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300" r:id="rId4"/>
    <p:sldId id="30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2T20:35:17.32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2069 1087 86 0,'0'0'37'16,"0"0"1"-16,0 0-3 16,0 0-32-16,-34-7-1 15,48 73 2-15,3 22-3 16,3 29 0-16,-22-7 0 15,11 26-1-15,0 14-2 16,-4-17-13-16,6-26-22 16,-6-24-1-16,12-12 1 0,-2-26-2 15</inkml:trace>
  <inkml:trace contextRef="#ctx0" brushRef="#br0" timeOffset="346.0198">2151 1345 99 0,'0'0'41'0,"-28"-87"1"16,28 87-1-16,-6-89-33 15,6 89-7-15,25-83 0 16,-25 83 0-16,76-62-2 0,-24 42 1 15,10 11-1-15,4 10 0 16,5 6 2-16,24 26-1 16,54 30 1-16,-17 21-1 15,-26 27 1-15,-59 2 0 16,-46 23 1-16,-53 1-2 15,-26-11 0-15,-17-27-1 16,-3-14 1-16,5-21-1 16,7-22-3-16,22-21-4 15,9-31-18-15,36-7-15 16,21-24 2-16,31-7-2 15,17-15 1-15</inkml:trace>
  <inkml:trace contextRef="#ctx0" brushRef="#br0" timeOffset="767.0438">3592 1491 97 0,'-4'-18'40'0,"-7"19"0"15,-18 1-1-15,-5 8-36 16,-12 13 1-16,-3 11-1 16,-10 13 0-16,1 13-1 15,-1 6 0-15,8 1-1 16,7-3 1-16,15 0-1 15,14-11 1-15,19-13-2 16,18-18 2-16,19-20-1 0,16-20-1 16,9-19 2-16,7-9-2 15,0-13 1-15,-2-3 0 16,-10-2 0-16,-10 4-1 15,-15 11 1-15,-15 15-1 16,-16 21-1-16,-5 13 0 16,-24 20 0-16,4 14-1 15,-6 15 0-15,6 7 0 16,3 1-3-16,15 3 0 15,3-16-16-15,28 2-19 16,7-18 0-16,25-7-1 16,10-19 0-16</inkml:trace>
  <inkml:trace contextRef="#ctx0" brushRef="#br0" timeOffset="1134.0648">4354 1591 115 0,'-50'1'41'16,"-16"9"1"-16,6 19-1 15,-3 7-39-15,9 12-1 16,5 6 1-16,15 5-1 16,15-3 0-16,20-5-1 15,27-11 1-15,15-22 0 16,19-23 0-16,13-25 1 15,5-17 0-15,-1-21 0 16,0-20-2-16,-44 37 0 16,-1-10 0-16,-2-1 0 0,-3-8 0 15,-7 4 0-15,-2-2 0 16,-5 9 0-16,-3 7 0 15,-12 52 0-15,2-74 0 16,5 54 0-16,-35 39 0 16,3 52 0-16,-20 15-2 15,9 48-4-15,16 27-18 16,7-4-17-16,31-22-4 15,24-45 2-15,34-25-2 16</inkml:trace>
  <inkml:trace contextRef="#ctx0" brushRef="#br0" timeOffset="2396.137">5471 1581 98 0,'-40'-3'37'0,"6"7"2"15,-10 1-3-15,3 5-31 16,4 3-1-16,12 2-1 15,5 0-1-15,8 2 0 0,5 2-2 16,10-1 1-16,5-3 0 16,7-1 0-16,6-3 0 15,0 2 0-15,5-1-1 16,2 0 1-16,-1 2-1 15,-1 3-1-15,-3 5 2 16,-4 6-2-16,-10 5 1 16,-6 5 0-16,-12 5 0 15,-7 3 0-15,-7-2 1 16,-7-5-3-16,4-4-5 15,-9-21-30-15,16-9-3 16,-1-18 1-16,16-14-2 16</inkml:trace>
  <inkml:trace contextRef="#ctx0" brushRef="#br0" timeOffset="2736.1565">5385 1166 108 0,'0'0'41'0,"0"0"1"15,-46-7-3-15,26 27-35 16,-17 24-7-16,1 19-29 16,-15-4-8-16,11 14-1 15,0 2-1-15</inkml:trace>
  <inkml:trace contextRef="#ctx0" brushRef="#br0" timeOffset="3808.2178">1136 2733 76 0,'-3'-13'34'0,"-2"1"1"16,5 12-1-16,0 0-30 15,0 0 1-15,-7 13-1 16,7 20 1-16,-8 8-1 16,3 16 0-16,-5 8-1 15,4 17 1-15,-4 5-1 16,3 5-1-16,1-4-1 15,5-9-2-15,4-10 1 16,4-13-1-16,7-17 1 16,3-16 1-16,3-18-1 15,2-17 0-15,4-14 1 16,-1-12 1-16,-2-9-1 15,2-6 1-15,-2-2-1 16,0 2-1-16,-1 6 0 0,-2 5 0 16,-1 11 0-16,3 11 0 15,-2 12 0-15,3 12-1 16,0 9 1-16,-1 6 0 15,-3 7 0-15,-4 9 0 16,-9 6 1-16,-9 6 0 16,-12 3 0-16,-14 0-1 15,-15 1 1-15,-5-3-1 16,-10-6 0-16,1-12-4 15,8-6-3-15,1-25-28 16,31-4-3-16,7-20 1 16,31-4-2-16</inkml:trace>
  <inkml:trace contextRef="#ctx0" brushRef="#br0" timeOffset="4153.2375">1796 3123 97 0,'15'-7'38'15,"-5"13"0"-15,-10-6-1 16,-5 18-30-16,-11-3-3 15,1 13-1-15,-4 4 0 16,2 8-1-16,2 3 0 16,6 3-1-16,2-3 1 15,9 1-1-15,4-5 1 16,5-8-2-16,7-11 1 15,5-9 0-15,3-17 1 16,5-9-1-16,-2-15-1 16,3-10 0-16,-5-8-1 0,-4-4 1 15,-7-3-1-15,-7 2-2 16,-8 11 0-16,-9 9-1 15,-2 16-1-15,-10 9 0 16,6 15-1-16,-1 1-3 16,20 21-13-16,-3-15-16 15,19 9 2-15,5-10-1 16,19-1 2-16</inkml:trace>
  <inkml:trace contextRef="#ctx0" brushRef="#br0" timeOffset="4514.2582">2491 3142 95 0,'0'0'37'15,"-17"-19"3"-15,-4 21-3 16,-15-4-29-16,3 13-2 0,-9 4 0 16,4 13-2-16,-2 7 0 15,10 4-1-15,5 2 0 16,13 2-1-16,10-6 0 15,13-8-1-15,15-14-1 16,13-17 1-16,11-18 0 16,8-16 0-16,6-15 0 15,-3-15 0-15,-3-8 1 16,-5-8-2-16,-10-1 0 15,-12 5 0-15,-7 9 0 16,-13 12 0-16,-7 13 0 16,-11 23 0-16,-9 22 0 15,-6 22-2-15,-4 22 0 0,2 14 0 16,4 14-3-16,1 2-4 15,24 18-20-15,-4-19-12 16,26 0 0-16,2-24-2 16,22-2 2-16</inkml:trace>
  <inkml:trace contextRef="#ctx0" brushRef="#br0" timeOffset="5041.2883">3152 2994 104 0,'0'0'39'16,"-25"-7"1"-16,17 24-2 0,-4 0-33 15,2 13 0-15,1 5-2 16,6 9-1-16,-1-2 0 15,8 3 0-15,5-7 0 16,6-8-1-16,6-16 0 16,6-9 0-16,6-14-1 15,3-16 1-15,1-8 0 16,1-7-1-16,-3-2 1 15,-4-3 0-15,-5 9-1 16,-7 7 0-16,-2 8 0 16,-17 21 0-16,7 12-1 15,-12 26 0-15,-6 23 0 16,-4 21 0-16,0 15 0 15,-1 18 0-15,0 11 0 0,1 4 1 16,3-5-1-16,0-13 1 16,2-19 0-16,4-18 1 15,1-21-1-15,-3-18 1 16,8-36 0-16,-16-7-1 15,7-31 1-15,1-17 0 16,2-20 0-16,2-16-1 16,0-14 0-16,7-7-1 15,2 5-1-15,6 4-2 16,11 20-10-16,-8-3-17 15,19 30-11-15,-4 10 2 16,13 24-3-16</inkml:trace>
  <inkml:trace contextRef="#ctx0" brushRef="#br0" timeOffset="5439.3111">4448 2866 72 0,'7'-14'41'0,"-13"-2"-2"0,6 16 1 15,-27-7-14-15,3 25-19 16,-9 5-2-16,-6 13-2 15,-5 7 0-15,1 8-1 16,4 3-1-16,9 3 0 16,10-3 0-16,14-6-1 15,20-15-1-15,19-14-2 16,20-11-3-16,7-28-16 15,25 6-17-15,-5-22-2 16,10 2 0-16,-10-13 0 16</inkml:trace>
  <inkml:trace contextRef="#ctx0" brushRef="#br0" timeOffset="5806.3321">4713 3071 109 0,'-23'9'40'15,"18"3"1"-15,5-12-2 16,0 0-37-16,33-10 0 15,0 1-1-15,7-4 0 16,4-3 0-16,3-2 0 16,1-2-1-16,-8-3 1 15,-5 4 1-15,-8-4-2 16,-9 1 1-16,-8 0 0 15,-8 2 0-15,-9 4 0 16,-5 2 0-16,-4 10 0 16,-4 6-1-16,-3 12 1 0,-6 9-1 15,0 11 0-15,0 8 0 16,5 6 1-16,6 3-2 15,7-1 1-15,15-9-1 16,14-10-1-16,16-17-2 16,20-8-6-16,2-35-21 15,27-2-9-15,-3-30 0 16,15-3 0-16,-10-20-2 15</inkml:trace>
  <inkml:trace contextRef="#ctx0" brushRef="#br0" timeOffset="6001.3432">5646 2333 118 0,'-35'27'41'0,"4"32"2"0,-11 2-3 16,13 18-34-16,1 6-4 16,9 5 1-16,7 1-1 15,10-4-2-15,11-11 0 16,9-13-2-16,9-6-2 15,3-26-4-15,18-2-16 16,-14-36-16-16,15-7-2 16,-8-30 2-16,12-7-1 15</inkml:trace>
  <inkml:trace contextRef="#ctx0" brushRef="#br0" timeOffset="6189.354">6005 2259 118 0,'-1'-30'40'15,"1"30"1"-15,-23 39-1 0,10 17-35 16,-13 15-3-16,1 19 1 15,-9 12-3-15,3 6 2 16,2-2-4-16,5-5 0 16,14-5-5-16,3-32-9 15,22-6-23-15,2-28-3 16,21-12 1-16,5-31-1 15</inkml:trace>
  <inkml:trace contextRef="#ctx0" brushRef="#br0" timeOffset="6491.3712">6444 2679 118 0,'-27'-1'40'16,"4"20"3"-16,-13-4-3 16,10 6-35-16,-6 7-3 15,6 4 1-15,7 1-2 16,13 0 2-16,11-5-3 15,15-6 0-15,11-1 0 16,7-6 0-16,5-2 0 16,2-4 0-16,-3 4 0 15,-7 3 0-15,-10 7 0 16,-11 7 0-16,-16 6 0 15,-10 7 0-15,-11 6 0 16,-10-2 0-16,3 11-15 16,-22-25-14-16,13 9-14 15,-11-19-1-15,6 1-1 0,-6-15 0 16</inkml:trace>
  <inkml:trace contextRef="#ctx0" brushRef="#br0" timeOffset="41654.3825">2413 4418 75 0,'0'0'36'0,"0"0"-3"15,2-16 1-15,-2 16-28 16,8-17-2-16,-8 17-1 0,7-10 0 15,-7 10 0-15,0 16-1 16,-6 11 0-16,-10 11-1 16,-6 13 1-16,-10 17 0 15,-8 13-1-15,-10 17 2 16,-9 7-2-16,-8 10 0 15,-4 0 0-15,0-2 1 16,3-6-2-16,9-15 0 16,10-13-3-16,11-15-2 15,11-27-11-15,22-10-22 16,5-27 1-16,22-11-1 15,-2-20 0-15</inkml:trace>
  <inkml:trace contextRef="#ctx0" brushRef="#br0" timeOffset="41958.3998">1840 4636 85 0,'-7'-25'38'15,"-6"7"0"-15,13 18 0 16,-19-7-31-16,19 7-4 15,9 21 0-15,11 1-1 16,10 5-1-16,11 13 1 16,13 5-2-16,12 6 1 15,12 8 0-15,4 4 0 16,6-1 0-16,1-1-1 15,-5 0 2-15,-7-3-2 0,-8-4 1 16,-12-1-2-16,-8-6-1 16,-11-16-5-16,4-3-30 15,-18-21-2-15,2-9 0 16,-6-21-2-16</inkml:trace>
  <inkml:trace contextRef="#ctx0" brushRef="#br0" timeOffset="42607.437">3176 4553 68 0,'5'-14'36'0,"-8"-4"-1"16,3 18 1-16,1-19-31 16,-1 19 1-16,0 0-1 15,6 13 0-15,-6 3-1 16,5 8-1-16,-5 5-1 15,7 8 1-15,-1 5-1 16,1 6 0-16,2 1-1 16,5 2 1-16,1-5-2 15,6-4 1-15,3-10 1 0,5-9-1 16,10-21 1-1,7-17-1-15,10-18 1 0,2-14 0 16,2-12-1-16,0-10 0 16,-6-2-1-16,-7 0-3 15,-6 10-1-15,-13 3-3 16,-8 28-6-16,-19 1-24 15,-1 29-2-15,0 0 1 16,-15 12-2-16</inkml:trace>
  <inkml:trace contextRef="#ctx0" brushRef="#br0" timeOffset="42923.455">3540 4939 81 0,'0'0'39'0,"0"0"-2"15,0 0 3-15,0 0-33 16,8 25-1-16,-12 3 0 15,0 16-2-15,-8 11 1 16,1 13-2-16,-7 8 0 16,2 5-2-16,1 0 1 15,2-9-2-15,6-8-1 16,6-16-2-16,13-13-4 15,-12-35-32-15,33 2-1 0,-10-27-1 16,9-10-2-16</inkml:trace>
  <inkml:trace contextRef="#ctx0" brushRef="#br0" timeOffset="45116.5805">5075 4932 45 0,'4'-17'34'0,"-5"3"0"0,1 14 0 15,-16-6-15-15,2 19-13 16,-8 3-3-16,-2 14 0 16,-4 2 1-16,-1 10-2 15,1 0 2-15,7 7-2 16,4-4 1-16,10-3-1 15,13-5 0-15,12-8-3 16,16-7-2-16,10-18-2 16,17-1-5-16,-2-26-7 15,26 2-17-15,-9-18 0 16,8-1-1-16,-9-12 2 15,-4 7 14-15,-17-6 14 16,-9 4 8-16,-10 14 10 16,-27 0 17-16,-8 13 3 0,-19 5 2 15,-6 17 0-15,-17-1-12 16,5 22-12-16,-14 2-4 15,7 14-1-15,2 1-1 16,4 9-1-16,10 1-1 16,7-1-1-16,9-1 1 15,13-3-2-15,12-12 0 16,10-8 0-16,12-12 0 15,11-15-1-15,6-12 1 16,3-11-1-16,3-11-1 16,-4-10 0-16,-4-5 0 15,-11-2 1-15,-7 1-2 16,-15 4 2-16,-11 8-2 0,-11 8 2 15,-9 12 0-15,-3 10 1 16,-9 9 0-16,3 7 0 16,2 5-1-16,6 4 1 15,6 3 0-15,13-5 0 16,11-1-1-16,10-6 1 15,9-6-1-15,7-4 1 16,3-2 0-16,0 0-1 16,-4-3 1-16,-7 1-1 15,-4 0 1-15,-9 5-1 16,-7 5 0-16,-13-2 0 15,2 23 0-15,-8-2 1 16,-8 6 0-16,5 4-2 16,-5 3 2-16,5 0-1 0,-1-3 0 15,5-2-1 1,5-10 2-16,0-19-2 0,23 9 1 15,-4-19 0-15,5-8-1 16,-1-8 2-16,6-4-1 16,-7-4 0-16,-1-1 0 15,-4 2 1-15,-5 4-1 16,-5 8 1-16,-7 6 0 15,0 15-1-15,0 0 1 16,-13 4-1-16,6 11 0 16,1 4 0-16,3 3 0 15,5 0 0-15,4-1 0 16,7-4 0-16,5-7 0 15,10-5 1-15,3-7-1 0,5-5 1 16,1-8 0-16,3-4 0 16,-4-4 0-16,-3-2 0 15,-5-2 0-15,-4-1-1 16,-5 2 1-16,-7 5-1 15,-2 4 0-15,-5 7 0 16,-5 10-1-16,0 0 1 16,-6 30-2-16,-1 1 1 15,-1 10-1-15,3 1-2 16,7 6-1-16,3-12-7 15,22 6-14-15,-5-26-14 16,23-8 1-16,4-27-1 16,18-7 0-16</inkml:trace>
  <inkml:trace contextRef="#ctx0" brushRef="#br0" timeOffset="45548.6052">6967 4210 106 0,'-23'26'39'0,"-10"8"0"15,7 27-3-15,7 5-33 16,1 12-2-16,5 7-1 16,6 6 1-16,4 3-1 15,3-4-1-15,6-2 3 16,0-11-2-16,2-11 0 15,1-11 0-15,0-15 1 16,0-13-2-16,1-17 3 16,1-11-2-16,3-14-2 0,7-12 2 15,1-6-1-15,1-4 1 16,5-2-1-16,0 6 0 15,1 2 0-15,-3 10 1 16,1 9 0-16,-7 9 0 16,-2 9 0-16,-3 7 0 15,-4 2 1-15,-5 6-1 16,-6 5 2-16,-8 0-2 15,-11 3 1-15,-6-1-2 16,-9 0 2-16,-5-3-4 16,0 1 0-16,-6-15-11 15,24 10-19-15,-7-19-6 16,28-2-1-16,-1-11 0 15</inkml:trace>
  <inkml:trace contextRef="#ctx0" brushRef="#br0" timeOffset="45832.6214">7499 4885 80 0,'3'-14'40'16,"-3"14"-1"-16,-11 1 0 16,1 19-20-16,-10 0-16 15,4 15 1-15,-4 7-1 16,5 8-2-16,3 4 1 15,11 3-1-15,7-9 1 16,9-5-1-16,12-15 2 16,5-13-3-16,13-20 1 15,4-10 1-15,-3-14-2 16,-6-10 1-16,-8-7-2 0,-12-5-1 15,-9 5-4-15,-26-6-11 16,0 27-17-16,-29-2-7 16,-2 17 0-16,-15 1-3 15</inkml:trace>
  <inkml:trace contextRef="#ctx0" brushRef="#br1" timeOffset="51305.9345">15637 788 68 0,'21'-55'39'0,"-21"55"-3"16,0 0 2-16,32-69-28 0,-32 69-3 15,0 0-3-15,0 0 0 16,0 0-2-16,0 0 0 16,0 0 0-16,7 79 0 15,-23-18-1-15,-6 40-1 16,0 6 2-16,-1 0-3 15,3-8 1-15,4-22 0 16,0-39 0-16,16-38-1 16,0 0 1-16,0 0 1 15,0 0-1-15,0 0 1 16,37-80 0-16,-37 80 1 15,28-88-2-15,-16 15 2 16,5 11-2-16,-5-2 0 16,0 2 1-16,2 1 1 0,-1 3-1 15,-13 58 0-15,25-97-1 16,-25 97 1-16,20-63 0 15,-20 63-1-15,0 0 1 16,0 0-1-16,51-21 0 16,-51 21 0-16,52 26 1 15,-52-26 0-15,67 34 1 16,-67-34-1-16,81 23 1 15,-81-23-1-15,89 14 0 16,-89-14 0-16,89-6-1 16,-89 6 0-16,88-15 0 15,-88 15 0-15,78-1 0 16,-78 1-1-16,57 24 1 15,-57-24 0-15,0 0 0 16,39 86-3-16,-46-65-2 16,21 74-7-16,-9 0-26 0,15 4-3 15,2-11 2-15,-22-88-4 16</inkml:trace>
  <inkml:trace contextRef="#ctx0" brushRef="#br1" timeOffset="51989.9736">16893 1014 104 0,'0'0'39'0,"0"0"1"16,0 0-2-16,0 0-37 15,0 0 1-15,0 0 0 16,0 0 0-16,0 0 1 0,-39 22-2 15,9 32 0-15,13 0 0 16,2-2-2-16,9-4 1 16,4-10-1-16,-2-20 2 15,8-8-2-15,-4-10 1 16,0 0 0-16,0 0 1 15,0 0 1-15,0 0-1 16,0 0 1-16,0 0-2 16,29-53 2-16,-29 53-2 15,0 0 1-15,0 0-2 16,25-46 1-16,-25 46 0 15,0 0 0-15,0 0-1 16,0 0 1-16,0 0 0 16,52-47-1-16,-52 47 2 15,0 0-1-15,0 0 0 0,59-49 0 16,-59 49-1-16,0 0 1 15,71-58 0-15,-71 58 1 16,52-51-1-16,-52 51 0 16,54-57 1-16,-54 57 0 15,47-60 1-15,-47 60-1 16,0 0-2-16,52-75 2 15,-52 75-2-15,0 0 1 16,0 0 0-16,0 0-1 16,0 0 0-16,0 0 0 15,0 0 0-15,0 0 1 16,0 0-1-16,0 0 0 15,-13 67 2-15,13-67-1 16,0 0 1-16,-7 67 0 0,7-67 1 16,0 0-1-16,9 55 2 15,-9-55-2-15,0 0 0 16,0 0 0-16,20 54-2 15,-20-54-2-15,0 0-10 16,0 0-28-16,0 0 0 16,0 0 0-16,0 0-4 15</inkml:trace>
  <inkml:trace contextRef="#ctx0" brushRef="#br1" timeOffset="53358.0519">17597 876 67 0,'0'0'40'15,"48"21"0"-15,-48-21 0 16,0 0-23-16,0 0-14 15,0 0 1-15,0 0 1 16,0 0-1-16,12 67-1 16,-12-67-2-16,0 0 1 15,-17 63-1-15,-2-16 0 16,10 2 0-16,0-3-2 15,8-2 2-15,1-44-2 16,0 0 3-16,0 0-1 16,0 0 0-16,0 0 1 15,0 0-3-15,51-19 3 0,-51 19-4 16,0 0 3-16,42-78-1 15,-42 78-1-15,25-55 1 16,-25 55-1-16,0 0 1 16,32-61 0-16,-32 61 2 15,0 0-1-15,0 0-1 16,54-44 1-16,-54 44 0 15,0 0 0-15,57-1-1 16,-57 1 1-16,53 3-1 16,-53-3 0-16,59 4-1 15,-59-4 1-15,59 2 0 16,-59-2 0-16,60-1 1 15,-60 1 1-15,53 2-1 16,-53-2 0-16,0 0 1 0,55 29-4 16,-61-17-1-16,27 30-3 15,-21-42-9-15,0 0-26 16,29 62-1-16,-29-62 1 15,0 0-1-15</inkml:trace>
  <inkml:trace contextRef="#ctx0" brushRef="#br1" timeOffset="53636.0678">18682 974 94 0,'49'-50'42'16,"-49"50"2"-16,0 0-3 15,0 0-37-15,26-55-2 16,-26 55 3-16,0 0-2 0,0 0 0 15,0 0-2-15,0 0 1 16,-27 72-1-16,27-72 1 16,0 0-1-16,18 76-1 15,-18-76 1-15,39 69-2 16,-22-19 1-16,-1-2-1 15,-9-5-1-15,-14-4-1 16,-18-13-5-16,25-26-28 16,0 0-5-16,-49 10 0 15,49-10 0-15</inkml:trace>
  <inkml:trace contextRef="#ctx0" brushRef="#br1" timeOffset="53780.076">18733 646 111 0,'-17'-77'42'15,"17"77"-2"-15,0 0-38 16,0 0-44-16,-58-50-2 16,58 50-1-16</inkml:trace>
  <inkml:trace contextRef="#ctx0" brushRef="#br1" timeOffset="54515.118">19774 617 57 0,'12'-87'39'15,"-12"87"0"-15,17-68 0 16,-17 68-19-16,0 0-17 16,0 0 2-16,0 0-1 15,0 0-1-15,0 0-1 16,0 0 1-16,0 0 0 15,11 108 1-15,-17-52-1 16,9 39-1-16,-10 35-1 16,6 5 1-16,-1-16-2 15,12-17 1-15,-4-34-1 16,10-30 0-16,-16-38-1 15,0 0 2-15,0 0 0 16,0 0 0-16,0 0 1 0,59-38-2 16,-59 38 1-16,0 0-3 15,33-60 2-15,-33 60-3 16,0 0 2-16,50-57 1 15,-50 57 0-15,0 0 0 16,65-57-1-16,-65 57 3 16,41-3 0-16,0 28 0 15,-12 13-1-15,-8 20 0 16,-22 2-1-16,-14 1 0 15,-21-7 0-15,-8-8 1 16,-12-13-3-16,-2-16 0 16,6-11-3-16,1-27-11 15,51 21-23-15,0 0-2 16,-27-55 2-16,27 55-2 0</inkml:trace>
  <inkml:trace contextRef="#ctx0" brushRef="#br1" timeOffset="54920.1412">20579 958 95 0,'72'-10'42'0,"-72"10"0"16,0 0-1-16,0 0-35 15,46 9-1-15,-46-9 1 16,0 0-1-16,0 0-1 16,-64 69-1-16,11-6-1 15,12 6 0-15,-1 2-2 0,16-6 0 16,16-6-1-16,28-5 1 15,20-21-1-15,24-26 1 16,6-17 0-16,-68 10 0 16,73-31 1-16,-73 31-1 15,72-48 1-15,-72 48-4 16,49-62 2-16,-49 62-3 15,32-66 3-15,-32 66-3 16,-1-66 0-16,1 66 1 16,-14-74-1-16,14 74 3 15,0 0-2-15,-49-65-8 16,49 65-22-16,0 0-6 15,0 0 1-15,0 0-1 16</inkml:trace>
  <inkml:trace contextRef="#ctx0" brushRef="#br1" timeOffset="55296.1627">21349 985 107 0,'0'0'43'16,"63"-9"1"-16,-63 9 0 15,0 0-39-15,0 0 0 16,0 0-1-16,4 35-1 15,-49 14-3-15,-14 7 0 16,16 4 0-16,10 0 0 16,22-11 0-16,24-14 0 15,27-13 0-15,-40-22 0 16,66-15 0-16,-66 15 0 0,75-47 0 15,-75 47 0-15,84-75 0 16,-47 25 0-16,7-27 0 16,-8 15 0-16,1 2 0 15,-11-1 0-15,-26 61 0 16,47-94 0-16,-47 94 0 15,22-55 0-15,-22 55 0 16,0 0 0-16,0 0-3 16,-22 32-4-16,1 47-9 15,14 36-18-15,-8 15-8 16,15-5 0-16,14-42-2 15</inkml:trace>
  <inkml:trace contextRef="#ctx0" brushRef="#br1" timeOffset="55777.1902">22059 1165 105 0,'0'0'44'0,"0"0"1"16,14-64-1-16,-32 69-39 15,-3 17 0-15,-13 20-3 16,6 18 3-16,11-12-5 15,25-2 0-15,15-20 0 16,22-26 0-16,-45 0 0 16,59-16 0-16,-59 16 0 15,61-37 0-15,-61 37 0 16,65-48 0-16,-65 48 0 0,55-52 0 15,-55 52 0-15,45-40 0 16,-45 40 0-16,0 0 0 16,14 22-2-16,-18 29 4 15,-13 24-2-15,-10 33 0 16,-21 18 0-16,1 23 0 15,-10-1-2-15,11-32 1 16,5-20 1-16,5-18-1 16,8-25 1-16,4-20-1 15,10-25 1-15,9-24-1 16,12-21 2-16,8-22 0 15,12-17-1-15,6-16 2 16,11-9-2-16,8-4 2 16,2 6-2-16,1 1 0 15,-55 98-3-15,59-89-16 0,-59 89-13 16,66-85-11-16,-66 85 1 15,75-63-2-15</inkml:trace>
  <inkml:trace contextRef="#ctx0" brushRef="#br1" timeOffset="56693.2426">17709 1963 80 0,'-42'32'39'0,"-12"1"0"16,10 16-1-16,-13-2-31 15,17 6-3-15,6-6 0 16,18 4-2-16,10-6-1 15,20-10-1-15,20-11 0 16,14-14-1-16,18-6-3 16,10-17-2-16,18 5-24 15,-13-24-8-15,10 5 0 16,-15-10-3-16</inkml:trace>
  <inkml:trace contextRef="#ctx0" brushRef="#br1" timeOffset="57089.2653">18018 2166 88 0,'-16'25'36'16,"0"-12"2"-16,20 1 1 15,11-9-38-15,10-5 0 16,12-2 0-16,9-3 0 15,4-3 0-15,7-3 0 16,0-9-1-16,-3 4 2 16,-8-6-1-16,-7 1 2 15,-12-2-2-15,-9-1 1 16,-13 1-1-16,-6 2 1 15,-13 6-1-15,-8 0 0 16,-7 11 1-16,-5 8-1 0,-7 7 0 16,-2 14 1-16,0 5-1 15,5 9-1-15,5 4 1 16,8 8-1-16,13-2-1 15,13 1 0-15,21-9 0 16,13-8-2-16,17-12 0 16,12-16-2-16,22-1-16 15,-2-31-18-15,15-4 0 16,-7-23-2-16,8-4 1 15</inkml:trace>
  <inkml:trace contextRef="#ctx0" brushRef="#br1" timeOffset="57294.277">19197 1409 111 0,'-18'27'43'16,"-13"19"-1"-16,8 29-2 16,-8 0-38-16,3 18-2 15,1 5 1-15,6 6-2 16,7-3 0-16,10 1-2 15,13-12-2-15,5-26-12 16,28 1-22-16,-2-33-3 16,19-9 0-16,-2-27-1 15</inkml:trace>
  <inkml:trace contextRef="#ctx0" brushRef="#br1" timeOffset="57705.3005">19722 1425 77 0,'-18'31'43'0,"17"9"-2"16,-8 7 2-16,6 21-17 15,-8-1-22-15,-1 12-1 16,-3 3 0-16,1 5-2 16,0-4 0-16,0 1-4 15,10-8-1-15,-7-22-19 16,25 4-17-16,3-26-4 15,14-10 1-15,5-20-1 16</inkml:trace>
  <inkml:trace contextRef="#ctx0" brushRef="#br1" timeOffset="57985.3165">20151 1936 109 0,'-27'0'43'15,"5"12"0"-15,-9-9-1 16,31-3-40-16,-23 13-1 15,17 1 1-15,4 2-1 16,8 5-1-16,7-1 1 16,4 7-2-16,6-2 2 15,-1 4-1-15,3 1 0 16,-7 3 0-16,-5 0 1 15,-5 1-2-15,-13 3 0 16,-9 2 0-16,-9 8-3 16,-16-13-8-16,3 17-27 15,-24-12-5-15,-5 12 1 0,-19-10 1 16</inkml:trace>
  <inkml:trace contextRef="#ctx0" brushRef="#br1" timeOffset="58589.3511">18234 3156 69 0,'22'-14'39'15,"-14"-2"-2"-15,-8 16 1 16,-10 19-22-16,-18 23-11 15,-17 22 0-15,-15 27 0 16,-25 26-1-16,-23 32-2 16,-24 24 1-16,-10 14 0 15,-3 2-1-15,4-4 0 16,11-15-2-16,20-18-2 15,25-28-2-15,29-45-12 16,38-22-22-16,20-48-3 16,29-25 1-16,8-36-2 15</inkml:trace>
  <inkml:trace contextRef="#ctx0" brushRef="#br1" timeOffset="58842.3655">17239 3402 115 0,'-22'-8'41'15,"19"28"3"-15,3 4-3 16,24 15-39-16,23 7 0 16,18 14-1-16,20 15 2 15,13 15-1-15,10 11-1 16,9 6-1-16,-1 5 0 15,-6-3-2-15,-14-1 1 0,-13-10-3 16,-11-3-5-16,-23-35-20 16,1-2-13-16,-19-29 0 15,6-15-3-15,-7-30 2 16</inkml:trace>
  <inkml:trace contextRef="#ctx0" brushRef="#br1" timeOffset="59300.3917">19830 3095 93 0,'0'0'38'16,"-8"18"-1"-16,-22 23 2 16,-1 29-36-16,-26 22 0 0,-10 30-1 15,-16 19-1-15,-8 23-1 16,-4 8 0-16,1-7-1 15,11-6 0-15,5-21-4 16,26-8-19-16,7-46-16 16,29-29 2-16,10-42-2 15,22-31 0-15</inkml:trace>
  <inkml:trace contextRef="#ctx0" brushRef="#br1" timeOffset="59502.4033">19225 3448 110 0,'0'10'43'15,"-6"23"0"-15,21 33 0 0,-4 21-38 16,22-2-3-16,19 9 0 16,20-1-1-16,22-4-2 15,11-6-1-15,17-2-3 16,-1-24-15-16,22 7-21 15,-15-24-2-15,7-1 0 16,-16-17-2-16</inkml:trace>
  <inkml:trace contextRef="#ctx0" brushRef="#br1" timeOffset="59999.4317">21803 4150 86 0,'0'0'38'0,"-16"-19"-2"15,-1 22 3-15,-24 3-29 16,6 11-6-16,-9 7 0 16,1 9-1-16,-4 5-1 15,8 4-1-15,3 3 0 16,11 1-1-16,16-4 0 15,17-6-1-15,21-7-3 16,17-24-18-16,31 7-17 16,9-18 1-16,21-3-1 15,-1-14 1-15</inkml:trace>
  <inkml:trace contextRef="#ctx0" brushRef="#br1" timeOffset="60802.4777">22366 4200 104 0,'-40'-8'39'0,"3"17"2"16,-13-3-3-16,14 16-33 15,-13 5-2-15,7 10 0 16,4 4-1-16,10 6-1 16,9-1 1-16,12-1-1 15,14-5-1-15,16-6 0 16,15-11 0-16,12-11 1 15,11-13-2-15,5-11 0 16,5-11 0-16,-7-11-1 16,-3-7 1-16,-11-6 0 0,-13-1-1 15,-11 2 2-15,-14 2-1 16,-9 7 2-16,-10 5-1 15,-5 8 1-15,-2 8 0 16,0 7-1-16,4 8 1 16,10 1 0-16,-5 15-1 15,18-3 1-15,7 1-1 16,7 2 0-16,2 0 1 15,4 3-1-15,-4-2 1 16,0 1-1-16,-7 3 1 16,-11 2-1-16,-7 0 1 15,-8 4 0-15,-5 2 0 16,-4-1-1-16,-3 0 0 15,1-1 0-15,0-4 0 0,5-2 0 16,6-9-1-16,4-11 1 16,20-10 0-16,3-9 0 15,6-5 0-15,5-6 0 16,3-5 0-16,-2 3 2 15,-4-3-2-15,-2 11 1 16,-11 2 0-16,-4 10 1 16,-14 12-2-16,0 0 1 15,0 0-1-15,-3 13 0 16,-3 6 0-16,0-2-1 15,4 5 1-15,4-1-1 16,8-2 2-16,7-8-1 16,9-5 0-16,7-7 1 0,5-7 0 15,6-7 0 1,1-10 0-16,0-3 0 0,-3-3-1 15,-3-2 1-15,-5 2 1 16,-7 3-2-16,-5 4 0 16,-8 7 0-16,-14 17 0 15,11-1 0-15,-14 17 0 16,-5 11 0-16,-2 9 0 15,-4 4 0-15,3 7-2 16,-2 3-1-16,10 0-2 16,-6-17-11-16,30 7-13 15,-11-24-12-15,21-4-1 16,4-22-1-16,17-9 0 15</inkml:trace>
  <inkml:trace contextRef="#ctx0" brushRef="#br1" timeOffset="61275.5047">23829 3684 118 0,'-29'20'41'16,"-9"3"1"-16,10 24-1 15,-8 7-38-15,12 12 0 16,1 7-1-16,7 9 0 15,3 2-1-15,5 4 1 16,3-3-2-16,2-8 0 16,3-9 0-16,1-10 0 15,5-12 0-15,3-15-2 16,6-12 2-16,1-17 0 0,7-14 0 15,2-11 0-15,2-6 0 16,1-9 0-16,2-1 2 16,-1-4-4-16,-1 9 4 15,-5 7-2-15,-2 9 0 16,-2 10 0-16,-1 11 0 15,1 9 0-15,-6 10 0 16,-4 9 0-16,-7 3 0 16,-4 3 0-16,-9-1 0 15,-8 2 0-15,-10-2 0 16,-12-3 0-16,-7-7 0 15,-5-6 0-15,-2-9 0 16,1-9 0-16,10-6-5 16,9-17-2-16,24 8-11 0,0-26-8 15,38 12-14-15,2-10-1 16,26 10-2-16,5-5 2 15</inkml:trace>
  <inkml:trace contextRef="#ctx0" brushRef="#br1" timeOffset="61612.524">24301 4324 112 0,'-4'-19'41'0,"4"19"2"16,-25-26-1-16,11 19-38 16,-13 4-1-16,4 10 0 15,-1 10 0-15,1 11-1 16,4 4 0-16,10 13-2 15,8 0 0-15,5-2 0 0,11-4 0 16,8-6 0-16,10-8 0 16,7-12 0-16,6-13 0 15,1-16 0-15,1-8 0 16,-1-7 0-16,-9-5 0 15,-5-3 0-15,-12-3 0 16,-14 4 0-16,-11 10-4 16,-16 3-1-16,-6 10 0 15,-9 5-1-15,1 15-7 16,-6-15-8-16,20 22-8 15,-2-17-12-15,22 5 0 16,0 0 1-16,22-16 1 16</inkml:trace>
  <inkml:trace contextRef="#ctx0" brushRef="#br1" timeOffset="61762.5326">24751 4435 118 0,'-40'-5'25'16,"5"-2"-22"-16,3-11-2 15,13 2-44-15,3-19-2 16</inkml:trace>
  <inkml:trace contextRef="#ctx0" brushRef="#br2" timeOffset="83788.7924">1283 6716 88 0,'-22'-15'36'0,"-4"7"0"15,-17 1 1-15,0 6-31 16,-13 1-3-16,2 7-1 15,-5 5 0-15,3 11-1 0,3 4 0 16,5 6 0-16,5 1 0 16,10-2 0-16,9 2-1 15,12-4 0-15,12 0 0 16,6-6 0-16,12-2 0 15,8-4 0-15,5 4 0 16,6 1 0-16,-4 4 0 16,-2 1 1-16,-7 5-1 15,-9 6 1-15,-10 4-1 16,-11 0 0-16,-7 0 0 15,-5-5-1-15,-1-3-3 16,-3-17-5-16,18-2-24 16,4-16-6-16,7-20 3 0,9-12-2 15</inkml:trace>
  <inkml:trace contextRef="#ctx0" brushRef="#br2" timeOffset="84374.8259">1377 6943 76 0,'0'0'37'0,"-2"15"-1"16,-8-2 0-16,6 10-19 16,-8 7-14-16,6 7 0 15,-6 8-1-15,6 8 0 16,0 1-1-16,0 1 1 15,1-4-1-15,2-5 1 16,1-10-1-16,3-6-1 0,0-14 2 16,-1-16-1-16,0 0 0 15,8-28 0-15,-3-5-1 16,0-12 1-16,-1-9 0 15,0-10 0-15,1-6 0 16,0-6-1-16,7 0 1 16,2 8-1-16,5 4-1 15,4 9 1-15,5 9-1 16,7 9 0-16,3 16 1 15,3 13 0-15,2 13 0 16,-6 12 0-16,-5 11 0 16,-3 9 0-16,-12 9 0 15,-7 8 0-15,-11 5 0 16,-10 2 0-16,-9 1-1 0,-7-2 1 15,-5-7 0-15,-2-6-1 16,1-9 1-16,0-6-1 16,2-12 2-16,5-4-2 15,4-5 2-15,1-3-2 16,4 5 2-16,0 6 0 15,-2 12-1-15,-2 15 1 16,1 14-1-16,-4 11 1 16,-1 6-2-16,1 3 1 15,7 3-3-15,3-22-10 16,14 1-24-16,3-29-2 15,22-12 0-15,4-24-1 16</inkml:trace>
  <inkml:trace contextRef="#ctx0" brushRef="#br2" timeOffset="85540.8926">1814 7236 103 0,'-8'17'38'15,"9"5"0"-15,3-10-1 16,16-11-35-16,6-3 0 16,11-6 0-16,8-11 1 15,5-7-2-15,-1-13 1 16,2-2 0-16,-7-6 0 15,-5-3 0-15,-13 1-1 16,-11 5 1-16,-13 3-1 0,-13 9 1 16,-10 10 0-16,-9 14 0 15,-10 12-1-15,-9 17 0 16,-2 16 0-16,0 15 0 15,4 11 0-15,5 5-1 16,15 0 0-16,13-5 0 16,19-6 0-16,17-17 0 15,25-16-1-15,15-20-1 16,17-18 1-16,9-13-1 15,11-11-1-15,0-11-1 16,3-2-3-16,-17-6-1 16,-6 13-1-16,-17 3 2 0,-12 16 1 15,-19 10 3-15,-22 15 2 16,-14 13 3-16,-14 12 2 15,-3 18 2-15,-14 0 2 16,4 11-2-16,-6-5 0 16,9 2-2-16,1-10 0 15,9-4-3-15,5-12 1 16,7-7-1-16,7-18 0 15,14-2 0-15,3-15-1 16,6-12 2-16,2-8-2 16,-1-5 2-16,-1-10-1 15,-2-1 0-15,-5-4-1 16,-3 5 2-16,-6 7-2 15,-3 9 1-15,-1 4-1 16,3 10 0-16,-1 9 1 0,9 7-1 16,3 5 0-16,9 1 1 15,5 0-1-15,9-3 0 16,4 1 0-16,4-2 1 15,2-1-1-15,-3-2 0 16,-6 1 0-16,-2 2 2 16,-13 5-2-16,-7 2 0 15,-12 10 0-15,-8 9 0 16,-10 4 0-16,-5 8 0 15,-6 5 0-15,1-1 0 16,-2 2 0-16,3-4 0 16,5-8 0-16,5-7 0 15,10-21 0-15,0 0 0 16,12-14 0-16,7-15 0 0,4-7 0 15,4-3 0-15,1-3 0 16,1 0 0-16,-4 5 0 16,-3 8 0-16,-6 12 0 15,-16 17 0-15,13-3 0 16,-14 15 0-16,-4 6 0 15,2 5 0-15,-3 4 0 16,5-3 0-16,3-1 0 16,6-7 0-16,10-9 0 15,8-8 0-15,10-8 0 16,5-12 0-16,2-8 0 15,1-4 0-15,0-5 0 16,-6 2 0-16,-6 4 0 16,-10 4 0-16,-6 7 0 0,-6 9 0 15,-10 12 0-15,-3 16 0 16,-7 7 0-16,0 10 0 15,-4 9 0-15,2 3 0 16,3 4 0-16,1-2-6 16,15 0-8-16,-5-25-19 15,27 2-9-15,1-22 0 16,18-5 1-16,-1-21 1 15</inkml:trace>
  <inkml:trace contextRef="#ctx0" brushRef="#br2" timeOffset="85823.9088">4007 6741 115 0,'-5'-9'39'15,"-18"1"2"-15,3 18-2 16,-11 7-33-16,5 9-1 0,-1 5-3 16,6 6 0-16,3 0-1 15,10-2 0-15,12-4 0 16,11-8-1-16,11-9 1 15,9-5-1-15,2-6 0 16,1-3 2-16,-4-1-2 16,-5 5 0-16,-13 6 0 15,-15 11 0-15,-15 9 0 16,-12 10 0-16,-10 5 0 15,-5 2 0-15,1 3 0 16,-1-7-4-16,15 2-13 16,-4-21-24-16,25-6-1 0,5-18-1 15,21-18-1-15</inkml:trace>
  <inkml:trace contextRef="#ctx0" brushRef="#br2" timeOffset="86604.9535">5313 6821 100 0,'0'0'39'0,"-10"-27"3"15,10 27-3-15,-26-4-31 16,7 8-4-16,-9 9-1 16,-2 10-1-16,-7 9 1 15,0 6-2-15,0 7 0 16,6 4 0-16,5 0-1 15,12-2 0-15,16-6-1 16,14-10-2-16,23-4-7 16,2-20-29-16,29-4-2 15,5-17 1-15,12-3-1 16</inkml:trace>
  <inkml:trace contextRef="#ctx0" brushRef="#br2" timeOffset="86973.9746">5840 6846 112 0,'-30'-8'40'0,"-1"13"2"15,-10-5-2-15,4 8-35 16,-6 2-2-16,4 10 0 16,-3 6 0-16,4 5-1 15,3 4-1-15,8 1 1 16,7-2-2-16,9-1 0 15,11-7 0-15,16-7 0 16,7-11 0-16,11-9 0 16,12-12 0-16,1-10 0 0,5-5 0 15,3-8 0 1,-3-2 0-16,-6-1 0 0,-9 3 0 15,-7 5 0-15,-9 8 0 16,-9 9 0-16,-12 14-1 16,0 0 1-16,-14 17 0 15,0 6-1-15,1 8-1 16,2-2-2-16,8 9-3 15,-1-14-13-15,22 5-20 16,-2-12-2-16,19-2 1 16,1-17-1-16</inkml:trace>
  <inkml:trace contextRef="#ctx0" brushRef="#br2" timeOffset="87341.9956">6278 6864 108 0,'-14'8'40'15,"-8"0"0"-15,6 21-1 16,-6-4-36-16,6 7 1 15,2 2-2-15,5-2 0 16,4-3-1-16,5-4 0 16,7-9 0-16,7-10 0 15,7-13-1-15,3-10 1 16,4-9 0-16,4-5 0 15,-2-6 0-15,1-1 0 16,-4 1 0-16,-6 3-1 16,-5 7 1-16,-6 8-1 15,-3 6 1-15,-7 13-1 16,0 0 0-16,12 13 1 0,-9 5-1 15,-1 8 0-15,3 2 1 16,2 3-1-16,0 1 0 16,1-8 0-16,2-2-3 15,3-11-3-15,16 2-21 16,-11-26-14-16,12-1-2 15,-4-12 1-15,9 1-2 16</inkml:trace>
  <inkml:trace contextRef="#ctx0" brushRef="#br2" timeOffset="88018.0343">7378 6316 93 0,'8'-13'38'0,"-6"3"1"16,-2 10-1-16,0 0-35 15,7 23 0-15,-12 1 0 16,3 13 0-16,-6 8-1 15,-1 10 2-15,-3 6-3 16,2 5 2-16,-1 4-2 16,1 1 1-16,4-7-2 15,1-5 2-15,10-7-2 16,4-10 0-16,5-11 0 15,5-14 0-15,0-14 1 16,5-9-1-16,-1-13 1 16,2-7-1-16,-2-8 1 15,1-3-1-15,-2-1 1 16,1 1-1-16,0 7 0 0,-2 5 0 15,2 10 0-15,1 8 0 16,-2 13 1-16,-1 10-1 16,-4 7 0-16,-6 8 1 15,-4 4-1-15,-8 4 1 16,-10 0-1-16,-7-1 0 15,-11-3 0-15,-4-9 0 16,0-4-2-16,-6-10-1 16,11-4-6-16,-8-22-24 15,25 0-8-15,3-16 0 16,25 0-1-16</inkml:trace>
  <inkml:trace contextRef="#ctx0" brushRef="#br2" timeOffset="88379.055">8031 6816 107 0,'-20'24'40'0,"-5"-7"2"15,15 1-3-15,10-18-34 16,0 0-2-16,28-1 0 15,7-13-2-15,8-7 1 16,6-4-1-16,1-3 0 16,-3-4 1-16,-9 2 0 15,-10 1-1-15,-14 6 0 16,-10 4 0-16,-13 5 0 0,-12 7 0 15,-5 7 1-15,-8 8-2 16,-4 8 0-16,-2 10 0 16,6 7 0-16,4 4 0 15,10 2 0-15,9 1 0 16,16-2-4-16,12-9-2 15,24 6-13-15,0-25-21 16,25 0-2-16,0-15 1 16,14-3-2-16</inkml:trace>
  <inkml:trace contextRef="#ctx0" brushRef="#br2" timeOffset="89272.106">1686 8243 89 0,'-3'11'36'0,"3"-11"2"15,4 20 0-15,-4-20-32 16,34 13-2-16,-3-12-1 16,10 0-1-16,6-3 0 15,8-4-1-15,4-7 1 0,0-1-2 16,-2-4 1-1,-9 0 0-15,-8-3 0 0,-10-1 1 16,-15 0-1-16,-15 2 0 16,-19 2 1-16,-10 8 0 15,-12 6-1-15,-11 10-1 16,-13 10 1-16,1 13 0 15,-7 14-1-15,11 10 1 16,8 10-1-16,9 1 0 16,15 0 0-16,23-3 1 15,24-13-2-15,18-12-2 16,29-15-3-16,7-32-17 15,29-4-16-15,4-23 0 16,15-2 0-16,-8-18-2 0</inkml:trace>
  <inkml:trace contextRef="#ctx0" brushRef="#br2" timeOffset="89448.1161">2701 8171 112 0,'-30'22'39'0,"-13"3"3"16,7 14-2-16,5-1-37 15,0 5-1-15,6 1-1 16,13-1-1-16,12-7-2 15,9-8-1-15,16-6-5 16,0-24-28-16,17-5-4 16,1-24 0-16,12-7-1 15</inkml:trace>
  <inkml:trace contextRef="#ctx0" brushRef="#br2" timeOffset="89603.125">2695 7710 121 0,'-38'-17'40'0,"14"18"0"16,-1 3-2-16,15 3-39 15,20 0-4-15,10-17-21 16,28 10-14-16,0-11 1 16,21 7 0-16,2-11-2 15</inkml:trace>
  <inkml:trace contextRef="#ctx0" brushRef="#br2" timeOffset="89805.1365">3409 7720 76 0,'-9'38'40'0,"-3"15"-1"0,-12 3 1 16,1 13-11-16,-3 5-25 15,2 10 0-15,-2 6-1 16,3 6-1-16,3-3-1 16,5-3-1-16,8-10-1 15,3-14-3-15,15-6-18 16,-1-31-17-16,14-17-2 15,-3-25 1-15,10-15-1 16</inkml:trace>
  <inkml:trace contextRef="#ctx0" brushRef="#br2" timeOffset="89982.1466">3129 8153 116 0,'-35'0'42'0,"21"12"0"16,14-12-1-16,15 4-38 15,19-10-3-15,20-12-2 16,17-7-2-16,9-13-6 15,16 3-28-15,-6-14-3 16,10 2 1-16,-16-10-1 16</inkml:trace>
  <inkml:trace contextRef="#ctx0" brushRef="#br2" timeOffset="90338.167">3950 7663 116 0,'-28'30'41'16,"-15"1"1"-16,8 15-1 15,-11 2-37-15,10 12 0 16,3 4-1-16,4 5-1 15,1 2 0-15,8 0-2 0,4-4 0 16,7-5 0-16,6-9 0 16,7-13 0-16,9-12 0 15,7-12 0-15,9-17 0 16,8-14 0-16,6-12 0 15,2-9 0-15,1-6 0 16,0-3 0-16,-4 6 0 16,-9 2 0-16,-5 12 0 15,-12 10 0-15,-16 15 0 16,11 11 0-16,-17 13 0 15,-5 11 0-15,2 5 0 16,1 6-3-16,7 5-2 0,1-10-3 16,20 5-12-16,-6-28-11 15,19 1-10-15,0-22-1 16,8-6 0-16,-5-17 1 15</inkml:trace>
  <inkml:trace contextRef="#ctx0" brushRef="#br2" timeOffset="90900.1992">4324 8213 109 0,'-10'5'42'0,"5"12"0"16,5-17 0-16,5 19-38 16,8-14-1-16,8-3-2 15,11-6 1-15,6-6-1 16,5-4 0-16,2-5-1 15,-2-8 1-15,-3-1 1 0,-6-2-1 16,-12 0 1-16,-8 1 0 16,-8 1-2-16,-13 4 0 15,-10 5 0-15,-5 9 0 16,-8 8 0-16,-1 6 0 15,-1 14 0-15,-1 7 0 16,4 7 0-16,9 4 0 16,10 3 0-16,10 0 0 15,14-2-2-15,9-6 2 16,14-11-1-16,11-6 1 15,7-7 0-15,2-7 0 16,0-2 1-16,-4-2-1 16,-9 2 0-16,-8 3 0 15,-13 7 0-15,-11 6 0 0,-11 8 2 16,-9 4-2-16,-6 4 0 15,-3 3 0-15,-3-4 0 16,4-2 0-16,-1-4 0 16,6-10 0-16,11-13 0 15,0 0 0-15,11-22 0 16,6-5 0-16,1-5 0 15,3-7 0-15,3-4 0 16,1-1 0-16,-1 5 0 16,-4 7 0-16,-1 4 0 15,6 14-8-15,-1 1-8 16,21 25-10-16,-10-6-7 15,22 19-11-15,-2 4-1 16,9 15 2-16</inkml:trace>
  <inkml:trace contextRef="#ctx0" brushRef="#br2" timeOffset="91345.2246">3540 8850 85 0,'28'-12'39'15,"-19"1"0"-15,-9 11 2 16,-9 11-22-16,-13 18-14 16,-16 12-1-16,-7 22 0 15,-15 18-1-15,-7 22 0 16,-11 16 0-16,-2 12-2 15,-2 1 0-15,2-2 0 16,11-11-1-16,10-17-1 16,16-21-3-16,9-33-6 0,28-19-25 15,3-39-6-15,19-17 1 16,1-27-2-16</inkml:trace>
  <inkml:trace contextRef="#ctx0" brushRef="#br2" timeOffset="91563.2371">2882 9223 120 0,'-13'-23'42'15,"13"23"1"-15,13 24 0 16,12 14-36-16,12 0-7 16,15 11 0-16,16 8 0 15,9 8 0-15,8 2 0 16,6-3 0-16,0-3 0 15,-4-4 0-15,-1-3 0 0,-13-22-17 16,7 5-15-16,-19-26-11 16,-3-7-1-16,-13-19-1 15,6-7 0-15</inkml:trace>
  <inkml:trace contextRef="#ctx0" brushRef="#br2" timeOffset="92420.2861">5631 9367 85 0,'18'-28'35'15,"4"2"1"-15,-6-4 1 16,4 7-33-16,-11-1-1 15,-4 13 1-15,-5 11 1 16,-17 9 0-16,-4 12 0 16,0 13-1-16,-7 3-1 0,3 11 0 15,0 6 0-15,7 3-1 16,9-5 0-16,12-5-1 15,16-9 0-15,10-13 0 16,18-11 0-16,10-17-1 16,4-15-1-16,8-13 0 15,-6-10 0-15,-6-11-1 16,-12-4 1-16,-15-1-1 15,-17 1 1-15,-15 6 0 16,-15 7 0-16,-10 8 1 16,-10 12 1-16,-3 10-1 15,2 8 1-15,4 7 0 16,11 3-1-16,23-5 1 15,-1 17 0-15,25-15 0 0,20-3-1 16,17-1 1-16,10 0-1 16,8 1 0-16,1 3 1 15,-3 10-1-15,-10 13 0 16,-12 14 1-16,-17 12-1 15,-19 9 1-15,-12 4 0 16,-11 3 1-16,-12 0-1 16,-3-9 0-16,-3-10 1 15,2-12 0-15,5-14-1 16,15-22 1-16,-13-5 0 15,19-23 0-15,7-12-2 16,6-13 0-16,9-13 0 16,4-5 0-16,2-2 0 0,0 3 0 15,3 8 0-15,-3 5 0 16,3 13-4-16,-3-1-7 15,17 31-10-15,-14-16-10 16,25 19-13-16,5-8 1 16,25 7-2-16,9-10 2 15</inkml:trace>
  <inkml:trace contextRef="#ctx0" brushRef="#br2" timeOffset="92937.3157">8062 8456 100 0,'0'0'40'0,"0"0"-1"16,0 0-11-16,-7 10-22 15,5 7-2-15,-3 2 0 0,3 10 0 16,1 7-2-16,5 5 1 15,2 5 0-15,7 6-1 16,4-3 1-16,7-3-1 16,6-9 1-16,8-11-2 15,7-13 0-15,7-14-1 16,6-15 0-16,8-20 0 15,2-13-1-15,1-11 2 16,-3-6-2-16,-7-6 0 16,-8 3-1-16,-9 2-2 15,-13 15-2-15,-20 8-7 16,-3 34-15-16,-23 3-13 15,-1 27 0-15,-17 7-1 16,4 22 4-16</inkml:trace>
  <inkml:trace contextRef="#ctx0" brushRef="#br2" timeOffset="93148.3277">8498 8880 94 0,'1'23'40'0,"-9"-12"2"15,1 17-2-15,-13-3-30 16,4 24-3-16,-10 11-2 15,2 12-1-15,1 1-1 16,-1 5-1-16,9-5-1 16,6-9-2-16,13-8-4 15,-2-35-14-15,27-4-22 16,-3-23-2-16,15-8 0 15,-5-21-1-15</inkml:trace>
  <inkml:trace contextRef="#ctx0" brushRef="#br3" timeOffset="99674.701">15222 5870 68 0,'3'-28'36'15,"-2"-7"-3"-15,3 8 1 16,-12-2-29-16,8 15-1 15,-15 5 0-15,5 17 3 16,-15 9-1-16,-1 23-3 16,-11 11 1-16,-3 15-1 15,-1 8-1-15,-1 2 1 16,3-2-1-16,4-5-3 15,7-10 2-15,7-12 0 16,11-16-1-16,7-19 1 16,10-24 0-16,8-19-1 15,9-19 0-15,5-12 1 16,1-13-2-16,-1-8 3 0,-2-7-2 15,-1 2-1 1,-6 10 1-16,-8 8-1 0,-5 17 0 16,-7 12 1-16,-4 17 0 15,4 24-2-15,-15 6 3 16,5 17 1-16,5 9-2 15,1 2 3-15,12 3-3 16,11-5 3-16,11-7-2 16,15-9 2-16,13-16-2 15,13-14 1-15,6-10-1 16,8-7-2-16,-2-5 2 15,-3 2-2-15,-10 2 1 16,-10 8-2-16,-13 14 3 16,-17 25-4-16,-13 17 4 0,-15 18 0 15,-11 15-1-15,-9 14 1 16,-6 9-2-16,-1 1 1 15,4-2-2-15,2-13-2 16,17-6-6-16,0-26-22 16,24-9-7-16,7-20 1 15,18-13-2-15</inkml:trace>
  <inkml:trace contextRef="#ctx0" brushRef="#br3" timeOffset="100050.7225">16266 5926 93 0,'-12'-9'37'0,"2"15"0"15,-14 5 1-15,9 13-32 16,-13 7-3-16,8 10 0 0,-2 5 0 16,6 6-1-16,2-1 1 15,9-2-1-15,10-6-1 16,9-10 1-16,8-11 0 15,10-9-1-15,7-15 0 16,5-12 0-16,2-12-1 16,3-7 0-16,-4-12 1 15,0-4-1-15,-8 0 1 16,-5-2-1-16,-6 6 0 15,-6 8 0-15,-8 7 1 16,-5 13-1-16,-7 17 0 16,-5 15 0-16,-6 16 0 15,-4 11-1-15,-1 11-1 16,-2 1 0-16,9 7-3 0,0-9-5 15,24 1-21-15,-1-23-9 16,19-9 1-16,9-24-2 16</inkml:trace>
  <inkml:trace contextRef="#ctx0" brushRef="#br3" timeOffset="100575.7526">17102 5986 103 0,'-27'22'39'0,"2"10"1"15,-8-2-2-15,8 7-36 16,2 2 1-16,6 3-1 16,3-3 0-16,6-2-1 0,3-7 0 15,6-6 0-15,5-7-1 16,3-11 1-16,6-9-1 15,5-11 0-15,1-9 1 16,1-8-1-16,2-9 0 16,-4-5 0-16,0-1 1 15,-2 0-1-15,-5 7 1 16,-4 3-1-16,-4 9 1 15,-3 7 0-15,-2 20-1 16,0 0 1-16,0 0-1 16,4 18 1-16,-3 2-1 15,5 2 0-15,2 0 0 16,4-4 0-16,4-5 0 15,8-8 0-15,5-11 1 16,8-7 0-16,5-6-1 0,-2-7 1 16,2-1 0-16,-2-2 0 15,-5 7 0-15,-7 2 0 16,-6 10 0-16,-9 10 0 15,-10 12-1-15,-6 15 1 16,-8 8-1-16,-3 8-1 16,0 5 0-16,3 2-1 15,6 3-2-15,3-11-3 16,19 1-12-16,-4-31-12 15,25 1-10-15,2-22 0 16,15-7 0-16</inkml:trace>
  <inkml:trace contextRef="#ctx0" brushRef="#br3" timeOffset="100875.7697">18064 5850 92 0,'-27'17'39'0,"-9"4"3"15,7 12-3-15,-7 0-22 16,13 2-13-16,9-5-1 15,13 0 0-15,12-9-1 16,13-4-1-16,13-8 0 16,7-4-1-16,5-4 0 15,-5 2 1-15,-3 1-1 16,-9 9 0-16,-15 6 1 15,-12 7-1-15,-17 7 0 16,-10 3 0-16,-7 1-1 0,-1-2-1 16,0-1-3-16,1-19-6 15,20 5-17-15,-3-26-12 16,20-8-1-16,0-19-1 15,18-14 1-15</inkml:trace>
  <inkml:trace contextRef="#ctx0" brushRef="#br3" timeOffset="101010.7774">17991 5474 108 0,'-37'47'40'16,"-4"11"-4"-16,1 3-31 15,6-3-45-15,20-11 0 16,18-1-2-16</inkml:trace>
  <inkml:trace contextRef="#ctx0" brushRef="#br3" timeOffset="101821.8238">19159 6017 98 0,'15'1'37'16,"11"-4"1"-16,8-9-2 16,5-3-35-16,18 0-1 0,4-2 1 15,5 0 0-15,-4 1 0 16,-8-2-2-16,-6 3 3 15,-13-1-2-15,-11 1 2 16,-20-1-2-16,-10 4 2 16,-18 0-2-16,-9 6 2 15,-11 3 0-15,-7 7 0 16,-7 8 2-16,1 8-2 15,0 10 2-15,8 8-3 16,6 7 2-16,11 6-3 16,14 0 2-16,16 1-2 15,19-4-2-15,16-10-1 16,30-3-6-16,9-25-21 15,31 1-10-15,5-21 1 16,17-1-1-16</inkml:trace>
  <inkml:trace contextRef="#ctx0" brushRef="#br3" timeOffset="102889.8849">20381 5918 113 0,'-47'-4'39'0,"-14"-1"2"15,4 13-2-15,-9-1-36 16,6 10 0-16,0 4 0 15,8 11-1-15,6 3 0 16,10 5 0-16,14-2-1 16,17-2 1-16,14-6-1 15,19-9 0-15,12-12-1 16,15-12 1-16,6-13 1 0,5-6-2 15,0-10 0-15,-2-6 0 16,-10-2 0-16,-10-3 0 16,-9 5-3-16,-13 6 1 15,-9 7 1-15,-11 13 0 16,-2 12 0-16,-26 26 0 15,2 22-1-15,-5 18 2 16,-3 26 1-16,-5 14 1 16,0 17-3-16,2 9 2 15,3 1-1-15,3-4 2 16,6-13-3-16,2-12 3 15,6-23-1-15,3-15 0 16,3-27-1-16,1-23 1 16,8-16 1-16,-11-29-2 0,9-16 0 15,0-19 0-15,2-14 0 16,3-19 0-16,6-3 0 15,4 0 0-15,6 6 0 16,4 3-4-16,9 9 1 16,9 10-3-16,12 17-1 15,-2-2-10-15,24 29-10 16,-12-13-13-16,17 12 1 15,-5-4-1-15,6 8 3 16,-10-3 20-16,-10 4 19 16,-5 13 10-16,-27-14 12 15,4 15 12-15,-25-5 2 16,-8 15-1-16,-16-17 3 15,-2 20-20-15,-12-6-15 16,-4 10-1-16,-4 5-1 0,2 9 1 16,-2 4-1-16,4 9-1 15,0 1 0-15,11 4 0 16,8 1 1-16,11-5-3 15,9-3 0-15,13-8 0 16,10-9 0-16,6-8 0 16,9-8 0-16,1-10 0 15,1-7 0-15,-3-7 0 16,-5-6 0-16,-8-4 0 15,-6 0 0-15,-5 3 0 16,-6 3 0-16,-6 7 0 16,-6 22 0-16,0 0 0 15,-6 28 0-15,-7 20 0 16,-4 25 0-16,-5 16 0 0,-2 20 0 15,-5 13 0-15,-2 9 0 16,-4-5 0-16,-2-3 0 16,0-8 0-16,2-18 0 15,0-19 0-15,4-21 0 16,3-25 0-16,9-25 0 15,8-23 0-15,9-28 0 16,6-22 0-16,13-20 0 16,5-20 0-16,7-11 0 15,7-4 0-15,3 7 0 16,1 1 0-16,4 14 0 15,3 7-8-15,5 20 0 16,-6 6-10-16,21 29-4 0,-13-11-6 16,19 22-11-16,-10-6 1 15,13 12-1-15,-9-1 4 16</inkml:trace>
  <inkml:trace contextRef="#ctx0" brushRef="#br3" timeOffset="103174.9012">21576 5902 120 0,'-22'-2'38'15,"-7"0"3"-15,5 10-4 16,-10-2-33-16,4 7-1 15,-3 1 0-15,5 8-1 16,3 1 0-16,8 3 0 16,9-2-1-16,9 1 1 15,12-7-2-15,10-2 0 16,7-4 0-16,5-3 0 0,1 1 0 15,-3 3 0-15,-5 3 0 16,-8 5 0-16,-11 7 0 16,-12 6 0-16,-11 2 0 15,-7 1 0-15,-5-1 0 16,1-5 0-16,2-4 0 15,-6-17-18-15,21 6-7 16,-12-23-9-16,20 7-8 16,1-24-1-16,12 2-1 15</inkml:trace>
  <inkml:trace contextRef="#ctx0" brushRef="#br3" timeOffset="103640.9279">22927 5878 96 0,'0'0'39'15,"-13"-8"-1"-15,-5 2 1 16,3 12-29-16,-13-3-4 15,-6 13 0-15,-12 6-1 16,-2 11 0-16,-5 4-1 16,3 7 0-16,4-3-1 15,11 2-3-15,17-1 0 16,18-12 0-16,25-4-2 15,18-14-4-15,32 4-14 16,-1-23-12-16,27 6-9 16,-2-15 1-16,11-1-2 15</inkml:trace>
  <inkml:trace contextRef="#ctx0" brushRef="#br3" timeOffset="104008.9489">23410 5908 112 0,'-46'-5'40'0,"4"18"1"16,-11-1-1-16,14 18-32 15,-12 4-2-15,7 8-2 16,0 7 0-16,7-1-4 16,9 1 0-16,13-4 0 15,14-11 0-15,16-8 0 16,15-18 0-16,18-11 0 15,13-13 0-15,7-11 0 16,4-11 0-16,-3-5 0 0,-3-6 0 16,-11 4 0-16,-14 5 0 15,-14 7 0-15,-17 10 0 16,-10 23 0-16,-16-6 0 15,-6 21 0-15,-2 8 0 16,-1 6 0-16,9 6 0 16,8-2 0-16,14 0-2 15,4-15-10-15,31 7-9 16,-10-27-8-16,28 5-11 15,-7-17 0-15,12-1-3 16,-9-12 4-16</inkml:trace>
  <inkml:trace contextRef="#ctx0" brushRef="#br3" timeOffset="104345.9682">23989 5931 121 0,'0'0'40'15,"-18"-20"1"-15,6 28-1 16,-8 2-36-16,5 11-1 16,-1 6-1-16,2 9 0 15,1 2 0-15,4 2-2 16,2-2 0-16,6-5 0 15,1-6 0-15,7-7 0 16,6-15 0-16,6-10 0 16,7-16 0-16,6-7 0 15,7-10 0-15,3-5 0 16,6-4 0-16,-3 2 0 15,-1 6 0-15,-2 9 0 16,-9 14 0-16,-7 14 0 16,-9 16 0-16,-7 15 0 15,-12 12 0-15,-7 8 0 0,-1 8 0 16,-7-2 0-16,7 6-7 15,-13-20-14-15,17 13-6 16,-18-30-9-16,14 6-7 16,-9-13-3-16,-3-1 4 15</inkml:trace>
  <inkml:trace contextRef="#ctx0" brushRef="#br3" timeOffset="105094.011">15014 6912 98 0,'15'-5'37'0,"-15"5"1"16,-1 35-1-16,-13 2-33 15,0 15-3-15,-5 9 2 16,3 10-1-16,-2 7 0 16,5 0-1-16,1-8 1 15,6-4-1-15,6-14-1 16,7-10 2-16,3-16-1 15,4-9 0-15,2-18 0 16,7-15 0-16,1-9 0 0,3-13 0 16,-3-10 1-1,2-7 0-15,-2-4-1 0,2 2 1 16,-2 2 0-16,-1 10-1 15,-3 8 0-15,2 13 1 16,0 15-2-16,-1 11 0 16,3 14 0-16,-6 14-2 15,2 7 1-15,-2 7 0 16,-6 3 0-16,-6 2 0 15,-11 2 0-15,-8-2 0 16,-14-5 0-16,-7-6 0 16,-6-10-1-16,-5-12-3 15,4-1-6-15,-4-31-11 16,28 4-11-16,-2-20-6 0,28-4-3 15,11-10 1-15</inkml:trace>
  <inkml:trace contextRef="#ctx0" brushRef="#br3" timeOffset="105428.0301">15580 7371 96 0,'-1'15'38'15,"8"-1"2"-15,-7-14 0 16,35-3-33-16,-5-8-4 15,8-6 0-15,5-8 0 16,4 1 1-16,-6-5 0 16,-5 5 0-16,-13-1-2 15,-11 3 1-15,-16 6-1 0,-13 6 0 16,-14 12 0-16,-12 10-3 15,-7 11 1-15,-2 9-1 16,0 8 2-16,8 5-2 16,7 3 1-16,13 2-1 15,17-7 0-15,18-15-2 16,22 0-8-16,9-28-10 15,36 8-9-15,-5-23-11 16,19-1-1-16,-1-13-1 16,14 4 0-16</inkml:trace>
  <inkml:trace contextRef="#ctx0" brushRef="#br3" timeOffset="105916.058">16699 7261 103 0,'0'0'38'16,"23"0"3"-16,-23 0-3 15,31-3-32-15,-11 2-4 16,11-2 0-16,2-2 1 0,6-2-1 15,3-6 0-15,2-1 0 16,-4 0-1-16,-6-1 0 16,-8 4 0-16,-9 3 0 15,-17 8 0-15,0 0-1 16,-28 1 1-16,-2 8-1 15,-8 6 0-15,-8 8 0 16,-5 5 0-16,2 2 0 16,3 4 1-16,10 2-2 15,9 3 2-15,17 0-1 16,14-4-1-16,17-8 1 15,23-5-3-15,11-10-2 16,20 1-9-16,0-26-10 0,24 3-13 16,-12-18-2-16,7 1-2 15,-15-16 0-15</inkml:trace>
  <inkml:trace contextRef="#ctx0" brushRef="#br3" timeOffset="106098.0684">17518 7144 112 0,'-26'16'40'0,"-10"5"0"16,7 17-2-16,-3 6-35 15,6 9-1-15,5 4-1 16,5 2 0-16,9-2-1 16,11-11-3-16,14-8-2 15,2-28-15-15,21-5-19 16,-1-28-1-16,9-10 0 0,-2-22-2 15</inkml:trace>
  <inkml:trace contextRef="#ctx0" brushRef="#br3" timeOffset="106225.0757">17577 6669 114 0,'-25'-14'37'16,"7"12"-5"-16,6 2-29 16,12 0-42-16,25-2 1 15,16 0-2-15</inkml:trace>
  <inkml:trace contextRef="#ctx0" brushRef="#br3" timeOffset="106434.0876">18123 6639 105 0,'-12'58'42'0,"-12"6"-1"15,1 20 0-15,-4 3-34 16,4 11-3-16,1-4-1 16,5 3-1-16,3-9-1 15,6-10-2-15,6-11-2 16,2-20-3-16,14-4-13 15,-14-43-13-15,28 13-9 16,-14-31 1-16,10-4-2 16</inkml:trace>
  <inkml:trace contextRef="#ctx0" brushRef="#br3" timeOffset="106585.0963">17977 7101 118 0,'0'0'40'16,"0"0"1"-16,0 0-1 15,31 4-40-15,10-17-4 16,20 5-13-16,-8-19-21 15,22 0-2-15,-8-13 0 16,8 3-1-16</inkml:trace>
  <inkml:trace contextRef="#ctx0" brushRef="#br3" timeOffset="106960.1177">18615 6725 113 0,'0'0'40'16,"-31"21"2"-16,17 10-2 16,-14 4-34-16,9 13-2 15,-3 11-1-15,4 12 0 16,-3 5 1-16,5 3-4 0,2-2 0 15,1-5 0-15,7-10 0 16,2-11 0-16,6-13 0 16,9-18 0-16,6-17 0 15,8-15 0-15,7-15 0 16,6-10 0-16,4-8 0 15,1-4 0-15,0 4 0 16,-7 6 0-16,-8 11 0 16,-6 15 0-16,-11 17 0 15,-8 13 0-15,-6 13 0 16,-6 6 0-16,-1 8 0 15,5 0 0-15,5-3 0 16,4-9 0-16,15-6-5 0,4-18-7 16,20 4-8-1,-14-26-4-15,23 7-7 0,-15-21-10 16,9 4 0-16,-12-13 2 15,-3 4 2-15</inkml:trace>
  <inkml:trace contextRef="#ctx0" brushRef="#br3" timeOffset="107607.1547">19073 7215 120 0,'-26'11'41'0,"21"5"1"15,5-16-2-15,-7 16-37 16,7-16 0-16,26 18-1 16,0-11 0-16,6-3-2 15,4-7 2-15,3-1-2 16,2-7 0-16,-3-4 0 15,-1-5 0-15,-2-7 0 0,-4-3 0 16,-5-3 0-16,-4-1 0 16,-2 0 0-16,-9 4 0 15,-4 3 0-15,-8 11 0 16,1 16 0-16,-23-1 0 15,0 18 0-15,-2 14 0 16,-5 12 0-16,1 7 0 16,5 5 0-16,4 3 0 15,11-2 0-15,7-6 0 16,13-8 0-16,10-11 0 15,10-11 0-15,12-15 0 16,1-10 0-16,1-9 0 16,1-10 0-16,-7-5 0 15,-6-3 0-15,-12 1 0 0,-8 1 0 16,-9 7 0-16,-11 9 0 15,-7 9 0-15,-4 12 0 16,-1 12 0-16,-2 8 0 16,2 9 0-16,3 7 0 15,3 2 0-15,6-3 0 16,3-4 0-16,4-6 0 15,4-12 0-15,-4-20 0 16,21 6 0-16,-5-20 0 16,5-10 0-16,5-7 0 15,2-5 0-15,4-3 0 16,2-1 0-16,1 4 0 15,0 5 0-15,-2 5 0 16,-4 4 0-16,-2 5 0 0,2 6 0 16,-4-4 0-16,6 13-2 15,-15-16-16-15,21 17-5 16,-17-28-4-16,34 18-4 15,-15-26-7-15,24 0-6 16,10-6 4-16,14-10 9 16</inkml:trace>
  <inkml:trace contextRef="#ctx0" brushRef="#br3" timeOffset="108317.1953">17866 7859 75 0,'23'-33'39'15,"5"8"0"-15,-9-1 1 16,1 15-12-16,-20 11-25 16,14 1-1-16,-24 29 1 15,-14 26 1-15,-17 20 0 16,-15 23-1-16,-11 14 0 15,-8 10-1-15,-4 3 1 16,1-3-2-16,8-15 0 16,11-21-6-16,18-20 0 15,10-40-7-15,33-12-13 16,-3-35-13-16,26-13-3 15,0-29 0-15,13-8 1 0,-15-15 33 16,5-3 6-16,-4 13 10 16,-23-5 14-16,10 22 15 15,-22 6 2-15,7 23 2 16,-11 7 0-16,15 22-30 15,0 15-4-15,11 14-2 16,14 8-6-16,16 6 0 16,15 6 0-16,17 3 0 15,20 0 0-15,10-5 0 16,14 5-11-16,-5-24-9 15,20 12-6-15,-22-27-8 16,16 4-9-16,-17-16-3 16,-1-8 3-16</inkml:trace>
  <inkml:trace contextRef="#ctx0" brushRef="#br3" timeOffset="109168.244">19801 8282 78 0,'0'0'37'15,"-3"-10"0"-15,-10 18 0 16,-23-1-29-16,-1 16-1 16,-13 4-1-16,-1 15 0 15,-4 3-1-15,7 4-1 16,8 0 0-16,17-2-1 15,18-8-1-15,22-9-1 0,22-12 0 16,17-15-1-16,20-11 1 16,5-11-2-16,7-11 1 15,-6-6-1-15,-8-6 1 16,-14-2-1-16,-18 2 1 15,-18-2-1-15,-18 8 1 16,-16 3-1-16,-12 10 1 16,-6 4 0-16,-4 9 1 15,1 6-1-15,3 7 1 16,4 5 0-16,15 0-1 15,16 2 1-15,13-3 0 16,14 2 0-16,14-3-1 0,8 2 1 16,5 4-1-16,2 5 1 15,-4 5-1-15,-10 8 0 16,-10 7 0-16,-15 6 0 15,-15 6 0-15,-9-1 1 16,-9-2 0-16,-7-5 0 16,-3-8 0-16,4-10 0 15,2-10 0-15,13-13 0 16,-2-12 0-16,14-8 0 15,9-14 0-15,9-7-1 16,3-11 1-16,5-5-1 16,3-1 1-16,-3 1-2 15,-1 7-2-15,-7 2-4 16,8 22-10-16,-22-9-5 15,17 29-6-15,-16-9-7 0,14 19-7 16,-5-1-1-16,18 6 3 16</inkml:trace>
  <inkml:trace contextRef="#ctx0" brushRef="#br3" timeOffset="109589.2681">22158 7794 104 0,'9'-13'38'0,"-9"13"2"16,-10 15-1-16,-7 15-35 16,-20 15-1-16,-9 18-1 15,-11 12 0-15,-7 15-1 16,-5 8 0-16,2 2 0 15,5-4 0-15,8-11-1 16,13-8-3-16,9-24-4 0,25-4-14 16,-3-38-13-16,23-8-7 15,1-23 1-15,14-11-1 16</inkml:trace>
  <inkml:trace contextRef="#ctx0" brushRef="#br3" timeOffset="109830.2819">21651 8024 115 0,'-12'-18'43'0,"-2"3"1"15,14 15 0-15,4 19-38 16,18 10-3-16,13 7-3 16,17 9 0-16,10 11 0 15,13 7 0-15,6 5 0 16,5 3 0-16,1-2 0 15,-2-6 0-15,-8-4 0 0,-6-14 0 16,-8-5-10-16,-21-27-9 16,9 6-6-16,-33-33-8 15,10 1-9-15,-23-16-4 16,0-7 3-16</inkml:trace>
  <inkml:trace contextRef="#ctx0" brushRef="#br4" timeOffset="135366.7425">3624 8871 33 0,'-14'-8'28'0,"-2"-1"3"16,-1-4-2-16,2 7-15 16,-11-9-6-16,9 11 0 15,-12-7-2-15,2 13 1 16,-10 0-1-16,-2 13-3 15,-11 4 0-15,-4 7-2 16,-4 6 1-16,-6 6-1 16,-3 5 2-16,-3 6-1 15,2-1-1-15,2 1 1 16,-1-1-1-16,8 2 1 0,1-1 0 15,7 0-1-15,8 3 0 16,7 6-1-16,8 10 0 16,8 8 1-16,9 14-1 15,9 7 0-15,5 9 1 16,9 7-2-16,6-2 0 15,12-8 2-15,7-14-2 16,17-20 2-16,13-24 0 16,19-25 0-16,17-29 1 15,17-21 1-15,14-28 0 16,11-17 0-16,6-15 0 15,-2-11-3-15,-12-3 1 16,-23-1-1-16,-30 5-1 16,-36-1 0-16,-39 8 0 0,-39 4 1 15,-40 10 0-15,-34 7 0 16,-32 10 1-16,-18 11 0 15,-7 15-1-15,2 16-1 16,15 21-5-16,3 8-29 16,27 27-1-16,22 8-1 15,32 13-2-15</inkml:trace>
  <inkml:trace contextRef="#ctx0" brushRef="#br4" timeOffset="136064.7824">3022 10698 67 0,'0'-12'33'0,"0"12"-1"16,-2-11 0-16,2 11-31 15,0 0 1-15,-4-11 1 16,4 11 0-16,0 0 0 16,0 0 0-16,0 0 0 15,0 0 0-15,0 0 0 16,-10-11 0-16,10 11-1 15,0 0 0-15,0 0 0 16,0 0-1-16,-6 10 0 16,4 5 0-16,0 9 0 0,-2 13-1 15,-1 8 0-15,1 19-1 16,-2 12 0-16,0 14 1 15,3 13-1-15,-2 11 2 16,5 4 0-16,0 7 0 16,7 2-2-16,-3-5 3 15,6-4-1-15,1-9 1 16,0-10-2-16,-1-15 0 15,-1-12-3-15,3-14-1 16,-6-27-6-16,8-8-27 16,-14-23-1-16,11-21-1 15,-7-17 0-15</inkml:trace>
  <inkml:trace contextRef="#ctx0" brushRef="#br4" timeOffset="136642.8155">3023 12711 63 0,'0'0'37'16,"16"-3"-2"-16,-16 3 0 0,-1 24-33 16,-9-4-1-16,-3 9 2 15,-7 15-1-15,-4 19 2 16,-12 16-2-16,-8 23 2 15,-10 11-1-15,-4 17 0 16,-6 7 0-16,1 2-1 16,2-9-3-16,5-17-4 15,22-13-15-15,0-39-18 16,21-24 0-16,13-37-2 15,1-25 1-15</inkml:trace>
  <inkml:trace contextRef="#ctx0" brushRef="#br4" timeOffset="136890.8297">2505 12998 88 0,'-5'-24'40'16,"5"24"0"-16,0 0 0 15,26 9-38-15,-3 18 0 16,12 7 0-16,10 13-1 15,9 10 0-15,8 8 1 16,6 4-1-16,9 2-1 16,5 0 1-16,2-10-2 15,1-5 1-15,-4-9-2 16,-1-17-3-16,3-3-29 15,-21-20-7-15,-3-2 1 16,-21-16-2-16</inkml:trace>
  <inkml:trace contextRef="#ctx0" brushRef="#br4" timeOffset="139257.9651">17350 8720 15 0,'0'0'22'0,"0"0"-10"16,7-11-1-16,-7 11-2 16,11-11 0-16,-11 11 8 15,11-11-11-15,-11 11-4 16,0 0 0-16,5-12 1 15,-5 12 1-15,0 0 1 16,0 0 2-16,-14-2 0 16,14 2 0-16,-12 1 1 15,12-1-1-15,-10 1-1 16,10-1 0-16,0 0 0 0,-12 0-3 15,12 0 0-15,-10 0-1 16,0 2-1-16,-3 3 0 16,-8 4-1-16,-7 3 0 15,-12 7 2-15,-10 6-3 16,-13 3 3-16,-14 6-1 15,-15 3 1-15,-8 2-1 16,-8 0 2-16,-11 5-1 16,-7-4 0-16,-5 2 0 15,-9-1-1-15,-1 7 1 16,-6 0-2-16,-4 2 0 15,-9 5 0-15,-10 0-1 16,-3 7 1-16,-9 3 0 16,-10 2-1-16,-8 5 1 15,-11 1 0-15,-12 7 1 0,-2 0-1 16,-9 5 2-16,-12 1-2 15,-2 5 0-15,-6 3-1 16,-5 2 2-16,-2 2-2 16,-3 0 2-16,-2 1-2 15,-2-1 1-15,1-1-1 16,-1-3 0-16,0-4 0 15,-2 0-1-15,1-5 2 16,0 1-1-16,-5-1 0 16,0 4 1-16,-9-1 0 15,-3 5 2-15,-9 3-1 16,7 4-1-16,0 4 1 15,5 3 0-15,4-2-1 16,9 3 0-16,10-3 0 0,9-3-2 16,8-5 1-16,6-2 1 15,-1-6 0-15,2-4-1 16,7-5 2-16,-1-4-1 15,9-3-1-15,10-10-3 16,22 5-29-16,11-18-3 16,33-4-4-16,20-13 2 15</inkml:trace>
  <inkml:trace contextRef="#ctx0" brushRef="#br4" timeOffset="139993.0071">4444 12696 43 0,'11'-14'34'15,"0"4"0"-15,-2-3 1 16,1 7-27-16,-10-4 0 15,0 10 1-15,0 0-3 16,0 0 0-16,0 0-2 16,-16 32-1-16,-13 4 0 15,-9 18-1-15,-18 17-1 16,-15 16 0-16,-13 14-1 15,-9 12 2-15,-4 4-1 16,1-3 0-16,12-12-1 16,9-12 0-16,16-17-5 15,15-32-17-15,25-5-16 0,5-29 0 16,14-7-2-16,14-34 1 15</inkml:trace>
  <inkml:trace contextRef="#ctx0" brushRef="#br4" timeOffset="140344.0272">3764 12824 70 0,'-24'-15'38'0,"7"12"0"16,-5-5 0-16,9 11-32 15,-3-5-2-15,16 2-1 16,-14 4 0-16,16 7 0 0,8 4-1 16,14 9 1-16,12 9-1 15,17 11 0-15,13 10 0 16,14 12 0-16,9 6-1 15,8 5 0-15,-2 2-1 16,4 6 1-16,-11-3-2 16,-7-3 1-16,-10-4 0 15,-10-8 0-15,-10-7-1 16,-8-9 1-16,-8-11-3 15,-12-16-3-15,6-5-31 16,-29-19-4-16,16-15 2 16,-23-12-3-16</inkml:trace>
  <inkml:trace contextRef="#ctx0" brushRef="#br4" timeOffset="143538.2099">4214 9654 57 0,'0'0'31'0,"0"0"-1"16,-6-13-2-16,6 13-23 15,0-10-3-15,0 10-1 16,1-9-1-16,-1 9 1 15,0 0 0-15,0 0 1 16,0 0-1-16,14 2 1 16,-14-2 0-16,15 14 1 15,-15-14-1-15,27 23 2 0,-9-9-2 16,8 1-1-16,-1 0 1 15,9 3-1-15,2 2 0 16,2 3 1-16,4 4-1 16,3 4 0-16,0 0 0 15,4 8 0-15,3 0 0 16,1 5 0-16,2 1-1 15,0-1 1-15,2 1-1 16,3 1 1-16,2-2-2 16,4 1 2-16,0-5-2 15,8 3 2-15,2-1-1 16,5 2 0-16,1 2 0 15,3 0 1-15,1 2-1 16,2 1 1-16,1 4 0 0,-3 2-1 16,-1-1 0-16,1 0 1 15,-2 1-1-15,-2 0-2 16,0-4 2-16,2 1-2 15,-7-3 2-15,3 1-1 16,-1-1 1-16,3-1-1 16,-2 2 2-16,1 2 0 15,-1 0-1-15,1 2 1 16,-1 0 0-16,-1 0-1 15,-1-3 1-15,-2 4 1 16,2-2-2-16,0-4 0 16,1-2 0-16,-1-1-1 15,-5-4 1-15,1 0-1 16,-7-1 1-16,-5-3-2 15,-7-2 2-15,-7-3 0 0,-8 2 1 16,-4 0-1-16,-2 1 0 16,-7-1 1-16,-1-4 0 15,-1 0 0-15,0-1-1 16,-3-3 0-16,0-6-1 15,-1-8-5-15,10 1-30 16,-14-9-2-16,6 0 1 16,-7-7-1-16</inkml:trace>
  <inkml:trace contextRef="#ctx0" brushRef="#br4" timeOffset="144051.2392">9435 12146 59 0,'-7'34'36'0,"-17"13"-1"15,-7 15 1-15,-18 17-30 16,-5 13-4-16,-9 13-1 15,-5 12 2-15,-4-3-1 16,2 5 0-16,2-12-1 16,6-11-3-16,16-10-7 15,4-29-27-15,18-18-1 0,3-26-1 16,9-18 1-16</inkml:trace>
  <inkml:trace contextRef="#ctx0" brushRef="#br4" timeOffset="144319.2545">8634 12370 87 0,'0'0'41'0,"18"4"1"15,-4 14-2-15,2 14-35 16,20 5-3-16,11 8 0 15,11 6 0-15,12 4-1 16,6 0 1-16,8-2-2 0,-1 0 1 16,5-2-2-16,-2-1 1 15,-4-5 1-15,-7-1-2 16,-6-4 0-16,-13-2-1 15,-8-5-4-15,-1 8-24 16,-19-23-13-16,1-2 2 16,-11-15-2-16</inkml:trace>
  <inkml:trace contextRef="#ctx0" brushRef="#br4" timeOffset="145568.326">22093 8729 35 0,'-6'-12'29'16,"6"12"1"-16,-5-12-1 15,1 2-24-15,4 10 1 0,0-12 0 16,0 12 0-16,0 0-2 16,-3-11-2-16,3 11 0 15,-11-7-1-15,11 7 1 16,-16 0 0-16,3 1 1 15,-1 5 0-15,-5-3 0 16,-1 4 1-16,-12-1-1 16,-5 5 0-16,-13-1 0 15,-9 3-1-15,-12 2 1 16,-14 5-1-16,-17 3 0 15,-13 4-1-15,-13 1 3 16,-12 8-3-16,-18 2 3 0,-11 8-3 16,-15 5 0-16,-10 6 0 15,-15 4 0-15,-7 7 1 16,-7 3-2-16,-10 4 0 15,-6 5 1-15,-2-1-1 16,-10 6 0-16,-6 2 1 16,-2 3 0-16,-7-1 0 15,-5 4-1-15,0 3 0 16,-1 0-2-16,-3 1 3 15,4-3-2-15,3 3 1 16,4-4-2-16,6 2 3 16,1-2-4-16,2-3 3 15,-1 0-1-15,0 1-1 16,2 3 2-16,-4-2-2 15,-3 3 2-15,1 0 0 0,-5 4 1 16,1 3-1-16,1-2 1 16,2 5-1-16,3-7 2 15,13-1-2-15,6-6 1 16,14-6-2-16,22-11 0 15,16-13-2-15,31 1-30 16,10-22-5-16,21-4-1 16,9-18-2-16</inkml:trace>
  <inkml:trace contextRef="#ctx0" brushRef="#br4" timeOffset="146830.3982">10745 12135 35 0,'15'-10'34'0,"-4"8"1"0,-11 2-2 16,0 0-22-16,-16 18-2 15,-2 12-1-15,-18 4-1 16,-3 14-2-16,-15 12-2 16,-7 18 1-16,-10 10 0 15,-1 13 0-15,-4 2 0 16,7 1-1-16,2-8-1 15,12-8-2-15,12-13-3 16,5-26-6-16,25-10-29 16,3-21-1-16,10-18 0 15,12-18 0-15</inkml:trace>
  <inkml:trace contextRef="#ctx0" brushRef="#br4" timeOffset="147123.4149">10100 12208 83 0,'-12'-18'41'16,"-2"4"-2"-16,10 24 0 16,-1 5-34-16,15 14-2 15,11 12-1-15,14 8 0 16,10 10-1-16,12 6 1 15,9 6-1-15,12 2 0 16,6-2-1-16,1 0 1 16,-2-6-1-16,-5-4-1 15,-9-3 1-15,-7-6-1 16,-9-7-2-16,-15-13-2 15,2 5-23-15,-21-22-13 0,2-3 1 16,-21-12-2-16</inkml:trace>
  <inkml:trace contextRef="#ctx0" brushRef="#br5" timeOffset="153937.8047">8928 9391 49 0,'8'-22'28'0,"-4"11"-1"16,-4 11-9-16,7-21-12 16,-7 21-1-16,7-16-3 0,-7 16 0 15,4-15 1 1,-4 15 0-16,0 0 1 0,0 0 0 15,0 0 0-15,0 0 1 16,0 0 0-16,0 0 1 16,0 0-3-16,14-7 0 15,-14 7 0-15,12 0-1 16,-12 0-1-16,22 5 0 15,-8-2 0-15,4 3 0 16,0 3-1-16,2 1 0 16,-1 3 1-16,3 1-1 15,2 0 0-15,0 2 0 16,1-2 0-16,1 2 0 15,2-1 1-15,2 0-1 16,2 0 0-16,2 1 0 16,2-1 1-16,4 3-1 0,4 2 1 15,-1 2-1-15,5 3 1 16,2 3 0-16,1 3-1 15,3 5 1-15,4 1-1 16,0 1 0-16,2 1 0 16,1 0 0-16,2-1 0 15,3 2 0-15,1-2 0 16,2-3 1-16,0 1-2 15,3 2 2-15,1 4-1 16,3 0 0-16,4 4-2 16,-2 3 3-16,1 2-2 15,1 4 1-15,-2 1-1 16,2 3 1-16,1-3-1 0,2-3 1 15,5 1 1 1,2-3-1-16,4-3 0 0,3-3 1 16,5-1-1-16,3 0-1 15,4-2 1-15,-1 3-2 16,1-1 2-16,-1 2-2 15,-2 2 2-15,3-1-2 16,-1 2 2-16,1-1-1 16,-1-1 1-16,-2-3 1 15,1 1 0-15,-1-3 0 16,0-1-1-16,-1-1 1 15,1-4 0-15,-7 2 0 16,0 0 0-16,-4 0 1 16,-6 0-1-16,-3 4-1 0,-4-5 0 15,-3 2 0-15,-7-4 0 16,-2 1-1-16,-3-4 1 15,3 0-2-15,-3-7 2 16,-3-2 0-16,-2-2 0 16,-3-3 0-16,-2-2 0 15,-8-1-2-15,-3 4-7 16,-17-11-27-16,1 5 0 15,-9-8-3-15,-5 2 2 16</inkml:trace>
  <inkml:trace contextRef="#ctx0" brushRef="#br5" timeOffset="154971.8638">15439 11805 59 0,'-8'-11'36'16,"8"11"0"-16,0 0-2 16,1 14-28-16,-2-1-3 15,4 10 1-15,-4 6-1 16,2 12-1-16,-2 4 1 15,5 11-2-15,-2-4 1 16,7 3 1-16,4-7-1 16,9-4 0-16,5-9-1 15,8-11 1-15,10-11-2 0,5-12 1 16,4-13 0-16,6-10-1 15,0-11 1-15,0-11-1 16,1-9 1-16,-5-6-2 16,-6-2 1-16,-7 0 2 15,-8 4-4-15,-12 6 0 16,-8 10-3-16,-15 5-4 15,0 23-26-15,-20 2 1 16,2 23-4-16,-15 2-1 16</inkml:trace>
  <inkml:trace contextRef="#ctx0" brushRef="#br5" timeOffset="155258.8803">15811 12258 68 0,'-4'17'38'0,"4"-17"-1"16,-1 35-1-16,-7-7-30 15,8 18 1-15,-12 7-2 16,1 12 0-16,-9 8 0 15,3 7-2-15,-4-7 0 16,2-5-1-16,1-9-1 16,6-14-2-16,9-11-1 15,4-19-2-15,15-4-13 16,-4-25-22-16,13-2-1 0,-4-11-1 15,5-1 0-15</inkml:trace>
  <inkml:trace contextRef="#ctx0" brushRef="#br5" timeOffset="156746.9654">17686 8921 23 0,'0'0'25'0,"11"-9"2"16,-11 9-2-16,2-13-16 16,-2 13-1-16,0 0 0 15,7-11 0-15,-7 11-2 16,0 0 1-16,0-12 0 15,0 12 0-15,0 0 0 16,0 0 0-16,0 0-1 16,0 0-2-16,-9 11-1 15,6 1 0-15,-5 2-2 0,-1 8 1 16,-1 3-2-16,-4 10 1 15,0 3-1-15,-1 8 0 16,-2 4 0-16,2 4 0 16,-1 1 0-16,0 4 0 15,-4 2 0-15,-2 2 1 16,-3 4-1-16,-7 3 1 15,-2 2 0-15,-8 9 0 16,-3 2 0-16,-4 8 2 16,-3 2-4-16,1 5 3 15,-3 1-3-15,3 4 3 16,-6 0-3-16,5-4 3 15,-4-1-3-15,2-4 0 0,-1-4 1 16,2-1-1-16,1-6 0 16,1-2 0-16,3-6 0 15,3-5-2-15,7-3-3 16,-5-17-30-16,20-8-1 15,0-14-1-15,11-13 0 16</inkml:trace>
  <inkml:trace contextRef="#ctx0" brushRef="#br5" timeOffset="157429.0044">17253 11627 50 0,'0'0'31'0,"0"0"3"16,-13 13-2-16,-6 6-22 16,-23 10-6-16,-8 15-1 15,-17 11 3-15,-5 22-1 16,-15 9 2-16,-1 14-1 15,-6-3-1-15,11 7-1 16,3-9-3-16,9-7-1 16,17-9-5-16,6-27-8 15,25-6-25-15,3-25 0 16,19-6-1-16,1-15 0 15</inkml:trace>
  <inkml:trace contextRef="#ctx0" brushRef="#br5" timeOffset="157716.0208">16565 11852 66 0,'0'0'39'0,"11"-13"1"15,5 25 0-15,-5-2-22 16,13 17-15-16,8 4 0 15,9 10 0-15,8 6 0 16,10 7-1-16,4 5 0 16,2-3-1-16,-4 1 0 15,0-2 0-15,-4-3-1 16,-5-4 0-16,-3-9-2 15,-10-6 0-15,1-6-4 16,-13-18-15-16,7 2-20 0,-17-14 2 16,4-2-2-16,-11-15-1 15</inkml:trace>
  <inkml:trace contextRef="#ctx0" brushRef="#br5" timeOffset="159279.1102">10342 9150 51 0,'0'0'30'15,"13"-4"0"-15,-3 2-1 16,5 4-27-16,7 2-2 16,4 1 1-16,5 4 1 15,7 1 0-15,8 4 0 16,5 0 0-16,10 2 0 15,4-2 0-15,10 3 1 16,2-4 0-16,13 6 0 0,5-9 0 16,10 8 2-16,4-4-2 15,9 7-1-15,3-1 1 16,7 5-1-16,7-1-1 15,2 6 0-15,1-1 0 16,2 4 0-16,3 0 0 16,4 2 0-16,6-2 0 15,1 1 0-15,-1 3 1 16,7 2-1-16,2-1 0 15,5 5 0-15,-2 2 0 16,-4 4 0-16,5 4 0 16,-1 2 0-16,0 3-1 15,-5-2 1-15,0 2-1 16,2-1 1-16,1-1-2 15,3-3 2-15,-4-4-1 0,7 1 1 16,2-3-2-16,-1-1 2 16,1 2-1-16,0-1 2 15,-1 1-2-15,-2 4 1 16,-4-1-1-16,-1 0 0 15,-3-1-1-15,-3 1-1 16,1-2 1-16,-7-4-1 16,3-3 2-16,-1 0-2 15,-1-6 2-15,1-1 0 16,-4-2 0-16,0 1 2 15,-2-3-2-15,-2 5 2 16,-6 0-2-16,-8 1 1 16,-9 2-1-16,-5-2 1 0,-9 0 0 15,-5-4 0-15,-10-3-1 16,-6-4 1-16,-4-7-1 15,-5-4 1-15,-2-7-1 16,1-3 0-16,-7-4 0 16,0-1 0-16,-5 0 0 15,-3 0 0-15,-6 1 1 16,-1 1-1-16,-2 3 0 15,-7 1-1-15,-2 1-1 16,-6-5-3-16,11 6-28 16,-17-14-4-16,6 5 0 15,-10-8-3-15</inkml:trace>
  <inkml:trace contextRef="#ctx0" brushRef="#br5" timeOffset="159954.1488">21086 11662 69 0,'11'2'35'0,"-11"-2"0"15,-6 19-7-15,6 1-18 16,-11 5-5-16,8 9-1 16,-2-2 2-16,9 6-3 15,0-5 2-15,13-1-2 16,7-11 0-16,11-10-3 15,9-20 3-15,8-7 1 16,8-14-3-16,3-6 1 16,-3-6-2-16,-5-3-1 15,-2-3-2-15,-9 2 0 0,-4 12-3 16,-16-7-7-1,2 20-23-15,-21 1-2 0,-5 20 0 16,0 0 1-16</inkml:trace>
  <inkml:trace contextRef="#ctx0" brushRef="#br5" timeOffset="160225.1643">21267 11971 73 0,'9'19'38'0,"-2"0"-1"16,5 10 1-16,-10 8-32 0,5 8-1 16,-7 8-1-1,2 9 0-15,-11 6-1 0,0 6 0 16,-8-3-1-16,1 0 0 15,-1-11-1-15,4-11-2 16,4-9-1-16,3-18-4 16,18-5-23-16,-12-17-9 15,30-25-2-15,-14-7 0 16</inkml:trace>
  <inkml:trace contextRef="#ctx0" brushRef="#br5" timeOffset="161111.215">22239 9101 38 0,'0'0'32'15,"8"-12"2"-15,-8 12-1 16,0 0-18-16,3-15 10 15,-3 15-19-15,0 0-1 0,7 20-1 16,-4 2 0-16,4 16 0 16,-4 11 0-16,3 20 0 15,-4 14 0-15,2 24 0 16,-7 10-1-16,2 15 1 15,-5 1-3-15,4 1 2 16,-1-6-2-16,3-7 1 16,2-12-3-16,6-15 0 15,2-11-4-15,2-19-4 16,11-1-27-16,-10-14-3 15,2-1 0-15,-9-11-1 16</inkml:trace>
  <inkml:trace contextRef="#ctx0" brushRef="#br5" timeOffset="161720.2498">22770 11572 41 0,'12'-16'30'0,"-5"0"2"15,-1 2 0-15,-6 14-20 0,0-20-4 16,0 20 0-16,-3-19 1 15,3 19-1-15,-10-3-1 16,-2 19 0-16,-12 7-1 16,-6 25 1-16,-20 13-2 15,-9 20-2-15,-17 18 0 16,-11 18 0-16,-7 8-1 15,1 3 1-15,2-8-1 16,11-13-4-16,13-14 0 16,13-19-3-16,25-18-5 15,3-32-28-15,29-10-3 16,2-27 1-16,16-9-2 15</inkml:trace>
  <inkml:trace contextRef="#ctx0" brushRef="#br5" timeOffset="162036.2679">22095 11647 93 0,'-7'-13'40'0,"13"26"3"16,-1 3-3-16,20 14-32 15,-1 6-4-15,12 9-2 16,9 4 2-16,10 10-2 16,9 2 1-16,4 5-4 15,2 1 3-15,-4-3-4 16,-6 4 2-16,-8 2 1 15,-10-2-1-15,-10-6-1 0,-9-4 0 16,-9-11-2-16,-5-7-1 16,-6-16-5-16,8-2-12 15,-11-22-19-15,4-12-2 16,-4-15-1-16,7-3 2 15</inkml:trace>
  <inkml:trace contextRef="#ctx0" brushRef="#br5" timeOffset="166441.5199">11056 11696 44 0,'-27'-22'31'16,"9"16"0"-16,-8-3-2 15,-8 1-24-15,-2 4-4 0,-7 0-1 16,-6 2 0-16,-6-1 0 15,-4 0 0-15,-3-1 1 16,-1 1 1-16,-5-4-1 16,2 4 2-16,-6-5 0 15,2 3 0-15,-10 0 0 16,0 2 0-16,-12 0 0 15,-2 3-1-15,-7-1 0 16,-3 2-1-16,-6-4 1 16,-4 1-2-16,-1-1 0 15,-1-2 0-15,1-2 0 16,-3-3 0-16,0-2 0 15,-3 0 0-15,-6 1 0 16,-5 1 0-16,-3 4 0 16,-9 1-2-16,-9 7 2 0,-7 0-1 15,-5 4 1-15,-2 3-1 16,-2 1 1-16,-2 3 0 15,2 1 0-15,1-2-1 16,4 1 1-16,2 1 0 16,-1 0 0-16,-5 2-1 15,1 4 0-15,-7 0 1 16,-6 6 0-16,-9 6 1 15,-7 4 0-15,-2 5-1 16,-4 3 2-16,6 2-1 16,1-2 2-16,10 2-3 15,7-3 1-15,17-5-2 0,14-5 2 16,13-3-1-16,5 0 0 15,10-2 0-15,4 1 0 16,8 3-1-16,-1 3 0 16,-1 2 1-16,-3 6-2 15,-4 5 2-15,-2 0 0 16,-3 4-1-16,4-1 1 15,-2-1 0-15,1 0 0 16,10-2 1-16,0-4-1 16,6-1 2-16,11-3-1 15,5 0 0-15,5 0 0 16,6 3-1-16,3 0 0 15,3 2 1-15,5 3-1 16,1 5 0-16,3 3-1 16,-2 1 1-16,3 3-1 0,-2 1 0 15,8 0 1-15,3-1-1 16,7 0-1-16,12-4 1 15,9 0 0-15,11-2 1 16,16-2-1-16,12-2 2 16,14-1-2-16,11 0 2 15,7 1-1-15,11-4-1 16,10 3 0-16,8-3-1 15,10-2 1-15,9-1 0 16,10 1 0-16,7-2-1 16,10-3 1-16,9 0 1 15,8 0 0-15,5-1 0 16,5 2 0-16,4-2 0 15,11 0 0-15,5 0 1 0,10-4-1 16,9-1 1-16,10-6-2 16,13-1 2-16,13-6-2 15,13-5 2-15,9-3-1 16,9-2 0-16,7-2 0 15,1 2-2-15,4-1 3 16,-1-2-2-16,-2 3 2 16,-2 1-3-16,-2-2 4 15,-5 0-3-15,2-4 2 16,1-2 1-16,2-3 0 15,6-3-1-15,0-7 1 16,5-5 0-16,-4-3-1 16,0-6 0-16,-2-2 2 0,-9-5-2 15,-8-3 0-15,-10-6 1 16,-13-2-2-16,-14-3 1 15,-12-6 1-15,-11-3-2 16,-14-5 2-16,-10-2-2 16,-7-6 2-16,-12-2-1 15,-8-3 1-15,-7 1-1 16,-7-5 0-16,-11-3 0 15,-14 0 0-15,-11-1 0 16,-17 2 0-16,-14-1 0 16,-18-4 0-16,-7 3 1 15,-18-2-1-15,-8 0 1 16,-11-3 0-16,-8-3 0 15,-8-1-1-15,-9-1 1 0,-8 0-1 16,-9-3 0 0,-7-4 0-16,-12 0-1 0,-8-4 1 15,-9-1-1-15,-11 1 0 16,-10 1-1-16,-7 8 0 15,-17 8-4-15,-8 22-33 16,-28 6 3-16,-14 25-5 16,-26 14 2-16</inkml:trace>
  <inkml:trace contextRef="#ctx0" brushRef="#br5" timeOffset="167379.5735">1354 15005 45 0,'-7'-16'38'0,"7"16"1"16,20-26-2-16,0 16-26 15,8-7-9-15,7-2-2 16,9 4 0-16,1 2 1 0,0 4-1 15,-3 9 0-15,-9 8 1 16,-11 10-1-16,-16 9 0 16,-11 14 1-16,-20 9 0 15,-9 8 0-15,-14 7 1 16,-8 0 1-16,2 0-1 15,4-4 0-15,5-10 0 16,13-7 0-16,14-12 0 16,18-11-1-16,16-13-1 15,23-11-1-15,20-9 0 16,17-8-2-16,17-1-2 15,5-17-8-15,14 13-26 16,-10-12 1-16,4 14-2 16,-16-5 0-16</inkml:trace>
  <inkml:trace contextRef="#ctx0" brushRef="#br5" timeOffset="168597.6432">2635 15173 13 0,'15'-9'30'0,"-15"9"1"15,0 0 2-15,-2 16-25 16,3 1-2-16,-8-1 1 16,5 11-1-16,-4-2-1 15,1 10 0-15,-1-4-2 16,2 4 0-16,-1-5-2 0,3-3 1 15,-2-2-1-15,3-7 0 16,0-6 0-16,1-12 0 16,0 0 0-16,11-15 0 15,-6-9 0-15,5-7 0 16,-3-7 1-16,5-6-1 15,0-5 1-15,2 0-2 16,-2 0 1-16,5 5 0 16,-2 7-1-16,2 6 0 15,1 9 0-15,1 11-1 16,0 7 1-16,-1 10-1 15,-2 9 1-15,1 6-1 16,-2 6 0-16,-7 7 1 16,-3 3-1-16,-5 3 1 0,-5 3-1 15,-3-4 1-15,-8-1 0 16,-3-3 0-16,-2-5 0 15,-1-9 1-15,-1-7 0 16,1-5-1-16,2-5 1 16,3-5 0-16,3 0 0 15,4-2-1-15,10 3 1 16,-19 10 1-16,12 10-1 15,-2 14-1-15,-3 12 1 16,1 14-2-16,-3 8 2 16,0 7-3-16,2 1-2 15,1-14-7-15,15-1-24 16,2-25-2-16,16-13-1 0,4-29 1 15</inkml:trace>
  <inkml:trace contextRef="#ctx0" brushRef="#br5" timeOffset="168965.6642">3345 15080 59 0,'-9'1'39'16,"-14"-1"0"-16,4 14-1 15,-7 1-35-15,4 8-1 16,-2 7 0-16,6 4 0 16,2 7-1-16,7 0 1 0,7 0-1 15,10-2 0-15,10-6 0 16,5-7-1-16,6-9 1 15,4-10-1-15,1-11 0 16,0-11 0-16,-4-8 0 16,-6-10 0-16,-4-5-1 15,-10-5 0-15,-5-1-1 16,-10-2-1-16,1 8 0 15,-10 2-1-15,2 19-2 16,-3 3-2-16,15 14 0 16,-20 1-4-16,28 19-20 15,-3-6-5-15,17 10 2 16,2-9 1-16</inkml:trace>
  <inkml:trace contextRef="#ctx0" brushRef="#br5" timeOffset="169326.6849">3959 15091 41 0,'12'-6'36'15,"-12"6"1"-15,-17-1-10 16,-15-2-12-16,8 17-6 16,-15-2-3-16,5 8-2 15,-3 1-1-15,1 2 0 16,8-5-2-16,7 2 1 15,7-5-1-15,11-5 0 16,3-10-1-16,24 3 0 16,0-9 0-16,11-3 0 15,0 0 0-15,2 1 0 16,-2 4 1-16,-3 5-1 0,-9 10 0 15,-11 10 1-15,-10 8-1 16,-12 8 1-16,-8 3-1 16,-6 5 1-16,-3-1-1 15,1-4-2-15,1-4 0 16,5-14-3-16,14-10-2 15,5-26-13-15,26 1-17 16,2-23-4-16,18-1 3 16,2-17 1-16</inkml:trace>
  <inkml:trace contextRef="#ctx0" brushRef="#br5" timeOffset="169715.7071">4384 15002 54 0,'0'0'40'0,"0"0"-2"16,0 0 0-16,-15 25-32 16,-2-9-1-16,1 7-1 15,-9 5-1-15,0 7 0 16,-5 0 0-16,3 2-1 15,3-3-1-15,5-2 1 16,5-8-2-16,10-2 1 16,8-11-1-16,11-5 0 15,7-5-1-15,3-3 1 16,2-2 0-16,0 0 0 15,-1 0 1-15,-7 2-1 0,-4 4 0 16,-15-2 0-16,8 20 0 16,-12-3 0-16,-11 6 0 15,2 0-1-15,-2 3-1 16,-1-3-1-16,6 2-5 15,-3-18-12-15,18 6-18 16,-5-13-2-16,28-8-1 16,-4-13 1-16</inkml:trace>
  <inkml:trace contextRef="#ctx0" brushRef="#br5" timeOffset="169920.7189">4792 15035 61 0,'0'0'41'0,"-12"24"0"16,-6 1 0-16,11 13-35 15,-15 6-2-15,1 5-2 16,0 1-1-16,3 0 0 16,3-5-3-16,5-8-1 15,12-4-6-15,-11-22-30 16,27-1 0-16,-5-20-3 15,14-5 2-15</inkml:trace>
  <inkml:trace contextRef="#ctx0" brushRef="#br5" timeOffset="170047.7261">4850 14776 53 0,'-16'-48'39'16,"-10"10"-3"-16,3 14-2 0,7 13-61 16,-4 8-7-16,20 3-2 15,0 0-1-15</inkml:trace>
  <inkml:trace contextRef="#ctx0" brushRef="#br5" timeOffset="170677.7622">5087 14466 64 0,'10'-17'40'15,"-13"2"-3"-15,3 15 0 16,-11 11-32-16,3 10-1 16,-2 9-1-16,1 13 0 15,3 8-2-15,-1 12 0 16,3 7-1-16,1 8 1 15,3 2-1-15,2 1 0 16,-1-7 0-16,2-3-1 16,0-11 2-16,2-8-1 0,2-11 0 15,1-13 0-15,0-13 1 16,4-12-1-16,2-15 0 15,2-7 0-15,-1-8 0 16,5-8 0-16,-2-1 1 16,4-4-1-16,0 6 0 15,3 3 0-15,-3 8 0 16,-1 12 0-16,0 9 0 15,-1 9 0-15,-5 11 0 16,-4 13 0-16,-5 7 0 16,-6 9 1-16,-10 1-1 15,-1 4 0-15,-8-5 1 16,-5-2-1-16,-2-9-1 15,0-12 1-15,3-10-2 16,1-18-1-16,14-10-4 0,-2-27-14 16,26 0-18-16,0-18-1 15,13 3-2-15,-1-9 2 16</inkml:trace>
  <inkml:trace contextRef="#ctx0" brushRef="#br5" timeOffset="170934.7769">5641 15095 57 0,'22'18'42'0,"-22"-18"-2"15,12 17 2-15,-13-5-38 16,-4 11 0-16,-4 2-2 15,-4 10 1-15,-3 4-2 16,-3 4 0-16,3 1-3 16,0-5 0-16,9 0-7 15,-6-20-26-15,22-2-4 16,-9-17-2-16,36-14 1 15</inkml:trace>
  <inkml:trace contextRef="#ctx0" brushRef="#br5" timeOffset="171135.7884">5769 14720 73 0,'0'0'39'15,"-11"-14"-4"-15,2-1-15 16,-2 7-54-16,-6-7-4 16,3 8-2-16,-4-6 0 15</inkml:trace>
  <inkml:trace contextRef="#ctx0" brushRef="#br5" timeOffset="171719.8218">6276 14531 47 0,'-7'-13'36'16,"-7"3"0"-16,1 12-1 16,-12 5-31-16,6 15 1 15,-4 8 0-15,3 18 1 16,-6 9-2-16,0 14-2 0,-1 8 1 15,2 5-1 1,4 2-1-16,4 2-1 0,2-7-1 16,4-7-2-16,9-8 0 15,4-17-4-15,18-1-13 16,-6-23-18-16,14-8-1 15,-3-20 0-15</inkml:trace>
  <inkml:trace contextRef="#ctx0" brushRef="#br5" timeOffset="171917.8331">6338 15081 39 0,'0'0'38'0,"-12"8"0"16,1 20 0-16,-7 3-25 0,0 13-7 15,-2-1-2 1,7 4-1-16,1-5-1 0,8 1-1 15,7-11 0-15,9-11-3 16,12-8-4-16,-2-24-30 16,22-4-1-16,-3-22-3 15,11-7 2-15</inkml:trace>
  <inkml:trace contextRef="#ctx0" brushRef="#br5" timeOffset="172060.8413">6491 14436 70 0,'-20'-21'39'15,"-2"12"-5"-15,11 7-6 16,11 2-64-16,11 8-1 0,11-3-2 16,5-9 1-16</inkml:trace>
  <inkml:trace contextRef="#ctx0" brushRef="#br5" timeOffset="172277.8537">7018 14435 66 0,'2'29'41'0,"-17"-6"-1"16,1 15 1-16,-18 4-35 15,13 8-2-15,-6 3-2 16,9 8 0-16,-1 9-1 16,1 7-1-16,-1 5 0 15,2 3-1-15,1 0-1 16,-1-5-1-16,5 0-4 0,-9-25-25 15,16 5-9-15,-5-22 0 16,12-12 1-16</inkml:trace>
  <inkml:trace contextRef="#ctx0" brushRef="#br5" timeOffset="172654.8753">6732 15035 64 0,'-19'-16'43'0,"19"16"-2"16,0 0 1-16,12 7-35 15,9-9-5-15,16-1 0 16,6-1-1-16,6-1-2 16,6-2 0-16,-1-1-3 0,5 3 1 15,-8-4-3-15,2 8 0 16,-11-6-1-16,-1 7 1 15,-12-1 1-15,-4 4 3 16,-11 3 1-16,-14-6 2 16,8 23 2-16,-18-6 1 15,-1 11 3-15,-9 3-2 16,2 14 1-16,-7 0-2 15,6 5 0-15,-3-1-2 16,7 0 0-16,2-9-2 16,7-9-1-16,10-9-1 15,-4-22-3-15,28 3-13 16,-8-27-22-16,13-6 1 15,-8-17-2-15,11-4 2 16</inkml:trace>
  <inkml:trace contextRef="#ctx0" brushRef="#br5" timeOffset="172788.8829">7350 14705 76 0,'0'0'42'16,"-16"-7"-5"-16,16 7 0 16,-3 24-52-16,3-24-24 15,19 27-1-15,-8-13-2 16,11 5 2-16</inkml:trace>
  <inkml:trace contextRef="#ctx0" brushRef="#br5" timeOffset="173139.903">7568 15038 69 0,'-3'26'42'0,"-8"-10"-1"16,9 3 0-16,-7-4-37 16,9-15-2-16,15 16 0 15,4-12-1-15,5-6 1 16,9-6-2-16,1-5 1 15,2-2 0-15,0-5 0 16,-5 2-1-16,-4-4 1 16,-10 6-1-16,-10 0 1 15,-7 5-1-15,-11 7 0 16,-7 4 0-16,-4 4 1 15,-4 8-1-15,-4 5 0 16,-3 2 0-16,3 5 0 0,2 5 0 16,5-2-1-16,8 1 0 15,9 2-4-15,7-13-5 16,31 9-27-16,-3-16-4 15,19 0-1-15,9-18 0 16</inkml:trace>
  <inkml:trace contextRef="#ctx0" brushRef="#br5" timeOffset="173449.9207">8245 14941 74 0,'-33'-2'42'15,"-11"-1"0"-15,5 14 0 16,-10 3-39-16,9 4 0 0,7 7-1 15,4 1 0-15,8 1-1 16,13-1 0-16,8-3 0 16,15-5-1-16,14-8 1 15,12-5-1-15,6-3 1 16,0 0-1-16,3-1 1 15,-8 4-1-15,-6 2 1 16,-13 8 0-16,-17 6-1 16,-18 6 1-16,-13 4-1 15,-11 3 0-15,-10-1-3 16,-6-5-1-16,7 10-14 15,-12-24-23-15,23 1-2 16,2-19-2-16,32 4 2 16</inkml:trace>
  <inkml:trace contextRef="#ctx0" brushRef="#br5" timeOffset="174351.9723">9276 15112 57 0,'0'-14'39'0,"6"1"0"0,-7-8 0 16,1 21-33-1,-6-21-1-15,6 21 1 0,-28 6-1 16,6 10 0-16,-9 4-2 15,0 12 0-15,-4 2-1 16,5 5-1-16,2 2 0 16,9-4-1-16,13-3 1 15,7-5-1-15,16-8 0 16,12-10 0-16,10-5 0 15,8-10 1-15,3-7-1 16,1-5 0-16,-9-7 1 16,-5-4 0-16,-10-4-1 15,-13-1 1-15,-9-3-1 16,-13 1 0-16,-8 3 0 0,-6 2-1 15,3 5 1-15,-1 3-2 16,5 9-2-16,1 4-3 16,20 19-17-16,-6-11-18 15,21 8 1-15,2-8-2 16,17 1 1-16</inkml:trace>
  <inkml:trace contextRef="#ctx0" brushRef="#br5" timeOffset="174584.9856">10051 14507 65 0,'-23'-51'41'0,"-6"15"-2"16,-15 7 1-16,0 19-35 15,-3 15-1-15,4 23 1 0,-1 21-1 16,5 19-1-16,7 9-1 15,6 11-2-15,9 5 1 16,4 2-2-16,12-3-3 16,4-17-8-16,17-1-28 15,-8-18-2-15,8-6 1 16,-8-24-1-16</inkml:trace>
  <inkml:trace contextRef="#ctx0" brushRef="#br5" timeOffset="174734.9942">9560 15042 85 0,'-7'-18'42'0,"7"-8"2"16,22 10-3-16,13-2-38 0,12-6-7 16,25 14-30-16,-5-11-8 15,10 8-1-15,-2 1 0 16</inkml:trace>
  <inkml:trace contextRef="#ctx0" brushRef="#br5" timeOffset="175298.0264">10925 14932 68 0,'-10'-23'40'15,"1"10"-2"-15,-13-5-8 16,0 16-25-16,-5 2 0 15,2 13 1-15,-5 8-2 16,2 10 1-16,-2 4-2 16,9 5 0-16,1-2-1 15,9 3 0-15,11-9 0 0,9-5-1 16,10-14 0-16,11-11 0 15,10-15 0-15,7-7 0 16,5-9-1-16,0-5 1 16,-4-3 0-16,-1 2-1 15,-14 6 1-15,-4 8-1 16,-9 6 1-16,-20 15-1 15,0 0 0-15,0 28 1 16,-10 2-1-16,-1 4 0 16,1 5-2-16,1-3-3 15,13 12-11-15,-4-22-23 16,23 0-3-16,5-18-2 0,17-7 0 15</inkml:trace>
  <inkml:trace contextRef="#ctx0" brushRef="#br5" timeOffset="176164.076">12073 14938 40 0,'12'-15'37'16,"-11"-5"2"-16,-2 9-2 0,-22-1-25 16,5 10-4-16,-15-2-1 15,3 14-1-15,-12 2-1 16,9 9 0-16,-9 1-1 15,10 10-1-15,0 1 0 16,13 1-1-16,7-3-1 16,9-1 0-16,11-5-1 15,11-8 1-15,13-7-1 16,5-10 1-16,10-9-1 15,1-6 0-15,2-5 1 16,-3-3-1-16,-5-2 0 16,-6 0 1-16,-12 0-1 15,-8 2 1-15,-7 6-1 16,-4 3 0-16,-5 14 1 0,0 0-1 15,-16 0 0-15,3 19 0 16,3 13 0-16,-9 12 0 16,1 16-1-16,-2 10 2 15,-2 11-1-15,0 6-1 16,1 1 1-16,0-1 0 15,3-10 0-15,4-8 0 16,2-15 0-16,5-13-1 16,4-15 1-16,3-26 0 15,0 0 0-15,1-20 1 16,2-11-1-16,2-11 1 15,-1-9-1-15,0-7 1 16,0-4-1-16,-1 0 1 0,2 3-3 16,3 4 1-16,6 5-5 15,0-4-7-15,22 26-18 16,-7-10-10-16,13 12-2 15,1-9 1-15</inkml:trace>
  <inkml:trace contextRef="#ctx0" brushRef="#br5" timeOffset="176366.0875">12568 14883 60 0,'0'0'43'0,"-31"17"-1"16,14 10 0-16,-12-1-24 15,7 12-15-15,-4 2-1 16,4 9 0-16,4-2-1 0,4-1-1 15,8-6-2-15,1-10-4 16,18-1-16-16,-13-29-20 16,26 0 1-16,-4-23-2 15,8-4 1-15</inkml:trace>
  <inkml:trace contextRef="#ctx0" brushRef="#br5" timeOffset="176741.109">12574 14655 77 0,'-16'-22'42'0,"16"22"0"15,-16-6-1-15,23 17-35 16,-7-11-3-16,21 22-2 16,-4-4 0-16,6 10 1 15,0 7-1-15,-2 6-1 0,-4 6 1 16,-1 10-1-16,-8-1 0 15,-4 2 0-15,-5-1 1 16,-5-4-1-16,2-11 0 16,-1-6 1-16,0-12-1 15,5-13 0-15,0-11 0 16,18-11 0-16,-4-12 1 15,3-11-1-15,3-6 0 16,6-3 0-16,-4-3 1 16,5 2-1-16,-6 3 0 15,-1 7 0-15,-2 8 0 16,2 4-2-16,2 11-2 15,-5-2-3-15,15 17-14 16,-17-17-15-16,17 11-6 0,-8-12-2 16,15 1 3-16</inkml:trace>
  <inkml:trace contextRef="#ctx0" brushRef="#br5" timeOffset="176980.1226">13356 14249 89 0,'-11'20'42'0,"8"25"1"16,-7 0-8-16,2 22-30 16,-4 8-2-16,3 8-1 15,-6 2 0-15,2-1-1 16,0-6-1-16,2-10-2 0,1-10-2 15,0-22-9-15,17 6-18 16,-9-30-11-16,13-5-1 16,-4-20 0-16</inkml:trace>
  <inkml:trace contextRef="#ctx0" brushRef="#br5" timeOffset="181812.399">23894 11466 77 0,'-59'-20'38'16,"-4"-8"-3"-16,6 3 1 15,-12-5-34-15,8-6-3 16,-4 3-1-16,-5-4-1 16,-1 9 0-16,-12-2 0 15,-8 6 1-15,-11 0 0 16,-16 8 2-16,-7 1 1 15,-12 3 1-15,-12 5 0 16,-16 0 1-16,-5 4 0 0,-16-3 0 16,-1 5-1-16,-9-1-1 15,-3-2 0-15,-7 1-1 16,-4 1 0-16,-3 0 0 15,-2 0 0-15,-4 2 0 16,-4 1 0-16,0 4 0 16,-6 2 0-16,-7 4 0 15,-3 4 0-15,-4 5-1 16,-3 3 1-16,0 3 0 15,-3 3 0-15,-2 4 0 16,0 1 1-16,9 1-1 16,1 2 1-16,6-2-1 15,5 1 1-15,6 0 0 0,2-1-1 16,16-2 1-16,7 0 0 15,10 0-1-15,8 0 3 16,10-2-2-16,13 7 1 16,11-1-1-16,14 4-1 15,10 2 1-15,12 4-3 16,10 4 2-16,13 4-2 15,11 5 1-15,7 2-2 16,11 2 3-16,10 2 0 16,15 0 0-16,9 2 2 15,18-4-2-15,13 2 1 16,21-6-1-16,17 1 1 15,21-1-2-15,18 0 1 16,24 1-1-16,19-1 0 0,22 0-1 16,17-2 1-16,18-2-1 15,15-4 1-15,14-3-1 16,16-5 2-16,15-8-1 15,9-2 1-15,16-10 1 16,14-2-1-16,14-8 1 16,14-6 0-16,14-7 0 15,10-3-1-15,9-3 1 16,2-6 0-16,1-1 0 15,2-1-1-15,-9 1 1 16,-2-1-1-16,-9 3 0 16,-9-4 0-16,-10 2 1 15,-10-3-1-15,-7-2 0 16,-12-6 0-16,-14-6 0 15,-8-5 0-15,-16-11 0 0,-12-8 0 16,-18-7 1-16,-12-7-1 16,-19-8 2-16,-18-5-2 15,-22-3 1-15,-25-1-1 16,-27-4 1-16,-25 2 0 15,-28-2-1-15,-30 3 1 16,-29 0 0-16,-29-1 2 16,-23 5-2-16,-26 0 0 15,-22 0-1-15,-19 2 2 16,-18 2-2-16,-15 5 0 15,-8 9-3-15,-15 0-15 16,2 22-21-16,-13 8 1 16,-3 20-2-16,-7 10-1 15</inkml:trace>
  <inkml:trace contextRef="#ctx0" brushRef="#br5" timeOffset="182574.4426">16208 13762 64 0,'0'0'39'0,"14"-18"-1"16,15 7 0-16,-2-10-32 15,19 1-4-15,4 1 1 16,3 4-1-16,-3 2 0 16,-5 9-1-16,-9 8 0 15,-12 11 0-15,-17 7-1 16,-14 13 1-16,-17 5-1 0,-14 8 2 15,-10 10-1-15,-6 3 1 16,-2 2-1-16,2-4 1 16,7-5-1-16,17-5 1 15,13-9-1-15,24-12-1 16,22-16 1-16,22-15-2 15,26-9-2-15,10-24-12 16,26 5-23-16,-10-14-2 16,10 4 0-16,-7-7-1 15</inkml:trace>
  <inkml:trace contextRef="#ctx0" brushRef="#br5" timeOffset="183292.4837">17028 13872 62 0,'0'0'38'0,"4"-11"-1"15,-4 11 1-15,0 0-32 16,8 18-3-16,-7-3 1 15,-1 13 0-15,-3 4-2 0,-2 11 1 16,-7 6-2-16,-2 9 1 16,-2 1-1-16,0-1 0 15,1-6-1-15,3-9 0 16,4-10 0-16,7-11 1 15,1-22-1-15,16-9 1 16,-2-17-1-16,5-12 1 16,3-11-1-16,-3-6 1 15,2-7 0-15,-1-5 0 16,-2 0-1-16,2 7 1 15,-1 2-1-15,2 9 1 16,1 7-1-16,3 9 0 16,4 10 0-16,3 11 0 0,1 11 0 15,0 8 0 1,-1 10 0-16,-4 8 1 0,-6 7-1 15,-7 6 0-15,-11 5 0 16,-11 3-1-16,-9 1 0 16,-9-1 0-16,-10-2 1 15,-7-4-1-15,-3-2 0 16,-3-8 0-16,1-5 1 15,1-6 0-15,2-4-1 16,2-2 2-16,4 0-1 16,4 0 0-16,5 3 0 15,3 8 1-15,3 6-1 16,4 8 1-16,4 9 0 15,3 7 0-15,3 4-2 0,1 3-1 16,8 1-3 0,-4-8-8-16,17 5-25 0,-8-19-3 15,11-3 0-15,-3-19 0 16</inkml:trace>
  <inkml:trace contextRef="#ctx0" brushRef="#br5" timeOffset="183675.5056">17685 13883 75 0,'0'0'42'15,"-22"-7"-3"-15,2 21 2 16,-13 9-37-16,4 6 0 0,2 6-2 15,4 7 1-15,4 3-1 16,4 3 0-16,5 1 0 16,10-3-2-16,6-6 1 15,7-5-1-15,5-12 0 16,8-12 0-16,6-12 0 15,2-10 0-15,4-15 1 16,0-9-2-16,0-9 2 16,-1-8-1-16,-7-5 0 15,-9-3 0-15,-7 5 0 16,-8 4-1-16,-8 7 0 15,-11 12 0-15,-6 11-1 16,-4 10-1-16,0 13-3 16,2 0-5-16,18 20-25 0,-1-10-3 15,20 6 0-15,9-11 0 16</inkml:trace>
  <inkml:trace contextRef="#ctx0" brushRef="#br5" timeOffset="184020.5253">18337 13809 71 0,'0'0'38'15,"-10"-17"-1"-15,-6 15 2 16,-19-3-30-16,0 10-5 16,-9 6 0-16,2 7-1 15,-2 4 0-15,4 5 0 16,6-2 0-16,12 4-1 15,11-6-1-15,20-5 1 0,14-5-2 16,15-5 1-16,10-3-1 16,4-3 0-16,2 0 0 15,-4 3 1-15,-6 1-1 16,-13 7-1-16,-18 4 1 15,-12 7-1-15,-15 3 1 16,-10 1-1-16,-7 4 0 16,-5-7 0-16,4-1-2 15,4-11 0-15,17-4-4 16,3-25-15-16,33 3-18 15,1-19-1-15,32-4 1 16,1-13 1-16</inkml:trace>
  <inkml:trace contextRef="#ctx0" brushRef="#br5" timeOffset="184343.5438">18774 13772 91 0,'-19'-14'39'0,"-1"18"2"16,-19-4-3-16,-2 10-33 16,8 2-3-16,1 3 0 15,7 2-1-15,10 6 1 16,6-1-1-16,10 0-1 15,11-3 1-15,9 0 0 16,7-5-1-16,3-2 0 16,2-2 0-16,-1-4 1 15,-3 0-1-15,-6 0 0 16,-8 1-1-16,-8 3 1 15,-7 4-1-15,-8 0 0 16,-7 4 1-16,-2 4-1 16,-5 3 1-16,2-4-1 0,-2 4 0 15,3-7-2-15,7-1 0 16,12-17-3-16,10 14-12 15,-2-29-20-15,27 1-3 16,0-20-1-16,18 0 3 16</inkml:trace>
  <inkml:trace contextRef="#ctx0" brushRef="#br5" timeOffset="184524.5542">19155 13743 96 0,'0'0'41'16,"-15"31"2"-16,-13-4-3 15,7 12-35-15,-3 7-4 16,-3 1 0-16,5 2-2 0,4-6 0 15,5-4-3-15,6-14-4 16,18 1-11-16,-11-26-22 16,30-6 0-16,-4-17-1 15,13-6 3-15</inkml:trace>
  <inkml:trace contextRef="#ctx0" brushRef="#br5" timeOffset="184630.5602">19223 13545 99 0,'-20'-51'37'15,"-11"8"-5"-15,-3 13-35 16,8 7-32-16,0 5-3 15,12 10-3-15</inkml:trace>
  <inkml:trace contextRef="#ctx0" brushRef="#br5" timeOffset="185245.5954">19572 13264 86 0,'11'6'40'0,"-11"-6"-1"0,2 35-1 16,-8-10-34-16,-2 15 0 16,-11 6-1-16,0 15 0 15,-7 9-1-15,-3 6 0 16,-3 3-1-16,4 1 1 15,3-3-2-15,8-6 0 16,9-11 0-16,7-15-1 16,11-12 1-16,7-13-1 15,6-17 1-15,4-9 0 16,0-11 1-16,2-8 0 15,0-5 0-15,1-5 0 16,0-1 0-16,1-1 0 16,-1 7 0-16,2 3-1 15,-2 10 0-15,2 6 0 0,-2 13 0 16,-1 8 0-16,-6 11 0 15,-8 8 0-15,-6 7-1 16,-5 4 0-16,-10 1 1 16,-12 0-1-16,-6-2 0 15,-9-5 0-15,-6-4 0 16,-1-9 0-16,-2-8 1 15,4-10-2-15,5-9 0 16,6-10-1-16,15-11-2 16,5-14-2-16,27 9-11 15,-8-19-18-15,27 7-2 16,-3-5-2-16,16 10 2 15</inkml:trace>
  <inkml:trace contextRef="#ctx0" brushRef="#br5" timeOffset="185448.607">20140 13750 75 0,'-3'14'43'0,"1"15"-2"16,-16-6 1-16,8 21-18 16,-11-7-23-16,-3 3 0 15,4 0-2-15,-3 0 0 16,8-4-3-16,1-6-2 15,13-3-8-15,1-27-15 16,12 3-13-16,6-20 1 16,16-4 0-16,-4-17 2 15</inkml:trace>
  <inkml:trace contextRef="#ctx0" brushRef="#br5" timeOffset="185568.6139">20236 13612 91 0,'-19'-42'39'16,"5"13"-1"-16,-1 4-3 15,10-4-47-15,10 15-26 16,6-8 0-16,22 3-3 15,7-12 1-15</inkml:trace>
  <inkml:trace contextRef="#ctx0" brushRef="#br5" timeOffset="185770.6254">20691 13305 102 0,'-29'32'42'16,"4"16"0"-16,-9-3-1 0,16 12-38 15,-8 9-1-15,4 3-1 16,1 5 0-16,2 1-2 15,3-1-3-15,3-12-4 16,10 0-7-16,-8-27-15 16,23-1-14-16,0-23 2 15,16-7-2-15</inkml:trace>
  <inkml:trace contextRef="#ctx0" brushRef="#br5" timeOffset="185973.637">20772 13801 66 0,'-1'-11'41'0,"1"11"-1"16,-9 20 2-16,10 16-15 15,-17-2-23-15,2 9-2 16,-6 1 0-16,2 2-1 0,3-3-1 16,1-6-2-16,2-7-2 15,5-17-3-15,16-4-7 16,-4-28-14-16,19-1-14 15,4-19 1-15,20-7 1 16,-1-21 0-16</inkml:trace>
  <inkml:trace contextRef="#ctx0" brushRef="#br5" timeOffset="186086.6435">21106 13466 101 0,'-24'-12'38'16,"-9"8"-10"-16,-3 17-12 16,0-10-54-16,5 10-3 15,2-6-2-15,15 7 1 16</inkml:trace>
  <inkml:trace contextRef="#ctx0" brushRef="#br5" timeOffset="186497.667">21412 13404 77 0,'18'-4'40'0,"-5"-7"-2"16,4 8 2-16,-14-10-33 16,-3 13-2-16,0 0-1 15,1 19-1-15,-20 9 0 16,-4 17-1-16,-11 13-1 15,-4 11 1-15,-2 8-3 16,1 6 1-16,9 2-3 16,5-8-2-16,13-4-3 15,-2-25-13-15,28-2-20 16,-6-23 0-16,13-2 0 15,-5-21 1-15</inkml:trace>
  <inkml:trace contextRef="#ctx0" brushRef="#br5" timeOffset="186694.6783">21197 13815 73 0,'-20'-31'43'0,"9"16"-2"16,-3-5 0-16,14 20-20 16,0 0-17-16,21-8-3 15,7 2-1-15,9-2-3 16,13 2-1-16,6-5-2 15,20 5-1-15,-4-14-12 16,18 17-21-16,-9-10 1 16,4 9-1-16,-15-6 2 0</inkml:trace>
  <inkml:trace contextRef="#ctx0" brushRef="#br5" timeOffset="187017.6968">21713 13832 92 0,'-22'21'39'16,"22"2"2"-16,0-23-2 15,29 15-35-15,12-17-2 16,16-3 0-16,1-7 0 16,7-4-1-16,-8-2 1 15,0-5-1-15,-16 0 0 16,-7 0 0-16,-17-2-1 15,-11 5 0-15,-13 2 1 16,-10 6-1-16,-8 6 0 0,-7 7 0 16,-4 9 0-16,-6 7 0 15,2 7 0-15,2 6 0 16,6 4-1-16,8 2-1 15,15 0-3-15,9-8-2 16,27 6-13-16,-4-25-17 16,32 2-2-16,2-22-3 15,20 3 3-15</inkml:trace>
  <inkml:trace contextRef="#ctx0" brushRef="#br5" timeOffset="187295.7127">22504 13645 65 0,'-31'1'40'0,"3"15"0"0,-8-2 0 15,12 16-11-15,1-8-25 16,9 2-2-16,14 1 0 16,12-3 0-16,12-4-1 15,8-2 0-15,4-1 0 16,1-1 0-16,-3-4-1 15,-7 5 1-15,-13 3 0 16,-14 0 0-16,-10 4-1 16,-12 2 1-16,-8 3-3 15,-6-5-2-15,6 2-4 16,-11-18-13-16,26 16-13 15,-12-22-7-15,17 4-2 16,-3-17 0-16</inkml:trace>
  <inkml:trace contextRef="#ctx0" brushRef="#br5" timeOffset="188017.754">21537 13909 41 0,'3'-16'35'0,"9"6"3"15,-6-8-2-15,5 12-15 16,-13-12-6-16,2 18-8 0,0 0-2 16,0 0-2-16,-8 11 1 15,-6 12-2-15,-5 9 0 16,2 5-2-16,0 4-2 15,2-3-5-15,15 10-27 16,-5-19-4-16,13 2-2 16,0-17-1-16</inkml:trace>
  <inkml:trace contextRef="#ctx0" brushRef="#br5" timeOffset="189366.8311">23315 13820 17 0,'24'0'13'0,"-3"-4"-5"16,1-7 3-16,7 7 3 15,-10-12 2-15,11 11 2 16,-15-18-2-16,14 15 0 15,-18-17 5-15,12 13-6 16,-14-11-5-16,5 9-3 0,-10-4-2 16,-4 18 0-16,-6-16-1 15,-6 17-1-15,-12 7 1 16,-1 9 0-16,-12 6-1 15,-1 12 0-15,-3 3 0 16,3 8 0-16,5 0-2 16,11 3 0-16,11-6-1 15,12-3 1-15,19-13-2 16,12-11 2-16,16-11-2 15,7-12 2-15,7-11 0 16,-2-11-1-16,-3-8 1 16,-12-6 0-16,-14 1 0 0,-9-2 0 15,-20 2-1-15,-9 5-1 16,-11 10 1-16,-5 1-2 15,0 9-1-15,3 1-2 16,20 16-6-16,-13-22-16 16,40 18-12-16,4-11-1 15,25 6-1-15,9-8 2 16</inkml:trace>
  <inkml:trace contextRef="#ctx0" brushRef="#br5" timeOffset="189629.8462">24502 13282 64 0,'7'-55'38'0,"4"2"-1"0,-12-9 2 16,2 19-19-1,-8-4-14-15,-7 16-2 0,-13 15 0 16,-6 22 0-16,-15 22 0 15,-6 24 0-15,-8 16-3 16,0 13 1-16,0 13-2 16,8 7-2-16,9 3-1 15,4-9-4-15,24 4-22 16,-3-26-11-16,17-2-1 15,-4-24 0-15,10-6 0 16</inkml:trace>
  <inkml:trace contextRef="#ctx0" brushRef="#br5" timeOffset="189773.8544">23959 13681 97 0,'35'-45'41'16,"-1"-6"0"-16,22 17-2 16,-7-3-37-16,12 7-12 15,10 22-19-15,-19-3-12 16,-5 17 0-16,-22 1-2 15</inkml:trace>
  <inkml:trace contextRef="#ctx0" brushRef="#br5" timeOffset="190448.893">18125 15162 29 0,'1'-23'35'0,"4"5"2"16,-12-7-1-16,2 10-16 15,-12-8-11-15,3 9-1 16,-11-3-2-16,-3 11-1 16,-9 8 0-16,0 10-1 15,-4 8-1-15,2 14 1 16,1 4-2-16,6 6 0 15,8 0-1-15,12 1 1 16,10-10-2-16,15-4 1 16,13-13-1-16,14-14 1 15,11-13-1-15,7-10 0 16,5-10 1-16,0-6 0 0,-3-4 0 15,-5-1 0-15,-10 4-1 16,-10 5 1-16,-11 6-1 16,-8 12 1-16,-16 13-1 15,0 0 0-15,6 18 0 16,-11 6 0-16,1 7-1 15,0 4-2-15,8 7-3 16,-1-14-9-16,27 16-14 16,-2-18-12-16,15 0-1 15,0-16 0-15</inkml:trace>
  <inkml:trace contextRef="#ctx0" brushRef="#br5" timeOffset="191042.927">19265 14663 56 0,'-1'-21'39'16,"-5"-3"-2"-16,6 24 1 15,-7-10-29-15,10 23-3 16,-8 5-1-16,0 17 0 0,-5 4-2 15,2 9-1-15,-6 5 0 16,0 6-1-16,-2 1 1 16,1 0-2-16,-3-2 1 15,4-3-1-15,6-6 0 16,2-6 1-16,8-8-1 15,7-10 0-15,5-8-1 16,2-12 1-16,6-8 1 16,-1-11-1-16,1-7 0 15,3-5 0-15,0-4 0 16,-3-4 0-16,4 1 0 15,2 2 0-15,1 5 0 16,0 9 0-16,4 6 0 16,-6 8 0-16,-1 13 0 15,-4 8 0-15,-12 8 0 0,-6 9 0 16,-15 5 1-16,-11 2-1 15,-9-1 0-15,-10-2 0 16,-5-10 0-16,1-5 0 16,0-11-2-16,8-13-1 15,14-9-1-15,7-20-5 16,26 7-11-16,-3-23-13 15,29 7-6-15,-2-9-1 16,23 9 2-16</inkml:trace>
  <inkml:trace contextRef="#ctx0" brushRef="#br5" timeOffset="191927.9776">20042 14982 68 0,'0'0'40'15,"0"0"-2"-15,0 0 2 16,0 0-34-16,-34 1-2 15,8 6-1-15,-7 2 0 16,-1 7-1-16,-4 5 1 16,3 8-1-16,0 3 0 15,6 3 0-15,11 0-1 16,9 0-1-16,11-4 1 15,11-3-1-15,10-10 0 16,13-11 0-16,9-9-1 16,3-11 0-16,5-6 0 15,-2-10 0-15,-2-4-1 16,-6-5 1-16,-6-1 0 0,-8-1 0 15,-4 3-1-15,-9 1 1 16,-2 7 1-16,-7 3 0 16,-3 7-1-16,-1 7 1 15,-3 12 0-15,0 0 1 16,0 0-1-16,0 0 1 15,5 16-1-15,0-4 0 16,2 2 1-16,5 0-1 16,1-1 0-16,5 0 0 15,0-3 0-15,4 0 1 16,0-3-1-16,-1 0 0 15,2-6 1-15,-2-2-1 16,-3-1 1-16,0-3-1 0,0-4 0 16,-5 1 1-16,-1 0-1 15,1-1 0-15,-13 9 0 16,15-14 1-16,-15 14-1 15,0 0 0-15,0 0 0 16,-6 18 1-16,-2-3-1 16,0 4 0-16,2-1 1 15,4 1-1-15,3-2 0 16,7-3 0-16,6-10 0 15,6-7 0-15,5-11 1 16,8-3-1-16,0-5 0 16,-3-4 0-16,2 1 0 15,-6 1 0-15,-3 7 0 16,-5 6 0-16,-8 16-1 0,-6 13 1 15,-10 16-1-15,-7 19 1 16,-11 17-1-16,-11 17 2 16,-10 11-1-16,-5 9 0 15,-6-2 1-15,5-8-2 16,4-13 2-16,9-17-1 15,10-21 1-15,14-25-2 16,14-21 1-16,19-27 0 16,4-14 0-16,6-13 1 15,3-8 0-15,-1-13 0 16,8-3-1-16,-5-6 0 15,2 4-3-15,-9-2-7 16,4 25-8-16,-20-11-8 16,12 34-6-16,-21 4-12 15,-2 30 0-15</inkml:trace>
  <inkml:trace contextRef="#ctx0" brushRef="#br1" timeOffset="195475.1805">12733 16217 25 0,'-24'11'35'15,"-1"11"2"-15,-5-3-1 16,10 14-25-16,-13-11 0 15,17 18-5-15,-2-6-1 16,10 6-3-16,6-3 2 16,11 1-4-16,7-7 0 15,12-7 1-15,6-12-1 16,7-10 0-16,2-11 0 15,1-8 1-15,-4-12-1 0,-7-6 0 16,-8-5 0-16,-9-2 1 16,-14-5-1-16,-3 2 1 15,-8 4-1-15,-4 1 2 16,-1 9-2-16,0 7 2 15,4 8-1-15,-3 9-1 16,13 7 2-16,-7 19-1 16,8 0 0-16,5 2 0 15,3-3 0-15,11 1 0 16,7-7 0-16,11-5 0 15,8-14 0-15,4-9 0 16,6-6 0-16,-1 0 0 16,-5-2-1-16,-6 4 0 15,-9 1 0-15,-12 9 0 0,-9 13 1 16,-10 13-1-16,-13 9 1 15,-4 6 0-15,-5 2 0 16,-1 4 0-16,1-1 0 16,4-3 0-16,7-5-1 15,7-12 1-15,10-8-1 16,12-10-1-16,9-10 1 15,6-6 0-15,3-6-1 16,3-9 2-16,-4 1-2 16,-3-4 2-16,-7 4-1 15,-8 1 2-15,-4 7-2 16,-8 3 1-16,-2 8-1 15,-7 13 0-15,0 0 0 16,3 19 0-16,-6 9 1 0,3 12-3 16,1 6 0-16,0 0-3 15,9 6-4-15,-10-22-19 16,28 2-12-16,-4-30-2 15,19-12 2-15</inkml:trace>
  <inkml:trace contextRef="#ctx0" brushRef="#br1" timeOffset="195663.1913">14110 15464 62 0,'0'-21'40'16,"-10"19"-1"-16,3 29 1 15,-9 21-34-15,3 21-4 16,-4 17-1-16,0 12-2 15,-1 15-2-15,-8-4-6 0,15 6-29 16,-15-16 0-16,10-5-1 16,-5-26 0-16</inkml:trace>
  <inkml:trace contextRef="#ctx0" brushRef="#br1" timeOffset="195836.2011">13892 16016 70 0,'-18'-47'41'16,"9"20"0"-16,-1 1-1 15,20 12-37-15,7 13-4 16,12 1-4-16,24 18-16 0,10-17-18 16,27 13-1-1,4-10-2-15,20 7 1 0</inkml:trace>
  <inkml:trace contextRef="#ctx0" brushRef="#br1" timeOffset="196263.2256">15211 16127 43 0,'8'-14'38'0,"-9"-6"0"16,1 20 0-16,0 0-28 16,-20 7-4-16,-1 15-2 15,0 9 0-15,-3 7-3 16,1 4 0-16,3 4 0 15,11-2-1-15,8-5 1 16,13-7-1-16,14-13 1 16,11-12-1-16,7-12 0 15,7-11 2-15,-2-12-2 16,-2-6 2-16,-10-8-1 15,-10 1 0-15,-11-1 0 16,-13 3 0-16,-13 5-1 16,-12 6-1-16,-2 11-1 15,-9 7-1-15,5 11-2 0,0 0-3 16,19 25-20-16,-3-17-10 15,26 7-1-15,6-9 0 16</inkml:trace>
  <inkml:trace contextRef="#ctx0" brushRef="#br1" timeOffset="196511.2398">16213 15506 64 0,'-38'-32'40'0,"0"18"-1"15,-8 0-1-15,6 22-33 16,0 10-3-16,7 19 0 0,-2 11-1 16,5 20 0-16,4 15 0 15,5 14-2-15,5 6 2 16,6 0-6-16,9 4-1 15,-10-18-27-15,19 4-6 16,-7-26-1-16,11-6 0 16</inkml:trace>
  <inkml:trace contextRef="#ctx0" brushRef="#br1" timeOffset="196668.2487">15791 16178 67 0,'-2'-27'41'0,"-3"-8"-1"16,20 18 0-16,8-1-35 15,18-2-6-15,25 10-25 0,6-16-12 16,23 7-2-16,11-12-2 16</inkml:trace>
  <inkml:trace contextRef="#ctx0" brushRef="#br1" timeOffset="197118.2745">17253 15759 59 0,'0'0'41'16,"15"9"-2"-16,-15-9 1 15,-14 26-35-15,-3-2-2 16,-5 11 2-16,-12 7-1 16,-3 11 0-16,-8 7-1 15,2 6-1-15,3-1 0 16,14-1 0-16,14-6 0 15,22-10-1-15,23-13 0 16,30-17-1-16,27-17 0 0,20-12 1 16,14-12-3-16,4-12-2 15,7-3-3-15,-11-13-7 16,-1 13-25-16,-35-11-1 15,-12 9-2-15,-29-8 1 16</inkml:trace>
  <inkml:trace contextRef="#ctx0" brushRef="#br1" timeOffset="197308.2853">17730 15905 80 0,'-44'58'44'16,"-2"4"-2"-16,15 19 1 15,-5-7-37-15,13 13-5 0,6 5 1 16,9-4-3-16,4-5 0 15,4-10-3-15,12-7-9 16,-6-27-26-16,31-1-3 16,5-30-2-16,17-7 0 15</inkml:trace>
  <inkml:trace contextRef="#ctx0" brushRef="#br1" timeOffset="198072.329">18891 15729 44 0,'0'0'36'15,"-17"25"2"-15,10 17-1 16,-14 10-30-16,10 16-1 16,-1 6 0-16,6 12-3 15,-1-1 0-15,6 2-1 16,2-8-2-16,1-7-2 15,7-5-4-15,-9-27-22 16,14 6-8-16,-9-26-2 16,8-1 0-16</inkml:trace>
  <inkml:trace contextRef="#ctx0" brushRef="#br1" timeOffset="198562.3571">18715 16285 57 0,'-20'-30'39'15,"13"18"0"-15,-2-6 0 16,9 18-26-16,17 2-9 15,1 3-2-15,5 5-1 16,10-2 2-16,3 4-3 16,8-5 2-16,6 2-2 15,5-5 1-15,3-4-1 0,-2-3 0 16,2-5 0-16,-7 0-1 15,-6-3 1-15,-6 5-1 16,-10-1 2-16,-12 3-2 16,-17 4 2-16,0 0 0 15,-9 20 0-15,-13-3-1 16,-10 6 3-16,-1 6-3 15,-5 2 2-15,4 1-1 16,5-3 0-16,11 1-1 16,9-4 1-16,19-7 0 15,15-7-1-15,11-7 1 16,15-6-1-16,3-4 0 15,7-5 0-15,-7-5 0 16,-5 0 1-16,-10-1-1 16,-13 0 0-16,-16 1 0 0,-12-1 0 15,-11 1 0-15,-11 0-1 16,-2-2 1-16,2-3-2 15,3-4-1-15,11 1-5 16,0-19-15-16,29 15-18 16,3-14 1-16,23 8-2 15,0-13 1-15</inkml:trace>
  <inkml:trace contextRef="#ctx0" brushRef="#br1" timeOffset="198780.3695">19936 15648 72 0,'-11'21'41'0,"-7"2"-1"0,12 24 0 16,-8 9-37-16,8 8 0 16,1 13-2-16,-2 12 0 15,-3 2 0-15,0 3-1 16,-3-3-1-16,0-9-4 15,7 2-15-15,-6-28-20 16,12-6 0-16,-4-27-1 16,15-8 0-16</inkml:trace>
  <inkml:trace contextRef="#ctx0" brushRef="#br1" timeOffset="198961.3799">19708 16243 78 0,'-28'-9'41'16,"17"12"-1"-16,11-3 0 15,0 0-38-15,32-15-1 16,11 0-4-16,13 12-9 16,1-17-27-16,17 8 0 15,-7-8-3-15,3 13 2 16</inkml:trace>
  <inkml:trace contextRef="#ctx0" brushRef="#br1" timeOffset="199426.4065">20469 16258 56 0,'0'0'37'15,"-18"-18"0"-15,18 18-2 16,-21-20-27-16,9 14-3 15,-16-5 2-15,4 10-3 16,-13 2 1-16,-1 7-1 16,-6 7 0-16,0 8-2 15,0 6 1-15,4 5-1 16,9 3-1-16,5 0 0 15,13-4 0-15,13-2-2 16,11-9 2-16,12-9-1 16,8-10 0-16,7-10 0 15,6-11 1-15,2-7-2 16,-2-6 1-16,-4-6 2 15,-2-3-2-15,-10-2 1 0,-6 6-1 16,-3 6 1-16,-9 9-1 16,-10 21 1-16,0 0-1 15,0 0-1-15,-10 35 1 16,-1 0-1-16,0 3 1 15,4 1-3-15,7-2 0 16,4-16-5-16,23 2-13 16,-12-32-18-16,27-1-2 15,-4-30-1-15,17-5-1 16</inkml:trace>
  <inkml:trace contextRef="#ctx0" brushRef="#br1" timeOffset="199606.4168">20940 15572 81 0,'-6'30'42'15,"-12"8"0"-15,6 30-1 16,-11 5-38-16,9 13-3 16,-1 7-2-16,-3 0-2 15,3 13-14-15,-10-22-23 16,11 5 0-16,-7-22-2 15,9-1 1-15</inkml:trace>
  <inkml:trace contextRef="#ctx0" brushRef="#br1" timeOffset="200364.4602">19132 17263 62 0,'9'-22'41'15,"-9"22"-2"-15,9-13 1 0,-9 13-36 16,0 0-1-16,7 13-1 15,-9 5 2-15,2 4-1 16,-1 5 0-16,-3 4 0 16,0 3-1-16,-2 0 0 15,3-2 0-15,3-4-1 16,0-6 0-16,0-6-1 15,0-16 0-15,9 9 0 16,2-17 1-16,1-8-1 16,3-11 0-16,1-6-1 15,4-8 1-15,1-4 0 16,2-2-1-16,-1 2 1 15,3 0-1-15,4 7 1 16,2 6-1-16,-1 10 1 16,1 8 0-16,-1 11 0 0,0 7 0 15,-3 8-1-15,-4 7 1 16,-8 8 1-16,-8 6-1 15,-6 4 0-15,-9 8 1 16,-12 0-1-16,-5 3 1 16,-10-2-1-16,-1-5 1 15,-4-4-1-15,3-9 1 16,-2-3-1-16,9-10 0 15,4-10 0-15,1-8 0 16,7-2 0-16,4-5 0 16,3 0 0-16,-1 4 1 15,1 2-1-15,-3 7 0 0,2 16 1 16,-1 11-1-16,13-30 1 15,0 0-1-15,-22 71-3 16,22-71 0-16,-14 65-11 16,14-65-14-16,-2 70-15 15,2-70 0-15,4 58 0 16</inkml:trace>
  <inkml:trace contextRef="#ctx0" brushRef="#br1" timeOffset="200785.4842">19818 17289 74 0,'-23'28'43'15,"9"9"-2"-15,-8-2-1 16,8 5-35-16,4-1-2 15,12-6-1-15,7-5-1 16,9-11-1-16,11-10 0 16,8-11 0-16,3-16 0 15,2-7 0-15,-4-7 0 16,-5-8 0-16,-8-4 1 15,-11 1-1-15,-13-1 0 0,-12 7 1 16,-10 7-1-16,-8 4-1 16,-3 11-1-16,-3 5-1 15,5 14-3-15,-5 2-11 16,23 16-23-16,-7-3 0 15,19 7-2-15,0-4 1 16</inkml:trace>
  <inkml:trace contextRef="#ctx0" brushRef="#br1" timeOffset="201379.5182">20546 17144 59 0,'21'-2'39'0,"-12"-5"-3"15,10 2 1-15,-6-3-35 16,-2-1 0-16,-11 9 0 16,10-14 1-16,-10 14 0 0,-28 2 0 15,-1 7 1-15,-7 6-1 16,-9 4 1-16,-2 4-1 15,1 0 0-15,4 2-1 16,8-4 0-16,7 0-1 16,12-7 0-16,14-2 0 15,12-2 0-15,11-5-1 16,10 0 0-16,5 0 1 15,3 0-1-15,1 5 1 16,-3 1 0-16,-7 3 0 16,-9 7-1-16,-9 3 1 15,-13 4-1-15,-9-1 1 0,-9 2 0 16,-4-4-1-1,-1-4-1-15,-2-3-1 0,6-12-3 16,4-8-5-16,15 2-16 16,-3-10-16-16,20-10 0 15,-3-9-2-15,16 1 2 16</inkml:trace>
  <inkml:trace contextRef="#ctx0" brushRef="#br1" timeOffset="201760.54">21158 17048 63 0,'3'-10'41'0,"-25"6"-2"16,3 12 2-16,-19 7-37 0,-1-3 0 15,-2 5-2-15,1 5 1 16,0 1 0-16,1 4-1 15,8-1 1-15,8-3-1 16,8-3 0-16,15-4-1 16,13-6 0-16,12-4 0 15,12-7-1-15,7-4 0 16,6 2-1-16,-1-1 1 15,-4 2 1-15,-5 6-1 16,-12 4 0-16,-12 9 0 16,-19 8 1-16,-12 7-1 15,-15 2 2-15,-7 2-2 16,-4 3 0-16,-1-8 0 15,8-1-2-15,6-15-1 0,28-15-5 16,0 0-13-16,32-14-17 16,9-20-3-16,20-8-1 15,1-11-1-15</inkml:trace>
  <inkml:trace contextRef="#ctx0" brushRef="#br1" timeOffset="201929.5497">21488 17107 64 0,'-9'26'41'0,"-14"6"0"16,5 11 1-16,-14 6-35 15,13-3-4-15,3 0 0 16,6-3-3-16,7-6-3 16,-1-14-19-16,19-8-19 15,-5-16 1-15,19-14-3 16,-6-19 0-16</inkml:trace>
  <inkml:trace contextRef="#ctx0" brushRef="#br1" timeOffset="202063.5573">21554 16806 68 0,'-29'-47'43'0,"9"17"-3"15,-11 3-1-15,10-2-48 16,21 29-30-16,-22-5-2 16,22 5-2-16,0 0 1 15</inkml:trace>
  <inkml:trace contextRef="#ctx0" brushRef="#br1" timeOffset="202709.5943">21738 16519 59 0,'0'0'41'0,"0"0"-2"16,-11 23 1-16,4 6-35 15,0 13-1-15,-4 9-1 0,4 13 0 16,-4 7-2-16,-2 4 2 16,-2 6-1-16,-1 1 1 15,1-3-1-15,1-7 0 16,3-7 0-16,5-13 0 15,4-8-1-15,6-14 0 16,6-10-1-16,8-18 0 16,4-10 0-16,5-13 0 15,5-7-1-15,4-6 1 16,-2-6-1-16,5-1 1 15,-1-1-1-15,1 5 0 16,-2 5 1-16,-1 12-1 16,-5 6 1-16,-2 10 0 15,-4 11 0-15,-7 12 1 0,-4 7 0 16,-7 10 0-16,-7 7 0 15,-6 3-1-15,-8 0 1 16,-6 0 0-16,-12-3 0 16,-4-6 0-16,-3-4-1 15,-5-11 0-15,1-7 0 16,1-10 0-16,8-9-1 15,4-7 0-15,13-6-2 16,7-9-2-16,16-1-3 16,-3-7-11-16,31 13-10 15,-12-7-10-15,21 7-3 16,-4-5 0-16</inkml:trace>
  <inkml:trace contextRef="#ctx0" brushRef="#br1" timeOffset="202919.6063">22452 17145 71 0,'0'0'43'16,"0"0"-3"-16,-12 17 1 16,-4 2-35-16,-2 4-3 15,-1 10 0-15,3 3-2 16,-2 6 0-16,3-3-2 15,6 3-4-15,-2-9-14 16,21 1-21-16,-7-16-1 16,18-10-3-16,-2-15 2 15</inkml:trace>
  <inkml:trace contextRef="#ctx0" brushRef="#br1" timeOffset="203062.6145">22538 16931 62 0,'-32'-60'40'15,"5"16"0"-15,-11-1-1 16,20 11-38-16,-2 22-12 15,5-2-27-15,15 14 0 16,13-3-3-16,11 6 1 16</inkml:trace>
  <inkml:trace contextRef="#ctx0" brushRef="#br1" timeOffset="203445.6364">22804 16512 55 0,'0'11'42'0,"7"10"-3"15,-9-3 2-15,10 9-36 16,-11 11-2-16,1 12 0 15,-2 9 0-15,-3 13-1 0,-3 8-1 16,0 4 1-16,-3 7 0 16,2-6-1-16,1-3 0 15,2-9-2-15,8-7-2 16,4-22-9-16,18-4-26 15,-11-23-2-15,17-11-2 16,-5-16 1-16</inkml:trace>
  <inkml:trace contextRef="#ctx0" brushRef="#br1" timeOffset="203649.6481">23104 17103 65 0,'0'0'41'0,"0"0"-1"0,-8 20 0 15,-5 2-34 1,-1 13-3-16,-1 3 1 0,0 5-2 15,-1 1 0-15,2-2-1 16,5-2-2-16,3-11-3 16,15 2-17-16,-9-31-20 15,23 6 0-15,-3-27-2 16,16-5 1-16</inkml:trace>
  <inkml:trace contextRef="#ctx0" brushRef="#br1" timeOffset="203783.6557">23298 16843 37 0,'-13'-37'39'15,"-10"1"-1"-15,5 19-2 0,1 3-19 16,-2 3-51-16,19 11-3 16,0 0-1-16,22-2-1 15</inkml:trace>
  <inkml:trace contextRef="#ctx0" brushRef="#br1" timeOffset="204114.6747">23726 16424 55 0,'0'0'41'0,"9"-3"-3"15,-9 3 1-15,-17 13-36 16,-3 6 0-16,0 18 1 16,-9 10-1-16,-2 18 0 15,1 14 0-15,-2 13 0 16,4 7 1-16,1 7-1 15,4 2-1-15,5-9-1 16,6-5-3-16,1-15-2 16,11-5-9-16,-13-20-23 15,21-14-5-15,-12-24-2 16,15-9 2-16</inkml:trace>
  <inkml:trace contextRef="#ctx0" brushRef="#br1" timeOffset="204317.6863">23416 17152 56 0,'-25'-27'42'15,"11"18"0"-15,-4 1 0 16,18 8-32-16,0 0-4 16,6 15-3-16,16-8-1 15,7-2-1-15,12-4-3 16,9-5-1-16,10 2-3 15,-6-13-21-15,21 6-12 16,-11-11-3-16,15 3 1 16,-13-11-1-16</inkml:trace>
  <inkml:trace contextRef="#ctx0" brushRef="#br1" timeOffset="204490.6962">24179 16935 66 0,'-21'29'43'16,"-16"1"-1"-16,7 15 2 15,-15 3-38-15,9 5-1 16,2 3-2-16,5-7-1 15,6 1-2-15,5-5-3 16,8 0-6-16,-3-19-23 16,21-5-10-16,-8-21-1 15,19 1-1-15</inkml:trace>
  <inkml:trace contextRef="#ctx0" brushRef="#br1" timeOffset="204624.7038">24150 16883 67 0,'-18'-53'41'0,"1"14"-1"0,-7 3-4 15,-6 5-59-15,20 21-15 16,-8-1-2-16,18 11-1 16</inkml:trace>
  <inkml:trace contextRef="#ctx0" brushRef="#br1" timeOffset="205083.7301">24184 17180 54 0,'0'0'42'15,"0"0"-3"-15,28 0 3 16,-11-17-37-16,12-1-2 15,1-6 1-15,8-3-2 16,0-4 1-16,3 3-2 16,-6-2 0-16,2 5 0 15,-11 3 0-15,0 4-1 16,-8 3 1-16,-5 2-1 15,-13 13 0-15,7-13 1 16,-7 13-1-16,-16-7 0 16,0 7 1-16,-9 5 0 15,-4 1-1-15,-8 11 0 16,-4 5 1-16,-2 6 0 0,-2 9 0 15,4 4 1-15,5 4 0 16,11 1-1-16,13-2 1 16,14-7-1-16,17-6-1 15,10-11-3-15,16-9-3 16,-6-18-17-16,32 0-13 15,-14-18-6-15,15-4-2 16,-12-11 2-16</inkml:trace>
  <inkml:trace contextRef="#ctx0" brushRef="#br1" timeOffset="205427.7498">24987 16829 60 0,'0'0'42'15,"-13"5"-1"-15,7 8 1 16,-13-2-35-16,1 8-2 15,-6 1-1-15,-4 8-1 16,-1 2-1-16,6 1 0 16,3-2 0-16,8 0-1 15,10-5-1-15,12-10 1 16,11-1-1-16,7-9 0 15,3-3 0-15,2-3 0 16,-5-2 0-16,-5 1 1 16,-8 0-1-16,-15 3 1 15,0 0-1-15,0 17 1 16,-15-1-1-16,-7 3 1 15,-3 8 0-15,-3 1-4 16,1 10-6-16,-11-11-12 0,21 9-10 16,-14-15-10-16,14-10-3 15,-4-11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23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0959644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why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men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blame mum for no sons are blaming the wrong person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gender of a baby is decided, biologically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used to talking about “chances” and “probability” by expanding the above idea to Punnett Squares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genetic information to figure out the chances of possible outcomes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a new word “Allele”. Examine the words “Dominant”, “Recessive”, “Heterozygous”, “Homozygous”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allele is and how two alleles can make four possible outcomes (some of which, are the same as others)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the new idea to phenotypes and genotypes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describe outcomes clearly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– in batches – on pages 137 to 143 to embed this new concept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the new knowledge “stick”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5960" y="166320"/>
              <a:ext cx="8739720" cy="6257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1560" y="151920"/>
                <a:ext cx="8766720" cy="627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4091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21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3413</TotalTime>
  <Words>271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276</cp:revision>
  <dcterms:created xsi:type="dcterms:W3CDTF">2006-08-16T00:00:00Z</dcterms:created>
  <dcterms:modified xsi:type="dcterms:W3CDTF">2015-02-22T20:46:59Z</dcterms:modified>
</cp:coreProperties>
</file>