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298" r:id="rId4"/>
    <p:sldId id="338" r:id="rId5"/>
    <p:sldId id="30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23:20:44.35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1503 1624 59 0,'-10'-7'34'15,"-3"1"0"-15,-1 5-1 16,-9 4-23-16,8 6-3 15,-13 3 0-15,7 10-2 16,-9 8 1-16,4 10-3 16,-8 6 1-16,6 9-2 15,2-1 2-15,7 2-3 16,7 1 1-16,10-4-2 15,10-9 0-15,13-12-1 16,10-12 1-16,11-14 0 16,6-14 0-16,4-9 0 15,-3-11 0-15,0-13 0 0,-9-8-1 16,-7-4 4-16,-10 3-3 15,-12 0 2-15,-14 7-2 16,-6 7 2-16,-14 6-1 16,-5 8 2-16,-5 8-2 15,-1 8 0-15,-1 5 1 16,6 1-2-16,6 0 1 15,9 0 0-15,14 0-1 16,12-10 0-16,13-2 0 16,15-3 0-16,7 0 0 15,8-1 0-15,5 3 1 16,1 4-1-16,-6 7 0 15,-4 5 0-15,-10 9 1 0,-9 11-1 16,-14 8 1 0,-9 10-2-16,-11 4 2 0,-8 6-2 15,-3-3 2-15,-2-1-2 16,-1-7 1-16,4-9-1 15,6-14 2-15,6-17-1 16,26-13 0-16,3-17 2 16,7-13-1-16,5-7 1 15,1-3 0-15,2-3 1 16,-2 2-1-16,-9 7 0 15,-8 11 0-15,-8 11 0 16,-7 10-1-16,-10 15 0 16,0 0-1-16,6 31 1 15,-9 1-2-15,0 7-1 16,8 5 0-16,-1 1-2 0,9 2-2 15,5-14-7-15,17 0-25 16,-1-20-3-16,18-11 1 16,1-24-1-16</inkml:trace>
  <inkml:trace contextRef="#ctx0" brushRef="#br0" timeOffset="216.0123">2808 1286 101 0,'3'-48'40'15,"-8"27"2"-15,-17 24-3 16,-2 34-35-16,-6 33-3 16,-11 6 0-16,7 19-1 0,12 5-1 15,8-11-2-15,14-16-2 16,11-8-4-16,-2-18-27 15,19-9-3-15,0-16 1 16,13-16-1-16</inkml:trace>
  <inkml:trace contextRef="#ctx0" brushRef="#br0" timeOffset="717.0409">3022 1574 98 0,'-19'14'39'15,"-7"11"0"-15,4 14 0 16,-10 5-35-16,15 2-1 15,4-4 0-15,8-2-2 0,5-7 1 16,12-3-2-16,7-15 1 16,5-12 0-16,5-12-1 15,4-12 1-15,0-6 0 16,2-5 1-16,-3-5-2 15,-4-2 2-15,-2 1-1 16,-6 6 1-16,-4 8-1 16,-6 6-1-16,-10 18 0 15,0 0-1-15,5 16 1 16,-11 22-2-16,-1 15 1 15,-1 19-2-15,0 10 2 16,-2 11-3-16,2 5 3 16,1 4-2-16,0-5 2 15,2-10 0-15,0-13 1 16,0-16-1-16,0-17 2 0,0-11 0 15,0-19 0-15,5-11 0 16,-19-26 1-16,9-6-1 16,-4-13 0-16,3-10-1 15,2-13 1-15,2-9 0 16,5 0-1-16,6 0 0 15,10 4-2-15,2-1-2 16,16 12-23-16,-6 0-12 16,8 20-1-16,-3 4-1 15,2 15 0-15</inkml:trace>
  <inkml:trace contextRef="#ctx0" brushRef="#br0" timeOffset="2118.1211">3945 1662 49 0,'0'0'34'15,"4"-12"1"-15,-4 12 0 16,-20-3-22-16,20 3-1 16,-27 16-2-16,13 2-3 15,-8 5-2-15,5 11-2 16,-3 3 0-16,4 4-2 0,2 3 2 15,7-2-3-15,5 0 2 16,7-8-2-16,3-9 1 16,9-8 0-16,4-12 0 15,8-9-1-15,1-11 1 16,1-5-1-16,-2-10 0 15,1-7 1-15,-6-5-1 16,-6-1 1-16,-5 1-1 16,-7 3 2-16,-5 4-2 15,-8 6 2-15,0 11-1 16,-2 3 0-16,-2 8-1 15,11 7 1-15,-14-5-1 16,14 5 0-16,0 0 1 16,25 2-1-16,0-8 0 0,11 0 0 15,3-1 0-15,8 0 1 16,0 0-1-16,0 5 0 15,-7 4 1-15,-4 6-1 16,-12 11 0-16,-5 6 1 16,-11 10-1-16,-8 5-1 15,-8 2 2-15,-4 1-2 16,-4-3 1-16,0-3-1 15,0-9 1-15,5-7-1 16,11-21 2-16,0 0-1 16,3-14 0-16,16-16 2 15,4-7-1-15,5-8 2 16,3 0-1-16,0-4 0 0,-1 5 0 15,-6 5 0-15,-4 10 0 16,-5 13-1-16,-2 9 0 16,-13 7-1-16,10 18 1 15,-5 11-2-15,-5 7 1 16,3 8-1-16,-3 5-1 15,4 3-1-15,4 1-1 16,0-7-4-16,15 4-29 16,-8-20-4-16,15-5 1 15,-4-14 0-15</inkml:trace>
  <inkml:trace contextRef="#ctx0" brushRef="#br0" timeOffset="2485.1421">4893 1731 88 0,'0'0'38'0,"-8"23"1"16,8-23 0-16,21 15-22 15,1-21-15-15,9-1 0 16,4-8 1-16,9-4-1 15,-2-7 0-15,-1-4 0 16,-4 0 0-16,-7-1 0 16,-7 2 1-16,-9-1-1 15,-15 10 0-15,-12 7-1 16,-12 12 1-16,-8 15-1 15,-9 9 0-15,-1 16-1 0,-4 10 1 16,6 10-1-16,7-1 0 16,14 1 0-16,13-7 0 15,18-12-2-15,19-11-1 16,16-21-2-16,25-9-15 15,3-23-19-15,14-4-3 16,-4-11 1-16,2-2-1 16</inkml:trace>
  <inkml:trace contextRef="#ctx0" brushRef="#br0" timeOffset="3296.1881">843 3028 93 0,'0'0'36'16,"0"0"1"-16,-9 26 0 0,-1-5-33 15,4 19-1 1,-7 10-1-16,0 12 0 0,1 3-1 16,1 2-2-16,5-2-1 15,3-17-2-15,11-3-12 16,1-36-21-16,14-16 0 15,3-33-1-15,8-15 1 16</inkml:trace>
  <inkml:trace contextRef="#ctx0" brushRef="#br0" timeOffset="3455.1976">885 2613 102 0,'-43'-10'39'16,"10"20"1"-16,-4 3-3 0,12 12-32 15,5-1-4-15,9-8-6 16,23 5-32-16,2-16-3 15,17 1 1-15,4-10-2 16</inkml:trace>
  <inkml:trace contextRef="#ctx0" brushRef="#br0" timeOffset="3845.2199">1314 3171 103 0,'4'24'38'0,"12"-1"1"16,5-21-3-16,11-5-34 0,10-14 0 16,9-8-1-16,4-9 0 15,-1-6 1-15,-3-6 0 16,-7 2-1-16,-15-3 2 15,-9 5-1-15,-15 3 0 16,-14 9-1-16,-14 5 1 16,-9 11 0-16,-12 14 0 15,-6 17-1-15,-8 14 1 16,2 14 0-16,-2 13-1 15,7 7 1-15,10 6-1 16,12 0 0-16,15-4-1 16,14-11 1-16,19-15-2 15,19-11-2-15,18-16-1 16,14-19-4-16,31-4-31 0,-6-19-3 15,17-2 1-15,-1-13-1 16</inkml:trace>
  <inkml:trace contextRef="#ctx0" brushRef="#br0" timeOffset="4011.2294">2548 3086 122 0,'-29'16'42'0,"3"9"1"15,-9-12-2-15,16-3-41 16,-5-3-5-16,-4-16-16 15,10 15-19-15,-8-10-3 16,5 11 0-16,-7-6 0 16</inkml:trace>
  <inkml:trace contextRef="#ctx0" brushRef="#br0" timeOffset="4177.2386">1469 3614 112 0,'-41'23'41'16,"18"-6"0"-16,4-16-3 15,15-20-56-15,20-3-20 16,4-14-4-16,13 0 1 16,0-7-1-16</inkml:trace>
  <inkml:trace contextRef="#ctx0" brushRef="#br0" timeOffset="5458.3122">3179 2932 81 0,'0'0'36'0,"0"0"0"16,0 0 0-16,-4 12-31 15,0 6-1-15,-6 4 0 16,5 15 0-16,-6 4-1 16,1 7 0-16,-2 3-1 15,4 1 0-15,0-6 0 0,3-7 0 16,3-9-1-16,2-9 0 15,0-21 0-15,13 0-1 16,-1-22 2-16,4-7-2 16,0-14 2-16,4-4-1 15,-1-8 1-15,-2-8-1 16,2 2 0-16,-5 7 0 15,-4 8 0-15,-5 9 0 16,-1 9 0-16,-4 9 0 16,0 19 0-16,0 0 0 15,3 14-1-15,2 6 0 16,1 7 1-16,7-1-2 15,3 1 2-15,7-2-1 16,6-3 0-16,5-11-1 0,5-8 2 16,2-8-1-16,2-10 0 15,-1-6 1-15,0-7-1 16,-6-4 1-16,-3-1-1 15,-5 2 1-15,-6 1-1 16,-4 8 1-16,-5 5-1 16,-13 17 0-16,10-5 1 15,-11 23 0-15,-5 9-1 16,-1 13 0-16,-1 5-1 15,0 9-1-15,2 2 0 16,5 3-2-16,4 1-1 16,3-15-3-16,16 7-19 15,-4-26-12-15,12 1-1 16,-4-24-1-16,11-1 2 0</inkml:trace>
  <inkml:trace contextRef="#ctx0" brushRef="#br0" timeOffset="5836.3336">4056 2937 75 0,'-15'10'39'0,"7"12"-1"15,0-9 1-15,14 2-18 16,-6-15-17-16,31 14 0 15,-2-16-1-15,7-3-1 16,2-9 0-16,3-2 1 0,-1-7-1 16,0-1-1-16,-8-6 1 15,-7 1-1-15,-12-1 0 16,-4 2-1-16,-18 7 1 15,-9 3 0-15,-12 13 0 16,-12 15 1-16,-10 13-1 16,-4 9 0-16,0 11 0 15,2 10 1-15,9 7 0 16,14 1-2-16,16-4 0 15,18-7-1-15,25-13-1 16,16-20-8-16,30 1-12 16,6-29-19-16,24-8-3 15,0-18 1-15,18-6-2 16</inkml:trace>
  <inkml:trace contextRef="#ctx0" brushRef="#br0" timeOffset="8195.4687">9006 3560 38 0,'0'0'30'0,"0"0"2"16,0-9 1-1,0 9-26-15,0 0 1 0,0 0 0 16,-3 20-1-16,-3-5 1 15,5 13-4-15,-7 3-1 16,1 11-1-16,-6 3 1 16,1 6 0-16,-4-2-1 15,4-3 1-15,-4-7-1 16,4-3 0-16,5-12 0 15,3-11 0-15,4-13 0 16,10-17-1-16,3-11 0 16,3-9 0-16,6-7 0 15,1-7 0-15,-2-3 0 16,-2 0 1-16,1 1-2 15,-3 6 2-15,-3 8-2 0,-5 7 2 16,-2 8-2-16,-1 10 1 16,-6 14 0-16,0 0-1 15,-4 15 1-15,0 6-1 16,3 2 1-16,1 1-1 15,7 1 0-15,6-4 0 16,4-4 1-16,11-9 0 16,10-7-1-16,6-9 1 15,4-6-1-15,4-4 2 16,-3-6-2-16,0 1 1 15,-6-1 0-15,-8 3 0 16,-6 3-1-16,-10 5 1 16,-5 6 0-16,-14 7-1 15,8 13 1-15,-12 10-1 0,-3 7 1 16,-2 9-1-16,-4 10 0 15,1 5 0-15,3 2-1 16,1-3 0-16,9-1-2 16,5-12-1-16,11-2-5 15,2-23-28-15,17-6-1 16,0-22 0-16,15-2-1 15</inkml:trace>
  <inkml:trace contextRef="#ctx0" brushRef="#br0" timeOffset="8390.4797">9928 3613 97 0,'-23'27'37'0,"5"16"0"16,-7-6-2-16,7 6-33 15,5-1-1-15,6-2-1 16,7-6-1-16,2-8-1 15,12-7-3-15,-2-21-24 16,16-4-7-16,-2-20 0 16,10-9-2-16</inkml:trace>
  <inkml:trace contextRef="#ctx0" brushRef="#br0" timeOffset="8548.4887">9919 3011 94 0,'-32'-20'37'16,"0"6"2"-16,13 17-4 15,1 1-29-15,18-4-13 0,0 0-29 16,23 6 0-16,12-2-2 16,1-10 0-16</inkml:trace>
  <inkml:trace contextRef="#ctx0" brushRef="#br0" timeOffset="8818.5044">10438 2809 99 0,'-8'20'37'0,"-6"-4"2"16,8 17-2-16,-13 3-32 16,7 17-2-16,-2 10 0 0,1 18-1 15,-3 10 0-15,1 7-1 16,0 5-1-16,0 0 0 15,5-2 0-15,-2-9-1 16,7-12 0-16,3-19-3 16,11-15-2-16,1-31-8 15,20-11-24-15,-1-30 0 16,16-11 0-16,-1-24-2 15</inkml:trace>
  <inkml:trace contextRef="#ctx0" brushRef="#br0" timeOffset="9051.5177">10781 2804 75 0,'2'-18'40'0,"-14"17"-1"16,2 33 2-16,-11 6-12 16,6 19-27-16,-2 10 1 15,1 14-1-15,3 11-1 16,4 3 0-16,3-1-1 15,2-3 1-15,2-4-2 16,2-6 0-16,2-9-2 16,3-18-2-16,9-5-4 15,-9-26-27-15,19-1-3 16,-3-23 0-16,10-5 0 15</inkml:trace>
  <inkml:trace contextRef="#ctx0" brushRef="#br0" timeOffset="9247.5289">11009 3396 101 0,'0'0'37'0,"-7"16"2"16,-8 8-1-16,9 11-34 16,-9 9-1-16,1 5-1 15,2 4-1-15,1-1 0 16,4-2-1-16,4-9-2 15,9-5-5-15,-5-20-29 16,17-2-3-16,-1-24 1 16,13-4-2-16</inkml:trace>
  <inkml:trace contextRef="#ctx0" brushRef="#br0" timeOffset="9411.5383">11156 3042 103 0,'-22'9'36'0,"-3"3"0"15,9 4-5-15,13 5-43 16,3-21-25-16,0 24 1 16,12-16-2-16,13 6 3 15</inkml:trace>
  <inkml:trace contextRef="#ctx0" brushRef="#br0" timeOffset="10101.5777">11439 3330 98 0,'-9'34'39'0,"-13"-7"0"0,8 14-2 16,-5-5-31-16,4 6-2 16,1 1-1-16,5 2-1 15,3-4 1-15,9-1-3 16,5-8 1-16,10-7-2 15,10-10 1-15,7-13-1 16,4-11 0-16,2-8 0 16,-1-11 0-16,0-7 0 15,-6-7 0-15,-8-3 2 16,-10-1-2-16,-7 2 2 15,-9 4-1-15,-5 5 2 16,-9 7-1-16,-1 7 0 0,-3 7 1 16,3 6-1-1,1 4 0-15,14 4 0 0,0 0-1 16,0 0 0-16,20 9 1 15,4-10-1-15,6-2 0 16,7 1 1-16,0-4 0 16,-1 2 0-16,-2 2 0 15,-5 3 0-15,-6 5 0 16,-7 7 1-16,-6 8-1 15,-9 6 0-15,-7 6 0 16,-1 8-1-16,-6-1 1 16,2 4-1-16,-2-2 0 15,5-4 0-15,1-8 0 16,10-9 0-16,7-9 0 15,4-13 0-15,11-12 1 0,4-11-1 16,6-13 1-16,2-7 0 16,3-9 0-16,1-3 0 15,-3-2 1-15,-3 11-2 16,-10 5 0-16,-4 15 0 15,-8 15 0-15,-13 12 0 16,0 27 0-16,-9 6 0 16,-3 12 0-16,-2 2 0 15,7 9-3-15,1-7-2 16,15 1-3-16,2-23-11 15,29 10-11-15,-5-23-11 16,19-2 0-16,-4-23-1 16,13 0 2-16</inkml:trace>
  <inkml:trace contextRef="#ctx0" brushRef="#br0" timeOffset="10410.5954">12714 3247 115 0,'-27'-12'40'15,"-1"21"1"-15,-9-3-1 16,8 13-37-16,1 1 0 15,7 6-1-15,6 0 0 16,8-1-1-16,11-1 0 16,9-3-1-16,7-3 0 15,3 0 1-15,5-2-1 16,-4 0 0-16,-3 1 1 15,-5 8-1-15,-6-2 1 16,-11 7 0-16,-13-2 0 0,-7 6-1 16,-9-1 0-16,-6 2 2 15,-4-3-5-15,-2-6-1 16,9 2-10-16,-10-23-15 15,22 5-14-15,2-18 1 16,18-3-3-16,5-18 2 16</inkml:trace>
  <inkml:trace contextRef="#ctx0" brushRef="#br0" timeOffset="12052.6893">7433 4510 64 0,'0'0'36'0,"6"-15"-1"15,-6 15 1-15,0 0-24 16,0 0-8-16,-6 21-1 16,2 9 0-16,-7 7 0 15,-2 11-1-15,1 5-1 16,-3 4 0-16,2-3-2 15,1-9-3-15,13-3-28 16,-1-23-3-16,15-16-1 16,3-22-2-16</inkml:trace>
  <inkml:trace contextRef="#ctx0" brushRef="#br0" timeOffset="12258.7011">7549 4204 95 0,'0'0'36'15,"-19"0"-1"-15,19 0 1 16,-2 14-34-16,2-14-3 16,23 9-2-16,-5-7-4 15,12 11-10-15,-6-6-18 16,9 9 0-16,-10-2-2 15,7 9 2-15</inkml:trace>
  <inkml:trace contextRef="#ctx0" brushRef="#br0" timeOffset="12655.7238">7789 4531 41 0,'-5'14'31'0,"5"-2"1"0,0-12-1 16,2 23-15-16,-2-23-4 16,-2 18-1-16,2-18-3 15,-4 27-2-15,-3-8 0 16,3 8-2-16,-5-4 0 15,2 5 0-15,-2-6-1 16,3-1-1-16,1-6 0 16,5-15 0-16,5 10 0 15,6-19-1-15,7-7 0 16,5-7 0-16,5-8 1 15,1-3-2-15,4-7 1 16,0-3 0-16,-1-2-1 16,1 1 1-16,-7 3 0 0,-1 6 0 15,-5 8 0-15,0 7 1 16,-5 11-2-16,-1 12 1 15,-5 14-1-15,1 10 0 16,-2 14-1-16,-4 1-2 16,6 11-1-16,-6-7-3 15,14 15-21-15,-10-20-11 16,13 2 0-16,-4-16-1 15,12-5 1-15</inkml:trace>
  <inkml:trace contextRef="#ctx0" brushRef="#br0" timeOffset="13173.7535">9048 4202 79 0,'2'-14'36'0,"-2"14"-1"16,-1 11 1-16,-1 13-31 16,-3 7-2-16,4 14-1 15,-5 10 1-15,2 12-2 16,-1 9-1-16,-1 5-1 15,0-3-1-15,1-4-2 0,3-6-2 16,-3-24-11-16,8 0-19 16,-2-21 1-16,9-9-2 15,-10-14 1-15</inkml:trace>
  <inkml:trace contextRef="#ctx0" brushRef="#br0" timeOffset="13377.765">8985 4691 71 0,'-20'-15'37'16,"8"8"0"-16,-3-2 1 15,15 9-27-15,-15-1-5 16,15 1-2-16,0 0-3 16,24-11-2-16,2-2-2 15,6-8-1-15,17-2-2 0,-2-15-3 16,20 2-3-16,-6-18-7 15,9 9-15-15,-7-9 0 16,-3 5 2-16,-9-2 0 16</inkml:trace>
  <inkml:trace contextRef="#ctx0" brushRef="#br0" timeOffset="13741.7859">9598 4099 77 0,'-11'10'35'16,"-7"7"-1"-16,2 22 1 16,-6-1-27-16,7 13-4 15,-6 2 0-15,6 9-2 16,0 2 1-16,6 1-1 15,-1-3-1-15,7-6 0 16,2-5 1-16,4-9-1 16,1-8 0-16,4-11 0 15,2-12 1-15,3-8-1 0,2-12 0 16,1-9 0-16,1-5 0 15,0-6 0-15,-1-3 0 16,2 1 0-16,-5 2 0 16,1 6-1-16,-3 8 1 15,-11 15 0-15,18 2-1 16,-12 17 1-16,-1 10-2 15,-2 9 1-15,2 3-2 16,2 3 0-16,6 2-3 16,-3-10-2-16,19 5-19 15,-5-24-13-15,13-6 1 16,-2-17-1-16,11-4 1 15</inkml:trace>
  <inkml:trace contextRef="#ctx0" brushRef="#br0" timeOffset="14075.8049">9938 4633 80 0,'-19'25'36'16,"-1"-9"0"-16,16 4 1 15,0-3-34-15,16-10 0 16,6-11 0-16,13-2-1 15,6-8 0-15,2-3 0 16,3-7-1-16,-2-1 0 16,-5-2 1-16,-6-1-1 15,-14 5 0-15,-7 3 1 0,-13 2 0 16,-10 11 0-16,-11 7 0 15,-8 12 0-15,-6 6 0 16,-2 12 0-16,0 6-1 16,5 3 1-16,5 4-1 15,12-2-1-15,15-1-3 16,16-17-2-16,24 7-13 15,5-27-22-15,30-3 1 16,4-19-2-16,23-7 1 16</inkml:trace>
  <inkml:trace contextRef="#ctx0" brushRef="#br0" timeOffset="14809.847">10890 4225 80 0,'-6'-14'36'16,"6"14"1"-16,-12 6-2 15,3 16-31-15,-2 3 1 16,0 17-1-16,0 3-1 16,1 11 0-16,1 4-1 15,3 5-1-15,3-3 0 16,3-7 0-16,2-5-1 15,5-7 1-15,2-13-2 16,2-7 1-16,3-8 0 16,0-12 0-16,1-9 1 15,0-7-1-15,-3-7 0 0,1-4 1 16,0-5 0-16,-3-1-1 15,1-2 1-15,-2 2-1 16,1 4 0-16,2 7 0 16,0 4 0-16,0 11 0 15,2 7 0-15,2 8 0 16,2 10 0-16,-3 2 0 15,0 7 0-15,-5 2 0 16,-1 2 0-16,-6-3 1 16,-6-2-1-16,-10-3 0 15,-5-5 1-15,-4-5-1 16,-5-6 1-16,-1-6-2 15,0-3 0-15,4-12-1 0,10 0-4 16,0-17-12-16,22 9-19 16,0-13-1-16,21 11-1 15,2-13 1-15</inkml:trace>
  <inkml:trace contextRef="#ctx0" brushRef="#br0" timeOffset="15163.8672">11460 4578 83 0,'-15'0'38'16,"4"8"-1"-16,-12-8 1 16,9 7-33-16,-8 0-1 15,3 13 0-15,-2 3-1 0,-2 9 0 16,2 4-1-16,2 2 0 15,5 2 0-15,6 0-1 16,5-3 0-16,8-8-1 16,9-9 0-16,8-11 0 15,7-10 0-15,8-13 0 16,4-9-1-16,1-11 1 15,-3-5-1-15,-5-3 0 16,-7-5 0-16,-8 0 0 16,-12 7-1-16,-11 3 0 15,-7 12-1-15,-11 3 0 16,1 14-3-16,-7-2-4 15,19 21-27-15,-13-3 1 16,18 11-2-16,2-6 2 16</inkml:trace>
  <inkml:trace contextRef="#ctx0" brushRef="#br0" timeOffset="15578.891">11846 4624 88 0,'-31'1'38'15,"5"12"0"-15,-14-5 1 16,4 10-33-16,-1 2-2 16,10 7 1-16,1 0-3 15,9 1 0-15,6-2-1 16,11-1 0-16,10-9-1 15,8-7 0-15,10-11 0 0,6-11 1 16,4-10 0-16,5-12 0 16,-3-10 0-16,0-6 1 15,-6-5-1-15,-4-1 0 16,-3-1 0-16,-10 8 1 15,-3 5-1-15,-6 12 0 16,-6 11-1-16,-2 22 0 16,0 0 0-16,-19 29 0 15,10 9-2-15,-3 7 0 16,5 8-2-16,-1 2-1 15,8 8-2-15,0-15-5 16,22 11-16-16,-8-24-12 16,13 4 2-16,-2-19-1 15,8-2 2-15</inkml:trace>
  <inkml:trace contextRef="#ctx0" brushRef="#br0" timeOffset="15978.9139">12246 4605 93 0,'0'0'37'0,"-23"-4"1"15,14 16 1-15,-8 0-35 16,7 7 0-16,2 0-1 16,9 1-2-16,6-4 0 15,8 0 0-15,7-7 0 16,5-3-1-16,1-8 1 15,3-5 0-15,3-3 0 0,-5-4 0 16,-2-4-1-16,-3 1 1 16,-4-1-1-16,-5 4 0 15,-1 4 0-15,-2 4-1 16,-12 6 1-16,12 22-1 15,-12 11-1-15,-3 13 1 16,-1 18 2-16,-7 11-3 16,-3 17 3-16,-2 0-2 15,-2 6 1-15,-2-7 0 16,-2-7 0-16,1-11 0 15,-1-15-2-15,-2-17 1 16,2-12-5-16,-7-30-16 16,11-1-16-16,-7-21 0 15,7-7-1-15,0-20 1 16</inkml:trace>
  <inkml:trace contextRef="#ctx0" brushRef="#br0" timeOffset="19067.0904">16863 3470 48 0,'0'0'32'0,"13"-21"1"16,-13 21 0-16,4-14-22 15,-4 14-1-15,0 0-2 16,0 0-1-16,-1 19-1 15,-5 6-3-15,-6 3 2 16,0 7-3-16,-5 6 2 16,1 5-2-16,-5 0 2 15,6 0-1-15,-1-5-1 16,8-5 0-16,3-4 0 0,10-8-1 15,11-7 0-15,9-5 0 16,8-10-1-16,11-6 0 16,8-6 0-16,9-7-1 15,2-6 0-15,3-5-2 16,4 2-1-16,-8-11-8 15,3 15-26-15,-21-7 2 16,-2 12-2-16,-20 0 1 16</inkml:trace>
  <inkml:trace contextRef="#ctx0" brushRef="#br0" timeOffset="19330.1056">17267 3530 80 0,'-12'-18'36'16,"12"18"1"-16,-19 6 1 16,8 12-32-16,-7 8-1 15,1 14-1-15,-6 10 1 16,4 11-3-16,-6 8 0 15,4 4-2-15,6 0-2 16,5-11-1-16,10-1-4 16,3-23-22-16,23-4-8 15,5-23 0-15,20-6-2 16</inkml:trace>
  <inkml:trace contextRef="#ctx0" brushRef="#br0" timeOffset="19691.1262">17834 3464 93 0,'-12'4'39'16,"-17"1"1"-16,2 23-1 15,-10 5-33-15,-1 12-3 16,-6 10 1-16,1 13-1 15,0 4 1-15,6 2-2 16,6 2-1-16,12-8 0 16,9-7-1-16,11-9 0 0,13-13 0 15,7-14 0-15,8-13 0 16,1-12 0-16,3-10-1 15,-5-10 0-15,-3-5 1 16,-10-7-1-16,-8-2 1 16,-11-2-1-16,-9 5-1 15,-8 1 1-15,-6 8-2 16,-6 3-1-16,7 14-8 15,-9-7-23-15,21 13-4 16,4-8 0-16,10 7-1 16</inkml:trace>
  <inkml:trace contextRef="#ctx0" brushRef="#br0" timeOffset="20188.1547">18254 3792 88 0,'0'0'38'0,"0"0"-1"16,0 0 1-16,-11 11-34 15,6 8-1-15,-6 7-1 16,0 9-1-16,-3 7-1 15,-1 4 0-15,1 5-2 16,0-6-3-16,10 2-5 16,-5-17-27-16,18-11 1 0,-9-19-3 15,33-13 2-15</inkml:trace>
  <inkml:trace contextRef="#ctx0" brushRef="#br0" timeOffset="20638.1804">18386 3516 85 0,'0'0'36'16,"-11"5"1"-16,13 8 1 16,-7-2-34-16,13 3-3 15,3-2 1-15,1 1-1 16,2 2 1-16,1-1-1 15,3 0 0-15,-3 2 0 16,-1-2 0-16,-1 8 2 0,-3 1-2 16,-2 7 2-16,-6 2 0 15,-1 7-1-15,-2 1 0 16,-1 2 0-16,-3-3-1 15,1-3 0-15,1-6 0 16,4-9 0-16,5-12 0 16,7-13 0-16,5-11 0 15,8-12 0-15,4-10 1 16,5-4-1-16,2-5 0 15,0 0 0-15,-3 5-1 16,-2 6 0-16,-5 10 1 16,-5 10-1-16,-8 12 0 0,-14 3 0 15,15 30-1-15,-17-1-1 16,4 13-2-16,-5-1-2 15,14 18-14-15,-15-15-19 16,16 7-1-16,-6-13-2 16,5 1 0-16</inkml:trace>
  <inkml:trace contextRef="#ctx0" brushRef="#br0" timeOffset="21433.2259">15273 4602 62 0,'3'-12'36'16,"-7"-2"0"-16,4 14 1 15,-18-19-28-15,7 23-2 16,-12-4-1-16,6 12-1 16,-9 1-1-16,2 12-1 0,-4 4-1 15,5 7 0-15,2 0 0 16,6 1 0-16,7-4-1 15,8-1 0-15,8-10 0 16,13-7 0-16,8-11 0 16,10-11-1-16,5-9 1 15,4-11 0-15,0-5 0 16,1-4 1-16,-5-3-1 15,-7 2 0-15,-6 2 0 16,-8 7 0-16,-6 5 0 16,-6 9 0-16,-11 14-1 15,0 0 1-15,5 11-1 16,-10 12 0-16,1 12 0 15,0 1-2-15,2 9-2 0,2-8-3 16,17 13-19-16,-5-19-13 16,13 2-1-16,2-19-1 15,11-5 1-15</inkml:trace>
  <inkml:trace contextRef="#ctx0" brushRef="#br0" timeOffset="22132.2659">16326 4285 56 0,'5'-22'36'0,"2"10"-1"16,-8-3 1-16,1 15-15 15,-11 4-14-15,5 16-1 16,-6 4-1-16,6 16-1 15,-7 8-1-15,3 9-1 16,-2 9 0-16,3 4-1 16,2 2 0-16,2-4 0 15,1-7 0-15,4-8 0 16,1-10-1-16,6-9 0 15,-1-12 1-15,7-11-1 16,3-13 0-16,3-8 1 16,3-12-1-16,3-4 1 15,2-10 0-15,2-2-1 16,-3 3 1-16,-2 1-1 0,-4 8 1 15,-2 4-1-15,-4 10 1 16,-2 13-1-16,-5 10 1 16,-4 10-1-16,-2 7 0 15,-3 5 0-15,2 1-1 16,-2 1-1-16,5-1-3 15,2-12-1-15,12 2-6 16,-17-24-16-16,39 1-11 16,-14-16 1-16,16 2 0 15,-7-13 2-15</inkml:trace>
  <inkml:trace contextRef="#ctx0" brushRef="#br0" timeOffset="22515.2878">16882 4630 82 0,'-18'0'37'0,"18"0"0"16,-28 18 1-16,18 0-31 15,-7 0-3-15,7 10 1 16,-2 1-2-16,4 2-1 16,4-1 0-16,4 2 0 15,4-7-1-15,7-3 0 16,4-7 0-16,6-8 0 15,3-8-1-15,4-8 1 16,3-8 0-16,4-5-1 16,-3-7 1-16,-1-4-1 15,-3 3 1-15,-2 1-1 16,-8 1 1-16,-5 5-1 0,-4 5 1 15,-4 5-1 1,-5 13 0-16,0 0 0 0,0 0 0 16,-19 24 0-16,12-5-1 15,2 7 0-15,1 2-1 16,-1-1-1-16,9 4-2 15,-1-12-4-15,19 6-13 16,-10-18-17-16,17 0 1 16,-5-13-1-16,13 2 2 15</inkml:trace>
  <inkml:trace contextRef="#ctx0" brushRef="#br0" timeOffset="23092.3208">17409 4671 80 0,'0'0'38'15,"-15"-3"-2"1,15 3 1-16,-24 13-30 0,15 4-4 15,-4 1 0-15,6 7 0 16,-3 0-1-16,4 4 0 16,-2-3-1-16,3 0 1 15,2-6-1-15,3-1-1 16,0-8 1-16,0-11 0 15,12 2-1-15,-1-13 1 16,3-5 0-16,1-7-1 16,3-4 1-16,2-5 0 15,0 0 0-15,0 0-1 16,-3 3 1-16,-3 5 0 15,-4 3 0-15,-1 6-1 16,-9 15 1-16,13-13-1 0,-13 13 1 16,0 0-1-16,5 21 0 15,-5-7 0-15,4 3 0 16,-1 1 0-16,4 0 0 15,0-1 1-15,5-4-1 16,2-5 0-16,1-6 1 16,5-5 0-16,2-8-1 15,-1-4 1-15,1-2 0 16,1-3 0-16,-2 0-1 15,1 0 1-15,-6 3-1 16,-1 4 0-16,-15 13 1 16,19-10-1-16,-19 10 0 15,3 15-1-15,-4 4 1 16,-1 4-1-16,0 7 0 0,2-1-2 15,6 5 0-15,-1-4-2 16,11 1-2-16,-1-15-4 16,22 7-10-16,-12-25-7 15,21 7-10-15,-8-14-1 16,14 0 2-16,-7-11 1 15</inkml:trace>
  <inkml:trace contextRef="#ctx0" brushRef="#br0" timeOffset="23484.3432">18227 4684 85 0,'-22'-20'38'0,"7"19"0"15,-12-3 2-15,8 12-33 16,-10 3-3-16,2 9 1 16,-2 2-2-16,4 7 0 0,0 2-1 15,6 5 0-15,4-4-1 16,5-1 0-16,6-5-1 15,8-4 1-15,8-9-1 16,9-7 0-16,3-10 0 16,9-8 0-16,3-8 0 15,2-8 0-15,0-5 0 16,-2-4 0-16,-6 0 1 15,-5 3-1-15,-5 7 1 16,-9 4-1-16,-7 6 0 16,-4 17 0-16,0 0 0 15,-17 8 0-15,6 11-1 16,0 4 1-16,0 4-1 15,2 2-1-15,7 4-1 16,3-6 0-16,9-2-2 0,2-11-3 16,17 4-8-16,-12-23-7 15,25 9-10-15,-11-15-5 16,9-1 0-16,-6-12 1 15</inkml:trace>
  <inkml:trace contextRef="#ctx0" brushRef="#br0" timeOffset="23845.3638">18611 4655 92 0,'0'0'38'15,"-15"6"0"-15,6 11 0 16,-6-1-34-16,5 8 0 16,-6 1-1-16,9 1-1 15,-6 0 0-15,8-1-1 16,1-6 0-16,6-7 1 0,-2-12-1 15,16 4 0-15,-1-12 0 16,2-8 0-16,3-6 0 16,0-5 0-16,3-2 0 15,-3-3-1-15,2 2 1 16,-1 3-1-16,-1 3 0 15,2 5 1-15,-4 4-1 16,-2 7 0-16,3 8 0 16,-2 9 0-16,-3 9 0 15,-3 11 0-15,-6 10 0 16,-2 6-2-16,-2 7-2 15,-6-5-3-15,10 13-12 16,-17-25-4-16,17 10-11 0,-10-25-6 16,9-3-2-16,-4-17 2 15</inkml:trace>
  <inkml:trace contextRef="#ctx0" brushRef="#br0" timeOffset="24536.4034">15203 5180 51 0,'0'0'30'16,"0"0"1"-16,0 0-1 15,0-14-26-15,0 14-2 16,0 0 0-16,0 0 0 15,0 0 0-15,0 0 1 16,0 0 0-16,0 0 1 0,0 0-1 16,0 0 2-16,0 0-1 15,0 0-1-15,0 0 0 16,0 0-2-16,0 0-4 15,2-11-16-15,-2 11-14 16,0 0-1-16,10-5-1 16,-10 5 0-16</inkml:trace>
  <inkml:trace contextRef="#ctx0" brushRef="#br0" timeOffset="25887.4806">15453 5300 20 0,'14'-12'31'0,"-14"12"1"0,8-14 2 15,-8 14-14-15,-5-16-3 16,5 16-4-16,-8-19-3 16,8 19-3-16,-15-27-1 15,7 15-1-15,-6-7-1 16,0 5 0-16,-1 0 0 15,-2 7-1-15,-4 4-1 16,-4 11 0-16,-7 8-1 16,-2 12 0-16,-4 8 0 15,0 6 0-15,0 4 0 16,4 3 0-16,9-1-1 15,11-4 1-15,15-3-1 16,18-13-1-16,18-2-2 16,11-15-5-16,26 1-25 15,-3-13-6-15,8-4 1 0,-3-11-2 16</inkml:trace>
  <inkml:trace contextRef="#ctx0" brushRef="#br0" timeOffset="26332.5061">15675 5367 77 0,'-10'0'37'0,"10"0"-1"0,0 0 1 15,0 0-32-15,14 3-1 16,9-2 0-16,2-5-2 16,8 0 0-16,4-4 0 15,1 0 0-15,-1-2-1 16,-2-2 0-16,-5-3 1 15,-7-2-1-15,-8 0-1 16,-7-2 1-16,-9 2 0 16,-10 3 0-16,-6 4-1 15,-7 2 1-15,-7 8 0 16,-3 10 1-16,-3 5-1 15,2 9 1-15,1 6-1 16,2 6 1-16,8 2-1 16,9 1 0-16,8-2-1 15,12-6 1-15,13-4-2 0,11-13-1 16,15-5-4-16,5-21-7 15,23 4-21-15,-7-18-5 16,11-4 0-16,-5-13-2 16</inkml:trace>
  <inkml:trace contextRef="#ctx0" brushRef="#br0" timeOffset="26632.5233">16442 5061 82 0,'0'0'36'15,"-13"2"-1"-15,13-2 1 16,-10-1-30-16,10 1 0 0,0 0-2 16,0 0 1-16,0 0-1 15,2 15 1-15,-6 5-1 16,-3 11-1-16,-8 8 1 15,-2 11-2-15,-3 4 0 16,-4 6-1-16,1-2-1 16,1-3 0-16,2-5-1 15,7-12-1-15,8-10-3 16,5-15-4-16,20 2-15 15,-5-25-16-15,16-1 0 16,-2-15 0-16,13-3 0 16</inkml:trace>
  <inkml:trace contextRef="#ctx0" brushRef="#br0" timeOffset="26857.5361">16699 5066 92 0,'0'0'39'0,"0"0"0"16,-22 14 0-16,12 9-33 15,-11 9 0-15,2 12-3 16,-7 8 1-16,0 8-1 16,-1 0-2-16,0 0 0 15,7-4-3-15,2-12-3 16,15 2-18-16,-4-25-17 15,17-9 0-15,4-20-2 16,10-8 0-16</inkml:trace>
  <inkml:trace contextRef="#ctx0" brushRef="#br0" timeOffset="39559.2625">22758 4152 95 0,'-13'15'39'15,"-7"0"0"-15,6 18 0 16,-10 5-32-16,10 9-3 16,-4 5-1-16,7 8-1 15,1 1-1-15,4 0-2 16,6-1-2-16,3-11-2 15,15 5-15-15,-7-23-19 16,11-5 0-16,-7-16-1 16,9-8 0-16</inkml:trace>
  <inkml:trace contextRef="#ctx0" brushRef="#br0" timeOffset="39891.2815">22711 4150 101 0,'0'0'38'0,"-20"-13"0"15,20 13 1-15,0 0-35 16,23 14-2-16,3-9 0 16,7 2 0-16,4 0 0 15,7 3 1-15,-1 1-1 16,-2 2-1-16,-3 4 0 15,-6 7 0-15,-11 5 1 16,-6 4-2-16,-12 6 1 16,-13 5-2-16,-10 3 1 15,-11 2 0-15,-8 3 0 16,-4-4-1-16,-4-3 0 15,3-6-1-15,7-5-3 16,4-19-6-16,26 1-28 0,7-16-2 16,12-16 1-16,12-9-2 15</inkml:trace>
  <inkml:trace contextRef="#ctx0" brushRef="#br0" timeOffset="40062.2909">23381 4563 114 0,'-37'12'42'0,"9"4"-1"16,-6-16-2-16,21-3-40 16,13 3-5-16,-14-25-20 15,33 12-15-15,0-11 1 0,19 2-2 16,4-8 2-16</inkml:trace>
  <inkml:trace contextRef="#ctx0" brushRef="#br0" timeOffset="40609.3226">23764 4212 109 0,'-19'-4'38'16,"19"4"3"-16,-25 9-4 15,9 8-34-15,1 4 1 16,-1 8-1-16,-4 7 0 15,-1 5-2-15,0 4 1 16,-1 0-2-16,4 0 1 0,-1-6-1 16,4-9 1-16,6-3-2 15,6-10 1-15,3-17 0 16,12-7-1-16,7-14 1 15,2-10 0-15,2-7 0 16,5-6 1-16,-2-6 0 16,0-7 0-16,-4 5 1 15,-4 10-1-15,-7 6 0 16,-2 8 0-16,-2 11 1 15,-7 17-2-15,0 0 0 16,1 28 0-16,-2 6 0 16,0 9-1-16,4 5 1 15,1 5-1-15,4-1 1 16,1-3-1-16,7-8 1 0,2-7 0 15,1-16 1-15,3-10-1 16,3-17 1-16,-2-12 0 16,1-9 0-16,-1-14 0 15,-1-3 1-15,-1-9-2 16,-2-2 0-16,-3 0-2 15,-4 5 1-15,-3 11-2 16,-2 5 0-16,-1 18-7 16,-11-4-13-16,15 30-8 15,-10-7-12-15,4 24 2 16,-3-5-2-16,15 13 2 15</inkml:trace>
  <inkml:trace contextRef="#ctx0" brushRef="#br0" timeOffset="40790.333">24305 4533 87 0,'-19'6'42'0,"7"3"1"16,-5-16-2-16,17 7-13 15,-8-15-29-15,9-6-5 16,20 12-17-16,-9-16-17 15,16 6-2-15,-4-10 1 16,15 8-2-16</inkml:trace>
  <inkml:trace contextRef="#ctx0" brushRef="#br0" timeOffset="41260.3599">24633 4199 76 0,'0'0'41'0,"-23"2"-1"15,14 12 1-15,-10-7-13 16,5 17-23-16,-2 6-1 15,2 11 0-15,-3 7-1 16,2 5-1-16,0 1 0 16,2 1-1-16,6-4-1 15,0-4 1-15,5-10-1 16,1-10-1-16,4-13 1 15,-3-14 0-15,17-7-1 16,-4-16 1-16,1-13 0 16,2-9 0-16,3-11 1 15,5-8-1-15,2-4 1 0,0 2 0 16,2 4 0-16,-7 8 0 15,1 9 1-15,-4 9 0 16,-2 16-2-16,-3 16 0 16,-1 12 0-16,0 16 0 15,-3 9 0-15,2 8 0 16,2 7 0-16,1 8 0 15,-2 4 0-15,-1-3 0 16,-1 3-3-16,-6-8-1 16,1 1-1-16,-10-15-5 15,10 6-11-15,-24-29-7 16,16 8-9-16,-17-17-5 15,7-3 0-15,-10-15 2 16</inkml:trace>
  <inkml:trace contextRef="#ctx0" brushRef="#br0" timeOffset="41398.3678">24565 4562 119 0,'0'0'41'0,"-7"-14"2"16,21 13-3-16,4-3-39 16,5-3-3-16,10 5-4 15,-8-15-15-15,18 17-19 16,-16-6-3-16,1 11 1 15,-28-5-2-15</inkml:trace>
  <inkml:trace contextRef="#ctx0" brushRef="#br1" timeOffset="158138.0449">10584 15734 3 0,'0'0'22'16,"4"-12"-12"-16,-4 12-2 16,0 0 3-16,10-5 1 15,-10 5-1-15,0 0 0 0,10-12-2 16,-10 12-1-16,11-3-2 15,-11 3-1-15,14 2-3 16,-14-2 0-16,18 4-1 16,-9-2-1-16,3 0 1 15,4-1 0-15,-2-2 1 16,7-2 0-16,1-1 1 15,4 0-1-15,0-3 1 16,5 3-1-16,0-3 0 16,1 5 0-16,0-3-2 15,0 3 1-15,-2 0-1 16,-1 2 1-16,0 0-1 15,-1 2 0-15,-4-4 0 16,3 4 0-16,-2-2 0 16,-2 0 1-16,0 1-1 0,2 1 1 15,-2-1 0-15,-3 2-1 16,0-1 1-16,1 2-1 15,-2 0 1-15,2 0-1 16,-1 1 0-16,1-1 0 16,2-1 1-16,2-1-1 15,-1-1 0-15,4-2 0 16,-1 0 0-16,0 0 0 15,0-1 1-15,2 2-1 16,1-1-1-16,-1 1 1 16,-1-2 0-16,1 4 0 15,-1 0 0-15,-1 0 0 16,1-1-1-16,2 0 1 15,-4 1 0-15,0-4 1 0,5 1-1 16,1 0 0-16,0-1 1 16,3 0-1-16,3-2 0 15,1 2 0-15,0-2 0 16,3 3 1-16,-2 0-1 15,0 0 0-15,3-1 0 16,-1-1 0-16,1 0 0 16,4-1 0-16,-3-1-1 15,2-2 1-15,0 1 0 16,3 0 0-16,-3-1-1 15,4 3 1-15,-2-1 0 16,0 3 1-16,3-1-1 16,-1 3 0-16,0 2 0 15,-3-1 0-15,2 0 0 0,-3 1 0 16,2-1-1-16,-3 2 0 15,-1-3 1-15,1-2-1 16,0 2 1-16,2 0 0 16,0-1-1-16,1 1 1 15,4-1 0-15,0 0 0 16,0 1 0-16,1 1 0 15,1 1 1-15,-2 1-1 16,1-2-1-16,-4 1 0 16,-3 1 1-16,-1 0-1 15,-2-3 1-15,-1 0-1 16,-3 1 1-16,3-2-1 15,-4 2 1-15,0 3 1 0,2-2-1 16,-1 1 0-16,2 0 0 16,-2 1 0-16,-1 0 0 15,2-1 0-15,-3 1 0 16,0-3 0-16,0-1 0 15,-2 0 0-15,2-1 0 16,1-2 0-16,-3 0 0 16,3 1 0-16,0-3-1 15,0 4 1-15,-1-1 0 16,3 2 0-16,-4 0 0 15,-2 0 0-15,4 1 0 16,-4 0-1-16,2 0 1 16,-2 0 0-16,1-1 0 15,-2 0 0-15,3 0 1 0,0-1-1 16,0-1 0-16,-3 1 0 15,6-2 0-15,-2 1 0 16,1 1 0-16,-1-2-1 16,-1 3 1-16,0 0 0 15,1 2 0-15,-1-2-1 16,-1 0 1-16,2 1 0 15,-3 1 0-15,4-1 0 16,1 0 0-16,-1 1 0 16,3-1 0-16,-1 0 0 15,1 0 0-15,0-1 0 16,0 1 0-16,2-1 0 15,-1 0 0-15,0 0 0 16,0 0 0-16,1 1 0 16,-2 0 0-16,1 2 0 0,4-2 0 15,-6 1 0-15,5 1 0 16,0-2 0-16,2 0 0 15,0-1 0-15,1 0 0 16,-1-1 0-16,2-2 0 16,-2 1 0-16,2 0 1 15,-3 1-1-15,2 1 0 16,-2-2 1-16,-2 4-1 15,0 0 0-15,1 1 0 16,-4 3 0-16,-2-1 0 16,1-3 0-16,0 3 0 15,0-2 0-15,-2 2 0 16,1-2 0-16,0 1 0 15,0 0 0-15,-2-1 0 0,0 0 0 16,-1 2 0-16,1-2 0 16,0 2 0-16,0-2 1 15,-2 1-1-15,3-2 0 16,-1-1 0-16,1 0 0 15,1-1 0-15,-3 1 0 16,2-1 0-16,-1 2 0 16,1-2 0-16,-1 1 0 15,1 1 0-15,-3 1 0 16,0 0 0-16,0-1 0 15,-1 0 0-15,2-2 0 16,1 0 0-16,5-1 0 16,2-2 1-16,3-3-1 15,0 0 0-15,3 0 0 0,2 0 0 16,1 0 0-16,-1 1 0 15,0-1-1-15,1 3 0 16,-4 1 1-16,1 2-1 16,-3 0 1-16,-2 0-1 15,-2 2 1-15,-1-1 0 16,-1 3 0-16,0-2 0 15,-2 1 0-15,4-2 0 16,2-1 1-16,0 0-1 16,7-1 0-16,3-1-1 15,0 0 1-15,4-2 0 16,0 0 0-16,3-1 0 15,0 2 0-15,3-1 0 16,-6 2-1-16,3-3 1 16,-4 3 0-16,1 0 0 0,-4 0 0 15,4 0 0-15,-4 1 0 16,1-1 0-16,-2 1 0 15,-2-1 0-15,0 1 0 16,-1 1 0-16,1 1 0 16,-3 2-1-16,-3-1 1 15,-3 1 0-15,1 1 0 16,-2-1-1-16,1 0 1 15,-3-1 0-15,2 0 0 16,1-1 0-16,1-1 0 16,2 0 0-16,2 0 1 15,-2 0-1-15,-2-1 0 16,1 1 0-16,-1-1 0 15,-2 0 0-15,-1 0 0 0,-2 1 0 16,-2 1 0-16,0 0-1 16,-2 0 1-16,2 2 0 15,-2 1 0-15,2 1 0 16,0-1 0-16,-4 1 0 15,4 1 0-15,3-2 0 16,-2 1 0-16,5-2 0 16,3 1 1-16,2-3-1 15,3-1 0-15,5-3 0 16,5-1 0-16,0 1 0 15,3-3 0-15,2 1 0 16,3 0 0-16,4-2 0 16,-2 2-1-16,1-1 1 0,-3 2 0 15,-2-1 0-15,1 2 0 16,-7-2 0-16,-3 3 1 15,-5 1-1-15,-1 1 1 16,-4 1-1-16,1 0 0 16,-4 5 0-16,0-3 0 15,1 3 0-15,-2-2 0 16,4 2 0-16,-1 0 0 15,0 1 0-15,0-1-1 16,3-2 2-16,-1 1-1 16,-1-3 1-16,1-1-1 15,1-1 1-15,-2-1-1 16,3-1 1-16,-1-2-1 15,1 0 0-15,4 0 0 0,-1 0 0 16,0-1 0-16,4 0 0 16,-3 2-1-16,-2 0 2 15,-2 0 0-15,-3 1-1 16,-6 0 1-16,-3 0 0 15,-7 2-1-15,-2-1 1 16,-2 1 0-16,-5 0-1 16,0 1 0-16,0 1 1 15,-2-1-1-15,1-1 0 16,1 0 1-16,-3 1-1 15,3 1 0-15,-2-1 0 16,1 2 0-16,-1-1 0 16,-1 0 0-16,-1 1 0 15,0-1 0-15,-4 0 0 16,0-1 0-16,-3 1 0 0,-1-2 0 15,0-2 0-15,-11 2 1 16,17-3-1-16,-5-1 0 16,0 2 0-16,6-2 0 15,1 0 0-15,6 1 0 16,6 0 1-16,0 0 0 15,1 1 0-15,-2-2 1 16,0 2-1-16,-5 1 0 16,-6 0 0-16,-4-1 1 15,-15 2-2-15,14-1 0 16,-14 1 0-16,0 0 0 15,10-4 1-15,-10 4-1 16,11-5 0-16,-11 5-1 16,14-5 0-16,-14 5-8 0,20-5-24 15,-20 5-2-15,13-6 1 16,-13 6-1-16</inkml:trace>
  <inkml:trace contextRef="#ctx0" brushRef="#br1" timeOffset="161711.2493">5985 16477 19 0,'14'-7'22'0,"6"2"-16"16,-1 3-4-16,1 1 1 0,-1 4 0 15,-1-2 0-15,4 3 2 16,-1-5 0-16,6 7 1 16,-4-8 1-16,8 5 1 15,-3-9-1-15,10 9 0 16,-5-10-1-16,5 6-2 15,0-4 0-15,3 4 0 16,-3-3-2-16,2 6 0 16,-5-2 0-16,3 2-1 15,-3 1 0-15,0 1-1 16,0-1 0-16,-3 0 1 15,0-2-1-15,3 0 1 16,3-3-1-16,2 0 1 16,3-2 1-16,0 0-1 0,2-1 0 15,3 0 0-15,0 0 1 16,4 4 0-16,-3-1-2 15,2 2 1-15,-2 0 0 16,4 2 0-16,-1-1-1 16,3 0 1-16,2 1-1 15,2-1 0-15,1-1 0 16,3 0 0-16,1-1 2 15,3-2-1-15,1 1 0 16,-1 0 1-16,2 1-1 16,1 1 0-16,-1 1 0 15,1 0 0-15,-2 1-1 16,0 3 0-16,0 1 1 15,-2-1 0-15,-3 3-1 16,-3 2 1-16,-1-2-1 0,-3 0 1 16,-2 0 0-16,2 0-1 15,-4-1 0-15,0 1 0 16,3-2 0-16,-1-1 0 15,0-1 0-15,1-1 0 16,-1-1 0-16,2-2 0 16,0-3 1-16,0 0-1 15,0-3 1-15,2 0-1 16,1-1 0-16,1 2 1 15,0-4-1-15,-1 3 0 16,3-1 0-16,-5 0 0 16,1 3 0-16,-5 1 0 0,2 0 0 15,-4 2 0-15,-1 4 1 16,-3-1-1-16,-2 0 0 15,-4 3 0-15,3-1 0 16,-1 0 0-16,-1 1 0 16,-1-1 0-16,3 2 0 15,3-3 0-15,-1 1 0 16,7-2 0-16,-1-1 0 15,2-1 0-15,4-2 0 16,2-1 0-16,-1-1 0 16,2 1-1-16,-1-2 1 15,0 3 0-15,-1-2 0 16,0 2 0-16,-2 2 0 15,-3 1 0-15,-1 1 0 16,-1 1 0-16,-1 0 0 0,-4 2 0 16,3-1-1-16,0 0 1 15,-3-2-1-15,4 0 1 16,0 0 0-16,5-4-1 15,-1 0 1-15,7-1 0 16,-1-2 0-16,1 0 0 16,0 0 0-16,2 0 0 15,-2 0 0-15,3 0 0 16,-1 2-1-16,-4 0 1 15,0 1-1-15,2-2 0 16,-1 2 1-16,2-2-1 16,5 0 0-16,-1-1 1 15,1-1 1-15,1 3-1 16,-2-2 0-16,0 3-1 0,-1 0 1 15,-2 2-1-15,-2 0 1 16,-5 3-1-16,0 1 0 16,0 1 1-16,0 2-1 15,-2 0 1-15,1 1 0 16,-3 0 0-16,-1-2 0 15,3 0 0-15,-1 0-1 16,0-2 1-16,-1-1 0 16,4-1 0-16,-2-2-1 15,4 1 1-15,2 0 0 16,-2 0 0-16,5-1 0 15,-2 2 0-15,0-2 0 16,1 1 0-16,1-1 0 16,-1-3 0-16,-1 2 0 0,0-1-1 15,-3 0 1-15,7-1 0 16,-3 2 0-16,2-1 0 15,0 0 0-15,0-1 0 16,-2 3 0-16,0 1 0 16,1 1 0-16,-6 0-1 15,-1 0 1-15,0 0 0 16,-1 2 0-16,1-2 0 15,0-2 0-15,3 0 0 16,-1 0 0-16,1-1 0 16,0 0 0-16,2 1 0 15,-3 0 1-15,2 1-1 16,-4 1 0-16,1 0 0 0,0 1 0 15,0-1 1-15,1 1-1 16,-1-2 0-16,3-1 0 16,0-3 0-16,3 1 0 15,0-2 0-15,-1-3 0 16,2 1 1-16,0-1-1 15,0 1 1-15,0-1-1 16,1 3 1-16,3-3 0 16,2 2-1-16,-1 0 0 15,0 2-1-15,1 2 0 16,-4-1 1-16,4 0-1 15,-5 1 0-15,-2 0 1 16,0 0 0-16,-2 2-1 16,3 0 1-16,0 0 1 0,1 1-1 15,1 0 0-15,0-1 0 16,4 1 0-16,-1-2 0 15,1-1 0-15,2 1 0 16,1-2 1-16,0 0-1 16,3-3 0-16,3 1 0 15,-3 2 0-15,2-1 0 16,-1 2 0-16,-3-1 0 15,-1 0 0-15,-2 2 0 16,-2 1 0-16,0 0 0 16,0-1 0-16,0-1 0 15,2 1 0-15,0-3 0 16,3 2 0-16,2-3 0 15,-1 3 0-15,0-2-1 16,1 1 1-16,-1 2 0 0,3 2 0 16,-2-2 0-16,-1 1 0 15,-1 1 0-15,2-2-1 16,-1 1 1-16,2-1 0 15,-4 0-1-15,-1-1 1 16,-1 1 0-16,0 0-1 16,-1-1 1-16,-2 2 0 15,-5 1 0-15,-1 3 0 16,-3-2 0-16,1 2-1 15,-3-2 1-15,-2 0 0 16,1-1 0-16,0-2-1 16,0 0 1-16,2-3 0 15,0 1 0-15,-4 0 1 16,2 2-1-16,-4 0 0 0,0 1 0 15,-7 2 0-15,-2-1 1 16,-3 3-1-16,-6-1 0 16,2 1 0-16,-3-2 0 15,0 1 0-15,-1-2 0 16,2-3 0-16,2 1 0 15,1-2 0-15,1-1 0 16,2-1 0-16,2-1 0 16,2 0 0-16,0 0 0 15,2-1 0-15,-4 2 1 16,2 1-1-16,-3 2 0 15,-4 1 0-15,1 1 0 16,-4 1 0-16,-3 1 0 16,1 1 0-16,-3 1 0 15,-1-2 0-15,1 2 0 0,-1-2 1 16,-2 1-1-16,-2-3-1 15,4 1 1-15,-1 2 0 16,1-4 0-16,-3 2 0 16,-4-1 0-16,2 0 0 15,-6-1 0-15,0 3 0 16,-3-3 0-16,-2 1 0 15,-2-1 0-15,2 0 0 16,2-1 0-16,1 1 0 16,0 0 0-16,-1 0 0 15,0 0 0-15,-2 0 0 16,-1 0 0-16,-12 0 0 0,13 1 0 15,-13-1 0 1,0 0 1-16,0 0-1 0,0 0 0 16,0 0 0-16,0 0 0 15,0 0 0-15,0 0 0 16,0 0 0-16,16 8 0 15,-16-8 0-15,10 6-1 16,-10-6 1-16,10 7-1 16,-10-7 0-16,0 0 0 15,12 12-3-15,-12-12-1 16,5 14-15-16,-5-14-15 15,0 0 1-15,-11 4 0 16</inkml:trace>
  <inkml:trace contextRef="#ctx0" brushRef="#br2" timeOffset="177821.1708">8970 18635 21 0,'0'0'16'16,"0"0"0"-16,0 0-1 15,0 0-2-15,0 0-4 16,0 0-3-16,0 0-2 16,0 0-1-16,50-15-2 15,-50 15 0-15,0 0-1 16,0 0 0-16,0 0 1 15,0 0 0-15,0 0 0 0,0 0 1 16,48-8 1-16,-48 8-1 16,0 0 0-16,0 0 1 15,0 0-1-15,52-5 0 16,-52 5 0-16,0 0-1 15,0 0-1-15,55-6 1 16,-55 6-2-16,0 0 1 16,53-5 1-16,-53 5-2 15,0 0 2-15,60-13 1 16,-60 13-1-16,0 0 2 15,61-13 0-15,-61 13 0 16,0 0-2-16,65-12 1 16,-65 12 0-16,0 0-2 15,66-12 0-15,-66 12 0 16,0 0-1-16,66-9 1 0,-66 9-1 15,0 0 1-15,63-2 0 16,-63 2 0-16,0 0 1 16,67 1-1-16,-67-1 1 15,46 1 1-15,-46-1-1 16,50 1 0-16,-50-1 0 15,54 0 1-15,-54 0-1 16,57-1 0-16,-57 1 0 16,66-4-1-16,-66 4 1 15,67-3 1-15,-67 3-2 16,68-6 0-16,-68 6 1 15,71-3-1-15,-71 3 0 16,72-4 0-16,-72 4 1 16,74-4-2-16,-74 4 2 0,77-5 0 15,-77 5 1-15,76-6-1 16,-76 6 0-16,73-7 0 15,-73 7-1-15,73-7 2 16,-73 7-3-16,79-7 1 16,-79 7 0-16,76-5 0 15,-76 5 0-15,76-6 0 16,-76 6-1-16,68-6 1 15,-68 6 0-15,66-4 0 16,-66 4 0-16,63-2 0 16,-63 2 0-16,59 2 0 15,-59-2 0-15,57 2 0 16,-57-2 1-16,53 3-2 0,-53-3 1 15,52 4 0-15,-52-4 0 16,53 3 0-16,-53-3 0 16,57 3 0-16,-57-3 1 15,57 3 0-15,-57-3-2 16,57 5 1-16,-57-5-1 15,57 7 0-15,-57-7 0 16,61 10 0-16,-61-10 0 16,60 9 1-16,-60-9-1 15,60 8 0-15,-60-8 1 16,62 9 0-16,-62-9 0 15,66 9 0-15,-66-9 0 16,67 10 0-16,-67-10 1 16,73 8 0-16,-73-8-2 0,74 8 1 15,-74-8 0-15,76 7 0 16,-76-7 0-16,80 6 0 15,-80-6-1-15,83 6 0 16,-83-6 1-16,82 8 1 16,-82-8-1-16,83 4 1 15,-83-4-1-15,81 7-1 16,-81-7 1-16,81 7 0 15,-81-7 0-15,81 7-1 16,-81-7 0-16,80 8 1 16,-80-8-1-16,76 9 1 15,-76-9 0-15,70 9 0 16,-70-9-1-16,70 10 1 15,-70-10-1-15,68 11 1 16,-68-11 0-16,65 9-1 0,-65-9 2 16,59 10-2-16,-59-10 1 15,58 7 0-15,-58-7 0 16,53 5-1-16,-53-5 1 15,52 7 0-15,-52-7-1 16,49 5 1-16,-49-5-1 16,48 5 1-16,-48-5 0 15,0 0 0-15,69 6 0 16,-69-6 1-16,0 0-1 15,64 5 0-15,-64-5 1 16,0 0 0-16,65 1-1 16,-65-1 0-16,0 0 0 15,62 0-1-15,-62 0 1 16,0 0-1-16,63 0 0 0,-63 0 0 15,0 0 1-15,57-3 0 16,-57 3 0-16,0 0 0 16,52-5 1-16,-52 5 0 15,0 0-1-15,0 0 1 16,58-11-1-16,-58 11-1 15,0 0-1-15,0 0-1 16,0 0-5-16,0 0-8 16,52-10-20-16,-52 10-3 15,0 0 1-15</inkml:trace>
  <inkml:trace contextRef="#ctx0" brushRef="#br3" timeOffset="184462.5503">12096 17739 33 0,'-7'47'34'15,"7"-47"1"-15,0 0-16 16,-12 5-11-16,12-5-3 16,0 0 0-16,0 0-4 15,4-12 1-15,-4 12-2 16,5-12 1-16,9 7 0 0,4 0 0 15,3 2 1-15,-3-3-2 16,1 3 1-16,0-1 0 16,2 2 0-16,0-2 0 15,-1 4 0-15,3 0-1 16,-3 0 0-16,2 0 1 15,1 0-1-15,0-2 1 16,2 2-1-16,4-1 1 16,-1-3-1-16,1 3 1 15,0-1-1-15,2 2 0 16,1 0 0-16,0 3 0 15,-1 1 0-15,1 1 0 16,-2 0 0-16,2 1 0 16,2-1 0-16,3 2 1 15,-37-7-1-15,39 2 1 0,3 1-1 16,-3 0 0-16,-39-3 1 15,0 0 0-15,66 7-1 16,-66-7-1-16,0 0 5 16,69 12-4-16,-69-12 2 15,0 0-1-15,69 18-2 16,-69-18 1-16,47 11 0 15,-47-11 0-15,0 0 0 16,69 14-1-16,-69-14-1 16,51 6 0-16,-51-6 6 15,52 5-6-15,-52-5 3 16,52 7 1-16,-52-7-2 0,57 5 1 15,-57-5-1 1,63 3 0-16,-63-3 0 0,65 2 2 16,-65-2 0-16,68 0-2 15,-68 0 0-15,73 0 2 16,-73 0 0-16,75-2-2 15,-75 2-3-15,77-1-1 16,-77 1 4-16,81-2-2 16,-81 2 2-16,80-2 0 15,-80 2-2-15,83-5 2 16,-83 5 3-16,86-1-1 15,-86 1-2-15,89-4 3 16,-89 4-2-16,91-3-5 16,-43 1 8-16,3 1-4 15,-4-3 1-15,7 1-1 0,-3-1 2 16,4 2-4-16,0-2 2 15,3 0 3-15,0 0-3 16,-2 1 0-16,1 1 0 16,2-1-3-16,21-2 1 15,-25 3 3-15,4-2-1 16,46-1-1-16,-5-2-3 15,-10-3 5-15,-10 5-3 16,-80 5 3-16,78 0-1 16,-10-3-1-16,-68 3-1 15,66 3 1-15,-66-3 4 16,66 6-4-16,-66-6 1 15,66 9 1-15,-66-9-1 16,72 7 0-16,-72-7 1 0,73 8-1 16,-73-8-3-16,80 9 3 15,-80-9 2-15,77 9-2 16,-77-9 0-16,81 12 0 15,-81-12 0-15,85 8 0 16,-85-8 4-16,85 9-4 16,-85-9-3-16,86 11 0 15,-86-11 6-15,90 10-3 16,-90-10 0-16,92 13 4 15,-45-7-5-15,0 1 2 16,2-4-1-16,1 3 2 16,1-2-4-16,-2 1 3 15,3 1 0-15,-1-3-6 16,3 2 5-16,-1 0-1 0,0-1 1 15,3 0 0-15,-2-1 0 16,3 1 1-16,2-3-1 16,-1 1 3-16,1 0-3 15,3 1 1-15,-1-2-1 16,2 0 0-16,-2 0 0 15,4 0 0-15,0-1 0 16,-2 0 1-16,2-1-1 16,0 1 1-16,1-1-1 15,3 0 0-15,-2 0 0 16,1-1 1-16,-2 1-2 15,0 0 2-15,4 1-1 16,-6 0 1-16,1-1-1 16,1 0 1-16,0 0-1 15,-2 1-2-15,1 0 2 0,-1-1 0 16,1-2 2-16,-2 2-3 15,0-2 3-15,1 1-3 16,-3 1 3-16,2 0 2 16,-1-1-2-16,-2 2 0 15,1-2-5-15,-2-2 3 16,1 1-3-16,-2 1 3 15,1 0-3-15,-2 1 2 16,-1-1 1-16,1-1 1 16,-1 2-2-16,-3 1 1 15,-1-1 1-15,1 0-2 16,1 0 1-16,-2 0 1 0,0-1-4 15,1 0 2 1,-1 0 1-16,1 0 3 0,0 0 0 16,1-1 0-16,1 2-3 15,-1-3 0-15,2 0 0 16,-1 1-3-16,2-1 5 15,1 0-2-15,0 0-3 16,-2-1 2-16,0 0 4 16,0 2-6-16,2 0 3 15,-1-1-1-15,-1 1-2 16,1-2 0-16,0 3 6 15,0-3-6-15,-1 1-1 16,-1 1 4-16,-1-1 4 16,2 2-1-16,-4 0 0 15,0 0-3-15,-1 2-4 16,1 1 4-16,-3-1 1 0,2-1-2 15,-1 0-1-15,0 0 1 16,-2 1 1-16,1 0 0 16,-1 0 3-16,0 0-3 15,3 2 1-15,-2-1-1 16,2-1 0-16,-3 0-3 15,3 0-1-15,1 0 8 16,2-2-7-16,-1-1 7 16,2 2-4-16,1-1-1 15,1-2 1-15,1 3 3 16,-1 0-2-16,2-3-4 15,-3 1 3-15,3 2 0 16,-3-1 4-16,2 2-4 0,0-1 0 16,-4-1-2-1,3 2 2-15,-1-1 0 0,-1 2 2 16,-3 1-4-16,3-1-1 15,-2 0 3-15,-1 1 2 16,-1-1 1-16,1 2-2 16,-3 0 0-16,2-3-4 15,-2 4 4-15,3-3 0 16,0 0-1-16,-1-2-2 15,0 1 0-15,1 0 2 16,-2 0 1-16,1-4 0 16,-4 2 0-16,1-1 2 15,3 0-1-15,-4 1 0 16,1 0 0-16,-48 2-1 0,90-6 2 15,-90 6-2-15,81-4 0 16,-81 4-6-16,66 0-13 16,-66 0-19-16,51 4 0 15,-51-4-3-15,0 0-1 16</inkml:trace>
  <inkml:trace contextRef="#ctx0" brushRef="#br3" timeOffset="185618.6167">5998 18689 33 0,'0'0'38'15,"0"0"0"-15,0 0 0 16,0 0-33-16,0 0-1 15,0 0-1-15,0 0-1 16,0 0 0-16,0 0 0 16,0 0-1-16,0 0 0 15,53 29 2-15,-53-29-2 16,0 0 2-16,0 0-2 15,64-4-2-15,-64 4 1 16,0 0 0-16,72 7 1 16,-72-7-1-16,60 7 1 15,-60-7-3-15,69 6 2 16,-69-6 2-16,83 1 0 15,-83-1-1-15,92-3 0 0,-41-1 0 16,5 1 0-16,-2-4 1 16,7 1-1-16,-3-1-1 15,2 0 0-15,0-1 1 16,-2 0-2-16,0 1 0 15,-4 0 0-15,-2 2 0 16,-4 1 1-16,-48 4-1 16,86-3 1-16,-86 3-1 15,66 1 2-15,-66-1 1 16,0 0-1-16,62 6-1 15,-62-6-1-15,0 0-1 16,0 0-7-16,0 0-30 16,0 0-1-16,0 0-2 15,0 0 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9T20:03:09.2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9047 2023 76 0,'0'0'35'0,"0"0"-1"16,4 15-3-16,-9 3-33 16,-1 11 3-16,-5 9 2 15,0 16-1-15,-7 16 1 16,2 17 0-16,-8 4 0 15,5 4 0-15,0-13 4 16,4-9-3-16,8-16-2 16,7-23 1-16,0-34-2 15,24-16 0-15,2-33 0 16,5-14-1-16,0-7 0 0,3-7 0 15,-7-4 0-15,-1 6-1 16,-5 4 2-16,-2 15 0 16,-7 16 0-16,-3 16 0 15,-9 24-1-15,0 0 1 16,-2 10 0-16,1 14-1 15,1 5 1-15,2-2-2 16,9 3 2-16,8-11-2 16,9-6 2-16,10-12-1 15,10-10 1-15,5-7 0 16,4-11 0-16,4-6 0 15,-4-3 0-15,-4-1 1 16,-6 6-2-16,-9 3 1 0,-9 13 0 16,-6 16 0-16,-11 20-1 15,-11 16-1-15,-6 13 1 16,-6 13-2-16,-3 5 1 15,1 1-3-15,7-4-2 16,-1-20-7-16,22-4-25 16,-2-28 0-16,18-7 0 15,4-27-1-15</inkml:trace>
  <inkml:trace contextRef="#ctx0" brushRef="#br0" timeOffset="172.0098">10167 2160 93 0,'0'0'38'16,"-17"29"1"-16,-8 1-1 0,3 16-35 15,-8 8-2 1,2 4-1-16,6-6 0 0,4-3-1 16,13-5-7-16,-1-26-29 15,25-7 0-15,5-35-1 16,14-10-2-16</inkml:trace>
  <inkml:trace contextRef="#ctx0" brushRef="#br0" timeOffset="315.018">10142 1485 94 0,'-28'0'31'0,"3"5"-13"16,16 9-17-16,9-14-37 0,28-3-1 15,4-13 0-15</inkml:trace>
  <inkml:trace contextRef="#ctx0" brushRef="#br0" timeOffset="515.0294">10550 1324 83 0,'47'11'38'16,"-8"22"0"-16,-19 21 0 15,-7 23-33-15,-26 25 0 16,-10 14-1-16,-2-2-1 16,7-1-1-16,-1-6 0 15,9-5-3-15,6-14 0 16,9-22-4-16,27-11-31 15,-3-37-4-15,22-12 2 16,2-29-2-16</inkml:trace>
  <inkml:trace contextRef="#ctx0" brushRef="#br0" timeOffset="721.0412">11188 1391 105 0,'-22'-8'40'0,"-4"35"2"16,-8 42-2-16,-3 36-40 15,-3 33 0-15,14-2-1 16,14-16 1-16,7-8-2 16,10-13-1-16,4-19-4 15,20-7-23-15,-1-34-10 16,15-15 2-16,-5-27-2 0</inkml:trace>
  <inkml:trace contextRef="#ctx0" brushRef="#br0" timeOffset="902.0516">11536 1907 76 0,'-24'29'42'16,"-2"24"-3"-16,-8 1 3 16,5 18-15-16,1-11-27 15,7-3-2-15,15-10 0 16,7-13-3-16,21-6-25 15,-2-26-10-15,21-8 1 16,-7-20-1-16</inkml:trace>
  <inkml:trace contextRef="#ctx0" brushRef="#br0" timeOffset="1044.0597">11574 1587 105 0,'-22'-22'39'16,"-5"13"-1"-16,12 16-3 15,9 3-53-15,7 3-21 16,23 6 1-16,4-2-2 15,24 9 2-15</inkml:trace>
  <inkml:trace contextRef="#ctx0" brushRef="#br0" timeOffset="1683.0962">12011 1895 100 0,'-4'25'39'16,"-16"-7"3"-16,2 18-4 0,-6-6-34 16,4 5 0-16,-3-2 0 15,5 6-2-15,4-3-1 16,8 3-1-16,8-5 0 15,10-8-1-15,8-6 0 16,5-6-1-16,10-8-1 16,1-10 1-16,4-5-2 15,2-14 1-15,1-8 0 16,-5-9 0-16,-3-5 1 15,-7-5 1-15,-6-1 0 16,-6-1 3-16,-9 1-1 16,-6 10 2-16,-11 5 0 0,-2 12 2 15,-2 2-3 1,-1 9 2-16,1 6-1 0,14 7-2 15,-11 6 0-15,11-6-1 16,16 23 1-16,3-8-2 16,4 2 2-16,4 7-2 15,2-1 2-15,1 0 0 16,-1-1 0-16,-3 1 0 15,-6-5-1-15,-3 5 0 16,-7-3 1-16,-4 4-1 16,-7-2 1-16,-5 3-2 15,-5 3 2-15,-1-4-2 16,-1 2 1-16,3-8-1 15,3-2 1-15,7-16-1 16,14-2 1-16,7-18 0 0,8-7 0 16,8-12 1-16,4-4 0 15,3-6 1-15,-2 2-2 16,-5 4 2-16,-8 10-1 16,-7 13 1-16,-8 14-1 15,-14 6 0-15,-5 35-1 16,-5 4 1-16,-3 4-2 15,0 3-2-15,10 1-2 16,1-14-26-16,27-5-11 16,6-17-1-16,25-9-1 15,5-26 1-15</inkml:trace>
  <inkml:trace contextRef="#ctx0" brushRef="#br0" timeOffset="2000.1144">13422 1635 96 0,'-42'7'42'0,"-3"15"3"15,-15 1-3-15,10 14-21 16,-2-6-19-16,12 1-2 16,8 1 1-16,14-2-1 15,14-5 1-15,17-6-2 16,16-5 1-16,11-4 1 15,8-2-1-15,1-4 0 16,-2-2 0-16,-4 0 1 16,-11 4-1-16,-8 3 1 15,-20 6-1-15,-14 10 1 16,-17 3-2-16,-11 2 1 15,-6 3 0-15,-4 0-3 0,3 0-3 16,-10-10-34-16,28-3-3 16,5-16-1-16,22-5 0 15</inkml:trace>
  <inkml:trace contextRef="#ctx0" brushRef="#br0" timeOffset="3035.1736">12801 2552 82 0,'0'0'36'16,"0"0"0"-16,-11 0 0 15,11 0-34-15,-19 8 1 16,19-8 0-16,-21 17 0 15,10 2 1-15,-3-1 0 16,0 8 0-16,2 2-1 16,4 2 0-16,4 3-1 15,4-3 0-15,8-4-1 16,7-4 0-16,8-8-1 15,6-7 0-15,3-12 0 16,6-7 1-16,0-13-1 16,-4-4 0-16,-6-10 1 15,-8-1-1-15,-16-5 0 16,-9 3 0-16,-13 4 1 15,-12 11-2-15,-5 6 1 0,-3 11 0 16,2 7-1-16,4 9-1 16,12 10-2-16,9-5-6 15,27 14-27-15,1-15-2 16,29 9 0-16,7-13-1 15</inkml:trace>
  <inkml:trace contextRef="#ctx0" brushRef="#br0" timeOffset="3305.189">13906 2162 93 0,'4'-39'40'15,"-16"-4"0"-15,-1 13-1 0,-15 0-35 16,-4 12-2-16,-2 17 0 15,-5 20 1-15,-7 16-1 16,-2 25 1-16,1 15-1 16,1 19 0-16,7 8-1 15,7 6 1-15,10 0-3 16,8-12 0-16,13-7-3 15,6-22-4-15,20-9-30 16,-12-28-2-16,9-7 0 16,-12-26 0-16</inkml:trace>
  <inkml:trace contextRef="#ctx0" brushRef="#br0" timeOffset="3470.1985">13338 2595 114 0,'0'0'43'15,"-15"-14"0"-15,33 21 0 16,2-11-40-16,32-7-2 15,23-8-3-15,10-10-5 16,21 10-31-16,-11-16-5 16,8 11 0-16,-15-5-2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7T23:35:00.01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1919 868 92 0,'0'0'38'16,"15"-62"2"-16,-15 62-4 15,0 0-30-15,0 0-2 16,0 0 0-16,-69-46-1 16,69 46 1-16,-57 1-2 15,57-1 1-15,-68 20-1 16,68-20-1-16,-77 34 0 15,77-34 0-15,-74 49-1 16,74-49 1-16,-60 59-1 0,60-59 0 16,-40 64 0-16,40-64 1 15,-10 70-2-15,10-70 2 16,17 70-1-16,-17-70-1 15,41 84 0-15,18-21 0 16,-2-3 0-16,-21-17 0 16,-11 12 0-16,-21 6-1 15,-31-1 0-15,-18 3 2 16,-13-6-1-16,-7-5-2 15,8-6-1-15,-3-17-28 16,26-5-6-16,7-18 0 16,27-6-1-16</inkml:trace>
  <inkml:trace contextRef="#ctx0" brushRef="#br0" timeOffset="431.0246">2089 1369 104 0,'-5'19'38'0,"-3"-1"0"15,9-4-3-15,10-11-32 16,14-4-1-16,7-7 0 15,-32 8 0-15,0 0 0 16,67-18-1-16,-67 18 1 16,50-21 0-16,-50 21 0 15,0 0 0-15,60-42 0 0,-60 42-1 16,0 0 1-16,0 0 0 15,18-56 0-15,-18 56-1 16,0 0 1-16,-59-11 0 16,-12 23-1-16,-10 17 2 15,-5 10-3-15,13 14 2 16,13 2-4-16,32 4 4 15,30-12-5-15,44-13 1 16,22-17-1-16,23-14-2 16,30-11-5-16,1-22-27 15,-48 11-5-15,7-2 2 16,0-9 1-16</inkml:trace>
  <inkml:trace contextRef="#ctx0" brushRef="#br0" timeOffset="615.035">3218 1180 108 0,'47'-22'41'15,"-61"41"3"-15,-40 29-4 16,-24 27-36-16,-28-3-3 16,10 14 1-16,17-7-3 15,21-10-2-15,20-20-3 16,9-19-6-16,26-13-26 15,3-17-2-15,25-16 1 16,-2-13-1-16</inkml:trace>
  <inkml:trace contextRef="#ctx0" brushRef="#br0" timeOffset="782.0447">2856 1453 113 0,'-2'-39'41'0,"2"13"-1"16,-13 9 1-16,13 17-34 16,-15 12-4-16,20 13-2 15,10 8-2-15,12 3-1 16,19-12-3-16,12-13-8 15,23-3-26-15,3-12-2 16,16-5 0-16,-3-14 0 16</inkml:trace>
  <inkml:trace contextRef="#ctx0" brushRef="#br0" timeOffset="1142.0653">3789 1255 83 0,'0'0'43'15,"20"-15"2"-15,-39 24-4 16,-10 15-10-16,-21 20-29 15,-1 14 1-15,4 7-2 16,21-2 1-16,15-6-2 16,25-16 1-16,11-15-1 15,11-11 1-15,8-11-1 16,10-14 0-16,4-14 2 15,5-12-2-15,-63 36 0 16,68-49 0-16,-68 49 0 16,66-63 0-16,-66 63 0 15,65-62 0-15,-65 62 0 16,51-55 0-16,-51 55 0 15,28-28 0-15,-13 16 0 0,-1 21 0 16,-19 13 0-16,2 19 0 16,-11 19-6-16,7 6 1 15,10 7-17-15,9-29-17 16,34-3-3-16,6-16 2 15,30-5-1-15</inkml:trace>
  <inkml:trace contextRef="#ctx0" brushRef="#br0" timeOffset="1547.0885">5137 1416 120 0,'-45'-2'40'15,"-23"3"2"-15,4 17-2 0,1-1-37 16,-4 11 0-16,2 5-1 15,9 5 1-15,6 2-1 16,16 2-2-16,16-4 0 16,13-4 0-16,17-6 0 15,17-12 0-15,10-13 0 16,13-5 0-16,8-12 0 15,3-14 0-15,-2-12 0 16,-2-7 0-16,-8-8 0 16,-51 55 0-16,42-58 0 15,-42 58 0-15,32-50 0 16,-32 50 0-16,19-42 0 15,-13 20 0-15,-17 10 0 0,11 12 0 16,-27 26 0 0,18 11 0-16,-9 3 0 0,11 12 0 15,22-13 0-15,9-12-7 16,25-10-24-16,-7-17-9 15,20-11-2-15,-3-20 2 16,-59 31-2-16</inkml:trace>
  <inkml:trace contextRef="#ctx0" brushRef="#br0" timeOffset="1750.1001">5680 1117 114 0,'46'-98'44'16,"-46"98"0"-16,14-63-2 15,-14 63-31-15,0 0-11 0,-20-7 0 16,-4 72 0-1,-12 40 0-15,-1 40 0 0,-6-21 0 16,16 4 0-16,18-12-12 16,11-36-29-16,12-25-4 15,-9-25 1-15,13-15-1 16</inkml:trace>
  <inkml:trace contextRef="#ctx0" brushRef="#br0" timeOffset="2840.1623">6793 1082 80 0,'0'0'38'15,"0"0"0"-15,0 0 0 16,0 0-17-16,0 0-16 16,0 0-3-16,0 0 1 15,13 9-2-15,-13 51 2 16,-4 15-3-16,-3 12 2 15,-17-15-1-15,10 12 0 16,-6-3 0-16,8-10 0 16,-3-34 0-16,8-9 0 15,-4-17 0-15,11-11 0 16,-4-26 0-16,10-14-1 15,-6 40 1-15,14-60 0 16,-14 60 0-16,15-90-1 16,-1 35 1-16,4-3 0 0,-4-3 0 15,5-4 0-15,4-5 1 16,1 0-1-16,-5 4 0 15,5 1 0-15,4 8-1 16,6 3 0-16,-34 54 0 16,61-84 0-16,-61 84-1 15,63-45 0-15,-63 45 0 16,58 0 0-16,-58 0 0 15,0 0 1-15,54 70 0 16,-54-70 1-16,9 74-1 16,-9-74 1-16,-12 80 0 15,12-80 0-15,-33 79 0 16,33-79 0-16,-45 68-1 15,45-68 0-15,-49 58-1 0,49-58 2 16,-45 48-1-16,29-29 2 16,-8 22-4-16,21 0 4 15,10-18-2-15,30 13 0 16,3 1 0-16,11 8 0 15,-4-1-2-15,-10-3 1 16,0-3-1-16,-5-8-2 16,1-1-5-16,-10-18-24 15,17 2-6-15,-7-17-2 16,12-5 2-16</inkml:trace>
  <inkml:trace contextRef="#ctx0" brushRef="#br0" timeOffset="3236.1851">7681 1307 91 0,'0'0'38'0,"0"0"1"16,0 0 0-16,-12-35-18 15,12 35-18-15,0 0-1 16,0 0 0-16,0 0 0 15,62 8 0-15,-62-8-1 16,53 1 1-16,-53-1-1 16,57-9 0-16,-57 9 1 15,58-17-1-15,-58 17 1 16,0 0-1-16,57-38-1 15,-57 38 1-15,0 0-1 0,0 0 0 16,0 0 1-16,0 0-1 16,-78-37 0-16,24 65 1 15,-8 9-1-15,13 19 0 16,2-8 0-16,33 11 0 15,25-6-2-15,28-10 0 16,20-17-2-16,12-13-3 16,19-10-18-16,-7-15-13 15,16-8-3-15,-12-11 1 16,-87 31-1-16</inkml:trace>
  <inkml:trace contextRef="#ctx0" brushRef="#br0" timeOffset="3823.2187">8473 1281 82 0,'29'-48'40'0,"-29"48"0"15,0 0 0-15,0 0-11 16,-22 16-25-16,-8 25-1 16,7 16-1-16,-1 4 0 15,10 6-1-15,0 0 0 16,12-5 0-16,-2-16-1 15,3-10 0-15,1-11 0 16,1-12 0-16,-1-13 0 16,12-5 0-16,-3-15 1 15,4-13-1-15,3-11 1 16,4-12-1-16,-20 56 1 15,25-69 0-15,-25 69-1 16,33-81-1-16,-33 81 1 16,38-78-1-16,-38 78 2 0,38-75-2 15,-38 75 0-15,44-60 1 16,-44 60 1-16,43-63 0 15,-43 63 1-15,45-33-2 16,-45 33 1-16,0 0-1 16,59-5 0-16,-66 19 0 15,28 28-1-15,-6 14 0 16,-15 5 0-16,-13-9 0 15,-10-1 0-15,-5-3 1 16,-10-11 0-16,5-14 0 16,0-10 0-16,4-3 0 15,5-6 1-15,3-1-1 0,5 1 0 16,2 3 0-16,7 4 0 15,-5 9 0-15,3 9 0 16,-4 15-1-16,-6 10 1 16,-7 11-1-16,-4 6 1 15,-4 6-1-15,0-3 1 16,-1-3-4-16,9-5-3 15,-1-27-19-15,26-5-14 16,1-34 0-16,33-1-2 16,3-32 0-16</inkml:trace>
  <inkml:trace contextRef="#ctx0" brushRef="#br0" timeOffset="4558.2607">9150 1272 115 0,'0'0'43'0,"0"0"-1"15,0 0-1-15,30-30-37 16,-30 30-2-16,-22 32 0 15,-1 1-2-15,0 14 1 16,-4-2-1-16,4 7 0 16,-4 1-1-16,1-7 2 15,5-7-1-15,5-8 0 16,4-10 0-16,4-10 1 15,8-11-1-15,8-15 1 0,6-9 0 16,4-9-1-16,3-12 2 16,-21 45-2-16,27-53 0 15,-27 53 0-15,33-62 0 16,-33 62 0-16,31-63 0 15,-31 63 0-15,33-53 0 16,-33 53 0-16,0 0 0 16,50-62 0-16,-50 62 0 15,0 0 0-15,61-42 0 16,-61 42 0-16,58-24 0 15,-58 24 0-15,61-11 0 16,-61 11 0-16,61-3 0 16,-61 3 0-16,61-2 0 15,-61 2 0-15,56-2 0 0,-56 2 0 16,0 0 0-16,58-4 0 15,-58 4 0-15,0 0 0 16,23 25 0-16,-37 13 0 16,-19 5 0-16,-7 15 0 15,-13-12 0-15,16 16 0 16,7-2 0-16,19-5 0 15,26-30 0-15,13-15 0 16,10-13 0-16,10-18 0 16,-48 21 0-16,55-38 0 15,-55 38 0-15,51-60 0 16,-51 60 0-16,48-69 0 15,-48 69 0-15,27-74 0 16,-27 74 0-16,5-61-2 16,-5 61-8-16,-22-52-14 0,22 52-9 15,0 0-7-15,-32-63-1 16,32 63 0-16</inkml:trace>
  <inkml:trace contextRef="#ctx0" brushRef="#br0" timeOffset="5206.2976">10489 1300 91 0,'0'0'39'15,"0"0"3"-15,-56-40-1 16,56 40-24-16,-62-17-11 16,62 17 0-16,-97-3-2 15,11 15-2-15,1 16 1 16,7 5-2-16,14 12 2 0,15 2-3 15,28-1 0-15,25-12 0 16,31-12 0-16,16-16 0 16,13-15 0-16,-64 9 0 15,85-28 0-15,-85 28 0 16,91-53 0-16,-42 18 0 15,4-3 0-15,-53 38 0 16,92-93 0-16,-50 43 0 16,0-11 0-16,-15 8 0 15,-27 53 0-15,44-91 0 16,-44 91 0-16,23-54 0 15,-23 54 0-15,0 0 0 0,-18-1 0 16,-5 48 0-16,-2 35 0 16,-3 31-6-16,11 14-1 15,10-23-18-15,11-13-8 16,32-22-8-16,6-44 0 15,20-14-1-15,-8-18 2 16</inkml:trace>
  <inkml:trace contextRef="#ctx0" brushRef="#br0" timeOffset="5590.3197">10954 1298 119 0,'0'0'42'0,"-11"-27"0"15,-14 26-3-15,-1 16-36 16,-3 9-1-16,5 17 1 0,-6 2-2 15,18 0 1-15,5-5-2 16,18-9 2-16,6-10-2 16,7-7 0-16,8-11 0 15,4-13 0-15,2-10 0 16,5-4 0-16,-43 26 0 15,51-39 0-15,-51 39 0 16,44-49 0-16,-44 49 0 16,48-47 0-16,-48 47 0 15,36-47 0-15,-36 47 0 16,0 0 0-16,28-45 0 15,-14 48 0-15,-18 9 0 16,4 13 0-16,-4 13 0 16,0 7-3-16,8 2-5 0,10-17-11 15,31-8-14-15,-7-16-7 16,20-7-1-16,2-12-1 15,12-8 2-15</inkml:trace>
  <inkml:trace contextRef="#ctx0" brushRef="#br0" timeOffset="5821.333">11754 1282 95 0,'0'0'41'0,"0"0"2"16,0 0-2-16,12-46-17 16,-12 46-20-16,-40 2 0 15,-1 13-1-15,0 12-3 16,-5 16 0-16,10 2 0 15,8 0 0-15,24-5 0 0,32-15 0 16,10-11-2-16,18-10-2 16,7-15-1-16,17-8-7 15,-80 19-17-15,88-48-12 16,-40 20-2-16,6-6 2 15,-7-6 1-15</inkml:trace>
  <inkml:trace contextRef="#ctx0" brushRef="#br0" timeOffset="5995.3429">12261 1063 86 0,'59'-92'40'16,"-59"92"1"-16,36-63 0 15,-36 63-17-15,0 0-17 16,0 0-3-16,0 0-2 16,-5 13 0-16,-31 66-2 0,1 31 0 15,-7 6-3-15,6-14-1 16,15-13-18-16,4-25-16 15,16-19-4-15,0-26 1 16,1-19-1-16</inkml:trace>
  <inkml:trace contextRef="#ctx0" brushRef="#br0" timeOffset="6330.3621">12156 1274 118 0,'0'0'43'0,"-22"-57"1"16,22 57-1-16,0 0-39 15,0 0-1-15,13-62-3 16,-13 62 0-16,0 0 0 0,53-18 0 16,-53 18 0-16,54 1 0 15,-54-1 0-15,69-6 0 16,-69 6 0-16,73-3 0 15,-73 3 0-15,72 1 0 16,-72-1 0-16,62 12 0 16,-71 3 0-16,41 18 0 15,-14 13 0-15,-22 8 0 16,-11-6 0-16,-1 8 0 15,2-2-3-15,9-8-17 16,0-31-12-16,29-6-10 16,-4-20 0-16,18-8-1 15,-38 19 2-15</inkml:trace>
  <inkml:trace contextRef="#ctx0" brushRef="#br0" timeOffset="6453.3691">12760 1026 114 0,'-12'-54'39'0,"12"54"-24"16,-29-98-13-16,29 98-40 15,-36-88-4-15,36 88-3 16</inkml:trace>
  <inkml:trace contextRef="#ctx0" brushRef="#br0" timeOffset="7460.4267">13145 1145 86 0,'0'0'37'16,"0"0"3"-16,-51-11-2 15,51 11-27-15,0 0-2 16,-46-2-1-16,46 2-2 16,-36 14 0-16,-7 12-2 15,-1 6-2-15,8 11 1 16,-2 3-2-16,3-8 0 15,13 2-1-15,23-2 1 16,26-21-2-16,14-4 1 16,7-11 0-16,7-8 0 15,5-11-1-15,-60 17 0 16,61-30 0-16,-61 30 0 0,66-40 1 15,-66 40-2-15,53-53 1 16,-53 53 0-16,41-55 0 16,-41 55 1-16,14-53 1 15,-14 53-1-15,0 0 0 16,-7-79 0-16,7 79 1 15,0 0 1-15,0 0 0 16,0 0-1-16,-43-53 0 16,43 53 1-16,0 0 0 15,0 0-2-15,0 0 0 16,0 0 0-16,62 50 0 15,-62-50 0-15,58 26 0 16,-58-26 0-16,66 23 0 16,-66-23 0-16,62 26 0 0,-4 6 0 15,-20-1 0-15,-18 8 0 16,-33-11 0-16,-8 10 0 15,-9-3 0-15,7-1 0 16,13-15 0-16,11-8 0 16,15-10 0-16,11-13 0 15,-27 12 0-15,0 0 0 16,70-43 0-16,-70 43 0 15,63-47 0-15,-63 47 0 16,69-53 0-16,-69 53 0 16,67-51 0-16,-67 51 0 15,56-42 0-15,-56 42 0 16,47-24 0-16,-47 24 0 0,24 5 0 15,3 18 0-15,-18 14 0 16,-2 19 0-16,-3 5 0 16,6 1-5-16,19-9-20 15,-7-30-6-15,25-1-5 16,-12-19-4-16,21-4-3 15,-9-11 1-15</inkml:trace>
  <inkml:trace contextRef="#ctx0" brushRef="#br1" timeOffset="12692.726">2014 2058 30 0,'0'0'29'0,"0"0"1"16,0 0 1-16,0 0-11 15,0 0-5-15,21 3-4 16,-21-3-1-16,27-6-4 15,-13 2-2-15,9 2-1 16,5-1-1-16,5 0-1 16,5-1 0-16,8-1 0 15,4-1-1-15,10 1 1 16,3-5 0-16,8 3-1 0,0 1 1 15,3 0 0-15,3 2 0 16,1 0-1-16,0 3 0 16,0 1 0-16,1-2 0 15,5 2 0-15,2 0-1 16,5-1 1-16,1 0 0 15,3 0 1-15,2-3-1 16,0 3 0-16,5-1 0 16,0 1 1-16,-3 0-1 15,0-2 0-15,-3 3 1 16,4-2 0-16,-2 2-1 15,-2 0 0-15,-1-1 1 16,-1 1-1-16,1 1 1 0,-1-2-1 16,0 1 1-16,2-1-1 15,1 0 1-15,6-2-1 16,0-1 0-16,2-2 2 15,1 0-2-15,5-1 1 16,-1 0-1-16,4 0 1 16,2-1-2-16,-3 4 2 15,1-2 0-15,-4 4-1 16,1-1 0-16,-5 5 0 15,1-2 0-15,1 1 0 16,-3 0 0-16,1-1-1 16,3 1 1-16,2-2 0 15,1-1 0-15,6-2-1 16,4-1 1-16,0 0 0 0,-2-2 0 15,3 0 0-15,-3 0 0 16,2 1 0-16,0 2-1 16,-4 0 1-16,-6 2 0 15,-1-1 0-15,1 2-1 16,-3 0 1-16,4 1 0 15,1-2 0-15,-2 0 0 16,4-2 0-16,2-2 0 16,2 1 1-16,6-2-1 15,3 0 0-15,-4-1 1 16,-1 2-1-16,-4 0 0 15,2 2 1-15,-3 1-1 16,-6 3 0-16,-4 0 0 16,-5 3 0-16,-3 1 0 15,-4 1 0-15,-3 1 0 0,-2-2 0 16,-2 2 0-16,0-3-1 15,1 1 1-15,-2-2 0 16,-1-1 0-16,1-3 0 16,0 1 1-16,2-1-1 15,-4-2 0-15,-1 1 0 16,1 0 0-16,-1 0 0 15,0 1 0-15,-5-1 1 16,0 1-1-16,-3 0 0 16,-4-1 0-16,-5 0 1 15,-3 1-1-15,0-1 0 16,-3 1 1-16,2-2-1 15,-4 1 0-15,2 1 0 16,-1-1 0-16,3 2 0 0,1 0 1 16,0 0-1-16,0 1 0 15,0 0 1-15,-2 0-1 16,1 1 0-16,-3-1 0 15,-3 1 0-15,-4-2 0 16,-8 0 1-16,-4 0-1 16,-7 1 0-16,-3-1 0 15,-9-1 0-15,-2 1 1 16,-2 1-1-16,-3-1 0 15,0 0 0-15,1-1 0 16,-1 1 0-16,-2-1 1 16,3 1-1-16,-6 0 0 15,-1-1 0-15,-11 2 1 0,15-1-1 16,-15 1 0-16,0 0 0 15,10 0-2-15,-10 0-3 16,0 0-23-16,0 0-10 16,0 0 2-16,0 0-3 15</inkml:trace>
  <inkml:trace contextRef="#ctx0" brushRef="#br2" timeOffset="18213.0417">1178 3029 92 0,'0'0'36'0,"0"0"-1"15,-8-11 0-15,8 11-29 16,-6 14-2-16,8 3-1 15,-5 8 0-15,2 11 0 16,-4 9-2-16,-1 12 1 16,-1 6-2-16,-2 6 0 15,-2-1 1-15,1-2-3 16,3-7-2-16,-4-19-11 15,19-4-22-15,-4-26 0 16,18-11 0-16,0-23 0 16</inkml:trace>
  <inkml:trace contextRef="#ctx0" brushRef="#br2" timeOffset="18386.0516">1155 2700 104 0,'-29'-18'35'0,"-1"3"3"15,11 9-4-15,6 8-44 16,12-14-26-16,27 12 0 16,1-6-1-16,16 11-1 15</inkml:trace>
  <inkml:trace contextRef="#ctx0" brushRef="#br2" timeOffset="18785.0744">1949 2909 106 0,'-28'-3'38'0,"-3"17"1"15,-16-6-2-15,2 14-34 16,-10 3-1-16,5 7 0 15,-1 2 0-15,12-1-1 16,6 3 0-16,13-6 0 16,12-3-1-16,19-8 1 15,15-4-1-15,14-8 0 16,15-2-1-16,6-2 1 15,3-1 0-15,-2-2 1 0,-4 3-1 16,-10 6 0-16,-16 7 1 16,-20 11-1-16,-24 5 1 15,-18 11 0-15,-16 3-1 16,-12 6-1-16,-6-3 1 15,3-6-2-15,5-4-2 16,6-22-8-16,26-2-26 16,13-22-2-16,28-6 1 15,12-21 0-15</inkml:trace>
  <inkml:trace contextRef="#ctx0" brushRef="#br2" timeOffset="21127.2084">3096 3222 75 0,'0'0'33'16,"19"5"0"-16,-3-15-4 15,8 7-26-15,5-6 1 16,7 1 0-16,-1-5 1 0,4 2-2 15,-5-1 0-15,1 0 0 16,-10-5 0-16,-1 0 0 16,-10-3-1-16,-7 2 0 15,-9-2 0-15,-7 2 0 16,-11 1-1-16,-3 6 1 15,-9 3 0-15,-1 5 0 16,-7 9 0-16,2 10 0 16,0 5 1-16,6 11-2 15,4 4 1-15,7 9-1 16,9 1-1-16,10-1 0 15,14-2-1-15,11-10 0 16,15-1-5-16,5-27-12 16,22 2-20-16,-4-21 0 0,11-2-1 15,-6-17-1-15</inkml:trace>
  <inkml:trace contextRef="#ctx0" brushRef="#br2" timeOffset="21537.2318">3825 2987 70 0,'-12'8'39'0,"-6"-5"-1"16,5 11 0-16,-6-11-10 16,7 12-26-16,0 0 0 15,6 10 1-15,-3-2-1 16,4 6 0-16,0-1-1 15,3 6 0-15,0-4 1 0,3-3-1 16,2-3 0-16,1-6 0 16,-4-18 0-16,20 2 0 15,-3-16 0-15,5-12 0 16,3-6 0-16,5-8 0 15,-1 0 1-15,3-5-1 16,-3 7 0-16,-5 5 0 16,0 8-1-16,-7 8 1 15,-4 8-1-15,-2 10 0 16,-4 12 0-16,0 7 0 15,-1 8-1-15,0 7-1 16,3 5 0-16,1 5-2 16,8 2-1-16,-5-11-8 15,18 9-24-15,-10-21-4 16,13 3 3-16,-8-19-2 0</inkml:trace>
  <inkml:trace contextRef="#ctx0" brushRef="#br2" timeOffset="22706.2987">4338 3087 98 0,'-5'15'38'0,"-3"-5"1"15,9 11-2-15,-2-5-34 16,10-7 0-16,9-3-1 15,5-3 0-15,5-8 0 0,5-5 0 16,6-8-1-16,1-4 0 16,-2-3 1-16,-3-4-1 15,-9 1 0-15,-6 1 0 16,-10-3 0-16,-10 6 0 15,-11 5 0-15,-7 9 0 16,-9 7-1-16,-3 10 1 16,-4 7-1-16,-2 10 1 15,5 12-1-15,2 3 0 16,10 5 1-16,7 0-1 15,11-4 0-15,14-3 0 16,10-9 0-16,18-10 0 16,7-8 1-16,13-10-1 15,7-10 0-15,1-6 0 16,-2-4 0-16,0-5 0 0,-9 3 0 15,-10 4 1-15,-11 2-1 16,-13 4 0-16,-10 6 0 16,-14 6 0-16,0 0-1 15,-14 22 1-15,-4-4 0 16,-1 4 0-16,-1 3-1 15,0-1 1-15,5-1 0 16,2-2 0-16,6-9 0 16,7-12 0-16,0 0 0 15,24-17 0-15,-5-7 1 16,5-7 0-16,0-6-1 15,3-3 1-15,-3-2 0 16,-1 3-1-16,-3 2 0 16,-1 9 1-16,-5 4-1 0,0 7 1 15,-1 7-1-15,2 5 0 16,4 6 0-16,3 1 0 15,6 5 0-15,4-4-1 16,9 2 2-16,1-3-2 16,2-2 1-16,1-4 0 15,-1-3 0-15,-10 3 1 16,-2-7 0-16,-11 3 0 15,-11-2-1-15,-10 10 1 16,-14-9-1-16,-10 13 2 16,-9 8-2-16,-5 5 1 15,-2 7-1-15,-2 5 1 16,4 6-1-16,4 0 0 15,13 1 2-15,10-6-2 0,8-3 0 16,16-10 0-16,9-10 0 16,11-11 0-16,5-7 0 15,5-9 0-15,-1-4 0 16,1-6 0-16,-6-1 0 15,-8-1 0-15,-5 3 0 16,-11 9 0-16,-8 5 0 16,-5 15 0-16,-12-7 0 15,-1 21 0-15,-6 13-2 16,-3 14 2-16,-1 20-1 15,-3 12-1-15,2 13 2 16,-1 12-1-16,3 2 0 16,1 2 0-16,4-4 1 15,2-8-1-15,4-15 0 16,0-15 1-16,2-16 0 0,2-16 0 15,7-28 1-15,-14 4-1 16,6-27 2-16,0-14-2 16,1-13 1-16,1-15 1 15,5-17-2-15,7-11 1 16,8-1 0-16,4 4 1 15,8 4-4-15,5 6 2 16,6 15-2-16,6 10-2 16,3 27-5-16,-7-1-15 15,13 22-14-15,-9-11-2 16,9 17 1-16,-6-11-2 15</inkml:trace>
  <inkml:trace contextRef="#ctx0" brushRef="#br2" timeOffset="23224.3283">6021 2875 114 0,'0'0'40'0,"-9"-18"1"16,9 18-1-16,-20 19-35 16,11 1 1-16,-7 3-3 15,5 9 0-15,-4 5 0 16,7 1-3-16,-1 1 0 15,9-5 0-15,6-8 0 16,4-6 0-16,11-13 0 16,0-11 0-16,8-10 0 15,2-9 0-15,3-7 0 16,-4-6 0-16,2-4 0 15,-2 1 0-15,-3 5 0 0,-6 7 0 16,-7 7 0-16,-14 20 0 16,5 12 0-16,-14 18 0 15,-11 20 0-15,-4 22 0 16,-6 19 0-16,-4 15 0 15,-2 11 0-15,2 3 0 16,0-5 0-16,5-3 0 16,4-9 0-16,6-16 0 15,2-21 0-15,6-21 0 16,1-19-2-16,10-26 2 15,0 0 0-15,-9-25 2 16,6-18-2-16,2-15 0 16,0-15 0-16,6-15 0 0,5-4 0 15,0 0 0-15,7 4 0 16,0 4 0-16,11 10-3 15,-1 5-6-15,19 33-15 16,-16-2-15-16,20 22-2 16,-5-7 0-16,19 8-2 15</inkml:trace>
  <inkml:trace contextRef="#ctx0" brushRef="#br2" timeOffset="23449.3412">6788 2992 128 0,'-31'21'43'16,"-6"-15"-2"-16,25 8 0 15,-1-6-39-15,27-9-2 16,22-4 0-16,9-3-4 15,18 9-12-15,-6-18-22 16,17 10-4-16,-7-15 0 16,7 7-2-16</inkml:trace>
  <inkml:trace contextRef="#ctx0" brushRef="#br2" timeOffset="24209.3847">7515 2990 97 0,'-4'17'35'15,"-1"-5"1"-15,18 6-2 16,3-8-31-16,15-2 1 0,6-8 0 15,13 0 1-15,1-8-1 16,6-4-1-16,-5-4 0 16,0-1 0-16,-10-9-1 15,-7 6 0-15,-16-6-1 16,-12 2 1-16,-12 1-1 15,-12 2 0-15,-10 0-1 16,-8 6 1-16,-7 8 0 16,-5 5 0-16,-3 13 0 15,1 8 0-15,3 11 0 16,6 9 1-16,8 6 0 15,12 4-1-15,10 1-1 16,17 0 0-16,17-10-1 16,19-8-1-16,18-9-3 0,15-23-3 15,26 0-19-15,-4-28-13 16,17 0 0-16,-8-19 0 15,9 5-1-15</inkml:trace>
  <inkml:trace contextRef="#ctx0" brushRef="#br2" timeOffset="24560.4048">8577 2893 102 0,'-51'30'39'0,"2"13"-1"16,-7-10 0-16,11 10-33 15,1-12-2-15,8-1-2 16,7-5-2-16,7-8 0 15,9-5-3-15,13-12-1 0,0 0-3 16,-1-22-2-16,15 7 0 16,-6-11 2-16,5 3 4 15,-5-5 2-15,-2-3 3 16,2 8 4-16,-10-5 5 15,5 16 1-15,-10-6 1 16,7 18-1-16,0 0-3 16,0 0-1-16,-2 20-2 15,12-3-2-15,8 5-2 16,7-1-1-16,16-2-2 15,10-4-1-15,14-3-2 16,4-13-3-16,19 9-19 16,-9-22-13-16,9 4 0 15,-14-13-1-15,-2 3 2 16</inkml:trace>
  <inkml:trace contextRef="#ctx0" brushRef="#br2" timeOffset="25117.4366">9064 2798 108 0,'-18'13'38'16,"-10"-1"2"-16,10 17-2 15,1-2-34-15,0 13-1 16,1 5 0-16,2 5-1 16,0 3 1-16,7 0-2 15,1-5 0-15,4-4 0 16,2-10-1-16,1-5 0 15,5-15 0-15,-6-14 0 16,16-5-1-16,-7-14 1 16,5-10 0-16,-1-12 0 0,2-4 1 15,1-9-1-15,1-7 0 16,1-2-1-16,0 2 1 15,1 4-2-15,-1 9 2 16,4 6-1-16,3 10 0 16,0 9 0-16,2 15 1 15,1 9 2-15,2 8-2 16,1 5 2-16,-2 5-2 15,0 8 2-15,-7 2-2 16,-6 2 1-16,-9 2-1 16,-8 1-1-16,-12-2 0 15,-9-1 1-15,-9 3 0 16,-7-8-1-16,-2-2 1 15,-3-2 0-15,4-3 0 16,2-3 0-16,6-1 1 0,2 0-1 16,6 2 1-16,3 5-1 15,1 8 1-15,3 8 0 16,-4 11 0-16,1 13-1 15,-3 7 1-15,0 7-1 16,-3 5-2-16,1-6-3 16,13 8-17-16,-13-27-17 15,19-3-2-15,-4-28-1 16,19-12-1-16</inkml:trace>
  <inkml:trace contextRef="#ctx0" brushRef="#br2" timeOffset="25762.4735">9700 2931 95 0,'-13'6'37'0,"12"9"1"15,1-15 0-15,0 0-33 16,19 4-1-16,7-8 0 15,7-7-1-15,9-1 0 16,4-5-2-16,4-2 1 16,-3-3-1-16,-2 0 0 15,-6 2 0-15,-13 0 0 16,-13 4-1-16,-15-1-1 0,-15 5 1 15,-10 4 1-15,-12 3-1 16,-6 5 0-16,-7 6 1 16,0 9 0-16,0 9 1 15,4 9 0-15,9 5-1 16,10 6-1-16,13 3 1 15,11 2-1-15,14 0-1 16,17-12-1-16,16-4-1 16,14-11-1-16,15-6-2 15,1-18-3-15,15 4-9 16,-15-25-21-16,9 2 1 15,-16-12 1-15,-1 2-1 16</inkml:trace>
  <inkml:trace contextRef="#ctx0" brushRef="#br2" timeOffset="26115.4937">10433 2741 105 0,'0'0'38'15,"-17"-18"2"-15,12 28-4 16,-10 0-32-16,4 12 1 16,-3 6-3-16,1 4 1 15,-2 6-1-15,1 4 0 16,3 0-1-16,0-4 0 15,5-2 1-15,4-8-2 16,1-8 1-16,8-8 0 16,6-9 0-16,4-13-1 15,5-8 1-15,7-5 0 16,1-12-1-16,5-5 1 15,0-5 0-15,0-1-2 16,0 2 1-16,-3 6-1 0,-5 4 1 16,-5 10-2-16,-3 13 2 15,-5 10 0-15,-5 11 0 16,-7 11 0-16,3 9-3 15,-3 3 1-15,8 6-4 16,-2-10-8-16,22 10-21 16,-8-17-5-16,17 2 0 15,3-20-1-15</inkml:trace>
  <inkml:trace contextRef="#ctx0" brushRef="#br2" timeOffset="26476.5144">11192 2688 104 0,'-23'2'41'15,"-16"-2"-1"-15,3 15 2 16,-11 6-38-16,8 6 1 16,4-1-2-16,5 9 0 15,8-4-1-15,12-1 0 16,11-5-2-16,12-6 0 15,10-4 0-15,7-10-1 16,6 1 1-16,1-7 0 16,-4-1 0-16,-4-2 0 15,-5 2 0-15,-6 2 0 16,-7 2 1-16,-11-2-1 15,-6 16 0-15,-4-1 0 16,-3 0 0-16,0 4 0 0,1 0-1 16,1-2-1-16,4-2-1 15,7-15-1-15,4 19-3 16,2-30-15-16,24 5-18 15,-7-13 1-15,19 1 0 16,-5-16 0-16</inkml:trace>
  <inkml:trace contextRef="#ctx0" brushRef="#br2" timeOffset="26656.5247">11501 2761 121 0,'-4'-15'40'16,"4"15"0"-16,-16 0-9 16,2 17-26-16,-5 7-1 15,0 11-2-15,-2 4-1 16,1 4 0-16,0 4-2 0,3-3-1 15,10-2-3-15,-1-21-10 16,22 6-24-16,-14-27-2 16,37 4 0-16,-13-23 0 15</inkml:trace>
  <inkml:trace contextRef="#ctx0" brushRef="#br2" timeOffset="26816.5338">11609 2500 106 0,'-16'-17'37'0,"6"20"2"15,-5 4-4-15,15-7-40 16,3 36-12-16,0-18-22 16,14 16 2-16,-5-12-2 0,13 10 1 15</inkml:trace>
  <inkml:trace contextRef="#ctx0" brushRef="#br2" timeOffset="27098.5499">11741 2764 89 0,'14'21'40'0,"-15"-8"1"16,7 11 0-16,-13-12-24 15,6 13-11-15,-3-2-1 16,4 2-1-16,-3 3-1 15,2-2 0-15,-1-2-2 16,6-3 1-16,-3-5-1 16,4-4-1-16,-5-12 2 15,19 5-2-15,-4-12 0 16,3-7 0-16,2-12 0 15,2-6 0-15,0-11 0 16,2-7-2-16,-1-11 0 0,-3-2-1 16,-2 2-1-16,-6 4-2 15,1 21-6-15,-18-8-14 16,12 34-13-16,-7 10-2 15,-7 12 1-15,-2 6-1 16</inkml:trace>
  <inkml:trace contextRef="#ctx0" brushRef="#br2" timeOffset="27498.5728">12171 2765 110 0,'-14'7'40'0,"-3"-8"2"15,16 13-3-15,-10-2-35 16,24-4-2-16,7-2 0 16,9 1-1-16,4-3 1 15,5 1-1-15,2-6-1 16,0-4 1-16,-1-3-1 15,-8-3 0-15,-7-5 0 16,-5-4 0-16,-9-3 0 16,-9-1-1-16,-9 0 1 15,-8 6-1-15,-14 8 2 16,-8 11-1-16,-6 13 1 15,-5 12 1-15,-2 15-1 16,7 10 1-16,5 3-1 0,11 3 1 16,17-4-1-16,17-4-1 15,18-9-3-15,17-13-4 16,24-2-13-16,-6-24-17 15,23 1-4-15,-8-18 0 16,12 5-3-16</inkml:trace>
  <inkml:trace contextRef="#ctx0" brushRef="#br2" timeOffset="27632.5805">12766 3037 107 0,'-38'36'39'0,"10"9"-2"15,-3 6-15-15,9-15-57 16,7 5-2-16,0-9-1 0,10 2-2 15</inkml:trace>
  <inkml:trace contextRef="#ctx0" brushRef="#br2" timeOffset="29910.7108">13458 2327 49 0,'15'-15'33'16,"-15"15"2"-16,0 0 0 15,-1-11-25-15,7 23 1 16,-6-12-1-16,-7 39-1 15,1-3-3-15,1 15-2 16,-5 7-1-16,1 12 1 16,-5 9-3-16,0 6 1 15,-1-1-2-15,1-5 0 16,2-1-7-16,-4-21-13 0,13 2-17 15,-2-21 1-15,12-8-2 16,-7-30 1-16</inkml:trace>
  <inkml:trace contextRef="#ctx0" brushRef="#br2" timeOffset="30136.7237">13260 2848 105 0,'-20'-4'38'0,"-5"-4"1"16,25 8-5-16,-14 4-31 15,14-4-1-15,29-7-1 16,3 0 0-16,11-2-1 16,8-4-1-16,12-3 0 15,5-3-2-15,6 3-2 0,-4-10-4 16,8 12-28-16,-20-8-2 15,1 12 2-15,-16-7-2 16</inkml:trace>
  <inkml:trace contextRef="#ctx0" brushRef="#br2" timeOffset="30309.7336">13903 2686 96 0,'-15'22'38'16,"-7"-4"0"-16,7 15-2 16,-4-1-33-16,9 3 1 15,1 3-3-15,5 0-1 16,4 3-1-16,5-7-2 15,9 6-7-15,-9-23-26 16,17-4-1-16,-5-18 0 0,9-4-2 16</inkml:trace>
  <inkml:trace contextRef="#ctx0" brushRef="#br2" timeOffset="30962.771">14012 2372 88 0,'-21'-3'36'15,"21"3"0"-15,0 0 0 16,11 21-35-16,3-16-1 16,6 1 0-16,4 1 1 15,3 3-1-15,1 4 0 16,1 6 0-16,-3 4 0 0,-2 7 1 15,-7 7 1-15,-7 7 1 16,-5 2-1-16,-5 10 2 16,-7-2 0-16,-2 0 0 15,-5-8-1-15,1-2 1 16,2-11-2-16,3-5 0 15,2-9-1-15,6-20 0 16,0 0 0-16,18-7 0 16,0-18-1-16,5-6 1 15,3-7 0-15,2-6-1 16,1-4 0-16,-4-2 0 15,-1 2 1-15,-6 9-1 16,-3 6 1-16,-5 10 0 16,-4 7 0-16,-6 16 0 15,0 0 0-15,3 12-1 0,-2 6 0 16,4 2 1-16,-1 3-1 15,9-2 1-15,3-1-1 16,8-5 1-16,2-6-1 16,7-6 0-16,0-8 0 15,0-4 0-15,0-7 0 16,0-2 0-16,-6-4 1 15,-2-3-2-15,-6 4 1 16,-1 2 1-16,-7 3-1 16,-11 16 0-16,14-7 0 15,-11 20 0-15,-4 10-1 16,-4 10 2-16,-2 10-1 15,-1 6-1-15,2 8-1 16,1-1-1-16,5 2-4 0,-1-18-12 16,20 7-17-16,-5-23-6 15,15-2 1-15,-5-23 0 16</inkml:trace>
  <inkml:trace contextRef="#ctx0" brushRef="#br2" timeOffset="31173.783">14974 2743 94 0,'-8'13'40'16,"8"-13"0"-16,1 17-1 15,-1-17-33-15,33 10-5 16,0-8 0-16,11-1-1 0,6 0-3 15,-2-14-12-15,9 13-23 16,-12-12-1-16,5 6 1 16,-15-10-4-16</inkml:trace>
  <inkml:trace contextRef="#ctx0" brushRef="#br2" timeOffset="32360.8509">15265 2746 66 0,'-10'-5'35'16,"10"5"1"-16,-14 2 0 15,14-2-26-15,0 0-4 16,-12 11 1-16,12-11-3 16,0 0 0-16,0 0-1 15,0 0 1-15,5-12-2 16,8 3-1-16,1-6 1 0,4 0-2 15,-1-5 1-15,2 3-1 16,-4-3 1-16,0 0-1 16,-8 1 1-16,-5 3-1 15,-7 1 1-15,-9 2 0 16,-10 1-1-16,-3 4 1 15,-9 1 0-15,-2 7-1 16,-5 3 1-16,1 9 0 16,0 12 0-16,2 8 2 15,7 13-2-15,7 11 1 16,7 7-1-16,9 5 1 15,13-3-3-15,19-8 1 16,22-8-4-16,16-31-15 0,27-5-20 16,7-27-1-16,15-13 0 15,2-19-1-15</inkml:trace>
  <inkml:trace contextRef="#ctx0" brushRef="#br2" timeOffset="32795.8758">15716 2824 114 0,'-13'15'40'16,"-2"-14"1"-16,17 12-1 16,-2-13-39-16,28-14 0 15,10 3-3-15,12-7-3 0,17 2-3 16,2-19-17-16,18 18-15 15,-5-13-1-15,6 13 0 16,-13-3 0-16</inkml:trace>
  <inkml:trace contextRef="#ctx0" brushRef="#br2" timeOffset="33092.8928">16619 2546 94 0,'-22'-6'39'16,"7"17"1"-16,-17-5-1 0,-2 13-34 16,-4 3-1-16,0 6 2 15,-3 5-3-15,6 3 1 16,8 0-2-16,12 1 1 15,11-4-3-15,17-9-1 16,16-2-2-16,16-10-2 16,18-5-2-16,-1-22-13 15,22 9-20-15,-11-22-1 16,8 6 1-16,-13-15 1 15</inkml:trace>
  <inkml:trace contextRef="#ctx0" brushRef="#br2" timeOffset="33681.9265">17044 2554 80 0,'-38'-9'39'0,"9"24"1"15,-15-3 0-15,8 19-18 0,-9 1-17 16,3 11 1-16,4 0-2 16,10 4-1-16,12-2-1 15,10-3 1-15,17-6-2 16,11-8-2-16,13-9 0 15,7-13-1-15,6-11 1 16,4-8 0-16,-3-11-1 16,-5-7 1-16,-6-4-1 15,-9-5-1-15,-6-2 1 16,-5 0-1-16,-7 3 2 15,-6 6-2-15,-2 0 2 16,1 10-1-16,0 2 2 16,2 9 1-16,-6 12 0 15,20-11 0-15,-5 13 0 0,2 3 0 16,1 6 1-16,2-1-1 15,-2 6 0-15,-2 2 0 16,-2 3 1-16,-1 4 1 16,-10 2-1-16,-3 7 1 15,-6 1-1-15,-5 4 0 16,-3-6-1-16,-1 0 1 15,0-3-1-15,0-7-2 16,7-8 1-16,8-15-1 16,0 0 2-16,26-31 0 15,0 1-2-15,5-7 0 16,5-5 0-16,3-4 1 15,1-3-1-15,-4 9 0 16,-6 5 1-16,-7 11-3 0,-5 7 4 16,-5 12-1-16,-13 5 0 15,7 23 0-15,-7 3-1 16,0 1 1-16,4 8-3 15,1-4-1-15,15 14-12 16,-12-27-9-16,28 15-14 16,-7-24-1-16,15 2-1 15,-3-15 1-15</inkml:trace>
  <inkml:trace contextRef="#ctx0" brushRef="#br2" timeOffset="34027.9463">18060 2528 109 0,'-42'5'41'0,"3"20"1"16,-9-14-12-16,12 16-27 16,6-1-1-16,8 2 2 15,10-3-3-15,14-5 1 16,12-6-2-16,13-5 1 15,8-6-1-15,4-4-1 16,2-2 1-16,-1-4-2 16,-5 1 2-16,-6 3 1 15,-9 2 0-15,-8 5 0 16,-12 8 1-16,-6 7 2 15,-10 5-2-15,-5 5 0 16,1 2-1-16,-2 3-4 0,3-3 1 16,-1-3-4-16,17 6-11 15,-10-30-13-15,27 7-12 16,-2-19 1-16,18 2-2 15,-1-19 3-15</inkml:trace>
  <inkml:trace contextRef="#ctx0" brushRef="#br2" timeOffset="34428.9692">18438 2525 88 0,'-16'-10'40'16,"4"24"2"-16,-11-4-1 15,7 18-31-15,-5 1-5 16,5 6 1-16,-4 6-2 15,6 4 1-15,4-4-3 0,5 0 1 16,4-7-1-16,8-5-2 16,7-9 0-16,6-8-1 15,5-10 2-15,11-15-1 16,2-8 0-16,4-7 1 15,4-6-1-15,-3-5-1 16,1-4 1-16,-6-1-1 16,-3 4 1-16,-9 8-2 15,-13 6 2-15,-6 9-2 16,-7 17 1-16,-10 2 1 15,-5 17 0-15,-2 6 0 16,1 7-1-16,-1 1-1 16,9 3-3-16,0-8-2 0,17 9-13 15,-9-37-6-15,29 24-14 16,-9-27 1-16,18 2-2 15,-1-13 0-15</inkml:trace>
  <inkml:trace contextRef="#ctx0" brushRef="#br2" timeOffset="34964.9998">19024 2575 104 0,'0'0'40'0,"-29"7"1"16,16 19-10-16,-10-8-25 15,2 8 0-15,-3 2-1 16,6 4-1-16,-2-3-1 15,6 1 1-15,1-7-3 0,7-2 0 16,4-11 0-16,2-10-1 16,16 1 0-16,-2-14 0 15,6-5 0-15,3-6-2 16,7-6 1-16,3-6-1 15,-3-1 1-15,1 3-1 16,-4-2 1-16,-5 7-1 16,-4 4 2-16,-5 8 1 15,-13 17-1-15,0 0 0 16,0 0 1-16,0 23-1 15,-7-1 0-15,0 1 2 16,4 1-2-16,1-1 2 16,4-5-2-16,6-6 0 15,6-8 0-15,5-6 0 0,5-9 1 16,4-3-2-16,4-9 2 15,1-1-3-15,0-4 3 16,-2 2 0-16,-5 2 0 16,-3 8-1-16,-4 1 1 15,-6 8 0-15,-13 7-1 16,6 20 0-16,-11 2 0 15,-4 5 1-15,0 10-2 16,-1-1 0-16,2 8-3 16,-1-11-4-16,11 15-8 15,-9-30-6-15,27 18-9 16,-20-36-8-16,34 14-1 15,-11-24 0-15,11 1 1 16</inkml:trace>
  <inkml:trace contextRef="#ctx0" brushRef="#br2" timeOffset="35149.0104">19726 2567 93 0,'-8'17'43'16,"-13"3"-1"-16,3 22 0 16,-19-5-33-16,12 11-4 15,1-3-2-15,3-2-1 16,10-2-4-16,0-15-5 15,23 4-15-15,-12-30-18 16,25 3-1-16,-3-24 0 16,11 1 0-16</inkml:trace>
  <inkml:trace contextRef="#ctx0" brushRef="#br2" timeOffset="35281.0179">19775 2243 105 0,'-34'-11'30'0,"1"8"-27"16,-1 1-2-16,16 2-41 15,-9-12-3-15</inkml:trace>
  <inkml:trace contextRef="#ctx0" brushRef="#br2" timeOffset="36086.064">20119 2497 80 0,'-6'18'38'0,"-7"-9"-2"15,8 18 0-15,-13-4-31 0,3 10 1 16,-9 4 0-16,1 9 0 16,-1-2-2-16,5 0 1 15,-1-8-2-15,6-3 1 16,5-10-2-16,5-9 0 15,4-14-1-15,24-14 0 16,1-11 0-16,5-7-1 16,6-10 0-16,5-2 0 15,2-7 1-15,1 3-2 16,-4 7 2-16,-6 5-3 15,-7 9 3-15,-6 12-1 16,-4 13 0-16,-17 2 0 0,15 31 0 16,-15-1 1-16,4 9-1 15,-4 5-1-15,11 7-2 16,5-7-1-16,14 9-12 15,-2-24-11-15,20 7-13 16,2-19 0-16,17-1 0 16,-5-19 1-16</inkml:trace>
  <inkml:trace contextRef="#ctx0" brushRef="#br2" timeOffset="36599.0931">20895 2596 103 0,'-31'-11'40'0,"-13"0"0"16,4 19-1-16,-3 2-35 15,3 12 1-15,-1 7-2 0,5 9 0 16,9 2-1-16,7 1 0 16,11-2 0-16,11-6 0 15,8-6-1-15,12-11-1 16,9-11 1-16,7-10-1 15,5-9 1-15,1-10 0 16,1-8-1-16,-3-5-1 16,-3-5 1-16,-2 1-1 15,-8 7 1-15,-6 1-2 16,-8 13 2-16,-15 20-2 15,0 0 2-15,0 30 0 16,-15 20 0-16,-6 14 0 16,-2 17 0-16,-5 13 0 15,-4 12-1-15,3 0 1 0,1-2-1 16,0-9-1-16,5-11 0 15,3-13 1-15,4-16 0 16,2-18-1-16,7-17 2 16,7-20-1-16,0 0 1 15,-8-27 1-15,13-9-1 16,-2-10 1-16,4-11 0 15,6-13 0-15,3-5-1 16,6-3 0-16,4 2 0 16,6 0-3-16,8 17-9 15,-11-14-11-15,22 32-12 16,-14-3-4-16,7 16-4 15,-6 0 3-15</inkml:trace>
  <inkml:trace contextRef="#ctx0" brushRef="#br2" timeOffset="37301.1333">22045 2536 96 0,'-51'0'38'16,"4"14"2"-16,-11-3-1 16,12 8-33-16,-7 4 0 0,11 8-1 15,3-1-1-15,13 6 0 16,7-5-2-16,12 2 1 15,8-4-2-15,11-6-1 16,5-5 0-16,8-5 0 16,4-8 1-16,7-14-1 15,3-1 0-15,3-12 0 16,-2-3-1-16,-2-5 0 15,-2-3 1-15,-2-1-1 16,-5 3 1-16,-9 3-1 16,-4 5 1-16,-7 5-1 15,-2 7 1-15,-7 11 0 16,0 0 0-16,-8 20 2 15,-1 3-2-15,-1 5 1 0,5 4-3 16,0 2 1-16,12-1-3 16,4-8-2-16,23 4-13 15,-6-29-11-15,22 5-11 16,-1-18 3-16,13 2-2 15,-7-19 1-15</inkml:trace>
  <inkml:trace contextRef="#ctx0" brushRef="#br2" timeOffset="37685.1555">22576 2548 98 0,'0'0'39'0,"-28"10"0"16,14 10 1-16,-17 2-34 16,12 8 0-16,-4 3-2 15,5 7 1-15,1 0-2 0,5 0 0 16,2-6-1-16,6-3-1 15,4-7 0-15,4-9-1 16,-4-15 1-16,28 3-1 16,-3-21 1-16,1-5-1 15,3-7 0-15,5-3 0 16,3-6 0-16,-4-2-1 15,1 3 0-15,-3 4 0 16,-5 8 1-16,-7 7-2 16,-2 8 2-16,-5 10 0 15,-12 1 0-15,15 23 1 16,-10 3-1-16,-3 1 0 15,7 7-1-15,-4 4-1 0,12 1-2 16,-1-8-4 0,19 11-11-16,-12-25-9 0,21 7-13 15,-4-16 3-15,12 2-2 16,0-24 3-16</inkml:trace>
  <inkml:trace contextRef="#ctx0" brushRef="#br2" timeOffset="38055.1766">23336 2569 118 0,'-37'-6'39'16,"2"19"3"-16,-15-7-9 16,6 22-27-16,-1 3-1 15,7 10 0-15,4 0-2 16,11-3 1-16,13-4-4 15,13-8 0-15,16-13 0 0,14-9 0 16,10-13 0-16,13-13 0 16,6-13 0-16,6-9 0 15,-1-11 0-15,-3-7 0 16,-6-4 0-16,-9-2 0 15,-6 5 0-15,-12 3-2 16,-11 11 2-16,-10 12-1 16,-11 16 1-16,-12 23 0 15,-8 21-1-15,-6 19 1 16,-6 15 0-16,0 10 0 15,4 9-3-15,3 2-3 16,22 11-12-16,-6-28-8 16,32 7-10-16,-1-24-4 0,21-5-3 15,-2-18 2-15</inkml:trace>
  <inkml:trace contextRef="#ctx0" brushRef="#br2" timeOffset="38219.186">23847 2937 115 0,'-43'37'39'16,"7"4"-4"-16,6 8-24 16,-3-16-49-16,15 8-2 15,3-12 0-15,15-4 0 16</inkml:trace>
  <inkml:trace contextRef="#ctx0" brushRef="#br2" timeOffset="39243.2446">1230 4496 90 0,'0'0'37'15,"-14"-17"0"-15,14 17-1 16,-19-5-31-16,3 6 0 15,-12 1-2-15,-2 7 1 16,-9 5-1-16,-5 10 0 16,-5 0 0-16,1 6-1 15,2 1-1-15,7-2 1 16,10-4-2-16,14-4 1 15,10-5-2-15,19-10 1 16,15-3 0-16,14-4 0 16,13-3 0-16,6-1 0 0,-1 5 1 15,-5 2-1-15,-8 6 1 16,-11 7-1-16,-17 7 0 15,-20 4 0-15,-16 4-1 16,-9 0-1-16,-3-3-2 16,-4-9-4-16,16 2-12 15,-6-24-18-15,22 4 0 16,13-30-1-16,19 7 2 15</inkml:trace>
  <inkml:trace contextRef="#ctx0" brushRef="#br2" timeOffset="40122.2947">1747 4436 85 0,'0'0'37'16,"-7"-14"0"-16,-10 22 1 16,-19 2-28-16,4 17-1 15,-11 7-4-15,-1 14 0 16,-2 8-1-16,4 3 0 16,6 4-2-16,11-1 1 15,11-7-2-15,15-9 0 16,15-13 0-16,17-16-1 15,14-17-1-15,12-16 1 16,8-12 0-16,3-13 0 16,1-9 0-16,-10-5 0 15,-8-4 1-15,-13 1-1 16,-17 4 0-16,-16 6 0 15,-20 10 1-15,-10 8-1 0,-7 8 0 16,-3 9 0-16,0 6-1 16,6 6 1-16,9 3-1 15,18-2 1-15,0 0-1 16,35 5 0-16,6-9 1 15,10-1 0-15,10-2 0 16,4-1 0-16,-1 1 0 16,-5 2 0-16,-9 5 1 15,-10 6-1-15,-11 8 1 16,-9 5-1-16,-15 10 1 15,-8 7-1-15,-7 3 1 16,-4 6-1-16,-5 1 1 16,1 0-1-16,2-6 0 0,6-6-1 15,5-10 0-15,8-14 1 16,11-9 0-16,7-12-1 15,9-12 1-15,0-9 0 16,5-6 0-16,-3-5 1 16,-2-2 0-16,-1 2-1 15,-10 3 1-15,-4 8 0 16,-6 7-1-16,-2 10 1 15,-7 15-1-15,0 0 1 16,0 0-1-16,4 31 0 16,-2-7 0-16,-1 3 0 15,5 1 0-15,7-3 0 16,4-5 0-16,6-7 1 15,8-9-1-15,4-11 1 0,5-8 0 16,2-8 0-16,1-6 0 16,-1-6-1-16,-4-2 1 15,-2 0 1-15,-6 4-2 16,-4 4 0-16,-5 7 0 15,-6 11 0-15,-6 12 0 16,-6 15 0-16,-6 16 0 16,-7 15-2-16,-8 15 2 15,3 2-2-15,0 7-1 16,3-5-1-16,11-3-4 15,5-23-6-15,24 2-9 16,-5-39-4-16,30 4-5 16,-9-29-7-16,16-8-1 15,-3-16 2-15</inkml:trace>
  <inkml:trace contextRef="#ctx0" brushRef="#br2" timeOffset="40460.3142">3276 4503 103 0,'-15'18'39'0,"15"7"0"15,3-15 0-15,7 2-37 16,18-9 1-16,9-6-1 16,6-4 0-16,2-9 0 15,1-6-1-15,-6-5 0 16,-4-3 1-16,-12 0 0 15,-6-2 0-15,-10 0 0 16,-12 6-1-16,-10 8 1 0,-10 7 0 16,-9 16 0-16,-9 12-2 15,-4 12 1-15,-2 14-1 16,5 10 1-16,5 6-1 15,10 1 0-15,13-4-1 16,17-7-2-16,22-8-2 16,11-27-11-16,36 4-10 15,-1-34-9-15,29 0-8 16,12-21 0-16,22-2 1 15</inkml:trace>
  <inkml:trace contextRef="#ctx0" brushRef="#br2" timeOffset="40873.3378">4282 3713 88 0,'0'0'38'15,"1"24"0"-15,-10 14 2 16,3 20-26-16,-8 12-12 15,2 16 0-15,-2 7 0 16,-1 10-1-16,2 1-1 16,4-3-1-16,3-3-1 15,1-10-2-15,11-4-4 16,-6-29-17-16,14 2-13 15,-1-26-1-15,4-9 0 16,-4-23 0-16</inkml:trace>
  <inkml:trace contextRef="#ctx0" brushRef="#br2" timeOffset="41191.356">4097 4443 105 0,'-21'-7'40'0,"21"7"1"15,0 0 0-15,15-10-38 16,14 1 0-16,12-3-1 15,12-6 0-15,8-4 0 16,7-1-1-16,1 0 1 16,-2-2-2-16,-4 9 2 15,-12 7-2-15,-8 4 0 16,-14 13 0-16,-9 11-1 15,-13 11 1-15,-7 4 0 16,-10 11 0-16,-3 8-2 16,-2 2 0-16,0 1 0 15,6 0-2-15,1-12-3 16,16 6-12-16,-5-30-9 0,24-2-13 15,1-25 1-15,13-7-1 16,0-20 2-16</inkml:trace>
  <inkml:trace contextRef="#ctx0" brushRef="#br2" timeOffset="41809.3912">4939 4088 118 0,'-20'-9'41'15,"20"9"1"-15,-16 10-1 16,16-10-39-16,0 22 0 15,11-7-1-15,3 3 0 16,-1 12 0-16,1 6 0 16,0 8-1-16,-6 3-1 0,-2 6 1 15,-7 4-1-15,-1-2 1 16,-6-3-1-16,-1-7 0 15,1-6 1-15,-1-12 0 16,4-10 0-16,5-17 0 16,13-9 0-16,3-14 0 15,4-14 0-15,8-5 0 16,4-11 0-16,-2-3 1 15,2-1 0-15,-4 8 0 16,-6 6 0-16,-6 10 1 16,-6 10-2-16,-10 23 3 15,0 0-3-15,2 10 0 16,-5 14 0-16,-2 3 0 15,4 4 0-15,1-1-2 16,4-3 1-16,5-4 0 0,6-8 1 16,7-9-1-16,4-9 0 15,4-8 2-15,2-7 0 16,2-7 0-16,-2-5 0 15,2-3 1-15,-8 1-2 16,0 3 0-16,-8 3 0 16,-4 7 0-16,-14 19 0 15,15-8 0-15,-15 23 0 16,-5 14 0-16,-4 10 0 15,-2 6 0-15,0 9 0 16,1 4-2-16,4 4-2 16,4-11-2-16,16-1-8 0,-3-27-6 15,24 7-5 1,-12-34-4-16,25 5-8 0,-10-25-4 15,9-4 2-15,-9-11 1 16</inkml:trace>
  <inkml:trace contextRef="#ctx0" brushRef="#br2" timeOffset="42159.4114">5782 4351 105 0,'-24'18'39'0,"14"9"2"16,-3-11 0-16,18-1-37 15,4-6-1-15,15-2-1 16,7-6 0-16,11-4 0 15,3-10-1-15,7-3 1 16,-1-7-1-16,-3-4 1 0,-4 0 0 16,-10-3-1-16,-7-1 1 15,-7 3-1-15,-11 6 0 16,-11 1 0-16,-11 12-1 15,-10 8 0-15,-6 10 2 16,-7 12-2-16,-4 12 0 16,-3 6-2-16,2 11 1 15,12 3 0-15,5 1-1 16,17-6-1-16,15-6-2 15,12-15-2-15,26-2-5 16,4-33-9-16,33 7-6 16,-14-30-10-16,23 2-2 15,-13-22-1-15,6 3 4 16</inkml:trace>
  <inkml:trace contextRef="#ctx0" brushRef="#br2" timeOffset="42460.4286">6585 4134 119 0,'-32'14'41'15,"-16"2"-1"-15,17 19 0 16,-5-5-36-16,12 4-3 15,5-3 0-15,12-1-1 16,12-4 0-16,10-7 0 16,10-4 0-16,6-8-1 15,0-3 1-15,5-2 0 16,-10 0 1-16,0 3 0 15,-11 5-1-15,-12 11 1 16,-10 7 0-16,-6 7 0 16,-12 10-1-16,-5 5 1 0,-1 0-2 15,-4-3-2-15,12-1-4 16,0-22-9-16,25 5-8 15,-2-29-6-15,13-9-12 16,5-18 0-16,18-6-1 16,0-16 2-16</inkml:trace>
  <inkml:trace contextRef="#ctx0" brushRef="#br2" timeOffset="42861.4515">7166 4714 103 0,'0'0'39'0,"-14"16"2"16,-14 2-3-16,-6 11-35 0,-4 12-2 15,1 3-3-15,7 13-9 16,-1-14-25-16,27 2-3 16,13-22-1-16,32-9-1 15</inkml:trace>
  <inkml:trace contextRef="#ctx0" brushRef="#br2" timeOffset="43548.4908">8202 4237 89 0,'-4'-25'37'0,"-15"-5"1"16,2 13 2-16,-12 0-34 16,-4 11 0-16,-5 7 0 15,-2 15-2-15,-9 14 0 16,4 12-1-16,0 10-1 15,5 8-1-15,5 1 1 16,13 1-1-16,16-8-1 16,15-9 0-16,17-17 0 15,18-15 1-15,13-20-1 16,9-21 1-16,10-15 0 15,1-17 1-15,2-13-1 16,-5-12 1-16,-8-3 0 16,-10-2 0-16,-11 0-1 0,-10 7 2 15,-16 10-3-15,-12 14 0 16,-8 14 0-16,-8 20 0 15,-9 23 0-15,-7 22 0 16,1 25 0-16,-3 21 0 16,6 17-2-16,5 8 0 15,6 10-2-15,8-2-1 16,17-2-2-16,10-18-3 15,25 1-11-15,-9-34-5 16,28 3-6-16,-13-34-7 16,14-3 0-16,-10-22 1 15</inkml:trace>
  <inkml:trace contextRef="#ctx0" brushRef="#br2" timeOffset="43953.514">8972 4230 78 0,'-28'-6'41'0,"-14"1"-2"16,4 20 2-16,-12-3-12 15,7 16-26-15,0 6 0 16,6 5-1-16,5 4 0 16,10 0-1-16,9-3 1 15,10-4-2-15,9-6 1 16,11-8 0-16,12-14-1 15,5-11 0-15,10-10 0 16,3-10 0-16,-1-11 0 16,-1-6 1-16,-4-6-1 0,-6-2 1 15,-6 5-1 1,-11 2 1-16,-8 9 0 0,-7 8 0 15,-7 12-1-15,-6 11 0 16,-7 13 0-16,-2 9-1 16,2 8 1-16,0 5-1 15,7 4-1-15,4-4-2 16,11 0 1-16,6-12-3 15,17-3-2-15,1-20-9 16,26 7-5-16,-16-26-6 16,22 6-10-16,-8-13 0 15,3 0 3-15,-11-7 0 16</inkml:trace>
  <inkml:trace contextRef="#ctx0" brushRef="#br2" timeOffset="44306.5342">9443 4157 102 0,'0'0'37'0,"-22"4"1"15,8 19-3-15,-7-5-29 16,-1 12-1-16,-2 3-1 15,3 4-2-15,0 0 1 16,7-2-1-16,5-5 0 16,6-6-1-16,5-8 0 15,11-10-1-15,5-9 1 16,5-12 0-16,7-10 0 15,3-5 1-15,2-7-2 16,-1-1 2-16,0-4-2 16,-2 1 1-16,-4 3 0 15,-1 7-1-15,-6 5 0 16,-4 10 0-16,-2 9 1 0,-4 11-1 15,-2 11-1-15,-8 13 0 16,4 9-1-16,-4 2-1 16,7 9-2-16,0-4-2 15,8 7-2-15,-1-21-11 16,25 9-6-16,-11-28-7 15,19 2-5-15,-3-17-1 16,10-5 2-16</inkml:trace>
  <inkml:trace contextRef="#ctx0" brushRef="#br2" timeOffset="44809.5629">10125 4212 111 0,'-34'-15'40'0,"3"19"2"16,-16-3-3-16,3 13-34 15,-1 7-1-15,4 7-2 0,6 6-1 16,9 4 0-16,8-2 0 15,14 1-1-15,10-7 0 16,11-7-1-16,6-12 1 16,12-8 0-16,3-10 0 15,3-10 0-15,0-10 0 16,0-7 1-16,-4-6-1 15,-3-3 1-15,-5-2-1 16,-6 4 0-16,-8 4 0 16,-3 8-1-16,-5 13 0 15,-7 16 0-15,-8 14-1 16,-8 23 2-16,-4 18-2 15,-6 20 1-15,-8 20 0 16,-2 9 0-16,-3 11 0 0,6-3 0 16,2-5 3-16,5-9-3 15,2-18 2-15,6-14 0 16,6-25 1-16,6-21-2 15,6-20 1-15,-6-14 1 16,8-17-2-16,0-10 1 16,6-16-2-16,3-12 2 15,3-8-2-15,6-4 1 16,5 7-1-16,-1 2-3 15,5 13-4-15,-8-5-9 16,17 30-5-16,-17-11-7 16,17 29-7-16,-11-6-7 15,16 8 1-15,0-6 3 16</inkml:trace>
  <inkml:trace contextRef="#ctx0" brushRef="#br2" timeOffset="45388.596">10487 4357 92 0,'17'-6'38'0,"9"6"-1"16,-4-15-5-16,11 10-24 15,0-7-3-15,9-1-1 16,0-6-1-16,5 2 0 16,-3-5-2-16,-4-2 1 15,-3-1-1-15,-9-2-1 16,-8-1 1-16,-12 1 0 0,-12 3 0 15,-8 3-1-15,-15 3 1 16,-4 8 0-16,-11 8 0 16,-4 9 0-16,-5 12 0 15,-3 9 0-15,5 10 1 16,4 9-1-16,10 2 0 15,13 4-1-15,13-6 0 16,18-3-1-16,20-11-1 16,17-10-2-16,21-8-2 15,4-22-9-15,24 7-9 16,-14-27-9-16,15 6-5 15,-16-17-1-15,-3 9 1 16</inkml:trace>
  <inkml:trace contextRef="#ctx0" brushRef="#br2" timeOffset="46417.6549">11259 4169 101 0,'-24'7'37'0,"9"14"3"16,-9 0-2-16,12 5-34 16,-5 6 0-16,5 6-1 15,1-1-1-15,4 2 0 16,-2-6-1-16,6-3 0 15,2-8 0-15,4-7 0 16,-3-15 0-16,13-3 0 16,-1-14-1-16,6-12 1 15,-2-7 0-15,6-7 0 16,0-3 0-16,-1-2 0 15,-1 3 0-15,-3 7 0 16,-3 7-1-16,-1 5 1 0,0 10-1 16,1 8 0-16,4 5 0 15,9 3 0-15,5 1-1 16,6 0 1-16,8-1 0 15,3-2 0-15,4-3 0 16,-1-1 0-16,-7-1 0 16,-6 0 0-16,-10 0 1 15,-10 2-1-15,-19 5 1 16,0 0-1-16,-15 8 1 15,-13 8-1-15,-7 7 1 16,-9 9 0-16,0 10-1 16,-2 3 0-16,6 7 0 15,7 0-1-15,11-1 1 16,13-4-1-16,18-9 1 0,14-11-1 15,15-11 1-15,11-13 0 16,5-10-1-16,5-13 1 16,-2-11 0-16,-7-7 1 15,-5-3-1-15,-11-4 1 16,-10-2 0-16,-10 5 0 15,-9 1-1-15,-7 8 1 16,-3 5 0-16,-3 8-1 16,1 7 0-16,7 13 0 15,-12-4 0-15,12 4 0 16,5 18 0-16,4-7 0 15,4 2 0-15,5-2 0 16,5-3 0-16,6-3 0 0,4-8 0 16,1-4 0-1,4-5 1-15,-3-4-1 0,0-2 0 16,-4-1 0-16,-5 0 1 15,-5 4-1-15,-7 1 2 16,-14 14-2-16,0 0 0 16,0 0 0-16,-21 17 0 15,0 7 0-15,-2 11 0 16,0 6 0-16,0 3 0 15,4 1 0-15,9-1 0 16,6-6-2-16,12-8 2 16,15-12-1-16,11-13 1 15,10-14 0-15,8-11 0 16,4-12 3-16,0-10-3 0,2-5 0 15,-4-4 0-15,-10 2 0 16,-8 2 0-16,-10 8 0 16,-7 8 0-16,-10 12 0 15,-9 19 0-15,-10 3 0 16,-8 20 0-16,-1 12 0 15,-1 9 0-15,-1 6 0 16,5 7-5-16,4-8-4 16,19 6-4-16,-2-25-5 15,27 5-3-15,-7-30-4 16,27 9-1-16,-11-35-2 15,23 6-4-15,-9-21 0 16,4-5 3-16</inkml:trace>
  <inkml:trace contextRef="#ctx0" brushRef="#br2" timeOffset="46725.6725">13083 3954 90 0,'0'0'39'0,"-32"-8"2"16,12 29 0-16,-13-8-19 16,9 20-16-16,-3 0-2 15,6 9-1-15,6-7 0 16,6-1-1-16,14-9-2 15,12-7 1-15,10-9-1 16,10-6 0-16,3-4-1 16,3-1 1-16,-1 2 0 15,-4 2 0-15,-7 9 1 16,-13 6 0-16,-15 12-1 15,-11 7 0-15,-13 3 0 16,-7 5 0-16,-7-2 0 0,-5 0-2 16,2-5-1-16,0-13-6 15,17 4-6-15,-10-28-5 16,31 0-6-16,-21-14-5 15,30-4-9-15,-7-17-2 16,14-8 1-16</inkml:trace>
  <inkml:trace contextRef="#ctx0" brushRef="#br2" timeOffset="48955.8001">14443 3921 66 0,'1'-21'37'16,"-1"21"-1"-16,-9-21 0 15,9 21-13-15,-39 16-15 16,8 6-3-16,-9 0 0 15,-3 10-2-15,-3 2-1 16,7 2 0-16,3-3-1 16,10-2 0-16,10-4 0 15,12-8-1-15,10-4 0 0,9-4-1 16,7-3 1-16,6-1 0 15,0-2 0-15,3 4 0 16,-6 2 0-16,-3 5 0 16,-10 4 0-16,-10 4-1 15,-11 5 1-15,-9 0-1 16,-5 1 1-16,-3-3-1 15,-1-2 0-15,3-10-2 16,12-3-3-16,12-12-15 16,7-15-18-16,8-7 2 15,23 2-1-15,2-17 0 16</inkml:trace>
  <inkml:trace contextRef="#ctx0" brushRef="#br2" timeOffset="49253.8171">14731 3956 97 0,'-16'-12'37'16,"5"20"1"-16,-8-4-1 16,5 17-33-16,-7 7-1 15,3 9 0-15,-5 7-1 16,8 4 0-16,0 4-1 15,10-4 0-15,6-4 0 16,8-9-1-16,12-13 1 16,7-14 0-16,11-14 0 15,5-14-1-15,4-8 1 16,0-10-1-16,-6-5-1 15,-10-3 0-15,-11 3-2 0,-16 2-4 16,-7 17-13-16,-29-8-19 16,2 17 1-16,-10-7-1 15,8 10 1-15</inkml:trace>
  <inkml:trace contextRef="#ctx0" brushRef="#br2" timeOffset="49756.8459">15628 3954 96 0,'3'-23'37'0,"-3"23"1"16,0 0-3-16,-21 23-29 15,5 6-2-15,1 9-1 16,-5 7-1-16,4 6-1 16,-1 2-1-16,3-2-2 15,8-4-1-15,3-18-8 16,19-5-27-16,-6-22 1 15,13-8 0-15,-1-20-2 16</inkml:trace>
  <inkml:trace contextRef="#ctx0" brushRef="#br2" timeOffset="49929.8558">15661 3632 94 0,'-15'-12'37'0,"-2"-1"-1"15,17 13 1-15,-16 5-30 16,16-5-9-16,17 7-7 15,-1-15-26-15,16 4-1 16,0-11 0-16,14 4-2 16</inkml:trace>
  <inkml:trace contextRef="#ctx0" brushRef="#br2" timeOffset="50154.8687">16217 3451 94 0,'-32'34'37'0,"4"18"2"15,-9 2-2-15,10 21-31 16,-6 1-2-16,6 9-1 16,1 1 0-16,6-2-3 15,4-1-2-15,3-11-2 16,15 0-7-16,-10-24-25 15,17-7-3-15,-5-23 1 16,10-6-1-16</inkml:trace>
  <inkml:trace contextRef="#ctx0" brushRef="#br2" timeOffset="50328.8786">15892 4020 110 0,'-27'-24'39'16,"13"14"0"-16,4-6-1 15,10 16-35-15,36-14-1 16,8 4-3-16,17 0-5 15,3-16-22-15,26 12-10 16,1-9 0-16,8 10-2 16,-8-7 0-16</inkml:trace>
  <inkml:trace contextRef="#ctx0" brushRef="#br2" timeOffset="50958.9147">16919 3918 101 0,'-2'13'39'15,"-14"-6"1"-15,5 17-1 16,-13-1-30-16,3 11-7 15,-4 5 0-15,2 4 0 16,-3 2-1-16,6 0 0 16,6-6-1-16,5-2 0 15,9-14 0-15,6-11 0 16,9-12 0-16,7-10 0 15,6-11 1-15,1-11-1 0,0-6 1 16,1-6 0-16,-5-3-1 16,0-2 1-16,-6 4 0 15,-2 6-1-15,-7 6 1 16,-1 7-1-16,-4 8 1 15,2 6-1-15,-7 12 0 16,10 7 0-16,-10-7 0 16,19 22 0-16,-8-7 0 15,6 1 0-15,2 3-1 16,1-5 1-16,4-4 0 15,4 0 0-15,-1-4 0 16,2-2 1-16,-1-3-1 16,-2-5 1-16,-3 0 0 15,1-1-1-15,-5-2 1 0,-4 1-1 16,-2 1 1-16,-13 5-1 15,15-5 1-15,-15 5-1 16,9 23 0-16,-10-2 0 16,-3 10 0-16,-2 4-1 15,2 6-1-15,-3-2-2 16,9 5-1-16,-1-14-2 15,15 6-8-15,-6-27-9 16,24 7-10-16,-4-23-6 16,12 2 2-16,-3-21 0 15</inkml:trace>
  <inkml:trace contextRef="#ctx0" brushRef="#br2" timeOffset="51312.9349">17806 3895 83 0,'-6'-17'37'15,"6"17"1"-15,-21 7 1 16,9 25-22-16,-7-6-11 15,5 9-1-15,-4 3-1 16,7 5-1-16,3-4 0 16,6 2 0-16,6-8-2 15,10-8 0-15,6-8 0 16,6-12 0-16,5-9 0 15,8-9-1-15,-2-10 1 16,4-5-1-16,-1-5 1 16,-3-4-1-16,-3 0 0 15,-4 2 0-15,-6 8 1 16,-5 3-2-16,-6 7 1 15,-13 17 0-15,11-3-1 0,-13 16-1 16,-3 12-2-16,-2 2-1 16,3 12-6-16,-7-14-10 15,22 22-7-15,-14-20-13 16,22 3 2-16,-2-16-2 15,14-3 3-15</inkml:trace>
  <inkml:trace contextRef="#ctx0" brushRef="#br2" timeOffset="51664.9551">18554 3884 98 0,'-33'30'40'0,"-8"-7"1"16,7 13-1-16,-4-9-33 15,15 3-4-15,9-3 0 16,16-9-1-16,14-7-1 16,14-8 0-16,11-6-2 15,8-5 1-15,1-4 0 16,0 0 1-16,-6 0-1 15,-4 3 1-15,-17 6 0 16,-8 10 0-16,-15 6 0 16,-9 8 0-16,-9 5 0 15,-4 8 0-15,-1-1-1 16,-1 4-1-16,8-2-2 15,4-9-3-15,16-3-5 16,-4-23-13-16,42-7-9 0,-7-18-7 16,21-5-2-16,-2-24 2 15</inkml:trace>
  <inkml:trace contextRef="#ctx0" brushRef="#br2" timeOffset="51859.9662">19324 3455 107 0,'-25'22'41'0,"-1"27"1"15,-12 3-2-15,10 15-37 16,-5 9 0-16,6 6-1 16,3 2-1-16,4-6-3 15,11-4-4-15,-5-23-14 16,21 5-15-16,-12-26-7 15,11-10 1-15,-6-20-1 0</inkml:trace>
  <inkml:trace contextRef="#ctx0" brushRef="#br2" timeOffset="52033.9762">19076 3872 117 0,'0'0'44'0,"15"1"0"16,7 9-2-16,-1-7-39 15,14-6-3-15,8 0-4 16,1-12-11-16,21 17-12 15,-18-22-15-15,15 5-1 16,-13-13-1-16,4 2-1 16</inkml:trace>
  <inkml:trace contextRef="#ctx0" brushRef="#br2" timeOffset="52964.0292">20269 3476 92 0,'0'0'39'0,"-3"-14"-2"16,3 14 1-16,-6 14-33 16,-1 3-3-16,-1 8 1 15,0 12-1-15,-4 8 1 16,1 10-2-16,-3 10 2 15,1 9-1-15,-2 0-1 16,1-4 1-16,-1-1-1 16,1-7 1-16,4-10-2 15,1-10 1-15,3-12-1 16,4-12 0-16,2-18 0 15,10 5 0-15,3-17 1 16,5-11-1-16,7-6 1 16,2-3-1-16,6-6 1 15,-1 2-1-15,1 1 1 0,-4 6-1 16,-4 5 0-16,-4 11 0 15,-4 8 0-15,-4 11-1 16,-4 8 0-16,-1 6-1 16,2 7-2-16,-2 1 0 15,7 5-1-15,0-11-5 16,15 13-11-16,-11-25-11 15,19 10-4-15,-7-18-3 16,12 2 3-16</inkml:trace>
  <inkml:trace contextRef="#ctx0" brushRef="#br2" timeOffset="53381.0532">20831 3894 95 0,'-22'-7'38'0,"-12"-2"1"15,6 19 0-15,-15 3-33 16,8 10-1-16,-4 4-1 15,7 10-1-15,-1 2 0 16,7 7 0-16,3 0-2 16,9-1 1-16,10-6-1 15,7-5 0-15,12-11-1 16,8-8 0-16,9-11 1 15,7-11-1-15,5-9 1 16,5-10-1-16,-3-7 0 16,-1-5 0-16,-4-2 1 15,-3 0-1-15,-9 0 0 16,-8 6 0-16,-6 9 0 15,-7 5 0-15,-8 20 0 0,0 0 0 16,-13 2-1-16,3 18 1 16,-1 6-1-16,1 3-2 15,5 3 0-15,1-3-2 16,13 4-2-16,0-20-5 15,21 14-10-15,-8-28-9 16,21 7-5-16,-2-19-3 16,9 1 2-16,-5-13 1 15</inkml:trace>
  <inkml:trace contextRef="#ctx0" brushRef="#br2" timeOffset="53681.0703">21349 3861 96 0,'-21'-4'37'0,"11"16"2"0,-9 0-2 16,11 13-32-16,-7 6-1 15,6 8 0-15,0 1-1 16,3 5 0-16,2-3-1 16,8-1 0-16,-2-5 0 15,5-9 0-15,3-9-1 16,4-10 0-16,5-11 0 15,2-11 0-15,4-11 0 16,4-10-1-16,0-8 0 16,1-6-1-16,-1-1 0 15,-4-3-2-15,-2 7-1 16,-7-2-2-16,1 18-8 15,-17-11-11-15,15 25-12 16,-16-4-2-16,1 20 0 16,5-13 1-16</inkml:trace>
  <inkml:trace contextRef="#ctx0" brushRef="#br2" timeOffset="54069.0926">21680 3970 78 0,'-4'12'40'0,"10"6"0"16,-6-18 0-16,20 16-12 15,-1-18-25-15,12-1 0 16,6-10 0-16,6-3-1 15,5-3-1-15,4-3 0 0,-5-1 0 16,-5 1 0-16,-8-1 0 16,-12 2 0-16,-17 4 0 15,-14 5 0-15,-19 4 0 16,-10 5 1-16,-9 9-2 15,-7 10 1-15,-4 6 0 16,4 10 0-16,8 8-1 16,9 3 1-16,18 1-2 15,14-1 1-15,23-6-3 16,16-11-2-16,29 0-12 15,-3-30-8-15,33 9-10 16,-6-25-6-16,18-2-2 16,-2-18 1-16</inkml:trace>
  <inkml:trace contextRef="#ctx0" brushRef="#br2" timeOffset="54834.1363">23470 3832 96 0,'-22'-2'37'16,"-11"-9"2"-16,1 17 0 15,-12-3-32-15,1 14 0 16,-5 2 0-16,-1 15-2 15,0 5-1-15,7 7 0 16,0 1-2-16,15 3 1 16,11-4-2-16,17-7 0 15,17-9-1-15,15-13 1 16,13-12-1-16,15-12 0 15,8-12 2-15,3-10-2 16,-2-7 0-16,-7-4 0 16,-9 0 0-16,-10 2 0 0,-14 6 0 15,-12 7 0-15,-13 7 0 16,-5 18 0-16,-11-1 0 15,0 14 0-15,0 11 0 16,2 4 0-16,8 6 0 16,7 1-3-16,18 7-6 15,2-23-10-15,28 19-8 16,-6-26-8-16,18 7-5 15,-5-18-3-15,8 4 1 16</inkml:trace>
  <inkml:trace contextRef="#ctx0" brushRef="#br2" timeOffset="55870.1955">1269 5788 105 0,'-24'1'37'0,"-17"1"0"15,-4 17-3-15,-7-1-31 16,-1 7-2-16,-2 3 1 15,8 1 0-15,4 0-1 16,11-2 0-16,13-5 1 16,14-2-1-16,17-5-1 0,13-4 1 15,13-1 0-15,8-2-1 16,7 1 1-16,0 1 0 15,2 0 0-15,-6 2 0 16,-11 4-1-16,-14 7 1 16,-15 6 0-16,-14 7-1 15,-20 0 1-15,-7 1-1 16,-5 1-1-16,-3-8-2 15,6-1-2-15,-2-26-9 16,36-3-22-16,-3-23-2 16,31-12-1-16,9-19 0 15</inkml:trace>
  <inkml:trace contextRef="#ctx0" brushRef="#br2" timeOffset="56119.2098">1777 5328 101 0,'-13'-14'38'15,"13"14"0"-15,-29 11-1 16,23 13-35-16,-8 12-1 16,4 15 1-16,-2 15 0 15,3 16 0-15,-5 11 0 16,3 10 0-16,-2 3-1 15,0-3-1-15,4-5-1 16,-3-16-5-16,13-2-16 16,-3-33-16-16,8-9 0 15,0-26 0-15,10-12-1 16</inkml:trace>
  <inkml:trace contextRef="#ctx0" brushRef="#br2" timeOffset="57201.2715">1542 5938 108 0,'-19'-7'39'0,"19"7"1"16,0 0-3-16,22-13-31 16,7-7-4-16,17 1 1 15,8-5-2-15,10-1 2 16,0 3-2-16,0 2 0 15,-5 6 1-15,-9 5-3 0,-11 12 2 16,-11 13 0 0,-14 8 1-16,-10 9 0 0,-9 8-1 15,-8 6 1-15,-4 7-1 16,0 1 0-16,-4-4 1 15,3-9-2-15,4-6 0 16,4-9 0-16,10-15-2 16,0-12 2-16,20-16 0 15,1-14-1-15,6-9 1 16,5-8 0-16,-1-9-1 15,2-3 0-15,-3 3-1 16,-4 2 1-16,-7 9 0 16,-5 6 0-16,-1 12-1 15,-6 5 1-15,5 11 0 16,-12 11 1-16,20-4 0 0,-2 9 0 15,6 3 0-15,5-1 0 16,4 1 0-16,6-1 0 16,6-1 0-16,-2-1 0 15,1-1 0-15,-7-2 1 16,-5-1-1-16,-7 2 0 15,-11 1-1-15,-14-4 1 16,-10 21 0-16,-9-2 1 16,-9 7 0-16,-6 5 0 15,-3 6 1-15,-1 6-1 16,2 3 1-16,6-2-1 15,12 2 1-15,5-8-2 16,16-6 0-16,11-8 0 16,14-9-1-16,12-16 1 0,9-9 0 15,8-12 0-15,-1-7-1 16,-1-8 1-16,-4-5-3 15,-7-1 4-15,-10-3-3 16,-10 2 0-16,-12 5 0 16,-4 3 2-16,-11 7-2 15,1 5 2-15,-3 4 0 16,1 6-1-16,4 14 1 15,1-11 1-15,-1 11-1 16,23 0 0-16,-3 2 0 16,2 2 0-16,3 1 0 15,3 2 1-15,-1 2-1 16,-1 5 0-16,-6 5 1 15,-4 1 1-15,-4 5 0 0,-7 5 0 16,-5 3 0-16,-7 6-1 16,-4 4 1-16,-3-1 0 15,0-3-2-15,-1-1 0 16,3-8 0-16,2-7 0 15,8-13 0-15,2-10 0 16,20-23 0-16,2-9 0 16,8-14-2-16,6-7 2 15,1-5-1-15,6-2 1 16,-2 1-2-16,-4 11 2 15,-5 9-2-15,-8 11 2 16,-4 15 0-16,-6 10 0 16,-6 15 0-16,-4 12 0 15,2 7 0-15,0 2-2 16,8 9-2-16,2-10-4 0,16 14-10 15,-8-25-5-15,23 9-5 16,-6-22-9-16,15-4-3 16,-3-13 1-16,3-5 2 15</inkml:trace>
  <inkml:trace contextRef="#ctx0" brushRef="#br2" timeOffset="57689.2994">3844 5686 88 0,'-37'6'40'0,"-14"5"0"16,5 23 2-16,-7-6-21 15,9 17-15-15,6 2 0 0,12 1-2 16,7-2 1-16,18-2-2 16,12-9-3-16,12-16 0 15,11-11 0-15,7-11 0 16,3-12 0-16,3-8 0 15,-3-10-2-15,-4-8 1 16,-7-1-1-16,-7 3 1 16,-6 5-1-16,-10 7 1 15,-4 9-1-15,-6 18 1 16,-15 14 2-16,0 17 0 15,-7 24 0-15,-6 20-1 16,-3 22 0-16,-2 14 0 16,-2 11 1-16,0 1 1 15,4-4-3-15,3-9 3 16,6-16-2-16,4-23 2 0,4-24-2 15,5-24 3-15,9-23-3 16,-4-23 0-16,4-14 0 16,2-16-2-16,1-12 2 15,7-11-2-15,2-9 1 16,0-6-1-16,8 2 0 15,0 4-2-15,5 10-1 16,-2-3-12-16,15 30-6 16,-19-7-6-16,19 25-10 15,4 0 1-15,25 12-3 16,6-7 3-16</inkml:trace>
  <inkml:trace contextRef="#ctx0" brushRef="#br2" timeOffset="58343.337">5216 5743 92 0,'-23'-14'36'16,"3"8"1"-16,-16-12-9 16,7 20-21-16,-10 0 0 15,5 11-2-15,-7 7-1 16,6 7 1-16,-2 8 1 15,7 4-3-15,3 1 2 16,10 6-2-16,7-4 0 16,10 0-1-16,11-10 1 0,11-3-2 15,7-10-1 1,8-7 0-16,6-11 0 0,4-8 0 15,-1-9 1-15,1-11-2 16,-3-3-1-16,-6-5 2 16,-5-3-2-16,-8 4 1 15,-8 1-1-15,-3 4 1 16,-4 7-2-16,-9 10 3 15,-1 12 0-15,0 0 0 16,-14 23 1-16,8 1-1 16,4 8-1-16,1 2-2 15,10 8-3-15,1-17-11 16,28 16-6-16,-5-28-9 15,21 7-7-15,2-19-1 0,13-2 2 16</inkml:trace>
  <inkml:trace contextRef="#ctx0" brushRef="#br2" timeOffset="58748.3602">5964 5755 96 0,'-33'-8'38'15,"-1"21"0"-15,-11 0 1 16,3 12-33-16,-3 4 1 15,6 11-2-15,2 4 0 16,10 2-1-16,10-2 0 16,10-7-1-16,15-12 0 15,14-7-2-15,15-20-1 16,11-16 1-16,10-15-3 0,7-15 2 15,-1-11-1-15,1-9 1 16,-7-7-1-16,-4-4 0 16,-16 3 0-16,-7 3 1 15,-11 9 0-15,-7 12 1 16,-12 15-1-16,-6 15 0 15,-12 24 0-15,-7 20 0 16,2 22-1-16,-5 12 0 16,6 16-2-16,4 2 0 15,14 3-1-15,4-8-3 16,27 1-10-16,-4-28-5 15,29 6-7-15,-11-27-8 16,17-7-2-16,-6-17 1 16,4-8 1-16</inkml:trace>
  <inkml:trace contextRef="#ctx0" brushRef="#br2" timeOffset="59034.3766">6627 5673 103 0,'0'0'38'0,"-21"-4"1"15,14 20 1-15,-4 8-37 16,0 10 2-16,2 6-1 15,4 8 0-15,3 7-1 16,5 0 0-16,2-2 0 16,7-6 0-16,3-9 0 15,1-13-1-15,5-15 0 16,4-16-2-16,5-15 0 15,4-12 0-15,3-15 0 0,0-10-2 16,2-5-2-16,0-7-1 16,1 10-6-16,-11-3-7 15,9 29-8-15,-20-10-7 16,7 31-6-16,-11 2-3 15,6 20 2-15</inkml:trace>
  <inkml:trace contextRef="#ctx0" brushRef="#br2" timeOffset="59793.42">7461 5683 97 0,'-30'-7'39'0,"2"14"1"0,-16-3-1 15,-2 19-33-15,-4 6-1 16,1 10 1-16,-1 4 0 16,10 6-1-16,9-3-1 15,10-1-1-15,10-6 0 16,17-11-1-16,14-14-2 15,12-9 0-15,11-13 0 16,9-12 0-16,2-7 0 16,-2-10 0-16,-4-4-2 15,-6-3 1-15,-10 2-1 16,-7 6 1-16,-11 5-1 15,-13 9 1-15,-5 8 0 16,4 14-1-16,-25 10 2 16,6 9 1-16,0 9 1 0,1 6-1 15,3 5 0-15,11-1 0 16,5-2 1-16,10-7-2 15,10-10 1-15,9-8-2 16,9-13-1-16,3-11 1 16,7-7-1-16,-3-9 2 15,3-7-2-15,-6-1 1 16,-4 0 0-16,-5 5 0 15,-8 3 2-15,-7 11-2 16,-11 5 2-16,-8 13-2 16,-8 17 2-16,-5 5 1 15,-3 10 0-15,-6 4 0 16,7 3 0-16,-2-1 0 15,7-3 1-15,7-12-3 0,10-11 0 16,8-12 0-16,8-13 0 16,8-10 0-16,4-13 0 15,4-4 0-15,1-4 0 16,-4 1-2-16,-3 5 1 15,-6 9 0-15,-7 10 1 16,-8 13-2-16,-12 6 2 16,7 24 0-16,-5 0 0 15,-2 4 0-15,1 2-4 16,6-2 0-16,10 2-5 15,-3-21-6-15,24 7-5 16,-10-31-3-16,22 11-7 16,-11-29-2-16,13 2-7 0,-5-18 2 15,5-8 4-15</inkml:trace>
  <inkml:trace contextRef="#ctx0" brushRef="#br2" timeOffset="59987.4311">8673 5138 80 0,'-20'27'41'16,"-18"10"1"-16,9 19-1 15,-8-4-14-15,5 20-22 16,6 4-2-16,4 7-1 16,9-4-1-16,7-5 0 15,9-6-3-15,-1-14-4 16,12 3-12-16,-18-32-7 15,21 3-13-15,-17-28 0 16,0 0-3-16,3-13 2 0</inkml:trace>
  <inkml:trace contextRef="#ctx0" brushRef="#br2" timeOffset="60146.4402">8385 5569 117 0,'4'-18'40'0,"-5"0"2"16,11 13 0-16,-10 5-40 15,24 2-3-15,7-2-7 16,-1-16-13-16,23 20-10 15,-4-16-9-15,20 9-2 16,6-11-1-16,22 8 1 16</inkml:trace>
  <inkml:trace contextRef="#ctx0" brushRef="#br2" timeOffset="61303.5063">9212 5692 79 0,'0'0'34'0,"-5"-27"2"15,5 27-1-15,-26-24-27 16,12 17 0-16,-11-3-2 15,-2 11 0-15,-9 3-1 16,-2 12 0-16,-5 4-1 16,0 10 2-16,0 5-3 15,4 3 1-15,7 1-1 16,5 2 0-16,12-4 0 0,10-6-1 15,13-5 1 1,12-9-4-16,10-5 4 0,10-7-3 16,6-9-2-16,5-7 4 15,6-9-4-15,-2-8 4 16,2-7-4-16,-5-2 1 15,-7-4-1-15,-6 0 1 16,-8 3 1-16,-7 7-2 16,-10 5 2-16,-8 11-3 15,-6 15 3-15,-13 12-1 16,-1 13 1-16,-2 10 1 15,2 9 0-15,5 3-2 16,10 4 0-16,9-6-2 16,18-4-2-16,10-20-7 0,28 3-6 15,-8-27-6-15,30 7-6 16,-17-26-5-16,10 6-3 15,-12-12 3-15,-6 1 0 16,-20 5 45-16,-20-18 4 16,5 16 6-16,-33-16 5 15,9 14 10-15,-26-9 2 16,3 12 1-16,-14-2 1 15,12 8-37-15,-15 11 2 16,1 14-1-16,-1 11-1 16,-1 10 3-16,3 10-1 15,5 6 0-15,4 2-1 16,10 3-1-16,5-4-2 15,14-10 0-15,7-10 0 16,11-8 0-16,10-14 0 0,3-8 0 16,8-10 0-16,0-9 0 15,-2-6 0-15,-1-6 0 16,-5-1 0-16,-8-3 0 15,-6 8 0-15,-7 9-4 16,-9 9 3-16,-5 13 0 16,-9 13 2-16,-3 15-2 15,-8 22 2-15,-2 13 1 16,0 13 1-16,-4 6-3 15,2 0 0-15,0 0 0 16,2-5 0-16,1-8 0 16,3-16 0-16,-1-12 0 15,3-18 0-15,1-17 0 16,-1-13 0-16,4-15 0 0,2-11 0 15,2-10 0-15,8-12 0 16,1-11-6-16,11 2-1 16,0-7-6-16,19 16-5 15,-8-9-3-15,25 23-6 16,-14-10-1-16,20 22-9 15,-5 1 1-15,5 14 0 16</inkml:trace>
  <inkml:trace contextRef="#ctx0" brushRef="#br2" timeOffset="61678.5278">10234 5850 114 0,'0'0'40'0,"0"0"2"15,0 0-3-15,15 2-35 16,14-11 0-16,13 0-2 15,5-9 0-15,6 3-3 16,3-5 2-16,-2-2-2 16,-7-1 2-16,-9 0-3 15,-10-3 3-15,-9 3-3 16,-12 3 3-16,-11-2 0 15,-10 9 0-15,-10 6 0 16,-6 8 0-16,-6 14-1 16,-2 13 0-16,-1 4 3 15,5 11-2-15,4 5 1 16,11 2-2-16,13 1 0 15,12-8 0-15,15-10 0 16,18-7 0-16,12-14-12 0,22 5-4 16,-9-24-7-16,23 13-5 15,-14-23-6-15,16 11-7 16,-15-8 2-16,-3 8 1 15</inkml:trace>
  <inkml:trace contextRef="#ctx0" brushRef="#br2" timeOffset="61828.5364">11188 6018 141 0,'-22'7'45'16,"9"5"-2"-16,-10-18-17 15,6 5-26-15,17 1 0 16,-15-12 0-16,15 12-19 16,0-9-7-16,12 17-6 0,-12-8-12 15,13 5 0-15,-1-1 0 16,5 6 3-16</inkml:trace>
  <inkml:trace contextRef="#ctx0" brushRef="#br3" timeOffset="72534.1487">11846 5230 70 0,'9'-14'36'0,"-8"-4"0"0,-1 18 1 15,1-13-29-15,-1 13 0 16,0 0-2-16,9 31-1 15,-5-4-2-15,2 16 0 16,-3 9-2-16,3 12 1 16,-3 13-2-16,0 7 2 15,-4 1 1-15,-1-2-2 16,-2-4 0-16,0-13-1 15,3-8-2-15,-1-23-7 16,12-10-26-16,-10-25-3 16,25-7-1-16,-10-22 1 15</inkml:trace>
  <inkml:trace contextRef="#ctx0" brushRef="#br3" timeOffset="72780.1627">11748 5260 97 0,'-11'-4'38'0,"-3"-3"2"16,14 7-3-16,-10 17-34 16,10-17-1-16,19-4 0 15,4-4 0-15,6-1-1 16,9-4-1-16,9-1 0 15,6-3-1-15,7 4-2 16,2-1-1-16,5 18-9 16,-13-7-25-16,3 17 0 15,-16 0 0-15,-4 14-1 16</inkml:trace>
  <inkml:trace contextRef="#ctx0" brushRef="#br3" timeOffset="73006.1757">11689 6006 102 0,'-24'39'36'16,"6"-17"3"-16,21-3-2 15,8-16-33-15,21-6-1 16,12-8 0-16,12-7-2 15,10-7-1-15,10-6-2 16,9 7-17-16,-5-14-17 0,3 10-3 16,-13-4 2-16,-3 10-4 15</inkml:trace>
  <inkml:trace contextRef="#ctx0" brushRef="#br3" timeOffset="73306.1929">12765 5158 100 0,'-4'-18'40'16,"4"18"-1"-16,0 0 0 0,0 0-35 15,-7 35-1-15,7 9-1 16,-4 11 0-16,1 12-1 16,-2 13-1-16,1 6 2 15,-1 3-2-15,0-5-1 16,5-3 0-16,-4-16-3 15,12 2-10-15,-8-26-22 16,10-7-3-16,-5-19-1 16,8-7 2-16</inkml:trace>
  <inkml:trace contextRef="#ctx0" brushRef="#br3" timeOffset="73488.2031">12601 5618 112 0,'-19'-6'38'0,"-3"-2"3"16,22 8-2-16,0 0-35 15,22-3-2-15,18-11-2 16,14-7-3-16,21 0-5 16,2-14-29-16,25 0-3 15,-3-8 0-15,10 4-3 16</inkml:trace>
  <inkml:trace contextRef="#ctx0" brushRef="#br3" timeOffset="74133.2401">14111 5746 80 0,'4'-17'36'0,"-1"5"-1"16,-8-6 2-16,5 18-30 0,-33-22 2 15,13 23-4-15,-13-1 1 16,-4 15-1-16,-7 4-2 16,-4 11 1-16,-3 8 1 15,4 5-2-15,3 7 0 16,8 2-1-16,9-3 1 15,18-6-1-15,19-13 0 16,18-15-1-16,23-22 0 16,15-18 1-16,14-24-3 15,9-15 0-15,6-18 1 16,-4-8-1-16,-7-9 1 15,-11 0-1-15,-15 2 0 16,-12 6-1-16,-19 12 2 16,-10 15 0-16,-17 12-1 0,-4 14 1 15,-12 24 0-15,-5 23 0 16,-6 28 0-16,-2 21 0 15,0 18 0-15,4 11 0 16,5 10-1-16,7 1 0 16,13 3-1-16,7-16-3 15,20-3-5-15,-3-28-27 16,25-6-3-16,-5-23 2 15,11-8-2-15</inkml:trace>
  <inkml:trace contextRef="#ctx0" brushRef="#br3" timeOffset="74454.2585">14776 5603 103 0,'-15'1'37'0,"-13"4"3"16,6 23-1-16,-11 4-34 15,9 8 0-15,-2 5-1 16,7 7 0-16,6-1 0 15,7 0-1-15,9-6 0 16,12-10-1-16,9-10 1 16,9-13-2-16,4-12-1 15,5-12 0-15,0-10-1 16,-3-12 2-16,-5-9-2 15,-5-7-1-15,-10-2 0 16,-11-1 0-16,-8 3-1 16,-7 2-1-16,-5 9 1 15,-7 4-5-15,5 22-5 16,-11-3-25-16,25 16-2 0,-20-1 0 15,22 14 0-15</inkml:trace>
  <inkml:trace contextRef="#ctx0" brushRef="#br3" timeOffset="74837.2804">15156 5806 109 0,'0'0'40'15,"0"0"-1"-15,19 4 1 0,9-14-37 16,5-4 0-16,4-5-1 16,6-3-2-16,0-5 1 15,1 1-2-15,-7-1 3 16,-2 1-4-16,-12-1 4 15,-6 4-3-15,-12 4 2 16,-8 3 0-16,-11 5 0 16,-10 5 0-16,-8 9 0 15,-9 6 0-15,-5 11-1 16,-1 11 0-16,-2 10 1 15,3 4 0-15,10 6 1 16,9 1-2-16,17-4 0 16,13-3-1-16,24-7-1 15,13-19-5-15,30 1-21 16,-2-23-13-16,18-3 0 0,0-19 2 15,11-4-3-15</inkml:trace>
  <inkml:trace contextRef="#ctx0" brushRef="#br3" timeOffset="75169.2994">16005 5453 100 0,'-27'1'39'16,"-16"4"2"-16,3 20-2 16,-11 0-34-16,8 7-1 15,6 1-1-15,8 7 0 16,12-6 0-16,14-4 1 15,14-6-3-15,15-8 2 16,10-9-2-16,5-1-1 16,4-5 1-16,1-2-1 0,-5-5 0 15,-5 5-1-15,-8 2 1 16,-8 6 1-16,-11 8 0 15,-9 5 1-15,-12 5 0 16,-7 3 1-16,-8 7-3 16,-4-2 0-16,-3 2 0 15,4-4 0-15,2-2 0 16,10-11-4-16,19 3-9 15,-1-21-21-15,32-3-9 16,4-10 0-16,18-1-1 16</inkml:trace>
  <inkml:trace contextRef="#ctx0" brushRef="#br3" timeOffset="75339.3092">16550 5913 129 0,'-18'23'44'15,"-14"-11"-1"-15,9 3-4 16,3-7-39-16,-1-7-2 15,21-1-14-15,-22 4-24 16,22-4-4-16,-12-5 0 16,12 5-1-16</inkml:trace>
  <inkml:trace contextRef="#ctx0" brushRef="#br0" timeOffset="89065.0941">17741 5140 59 0,'15'-15'37'0,"-11"-5"-2"16,-1 6 2-16,-14-8-24 15,11 22-6-15,-28-19-3 16,12 16 2-16,-13 2-1 16,-2 9-4-16,-3 5 3 0,1 10-4 15,-2 6 3-15,0 4-2 16,5 6 1-16,6 1-2 15,5 1 0-15,8 1 1 16,6-2-2-16,7-4 1 16,10-4 0-16,7-3 0 15,4-4 0-15,1 0 0 16,5-2-1-16,-1-4 1 15,-4-2 0-15,-1 3 0 16,-8 0 0-16,-5 5 0 16,-12 3 1-16,-7 1 2 15,-9 2-3-15,-6 1 1 16,-4 1 1-16,-4-4-2 15,7 0-2-15,0-14-5 0,23 0-29 16,2-15-3-16,21 0 2 16,4-13-1-16</inkml:trace>
  <inkml:trace contextRef="#ctx0" brushRef="#br0" timeOffset="89449.1161">17951 5619 81 0,'-17'12'36'16,"17"-12"0"-16,0 0 0 16,0 0-33-16,22-8-1 15,-1-1 0-15,2-5 0 0,6 0 0 16,0-5 0-16,0 2 0 15,-6-3 0-15,-3 1 0 16,-10-2 0-16,-7 5 0 16,-9-1 0-16,-9 5 1 15,-11 6-1-15,-5 6-1 16,-5 11 1-16,-2 8-1 15,0 13 0-15,-1 9-1 16,7 9 1-16,8 2 1 16,12-2-2-16,14-7 0 15,24-8-1-15,18-16 0 16,27-15-4-16,14-23-3 15,33-5-28-15,-4-21-5 16,16-1 3-16,-11-15-2 16</inkml:trace>
  <inkml:trace contextRef="#ctx0" brushRef="#br0" timeOffset="89614.1256">18816 5379 94 0,'-63'37'37'16,"4"16"0"-16,-5-4 1 15,13 8-36-15,3-1-1 16,8-3 0-16,9-4-2 15,7-12-2-15,13 3-9 16,-3-21-24-16,18-5 0 16,-4-14 1-16,10-9-2 15</inkml:trace>
  <inkml:trace contextRef="#ctx0" brushRef="#br0" timeOffset="89780.1351">18437 5611 87 0,'0'0'35'16,"-6"-16"3"-16,6 16 1 15,15 8-32-15,8 3-2 16,7-5-2-16,12 3-1 15,10-3-3-15,10-4-1 16,11 0-6-16,-5-17-29 16,13 7-1-16,-10-12 0 15,2 4-2-15</inkml:trace>
  <inkml:trace contextRef="#ctx0" brushRef="#br0" timeOffset="90134.1554">19177 5404 96 0,'-13'20'39'0,"-8"-1"2"15,8 12-2-15,-2-1-34 16,3 6-1-16,-1-3 0 16,7 5-1-16,3-7-1 15,10-2 0-15,4-10 0 16,14-7-1-16,8-13 0 15,8-6 0-15,2-9-1 16,4-13 1-16,2-2 0 16,1-8-1-16,-7-1 1 15,-6 2-1-15,-7 2 1 16,-8 6-2-16,-6 6 1 15,-7 10-1-15,-9 14 0 0,-4 10-1 16,-7 17 0-16,-3 4-2 16,2 13 0-16,-3 3-1 15,9 8-3-15,0-12-6 16,24 5-24-16,-4-17 1 15,21-2-1-15,3-22 0 16</inkml:trace>
  <inkml:trace contextRef="#ctx0" brushRef="#br0" timeOffset="90484.1754">19908 5446 103 0,'-36'10'39'15,"-15"-2"2"-15,8 18-3 0,-2 0-33 16,5 5-2-16,7 2 0 15,12 3-1-15,13-4-1 16,13-4 0-16,17-10 0 16,10-6 0-16,8-10-1 15,5-7 1-15,0-8-1 16,0-9 1-16,-4-5-1 15,-8-2 1-15,-10 4-1 16,-4 1 1-16,-10 4-1 16,-8 7 0-16,-1 13 0 15,-9-1-1-15,1 13 1 16,-4 3-1-16,8 7-1 15,2-3-1-15,7 3-1 16,5-7-1-16,14 3-12 16,-6-28-17-16,25 3-6 0,-4-19 1 15,14-6-1-15</inkml:trace>
  <inkml:trace contextRef="#ctx0" brushRef="#br0" timeOffset="90673.1862">20514 4961 97 0,'0'0'39'16,"-31"19"3"-16,9 30-2 15,-14 17-33-15,7 12-3 16,-1 10 1-16,3 3-3 16,5 6 0-16,8-7-2 15,5-5-3-15,-3-22-22 16,15-2-13-16,-5-23-3 15,10-8 0-15,-8-30 0 0</inkml:trace>
  <inkml:trace contextRef="#ctx0" brushRef="#br0" timeOffset="93129.3267">909 7408 85 0,'0'-21'36'16,"-2"10"0"-16,-9-1 1 15,11 12-32-15,-15-5-1 16,15 5 0-16,-18 19-1 16,12 2 0-16,-1 11 0 15,5 15-1-15,-1 10-1 16,2 11 1-16,1 6-1 0,4 0 0 15,1-3-1-15,4-9 1 16,-1-12 0-16,1-20 1 16,0-17-1-16,5-17 0 15,-1-18 1-15,-2-11 0 16,0-14-1-16,-2-6 0 15,0-8 0-15,-3-2 0 16,1-1 0-16,-2 3-2 16,-1 8 2-16,3 4-2 15,3 6 2-15,5 5-1 16,0 7 0-16,8 4 0 15,5 9-3-15,3-2 0 0,12 17-13 16,-6-13-20-16,12 13-3 16,-2-4 0-16,9 7-1 15</inkml:trace>
  <inkml:trace contextRef="#ctx0" brushRef="#br0" timeOffset="93505.3481">1568 7538 99 0,'0'15'37'16,"14"2"1"-16,2-17-2 15,13-1-32-15,7-11 0 16,8-7-1-16,2-5 1 0,1-8-2 15,-8-3 0-15,-1-3 1 16,-13-4 0-16,-8 6-1 16,-17 0 0-16,-13 10-1 15,-14 9 0-15,-13 13 1 16,-8 13-2-16,-8 14 0 15,-1 11 0-15,2 13 0 16,7 6 0-16,9 3 0 16,17 2 0-16,12-6 0 15,20-9-1-15,14-9 0 16,25-10-3-16,11-15 0 15,20-2-9-15,-5-24-23 16,20 0-3-16,-8-19 1 16,5 4-2-16</inkml:trace>
  <inkml:trace contextRef="#ctx0" brushRef="#br0" timeOffset="94069.3805">2347 7298 110 0,'-20'6'37'15,"8"15"1"-15,-7-5-3 16,9 21-31-16,0 2 0 15,3 9-2-15,2 4 1 16,1 3-1-16,3-2 0 16,1-3 1-16,0-6-2 15,3-9 0-15,-1-10 0 16,1-9 0-16,-3-16 0 15,11-10-1-15,-3-17 0 0,3-10 0 16,2-12 1-16,2-9-1 16,-2-11 0-16,4-6 1 15,2-1-1-15,-1 3 1 16,1 11-1-16,-1 7 1 15,-3 10-1-15,3 12 1 16,3 15-2-16,0 12 1 16,1 11 0-16,2 6 0 15,-2 11 0-15,4 6 0 16,-1 4 0-16,-6 6-1 15,-5 3 0-15,-7 1 0 16,-9 3 0-16,-10 1 0 16,-10 1 0-16,-7-6 0 15,-7-1 1-15,-4-3 0 0,-1-3 0 16,-1-5 0-16,2-3 0 15,6-1 0-15,5 4 0 16,5 2 1-16,3 9-1 16,4 10 0-16,-1 9-1 15,3 7 1-15,-1 5-1 16,3 1-1-16,3-2-1 15,-1-6-2-15,9-1-6 16,-5-29-19-16,14-6-9 16,-7-28 0-16,30 0-2 15,-5-27 3-15</inkml:trace>
  <inkml:trace contextRef="#ctx0" brushRef="#br0" timeOffset="94759.4197">2888 7354 117 0,'0'0'41'16,"-19"15"-1"-16,16 3 0 15,-3 2-37-15,1 7 0 16,-1 4-2-16,4 8 1 15,-4 3-1-15,0 3 0 16,3-2-1-16,1-4 1 16,-2-6-1-16,3-4 0 15,1-9 0-15,0-20 0 16,0 0 0-16,10-9-1 0,0-18 2 15,1-11-2-15,3-7 1 16,0-6 0-16,1-5 0 16,0-5 0-16,4 3 0 15,-3 6 0-15,3 5 0 16,-1 10 0-16,2 5 0 15,3 9 1-15,2 5-1 16,7 9 0-16,1 5 0 16,8 4 0-16,1 2 0 15,0 4 0-15,1 2 0 16,-3 0 0-16,-2 0 0 15,-7 5 0-15,-8-3 1 16,-8 3-1-16,-9-1 0 16,-6 2 0-16,-7 2 0 0,-7 4 1 15,-7 4-1-15,-2 3 0 16,-6 7 1-16,2 4-1 15,1 3 0-15,3 0 2 16,9 1-2-16,8-4 0 16,14-6 0-16,12-9 0 15,14-11 0-15,7-12 0 16,3-12 0-16,7-12 0 15,-3-7 0-15,-8-7 0 16,-8-5 0-16,-12-2 0 16,-10 0 0-16,-14 2 0 15,-9 8 0-15,-10 0-4 16,-1 12-2-16,-8-2-6 15,15 21-12-15,-14-10-11 0,21 18-6 16,-4-7 0-16,14 3 1 16</inkml:trace>
  <inkml:trace contextRef="#ctx0" brushRef="#br0" timeOffset="95344.4534">4237 7318 65 0,'0'-16'37'0,"0"16"0"16,-11-22 1-16,-1 26-15 15,-20-12-10-15,6 16-4 16,-15-1-2-16,-1 12-2 16,-6 5 0-16,2 11-2 15,-2 6 0-15,8 4-1 16,8 1 0-16,9-1 0 15,16-9-1-15,20-11 0 0,17-15 1 16,17-15-2-16,12-18 0 16,8-15 0-16,6-15 0 15,1-8 0-15,-2-7 0 16,-11-5 0-16,-11 3 0 15,-12 3 0-15,-10 9 0 16,-12 11 0-16,-9 12 0 16,-10 18 0-16,-10 20 0 15,-6 18 0-15,-5 21 0 16,0 13 0-16,-1 10 0 15,5 7 0-15,8 5-4 16,7-7-2-16,18-6-2 16,3-20-9-16,30-1-8 15,-12-29-10-15,21-3-5 16,-7-22 0-16,9-7 2 0</inkml:trace>
  <inkml:trace contextRef="#ctx0" brushRef="#br0" timeOffset="95706.4741">4755 7254 80 0,'-15'-15'39'0,"15"15"1"15,-33 7 0-15,22 18-10 16,-8-2-25-16,7 7 0 16,1 2-2-16,8 7 0 15,2-4-1-15,4-3 0 16,9-4-1-16,7-8 1 15,6-9-2-15,5-9 1 16,4-10 1-16,4-9-2 16,-3-6 0-16,1-8 0 0,-4-4 0 15,-3-1 0-15,-5 2 0 16,-4 5 0-16,-8 5 0 15,-2 6 0-15,-10 18 0 16,0 0 0-16,5 12 0 16,-7 10 0-16,-3 10 0 15,4 1-3-15,2 7-1 16,6-3-1-16,10-3-2 15,1-17-7-15,20 5-10 16,-6-26-8-16,21 1-7 16,-3-18-1-16,11-5 2 15,-5-13 1-15</inkml:trace>
  <inkml:trace contextRef="#ctx0" brushRef="#br0" timeOffset="95902.4853">5528 7199 114 0,'-27'1'40'0,"1"18"1"15,-12-1-1-15,3 12-35 16,3 4-1-16,5 5-2 15,8 0 0-15,6 1-1 16,12-5 0-16,11-9-2 16,18-9-2-16,9-16-1 15,20-7-4-15,-4-25-17 16,29-4-13-16,-7-18-3 15,6-3 1-15,-7-15-1 16</inkml:trace>
  <inkml:trace contextRef="#ctx0" brushRef="#br0" timeOffset="96089.4959">6094 6777 115 0,'-13'23'40'0,"-14"9"1"16,4 24 0-16,-16 14-37 16,14 5-2-16,-3 7 0 15,8 1-1-15,6-2-2 16,7-6 0-16,10-6-4 15,0-15-3-15,12-1-13 16,-9-29-16-16,11-5-4 16,-17-19 1-16,20-12-1 15</inkml:trace>
  <inkml:trace contextRef="#ctx0" brushRef="#br0" timeOffset="96271.5064">5864 7214 124 0,'-11'1'42'0,"20"11"1"16,2-4-2-16,12 0-36 15,9-3-5-15,12-5 0 16,11-4 0-16,2-10-7 16,19 7-16-16,-17-22-13 15,12 9-7-15,-17-13 0 16,4 7-1-16</inkml:trace>
  <inkml:trace contextRef="#ctx0" brushRef="#br0" timeOffset="96743.5334">6576 7224 98 0,'9'0'39'15,"-9"0"0"-15,5 24 1 16,-18-5-33-16,10 7-3 15,-4 1 0-15,2 5-2 16,0 1-2-16,1-1-2 16,4 1-3-16,-5-18-20 15,18 6-15-15,-3-16 1 16,9-4-2-16,-1-15 3 15</inkml:trace>
  <inkml:trace contextRef="#ctx0" brushRef="#br0" timeOffset="96916.5431">6619 6877 82 0,'-21'-10'38'0,"-1"4"0"16,8 14-2-16,2-3-11 15,12-5-29-15,18 25-18 16,4-17-15-16,16 5-1 15,4-4 0-15,12 5 1 16</inkml:trace>
  <inkml:trace contextRef="#ctx0" brushRef="#br0" timeOffset="97547.5794">7093 7116 96 0,'-19'16'38'0,"5"8"2"16,-9-4-2-16,8 12-30 15,-5-6-3-15,9 4-1 16,1-1 0-16,6 0-2 15,7 0 0-15,8-3-2 16,7-4 1-16,5-9-3 16,4-3 1-16,0-9 0 15,3-6-1-15,-4-7 0 16,3-12-1-16,-7-4 1 15,-3-6 1-15,-3-5 0 16,-4 0 0-16,-1-3 2 0,-4 2 0 16,-1 8 1-16,-2 5 1 15,-2 7-1-15,1 8 1 16,-3 12 0-16,0 0 0 15,15-1-1-15,-3 5 0 16,5 3 0-16,4-2-1 16,5 2 1-16,3 0-1 15,3-2 0-15,-3 3 0 16,-1 2 0-16,-5 4 1 15,-8 3-2-15,-8 8 0 16,-9 6 0-16,-8 5 0 16,-7 2 0-16,-3 1 0 15,1-4 0-15,1-4 0 16,8-9 0-16,10-22 0 0,11 3 0 15,17-24 0 1,13-14 0-16,6-10 0 0,10-5 0 16,2-4 0-16,-1 2 0 15,-6 8 0-15,-9 11 0 16,-12 18 0-16,-11 15 0 15,-12 16 0-15,-11 18 0 16,-7 9 0-16,-2 8 0 16,6 6 0-16,-5-9-9 15,21 9-11-15,-14-25-5 16,29 4-4-16,-9-27-11 15,18-6-4-15,0-18 0 16,14-8 4-16</inkml:trace>
  <inkml:trace contextRef="#ctx0" brushRef="#br0" timeOffset="98643.6421">8785 7141 85 0,'10'-24'33'16,"4"6"2"-16,-8-5 0 15,9 10-29-15,-11-2 0 16,-4 15-1-16,0 0 0 15,5 10 0-15,-11 8 0 16,-3 12-1-16,-2 4-1 16,-2 10-1-16,3 0 0 0,-1 3-1 15,2-3 1-15,3-6-2 16,2-6 1-16,2-5-1 15,4-11 1-15,-2-16 1 16,0 0-2-16,17-8 1 16,-7-15-1-16,3-8 1 15,1-7-1-15,2-10 1 16,4-8 0-16,1-4-1 15,0-5 1-15,3 4 0 16,0 6-1-16,3 6 0 16,-2 11 0-16,0 7 1 15,-1 16-1-15,3 11-1 16,-8 9 1-16,2 9 0 15,-5 12 0-15,-5 2 0 16,0 11-1-16,-7 2 0 0,-5 6 1 16,-9 2-1-16,-3 4 0 15,-6 0 0-15,-6-5 0 16,-4-3 0-16,-7-3 0 15,-1-6 0-15,-4-8 1 16,2-6-1-16,-2-6 1 16,5-6 0-16,4-5 0 15,5 0 0-15,3 0 0 16,8 3 0-16,3 7 1 15,5 9-1-15,1 9 0 16,-1 11-1-16,0 10 0 16,-4 6-1-16,0 7-2 0,-4 1 0 15,6 3-4-15,-11-17-9 16,19 7-11-16,-9-24-10 15,14-5-1-15,-3-32 1 16,22 4 3-16</inkml:trace>
  <inkml:trace contextRef="#ctx0" brushRef="#br0" timeOffset="99379.6842">9450 6995 91 0,'0'17'35'0,"-8"3"0"16,6 11 2-16,-10-3-31 15,7 11-3-15,-3 2 1 16,2 4-2-16,-2-2 1 15,1-1-1-15,0-7 0 16,0-6-1-16,3-5 1 16,0-10 0-16,4-14-2 15,0 0 1-15,13-31-1 16,3 0 2-16,6-12-2 15,-1-4 1-15,7-8-1 16,2-4 1-16,-1 1-1 16,0 6 1-16,-2 7-1 15,-7 11 0-15,-1 6 0 16,-3 11 1-16,-2 9-1 0,-1 7 0 15,-2 3 1-15,3 5 0 16,5 1-1-16,3 0 1 16,7 0 0-16,3-1-1 15,3-4 0-15,4 1 0 16,1-3 1-16,-4-1-1 15,-4 0 1-15,-5 0-1 16,-9 1 1-16,-18-1 0 16,7 17 0-16,-19 0 0 15,-13 4 1-15,-1 11 0 16,-8 2-1-16,-2 7 0 15,3-1 1-15,5 4-3 16,7-5 2-16,16-2-1 16,10-9 0-16,16-10-1 0,13-12 2 15,13-11 0-15,7-10-1 16,3-10 2-16,2-10 0 15,-6-5-2-15,-10-5 0 16,-12 0 0-16,-13 1 0 16,-16 5 0-16,-13 7 0 15,-11 4-3-15,-11 9 1 16,-5 8 0-16,3 10-2 15,2 2-1-15,12 13-2 16,5-10-11-16,28 19-6 16,-2-16-9-16,30 11-4 15,8-10-2-15,16 3 2 16</inkml:trace>
  <inkml:trace contextRef="#ctx0" brushRef="#br0" timeOffset="99777.7067">10735 7045 114 0,'-27'5'39'15,"-14"-2"2"-15,1 10-1 16,-3 1-34-16,-3 9-1 16,-1 6-1-16,8 8-2 15,2-1 0-15,9 3 0 16,13-4-2-16,12-8 0 15,14-12 0-15,19-12 0 16,12-15 0-16,14-16 0 16,11-12 0-16,3-14 0 15,3-12 0-15,-3-4 0 0,-4-3 0 16,-12 3 0-16,-10 5 0 15,-12 10 0-15,-16 17 0 16,-11 14 0-16,-5 24 0 16,-27 18 0-16,-3 21 0 15,-3 15 0-15,-1 13 0 16,1 4 0-16,10 6 0 15,9-7-7-15,19 2-6 16,2-26-9-16,31 2-3 16,-10-27-5-16,25 0-8 15,-9-21-3-15,9-8 5 16,-8-12 1-16</inkml:trace>
  <inkml:trace contextRef="#ctx0" brushRef="#br0" timeOffset="100123.7267">11283 7020 89 0,'0'0'39'16,"-22"-9"0"-16,8 24 1 15,-10-2-13-15,7 18-22 16,-3 4 0-16,9 8-4 16,2 2 2-16,6-1-2 15,6-6 0-15,8-6-1 16,9-10 1-16,6-10-2 15,6-13 1-15,6-12 3 16,-1-10-1-16,4-7-2 16,-1-6 0-16,-3-2 0 15,-2-3 0-15,-7 5 0 16,-4 6 0-16,-8 7 0 0,-8 14 0 15,-8 9 0-15,-7 12 0 16,-6 11 0-16,-4 14 0 16,0 0-5-16,8 8-1 15,1-8-7-15,20 8-9 16,-5-22-6-16,29 3-10 15,-2-20-3-15,17-2 1 16,1-16 2-16</inkml:trace>
  <inkml:trace contextRef="#ctx0" brushRef="#br0" timeOffset="100372.741">12096 6978 114 0,'-23'17'40'16,"-17"-1"2"-16,4 16-1 15,-14-2-34-15,15 7-1 16,1-3-3-16,10 4-3 16,9-5 2-16,11-3-4 15,16-6-1-15,11-5-2 16,15-3-1-16,1-13-6 15,24 10-13-15,-17-24-10 16,15 1-5-16,-12-8 1 16,6 1-1-16</inkml:trace>
  <inkml:trace contextRef="#ctx0" brushRef="#br0" timeOffset="100737.7619">12219 7166 105 0,'-5'11'39'0,"5"-11"1"15,18 2-1-15,2-12-31 16,13-1-4-16,5-7-1 16,4-2-1-16,0-5 0 15,0-2-1-15,-5-1 0 16,-3-2 0-16,-11 2 0 15,-5 2 1-15,-8 4-1 16,-8 8 1-16,-2 14 0 16,-24-8 0-16,-1 21-2 15,-7 10 0-15,-3 8 0 16,-1 7 0-16,4 6 0 0,2 3 0 15,13 0 0-15,8-6 0 16,18-7-2-16,10-15-5 16,23 1-9-16,-4-30-9 15,30 7-7-15,-4-25-10 16,11 0 2-16,-4-14 0 15,3 1 1-15</inkml:trace>
  <inkml:trace contextRef="#ctx0" brushRef="#br0" timeOffset="101009.7774">13017 6851 127 0,'-26'4'43'15,"-17"1"-1"-15,4 20 1 16,-12 7-43-16,12-4 0 0,8 5 0 16,9-4 0-16,16-1 0 15,15-3 0-15,16-7 0 16,16-8 0-16,6-2 0 15,8-2 0-15,-3-2 0 16,-2 0 0-16,-11 4 0 16,-11 4 0-16,-13 4 0 15,-15 7 0-15,-12 4 0 16,-11-1 0-16,-9 4 0 15,-9-7-4-15,6 11-16 16,-20-21-6-16,17 15-6 16,-17-19-12-16,8 4-2 15,-8-8 3-15</inkml:trace>
  <inkml:trace contextRef="#ctx0" brushRef="#br1" timeOffset="105630.0417">14041 7045 91 0,'11'-34'37'16,"-7"2"0"-16,0 10 1 15,-9 6-31-15,5 16-2 16,0 0-1-16,-4 18 0 16,3 8-1-16,3 8-1 15,2 8-1-15,5 10-2 16,1 3 2-16,3 0-2 15,1 1 1-15,1-4-1 16,0-9 0-16,0-6-1 16,-3-8 2-16,1-14 1 0,-1-11-1 15,2-15 1-15,2-15 1 16,3-14 0-16,5-13 0 15,4-9 1-15,2-11-2 16,3-4 1-16,3-1 0 16,-3 2-1-16,2 11-2 15,-8 10-2-15,2 17-1 16,-11 7-5-16,8 26-27 15,-13 3-3-15,6 19 1 16,-6 1-1-16</inkml:trace>
  <inkml:trace contextRef="#ctx0" brushRef="#br1" timeOffset="106410.0863">14923 7013 88 0,'-23'-2'37'15,"-13"-2"0"-15,-1 10 2 16,-17 3-28-16,6 11-3 16,-8 3 0-16,6 13-2 15,-1 2-2-15,13 7-2 16,4-2-1-16,13-1-1 15,16 0 0-15,11-7-1 16,16-7 0-16,12-11 0 16,6-9 0-16,9-8 1 15,0-8 1-15,3-11 0 0,-1-10 0 16,-5-7 1-16,-3-7-1 15,-5-7 1-15,-4-2-1 16,-6-1 1-16,-4 1-1 16,-5 6 0-16,-6 10-1 15,-7 10 1-15,-2 14-1 16,-4 12 0-16,-17 23 0 15,4 7 0-15,-5 11 0 16,2 5 0-16,2 5 0 16,6-4-3-16,10-4 2 15,11-11-3-15,13-9 0 16,11-16-2-16,12-6-1 15,6-17-2-15,11 4-5 16,-13-20-2-16,13 12-1 16,-23-14 2-16,6 11 4 0,-25-1 6 15,-2 6 3-15,-12 4 4 16,-11 2 6-16,1 12 5 15,-15 3 2-15,8 16-1 16,-11-7-3-16,7 17-3 16,-5 0-3-16,7 4-2 15,-3 2 0-15,5-2-2 16,0-1 1-16,5-2-1 15,0-11 1-15,4-4-2 16,-2-15 2-16,10 0 1 16,1-16-1-16,3-5 0 15,0-11 0-15,3-3 1 16,-1-7-2-16,3-3 1 0,-4 0-1 15,0 3 1-15,-2 5-2 16,-2 7 0-16,2 6-1 16,1 3-2-16,1 9-1 15,3 0-1-15,9 14-7 16,-7-14-16-16,19 15-10 15,-3-9 0-15,8 8-1 16,-3-7 3-16</inkml:trace>
  <inkml:trace contextRef="#ctx0" brushRef="#br1" timeOffset="106599.0971">15995 6950 105 0,'-10'25'38'0,"-3"-8"2"16,7 14-2-16,-11-5-29 0,10 16-5 15,-3-1-1-15,7 8-2 16,-1-2 0-16,4 0-3 15,5-2 0-15,0-14-5 16,14 3-21-16,-5-26-12 16,9-4 0-16,-4-20 0 15,10-7 1-15</inkml:trace>
  <inkml:trace contextRef="#ctx0" brushRef="#br1" timeOffset="106735.1049">16052 6812 114 0,'-21'-30'38'16,"0"2"2"-16,12 14-4 15,9 14-38-15,0 0-30 0,21-1-7 16,6 3 2-16,16 12-4 16</inkml:trace>
  <inkml:trace contextRef="#ctx0" brushRef="#br1" timeOffset="107153.1288">16560 7031 96 0,'-16'0'39'0,"-15"-6"1"16,1 15 1-16,-12-4-30 16,4 17-2-16,-6 2-3 15,2 14 0-15,3 2-2 0,5 4-1 16,6-1-3-16,12-3 0 15,14-4 0-15,13-11 0 16,12-9 0-16,13-13 0 16,10-12 0-16,6-12 0 15,2-7 0-15,2-6 0 16,-3-6 0-16,-10-1 0 15,-10-1 0-15,-7 7 0 16,-12 6 0-16,-6 8 0 16,-8 21 0-16,-9-10 0 15,-2 21 0-15,-2 8 0 16,5 8 0-16,1 6 0 15,9 3 0-15,6-4-3 16,13 0-3-16,5-23-13 16,22 10-11-16,-7-26-12 0,21-5 3 15,-5-20-3-15,11-4 3 16</inkml:trace>
  <inkml:trace contextRef="#ctx0" brushRef="#br1" timeOffset="107349.14">17328 6528 114 0,'-22'-2'41'15,"1"28"3"-15,-11 10-5 16,-9 22-34-16,10 11-2 16,3 10 1-16,3 4-4 15,5 2 2-15,6-2-5 16,5-11-2-16,7 1-5 15,-10-24-23-15,14-5-8 0,-4-20-1 16,9-7 1-16</inkml:trace>
  <inkml:trace contextRef="#ctx0" brushRef="#br1" timeOffset="107667.1582">17048 6929 116 0,'0'0'40'15,"0"0"2"-15,8 12-2 16,1 2-33-16,20-5-4 15,10-5 0-15,5 0-1 16,10-8 0-16,5-1-2 16,2-5 0-16,2-1 0 15,-5 2 0-15,-8-2 0 16,-9 4 0-16,-7 6 0 0,-11 7 0 15,-12 9 0-15,-11 9 0 16,-8 7 0-16,-8 7 0 16,1 5 0-16,-4 7 0 15,0-3 0-15,5-2 0 16,5-9-8-16,15 1-12 15,-6-37-14-15,16 18-8 16,-1-28-1-16,18-9 1 16</inkml:trace>
  <inkml:trace contextRef="#ctx0" brushRef="#br1" timeOffset="107817.1668">17712 6715 124 0,'-17'-26'42'0,"-8"3"0"0,11 19-3 15,-3 13-39-15,17-9-10 16,11 15-27-16,4-7-4 15,15 12 0-15,3-7-1 16</inkml:trace>
  <inkml:trace contextRef="#ctx0" brushRef="#br1" timeOffset="108431.2019">18161 6941 122 0,'-28'15'41'0,"3"11"2"15,-15-5-2-15,13 9-37 16,-9 3 0-16,5 9-4 0,5 0 0 15,7 0 0-15,13 0 0 16,6-4 0-16,9-6 0 16,10-9 0-16,6-8 0 15,7-14 0-15,1-9-2 16,3-9 1-16,-2-11-1 15,-7-6 1-15,0-6 0 16,-5-2 0-16,-4-4 0 16,-4 3 2-16,-5 4 0 15,-1 4-1-15,-2 7 1 16,0 8 0-16,0 2 1 15,-6 18-1-15,21-15 1 16,-5 14-2-16,7 1 0 16,5 3 0-16,1 1 0 0,3 4 0 15,-2 4 0-15,-1 4 0 16,-3 5 0-16,-10 4 0 15,-10 6 0-15,-7 1 0 16,-6 3 0-16,-8 2 0 16,-3-1 0-16,0-6 0 15,-1-4 0-15,5-7 0 16,14-19 0-16,0 0 0 15,17-1 0-15,5-18 0 16,10-6 0-16,4-5 0 16,4 0 0-16,6 1 0 15,-7 8 0-15,-4 6 0 16,-4 11 0-16,-3 7 0 15,-4 9 0-15,-5 7 0 0,0 3 0 16,2 5 0-16,6 0 0 16,-3-11 0-16,13 9-13 15,-11-24-13-15,18 11-4 16,-15-23-9-16,11 4-3 15,-8-16-3-15,1-2 4 16</inkml:trace>
  <inkml:trace contextRef="#ctx0" brushRef="#br0" timeOffset="112190.4167">20280 7043 95 0,'-2'-21'36'15,"2"21"1"-15,-6-27 1 16,3 15-32-16,-5-6-1 16,3 4-1-16,-8-3 0 0,-2 5-1 15,-7 3-1-15,-6 9 0 16,-10 8 0-16,-5 9 0 15,-9 12 0-15,-2 7-1 16,-2 7 1-16,4 5 0 16,3 1-1-16,12-6-2 15,10-2 2-15,17-8-2 16,14-9 2-16,20-7-2 15,14-15 1-15,14-10 0 16,13-8 0-16,3-7 2 16,3-5-2-16,-2-6 1 15,-7 1 0-15,-8 0 0 16,-13 3-1-16,-12 2 0 15,-12 6 0-15,-9 5 0 16,-6 3-1-16,-2 14 1 0,-9-10-1 16,9 10 1-16,-13 18-1 15,6-1-1-15,5 9-1 16,0-3-3-16,17 17-13 15,-8-16-20-15,16 7 0 16,-1-16-2-16,14 2 2 16</inkml:trace>
  <inkml:trace contextRef="#ctx0" brushRef="#br0" timeOffset="112566.4384">20794 6935 98 0,'-10'-16'36'16,"10"16"1"-16,-28 18 0 0,15 7-28 15,-6 1-5-15,4 9 0 16,-4-3 0-16,4 4-1 16,0-6 0-16,6-3-1 15,4-6 0-15,6-7-1 16,-1-14 1-16,20 2-1 15,-2-14 0-15,6-7 0 16,4-7 1-16,4-7-1 16,-1-6 1-16,1 1-1 15,1 2 0-15,-8 5-1 16,-3 7 1-16,-3 8-1 15,-5 10 0-15,-3 11-1 16,-1 12 0-16,-2 8-1 16,1 8 0-16,0 1-1 0,10 8-3 15,-3-9-3-15,20 16-15 16,-4-22-17-16,11 2 2 15,-1-17-1-15,10-5 2 16</inkml:trace>
  <inkml:trace contextRef="#ctx0" brushRef="#br0" timeOffset="112919.4586">21515 6900 120 0,'-27'7'39'0,"-12"6"0"15,0 18-2-15,-2 4-33 16,4 7-1-16,2 1 0 15,11 6 0-15,10-4-1 0,14-7-1 16,15-14 0-16,15-12 0 16,13-15 1-16,8-14-2 15,7-14 0-15,1-17 0 16,-1-9 0-16,-4-10 0 15,-9-5 0-15,-8-3 0 16,-12 3 0-16,-7 5 0 16,-9 8 0-16,-7 14 0 15,-9 16 0-15,-6 20 0 16,-3 22 0-16,-6 19 0 15,3 21 0-15,1 14 0 16,4 14-3-16,0-9-13 16,25 18-18-16,-2-14-9 0,16-3 0 15,6-18-1-15</inkml:trace>
  <inkml:trace contextRef="#ctx0" brushRef="#br0" timeOffset="114028.522">800 8801 72 0,'0'0'36'0,"5"-19"-1"16,-5 19 2-16,0 0-29 15,0 0-1-15,-5 20-2 16,6 5-1-16,-1 8-1 16,3 6-2-16,-2 6 1 0,3 6-1 15,0-1 2-15,3-5-2 16,2-6 0-16,-1-11 0 15,1-6 1-15,3-10-1 16,2-17 1-16,4-11 0 16,1-11-1-16,7-5 0 15,-3-11 1-15,4-2-1 16,0-7-1-16,-1 2 0 15,0 1 0-15,-5 5 0 16,0 10-3-16,-5 5-1 16,5 13-5-16,-9-3-26 15,15 16-3-15,-3-2 1 16,9 13-2-16</inkml:trace>
  <inkml:trace contextRef="#ctx0" brushRef="#br0" timeOffset="114780.5651">1745 8872 90 0,'-27'-14'37'15,"2"9"-1"-15,-9-8 1 16,5 12-27-16,-12-1-3 15,7 15-1-15,-10 5 0 16,5 12-2-16,-3 7 0 16,5 8-2-16,2 3 1 15,10 2-3-15,6-3 1 16,10-4-1-16,10-9 0 0,13-7 0 15,11-15-1-15,8-11 1 16,8-10 0-16,6-8-1 16,3-7 1-16,0-10 0 15,-4 1-1-15,-3-5 1 16,-7 4 0-16,-8 3 0 15,-7 6 0-15,-10 4 0 16,-6 7 0-16,-5 14 0 16,-4-11 0-16,4 11 0 15,-19 23 0-15,9-4 0 16,2 3-1-16,4 4-1 15,6 0-1-15,6-5-1 16,12 0-2-16,4-17-3 0,18 4-8 16,-9-19-20-16,17 0 0 15,-8-12 1-15,8 7 10 16,-13-14 19-16,-1 6 7 15,-10 4 3-15,-12-5 10 16,5 12 20-16,-17 1 2 16,-2 12 0-16,0 0-10 15,0 0-18-15,-14 11-2 16,7 10-3-16,1 2 0 15,1 5-1-15,0 3 0 16,2 0 1-16,0-2-1 16,3-4 1-16,0-9-1 15,4-2 1-15,-4-14 0 16,0 0 0-16,16-17 0 15,-3-3-1-15,-3-9 0 16,3-4 0-16,0-5 0 0,0-2-1 16,0-2 0-16,-1 5 0 15,-3 3-2-15,1 4 0 16,4 4-3-16,0 2 0 15,7 11-4-15,-2-10-13 16,17 16-16-16,-4-3 0 16,11 9 1-16,-1-6 1 15</inkml:trace>
  <inkml:trace contextRef="#ctx0" brushRef="#br0" timeOffset="114964.5756">2693 8769 104 0,'-8'10'37'0,"3"15"1"0,-6 2-2 16,1 9-31-16,-2 4-1 15,7 7-2-15,-1 3 0 16,5-1-2-16,6 0-3 16,-2-12-6-16,15-5-27 15,-6-18-2-15,9-8 0 16,-4-24-1-16</inkml:trace>
  <inkml:trace contextRef="#ctx0" brushRef="#br0" timeOffset="115102.5835">2716 8585 104 0,'-18'-24'35'16,"9"11"-1"-16,9 13-15 0,0 0-54 16,27 4 1-16,0-1-3 15,16 10-1-15</inkml:trace>
  <inkml:trace contextRef="#ctx0" brushRef="#br0" timeOffset="115516.6072">3459 8764 92 0,'-19'1'38'0,"1"3"2"16,-17-7-2-16,2 11-25 15,-12 0-6-15,-1 12-1 16,-4 3-1-16,4 8-1 0,2 5-1 15,7 3-1-15,9 1 1 16,13-1-2-16,10-5 0 16,13-8-1-16,12-12 0 15,11-8 0-15,7-12 0 16,8-11 0-16,1-8 0 15,1-9 2-15,-2-5-4 16,-5 0 2-16,-9 3-1 16,-8 4 1-16,-7 9-1 15,-8 3 0-15,-9 20-1 16,0 0 2-16,0 15 1 15,-4 6-2-15,0 8 1 16,4 1-2-16,3 3 0 16,3 0-1-16,9 1-6 15,-2-23-16-15,21-1-15 0,-5-17 1 16,14-8-2-16,-2-17 0 15</inkml:trace>
  <inkml:trace contextRef="#ctx0" brushRef="#br0" timeOffset="115718.6187">3996 8257 108 0,'-25'42'39'16,"-17"12"1"-16,11 20-1 15,-3 2-36-15,6 13 1 16,4-1-1-16,7-4-3 15,7-3-1-15,5-16-6 16,16 3-16-16,-11-23-16 0,11-3 1 16,-10-23-2-16,7-6 0 15</inkml:trace>
  <inkml:trace contextRef="#ctx0" brushRef="#br0" timeOffset="116032.6367">3718 8732 106 0,'0'0'39'15,"12"-6"1"-15,-12 6-1 16,32-5-34-16,-4 1-1 16,7-3-2-16,6-4 1 15,8-5-2-15,4-2 0 0,3-2-1 16,-4-1 0-16,-3 1 0 15,-6 3 0-15,-10 5 0 16,-5 8 0-16,-9 10 0 16,-10 10 0-16,-9 10 0 15,-5 8 0-15,-4 11 1 16,0 5 0-16,-3 1-2 15,2 3-1-15,-1-10-3 16,15 5-13-16,-9-24-19 16,15-5-3-16,-10-20 0 15,31-14-2-15</inkml:trace>
  <inkml:trace contextRef="#ctx0" brushRef="#br0" timeOffset="116161.6441">4271 8450 106 0,'-26'-42'37'0,"-10"5"0"16,9 8-8-16,7 14-63 15,-8 3-4-15,18 12 0 16,-1-2-1-16</inkml:trace>
  <inkml:trace contextRef="#ctx0" brushRef="#br0" timeOffset="117134.6997">4849 8626 91 0,'-26'0'36'16,"2"12"1"-16,-11 1-1 16,-2 11-33-16,-1 3 3 15,4 12-2-15,0 1 1 16,6 3-2-16,7-3 1 15,13 1-2-15,8-9 1 16,16-8-1-16,12-7-1 16,10-12-2-16,7-13 1 15,9-7 1-15,1-9-3 16,-4-6 1-16,-6-7-1 15,-9-4 1-15,-12 1-1 16,-12 0 1-16,-11 2 0 0,-12 4 0 16,-10 5 2-16,-7 6-1 15,-1 5 1-15,1 6-1 16,4 4 0-16,5 8 0 15,19 0 0-15,0 0 1 16,11 14-1-16,17-8 0 16,11 0 0-16,11-4 0 15,4 0 1-15,4-1-1 16,0-2 1-16,-5 1-1 15,-6-3 1-15,-7 2-1 16,-11 1 1-16,-9 2 0 16,-9 5-1-16,-11-7 1 15,-2 26-1-15,-12-1 2 16,-4 6-1-16,-1 6 0 0,1 2 1 15,-1 1-2-15,5-2 2 16,5-7-1-16,8-12 1 16,14-13-1-16,11-17-2 15,9-16 2-15,10-10-1 16,7-9 1-16,-1-7-1 15,2-2 1-15,-4 5-1 16,-5 3-1-16,-11 13 1 16,-6 14 1-16,-9 15-1 15,-7 16-1-15,-2 14 1 16,-4 12-1-16,4 14 0 15,0 3-2-15,13 14-8 16,-7-20-12-16,26 9-12 0,-6-19-7 16,16-7 1-16,1-14-2 15</inkml:trace>
  <inkml:trace contextRef="#ctx0" brushRef="#br0" timeOffset="117933.7454">6981 8553 86 0,'0'0'37'16,"0"0"0"-16,-18 16 0 16,4 9-32-16,-10 4 0 15,3 7-1-15,-4 2 1 0,2 5-1 16,4-5 0-16,4-2-2 15,2-7 1-15,6-5-3 16,5-9 2-16,2-15-1 16,13 2-1-16,2-14 0 15,2-10-2-15,5-3 3 16,1-8-2-16,1-2 2 15,-2-2-2-15,0 1 1 16,-4 4-1-16,-7 6 1 16,-2 2 1-16,0 9-1 15,-9 15 0-15,0 0 1 16,0 0-1-16,5 29 0 15,-3-4 0-15,1 2 1 16,6 3-2-16,6-1 2 0,6-5-1 16,8-4 0-16,6-13 0 15,11-7 0-15,4-8 1 16,3-10 0-16,1-6-1 15,-1-1 1-15,-6-4 0 16,-5 2 0-16,-9 6 0 16,-8 2-1-16,-10 10 1 15,-15 9-1-15,0 0 0 16,0 28 0-16,-9-3-1 15,-4 5-1-15,5 7 1 16,0 1-3-16,9 5 0 16,4-10-4-16,15 6-7 15,-2-23-13-15,20 9-9 16,0-21-1-16,13 1-1 0,-3-16 2 15</inkml:trace>
  <inkml:trace contextRef="#ctx0" brushRef="#br0" timeOffset="118309.7667">7954 8615 98 0,'-18'5'39'16,"-19"2"1"-16,3 16 0 16,-4 1-35-16,-1 9-1 15,-1 1 1-15,9 9-3 16,5-5 2-16,11 1-3 15,14-8 1-15,16-7-1 16,8-7 1-16,11-11-2 0,8-9 1 16,3-12-1-16,0-8-1 15,1-5 1-15,-5-7-1 16,-6-3 1-16,-9-1-1 15,-6 1 2-15,-8 5-2 16,-2 4 1-16,-5 8 0 16,-6 7 0-16,1 14 0 15,-14 7-1-15,9 13 1 16,-4 7-1-16,6 7 1 15,0 6-1-15,10 4-1 16,1-5-3-16,15 2-5 16,-4-23-12-16,25 5-10 15,-6-25-6-15,13-4-2 16,-5-23-1-16</inkml:trace>
  <inkml:trace contextRef="#ctx0" brushRef="#br0" timeOffset="118528.7794">8596 8202 95 0,'-3'-23'39'15,"-15"9"1"-15,7 27-1 16,-11 14-33-16,6 22 0 16,-2 12-3-16,8 17 0 15,-2 7-1-15,5 9-1 16,8 0 0-16,5-4-2 15,10-4-2-15,-5-18-6 16,20-1-18-16,-11-31-13 16,12-8 1-16,-5-27-3 15,10-8 2-15</inkml:trace>
  <inkml:trace contextRef="#ctx0" brushRef="#br0" timeOffset="118790.7944">8776 8507 110 0,'-43'11'41'15,"5"19"1"-15,-11-2-2 16,5 5-37-16,7 2 0 16,8-3-1-16,7 1-1 15,8-6 0-15,12-4 0 16,11-3-1-16,10-5 0 15,5-5 0-15,8-4-1 16,4-4 0-16,8-2-3 0,-1-7-2 16,8 9-8-16,-13-20-13 15,13 13-13-15,-9-12-1 16,7 8 0-16,-11-8 0 15</inkml:trace>
  <inkml:trace contextRef="#ctx0" brushRef="#br0" timeOffset="119174.8164">8984 8711 98 0,'-15'22'39'15,"4"-10"1"-15,18 3-2 0,11-10-35 16,13-1 0-16,10-10 0 15,11-5-2-15,5-6 1 16,3-4-1-16,-3-7 0 16,-4-1 0-16,-9-5 0 15,-13 0 0-15,-12 1 0 16,-14 6-1-16,-12 5 1 15,-13 10 0-15,-10 11 0 16,-8 13 0-16,-5 12 0 16,-2 12 0-16,2 9 0 15,1 10 0-15,12 3 2 16,9-3-2-16,14-1 0 15,13-11-1-15,18-6 0 16,14-14-3-16,19-9-4 0,5-27-11 16,23 6-11-1,-9-24-12-15,12-3 0 0,-10-14-1 16,3 2 1-16</inkml:trace>
  <inkml:trace contextRef="#ctx0" brushRef="#br0" timeOffset="119455.8325">9858 8543 108 0,'-34'-2'41'0,"2"16"1"16,-11-3-2-16,13 7-36 15,-4 3-2-15,10 1 0 16,10-3-1-16,12 1 0 16,13-4 0-16,15-3-1 15,7-3 0-15,8 2 1 16,2-2-1-16,-1 2 0 15,-3 1 1-15,-10 6-1 0,-14 3 2 16,-12 0-1-16,-12 3 0 16,-11-3-1-16,-6 0 0 15,-6-5-3-15,3 2-7 16,-8-23-11-16,22 11-11 15,-9-21-10-15,17-3-1 16,-2-12-1-16,11-9 2 16</inkml:trace>
  <inkml:trace contextRef="#ctx0" brushRef="#br0" timeOffset="120120.8705">11393 8500 83 0,'-40'13'40'0,"-15"-2"-1"15,-1 16 1-15,-12 0-31 16,9 10-3-16,3-1-2 15,14 4 0-15,11-3-1 16,14 1-1-16,18-7 1 16,18-6-2-16,19-14-1 15,16-9 1-15,12-10-1 16,9-11 1-16,5-8-2 15,0-11 2-15,-7-6-2 0,-9-2 2 16,-12 1-1-16,-14 5 1 16,-15 2-1-16,-12 11 1 15,-11 13-1-15,-13 16 0 16,-5 14 0-16,-4 11 0 15,-2 15 0-15,1 6-1 16,12 8 1-16,7-4-3 16,18 0-5-16,6-27-13 15,34 11-7-15,2-31-13 16,24-5 1-16,2-19-2 15,18-4 0-15</inkml:trace>
  <inkml:trace contextRef="#ctx0" brushRef="#br0" timeOffset="120645.9005">13087 8458 80 0,'-5'-10'39'15,"-14"8"-2"-15,-6 11 0 16,-11-3-31-16,-5 9-1 15,-6 1-1-15,-1 7 0 16,1-1-1-16,4 3 0 16,9 0-1-16,11-1-1 15,9-4 0-15,15-1 0 16,15-4-1-16,15-3 0 15,7-2 0-15,8 1-1 16,2 0 1-16,-2 0 0 16,-3 1 0-16,-10 4 1 15,-13 0 1-15,-12 5-1 0,-17 1 1 16,-10-1-1-16,-10 3 0 15,2-6-1-15,0-1-1 16,2-10-5-16,14 5-11 16,2-30-13-16,29 3-10 15,5-15 0-15,21-5-2 16</inkml:trace>
  <inkml:trace contextRef="#ctx0" brushRef="#br0" timeOffset="121215.9331">13570 8345 85 0,'-18'23'37'0,"-15"2"1"0,8 10 1 16,-4 1-34-16,6 9 0 15,2 1-1-15,4 5-1 16,4-5 0-16,7 0 0 15,3-7 0-15,3-2-2 16,1-10 1-16,2-6-1 16,1-11 0-16,-4-10 0 15,16-6-1-15,-7-10-1 16,2-8-1-16,1-8 1 15,2-7-1-15,2-10 1 16,4-5 0-16,2-3 0 16,-1 2 1-16,3 2 0 15,2 7 0-15,2 8 0 16,1 9 1-16,-2 14-1 15,2 9 0-15,-4 12 0 0,-3 10 0 16,-7 6 0-16,-4 6 0 16,-4 4 0-16,-9 4 0 15,-5 0 0-15,-8 4 0 16,-8-3 0-16,-3 1-1 15,-6-5 2-15,-4-2-1 16,-1-4 0-16,1-5 0 16,1-2 0-16,6-2 0 15,5 1 1-15,1 6 0 16,3 1-1-16,4 11 2 15,-3 10-2-15,1 11 2 16,-7 15-2-16,-2 5 0 0,-6 3-2 16,3 3-2-16,-2-15-10 15,14 8-12-15,-6-26-13 16,19-11 0-16,4-27-2 15,21-13 2-15</inkml:trace>
  <inkml:trace contextRef="#ctx0" brushRef="#br0" timeOffset="121645.9577">13795 8614 86 0,'0'12'37'0,"11"5"2"0,-3-7-1 16,14 3-33-16,9-8-1 16,11-2-1-16,10-9-1 15,7-4 0-15,6-6 0 16,2-7-1-16,-3-5 0 15,-4-1-1-15,-11-4 1 16,-11 2-1-16,-15-3 1 16,-13 6-1-16,-14 2 1 15,-11 9 0-15,-12 9 0 16,-8 9 0-16,-8 13 1 15,-1 11-1-15,-3 11 1 16,2 7 0-16,4 7-1 16,12 2 1-16,7-4 1 15,15-3-2-15,13-8 0 0,17-10-2 16,20-9-2-16,9-14-5 15,27 3-11-15,-13-25-11 16,19 7-11-16,-9-15 0 16,10 3-1-16,-12-10 2 15</inkml:trace>
  <inkml:trace contextRef="#ctx0" brushRef="#br0" timeOffset="121893.9719">14868 8420 93 0,'-25'6'39'16,"-12"-1"1"-16,3 17 0 15,-10-2-33-15,4 15-1 16,-6 2-1-16,11 4-1 0,3 0-2 16,12-1 1-16,13-5-2 15,13-7 0-15,15-7-1 16,12-8-1-16,13-7-2 15,2-11-2-15,15-1-5 16,-11-21-13-16,22 12-8 16,-15-22-10-16,5 6 1 15,-13-14 0-15,1 8 2 16</inkml:trace>
  <inkml:trace contextRef="#ctx0" brushRef="#br0" timeOffset="122058.9814">15220 8423 103 0,'-23'13'39'15,"4"19"1"-15,-13-1-3 16,4 14-33-16,-1 3 1 15,4 9-2-15,5-3-1 0,7-6-2 16,7-2-1-16,5-16-4 16,20 1-12-16,-19-31-15 15,34-1-9-15,-8-22 0 16,8-3 0-16</inkml:trace>
  <inkml:trace contextRef="#ctx0" brushRef="#br0" timeOffset="122193.9891">15219 8296 105 0,'-23'-45'39'0,"10"18"2"15,-8 3-3-15,14 13-37 16,7 11-19-16,0 0-20 16,14 18-2-16,1-10 0 15,13 9-2-15</inkml:trace>
  <inkml:trace contextRef="#ctx0" brushRef="#br0" timeOffset="122570.0106">15467 8513 101 0,'0'0'40'15,"0"0"1"-15,0 0-1 16,28-4-36-16,-8-3-1 16,13 3 0-16,-1-6-1 15,8 0 0-15,1 0-1 16,-5-3 0-16,1-4-1 15,-5-2 1-15,-7-3-1 16,-6 0 0-16,-8-1 0 0,-11 0-1 16,-10 2 1-16,-9 4 0 15,-9 9 1-15,-7 8-1 16,-11 10 1-16,1 15 0 15,-2 8 0-15,0 11 0 16,8 5 0-16,10 5 0 16,10-6 0-16,16-2-1 15,19-9-2-15,13-10-1 16,24-10-5-16,2-23-12 15,29 6-8-15,-8-22-12 16,16-3-1-16,-7-14-1 16,4-2 1-16</inkml:trace>
  <inkml:trace contextRef="#ctx0" brushRef="#br0" timeOffset="122855.0269">16274 8310 97 0,'-31'5'42'0,"-13"0"0"16,2 12-1-16,-5-11-18 15,8 11-22-15,12-1 0 16,8 3 0-16,13-4 0 15,17 0-1-15,10-1 1 16,9-2-1-16,2 1 1 16,2 3-1-16,-1 4 1 15,-5 2 0-15,-13 4-1 16,-3 4 2-16,-15 1-2 15,-9 3 0-15,-6-3 0 16,-8 1 0-16,-4-5-2 0,-5-8-3 16,9 4-9-16,-11-24-8 15,23 6-9-15,-10-22-11 16,18-4-1-16,-1-18-1 15,11-12 2-15</inkml:trace>
  <inkml:trace contextRef="#ctx0" brushRef="#br0" timeOffset="123914.0875">17172 8394 64 0,'5'-11'36'15,"-5"11"-2"-15,0 0 3 16,0 0-25-16,-17 13-4 15,10 14 1-15,-9-3-2 16,3 13-1-16,-7 0-2 16,2 6 0-16,-3-1-1 15,2-2 0-15,1-7-2 16,3-6 0-16,6-7-1 15,9-20 1-15,0 0-1 16,10-6 0-16,9-19 0 16,4-9-1-16,5-7 2 15,1-5-1-15,1-6 0 0,-3 1 0 16,-4 6 0-16,-2 6 1 15,-6 9-1-15,-6 7 0 16,-3 12 1-16,-6 11-1 16,0 13 1-16,-1 8-1 15,-1 3 1-15,5 1-1 16,5 2 1-16,7-4-1 15,8-7 1-15,15-9-1 16,9-12 1-16,7-7-1 16,5-7 0-16,3-4 1 15,-6-1-1-15,-6 2 0 16,-8 5 1-16,-14 5-1 15,-14 13 1-15,-13 13-1 16,-13 11 0-16,-8 9 1 16,-7 6-1-16,-4 5 0 0,3 3-1 15,2-6 0-15,11 0-2 16,7-14 0-16,18-9-4 15,11-16-4-15,23 5-12 16,-2-27-9-16,18 4-5 16,-2-13-1-16,7 0 1 15</inkml:trace>
  <inkml:trace contextRef="#ctx0" brushRef="#br0" timeOffset="124516.1219">18074 8416 86 0,'-2'-19'36'0,"-19"2"1"16,1 17-1-16,-18-7-24 15,10 17-3-15,-10 3-2 16,7 12-2-16,-2 3-1 15,6 9-1-15,2 1-1 0,9 2-1 16,8 0 0-16,9-3 0 16,11-10 0-16,9-5 0 15,8-10-1-15,9-12 0 16,5-11 0-16,5-12-1 15,-1-7 1-15,-1-9 0 16,-7-4 0-16,-10-3-1 16,-7 0 1-16,-9 5 0 15,-11 3 1-15,-10 9-1 16,-3 6 1-16,-7 9-1 15,-1 7 1-15,4 7-1 16,3 3 0-16,12-3 1 16,8 14-2-16,12-5 1 15,11-1 0-15,7-1 0 0,5 1 0 16,1-1 0-16,0 4 0 15,-4 3 0-15,-11 8 0 16,-10 4 0-16,-10 7 0 16,-10 4 1-16,-7 6-1 15,-3-1 0-15,-8 0 0 16,1-6 1-16,1-5-1 15,3-7 1-15,6-10-1 16,8-14 0-16,0 0 1 16,20-19-1-16,0-10 0 15,8-5 0-15,3-11 0 16,-2-1 0-16,0-5 0 15,-4 2 0-15,-3 4 0 16,-7 3 0-16,-3 10-1 16,-7 2-1-16,0 14-1 0,0 3-2 15,5 13-4-15,-10 0-9 16,29 7-5-16,-17-8-6 15,21 11-9-15,-6-4-2 16,10 3 2-16,-2-6 1 16</inkml:trace>
  <inkml:trace contextRef="#ctx0" brushRef="#br0" timeOffset="124861.1416">18840 8436 114 0,'0'0'40'0,"9"22"0"15,12-31-9-15,18 10-28 0,11-5 0 16,5-6-1-16,2-3 0 16,-2-5-1-16,-7 1 0 15,-10-1 0-15,-13-1-1 16,-17 1 0-16,-15 3 1 15,-13 3-1-15,-14 6 0 16,-8 6 0-16,-6 7 1 16,-9 12-1-16,-1 10 0 15,4 9 1-15,5 7 0 16,10 4 0-16,12 2-1 15,14-3-1-15,21-5-2 16,12-16-6-16,31-1-12 16,-6-27-9-16,27-1-12 0,3-17 0 15,17-4 0-15,7-12 0 16</inkml:trace>
  <inkml:trace contextRef="#ctx0" brushRef="#br0" timeOffset="125500.1782">20134 8391 89 0,'2'-16'38'16,"-2"16"-1"-16,0 0 1 15,1 14-32-15,-6 3-2 0,1 15 0 16,-5 2 0-16,0 10-1 15,-4 2-1-15,1 1 2 16,2 0-3-16,3-6 2 16,0-11-2-16,5-6 1 15,3-13-1-15,-1-11-1 16,18-12 1-16,-1-9-2 15,-2-6 2-15,1-9-2 16,0-4 2-16,-2-3-2 16,-2-2 1-16,-3 2 1 15,-1 3-1-15,-2 4 0 16,2 5 0-16,3 4 0 15,7 6 0-15,5 2-1 16,9 8-2-16,7 0-2 16,10 12-6-16,-5-12-12 0,22 18-10 15,-12-8-6-15,7 5-2 16,-11-3 2-16</inkml:trace>
  <inkml:trace contextRef="#ctx0" brushRef="#br0" timeOffset="125868.1992">20652 8440 100 0,'-13'21'39'0,"1"-6"1"16,22 2-1-16,0-3-35 15,16-11-2-15,7-5 1 16,8-2-1-16,0-2-1 0,3-6 0 15,-2-3-1-15,-4-2 0 16,-10-1 0-16,-5 0 0 16,-8-3 0-16,-10 3 0 15,-11 4 0-15,-8 1 1 16,-10 9-1-16,-8 5 1 15,-10 8-1-15,-2 11 1 16,-5 6 0-16,3 9 0 16,4 0 0-16,7 5 0 15,12-2 0-15,16-6-1 16,20-4-1-16,15-11-2 15,25-4-5-15,6-23-12 16,32 13-10-16,-6-18-11 16,11 2 1-16,-6-9-2 0,5 3 3 15</inkml:trace>
  <inkml:trace contextRef="#ctx0" brushRef="#br0" timeOffset="126205.2185">21525 8337 100 0,'-25'-9'38'16,"4"10"1"-16,-9-2 0 15,8 7-36-15,-7 8 0 16,2 6 0-16,-2 0-1 16,5 8 0-16,1-3 0 15,8-1 0-15,3-1-1 16,10-3-1-16,6-6 1 15,8-5-1-15,6-4 0 0,9-5 0 16,0-3 1-16,3 0-1 16,-5-1 0-16,0 2 0 15,-6 3 1-15,-6 4-1 16,-11 5 0-16,-7 5 0 15,-7 2-1-15,-6 4 1 16,-1 1-1-16,-2 0-2 16,7 0-2-16,0-13-7 15,25 10-13-15,-11-19-13 16,32-1-1-16,1-14-2 15,14-3 2-15</inkml:trace>
  <inkml:trace contextRef="#ctx0" brushRef="#br0" timeOffset="126415.2305">21907 8297 107 0,'0'0'41'0,"-13"2"1"16,-1 24-2-16,-14 5-35 16,2 13-2-16,-1 6-2 15,-2 8 1-15,0 1-1 16,3 0 0-16,9-9 0 15,4-6-2-15,11-10-3 16,2-34-12-16,28 19-11 16,-10-34-15-16,19-7 2 15,-1-18-3-15,8-7 1 16</inkml:trace>
  <inkml:trace contextRef="#ctx0" brushRef="#br0" timeOffset="126559.2388">21976 7893 104 0,'-8'-35'40'16,"-4"2"0"-16,9 22-2 15,3 11-37-15,0-12-21 16,18 18-18-16,-3-3-1 16,11 8 1-16,-3-4-3 15</inkml:trace>
  <inkml:trace contextRef="#ctx0" brushRef="#br0" timeOffset="126803.2527">22337 8058 106 0,'-4'36'40'15,"-10"-5"0"-15,6 22-3 0,-6-7-30 16,3 12-1-16,-3 1-2 16,-1 5 0-16,-1 1-3 15,4-3 1-15,1-2-3 16,4-8 2-16,7-9-3 15,3-13-2-15,15 0-13 16,-8-29-9-16,28 0-15 16,-10-16-1-16,16-2 0 15,-7-16 0-15</inkml:trace>
  <inkml:trace contextRef="#ctx0" brushRef="#br0" timeOffset="126995.2637">22614 8376 107 0,'-11'19'41'16,"1"12"1"-16,-9-3-1 0,14 3-36 15,-11 6-3-15,2 1 0 16,1-1 0-16,4-7-2 16,4-5-2-16,1-10-4 15,17 2-13-15,-13-17-11 16,22-15-12-16,-3-4 1 15,13-4-1-15,-5-14 1 16</inkml:trace>
  <inkml:trace contextRef="#ctx0" brushRef="#br0" timeOffset="127123.271">22731 8111 108 0,'-16'-23'39'16,"2"14"-3"-16,5 11-15 16,-2-3-58-16,11 1-3 15,1 10 1-15,10 2-3 16</inkml:trace>
  <inkml:trace contextRef="#ctx0" brushRef="#br0" timeOffset="127519.2937">22855 8450 99 0,'0'0'38'16,"12"23"3"-16,2-22-2 0,10 2-35 15,8-8-1-15,5-1-1 16,-2-4 0-16,2-3-1 16,-3-3 0-16,-5-5-1 15,-6 2 0-15,-7-3 0 16,-7 3-1-16,-9 0 1 15,-7 5 0-15,-6 5 0 16,-11 8 1-16,-5 9 0 16,-7 7 0-16,-1 10 0 15,-2 6 1-15,5 8 0 16,5 2-1-16,9 1 0 15,9-3-1-15,14-5 0 16,14-4-2-16,8-10-3 16,21-3-4-16,-8-20-13 0,24 7-9 15,-5-17-11-15,6 0 2 16,-8-12-1-16</inkml:trace>
  <inkml:trace contextRef="#ctx0" brushRef="#br0" timeOffset="127887.3147">23457 8446 93 0,'-12'-3'39'16,"1"17"1"-16,-12-2 0 15,9 11-33-15,-11-2-2 16,6 5-1-16,-1-2 0 16,10-1-1-16,0-4 0 15,8-4-1-15,2-15-1 16,16 10 0-16,1-16 0 15,4-5 0-15,5-5-1 0,-1-5 0 16,1-1 0-16,1-2 0 16,-2 0 0-16,0 1 0 15,-6 3-1-15,-2 5 1 16,-7 6 0-16,-10 9 1 15,12 1-1-15,-10 9 0 16,-3 8 1-16,0 5-1 16,0 2 0-16,2 2 0 15,5 1 0-15,5-6-2 16,10-2 0-16,3-9-3 15,15-1-7-15,-7-25-8 16,25 9-7-16,-18-26-11 16,21 2-3-16,-6-17-1 0,7-1 3 15</inkml:trace>
  <inkml:trace contextRef="#ctx0" brushRef="#br0" timeOffset="128083.3259">24345 7959 113 0,'-47'44'40'16,"1"22"2"-16,-13 2-2 15,15 11-36-15,-5 3-2 16,10 0-2-16,2-9 0 16,11-9-2-16,15-6-4 15,-4-25-13-15,18 5-7 16,-16-25-16-16,13-13 0 15,0 0 0-15,5-20 1 0</inkml:trace>
  <inkml:trace contextRef="#ctx0" brushRef="#br0" timeOffset="128242.335">23887 8350 120 0,'4'-12'43'0,"17"15"1"16,9-8-2-16,6 5-40 16,24 1-3-16,6-5-3 15,11 8-9-15,-13-16-11 16,18 14-10-16,-18-12-10 15,-3 1 0-15,-14-8-1 16</inkml:trace>
  <inkml:trace contextRef="#ctx0" brushRef="#br0" timeOffset="129408.4017">1263 10314 61 0,'5'-11'36'16,"-12"-5"0"-16,7 16 2 15,-26-24-21-15,7 19-6 16,-22-3-3-16,2 11-1 15,-13 0-2-15,-4 11-2 16,-3 8-1-16,-1 8 0 16,-1 7 0-16,10 9 0 15,4 6-1-15,13 1 0 16,12-1-2-16,10-2 3 0,17-7-2 15,13-8 1-15,19-15-2 16,12-9 2-16,16-17-1 16,4-14 1-16,9-13 0 15,3-12-1-15,1-14 1 16,-4-4-1-16,-11-2 2 15,-11 1-3-15,-11 4 2 16,-13 7-1-16,-11 10 1 16,-15 12-1-16,-7 15 0 15,-10 15 0-15,-5 14 0 16,-4 15 0-16,-3 12-1 15,5 9 1-15,4 10-1 16,7 3-1-16,6 5-2 16,5-8 0-16,15 2-7 0,-5-22-9 15,23 8-11-15,-8-23-7 16,12-4 0-16,-7-21 0 15</inkml:trace>
  <inkml:trace contextRef="#ctx0" brushRef="#br0" timeOffset="129774.4227">1803 10393 92 0,'-4'-24'38'0,"4"24"-2"16,-14-17 3-16,14 17-33 16,-23 21-1-16,11 4 0 15,-5 4-3-15,3 10 3 16,-2 2-4-16,0 2 1 0,3-2 0 15,3-6-1-15,6-7 1 16,4-7-1-16,0-21-1 16,23 1 1-16,3-22-1 15,7-10 1-15,3-7-1 16,2-5 1-16,3-4 1 15,-2 0-3-15,-5 2 3 16,-11 11-2-16,-1 8 1 16,-12 12-1-16,-10 14 0 15,15 5 0-15,-15 13-3 16,4 11 3-16,0 10-3 15,6 3-1-15,8 8-4 16,5-11-1-16,24 11-13 16,-7-28-6-16,27 7-10 0,1-22-1 15,15-5 0-15,-3-20 3 16</inkml:trace>
  <inkml:trace contextRef="#ctx0" brushRef="#br0" timeOffset="130150.4441">2707 10303 102 0,'-46'-20'41'0,"4"20"1"15,-10 4-3-15,12 17-32 16,-11 9-3-16,11 11-1 16,5 6-1-16,13 3 1 15,17-4-3-15,18-9 2 16,15-14-1-16,17-14-1 15,10-19 1-15,7-17-1 0,6-15 2 16,0-16-1-16,-5-12 0 16,-8-11 0-16,-8-6 0 15,-7-6 1-15,-9 1-2 16,-6 7 0-16,-8 9 0 15,-6 14 0-15,-4 17 0 16,-8 20 0-16,1 25 0 16,-20 38 0-16,3 21 0 15,0 18 0-15,-2 12 0 16,4 5-5-16,6 8-5 15,-1-15-7-15,21 5-7 16,-8-34-5-16,29-3-11 16,-5-26-2-16,21-11 0 15,6-19 3-15</inkml:trace>
  <inkml:trace contextRef="#ctx0" brushRef="#br0" timeOffset="130593.4695">4332 9713 104 0,'0'-27'37'15,"0"27"2"-15,0 0-2 16,-14 15-34-16,4 20 1 15,1 20-2-15,-7 12 0 16,1 13 1-16,-3 12-3 16,-2 1 1-16,3 1-1 15,-1-5 0-15,9-11-3 16,2-16-2-16,15-2-15 0,-4-30-17 15,20-7-1-15,-1-18-1 16,12-7-1-16</inkml:trace>
  <inkml:trace contextRef="#ctx0" brushRef="#br0" timeOffset="130961.4906">4309 10311 102 0,'0'22'38'16,"0"-7"0"-16,18 5 0 15,9-13-35-15,11-4 0 16,11-8 0-16,12-7 0 16,5-8 0-16,4-3-1 0,-5-4 0 15,-3-3-1-15,-10 0 1 16,-10 0-1-16,-16 3 0 15,-18 5 0-15,-17 4 0 16,-13 7 0-16,-12 6 1 16,-8 9-1-16,-4 9 0 15,-5 9-1-15,2 9 1 16,2 8 0-16,10 3-2 15,8 4 1-15,15-1-3 16,13-6 1-16,19-3-4 16,16-17-5-16,26 3-12 15,-2-27-7-15,30 3-11 16,-2-17 0-16,11-3 2 15,-7-14-1-15</inkml:trace>
  <inkml:trace contextRef="#ctx0" brushRef="#br0" timeOffset="131269.5082">5414 10052 105 0,'-23'-7'39'15,"-20"1"1"-15,5 17 0 16,-14 7-34-16,5 4-2 16,4 2-1-16,9 4 0 15,4-2-1-15,15-1 0 16,10-6-1-16,16-5 0 15,12-6-1-15,14-3 0 16,2-2 0-16,6 2 0 16,1-1 0-16,-5 3 0 15,-7 7 0-15,-11 5-1 16,-10 5 0-16,-15 1 1 0,-10 6-1 15,-8-2 1-15,-2 1-2 16,-4-8-1-16,8-2-2 16,2-16-6-16,16-4-11 15,15-10-10-15,19-8-7 16,9-21-3-16,20-2 2 15</inkml:trace>
  <inkml:trace contextRef="#ctx0" brushRef="#br0" timeOffset="131585.5263">5974 9916 112 0,'-32'25'41'0,"-16"-3"1"16,9 12-2-16,-7-15-35 0,12 9-3 15,9-4 0-15,12 0-1 16,12-6-1-16,15-8 1 15,14-5-1-15,9-4 0 16,8-1 1-16,5-1-1 16,-5 1 0-16,-2 4 1 15,-11 7-1-15,-10 7 1 16,-14 7-1-16,-12 4 1 15,-12 5-1-15,-6-2 0 16,-6 1-1-16,-3-6-2 16,4 1-5-16,-6-18-10 15,23 8-10-15,-13-19-16 16,23 1 4-16,-6-15-5 15,14-2 5-15</inkml:trace>
  <inkml:trace contextRef="#ctx0" brushRef="#br0" timeOffset="132096.5553">7188 9730 63 0,'12'-24'36'16,"-4"0"1"-16,4 10 0 15,-10-7-11-15,-2 21-20 16,0 0 0-16,13 30-1 15,-18 4-1-15,2 18 0 16,-4 10-1-16,0 12 0 0,-2 7-2 16,0 6 1-16,0-1-2 15,2-6 0-15,4-7-2 16,4-12-1-16,11-8-5 15,-5-27-11-15,24-3-21 16,-2-21 1-16,13-7-1 16,-4-18 0-16</inkml:trace>
  <inkml:trace contextRef="#ctx0" brushRef="#br0" timeOffset="132276.5658">7583 10118 108 0,'0'0'39'0,"-22"-8"1"15,10 23-1-15,-12 4-35 16,10 14 0-16,-1 1-3 0,4 5 0 15,6 5-3-15,2-3 1 16,14-3-4-16,4-17-5 16,19 3-18-16,-3-27-14 15,14-4 4-15,-1-19-4 16,8-8 5-16</inkml:trace>
  <inkml:trace contextRef="#ctx0" brushRef="#br0" timeOffset="132419.574">7742 9759 102 0,'-33'-30'37'15,"-4"0"1"-15,10 13-3 16,7 9-38-16,10-14-14 16,24 13-19-16,4-8-1 0,20 5-1 15,0-12 0-15</inkml:trace>
  <inkml:trace contextRef="#ctx0" brushRef="#br0" timeOffset="132629.5859">8077 9447 94 0,'-7'41'38'0,"-9"6"3"15,4 21-2-15,-10 2-31 16,13 15-1-16,0 1-1 16,2 10-2-16,0-5-2 15,6-4-1-15,4-5-3 16,2-13-1-16,12-3-7 0,-6-28-15 15,17-6-17-15,-2-21 3 16,15-7-4-16,-4-19 2 16</inkml:trace>
  <inkml:trace contextRef="#ctx0" brushRef="#br0" timeOffset="132877.6002">8276 9993 114 0,'-52'2'40'0,"9"20"1"16,-7-2 0-16,16 4-37 15,0 5-1-15,15-4-1 16,5-2 0-16,16-4-1 16,7-4 0-16,10-5 0 0,6 0-1 15,7-5 0-15,6 1-2 16,5-5-1-16,7 2-2 15,-4-12-8-15,21 15-12 16,-18-16-16-16,14 6 0 16,-9-11-1-16,4 5 2 15</inkml:trace>
  <inkml:trace contextRef="#ctx0" brushRef="#br0" timeOffset="133251.6213">8590 10148 109 0,'-16'18'40'15,"15"3"1"-15,1-21-2 16,22 11-35-16,7-15-1 0,8-5-1 15,5-8 0-15,2-6-1 16,-2-4 0-16,-5-3 0 16,-7-4-1-16,-11 3 0 15,-9 3 1-15,-12 4-1 16,-10 9 0-16,-7 6 0 15,-5 13 0-15,-9 8 0 16,0 12 0-16,-4 12 1 16,3 5-1-16,3 7 1 15,11 0-1-15,10-3 1 16,11-3-1-16,16-12-2 15,19-13-1-15,14-16-1 16,18-10-4-16,2-30-13 0,26 8-9 16,-10-27-11-16,5-4 0 15,-10-15 2-15,0 0 0 16</inkml:trace>
  <inkml:trace contextRef="#ctx0" brushRef="#br0" timeOffset="133434.632">9402 9538 111 0,'-38'70'42'0,"-10"8"0"15,9 20-1-15,2 0-37 16,7 0 0-16,9-5-5 16,13-10 1-16,12-8-4 15,7-23-3-15,24-4-16 16,-11-32-11-16,22-4-7 0,-8-23-1 15,12-6 2-15</inkml:trace>
  <inkml:trace contextRef="#ctx0" brushRef="#br0" timeOffset="133899.6586">9587 10057 112 0,'-27'18'40'0,"10"12"2"16,-5-6-3-16,5 9-35 15,10-7 0-15,13 1-2 16,8-10 0-16,10-9-1 15,9-9 0-15,4-10 0 16,5-12 0-16,3-7-1 16,-1-5 1-16,0-7-1 15,-5 1 0-15,1 1 0 0,-7 6 0 16,-3 6-1-16,-8 12 1 15,-4 14-1-15,-11 20-1 16,-8 12 0-16,-12 25-1 16,-10 16 2-16,-14 21-2 15,-7 16 2-15,-10 10-1 16,-2-1 1-16,-2-6 0 15,2-8 1-15,6-19 0 16,8-16 1-16,14-25-1 16,7-22 1-16,10-25-1 15,9-14 0-15,3-17 1 16,8-12-1-16,2-12 0 15,4-10 1-15,3-4 0 16,3-1-1-16,4 2 1 0,1 3-1 16,4 10-3-16,-5-2-11 15,14 25-8-15,-11-9-10 16,16 17-7-16,13-5-2 15,18 6-2-15</inkml:trace>
  <inkml:trace contextRef="#ctx0" brushRef="#br0" timeOffset="134350.6843">11222 9592 85 0,'5'-24'37'16,"-5"24"-1"-16,0 0 3 0,-10 15-32 16,-8 20 0-16,4 21-1 15,-5 9-2-15,1 13-1 16,3 6-1-16,4 4 0 15,0-2-3-15,6-6 0 16,8-10-4-16,-3-19-6 16,14-1-23-16,-10-25-5 15,10-7-1-15,-14-18-1 16</inkml:trace>
  <inkml:trace contextRef="#ctx0" brushRef="#br0" timeOffset="134762.708">10937 9994 106 0,'-17'-11'39'15,"17"11"0"-15,0 0 0 16,38-4-35-16,3 1-1 16,17-3-1-16,12-1 0 15,11-2-1-15,4-1 0 16,0-2 0-16,-9 4-1 15,-10-1 1-15,-15 6 0 16,-14 3 0-16,-18 4-1 16,-16 6 2-16,-12 5-1 15,-10 8 0-15,-6 5 0 16,-4 4 0-16,0 5-1 15,5 2 1-15,6 2-1 16,14-4 1-16,14-7-1 16,17-7 1-16,15-12-1 15,14-10 1-15,7-9-1 0,-2-10 0 16,0-10 0-16,-11-5-1 15,-12-5 1-15,-18 0-2 16,-16 2 0-16,-22 0-1 16,-8 10-3-16,-17-4-6 15,9 22-9-15,-17-14-7 16,18 22-14-16,-1-4 2 15,18 8-1-15,16-4 2 16</inkml:trace>
  <inkml:trace contextRef="#ctx0" brushRef="#br0" timeOffset="135552.7532">13187 9449 87 0,'0'-39'37'0,"6"14"1"15,-6 2 0-15,0 23-32 16,0 0-1-16,8 18-1 16,-10 19 1-16,-1 13-1 15,-6 16 0-15,-1 14 0 16,-2 8-1-16,2 8 0 15,-4-4-1-15,3-3 1 16,1-10-2-16,5-10 0 0,1-17-1 16,4-11 0-1,1-18 0-15,3-10 0 0,-4-13 0 16,18-12 0-16,-10-6 0 15,-1-11-1-15,2-4 2 16,0-5-1-16,1-7 0 16,0 0-1-16,2-1 2 15,1 6-2-15,1 3 1 16,4 11 0-16,-1 9-1 15,6 7 1-15,-1 16 0 16,0 11 0-16,-2 15-1 16,-7 6 1-16,-2 8 0 15,-8 2 1-15,-11 2-2 16,-9-1 1-16,-9-2 0 15,-4-11 0-15,-11-8 0 0,3-11-2 16,-3-11 1-16,5-12-1 16,11-12-1-16,5-17-6 15,24 4-11-15,-4-25-6 16,29 8-9-16,0-10-4 15,17 6-2-15,1-1 2 16</inkml:trace>
  <inkml:trace contextRef="#ctx0" brushRef="#br0" timeOffset="135903.7732">13574 9953 102 0,'-6'23'39'15,"-1"-12"1"-15,13 2-1 0,-6-13-34 16,30 1-2-16,6-8 0 15,6-2-1-15,3-4 0 16,-2-2 0-16,-5-3-1 16,-6-2 0-16,-12-3 0 15,-11 1 0-15,-13 2 0 16,-11-1 0-16,-12 4-1 15,-3 6 1-15,-8 8-1 16,-4 9 0-16,3 10 0 16,0 12 1-16,6 11-1 15,10 4 1-15,11 8-1 16,12 0 0-16,15-3-2 15,15-6 0-15,19-4-4 16,5-22-6-16,27 6-12 0,-12-30-8 16,19 3-8-16,-4-17-1 15,5-2 0-15,-10-11 2 16</inkml:trace>
  <inkml:trace contextRef="#ctx0" brushRef="#br0" timeOffset="136122.7858">14447 9902 110 0,'-31'-1'40'0,"1"12"2"15,-9 0-2-15,-1 11-36 16,4 4 0-16,5 7-1 16,3 2-1-16,8 5-1 15,11-2 0-15,12-6-2 16,13-8 0-16,15-11-2 15,18-6-2-15,4-20-5 0,26 6-14 16,-18-28-7-16,17 7-10 16,-11-16 1-16,1 6 0 15</inkml:trace>
  <inkml:trace contextRef="#ctx0" brushRef="#br0" timeOffset="136903.8303">14782 9854 113 0,'-28'24'40'0,"-15"1"2"15,6 17-1-15,-4 2-37 16,4 6 0-16,2-1-2 15,12 3-1-15,6-6 0 16,13-7 0-16,12-11 0 0,10-11-2 16,13-11 1-1,8-14-1-15,3-11 0 0,1-7 1 16,1-10-2-16,-5-7 1 15,-3-3-1-15,-8-3 1 16,-4 1-1-16,-8 2 1 16,-4 5 0-16,-5 5 0 15,-1 8 1-15,-2 6 0 16,0 8 1-16,-4 14 0 15,16-6 0-15,-3 10 0 16,3 2 1-16,5 2 0 16,2 0-1-16,5 0 1 15,1 1-1-15,0-2 0 16,-4 4 1-16,-2-1-1 15,-5 4 0-15,-7 7 1 0,-9 2-2 16,-6 4 0-16,-9 8 0 16,-4 3 0-16,-3 1 0 15,-4-1 0-15,3-2 0 16,5-7 0-16,6-7 0 15,10-22 0-15,13 6 0 16,9-21 0-16,9-11 0 16,6-10 0-16,4-6 0 15,3-2 0-15,-1-5 0 16,-7 8 0-16,-6 4 0 15,-8 11 0-15,-7 9 0 16,-15 17 0-16,0 0 0 16,1 15 0-16,-7 8 0 15,-1 4 0-15,3 2 0 0,4-3 0 16,7-6 0-16,8-9 0 15,11-9 0-15,9-12 0 16,3-7 0-16,8-7 0 16,-2-4 0-16,0-2 0 15,-6 5 0-15,-8 3 0 16,-8 9 0-16,-8 11 0 15,-14 2 0-15,0 32 0 16,-9 2 0-16,-5 6 0 16,0 7 0-16,0 3 0 15,5 3 0-15,2-8-2 16,12 0-9-16,1-24-4 15,23 3-4-15,-10-30-4 16,27 10-4-16,-15-31-3 0,19 6-7 16,-10-16-2-16,2-4 7 15</inkml:trace>
  <inkml:trace contextRef="#ctx0" brushRef="#br0" timeOffset="137234.8493">15932 9991 117 0,'-23'15'40'15,"16"9"1"-15,1-12-2 16,16 3-36-16,11-7-1 15,12-3 1-15,8-6-2 16,9-6 0-16,3-8 1 16,-5-4-2-16,-1-4 2 15,-7-5-2-15,-10-2 1 16,-6-2 0-16,-14 1-1 0,-11 6 2 15,-15 9-2-15,-10 8 0 16,-9 17 0-16,-5 12 0 16,-6 18 0-16,0 11 0 15,2 9 0-15,10 4 0 16,12-2 0-16,11-6 0 15,17-9-4-15,16-23-7 16,35-4-5-16,4-31-6 16,43 7-6-16,1-32-6 15,34-1-7-15,15-14-1 16,26-8 3-16</inkml:trace>
  <inkml:trace contextRef="#ctx0" brushRef="#br0" timeOffset="137910.8879">17159 10130 108 0,'34'4'39'16,"0"-11"0"-16,14 5-2 15,1-10-34-15,5-3 0 0,1-3-1 16,-3-2-1-16,-8-4 1 15,-7-2-1-15,-13 2 0 16,-12 1 0-16,-15 0 0 16,-12 6 0-16,-13 2 0 15,-9 7 0-15,-8 5 1 16,-6 13 0-16,-1 9-1 15,1 14 1-15,6 8-1 16,2 11-1-16,13 6-1 16,11 2 1-16,13 0-2 15,12-10 1-15,22-6-4 16,14-16 0-16,22-11-4 15,6-28-9-15,31 4-7 16,-11-27-17-16,24-2 5 0,-5-17-2 16,1 2 3-16</inkml:trace>
  <inkml:trace contextRef="#ctx0" brushRef="#br0" timeOffset="138083.8979">18166 9917 109 0,'-49'37'38'15,"-10"2"1"-15,2 12-1 16,-10-4-35-16,6 4-2 15,5-3-2-15,7-7-1 16,11-4-5-16,0-22-16 16,19-3-14-16,6-16-1 15,16-7-1-15,4-15 3 16</inkml:trace>
  <inkml:trace contextRef="#ctx0" brushRef="#br0" timeOffset="138255.9078">17839 9995 121 0,'5'-11'40'15,"6"19"2"-15,-11-8-4 16,14 31-33-16,0-4-2 15,14 2-1-15,9 3-2 16,13-7-2-16,16-1-3 16,8-18-8-16,22 7-12 15,-7-25-15-15,18-4 0 16,-4-18-1-16,4-6 0 15</inkml:trace>
  <inkml:trace contextRef="#ctx0" brushRef="#br0" timeOffset="138465.9198">18943 9377 112 0,'-52'35'40'0,"2"27"2"16,-4 9-3-16,9 15-34 15,1 10-2-15,10 5 0 16,7 2-3-16,9-5-1 15,11-5-6-15,0-20-7 16,20 5-17-16,-9-29-10 16,5-8-1-16,-4-21 1 15,4-10-1-15</inkml:trace>
  <inkml:trace contextRef="#ctx0" brushRef="#br0" timeOffset="138796.9387">18509 9984 94 0,'0'0'41'15,"0"0"1"-15,0 0-1 16,41-2-13-16,3-3-26 16,14 0-1-16,13-3 0 15,2-1 0-15,2-2-1 16,-3 3 1-16,-7 1-1 15,-9 3 0-15,-14 2 1 16,-10 6-1-16,-14 6 0 16,-8 6 2-16,-12 6-2 15,-6 3 0-15,-6 6 0 0,-2 4 0 16,-2 2 0-16,-7 2 0 15,8-1 0-15,2-8-6 16,10 2-6-16,5-32-10 16,8 27-6-16,-8-27-15 15,34-15 2-15,-9-14-1 16,12-3 2-16</inkml:trace>
  <inkml:trace contextRef="#ctx0" brushRef="#br0" timeOffset="139246.9643">19241 9686 113 0,'-22'-11'40'0,"21"22"1"16,-3 0-1-16,15 8-36 16,4 4 0-16,3 4-1 0,2 0 0 15,-2 7 0-15,-1 1-1 16,-5 6 0-16,-7 2-2 15,-4 3 0-15,-9-1 0 16,-4 2 0-16,-1-3 0 16,-4-2 0-16,3-10 0 15,1-3 0-15,4-11 0 16,8-6 0-16,1-12 0 15,23-10 0-15,-3-6 0 16,9-11 0-16,2-3 0 16,5-10 0-16,4-3 0 15,-1-2 0-15,-3 2 0 16,-2 5 0-16,-9 5 0 15,-2 5 0-15,-5 14 0 0,-7 11 0 16,-4 13 0-16,-5 11 0 16,-2 10 0-16,3 7 0 15,1 7 0-15,5 2-2 16,8 0-4-16,1-9-4 15,18 4-6-15,-10-26-7 16,26 11-4-16,-14-31-6 16,19 2-5-16,-7-17-2 15,8-6 4-15</inkml:trace>
  <inkml:trace contextRef="#ctx0" brushRef="#br0" timeOffset="139472.9774">20178 9880 117 0,'-15'-16'40'0,"-19"6"1"15,5 19 0-15,-11 6-36 16,-1 13 0-16,-4 10-1 15,7 5-2-15,4 4-2 16,13 2 0-16,11-4 0 16,17-6 0-16,16-9 0 15,15-14 0-15,18-9-2 16,5-16-5-16,17-1-6 15,-9-31-9-15,22 13-5 16,-23-32-8-16,14 5-6 16,-10-15 1-16,-1 2 2 15</inkml:trace>
  <inkml:trace contextRef="#ctx0" brushRef="#br0" timeOffset="139668.9884">20781 9489 124 0,'-30'53'41'15,"-15"5"1"-15,8 20-8 16,-3-5-30-16,0 7 0 15,4-3-2-15,3-5-1 16,10-3-2-16,3-12-2 16,11-6-7-16,-9-23-12 15,25 4-7-15,-7-32-15 16,0 0 4-16,0 0-2 15,18-27 3-15</inkml:trace>
  <inkml:trace contextRef="#ctx0" brushRef="#br0" timeOffset="139841.9983">20414 9825 126 0,'0'0'41'0,"1"-16"2"16,20 19-3-16,12-2-38 16,8 0-2-16,12 3-1 15,3-1-3-15,8 12-6 16,-13-11-12-16,17 21-10 15,-22-5-10-15,0 12 2 16,-20-2-2-16</inkml:trace>
  <inkml:trace contextRef="#ctx0" brushRef="#br0" timeOffset="139969.0058">21015 10194 125 0,'14'26'40'0,"-14"-26"2"16,21 25-1-16,-7-22-40 16,-9-15-14-16,12 16-12 0,-17-19-19 15,13 6 2-15,-6-9-1 16,3 6-1-16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95.emf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20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0281909"/>
              </p:ext>
            </p:extLst>
          </p:nvPr>
        </p:nvGraphicFramePr>
        <p:xfrm>
          <a:off x="214283" y="762000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issued with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WGHS keeps its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“bits” in DNA more closely: phosphates, sugars, adenine, cytosine, guanine and thymine PLUS replication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DNA is put together and how it carries information.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DNA is copied for new cells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questions on p130, including the crossword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embed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make a model of DNA, do the crossword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new knowledge “stick”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no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copy the text on pages 63 and 65 of the ESA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10 study guide and then copy and answer the questions on page 66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new knowledge “stick”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1600"/>
            <a:ext cx="9144000" cy="54006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57760" y="438120"/>
              <a:ext cx="8829000" cy="6306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3000" y="424440"/>
                <a:ext cx="8848800" cy="633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204000" y="476640"/>
              <a:ext cx="1823760" cy="591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189960" y="469440"/>
                <a:ext cx="1843920" cy="60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402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5520" y="263160"/>
              <a:ext cx="8574480" cy="3688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040" y="246600"/>
                <a:ext cx="8594640" cy="372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4808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91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3321</TotalTime>
  <Words>256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270</cp:revision>
  <dcterms:created xsi:type="dcterms:W3CDTF">2006-08-16T00:00:00Z</dcterms:created>
  <dcterms:modified xsi:type="dcterms:W3CDTF">2015-02-19T20:35:54Z</dcterms:modified>
</cp:coreProperties>
</file>