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60" r:id="rId3"/>
    <p:sldId id="292" r:id="rId4"/>
    <p:sldId id="293" r:id="rId5"/>
    <p:sldId id="294" r:id="rId6"/>
    <p:sldId id="295" r:id="rId7"/>
    <p:sldId id="296" r:id="rId8"/>
    <p:sldId id="297" r:id="rId9"/>
    <p:sldId id="299" r:id="rId10"/>
    <p:sldId id="29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23:04:09.9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11510 4123 62 0,'10'-11'33'0,"-10"11"2"15,3 19-4-15,0 4-20 16,-8-1-5-16,9 10 0 15,-7-3 0-15,10 5 0 16,0-6 0-16,9 0-1 0,3-16 2 16,5-1-4-16,6-11 0 15,10-5 0-15,2-11 0 16,3-7 0-16,7-20-2 15,9-21 0-15,20-29-2 16,22-38-1-16,87-33-4 16,-9-50-25-16,90-23-9 15,-3-31-2-15,28 0-1 16</inkml:trace>
  <inkml:trace contextRef="#ctx0" brushRef="#br0" timeOffset="1457.0833">12323 5032 32 0,'0'0'29'0,"0"0"0"15,-15-15 0-15,15 15-24 16,-5-12-1-16,5 12-1 16,0 0 0-16,-5-15 0 0,5 15 1 15,0 0 0-15,0 0 0 16,0 0 2-16,14 23 0 15,-12-6 1-15,6 14 0 16,-7 0 1-16,7 9-3 16,-2-9 2-16,13-4-1 15,12-24-1-15,24-25 2 16,35-43-4-16,43-37 1 15,46-36-5-15,31-39-30 16,35-19-8-16,3-22 0 16,-3-3-2-16</inkml:trace>
  <inkml:trace contextRef="#ctx0" brushRef="#br0" timeOffset="4031.2306">13108 6346 17 0,'0'0'19'0,"0"0"-4"15,0 0-9-15,-11 9-1 0,11-9 2 16,0 0 1-16,0 0 2 15,0 0-2-15,-7 13 0 16,7-13 0-16,0 0 0 16,0 0-1-16,0 0-2 15,0 0-1-15,0 0-1 16,0 0-1-16,0 0-1 15,0 0 0-15,-3-11 0 16,3 11-1-16,0 0 0 16,0 0 0-16,0 0 1 15,-4-11-1-15,4 11 0 16,0 0 1-16,-3-15-1 15,3 15 1-15,2-14 0 16,-2 14 1-16,2-13-1 0,-2 13 1 16,2-12 0-16,-2 12 1 15,0 0-2-15,0 0 1 16,0 0 0-16,0 0 1 15,3 11-1-15,-5 5 2 16,4 7-1-16,-4-4 2 16,7 7 1-16,0-10-1 15,11-3 1-15,12-30 1 16,26-30-1-16,24-43-3 15,33-35-3-15,38-32-34 16,15-42-3-16,20-26-2 16,-5-16-2-16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7.1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3636 15819 35 0,'-16'-1'35'16,"16"1"1"-16,-12-7-3 15,24 1-29-15,4-8-2 16,15-1-1-16,14-6 0 16,13-4-1-16,11-7 0 0,9-3 1 15,5-2-1 1,-1 3 1-16,-2 0-1 0,-11 3 1 15,-10 2-2-15,-13 9 3 16,-16 6-2-16,-12 4 0 16,-18 10 0-16,-10-2 0 15,-19 13 0-15,-12 6 1 16,-15 5 0-16,-14 7-2 15,-6-2 3-15,-4 4-3 16,2-3 3-16,12-1-3 16,7-10 2-16,16-6-2 15,16-9 2-15,27-2 0 16,19-32-1-16,22 2 1 15,14-8-1-15,13-7 1 16,11-5-1-16,-1-1 1 0,-2 3-1 16,-9 1 1-16,-18 9-1 15,-16 8 0-15,-23 10-1 16,-20 10 1-16,-23 13-1 15,-19 5 1-15,-16 8 0 16,-16 6 0-16,-6 5 0 16,-2 2 1-16,2 1 0 15,14-4 0-15,10-7-1 16,18-3 1-16,21-5-1 15,27-11 0-15,0 0 0 16,44-27 0-16,12 2 0 16,14-11 0-16,8-4 0 15,6-4 0-15,-2-1 0 16,-8 1 0-16,-10 3 0 0,-17 5 0 15,-18 5 0-15,-18 8 0 16,-18 8 0-16,-13 4 0 16,-14 8 1-16,-12 6-1 15,-7 7 1-15,-10 3 0 16,4 6-1-16,1-3 1 15,11 1 0-15,7-4-1 16,16-5 0-16,24-8 0 16,16-2 1-16,24-12-2 15,16-6 1-15,15-2 0 16,7-5 0-16,3-1 0 15,-4 3 0-15,-7 0 0 16,-17 7 1-16,-15 3-1 16,-18 5 0-16,-20 10 0 15,-11-3 0-15,-17 7 2 0,-14 2-2 16,-5 5 1-16,-10 2 0 15,-7 6-1-15,-1 4 1 16,4 4 0-16,5 0-1 16,13-3 1-16,16 1-1 15,14-2 0-15,26-8-1 16,20-9 1-16,19-10-1 15,20-8 0-15,15-9 1 16,9-3 0-16,7-4 0 16,0-1 0-16,-10 3 0 15,-11 3-1-15,-15 9 1 16,-17 6 0-16,-20 9-1 15,-18 5-1-15,-24 8 1 16,-21 9 0-16,-16 7 1 0,-15 9 0 16,-9 12 0-16,-11 10 0 15,-4 7 1-15,1 3 2 16,10-3-2-16,17-3-2 15,21-6 2-15,24-16-2 16,31-20 1-16,28-20 0 16,36-20 0-16,28-20-3 15,25-19 4-15,15-11 1 16,11-8-1-16,9-4 1 15,-5-1-1-15,-15 9-1 16,-19 7 1-16,-28 12 0 16,-32 16-1-16,-29 10 0 15,-40 26 1-15,-29 3-1 16,-40 26 0-16,-24 18 1 0,-26 21-1 15,-16 11 1-15,-15 15-1 16,2 4-1-16,6-1 1 16,15-6-1-16,20-12 0 15,28-12 0-15,29-24 0 16,36-21-1-16,37-25 1 15,32-22 0-15,36-19-1 16,23-17 2-16,19-16 0 16,13-10 2-16,8 1-4 15,-7-1 2-15,-14 10-1 16,-21 10 2-16,-27 15-2 15,-27 13 0-15,-32 17 0 16,-26 22 0-16,-51 0 1 0,-18 26 1 16,-29 12-1-1,-20 16 2-15,-20 11-1 0,-8 14 3 16,-1 0-3-16,9 2 0 15,21-10 0-15,27-8-2 16,26-15 2-16,37-23-2 16,45-24 1-16,41-24-1 15,35-27 1-15,30-18 1 16,25-16-1-16,11-11 1 15,4-3-1-15,-12 3 0 16,-20 7 0-16,-30 12 1 16,-38 17-1-16,-38 21 1 15,-49 24-1-15,-36 19 0 16,-35 16 0-16,-30 19 1 0,-23 18-1 15,-13 12 0-15,1 4 1 16,9 1-1-16,19-10 0 16,28-6 1-16,31-13-1 15,38-15 1-15,34-31-2 16,58 2 1-16,25-27-1 15,27-9 0-15,26-11 1 16,20-11-2-16,8-2 1 16,0-3 0-16,-10 2 0 15,-20 6 0-15,-26 11 1 16,-29 6-1-16,-34 15 0 15,-38 10 1-15,-37 15 0 16,-34 13 0-16,-30 14 0 16,-21 14 1-16,-19 14 0 15,-10 9 0-15,-3 4 0 0,6 2 0 16,14-3 0-16,21-7 1 15,27-12-3-15,32-15 1 16,35-20 1-16,38-19-2 16,40-20 1-16,33-18-1 15,37-14 1-15,22-13-2 16,20-4 2-16,4 0-1 15,-3 4 0-15,-15 6 0 16,-24 16 0-16,-31 13-1 16,-40 17 1-16,-39 15 1 15,-39 15 0-15,-36 15 0 16,-34 15 0-16,-32 13 1 15,-23 13 1-15,-11 9 1 16,-4 3-2-16,8-1-1 0,14-8 0 16,24-9-1-16,27-16 1 15,39-21-1-15,37-28 0 16,45-13-2-16,41-26 3 15,28-20 0-15,27-12 0 16,19-11 2-16,10-5-2 16,-3 4 1-16,-11 10-1 15,-22 9 0-15,-32 16 0 16,-34 17 0-16,-37 19 0 15,-31 12 0-15,-46 21 0 16,-20 11 1-16,-26 14-1 16,-20 13 0-16,-18 11 0 15,-9 11 2-15,-2 4-2 16,5 4-1-16,11-6 1 0,17-9-1 15,24-9 1-15,28-18-1 16,35-23 1-16,36-25-3 16,45-24 2-16,32-20 2 15,34-22 1-15,20-7-1 16,14-8-1-16,5-1 1 15,-9 6-1-15,-18 11 1 16,-29 14 0-16,-29 15-1 16,-42 20-1-16,-38 17 1 15,-33 3 0-15,-35 23 0 16,-27 14 0-16,-24 13 1 15,-20 12 0-15,-6 6-1 16,3 2 1-16,14-3-1 0,21-8 1 16,28-8-2-1,35-20 1-15,45-19-1 0,44-23 0 16,39-15 3-16,29-15-2 15,26-7 1-15,15-5-1 16,4-3 1-16,-10 8-1 16,-15 6 2-16,-27 11-2 15,-28 13 0-15,-30 14 0 16,-31 8 0-16,-30 11 1 15,-22 9-1-15,-22 8 1 16,-15 6-3-16,-6 4 2 16,-4 0-1-16,6-1 2 15,5-4-2-15,14-6 1 16,14-5-2-16,21-7 2 0,19-10 0 15,20-8 0-15,21-11 0 16,17-7-1-16,11-2 0 16,6-3 1-16,4 0-1 15,-4-1 0-15,-8 2 0 16,-11 5 1-16,-12 5 0 15,-18 5 0-15,-23 3 0 16,0 0 1-16,-13 17-1 16,-11-3 0-16,-8 5 1 15,-10 6-1-15,-4 6 1 16,-3 2 0-16,1 1-1 15,4-3 1-15,8-4-1 16,11-4 0-16,12-8 0 16,13-15 0-16,28-3 0 15,15-18-1-15,9-5 1 0,11 1-1 16,1-3 1-16,0 1 0 15,-9 4 0-15,-13 7-1 16,-18 9 1-16,-24 7-1 16,-8 17-1-16,-21 2-2 15,-18-4-5-15,8 23-15 16,-21-16-12-16,18 4-3 15,1-11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3.39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10249 14778 20 0,'15'-7'13'0,"-1"8"1"15,-14-1 2-15,19-1-1 16,-19 1 2-16,0 0-4 0,0 0-1 16,0 0-3-16,-11 4 1 15,11-4-3-15,-12 7-1 16,12-7-2-16,-13 3 1 15,13-3-2-15,0 0 0 16,-12-2 0-16,12 2-2 16,0 0 0-16,-12-1 0 15,12 1-1-15,-16 1 1 16,16-1-1-16,-18 4 1 15,18-4 0-15,-16 2 0 16,16-2 0-16,-14 1 0 16,14-1 0-16,-13 1 0 15,13-1 0-15,0 0-1 16,-14 5 1-16,14-5-1 15,0 0 1-15,-14 5-1 0,14-5 1 16,0 0-1-16,-11 3 1 16,11-3 0-16,0 0 0 15,-18-1-1-15,18 1 1 16,-16-2-1-16,3 0 1 15,-2 4-1-15,-2-2 0 16,-5 2 0-16,-4 3 0 16,-4 0 0-16,-1 0 0 15,-1-2 0-15,-2 2 0 16,0 0 0-16,1-3 0 15,2-1 1-15,2-2-1 16,4-1 0-16,2-3 0 16,2-1 1-16,4 0-1 15,-1 1 0-15,3-2 2 0,3-1-2 16,-1 2 1-16,0 0-1 15,3 3 1-15,-3-2-1 16,0 3 0-16,1 0 0 16,-6 2-1-16,3 0 1 15,-2-2 0-15,-1 2 0 16,1-2 0-16,-3 2 0 15,2 0 0-15,-1 0 0 16,2-3 1-16,-4 3-1 16,-3 2 0-16,2-1 0 15,-4 4 0-15,-1-1 0 16,-1 0-1-16,-5 3 1 15,3 0-1-15,-2-1 2 16,-2-2-2-16,0 1 1 0,4-2 0 16,-1-2 0-16,2-1 0 15,5-4 1-15,-3 0-1 16,6-1 0-16,-2 1 1 15,4-2-1-15,2 0 0 16,0 1 0-16,-3 1 1 16,0 2-2-16,-1 1 2 15,-1 0-1-15,2-2 0 16,-6 2-1-16,3 1 2 15,-4 0-2-15,5-2 1 16,-3-1 0-16,2 2 0 16,-2-1 0-16,1 0 1 15,1 1-1-15,-1-1 0 0,-2 1 0 16,-1 0 0-1,2 1 0-15,1 0 0 0,-5 2 0 16,1 0 0-16,-1 1 0 16,1 0-1-16,4 1 1 15,-4-2 0-15,5-1 0 16,-3 2 0-16,4-4 0 15,1 1 0-15,2-3 1 16,0 1-1-16,-2 0 0 16,0 0 0-16,2-1 0 15,-2 2 1-15,-1-1-2 16,-2 2 1-16,0 0 0 15,0 0 1-15,0 0-1 16,-1 0-1-16,0 0 1 0,1 0 0 16,-2-2 0-16,3 2 1 15,0-2-1-15,0 1 0 16,2-1 1-16,0 0-1 15,1 0 0-15,2 2 0 16,2-1 1-16,-3 1-1 16,3 1 0-16,-2-1 0 15,1 2 0-15,2 0 0 16,-1 0-1-16,2-1 1 15,-4 0 0-15,6-1 0 16,0 0 0-16,2 0 0 16,10 0 0-16,-18-2 0 15,18 2 0-15,-11-2 1 16,11 2-2-16,-12-2 1 15,12 2 1-15,-13 0-2 0,13 0 1 16,-15 4 0-16,15-4 0 16,-14 1-1-16,14-1 1 15,-10 2 0-15,10-2 0 16,0 0 0-16,0 0 0 15,-10-2 1-15,10 2-1 16,0 0 0-16,-18 0 0 16,8 1 0-16,-4 2 0 15,0-1-1-15,-3 1 1 16,-1 0-1-16,2-1 1 15,2 0 0-15,1-2-1 16,13 0 1-16,-11-1 1 16,11 1-1-16,0 0 0 15,0 0 0-15,-12-9 0 0,12 9 0 16,0 0 0-16,0 0 0 15,-13-6 0-15,13 6 0 16,-11 1 0-16,11-1 0 16,-14 3 0-16,14-3-1 15,-14 1 1-15,14-1 0 16,-11 0 0-16,11 0 1 15,0 0-1-15,-13-6 0 16,13 6 0-16,0 0 0 16,-12-6 0-16,12 6 0 15,-13-3 0-15,13 3 0 16,-16 1 0-16,5 0-1 15,0 1 1-15,1 1 0 16,10-3 0-16,-19 3 0 16,19-3 0-16,-10 2 0 0,10-2 0 15,0 0 0-15,0 0 0 16,-13-3 0-16,13 3 0 15,0 0 0-15,-16-6 0 16,16 6 0-16,-22-1 1 16,8 2-1-16,-5 1 0 15,2 1-1-15,1-1 2 16,-3 0-1-16,7 2 0 15,-1-3-1-15,13-1 1 16,-15 0 0-16,15 0 0 16,0 0 1-16,0 0-1 15,0 0 0-15,-5-10 0 16,5 10 0-16,0 0 0 15,0 0 0-15,0 0 0 0,0 0 0 16,-10-3 0-16,10 3-1 16,0 0 0-16,0 0 0 15,0 0 0-15,0 0 0 16,0 0 0-16,0 0 0 15,0 0 0-15,0 0 1 16,0 0 0-16,0 0-1 16,0 0-2-16,0 0-9 15,17 5-23-15,-17-5-1 16,32-12-2-16,-4 0-2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5.96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6868 15084 11 0,'0'0'31'0,"6"-11"0"16,-6 11 0-16,4-12-20 0,-4 12-3 15,0 0-1-15,0 0-2 16,0 11-1-16,-3-1 0 15,-9 0-2-15,6 3 1 16,-4 1-1-16,0 2-1 16,1 0 0-16,5 3 0 15,2-3-1-15,5 1 0 16,7-4 0-16,3-1 0 15,5-2 0-15,2-6 0 16,5-3 0-16,-3-4 0 16,0-5 0-16,-4-4 0 15,-5 1 1-15,-4-4-1 16,-9 0 1-16,-1 1-1 15,-6 0 0-15,-3 2 1 0,-4 6-1 16,-5 2 0-16,-2 8 0 16,-1 4 1-16,2 6-1 15,-2 6 1-15,2 3 0 16,3 3 0-16,5-1-1 15,6 1 1-15,8-2-1 16,10-6 1-16,10-3-1 16,6-4 0-16,5-4 0 15,6-5 0-15,0-4 0 16,0-2-1-16,-5-4 2 15,-7 1-1-15,-8-3 0 16,-8 2 0-16,-8-3 0 16,-3 11 0-16,-15-18 0 15,-1 12 1-15,-4 1-1 0,-3 5 0 16,0 3 0-16,-1 3 1 15,0 5-1-15,2 5 0 16,4 4 1-16,2 5-1 16,4 4 0-16,6 0 0 15,5 2 0-15,6-3 1 16,5 0-1-16,8-3-2 15,0-5 2-15,5-3-1 16,2-7 1-16,0-1-2 16,-3-7 2-16,-1-3 1 15,-4-3-1-15,-6-6 1 16,-2 0 0-16,-5 0 1 15,-7-2-2-15,3 12 1 16,-14-18 0-16,3 12-2 16,-3 4 1-16,-2 4 1 0,-2 5-1 15,0 4 0-15,-2 6 0 16,1 3-2-16,1 5 2 15,1-1-1-15,4 3 1 16,6 1-2-16,3-5 2 16,10-2-1-16,8-4 0 15,5-5 1-15,7-6 0 16,4-4 0-16,3-6-1 15,-2-3 1-15,-3-3 0 16,-5-1 0-16,-8-3 0 16,-7 0 0-16,-8 2 0 15,0 12 0-15,-25-17 0 16,3 12 0-16,-10 4 0 15,-1 2 1-15,-4 5-1 0,1 2 0 16,3 3 1-16,3 4-1 16,6 2 1-16,9 0-1 15,10-1 0-15,10 4 0 16,11-4 0-16,9-2 0 15,2-2 0-15,7-3 0 16,2-5 0-16,-3-3 0 16,-4-3 0-16,-2-4 0 15,-8-3 0-15,-6-5 0 16,-4-2 1-16,-8-2-1 15,-6-1 0-15,-4 0 1 16,-5-1-1-16,-2 4 0 16,-5 4 0-16,0 6 0 15,-2 7 0-15,-3 7-1 0,2 8 1 16,2 8 0-16,2 6 0 15,4 4 0-15,7 1 0 16,4 1 0-16,5 0 0 16,9-5 0-16,8-5 0 15,5-7 0-15,1-8-1 16,5-6 1-16,2-7 0 15,-1-6 0-15,-3-4-1 16,-2-4 1-16,-5-2 0 16,-5-1 0-16,-7 1 0 15,-5 4 0-15,-6 2 0 16,-8 10 1-16,-6 2-1 15,-4 3 0-15,-6 7 0 0,-1 3 0 16,-1 7 0-16,1 2 1 16,3 1-1-16,7-2 0 15,7 1 0-15,7 0 1 16,11-6-1-16,6-4 0 15,11-1 0-15,5-5 0 16,5-2 0-16,3-4-1 16,-1-4 2-16,0-1-1 15,-4-1 0-15,-9-1 0 16,-6-3 0-16,-16 10 0 15,10-16 0-15,-10 16 0 16,-22-18 0-16,3 12 0 16,-5 1 0-16,-6 4 0 15,-3 3 0-15,0 5 1 0,-3 5-1 16,1 4 1-16,2 3-1 15,2 4 1-15,8 2-1 16,4-5 0-16,10-1 0 16,9-3 0-16,14-5-4 15,5-19-12-15,15 7-19 16,5-15-4-16,7 2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18.93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7127 16143 16 0,'-4'10'34'16,"4"-10"-2"-16,0 0 3 15,0 0-26-15,0 0-5 0,0 0-1 16,0 0-2-16,0 0 0 16,0 0-1-16,6 12 1 15,-6-12 0-15,13 3 1 16,-1 0 0-16,0-6 1 15,7 3 0-15,0-2 0 16,0 1 0-16,1-1 0 16,2 2-1-16,-1 0 0 15,1 1-1-15,-2 1 0 16,-1-1-1-16,3 1 1 15,3-2-1-15,1-1 1 16,2-2 0-16,1-1-1 16,6-1 1-16,-1-2 0 15,0 0-1-15,-2 0 1 16,-1 2-1-16,-7 1 0 0,-1 2 0 15,-4 0 0-15,-5 4 2 16,-3 1-2-16,-11-3 0 16,13 8 0-16,-13-8 0 15,0 0 1-15,14 8-1 16,-14-8 0-16,14 2 1 15,-4-3-1-15,4 0 1 16,5 0-1-16,4-2 1 16,-1 1-1-16,8 1 1 15,-1 0 0-15,5 1 0 16,-2-1 0-16,4 1-1 15,2 1 1-15,0 0 0 16,8-1 0-16,-2 0-1 16,2-1 0-16,4-1 1 0,1-2-1 15,2 2 1-15,0-1 0 16,-2 2-1-16,1 1 1 15,-3 0-1-15,-1 1 1 16,-6 3-1-16,0-1 1 16,-4 1-1-16,1-1 1 15,-1 1-1-15,0-2 0 16,0 0 0-16,4 0 1 15,2-4-1-15,2-1 0 16,4 1 1-16,-1-3-1 16,2 2 0-16,-3 0 1 15,3-1-1-15,-4 1 1 16,-3 2-1-16,-3 1 0 15,-6 2 0-15,0 1 1 0,-5 0-1 16,-3 1 0-16,-5-1 0 16,-1 1 0-16,-2-1 0 15,0-1 0-15,-1 0 0 16,1-2 0-16,2-2 0 15,2 0 0-15,4-3 0 16,0 2 1-16,1-4-1 16,0 2 0-16,0 1 0 15,-5 0 0-15,0 2 0 16,-3 1 0-16,-5 1 0 15,-2 1 0-15,-13-1 0 16,18 5 0-16,-18-5-1 16,20 8 1-16,-10-2 0 15,6-3 0-15,-1 2 0 16,4-3 0-16,-2 1 0 0,1-1 0 15,-2-1 0-15,-2-1 0 16,-3-1 0-16,-11 1 0 16,14-2 0-16,-14 2 0 15,0 0 0-15,0 0 0 16,13 4 0-16,-13-4 0 15,16 3 0-15,-4 0 0 16,2-2-1-16,1 0 1 16,1 0 0-16,1-2 0 15,-5-1-1-15,2-1 1 16,-14 3 0-16,18-5 1 15,-18 5-1-15,0 0 0 16,13-11 0-16,-13 11 0 16,0 0 0-16,14-9 0 0,-14 9 0 15,15-4 0-15,-15 4 0 16,16-2-1-16,-16 2 1 15,15-1 0-15,-15 1 0 16,0 0 0-16,0 0 0 16,0 0-1-16,0 0 1 15,-8-10 0-15,8 10 0 16,-15-8-1-16,15 8 1 15,-18-11 0-15,18 11 0 16,-13-9 0-16,13 9 0 16,0 0 0-16,-12-13 0 15,12 13 0-15,0 0-1 16,2-10 1-16,-2 10 0 0,0 0 0 15,5-16 0-15,-5 16 0 16,3-16 0-16,-2 4 0 16,-1-4 0-16,1-1 0 15,-1-4 0-15,0 1 1 16,0 0-1-16,1-1 0 15,-2 2 0-15,1 2 0 16,-5 1 0-16,1 3 0 16,4 13 0-16,-23-17 0 15,5 11 0-15,-3 3 0 16,-3 3 0-16,-3 3 0 15,3 2 0-15,-1 3 0 16,0-1 0-16,8 3 0 16,3 2 0-16,5-2-1 0,9-10 1 15,2 17 0-15,-2-17 0 16,22 5 0-16,-3-7 0 15,1-4 0-15,2-6 0 16,2-5 0-16,-2-4 0 16,-5-2 0-16,0-3-1 15,-6-1 2-15,-7 1-1 16,-6 0 0-16,-3 2 0 15,-7 7 0-15,-2-1 0 16,-6 7 0-16,0 4 0 16,-2 6 0-16,-2 4 0 15,6 5 0-15,-7 7-1 16,6 3 1-16,1 2 0 15,4 2 0-15,5 1 0 0,3-3-1 16,6-3 1-16,6-4 0 16,3-6-1-16,7-6 1 15,2-9-1-15,4-7 0 16,1-5 1-16,1-3-1 15,-4-4 1-15,-1-6-1 16,-6 0 1-16,-7 1 0 16,-2 3 1-16,-9 2-1 15,-8 4 1-15,-3 4-2 16,-5 6 2-16,-1 6 0 15,-1 6-1-15,3 3 0 16,2 4 0-16,4 1 0 16,4 2-1-16,10-9 1 15,-4 19-1-15,4-19 1 16,20 4 0-16,-3-5 0 0,4-4 0 15,3-6 0-15,2-6 1 16,-1-2-1-16,-3-4 1 16,-3-1-1-16,-4-2 1 15,-8 1 0-15,-4 1-1 16,-7 0 0-16,-4 4 1 15,-7 2-1-15,-1 5 0 16,-1 4 0-16,-1 5 1 16,-2 5-1-16,1 4 0 15,4 3 0-15,3 1 0 16,2 4 0-16,10-13-1 15,-7 17 1-15,7-17 0 16,14 8 0-16,1-11 0 16,3-4 0-16,1-2 0 0,2-6 0 15,1-4 0-15,-2-5 1 16,-2-2-1-16,-1 0 0 15,-3 1 1-15,-4-3-1 16,-7 5 0-16,-3 2 1 16,-3 4-1-16,-10 4 0 15,-3 9 0-15,-5 1 0 16,-2 6 0-16,-4 2 0 15,2 2 0-15,-1 0 0 16,4 3 0-16,10-4 0 16,12-6 0-16,-7 12-4 15,7-12-12-15,18-2-20 16,-7-3-2-16,7 6-2 0,-4-9 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34.78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7374 14970 19 0,'28'-7'28'0,"-10"7"-14"16,-18 0-2-16,19 0 2 16,-19 0-1-16,-14 7 0 15,-8-7-3-15,7 9-1 16,-14-6-3-16,1 7-2 15,-7-2-2-15,0 7-1 0,-7 6-1 16,-1 2 0-16,0 7-1 16,0 1 1-16,6 1-1 15,11-1 1-15,9-4 1 16,13-4 0-16,18-13 0 15,15-7 0-15,17-12 1 16,20-9 0-16,8-7 0 16,16-2 0-16,5-6 0 15,5-2-2-15,-6 6 0 16,-13 4-2-16,-13 9 1 15,-19 1-1-15,-18 13 1 16,-31 2-1-16,-15 16 1 16,-24 0 0-16,-20 5 1 15,-13 6 1-15,-9 2 1 0,-7 5 0 16,-1 0-1-16,3 2 1 15,9-5-1-15,16 1 1 16,20-3-2-16,18-7 0 16,20-5 1-16,25-7-1 15,22-8 0-15,17-10 0 16,20-6 0-16,11-7 0 15,7-9 1-15,2-2-1 16,-10 1 0-16,-11-1 0 16,-19 5 0-16,-21 4-1 15,-27 9 1-15,-26 4 0 16,-28 13 0-16,-24 9 1 15,-21 10-1-15,-13 7 1 16,-13 6-1-16,-2 6 1 16,0 2-1-16,8 6 1 0,14-5-1 15,23-3 1-15,22-7-2 16,26-4 2-16,24-8-1 15,19-10-1-15,25-5 2 16,15-6-1-16,13-4 0 16,5-7 0-16,3-4 0 15,-1-2-1-15,-5-2 1 16,-8 2-1-16,-15 3 0 15,-13 3 0-15,-15 5-1 16,-26 5 1-16,0 0 1 16,-15 13-1-16,-20 2 2 15,-10 6-1-15,-7 7 0 16,-7 4-1-16,-7 6 1 0,1 5-1 15,-2 3 1-15,8-1-1 16,10-3 1-16,14-2-2 16,17-9 2-16,21-8 0 15,25-15 0-15,22-15 1 16,21-14-1-16,20-5 0 15,10-9 1-15,5-7-1 16,0 1 0-16,-11 1 0 16,-17 6 0-16,-15 9 0 15,-23 9 0-15,-23 5 0 16,-17 11 0-16,-37 9 0 15,-13 6 1-15,-15 10-1 16,-13 6 0-16,-7 5 0 16,-6 3 0-16,2 0-1 0,8-1 2 15,11-6-1-15,18-3-1 16,22-6 1-16,20-4 0 15,10-19 0-15,35 11 0 16,7-11 0-16,16-6 1 16,12 0-1-16,6-7 1 15,4-2-1-15,-1-6-1 16,-3 0 1-16,-6-1-1 15,-11 3 0-15,-11 0 1 16,-15 2-1-16,-13 7-1 16,-20 10 1-16,0 0 0 15,-20-6 0-15,-9 16 0 16,-13 4 1-16,-6 6 0 15,-7 4 0-15,-4 5 1 0,1 3 0 16,4-2 0-16,8 3 0 16,13-5-1-16,18-5 1 15,23-5-1-15,26-13 0 16,27-14-1-16,27-12 2 15,27-9-1-15,23-9 1 16,22-5 0-16,6-2 0 16,4 1 0-16,-6 7 0 15,-13 7 0-15,-17 7-3 16,-20 11-1-16,-31 4 0 15,-27 11-1-15,-31 2 0 16,-22 11 1-16,-29-2 0 16,-22 11 0-16,-23 0 3 15,-18-1 2-15,-9 8 2 0,-12-7-1 16,1 5 0-16,-6-2-2 15,9-2 1-15,4-3-3 16,14-1 1-16,13-1-2 16,17-6 0-16,18 2 0 15,22-8 1-15,18-8 1 16,32-2 0-16,26-12 1 15,21-4 0-15,24-8 1 16,15-5-1-16,14-3 1 16,6 1-2-16,1 0 1 15,-6 5-1-15,-12 4 1 16,-16 4-1-16,-15 9 0 15,-21 2-1-15,-19 8 1 16,-19 1-1-16,-17 6 0 16,-18 5 0-16,-12 5 0 0,-17 4 1 15,-16 3 0-15,-3 2 2 16,-10 0 0-16,4 5 0 15,3-5-1-15,7 1 1 16,19-6-1-16,21-6 0 16,27-4-3-16,21-11-2 15,32 1-2-15,13-16 0 16,25 1 0-16,3-13 0 15,15 4 1-15,-11-9-1 16,-6 8 3-16,-18 2 1 16,-18 2 3-16,-23 6 1 15,-21 5 1-15,-20 9 0 16,-26 1 0-16,-14 12 1 15,-23-2 1-15,-9 12 0 0,-8-4 0 16,1 10 0-16,-4-5-2 16,11 3 1-16,9-6-2 15,15-2-1-15,18-6 0 16,19-12-1-16,11 0 0 15,18-12 0-15,13-7 0 16,5-4 0-16,5-4 1 16,2-4-1-16,-3 2 1 15,-6 2 0-15,-9 3-1 16,-11 5 1-16,-10 3-1 15,-15 16 0-15,-3-16 1 16,-13 13-2-16,-10 6 1 16,-7 2-1-16,-6 5 0 15,-7 1 1-15,-3 4 0 16,-3 1 1-16,-3 0-1 0,5 2 1 15,5-7 0-15,11 2-1 16,10-7 1-16,24-6 0 16,0 0-1-16,24-20 0 15,22-3 0-15,12-9-1 16,18-3 0-16,0-10 1 15,6 2-3-15,-8-4 2 16,-6 5 0-16,-15 5 1 16,-20 7-1-16,-15 7 3 15,-24 5-2-15,-16 14 2 16,-21 6-1-16,-11 9 1 15,-17 6 0-15,-5 8-2 0,-11 4 2 16,-2 2-3 0,2 1 2-16,6-2-1 0,11 0 0 15,16-7-2-15,13-4 0 16,16-9 0-16,25-10 0 15,0 0 0-15,33-21 0 16,9-7 2-16,16-6-1 16,8-6 2-16,10-4-1 15,3-5 1-15,-2 5-1 16,-2 2 1-16,-17 3-1 15,-10 8 0-15,-15 6 1 16,-18 6-1-16,-16 7 0 16,-15 7 0-16,-16 5 0 15,-13 8 0-15,-12 7 0 16,-12 8 0-16,-12 5 1 0,-5 7 1 15,-6 7 0-15,7 1-2 16,4-3 2-16,15 0-1 16,13-9 0-16,28-6-1 15,24-13 1-15,24-14-1 16,28-14-1-16,18-11 1 15,17-9 0-15,10-9 0 16,6-5-1-16,-2-5 1 16,-5 1 0-16,-12 7-1 15,-19 4 2-15,-18 5-2 16,-20 11 1-16,-24 7 1 15,-22 13-1-15,-26 13 0 16,-21 11 0-16,-23 12 0 16,-25 11-1-16,-18 10 2 0,-17 7-1 15,-6 8 0-15,-2 1 1 16,9-5-1-16,15-9 0 15,25-6-1-15,38-14 1 16,37-16-2-16,49-18 1 16,46-21 2-16,49-16-2 15,39-19 1-15,45-9-1 16,16-9 0-16,12 2-1 15,-8 1 2-15,-24 8 0 16,-31 15-1-16,-43 17 1 16,-48 16 0-16,-52 14 2 15,-43 16-1-15,-49 11 1 16,-32 18 0-16,-27 5-1 15,-24 10 0-15,-14 1 0 0,1 3 0 16,0 1 2-16,15-6-3 16,21-9 0-16,27-9-3 15,28-10 2-15,38-12-1 16,30-12 1-16,26-15 0 15,29-12 0-15,22-11 1 16,23-9 0-16,8-9 1 16,10-4-1-16,-5-6 1 15,-8 5-1-15,-15 6-1 16,-25 12 2-16,-29 5-1 15,-27 18 0-15,-35 12 0 16,-36 16 0-16,-22 16 0 16,-28 14 0-16,-18 8 0 15,-16 7 0-15,-4 11-1 0,1-2 1 16,17-2-1-16,19-9 1 15,24-11-1-15,37-16 2 16,41-20-2-16,48-22 2 16,41-24 0-16,48-21 0 15,42-18 1-15,26-12-1 16,23-5 1-16,1-2 0 15,-10 8-1-15,-25 16 0 16,-33 15-1-16,-43 24 1 16,-44 15-2-16,-50 18 1 15,-43 27 0-15,-42 12-1 16,-31 13 1-16,-27 13-1 15,-20 6 1-15,-11 5-2 0,-5-2 2 16,10-4 0-16,11-6-1 16,25-11 0-16,29-10 0 15,32-16 1-15,32-11-1 16,40-16 0-16,0 0 1 15,49-22-1-15,14-8 2 16,18-10 0-16,11-11-1 16,4-5 0-16,0-2 0 15,-6-2 0-15,-12 4-1 16,-17 4 1-16,-27 9 0 15,-25 11-1-15,-31 12 0 16,-31 16 1-16,-27 11-1 16,-21 12 1-16,-21 14 0 15,-10 8-1-15,-5 10 1 16,1-2 1-16,12 2 0 0,21-8-1 15,22-7 0-15,31-13 0 16,34-17 1-16,34-16-1 16,37-19 0-16,33-15 1 15,29-12-1-15,21-9 1 16,11-3-1-16,2 1 1 15,-9 6 0-15,-18 9 0 16,-24 13 0-16,-30 13-1 16,-35 10 0-16,-35 16 0 15,-39 4 0-15,-29 12 0 16,-26 7 0-16,-18 7-1 15,-11 2 1-15,-4 1-1 16,4 0 1-16,15-4-1 16,17-3 1-16,25-9-1 0,24-7 1 15,24-7-1-15,18-3 0 16,34-15 2-16,11-2-1 15,14-4 0-15,8-3 0 16,11-2 1-16,2-1-1 16,-2-1 1-16,2-5 0 15,-7 3-1-15,-7-3 0 16,-11 3 1-16,-12 1 0 15,-17 4 1-15,-17 5-1 16,-25 11-1-16,-20 7 0 16,-24 12 0-16,-18 11 1 15,-15 6-1-15,-7 11-1 16,-1 4 1-16,5-1-1 15,23-1-2-15,16-10 0 0,32-2-5 16,12-15-27-16,43-7 0 16,19-16-2-16,24-7 0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42.657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13814 16088 6 0,'0'0'32'16,"0"0"0"-16,3-11 1 15,-5 1-16-15,2 10-11 16,0 0-1-16,0 0-1 0,0 0-1 16,0 0-1-16,0 0 0 15,0 0-1-15,0 0 1 16,0 0-1-16,-11 2 1 15,11-2-1-15,0 0 0 16,-15 5 0-16,15-5 0 16,-14 1-1-16,14-1 1 15,-19 0-1-15,5 1 1 16,-1 0-1-16,-3 0 1 15,-1 4 0-15,-3-2 0 16,0 1 1-16,-1-1-1 16,3 1 1-16,2-3 0 15,5 0-1-15,1-2 0 16,12 1 1-16,-15-2 0 0,15 2-2 15,0 0 1-15,0 0 0 16,0 0-1-16,-12-8 0 16,12 8 1-16,0 0-1 15,-14 4 0-15,14-4 0 16,-13 7 1-16,13-7-1 15,-18 9 0-15,18-9 0 16,-18 8 0-16,18-8 1 16,-17 8-1-16,17-8 1 15,-12 4-1-15,12-4 1 16,-12 1 0-16,12-1-1 15,-12 0 0-15,12 0 1 16,-13-1-1-16,1 1 0 0,0 1 0 16,-1-1 0-16,-1 0 0 15,-1-1 0-15,1 0 0 16,-3-2 0-16,0-1 1 15,-3-2 0-15,1 1-1 16,0 1 1-16,-3-2 0 16,0 1-1-16,-3 3 1 15,0 0 0-15,-2 2-1 16,-1 1 0-16,-2-1 0 15,-3 2 0-15,-3-1 0 16,-1 2 0-16,1-2 0 16,-1-1-1-16,1-1 2 15,2 0-2-15,1-3 2 16,3 0-1-16,3 0 0 0,3-1 0 15,0 1 1-15,1-2-1 16,2 1 0-16,0 0 0 16,1 1 0-16,0 2 0 15,-4 2 1-15,2 0-1 16,0 0 1-16,-1 2-1 15,0-1 1-15,-2 2 0 16,3-2-1-16,2 1 1 16,-2-2-1-16,2 0 0 15,0 0 0-15,0 0 0 16,2 0 0-16,-1 0 0 15,1-2 0-15,0 1 0 16,1 0 0-16,-1 1 0 16,3-3 0-16,-3 1 0 15,0-1 0-15,-1 0 1 0,2 1-1 16,-2 0 0-16,1 0 0 15,-4 1 0-15,3 1 0 16,-2 1 0-16,0 1 0 16,1-1 0-16,-1 1 0 15,0-1 0-15,2 2 0 16,0-2 0-16,-1-1 0 15,1 1 0-15,2 0 0 16,-2 0 0-16,-1 0 0 16,-1 2 0-16,0-1 1 15,-1 0-1-15,2-1 0 16,1 0 1-16,-2-1-1 15,3-1 0-15,3-1 0 16,1 0 0-16,2-2 1 0,-1 1-1 16,1-1 0-16,0 2 0 15,-2 1 1-15,-1 0-1 16,-4 1 0-16,-1 2 0 15,-3 0 0-15,0 2 0 16,-5-1 0-16,0 1 0 16,2 1 1-16,-1-1-1 15,2-2 0-15,1-1 0 16,4-1 0-16,0-1 1 15,4 1-1-15,1-1 0 16,0-1 0-16,0 1 0 16,1-1 0-16,-1 2 0 15,1 3 0-15,-5-1 0 16,2 2 0-16,-3-1 0 0,3 2 0 15,-2-2 0-15,1 2 0 16,0-1-1-16,-1 0 1 16,0-1 0-16,4 1 0 15,1-2 0-15,0 1 0 16,0 1 0-16,3-2 0 15,0 1 0-15,11-3 0 16,-15 3 0-16,15-3 0 16,-17 5 0-16,17-5 0 15,-21 7 0-15,8-4 0 16,-1 0 0-16,0 2-1 15,2-1 1-15,-1-1 0 16,0 0 0-16,2 1 0 16,11-4 0-16,-20 9 0 15,20-9 0-15,-17 2 0 0,17-2 0 16,-14-1 0-16,14 1 0 15,-14-2 0-15,14 2 0 16,-11-10 0-16,11 10 0 16,-11-5 0-16,11 5 0 15,-12-5 0-15,12 5 0 16,-13-4 0-16,13 4 0 15,-14-4 0-15,14 4 0 16,-16-3 0-16,16 3 0 16,-14-6 0-16,14 6 0 15,-14-5-1-15,14 5 1 16,-11-3 0-16,11 3 0 15,-18-2 0-15,6 3 0 16,-2 0 0-16,-1 0 0 0,-1 0 0 16,-2 0 0-16,2 1 0 15,1-1 0-15,2-2 0 16,13 1 0-16,-17-3 0 15,17 3 0-15,0 0-1 16,-11-3 1-16,11 3 0 16,0 0 0-16,0 0-1 15,0 0 1-15,0 0 0 16,0 0 0-16,0 0 0 15,0 0 0-15,0 0 0 16,0 0 0-16,-12-9 0 16,12 9 1-16,0 0-1 15,-15 0 0-15,15 0 0 16,0 0-1-16,0 0 1 0,0 0 0 15,0 0 0-15,0 0 0 16,-6-12 0-16,6 12 0 16,0 0 0-16,0 0 0 15,0 0 0-15,0 0 0 16,0 0 0-16,-4-11-2 15,4 11-3-15,5-11-15 16,12 12-17-16,-10-13-3 16,15 4 0-16,-6-11 0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3.600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10579 15798 16 0,'0'-13'31'0,"0"13"1"16,7-13 0-16,-16 2-22 15,9 11-4-15,-14 3-1 16,1 7-1-16,-9-1 0 16,3 10 1-16,-7-8-2 15,3 9 1-15,0-2-1 16,7 4 0-16,-2-5-1 15,10 2-1-15,5-4 0 16,3-1-1-16,4-4 0 16,-4-10 0-16,17 9 0 15,-6-11 0-15,3-8 1 16,-2-3-1-16,4-9 0 15,-2-5 0-15,2-4 1 16,-1-2-2-16,-2-3 2 0,-2 2-1 16,-4 2 0-16,-2 1 0 15,-2 5 1-15,-6 3-1 16,-3 5 0-16,-3 7 1 15,-5 4-1-15,0 6 0 16,-1 5 0-16,-2 4 0 16,2 4 1-16,1 3-1 15,0 2 0-15,5 1 0 16,3-1 0-16,5-1 0 15,3-1 0-15,4-3 0 16,5-4 1-16,4-3-2 16,5-1 0-16,-3-10 0 15,4-1 0-15,-2-4 0 0,-2-6 0 16,-6-3-1-16,-2-2 2 15,-5-1-1-15,-7-4 1 16,0 3 2-16,-8-4-1 16,1 6 1-16,-4 1-1 15,-1 6 1-15,1 1-1 16,0 6 2-16,0 2-3 15,4 14 0-15,-4 2 1 16,4 5-1-16,-3 4 1 16,1 3-2-16,2 1 1 15,0-3-1-15,6-1 2 16,4-9-1-16,0-10-1 15,20 0 1-15,4-12-1 16,8-10 3-16,6-8-3 0,6-5 2 16,0-4-2-1,2-4 1-15,-9 2-1 0,-6 2 1 16,-9 4 0-16,-9 6 0 15,-12 7 0-15,-10 4-2 16,-10 7 4-16,-5 7-2 16,-4 5 0-16,0 2 0 15,-1 5 0-15,5 2 1 16,2 1-1-16,6 3 0 15,3 2 0-15,6-2 0 16,1 3 0-16,3 1 0 16,0 1-1-16,1 0 1 15,0-1 0-15,-1-2 0 16,2-2-2-16,-1-5 2 0,2-9 0 15,0 0 0-15,13-7 0 16,-3-11-1-16,3-4 1 16,3-6-1-16,0-3 2 15,0-2-2-15,-3-2 2 16,-6 4-1-16,-7 3 0 15,0 4 1-15,-7 7-1 16,-7 5 2-16,-4 7-2 16,-7 5 1-16,1 7-1 15,-1 2 0-15,0 5 0 16,1 3 0-16,1 0 0 15,7 0 0-15,5 0 0 16,6-2 0-16,9-5 0 16,6-2 0-16,9-4 0 15,3-8-1-15,8-3 1 0,2-6-2 16,2-3 1-16,-2-4 1 15,-3-4-1-15,-5 0 1 16,-10 2 0-16,-5-2-1 16,-12 1 1-16,-3 0 0 15,-8 0 1-15,-5 1-1 16,-3 1 0-16,1 4 0 15,-2 2 1-15,0 6-1 16,3 6 0-16,3 8 0 16,2 5 1-16,3 7-1 15,4 0 0-15,5 1 0 16,6 0-1-16,1-1 1 15,1-4 0-15,5-3 0 16,-10-10 0-16,17 13-1 0,-17-13 1 16,12 3 0-16,-12-3 0 15,9-13 0-15,-5-2 0 16,2-3 1-16,2-10-1 15,3-6-1-15,-1-2 1 16,2-1 0-16,-3-1 0 16,-2 5 0-16,-4 1 0 15,-3 8 0-15,-5 8 0 16,-5 6 1-16,-5 4-1 15,-1 4 0-15,-2 3 1 16,-1 6-1-16,-1 2 0 16,1 5 0-16,4 0 2 15,2 3-2-15,5 0 0 16,4-2 0-16,5 0-2 15,5-4 2-15,8-4 0 0,1-5-1 16,8-4 1-16,-2-7-1 16,2-3 1-16,-1-4-1 15,-3-3 1-15,-6-3 0 16,-3 0 0-16,-6-5 1 15,-4-1-2-15,-5 0 2 16,-3 3-1-16,-3 2 1 16,-2-1 0-16,-3 5-1 15,4 5 2-15,-3 9-1 16,-2 2 0-16,7 7 0 15,0 2 0-15,10-6-1 16,-10 20 1-16,10-9-1 0,5 0 0 16,-5-11-1-1,15 20 1-15,-15-20 0 0,17 11 0 16,-17-11 0-16,15 6 0 15,-15-6 0-15,12-6 0 16,-12 6 0-16,9-17 0 16,-4 2 0-16,0-1 0 15,0-5 0-15,-2-2 0 16,0-1 0-16,-2 2 0 15,-4-1 0-15,-2 1 0 16,-1 4 0-16,-7 1 0 16,0 7 0-16,-1 5 1 15,-1 5-1-15,1 4 0 16,2 5 0-16,3 5 0 15,0 1 0-15,4 2 0 0,4 0 0 16,2 1 0-16,3-2 0 16,0-3 0-16,1-3-1 15,-5-10 1-15,10 13 0 16,-10-13 0-16,14-4 0 15,-14 4 0-15,20-25-1 16,-8 4 1-16,-1-4 0 16,3-6 0-16,-1-2 0 15,-4 3 0-15,-2 3 0 16,-6 0 0-16,-2 6 0 15,-7 8 0-15,-4 7 0 16,-3 7 1-16,-4 4-1 16,-1 5 0-16,-1 4 1 15,2 5-1-15,1 2 0 0,4-2 0 16,2-2 0-16,8-2 0 15,5-4 0-15,-1-11 0 16,28 4 0-16,-4-13 0 16,4-4-1-16,2-3 1 15,4-5 0-15,-3-3-1 16,-2 0 1-16,-8 1 0 15,-9-1-1-15,-8 3 1 16,-4 1 0-16,-9 3 0 16,-5-1 0-16,-4 6 1 15,-3 1-1-15,-2 2 0 16,5 6 1-16,-2 1-1 15,4 6 0-15,0 4 0 16,3 5 0-16,1 2 0 0,3 5 0 16,1 0 0-16,2 3 0 15,0-1 0-15,3-2 0 16,-1-2 0-16,3-2-1 15,2-5 1-15,-1-11 0 16,11 1 0-16,0-12-1 16,4-7 1-16,4-5 0 15,1-7 0-15,-2-7-1 16,0-2 1-16,-2 0 0 15,-3 0 0-15,-9 5 0 16,-3 4 0-16,-6 6 0 16,-5 5 0-16,-4 9 0 15,-1 6 0-15,-2 6 0 16,1 2 1-16,-2 4-1 15,4 4 0-15,5 0 0 0,2 2 0 16,3 0 0-16,2 1-1 16,4-2 1-16,-1-2 0 15,2 1 0-15,-3-12 0 16,6 16 0-16,-6-16 0 15,10 2 0-15,-10-2 0 16,21-18-1-16,-6-1 1 16,2-4 0-16,0-8 0 15,-2-5 0-15,1 0 0 16,-4 0 1-16,-4 0-1 15,-5 4 1-15,-6 4-1 16,-3 5 1-16,-3 7-1 16,-3 9 1-16,-4 5-1 0,0 5 0 15,-1 5 0-15,0 7 0 16,3 0 1-16,2 3-1 15,1-1 0-15,5 0 0 16,3 3 0-16,2-5-1 16,3-1 0-16,0-3 0 15,-2-11 1-15,13 15-2 16,-13-15 2-16,16-6 0 15,-5-5 0-15,-1-5 1 16,2-5-1-16,2-6 1 16,-3-4-1-16,2-7 0 15,-4 4 0-15,-2-2 0 16,-6 0 0-16,-2 4-1 15,-7 3 1-15,-2 6 0 0,-6 9 0 16,-3 8 0-16,-4 7 1 16,1 5-1-16,0 8 1 15,2 3-1-15,3 2 0 16,5-1 1-16,4 0 0 15,7-3-1-15,1-15 0 16,18 13 1-16,0-14-1 16,5-5 0-16,1-3-1 15,1-2 2-15,-1-5-1 16,-3-1 0-16,-5-1 0 15,-4 2 0-15,-8 0 0 16,-4-2 0-16,-4 2 1 16,-3 4-1-16,-5-1 0 15,-2 2 0-15,-1 5 0 0,1 2 0 16,3 4 1-16,-2 5-1 15,0 5 1-15,3 4-1 16,3 3 0-16,0 3 1 16,0 2-1-16,2 1 0 15,2 0 0-15,-1 0 0 16,0-3 0-16,4-3-1 15,-3-5 1-15,3-12 0 16,12 2 0-16,-1-15 0 16,9-10 0-16,2-9-1 15,8-12 1-15,4-7-1 16,-1-3 0-16,1 0 0 15,-8 4 1-15,-6 5-1 16,-8 6 1-16,-7 8 0 0,-10 12 0 16,-7 10 0-16,-6 6 1 15,-4 6-1-15,-2 6 0 16,0 4 1-16,5 2-1 15,-1 3 0-15,6 3 0 16,0 0 0-16,8 0 0 16,2-3-1-16,4 1 1 15,1-6 0-15,2 0-1 16,-3-13 1-16,7 13 0 15,-7-13-1-15,13-11 1 16,-4-5 0-16,1-3 0 16,0-6 0-16,-1-2 0 15,-2-10-1-15,-1 2 1 16,-2 2 0-16,-4 3 0 15,-5 5 0-15,-3 5-1 0,-4 5 2 16,-4 8-1-16,-3 14 0 16,2 7 1-16,-1 3-2 15,-1 5 2-15,5 4-1 16,3 1 1-16,1-2-2 15,6-3 1-15,5-3 0 16,6-5 0-16,-7-14-1 16,22 13 1-16,-5-15 0 15,3-7-1-15,2-3 0 16,-2-5-1-16,-4-6 1 15,0-2 0-15,-6-3 2 16,-2 3-2-16,-5-1 2 16,-8 1-1-16,-3 5 3 15,-7 2-2-15,-1 6 1 0,-4 6-1 16,2 5-1-16,-3 5 2 15,2 3-2-15,1 5 1 16,4 6-2-16,3 4 2 16,4 1-1-16,5 0 0 15,3-1-1-15,5-2 1 16,-1-2-1-16,7-6 0 15,-1-5 1-15,4-6 0 16,0-6 0-16,3-10 0 16,2-6 1-16,-2-7-1 15,-1-3 1-15,0-3-1 16,-4-2 1-16,-4 0-1 15,-1 0 1-15,-4 5-2 16,-6 2 1-16,-3 9 0 0,-1 3 0 16,-7 7 1-16,2 5-1 15,-5 9 0-15,-2 4 0 16,1 9 0-16,-2 5 0 15,2 4 0-15,3 1 0 16,2 2 0-16,4-4 0 16,5-2 0-16,3-5-1 15,4-6 2-15,7-6-2 16,4-9 1-16,4-9 0 15,0-5-2-15,0-7 1 16,4-5 0-16,-8-5 0 16,1 2-1-16,-7-7 0 15,-2 1 1-15,-5 0 0 0,-5 4 1 16,-5 3 0-16,-5 1 0 15,-1 5 1-15,-2 3-1 16,0 7 1-16,-2 5 1 16,2 3-1-16,1 6 0 15,15 1 0-15,-17 16-1 16,14-1 1-16,3 0-1 15,2 2 0-15,4 4-1 16,-1-2 1-16,2-1 0 16,-1-6-1-16,2 0 0 15,-8-12 1-15,11 8-1 16,-11-8 1-16,10-14 0 15,-3-3-2-15,0-5 2 16,1-6 0-16,3-9 2 0,-1-2-4 16,-1 0 4-16,-2 1-2 15,1 0 0-15,-7 5 0 16,-2 7 0-16,-6 6 0 15,-4 11 0-15,-4 8 1 16,-3 6-1-16,0 5 0 16,-2 6 1-16,2 5-1 15,1 0 0-15,5 1 0 16,4-1 0-16,2-2 0 15,5 1 0-15,3-7 0 16,3-1 0-16,-5-12 0 16,16 10-1-16,-16-10 1 15,19-6 0-15,-6-3-1 16,2-6 1-16,0-7 0 15,0 0 0-15,0-4-2 0,-1-3 2 16,-4 4 0-16,-5-3 0 16,-1 4 3-16,-9 8-3 15,5 16 2-15,-23-11-2 16,3 16 0-16,2 6 0 15,-3 8 1-15,-1 3-1 16,6 4 0-16,1 1 0 16,5-4-1-16,5-1 1 15,3-6 1-15,9-4 0 16,6-4-1-16,6-7 0 15,2-4 0-15,3-6 0 16,0-1 0-16,-1-4-1 16,-2-1 1-16,-2-3 0 15,-6-3 0-15,-5-2-1 0,-5-1 2 16,-3-2-1-16,-3 3 2 15,-3-1-2-15,-3 4 1 16,-4 4 0-16,1 5 0 16,2 5 0-16,-3 6-1 15,0 4 1-15,2 8-1 16,1 5 0-16,-1 5-1 15,-1 4 1-15,2 0-1 16,-2 3 1-16,3-4-2 16,2-2 2-16,2-5-1 15,4-6 1-15,1-12-1 16,13 1 1-16,-1-11 0 15,6-7 0-15,3-9-1 0,1-4 1 16,-2-3 1-16,-2-3-2 16,-3-4 1-16,-3 4 0 15,-5 0 0-15,-7 3 0 16,-5 4 1-16,-3 4-1 15,-1 1 0-15,-5 5 0 16,-1 10 0-16,1 2 0 16,-1 3 0-16,1 8 1 15,2 3-1-15,2 2 0 16,1 7 0-16,1 0-1 15,3 2 1-15,3-3 0 16,-1-1 0-16,3-1-1 16,0-2 1-16,0-11 0 15,5 10 0-15,-5-10-1 0,0 0 1 16,15-15 0-16,-5-2 0 15,3-4 0-15,1-12-2 16,1-3 1-16,3-6-2 16,-6 5 2-16,0-3 0 15,-4 5 0-15,-8 6 0 16,-7 9 0-16,-3 11 2 15,-7 9-1-15,-5 9 2 16,2 4-1-16,-4 9 0 16,2 2 0-16,5 1 2 15,4 0-2-15,5 1 0 16,7-5 0-16,7-3-1 15,4-6 0-15,4-7 0 16,5-4-1-16,-1-4 0 16,1-5 0-16,-4-5 0 0,1-3 1 15,-7-2-2-15,-2-3 1 16,-2-4 1-16,-4-1 0 15,-2 1 0-15,-4-5 1 16,2 3-1-16,-5 4 2 16,2 1-2-16,-7 7 1 15,3 5-1-15,-2 9 2 16,-1 5-2-16,-2 8 1 15,2 6-1-15,3 3 1 16,0 2 0-16,2 1-1 16,2 4 0-16,0-4 1 15,2-2-1-15,2 0-1 16,1-7 1-16,1-4 0 15,0-11 0-15,10 3 0 0,1-15 0 16,5-7 0-16,3-9-1 16,5-4 1-16,-2-4 0 15,-1-3 0-15,-3 0 0 16,-4 5 0-16,-5 2 0 15,-7 5 1-15,-8 6-1 16,-6 6 1-16,-3 2-1 16,-1 7 0-16,-3 6 0 15,-1 1 0-15,1 6 0 16,3 4 0-16,2 2 0 15,4 4 0-15,4 1 0 16,0 2-1-16,2-3 1 16,4 0 0-16,2-4-1 0,2-4 1 15,-4-9 0-15,13 2 0 16,-13-2-1-16,16-17 1 15,-8 2 0-15,2-4 0 16,-5-1 0-16,1-2 0 16,-2-5 0-16,0 2 0 15,-4 3 3-15,-3 1-3 16,1 4 2-16,-3 3-2 15,-1 4 2-15,6 10-2 16,-17-1 3-16,6 10-3 16,1 5-2-16,-2 3 2 15,0 4-2-15,0-1 2 16,3-3-2-16,4 0 2 15,2-5-2-15,3-12 2 16,12 5 0-16,5-10 0 16,3-7 0-16,5-5 0 0,1-3 2 15,2-3-3-15,-5-2 2 16,-1 2-2-16,-5 0 2 15,-7 1-2-15,-7 0 2 16,-3 5-2-16,-7 2 0 16,3-2 0-16,-5 5 1 15,-1 2 1-15,10 10-1 16,-14-13 0-16,14 13 0 15,-11-3 0-15,11 3-1 16,-9 16 1-16,4-4 0 16,-2 4 1-16,0 1 0 15,-1 1 0-15,2-1 0 0,-1-2 0 16,7-15 0-16,-2 15 0 15,2-15-1-15,17-8-1 16,-1-6-1-16,3-5 2 16,4-8-3-16,5-5 2 15,-4-3-2-15,1-1 2 16,-10 1 0-16,-5 5-1 15,-5 3 2-15,-9 5-1 16,-5 8 1-16,-6 7 1 16,-4 6-1-16,-3 5 2 15,3 5-1-15,-2 0 0 16,6 5-1-16,4 1 1 15,3 0-1-15,6-1 0 16,3-1 0-16,4 0 0 16,-5-13-1-16,18 18 1 0,-7-13-1 15,-2-2 0-15,-9-3 1 16,18 0-2-16,-18 0 2 15,11-14-1-15,-4 0 1 16,0-4 0-16,-3-3 0 16,2-7 1-16,2-1-1 15,-3 2 0-15,-2-1 0 16,0 4 0-16,-7 3 0 15,0 7 2-15,4 14-2 16,-23-9 0-16,5 14 1 16,0 0 0-16,-1 8 0 15,1 1-1-15,2 2 2 16,4-1-2-16,5 1 1 15,3-2-1-15,5-4 0 0,8 1 0 16,0-5 0-16,5-3-1 16,0-3 0-16,0-1 1 15,-3-6-1-15,1-1 1 16,-2-4-1-16,-3-2 1 15,0-4 0-15,-3-2 0 16,-2 4 0-16,-1-4 1 16,-2 2 0-16,-1 2-1 15,-3 3 1-15,5 13-1 16,-18-9 1-16,7 11-1 15,-3 4 1-15,0 6-1 16,0 4 1-16,0 2-1 16,2 5 0-16,0-2 0 15,3 2 1-15,1-1-2 0,1-3 1 16,4-4 0-16,3-2 0 15,0-13-1-15,10 7 1 16,4-15 0-16,2-6 0 16,6-6 0-16,2-6 0 15,5-5 0-15,-2-6 0 16,-2 2 0-16,-3 1 0 15,-7 3 0-15,-7 3 0 16,-8 4 1-16,-5 6-1 16,-8 3 0-16,-6 10 0 15,-4 3 0-15,-2 5 0 16,-3 5 0-16,0 5 0 15,4 4 1-15,-2 4-1 16,1 4 0-16,4 4 0 0,1-2 1 16,6 0-1-16,3 0 0 15,6-4 0-15,4-2-1 16,2-4 1-16,-1-17-1 15,14 12 1-15,1-15 0 16,4-7-1-16,1-7 0 16,0-8 1-16,3-1-1 15,-4-6 0-15,-2 0 1 16,-4 0 0-16,-4 2 0 15,-7 0 0-15,-6 6 1 16,-2 5-1-16,-6 4 1 16,-1 4 0-16,-1 5-1 15,1 5 0-15,1 4 1 0,2 7-1 16,2 2 0-16,1 3 0 15,1 4 0-15,3 3 0 16,-1 0-1-16,1 1 1 16,0-1 0-16,1-2 0 15,0-5 0-15,3-1 0 16,-1-14 0-16,11 3 0 15,1-15 0-15,8-8 0 16,1-6 0-16,4-8 0 16,4-6 0-16,-1-1 1 15,-3-1-1-15,-5 3 2 16,-6 2-2-16,-9 7 1 15,-5 2 0-15,-5 8 0 16,-8 6 0-16,-1 6-1 16,-3 0 0-16,-1 5 1 0,1 4-1 15,2 5 0-15,-1 2 0 16,3 5 0-16,-1 3 1 15,0 5-3-15,5 1 2 16,-1-2-2-16,5 2 2 16,0-3-2-16,3-1 2 15,0-6-2-15,2-12 1 16,0 0 1-16,14 6 0 15,-14-6-1-15,19-21 0 16,-7 2 3-16,-3-3-2 16,-1 1 2-16,0-5-2 15,-3-1 2-15,-4 1-1 16,-2 3 2-16,-6 1-2 15,0 4-1-15,-7 3 0 0,0 3 0 16,-2 5 1-16,-1 7 0 16,-2 4-1-16,5 3 1 15,-1 1-1-15,6 3 1 16,1 1-1-16,7 0 1 15,1 0-1-15,5 0 0 16,4-2-1-16,-9-10 1 16,15 16 0-16,-15-16 0 15,14 9 0-15,-14-9 0 16,0 0 0-16,13-1 0 15,-13 1 0-15,10-19 0 16,-1 1 1-16,3-3-1 16,3-7 0-16,1-5 0 15,1 1 0-15,-3 0 0 0,-1 4 0 16,-6 4 0-16,-6 5 0 15,-6 8 0-15,-6 11 1 16,-3 8-1-16,-5 4-1 16,-2 6 1-16,2 2 0 15,1 3 0-15,3 0 0 16,5 0 0-16,3-4-1 15,5-1 1-15,4-6 0 16,-2-12-1-16,16 13 1 16,-2-13-1-16,0-5 0 15,2-5 0-15,2-5 1 16,-2-3-1-16,-1-3 0 15,-5-2 1-15,-2-1 0 0,-4-1 0 16,-5 3 0-16,-3 2 0 16,-3 0 1-16,-2 6-1 15,-1 2 0-15,-1 3 0 16,0 7 1-16,0 3-1 15,1 7 0-15,0 5 0 16,1 3 0-16,0 3 0 16,1 3 0-16,2 1 0 15,3-5 0-15,-1 2 0 16,8-6 0-16,-4-14 0 15,13 9 0-15,-1-14 0 16,3-6-1-16,5-8 1 16,-2-2 0-16,2-2 0 15,-1-2 0-15,-3-5-1 0,-4 0 2 16,-2 5-2-16,-9 2 2 15,-1 2-1-15,-6 2 1 16,-3 6-1-16,0 1 1 16,-3 7-1-16,-1 7 0 15,1 1 0-15,1 4 0 16,2 4 0-16,0 6 0 15,2 1 0-15,-3 2-1 16,2 0 1-16,-1 1 0 16,3-1 0-16,3-5 0 15,2-1-1-15,1-14 1 16,0 0 0-16,19-3 0 15,-4-12 0-15,4-5 0 16,1-6 0-16,0-3 0 16,0-8-1-16,-5 5 1 0,-3-1 0 15,-6 0 0-15,-6 6 0 16,-6 3 0-16,-2 3 0 15,-4 3 0-15,-1 8 0 16,-1 2 0-16,4 2 0 16,10 6 0-16,-12-1 0 15,12 1 0-15,0 10 0 16,0-10-1-16,11 20 1 15,-7-7 0-15,1 1 0 16,1 1 0-16,-3 1 0 16,-2-2 0-16,-2-2 1 15,1 0-1-15,0-12 0 16,-3 11 0-16,3-11 0 15,3-10 1-15,3-4-1 0,3-7 0 16,2-3-1-16,-1-5 2 16,0-8-1-16,-1 3 1 15,-1 2 0-15,-3 3 0 16,-7 5-1-16,-5 4 2 15,0 5-1-15,-8 11-1 16,3 8 1-16,-6 4-1 16,-1 5 1-16,-1 4-2 15,5 3 1-15,1-1-1 16,4 1 1-16,4 1-1 15,3-4 1-15,3-1-1 16,5-5 1-16,-5-11-1 16,19 18 1-16,-19-18 0 15,16 3 0-15,-16-3-1 0,16-7 1 16,-16 7 0-16,12-20-1 15,-7 1 1-15,0 1 1 16,-2-5 0-16,0 1-1 16,-2 0 2-16,-2 1-2 15,-3 5 2-15,0 4 0 16,4 12-1-16,-18-5-1 15,7 12 1-15,-3 6-1 16,2 5 0-16,2 2-1 16,1 5 0-16,0-1 1 15,4 0-1-15,0-2 1 16,4-2-1-16,1-3 1 15,0-6 0-15,2 0 0 16,-2-11-1-16,2 12 1 16,-2-12 0-16,0 0 0 0,9-16 0 15,-1 1-1-15,0-7 2 16,1-2-1-16,0-2 2 15,-1-2-2-15,-2 3 2 16,-2 3-1-16,-4 2 0 16,-3 6 1-16,3 14-1 15,-16-10-1-15,3 13 0 16,-2 7 0-16,0 5 0 15,-1 4 0-15,0 4-1 16,-1 4 1-16,3 3-1 16,1-1 0-16,1-2 0 15,8-4 1-15,3-3-1 16,5-5 1-16,-4-15 0 15,20 11 0-15,-3-15-1 0,-1-8 1 16,6-3 0-16,-3-7-2 16,1-1 3-16,-4-7-1 15,-1 2 1-15,-6-4-1 16,-3 4 1-16,-4 0-1 15,-4 4 2-15,-1 3-1 16,-6 6 0-16,9 15-1 16,-18-10 0-16,7 15 0 15,0 7 0-15,-3 6 0 16,-1 8-1-16,1 2 1 15,1 4-1-15,-1 1 0 16,5-2 0-16,0-4 1 16,7-2-1-16,3-9 0 0,-1-16 1 15,16 9-1-15,1-17 1 16,6-10-2-16,2-9 3 15,3-4-1-15,-2-6 2 16,-1-1-2-16,-6-1 1 16,-4 0-1-16,-4 0 2 15,-8-2-1-15,-3 7-1 16,-7 4 0-16,-4 1 1 15,-4 4-1-15,1 6 0 16,-5 5 0-16,4 6 0 16,-3 11 0-16,4 1 0 15,1 5 0-15,5 5 0 16,0 2 0-16,7 0-1 15,1 2 1-15,3-2-1 0,3 0 1 16,1-3-1-16,0-3 1 16,-7-10-1-16,14 13 1 15,-14-13-1-15,10-4 1 16,-10 4 0-16,8-24 0 15,-4 7 0-15,-1-5 1 16,2-9-1-16,-1-5 0 16,2 1 0-16,-1 1 0 15,-5-1 0-15,-3 6 1 16,-1 5-1-16,-4 6 0 15,-5 10 1-15,-1 8-1 16,-3 4 1-16,0 8 0 16,0 3-1-16,3 3 0 15,3 2 1-15,1 1-1 16,5-2 0-16,5-1 0 0,1-3 0 16,5-4 0-16,-6-11 0 15,17 14 0-15,-8-12 0 16,-9-2 0-16,18 0 0 15,-18 0-1-15,10-17 2 16,-7 2-1-16,-1-5 0 16,3-5 0-16,-3-6 0 15,2-7 0-15,1-3 0 16,-2 2 0-16,0 1 0 15,-2 4-1-15,-1 7 0 16,-4 6 1-16,0 11 0 16,4 10 1-16,-19 9-1 15,8 5-1-15,1 8 2 16,1 1 0-16,0 5-1 0,-1-1 0 15,5 0 0-15,-1 0 0 16,5-5-1-16,1-2 1 16,3-6 0-16,-3-14 0 15,13 6 0-15,-1-17 0 16,-2-5 0-16,5-8-1 15,-2-3 2-15,0-5-2 16,-3 0 1-16,-3-2-1 16,-1 3 1-16,-6 2-1 15,-4 6 1-15,0 4-1 16,-7 5 0-16,-2 5 1 15,3 6 0-15,-2 7-1 16,1 5 2-16,-1 4 0 0,2 3 0 16,2 6-1-16,1 0 1 15,2 0-1-15,3-2 1 16,1 0-1-16,3-5 0 15,3-5-1-15,-5-10 1 16,13 8-1-16,-2-10 1 16,-11 2-1-16,22-22 1 15,-13 4 0-15,-1-4-1 16,0-4 0-16,1-2 0 15,-6 1 1-15,-1-1 0 16,-2 1 0-16,-1 2-1 16,-2 5 1-16,-3 4 1 15,-3 5-1-15,-1 7 0 16,0 4 0-16,-3 3 1 0,4 4-1 15,0 3-1-15,-1 1 1 16,5 3 0-16,0-3-1 16,3 2 1-16,2-13-1 15,2 17 1-15,-2-17-2 16,15 16-3-16,-15-16-23 15,13 0-3-15,-13 0-3 16,17-6-1-16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7.171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10539 9447 45 0,'0'0'32'0,"0"0"1"16,0 0 0-16,0 0-20 15,0 0-5-15,-5-13-1 16,5 13-4-16,0 0 0 16,0 0 0-16,0 0-2 15,0 0 1-15,-10-5 0 16,10 5-1-16,0 0 1 15,0 0 0-15,0 0-1 16,15 5 1-16,-4-5-1 16,2 0 0-16,1-1 1 15,3 0-1-15,-3-2 0 16,0 2-1-16,-4 0 1 0,-10 1 0 15,11 0-1-15,-11 0 1 16,0 0-1-16,0 0 0 16,0 0 0-16,6 10 1 15,-6-10-1-15,0 0 0 16,17 4 0-16,-4-3 0 15,2-1 0-15,4-1 1 16,-2 0-1-16,0 1 0 16,-2 0 1-16,-1 0-1 15,-14 0 1-15,18 3-1 16,-18-3 0-16,0 0 0 15,10 8 0-15,-10-8 1 16,0 0-1-16,14 11 0 16,-14-11 0-16,22 2 0 0,-7-2 1 15,2 0-1-15,2-2 1 16,1 2-1-16,-2-2 0 15,-2 1 1-15,-2 1-1 16,-3 0 0-16,-11 0 0 16,14 1 0-16,-14-1 0 15,0 0 0-15,0 0 0 16,12 6 0-16,-12-6 0 15,15 1 1-15,-4-1-1 16,3 0 0-16,2-1 0 16,1 0 0-16,4 0 0 15,-2 0 0-15,-1 0 0 16,0 1 0-16,-3-2 0 0,-2 2 0 15,-2-1 0-15,-11 1 0 16,17 1 0-16,-17-1 0 16,14-1 0-16,-14 1 0 15,17 0 0-15,-4 0 1 16,1 0-1-16,3 0 0 15,3-1 0-15,4 0 0 16,1-1 0-16,3-1 0 16,1 1 0-16,0 0 0 15,-1-1 0-15,-4 2 0 16,-2 0 0-16,-6 0 0 15,-3 1 0-15,-13 0 0 16,16 3 0-16,-16-3 0 16,0 0 0-16,14 7 0 0,-14-7 0 15,13 4 0-15,-3-2 0 16,3-1 0-16,2-1 0 15,0 0 0-15,2-2 0 16,0 0 0-16,-2 1 0 16,-1-1 0-16,-2 1 0 15,0 0 0-15,-12 1 0 16,18 1 0-16,-18-1 0 15,18 3 0-15,-18-3 0 16,21 2 0-16,-9-1 0 16,1 1 0-16,3-2 0 15,-2-2 0-15,4 2 0 16,-3-2 0-16,0 1 0 15,0-2 0-15,-2 2 1 16,-1-1-1-16,0 1 0 0,-2-1 0 16,-10 2 0-16,20-1 0 15,-20 1 0-15,22-2 0 16,-12 2 0-16,4-2 0 15,0 1 0-15,1-2 0 16,-1 1 0-16,2 0 0 16,-3-1 0-16,1 0 0 15,0 1 0-15,-1-1 0 16,-3 2 0-16,-10 1 0 15,19-2 0-15,-19 2 0 16,15 2 0-16,-15-2 0 16,14 1 0-16,-14-1 0 15,15 1-1-15,-4-1 1 16,1-1 0-16,1 0 0 0,1 0 0 15,-1-1 0-15,4-2 0 16,-2 2 0-16,2 0 0 16,-2 0 0-16,0 1 0 15,0 1 0-15,-1 0 0 16,1 1 0-16,-2 1 0 15,-1 0 0-15,-2-1 0 16,0 0 0-16,-10-1 0 16,19 2 0-16,-9 0 0 15,2-5 0-15,1 2 0 16,1-1 0-16,1 0 0 15,-1-1 0-15,-1-1 0 16,3 1 0-16,-5 1 0 16,-11 2 0-16,19-1 0 15,-19 1 0-15,10 0 0 0,-10 0 0 16,0 0 0-16,10 2 0 15,-10-2 0-15,12 0 0 16,-12 0 0-16,19-1 0 16,-8 1 0-16,2-1 0 15,0 1 0-15,-1 0 0 16,2 1 0-16,-1 0 0 15,-1 0 0-15,-2 0-1 16,-10-1 1-16,17 2 0 16,-17-2 0-16,18 0 0 15,-18 0 0-15,18-3 0 16,-5 1 0-16,-2 1-1 15,5 1 1-15,0-1 0 16,3 0 0-16,0 1 0 0,1 0 0 16,2 1 0-16,-2-1 0 15,-1 0 0-15,1 1-1 16,1-1 1-16,-4 0 0 15,1 0 0-15,0-4 0 16,2 3-1-16,-2-1 1 16,1 0 0-16,-1 0 0 15,-1 0 0-15,0 2 0 16,-2 0 0-16,-1 1 0 15,-4 0-1-15,-10-1 1 16,18 4-1-16,-18-4 1 16,16 1 0-16,-16-1-1 15,23-1 1-15,-9 0 0 16,1-3-1-16,1 3 1 0,2 0 0 15,-2-1 0-15,1 2 0 16,0-1 0-16,-4 1 0 16,0 1-1-16,0-1 1 15,1 1-1-15,-3-1 1 16,2 1-1-16,0-1 0 15,0 0 1-15,1 0 0 16,1-1 0-16,0 1 0 16,2-1 0-16,0 2-1 15,1-1 1-15,0 1 0 16,2 0 0-16,-4 3 0 15,-1-2-1-15,-3 0 1 16,-2 1 0-16,-10-3 0 0,15 2 0 16,-15-2 0-16,15 2 0 15,-15-2 0-15,19 0 0 16,-7 0 0-16,-1 0 0 15,2 0 0-15,-3 0-1 16,-10 0 1-16,19 2-1 16,-19-2 0-16,0 0-1 15,0 0 0-15,10 7 0 16,-10-7 0-16,0 0-2 15,0 0 1-15,14 11 1 16,-14-11-1-16,16 6 1 16,-16-6 1-16,15 4 0 15,-15-4-2-15,12 5-9 16,-12-5-18-16,-12-3-1 0,12 3-2 15,-15 2 1-15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59.083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13793 9756 55 0,'13'-6'34'16,"-13"6"0"-16,0 0 0 15,0-20-20-15,0 20-7 16,4-10-2-16,-4 10-1 16,0 0-1-16,9-12-1 15,-9 12 0-15,0 0 0 16,0 0 0-16,0 0-1 0,0 0 0 15,-13 12 1-15,-1-4-1 16,-4 5 0-16,-3-1 0 16,-1 3-1-16,2 0 0 15,-1 0 1-15,3 1-1 16,8-2 0-16,5-1 0 15,6-2 0-15,12-2 0 16,3-5 0-16,9 0 0 16,3-6-1-16,0-2 1 15,6-5 0-15,-3-3 0 16,-2-3 0-16,-6 0 0 15,-4-1 0-15,-9 0 0 16,-6 1 0-16,-9 2 0 16,-7 3 0-16,-8 4 1 15,-6 5-1-15,-7 3 0 0,-5 10 0 16,-2 3 0-16,-2 5 1 15,0 6-1-15,7 2 0 16,1 0 0-16,8 3 1 16,6-1-1-16,8 0 0 15,9-5-1-15,7-3 1 16,6-5 0-16,5-1 0 15,7-6 0-15,2-6-1 16,4-4 1-16,0-5 0 16,-2-3 0-16,0-1 0 15,-5-4 1-15,-6-1-1 16,-6-1 0-16,-5 0 0 15,-8 3 0-15,-3 0 1 16,-4 3-1-16,-5 4 0 0,0 4 0 16,-2 7 0-16,-2 6 0 15,1 3 0-15,3 3 0 16,4 3 0-16,-1 2 0 15,6 1 0-15,5 0-1 16,6-3 1-16,8-1 0 16,3-2 0-16,6-3 0 15,5-2 0-15,6-4 0 16,-1-4-1-16,-1-2 1 15,-1-4 0-15,-5 0 0 16,-5-4 0-16,-5 0 0 16,-14 5-1-16,10-10 2 15,-10 10-1-15,-13-8 0 16,2 7 0-16,-5 4 0 0,-3 2 0 15,-3 3 0-15,-1 6 0 16,-1 3 0-16,0 4 1 16,2 2-2-16,3 1 1 15,4-1-1-15,5 1 1 16,6 0-1-16,4-6 1 15,5-1-1-15,2-5 0 16,7-3 1-16,1-3-1 16,2-4 1-16,-1-3 0 15,4-5 0-15,-4-2 0 16,3-3 1-16,0-2-3 15,-2-1 3-15,0 0-1 16,-6 4 1-16,-11 10-3 16,6-13 2-16,-6 13-1 15,-26 13 0-15,1 3 2 0,-9 7-3 16,-2 4 1-16,-2 4 0 15,0-1 0-15,11 8-7 16,-4-14-25-16,25 2-2 16,10-12-1-16,19-2 0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05.863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13737 15758 15 0,'0'0'30'0,"7"-16"1"15,-7 16-7-15,9-15-10 16,5 13-4-16,-14 2-4 15,15-6-1-15,-15 6-2 16,14-2-1-16,-14 2-1 16,0 15 0-16,-8-2-1 15,-2 3 2-15,-5 0 0 16,-2 3 0-16,-5-1 0 15,5 4 0-15,1-6 1 16,3 2-1-16,3-5 0 16,9-1-1-16,1-12-1 0,11 15 1 15,-2-14-2-15,5-2 1 16,-2-2 1-16,1-7-1 15,-1 1 0-15,-5-4 0 16,1-3 1-16,-3-5-1 16,0-3 1-16,-4 2-1 15,0-2 0-15,-1 1 0 16,-1 2 1-16,0 3-1 15,-5 6 1-15,6 12-1 16,-21-4 1-16,6 12-1 16,-4 3 1-16,-3 7-1 15,-2 2 0-15,2 3 0 16,-1 2 0-16,4-3 0 15,6-2 0-15,6-1 0 0,4-4 0 16,8-5 0-16,5-3-1 16,7-5 1-16,3-4 0 15,2-5-1-15,3-6 1 16,-1-5 0-16,-3-6 0 15,-1-6 0-15,-4-5 0 16,-6-3 0-16,-4-3 0 16,-5 0 1-16,-4 4-1 15,-4 5 1-15,-6 2 0 16,-1 9 1-16,-1 6-2 15,0 8 2-15,-2 7-1 16,2 7 0-16,-1 5-1 16,4 3-1-16,4 2 2 15,3 2-3-15,6-2 2 0,5-1-1 16,7-2 1-16,3-7-3 15,5-5 3-15,4-5 0 16,1-8-1-16,-3-5 2 16,1-5-2-16,-5-6 2 15,-4-2-1-15,-7-5 0 16,-6 3 0-16,-4 1 2 15,-6 4-2-15,-3 2 0 16,-5 5 1-16,-1 4-1 16,-4 7 1-16,1 5-1 15,1 5 0-15,-5 4 1 16,5 4-1-16,0 3 0 15,4 2 0-15,4 1 0 16,5-1-1-16,3-2 1 0,8-2-1 16,-5-11 1-16,21 14-1 15,-5-14 1-15,3-5 0 16,-1-5-2-16,1-5 2 15,-2-5 0-15,0-3 0 16,0-6 0-16,-6-4 0 16,1-4 0-16,-4 3 0 15,-1-3 0-15,-5 2 0 16,-2 5 2-16,-4 5-2 15,-3 5 0-15,-6 9 1 16,-3 8-1-16,-5 7 0 16,-3 7 0-16,-1 3 0 15,1 5 0-15,1 5 0 16,3-1 0-16,3 0 0 15,5-1 0-15,7-4-1 0,5-3 1 16,0-15-2-16,19 12 1 16,-1-17 1-16,3-6-2 15,4-7 1-15,-3-7 0 16,2-4 0-16,-4-5 1 15,-3-5-1-15,-7 3 1 16,-3-2 0-16,-7 3 0 16,-5 0 1-16,-5 6-1 15,-4 5 1-15,-1 5-1 16,-2 7 1-16,-1 4 0 15,-3 8-1-15,0 8 1 16,0 5-1-16,2 4 0 0,2 5 0 16,-1 3 1-1,4 0-2-15,4-3 1 0,5-2 0 16,1-6-1-16,4-14 1 15,19 9-1-15,-1-17 0 16,8-8 0-16,5-5 0 16,-1-5 0-16,2-4 1 15,-1-2 0-15,-7-2 0 16,-7 1 1-16,-6 0 0 15,-10 2 1-15,-3 4-1 16,-5 2 1-16,-7 1-1 16,-1 6 2-16,-6 3-3 15,0 7 1-15,-2 2 0 16,-5 6-1-16,6 5 1 15,0 4-1-15,3 2 0 16,3 3 0-16,6 1 0 0,2-2 0 16,5 1-1-16,8-4 1 15,-5-10-1-15,21 10 1 16,-5-11-1-16,4-5 1 15,2-5 0-15,1-4-1 16,-2-6 2-16,2-4-2 16,-5-4 2-16,-1-6-1 15,-5-3 0-15,1 0 0 16,-4 0 1-16,-2 5-1 15,-3 3 1-15,-4 6-1 16,-5 6 1-16,-4 13-1 16,-10 7 1-16,-1 12 0 15,-8 4 0-15,-2 7 0 0,2 2-1 16,1 2 0-16,4-1 0 15,8-2 0-15,6-5 0 16,9-6 0-16,10-6-1 16,6-7 0-16,8-9 0 15,2-4-1-15,2-6 1 16,1-7 0-16,-4-3 1 15,-3-1-1-15,-5-3 1 16,-6 0 1-16,-6-1-1 16,-5 0 1-16,-6 1-1 15,-1 5 1-15,-6 4 0 16,1 2 0-16,-5 4 0 15,1 9 0-15,-2 5 0 16,0 8 0-16,-3 5 0 0,5 8-1 16,-2 1 0-16,0 5 1 15,6 1-2-15,1 1 1 16,2-3 0-16,1-2 0 15,5-4-1-15,3-6 1 16,0-12-1-16,18 2 1 16,-3-13-1-16,2-9 0 15,4-5 1-15,2-7 0 16,0-3 0-16,1-7-1 15,-4-2 1-15,-4-2-1 16,-3 1 1-16,-8 3 1 16,-5 6-1-16,-3 4 0 15,-8 7 0-15,-9 10 2 16,-3 10-2-16,-6 12 1 15,2 6 0-15,0 6-2 0,1 2 1 16,6 2-1-16,6 1 1 16,6-3-1-16,6-3 0 15,9-5 0-15,5-4-1 16,4-4 1-16,5-4-2 15,1-8 1-15,0-2 0 16,-3-5 1-16,-1-6 0 16,-3-3 1-16,-9-2 1 15,-1-1 1-15,-10-1-1 16,0-1 1-16,-4 1 1 15,-4 2-1-15,-2 2-1 16,2 6 0-16,2 2-1 16,2 3 1-16,9 12 0 15,-14-6-1-15,14 6 1 0,-11 18-1 16,3-1 1-16,2 5-1 15,1-1 0-15,-3 2 0 16,2-4-1-16,0-1 1 16,4-6-1-16,2-12 1 15,12 3 0-15,3-15 0 16,5-5 0-16,3-6 0 15,0-3 1-15,2-1-1 16,-2-4 1-16,-5-1-1 16,-5 1 0-16,-4 1 0 15,-3 2 1-15,-5 3-1 16,-3 3 0-16,0 4 1 15,-4 8-1-15,6 10 1 16,-21 2-1-16,8 15 1 0,-4 5-1 16,0 6 1-16,-3 5-1 15,3 1 0-15,0-1 0 16,5-4 0-16,5-3 0 15,4-7-1-15,10-6 0 16,5-9 0-16,9-6 0 16,1-7-1-16,4-5 0 15,-2-7 1-15,0-3 0 16,-6-5 0-16,-4-3 1 15,-3-2 0-15,-8 1 0 16,-4 3 1-16,-4-1 1 16,-3 6-1-16,-2 4 1 15,-1 7-1-15,-2 6 1 0,0 8-1 16,-3 7 0-16,-1 8 0 15,-2 9 0-15,0 1-1 16,-1 9 0-16,2-1 0 16,1-1 0-16,4-2 0 15,4-7-1-15,5-5 0 16,4-18 1-16,15 3-1 15,5-18 1-15,3-10-1 16,5-5 1-16,-2-7-1 16,3-2 1-16,-4-5 0 15,-6-1 0-15,-4 2 0 16,-6 3 0-16,-9 4 0 15,-5 4 0-15,-2 4 1 16,-5 5-1-16,-1 6 1 0,-1 8-1 16,-4 6 1-16,-1 7-1 15,0 6 1-15,-1 6-1 16,1 7 0-16,0 3 0 15,3 5 0-15,0-1 0 16,3-1 0-16,4-4-1 16,3-4 1-16,6-5-1 15,0-16 1-15,10 7-1 16,2-19 0-16,5-7 1 15,3-8-1-15,3-6 1 16,-1-5-1-16,0-8 1 16,0-5 1-16,-6 2-1 15,-4 2 0-15,-6 2 0 16,-7 6 0-16,-6 2 1 15,-7 9 0-15,-6 10-1 0,-2 9 1 16,-2 6-1-16,-3 8 1 16,4 8-1-16,1 2 0 15,3 4 0-15,4 2 0 16,8 7 0-16,4-3-1 15,3 2 0-15,2-4-1 16,6-3 1-16,2-5 0 16,5-4 0-16,0-11-1 15,6-9 1-15,-4-9 1 16,5-5-1-16,-4-5 2 15,0-6 0-15,-2-3 0 16,-6-5 0-16,0 1 1 16,-6-2-1-16,0 1 0 15,-5 1 0-15,0 8-1 0,-4 2 1 16,-2 5-1-16,0 11 1 15,-5 10-1-15,-1 9 0 16,-3 10 1-16,-2 9-1 16,-2 5 1-16,2 1-1 15,-1 4 0-15,3 0 0 16,4-1 0-16,7-7-1 15,5-7 1-15,8-4-1 16,7-10 1-16,10-10-1 16,4-7-1-16,8-5 1 15,-2-9-1-15,1-4 1 16,-4-3 0-16,-4-1 0 15,-8 0 1-15,-7 3 0 0,-9 3 0 16,-7 4 0-16,-7 8 1 16,-6 5 0-16,-1 9 1 15,-6 3-1-15,-4 5 0 16,2 8 0-16,0 7 0 15,-3 4-1-15,8 2 1 16,-1 3-1-16,3 0 0 16,7-4 0-16,2 0 0 15,4-5-1-15,5-6 1 16,0-14 0-16,15 7 0 15,-1-17-1-15,7-10 1 16,2-5 0-16,6-9-1 16,-1-3 1-16,-2-4 0 15,1-4 0-15,-6 2 0 0,-7 2 0 16,-5 4 0-1,-9 3 0-15,-5 6 0 0,-4-1 1 16,-3 9-1-16,-3 6 1 16,-3 6-1-16,-1 6 1 15,2 8-1-15,-2 4 1 16,0 9-1-16,1 6 0 15,1 4 0-15,2 1 0 16,3 2 0-16,0-3 0 16,3-3 0-16,7-4-1 15,2-8 1-15,0-14-1 16,19-1 1-16,-4-12-1 15,3-9 1-15,5-6-1 16,-1-5 1-16,-1-8 0 0,2-5 0 16,-2-3 0-16,-6 2 0 15,-4 1-1-15,-5 1 1 16,-8 2 0-16,-2 5 0 15,-9 6 1-15,-2 11-2 16,-8 6 2-16,-4 9 0 16,-1 9 0-16,1 7 0 15,-1 6-1-15,5 5 1 16,5 4 0-16,6 2-1 15,6-1 0-15,8 2 0 16,7-3-2-16,5-6 0 16,7-1-1-16,0-11-1 15,4-3 2-15,-3-9-1 16,3-5 0-16,-9-8 0 15,-1-6 3-15,-5 0 1 0,-6-8 0 16,1 3 1-16,-10-5 1 16,4 0-2-16,-5-3 0 15,1 6 1-15,-3 1 0 16,4 7-1-16,-6 8 1 15,10 15-1-15,-24-4 0 16,7 19 0-16,-2 9 0 16,-1 8 0-16,-2 1 0 15,-2 5 0-15,3-1-1 16,1-2 1-16,8-10-1 15,5-2 0-15,7-8 0 16,0-15-1-16,26 0 0 16,2-15-1-16,8-9 1 15,2-6-1-15,4-6 1 0,-3-5 0 16,-5-2 0-16,-4-1 1 15,-10 4 0-15,-7 0-1 16,-12 6 2-16,-7 6 0 16,-7 3 0-16,-4 11 0 15,-5 4 0-15,-2 7 0 16,-2 6-1-16,-1 9 1 15,3 4 0-15,1 4 0 16,4 7-1-16,4-1 0 16,1 3 0-16,5-3 0 15,5 2-1-15,-1-5 1 16,5-2-1-16,0-5 0 15,5-6 0-15,-5-10 0 16,13-4 0-16,-1-12 0 16,3-9 1-16,2-6-1 0,5-6 1 15,-2-9 0-15,3-4 0 16,-3-1 0-16,-3 0 0 15,-2 2 0-15,-6 2 0 16,-5 8 3-16,-8 7-3 16,-6 9 3-16,-7 12-2 15,-7 9 0-15,-2 9 0 16,-3 12 0-16,-2 6-1 15,2 1-2-15,3 7 2 16,7-3-3-16,8 1 1 16,9-3 1-16,10-7-2 15,4-6 1-15,11-2 0 16,2-11-1-16,5-4 0 15,-1-11 1-15,-1-3 0 0,-5-7 1 16,-3-4 1-16,-6-2 1 16,-8-6 1-16,-2 2 1 15,-8-3-1-15,-2 1 1 16,-4 3-2-16,-1 2 2 15,-3 4-2-15,1 5 2 16,-2 8-3-16,0 7 1 16,-2 10 1-16,2 8 0 15,-1 10 0-15,1 4-3 16,1 4 2-16,1 1-2 15,4-1 2-15,2-2-2 16,2-5 0-16,5-4-2 16,2-8 3-16,-2-11-1 0,14-2 0 15,-1-11 1-15,4-8-1 16,2-2 3-16,1-10-3 15,-3 0 1-15,3-8 0 16,-5-2 1-16,-2-1-2 16,-5 4 2-16,-7 4-1 15,-3 2-1-15,-5 9 2 16,-3 6-1-16,-4 9 1 15,-3 11-1-15,-2 9 1 16,1 7-1-16,-2 7 0 16,-1 4 1-16,3 3-1 15,2 1 1-15,3-3-1 16,8-2 1-16,4-8-1 15,7-7 0-15,8-8-1 0,6-7 0 16,5-9 0-16,2-6-1 16,0-5 1-16,-2-5 0 15,-2-4 0-15,-7-2 0 16,-4-1 1-16,-4-1 1 15,-4 0-1-15,-2 2 0 16,-2-1 1-16,-2 7 0 16,-1 6-1-16,-2 6 1 15,5 16-1-15,-15-3 1 16,3 13-1-16,-3 12 1 15,-6 6-1-15,1 2 1 16,-2 4-1-16,2 1 0 16,3-5 0-16,3-4 0 15,6-5-1-15,9-10 1 0,11-7-1 16,4-12-1-16,10-7 1 15,3-10 0-15,5-2 0 16,-2-6 0-16,0-3 0 16,-4-4 1-16,-9-1 0 15,-4 1-1-15,-9 2 2 16,-6 3-1-16,-6 2 1 15,-5 4-1-15,-4 6 1 16,-2 7 0-16,-5 7 0 16,3 5 0-16,0 6 0 15,1 8-1-15,0 5 1 16,4 3-1-16,2 5-1 15,1 3 1-15,2 0-1 0,2 2 0 16,2-5 0 0,2-5 0-16,2-3 0 0,1-15 0 15,0 0 0-15,12-4 1 16,-1-12 0-16,3-9-1 15,3-5 1-15,3-3 0 16,-3-6 0-16,-1-4 0 16,0-1 1-16,-6 2 1 15,-2 1-1-15,-7 5 1 16,-4 5 0-16,-7 7 1 15,-5 8-1-15,-3 12 1 16,-5 7-2-16,1 8 0 16,-1 9-1-16,1 2-1 15,2 3 0-15,5 3-1 0,6-3 0 16,6-2-1-16,9-3 0 15,4-9-1-15,9-1 2 16,3-10 0-16,3-5-2 16,1-5 2-16,1-6 1 15,-4-4 2-15,-4-3-1 16,-5 1 2-16,-8-3 0 15,-4 2 1-15,-4-2-1 16,-1 2 1-16,-3 0-1 16,1 1-2-16,-1 2 1 15,4 3 0-15,-1 5 0 16,3 12 0-16,0 0-1 15,0 0 1-15,-15 15-1 16,4 8 1-16,-3 8-1 16,-5 2-1-16,-1 4 0 0,0-1-1 15,2-5 2-15,3-7-2 16,9-8 1-16,6-16-1 15,16-3 2-15,12-15 1 16,4-10-1-16,4-8 1 16,1-2-1-16,-3-6 1 15,-5 4-1-15,-10 4 1 16,-12 10-3-16,-10 6 0 15,-10 14-3-15,-16 0-12 16,6 20-14-16,-9 2-2 16,4 6-1-16,1 0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23:13:22.0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6121 7642 41 0,'-7'-15'30'0,"-3"-4"2"16,4 0-1-16,-3 2-24 15,-2-6-1-15,4 5-2 16,-8-5 1-16,3 7 0 16,-9-2-2-16,-1 1 0 15,-8 2 0-15,-3 4 0 16,-9-2-1-16,-3 5 0 15,-11 1 1-15,-4 5-1 0,-10 3 0 16,-1 5 0-16,-4 1 0 16,-1 4-1-16,0 8 0 15,-4 3 0-15,2 8 0 16,-1 7-1-16,-1 4 0 15,3 11 1-15,-1 6-1 16,2 4 0-16,10 0-1 16,8 0 1-16,13 4 0 15,16-1-1-15,22-6 1 16,22-3 0-16,18-1 0 15,19 0 0-15,14 2 0 16,14 1-1-16,8-6 1 16,9 1 0-16,6-4-1 15,4-11 0-15,5-12 1 0,5-22 0 16,8-25 0-16,8-21 0 15,7-26 0-15,-1-20 1 16,-9-24 1-16,-12-13 1 16,-22-11 0-16,-22 4-1 15,-31 4 1-15,-35 14 0 16,-46 18-1-16,-36 21 0 15,-35 30-1-15,-34 27 0 16,-21 23-3-16,-18 19-1 16,10 24-20-16,6 1-14 15,34 3 0-15,32-13-2 16,46-14 0-16</inkml:trace>
  <inkml:trace contextRef="#ctx0" brushRef="#br0" timeOffset="1088.0622">8616 7537 55 0,'-28'-21'34'0,"-3"-3"0"15,-9 2-1-15,-7-4-27 16,1 7-1-16,-13-2 1 16,-3 9-2-16,-12 0-1 15,-4 6-1-15,-12 4-2 16,-8 4 1-16,-7 2 0 15,-4 4-1-15,-3 1 0 0,0 4 1 16,-2-2-1-16,1 4 0 16,5 1 1-16,5 5 0 15,8-1-1-15,8 5 2 16,9 3-2-16,6 4 1 15,15 7-1-15,10 2 0 16,14 5 0-16,11 1-1 16,8 6 1-16,10-2 0 15,11 3-1-15,8 1 1 16,10 2 0-16,7-1-1 15,10 1 1-15,5 1 0 16,11 2 0-16,6 2 0 16,5 1 0-16,9-6 0 15,4-2 1-15,7-5 0 0,8-10 0 16,8-6 1-16,4-11 0 15,6-13-1-15,4-10 0 16,5-8 1-16,0-11-1 16,4-7 0-16,-3-5 0 15,-6-6-1-15,-10-2 1 16,-6-6-1-16,-13-3 1 15,-10-2-1-15,-13-8 1 16,-16-3 0-16,-13-12 0 16,-13-12 1-16,-15-15 0 15,-18-10-1-15,-15-10 1 16,-19-6 0-16,-19 1 1 15,-17 7-1-15,-18 16-1 16,-15 21 0-16,-17 32-2 16,-15 26-2-16,-9 44-29 0,-14 18-8 15,6 26 1-15,-2 5-3 16</inkml:trace>
  <inkml:trace contextRef="#ctx0" brushRef="#br0" timeOffset="2297.1314">11292 7625 54 0,'-25'-17'34'0,"-7"1"-1"16,-6 1-1-16,-11-5-25 16,4 5-1-16,-9-8 0 15,0 6-1-15,-9-3 0 16,-2 5-2-16,-9 0 0 15,-2 7-1-15,-5 3 1 16,-8 8-1-16,-6 9-1 16,-7 6 1-16,-6 7-1 15,-2 10 0-15,-3 7 0 16,2 6 0-16,-1 5 0 15,8 5 1-15,4 2-2 16,14 6 0-16,14 1 0 16,14-2 0-16,16 3-1 0,15-1 0 15,16 2 0-15,13 1 0 16,14 1 0-16,12-3 0 15,13-3 1-15,6-3 0 16,12-8-1-16,12-7 1 16,16-18 0-16,15-13 1 15,16-17-1-15,19-15 0 16,14-16 0-16,12-14 0 15,8-11 0-15,-2-6 0 16,-8-2 0-16,-11 1 0 16,-16-4 0-16,-20 2 1 15,-26-1 1-15,-24 2-1 0,-24-8 1 16,-20-2 0-1,-24-7 0-15,-19-1 0 0,-20-1 0 16,-16 1 0-16,-20 1-1 16,-16 6 1-16,-16 9-1 15,-11 12-1-15,-2 14-3 16,-4 2-14-16,12 23-20 15,8 5-1-15,21 12-1 16,18 4-2-16</inkml:trace>
  <inkml:trace contextRef="#ctx0" brushRef="#br0" timeOffset="3192.1826">12808 7521 58 0,'-6'-17'35'0,"-6"3"-1"16,-6 0 0-16,-1 6-29 16,-9-4 1-16,3 10-2 15,-8-5 0-15,0 9 0 16,-6 1-1-16,-2 5 0 15,-6 3 0-15,-3 8-1 16,-9 6 1-16,0 10-1 16,-4 6 0-16,6 9 0 15,-3 6-1-15,12 10 0 16,12 8-1-16,14 1-1 15,17 4 1-15,16 0-1 16,18-1-1-16,11-3 1 16,16-5 0-16,6-5 0 0,9-13 0 15,4-11 1-15,10-16 0 16,6-17 1-16,8-21-1 15,7-16 1-15,7-17 0 16,0-21 1-16,-4-11-1 16,-8-11 1-16,-18-10 0 15,-21-3-1-15,-31 0 1 16,-31 5-1-16,-36 8 0 15,-33 15-1-15,-33 15-1 16,-29 14-2-16,-16 32-7 16,-28 7-27-16,-1 23-1 15,-6 6 0-15,6 12-1 16</inkml:trace>
  <inkml:trace contextRef="#ctx0" brushRef="#br0" timeOffset="4272.2444">3603 8443 73 0,'-35'-10'37'16,"-8"-6"-1"-16,-5 4 0 15,-5-6-32-15,-6 4-1 16,-4-2-1-16,1 5 0 16,-8-1 1-16,-3 6-2 15,-7 1 1-15,-4 8-1 0,-9 5 0 16,-8 7 0-16,-2 4 0 15,-5 10 1-15,0 4 0 16,3 3-1-16,3 4 0 16,9 1 0-16,11 1 0 15,11-1 0-15,10-2-1 16,9 1 0-16,11-2 1 15,7 3-1-15,10-1 0 16,5 3 0-16,8 3 0 16,4 0 0-16,8 4 1 15,10 3-2-15,8 2 1 16,9-2-1-16,6 3 1 15,10 0 0-15,9-4 0 16,10-1 0-16,7-10 0 16,7-4 0-16,10-9 0 0,7-11 0 15,7-12 1-15,4-10-1 16,10-14 0-16,2-9 0 15,7-12 1-15,-1-4-1 16,-4-3 1-16,-7-5-1 16,-7 0 1-16,-9 3-1 15,-13 2 0-15,-14 2 0 16,-17-1 0-16,-14 0 0 15,-14-1-1-15,-13-5 2 16,-14-1-1-16,-12-6 0 16,-15-1 1-16,-12-2 0 15,-14 4-1-15,-17 6 1 16,-14 6 0-16,-10 11-1 15,-9 15-1-15,-6 6-3 0,11 24-13 16,3-8-21-16,23 10-1 16,19-6-1-16,31-3 1 15</inkml:trace>
  <inkml:trace contextRef="#ctx0" brushRef="#br0" timeOffset="5196.2972">5811 8562 8 0,'14'-17'23'16,"-10"-10"1"-16,5 12-1 16,-9 1-18-16,-2-3-2 15,1 3-1-15,-3 2-1 16,4 12 0-16,-14-20 1 15,14 20 0-15,-18-20 3 16,18 20 3-16,-21-21 1 16,21 21 2-16,-27-22-1 15,27 22 1-15,-30-21-1 16,14 16-1-16,-15-6-2 0,3 5-3 15,-15 1 0-15,-3 8-2 16,-11-3 0-16,-1 5 0 16,-9 3 0-16,-5 10 0 15,-2 0 0-15,2 10 0 16,0 1 0-16,6 4-1 15,7 3 0-15,7 4 0 16,4 1 0-16,11-1-1 16,8-1 0-16,10 0 0 15,11-1 2-15,12 5-2 16,11 1 2-16,13 3-2 15,15 5 2-15,12 5-2 16,13 4 1-16,12 6-2 16,10 2 1-16,8-10-1 0,9-11 0 15,7-17 0-15,3-25 1 16,4-27 0-16,-3-31 1 15,-2-25 0-15,-15-26 0 16,-15-18 0-16,-26-10 1 16,-22-5 0-16,-33 8-1 15,-26 14 0-15,-34 20-2 16,-26 19 0-16,-26 30-4 15,-30 21-16-15,4 37-18 16,-10 18 1-16,12 17-3 16,17 4 1-16</inkml:trace>
  <inkml:trace contextRef="#ctx0" brushRef="#br0" timeOffset="6829.3906">6979 7362 68 0,'-13'-4'36'16,"13"4"-3"-16,-18-6 4 16,18 6-33-16,0 0 0 0,10 10-1 15,6 0-1-15,11 7 0 16,4 5 0-16,10 9 0 15,6 5 0-15,9 10 0 16,7 4 0-16,8 8 0 16,13 0 0-16,11 3 1 15,8 2 0-15,10 1-1 16,8-1 0-16,6-1 0 15,3-4-1-15,-1-3 0 16,-9-1-1-16,-13-1 0 16,-16-3 0-16,-13-9-1 15,-19-2-1-15,-17-6 0 16,-17-3-2-16,-15-19-7 15,4 2-28-15,-14-13 1 0,19-16-3 16,-1-10 2-16</inkml:trace>
  <inkml:trace contextRef="#ctx0" brushRef="#br0" timeOffset="7471.4273">9740 7568 67 0,'-39'-30'36'16,"10"7"0"-16,6 0 1 15,10 10-30-15,4-3-1 16,9 16-2-16,14-7 1 16,13 18-2-16,6 6 0 15,15 14-1-15,13 9 0 16,15 11 0-16,9 10-1 15,9 7 1-15,10 8-1 16,8 3 0-16,5-2 0 16,2-3 0-16,-2-5 0 15,2-4 0-15,-4-10 0 16,-2-7-1-16,-4-12 0 0,-9-7-1 15,-10-6-2-15,-14-15-4 16,-1 1-29-16,-29-17-4 16,-13-2 0-16,-23-10-2 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25.188"/>
    </inkml:context>
    <inkml:brush xml:id="br0">
      <inkml:brushProperty name="width" value="0.08819" units="cm"/>
      <inkml:brushProperty name="height" value="0.35278" units="cm"/>
      <inkml:brushProperty name="color" value="#002060"/>
      <inkml:brushProperty name="tip" value="rectangle"/>
      <inkml:brushProperty name="rasterOp" value="maskPen"/>
    </inkml:brush>
  </inkml:definitions>
  <inkml:trace contextRef="#ctx0" brushRef="#br0">10920 9835 59 0,'0'0'33'0,"9"-11"-2"16,-9 11 0-16,-9 1-23 15,-10 0-5-15,3 7-1 16,-9 0 1-16,-2 6-1 16,-5-1 1-16,-1 4 0 15,0-2 0-15,5 3 0 0,0-1 0 16,9 1 0-16,3-6-1 15,6-1-1-15,10-11 0 16,2 15-1-16,11-17 1 16,9-6 0-16,6-5-1 15,8-5 1-15,3-8 0 16,6 0 0-16,-3-2 0 15,-3 1-1-15,-7 6 1 16,-7 2-1-16,-10 3 1 16,-15 16-1-16,4-10 0 15,-17 12 0-15,-7 5 0 16,-8 5 0-16,-5 2 0 15,-8 4 0-15,-3-1 1 0,1 1 0 16,-1-3 0-16,7-2 0 16,6 0-1-16,11-6 0 15,20-7 1-15,0 0-1 16,22-15 0-16,12 2-1 15,13-6 1-15,5-1-1 16,9-2 1-16,1-1 0 16,0 2 0-16,-10 4-1 15,-8 5 1-15,-11 4 0 16,-9 8-1-16,-12 2 1 15,-15 10 0-15,-12 3 0 16,-13 7 0-16,-9 3 1 16,-12 6-1-16,-6 3 1 15,-6 0 0-15,1 1 0 0,7-4-1 16,9-2 1-16,16-6-2 15,18-6 1-15,20-7 0 16,21-10-1-16,23-10 0 16,13-7-1-16,16-4 2 15,11-9-1-15,6-2 0 16,3-5 0-16,-7 1 1 15,-7 2-1-15,-14 6 1 16,-12 5 0-16,-20 5 0 16,-19 5-1-16,-24 13 1 15,-14 0 0-15,-22 11-1 16,-16 9 1-16,-15 3 0 15,-11 6 0-15,-7 7 0 16,-4 1 1-16,0 2 0 16,6-1 0-16,10-2 0 0,14-4-1 15,15-2 0-15,17-9-1 16,19-4 1-16,8-17-1 15,37 9 0-15,10-18-1 16,13-5 1-16,15-10 0 16,12-6 1-16,8-5-1 15,2-3 2-15,-3-2-1 16,-7-1 0-16,-8 6 1 15,-15 2 0-15,-16 8-1 16,-18 4 1-16,-16 6-1 16,-14 15 0-16,-23-9 0 15,-15 17-1-15,-18 8 1 16,-14 7 0-16,-15 11 0 15,-12 7 0-15,-5 8 1 0,-6 3 0 16,10-2 1-16,14-3-2 16,24-8 1-16,27-9 0 15,33-15-1-15,33-16 0 16,36-16 0-16,38-11-1 15,26-12 1-15,21-5 0 16,21-4 0-16,6-1 1 16,-3-2-2-16,-3 5 2 15,-18 6-1-15,-22 5-1 16,-22 6 1-16,-29 6-1 15,-31 2 1-15,-25 8-1 16,-28 14 0-16,-22-8 0 16,-25 12 1-16,-30 11 0 0,-19 6 0 15,-22 10 0-15,-14 13 1 16,-22 10-1-16,-7 9 2 15,-4 3-2-15,9 6 2 16,17-2-2-16,22-6 1 16,28-9-2-16,30-16 0 15,39-17 1-15,43-18-1 16,38-18 0-16,37-15 0 15,28-11 1-15,23-11 0 16,18-5 0-16,12-3 0 16,-1 2 0-16,-8 4 0 15,-14 6-2-15,-20 4 0 16,-19 11-1-16,-30 3 1 15,-28 9 0-15,-28 3 0 0,-31 17 0 16,-6-10 1-16,-32 13 0 16,-22 10 2-16,-20 3 1 15,-12 10 0-15,-17 8 0 16,-5 11 1-16,0 0-1 15,5 4 1-15,14-1-1 16,21-3 1-16,27-12-2 16,37-10 0-16,41-15-2 15,36-15 0-15,32-10 1 16,20-12-1-16,22-4 0 15,12-5 1-15,2-1 0 16,-10 0-1-16,-17 7 1 16,-18 3 0-16,-26 6 1 15,-23 4-1-15,-30 4 0 16,-23 3 1-16,-25 6-1 0,-16 4 1 15,-16 3 0-15,-8 5 0 16,-9 6 0-16,-2 4 0 16,1 1-1-16,0 7 1 15,7 0-1-15,6 3 0 16,12 1 0-16,11-6 0 15,19-4 0-15,16-8 0 16,24-7 0-16,24-10 0 16,22-6-1-16,12-5 1 15,16-8-1-15,3 0 1 16,1-3 0-16,-6 0 0 15,-15 7 0-15,-16 5 0 16,-23 0 1-16,-22 6-1 16,-24 11 0-16,-16-7 1 0,-26 12-1 15,-19 4 1-15,-21 6-1 16,-14 1 1-16,-8 5 0 15,3 2 0-15,9-1 0 16,12-1-1-16,22-3 1 16,28-4-1-16,30-14 0 15,42 9 0-15,21-11-1 16,22-6 1-16,11-3 0 15,12-2-1-15,-3-4 2 16,-5 1-1-16,-17 4 0 16,-17 1 1-16,-20 0-1 15,-26 3 1-15,-20 8-1 16,-20-8 1-16,-21 6-1 15,-8 5 1-15,-9-1-1 0,-3 3 0 16,1 2 0-16,3 2 0 16,7 1 0-16,12 1 0 15,10-2 0-15,11 3 0 16,12 1 0-16,17-7-1 15,17 0 1-15,18-7 0 16,18-4-1-16,14-2 0 16,10-2 1-16,3-5-1 15,-3 2 1-15,-12 1 0 16,-15 4 0-16,-19 3-1 15,-25 7 1-15,-18-3 0 16,-39 16 1-16,-12 0-1 16,-18 4 0-16,-13 4 0 15,-9 5 0-15,-7 1 0 16,8-1 0-16,10 2 0 0,14-2-1 15,16-4 0-15,21-3-1 16,20-6 0-16,25-5 0 16,17-6 0-16,19-1-1 15,6-6 2-15,12 0 1 16,2-5 0-16,-1-1 1 15,-6 3 0-15,-13 0 0 16,-14 4 1-16,-23 1-1 16,-15 0 0-16,-37 11-1 15,-15 2 1-15,-24 1-1 16,-19 2 1-16,-16 3-1 15,-14 3 0-15,-7-1 1 16,-1 2 0-16,-2-3 0 16,8-2 0-16,13-4 0 0,19-1-1 15,19-2 0-15,18-4-1 16,18-2 0-16,16-2 0 15,24-3-1-15,0 0 1 16,0 0-1-16,0 0 1 16,0 0 1-16,0 0 0 15,0 0 0-15,-20-6 0 16,-9 3 1-16,-10-3-1 15,-11 2 1-15,-11-6-2 16,-6 0 2-16,-10-2-1 16,-14 2 0-16,-5 0 0 15,-2-1 1-15,-7 7-1 16,2 5 0-16,-1 6 1 0,2 9-2 15,5 5 2-15,13 5-2 16,14 3 2-16,14-1-2 16,19 1 1-16,19-8-1 15,18-2 2-15,17-10-1 16,17-5-1-16,12-8 1 15,7-2 0-15,3-4 0 16,-3-3 0-16,-3 1 0 16,-10-1 0-16,-6 3 0 15,-11 0-1-15,-9 5 1 16,-14 5 0-16,-12 1-1 15,-10 7 1-15,-11 3 0 16,-9 8 0-16,-11 2 0 16,-6 4 1-16,-5 4 0 0,5-2 0 15,7-1-1-15,8-3 1 16,13-6 0-16,19-2-1 15,12-15 0-15,29 6 0 16,9-15 0-16,11-3 0 16,11-2-1-16,8-4 1 15,2-3 0-15,-4 1-1 16,-3 3 1-16,-11 3-1 15,-12 5 1-15,-9 2-1 16,-15 8 1-16,-16-1 0 16,-19 18 0-16,-13-1 0 15,-14 5 0-15,-12 7 0 16,-9 2 1-16,-8 6-1 15,0 0 0-15,4 1 1 0,14-4-1 16,14-4-1-16,24-6 0 16,19-9-1-16,29-6 0 15,17-14-1-15,26-8 0 16,10-9-1-16,14-4 2 15,5-7-1-15,1-1 1 16,-7-3 1-16,-9 4 1 16,-16 1 0-16,-18 6 1 15,-18 5-1-15,-27 5 1 16,-24 10 0-16,-24 9 0 15,-17 8 0-15,-23 9 0 16,-9 9 2-16,-10 5-1 16,-1 9 1-16,5-1 0 15,13 3 0-15,14-7-2 16,22-2 1-16,21-6-2 0,23-9-1 15,21-8-1-15,17-11 0 16,21-3-1-16,6-11 1 16,10 0 0-16,-1-9 0 15,2 2 1-15,-7-5-1 16,-7 5 1-16,-8-2 1 15,-15 3-1-15,-13 6 2 16,-23 12-1-16,0 0 0 16,-24-3 1-16,-15 20 0 15,-13 6 0-15,-11 8 1 16,-9 6 0-16,-2 7 0 15,-5-1-1-15,7 1-1 16,12-5 1-16,12-5-2 0,16-6 2 16,21-12-3-16,22-7 1 15,21-16-2-15,27-10 2 16,21-13 1-16,25-12-1 15,15-10 1-15,13-8 0 16,9-8 1-16,2-4-3 16,-6-2 2-16,-11 5-2 15,-22 1-1-15,-25 11 1 16,-25 9-1-16,-29 13 1 15,-31 17 1-15,-28 15 2 16,-32 21 1-16,-29 15 1 16,-20 21 1-16,-20 11 1 15,-3 14 0-15,-5 6-2 16,9 3 1-16,4-1-2 0,18-3-2 15,18-7 0-15,25-10-1 16,17-11-1-16,17-9-2 16,19-10 2-16,13-14-2 15,19-13 1-15,17-14 1 16,22-14-1-16,12-17 0 15,21-10 1-15,14-14 2 16,14-9-1-16,3-10 1 16,1 2-1-16,-5-3 1 15,-9 6-1-15,-21 10 1 16,-21 13-2-16,-25 10 0 15,-26 20 1-15,-31 17-1 16,-24 18 4-16,-28 19-1 16,-26 16 2-16,-11 18 2 0,-18 6-1 15,-5 14 0-15,-6 5 0 16,4 7-2-16,6 0 1 15,19-3-2-15,16-9-1 16,20-12-1-16,23-14 1 16,27-17 0-16,31-23 0 15,30-24-1-15,30-25 0 16,24-21-1-16,28-14 2 15,17-13-1-15,12-11 1 16,3-6 0-16,-2-6 0 16,-3 0 1-16,-9 0 0 15,-15 5 0-15,-21 5-1 16,-19 13 0-16,-25 15 0 15,-19 17-1-15,-31 27 1 0,-30 27 0 16,-33 26-1 0,-29 25 2-16,-27 21-1 0,-24 14 0 15,-17 17 1-15,-8 8-1 16,2 4 0-16,4-2 2 15,15-1-1-15,19-14-3 16,25-12 3-16,33-17-2 16,27-25 2-16,32-25-3 15,31-27 2-15,31-25-2 16,33-26 1-16,26-21 1 15,21-15 0-15,12-13 0 16,16-12-1-16,-2 1 2 16,-4-4-2-16,-12-2 0 15,-14 8 0-15,-20 1-1 16,-20 15-1-16,-25 13 1 0,-22 22 0 15,-32 22 0-15,-31 27 1 16,-32 32 1-16,-37 28 0 16,-28 28 3-16,-32 19 1 15,-20 20 0-15,-18 8-1 16,3 8 1-16,5-9-1 15,22-7 0-15,21-18-1 16,37-15-3-16,36-27 2 16,38-27-2-16,43-26-3 15,33-33-1-15,42-18-1 16,17-29-2-16,30-10 2 15,9-17 0-15,16-4 1 0,-4-13 2 16,5-3 1 0,-11-2 2-16,-9 3 2 0,-12 4 0 15,-21 8 0-15,-16 11 1 16,-25 14 3-16,-22 23-3 15,-35 19 0-15,-23 39 1 16,-55 5 0-16,-18 38-1 16,-36 24-1-16,-28 21 1 15,-23 17-2-15,-15 14-1 16,-2 6 1-16,10-1 0 15,17-11 1-15,27-13-2 16,31-20 1-16,41-20-2 16,41-28 0-16,44-28-2 15,43-20-2-15,30-28-3 16,35-6 0-16,8-24-3 0,21-1 3 15,-4-16 1-15,9 6 0 16,-17-8 2-16,-10 10 3 16,-21 7 2-16,-23 6 4 15,-15 17 2-15,-25 4 1 16,-11 21 1-16,-28 3 0 15,-4 24 0-15,-22 1 0 16,-14 21-1-16,-15-1-2 16,-8 12-2-16,-15 4-1 15,-12 10 0-15,-15 3-1 16,-12 5 0-16,-6-2 1 15,3-4-1-15,12-5 0 16,18-9 0-16,24-14 0 16,29-15 0-16,38-14-1 0,35-17-1 15,30-13 0-15,24-10 0 16,13-10 0-16,8-8 0 15,9 1 0-15,-10 0 0 16,-12 7 0-16,-20 8 0 16,-24 12 1-16,-22 8 0 15,-28 15-1-15,-30 16 1 16,-41 10 0-16,-28 18 1 15,-26 6 1-15,-15 12 0 16,-7 4-1-16,3 1 1 16,10-3 0-16,22-1-1 15,25-9 0-15,29-8-1 16,29-10 0-16,27-10 0 15,23-7-1-15,15-8 0 0,12-5 0 16,6-5 0-16,2-4 0 16,-6 0-1-16,-12 0 2 15,-13 1-1-15,-17 0 0 16,-22 5 1-16,-22 2 0 15,-19 5 0-15,-20 5 0 16,-14 6 0-16,-11 4 1 16,-5 6 0-16,-3 6-1 15,4 4 1-15,8 3 0 16,10 3 0-16,17-2-1 15,17 1 0-15,19-4 0 16,13-6 0-16,20-6 0 16,14-5-1-16,9-9 0 15,5-3 1-15,4-7-1 16,-6-3 1-16,-3 0-1 0,-12-1 1 15,-12 2-1-15,-9 3 1 16,-20 9 0-16,0 0 0 16,-16-2 0-16,-11 12 0 15,-11 5 0-15,-10 7 0 16,-4 6-1-16,-3 2 0 15,3 2 0-15,7-3 0 16,10-2 0-16,15-6-1 16,15-4 1-16,19-10-2 15,20-6 1-15,11-7 0 16,15-1 0-16,6-8-1 15,12 3 1-15,-4-3 0 16,1 6 0-16,-12 2 2 16,-15 3 2-16,-9 8 0 0,-21 1-1 15,-18 9 1-15,-26 2 1 16,-14 7 0-16,-19 1 0 15,-13 5-1-15,-11-1-1 16,-5 3 0-16,-6-2 1 16,5 1-1-16,8-4 0 15,12-4-1-15,16-3-1 16,17-7 0-16,22-3-1 15,14-9-1-15,33-5 0 16,8-8 0-16,22-2 0 16,4-2 1-16,8-4 0 15,-2 2 0-15,-5 3 2 16,-12 5 0-16,-14 4 2 0,-18 7-1 15,-24 0 1-15,-15 20 1 16,-23-2-1-16,-15 7 0 16,-17 1 0-16,-5 7 0 15,-8-1-1-15,-2 4 0 16,4-2 0-16,10-4-1 15,17-3-1-15,16-4 1 16,19-4-1-16,19-8 0 16,29-4 0-16,19-7-1 15,16 0 1-15,13-3 0 16,7-2 0-16,4-2 0 15,-1 4 0-15,-4-3 1 16,-13 3 0-16,-9 0 0 16,-15 2 1-16,-13 1 1 0,-14 1-1 15,-19-1 0-15,-10 12 1 16,-21 0-1-16,-15 3 0 15,-14 4 0-15,-14 3 0 16,-14 7 2-16,-7-1-2 16,-1 4 1-16,10-2-1 15,9-5-2-15,21-2 2 16,19-8-2-16,37-15 0 15,0 0 0-15,48 5-1 16,10-16 1-16,15 0 0 16,8-3 2-16,4 1-2 15,-1 3 2-15,-7 3-1 16,-11 2 0-16,-18 6 0 15,-15 5 1-15,-24 7 0 16,-18 4-2-16,-25 5 2 0,-17 5-1 16,-16 4 1-16,-10 5-1 15,-9 0 1-15,0-1-2 16,6-3 2-16,9-2-1 15,17-4 0-15,13-6-1 16,22-6 0-16,19-14-1 16,19 13-1-16,17-15-1 15,17-1 1-15,3-6 0 16,14 1 0-16,0-4 1 15,-1 3 0-15,-7 1 2 16,-12-2 2-16,-9 7 1 16,-16 0 0-16,-11 8 1 15,-14-5-1-15,-20 17 0 16,-12-4 0-16,-10 3-1 0,-5 2-2 15,-8 4 0-15,-4 2 0 16,-2-1 0-16,6 3-1 16,7-3 0-16,13-4-1 15,10 1 1-15,14-4-1 16,15-3 1-16,18-5 0 15,8-6-1-15,13 1 2 16,5-3-1-16,8 0 1 16,-4 0 0-16,-6 0 1 15,-3 2-1-15,-9 1 1 16,-10 4 0-16,-10 1 0 15,-9 4 0-15,-16-1-1 16,-7 4 1-16,-14-1-1 0,-4 1 1 16,-10 4-1-16,-7 0 1 15,-4-3-1-15,3 4 1 16,5-3 0-16,11-4 0 15,13-3-2-15,25-10 1 16,0 0-2-16,37 0-1 16,18-10 0-16,10-6 0 15,15-1 0-15,7-3 0 16,2 3 1-16,-9-3 0 15,-6 3 2-15,-13 5 0 16,-20 2 1-16,-20 5 0 16,-21 5 1-16,-28 6 0 15,-23 3 0-15,-13 7 1 16,-18 2 0-16,-7 4-1 0,-5-3 1 15,5 0-1 1,12-1-2-16,14-9-1 0,25-4-2 16,20-11-2-16,31 0-3 15,12-16-2-15,32 6 0 16,3-14 2-16,17 5 2 15,-7-5 2-15,1 1 4 16,-10 3 2-16,-18-3 5 16,-6 12 0-16,-25-9 2 15,-8 15-2-15,-21-4-1 16,-8 10-1-16,-16 0-2 15,-5 7-1-15,-4-2-1 16,0 1-1-16,5 0-1 16,7-3 0-16,15-2-2 0,10-4 1 15,13 8-1-15,18-21 0 16,15 11 1-16,4-3 0 15,8 3 2-15,0 3 0 16,-2 0 1-16,-1 2 1 16,-7 1 0-16,-2 4 0 15,-7-3-1-15,1 3 0 16,-7 0 0-16,-1 2-1 15,-5 0 0-15,-4 4-1 16,-10-6 1-16,0 20 0 16,-15-3 0-16,-6 4 1 15,-9 6-1-15,-8 3 2 16,-9 3-1-16,0 2 1 15,-3 0 0-15,8-3 0 16,10-2-1-16,12-6 0 0,17-5-1 16,20-9-3-16,18-2-1 15,12-10 0-15,19 1 0 16,7-8 0-16,8 4 1 15,-6-3-1-15,-8 2 2 16,-14 6 2-16,-16 2 2 16,-18 6 1-16,-27 3-1 15,-21 8 2-15,-25 2-1 16,-15 7 1-16,-19 2-1 15,-6 4 0-15,-7 0 1 16,6-1-3-16,6-2 0 16,16-5-2-16,19-3-1 15,16-9-1-15,28-2-1 16,10-12-3-16,36 0 0 0,3-11-1 15,22 4 3-15,3-7 2 16,7 2 2-16,0-3 0 16,-6 3 4-16,-4 5 1 15,-15-5 3-15,-4 10-2 16,-25-3 0-16,-5 9 0 15,-12-4-2-15,-28 10-1 16,-8 2 1-16,-12 3-2 16,-7 2-1-16,-8 4 1 15,-3 3-1-15,-2 4 0 16,8-4-1-16,4 2 0 15,17 0-1-15,16-5 1 16,21-5-1-16,13-6 0 16,27-5 0-16,15-9 0 0,16 0 1 15,12-6 0-15,11-1 0 16,3-1 0-16,-4 3 1 15,-5 3 0-15,-15 4 0 16,-15 5 0-16,-23 4 1 16,-23 7 0-16,-25 6 1 15,-24 5 0-15,-20 5 0 16,-19 7 1-16,-11 2-1 15,-6 3 2-15,-1-1-2 16,5-1-1-16,10-5 0 16,14-5-2-16,20-3-1 15,16-9-1-15,26-4 0 16,5-14-2-16,34 6 2 0,7-10-1 15,15 0 1 1,4-3 2-16,5 0 0 0,0-1 1 16,-6-1 1-16,-5 4 2 15,-12 0-1-15,-12 7 0 16,-16 0 1-16,-14-2-2 15,-15 17 1-15,-14 3-1 16,-20 0 1-16,-10 8-2 16,-10 3 1-16,-6 3-1 15,-3 3 1-15,6 0-1 16,5-2 0-16,9-2 0 15,18-6-2-15,16-5 1 16,19-3 0-16,17-10-1 16,20-6 0-16,12-10 0 0,19-4 1 15,8-8 0-15,7-1 0 16,8-3 0-16,0 0 0 15,-6-1 1-15,-11 6 0 16,-10 3 1-16,-25 7-1 16,-17 7 1-16,-17 1 0 15,-37 22 0-15,-18-2 1 16,-16 10 1-16,-18 7-1 15,-10 9 0-15,-5 1 0 16,3 3 0-16,6-4 0 16,12-4-2-16,19-5 0 15,22-8-1-15,30-10-1 16,21-11 0-16,33-8 0 15,17-9-1-15,21-2-1 16,9-6 2-16,11 2-1 0,0-3 1 16,-4 5 1-16,-10 1 0 15,-16 7 1-15,-17 7 2 16,-25 5 0-16,-19 9 1 15,-23 4-1-15,-19 8 1 16,-24 2 0-16,-9 9-1 16,-20 0-1-16,-7 1 0 15,-3 2-1-15,1-2 0 16,7-4 0-16,9-4-1 15,19-4-1-15,10-7 0 16,27-7 1-16,23-14-1 16,19 8 0-16,19-13 1 15,16-2 0-15,14-6 0 16,11 1 0-16,6-1 0 0,1-1 1 15,-5 3 0-15,-6 3 1 16,-15 0-1-16,-13 5 0 16,-15 6 1-16,-23 4 0 15,-14 5 0-15,-21 3 0 16,-17 7 0-16,-17 3 0 15,-9 8 1-15,-15 4-1 16,-4 0 0-16,-3 2 0 16,7-2 0-16,10-4-1 15,13-4 0-15,22-8-1 16,20-10-1-16,31-6 0 15,23-13-1-15,27-4 0 16,13-7 0-16,18-2 1 16,6-6-1-16,4 4 1 0,-5 3 1 15,-11-1 2-15,-18 12 0 16,-21 2 1-16,-21 9 0 15,-27-2 0-15,-16 24 1 16,-28-2 0-16,-15 9 0 16,-20 3-1-16,-8 5-1 15,-10 1 0-15,-3 1 0 16,5-2 0-16,7-5-1 15,14-2-1-15,12-7 0 16,22-6 0-16,16-7-1 16,24-12 1-16,21 8-1 15,22-10 0-15,15-7 0 16,16 0 1-16,9-2 0 0,6-1 0 15,3-1 1-15,-4 1 0 16,-7 3 0-16,-13 1 1 16,-16 5 0-16,-19 5-1 15,-22 5 2-15,-19 3 0 16,-21 7 0-16,-19 4 0 15,-17 5-2-15,-19 2 1 16,-2 6-1-16,-4-3 1 16,2 2-2-16,8-4 1 15,16-2-2-15,17-8 1 16,23-7 0-16,24-12-1 15,27 3-1-15,19-10 1 16,16-7-1-16,15-1 1 16,6-4 0-16,4 3-1 0,-6-1 2 15,-10 7 1-15,-13 4 1 16,-16 4 1-16,-19 8-1 15,-23-6 0-15,-12 24 2 16,-23-6-1-16,-13 9 0 16,-18 1 0-16,-11 5-1 15,-6 2 0-15,-5 0 0 16,1 0-1-16,5 1 0 15,8-4 0-15,13-5 0 16,20-4-1-16,14-7 1 16,27-16-1-16,3 14 0 15,28-18 0-15,17-5 0 16,17-1 0-16,10-5-1 15,9-2 1-15,8-1-1 16,3 2 1-16,-4-1-1 0,-2 4 0 16,-15 2 1-16,-17 2 1 15,-19 8 1-15,-19 3 1 16,-19-2 0-16,-39 23 0 15,-9-1 1-15,-28 5-1 16,-13 8 1-16,-13 1-1 16,-7 4 0-16,3-3-1 15,10 1 0-15,11-6-1 16,19-7 0-16,23-7-1 15,28-12-1-15,30-7-1 16,25-9-1-16,26-5 1 16,17-8 0-16,16 2-1 15,4-3 2-15,2 4 0 16,-4 1 0-16,-13 5 3 0,-15 7 0 15,-27 2 1-15,-18 6 0 16,-28-1 2-16,-15 15-1 16,-26-5 0-16,-12 2 1 15,-19 2-2-15,-3 1 0 16,-5-1-1-16,4 2 0 15,4 0-1-15,10-1-1 16,10-1 0-16,14 0 0 16,14 0-1-16,24-14 1 15,-6 15 0-15,20-15 0 16,14-5 1-16,11-7 0 15,13-8 0-15,8-7-1 16,16-7-1-16,0-7 0 16,12 2 0-16,-4-5 0 15,-6 3-1-15,-9-2 1 0,-15 6 1 16,-16 3 0-16,-20 7 2 15,-22 5 0-15,-20 0 1 16,-22 10 2-16,-12 2-1 16,-9 8-1-16,-10 2 0 15,5 2 1-15,4 0-2 16,13-2 0-16,20-3-2 15,17-6-2-15,29-1-1 16,15-12-2-16,29 2 0 16,7-7 0-16,16 1 2 15,-3 1 3-15,-2 1 1 16,-9 6 4-16,-18 2 0 15,-15 9 2-15,-31 7 0 16,0 0 0-16,-37 0-2 0,-9 11-1 16,-17-2-2-16,-5 2-1 15,-3 0 1-15,5-3-3 16,13-4 2-16,10-5-2 15,19-3 1-15,20-7 0 16,26 0-1-16,14-4 2 16,18 0-2-16,9 1 2 15,7 2-1-15,-2 2 3 16,-3 3-1-16,-9 4 0 15,-16 3 1-15,-13 5 0 16,-27-5 0-16,5 21-1 16,-31-5 1-16,-13 4-2 15,-16 0 1-15,-6 3-2 16,-4 1 2-16,-1 0-1 0,5-2 1 15,6 0-2-15,11-1 1 16,12-1 1-16,17 0-2 16,13-2 1-16,16 0-1 15,15-6 0-15,15 0-1 16,11-7 1-16,12 0-1 15,9-2 1-15,7-2-1 16,-3 1 1-16,-5 3 0 16,-14 3 1-16,-16 4 0 15,-19 8 1-15,-25 3-1 16,-17 7 2-16,-24 4-2 15,-15 5 2-15,-16 1-1 16,-6 6 1-16,-6-2-2 0,3 2 2 16,6-7-1-16,9-3-2 15,13-5 1-15,14-8-2 16,20-7 1-16,18-16-2 15,11 12 2-15,15-15-1 16,16-4 0-16,9-1 2 16,6-1-2-16,1-1 3 15,0 0-2-15,-7 4 3 16,-7 1-2-16,-10 4 0 15,-16 5 1-15,-18-4 1 16,-4 23-1-16,-21-7-1 16,-18 2 1-16,-9 4-1 15,-12 2 1-15,-6 5-1 16,-7-1 1-16,2-2-2 0,7-1 2 15,5-2-1-15,15-6 0 16,12-1 0-16,19-1-1 16,17-15 1-16,26 15-1 15,11-13 1-15,15-3-1 16,15-6 0-16,9-2 1 15,9-4-1-15,3 0 0 16,2-4 1-16,-8 0-1 16,-10 2 1-16,-16 1 0 15,-19 5 0-15,-18 6 1 16,-19 3-1-16,-32 10 0 15,-15 5 1-15,-19 3 1 16,-7 7-1-16,-9 2 0 16,-1 8 0-16,0-4 0 15,10 0 0-15,13-7 0 0,13-3-2 16,25-7 1-16,22-14-1 15,0 0 0-15,35-3 0 16,18-9-1-16,8-4 1 16,12 0 0-16,6 0 0 15,-4 1 0-15,-2 5 1 16,-9 5-1-16,-12 3 1 15,-19 5 0-15,-14 4 1 16,-19 4-1-16,-17 5 0 16,-16 2 0-16,-17 1 1 15,-8 2 0-15,-6 2 0 16,-2 0 0-16,0 0 0 15,1-3-1-15,7-3 1 16,9-1 0-16,13-3-1 0,11 1-1 16,12-4 1-16,13-10 0 15,13 15-1-15,13-10 1 16,10-3 0-16,11-2-1 15,7-3 0-15,6-7 0 16,4-2 1-16,0-6-1 16,-3-1 1-16,-6-4-1 15,-8 0 1-15,-13 0 1 16,-11-3-1-16,-13 3 0 15,-14 1 0-15,-15 2 1 16,-10 1-1-16,-14 4 0 16,-9 7 1-16,-13 5-1 15,-10 3 1-15,-14 5 0 0,-6 5 0 16,-6 3 0-16,5 2 0 15,7-3-1-15,9-5 0 16,16-5 0-16,19-3-1 16,25-5-1-16,19-9-1 15,22 0 0-15,15-8 1 16,16 4-1-16,7-7 1 15,8 7 0-15,-1-3 1 16,-3 3 2-16,-2 3 1 16,-12 0-1-16,-8 3 1 15,-13 1-1-15,-14 0 1 16,-15 2-2-16,-18 2 1 15,-19 3 0-15,-14 4-1 16,-15 3 1-16,-13 6 0 0,-13 1 0 16,-9 9 0-16,-8 0 0 15,-3 8 0-15,-2-3 0 16,3 3 0-16,6-3 0 15,12-3 0-15,13-4-1 16,17-2 0-16,17-8-1 16,22-9 1-16,25 3-1 15,9-24 0-15,25 6 0 16,17-4-1-16,16-5 2 15,10 1-1-15,13 1 0 16,-1 1 0-16,3 7 0 16,-7 2 0-16,-10 6 0 15,-17 4 1-15,-20 7-1 16,-17 4 0-16,-22 5 2 0,-20 2 0 15,-18 2 0-15,-17 3 0 16,-19 2-1-16,-13 0 1 16,-12 0 0-16,-11 2 0 15,-8-1 0-15,-3-1 0 16,-4 2 0-16,-4 0 0 15,8-3 0-15,12 1 1 16,11-3-1-16,18-5-1 16,17-3 1-16,21-8-2 15,27-7 0-15,21-6-2 16,22-8 1-16,16-6-1 15,15 0 1-15,6-5 0 16,5 5 0-16,1-1 1 16,-6 3 1-16,-6 7 0 15,-13 4 1-15,-13 6 1 0,-16 5 0 16,-16 2-1-16,-12 11 1 15,-20 3-1-15,-17 3 0 16,-16 6-1-16,-12 5 0 16,-10-3 1-16,-5 3-1 15,-6-1 0-15,1-2 0 16,-1-1 0-16,6-3 0 15,2-1 0-15,7-2 0 16,7-1 0-16,13-5 0 16,12-3 0-16,22-5-1 15,29-4 1-15,19-18-2 16,29-5 0-16,25-3 0 15,16-11 0-15,17 1 0 16,4-3 0-16,2 1-1 0,-8 6 2 16,-15 4 1-16,-18 8 1 15,-19 4 2-15,-19 8-1 16,-21 3 0-16,-12 5 0 15,-34 7 0-15,-5 5 0 16,-17-1-1-16,-7 4 0 16,-11 2-1-16,-3 1 1 15,-3-1-1-15,0 1 1 16,6-3-1-16,10-4 1 15,9 1-1-15,14-7 0 16,22-7 0-16,19 2-1 16,20-26 1-16,20 3-1 15,20-5 0-15,12-3 0 16,9-4 0-16,7-2 0 0,-3 6 1 15,-9 1-1-15,-10 5 0 16,-14 4 2-16,-21 5-2 16,-16 7 2-16,-15 9 0 15,-31-7-1-15,-9 11 1 16,-18 7 0-16,-11 0 1 15,-9 8-2-15,-9-1 2 16,2 2-1-16,2-2-1 16,6-1 1-16,8-2-1 15,15-4 0-15,14-3-1 16,13-6 0-16,27-2 0 15,0 0 0-15,11-21 1 16,22 5-1-16,9-6-1 16,8-4 4-16,9-2-3 15,7-3 2-15,3 0-2 0,0-1 2 16,-9 4-2-16,-12 4 2 15,-10 3-1-15,-14 4 0 16,-15 5 0-16,-9 12 0 16,-33-10 1-16,-7 11-1 15,-14 4 0-15,-11 3 0 16,-9 2 1-16,-6 3-1 15,0 1 1-15,6-2-1 16,13-1 0-16,13-7 1 16,20-7-1-16,22-8 0 15,25-9-1-15,23-9 0 16,20-7 1-16,14-7-1 0,10-4 1 15,7-1-1-15,0-2 1 16,-4 3-1-16,-13 3 2 16,-13 5-1-16,-17 4 0 15,-19 10 0-15,-19 5 1 16,-17 7 0-16,-21 9-1 15,-17 6 1-15,-14 7 1 16,-11 4-1-16,-7 2-1 16,-3 2 1-16,4 1 0 15,7-4-1-15,10-3-1 16,13-3 0-16,15-6 1 15,15-5-2-15,18 3 1 16,11-18 0-16,16 3 0 16,8-3-1-16,9-4 2 15,8 0 0-15,8-2 0 0,0-1 0 16,4 1 0-16,-2-2 0 15,-8 4 0-15,-8 4 0 16,-9 1 1-16,-12 3 0 16,-17 1-1-16,-8 13 1 15,-27-7 0-15,-8 11-1 16,-16 3 1-16,-10 4 0 15,-11 4 0-15,-8 3-1 16,3 1 1-16,5-4-1 16,13-4 1-16,17-4-1 15,24-8 0-15,18 1-1 16,40-29 0-16,16 3 1 15,25-9-1-15,11-3 1 16,14-3-1-16,3-3 1 0,0-1 0 16,-13 5 1-16,-12 3-1 15,-13 7 0-15,-26 5 0 16,-20 10 1-16,-25 15 0 15,-26-5 0-15,-21 14 0 16,-16 8 1-16,-16 3-1 16,-8 5 1-16,-4-1-1 15,-2 1-1-15,6-3 1 16,6-4-1-16,14-5-1 15,10-4 0-15,19-6 0 16,10-4 0-16,18-3 0 16,14-7 0-16,13-1 0 15,12-5 0-15,9-3 1 16,8-2-1-16,10-4 1 0,4 0 0 15,0 0 0-15,-3 1 0 16,-7 1 1-16,-9 1-1 16,-8 3 0-16,-13 3 0 15,-19 3 0-15,-12 5 0 16,-15 2 1-16,-14 2-1 15,-12 6 0-15,-9 4 1 16,-6 3-1-16,-3-2 1 16,5 3 0-16,10-3-1 15,14-5 1-15,19-6-1 16,23-7-1-16,22-8 0 15,25-10 1-15,20-4-1 16,17-8 0-16,14-6 0 16,14-2 0-16,0-2 2 15,-4 4-1-15,-10 4 1 0,-16 6-1 16,-20 7 2-16,-29 7-2 15,-20 12 2-15,-35 9-1 16,-24 9 1-16,-25 8-1 16,-17 8 0-16,-13 5 0 15,-3 0-1-15,-5 3 1 16,10-2-2-16,11-4 0 15,15-5-1-15,20-4 0 16,17-10-1-16,18-2 1 16,17-3-1-16,17-18 2 15,9 2 0-15,12-3 0 16,9-3 2-16,7-5 0 15,2 2 1-15,5-2-1 0,-3 2 0 16,-6 3 0-16,-4 1 0 16,-11 5-1-16,-12 4 0 15,-15 2 1-15,-10 10-1 16,-22-3 0-16,-14 10 0 15,-11 2 1-15,-11 5-1 16,-13 1 1-16,-1 6-1 16,-3-3 1-16,6 0 0 15,8-4-1-15,17-4 0 16,18-7 0-16,26-3 0 15,17-20-1-15,26-4 0 16,25-9 0-16,15-8 0 16,16-5 1-16,8-4-1 15,3 0 0-15,-7 3 0 0,-16 6 2 16,-13 6-2-16,-28 9 2 15,-21 10-1-15,-25 16 0 16,-36-1 1-16,-20 14 1 16,-18 7-1-16,-15 7 0 15,-12 4 0-15,-4 5 0 16,0-3 0-16,10-1 0 15,10-4-1-15,14-8-1 16,19-6 0-16,23-11 0 16,29-3-1-16,9-28 1 15,25 2-1-15,21-9 1 16,14-5 0-16,8-7 1 15,8-1-1-15,1 1 1 16,-4 4 0-16,-9 5 1 0,-12 5-1 16,-19 6 1-16,-19 10 0 15,-21 6-1-15,-20 7 1 16,-24 8-1-16,-17 7 1 15,-17 5-1-15,-10 5 1 16,-9 4-1-16,3 0 1 16,7-1-1-16,10-3 0 15,20-5 0-15,21-7 0 16,23-9-1-16,27-12 1 15,22-5-1-15,19-9 0 16,18-10 1-16,10-5 1 16,6-1-2-16,7-1 2 15,-8 0-1-15,-6 5 1 16,-14 4-1-16,-16 7 1 15,-23 8-1-15,-20 9 0 0,-24 8 1 16,-20 8 0-16,-24 11 0 16,-15 6-1-16,-15 6 1 15,-9 3 0-15,-2 2-1 16,6-4 0-16,12-5 0 15,21-6 0-15,22-12-1 16,37-7 0-16,11-24-1 16,35-2 1-16,27-10 0 15,16-6 0-15,15-5 0 16,4-1 1-16,-4 2-1 15,-9 5 2-15,-14 7 0 16,-18 5 0-16,-24 7 0 0,-24 12 0 16,-26 5 0-1,-23 10 0-15,-20 6 1 0,-20 7-1 16,-9 2-1-16,-10 5 1 15,0-2-1-15,4-4 0 16,10 0 0-16,11-8-1 16,14-3 0-16,17-9 0 15,19-3-1-15,13-7 1 16,18-7-1-16,11-4 1 15,11-6 1-15,9-1-1 16,10-4 2-16,4-3-1 16,5-1 1-16,1 1-1 15,-3 3 0-15,-5 2 0 16,-12 7 1-16,-10 1-1 15,-16 4 0-15,-17 10 0 0,-19 2 0 16,-14 7 0-16,-19 5 0 16,-14 4 1-16,-12 5-1 15,-8 6 1-15,-2 1-1 16,3 1 1-16,7 0-1 15,13-7 0-15,16-5 0 16,20-7-1-16,28-3-1 16,7-19 1-16,29-2-1 15,15-10 1-15,15-2 0 16,10-6 0-16,5-4 1 15,5 2 1-15,-3-2-1 16,-6 6 1-16,-12 4 0 16,-13 5 1-16,-20 6-1 15,-17 5 0-15,-15 17-1 0,-29-7 1 16,-13 12 0-16,-17 8 0 15,-14 2-1-15,-11 6 0 16,-3 1 0-16,0 1 0 16,7-4-1-16,9 0 1 15,14-6-1-15,16-6 0 16,22-9 1-16,19 2-1 15,25-24 1-15,18 1 0 16,20-8 0-16,12-6 0 16,14-6 0-16,5-4 1 15,4 0-1-15,-3 1 0 16,-9 0 1-16,-12 4-1 15,-17 5 1-15,-22 7 0 16,-17 6-1-16,-24 6 0 0,-21 11 0 16,-22 5 0-16,-16 8 0 15,-16 9 0-15,-13 7 0 16,-4 3 0-16,-2 3 1 15,9-1-1-15,13-7 0 16,20-3 0-16,21-8-1 16,21-11 0-16,28-10 0 15,20-9 0-15,20-6 0 16,15-8 0-16,11 0 1 15,4-3-1-15,1 1 2 16,-6 3-2-16,-8 4 2 16,-15 3 0-16,-15 9-1 15,-20 5 1-15,-19 13-1 16,-24-7 1-16,-15 13-1 15,-18 4 1-15,-10 4-1 0,-9 1 0 16,-4 4 0-16,4-3 0 16,8-2 0-16,11-5 0 15,10-2-1-15,15-5 0 16,17-3 0-16,15 1 0 15,18-15 0-15,12 5 0 16,12-2 0-16,7-1 1 16,12 0-1-16,2 0 1 15,3 2 0-15,2 0 0 16,-8 1 0-16,-7 1 1 15,-11 3 0-15,-9-3 0 16,-15 3-1-16,-18 6 1 16,0 0 0-16,-27-10-1 15,-6 9 1-15,-10 4-1 0,-9-1 0 16,-5 4 0-16,-5-1 0 15,8 2 0-15,6-1 0 16,13-4-1-16,18-1 1 16,17-1-1-16,21-12 0 15,22-2 0-15,22-3 0 16,17-5 3-16,18-4-3 15,12-1 1-15,5-3 0 16,4 0 1-16,-8 2-1 16,-10 5 1-16,-16 2 0 15,-22 6-2-15,-27 6 2 16,-26 6-1-16,-28 5 1 15,-27 7-1-15,-27 6 2 0,-17 6 0 16,-12 1-2-16,-9 7 2 16,5-2-1-16,9-1-2 15,16-6 0-15,26-3-1 16,26-8 1-16,26-9-3 15,51-9 2-15,25-13-1 16,36-6 1-16,29-7 3 16,25-7-1-16,20-6 1 15,11-5 0-15,5 4 1 16,-6-1-1-16,-14 4 0 15,-26 8 0-15,-30 7 0 16,-37 10 0-16,-34 12-1 16,-38 8 1-16,-38 11-1 15,-35 7 1-15,-28 8-1 0,-24 6 1 16,-20 5-1-1,-14 3 1-15,-5 0-1 0,4 0 0 16,15-3 2-16,19-3-3 16,22-7 2-16,33-7-2 15,27-7 1-15,27-12-1 16,45-4 0-16,23-13 0 15,23-7-1-15,19-8 2 16,10-9-1-16,12-4 1 16,0 0 0-16,-7-3 0 15,-14 6 0-15,-27 3 1 16,-24 8-1-16,-35 10 1 15,-25 21 0-15,-55-3-1 16,-20 21 1-16,-36 13-1 0,-22 9 1 16,-23 11 0-16,-7 11 1 15,-4 8-1-15,6 1-1 16,16-1 1-16,24-6-2 15,30-7 1-15,38-12-1 16,43-13 0-16,35-18-2 16,40-15 2-16,38-18 0 15,30-13-1-15,25-7 2 16,19-9 0-16,7-5 0 15,-1 4 0-15,-10 0 0 16,-23 8 0-16,-27 9 1 16,-37 10-1-16,-37 10 0 15,-49 12 0-15,-36 19 1 16,-48 8-1-16,-30 16 2 15,-38 9-1-15,-27 10-1 0,-23 12 1 16,-14 10-1-16,4 4 2 16,11 0-1-16,18-3-1 15,34-10-1-15,44-14 0 16,48-17 1-16,56-21-2 15,50-27-1-15,53-18-1 16,39-22 0-16,40-6 1 16,18-14 0-16,16-1 3 15,2-1 0-15,-10 4 1 16,-20 4 0-16,-28 11 2 15,-32 15 2-15,-41 4-3 16,-40 16 1-16,-46 12-2 16,-43 14 0-16,-40 14-1 15,-33 13 1-15,-35 12-1 0,-25 9-1 16,-18 12 2-16,-10 2-2 15,0-1 2-15,13 3 1 16,22-15-1-16,29-8 1 16,41-15-2-16,47-17-1 15,52-23-1-15,45-8-1 16,51-17 0-16,35-16-2 15,34-6 1-15,18-8 0 16,14 0 3-16,1-4-1 16,-11 5 3-16,-12 6 0 15,-30 6 1-15,-28 10 1 16,-39 10 0-16,-38 13-1 15,-40 9 0-15,-45 19-1 0,-38 11 0 16,-35 16 0-16,-37 10 0 16,-23 12 0-16,-14 10 0 15,-6 5 0-15,5 1-1 16,20-1 1-16,25-12-1 15,40-13-1-15,44-16 0 16,47-17-2-16,45-20 0 16,42-19 0-16,45-16 0 15,25-14 1-15,29-2 0 16,8-7 1-16,12 1 0 15,0 0 1-15,-10 5 1 16,-13 6 1-16,-27 8-1 16,-29 10-1-16,-39 12 1 15,-38 13 0-15,-51 14 0 16,-40 16 1-16,-45 13-1 15,-39 14 1-15,-31 14 0 0,-23 15 0 16,-11 6 0-16,2 5 0 16,15-4 0-16,23-8-2 15,32-9-1-15,42-13 1 16,47-20-2-16,43-26 0 15,49-21-1-15,39-25 0 16,36-14 1-16,31-15 0 16,23-8 1-16,14-8 1 15,6 2 0-15,-7 4 1 16,-13 4 1-16,-16 11-1 15,-39 11 1-15,-27 13-1 16,-38 12 0-16,-42 14-1 0,-43 14 1 16,-37 15-1-16,-38 16 0 15,-32 15 1-15,-27 11-1 16,-23 15 1-16,-10 8-1 15,-8 6 1-15,12 0 0 16,17-6 0-16,30-14-1 16,40-17 0-16,53-21 0 15,45-25-2-15,52-25 1 16,48-25-1-16,50-15 0 15,30-17 0-15,26-5 1 16,16-4 0-16,1 1 0 16,-5 6 1-16,-16 11 0 15,-24 12 0-15,-38 12 1 16,-34 14-1-16,-47 17 1 15,-48 19 0-15,-45 14 0 0,-42 18 0 16,-40 13 0-16,-31 13 0 16,-31 8 1-16,-18 15-1 15,-4 4 1-15,1 0-1 16,17-5 0-16,22-7-1 15,31-15 0-15,42-16 0 16,51-19-1-16,44-25-1 16,51-24 1-16,41-21-2 15,41-16 2-15,26-12-1 16,25-6 1-16,12-3 0 15,1 2 1-15,-11 3 0 16,-14 9 0-16,-25 15 1 16,-37 8 0-16,-33 18 0 15,-45 13-1-15,-38 17 1 0,-43 14 0 16,-34 16-1-16,-34 18 1 15,-29 8-1-15,-26 12 0 16,-14 8 1-16,-6 2-1 16,-1 2 0-16,13-6 0 15,14-8 0-15,30-17 0 16,36-16-1-16,43-19 0 15,43-24-1-15,47-17 0 16,39-21-1-16,43-17 1 16,30-16 0-16,30-5 1 15,15-9 0-15,10-3 0 16,-1 1 2-16,-5 2-1 15,-15 5 2-15,-26 11-1 16,-29 13 0-16,-37 11 0 16,-41 18 0-16,-46 19-1 0,-32 20 1 15,-54 18 0-15,-32 17 1 16,-31 17-2-16,-27 14 1 16,-22 11-1-16,-5 9 1 15,-1 1-1-15,14-1 0 16,23-10 0-16,33-13-1 15,39-19 0-15,44-23 0 16,45-21-2-16,40-25 0 16,47-19 0-16,30-21-1 15,29-9 1-15,14-9 1 16,8-2 0-16,7 0 3 15,-3 3-1-15,-14 9 2 16,-24 9 0-16,-23 13 1 16,-36 11-1-16,-31 18 1 0,-43 15-2 15,-38 16-1-15,-41 13 0 16,-30 15 1-16,-35 13-1 15,-20 14 1-15,-17 8-1 16,-11 5 0-16,1 4 1 16,10 1-1-16,19-8 1 15,28-11-2-15,37-18 1 16,40-18-2-16,45-23 1 15,46-23-2-15,45-18 1 16,32-24 1-16,31-9-1 16,21-10 1-16,13-7 0 15,1 0 2-15,-9 3-1 16,-10 8 2-16,-26 9-1 0,-20 14 0 15,-36 16 0-15,-34 16 1 16,-37 15-1-16,-34 17 0 16,-33 14-1-16,-35 12 0 15,-23 11 1-15,-20 7-1 16,-14 5 0-16,-4 4 0 15,2-1 1-15,14-4-1 16,21-12 0-16,31-9 1 16,37-16-2-16,39-17 1 15,39-17-1-15,39-18 0 16,38-15 0-16,28-12-1 15,27-7 1-15,10-5 0 16,8 2 0-16,-5 1 0 16,-13 8 0-16,-15 7 1 0,-30 8 0 15,-27 12 1-15,-37 11-1 16,-32 13 1-16,-40 12 0 15,-27 10 1-15,-34 9-1 16,-24 9 0-16,-20 8 1 16,-18 6-1-16,-4 2 1 15,-2 3-2-15,9-4 2 16,14-5-3-16,23-10 2 15,30-11-2-15,33-17 1 16,35-16-1-16,36-16-1 16,31-15 1-16,30-12 0 15,22-8 0-15,18-7 0 16,8-2 1-16,2-1-1 15,-2 5 1-15,-12 3 0 0,-15 12 0 16,-20 6 0-16,-25 14 1 16,-30 12-1-16,-24 11 1 15,-26 11 0-15,-28 10-1 16,-23 6 1-16,-16 6 0 15,-11 5 0-15,-9 1-2 16,4-4 2-16,4-1-1 16,13-5 1-16,20-9-2 15,29-9 2-15,38-22-2 16,10 3-1-16,44-20 2 15,31-10-3-15,18-8 3 16,21-3-3-16,5-2 3 16,-3 3-2-16,-10 9 3 0,-18 3 0 15,-24 12 0 1,-28 6 1-16,-24 9 0 0,-33 7 0 15,-21 8 0-15,-26 9 0 16,-19 7-1-16,-12 6 1 16,-7 6-2-16,3 2 1 15,8-4-2-15,13-5 1 16,17-9-2-16,29-7-2 15,26-22-2-15,22 9-7 16,9-33-6-16,32 15-5 16,-15-24-9-16,12 9-7 15,-12-8 0-15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2:52.577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17394 16138 15 0,'0'0'29'0,"0"0"-2"16,10-3-16-16,-10 3 0 0,0 0-2 15,-14 1-1 1,14-1-3-16,0 0-2 0,0 0 1 16,-11 6 0-16,11-6 0 15,0 0-1-15,0 0-1 16,13-3 0-16,-13 3 0 15,0 0 0-15,0 0-1 16,0 0 0-16,0 0 1 16,-2 12 0-16,2-12 0 15,-20 12 1-15,20-12 0 16,-17 8 0-16,17-8-1 15,-15 3 1-15,15-3-1 16,0 0 0-16,-11-8-1 16,11 8 1-16,0 0-1 15,-15-9-1-15,15 9 1 0,-18-3 0 16,4 3-1-16,-4 3 0 15,2-1 0-15,-1 2 1 16,-2-2-1-16,-1-1 0 16,3 0 0-16,0-2 1 15,0-1-1-15,2-2 1 16,3 0-1-16,-2-2 1 15,1-1-1-15,0 2 0 16,1 1 1-16,-2 0-1 16,-3 2 0-16,1 2-1 15,-1 2 1-15,-2-1 0 16,2 3 1-16,0-2-2 15,0-1 1-15,1-1 0 16,1-1 1-16,3-1-1 16,3-4 0-16,-4 0 0 15,3-1 1-15,-4 2-1 0,-1-2 0 16,-3 2 0-16,-1 0 0 15,-8 2 0-15,-2 1 0 16,-3 1 0-16,-4 2 0 16,-1-1 1-16,-1 0-1 15,-3 0 0-15,3-1 0 16,1-4 0-16,1-1 0 15,4-1 0-15,3-2 0 16,1-1 1-16,0-2-1 16,0 1 0-16,2-1 0 15,0 3 0-15,-1 1 0 16,0 0 0-16,-2 3 0 0,-1 3-1 15,-3 2 1-15,1 1 0 16,-1 1 0-16,-2 1 0 16,1 1 0-16,-5-2 0 15,5 2 0-15,1-3 0 16,0-1 0-16,3-1 0 15,1 1 1-15,2-2-2 16,-1 0 2-16,4 2-1 16,-2 0-1-16,0 2 1 15,-2-1 0-15,-2 2 0 16,-1 1 0-16,-3-1 0 15,4 2 1-15,-4-2-1 16,2 0 0-16,-2-2 0 16,2 0 0-16,0-2 0 15,1 0 0-15,0-2 1 0,1 0-1 16,-1-1 0-16,-1 2 0 15,3-1 0-15,-2 3 0 16,2-3 0-16,-1 3 0 16,1-1 0-16,-1 1 0 15,2 1 0-15,1 0 0 16,1-1 0-16,1 0 0 15,2 0-1-15,2 0 1 16,2-2 0-16,0 0 0 16,1-1 1-16,1 1-1 15,0 1 0-15,0-2 1 16,0 3-1-16,1 0 1 15,0 3-1-15,-1-1 0 16,2 2-1-16,-3-2-2 0,5 12-17 16,-14-16-14-16,13 12-3 15,-5-12-3-15,19 2 1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00.260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16417 16151 27 0,'-20'-5'32'15,"20"5"1"-15,-16-9-3 16,16 9-23-16,-15-6-3 16,15 6-1-16,-15-3 0 15,3 4-1-15,-2 0 0 16,1 4 0-16,-7-3 0 0,-1 4 0 15,-5-3 0-15,1 3 0 16,-2-5 0-16,-1 3 1 16,-3-4-1-16,2 0-1 15,-1-1 1-15,2-1 0 16,-4 1-1-16,-1 1 0 15,-3 0-1-15,-3 5 1 16,1 0-1-16,-3 1 2 16,2 0-2-16,-1 2 0 15,3-4 0-15,4 1 1 16,3-5 0-16,4-3-1 15,3-2 1-15,4-5 0 16,7 0 0-16,0-5 0 16,2 4 0-16,-1-5-1 15,2 5 0-15,0 0 1 0,-4 2-1 16,-1 2 0-16,-4 2 1 15,1 3-1-15,-6 1 0 16,1 1 0-16,-3 1 0 16,-2 0 0-16,-1 0 1 15,3 1-1-15,-2-1 0 16,3-1 0-16,-2 0 0 15,2-1 0-15,1-1 1 16,0 2-1-16,1-1 0 16,-2 2 0-16,2 1 0 15,2-2 0-15,-2-2-1 16,1 2 2-16,1 0-2 15,-2-1 1-15,2 0 0 16,1-1 0-16,-1 0 0 0,-2-1 0 16,1 1 0-16,0-2 0 15,-1 3 0-15,0-2 0 16,0-1 1-16,-2 2-1 15,0 0 1-15,-1 1-1 16,0 0 1-16,-3 2-1 16,-2-1 0-16,0 2 1 15,-2 1-1-15,0 0 0 16,-2-1-1-16,-2 0 1 15,3 1 0-15,-2-2 0 16,5-1 0-16,0 0 0 16,3 0 0-16,3 0 0 15,3 0 0-15,1 0 0 16,5 0 0-16,1 1-1 0,2 0 1 15,1 1 1-15,11-2-2 16,-16 5 1-16,16-5 0 16,-10 7 0-16,10-7 0 15,0 0 0-15,-11 10 0 16,11-10 0-16,0 0 0 15,0 0 0-15,0 0 0 16,-10 8 0-16,10-8 0 16,0 0 0-16,-13 4 0 15,13-4 0-15,-16 3 0 16,5 0 0-16,0 0 0 15,-1-1 0-15,-1 2 0 16,1-2 0-16,0 0 0 0,2 0 0 16,10-2 0-16,-19 2 0 15,19-2 0-15,-11-1 0 16,11 1-1-16,0 0 1 15,-13-7 0-15,13 7 0 16,0 0 0-16,-5-13 0 16,5 13 0-16,0 0 0 15,-6-14 1-15,6 14-1 16,0 0 1-16,-15-7-1 15,15 7 1-15,-22 3-1 16,12-1 1-16,-1 0-1 16,11-2 0-16,-18 6 0 15,18-6 0-15,-9 4 0 16,9-4 0-16,0 0 0 0,0 0 0 15,0 0 0 1,0 0 0-16,0 0 0 0,0 0 0 16,0 0 0-16,0 0 0 15,0 0 0-15,0 0 0 16,0 0 0-16,0 0 0 15,0 0 0-15,4-11 0 16,-4 11-1-16,21-17 0 16,-7 4 1-16,3-2-1 15,3-3 1-15,-1-1-1 16,-1 2 0-16,-2 1 1 15,-3 1 0-15,-2 1 1 16,-6 4-1-16,-5 10 0 16,4-14 0-16,-4 14 0 15,-4-11 0-15,4 11 1 0,0 0-1 16,-7-11-1-16,7 11 1 15,0 0 0-15,-3-10 0 16,3 10 0-16,0 0 0 16,0 0 0-16,-6-10 0 15,6 10 0-15,0 0 0 16,-10-3 0-16,10 3-1 15,0 0 1-15,-14-13 0 16,14 13 0-16,-3-15 0 16,3 2-1-16,3 0 1 15,0-3 0-15,3-3 0 16,-1-2 0-16,1 1 0 15,-2-1 0-15,0 0 0 16,-3 3 0-16,-1-1 0 0,-3 3 0 16,1 2 0-16,-2 0 0 15,-1 0 0-15,1 2 0 16,2-1 0-16,2 2 0 15,-2-2 2-15,2 1-3 16,2 1 3-16,-1 0-2 16,-1 11 1-16,1-16-1 15,-1 16 2-15,0-11-2 16,0 11-1-16,0 0 1 15,-5-12 0-15,5 12-1 16,0 0 1-16,0 0 0 16,0 0-1-16,0 0 1 15,0 0 0-15,-10 15 0 16,9-4-1-16,-2 6 1 0,0 0-2 15,-4 4 3-15,2 1-4 16,-2 1 4-16,-1-2-2 16,-1-3 1-16,4-2 1 15,0-3-1-15,5-13 0 16,0 13-1-16,0-13 1 15,15-8 0-15,-1-4-1 16,2-5 0-16,3-4 1 16,3-6-1-16,-3-1 2 15,2-5-2-15,-1 1 3 16,-5 2-3-16,-5 2 2 15,-4 6-1-15,-5 4 1 16,-6 8-1-16,-7 5 0 16,-4 9-1-16,-6 6 2 15,-5 8 0-15,-3 5 0 0,0 6 0 16,-1 6-2-16,2-1 2 15,4 3-1-15,3-1 1 16,10-5-2-16,8-3 1 16,9-5-1-16,10-10 0 15,10-8 1-15,8-8 0 16,8-9-1-16,8-7 0 15,0-7 1-15,1-6-2 16,-3-2 3-16,-5-2-2 16,-9-2 2-16,-8 3-2 15,-11-1 2-15,-6 4-2 16,-12 2 2-16,-5 6 0 15,-6 5-1-15,-8 9 0 16,0 7 0-16,-8 11 0 0,1 9 1 16,-3 10-1-16,-1 9-1 15,-1 9 2-15,5 6-2 16,0 4 2-16,5 2-1 15,4-5 0-15,6-5-1 16,9-8 2-16,6-6-1 16,10-11 0-16,7-14-1 15,6-15 1-15,7-15-1 16,7-14 1-16,4-10-1 16,0-8 0-16,-3-11 2 15,-3-6-2-15,-6-3 2 16,-8 1-2-16,-12 4 2 15,-9 4-2-15,-11 8 2 0,-10 6-1 16,-6 11 0-16,-3 11 0 16,-5 10 0-16,-4 14 1 15,1 6 0-15,0 10 0 16,2 10 0-16,2 4-1 15,4 4 1-15,2 2 0 16,10 2-1-16,6-4 0 16,8-2 0-16,9-7 0 15,10-6 0-15,8-10-1 16,9-8 0-16,5-10 1 15,6-10-1-15,-1-6 0 16,2-11 0-16,-2-4 0 16,-5-7-1-16,-7-1 2 15,-8-2-1-15,-5 2 1 0,-12 2 1 16,-8 5 0-16,-10 5 0 15,-8 7 0-15,-2 11 1 16,-7 10-1-16,-2 12 1 16,-2 9-2-16,-1 11-1 15,4 7 2-15,3 8-2 16,7 5 2-16,2 2-2 15,6 2 1-15,7-4-1 16,5-1 1-16,3-5 0 16,6-6-1-16,4-6 0 15,2-7 0-15,4-9 1 16,4-10-1-16,2-12 0 15,1-8 1-15,3-9-1 16,1-10 1-16,-1-8-1 16,-4-6 1-16,-3-4 1 0,-7 0-1 15,-9-2 1-15,-8 6 0 16,-7 5 0-16,-9 7 0 15,-9 11 1-15,-4 12-2 16,-6 11 0-16,-2 16 1 16,-2 8 0-16,1 13-1 15,3 4 1-15,2 6 0 16,5 4 0-16,6-2-1 15,10 0 0-15,7-4 0 16,6-5-2-16,10-6 2 16,6-7-2-16,10-10 2 15,8-10-1-15,8-9 1 16,5-13 0-16,5-9 0 15,4-11 0-15,-1-7 0 0,-2-6 1 16,-3-4-1-16,-12-2-1 16,-10 0 1-16,-12 0-1 15,-8 2 1-15,-13 6 1 16,-11 5 0-16,-7 9 0 15,-8 9 0-15,-6 12 1 16,-1 10-2-16,-3 16 3 16,-1 11-2-16,5 11-1 15,0 5 1-15,8 8-1 16,5 1 0-16,6 1 0 15,6 1 0-15,9-5 0 16,5-4-1-16,4-6 1 16,7-6-1-16,8-8 1 0,1-12-1 15,6-11 1-15,4-11-1 16,7-12 0-16,5-15 1 15,1-12 0-15,3-7 0 16,-2-9 1-16,-5-3-1 16,-6-3 0-16,-9 6 0 15,-10 3 0-15,-10 14 1 16,-11 11-2-16,-12 13 2 15,-10 15-1-15,-8 18 1 16,-3 11-1-16,-5 14 1 16,-2 11 1-16,2 7-1 15,2 8 0-15,5 1 0 16,9 1 0-16,8-5-1 15,7-1 1-15,13-7-1 0,13-11 0 16,7-9 0-16,9-10 0 16,8-10-1-16,8-11 0 15,4-13 0-15,-1-8 0 16,5-11 1-16,-8-9-2 15,-2-5 2-15,-4-5-1 16,-10-1 0-16,-6 0 1 16,-15 3 0-16,-7 5 0 15,-8 10 0-15,-8 9 1 16,-9 10-1-16,-5 11 2 15,-3 15-2-15,-2 10 1 16,1 12 0-16,2 9-1 16,3 8 0-16,3 4 0 15,4 5 0-15,6 0 0 0,3-2 0 16,6-3 0-16,5-3-1 15,3-7 1-15,4-7 0 16,2-6 0-16,4-13 0 16,5-9 0-16,3-14 0 15,1-12 0-15,4-9-1 16,-1-9 1-16,1-10 0 15,-5-8 0-15,-3-2 0 16,-10 0 0-16,-5 5 0 16,-9 4 0-16,-10 8 0 15,-8 10 0-15,-7 15 1 16,-9 13-1-16,-7 17 1 15,-3 14-1-15,1 11 1 16,1 10 0-16,3 10 0 16,5 1-1-16,8 0 1 0,12-2-1 15,12-8 0-15,13-7-1 16,9-9 1-16,9-9-1 15,9-12 1-15,7-9 0 16,4-10-1-16,4-10 1 16,-2-5-1-16,0-10 1 15,-3-4 0-15,-5-3 0 16,-5-4-1-16,-8-3 1 15,-7 7 0-15,-7 0 0 16,-8 8 0-16,-5 4 0 16,-7 8 0-16,-5 8 0 15,-4 12 1-15,-4 8-1 0,-5 9 1 16,0 11-1-1,-2 4 1-15,3 7 0 0,1 4-1 16,7 2 1-16,1 1-1 16,8-3 1-16,8 0-2 15,8-5 2-15,0-6-2 16,10-9 1-16,5-6-1 15,2-11 1-15,2-9-1 16,3-14 1-16,3-8-1 16,-1-12 0-16,2-10 1 15,-2-6-1-15,-2-3 1 16,-3-2-1-16,-7 5 0 15,-7 2 0-15,-8 8 1 16,-6 7 0-16,-9 11 0 16,-5 10 1-16,-9 7 0 15,-1 13 1-15,-3 6-1 0,0 10 0 16,1 6 0-16,7 5-1 15,1 4 0-15,4 4 0 16,10 0 0-16,3-1 0 16,8 0 0-16,4-2 0 15,6-5-1-15,2-5 1 16,1-6 0-16,2-9-1 15,1-6 1-15,-2-10-1 16,3-9 1-16,-4-10-1 16,-2-7 1-16,1-9 0 15,-3-5 0-15,-4-1 0 16,-5-2 0-16,-3-1 0 15,-8 4 0-15,-5 7 0 16,-7 8 1-16,-5 10-2 16,-4 13 2-16,-2 9-1 0,-4 13 0 15,2 11 1-15,-2 8-1 16,4 9 1-16,4 3-1 15,4 6 1-15,7-4 0 16,7-2-1-16,11-7 0 16,10-3 0-16,11-10 0 15,10-13 0-15,9-10-1 16,4-11 1-16,8-12-1 15,2-10 1-15,-1-11 0 16,1-9 0-16,-6-8-1 16,-8-4 1-16,-9-1 0 15,-7-3-1-15,-10 0 1 0,-8 5 2 16,-10 4-3-16,-7 9 2 15,-6 12-1-15,-7 9 1 16,-4 12 0-16,-5 15 1 16,-1 15-1-16,-6 14-2 15,0 9 2-15,0 9-2 16,4 7 2-16,3 4-1 15,6-1 0-15,7 0-2 16,5-7 1-16,10-5 2 16,11-6-2-16,8-10 1 15,10-10 0-15,7-11-1 16,6-13 1-16,9-12-1 15,1-9 0-15,3-9 0 16,-2-8 1-16,-3-7 0 16,-6-2-1-16,-8-2 1 0,-11 3-1 15,-12 2 2-15,-11 7-1 16,-9 2 0-16,-11 11 0 15,-8 10 0-15,-7 9 1 16,-3 12-1-16,0 9 1 16,-2 12 0-16,2 9 0 15,3 10 1-15,5 4-1 16,4 8 1-16,5 2-1 15,4-2-2-15,9-1 2 16,3-2-2-16,8-7 1 16,8-6-2-16,7-7 1 15,6-15-1-15,7-10 2 16,5-12-1-16,5-14 0 15,4-10 2-15,1-10-3 0,-2-10 2 16,-4-7-1-16,-5-4 1 16,-8-2-1-16,-6-2 2 15,-12 5-2-15,-7 3 0 16,-11 10 2-16,-9 4-2 15,-5 14 1-15,-5 10 1 16,-5 12-1-16,-1 12 1 16,-2 13-1-16,2 9 1 15,1 11 0-15,3 6-1 16,5 5 1-16,5 2 0 15,8 1-1-15,8-5 0 16,6-3 0-16,9-8 0 16,7-6 0-16,8-13-1 15,7-9 1-15,6-9-1 0,6-12 0 16,-2-9 0-16,5-8 1 15,-1-10-1-15,-2-5 0 16,-5-4 0-16,-5-1 2 16,-12-2 0-16,-7 2 0 15,-13 3 1-15,-10 7-1 16,-6 5 1-16,-12 8-1 15,-4 11 1-15,-6 12-1 16,-2 9 0-16,-2 14-1 16,4 8 1-16,3 11-1 15,4 6-2-15,5 4 2 16,7 2-1-16,6 0 0 15,8-2-1-15,7-5 1 0,5-7 0 16,6-6 0-16,6-6 1 16,4-9 0-16,5-9-1 15,1-10 1-15,5-11-1 16,1-9 1-16,0-12 2 15,1-8-2-15,-3-6 2 16,-5-8-2-16,-10-4 2 16,-6-1-1-16,-10 4 0 15,-12 5 0-15,-8 9-1 16,-9 11 0-16,-11 17 1 15,-3 18-1-15,-3 15 1 16,-2 17 0-16,1 13 0 16,2 11-1-16,3 5 1 15,5 4-1-15,6-1 0 0,6-1-1 16,7-8-1-16,8-6 1 15,7-7-1-15,7-8 1 16,5-9-1-16,6-10 0 16,5-10 1-16,6-13 1 15,5-9 2-15,3-13-2 16,6-13 1-16,-4-8 0 15,1-10 0-15,-4-5-1 16,-9-1 1-16,-6 2-1 16,-15 2-1-16,-8 10 2 15,-12 10-2-15,-11 12 1 16,-5 15 1-16,-7 14-1 15,-6 18 1-15,1 12-1 16,-3 19 1-16,3 9-2 16,0 12 3-16,7 6-2 0,3 2 1 15,11-2-1-15,4-7 0 16,11-4 0-16,6-13-1 15,6-9 0-15,7-11 1 16,6-12-1-16,3-11 0 16,3-10 1-16,4-15-1 15,4-15 0-15,2-11 1 16,5-14-2-16,-6-10 1 15,0-7 1-15,-5-5-2 16,-4-3 2-16,-9 4-1 16,-11 10 2-16,-9 10-1 15,-11 16 2-15,-5 12-1 16,-7 17 0-16,-5 20 1 15,-7 16-1-15,0 16-2 0,-3 14 1 16,4 9 0-16,3 8-1 16,2 5 1-16,8 2-1 15,9-6 2-15,9-9-2 16,9-7 2-16,10-11-2 15,10-13 1-15,5-14 0 16,7-16-1-16,7-16 1 16,1-10-1-16,4-11 0 15,-1-11-1-15,-6-7 2 16,-2-4 0-16,-11-5 1 15,-9 2-2-15,-8-2 3 16,-10 5-2-16,-7 5 1 16,-8 9 1-16,-6 9-1 15,-4 13-1-15,0 13 1 16,-2 16 0-16,0 16 0 0,0 14-1 15,1 10 1-15,1 10-1 16,-1 9-1-16,8 1 1 16,-1 2-1-16,5-5 1 15,6-4-1-15,4-9 0 16,7-10 0-16,5-8 0 15,8-16 1-15,4-15 0 16,5-11 0-16,6-16-2 16,2-11 2-16,0-15 0 15,2-9 0-15,-4-11 0 16,-2-5 0-16,-7-2 0 15,-9-1-1-15,-7 4 1 16,-11 9 0-16,-8 9-1 16,-9 12 1-16,-2 17 0 0,-11 15 0 15,-3 19 0-15,-2 14 1 16,1 17 1-16,1 10 0 15,4 11 0-15,5 3-1 16,6 4 0-16,8-3 0 16,10-4 0-16,7-3-1 15,8-12 1-15,9-6-2 16,5-12 1-16,6-10 0 15,1-9 0-15,6-13 0 16,-2-10-1-16,3-12 1 16,-3-9-1-16,-3-7 1 15,-2-8 0-15,-6-2 0 16,-4-5-2-16,-9 0 2 0,-5 4-1 15,-7 6 1-15,-7 6 0 16,-4 7 0-16,-5 14-1 16,-5 11 2-16,-2 15-1 15,-5 13 1-15,-1 12-1 16,-1 15 1-16,0 9-1 15,0 5 1-15,5 4 0 16,3 2-1-16,9-8 2 16,7-3-2-16,12-12 1 15,11-12 0-15,10-13 0 16,10-14-1-16,11-13 0 15,3-12-1-15,8-7 0 16,-5-11 1-16,-3-4-1 16,-10-3 1-16,-9 1-1 0,-11 2 1 15,-16 1-1-15,-9 5 2 16,-11 4-1-16,-6 9 1 15,-7 7-1-15,-3 11 1 16,0 11-1-16,-3 9 1 16,2 12-1-16,-1 13 0 15,2 9 1-15,1 9-1 16,6 1 0-16,3 4 0 15,3-2 0-15,7-8 0 16,6-3-1-16,8-10 1 16,7-11 0-16,8-12-1 15,3-13 1-15,11-12 0 16,3-13-1-16,4-11 1 15,1-8-1-15,0-6 1 0,-6-5-1 16,-5-1 1-16,-5 3 0 16,-11 2 0-16,-10 8-1 15,-10 4 2-15,-9 7-1 16,-6 9 1-16,-4 14-1 15,-2 9 1-15,-3 11-1 16,-1 12 1-16,1 14-1 16,5 11 0-16,0 9 0 15,5 6 0-15,6-2-1 16,5 1-1-16,2-5 1 15,10-6-3-15,3-13 0 16,9-2-4-16,-12-28-11 16,34 14-7-16,-17-24-8 15,7-4-1-15,-6-9 0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03.47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14014 9223 26 0,'0'0'29'0,"0"0"2"16,-14 3 0-16,14-3-16 15,0 0-2-15,-6 11-2 16,6-11-1-16,0 0-2 16,0 0-3-16,-4-11-1 15,4 11-1-15,4-15-1 16,-4 15 0-16,6-13-1 0,-2 2 1 15,0 0-1-15,0 0 0 16,-1-1 0-16,0-1-1 16,-1-1 1-16,-2-3 0 15,0-2 0-15,0 0 0 16,-2-2-1-16,0-1 1 15,2-1-1-15,-1-1 1 16,2-1-1-16,-1 1 0 16,-3-5 0-16,3 3 1 15,-1 1-1-15,-3-3-1 16,1 4 1-16,-3-1-1 15,1 0 1-15,-3 0-1 16,2 3 1-16,1-5-2 16,0 2 2-16,0-3 1 0,1-1-1 15,3-3 0-15,-1 2 0 16,1-3 0-16,2-1 0 15,2 2 1-15,-3 0-1 16,0 3 0-16,0-2 0 16,0 4 1-16,-1 0-1 15,-3-1 1-15,4 4-1 16,-4-4 0-16,4 1 0 15,-5-3 0-15,4-2 1 16,-2 0-1-16,7-2 1 16,-4 1-1-16,1-2 1 15,3 1-1-15,-2-2 1 16,1 5 0-16,0-1-1 15,-1-1 0-15,0-1 0 0,-1-1 1 16,-1-1-1-16,2 2 0 16,-2-3 0-16,0 1 0 15,1-1 0-15,1 3 0 16,-2-2 0-16,4 2 0 15,-3 0 0-15,0 3 1 16,1-2 0-16,-1 0 0 16,-1-2 1-16,3 3-1 15,-3 0 1-15,1-2-1 16,-1 1 1-16,0-3-1 15,1 0 0-15,0 1-1 16,3 0 0-16,-3-3 0 16,3-1 0-16,0-1 0 15,-2-2 0-15,2 3 0 16,-3 0 0-16,1 1 0 0,-2 1 0 15,-1 2 0-15,0-1-1 16,0 1 1-16,-1-1-1 16,1 1 1-16,2-1-1 15,-1 1 1-15,2-2-1 16,-2 0 1-16,3-1 0 15,1 0 0-15,-2 1 0 16,0-2 0-16,2 1 0 16,-3-3 0-16,0 3 0 15,0-2 1-15,1 1-1 16,-2 1-2-16,4 1 3 15,-4-1-2-15,-2 1 2 16,2 1-2-16,0-1 2 16,0-1-2-16,-4 0 0 0,4 0 1 15,0-2-2-15,0 0 2 16,2 0-2-16,1 0 2 15,0-1-2-15,-3 3 2 16,5 1 0-16,-5-2 1 16,0 1-1-16,0-1 0 15,-1 0-1-15,1-1 2 16,0 1-1-16,-1-1-2 15,1 1 3-15,0-1-2 16,3-1 2-16,-3 3-3 16,2-1 3-16,-2-1-2 15,-1 1 1-15,-1 1 0 16,0-2-1-16,0 4 2 15,-1-2-1-15,2 0 0 0,-4 0 0 16,4 0 0-16,-4 0 0 16,2 0 0-16,3 2 0 15,-4-2 0-15,3 1 0 16,-1 0 0-16,2 1 1 15,1 0 0-15,-1 0-1 16,1 0 1-16,-1 0 0 16,3 1-1-16,-2 1 1 15,-1 0-1-15,-1-1 0 16,2 1 0-16,-1 3 0 15,1-1 0-15,-1-1 0 16,1 0 0-16,1 1 0 16,0-1 0-16,-1 1 0 0,2 0 0 15,-3 0 0 1,0 3 0-16,0-1 0 0,0 4 0 15,-1 0 0-15,0 1 0 16,0 2 0-16,-2 1-1 16,1 1 2-16,1-1-2 15,-1 1 2-15,3-2-1 16,-1 0 1-16,0-2-2 15,1 1 2-15,1-4-1 16,1 2 0-16,-2-4 0 16,2 3 0-16,-2 2 0 15,-1-3 0-15,1 5 0 16,-2 1 0-16,0 0 0 15,1 1 0-15,-2 1 0 0,2-4 0 16,0 3 0-16,1-2 0 16,0-3 0-16,5 2 0 15,-3-1 0-15,4 2 0 16,-3-4 0-16,2 7 0 15,-3-4 0-15,1 5 0 16,-4-1 0-16,0 3 0 16,-2 2 0-16,-1 1 0 15,1 2 0-15,-3-3 0 16,3 1-1-16,1 2 1 15,2-3-1-15,-1-1 0 16,6-2 1-16,0 0-1 16,0 2 1-16,0-2-1 15,0 2 2-15,-3 2-2 16,2 1 1-16,-4 1 0 0,0 1 1 15,2 0-1-15,-3-3 0 16,0 3 0-16,0-1 0 16,0 0-1-16,1-2 1 15,-1 0 0-15,1-2 1 16,1 3-1-16,-1-1 0 15,1 0 0-15,-1 1 0 16,-1 0 0-16,1 3 0 16,-1 10 0-16,-1-17 0 15,1 17 0-15,0-12 0 16,0 12 0-16,-4-11 0 15,4 11 0-15,-4-11 0 16,4 11 1-16,-7-14-1 16,7 14 0-16,-7-12 0 0,7 12 0 15,-7-9 0-15,7 9-1 16,-11-7 1-16,11 7-1 15,-10-4 1-15,10 4-1 16,-13-1 1-16,13 1-1 16,-11 0 1-16,11 0 0 15,0 0 0-15,-13 0 0 16,13 0 0-16,0 0 0 15,0 0 0-15,-12-6-1 16,12 6 1-16,0 0 0 16,-13-6 0-16,13 6 0 15,0 0-1-15,-12-2 1 16,12 2 0-16,0 0-1 15,0 0 1-15,0 0 0 0,0 0 0 16,0 0 0-16,10 8 0 16,-10-8 1-16,19 1-1 15,-7 0 1-15,-1-1-1 16,3 2 1-16,-1 0-1 15,0 1 0-15,0 0 0 16,0 2 1-16,1-1-1 16,-1 0 0-16,3 0 0 15,-1-1 0-15,3-2 0 16,3-1 0-16,2-2 0 15,3-3 0-15,2 1 0 16,2-2 1-16,-2-1-1 16,-1-1 0-16,-3 3 0 15,-2 1 0-15,-5 1 0 0,-3 2 0 16,-4 1 0-16,-10 0 0 15,15 4-1-15,-15-4 1 16,14 3 0-16,-14-3 0 16,19 2 1-16,-8 0-1 15,2-2 0-15,1-2 0 16,3 0 0-16,0 1 0 15,-1 0 0-15,0 0 1 16,-2 0-1-16,0 2 0 16,-4 0 0-16,2 1 0 15,-12-2 0-15,18 6 0 16,-18-6 0-16,18 7 0 15,-18-7 0-15,18 6 0 0,-5-5 0 16,-3-1 0-16,4-1 1 16,-1-1-1-16,0 1 0 15,4-1 0-15,-3 0 0 16,1-1 0-16,-1 2 0 15,1 0 0-15,-2 1 0 16,0 1 0-16,-2-1 0 16,-11 0 0-16,18 3 0 15,-18-3 0-15,15 2 0 16,-15-2 0-16,19 0 0 15,-6-2 0-15,2-1 0 16,0 0 0-16,4 0 0 16,0-1 0-16,3 2 0 15,0-1 0-15,-2 3 0 16,-1 0 0-16,-4 1 0 0,0 3 0 15,-4-2 0-15,1 2 0 16,-12-4 0-16,20 7 0 16,-6-4 0-16,1-2 0 15,2 1 0-15,1-2 0 16,3-1 0-16,-1 1 0 15,-3-1 0-15,-3-1-1 16,0 3-2-16,-14-1-7 16,0 0-13-16,-14 7-9 15,4 2-5-15,-13-5-2 16,3 8 1-16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12.627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14204 2478 53 0,'-23'1'34'0,"6"12"1"16,-3-6-2-16,8 15-12 15,-3-7-19-15,6 2-1 16,0 4 0-16,4-2 1 15,4 2-2-15,2-2 0 16,2-2 0-16,7-2 1 16,0-5-1-16,4 0 1 0,0-5-1 15,0-1 1 1,1-3-1-16,-2-2 0 0,-3-4 0 15,3-2 0-15,-13 7 0 16,17-22 0-16,-10 5 0 16,-2 2 1-16,-4-3 1 15,-1 3-1-15,-2-2 0 16,-4 5 1-16,-5 5 0 15,-1 7-1-15,-5 7 0 16,-1 8 0-16,-6 4-1 16,-3 8 2-16,1 5-2 15,0 3 1-15,0 1-1 16,7 0 1-16,1-1 0 15,7-6 0-15,5-4 0 16,12-6-1-16,6-8 1 16,9-10 0-16,9-8-1 0,7-11 0 15,6-5 0-15,4-6-1 16,0-4 0-16,-5-2 0 15,-7-1 0-15,-8 4 0 16,-12 0 1-16,-9 5 0 16,-12 3 0-16,-9 6 1 15,-9 3 0-15,-7 6 0 16,-4 8 0-16,-2 11-1 15,-4 6 1-15,2 7 1 16,1 8-1-16,4 3 0 16,6 6 0-16,5 2 0 15,12 0-1-15,8-4 1 16,10-4-1-16,10-5 0 0,7-4 0 15,5-7 0-15,6-9 0 16,3-8 0-16,4-11 0 16,-2-7-1-16,2-6 1 15,-4-7 0-15,0-6-1 16,-4-1 0-16,-6-1 0 15,-5 0 0-15,-12 10 0 16,-8 4 0-16,-6 9 1 16,-12 9-1-16,-10 13 1 15,-9 9 0-15,-6 10 0 16,-3 12 1-16,0 6-1 15,0 6 2-15,4 1-2 16,5 2 1-16,7-1-1 16,11-1 1-16,8-7-1 0,9-4 0 15,9-8-1-15,8-4 1 16,8-10 0-16,6-8-1 15,10-10 0-15,2-12 1 16,7-8-1-16,3-11 0 16,1-7 0-16,-3-6 0 15,-4-2 0-15,-8 0 1 16,-11 3-1-16,-11 7 1 15,-12 4 0-15,-12 11 0 16,-12 8 0-16,-10 12 0 16,-10 12 1-16,-5 11-1 15,-3 9 1-15,-3 11-1 16,1 7 1-16,4 10 0 15,7 2 0-15,9 2-1 16,9-8 1-16,13-4-1 0,13-9 0 16,13-14 1-16,13-13-1 15,14-18-1-15,10-16 1 16,8-12-1-16,3-11 0 15,-4-9-1-15,-1-1 2 16,-11-5-1-16,-13 1 0 16,-14 3 1-16,-15 5 0 15,-13 7 0-15,-16 8 1 16,-5 13 0-16,-15 12 0 15,-8 12 0-15,-8 19-1 16,-7 14 1-16,-4 16-1 16,-1 15 1-16,1 14-1 15,1 4 0-15,8 2 0 16,10 0-1-16,11-4 1 0,10-11 0 15,16-10 0-15,11-14-2 16,15-21 2-16,12-16 0 16,16-19-2-16,9-18 1 15,12-13-3-15,-2-17 2 16,3-2-2-16,-9-11 1 15,-5 4 0-15,-16 0 1 16,-14 6 1-16,-16 7 0 16,-18 11 4-16,-9 12-1 15,-16 13 1-15,-6 19 1 16,-10 10-1-16,-2 20 0 15,-1 11 0-15,1 14-2 16,5 8 1-16,9 3-1 16,6 1 0-16,12-3-1 0,10-7 1 15,7-7-1-15,10-8-1 16,5-7 1-16,5-8-1 15,2-6 0-15,1-9 0 16,1-9-1-16,0-11 1 16,1-11 0-16,4-10 0 15,-2-15-1-15,2-9-1 16,-1-5 2-16,-3-5 0 15,-5-3 1-15,-7 6-1 16,-9 6 2-16,-7 11-1 16,-7 12 2-16,-11 12 1 15,-6 16-1-15,-8 11 0 16,2 12 0-16,-5 6 0 0,3 11-1 15,5 3 0-15,5 3-1 16,9 2 1-16,10-5-1 16,14-2 0-16,11-8-1 15,12-6 0-15,7-13 1 16,11-11-1-16,3-14-1 15,4-11 1-15,-1-12 1 16,-2-12-2-16,-6-8 2 16,-8-6-1-16,-7-5 1 15,-11 0 0-15,-8 0 1 16,-13 2-1-16,-5 6 1 15,-9 7 0-15,-4 9-1 16,-4 9 1-16,-2 12 0 16,-3 10-1-16,3 12 1 0,3 10-1 15,4 8 1-15,5 4-1 16,3 6 0-16,8 2 0 15,2 1 0-15,4 1 0 16,2-3 0-16,3 0 0 16,0-5 0-16,-1-2 0 15,1-6 0-15,0-8-1 16,-4-11 1-16,0 0 0 15,14-19 0-15,-5-10 0 16,1-8 0-16,1-8 1 16,0-2-1-16,-1-2 0 15,-1 1 0-15,-5 6 1 16,-4 8-1-16,-5 9 1 15,-7 9 0-15,-5 9-1 16,-3 10 1-16,-4 5-1 0,-2 7 1 16,1 4-1-16,3 4 1 15,4 4-1-15,6 1 0 16,3 0 0-16,11 1 0 15,5 0 0-15,4-5 0 16,1-1-1-16,3-4 1 16,-2-4 0-16,-3-5 0 15,-10-10 0-15,10-1 0 16,-7-10 0-16,-7-9 0 15,1-1 0-15,-1-3 0 16,-3-4 0-16,3-1 0 16,-4 4 1-16,1 2-1 15,-1 9 0-15,1 2 0 16,7 12 0-16,-16-2 0 0,10 13 0 15,-4 5 0-15,3 6 0 16,0 3 0-16,-2 5 0 16,3 4 0-16,2-2 0 15,0 0 0-15,3-2 0 16,2 1 0-16,3 2 0 15,0-5-1-15,1-1 2 16,1 1-2-16,-2-4 2 16,1 0-2-16,-2-1 1 15,0-1-1-15,-4-1 2 16,-3 0 0-16,1-1-2 15,-2 0 2-15,0 1-1 16,1-1 0-16,-2 0 0 0,4 2 0 16,2-2 0-16,0-1 0 15,1-2 0-15,2 2 0 16,-2-3 0-16,4-1 0 15,-1-1 0-15,-3 1 0 16,0 0 0-16,-1-1 0 16,-1-1 1-16,0 2-1 15,-3 2 0-15,2 0 0 16,1 1 0-16,1 1 0 15,0-1 0-15,2 4 0 16,1-1 0-16,0 1 0 16,1 0 0-16,1-3 0 15,-2 2 0-15,1 0 0 16,-2-3 0-16,-1 2 0 0,-1-3 0 15,2 1 0-15,-2-2 0 16,0-2-1-16,0-1 1 16,0 0-1-16,1 0 0 15,1 1 0-15,0-1 1 16,1 1-1-16,0 0 1 15,3 1 0-15,-3 0 0 16,3-1 1-16,-2 2-1 16,-1-2 0-16,0-1 0 15,-1-1 0-15,-2 0 1 16,0-2-1-16,-4 2 0 15,1 0 0-15,2 0 1 16,-4 2-1-16,0 1 0 16,1 2 0-16,1 3 1 0,-1-3-1 15,2 0 0-15,0-1 0 16,1 1 0-16,0-1 0 15,0-4 0-15,1 0 1 16,0-12-1-16,-1 19 0 16,1-8 0-16,0-11 0 15,-1 17 0-15,1-17 0 16,-3 20 0-16,3-20 1 15,-4 18-1-15,4-18 0 16,-5 19-1-16,5-19 1 16,-3 11-1-16,3-11 0 15,0 0 0-15,0 0 1 16,-9-14-1-16,8-2 0 15,-2-3 0-15,-1-9 1 16,0-3 0-16,-2-6-1 0,1 0 1 16,-1-1 0-16,2 1 0 15,0 5 0-15,1 2 0 16,1 6 0-16,0 3 0 15,1 8 1-15,1 13-1 16,0-16 0-16,0 16 0 16,0 0 0-16,0 0 0 15,0 0 1-15,0 0-1 16,0 0 0-16,3 15 1 15,-3-4-1-15,0 4 0 16,-2 5 1-16,2 2-1 16,0 6 0-16,-1 3 1 15,1-1-1-15,0 0 0 16,0 2 0-16,1-3 0 0,1-4 0 15,-1 1 0-15,0-7 0 16,-1-1 0-16,0-2 0 16,-2-1 0-16,-1-2 0 15,2-1 0-15,-1 0 0 16,-1-1 0-16,2-1 0 15,0 3 0-15,1-1 0 16,0 0 0-16,1 1 0 16,0-1 0-16,1-1 0 15,-1 1 0-15,0-2 0 16,1 0 0-16,-2-10 0 15,1 20 0-15,-1-20 0 16,-1 21 0-16,0-10-1 16,-1 2 2-16,1-2-1 15,-3 3 1-15,3 1-1 0,1-1 1 16,-1 2-1-16,1-1 1 15,-1 1-1-15,2 1 0 16,0 0 0-16,1 1 0 16,-1 1 0-16,1 2 0 15,-2 0 0-15,-2 1 0 16,1 1 1-16,-2 2-1 15,2-2 0-15,-2-3 0 16,1 4 0-16,1-5 0 16,0 3 1-16,0-2-2 15,2-2 2-15,0 2-2 16,0-1 1-16,-1 3 1 15,2-2-1-15,-2 1 0 16,2-2 0-16,-1 2 0 0,-1 0 0 16,1-3 0-16,-1 4 0 15,0-4-1-15,0 2 3 16,-2-1-2-16,2-1 2 15,0-1-2-15,-2-1 1 16,2 3-1-16,0-2 0 16,3-2 2-16,-3 2-3 15,1 2 2-15,0-3-2 16,1 1 2-16,-2 1-1 15,1-1 2-15,-1 0-2 16,0-1 0-16,0-1 0 16,-1 3 0-16,0-1 0 15,-1 0 0-15,0 2 0 0,-1 0 0 16,1 3 0-16,1-2 0 15,-3 2 0-15,4 0 0 16,-1 0 0-16,1 2 0 16,0-5 0-16,1 2 0 15,-1 0 0-15,1-1 0 16,-2-1 0-16,4 1-1 15,-2-3 1-15,-1 3 0 16,0-3 0-16,0 1 0 16,0 1 0-16,2 0 0 15,-2 2 0-15,-2 1 0 16,1 1 1-16,1 0-1 15,-2-1 1-15,2 2-1 16,-1 1 1-16,0-2-1 0,1 1 1 16,0 0-1-16,0 1 0 15,0 3 0-15,-1 0 0 16,0 2 0-16,0-1 0 15,-2 1 0-15,1 0 0 16,0-2 0-16,2 4 0 16,-5-5 0-16,5 1 0 15,0 0 0-15,0-1 0 16,0 1 0-16,0-2 0 15,0 1 0-15,2 2 0 16,-1-2 0-16,1 2-3 16,-2-2 2-16,2-1-1 15,0 0 1-15,1-2-1 16,-1 2 1-16,-1-4-1 0,4 1 1 15,-4 0 1-15,2 1-1 16,-3-1 1-16,4-2 0 16,-3 5 1-16,2-4-2 15,-1 2 1-15,1-1 0 16,-2 0 0-16,2 1 0 15,-3 1 0-15,0-1 0 16,0-1 0-16,-3 1 0 16,3-2 0-16,-1 2 0 15,-2-2 0-15,0 0 0 16,1 1 0-16,0 0 0 15,-1-2 0-15,1 1 0 16,0 1 0-16,-1-2 0 0,1 1 0 16,0-2-1-16,-1 6 1 15,2-4 0-15,0 3-1 16,0 0 1-16,-1-2-1 15,-1 3 1-15,2-1-1 16,0 2 1-16,-2-5-1 16,1 1 1-16,-1 1 0 15,2-1 0-15,-4 0 0 16,4 0-1-16,1 2 1 15,0-3 0-15,0 1 0 16,1-1 0-16,-1 1 0 16,2-3-1-16,1 1 1 15,0-1-1-15,0-1 0 16,-1 0 0-16,0 0 0 0,2-1 1 15,-1 0-1-15,1-1 1 16,0-1 0-16,0-1 0 16,0-2 0-16,2-3 0 15,-6-10 0-15,13 17-1 16,-13-17 0-16,15 10 0 15,-15-10 0-15,17 2-1 16,-6-3 1-16,0-1 0 16,1-3 0-16,-1-1 0 15,1-2 1-15,1-3-1 16,1-6 0-16,1-2 1 15,0-7-1-15,2-1 1 16,2-4 0-16,0-3-1 16,1-3 1-16,-2 5-1 15,-3 1 1-15,-4 3 0 0,-2 9 0 16,-3 1 0-16,-3 8 0 15,-3 10 0-15,0 0 0 16,-14 0 0-16,1 11 1 16,-1 8 0-16,-2 4 0 15,-3 5 0-15,0 3 0 16,-1-1 0-16,2 3 1 15,5-4-1-15,1-1 0 16,4-6 0-16,4-5-1 16,3-4 0-16,1-13 0 15,8 13 0-15,-8-13-1 16,17-3 1-16,-6-5-1 15,2-6 1-15,3-7 0 16,0-4 0-16,3-6-1 0,1-3 1 16,-2-3 0-16,-1 4 0 15,-6-2 0-15,-1 8 0 16,-9 1 0-16,-2 8 0 15,-8 4 1-15,-4 11-1 16,-3 5 1-16,-4 7 0 16,-3 11-1-16,2 4 1 15,-1 8 0-15,-1 7-1 16,2 2 0-16,3 1 1 15,7-1-1-15,4-7 0 16,9-7 0-16,6-7 0 16,8-14 0-16,9-10 0 15,9-13 0-15,9-13 0 16,3-11-1-16,6-8 1 0,0-9-1 15,1-2 1-15,-8-8-1 16,-7 2 0-16,-9 3 1 16,-15 5-1-16,-13 4 2 15,-15 6-1-15,-9 10 2 16,-9 8-2-16,-8 13 3 15,-6 10-2-15,2 12 0 16,-1 10 0-16,4 12 0 16,4 8-1-16,6 5-1 15,8 3 1-15,5 0-1 16,10-3 1-16,6-4-2 15,5-4 2-15,8-6-2 16,3-9 2-16,2-5-1 16,1-9 1-16,6-8 0 15,0-8-1-15,3-13 1 0,5-9-1 16,-2-10 1-16,0-5 0 15,-2-5 0-15,-9-2 0 16,-3 3 0-16,-11 4 0 16,-12 8 1-16,-7 11-1 15,-14 10 1-15,-8 12-1 16,-5 9 1-16,-8 9 0 15,0 8 0-15,-3 8-1 16,6 4 1-16,3 2 0 16,8 2-1-16,9-2 1 15,11 1-1-15,13-9 0 16,17-7 0-16,12-6 0 15,11-10-1-15,13-10 0 16,9-12 0-16,9-8 0 0,4-17-1 16,6-4 1-16,-7-7 0 15,-3-5 0-15,-10 0 0 16,-10-1 1-16,-14 6 0 15,-17 5 1-15,-15 5 0 16,-17 9 1-16,-12 9-1 16,-15 8 0-16,-7 13 1 15,-6 10-1-15,-4 12 0 16,-1 10 0-16,1 10 0 15,6 10-1-15,4 5 1 16,8 2-1-16,8 1 0 16,10-4 0-16,12-4 0 15,6-8-1-15,10-7 1 0,7-11-1 16,8-10 1-16,9-12-1 15,9-16 1-15,6-13 0 16,5-14-1-16,6-10 1 16,-1-9-1-16,-2-8 2 15,-7-1 0-15,-11 3 0 16,-16 6 1-16,-14 6-1 15,-22 12 1-15,-11 11 0 16,-15 10 1-16,-9 18-2 16,-6 12 0-16,-2 14-1 15,-1 13-1-15,7 11 1 16,4 6-1-16,8 4 1 15,7 3-2-15,11-3 1 16,14-3-1-16,10-10 1 0,12-11 1 16,14-15-1-16,11-11 1 15,13-14-1-15,7-12-1 16,12-16 2-16,2-11 0 15,3-7 0-15,-3-7 1 16,-6-3-1-16,-11 0 1 16,-11-1 0-16,-14 3 1 15,-18 6-1-15,-11 8 0 16,-15 5 1-16,-5 11-1 15,-14 14 0-15,1 11 0 16,-8 18 0-16,-1 13 0 16,-3 18-1-16,1 10 0 15,3 10 0-15,2 2 1 16,7 2-2-16,4 2 2 0,9-8-2 15,9-9 0-15,8-8 1 16,9-14-1-16,12-16 1 16,9-14-1-16,12-13 0 15,8-20 0-15,9-13 0 16,2-14 0-16,1-9 0 15,-4-5 1-15,-8 0-1 16,-12-1-1-16,-14 9 2 16,-15 5-1-16,-16 8 2 15,-13 11-1-15,-13 13 2 16,-7 11-2-16,-7 15 2 15,-2 12-1-15,-3 19 0 16,7 11 1-16,0 12-1 16,8 10 0-16,5 6-1 15,9 2 2-15,7-1-3 0,7-3 2 16,9-10-1-16,6-9 0 15,9-13-1-15,7-10 0 16,8-18 1-16,6-19-1 16,8-13 0-16,8-14-1 15,1-13 1-15,2-12-2 16,-4-5 3-16,-4-5-2 15,-9 1 1-15,-13 5-1 16,-11 4 2-16,-15 6 0 16,-14 11 1-16,-7 13 0 15,-13 13 0-15,-4 18 0 16,-3 15 0-16,-1 19 0 15,0 17 0-15,3 11 1 0,6 11-2 16,4 7 0-16,5 1 0 16,12-2 2-16,8-7-2 15,8-8 1-15,9-13-2 16,9-11 1-16,8-12 0 15,7-17 0-15,11-15-1 16,4-18-1-16,9-12 0 16,1-15-1-16,4-13 2 15,-6-9-1-15,-5-3 1 16,-4 0 0-16,-16 7 0 15,-13 7 2-15,-13 11-1 16,-11 14 2-16,-13 12-2 16,-12 21 1-16,-9 15 0 15,-9 21 0-15,-6 18 1 0,-7 17-2 16,-3 14 2-16,3 9-3 15,0 3 3-15,8 3-1 16,10-7-1-16,10-10 3 16,17-17-3-16,16-17 0 15,16-21 0-15,17-20-1 16,19-18-1-16,11-20 1 15,10-16-1-15,2-15-2 16,2-8 1-16,-9-7 2 16,-8 1-1-16,-15-3 2 15,-15 3-1-15,-18 7 0 16,-17 9 2-16,-14 8-1 15,-9 11 1-15,-8 13-1 16,-6 13 2-16,-5 21-3 0,-3 16 2 16,0 22 1-16,0 17 0 15,3 17-1-15,3 13 0 16,5 5 0-16,3 4 0 15,10-5-1-15,8-7 1 16,10-15-2-16,9-13 0 16,9-20 0-16,12-21 0 15,9-18 0-15,9-23 0 16,7-16 2-16,10-17-3 15,0-17 2-15,1-11-2 16,-5-4 1-16,-10-3-1 16,-11 4 1-16,-15 6 0 15,-12 10-1-15,-17 12 3 16,-15 16-2-16,-12 14 2 15,-5 12-1-15,-8 17 0 0,0 17 1 16,-1 16-1-16,3 12 0 16,2 12 0-16,7 9 0 15,6 4 0-15,9 2 0 16,9 1 0-16,10-5 2 15,12-7-3-15,5-12 4 16,9-11-4-16,13-16 3 16,7-16-2-16,5-13 0 15,5-18 0-15,3-12-3 16,4-17 3-16,-4-11-3 15,1-11 2-15,-9-1-1 16,-12-2 1-16,-7 1 1 16,-12 6-1-16,-10 10 2 15,-15 16-1-15,-3 16 2 0,-12 18-1 16,-3 19-1-16,-5 20 1 15,0 19-1-15,-2 12 2 16,1 16-2-16,0 12 1 16,3 4-1-16,1 5 1 15,4-4-1-15,5-7 1 16,5-11 0-16,10-9-2 15,6-16 1-15,13-20-1 16,11-19 1-16,10-24 0 16,14-19-1-16,8-17-1 15,5-16 2-15,5-12-2 16,-3-10 2-16,-3-2-2 15,-12-3 1-15,-11 7 0 16,-16 8 1-16,-13 9 0 0,-17 12-1 16,-16 15 2-16,-11 16-1 15,-10 16 1-15,-8 22 1 16,-5 21-1-16,1 16 0 15,-3 16 0-15,11 12 0 16,4 3-1-16,9 3 1 16,14-2-2-16,6-6 0 15,13-6 1-15,5-15-1 16,10-9 1-16,5-13 0 15,6-10-1-15,5-17 1 16,5-12-1-16,4-15 1 16,5-11-1-16,2-9 2 15,-2-8-2-15,-4-4 0 16,-7-2 2-16,-8 1-2 15,-11 2 2-15,-10 7-1 0,-12 10 1 16,-9 6-1-16,-9 12 0 16,-2 12 1-16,-5 16-1 15,0 16 1-15,-2 19-1 16,3 14 1-16,2 13 0 15,6 7 0-15,7 2-1 16,9-3 1-16,11-7-2 16,7-13 1-16,13-17-1 15,8-19 0-15,11-18 0 16,8-14 1-16,7-18-1 15,3-11 1-15,1-10 0 16,-1-4 0-16,-3-4 0 0,-7 1 1 16,-8 2 0-16,-10 4 0 15,-15 6-1-15,-11 7 1 16,-10 10 0-16,-9 9 0 15,-4 10-1-15,-6 12 0 16,-8 14 1-16,3 13-1 16,-3 14 0-16,0 12 0 15,1 10 0-15,4 3 0 16,2 2 0-16,7-4-1 15,11-5 1-15,7-11-1 16,9-12 1-16,11-16-1 16,10-16 1-16,11-17-1 15,10-15 1-15,7-16 1 16,5-13-1-16,0-13 0 15,-3-3 0-15,-3-5 1 0,-9 1-1 16,-9 6 1-16,-16 6 0 16,-12 11-1-16,-14 15 0 15,-10 12 1-15,-13 12-1 16,-8 16 1-16,-6 15-1 15,-6 15 0-15,-5 11 1 16,1 13-1-16,1 11 0 16,2 4 0-16,9 2 0 15,11-1 0-15,9-6 0 16,16-10 0-16,13-8-1 15,12-16 1-15,13-13-1 16,11-16 1-16,11-17-1 16,5-14 1-16,3-13 0 15,0-7-1-15,-4-9 1 0,-6 0 1 16,-12 3 0-16,-10 8-1 15,-16 11 1-15,-13 15 0 16,-19 15 0-16,-13 20 0 16,-17 14-1-16,-10 16 1 15,-13 12-1-15,-4 12 1 16,-6 7 0-16,1 2 0 15,5-1-1-15,13-7 0 16,14-9 0-16,14-7-1 16,17-9 1-16,16-13-2 15,20-5 2-15,11-8-2 16,12-2 1-16,8-7-1 15,6-1 1-15,1-7 1 16,2-5 0-16,-7-2 0 0,-6-5 1 16,-6-5 0-16,-15 0-1 15,-7-2 2-15,-16 2-1 16,-6 2 0-16,-15 2 0 15,-7 9 0-15,-5 6-1 16,-4 10 0-16,-3 14 0 16,0 10 0-16,7 12-1 15,4 5-2-15,13 9-5 16,4-21-10-16,30 7-11 15,3-35-7-15,27-16-3 16,15-35 0-16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15.971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15316 2332 61 0,'-9'-4'32'0,"9"4"-2"16,0 0-7-16,-7-10-18 15,7 10-4-15,2-11 0 16,-2 11 0-16,-2-11 0 16,2 11 1-16,0 0 0 15,-11-10 0-15,11 10 1 16,-11-4 0-16,11 4 0 15,0 0 0-15,-9-5-1 16,9 5 0-16,0 0 1 0,15-3-1 16,-15 3 1-16,21-5-1 15,-9 3 1-15,3 2-1 16,-1-1-1-16,1 0 0 15,-2 2 0-15,0 1-1 16,-4 2 0-16,3-1 1 16,0-1-1-16,2 2 0 15,0-1 0-15,5 0 1 16,2-2 0-16,5 1-1 15,0-1 1-15,1 2 0 16,1-2-1-16,-3 1 1 16,-2 2-1-16,0-2 1 15,-6 1-1-15,-3 1 0 16,0-2 0-16,-1 0 1 15,-2 0-1-15,3-1 1 0,0-2 0 16,4-1 0-16,-2-1 0 16,2-1 0-16,2 0 0 15,0-2 0-15,-5 0 0 16,0 2-1-16,-4 0 1 15,-11 4-1-15,16-6-1 16,-16 6 1-16,0 0-1 16,0 0 0-16,0 0 1 15,0 0-1-15,0 0 0 16,0 0 1-16,0 0-1 15,-5 11 1-15,5-11 0 16,0 0 0-16,0 0 0 16,11 10 0-16,-11-10 0 15,19 5 0-15,-5-3 0 0,3-1 1 16,4 0-1-16,2 1 1 15,2-2-1-15,0 0 1 16,2 0-1-16,-1 0 0 16,0-2 1-16,-1 2-1 15,-1 0 0-15,-4 2 0 16,0-1 0-16,0 0 1 15,-2 0-1-15,2 0 0 16,1-1-1-16,0 0 1 16,1 0 0-16,0-1-1 15,2 1 1-15,-1 0 0 16,0 0-1-16,-1 1 1 15,-2 0 0-15,-1 2 0 16,-4-2 0-16,1 0 0 16,-1 0 0-16,0-1 1 0,-1 1-1 15,2-1 0-15,-2 0 0 16,0 0 0-16,3 0 0 15,1 3 1-15,-2-2-1 16,1-1 0-16,-2 1 0 16,2 0 1-16,-4-1-1 15,1-1 1-15,-1 1-1 16,0-1 1-16,0 0 0 15,-1-1-1-15,2 1 1 16,2 1-1-16,1-1 0 16,1 0 0-16,1-1 0 15,-1 2 0-15,-1 0 0 16,-2 1 0-16,-3-1 0 15,0 1 0-15,-12-1 0 0,14 1 0 16,-14-1 0-16,0 0 0 16,14 0 0-16,-14 0 0 15,12 0 0-15,-1 0 0 16,3 1 0-16,1 2 0 15,-1-2 0-15,1 3-1 16,1-1 1-16,-3 0 0 16,-2-1 0-16,-11-2 0 15,15 5 0-15,-15-5 0 16,14 1 0-16,-14-1 0 15,20-1 0-15,-3 1 0 16,0-2 0-16,3 1 0 16,0-1 0-16,-1 1 0 15,-1 1 0-15,-5 0 0 0,0 0 0 16,-13 0 0-16,10 3 0 15,-10-3-1-15,0 0 1 16,0 0 0-16,0 0 0 16,0 0 0-16,0 0 0 15,0 0 0-15,0 0 0 16,0 0 0-16,12 9 0 15,-12-9 0-15,0 0 0 16,15 7 0-16,-15-7-1 16,0 0 2-16,11 5-1 15,-11-5 0-15,0 0 0 16,0 0 0-16,13 4 0 15,-13-4 0-15,11 1 0 0,-11-1 0 16,13 4 0-16,-13-4 0 16,18 2 0-16,-18-2 0 15,10 2 0-15,-10-2-1 16,0 0 1-16,0 0 0 15,0 0 0-15,0 0-1 16,0 0 1-16,0 11-1 16,0-11 1-16,0 0-1 15,5 11 1-15,-5-11 0 16,9 8 0-16,-9-8 0 15,13 7 0-15,-13-7-1 16,0 0 1-16,0 0-2 16,-12 12 0-16,-2-12-2 15,4 10-5-15,-14-17-12 0,16 23-9 16,-13-17-7-16,21 1 0 15,-20 7 0-15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3:30.02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17408 2800 69 0,'0'0'34'15,"1"-14"-1"-15,-1 14-5 16,-1-15-22-16,1 15-4 15,-3-14 1-15,3 14-1 16,-13-10-1-16,13 10 0 16,-27-7 0-16,8 6 1 15,-8-2 0-15,-5 6 0 16,-5-1 0-16,-2 4 1 15,-4 0 0-15,3 4 0 0,2 3 0 16,6 2-1-16,5 4 0 16,7 2 0-16,8 2-1 15,10 1-2-15,11-1 1 16,6 2-1-16,5-5 1 15,7-1-1-15,6-9 1 16,1-3-1-16,3-5 1 16,1-4 0-16,-4-5 0 15,-2-6-1-15,-4 2 1 16,-3-6 0-16,-6-3 0 15,-5-2 1-15,-4 2-1 16,-6 1 1-16,-8 0-1 16,-5 4 1-16,-6 6-1 15,-7 1 1-15,-7 8-1 0,-5 8 0 16,-4 6 0-16,-5 3 0 15,-1 8 0-15,0 1-1 16,5 4 1-16,4 4 0 16,3 0-1-16,11 1 1 15,3-3-1-15,14 0 1 16,7-3-1-16,9 0 0 15,10-6 0-15,9-6 0 16,10-5 0-16,5-10-1 16,6-2 1-16,0-7 0 15,0-3 0-15,-5-5 1 16,-8-4-1-16,-10 0 1 15,-7-2 0-15,-16 5 1 16,-7 0-1-16,-11 1 0 16,-7 6 0-16,-8 3 1 0,-4 6-1 15,-3 6 1-15,-3 6 0 16,0 6 0-16,-5 1 0 15,7 10 0-15,3 3 0 16,8 4 0-16,5 1-1 16,10 1 1-16,7-2-1 15,8 1 0-15,10-5-1 16,6-3 1-16,5-7-1 15,6-5 0-15,3-4 0 16,0-8 1-16,-2-3-1 16,1-6 0-16,-2-4 0 15,-5-4 0-15,-4-1 1 0,-7-4 0 16,-8-1 0-1,-6 2 1-15,-8 1-1 0,-10 3 1 16,-11 5 0-16,-4 5 0 16,-7 4 0-16,-1 8 0 15,0 3 0-15,0 6 0 16,3 4 0-16,9 1-1 15,10 2 0-15,6 1 0 16,10 0 1-16,7-3-2 16,8-1 1-16,6-3-2 15,4-4 1-15,3-5-1 16,3 0 1-16,-2-7-1 15,4-4 0-15,-5-5 0 16,0-3 1-16,-3-3 1 16,-3-2-1-16,-6 1 1 15,-7-2-1-15,-8 4 2 0,-1 10-2 16,-18-14 2-16,-5 14-1 15,-6 3 0-15,-8 8 2 16,-2 4-1-16,-1 4 1 16,2 2-1-16,4 4 1 15,6 3-1-15,7 0 0 16,11 0-1-16,9-3-1 15,5-1 1-15,11-3-2 16,6-4 1-16,5-1-1 16,-2-3 1-16,4-6 0 15,-2-5 0-15,0-3 0 16,-3-5 0-16,-1-2 1 15,-2-4 0-15,-3 0 0 0,-3 0 0 16,-2-3 1-16,-3 4-1 16,-9 11 1-16,2-18-1 15,-2 18 1-15,-18 3-1 16,-1 4 1-16,-3 5 0 15,-6 6 0-15,1 4 0 16,-2 6 0-16,3 5-1 16,4 0 1-16,4 4-1 15,8 0 0-15,6-1 0 16,6-4 0-16,10-2 0 15,7-6-1-15,8-3 1 16,3-6 0-16,4-6-1 16,0-4 1-16,0-5 0 15,-4-5 0-15,-4-2 0 0,-7-2 0 16,-6-1 0-16,-6-3 0 15,-7 0-1-15,-7 4 1 16,-5 1 1-16,-6 1-1 16,-4 6 0-16,-5 4 1 15,-3 5 0-15,-2 5-1 16,0 4 1-16,1 6 0 15,3 4 0-15,3 2-1 16,3 3 0-16,7 2-1 16,4-3 0-16,7 0 1 15,5-2-2-15,8-5 2 16,5-2-2-16,5-6 1 15,5-6-1-15,4-5 1 16,1-6 1-16,-3-4-1 16,1-5 1-16,0-5-1 0,-8-4 2 15,-2 0-1-15,-5-2 1 16,-4 0-1-16,-6 3 1 15,-5 0-1-15,-5 7 2 16,-8 4-2-16,-4 6 1 16,-4 5 1-16,-4 9-2 15,1 7 1-15,1 3-1 16,-1 7 0-16,3 2-1 15,5 4 1-15,4 0 0 16,5 3-1-16,4-4 0 16,6-2 0-16,5-7 1 15,6-3-1-15,5-8 0 16,5-2 1-16,7-8-1 15,5-9 0-15,4-5-1 0,4-4 0 16,-1-3 0-16,0-1-1 16,-5 0 1-16,-10 2 0 15,-11 0-1-15,-14 15 1 16,-9-13 1-16,-16 13 2 15,-12 9 0-15,-11 5 0 16,-2 6 1-16,-4 3 1 16,3 8-1-16,3 0 1 15,10 6-1-15,6-1-1 16,12 3 1-16,6-2-2 15,9-2 0-15,10-1-1 16,7-4 1-16,6-6 0 16,3-3-1-16,6-6 1 15,-1-5-1-15,3-4 1 0,-1-6-1 16,-1-5 1-16,-2-3 0 15,-4-7 0-15,-1-3 0 16,-5-4 0-16,-5 0 0 16,-3-2 2-16,-2 4-1 15,-7 2 0-15,-1 6 1 16,-8 5 0-16,-4 11-1 15,-9 6 0-15,0 9 1 16,-6 6-2-16,-2 4 1 16,0 4-1-16,3 3-1 15,5 1 3-15,4 1-2 16,10-1 1-16,5-4-1 15,10-4 1-15,8-2-2 0,5-6 3 16,8-4-3-16,5-7 1 16,2-4-1-16,5-5 1 15,0-3-1-15,-2-6 0 16,-3-4 1-16,-3 0-1 15,-5-1 1-15,-7-2 0 16,-6 1 1-16,-9 3-1 16,-3 11 1-16,-19-9-1 15,-1 13 2-15,-9 5-1 16,-3 9-1-16,-6 4 1 15,0 8 0-15,1 3-1 16,7 3 1-16,2 4-1 16,9 0 0-16,5-1 0 15,9-2 0-15,10-2 0 16,5-6-1-16,6-3 1 0,5-5-1 15,3-6 0-15,4-5 0 16,1-4 0-16,-2-5 1 16,-4-4-1-16,-2-5 0 15,-5-5 1-15,-4-4-1 16,-1-4 0-16,-5-2 1 15,0 0 0-15,-4 1 0 16,-1 3 1-16,-3 3-1 16,2 16 1-16,-14-7-1 15,-1 18 1-15,-5 5 0 16,-7 6-1-16,-6 7 0 15,0 3 0-15,-3 4 0 16,1-1 0-16,2 3 1 16,7-1-1-16,3-1 2 0,9-3-2 15,8-3 3-15,11-3-4 16,8-5 2-16,12-3 0 15,8-6-1-15,8-4-1 16,8-4 0-16,2-4 0 16,2-2 0-16,-6-4 1 15,-6 1 1-15,-11-1-2 16,-10 2 3-16,-20 3-1 15,0 0-1-15,-23-3 1 16,-9 10-2-16,-7 1 4 16,-5 4-4-16,-6 4 3 15,3 5-3-15,0 1 3 16,9 4-3-16,6 2 3 15,7 3-1-15,10-1-2 0,6 2 1 16,7-3 0-16,5 0 0 16,11 0-1-16,2-8 0 15,5-1 0-15,6-7 0 16,3-4 1-16,2-4-1 15,1-7 0-15,0-7 0 16,-3-2 1-16,2-6-1 16,-7-5 1-16,-2 0 0 15,-8 0 0-15,-7 2 0 16,-11 2 1-16,-6 6 0 15,-11 7-1-15,-7 6 1 16,-7 7 0-16,-5 8 0 16,-3 7 0-16,0 6-1 0,4 2 1 15,3 4-1 1,7 1 0-16,6 0 1 0,12-2-2 15,5-2 1-15,11-6 0 16,8-1 0-16,10-5 0 16,7-5-1-16,9-3 1 15,0-5 0-15,7-6-1 16,-3-1 1-16,-3-3-1 15,-2-3 1-15,-11-1 0 16,-4-1-1-16,-12 0 1 16,-12 8 0-16,2-14 0 15,-15 10 1-15,-7 4-1 16,-3 4 0-16,-8 4 0 15,-2 2 1-15,0 5-1 0,-2 6 1 16,4 2-1 0,0 4 2-16,7 4-2 0,3-1 2 15,5 2-2-15,6-2 2 16,5 0-2-16,5-2 1 15,6-5-1-15,3-2-1 16,5-6 0-16,5-3 0 16,3-6 1-16,3-5-1 15,3-3-1-15,-2-5 1 16,3-3 0-16,-4-3 0 15,-6 0 1-15,-5 2-1 16,-14 11 1-16,4-18 0 16,-16 14 0-16,-6 5 1 15,-10 3 0-15,-5 5 0 16,-2 3 0-16,-3 7 0 0,5 1 0 15,-1 8 0-15,6-3 0 16,9 5 0-16,8-1-1 16,8-1 0-16,9 0 0 15,8-5 0-15,8-3 0 16,5-3-1-16,7-5 1 15,1-1-1-15,0-4 0 16,-2-4 1-16,-3-2-1 16,-7-2 1-16,-6-1 0 15,-6-1-1-15,-11 3 1 16,0 0 0-16,0 0 1 15,-21-9-1-15,6 10 0 16,-3 4 0-16,-3 3 1 16,-2 5-1-16,-2 6 1 0,-1 2-1 15,0 7 1-15,3 1-1 16,2 1 1-16,4 3-1 15,2-1 0-15,6-1-1 16,5-4 1-16,5-3-1 16,6-4 1-16,7-4-2 15,6-5 2-15,6-5-2 16,7-2 2-16,-1-7-1 15,3 1 0-15,-1-4 0 16,-3 1 0-16,-7-4 0 16,-6 1 1-16,-18 8-1 15,4-18 1-15,-14 12 1 16,-10 2 0-16,-9 2-1 15,-4 4 1-15,-4 3 0 0,-3 2 0 16,2 7 0-16,0 3 0 16,5 4-2-16,5 3 2 15,9 3 0-15,4 2-1 16,7 3 0-16,8-1 0 15,8 1 0-15,6-4-1 16,5 0 1-16,7-5 0 16,5-5-1-16,7-3 1 15,-1-5-1-15,2-5 1 16,-1-6-1-16,-3 0 0 15,-4-6 1-15,-8-1 0 16,-6-2-1-16,-9-1 2 16,-8 11-1-16,-5-16 0 15,-10 13 1-15,-9 4-1 16,-3 5 1-16,-8 4-1 0,-2 8 1 15,0 7-1-15,-1 2 1 16,4 4-1-16,4 3 1 16,8 0-1-16,8 1 0 15,8-3 0-15,8-1 0 16,10-5-1-16,8-4 1 15,9-5 0-15,8-4-1 16,3-4 1-16,5-4-1 16,-1-4 1-16,-2-4 0 15,-5-2 0-15,-4-1-1 16,-10-2 1-16,-9-3 0 15,-14 11 0-15,0-17 0 16,-18 11 1-16,-5 2-1 16,-6 3 0-16,-6 3 0 0,-5 5 1 15,-2 4-1-15,-1 4 1 16,3 6 0-16,2 2 1 15,6 4-2-15,7 2 1 16,9 2-1-16,8-3 0 16,8 4 0-16,6-2 0 15,7-5-1-15,9 0 0 16,6-3 1-16,4-2-1 15,0-5 1-15,4-4 0 16,2-3-1-16,-3-4 0 16,-4-4 0-16,-3-4 1 15,-7-1 0-15,-8-3 0 16,-13 8 0-16,9-20 0 15,-9 20 0-15,-22-15 0 0,2 13 1 16,-8 2 0-16,-2 5-1 16,-6 6 1-16,-3 6-1 15,2 5 1-15,2 2-1 16,-2 9 1-16,4 0 0 15,6 3-1-15,9-1 0 16,7 2 0-16,7-4 0 16,8-2 0-16,7-6 0 15,10-5-1-15,6-5 1 16,5-4-1-16,3-5 1 15,1-6-1-15,-3-5 1 16,-3 0 0-16,-1-6 0 16,-10 1 0-16,-4-2 0 0,-6 2 0 15,-9 10 0-15,-4-16 0 16,-10 12 1-16,-6 6-1 15,-4 4 0-15,-6 4 0 16,-5 5 0-16,-2 4 0 16,-3 6 1-16,2 0 1 15,2 8-2-15,7-2 2 16,5 4-2-16,8-3 2 15,5 1-3-15,11-2 2 16,10-5-1-16,8-1 0 16,6-7-1-16,8-3 0 15,5-6 1-15,1-3-1 16,1-5 1-16,-2-3 0 15,-4-3-1-15,-6-3 1 0,-8 0 0 16,-5-2 1-16,-14 10-1 16,5-18 0-16,-5 18 1 15,-27-8-1-15,6 11 0 16,-4 1 0-16,-2 4 0 15,-2 5 0-15,0 3 0 16,1 4 0-16,8 4 0 16,2 2 0-16,8 3 1 15,6-2-1-15,7 0 0 16,9 0 0-16,5-4 0 15,9-4-1-15,4-4 1 16,7-7 0-16,5-6 0 16,2-1 0-16,0-6-1 15,-3-4 1-15,-3-3 0 16,-7-2 0-16,-9 0 0 0,-9-1 0 15,-12 2 0-15,-11 3 0 16,-11 2 0-16,-10 4 0 16,-9 7 1-16,-4 2-1 15,0 7 0-15,-3 2 0 16,3 6 0-16,7 4 1 15,4 3-1-15,9 5 0 16,9 1 1-16,9 1-1 16,8 1 0-16,9 1 0 15,5-3-1-15,7-2 0 16,10-3 1-16,-2-4 0 15,8-4-1-15,2-6 0 0,-3-3 0 16,1-6 1 0,-7-4 0-16,-3-5 0 0,-10-4 1 15,-5-1-1-15,-9-1 1 16,-11-1-1-16,-8 2 1 15,-9 3-1-15,-6 4 1 16,-6 6-1-16,-4 2-1 16,-5 9 2-16,1 3-1 15,0 6 0-15,3 6 1 16,1 1-1-16,7 5 1 15,6 0-1-15,6 3 2 16,7-3-2-16,9-1 0 16,5-4 0-16,9-3 0 15,8-5-1-15,8-3 1 16,3-8 0-16,3-5-1 0,1-4 0 15,-2-3 1-15,-3-5 0 16,-4-5-1-16,-5-3 1 16,-8-1 0-16,-4-1 0 15,-8-1 0-15,-6 1 0 16,-7 0 0-16,-2 6 1 15,-5 3-1-15,0 7 0 16,-5 7 1-16,1 8-1 16,2 5 1-16,1 6-1 15,1 6 0-15,6 4 0 16,5 3 1-16,0 2-1 15,6-2 0-15,6-3 0 16,4-1 0-16,5-7-1 16,6-7 1-16,4-6 0 0,4-7 0 15,3-7 0-15,1-4-1 16,1-6 1-16,-3-5 0 15,-2-4 0-15,-5-4 0 16,-3 0 0-16,-6 1 0 16,-7-1 1-16,-7 5-1 15,-7 4 0-15,-1 7 0 16,-11 6 0-16,-3 7 0 15,-3 9 1-15,-1 4-1 16,-2 5 0-16,2 7-2 16,7 0 1-16,6 3 0 15,7-2 0-15,8 1 0 16,8-4-1-16,7-2 2 15,9-4-2-15,4-4 3 0,3-6-1 16,3-5 0-16,-3-6-1 16,2-4 1-16,-6-7 0 15,-3-5 0-15,-3-5 0 16,-4-6-1-16,-3-6 2 15,-5-1 0-15,-3-1 0 16,-6 2 0-16,-5 3 1 16,-6 5-1-16,-6 6 1 15,-7 12 0-15,-5 6-2 16,-4 9-1-16,-2 5-1 15,0 7 2-15,2 4-2 16,4 3 2-16,7 1-2 16,7 3 2-16,8-2-2 15,8-3 3-15,8-1-1 16,7-7 0-16,8-6 0 0,7-8 0 15,2-7 0-15,5-8 0 16,2-8 0-16,-3-8-1 16,-4-4 1-16,-4-11-1 15,-5-6 3-15,-7-5-2 16,-1-7 2-16,-5-6-2 15,-3-1 2-15,-5 2-1 16,-6 5 1-16,-4 8 0 16,-6 8-1-16,-8 12 0 15,-5 15 0-15,-8 11 0 16,-2 9 0-16,-4 9-1 15,2 8 0-15,4 2 0 16,4 6 0-16,6-1 0 16,8 2 0-16,7 0-1 0,10-1 1 15,8-2 0-15,8-4-1 16,9-5 1-16,9-6 0 15,9-5-1-15,3-8 1 16,4-4 0-16,-1-7-1 16,-3-7 1-16,-4-5 0 15,-11-2-1-15,-9-5 2 16,-9 2-2-16,-16 0 2 15,-8 5-1-15,-16 6 1 16,-6 7-1-16,-10 10 1 16,-5 8-1-16,-4 7 1 15,-1 11-1-15,1 8-1 16,1 9 0-16,9 3-1 15,6 5 2-15,12 1-1 16,9 3 0-16,9-1-1 0,11-2 1 16,10-6 1-16,10-7 0 15,11-7-1-15,7-7 1 16,8-6-1-16,1-10 0 15,0-8 1-15,-3-4-1 16,-4-6 1-16,-9-5 0 16,-12 0 0-16,-9-3-1 15,-14 0 2-15,-11 4-1 16,-12 2 0-16,-8 6 0 15,-10 7 1-15,-4 8-1 16,-4 5 1-16,0 7-1 16,2 6 1-16,4 4 0 0,10 3-1 15,9-3 0-15,10 1 1 16,9-4-1-16,14-1 0 15,5-7 0-15,10-5-1 16,9-5 1-16,1-6-1 16,4-6 0-16,0-3 1 15,-2-5-1-15,-6-6 1 16,-5-1-1-16,-10-2 1 15,-6-1 0-15,-9 0 0 16,-9 2 0-16,-10 4 1 16,-4 4-1-16,-7 6 0 15,-1 5 0-15,-2 8 0 16,-2 6 1-16,4 7-1 15,0 5-2-15,9 2 1 16,3 5-1-16,8 0 1 0,8-1-1 16,3 0 0-16,8-4 0 15,7-4 1-15,4-6 1 16,7-7 0-16,3-5 0 15,4-8-1-15,2-5 1 16,-2-5 0-16,-2-3 0 16,-6-3 0-16,-4 1 0 15,-9 1 0-15,-8 2 0 16,-5 10 1-16,-22-12-1 15,0 15 0-15,-5 3 1 16,-5 6-1-16,-3 4 0 16,0 6 0-16,2 3 0 15,5 4 0-15,1 6 0 16,9-2 0-16,6 3 1 0,10-3-1 15,7 1 0-15,10-5 0 16,9-5 0-16,6-6 0 16,10-4 0-16,4-2 0 15,4-8 0-15,-1-5 0 16,-4-3 0-16,-6-2 0 15,-8-1 0-15,-9-1 0 16,-20 8 0-16,6-14 0 16,-18 11 0-16,-11 1 1 15,-5 4-1-15,-8 2 0 16,-1 3 0-16,-3 3 0 15,-1 5 0-15,4 3 0 16,2 2 0-16,7 7 0 0,5 0 1 16,7 0-1-16,4 2 1 15,8-2-1-15,5-2 2 16,6-5-2-16,3-4 1 15,4-5-1-15,4-5 2 16,-1-6-2-16,2-5-2 16,-2-5 1-16,-2-3 0 15,-3-3 0-15,-5-3 0 16,0-2 0-16,-6 2 0 15,-5 3 1-15,-5 0 0 16,-2 7 0-16,-6 5 1 16,-4 7-1-16,-2 6 0 15,-2 6 0-15,-1 4 2 16,1 7-2-16,4 4 2 15,2 1-2-15,4 4-1 0,6-3 1 16,2 2-1-16,5-1 2 16,2 0-4-16,5-3 3 15,4-4-3-15,4-5 3 16,1-6 0-16,5-5 0 15,-1-7 0-15,0-5 0 16,-1-6 0-16,-2-5 0 16,-1-5 0-16,-6-3 0 15,-2-2 0-15,-4-4 0 16,-2 8 3-16,-3-1-3 15,-3 7 3-15,-4 6-3 16,-4 7 1-16,-2 7-1 16,-5 11 0-16,-5 7 1 0,1 5-4 15,0 6 3 1,-1 3-2-16,6 4 2 0,3-1 0 15,4 0 0-15,9-2 0 16,13-4 0-16,4-8 0 16,8-8 0-16,12-7 0 15,5-9 0-15,5-9 0 16,8-8-1-16,-4-8 1 15,1-2 1-15,-8-5-1 16,-4-1 0-16,-9 0 0 16,-13 5 0-16,-11 2 0 15,-10 4 0-15,-14 5 0 16,-7 8 1-16,-7 5-1 15,-5 5 0-15,-1 4 0 16,-1 6 0-16,4 3 0 0,1 7 0 16,8 3 0-16,6 3 0 15,9 5 0-15,7 0 0 16,8 0 0-16,6-4 0 15,7-1 0-15,5-8-1 16,5-5 1-16,5-10 0 16,2-8 0-16,1-8 0 15,-2-9 0-15,-2-8 0 16,-1-7 0-16,-3-6 0 15,-5-7 0-15,-8-4 0 16,-5 1 0-16,-7 2 0 16,-6 5 0-16,-7 7 0 15,-7 6 0-15,-5 10 0 16,-6 8 0-16,-1 12 1 0,-1 9-1 15,-4 6 0-15,4 9 0 16,2 5 0-16,8 7 0 16,5 1 0-16,7 4 1 15,10-3-2-15,7-2 1 16,9-4 0-16,6-9 0 15,7-4 0-15,7-13-1 16,2-8 1-16,-2-8 0 16,-1-10 0-16,-4-5 0 15,-5-8 0-15,-4-4 0 16,-7-7 0-16,-7-3 0 15,-6-2 0-15,-5-2 0 16,-5 6 0-16,0 4 0 16,-4 7 0-16,-2 9 0 0,2 10 0 15,-2 12 1-15,1 13-1 16,1 13 0-16,0 9 0 15,3 11 1-15,-1 5-1 16,1 11 0-16,1 4 0 16,1 0 1-16,-1 0-2 15,3 1 2-15,5-5-1 16,4-10-1-16,8-10 0 15,5-8 1-15,11-13-1 16,8-13 0-16,8-9 0 16,4-11 1-16,0-6 0 15,-1-7 0-15,-5-2 1 16,-8-4 0-16,-12 4-1 15,-6 5 1-15,-16 2 0 16,-10 8-2-16,-7 6 1 0,-8 10 1 16,-3 8-1-16,-6 10 0 15,-3 11 0-15,1 3-1 16,5 7 1-16,0 8-1 15,7 0 1-15,7 3-2 16,9 0 2-16,5-1-1 16,8-10 0-16,6 0 2 15,4-10-2-15,7-5 1 16,1-11-1-16,3-11 1 15,-2-6 0-15,-2-6-1 16,-1-8 1-16,-8-5-1 16,-2-8 1-16,-2-2 0 0,-3 0 0 15,-4 1 0 1,-3 1 0-16,-1 7 0 0,-4 3 0 15,-3 8 0-15,-1 9 0 16,-5 9 1-16,-4 7-1 16,1 8 0-16,-2 6 0 15,-3 4 0-15,4 7 0 16,2 5 1-16,5 3-1 15,0-2 0-15,10-1 0 16,6-4 0-16,5-5-1 16,4-6 1-16,5-11 0 15,6-8 0-15,-1-7 0 16,2-10 0-16,1-7 0 15,-6-4 0-15,-4-7 0 16,-4-5 0-16,-1-2 0 0,-4-2 0 16,-3 0 0-16,-6 3 0 15,2 4 0-15,-3 7 0 16,-3 5 1-16,-2 11-1 15,-2 10 0-15,-2 10 0 16,-2 10 0-16,-4 10 0 16,3 6 0-16,-2 4 0 15,3 3 0-15,2 4 0 16,5-4 0-16,3-5-1 15,6-7 1-15,4-6-1 16,5-10 0-16,2-7 0 16,4-7 1-16,4-14-1 15,1-6 0-15,3-6 2 16,0-6-1-16,3-7 1 0,0 0-1 15,1-3 1-15,-6 4-1 16,-7 5 1-16,-5 4-1 16,-9 7 0-16,0 14 0 15,-29-3 0-15,1 13 0 16,-4 6 0-16,-4 7 0 15,-1 7 0-15,1 5 0 16,3 1 0-16,7 3 0 16,5 0-1-16,10 2 1 15,7-3-1-15,10-5 1 16,12-8-1-16,6-4 1 15,12-6 0-15,6-9 0 16,3-6 0-16,3-7 0 16,-2-7-1-16,-5-3 1 0,-6-6 0 15,-8-6 0-15,-8-3 1 16,-8-3-1-16,-7-4 1 15,-5 0 0-15,-9 3 0 16,1 3-1-16,-5 3 1 16,-3 5 0-16,2 6-1 15,0 8 0-15,1 8 0 16,2 6 0-16,12-3 0 15,-13 21 0-15,12 0 0 16,4 2 0-16,1 7 0 16,1 5 0-16,-1-2-1 15,5 4 0-15,-5-3 1 16,0 0-1-16,-3-1 1 15,-1-6-1-15,-1-6 0 16,-2-5 1-16,3-16 0 0,-2 11 0 16,2-11 0-16,9-24 0 15,-1 0 0-15,6-11 0 16,-1-5 1-16,0-9-1 15,0-4 1-15,-3-4-1 16,-5-4 1-16,-3 1-1 16,-4 2 1-16,-7 5 0 15,-1 5-2-15,-4 4 2 16,0 6-1-16,-1 10 0 15,4 6 0-15,-1 7 0 16,4 4 0-16,8 11-1 16,-6-12 1-16,6 12 0 15,0 0 0-15,8 20 0 0,-4-5 0 16,-2 7 0-16,-1 4 0 15,-1 9 0-15,-3 5 1 16,-2 5-1-16,0 2 0 16,1 2 0-16,-1 0 0 15,4-1 0-15,1-3 0 16,1-4 0-16,4-3-1 15,2-6 1-15,0-4-1 16,0-3 1-16,-2-5 0 16,-2-5 0-16,-3-15-1 15,2 17 1-15,-2-17 0 16,0 0 0-16,-13-10 0 16,5-5 0-16,1-6 1 15,-3-6-1-15,4-6 1 16,-1-8-1-16,4-7 1 0,0-3-1 15,1-6 1-15,2-1-1 16,-1-2 0-16,1 0 0 16,-5-1 0-16,2 4 0 15,-2-1 0-15,-1-1-1 16,-1 4 3-16,2 0-2 15,2 1 0-15,0 0 1 16,3 1-1-16,0-1 1 16,3 2-1-16,3 1 0 15,-4 3-1-15,2 2 2 16,-1 2-2-16,0 4 1 15,1-1 0-15,-1 6 0 16,0-1 0-16,2 1 0 0,2 1 0 16,1-1 0-16,2-1 2 15,2 1-2-15,-1-1 1 16,2 0-1-16,-1 0 1 15,-1 1-2-15,-1 0 3 16,-2 2-3-16,-3 0-1 16,-1 2 2-16,-3 0 0 15,-2 3 0-15,-1 2 0 16,-4 0 0-16,0 7 0 15,-1-1 0-15,-1 5 0 16,-1 5 0-16,9 10 0 16,-17-14 0-16,17 14 0 15,-12 3 0-15,12-3 0 16,-11 17 0-16,4-5 0 15,0 6 0-15,-1 2 0 0,0 3 0 16,-1 3 0-16,2 0 0 16,-1 3 1-16,2 2-1 15,1-3 0-15,1 2 0 16,1-1 2-16,-2 1-2 15,5 2 2-15,-1-1-2 16,1 1-1-16,2 0 2 16,0 0-2-16,2-2 1 15,0 2-2-15,2-2 2 16,-1-1-3-16,-1 0 3 15,0-2 0-15,-2 1 0 16,0 0 1-16,0-3-1 16,-4 1 0-16,1-3 0 15,-2 1 0-15,-1 0 0 0,0-3 0 16,1 1 0-16,1 0 0 15,-3-1 0-15,5 0 1 16,-4 1-2-16,4-2 2 16,-1 1-1-16,-2-1 0 15,0 2 0-15,-1-2 1 16,1 2-2-16,-1 1 2 15,0 1-2-15,-2-1 1 16,3 1-1-16,-1-1 0 16,1 3 1-16,-1-3-2 15,2 1 2-15,-1 0-1 16,2-2 1-16,-1 1 0 15,1 1 0-15,0 4 0 16,1-3 0-16,-3 3 1 0,2 0-1 16,1 1 0-16,0 2 0 15,1 0 0-15,-2 1 0 16,5 0 0-16,-4 0 0 15,1 1 0-15,1-1 0 16,-2-1 0-16,-3-1 0 16,3-2 0-16,-2 0 0 15,-1-1 0-15,1-1 0 16,-2-2-1-16,1 1 1 15,0 0-1-15,1-1 1 16,2 1-1-16,-2-1 1 16,2-1-1-16,2 3 1 15,-1-3 0-15,3 3 0 0,-2 1 1 16,0-2-2-1,1 4 2-15,-4 0-1 0,2 3 0 16,-2 1 0-16,-1 0 0 16,-1 0-1-16,2 3 2 15,-4-2-1-15,5-2 0 16,0 3-1-16,0-2 2 15,4 0-1-15,-2 0-1 16,4-1 1-16,-2 0 0 16,2 2-1-16,1-2 1 15,-1 3 0-15,-3-5-1 16,0 3 1-16,-2 2 0 15,-2-2 0-15,-3 4 0 16,1 0 0-16,-3 0 0 0,1 2 0 16,1-1 1-16,-1 1-2 15,2 0 1-15,1-2 0 16,-1 0 0-16,2-2 0 15,-3-1 0-15,2 1 0 16,0-4-2-16,-2-1 2 16,2-5-2-16,-2-3 2 15,2-4-1-15,0-2 0 16,2-16 0-16,-1 10 1 15,1-10 0-15,3-10 0 16,2-4 0-16,-1-6 0 16,2-3 1-16,1-8 0 15,2-2 0-15,1-8-1 16,-3-1 2-16,5-7-2 15,0 0 1-15,2-4 0 0,1-4-2 16,3 2 1-16,0-1 0 16,0 3 0-16,0 2 0 15,-2 2 0-15,-2 6 1 16,-5 5-1-16,-3 7 2 15,-6 4-2-15,-4 5 0 16,0 3 1-16,-2 5-1 16,6 14 1-16,-16-16-1 15,16 16 0-15,-18 5 0 16,18-5 0-16,-12 22 0 15,7-4 0-15,-1 4 0 16,2 7-1-16,-1 2 0 16,-2 7 1-16,-2 1-1 15,-1 7 1-15,0 2-1 0,-3-1 1 16,1 3 0-16,-4-1 0 15,0-2 0-15,1-2 0 16,4-4 0-16,0-8 0 16,3-4 0-16,1-7 0 15,5-6 0-15,2-16 0 16,0 0 0-16,0 0-1 15,15-6 1-15,-8-10 1 16,0-9-2-16,-3-6 2 16,1-7-1-16,0-6 0 15,-1-7 0-15,-3-4 0 16,-1-5 0-16,0-2 0 15,-3-2 0-15,-1 2 1 16,-1-2-1-16,-3 3 0 0,1 7 0 16,-5 3 1-16,3 9-1 15,-2 5 0-15,-1 8 0 16,0 9 0-16,-2 7 1 15,-1 11-1-15,-1 10 0 16,-4 7 0-16,-1 10 0 16,-2 7 0-16,-1 7 1 15,-2 7-1-15,4 6-1 16,1 1 1-16,3 3 0 15,4 0-1-15,5-3 1 16,9-3 0-16,9-8-1 16,5-5 0-16,8-9 2 15,6-8-1-15,7-10 0 16,3-11 0-16,8-7 0 0,0-7 0 15,1-8 0-15,-2-5-1 16,-3-3 1-16,-8-3 0 16,-5 0 0-16,-11 1 0 15,-9 2 0-15,-9 3 0 16,-12 7 1-16,-6 5-1 15,-9 8 0-15,-2 8 1 16,-7 8-1-16,-1 9 0 16,-3 12 0-16,0 11 0 15,2 7-1-15,0 8 1 16,4 3 0-16,5 6-1 15,7-2 2-15,7 3-2 16,11-4 1-16,8-10 0 0,9-5 0 16,12-12-1-16,10-7 1 15,8-10 0-15,7-9 0 16,7-8-1-16,-3-7 1 15,-1-4 1-15,-2-7-2 16,-8 1 2-16,-8-3-1 16,-11 1 0-16,-10 4 0 15,-14 5 0-15,-11 4 0 16,-14 7 0-16,-8 10 0 15,-9 4 0-15,-9 11 0 16,4 5 0-16,-6 6-1 16,6 2 1-16,3 1-2 15,8 2 2-15,11-2-1 16,8-1 1-16,13-4-2 15,8-4 2-15,10-5 0 0,9-7 0 16,11-6-1-16,8-7 1 16,5-6 0-16,5-6-1 15,2-6 1-15,-2-2 0 16,-7-2 0-16,-7 3 0 15,-9-1 0-15,-10 6 0 16,-19 8 0-16,0 0 1 16,-19-3-1-16,-8 11 0 15,-5 9 0-15,-6 1 0 16,-3 4 0-16,0 3 0 15,2 4 0-15,1 2 0 16,10 1 0-16,6 1 0 16,6-4 0-16,7 1 0 15,8-3 0-15,5-4 0 0,6-3-1 16,1-5 1-16,5-6 0 15,1-5 0-15,1-4-1 16,-3-5 1-16,4-2 0 16,-5-6 0-16,-5 2 0 15,0-1 0-15,-9 12 0 16,6-18 0-16,-6 18 1 15,0 0-1-15,-19-5 0 16,4 14 0-16,-1 3 0 16,-2 4 0-16,-1 4 0 15,0 1 0-15,2 0 0 16,4 0 1-16,5 2-1 15,7-2 0-15,5-3-1 16,6-1 1-16,7-2-1 0,4-6 1 16,4-2-1-16,2-4 0 15,1-5-1-15,-1-2 2 16,-4 0 1-16,-3-3-2 15,-8 2 2-15,-12 5-1 16,0 0 2-16,0 0-2 16,-25 3 0-16,3 7 0 15,-5 3-1-15,-1 5 1 16,1 1-1-16,0 4 1 15,4 0-1-15,1 2 1 16,7-3 0-16,5 1 0 16,7-3-1-16,8-3 1 15,5-2 1-15,5-4-2 0,6 0 1 16,2-5 0-1,3-2 0-15,0-3 0 0,-1 1 0 16,-3-1 0-16,-4-2 0 16,-4-1 0-16,-2 2 1 15,-12 0-1-15,0 0 0 16,0 0 0-16,0 0 0 15,0 0 0-15,-19 10 1 16,6-5-1-16,-3 5 0 16,-1 3 0-16,-4 5 0 15,0 4 0-15,-1 2 0 16,-1 4 0-16,4 1 0 15,4 3 0-15,0-1 0 16,7-1 0-16,3-4 0 0,8-4 0 16,4-5 0-1,4-4-1-15,6-8 1 0,2-5 0 16,0-4 0-16,3-5 0 15,-3 0 0-15,-3-3 0 16,-3 1 0-16,-2 2 0 16,-11 9 0-16,9-17 1 15,-9 17-1-15,0 0 0 16,0 0 0-16,-17-3 0 15,17 3 0-15,-18 7 0 16,18-7 0-16,-22 10 0 16,22-10 0-16,-14 11 0 15,14-11-1-15,0 0 0 16,0 0 0-16,0 0 0 15,0 0-2-15,18-12-2 0,-14-3-6 16,10 16-8-16,-21-19-5 16,7 18-4-16,-4-19-10 15,-5 9 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01.39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17098 15857 38 0,'0'0'32'16,"2"-19"2"-16,-2 19-3 15,6-19-29-15,3 7-2 16,-2 0 1-16,-7 12 2 15,15-20 0-15,-15 20 0 0,5-14 1 16,-5 14-1-16,-11-10 0 16,11 10 0-16,-25-12-1 15,4 5-1-15,-7 0 0 16,-7 1-1-16,-4-1 0 15,-7 0 1-15,-10 1 0 16,-8 0 0-16,-10 2 0 16,-4 1 1-16,-5 0-1 15,-2-1 0-15,-5 2 0 16,-1 0 0-16,-4-1 0 15,3 3 0-15,-2-1 0 16,3 1-1-16,1 0 1 16,-1 4-1-16,6-3 1 0,2 2 0 15,5 0-1-15,5 0 0 16,2 2 0-16,4-3 1 15,-2 1-1-15,4 1 0 16,1 1 0-16,-2 0-1 16,2 2 1-16,2 0 1 15,6-1-1-15,4 1 0 16,4-1 1-16,6 1-1 15,3-1 0-15,5 0 0 16,1 0 0-16,-1-3 0 16,3 1-1-16,1-1 1 15,1-1-1-15,1-2 1 16,5 0 0-16,6-3 0 15,1 1 0-15,6 0 0 0,10 2-1 16,-20-3 1-16,8 4-1 16,-8 2 0-16,-2 1 0 15,-7 2 1-15,1 0 0 16,0 0 0-16,4-4 0 15,9-1 1-15,15-1 0 16,2-13-1-16,20 2 1 16,16-5-1-16,10-5 1 15,5-1-1-15,3 0 0 16,-1 3 1-16,-7 2-1 15,-5 4 0-15,-12 0 0 16,-11 6 0-16,-20 7 0 16,0 0 0-16,-19-2 0 15,-4 5 0-15,-10 3 0 0,-2 0 0 16,-7-1 1-16,0 2-1 15,-1 0 0-15,4 0 0 16,4 0 0-16,5-1 0 16,8-3 0-16,8 0-1 15,14-3 2-15,0 0-2 16,28-8 1-16,6-4 0 15,14-1-1-15,10-5 0 16,12-4 1-16,9-5 0 16,4-2-1-16,6-3 1 15,0 1-2-15,-2 2 1 16,-9 2 0-16,-9 4 2 15,-12 4-2-15,-16 4 1 16,-18 7 0-16,-23 8 0 16,-12-2 0-16,-21 8 0 0,-15 1 0 15,-10 5 1-15,-11 3-1 16,-7 4 1-16,-2 1 0 15,1 3 0-15,8 1 0 16,14 2-1-16,18-1 0 16,19-2 0-16,27-2-1 15,25-5 0-15,30-5 0 16,27-7-1-16,25-6 1 15,19-5 1-15,17-6-1 16,11-4 2-16,8-4-2 16,0-3 2-16,-5 1-2 15,-10 2 2-15,-17 2-2 16,-17 4 2-16,-23 3-1 15,-25 4-1-15,-24 7 1 0,-25 3 0 16,-25-2 1-16,-26 25 0 16,-21-4 0-16,-17 7-1 15,-15 3 1-15,-4 4 0 16,-3-2 0-16,11 2-1 15,14-5 1-15,23-4-2 16,24-6 1-16,25-10 0 16,30-6-1-16,22-9 0 15,25-4 0-15,15-6 0 16,13-7 0-16,3-4 0 15,2-2 0-15,-9-3 1 16,-12 1-1-16,-16 0 2 16,-18 2-1-16,-22 2 2 0,-25 4-3 15,-18 6 3-15,-21 7-1 16,-16 9-1-16,-18 9 1 15,-12 8 0-15,-7 11-1 16,-8 7 0-16,0 4 1 16,3 6-2-16,8-1 1 15,12-2-1-15,16-4 1 16,14-12-2-16,21-7 1 15,7-19 1-15,35 0-1 16,5-20 0-16,15-9 1 16,9-11 0-16,4-7 0 15,3-7 0-15,-3-5 0 16,-4-1 1-16,-12 0-1 15,-9 3 1-15,-14 7-1 16,-13 5 0-16,-13 9 1 16,-10 9-1-16,-12 15 0 0,-15 10 0 15,-13 15 0-15,-15 11 0 16,-11 12 0-16,-8 6 0 15,-10 7 0-15,-4 5 1 16,3 1 0-16,4-6-2 16,15-7 1-16,16-8-1 15,20-12 2-15,22-14-2 16,24-18 1-16,25-20-1 15,26-16 0-15,19-14 2 16,18-14-1-16,9-10 1 16,5-8-1-16,0-4 1 15,-7-1-1-15,-11 5 1 0,-18 6-1 16,-18 8 1-16,-20 12-1 15,-21 14 2-15,-18 18-2 16,-21 19 2-16,-19 22-2 16,-19 23 0-16,-19 17 0 15,-12 21 0-15,-12 16-1 16,-7 13 0-16,-4 7 0 15,-5 1 1-15,5-3-1 16,6-5-1-16,11-9 1 16,10-13 0-16,15-14 1 15,11-15-1-15,19-17 1 16,20-17-2-16,23-12 0 15,17-36 4-15,23-16-2 16,23-21 1-16,21-20-1 16,19-19 1-16,20-11-2 0,7-15 2 15,4 0-1-15,-4 1-1 16,-14 15 1-16,-17 14 0 15,-23 21 0-15,-24 20 0 16,-30 23 1-16,-23 29 0 16,-27 22 0-16,-20 25 0 15,-20 21 0-15,-13 16 0 16,-18 18-1-16,-14 16-1 15,-18 8 0-15,-11 12 0 16,-10 2 1-16,-1 3 0 16,-3-10 0-16,4-6-2 15,14-15 3-15,21-20-1 16,30-22 0-16,30-26 0 15,39-28 1-15,31-27-1 0,39-32 0 16,31-26 1-16,35-23-1 16,22-25 1-16,24-15-1 15,8-15 2-15,15-3-2 16,2-4-1-16,-5 10 1 15,-14 9 1-15,-20 15-1 16,-25 19 1-16,-28 26-1 16,-26 24 0-16,-33 23 1 15,-27 29 0-15,-27 23 0 16,-23 27 0-16,-26 23-1 15,-22 22 0-15,-21 22-1 16,-20 20 2-16,-19 15-2 16,-20 10 0-16,-12 6 0 15,1 2-1-15,3-6 1 0,11-11 2 16,17-18-2-16,23-20-1 15,31-28 2-15,36-23 0 16,30-32 0-16,30-31 0 16,29-33 0-16,27-28-1 15,28-28 1-15,26-25 2 16,21-23-1-16,14-16 0 15,16-10 0-15,12-7 0 16,5 2 0-16,0 5-1 16,-13 17 1-16,-23 17-3 15,-23 30 2-15,-29 24 0 16,-36 29 0-16,-37 28-1 15,-35 34 1-15,-34 34 1 16,-34 27-1-16,-25 28 2 0,-26 24-3 16,-24 28 2-16,-19 18-2 15,-12 12 2-15,-9 7-3 16,-5 2 1-16,5-3-1 15,11-14 0-15,20-19 1 16,28-26 0-16,32-29 1 16,34-28-3-16,33-33 3 15,40-31 0-15,38-50 0 16,31-25 0-16,26-33 1 15,25-28-1-15,26-27 2 16,13-23-3-16,15-13 3 16,3-11-1-16,3 2 0 15,-2 6 0-15,-12 12 0 0,-13 16 0 16,-23 26-1-16,-21 24 2 15,-25 31-2-15,-27 30 1 16,-30 36-1-16,-27 27 1 16,-40 42-1-16,-26 28-1 15,-30 36 1-15,-28 26 0 16,-29 24-1-16,-22 20 1 15,-15 10-1-15,-16 3 1 16,-4-3-1-16,3-6 0 16,10-15 0-16,18-19-1 15,27-21 2-15,30-25-1 16,31-27 1-16,34-28-2 15,38-30 3-15,31-30-1 16,32-32 0-16,32-31-1 16,30-29 2-16,20-29 0 0,25-26 0 15,19-19 0-15,13-16 0 16,9-7 0-16,1 2 0 15,-8 6 2-15,-14 9-3 16,-17 24 1-16,-20 21-1 16,-34 30 1-16,-27 30-1 15,-26 28 1-15,-32 33-1 16,-28 36 0-16,-27 35 0 15,-23 28 0-15,-19 34 0 16,-23 26-1-16,-20 27-1 16,-18 20 2-16,-13 11-1 15,-8 2 0-15,-7-2 0 16,1-7-2-16,9-19 2 15,19-25 0-15,27-30 0 0,34-35 1 16,34-39-1-16,47-41 0 16,32-37 2-16,40-39 0 15,34-35 0-15,33-31-1 16,25-23 2-16,15-19-1 15,8-4 0-15,3 1 0 16,-5 4 0-16,-13 17 0 16,-18 13-1-16,-22 19 3 15,-26 21-3-15,-21 25 1 16,-24 18 0-16,-20 22 1 15,-23 17-1-15,-18 31 0 16,0 0-1-16,-19 45 2 16,-14 8-2-16,-10 18 1 0,-13 16-1 15,-9 9 0-15,-9 14-1 16,-5 0 0-16,-1-2 1 15,1-9-1-15,6-9 0 16,15-16 1-16,21-15-1 16,14-20 1-16,22-23-1 15,21-24 0-15,20-27 1 16,20-21-1-16,18-18 1 15,9-17-2-15,11-11 2 16,4-11 1-16,5-3-1 16,1 3 0-16,-7 7 1 15,-10 16-1-15,-15 15 0 16,-18 17 1-16,-23 21-1 15,-21 19-1-15,-26 23 1 0,-24 17 0 16,-22 14 0-16,-18 11 1 16,-14 6-1-16,-12 3 0 15,-5 2 0-15,1 1 0 16,4-5 0-16,10-10 0 15,14-9 0-15,18-7-1 16,20-12 0-16,23-15-1 16,24-15 2-16,25-16 0 15,18-13-1-15,19-15 1 16,13-12-1-16,9-11 0 15,2-3 1-15,-1-2-1 16,-7 7 0-16,-15 0 0 16,-20 16 0-16,-19 9 3 15,-23 16-2-15,-19 17 2 0,-19 13-1 16,-18 13 1-16,-16 10-1 15,-8 13 1-15,-13 7-1 16,-1 8-1-16,3 2 1 16,4-4-1-16,10 1 0 15,12-8 1-15,15-5-1 16,18-9-1-16,24-20 1 15,0 0-1-15,31-11 1 16,8-15-1-16,15-9 0 16,4-9 1-16,5-6 0 15,-1-5 1-15,-7-1-1 16,-9 1 1-16,-12 4 0 15,-14 7-1-15,-19 7 1 16,-11 11 0-16,-18 15 0 16,-10 15 0-16,-16 16-1 0,-7 17 0 15,-6 14 0-15,-5 15 0 16,-3 10 0-16,1 7 0 15,3 0 0-15,8-4-1 16,12-8 1-16,13-11 0 16,13-12-1-16,12-15 0 15,16-20 1-15,12-17-1 16,14-19 0-16,10-13 0 15,5-9 0-15,3-9 1 16,-2-3 0-16,-4 4-1 16,-10 8 1-16,-12 13 0 15,-15 19 0-15,-15 19 0 16,-18 22 0-16,-15 22 1 15,-18 21-2-15,-14 18 1 0,-16 18 0 16,-12 14-1-16,-8 10 1 16,-3 5 0-16,-8 3-1 15,-1-3 0-15,-1-1 1 16,11-3-1-16,6-2 1 15,10-11 0-15,12-8-2 16,6-7 1-16,14-8-1 16,10-9-1-16,11-8-1 15,8-15 0-15,9-12 1 16,4-16 0-16,10-16 1 15,14-20 0-15,-4-18 2 16,19-20 3-16,12-18-2 16,10-19 2-16,8-14 0 15,10-4-1-15,-2-2 0 16,1 10 1-16,-11 15-1 0,-9 20-1 15,-18 23 0-15,-16 27 0 16,-24 30 0-16,-17 21 0 16,-17 18-1-16,-10 14 1 15,-10 9-1-15,-6 4-1 16,-2 1 0-16,4 0 0 15,4-7 1-15,8-5-1 16,6-8 0-16,11-6 0 16,10-11 0-16,14-12 1 15,16-13 0-15,13-15 0 16,14-16-1-16,14-16 1 15,10-15 0-15,11-14 0 16,3-11 0-16,3-9-2 16,0-2 4-16,-3-3-2 0,-12 7 0 15,-4 10 0-15,-13 11 1 16,-11 15-1-16,-12 23 1 15,0 0-1-15,-29 24 0 16,1 13 0-16,-10 8 0 16,-1 6 0-16,-1 4 0 15,1 1 0-15,2-3-1 16,3-3 2-16,10-6-2 15,5-11 1-15,14-5 0 16,6-10 0-16,-1-18 0 16,26 12 0-16,0-18-1 15,7-7 1-15,5-5 0 16,4-5 0-16,-2-4 1 0,3 1-1 15,-6 2 0-15,-6 2 0 16,-7 2 0-16,-5 6 0 16,-6 5 0-16,-13 9 0 15,0 0 1-15,0 0-1 16,-11 13 0-16,-5 3 0 15,-6 7-1-15,-7 8 1 16,-6 6 0-16,-2 6 1 16,-1 3-2-16,0 0 0 15,5-2 1-15,10-6-2 16,8-6 2-16,15-9-1 15,12-12 1-15,10-14 0 16,12-12 0-16,10-12 1 16,5-11 1-16,3-11-1 0,3-9-1 15,-2-5 2-15,-6-3-2 16,-5-2 1-16,-8 0-1 15,-10 0-1-15,-9 4 1 16,-11 7 2-16,-10 10-1 16,-12 10 1-16,-12 14-1 15,-9 15 0-15,-10 11 0 16,-7 15-1-16,-6 6 1 15,0 6-2-15,-1 1 1 16,9-3-2-16,8-8 1 16,13-8 1-16,12-12-1 15,15-13 1-15,19-10-1 16,10-11 0-16,13-14 1 15,7-8 1-15,4-9 0 0,5-5 0 16,1-2-1-16,-6 1 1 16,-5 2 0-16,-7 8 0 15,-12 9 0-15,-11 8-1 16,-10 10 0-16,-9 11 0 15,-14 9 1-15,-9 11-1 16,-11 5 1-16,-8 6-1 16,-1 6 0-16,-5 6 0 15,-1 4 0-15,4 4 0 16,5 4-1-16,9 3 2 15,11-1-2-15,10-2 2 16,13 0-2-16,11-8 1 16,16-8 0-16,9-8 1 15,12-13-1-15,9-11 0 16,9-13 0-16,6-12 0 0,3-10 0 15,2-8 0-15,-1-5 0 16,-3-2 0-16,-9 4 1 16,-14 5-1-16,-16 12 0 15,-15 12 0-15,-15 13 1 16,-14 16 0-16,-19 14-1 15,-11 15-1-15,-12 10 1 16,-8 9-1-16,-2 7 1 16,-2 0-1-16,1 4 0 15,5-2 0-15,10-4 0 16,9-6 1-16,9-3 0 15,8-9-1-15,10-4 0 0,4-6 0 16,9-6 1-16,3-15-1 16,0 12 1-16,0-12 1 15,6-16-1-15,5-3 1 16,7-14 1-16,8-9-1 15,9-15 1-15,8-12-2 16,10-12 2-16,13-7-1 16,7-9 0-16,5-4 0 15,3 0 0-15,6 4 0 16,2 5 0-16,-1 9 0 15,-6 7-1-15,-3 8 1 16,-5 10-1-16,-5 8 0 16,-10 4 0-16,-4 4 0 15,-6 0 0-15,-6 1 1 16,-3 0-1-16,0-3-1 0,-3 4 1 15,-4-4 0-15,1 1 0 16,2 2 0-16,-5 1 0 16,5 2 0-16,0-1 0 15,1 5 0-15,1-3 0 16,5-1 0-16,2-2 1 15,6-5-1-15,1-2 0 16,3-3 0-16,4-6 0 16,0-2 0-16,-1-2 0 15,-1 1-1-15,-5 1 1 16,-7 3 0-16,-3 6 0 15,-9 8-1-15,-5 6 1 16,-6 9 0-16,-3 5 0 16,-7 6 0-16,-1 3 0 0,-11 12 0 15,18-16 0-15,-18 16 0 16,24-16 0-16,-9 3 0 15,2 1 0-15,4-4 3 16,3-3-3-16,4 0 2 16,-3-1-1-16,3 3 2 15,-1 1-4-15,-6 3 3 16,-5 4-1-16,-16 9-1 15,13-4-1-15,-13 4 1 16,-6 12 0-16,6-12-1 16,-15 12 1-16,15-12 0 15,0 0 0-15,0 0-1 16,17 5 1-16,1-11 0 15,2-1-1-15,1-2 1 0,0 2 0 16,-2 3 0-16,-9 2 0 16,-10 2 0-16,-5 21 0 15,-12-4-2-15,-6 8 2 16,-7 6-3-16,-7 5 4 15,-4 5-4-15,2 1 3 16,-2-3-3-16,9-1 3 16,5-5 1-16,11-5-2 15,7-5 2-15,11-9-1 16,8-6 0-16,9-7 0 15,3-3-1-15,0-3 1 16,-1 1 0-16,-5-2 0 16,-16 6 0-16,13-6 0 15,-13 6 0-15,-13 4 0 16,1-1 0-16,0 3 0 0,-1-2-1 15,1 1 1-15,12-5-1 16,-11 8 1-16,11-8 0 16,0 0-1-16,0 0 1 15,14-1-1-15,-14 1 1 16,11 3 0-16,-11-3 0 15,1 21 0-15,-7-1 0 16,-10 5-1-16,-8 7 2 16,-8 3-1-16,-11 5 1 15,-6 1-1-15,-8-1 1 16,-4 3-1-16,-4-3 0 15,-1 4 1-15,0 0-1 0,-1 8 0 16,-4 4-1 0,-3 12 1-16,-6 8-1 0,-1 4 1 15,0 4 1-15,2 1-1 16,2-2 0-16,4-8 0 15,9-3 0-15,7-12 0 16,5-5-1-16,7-5 1 16,0-3-1-16,-3-2 1 15,-2 1 0-15,2 0 0 16,-4-2 0-16,-1 1-1 15,5-2 2-15,3-6-2 16,9-2 1-16,8-5 0 16,6-3 0-16,6-3 0 15,4-1 0-15,-1 0-1 16,3 0 0-16,-3 3 0 15,-3 0 0-15,-3 2 1 0,-1 2-1 16,-4 1 1-16,1-2-2 16,-1 2 3-16,2-1-1 15,3-2 0-15,5-5 1 16,6-3-1-16,7-8 0 15,1-12 0-15,19-2 0 16,3-16 0-16,7-8-1 16,10-10 2-16,5-12-3 15,9-7 3-15,2-3 0 16,5-8 0-16,-1 0 0 15,1-2-1-15,-2 6 1 16,-8 4 0-16,-7 13 1 16,-9 11-2-16,-11 8 0 0,-12 17 0 15,-11 9-1-15,-11 20 1 16,-9 3-1-16,-12 10 0 15,-7 3 1-15,-3 4-1 16,-4-1 0-16,-1 3 0 16,-3-4 1-16,3-1-1 15,0-6-1-15,8-4 1 16,3-6 0-16,8-7 0 15,8-7 0-15,7-7 1 16,13 0-1-16,-5-21 1 16,8 2 1-16,0-4 0 15,0-3 0-15,-2 3-1 16,-3 3 1-16,-6 2-1 15,-3 8 0-15,-6 2 0 0,-3 6 1 16,-3 5-1-16,-1 5 0 16,-2 1 0-16,-3 5 0 15,-1 2-1-15,-3 0 2 16,-3 3-2-16,-5 0 1 15,0 1-1-15,-5 0 0 16,0-5 1-16,2-4 0 16,2-6 0-16,8-3 1 15,1-5 0-15,10-9 0 16,8-1 0-16,10-4 1 15,5-4-1-15,8-1 1 16,2 3-1-16,5-4-1 16,2 1 0-16,-1 3 0 15,1 1 1-15,-2 0-1 16,-6 0 0-16,-3 6 1 0,-3-2-1 15,-3 14 0-15,-1-20 1 16,1 20 0-16,-5-19 0 16,7 8-1-16,2-2 1 15,8-4 0-15,6-4 0 16,9-3-1-16,5-5 1 15,8-4 0-15,3-3 0 16,4-2-1-16,3 1 1 16,-3 3-1-16,0-2 0 15,-4 0 0-15,-4 6 0 16,-5 0 1-16,-1 0-1 15,-5 1 0-15,-3 2 1 16,2-3-1-16,0-1 0 16,-2 1 0-16,3-4 1 0,2 0-2 15,1-5 2-15,5 1-1 16,-1-3 0-16,2 3 0 15,-2-1 0-15,-1-1 0 16,-2 6 0-16,-5-2 0 16,-2 6 1-16,-3 0-1 15,-2 1 0-15,-3 3 0 16,-1-3 0-16,4 1 1 15,2-1-1-15,0-1 0 16,4 0-1-16,1-1 2 16,1 0-1-16,5-1-1 15,-1 3 1-15,3-2-1 16,-2 0 2-16,3 2-2 15,3-2 2-15,-1 0-2 0,1 0 2 16,1 1-2-16,1-2 2 16,1 1-1-16,1 3 0 15,-3-2 0-15,3 3 0 16,-1-2-1-16,0 0 1 15,0-1 0-15,-2-2 0 16,3 1 2-16,0-1-2 16,-1 2 3-16,-3-3-4 15,-3 6 2-15,-3-2-1 16,1 4 1-16,-4 3-1 15,-1 0-2-15,-3 2 2 16,0 0-2-16,-1 2 2 16,3-3 0-16,-2 1 0 0,0-1 0 15,1-2 0-15,-1 1 0 16,-2-1 0-16,1-1 0 15,-3 0 0-15,-1 1 0 16,-1-1 0-16,-2 2 0 16,0 2-1-16,-1 0 1 15,1 3 0-15,-3 0 0 16,0 1 0-16,-1 4-1 15,-1 1 1-15,-1 2 0 16,0 0 0-16,-12 9 0 16,19-16 0-16,-19 16 0 15,14-15-1-15,-14 15 1 16,12-15 0-16,-12 15 0 15,10-15 0-15,-10 15 0 16,12-14 0-16,-12 14 0 0,14-13 0 16,-14 13-1-16,16-9 1 15,-16 9 0-15,13-5 0 16,-13 5 0-16,0 0-1 15,-7 18 1-15,-5-5-1 16,-3 2 1-16,-5 5 0 16,-2 1-1-16,2 1 1 15,-4 3 0-15,1 0-1 16,2 2 1-16,0 3 0 15,4 3 0-15,-3 3-1 16,1 5 1-16,-3 1 0 16,-4 3 0-16,-2 1 1 15,-1-1 1-15,-4-3 0 16,4-5 0-16,0-8-1 0,7-8 1 15,12-11 0-15,10-10 0 16,10-6-2-16,12-11-2 16,12-6 2-16,5-9-2 15,7 2 2-15,-1-3-2 16,-3 4 1-16,-5 1-1 15,-10 8 1-15,-11 5 1 16,-16 15-1-16,0 0 1 16,-31 2-1-16,-5 15 0 15,-14 11 1-15,-16 5 1 16,-8 9-1-16,-11 8-1 15,-2 4 2-15,-6 5-1 16,-4 3 0-16,1 4 0 16,1-1 1-16,6 4-3 0,5-4 2 15,4-4 1-15,3 0-2 16,7-2 2-16,8-4-2 15,4-3 1-15,5-1 0 16,5-4 0-16,9-3 0 16,1-2 0-16,9-2 0 15,1-4-1-15,5-4 1 16,4-3 0-16,5-3 0 15,2 0 0-15,-1-3 0 16,-1 3 0-16,-2 3-1 16,-5 1 1-16,-2 5 0 15,-4-2 0-15,-2 3 0 16,0-1 1-16,3-5-1 15,2-6 0-15,6-6 0 16,5-3-1-16,13-15 1 0,0 0-1 16,0 0 0-16,0 0-1 15,19-11 0-15,-4-7-1 16,8-4 1-16,1-9 0 15,9-2 1-15,1-11-1 16,8-2 2-16,6-5 0 16,3-5 2-16,4 3-1 15,3 1 1-15,1 6-1 16,-8 3 0-16,0 13 1 15,-13 8-1-15,-7 8 0 16,-13 12-1-16,-18 2 0 16,-2 20 0-16,-16-2 0 15,-8 7-1-15,-11 5 0 16,-5 4 1-16,-9 3 0 0,1 1 1 15,-5 4-1-15,1-1 1 16,4 0 0-16,4-3-1 16,4-4 0-16,10-8 0 15,5-4-1-15,9-6 1 16,4-6-1-16,14-10 0 15,-20 5 0-15,10-5 1 16,-3-2-1-16,-5 3 1 16,-7 4 0-16,-8 4 1 15,-8 3-1-15,-4 3 1 16,-3 2 0-16,-1 0-1 15,1-1 1-15,3-1 0 16,6-3 0-16,6-2-1 0,4-3 0 16,4 1 0-16,-1-1-1 15,1 1 1-15,-3 1 0 16,4 1 0-16,-4-2-1 15,2-3 2-15,4-1-1 16,5-8 1-16,5-1 0 16,10-8 0-16,8-3 0 15,5-3 0-15,8 1 0 16,-2 1-1-16,3 1 0 15,-5 4 0-15,-2 4 0 16,-13 8 0-16,0 0 0 16,0 0 0-16,0 0 0 15,-18 5 0-15,4-3 1 16,4-2-1-16,0-1 1 0,10 1-1 15,-11-13 1-15,14 3 0 16,5-4-1-16,4-5 1 16,6 0-2-16,5-4 2 15,4-4-2-15,0 2 1 16,3-2 0-16,-2 0 0 15,0-1-1-15,-1-1 1 16,-2 1 0-16,-2 1-1 16,1-4 1-16,-2 1 0 15,2-3 0-15,5 2 0 16,2-5 0-16,5 2 0 15,6-1 1-15,4 1-1 16,2-1 0-16,1 2 0 16,-1-1 1-16,-2 3-1 0,-3 2 0 15,-7 3 0-15,-7 1 0 16,-4 1 0-16,-5 2 0 15,-3 0 1-15,0 2-2 16,-2 0 1-16,0-2 0 16,0 4 0-16,5-5 0 15,0 1 0-15,5-1 0 16,1-2 0-16,6 1 0 15,1 0 1-15,2-1-1 16,2 0 0-16,0 4 0 16,0-3 0-16,-2 3 0 15,-1 2 0-15,-4-2 0 16,-4 2 0-16,1-1 3 15,-3 2-3-15,-2-1 2 16,-1 0-2-16,1 1 1 0,3-4-2 16,-2 1 3-16,2-1-3 15,3-1 0-15,2 1 0 16,-2-4-1-16,0 3 2 15,1 0 0-15,-4 1 0 16,-2 0 0-16,-1 0-1 16,-2 2 1-16,-1-3 0 15,0 0 0-15,0-1 0 16,2 1 0-16,4-3 0 15,2 2 0-15,2-4 0 16,4 3 0-16,1-2 0 16,3 2 0-16,-3-1 0 15,-2 1 0-15,-1 1 0 16,-2 2 0-16,-4 0 0 0,-5 1-1 15,-2 3 1-15,-2-1 0 16,-2 1 1-16,0-2 2 16,2 3-2-16,-2 0 1 15,2-2-1-15,6 1 2 16,1 0-2-16,3 0 1 15,-1-2-2-15,3 2 0 16,0-2 0-16,1 0-1 16,-3-1 1-16,-4 0 0 15,1 0 0-15,-7 3-1 16,-2-1 1-16,-4 2 0 15,-1 1 0-15,-2 0 0 16,-1 2-1-16,0 2 1 0,-5 2 0 16,-1 10 0-16,7-14 0 15,-7 14 0-15,0 0-1 16,0 0 1-16,-19-4 0 15,10 6-1-15,-5 0 1 16,-1 1 0-16,0-2 0 16,-2 0 0-16,3 1-1 15,0-1 1-15,2 2 0 16,0 1 0-16,-3 4 0 15,-6 2 0-15,-2 5 0 16,-6 2 0-16,-6 6 0 16,-5 0 1-16,-4 1-1 15,-2 0 0-15,0-2 0 16,5-1 1-16,3-3-1 0,6-4 0 15,6-1 0-15,4-1 0 16,6 0 0-16,4 4-1 16,0 2 0-16,-2 1-1 15,-3 7 1-15,-5 0-2 16,-1 4 2-16,-5 0-1 15,-1 0 1-15,-3-1-1 16,2-1 2-16,0-1 0 16,-1-1 0-16,3-2 1 15,2 2-1-15,2 0 1 16,0 3-1-16,-1 2 0 15,-1 3 0-15,0 1 1 16,-2 5-1-16,1-2 0 16,-5 3 0-16,-4-3 1 0,0-1 0 15,-4-6 0-15,2-2 0 16,-1-4 1-16,-1-3-2 15,3 1 2-15,0-2-2 16,4-1-2-16,3 1 2 16,-1 1-3-16,3 2 3 15,4 3-2-15,-3-1 2 16,3 3-3-16,-1 1 3 15,2 1 1-15,-4 2-1 16,0-1 0-16,-4 3 0 16,-1-2 1-16,-1 0-1 15,-3 0 0-15,-2-1 1 16,3-3-1-16,-3 0 0 15,2-2 1-15,4-2-1 16,5-2 1-16,-1-3-1 0,2 0 1 16,2 1-2-16,0-3 2 15,1 4-1-15,-3-3-1 16,-2 2 1-16,-1 0-1 15,1 0 1-15,-1 0-1 16,-3-1 1-16,3 0-1 16,1-3 2-16,3 1-1 15,0-2 0-15,3 0 1 16,0-5-1-16,3 3 1 15,4-2-2-15,0-3 1 16,0 1 0-16,0-3 0 16,-3 0-1-16,2 1 1 0,-1-1 0 15,-2 1 0-15,-2 0 0 16,1 3 0-16,0-1-1 15,0-2 1-15,4 0 0 16,1-1 0-16,3-3 0 16,12-4 0-16,-12 1 0 15,12-1 0-15,0-12 0 16,0 12 0-16,2-18-1 15,-2 18 1-15,-10-19 0 16,10 19 0-16,-23-5 0 16,4 7-1-16,-1 4 1 15,-3-1 1-15,3 1-1 16,3 0 0-16,6-4 0 15,11-2 1-15,0 0-1 16,20-23 0-16,8 2 0 16,10-3 0-16,5-3 1 0,7-5-1 15,2-1-1-15,1 1 2 16,-2-4-2-16,-4 5 0 15,-4 2 0-15,-10 0 0 16,-9 5 0-16,-8 3 0 16,-8 4 1-16,-11 4-1 15,-9 7 1-15,-10 4 0 16,-9 7 0-16,-8 3 1 15,-5 6 0-15,-8 2 0 16,4 1-1-16,2 0 1 16,4 1 0-16,7-2-1 15,9-2 0-15,7 0 0 16,11-2 0-16,10 1-1 0,8 2 1 15,6-4-1-15,7 1 0 16,4-3 1-16,5-3 0 16,5-4-1-16,4-5 1 15,0-5 0-15,4-7-1 16,0-7 2-16,-3-1-2 15,-6-4 1-15,-6-2 0 16,-4 2-1-16,-12 0 1 16,-7 1 0-16,-15 3 0 15,-7 1 0-15,-13 2 0 16,-6 4 1-16,-6 3 0 15,-3 5 0-15,-1 2-1 16,-1 5 1-16,6 2 0 16,9 3-1-16,7 2 0 0,11-1 0 15,12-5 0-15,12 9 0 16,15-11 0-16,6-2-1 15,16-5 1-15,3-5-1 16,7-5 1-16,3-3-1 16,-1-4 1-16,-4 2-1 15,-9-2 0-15,-9 4 1 16,-17 0 0-16,-15 5-1 15,-14 2 1-15,-15 4 0 16,-17 0 1-16,-8 2-1 16,-10 0 1-16,-4 2-1 15,-6 1 1-15,2 3 0 16,1 3 0-16,7 1-1 15,9 2 1-15,7 2-1 16,14 3 0-16,11 0 0 0,16-8 0 16,12 18 0-16,13-12 0 15,12-5-1-15,13-3 1 16,9-5-1-16,7-4 1 15,4-6-1-15,0 0 1 16,-2-2-1-16,-9-2 1 16,-10 2-1-16,-9 1 0 15,-17 1 1-15,-14-1 0 16,-11 2 0-16,-15 1 0 15,-12 1 0-15,-14 0 1 16,-9 4-1-16,-10 2 1 16,-4 3 0-16,-9 3 0 15,2 4 0-15,-1 3 0 16,7 2 0-16,7 2-1 0,15 0 0 15,18-2 1-15,15-2-1 16,25-3-1-16,17-4 1 16,21-5 0-16,17-2 0 15,11-6 0-15,14-2 2 16,3-3-2-16,2-1 2 15,-6 0-3-15,-12 3 3 16,-14-1-3-16,-21 1 2 16,-17 4-1-16,-24 0-1 15,-22 2 1-15,-21 1-1 16,-16 2 2-16,-16 2-1 15,-13 5 1-15,-9 3 1 16,-4 5 0-16,4 2 0 16,6 2 0-16,16-2 0 0,18-2-1 15,22-4-2-15,31-2 1 16,18-12-2-16,32-3 0 15,19-7-1-15,17-4 1 16,13-4-2-16,9 0 2 16,-4 2 0-16,-6-1 0 15,-13 3 1-15,-18 3 1 16,-18 5 1-16,-25 1 0 15,-24 5 0-15,-27 3 1 16,-20 3 0-16,-23 1 0 16,-11 2 0-16,-17 3-1 15,-2 0 0-15,-4-1 0 16,9 1 0-16,14-5-1 0,16-4 1 15,22-4-2-15,25-7 1 16,28-6-1-16,23-3 0 16,23-1-1-16,18-4 1 15,18 0 0-15,6-1-1 16,10 3 1-16,-1 4 0 15,-9 3 1-15,-9 5 0 16,-13 1 0-16,-20 5 0 16,-23 3 1-16,-17 5 1 15,-26 3-1-15,-24 4 0 16,-19 1 0-16,-17 6 0 15,-14-1 0-15,-10 3 0 16,-7 4 0-16,0-1-2 16,6-1 1-16,14-3 1 15,19-5-1-15,19-4 0 0,27-4 0 16,27-9 0-16,32-7 0 15,25-6 1-15,30-6-1 16,18-6 2-16,19-2-2 16,8 0 1-16,-2 1-1 15,-7 3 2-15,-16 7-3 16,-18 6 1-16,-33 7 0 15,-26 6 0-15,-41 10 0 16,-15-3 1-16,-40 10-1 16,-27 2 1-16,-22 5 0 15,-17 1 0-15,-10 1 0 16,-2-1 0-16,1-1 0 15,15-3 0-15,16-6-1 16,26-2 0-16,29-10 0 0,26-6 0 16,32-6-1-16,25-9-1 15,26-1 1-15,23-7-1 16,17 2 2-16,6-3-2 15,1 5 2-15,-2 2-1 16,-15 6 1-16,-17 6 1 16,-19 4 0-16,-28 6 0 15,-29 8-1-15,-21-3 1 16,-34 7 0-16,-22 4 0 15,-20 5 0-15,-14 1 0 16,-9 1 0-16,-4 3-1 16,5-2 1-16,13-3-1 15,22-3 0-15,17-6 0 16,28-6-1-16,24-9 0 0,28-5 0 15,23-7 0-15,21-3 0 16,13-6 0-16,16-2 0 16,8 0 0-16,2 1 2 15,-3 2-2-15,-12 5 3 16,-13 7-1-16,-20 4 1 15,-18 6-2-15,-30 9 2 16,-18-4-1-16,-28 10-2 16,-25 5 3-16,-14 1-3 15,-18 4 1-15,-13-1-1 16,-1 2 2-16,2-4-2 15,13-3 1-15,15-4 1 16,24-7-1-16,25-9 1 0,32-9-3 16,36-11 3-16,30-7-1 15,27-9 0-15,23-4 0 16,18-4 1-16,11 0-2 15,4 4 1-15,-9 5 1 16,-14 8-1-16,-20 8 0 16,-26 8 1-16,-23 8-1 15,-31 8 0-15,-20 5 1 16,-43 0-1-16,-18 7 1 15,-16 3-1-15,-18 4 0 16,-12 2 1-16,-4 1-1 16,-3 3 0-16,5-3 0 15,16-1 0-15,16-4-1 16,20-6 1-16,26-10-1 0,25-6 1 15,22-9-1 1,28-7 0-16,18-7 0 0,19-3 1 16,13-6-1-16,10 1 1 15,-1 2 0-15,-3 5 1 16,-10 5-1-16,-19 5 0 15,-16 8 1-15,-26 5-1 16,-29 11 0-16,-20-1 1 16,-31 12-1-16,-19 0 0 15,-25 8 0-15,-12 1 0 16,-12 3 0-16,-2-1 1 15,3 0-1-15,16-6 0 16,14-2 0-16,22-7 0 16,26-9 0-16,27-7-1 15,30-10 1-15,30-9-1 0,21-6 0 16,21-5 1-16,17-5-1 15,12-2 0-15,6 2 0 16,-4 1 1-16,-6 5 0 16,-18 7 0-16,-20 9 0 15,-21 6 0-15,-25 6 1 16,-30 10-1-16,-24 2 0 15,-29 8 0-15,-17 4 0 16,-18 2 0-16,-14 3-1 16,-8 0 1-16,-4 1-1 15,7-5 1-15,10-1-1 16,17-7 1-16,23-5 0 15,22-9 0-15,24-9 1 16,29-6-2-16,23-8 1 0,27-7 0 16,15-6 0-16,14 0 0 15,9-1-1-15,3 0 2 16,-9 5-2-16,-10 5 2 15,-17 8-1-15,-22 5 1 16,-23 7 0-16,-28 14-1 16,-19-13 0-16,-28 13 1 15,-14 5-1-15,-20 4 0 16,-9-1 0-16,-9 3 0 15,1-2-1-15,9 1 1 16,9-5 0-16,18 0 0 16,20-8-1-16,26-4 0 15,22-8 0-15,26-3 0 16,18-7 0-16,21-2 0 0,9-5 0 15,11-2 0-15,4 2 1 16,-1 1 0-16,-8 4 0 16,-14 5 1-16,-14 3 0 15,-21 5 0-15,-19 4-1 16,-18 10 1-16,-38-8-1 15,-16 9 0-15,-15 2 1 16,-13 3-1-16,-11 1 0 16,-3 1 0-16,-1 0 0 15,8-2 0-15,10-2 0 16,18-2-1-16,17-5 1 15,19-5-1-15,22-6 1 16,21-6-2-16,18-5 1 16,17-1-1-16,13-5 1 15,7-2 0-15,9 1 1 0,0 3-2 16,-7 5 2-16,-7 3 1 15,-11 5-1-15,-17 6 1 16,-20 4-1-16,-20 6 1 16,-12 3-1-16,-23 2 0 15,-17 3 1-15,-13 3-1 16,-12 0 0-16,-8-1 0 15,-4 2 0-15,1-2-1 16,4-2 1-16,9-3 0 16,12-3 0-16,18-3 0 15,17-5-1-15,22-3 1 16,23-7-1-16,26-7 1 15,16-5 0-15,22-6 0 16,16-4 0-16,10-4 0 0,5 4 0 16,3 0 1-16,-9 7 0 15,-17 6-1-15,-12 4 1 16,-25 7 0-16,-20 7 0 15,-32 7 0-15,0 0 0 16,-40-1-1-16,-10 7 0 16,-11-1 1-16,-11 3-1 15,-7 2-1-15,2 1 1 16,1 0 0-16,10-6-1 15,12 1 1-15,16-7-1 16,15-5 1-16,22-9-1 16,22-6 0-16,16-6 0 15,18-5 0-15,11-3 1 16,15-7-1-16,6 0 1 0,1 1 0 15,-7 6 1-15,-11 2-1 16,-13 7 2-16,-19 5-1 16,-21 3 1-16,-28 8-1 15,-21 6-1-15,-24 4 1 16,-17 3 0-16,-15 4-1 15,-10 0 1-15,-10 5-1 16,0-3 0-16,5 1 0 16,11-2 0-16,12 0-1 15,17-4 1-15,21-4-1 16,18-5 0-16,24 5 0 15,22-19 0-15,19 2 1 16,15-3-1-16,15-2 1 0,11-5-1 16,11-2 2-16,3 2-1 15,1-1 1-15,-6 3 0 16,-9 4-1-16,-14 4 1 15,-18 5-1-15,-20 6 1 16,-30 6-1-16,0 0 0 16,-39 8 0-16,-14 2 0 15,-16 5 0-15,-12-1 0 16,-7 4 0-16,-2-3 0 15,4-2-1-15,7-2 1 16,17-4 0-16,14-7 0 16,22-7-1-16,20-9 0 15,24-7 1-15,18-7-1 16,24-9 0-16,15-4 0 0,11-3 1 15,9-2 0-15,6 0 0 16,0 4 0-16,-9 5 1 16,-11 5 0-16,-18 7 0 15,-15 5 0-15,-23 7 0 16,-25 15 0-16,-16-14 0 15,-24 16 0-15,-18 0-1 16,-14 4 0-16,-14 2 0 16,-3 3 0-16,-5 0 0 15,4-2 0-15,5-1-1 16,13 0 1-16,21-7 0 15,15-4 0-15,24-5 0 16,19-7-1-16,24-6 1 16,22-9 0-16,21-5 0 15,13-3 1-15,17-3 0 0,3-1 0 16,2 2-1-16,-5 3 2 15,-15 6-2-15,-17 8 2 16,-21 8-1-16,-25 4-1 16,-26 11 1-16,-28 0 0 15,-24 8-1-15,-21 4 1 16,-18 5-1-16,-12 3 1 15,-7-1-1-15,-3 7 1 16,2-5-1-16,7-2 0 16,20-5 0-16,19-5 0 15,21-8-1-15,24-6 0 16,25-9 0-16,22-8 0 0,21-6 1 15,15-6-1-15,17-6 0 16,8 0 1-16,9 0 0 16,0-1 1-16,-3 3-1 15,-10 7 1-15,-16 2 0 16,-17 10 1-16,-20 4-1 15,-31 15 0-15,-6-12 0 16,-27 13 0-16,-19 6-1 16,-16 2 0-16,-11 4 0 15,-9 0 0-15,-4 1-1 16,3 0 1-16,7-3 0 15,7-2-1-15,17-4 1 16,18-7 0-16,24-10 0 16,19-6-1-16,27-10 0 15,19-7 1-15,22-5-1 0,18-5 0 16,15-3 0-16,5-2 0 15,3 3 0-15,-3 5 0 16,-10 8 2-16,-17 6-3 16,-22 6 3-16,-22 6-1 15,-28 9 1-15,-23 5-1 16,-28 5 1-16,-23 5-1 15,-21 3 1-15,-11 5 0 16,-12 1-1-16,-1 0 1 16,1-2-1-16,9 0 1 15,19-6-1-15,21-6 0 16,25-7 0-16,24-9-1 15,29-6 0-15,23-6-1 16,27-5 1-16,15-3 0 0,19 1 0 16,8-2 1-16,4 1 0 15,0 3 0-15,-13 5 1 16,-10 3 0-16,-20 6 1 15,-17 4 0-15,-26 3 0 16,-29 9-1-16,-13-1 0 16,-29 6 0-16,-23 5-1 15,-17 4 0-15,-15 2 0 16,-9 2 0-16,-3 2 0 15,2-4 0-15,11-1 0 16,12-3 0-16,24-7-1 16,21-6 0-16,22-7 0 15,23-7 0-15,23-8 0 16,19-3 0-16,15-7 0 15,16-1 1-15,13-5 0 0,0 0 0 16,3 3 1-16,-7 2-1 16,-14 6 1-16,-10 5 0 15,-19 7 1-15,-22 2-1 16,-23 14 0-16,-17-13 0 15,-22 11-1-15,-23 6 1 16,-14 2-1-16,-15 4 0 16,-9 2 0-16,-3-1 0 15,-2-1 1-15,8 1-1 16,15-5 0-16,20-5 0 15,21-8 0-15,21-8-1 16,26-6-1-16,26-7 3 16,23-6-3-16,21-5 3 15,19-6-3-15,13-3 1 0,7 3-1 16,3 2 1-16,-5 3 1 15,-15 6-2-15,-14 6 3 16,-20 7-3-16,-26 7 3 16,-22 6-1-16,-16 8 1 15,-40 2 0-15,-16 4-1 16,-18 5 1-16,-19 3-1 15,-9 1 0-15,-7 2 0 16,1 4 0-16,3-7 0 16,13 2 0-16,15-8 0 15,19-5 0-15,22-5-1 16,19-7 1-16,20-6-1 15,18-9 0-15,21-3 1 16,10-8-1-16,12 1 1 0,10-3 0 16,4-3 0-16,0 3 1 15,-5 2-1-15,-9 6 0 16,-12 3 1-16,-16 7-1 15,-17 3 1-15,-18 5-1 16,-20 6 0-16,-18 6 0 16,-15 9 0-16,-14-3 0 15,-14 10-1-15,-6-1 1 16,-4 4 0-16,1-2 0 15,9-1-1-15,9-5 1 16,18-8 0-16,16-3 0 16,23-9-1-16,17-9 1 15,23-7-1-15,20-10 0 16,17-3 1-16,14-6-1 15,13-4-1-15,7-1 3 0,4 2-2 16,-2 3 2-16,-8 6-2 16,-14 6 1-16,-15 7 0 15,-19 7 0-15,-25 5 1 16,-18 12-2-16,-29-9 1 15,-18 12 1-15,-22 4-1 16,-13 5 0-16,-13 3 0 16,-8 2 0-16,1 0 0 15,2 0-1-15,15-2 1 16,13-6 0-16,22-5 0 15,21-8 0-15,26-7 0 16,20-7-1-16,25-10 0 0,19-4 1 16,19-6 0-16,14-5-2 15,10-4 2-15,2 3 0 16,0 6 0-16,-5 2 0 15,-19 9 1-15,-15 6 0 16,-20 8-1-16,-23 6 1 16,-24 7-1-16,-26 11 1 15,-22-1-1-15,-22 7 0 16,-13 5-1-16,-19 0 2 15,-6 4-1-15,-2 0 0 16,0-2 0-16,12-3-1 16,17-7 1-16,20-5 0 15,23-11 0-15,28-7-1 16,25-13 1-16,26-7-1 15,23-8 1-15,21-8-1 0,18-3 1 16,8-3-1-16,5 0 2 16,-4 3-2-16,-11 8 2 15,-16 6-1-15,-22 8 1 16,-22 8 0-16,-27 9 1 15,-14 9-1-15,-48 3-1 16,-8 9 1-16,-24 4-1 16,-12 5 1-16,-10 3-2 15,-3 2 1-15,2-1 0 16,8-6 0-16,17-4-1 15,20-6 1-15,25-11 0 16,23-9-1-16,30-11 0 16,20-11 0-16,24-6 1 15,17-3 0-15,15-7 0 0,8 0 0 16,-1-1 0-16,-6 7 1 15,-13 5 0-15,-13 6 1 16,-20 7-1-16,-23 7 0 16,-25 6 1-16,-19 5-1 15,-22 6 0-15,-19 4 0 16,-15 4-1-16,-12 3 0 15,-9 4 0-15,-2 3 0 16,-2 1-1-16,5-2 1 16,12-2-1-16,14-4 1 15,19-6-1-15,17-6 0 16,19-8 1-16,19-11-1 15,24-8 1-15,13-6-1 0,20-9 1 16,12-6 0-16,11-2 0 16,6-2 0-16,0 3 0 15,-8 5 0-15,-11 6 1 16,-17 9-1-16,-17 3 1 15,-24 6-1-15,-24 7 0 16,-24 4 0-16,-21 4 1 16,-20 4-1-16,-15 6 0 15,-13 1 0-15,-12 6 1 16,0 0-1-16,3 3 0 15,8-3 1-15,19-2-2 16,18-2 1-16,22-8 0 16,26-9-1-16,28-5 1 15,22-8-1-15,30-8-1 0,12-5 2 16,23-7-1-16,8 0 2 15,8-3-2-15,0 3 2 16,-8 5-1-16,-14 6 1 16,-20 8 0-16,-15 8-1 15,-28 5 1-15,-30 12 0 16,-11-1-1-16,-30 10 1 15,-21 5-1-15,-15 5 0 16,-13 1 0-16,-10 5 0 16,-2-1 0-16,2 0 0 15,9-2-1-15,12-6 1 16,20-3 0-16,18-10-1 15,22-5 1-15,20-8-1 16,24-10 1-16,20-7-1 0,16-7 1 16,16-3-1-16,11-5 1 15,9-1 0-15,5-1 0 16,-4 5 0-16,-7 4 1 15,-15 8-1-15,-16 6 0 16,-15 3 1-16,-26 7-1 16,-19 11 0-16,-26-7 0 15,-20 7 0-15,-12 6-1 16,-17 2 1-16,-11 3 0 15,-4 3 0-15,-4 2 0 16,9 1 0-16,10-5 0 16,12-2-1-16,20-5 1 15,18-10-1-15,25 5 0 16,12-27 0-16,24 4-1 15,13-9 1-15,12 0 0 0,11-8 1 16,9-1 0-16,0 2 0 16,-2 3 1-16,-5 3 0 15,-15 5 0-15,-13 5 0 16,-19 3-1-16,-19 9 2 15,-22 2-2-15,-18 3 0 16,-17 6 1-16,-13 1-2 16,-14 4 2-16,-6 2-2 15,-5 3 2-15,4 2-1 16,6-1 0-16,12 1-1 15,16-5 1-15,16-4-1 16,33-3 0-16,0 0 0 16,34-21 0-16,13 5-1 15,19-7 1-15,13 0 0 0,13-6 0 16,4 2 0-16,-2-2 1 15,-4 4 0-15,-16 4 1 16,-11 5-1-16,-21 4 1 16,-22 7 0-16,-20 5-1 15,-32 12 1-15,-17 1 0 16,-12 2-1-16,-13 3 0 15,-11 2 1-15,-2 2-1 16,3 0 1-16,7-3 0 16,13-3-1-16,18-1 0 15,16-5-1-15,30-10 0 16,0 0-1-16,38-3 1 15,14-6-1-15,21-5 1 16,16-1 0-16,15-3 0 0,7-3 1 16,6-1 0-16,0 5 0 15,-1 1 1-15,-9 3-1 16,-15 6 0-16,-18 2-1 15,-22 10 1-15,-23 3 0 16,-23 7 0-16,-21 1 0 16,-20 4 1-16,-21 4 1 15,-11 0-1-15,-13 3 0 16,-5 0 1-16,-1 3-1 15,5-2 0-15,12-1-1 16,15-7-1-16,19 0 0 16,24-6 0-16,22-10-1 15,31-8 2-15,23-10-1 16,23-7 0-16,21-3 0 15,16-8 0-15,10-2 1 0,2 2 0 16,-1 1-1-16,-14 5 0 16,-16 8 0-16,-23 3 2 15,-26 8-1-15,-28 7 0 16,-29 0 0-16,-24 21 1 15,-24-4 1-15,-23 5 0 16,-14 1 0-16,-14 5-1 16,-5 4 1-16,-1-1 0 15,3-2-1-15,12 0 0 16,16-8-2-16,19-4 0 15,23-4 0-15,32-13 1 16,0 0-1-16,43-15 0 0,16-6 1 16,19-6-1-1,15-3 0-15,12-7 0 0,4 1 0 16,4-4 0-16,-4 5 0 15,-15 3 0-15,-13 8 0 16,-23 4 2-16,-21 6 0 16,-24 2-1-16,-13 12 1 15,-38 1 0-15,-9 10 0 16,-16 4 0-16,-15 1-1 15,-6 6 1-15,-8 4 0 16,-2 4 0-16,4 0 0 16,10-1-1-16,10 1 0 15,22-5-1-15,18-3 1 16,27-9-2-16,25-10 1 15,28-5 0-15,23-6 0 0,20-7-1 16,13-8 1-16,16-4 0 16,5 1 1-16,-3-2-1 15,-5 8 1-15,-22 0-1 16,-14 7 1-16,-25 4 1 15,-21 3 0-15,-37 6-1 16,0 0 1-16,-50 22 0 16,-9-7 1-16,-11 5 0 15,-11 3-1-15,-6 0 1 16,-1 5-1-16,7-1 0 15,10-3 0-15,18 0-1 16,14-6-1-16,22-5 0 16,17-13-1-16,37 5 1 15,12-16 0-15,19-4 0 0,17-4 1 16,12-2-2-16,5-3 1 15,-1 0 0-15,-10 3 0 16,-15 8 1-16,-15 1 0 16,-24 5 0-16,-22 4 1 15,-27 5 1-15,-20 4 0 16,-24 5 0-16,-13 2 0 15,-8 2 0-15,-8 6-2 16,-1 3 1-16,5 0-1 16,8-2 0-16,13 0-1 15,19-4 1-15,20-3-1 16,21-3 0-16,19-11-1 15,23-4 1-15,17-7 1 16,22-6 0-16,11-6 0 0,9-3-1 16,5-1 2-16,-2-2-1 15,-7 4-1-15,-19 3 0 16,-18 5 2-16,-28 7-1 15,-32 9 0-15,-22 4 1 16,-29 7 0-16,-26 2 0 16,-18 8 2-16,-14 4-2 15,-14 2-2-15,0 1 3 16,5-2-3-16,7-3 1 15,16-2-1-15,21-4 1 16,23-10-2-16,24-7 2 16,27 0-1-16,29-24-1 15,21 1 1-15,20-4 0 16,12-7 0-16,8 0-1 15,7-3 0-15,-6 5 1 0,-14 0 0 16,-16 9 1-16,-22 2-1 16,-25 6 1-16,-27 7 0 15,-25 6 1-15,-21 5 0 16,-22 4 0-16,-16 3 1 15,-17 5-1-15,-10 4 1 16,-2 3-2-16,-4 2 2 16,4-1-1-16,10 0 0 15,17-3-2-15,18-6-1 16,29-4 0-16,22-10 0 15,30 0-1-15,31-21-1 16,26 3-1-16,17-13 1 16,24 1 0-16,6-4 1 0,12 1 0 15,-4 0 1-15,-10 4 1 16,-13 5 2-16,-23 6 1 15,-24 8 0-15,-42 10 1 16,0 0 0-16,-56 9 0 16,-18 10 0-16,-25 5-1 15,-16 4 1-15,-14 6 0 16,-4 4-1-16,1 3-1 15,8-1 0-15,19 0-1 16,21-5-1-16,29-2 0 16,28-8-2-16,31-2 0 15,26-11 0-15,33-6 0 16,29-10 1-16,26 0 1 15,19-9 0-15,20-4 0 0,9-3 1 16,5 4 0-16,-4 3 0 16,-19 5 1-16,-17 7-1 15,-33 8 1-15,-30 6 0 16,-45 8 1-16,-32 11 0 15,-39-1 1-15,-28 8 0 16,-27-2 0-16,-18 6 1 16,-18 0-2-16,-4 3 0 15,4-2-1-15,7 0 0 16,18-4-2-16,19-6-1 15,29-4-1-15,26-11 0 16,33-6-1-16,30-14 0 16,32-8 1-16,28-13 1 15,26-8 0-15,21-2 2 0,18-11 1 16,10 1-1-16,6 0 2 15,-5 6-1-15,-20 5 1 16,-22 10 0-16,-32 7-1 16,-34 11 0-16,-51 3 1 15,-24 28 0-15,-48-5-1 16,-28 13 1-16,-25 4-1 15,-24 9 0-15,-18 3 0 16,-6 5 0-16,-3 0 0 16,7 3 0-16,8-3 0 15,17-8-1-15,27-7 0 16,33-11-1-16,41-13 1 15,43-18-2-15,32-6 0 16,46-21 0-16,46-13 0 16,31-11 1-16,32-9 0 0,20-2 0 15,7-2 0-15,-3 7 1 16,-22 6 0-16,-22 12 0 15,-41 9 0-15,-39 12 0 16,-51 11 1-16,-36 7-1 16,-64 10 2-16,-26 6-1 15,-35 5 0-15,-25 5 1 16,-26 2-1-16,-8 5 0 15,-5 0 0-15,2 0 0 16,17-2-1-16,17-8 1 16,27-1-2-16,30-13 0 15,37-5 0-15,31-13 0 16,37-11 0-16,30-9-1 15,32-8 1-15,23-7 0 0,21-2 1 16,12-2 0-16,8 2 0 16,-4 4 0-16,-15 6 0 15,-18 10 1-15,-24 6 0 16,-28 8 0-16,-46 12 1 15,-9-4-1-15,-50 13 0 16,-31 10 1-16,-31 7-1 16,-21 9 0-16,-22 8 0 15,-10 9 1-15,1 1-1 16,11 2 0-16,17-4-1 15,28-8 0-15,31-3-1 16,32-14-1-16,40-6 1 16,37-14-1-16,38-12 0 15,36-13 0-15,34-7 1 0,34-9-1 16,27-5 2-16,22-6-1 15,17 5 0-15,0 3 0 16,-12 10 1-16,-21 9-1 16,-31 16 1-16,-38 13-1 15,-43 13 1-15,-44 10 1 16,-48 9-1-16,-40 8 1 15,-39 3 1-15,-25 4-1 16,-23 2 2-16,-12 0-2 16,-10-1 1-16,4-2-2 15,11-4 1-15,16-5-2 16,25-6 0-16,20-9-1 15,30-8 0-15,26-9 0 16,36-10 0-16,26-15 0 0,31-8 2 16,20-10-1-16,23-6 1 15,16-3 0-15,11-6 1 16,5 3-1-16,-12-1 2 15,-9 9-1-15,-25 5 0 16,-26 10 1-16,-33 8-1 16,-40 9 1-16,-22 6-2 15,-42 11 2-15,-29 9-1 16,-26 5 0-16,-18 7-1 15,-19 4 1-15,-4 7-1 16,2 3 2-16,10 1-2 16,20-5 1-16,25-4-2 15,27-6 0-15,42-11 0 0,34-12 0 16,39-14-1-16,39-15 0 15,37-11 0-15,25-9 0 16,28-6 0-16,16-6 1 16,7 0 0-16,-2-1 0 15,-18 9 1-15,-24 11 0 16,-34 9 1-16,-38 11-1 15,-49 10 1-15,-43 12 0 16,-49 12 1-16,-38 11-1 16,-34 7 0-16,-31 8 1 15,-27 7-2-15,-16 5 2 16,-9 4-2-16,-5 3 0 15,10-2 0-15,18-3-1 16,23-8 1-16,33-13-2 16,45-13 1-16,41-19-2 0,56-14 2 15,47-29-1-15,50-17 0 16,36-15 1-16,43-14 0 15,26-4 1-15,17-6 1 16,6 7-1-16,-8 4 1 16,-20 14 0-16,-33 12 2 15,-35 17-2-15,-49 12 1 16,-47 18-1-16,-52 11 1 15,-42 16-1-15,-44 8 1 16,-30 12-1-16,-28 8-1 16,-19 6 1-16,-7 8 0 15,4-2-1-15,11 0 0 16,22-6-1-16,29-8 0 15,39-13 0-15,47-12 0 0,37-27-1 16,54 2 0-16,35-25 1 16,45-13 0-16,28-8 1 15,25-6 0-15,17-5 0 16,5 1 0-16,-2 7 1 15,-15 5-1-15,-20 16 1 16,-37 8-1-16,-35 13 0 16,-46 14 1-16,-47 15-1 15,-48 16 1-15,-42 9 0 16,-41 12 0-16,-32 12 0 15,-29 8-1-15,-16 3 0 16,-6 3 1-16,3 0-1 16,18-9 0-16,27-8-1 15,36-13 0-15,37-14 0 0,53-19 0 16,43-16-1-16,48-16 0 15,44-16 0-15,41-10 1 16,27-7-1-16,27-5 1 16,10-2 0-16,3 2 0 15,-12 6 0-15,-25 10 2 16,-32 12-1-16,-45 12 1 15,-40 14 0-15,-52 10 0 16,-42 15 2-16,-43 7-2 16,-31 8 2-16,-27 8-2 15,-20 3 0-15,-10 1 1 16,-2-2-2-16,10 1 1 15,12-7-2-15,26-7 1 16,27-10-2-16,35-10 1 0,33-15-1 16,42-10-1-16,30-12 3 15,35-14-3-15,27-9 2 16,27-10-1-16,19-8 3 15,14-5-2-15,4 1 1 16,-7 1 0-16,-13 5-2 16,-25 11 3-16,-28 9-1 15,-38 15 1-15,-39 13 0 16,-44 15 0-16,-34 11 0 15,-40 14 1-15,-26 9 0 16,-23 6-1-16,-16 5 0 16,-8 9 2-16,-2 2-2 15,8 2 1-15,17-1-2 0,25-8 1 16,25-8-2-16,35-10 2 15,36-13-2-15,40-16 0 16,40-15-1-16,40-16 2 16,33-18-1-16,32-9-1 15,26-7 3-15,18-5-2 16,3 1 1-16,-8 9-2 15,-24 7 2-15,-32 14-2 16,-38 16 2-16,-52 16 2 16,-49 15-4-16,-48 16 4 15,-46 13-1-15,-36 12 1 16,-29 7-2-16,-28 7 2 15,-11 2-1-15,-8 3 0 16,9-1 2-16,7-6-3 16,19-7 1-16,28-11 0 0,29-10-1 15,44-12 1-15,36-13 0 16,32-22-3-16,53-2 1 15,30-18 0-15,35-10-1 16,30-9 0-16,24-8 1 16,17-4 0-16,4 0-1 15,-3 3 2-15,-16 4-3 16,-27 13 3-16,-33 12 0 15,-46 15 0-15,-41 11 1 16,-49 14 0-16,-37 9 0 16,-40 13-1-16,-27 7 4 15,-27 4-2-15,-16 6 0 16,-9 1-1-16,-4 3 1 15,4 0-1-15,14-2 0 0,18-8 0 16,28-8-3-16,38-11 1 16,38-14 1-16,42-21-2 15,45-7 1-15,45-20 0 16,37-15 1-16,35-5-2 15,25-10 2-15,13-3-1 16,3 3 0-16,-7 6 0 16,-23 8 0-16,-28 11 0 15,-32 9-1-15,-44 10 2 16,-38 13-2-16,-41 11 3 15,-34 9 2-15,-38 7-1 16,-25 9 0-16,-29 6 0 16,-20 10 0-16,-15 5 1 15,-11 1-1-15,0 6 0 0,6-2-3 16,15-5 1-16,23-8 0 15,29-13-1-15,33-14 0 16,35-17-1-16,35-19 0 16,32-19 0-16,28-14 0 15,31-12-1-15,16-10 3 16,19-7-2-16,4-5 0 15,1 1 1-15,-8 3-1 16,-16 7 1-16,-25 7-1 16,-28 8 2-16,-34 12-3 15,-43 14 4-15,-35 9-1 16,-37 17 0-16,-31 10 2 15,-29 11 0-15,-11 8 1 0,-8 4-1 16,9 1 1 0,17-6-2-16,26-5 0 0,32-12 0 15,42-12-1-15,41-12-1 16,37-15 0-16,44-11 1 15,32-6-1-15,30-7 1 16,20-4-1-16,21 2 2 16,7 2-1-16,-2 8 0 15,-11 7 0-15,-24 13 0 16,-24 8-1-16,-36 14 1 15,-37 9 1-15,-43 12-1 16,-36 11 1-16,-42 9-1 16,-31 9 2-16,-30 5-1 15,-20 7 1-15,-17 1-1 0,-3-1 1 16,8-4-1-16,18-8 0 15,30-8-1-15,35-10-1 16,39-14 0-16,48-13-1 16,54-8-1-16,41-12 0 15,45-5 0-15,33-8-1 16,34 3 2-16,17 0-1 15,9 5 2-15,-6 7 0 16,-18 9 2-16,-31 14-1 16,-39 6 2-16,-40 13 0 15,-53 9 0-15,-46 13 0 16,-51 5 0-16,-36 5 1 15,-40 6-1-15,-29 5 1 16,-22 8-1-16,-12 1 0 16,-3 4 0-16,7-9-1 0,24-4 0 15,25-10-2-15,40-11-1 16,45-16 1-16,47-17-1 15,44-18 0-15,46-16 0 16,42-16 1-16,32-7 0 16,27-7 0-16,13-4 1 15,0 4-1-15,-12 3 2 16,-24 10-1-16,-33 10 1 15,-41 15 0-15,-46 10 1 16,-48 16-1-16,-48 9 1 16,-36 13 1-16,-37 6-1 15,-26 10 0-15,-19 4-1 16,-7 4 0-16,3 2-1 15,10-2 0-15,16-7 0 0,30-7-1 16,37-11 0-16,35-13 0 16,47-21-1-16,37 1 1 15,45-20 0-15,35-15-1 16,35-8 2-16,27-8-1 15,17-2 1-15,6-1 0 16,-5 2 0-16,-14 9 0 16,-26 8 0-16,-31 13 0 15,-44 13 0-15,-39 12 0 16,-44 11 1-16,-39 12-1 15,-41 9 0-15,-31 6 1 16,-29 7-1-16,-27 6 2 16,-18 6-1-16,-15 3 2 15,-8 3-2-15,3 5 2 16,14-2-2-16,18-4 2 0,29-8-3 15,39-9 1-15,43-17-3 16,43-17 1-16,52-19-1 16,40-17 1-16,43-17-1 15,38-13-1-15,30-9 3 16,21-5-2-16,13 3 2 15,-5 5-2-15,-13 7 2 16,-24 10-2-16,-35 13 3 16,-40 14-1-16,-46 13 1 15,-46 11 0-15,-47 11 0 16,-35 11 0-16,-37 5 0 15,-23 8 1-15,-23 6-1 16,-13 4 1-16,-7 2-1 16,6 1 1-16,15-2-1 0,21-8 0 15,30-12-1-15,35-11 0 16,48-17-1-16,42-18 0 15,48-19 0-15,41-16-1 16,41-11 0-16,28-9-1 16,19-1 2-16,6-1-1 15,-8 8 1-15,-10 7 0 16,-30 12 0-16,-29 9 1 15,-37 11 1-15,-36 9 0 16,-37 8 0-16,-31 7 0 16,-28 7-1-16,-28 8 1 15,-25 7-1-15,-22 8 2 16,-18 8-1-16,-18 9 1 15,-10 5-1-15,-3 10 1 0,5-1-1 16,13 1 1-16,28-8-2 16,28-8 0-16,38-12-1 15,38-15 0-15,45-18-1 16,39-14 0-16,40-17 1 15,27-9-1-15,27-8 1 16,14-2 0-16,12 1 1 16,-5 3-1-16,-14 9 1 15,-25 8 0-15,-32 12 1 16,-36 14-1-16,-48 12 2 15,-41 13-1-15,-52 12 1 16,-38 14 0-16,-38 5-1 16,-27 8 1-16,-25 7-1 0,-10 2-2 15,4-3 1-15,9-6-2 16,20-7 1-16,32-12-1 15,33-11 0-15,42-12 0 16,43-14 1-16,37-13-1 16,44-9 2-16,32-10-1 15,33-11 1-15,25-5 1 16,18-6-1-16,14 1 1 15,-2 1-1-15,-6 2 2 16,-18 7-2-16,-27 5 1 16,-32 12 0-16,-38 12-1 15,-42 10 1-15,-43 10 0 16,-39 11-1-16,-34 10 0 15,-28 7 1-15,-24 4-2 0,-17 5 2 16,-3 4-3-16,1-2 2 16,15-2-2-16,22-9 1 15,31-10 1-15,36-9-1 16,39-16 0-16,49-14-1 15,43-17 1-15,43-11 0 16,32-13 0-16,31-7 0 16,23-6 2-16,5 4-2 15,-6 3 2-15,-15 13-1 16,-30 8 2-16,-41 13-1 15,-39 16 1-15,-51 13-1 16,-45 12-1-16,-48 11 2 16,-35 9-2-16,-33 7 1 15,-25 7-1-15,-21 7 0 16,-8 1 0-16,-4 2-1 0,8 1 1 15,13-2-1-15,22-8 0 16,27-6 0-16,32-12-1 16,40-10 1-16,40-13-1 15,38-16 0-15,34-14 0 16,35-11 1-16,30-10 0 15,27-11 1-15,17-7-1 16,10-4 2-16,4 0-1 16,-8 5 1-16,-15 6-1 15,-25 10 1-15,-32 11-1 16,-42 13 1-16,-38 14-1 15,-42 12 1-15,-39 12 0 0,-35 10 0 16,-29 8 0 0,-24 5 0-16,-15 4 0 0,-8 4-1 15,-3 0 1-15,9-2-1 16,13-6-1-16,24-7 1 15,27-12-1-15,33-8 1 16,38-16-2-16,36-8 2 16,49-27-1-16,35-8 0 15,33-13 1-15,30-9-1 16,24-6 1-16,14-4-1 15,2 2 2-15,-8 5-1 16,-11 7 1-16,-28 9 0 16,-30 12-1-16,-38 11 1 15,-37 11 0-15,-35 10 0 16,-43 18 0-16,-30 7-1 0,-27 12 1 15,-27 9-1-15,-18 9 1 16,-16 8-1-16,-7 9 1 16,-2 3 0-16,8 0-1 15,15-4 0-15,26-7-1 16,38-13 1-16,39-16-2 15,44-12 0-15,43-23 0 16,48-18-1-16,39-16 3 16,37-12-2-16,23-9 1 15,19-4 0-15,2-2 2 16,-6 2-2-16,-16 7 2 15,-34 18-1-15,-39 12 1 16,-49 16-1-16,-47 15 1 16,-54 14 0-16,-44 14 0 0,-41 14 0 15,-31 9-1-15,-24 7 0 16,-11 3-1-16,-4 3 1 15,11 2-1-15,14-3 1 16,22-6-2-16,33-8 1 16,36-14 0-16,39-13-1 15,35-17 1-15,40-14 0 16,31-20 0-16,37-12 1 15,24-12 1-15,24-9 0 16,15-6 0-16,12-6 0 16,3 3 1-16,-8 3-1 15,-20 7 0-15,-31 11-1 16,-33 13 1-16,-44 13-1 15,-51 15 2-15,-36 20-1 0,-46 9 0 16,-37 12 0-16,-24 9 0 16,-23 6 0-16,-9 7-1 15,-1 2 1-15,9-1-2 16,14-2 1-16,24-5-1 15,30-10 0-15,30-10 0 16,43-17 0-16,36-16 0 16,45-20 0-16,37-18 0 15,43-14 1-15,29-14-1 16,32-5 2-16,14-7-2 15,8 4 0-15,-4 6 2 16,-21 12-2-16,-34 18 1 16,-43 18-1-16,-48 12 1 15,-55 18 0-15,-48 14 0 16,-52 14 2-16,-38 8-2 0,-34 8 2 15,-18 4-1-15,-15 2 0 16,-4 2 0-16,4 0 0 16,10 2-1-16,20-6 1 15,28-8-2-15,31-9 1 16,34-11-1-16,47-18-1 15,36-20 1-15,47-21 0 16,39-25 0-16,38-18-1 16,31-13 1-16,24-13 1 15,13-6 0-15,1 2 0 16,-11 7 1-16,-21 12-1 15,-33 16 0-15,-42 19 0 16,-43 12 2-16,-46 17-2 16,-40 16 1-16,-40 8 0 0,-28 13 1 15,-21 3 0-15,-10 1-2 16,-5 2 1-16,7-1-1 15,12-4 1-15,17-3-1 16,25-5 0-16,29-9-1 16,32-8 0-16,28-4 1 15,37-14-2-15,27-8 1 16,30-9-1-16,20-8 0 15,21-4 0-15,12-5 1 16,-2 1 0-16,-9 2 1 16,-21 8 0-16,-31 12 0 15,-40 10 1-15,-41 18 1 16,-49 10 0-16,-43 16 0 15,-40 8-1-15,-31 12 2 0,-20 5-1 16,-13 9 0-16,-2-1-1 16,6 4-1-16,15-1 0 15,19-6-1-15,29-5-1 16,27-5 0-16,33-7-1 15,30-14 0-15,33-7 0 16,29-14 1-16,29-10 1 16,24-9 1-16,22-8 1 15,22-7 0-15,11-10 0 16,4-1 1-16,-10 0-1 15,-12 6 2-15,-25 6-3 16,-31 5 1-16,-39 7-1 16,-38 20 1-16,-42-5-1 0,-33 17 1 15,-33 5 0-15,-19 1-1 16,-11 4 1-16,-8-1-1 15,3 1 1-15,12-4-1 16,19-5 0-16,27-10-1 16,37-11 0-16,30-8 1 15,40-14-1-15,33-8 1 16,32-12-1-16,24-6 1 15,18-4-1-15,-1-4 1 16,-5 13 1-16,-15 3-1 16,-26 10 1-16,-24 12-1 15,-37 12 1-15,-36 14 0 16,-36 13 0-16,-23 12 0 15,-24 7-1-15,-12 10 1 0,-10 6-1 16,-3 10 1-16,0 2 0 16,13 2-2-16,13 0 1 15,12 2-1-15,23-3 0 16,15-2 0-16,28-6 0 15,22-8-1-15,27-10 0 16,21-5 2-16,26-8-1 16,18-6 1-16,18-4-1 15,13-4 2-15,-2 0-1 16,-6 2 0-16,-19 9 1 15,-20 6-1-15,-36 10 0 16,-36 8 1-16,-41 8 0 16,-41 9 0-16,-32 5 1 15,-28 7-2-15,-25-2 2 16,-14 1-1-16,-3 2 1 0,4-3-2 15,12-4 0-15,23-8 1 16,25-9-2-16,32-11 0 16,38-8 0-16,38-15 1 15,41-16-1-15,36-15 0 16,34-15 1-16,32-12-1 16,27-9 2-16,19-8-1 15,9-3 0-15,-4 1 1 16,-13 9 0-16,-24 8 0 15,-35 10 0-15,-37 18-1 16,-48 10 1-16,-45 16-1 16,-45 11 0-16,-37 13 1 15,-33 5-2-15,-22 6 1 16,-20 6 0-16,-9 1 0 0,2-1 0 15,6 1 0-15,18-7 0 16,26-10 0-16,36-12 0 16,35-11 0-16,44-18-1 15,44-16 0-15,41-17-1 16,38-15 0-16,37-6 1 15,20-8-1-15,21-4 0 16,1 2 1-16,-5 7 0 16,-17 4 1-16,-22 13 0 15,-32 10 1-15,-38 7-1 16,-39 9 1-16,-44 12 1 15,-38 9-1-15,-36 8 0 16,-31 12 0-16,-32 6 1 0,-19 8-2 16,-17 7 2-16,-6 4-2 15,-1 5 1-15,11 0-1 16,17-5 1-16,27-8-2 15,33-10 0-15,33-10 0 16,40-11 0-16,35-16-1 16,45-14 1-16,29-11-1 15,34-11-2-15,22-7 3 16,21-1 0-16,8-2 1 15,-4 4-1-15,-6 5 2 16,-21 8-1-16,-25 10 1 16,-37 13 1-16,-37 9-1 15,-38 7 0-15,-52 18-1 16,-38 6 2-16,-33 9-1 15,-26 4 1-15,-17 2-2 0,-11 2 2 16,-3-3-2-16,8-1 1 16,18-6-1-16,25-5 0 15,29-11-1-15,34-9 1 16,37-11-1-16,45-11 1 15,36-11-1-15,43-9-2 16,31-10 2-16,30-2-2 16,25-6 3-16,19 2-2 15,3 1 3-15,-4 10-2 16,-10 5 2-16,-24 12 0 15,-26 9 0-15,-37 12 0 16,-37 13 0-16,-46 13-1 16,-42 12 1-16,-43 15 0 15,-37 13 0-15,-36 9 1 0,-26 11-2 16,-16 6 2-16,-5 2-1 15,4-1 1-15,17-5-2 16,26-13-1-16,34-14 0 16,44-10 0-16,40-22-1 15,47-15 1-15,39-23-1 16,45-12 1-16,29-12 0 15,31-5 0-15,20-8 0 16,9 3 2-16,-8 3-2 16,-15 9 2-16,-26 11-1 15,-41 16 1-15,-41 11-1 16,-53 15 1-16,-49 15 1 15,-44 11-1-15,-39 11 0 16,-33 6 1-16,-22 7-2 0,-14 4 1 16,-1 4 1-16,5 1-2 15,20-5 1-15,21-4-2 16,29-9 1-16,41-9-2 15,35-14 2-15,41-15-1 16,36-16-1-16,35-20 1 16,34-15 0-16,30-10 0 15,17-10 0-15,16-7 1 16,7 0 0-16,-5 1 0 15,-15 3 0-15,-24 12 1 16,-34 12-1-16,-42 15 0 16,-44 15 0-16,-48 15 1 15,-42 14 0-15,-39 12 0 16,-32 12 1-16,-25 4-2 0,-16 9 1 15,-2 0 0-15,8-2 0 16,14-5-1-16,20-8 0 16,31-12 0-16,37-12-1 15,41-13 1-15,37-16-1 16,44-20 0-16,36-13-1 15,38-15 1-15,28-6 0 16,24-7 1-16,17-5-1 16,10 1 1-16,-6 5-1 15,-11 10 1-15,-21 8-1 16,-33 14 1-16,-35 12 0 15,-40 12 0-15,-51 4 1 16,-30 28-1-16,-44 2 2 16,-38 11-1-16,-26 5 1 15,-25 7-1-15,-13 6 1 0,-8 5-1 16,1 2 0-16,8-1 0 15,21-3 0-15,26-9-1 16,36-9-1-16,43-17 0 16,49-27 0-16,30-2-1 15,49-34 0-15,45-15 1 16,32-19-1-16,33-8 2 15,12-7-2-15,1 3 2 16,-6 4 0-16,-19 12 0 16,-30 14 0-16,-35 9 1 15,-32 12 0-15,-46 8 0 16,-31 9 0-16,-34 6 0 15,-22 4 1-15,-22 6-1 16,-12 4-1-16,-8 4 1 0,-5 6-2 16,1 3 2-16,4 6-1 15,9 0 0-15,15-1-1 16,19 0 1-16,22-4 0 15,26-8-1-15,23-11 1 16,33-15 0-16,33-11-2 16,27-13 1-16,26-10-1 15,17-5 2-15,11-2-1 16,-10 4 0-16,-15 8 0 15,-33 16 1-15,-40 15 0 16,-43 17 0-16,-42 12 0 16,-45 14 1-16,-36 12 0 15,-26 5 0-15,-12 5 0 16,-5-1 1-16,10 0-1 0,13-5-1 15,22-5 1-15,25-7-2 16,28-12 2-16,29-10-2 16,34-13 1-16,30-11-1 15,23-9 0-15,24-10 1 16,13-1-2-16,3 0 2 15,-4 7-1-15,-14 9 2 16,-22 11-1-16,-28 14 0 16,-35 17 1-16,-34 14-1 15,-32 12 2-15,-31 7-1 16,-22 5 1-16,-15 5-1 15,-9 0 0-15,-2 3-2 16,2-4 2-16,9-5-2 0,14-3 0 16,20-5-1-16,24-8 2 15,28-9-3-15,28-9 1 16,28-9 1-16,30-10 1 15,27-13-1-15,25-8 0 16,20-12 3-16,18-7-3 16,10-5 2-16,-3-3 0 15,-9 1 1-15,-18 6-1 16,-25 6 0-16,-30 11 0 15,-43 12-2-15,-39 14 2 16,-43 11-2-16,-36 12 0 16,-30 6 0-16,-26 9 1 15,-21 6-1-15,-9 1 1 16,-5 0 0-16,9 1 1 0,11-4-1 15,22-5 0-15,23-8 0 16,28-6-1-16,38-13 0 16,32-11 0-16,38-13-1 15,32-19 1-15,35-13-1 16,29-16 1-16,31-10 0 15,16-7 0-15,13-8 3 16,3 1-2-16,-10 7 2 16,-18 11-1-16,-32 13 1 15,-35 18-3-15,-43 15 2 16,-33 9-1-16,-59 27 0 15,-27 4 0-15,-32 7 0 16,-19 9 0-16,-16 5 0 16,-3 1 2-16,3 1 0 15,8 3-1-15,10-3-1 0,18 0 0 16,22-6 0-16,25-6-1 15,32-9 0-15,26-11-1 16,37-11 1-16,27-21-1 16,38-15 1-16,29-19-1 15,30-13 1-15,21-13 0 16,13-10 3-16,7-3-1 15,-10 1 1-15,-10 9-2 16,-30 11 3-16,-33 15-2 16,-41 13 1-16,-40 15-1 15,-45 15-1-15,-42 15-1 16,-34 12 0-16,-27 8 1 15,-24 3-1-15,-18 9 2 0,-6 2-2 16,3 6 2-16,7-5-1 16,19-5 2-16,22-4-3 15,24-7 1-15,37-8 0 16,31-13-2-16,39-11 0 15,27-16-1-15,36-11 0 16,23-10-2-16,26-5 3 16,10-8-1-16,9-1 3 15,-2 2 0-15,-13 7 1 16,-16 11 1-16,-30 10 1 15,-32 17-2-15,-39 11 0 16,-33 19 2-16,-40 12-3 16,-33 15 1-16,-29 14-1 15,-20 11 0-15,-17 6 0 16,-2 3 2-16,2 3-2 0,8-2-1 15,16-5 0-15,27-9-2 16,31-10 1-16,32-17-1 16,38-13 0-16,32-17-2 15,38-13 3-15,28-14 0 16,33-10 2-16,22-10 1 15,19-6-1-15,6-3 3 16,1 1-2-16,-13 8 3 16,-19 3-2-16,-25 13 2 15,-36 10-3-15,-38 12 0 16,-44 12-1-16,-38 14 0 15,-43 10 0-15,-29 10-1 16,-28 8 1-16,-14 3-1 0,-12 5 1 16,0 0-1-16,6-2 1 15,15-3 1-15,27-8-2 16,26-8 0-16,35-11 0 15,31-13 0-15,42-16 0 16,34-16-1-16,36-12 1 16,22-16-1-16,32-11 1 15,17-7 0-15,13-4 1 16,2-3-1-16,-8 4 1 15,-14 6 0-15,-21 9 0 16,-28 11 1-16,-40 16-1 16,-39 15 1-16,-42 13 0 15,-36 15 1-15,-38 14-1 16,-25 13 1-16,-21 6-1 0,-11 9 1 15,-8 5-1-15,8 1 2 16,10-3-2-16,20-2 1 16,28-10-2-16,26-8-2 15,31-11 2-15,29-16-2 16,34-15 1-16,25-15-1 15,30-15 0-15,20-14 0 16,23-13 1-16,13-9 2 16,7-5-2-16,-3 0 2 15,-8 6-1-15,-17 11-2 16,-29 11 2-16,-28 17 0 15,-42 17 1-15,-34 18-1 16,-43 14 1-16,-29 12 1 16,-26 10 0-16,-11 9 1 15,-13 3-2-15,0 6 0 0,5-2 0 16,14 1-1-16,22-7 1 15,24-2-2-15,29-9 0 16,27-15-2-16,32-10 2 16,27-15 0-16,28-17 0 15,22-14 0-15,20-13 1 16,14-10-1-16,5-5 1 15,-3-6-1-15,-13 4 1 16,-16 2 2-16,-24 10-2 16,-28 10 3-16,-36 14-2 15,-33 15-1-15,-37 13 1 16,-27 19 1-16,-24 15 0 15,-13 13-3-15,-7 9 3 16,3 5-2-16,13-4 1 0,21-5 0 16,30-6-3-16,27-23-5 15,45-4-4-15,18-39-6 16,49 0-7-16,5-42-4 15,41-1-4-15,-1-27-4 16,16-9-2-16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18.3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20978 16180 12 0,'-3'10'30'0,"3"-10"0"16,0 0 0-16,0 0-14 16,0 0-8-16,0 0-2 15,0 0 0-15,0 0-2 16,3 14-1-16,-3-14 0 15,0 0 0-15,0 0-1 16,0 0-1-16,0 0 1 0,0 0-1 16,0 0 0-16,0 0 1 15,0 0-1-15,0 0 0 16,0 0 1-16,0 0-2 15,-7-10 1-15,7 10 0 16,0 0 0-16,0 0-1 16,-15 0 1-16,15 0-1 15,-13 8 0-15,13-8 2 16,-17 8-1-16,17-8 0 15,-17-3 0-15,17 3-1 16,-16-5 1-16,16 5-1 16,-15-10 0-16,15 10 0 15,-15-9 1-15,15 9-1 16,-15-3 0-16,15 3 0 15,-20 0 0-15,9 1 0 0,-1 0 0 16,-3 1 1-16,0 1-1 16,-2 0 0-16,-2-2 0 15,-2 0 1-15,-1 1-1 16,2-2 0-16,-4-2 1 15,4 1 0-15,-3-1-1 16,0 0 1-16,4-1-1 16,-1-2 0-16,1 1 0 15,-3 2 1-15,1 0-1 16,-1 0 0-16,-1 2 0 15,-2 0 0-15,-1 3 0 16,-1 3 0-16,0-5 0 16,1 0 0-16,0 1 0 0,-1-2 0 15,2 1 1-15,-1-1-1 16,2 0 0-16,0-1 0 15,1 1 0-15,-1-1 0 16,3-1 0-16,-2-3 0 16,-2 3 0-16,2-4 0 15,-2 4 1-15,-1-3-1 16,-1 4 0-16,1-4 0 15,-2 4 0-15,0 2 0 16,-2-1 0-16,0 1 0 16,-1-1 0-16,1 2 0 15,-6-2 0-15,2 0 0 16,1-2 0-16,-2 1 0 15,-2-1 0-15,3 1 0 0,-3-1 0 16,2-1 0-16,2 2 1 16,-1 0-1-16,-1 0 0 15,3 3 0-15,-2-2 0 16,1 1 0-16,-1 0 0 15,3 2 0-15,-2-3 0 16,3 1 0-16,-2-2 0 16,3 1 0-16,2-3 1 15,1 1-1-15,-2-1 0 16,1-1 0-16,1 2 1 15,-3 0-1-15,1-3 0 16,-1 3 0-16,-4 0 0 16,2 2 0-16,-1 0 0 15,-1 2 0-15,0 1 0 0,0-1 0 16,1 1 0-16,-1 0 0 15,0-1 0-15,3 0 0 16,-2 0 0-16,3-1 0 16,3-1 0-16,-1 1 0 15,-1-1 0-15,2 0 0 16,2 1 0-16,2-1 0 15,-1 0-1-15,0 2 1 16,-1-2 0-16,2 0 0 16,1 0 0-16,1 0 0 15,3-2 0-15,1 1 1 16,3 0-1-16,2 0 0 15,11 1 0-15,-13-4 0 16,13 4 0-16,-11-3 1 16,11 3-1-16,-11-2 0 0,11 2 0 15,-18-3 0-15,18 3 0 16,-21 0 0-16,7 0 0 15,2 0 0-15,1 2 0 16,-4-2 0-16,2 0 0 16,0 0 0-16,-3 0 0 15,1-2 0-15,-3 2 0 16,-1 2 0-16,0-2 0 15,-1 0 0-15,-1 1 0 16,5-1 0-16,0-1 0 16,3 1 0-16,3-4 0 15,10 4 1-15,-13-3-1 0,13 3 0 16,0 0 0-1,0 0 0-15,-13-12 0 0,13 12 0 16,0 0 0-16,0 0 0 16,-12-7 0-16,12 7 0 15,-10-2 0-15,10 2 0 16,-12 0 0-16,12 0 0 15,-10-1 0-15,10 1 0 16,-12-1 0-16,12 1 0 16,-12-3-1-16,12 3 1 15,-15-2 0-15,15 2 0 16,-18 0 0-16,18 0 0 15,-15-1 0-15,15 1 0 16,-11 0 0-16,11 0 0 16,0 0 0-16,-11-1 0 15,11 1 0-15,0 0 0 0,-11 0 0 16,11 0 0-16,-12 1 0 15,12-1-1-15,-19 2 1 16,9-1 0-16,10-1 0 16,-17 1 0-16,17-1 0 15,-14 3-1-15,14-3 1 16,0 0 0-16,0 0 0 15,0 0-1-15,0 0 1 16,0 0 0-16,0 0 0 16,0 0 0-16,0 0-1 15,0 0 1-15,0 0 0 16,0 0 0-16,-15 4-1 15,15-4 1-15,-11 8-1 0,11-8 1 16,0 0 0-16,0 0 0 16,0 0 0-16,0 0 0 15,11-8 0-15,0-2 0 16,6-3 1-16,1 1-1 15,-1-3 1-15,2 1-1 16,-3 1 0-16,-2 0 1 16,-3 3-1-16,-11 10 0 15,12-10 1-15,-12 10-1 16,0 0 0-16,0 0 0 15,0-12 0-15,0 12 0 16,0 0 0-16,6-17 0 16,0 6-1-16,2 0 1 15,1-3-1-15,2-3 1 0,-2 1 0 16,0-1-1-16,-2 1 1 15,-5-1 0-15,3 1 0 16,-8 1-1-16,-3-1 1 16,1 2 0-16,-4-1 0 15,0 2 0-15,-2 1 0 16,2 0 0-16,9 12 0 15,-19-16 0-15,19 16 0 16,-13-7 0-16,13 7 0 16,-12 0 0-16,12 0 0 15,-13 7-1-15,13-7 1 16,-18 15 0-16,8-4 0 15,1 4 0-15,3 3 0 16,1 0 1-16,1 1-1 16,2 0-1-16,3 2 1 0,0-4 0 15,5-1 0-15,-2-3 0 16,-4-13 0-16,9 16 0 15,-9-16-1-15,0 0 2 16,12-7-1-16,-5-5 0 16,3-8 0-16,2-4 0 15,-1-5 0-15,0-2 1 16,0-1-1-16,-2 3 0 15,-4 1 0-15,-3 3 1 16,-6 7-1-16,-1 6 0 16,5 12 0-16,-23-10-1 15,7 15 1-15,-2 3-1 16,-5 7 1-16,0 5 0 15,-2 6-1-15,2 1 1 0,3 3 0 16,4-1 0-16,5-2-1 16,5-3 1-16,9-6 0 15,9-7 0-15,6-7 0 16,6-8 0-16,3-8 0 15,3-11 1-15,6-7-1 16,-2-10 0-16,0-3 1 16,-5-7-1-16,-4 0 0 15,-5-2 1-15,-5 4-1 16,-7 4 1-16,-8 5-2 15,-7 7 3-15,-3 6-3 16,-7 11 2-16,0 8-1 16,-5 10-1-16,1 8 1 15,0 10 0-15,0 7 0 0,3 5-2 16,5 3 2-16,3 2-1 15,6-3 1-15,5-1-1 16,6-7 1-16,3-5-1 16,1-7 0-16,7-6 1 15,0-8-1-15,-2-6 1 16,2-7-1-16,-2-8 1 15,0-4-1-15,-2-10 1 16,-1-4-1-16,-3-5 2 16,-2-6-2-16,-3 1 2 15,-3-2-1-15,2 2 1 16,-8 4-1-16,0 5 0 15,-6 7 1-15,0 12-1 0,-9 8 0 16,1 10 0-16,-5 10 0 16,-2 8-1-16,2 8 1 15,1 5 0-15,1 3-1 16,6 2 1-16,7-1 0 15,8-2 0-15,6-5 0 16,10-5 0-16,8-8 0 16,5-6 0-16,4-7 0 15,0-7 0-15,2-6 0 16,-4-9 1-16,1-5-1 15,-10-7 0-15,-4-6 0 16,-3-2 0-16,-7-4 0 16,-6 2 0-16,-5-1 1 15,-6 6-1-15,-5 3 0 0,-4 9 1 16,-1 10-1-16,-4 10 0 15,-1 9 0-15,-1 11 0 16,4 8 0-16,3 9 0 16,0 6 0-16,3 5 0 15,3 5 0-15,1 3 0 16,3-1-1-16,2-3 2 15,2 0-1-15,0-7 0 16,4-7 0-16,0-8 0 16,6-11 0-16,7-13 0 15,4-14 0-15,6-16 0 16,7-14 0-16,4-13-1 15,2-9 2-15,-1-5-2 16,-3-1 2-16,-6 0-1 16,-8 6 0-16,-10 11 1 0,-8 10 0 15,-11 14 0-15,-10 13-1 16,-7 14 0-16,-8 13 0 15,-6 15 0-15,0 12 0 16,-2 9-1-16,2 10 1 16,5 4-2-16,5 0 2 15,9 0 0-15,12-3 0 16,10-7 0-16,10-8-1 15,5-7 1-15,9-12 0 16,5-6 0-16,3-14 0 16,1-8 1-16,2-12-1 15,-2-12 0-15,0-13 0 16,-1-10 0-16,-1-9 1 15,-6-5-2-15,-2-4 2 0,-6-2 0 16,-6 4 0-16,-8 4 0 16,-6 9 0-16,-6 11 0 15,-6 11 0-15,-4 10 1 16,-2 14-2-16,-3 12 0 15,-5 10 0-15,1 14 0 16,-2 12-1-16,-2 6-1 16,2 10 1-16,0 4 0 15,3 3 0-15,3 0-1 16,10-5 2-16,2-4-2 15,11-10 2-15,6-11 0 16,9-15 0-16,10-13 0 16,8-16 0-16,3-14 0 0,4-15 0 15,1-11 0-15,1-8 1 16,-6-6 0-16,-5-5 0 15,-9-2 0-15,-7-2 0 16,-9 4 0-16,-9 4 0 16,-8 10 0-16,-8 7 0 15,-3 12-1-15,-6 15 0 16,-4 13 1-16,-2 19-1 15,1 14 0-15,-1 14 0 16,2 11 0-16,1 8-1 16,2 7 1-16,5 2-1 15,3 1 0-15,4-2 0 16,6-8 0-16,5-5 0 15,3-11-1-15,6-9 2 16,10-14-2-16,5-15 2 16,8-18 0-16,6-15 0 0,12-18 1 15,-1-16 0-15,4-11 0 16,-1-10 0-16,-6-6 0 15,-6-1 0-15,-7 2 0 16,-11 5 0-16,-11 10-1 16,-7 11 1-16,-9 12 0 15,-7 14-1-15,-3 12 1 16,-4 14-1-16,1 16 2 15,-2 14-3-15,4 14 1 16,0 9-1-16,5 9 1 16,1 8-1-16,8 2 1 15,2 2-1-15,5-2 0 0,6-7 1 16,3-6 0-16,4-8 0 15,5-11 0-15,2-11 0 16,5-13 0-16,4-12-1 16,-2-15 1-16,5-12 0 15,-2-12-1-15,-2-10 1 16,-2-11 0-16,-1-4 1 15,-6-5-2-15,-7-3 2 16,-3 2-1-16,-6 7 1 16,-5 11 0-16,-4 12 0 15,-6 13-1-15,-7 17 1 16,-3 21-1-16,-4 19 1 15,-3 15-1-15,-5 16 0 16,0 10 1-16,-1 9-2 16,3 4 1-16,7-1 0 0,5-4 0 15,8-4-1-15,12-12 1 16,10-10-1-16,8-13 0 15,9-13 1-15,6-14 0 16,5-12 0-16,2-15 0 16,-2-10 0-16,3-14-1 15,-6-10 1-15,-1-13 1 16,-5-5 0-16,-8-5-1 15,-6-3 1-15,-8 1 0 16,-2 3 0-16,-9 9 0 16,-3 12-1-16,-5 11 1 15,1 14-1-15,-4 16 0 16,-2 15 0-16,2 19 0 15,-4 14 0-15,2 15 0 0,-3 10 0 16,1 12 0-16,-5 5-1 16,3 4 1-16,2 0-1 15,3-7 1-15,5-9-1 16,9-11 0-16,6-15 0 15,9-16 1-15,11-19-1 16,8-19 1-16,9-17 0 16,0-15 0-16,4-12 0 15,-2-11 1-15,-7-6-1 16,-5-3 0-16,-10 0 1 15,-8 0-1-15,-9 5 0 16,-7 6 1-16,-7 8-1 16,-4 12 1-16,-2 10 0 15,0 14 0-15,-4 18-1 16,2 15 1-16,0 15-1 0,1 18 1 15,1 9-1-15,1 9-1 16,4 7 1-16,-1 5-1 16,6-1 1-16,3-5-1 15,0-6 1-15,4-7-1 16,2-8 1-16,4-9 0 15,-1-8-1-15,-3-22 1 16,15 5-1-16,-5-25 1 16,7-13-1-16,1-16 0 15,4-13 1-15,3-14 0 16,1-10 0-16,2-14 1 15,1-1-1-15,-5 3 0 16,-6 6 0-16,-10 9 1 16,-5 11-1-16,-7 14 0 0,-9 19 1 15,-8 19-1-15,-7 15 0 16,-3 18 1-16,-2 10-1 15,2 15 1-15,-1 9-1 16,7 8 0-16,2 2 0 16,8 3 1-16,7-5-1 15,5-3 0-15,7-6-1 16,6-10 1-16,2-8-1 15,2-10 0-15,6-9 1 16,-2-9-1-16,2-11 1 16,1-12-1-16,1-15 1 15,0-13 0-15,2-10 0 16,-1-10 0-16,-4-7 0 15,-2-3 0-15,-5-2 0 0,-5 5 1 16,-7 8 0-16,-5 11 0 16,-9 10 0-16,-3 15 0 15,-6 14 0-15,-5 14 1 16,-1 18-2-16,1 11 0 15,-4 13 0-15,-1 7 0 16,3 12-1-16,-2 3 0 16,3 5 1-16,2-2-1 15,6-2 1-15,9-5 0 16,5-8 0-16,11-11 0 15,11-11 0-15,10-16 0 16,8-15 0-16,10-14 0 16,5-10 0-16,1-14 0 0,-1-6 0 15,-5-6-1-15,-5-7 1 16,-10 2 1-16,-12-1 0 15,-7 3 0-15,-10 2 0 16,-7 5 0-16,-6 4-1 16,-2 8 2-16,-3 10-1 15,2 8-2-15,-1 12 1 16,-3 14 1-16,0 13-2 15,-2 8 2-15,-2 16-1 16,2 10-1-16,-2 4 0 16,-1 7 1-16,3-1-1 15,4-2 0-15,8-7 1 16,3-5-1-16,7-14 0 15,6-10 1-15,10-14 0 0,8-14-1 16,4-16 1-16,7-12-1 16,1-15 1-16,2-11 0 15,-4-9 1-15,-4-8-1 16,-3-6 0-16,-9-2 1 15,-8 0-1-15,-5 6 0 16,-9 11 1-16,-5 6-2 16,-8 12 1-16,-1 15 0 15,-8 18 0-15,-2 15 0 16,0 13 0-16,-1 15 1 15,-1 8-1-15,4 9 0 16,2 5 0-16,4 2 1 16,7 2-1-16,6-5 0 15,5-4 0-15,6-5 0 16,5-8-1-16,5-6 2 0,4-10-2 15,4-7 1-15,1-10 0 16,1-8-1-16,3-12 1 16,0-9-1-16,1-11 2 15,-3-10-3-15,0-6 2 16,-4-7-1-16,-1-5 1 15,-5-3 2-15,-4 4-3 16,-6 5 2-16,-8 6-1 16,-4 11 1-16,-7 11-1 15,-5 10 2-15,-6 16-1 16,-1 11-1-16,-2 10 2 15,3 13 0-15,3 7-1 0,2 7-2 16,4 4 1-16,5 5-1 16,4 0 1-16,6 3-3 15,-1-1 2-15,5-6-2 16,0-4 3-16,3-5-1 15,5-11 1-15,4-10 0 16,5-14 0-16,4-14-1 16,6-14 1-16,0-13-1 15,8-11 0-15,-5-9 1 16,1-5-1-16,-5-5 1 15,-5 1-1-15,-9 2 1 16,-7 8-1-16,-11 6 2 16,-6 14-1-16,-7 7 0 15,-6 16 1-15,-6 12-1 16,-3 16 1-16,-2 14 0 0,1 12-1 15,3 6 3-15,2 11-3 16,3 7 0-16,5 2 0 16,3 0-1-16,8-1 1 15,3-1-1-15,6-6 1 16,3-5-3-16,4-12 2 15,6-11 1-15,6-12 0 16,5-15-1-16,8-18 1 16,2-14-1-16,5-15 0 15,-1-11 2-15,2-9-2 16,-7-8 2-16,-8-1-1 15,-6-1 1-15,-9 2-1 16,-7 5 1-16,-10 8-1 16,-7 9 0-16,-6 13 1 0,-3 11-1 15,-4 13 0-15,-2 19 0 16,-3 14 1-16,-3 18-1 15,1 12 1-15,1 11 0 16,-1 8-1-16,3 4 3 16,2 2-2-16,6-2-2 15,3-5 1-15,9-8-1 16,5-12 2-16,12-8-3 15,5-14 2-15,12-13-2 16,6-17 1-16,10-16 2 16,2-14-2-16,3-14 1 15,1-11 0-15,-3-12 0 16,-5-8 0-16,-8-3 0 15,-8 0-1-15,-11 2 0 0,-8 3 3 16,-9 8 0-16,-10 11 0 16,-2 14 1-16,-7 15-1 15,-4 15 2-15,-1 17-4 16,0 16 2-16,2 14-3 15,1 12 0-15,3 10-1 16,5 10 0-16,2 1 1 16,7 3-2-16,-2-1 3 15,6-2 0-15,1-5 0 16,2-5 0-16,4-11-1 15,4-10 1-15,5-14 0 16,7-12-1-16,8-19 1 16,4-16-1-16,6-18 1 15,5-14-2-15,-1-13 2 16,4-12-1-16,-8-5 2 0,-6-4 1 15,-5-1-1-15,-9 7 1 16,-10 5 0-16,-9 11 0 16,-9 12 0-16,-8 13 1 15,-3 18-3-15,-7 16 0 16,-1 19 0-16,0 18 1 15,2 16-1-15,2 10 1 16,1 15-1-16,6 2-2 16,5 5 1-16,2-2-1 15,6 0 0-15,4-6 0 16,1-5 1-16,8-9-2 15,1-7 1-15,3-11 2 16,3-9 0-16,3-14 0 16,6-11-1-16,2-16 0 0,2-12 2 15,2-18-2-15,1-14 2 16,2-11 0-16,-3-8 1 15,-5-7 0-15,-8-4-1 16,-4 4 2-16,-9 4-3 16,-8 10 3-16,-7 15-1 15,-9 15-1-15,-7 16 0 16,-5 19-1-16,-1 18 1 15,-1 22-1-15,-1 14 1 16,3 15 0-16,2 9-2 16,9 6 1-16,6 3 0 15,7-1 1-15,9-5-3 16,6-9 0-16,7-8 0 15,2-9-1-15,5-10 1 0,1-10-1 16,3-9 1-16,0-11-1 16,-1-12 4-16,3-12 1 15,0-15 0-15,1-17 0 16,4-18-1-16,0-14 0 15,1-11 2-15,-5-8-2 16,-1-3 0-16,-8 3 0 16,-5 9 1-16,-8 13-2 15,-9 19 3-15,-7 21-2 16,-8 18 0-16,-3 21 1 15,-5 23-1-15,-3 16-3 16,-4 18 1-16,2 15 1 16,-2 12-2-16,4 4 2 0,5 3-2 15,5-2 2-15,10-7-2 16,7-10 3-16,11-12-1 15,9-16 0-15,6-17 0 16,13-16 0-16,6-22 0 16,6-15-1-16,5-21 1 15,0-16-1-15,0-15 3 16,-3-12-2-16,-4-9 2 15,-7-8-2-15,-10-1 2 16,-8-1-2-16,-5 11 2 16,-11 10-2-16,-6 13 0 15,-9 17 0-15,-3 20 0 16,-6 21 0-16,-2 22 0 15,-2 24 0-15,-7 21 0 0,-4 16 1 16,-2 17-3-16,-3 12 1 16,-2 9 0-16,4 2 1 15,-1 2-1-15,9-8 1 16,5-13-1-16,13-12 1 15,12-17 0-15,12-19 2 16,13-23-3-16,10-23 1 16,10-22-1-16,2-19 1 15,2-16 1-15,0-12-2 16,-7-13 3-16,-6-10-2 15,-11-3 2-15,-7-3-2 16,-11 2 1-16,-10 2 0 16,-7 6-1-16,-5 11 0 15,-6 14 0-15,-2 15 0 16,-3 18 1-16,-2 20-1 0,1 22 1 15,1 20-2-15,-1 20 2 16,5 14-1-16,-2 13 0 16,4 10 1-16,7 3-2 15,1 0 2-15,7-3-2 16,5-7 3-16,3-9-3 15,7-12 1-15,4-14 0 16,8-15-1-16,3-20 0 16,4-18 0-16,4-20 0 15,-1-20 0-15,6-17 0 16,-6-17-1-16,-1-11 2 15,-3-14-1-15,-6-5 2 16,-3-2-2-16,-7 6 2 16,-5 6-1-16,-6 16 1 0,-6 14 0 15,-3 18 0-15,-7 18-1 16,-2 23 1-16,-2 22 0 15,-7 20-1-15,3 19 1 16,-2 16-2-16,-1 11 2 16,4 15-2-16,1 5 0 15,4 3 1-15,6-1 0 16,3-6 0-16,9-6 0 15,5-11-1-15,6-13 1 16,6-15-1-16,6-17 2 16,4-18-2-16,0-14 0 15,8-22 0-15,-2-16 2 16,3-18-2-16,-4-14 1 0,0-10 0 15,-8-8 0-15,-5-4 1 16,-5 1-2-16,-8 0 1 16,-9 9-1-16,-6 10 0 15,-7 13 2-15,-3 15-3 16,-4 18 3-16,-4 19-2 15,-4 19 1-15,-3 22 1 16,0 18-1-16,-1 16 1 16,-1 15-1-16,1 11 2 15,2 7-2-15,3 1 0 16,10 0 0-16,7-8 0 15,9-8 0-15,10-15 0 16,10-14 0-16,12-17 0 16,6-20 0-16,10-18 0 0,5-19 1 15,0-18-1-15,1-15-1 16,-3-15 2-16,-5-11-2 15,-10-8 2-15,-8-7 0 16,-11 1-2-16,-9-3 1 16,-7 2 0-16,-9 5 0 15,-4 11-1-15,-5 12 1 16,-2 17-1-16,0 14 1 15,1 20 0-15,2 23 0 16,-1 21 0-16,2 20 0 16,1 13 0-16,1 15 1 15,1 11 0-15,1 4-1 16,0 4 1-16,2-5-1 15,2-5 0-15,4-5 0 16,3-11 1-16,5-15-2 0,7-17 1 16,8-16-1-16,6-23 1 15,7-21 0-15,6-18-1 16,1-23 2-16,3-14-2 15,0-17 0-15,-3-11 0 16,-5-9 1-16,-8 1-1 16,-6-2 1-16,-10 3-2 15,-6 14 2-15,-12 11 0 16,-6 18 1-16,-8 19-1 15,-6 23 1-15,-5 20-1 16,-2 21 1-16,1 24 0 16,-1 15-1-16,2 17 0 15,3 10 0-15,4 11 0 16,0 7 0-16,7 2 0 0,-1 1-1 15,8-6 2-15,2-5-1 16,7-11 1-16,9-12-2 16,7-18 3-16,8-20-3 15,9-20 1-15,7-17-1 16,11-26 0-16,3-18 0 15,1-18 0-15,0-12 0 16,-3-14 0-16,-8-1 1 16,-6-1 0-16,-10 3 1 15,-13 8-1-15,-8 12 1 16,-9 13 0-16,-7 19 0 15,-9 17 0-15,-1 24-1 16,-8 18 1-16,1 21-1 16,-3 21 0-16,0 18 0 0,-1 17 0 15,2 13-1-15,1 8 1 16,5 3 0-16,6 3 1 15,6-6-1-15,6-10 0 16,8-11 0-16,11-16 1 16,7-19-2-16,8-18 2 15,9-23-2-15,4-22-1 16,5-20 2-16,2-19-2 15,-4-16 1-15,1-15 0 16,-8-10 1-16,-6-13-1 16,-9 0 1-16,-8-4 1 15,-5 3-1-15,-9 2 1 16,-4 11-1-16,-1 11 0 15,-5 13 1-15,-2 24 0 16,-1 19-1-16,-2 22 0 0,0 21 0 16,1 23 0-16,-1 19 1 15,3 15-1-15,0 14 0 16,1 8 0-16,3 3-1 15,3 0 1-15,4-6 0 16,4-8 0-16,4-12-1 16,4-17 1-16,8-16 0 15,6-23-1-15,3-21 1 16,7-23-1-16,1-20 1 15,3-18 0-15,-2-20 0 16,-1-13 0-16,-3-8 0 16,-8-9 1-16,-5-7 0 15,-8 2-1-15,-5 4 1 0,-5-2-1 16,-9 13 1-16,-3 12 0 15,-3 15 0-15,-6 21-1 16,0 21 1-16,-4 20-1 16,-3 26 0-16,1 22 1 15,1 20-2-15,1 15 1 16,4 15-1-16,1 8 0 15,5 6 0-15,4 0 1 16,5-3 1-16,3-6-1 16,6-7 0-16,4-17-1 15,6-15 1-15,3-16 0 16,6-18-2-16,1-16 2 15,7-19-1-15,-3-19 0 16,3-15 1-16,-2-16 0 0,-3-14 0 16,-1-9 1-16,-7-6-1 15,-4-6 1-15,-2-1 0 16,-7 0 0-16,0 10 0 15,-5 11-1-15,0 14 1 16,-4 14 0-16,-4 20 0 16,-1 20 0-16,-3 23-1 15,-1 23 0-15,-3 15 1 16,-3 21-2-16,2 11 0 15,-2 11 1-15,1 10-1 16,1 2 0-16,4-3 0 16,2-5 1-16,3-8-2 15,5-14 2-15,6-13-1 16,6-17 1-16,4-19-1 0,8-19 1 15,4-18-1-15,3-22 1 16,4-16-1-16,1-15 2 16,-2-16-2-16,-3-6 2 15,-2-10 0-15,-5-2 0 16,-7-2 0-16,-6 7 0 15,-6 8 0-15,-6 10 0 16,-8 17 0-16,-6 17 0 16,-1 20-1-16,-10 24 0 15,1 25 0-15,-4 20 0 16,0 20 1-16,0 17-2 15,7 12 0-15,4 8 1 16,3 2-1-16,6-3 0 16,10-6 0-16,3-10 1 0,7-7-2 15,5-15 2-15,3-13-1 16,1-15 0-16,6-19 1 15,3-16 0-15,-1-20-1 16,2-17 1-16,1-18 0 16,2-16 0-16,-1-14 1 15,-2-13 0-15,1-9 0 16,-9-3 0-16,-1 1-1 15,-6 3 0-15,-3 8 0 16,-10 15 0-16,-8 15-1 16,-2 21 1-16,-7 21-1 15,-6 26 1-15,-2 19 1 16,-2 21-1-16,0 18 2 15,2 14-2-15,6 9 1 16,3 7-1-16,6 2 2 0,9-9-3 16,6-1 1-16,8-11 0 15,6-15-2-15,5-14 2 16,0-13 0-16,6-18 0 15,-1-15 0-15,0-14 0 16,5-21 0-16,-2-11 1 16,-4-16 0-16,-2-9-1 15,-1-12-1-15,-1-11 1 16,-1-6-1-16,-1-8 1 15,-4 4-1-15,-3 4 1 16,-2 11-2-16,-2 12 3 16,-6 19-1-16,-4 17 1 0,-6 22-2 15,-8 29 2-15,-4 24-1 16,-7 19 0-16,-3 18 0 15,0 10-1-15,-3 11 1 16,3 9 0-16,1 1 2 16,7-3-3-16,6-7 3 15,6-9-2-15,9-11 1 16,7-14-1-16,7-17 2 15,7-16-2-15,7-18 0 16,5-16 0-16,3-20-2 16,2-11 2-16,-2-15-1 15,-3-11 1-15,-4-9-1 16,-5-9 1-16,-6-5-1 15,-8-1-1-15,-4 3 4 16,-6 0-3-16,-1 6 0 0,-5 13 0 16,0 15 0-16,2 16-1 15,-3 20 2-15,10 28-1 16,-19 10 0-16,8 28 2 15,0 15 1-15,1 15-1 16,-2 10 0-16,1 9 0 16,-3 5 0-16,3-6 0 15,-1-3-1-15,1-5 0 16,1-7 1-16,1-9-1 15,3-15 1-15,3-14-2 16,6-17 1-16,-3-16 0 16,16-17-1-16,4-21 1 15,3-20-2-15,5-21 2 16,2-16-2-16,0-8 1 0,-1-10 2 15,-3-6-2-15,-5 0 0 16,-8 5 0-16,-6 8 0 16,-9 17 0-16,-5 14 0 15,-7 16 2-15,-9 26-3 16,-5 21 2-16,-3 24 0 15,-6 21 0-15,-2 18 1 16,0 17-2-16,3 13 2 16,2 10 0-16,3 4 0 15,7 3 0-15,2-4 0 16,7-2-1-16,3-7 1 15,8-13 0-15,4-11-1 16,6-15-1-16,5-19 1 16,10-22-1-16,3-18 1 0,7-24 0 15,5-22-1-15,2-15-1 16,0-16 3-16,-5-10-2 15,-5-9 0-15,-5-4 1 16,-4-4-1-16,-9 0 1 16,-5 8 2-16,-8 8-2 15,-1 16-2-15,-4 14 2 16,1 14 1-16,-5 23 0 15,2 24-1-15,-3 28 1 16,0 21-3-16,0 17 4 16,2 15-2-16,-1 11 1 15,2 9-2-15,3 3 1 16,-1-2 1-16,5-4 0 0,2-13-1 15,1-8 1 1,3-12 0-16,7-15 0 0,2-17-1 16,6-19 1-16,3-18 0 15,5-19-3-15,0-20 0 16,3-17 1-16,2-17-1 15,-5-14 1-15,-2-11 2 16,-4-6-4-16,-5-4 1 16,-5 1 1-16,-5 4 1 15,-4 9 0-15,-4 12 1 16,-7 18-2-16,-1 18 0 15,-5 18 2-15,-2 25-1 16,-3 26 1-16,-1 24-1 16,0 20 0-16,3 13 0 0,4 15 1 15,0 10-2 1,1 10 2-16,3 0-1 0,3-6 1 15,4-8-1-15,0-6 1 16,4-12-1-16,1-13-1 16,5-16 0-16,6-21 1 15,-1-17-1-15,5-17 1 16,1-23-1-16,1-17 1 15,-2-15 1-15,-3-15-2 16,-4-9 2-16,-5-8-2 16,-4-3 2-16,-5-6-1 15,-3 8 0-15,-2 9 0 16,-3 12-1-16,-2 12 2 15,-3 14 0-15,0 21-1 16,-1 16 0-16,-3 26 0 0,-1 23 1 16,-5 20-1-16,2 11 0 15,-1 14 0-15,3 8-1 16,2 7 2-16,3 0-1 15,2-4 2-15,5-8-3 16,4-8 2-16,5-12-2 16,4-13 2-16,2-10-1 15,7-18 0-15,1-16-1 16,4-17 0-16,3-14 1 15,1-13-2-15,0-12 4 16,-1-10-3-16,-1-8 2 16,-5-8-2-16,1-2 2 15,-6-2-1-15,-2 4 1 16,-2 6 0-16,-2 12-2 0,-2 9 2 15,-1 13 0-15,-4 15-1 16,6 26 1-16,-16 2-1 16,5 21 0-16,1 9 0 15,-2 8 1-15,3 9-2 16,1 2 1-16,3 8 0 15,4 0 0-15,1-2-1 16,4 2 1-16,-2-3 1 16,2-1-1-16,2-7 1 15,-1-5-2-15,0-10 2 16,1-11-1-16,-1-11 1 15,-5-11-1-15,15-18-2 16,-5-11 5-16,-2-6-5 16,-2-9 3-16,-1-10-2 0,-1-6 2 15,-2-4-1-15,-2-1 0 16,-2-5 1-16,-1 3-2 15,0 4 1-15,1 5 0 16,-2 6 1-16,3 9-2 16,2 8 1-16,-1 10 1 15,0 7-2-15,3 7 1 16,-3 11 0-16,0 0 0 15,0 0 0-15,0 0 1 16,0 0-1-16,0 0 0 16,0 0 0-16,6 14 0 15,-6-14 0-15,0 0 1 16,0 0-1-16,0 0 0 15,0 0 0-15,-11-1 0 16,11 1 0-16,-5-19 0 0,2 9 0 16,3 10 1-16,-7-20-1 15,7 20 1-15,-7-16-1 16,7 16 1-16,-7-15-1 15,7 15 1-15,-5-14-1 16,5 14-1-16,-4-19 1 16,3 7 0-16,-3-1 1 15,3 2-1-15,0 0 0 16,1 11 1-16,-4-15-1 15,4 15 1-15,0 0-1 16,0 0 0-16,0 0 0 16,-12 4 0-16,12-4 0 15,-9 9 1-15,9-9-1 16,-9 12 0-16,9-12 0 0,0 0 0 15,-11 15 0-15,11-15 0 16,0 0 0-16,0 0 0 16,0 0 0-16,0 0-1 15,-6 13 0-15,6-13-1 16,1 17-1-16,-1-17-3 15,12 24-7-15,-12-24-11 16,10 22-9-16,-10-22-3 16,14 5-1-16,-14-5 0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21.63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17620 4141 71 0,'0'0'36'0,"0"0"-2"16,13-4 2-16,-17-6-25 15,4 10-5-15,12-10-2 0,-12 10 0 16,0 0-2-16,13-12-1 15,-13 12 0-15,10-6 0 16,2 5 0-16,3 0-1 16,1 1 1-16,6-1-1 15,0 2 1-15,4-1-1 16,-3 0 0-16,1 0 1 15,-1 1-1-15,-4 0 1 16,0-1-1-16,0 3 0 16,0-2 0-16,0 0 0 15,2 0 0-15,5-1 0 16,-2 0 0-16,4-1 0 15,2 0 0-15,3-1 0 16,1-1 0-16,1 1 0 0,-2 0 1 16,-3 1-1-16,2-2 0 15,-7 3 1-15,-3 0-1 16,-2 1 0-16,-4 1 0 15,0-1 0-15,1 0 1 16,-1-1-1-16,2 0 0 16,4 0 0-16,2 0 1 15,0-1 0-15,2-2-1 16,0 2 1-16,-3-1-1 15,1 1 1-15,-4 0-1 16,-4-1 0-16,-1 2 0 16,-2 0 1-16,-1 0-1 15,-2 2 0-15,1-2 0 16,1 0 0-16,2-2 1 0,1 2-1 15,2 0 0-15,1-1 0 16,2 0 1-16,1 0-1 16,-1 1 0-16,2 0 0 15,-1 0 0-15,1 1 0 16,-1 0 0-16,0 2 1 15,-1-1-1-15,-2 0-1 16,1 1 2-16,-1-1-1 16,-3 0 0-16,2 0 0 15,-6 2 0-15,2-2 0 16,-3-1 0-16,-10-1 0 15,18 4 0-15,-8-2-1 16,1-1 2-16,0 0-1 16,4 1 0-16,0-1-1 15,3-1 1-15,3 1 1 0,-2-1-1 16,0 0 0-16,0 1 0 15,-2-2 1-15,-2 2-1 16,-1 0 0-16,-3 0 1 16,-11-1-1-16,19 3 0 15,-9-1 0-15,3-2 0 16,1 1 1-16,3-1-1 15,-1-1 0-15,3 1 1 16,1-1-1-16,-1 0 0 16,0 1 0-16,-2 0 0 15,-2-1 0-15,-1-1 0 16,-1 4 0-16,-3-1 0 15,-10-1 0-15,20 2 0 16,-10-1 0-16,3 3 0 0,2-3 1 16,0 1-1-16,3 0 0 15,-3-1-1-15,3 1 2 16,0-1-2-16,-3 1 1 15,3-1 0-15,-4 0 0 16,1 1 0-16,0-2 0 16,0-2 0-16,-1 2 0 15,2 0 0-15,0 0 0 16,-1-1 0-16,2 0 0 15,2 1 0-15,-3 0 0 16,2 0 0-16,5 0 0 16,-6 0 0-16,2 2 0 15,-1 0 0-15,-1-1 0 0,-2 0 1 16,0-1-1-16,0 1 0 15,-3-1 0-15,3 0 0 16,-2 0 0-16,-1 0 0 16,5 0 0-16,-5-1 0 15,3 1 0-15,-1 0 0 16,1 0 0-16,0 0 0 15,2 0 0-15,-2 0 0 16,3 0 0-16,-2 0 0 16,2 0 0-16,0-2 0 15,2 2 0-15,0-3 0 16,-1 2 0-16,0 0 0 15,0 0 0-15,-3 0 0 16,0-3 0-16,0 3 0 0,-2 0 0 16,1 1 0-16,-2 0 0 15,2 0 0-15,-1 1 0 16,0 0 0-16,0 0 0 15,1 0 0-15,-4 1 0 16,1-2 0-16,-2 1 1 16,-10-1-2-16,15 1 1 15,-15-1 0-15,18 0 0 16,-18 0 0-16,21 2 0 15,-8-2 0-15,6-1 0 16,1 2 0-16,1 0 0 16,-2 1 0-16,-1-1 0 15,-2 0 0-15,-6 0 0 16,-10-1 0-16,16 1 0 0,-16-1 0 15,0 0 0-15,17 1 1 16,-7-1-2-16,4 0 2 16,2 1-1-16,5 1 0 15,-1-2 0-15,-2 1 0 16,1-1 0-16,-5 1 0 15,-4-1 0-15,-10 0 0 16,9 1 0-16,-9-1 0 16,0 0 0-16,0 0-1 15,0 0 1-15,0 0-1 16,0 0 1-16,0 0 0 15,0 0 0-15,0 0 0 16,14 1 0-16,-14-1 0 16,0 0 0-16,0 0 1 15,0 0-1-15,0 0 0 0,0 0 0 16,0 0-1-16,-14 6 1 15,14-6-1-15,0 0 1 16,0 0-1-16,0 0 1 16,0 0 0-16,0 0-1 15,0 0 1-15,0 0 0 16,0 0-2-16,11 7 0 15,-11-7-2-15,0 0-2 16,0 0-7-16,-23 2-8 16,23 10-6-16,-17-15-9 15,17 3-1-15,-18 9 0 16,18-9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13:48.70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1544 1062 55 0,'6'-69'36'16,"-6"69"-1"-16,0 0 2 16,5-55-24-16,-5 55-2 15,0 0-3-15,0 0-2 16,0 0-1-16,0 0-2 15,0 0 0-15,0 0-1 16,0 0 0-16,0 0 0 16,0 0-1-16,17 72-1 15,-7 13 2-15,-3 7-3 16,2 2 1-16,-8-12-4 15,5-5-6-15,14-14-28 16,-6-23 2-16,8-38-2 16,-4-14 0-16</inkml:trace>
  <inkml:trace contextRef="#ctx0" brushRef="#br0" timeOffset="218.0125">1698 1120 88 0,'-20'-66'39'15,"20"66"-1"-15,-9-69 0 16,9 69-31-16,5-64-5 16,-5 64-1-16,29-55 0 15,-29 55-1-15,45-46-6 16,-45 46-16-16,59-32-16 15,-59 32 0-15,54-25 0 0,-54 25 1 16</inkml:trace>
  <inkml:trace contextRef="#ctx0" brushRef="#br0" timeOffset="414.0236">1846 1033 100 0,'0'0'39'15,"-50"57"1"-15,50-57-1 16,0 0-37-16,-41 55-2 15,41-55-1-15,0 0 1 16,0 0-5-16,0 0-3 16,58 8-28-16,-58-8-4 15,68-23 2-15,-68 23-2 16</inkml:trace>
  <inkml:trace contextRef="#ctx0" brushRef="#br0" timeOffset="829.0469">2284 1066 88 0,'0'0'39'16,"0"0"-1"-16,0 0 1 16,0 0-35-16,0 0-1 15,-1 53 1-15,1-53 1 16,0 0-2-16,1 47-1 15,-2-7 0-15,4 4 0 16,-5 4-1-16,2 3 1 16,-14-20-2-16,12 10 0 0,-4-14 1 15,8-13 1-15,-2-14-1 16,12-11 1-16,-12 11 0 15,0 0 0-15,0 0 1 16,27-67-3-16,-27 67 2 16,17-52-2-16,-17 52 2 15,15-59-2-15,-15 59 0 16,19-63 0-16,-19 63-1 15,15-71 2-15,-15 71-1 16,29-69-3-16,-29 69 0 16,40-67-5-16,-40 67-11 15,57-59-23-15,-57 59 1 16,64-43 0-16,-64 43-2 15</inkml:trace>
  <inkml:trace contextRef="#ctx0" brushRef="#br0" timeOffset="1217.0696">2825 1135 99 0,'0'0'38'16,"0"0"2"-16,-2 57-3 15,2-57-34-15,0 0-1 16,0 0 1-16,65 28-3 16,-65-28 1-16,57-9 1 15,-57 9-1-15,67-24 0 16,-67 24 1-16,62-44-1 0,-62 44 0 15,59-57 1-15,-59 57-1 16,38-61 0-16,-38 61 0 16,14-56-1-16,-14 56 1 15,0 0 0-15,0 0 1 16,-56-37 1-16,56 37 0 15,-60 24 0-15,-4 7-2 16,10 31 1-16,7 12-1 16,22 8-1-16,29-4-3 15,-4-78-6-15,0 0-32 16,86 62-2-16,-35-56 2 15,8-12-4-15</inkml:trace>
  <inkml:trace contextRef="#ctx0" brushRef="#br0" timeOffset="1922.1099">3986 1027 90 0,'0'0'40'0,"-30"-73"0"16,30 73 0-16,0 0-34 15,0 0-2-15,-71-45 0 16,71 45-1-16,-53 8 1 16,53-8 0-16,-65 31 0 15,65-31 0-15,-67 53-3 16,67-53 3-16,-59 58-3 15,59-58 2-15,-43 58-3 16,43-58 1-16,0 0-1 16,-14 63 0-16,14-63 0 15,0 0 0-15,52 14 0 0,-52-14-1 16,60-20 2-16,-60 20-2 15,74-38 1-15,-74 38-1 16,77-45 2-16,-77 45-1 16,66-44 0-16,-66 44-2 15,0 0 1-15,52-16 3 16,-38 40-3-16,-27 35 1 15,-27 27-1-15,-7 25 3 16,-23-14-3-16,13 21 2 16,0-7-2-16,18-7 0 15,26-43 2-15,14-16-2 16,12-19 1-16,10-21 0 15,12-20 1-15,11-17 1 16,5-14-2-16,7-13 1 0,-1-9-2 16,-1-4-1-16,-56 72-3 15,55-74-14-15,-55 74-21 16,49-73-2-16,-49 73 0 15,46-59 1-15</inkml:trace>
  <inkml:trace contextRef="#ctx0" brushRef="#br0" timeOffset="2549.1457">4621 1001 94 0,'0'0'39'0,"0"0"1"15,0 0-1-15,0 0-33 16,0 0-3-16,0 0 2 16,0 0-1-16,0 0 0 0,0 0-1 15,-29 65 1-15,15-10-2 16,7 3 1-16,1-2-1 15,5 1-1-15,4-8-1 16,2-28 1-16,-5-21-1 16,0 0 1-16,0 0 1 15,57-11 0-15,-57 11-2 16,49-36 0-16,-49 36 0 15,51-52 0-15,-51 52 0 16,55-56 0-16,-55 56 0 16,44-60 0-16,-44 60 0 15,0 0 0-15,57-58 0 16,-57 58 0-16,0 0 0 15,16 0 0-15,-7 33 0 0,-2 25 0 16,-10 17 0-16,7 6 0 16,-8-21-6-16,16-1-2 15,23-22-32-15,-2-35 0 16,20-11 0-16,-53 9-1 15</inkml:trace>
  <inkml:trace contextRef="#ctx0" brushRef="#br0" timeOffset="2936.1679">5313 1260 108 0,'0'0'39'0,"0"0"3"15,0 0-2 1,0 0-36-16,0 0 0 0,0 0 0 15,0 0-1-15,50-7-1 16,-50 7-1-16,50-10 0 16,-50 10 0-16,60-23 0 15,-60 23 0-15,62-48-1 16,-62 48 1-16,49-52-1 15,-49 52 3-15,29-53-3 16,-29 53 0-16,0 0 0 16,0 0-2-16,-22-56 4 15,22 56-2-15,-46 13 0 16,46-13 0-16,-24 30 0 15,-31 20 0-15,3 7 0 16,23 15 0-16,18-8 0 0,17-20 0 16,33-15-5-16,-39-29-1 15,66 8-9-15,-66-8-23 16,85-22-2-16,-85 22-2 15,91-40 2-15</inkml:trace>
  <inkml:trace contextRef="#ctx0" brushRef="#br0" timeOffset="3305.189">5961 1128 104 0,'0'0'40'0,"51"-37"4"16,-51 37-3-16,0 0-27 16,-3 24-9-16,-7 14-1 15,-11 14-1-15,4 14-3 16,-2-14 0-16,-2-12 0 0,5 3 0 15,15-10 0-15,1-33 0 16,20 9 0-16,-20-9 0 16,0 0 0-16,0 0 0 15,47-50 0-15,-47 50 0 16,0 0 0-16,49-74 0 15,-49 74 0-15,38-59 0 16,-38 59 0-16,40-58 0 16,-40 58 0-16,38-65 0 15,-38 65 0-15,0 0 0 16,55-56 0-16,-55 56 0 15,0 0 0-15,28 16 0 16,-1 25 0-16,-5 15 0 16,0 7-5-16,11-2-35 0,-14-23-2 15,21-1-2-15,5-19 2 16</inkml:trace>
  <inkml:trace contextRef="#ctx0" brushRef="#br0" timeOffset="3753.2147">6985 1054 105 0,'-12'-58'40'15,"12"58"2"-15,0 0-2 16,0 0-31-16,-72-20-2 15,72 20-1-15,-57 20 0 16,57-20-6-16,-65 41 0 16,46-22 0-16,-42 44 0 15,23 5 0-15,15-6 0 16,29-1 0-16,14-30 0 0,36-2-5 15,17-13-2-15,-73-16-6 16,82-9-26-16,-82 9-1 16,90-19 1-16,-90 19-1 15</inkml:trace>
  <inkml:trace contextRef="#ctx0" brushRef="#br0" timeOffset="4424.253">7403 1074 109 0,'0'0'42'15,"0"0"0"-15,0 0-1 16,0 0-36-16,0 0-1 16,0 0 0-16,0 0-1 15,-52-7-1-15,52 7-1 16,0 0 1-16,0 0-2 15,-39 57 0-15,49-43 0 16,-15 25 0-16,2-4 0 16,3-35 0-16,0 0 0 15,0 0 0-15,39 58 0 16,-39-58 0-16,0 0 0 0,63-2 0 15,-63 2 0-15,51-27 0 16,-51 27 0-16,54-43 0 16,-54 43-4-16,50-48 2 15,-50 48-1-15,0 0-1 16,60-56 3-16,-60 56 1 15,0 0-1-15,57 11 0 16,-50 36 0-16,-7 27 1 16,-8 19-1-16,-15-6 1 15,2 15-3-15,2 0 1 16,-7-12 0-16,5-15 0 15,-4-11 2-15,0-5-2 16,-4-8 1-16,-1-4 1 16,1-8 1-16,3-9-1 0,3-11 1 15,5-8 0-15,3-13 1 16,5-11 0-16,9-14 1 15,11-17 0-15,0-14-1 16,6-11 1-16,4-3-1 16,3-3 0-16,-2 5-1 15,3 1-3-15,6 12-8 16,-12 4-27-16,15 15-3 15,-8 12-1-15,13 11-2 16</inkml:trace>
  <inkml:trace contextRef="#ctx0" brushRef="#br0" timeOffset="4973.2842">8795 821 102 0,'0'0'39'0,"31"-66"1"16,-31 66-1-16,0 0-36 15,0 0-2-15,0 0 2 16,0 0 0-16,24 66 0 15,-14-6 0-15,-15 33-1 16,0 11 0-16,-2 5-1 0,6 1 0 16,-11-29-4-1,17-13 1-15,5-18-4 0,4-25-2 16,12-10-30-16,-8-17-2 15,5-5 1-15,-9-13-1 16</inkml:trace>
  <inkml:trace contextRef="#ctx0" brushRef="#br0" timeOffset="5249.3002">8716 904 111 0,'0'0'40'16,"-62"-88"1"-16,62 88-1 0,-47-73-38 15,47 73 0-15,-21-56 1 16,21 56-2-16,0 0 2 16,0 0-1-16,57-61 0 15,-57 61 0-15,76-18-2 16,-27 10 1-16,5-3-2 15,4 3 1-15,3 1-3 16,1 0-1-16,3 4-5 16,-6-2-31-16,1 0-1 15,-6 5 0-15,0 1-2 16</inkml:trace>
  <inkml:trace contextRef="#ctx0" brushRef="#br0" timeOffset="5774.3302">9697 1041 80 0,'0'0'41'15,"0"0"-1"-15,0 0 3 16,-64 43-28-16,64-43-8 15,-53 26 1-15,11 1-3 16,-23 11-1-16,7 10-1 0,1-1-2 16,19 5 0-16,0-21-1 15,36 2 0-15,18-13 0 16,21-15 0-16,-37-5 0 15,58-10 0-15,-58 10 2 16,71-29-1-16,-71 29 1 16,78-40-2-16,-78 40 2 15,71-55-2-15,-71 55 0 16,67-57 0-16,-67 57 0 15,50-67-2-15,-50 67 1 16,0 0 2-16,38-58 1 16,-38 58-2-16,0 0 0 15,0 0 0-15,-9 26 0 16,2 19 0-16,1 10-3 0,12 7 0 15,6-14-9-15,12-14-27 16,-24-34-3-16,53 13 1 16,-53-13 0-16</inkml:trace>
  <inkml:trace contextRef="#ctx0" brushRef="#br0" timeOffset="6535.3736">10169 740 75 0,'0'0'41'0,"-4"-72"-2"0,4 72-1 16,-5-60-19-16,5 60-15 16,0 0-1-16,0 0 1 15,0 0-2-15,0 0 0 16,0 0 0-16,0 0 1 15,-12 67-1-15,12-67 1 16,-6 120-2-16,12-6 1 16,-4 2-1-16,8 6 0 15,-6-11-1-15,-4-34 0 16,2-22 0-16,9-19 1 15,0-25-2-15,5-18 2 16,-16 7-1-16,0 0 1 16,0 0 1-16,45-59-2 15,-45 59 1-15,29-52-1 0,-29 52 0 16,28-57-2-16,-28 57 2 15,38-54-1-15,-38 54-1 16,37-61 3-16,-37 61 0 16,0 0-1-16,62-40 0 15,-62 40 2-15,33 3-3 16,9 29 2-16,-13 15-1 15,-6 19 0-15,-16 3-1 16,-19-21 1-16,-11-2-1 16,-6-9 2-16,-11-14-2 15,-4-9-1-15,4-10-3 16,-1-24-10-16,41 20-24 15,0 0-2-15,-28-55 1 16,28 55-4-16</inkml:trace>
  <inkml:trace contextRef="#ctx0" brushRef="#br0" timeOffset="6803.3891">10820 536 104 0,'48'-57'40'15,"-48"57"1"-15,0 0-1 16,0 0-35-16,0 0-1 16,0 0-1-16,32 72 1 15,-32-72-1-15,-9 101-1 16,0-39-1-16,-5-28 0 0,7 101-3 15,3 4 0-15,6-9-4 16,7-27-14-16,5-36-20 16,9-25-1-16,14-20 1 15,-37-22-2-15</inkml:trace>
  <inkml:trace contextRef="#ctx0" brushRef="#br0" timeOffset="7173.4103">11184 1220 111 0,'0'0'43'16,"30"-62"1"-16,-30 62-1 0,0 0-40 16,0 0-2-16,0 0 1 15,49-1-1-15,-49 1 0 16,0 0 0-16,68 13-1 15,-68-13 0-15,55-4 0 16,-55 4 0-16,0 0 0 16,0 0 0-16,63-56 0 15,-63 56 0-15,0 0 1 16,34-57-1-16,-34 57 1 15,0 0 0-15,0 0-1 16,-53-16 2-16,20 28-2 16,-28 21 0-16,-1 21 0 15,3 10 0-15,19 17 0 16,12-16 0-16,37-8-3 0,36-19-12 15,15-35-26-15,24-11-1 16,-84 8 0-16,86-27-1 16</inkml:trace>
  <inkml:trace contextRef="#ctx0" brushRef="#br0" timeOffset="8075.4619">13131 1531 81 0,'-9'15'38'0,"-14"-7"0"15,1 2 0-15,-13-6-28 16,5-6-5-16,-13-6-1 16,4-6-1-16,-5-8-1 15,0-6-1-15,44 28 1 16,-48-41-1-16,48 41 1 0,-56-58-3 15,56 58 2-15,-56-77-1 16,56 77 1-16,-56-91-1 16,31 41 0-16,2-20 0 15,-2 8 0-15,4-6 2 16,5 1-2-16,5-2 1 15,3 2 0-15,2 1-1 16,5 6 1-16,1 60-1 16,11-96-1-16,-11 96 1 15,25-54 0-15,-25 54-1 16,0 0 0-16,0 0 0 15,56 47 1-15,-56-47 0 16,5 130 0-16,-5 9 1 16,-17 18-2-16,-4 8 2 15,-11-11 0-15,-2-39 0 0,8-22-1 16,24-28 0-16,23-34 1 15,19-20 0-15,22-19 0 16,20-21-2-16,-31 9-1 16,4-8-4-16,9-4-8 15,-2-9-25-15,4-1-1 16,1-2-1-16,-6-4-1 15</inkml:trace>
  <inkml:trace contextRef="#ctx0" brushRef="#br0" timeOffset="8563.4898">13852 985 93 0,'29'-73'40'16,"-29"73"-1"-16,0 0-1 15,0 0-35-15,0 0 1 16,0 0 0-16,0 0 0 15,0 0-1-15,31 26 0 16,-34 44 0-16,-9 8-1 16,5 12-1-16,0 6-2 15,-1-18 0-15,8 1-4 16,4-19-6-16,12-23-29 15,-4-12 0-15,6-9 0 16,-7-15-1-16</inkml:trace>
  <inkml:trace contextRef="#ctx0" brushRef="#br0" timeOffset="8803.5035">13743 1120 115 0,'-66'-73'43'16,"66"73"1"-16,-64-65-2 15,64 65-41-15,-39-56-1 16,39 56 1-16,0 0 0 16,9-67-1-16,-9 67 1 15,64-29-1-15,-14 18-1 16,11-4-3-16,2 3-7 15,13 2-29-15,-2 1-2 0,6 2-1 16,-3 4 0-16</inkml:trace>
  <inkml:trace contextRef="#ctx0" brushRef="#br0" timeOffset="9311.5326">14840 1153 100 0,'0'0'40'15,"0"0"2"-15,0 0 0 0,-53-2-36 16,53 2 0-16,-56 9-1 15,-1 6-1-15,-13 15-1 16,-7 9-1-16,10 10 0 16,0-9-2-16,22 13 0 15,13-3-1-15,30-5 1 16,13-17-1-16,16-8 1 15,12-14 0-15,8-13 0 16,10-9 0-16,4-14 1 16,-61 30-1-16,67-44 1 15,-67 44 2-15,63-57-3 16,-63 57 0-16,59-63 0 15,-59 63 0-15,43-61 0 0,-43 61 0 16,32-51 0-16,-32 51 0 16,0 0 0-16,0 0 0 15,10-36 0-15,-10 36 0 16,-12 38 0-16,-1 5 0 15,5 13-2-15,6 3-3 16,13-4-3-16,16-13-15 16,4-36-17-16,18-9-2 15,-49 3 2-15,54-28-1 16</inkml:trace>
  <inkml:trace contextRef="#ctx0" brushRef="#br0" timeOffset="9561.5469">15416 713 119 0,'16'-60'42'0,"-16"60"2"16,18-89-2-16,-18 89-39 16,0 0-1-16,0 0-1 15,0 0 1-15,0 0-2 16,-47 37 0-16,35 54 0 15,-13 44 0-15,2 15 0 16,1-6 0-16,15-10 0 16,0-48-7-16,13-27-4 15,19-29-30-15,4-29 0 16,-29-1 0-16,52-17-1 15</inkml:trace>
  <inkml:trace contextRef="#ctx0" brushRef="#br0" timeOffset="9794.5602">15818 748 119 0,'0'0'44'16,"15"-58"0"-16,-15 58-2 15,0 0-40-15,0 0 0 16,0 0 0-16,-32 43-2 15,-1 57 0-15,-9 34 0 16,10 5 0-16,13-17-2 16,12-35-2-16,15-26-3 15,13-31-3-15,-21-30-29 16,49-14-2-16,-49 14 0 15,51-32 0-15</inkml:trace>
  <inkml:trace contextRef="#ctx0" brushRef="#br0" timeOffset="10282.588">16105 1057 101 0,'0'0'42'16,"0"0"1"-16,0 0-1 16,0 0-29-16,28 0-9 15,-41 38-1-15,3 16 0 16,-9-4-2-16,12 4 2 15,7-20-3-15,11-20 0 16,-11-14-2-16,0 0 4 16,0 0-2-16,61-13 0 15,-61 13 0-15,47-24-2 0,-47 24 2 16,0 0-1-16,66-41 1 15,-66 41-2-15,0 0 2 16,57-26-1-16,-57 26 0 16,25 9 1-16,-17 19-1 15,-12 20 0-15,-17 18 0 16,-5 17-1-16,-9 8 1 15,1 5-1-15,2-14 0 16,-3-2 1-16,5-10 0 16,2-6-1-16,4-15 2 15,2-19 0-15,6-13 0 16,2-14 0-16,3-12 0 15,3-12 0-15,4-11 1 16,5-19 0-16,8-7 0 0,5-13 0 16,9-5 0-16,7-3 0 15,5 4-2-15,-35 75-3 16,41-80-20-16,-41 80-16 15,51-70 0-15,-51 70-1 16,59-65 0-16</inkml:trace>
  <inkml:trace contextRef="#ctx0" brushRef="#br0" timeOffset="11031.631">17743 716 98 0,'0'0'41'0,"0"0"1"16,0 0-3-16,0 0-33 15,-61-17-1-15,61 17-1 16,-72 32 0-16,72-32-2 16,-84 57 1-16,84-57-1 15,-88 93-1-15,19-11-1 16,24 8 0-16,19-5 0 15,37-12-1-15,-11-73-2 16,48 47-1-16,-48-47-2 16,95 10-5-16,-31-21-21 15,-2-2-11-15,6-10 3 0,1-3-3 16</inkml:trace>
  <inkml:trace contextRef="#ctx0" brushRef="#br0" timeOffset="11484.6567">18404 406 105 0,'0'0'41'0,"-11"-60"2"15,11 60-2-15,0 0-39 16,0 0 0-16,-64-21-1 15,64 21 1-15,-47 54 0 16,47-54-1-16,-52 96 1 0,24-35 0 16,3 5 0-16,-31 46-2 15,14 38 1-15,-1-6-1 16,20-9 1-16,6-25-2 15,15-38 0-15,13-29 0 16,15-25 0-16,-26-18 0 16,0 0 1-16,50-22 2 15,-50 22-2-15,0 0 2 16,69-55-2-16,-69 55 1 15,45-52-2-15,-45 52 1 16,47-52-1-16,-47 52 0 16,40-48 1-16,-40 48 0 15,0 0-1-15,58-62 2 16,-58 62-2-16,22-4-1 15,7 27 0-15,-6 16-3 0,1 10-2 16,11 2-16-16,-7-18-17 16,16-12-1-16,-44-21 2 15,52 4 0-15</inkml:trace>
  <inkml:trace contextRef="#ctx0" brushRef="#br0" timeOffset="12250.7007">18989 1057 97 0,'26'-64'42'16,"-26"64"2"-16,0 0-1 0,-48-19-37 16,48 19-1-16,-62 20 0 15,17 4-2-15,-33 26-1 16,12 16 1-16,-2-1-4 15,24 3 1-15,12-20-1 16,36-6 1-16,17-19-1 16,19-9 0-16,8-14 1 15,4-11-1-15,-52 11 1 16,61-22-1-16,-61 22 2 15,58-38-2-15,-58 38 2 16,58-49-3-16,-58 49 2 16,45-55-2-16,-45 55 2 15,40-50 0-15,-40 50-1 16,0 0 1-16,29-85 1 15,-29 85 0-15,0 0 0 0,0 0 2 16,0 0-2-16,0 0-1 16,-27-12 1-16,32 48-1 15,0 9-1-15,15 1 0 16,-20-46 0-16,0 0 1 15,55 54 0-15,-55-54 0 16,57 13 0-16,-57-13 0 16,67-3 0-16,-67 3 0 15,63-14 2-15,-63 14-2 16,56-20 0-16,-56 20 0 15,45-16 0-15,-45 16 0 16,22 0-1-16,1 13 1 16,-19 9-1-16,-11 8 1 15,-7 8-1-15,2 6 0 0,-2-4 0 16,6 0 1-16,6-16 0 15,4-10 1-15,-2-14 0 16,22-8 0-16,-7-14 1 16,-15 22 0-16,0 0 0 15,29-56 0-15,-29 56 0 16,23-50-2-16,-23 50 0 15,21-49 0-15,-21 49 0 16,19-50 0-16,-19 50 0 16,0 0 0-16,31-62 0 15,-31 62 0-15,0 0-3 16,57-75-3-16,-57 75-1 15,54-43-7-15,-54 43-11 16,72-51-17-16,-72 51 0 0,84-69-1 16,-35 21 4-16</inkml:trace>
  <inkml:trace contextRef="#ctx0" brushRef="#br0" timeOffset="12445.7118">20181 357 100 0,'34'-86'40'0,"-34"86"2"15,0 0-2-15,0 0-36 16,0 0-2-16,0 0 0 15,-32 74 1-15,17-6 0 16,-2-22-2-16,-17 127-1 16,5 13-3-16,3-8 0 15,13-29-21-15,-2-41-15 0,8-46-2 16,-1-34 0-1,8-28-1-15</inkml:trace>
  <inkml:trace contextRef="#ctx0" brushRef="#br0" timeOffset="12650.7236">19960 978 113 0,'-8'-72'44'0,"8"72"2"15,8-67-2-15,-8 67-42 16,31-55-2-16,-31 55-1 15,57-36-2-15,-57 36-2 16,84-9-14-16,-30 13-22 16,-1 3-3-16,10-4 1 15,-1 3 0-15</inkml:trace>
  <inkml:trace contextRef="#ctx0" brushRef="#br0" timeOffset="12800.7322">20938 933 124 0,'0'0'48'16,"0"0"-3"-16,31 56-7 15,-31-56-38-15,0 0-7 16,0 0-26-16,0 0-12 16,0 0 1-16,-33 59-1 15</inkml:trace>
  <inkml:trace contextRef="#ctx0" brushRef="#br1" timeOffset="17669.0104">2401 1754 63 0,'14'1'34'16,"-4"0"-3"-16,3 7 2 15,-13-8-27-15,20 23-1 16,-6-12-2-16,10-3-1 16,7-2 0-16,9-3-1 15,10-8 0-15,6-1 0 16,9-6 0-16,8-1-1 15,4 1 1-15,3 2-1 16,1 5 1-16,3 3-1 16,1 6 0-16,2 3 0 0,3 1 0 15,4 3 1-15,4-1-1 16,10-1 1-16,6-3 0 15,4-1-1-15,4-1 2 16,5-1-1-16,2-1 0 16,12-1 0-16,-1 0 0 15,1-3 0-15,3-2 0 16,6-2 0-16,6-2 0 15,1-1 0-15,5 0 0 16,-1 0 0-16,6 0 1 16,0 5-2-16,0-2 1 15,-4 6-1-15,-3 0 1 16,2 5-1-16,-4-1 0 15,2 1-1-15,-8 0 1 0,3-2-1 16,-1-2 1-16,1-2-1 16,4-1 1-16,-2-4-1 15,1-2 0-15,0 0 1 16,2-1 0-16,-3-1-1 15,-3 1 1-15,4 3 0 16,-4 1-1-16,-1 1 2 16,-3 1-2-16,-3-1 2 15,3 3-1-15,2-1 0 16,-2 1 0-16,-4-3 0 15,-2 2 0-15,7-5 0 16,2 5 0-16,1-5 0 16,-5 3 0-16,2-2 0 15,4 2 0-15,-2-1 0 16,-1 5-1-16,-6-2 1 0,-5 2 0 15,3 3 0-15,-4 1-1 16,-3 4 1-16,-6 2 0 16,-4 1 0-16,-2-1-1 15,3 3 1-15,0 1 0 16,-3-2 1-16,-1-1-1 15,1-2 0-15,2 0 0 16,3-2 0-16,2 0 1 16,-4-1-1-16,0-1 0 15,2 1 0-15,-1-1 0 16,1 1 0-16,-1-1 1 15,-1-2-1-15,-3 1 0 16,1 0 0-16,3 0 0 16,3 0 0-16,-4-1 0 0,2-2 0 15,0 2 0-15,0-1 0 16,6 0 0-16,0-1-1 15,-4 3 1-15,-1-2-1 16,-4 3 1-16,-1-1-1 16,2 2 1-16,-1 1-1 15,-4-1 1-15,-1 0 0 16,-2-1-1-16,2-1 1 15,4-1 0-15,-1 2 0 16,-3-2-1-16,-2 1 1 16,-3-1 0-16,0 1 0 15,-2 2 0-15,-4-1 0 16,-2 2-1-16,-5-1 1 15,-1 2 1-15,-2-2-1 0,0-1 0 16,-4-2 0-16,3-1 0 16,-3 1 0-16,-1-5 0 15,-1 2 1-15,1-3 0 16,-3 1-1-16,-1-2 1 15,-1 1 0-15,-5 0 0 16,-3-1 0-16,0 0 0 16,-6 1 0-16,-4 2-1 15,-4-2 1-15,-3 0-1 16,-4 1 1-16,-1-3-1 15,-1 2 0-15,-4-3 1 16,3 1 0-16,-3-3-1 16,1 4 1-16,-6-1-1 0,-4 0 1 15,-7 2-1-15,-7-1 1 16,-10 2 0-16,-4 2 0 15,-10 0 0-15,-9 0-1 16,0 0 1-16,0 0-2 16,0 0-2-16,-26-7-8 15,15 8-27-15,-12-6 2 16,8 2-4-16,-9-6 1 15</inkml:trace>
  <inkml:trace contextRef="#ctx0" brushRef="#br2" timeOffset="158470.0639">1003 2788 65 0,'0'0'36'0,"0"0"-2"15,3 19 2-15,-7-10-27 16,3 15-5-16,-5 6-2 15,1 9 0-15,-1 11-1 16,-3 10 1-16,-3 9-1 16,1 10 0-16,2 4-3 0,-3-6-2 15,9 8-11-15,-4-16-20 16,11-8 1-16,3-16-1 15,8-13 0-15</inkml:trace>
  <inkml:trace contextRef="#ctx0" brushRef="#br2" timeOffset="158665.0751">1053 3373 101 0,'-21'-10'36'0,"21"10"2"15,-11-4-3-15,11 4-32 16,20-8-2-16,0-2-1 0,11-4-1 15,6-6-2-15,13 4-8 16,-3-17-25-16,17 4 0 16,-4-13 0-16,4 8-2 15</inkml:trace>
  <inkml:trace contextRef="#ctx0" brushRef="#br2" timeOffset="158878.0873">1679 2738 79 0,'-10'-28'37'15,"2"16"-3"-15,-12 4 3 16,6 21-28-16,-7 2-4 15,4 21 0-15,0 11-2 16,3 13-1-16,0 15-1 16,2 13 1-16,4 6-3 0,1 6-2 15,5 5-2-15,-5-14-7 16,13 1-25-16,-5-19 1 15,10-9-2-15,0-27 1 16</inkml:trace>
  <inkml:trace contextRef="#ctx0" brushRef="#br2" timeOffset="159262.1093">1780 3341 94 0,'-8'24'37'0,"9"2"0"16,4-14 0-16,16-12-35 0,6-4 1 16,13-4-1-16,3-14 1 15,7-3-1-15,-4-8 0 16,5 2-1-16,-8-8 1 15,-5 6-1-15,-15 2 1 16,-7 2-1-16,-12 6 1 16,-5 6-1-16,-16 5 1 15,-5 8-1-15,-12 7 0 16,-2 10 0-16,-6 9 0 15,-1 10-1-15,5 7 1 16,3 5-1-16,7 3 0 16,12 1 0-16,14-4-1 15,9-7-1-15,21-3-4 16,5-26-14-16,23 6-20 0,1-23 1 15,14-2 0-15,0-15-2 16</inkml:trace>
  <inkml:trace contextRef="#ctx0" brushRef="#br2" timeOffset="159448.1199">2582 3118 77 0,'-20'21'39'15,"-11"2"0"-15,13 15-1 16,-6-10-11-16,8 14-26 15,4 0-1-15,8-2-1 16,7-1-4-16,-5-13-27 16,20-5-6-16,-3-21 0 0,12-9 0 15</inkml:trace>
  <inkml:trace contextRef="#ctx0" brushRef="#br2" timeOffset="159590.128">2548 2788 105 0,'-30'-22'37'15,"10"19"-4"-15,9 8-30 16,0-1-38-16,18 9-3 16,6-6 0-16</inkml:trace>
  <inkml:trace contextRef="#ctx0" brushRef="#br2" timeOffset="160116.1581">2963 3109 87 0,'-19'11'39'0,"2"9"0"15,-11-12 2-15,4 2-26 16,-5 5-12-16,5 11 1 16,-4 0-1-16,8 8 0 15,2 0-2-15,8 1 1 16,7-3-2-16,10-5 1 15,9-9-1-15,9-13 0 16,10-12-1-16,2-13 1 16,5-6 0-16,-2-9 0 15,-2-2 0-15,-4-3 0 16,-6 5 0-16,-6 3 0 0,-8 10 0 15,-5 7 0-15,-9 15-1 16,0 0 1-16,-1 38-1 16,-9 7 0-16,-2 17 0 15,-4 15-1-15,1 10 2 16,-3 11-1-16,6 0 1 15,-2-2 0-15,5-7 1 16,2-15-1-16,2-14 1 16,4-17 0-16,1-14 1 15,1-14-1-15,-1-15 1 16,1-16-1-16,-1-16 0 15,4-13 0-15,0-11-1 16,6-8 0-16,1-8 0 0,2-4-1 16,7 0 0-16,0 2-1 15,9 4-2-15,3-2-4 16,19 14-30-16,-15-8-2 15,14 11 1-15,-2-10-2 16</inkml:trace>
  <inkml:trace contextRef="#ctx0" brushRef="#br2" timeOffset="160514.1809">3657 2653 100 0,'0'0'40'16,"-10"-18"0"-16,10 18 0 15,-13 24-35-15,3 3 0 16,-4 13-1-16,5 13-1 0,-4 11-1 15,2 7 1-15,-2 11-1 16,-1 3 0-16,3-2 0 16,1-4-2-16,3-12 0 15,3-11 1-15,3-12-1 16,4-11 0-16,6-18 0 15,4-15 1-15,3-14-1 16,4-9 1-16,0-9-1 16,2-6 0-16,-4-3 0 15,3 0 0-15,-5 5 0 16,-2 8 0-16,-3 7-1 15,-3 10 1-15,-8 11-1 16,14 11 1-16,-6 12-1 16,-1 3-1-16,3 9 0 0,2-3-1 15,5 4-1-15,2-11-5 16,13 8-19-16,-8-28-12 15,10-1 0-15,-2-24-2 16,10-2 3-16</inkml:trace>
  <inkml:trace contextRef="#ctx0" brushRef="#br2" timeOffset="160714.1923">4210 2700 107 0,'0'0'41'15,"-20"24"-1"-15,12 20 2 16,3 5-38-16,-6 13-1 15,3 9-2-15,4 6 0 16,3 1-2-16,1 0-3 0,10 2-8 16,-11-21-28-16,9 1-1 15,-9-19 1-15,9-8-1 16</inkml:trace>
  <inkml:trace contextRef="#ctx0" brushRef="#br2" timeOffset="160864.2009">4036 3130 121 0,'-4'-14'42'0,"-2"-5"0"16,20 16-1-16,11-5-42 16,3-12-14-16,20 12-26 15,2-10-1-15,23 6-1 0,2-9 0 16</inkml:trace>
  <inkml:trace contextRef="#ctx0" brushRef="#br2" timeOffset="161678.2475">5225 2923 71 0,'0'0'37'16,"-15"26"-1"-16,-1-8 2 16,9 19-18-16,-7 0-16 15,5 16 0-15,-3 7-1 16,5 9 1-16,-1 0-2 0,6 3 0 15,-2-8 0-15,6-4-1 16,-2-14 0-16,4-10-1 16,-1-16 1-16,-3-20-1 15,11-12 1-15,-4-15 0 16,-1-16-1-16,-3-14 0 15,3-6 0-15,-1-14 1 16,2-10-1-16,2-2 1 16,-1 4-1-16,5 7-1 15,-3 7 2-15,4 14-2 16,2 8 2-16,4 13-1 15,3 18 0-15,3 10-1 16,3 8 2-16,3 7 1 16,2 6-2-16,0 3 1 0,-2 6-2 15,-6 3 2-15,-6 4-1 16,-10 5 1-16,-10 1-2 15,-11 3 1-15,-9-1-1 16,-9 2 1-16,-1-2 1 16,-2-6-2-16,4-4 1 15,2-4 0-15,9-5-1 16,7-5 1-16,11-3 0 15,-1-10 0-15,28 15 0 16,-3-8 0-16,6 2 0 16,8 2 1-16,1-1-1 15,3 3-1-15,3 0-2 16,-4-9-3-16,17 12-28 15,-17-19-5-15,11 7 1 16,-8-14-2-16</inkml:trace>
  <inkml:trace contextRef="#ctx0" brushRef="#br2" timeOffset="162070.2699">6157 3033 109 0,'-29'-7'39'0,"4"18"1"16,-13-3-2-16,6 13-34 15,-7 8 0-15,4 15-1 16,0 2-1-16,2 6 0 16,8 2-1-16,6-2 0 0,10-7 0 15,15-4 0 1,12-14-1-16,8-15 1 0,14-16-1 15,3-12 1-15,7-13-1 16,0-8 1-16,-4-5-1 16,-4-7 1-16,-12 2-1 15,-4 2 0-15,-10 6 1 16,-12 9-1-16,-4 9 0 15,-9 9-1-15,-4 12 1 16,-4 12-1-16,2 10-1 16,-1 7 0-16,3 9-1 15,5 0-2-15,8 7-2 16,2-16-6-16,26 11-24 15,-9-22-3-15,20 4 2 16,-6-22-1-16</inkml:trace>
  <inkml:trace contextRef="#ctx0" brushRef="#br2" timeOffset="162435.2908">6613 3071 109 0,'-15'11'39'0,"5"22"0"16,-14-3 0-16,7 11-34 15,-6 3-2-15,8 4 0 16,1-4-1-16,5-1 0 16,4-10-1-16,6-6-1 15,6-12 1-15,7-11-1 16,4-14 0-16,8-8 1 0,-2-14-1 15,6-3 1-15,1-8 0 16,-6-3-1-16,1 1 1 16,-4 5-1-16,-5 6 0 15,-8 10 0-15,0 11 0 16,-9 13 0-16,3 11-1 15,-6 12 0-15,1 9-2 16,1 6 0-16,8 7-2 16,0-7-4-16,23 13-27 15,-6-24-4-15,23 6 2 16,0-21-2-16</inkml:trace>
  <inkml:trace contextRef="#ctx0" brushRef="#br2" timeOffset="162955.3203">7317 3119 121 0,'-52'-4'40'0,"5"21"2"16,-14-9-3-16,7 22-35 15,7 6-1-15,7 6-1 16,10 1-1-16,11 2 2 15,18-3-3-15,14-8 0 16,14-7 0-16,12-17 0 16,10-10 0-16,4-10 0 15,0-15 0-15,3-9 0 16,-6-5 0-16,-7-6 0 15,-10-4 0-15,-6 5 0 16,-11 4 0-16,-10 9 0 0,-6 9 0 16,0 22 0-16,-20 2 0 15,3 25 0-15,-3 19 0 16,-3 15 0-16,0 15 0 15,-3 10 0-15,7 7 0 16,-2 3-2-16,5-4 2 16,-1-8-1-16,6-11 2 15,-1-11 1-15,1-18-2 16,-1-12 0-16,-1-19 0 15,3-18 0-15,1-16 0 16,4-17 0-16,1-14 0 16,8-11 0-16,3-8 0 15,3-3 0-15,6 2 0 16,3 7-3-16,4 9-1 0,-3 4-3 15,13 23-13-15,-16-9-9 16,15 27-11-16,-9-11-1 16,12 17 0-16,-6-10 0 15</inkml:trace>
  <inkml:trace contextRef="#ctx0" brushRef="#br2" timeOffset="163285.3393">7619 3255 110 0,'16'0'40'15,"-2"-11"0"-15,12 10 0 16,0-14-33-16,10 3-3 0,7-2-2 16,-1-3 0-16,-3-3 0 15,-2-3-1-15,-6-2 0 16,-6-2 0-16,-14 1 0 15,-10 1 0-15,-13 5 0 16,-11 6 1-16,-8 9-2 16,-6 10 0-16,-4 11 0 15,-4 13 0-15,2 11 0 16,9 9 0-16,8 0 0 15,15 1 0-15,14-8 0 16,17-12 0-16,24-7-13 16,6-36-12-16,34 1-15 15,-2-30-4-15,25-8 0 16,2-21-1-16</inkml:trace>
  <inkml:trace contextRef="#ctx0" brushRef="#br2" timeOffset="164224.3929">9518 2829 82 0,'6'-15'38'15,"-6"15"-1"-15,0 0 1 16,0 0-30-16,0 0-4 0,5 11-1 16,-10 4 1-1,0 7-1-15,-5 7-1 0,0 15 0 16,-3 11 0-16,-2 20-1 15,-1 12-1-15,-3 5 0 16,1 6-1-16,0-4-4 16,14 7-16-16,-7-29-17 15,15-11 0-15,-3-32-1 16,11-16 0-16</inkml:trace>
  <inkml:trace contextRef="#ctx0" brushRef="#br2" timeOffset="164456.4063">9210 2911 93 0,'-16'8'41'0,"4"-10"1"15,29 11-2-15,9-15-19 16,23-16-20-16,23-10-1 15,16-3-2-15,14-3 1 16,5-2-2-16,8 4-2 16,-6 0-5-16,1 25-27 15,-22-3-5-15,-3 22 3 16,-26 0 0-16</inkml:trace>
  <inkml:trace contextRef="#ctx0" brushRef="#br2" timeOffset="164885.4309">10278 3164 102 0,'-32'19'40'16,"-20"-7"0"-16,5 20 0 15,-15-3-35-15,5 10-1 16,1 0 0-16,8 3-2 16,8 1 0-16,16-7-1 15,17-6 0-15,16-8-1 16,20-12 0-16,15-11 0 15,14-9 0-15,5-8 0 16,4-6 0-16,-1-7 1 0,-6-4-1 16,-10 1 0-16,-11-1 1 15,-10 4 0-15,-11 6 0 16,-9 3 0-16,-8 6-1 15,-1 16 0-15,0 0 1 16,-14 2-1-16,5 15-1 16,3 5 1-16,2 5-2 15,0 3 0-15,13 1-2 16,3-8-3-16,19 6-14 15,-8-28-17-15,30 0-2 16,-2-25 0-16,17-6 0 16</inkml:trace>
  <inkml:trace contextRef="#ctx0" brushRef="#br2" timeOffset="165101.4433">11049 2602 103 0,'-11'-39'39'0,"11"39"2"15,-24 4-3-15,1 39-32 16,-1 15-3-16,0 20 0 15,-4 12-2-15,3 15 0 16,2 1 0-16,4-4-1 16,12-8-2-16,11-16-2 15,13-13-2-15,4-33-9 16,26-8-22-16,-3-38-2 15,17-9 0-15,-6-26 0 16</inkml:trace>
  <inkml:trace contextRef="#ctx0" brushRef="#br2" timeOffset="165313.4553">11463 2547 110 0,'-16'16'40'16,"2"39"2"-16,-13 3-3 15,8 20-35-15,-6 11-2 16,1 6 1-16,2 2-2 15,1-1-1-15,7-5-3 16,5-13-1-16,11-4-4 16,1-30-19-16,22-3-13 15,4-30 1-15,18-11-1 16,-2-31 1-16</inkml:trace>
  <inkml:trace contextRef="#ctx0" brushRef="#br2" timeOffset="165791.4827">11767 3000 111 0,'-16'28'39'15,"-17"-1"1"-15,11 18-1 16,-3-4-36-16,10 2 0 16,6-3 0-16,9-4-1 15,12-11-1-15,7-7 0 16,6-15-1-16,9-12 1 15,2-8 0-15,2-10-1 16,0-9 1-16,-2-6-1 16,0-1 0-16,-3-3 0 15,0 3 0-15,-6 7 0 0,-5 6-1 16,-5 11 0-16,-6 14 1 15,-5 18-1-15,-7 18 0 16,-7 23 1-16,-5 23-1 16,-10 23 0-16,-1 13 1 15,-6 11-1-15,-5 8 0 16,-2-4 1-16,2-10 0 15,1-16-1-15,4-20 1 16,5-22 0-16,4-23 0 16,5-25 0-16,7-22 0 15,3-20 0-15,3-17 1 16,3-19-1-16,4-16 1 15,4-14-1-15,7-10 0 16,8-2 0-16,4 6-2 0,0 1-7 16,13 29-19-16,-7-3-11 15,9 26-1-15,-1 9-2 16,13 20 1-16</inkml:trace>
  <inkml:trace contextRef="#ctx0" brushRef="#br2" timeOffset="166308.5123">13494 2631 100 0,'-24'-5'41'0,"-19"-3"-1"0,1 17 0 16,-5 1-36-16,-13 14 0 15,-3 8-1-15,0 17 1 16,3 4-2-16,10 9 1 16,11 0-2-16,16-4 1 15,20-3-1-15,17-12-2 16,26-11-1-16,21-21-1 15,19-11-3-15,7-28-14 16,25 3-19-16,-6-26-2 16,8-1 2-16,-13-16-3 15</inkml:trace>
  <inkml:trace contextRef="#ctx0" brushRef="#br2" timeOffset="166673.5332">13983 2304 108 0,'-37'37'40'16,"10"24"2"-16,-13 2-2 15,-1 19-37-15,9 7-1 16,3 6 1-16,3-3-2 16,3-3 2-16,6-7-2 15,3-7 1-15,6-16-1 16,6-10 0-16,6-14-1 15,5-16 0-15,6-12 1 16,7-14-1-16,4-10 1 16,0-12-1-16,3-4 1 15,-2-4-1-15,1 1 1 16,-5 4-1-16,-6 5 0 15,-2 10 0-15,-4 9 0 0,-11 8-1 16,18 14 0-16,-10 4-1 16,3 10-2-16,3-1 0 15,8 8-2-15,-1-11-6 16,20 17-16-16,-12-25-12 15,19 4 1-15,-7-15-1 16,8-3 2-16</inkml:trace>
  <inkml:trace contextRef="#ctx0" brushRef="#br2" timeOffset="167364.5727">14433 3032 97 0,'-4'-23'39'16,"-17"-9"0"-16,6 21 0 0,-23-4-30 16,6 16-4-16,-2 6 0 15,-2 14-1-15,1 10-2 16,1 6 1-16,7 7-2 15,6 3 1-15,8-2-2 16,12-1 1-16,5-9-1 16,10-7 0-16,10-12 0 15,4-8 0-15,6-15 0 16,2-8 0-16,-1-5 1 15,-2-8-1-15,-4-4 0 16,-1-2 0-16,-8 2 0 16,-4 0 0-16,-6 9 0 15,-3 4 1-15,-4 4-1 16,-3 15 1-16,0 0-1 15,0 0 0-15,-11 23 1 0,8 0-1 16,0 3 0-16,2 2-1 16,5 1 1-16,4-2 0 15,7-5 0-15,3-10 0 16,7-8-1-16,3-8 1 15,5-4 1-15,-2-7-1 16,2-4 0-16,-5-3 0 16,-3 2 0-16,-3 2 0 15,-7 6 0-15,-4 4 0 16,-11 8 0-16,1 13 0 15,-9 6 0-15,-4 8 0 16,2 4 0-16,-2 0 0 16,2 2 0-16,0-1 0 15,7-10 0-15,3-6 0 0,0-16 0 16,17-2 1-16,1-19-1 15,1-5 1-15,1-9 0 16,3-3-1-16,0-4 1 16,-2 3-1-16,-3 5 2 15,-4 8-4-15,-2 9 2 16,-12 17-1-16,17-14 1 15,-17 14-1-15,22 7 0 16,-3-6-1-16,10-2-1 16,9-12-2-16,23 4-8 15,-6-29-9-15,23 11-5 16,-12-30-7-16,14 6-5 15,-9-21-3-15,3 4 3 16</inkml:trace>
  <inkml:trace contextRef="#ctx0" brushRef="#br2" timeOffset="167506.5808">15572 2515 107 0,'-32'74'42'15,"-13"3"-1"-15,6 20 0 16,-1 1-39-16,4-6-1 16,15-3-4-16,2-15-5 15,24 0-23-15,-7-31-9 16,16-6 1-16,-14-37-2 15</inkml:trace>
  <inkml:trace contextRef="#ctx0" brushRef="#br2" timeOffset="167665.5899">15335 2927 118 0,'-17'-38'43'0,"15"16"0"0,0-6-1 16,20 10-33-16,10 3-9 16,16-7-11-16,28 14-11 15,0-20-13-15,36 10-9 16,9-9-2-16,26 7 0 15</inkml:trace>
  <inkml:trace contextRef="#ctx0" brushRef="#br2" timeOffset="168460.6354">18043 2369 81 0,'0'0'38'16,"0"0"-1"-16,5 31 2 15,-18-6-36-15,5 17-2 16,0 8 0-16,-2 9 3 0,2 8-2 16,0 2 0-16,4-1-1 15,1-10-2-15,8 0-5 16,-5-20-21-16,16-1-11 15,-7-16 0-15,10-6-1 16</inkml:trace>
  <inkml:trace contextRef="#ctx0" brushRef="#br2" timeOffset="168665.6471">18058 2350 92 0,'-3'-17'39'0,"-6"1"0"0,9 16-1 16,13 2-37-16,12-5 0 15,7-1-2-15,9-3-2 16,11 4-1-16,-3-11-9 16,14 13-24-16,-9-6-1 15,4 11 0-15,-16-1-1 16</inkml:trace>
  <inkml:trace contextRef="#ctx0" brushRef="#br2" timeOffset="168859.6582">18107 2689 91 0,'0'0'40'0,"-10"4"-3"16,32-4 2-16,13-11-40 15,10-3-3-15,18 3 0 16,4-12-8-16,17 14-24 15,-6-9-2-15,10 8 1 16,-12-7-2-16</inkml:trace>
  <inkml:trace contextRef="#ctx0" brushRef="#br2" timeOffset="169040.6686">18882 2528 80 0,'-30'20'40'15,"8"19"1"-15,-7-11-1 16,11 8-26-16,3-1-12 15,6 4 0-15,5-6-4 0,7-10-3 16,18 2-31-16,-9-18-3 16,17-2 0-16,-6-14-4 15</inkml:trace>
  <inkml:trace contextRef="#ctx0" brushRef="#br2" timeOffset="169481.6938">19051 2349 96 0,'-5'11'41'16,"5"-11"0"-16,-2 20-1 16,2-20-38-16,15 24 0 15,-3-6 0-15,0 7 0 0,-1 5 0 16,0 8 0-16,-5 4 0 15,-6 3 1-15,-3 2-1 16,-6 2 0-16,0-3-1 16,1-4 1-16,1-9-2 15,3-8 2-15,7-12-3 16,-3-13 1-16,25-4 0 15,3-16 0-15,4-7-1 16,2-5 1-16,3-4 0 16,2-4-1-16,-1 6 1 15,-3 3-2-15,-8 4 2 16,-6 11-1-16,-6 6 0 15,-2 12 1-15,-7 9 0 16,-2 8 0-16,-2 7-1 0,-5 4 0 16,8 4-3-16,0-5-1 15,12 11-9-15,-5-26-13 16,21 12-12-16,0-20 1 15,18 7-1-15,-4-19 1 16</inkml:trace>
  <inkml:trace contextRef="#ctx0" brushRef="#br2" timeOffset="169843.7145">19906 2653 88 0,'-10'-26'38'0,"0"11"1"16,-18-5 1-16,10 16-34 16,-16 3-1-16,2 11-1 15,-5 7-1-15,3 7 1 16,4 6-2-16,3 5 1 15,9-3-1-15,10 1 1 0,11-5-1 16,10-5 0-16,9-10 0 16,7-4-2-16,6-10 1 15,3-9 0-15,1-4-1 16,-3-7 0-16,-2-4 0 15,-8 1-1-15,-6 3 1 16,-3-2-2-16,-7 8 2 16,-10 15-1-16,5-13 1 15,-5 13 0-15,-8 16 0 16,3-1 1-16,0 4-1 15,3-1 0-15,5-1-2 16,9-5 1-16,11-4-5 16,2-23-12-16,30 9-10 15,-12-27-13-15,25 1 2 0,-9-25-2 16,14 2 3-16</inkml:trace>
  <inkml:trace contextRef="#ctx0" brushRef="#br2" timeOffset="170001.7235">20520 2152 81 0,'-32'25'41'0,"2"32"-2"15,-13 5 2-15,9 24-16 16,-1-4-23-16,4 7-1 16,6 3-5-16,-5-14-20 15,21 6-15-15,-8-21 0 16,8 1-2-16,-8-18 0 15</inkml:trace>
  <inkml:trace contextRef="#ctx0" brushRef="#br2" timeOffset="170466.7501">17689 3574 103 0,'10'1'38'16,"-10"-1"2"-16,5 10-2 16,-7 5-37-16,1 13 1 15,-6 9 1-15,0 15-1 16,-4 10 1-16,-1 7-2 15,-2 5 0-15,3-3-1 16,1-4-3-16,6-13-3 16,14-2-16-16,-3-30-18 0,18-10 2 15,-3-26-3-15,13-8 2 16</inkml:trace>
  <inkml:trace contextRef="#ctx0" brushRef="#br2" timeOffset="170647.7605">17729 3571 108 0,'-12'-12'39'0,"2"-3"-1"16,23 12 0-16,5-4-39 16,11-2 1-16,8 1-2 15,6-1 0-15,14 5-3 16,-6-12-10-16,12 17-23 15,-16-5 0-15,4 13-2 0,-17-6 2 16</inkml:trace>
  <inkml:trace contextRef="#ctx0" brushRef="#br2" timeOffset="170850.7721">17768 3911 110 0,'-4'19'40'16,"4"-19"0"-16,17 5-1 15,11-17-39-15,13-4-1 16,6-1-1-16,4-6-2 16,12 11-8-16,-12-12-25 15,13 10-2-15,-10-5 0 0,2 14-2 16</inkml:trace>
  <inkml:trace contextRef="#ctx0" brushRef="#br2" timeOffset="171217.7931">18432 3790 102 0,'-2'15'39'0,"-12"-7"1"16,9 17-1-16,-3-2-35 16,0 7-1-16,0 5-1 15,1 6 0-15,0 0-1 16,1 3 1-16,3-7-2 15,2-1 1-15,1-10 0 0,2-7-1 16,0-8 1 0,-2-11-1-16,17-11 0 0,-8-10 0 15,1-10 1-15,1-8-1 16,-1-5 1-16,-1-7-1 15,1-4 0-15,-1 2 0 16,-1 5 0-16,-2 6 1 16,3 8-1-16,3 8 0 15,3 7 1-15,1 8-1 16,7 6-2-16,5 2-1 15,10 10-8-15,-4-17-16 16,21 16-13-16,-8-8 0 16,13 8-3-16,-8-9 2 15</inkml:trace>
  <inkml:trace contextRef="#ctx0" brushRef="#br2" timeOffset="171585.8141">18980 3895 106 0,'-17'11'40'16,"16"6"1"-16,1-17-2 15,22-9-36-15,3 6-2 16,12 0 1-16,6-5-1 16,6-7 0-16,2 0 0 15,0-5 0-15,-7 1 0 16,-7-5-1-16,-11 0 1 15,-7 0 0-15,-14 4-1 16,-12 1 1-16,-14 5-1 16,-8 6 1-16,-12 8 0 0,-5 9 0 15,-7 6 1-15,-2 12-1 16,2 5 0-16,7 9 0 15,10 1 0-15,14 4 0 16,17-5-1-16,15-4-1 16,21-9-1-16,8-7-2 15,20 0-7-15,-6-28-14 16,28 15-7-16,-11-23-11 15,12 7 2-15,-2-17-2 16</inkml:trace>
  <inkml:trace contextRef="#ctx0" brushRef="#br2" timeOffset="172353.8579">19943 3732 94 0,'-14'-5'38'0,"14"5"1"16,-28 3-1-16,14 3-33 15,-7 1-2-15,-2 9 1 16,-8 2 0-16,0 6 0 16,-5 5-2-16,4 2 1 15,2 2-1-15,7 2 0 16,9-6-2-16,14-2 1 15,12-9-1-15,14-9 0 16,13-13 0-16,9-7 0 16,10-10 1-16,-1-9-1 0,1-6 1 15,-5-4 0-15,-8 1 0 16,-8 0 0-16,-12 5-1 15,-10 4 1-15,-10 11-1 16,-12 8 0-16,-14 15 0 16,-8 14 0-16,-9 18-1 15,-6 17 1-15,-11 15-1 16,-3 18 1-16,-2 8-1 15,1 4 0-15,8 0 1 16,8-7 0-16,12-9 0 16,11-15-1-16,19-18 1 15,18-22 0-15,20-23 0 0,18-20 1 16,17-21-1-16,6-12 1 15,9-17-2-15,4-7 0 16,0-3-3-16,-12-8-5 16,5 25-13-16,-34-12-7 15,8 24-11-15,-24-1-1 16,-3 21-1-16,-15-2 2 15</inkml:trace>
  <inkml:trace contextRef="#ctx0" brushRef="#br2" timeOffset="172773.8816">20709 3798 107 0,'-4'-12'40'15,"4"12"1"-15,-20-6-2 16,-2 9-36-16,6 4-1 15,-2 7 0-15,-2 7 0 16,-3 8-1-16,0 3 1 16,4 6-1-16,0 0 0 15,9-1 0-15,5-3 0 16,10-7-1-16,9-9 0 15,11-12 1-15,7-10-1 16,8-10 0-16,3-10 1 16,1-9-1-16,0-1 1 15,-2-4 0-15,-5 0-1 16,-6-1 1-16,-4 6-1 15,-6 2 1-15,-5 10-1 0,-7 5 0 16,-9 16 0-16,0 0-1 16,0 0 0-16,-3 27-1 15,-8 5-1-15,-3 4-2 16,5 15-9-16,-9-17-10 15,22 19-8-15,-7-21-8 16,19 7 0-16,4-21-2 16,18 0 3-16</inkml:trace>
  <inkml:trace contextRef="#ctx0" brushRef="#br2" timeOffset="173471.922">21236 3888 75 0,'0'22'39'0,"10"-19"-1"16,18 6 0-16,0-18-17 15,14 6-16-15,2-2-2 16,2-5 0-16,-3-4-1 15,-5 0-1-15,-6-4 1 16,-6 0-1-16,-10-1 0 16,-9 0 0-16,-8 1-1 15,-9 3 1-15,-8 2 0 16,-8 6-1-16,-5 6 1 15,-6 7-1-15,-1 11 1 16,0 6 0-16,2 8 0 0,7 7 0 16,9 3 0-16,12 0-1 15,14-2 0-15,15-7 1 16,11-5-1-16,10-10 0 15,8-10 1-15,4-9-1 16,-1-12 0-16,-1-5 1 16,-4-3-1-16,-10-5 0 15,-3-1 1-15,-9 0-1 16,-3 4 0-16,-8 3 0 15,-5 5 1-15,-10 16-1 16,0 0 1-16,0 0-1 16,-17 27 1-16,3-1-1 15,-3 7 1-15,6 2-1 0,-1 0 0 16,3-2 0-16,9-7 1 15,7-8-1-15,8-12 1 16,8-9 0-16,6-15-1 16,5-6 1-16,4-8 0 15,0-3 0-15,-1-4 0 16,-1 2 1-16,-6 4-2 15,-6 7 0-15,-9 9 0 16,-5 5 0-16,-10 12 0 16,0 0 0-16,9 15-2 15,-9-1-2-15,8 10-3 16,-4-10-9-16,21 21-7 15,-15-25-6-15,23 20-6 16,-6-19-5-16,12 5-1 16,2-17 2-16</inkml:trace>
  <inkml:trace contextRef="#ctx0" brushRef="#br2" timeOffset="173722.9363">22598 3778 117 0,'-44'-4'42'0,"8"15"0"15,-8-7-1-15,11 11-35 16,0 1-3-16,6 7-1 16,10 2 0-16,6 1-2 15,14 1 0-15,7-3-4 16,10 1 0-16,7-9-6 15,17 10-12-15,-19-27-8 0,20 10-11 16,-5-18 0-16,9 1 0 16,-10-12 1-16</inkml:trace>
  <inkml:trace contextRef="#ctx0" brushRef="#br2" timeOffset="174123.9589">22808 3805 112 0,'-24'28'40'0,"-12"-6"1"16,11 16-1-16,-4-7-35 15,12 3-1-15,9-3-2 16,10-5 0-16,12-10-1 16,12-6 0-16,9-14-1 15,10-9 1-15,7-5 0 16,1-7-1-16,-1-8 1 0,1 2 0 15,-4-1-1-15,-4 2 1 16,-8 8-1-16,-7 2 0 16,-8 11 0-16,-8 9 0 15,-12 16 0-15,-12 17 0 16,-11 19 0-16,-10 17 0 15,-16 14-1-15,-7 14 0 16,-9 6 0-16,-5 5 0 16,0-6 0-16,0-9 0 15,7-15 1-15,7-19-1 16,13-18 0-16,10-23-1 15,12-16-2-15,1-25-10 16,22 3-9-16,-18-34-6 16,18 1-12-16,-9-21-1 0,4-2 0 15,-13-9 2-15</inkml:trace>
  <inkml:trace contextRef="#ctx0" brushRef="#br3" timeOffset="179483.2658">975 5136 61 0,'0'0'33'16,"0"0"2"-16,9 13-4 16,-17 1-18-16,12 23-5 15,-14 4 0-15,7 21-2 16,-7 9-2-16,-1 14 1 15,-6 7-1-15,2 5-1 16,-4-3 0-16,5-7-2 16,1-8-1-16,2-18-5 15,19-8-29-15,-5-24-3 0,17-13-1 16,6-22-1-16</inkml:trace>
  <inkml:trace contextRef="#ctx0" brushRef="#br3" timeOffset="179657.2758">1326 5633 102 0,'0'0'39'0,"-24"7"-1"15,24-7-4-15,-13 1-44 16,11-16-27-16,17 4-1 15,-1-12 0-15,12 5-1 0</inkml:trace>
  <inkml:trace contextRef="#ctx0" brushRef="#br3" timeOffset="179987.2947">1655 5340 78 0,'-2'-14'37'0,"2"14"0"16,-3-15 1-16,3 15-30 16,0 0-2-16,-9 22 0 15,-4-1 0-15,-1 13-2 0,-3 4 0 16,0 3-2-16,3-1 0 15,6 2 0-15,11-10 0 16,11-11-1-16,25-18-1 16,21-16 0-16,11-10-1 15,14-13-2-15,6-6 0 16,2-10-3-16,3 10-9 15,-17-14-23-15,-6 14-1 16,-28-3 1-16,-9 9 0 16</inkml:trace>
  <inkml:trace contextRef="#ctx0" brushRef="#br3" timeOffset="180138.3033">2147 5112 100 0,'-44'39'37'0,"-7"10"1"0,10 22-4 16,0 4-31-16,6 10-2 15,10 6-2-15,5-2-1 16,17 1-6-16,2-16-28 15,24-7 1-15,5-26-1 16,21-10-1-16</inkml:trace>
  <inkml:trace contextRef="#ctx0" brushRef="#br3" timeOffset="180439.3203">2493 5316 101 0,'-40'22'38'0,"-5"0"2"15,15 12-2-15,0-4-35 16,19 0 0-16,14-7-1 16,19-3 0-16,17-12-1 15,13-4 0-15,10-4 0 16,4 1 0-16,1 1-1 15,-7 6 1-15,-10 12-1 16,-17 10 0-16,-19 12-1 16,-15 10 1-16,-15 8-1 15,-12-4-1-15,-1 6-4 16,-17-17-30-16,17-5-2 15,0-24 0-15,17-10-1 16</inkml:trace>
  <inkml:trace contextRef="#ctx0" brushRef="#br3" timeOffset="180636.3313">2650 5326 116 0,'0'0'42'15,"0"0"1"-15,15 10-3 16,14-15-38-16,9-5-4 15,13-2-1-15,7-5-4 16,21 6-30-16,-9-5-4 16,12 13 0-16,-15-3-2 15</inkml:trace>
  <inkml:trace contextRef="#ctx0" brushRef="#br3" timeOffset="180820.3423">3185 5677 121 0,'4'20'42'0,"10"-30"1"16,23 10-9-16,9-23-32 16,13 1-1-16,12 0-4 15,-2-13-15-15,15 17-21 16,-7-8-4-16,6 10 1 15,-9-4-3-15</inkml:trace>
  <inkml:trace contextRef="#ctx0" brushRef="#br3" timeOffset="181242.3663">4398 5108 95 0,'0'0'39'15,"0"0"1"-15,-14 12 0 16,14 14-37-16,-8 15 0 16,6 13-1-16,-6 14 0 15,0 11 0-15,-3 5-1 16,1 3 0-16,5 2-2 15,5-10-3-15,16-2-31 16,-3-22-4-16,16-8 1 16,3-20-3-16</inkml:trace>
  <inkml:trace contextRef="#ctx0" brushRef="#br3" timeOffset="181423.3768">4760 5566 111 0,'-14'-1'39'16,"-3"-9"-3"-16,17 10-22 16,4-20-54-16,6 1 0 15,17 8-1-15,-2-7 1 16</inkml:trace>
  <inkml:trace contextRef="#ctx0" brushRef="#br3" timeOffset="181775.3969">5237 5307 97 0,'3'-19'40'16,"-3"19"1"-16,0 0-2 15,-19 14-36-15,5 3-1 16,0 10 1-16,-1 3 0 15,2 5-1-15,5 3-1 16,4-3 1-16,13-3-1 0,13-12 0 16,19-14-1-16,21-11-1 15,13-7-2-15,5-16-2 16,17 4-9-16,-10-21-24 15,5 6-3-15,-18-10 0 16,-11 12 0-16</inkml:trace>
  <inkml:trace contextRef="#ctx0" brushRef="#br3" timeOffset="181948.4068">5594 5228 108 0,'-51'52'39'16,"-4"0"3"-16,15 13-3 15,6-4-37-15,14 3-1 0,15-4-1 16,14-3-2-16,15-3-3 15,6-22-21-15,27 4-14 16,-1-17 2-16,15 0-4 16,-3-15 4-16</inkml:trace>
  <inkml:trace contextRef="#ctx0" brushRef="#br3" timeOffset="182331.4288">6139 5358 107 0,'-37'-17'41'16,"6"22"1"-16,-15-4-2 0,2 15-36 16,8 3-1-16,3 6-1 15,8 2-1-15,10 0 0 16,11-2 0-16,12-7-1 15,15-6 0-15,6-8 0 16,11-6 0-16,6-9 0 16,0-4 1-16,1-5-1 15,-2-3 1-15,-4 0 0 16,-8 2 0-16,-6 4-1 15,-6 5 1-15,-7 7 0 16,-14 5 0-16,-2 28-1 16,-10 9 0-16,-9 9 1 15,-4 11-2-15,1 5 0 16,3 6 0-16,3-6-3 15,12 3-9-15,-7-26-21 0,25-2-8 16,-5-27 1-16,15-9-3 16</inkml:trace>
  <inkml:trace contextRef="#ctx0" brushRef="#br3" timeOffset="182872.4592">5911 3564 98 0,'-14'-13'38'0,"-14"-1"1"16,3 23 0-16,-20 9-33 15,5 17-4-15,-4 19 2 16,4 18-2-16,-2 12 0 16,7 13-2-16,5 3 0 15,14-4-1-15,15-3-2 16,12-16-2-16,24-2-9 15,3-29-26-15,24-10 1 16,4-24-1-16,15-9 0 16</inkml:trace>
  <inkml:trace contextRef="#ctx0" brushRef="#br3" timeOffset="183420.4909">6274 3943 104 0,'-25'19'39'15,"-11"-1"1"-15,11 11-2 16,-3 5-36-16,4 6 2 16,-2 6-2-16,3 3 1 15,5-2-2-15,4-2 0 16,7-6-1-16,4-8-1 15,7-7 1-15,7-15-1 16,5-13 1-16,7-14 0 0,0-10 1 16,5-8 1-1,-4-7-1-15,3-4 1 0,-7-3-1 16,-1 2 1-16,-5 10-2 15,-7 6 1-15,-4 9-1 16,-3 10 0-16,0 13 0 16,-8 13 1-16,6 10-1 15,0 6 0-15,4 1-1 16,6 2 1-16,8-3 0 15,5-6 1-15,12-10-1 16,5-11 1-16,6-12 0 16,2-8-1-16,-1-8 2 15,3-1-1-15,-5-3 0 16,-9 4 0-16,-6 3 0 15,-7 7 0-15,-7 10-1 0,-14 6 1 16,7 21-1-16,-13 5 0 16,-4 9-1-16,0 7 0 15,1 8-2-15,3 0-2 16,8 5-2-16,-4-16-10 15,24 6-23-15,-8-17-2 16,19-3-1-16,-1-19 0 16</inkml:trace>
  <inkml:trace contextRef="#ctx0" brushRef="#br3" timeOffset="184646.5612">6462 4121 83 0,'-24'-5'37'0,"-4"5"0"15,-15-14-2-15,-3 5-29 16,-16-13-1-16,-10 1-1 15,-15-5-1-15,-9 5 0 16,-17 3 0-16,3 7 0 16,1 8-1-16,6 13 0 15,18 7 0-15,22 8-1 16,24 4 0-16,36-3 0 15,42-11-1-15,34-14 0 16,30-14 0-16,29-11 0 16,18-12 0-16,11-3 1 15,3-4-1-15,-14 4 1 0,-22 9 0 16,-25 14-1-16,-33 18 0 15,-36 18 1-15,-39 17-1 16,-28 13 0-16,-38 10 0 16,-18 10 1-16,-12 1-1 15,-2-5 0-15,9-11 0 16,17-12-1-16,20-24 1 15,31-20 1-15,38-17 0 16,35-21-1-16,28-14 0 16,21-7 2-16,7 1-1 15,5 1 1-15,-8 12-1 16,-14 16 0-16,-26 18 0 15,-27 22-1-15,-34 18 1 16,-30 19-1-16,-23 9 0 0,-16 4-1 16,0-1-2-16,5-11-1 15,20-2-9-15,11-33-20 16,48-7-7-16,19-23-1 15,38-9-1-15</inkml:trace>
  <inkml:trace contextRef="#ctx0" brushRef="#br3" timeOffset="185389.6037">7386 4430 81 0,'-27'20'37'0,"-16"7"0"16,1 22 1-16,-14 9-33 16,5 11 0-16,3 1-1 15,13 5-1-15,7-3-1 16,15-5-2-16,17-12 1 15,16-14-5-15,17-13 0 16,12-22-16-16,25 1-17 16,-5-19-1-16,14-2 1 15,-10-13 0-15</inkml:trace>
  <inkml:trace contextRef="#ctx0" brushRef="#br3" timeOffset="185945.6355">7666 4784 88 0,'-20'23'37'15,"-6"-4"0"-15,6 9 0 16,-8-2-35-16,12 1 0 16,-1-2 0-16,7 3 0 15,0-4-1-15,1 0 0 16,4-2 0-16,4-4-1 15,4-3-1-15,4-3 1 16,4-7-1-16,3-5 2 0,4-7-2 16,4-6 2-16,2-8-3 15,-3-1 3-15,1-8 0 16,-5 4 0-16,-1-3 0 15,-5 5-1-15,-5 2 1 16,-2 6 0-16,-6 2 0 16,2 14-1-16,-2-13 1 15,2 13 0-15,0 0-1 16,0 0 0-16,13 4 1 15,3-3-1-15,6-1 0 16,6-2 0-16,2-2 1 16,4-1-1-16,-1 0 1 15,1 0-1-15,-4-1 1 0,-7 2 0 16,-4 0 0-16,-4 1 0 15,-15 3 0-15,14-7 0 16,-14 7-1-16,0 0 0 16,0 0 0-16,0 0 0 15,5 21 0-15,-3 1 0 16,0 6-1-16,0 5 0 15,2 5-2-15,1-4-2 16,7 3-2-16,-7-24-20 16,17 0-12-16,-6-24 1 15,12-6-1-15,-3-23 0 16</inkml:trace>
  <inkml:trace contextRef="#ctx0" brushRef="#br3" timeOffset="186200.6501">8221 4253 102 0,'0'0'38'16,"27"0"1"-16,-9 7-2 16,10 10-35-16,4 4 0 15,10 11 0-15,1 4 0 16,-3 12 0-16,-5 9-1 15,-7 8 0-15,-15 10 0 16,-9 3-2-16,-11 6 0 16,-13-3-1-16,-7-3 0 15,-9-15-9-15,8 5-25 16,-9-23-4-16,10-5 0 15,-1-22-1-15</inkml:trace>
  <inkml:trace contextRef="#ctx0" brushRef="#br3" timeOffset="187020.697">1405 7462 98 0,'0'0'37'0,"0"0"2"16,-8 14-2-16,0 12-33 16,9 14 0-16,-5 11-2 15,2 15 1-15,-4 17-1 16,0 9-1-16,-3 5 0 15,3-2-2-15,2-4-4 16,-3-19-27-16,18-6-8 16,2-21 1-16,13-18-2 0</inkml:trace>
  <inkml:trace contextRef="#ctx0" brushRef="#br3" timeOffset="187186.7065">1642 8029 113 0,'-19'-1'39'15,"-5"-2"-1"-15,14 4-4 16,10-1-42-16,0-13-27 16,34 4-4-16,7-14 1 15,16 3-1-15</inkml:trace>
  <inkml:trace contextRef="#ctx0" brushRef="#br3" timeOffset="187501.7243">2293 7649 101 0,'-16'-9'37'16,"-7"18"2"-16,-18 1-1 15,9 10-32-15,-13 5-1 16,2 6-1-16,2 4-1 16,9 1 0-16,8-3-1 15,13-1-1-15,16-7 1 16,13-6-2-16,16-5 0 15,12-5 0-15,10-2 1 16,6-1-1-16,-1 3 0 16,-7 7 0-16,-4 9 0 15,-16 2 0-15,-15 9-1 0,-13 5 0 16,-12 4 1-16,-13-1-2 15,-3-5 0-15,-7-9-3 16,5-6-2-16,-3-24-23 16,27 0-10-16,-15-29 1 15,24-6-1-15</inkml:trace>
  <inkml:trace contextRef="#ctx0" brushRef="#br3" timeOffset="187950.7502">2344 7602 119 0,'0'0'40'15,"-14"-2"1"-15,14 2-2 16,18 5-37-16,5-11-1 16,12-4 0-16,12-4 0 0,15-1 1 15,1-3-1-15,7-2-1 16,3 3 1-16,-11 2-1 15,-5 4 1-15,-11 8-1 16,-12 6 1-16,-12 10-1 16,-12 10 0-16,-12 9 1 15,-9 12-1-15,-9 13 1 16,-2 7-1-16,-6 12 0 15,3 3 0-15,1-3 0 16,7-3 0-16,12-11 0 16,13-15-1-16,17-18 1 15,15-19 0-15,15-26 0 16,11-18 2-16,6-18 0 0,2-11-2 15,-6-13 0-15,-10-4 0 16,-15-3 0-16,-15 3 0 16,-19 8 0-16,-21 9 0 15,-11 12 0-15,-12 11-2 16,-2 16-3-16,-8 5-6 15,14 31-15-15,-10-4-13 16,21 17-3-16,5 2 1 16,17 10-1-16</inkml:trace>
  <inkml:trace contextRef="#ctx0" brushRef="#br3" timeOffset="188260.7679">4029 7916 114 0,'-34'4'41'16,"13"3"1"-16,1-16-3 15,14-3-38-15,26-9 0 16,21-5-1-16,19-9-3 15,8-9-4-15,27 9-30 0,-1-9-3 16,14 10 1-16,-6-1-2 16</inkml:trace>
  <inkml:trace contextRef="#ctx0" brushRef="#br3" timeOffset="188602.7875">5023 7351 111 0,'4'-14'41'0,"-8"-4"0"16,4 18-2-16,-6 16-35 15,-2 15-2-15,-7 21 0 16,-4 17-1-16,-10 17 0 15,-3 13-1-15,-2 9-1 16,2-3 0-16,8-3-4 16,9-20-10-16,26-10-23 15,6-27-4-15,26-14 0 16,7-31-1-16</inkml:trace>
  <inkml:trace contextRef="#ctx0" brushRef="#br3" timeOffset="188778.7975">5372 7795 117 0,'-15'7'40'16,"-3"-9"-1"-16,18 2-5 15,0 0-60-15,9-27-15 16,25 12 2-16,2-10-2 15,15 2 1-15</inkml:trace>
  <inkml:trace contextRef="#ctx0" brushRef="#br3" timeOffset="189115.8168">5884 7529 103 0,'-31'22'39'0,"-13"-4"2"15,4 10-2-15,-9 0-34 16,12 4-1-16,4 0-1 15,15 2 0-15,11-3-1 16,13-1 0-16,17-6-2 16,14-3 1-16,10-5-1 15,10-5 0-15,5 0-1 16,0-3 1-16,-4-1 0 15,-7 2 0-15,-8 5 0 16,-13 1 0-16,-13 7 0 16,-10-2-1-16,-10 1 0 15,-10 5 0-15,-5 0-1 0,-6-4-2 16,5 1-2-16,-8-15-11 15,15 12-21-15,-5-13-3 16,17-7 1-16,-13 0-1 16</inkml:trace>
  <inkml:trace contextRef="#ctx0" brushRef="#br3" timeOffset="189335.8289">6062 7528 114 0,'0'0'41'15,"-17"-4"0"-15,17 4-1 0,0 0-39 16,28-20-1-16,12 5 0 16,12-3-2-16,11 3-4 15,0-8-18-15,10 14-16 16,-8 0 1-16,-6 11-2 15,-15 2-1-15</inkml:trace>
  <inkml:trace contextRef="#ctx0" brushRef="#br3" timeOffset="189957.865">6762 7506 77 0,'0'0'38'0,"12"-14"0"15,-12 14 0-15,0 0-27 16,-3 10-5-16,-11 1 0 16,2 12-1-16,-9 6 1 15,0 6-3-15,-1 2 1 16,8 0-1-16,8-5 0 15,15-5 0-15,20-17-2 0,23-11 0 16,22-15-1-16,13-12-1 16,16-6-1-16,0-9-3 15,4 3-3-15,-22-12-20 16,1 14-13-16,-29-8 0 15,-14 10 0-15,-26-2 2 16</inkml:trace>
  <inkml:trace contextRef="#ctx0" brushRef="#br3" timeOffset="190092.8727">7227 7384 114 0,'-54'61'41'0,"12"21"1"16,-1 1-2-16,17 3-37 16,7 6-5-16,8-16-14 15,18 9-23-15,-2-21-3 0,13-7 0 16,-1-20-2-16</inkml:trace>
  <inkml:trace contextRef="#ctx0" brushRef="#br3" timeOffset="190685.9063">1824 10066 106 0,'8'-12'38'0,"-8"12"0"15,0 0-2-15,-12 30-35 16,0 8 1-16,-2 13-1 16,-1 16 1-16,-1 14-1 15,-4 10 1-15,0 10-2 16,4 1 2-16,5-4-4 15,5-11 0-15,14-5-8 16,1-28-29-16,24-14 0 16,5-31 0-16,19-17-2 0</inkml:trace>
  <inkml:trace contextRef="#ctx0" brushRef="#br3" timeOffset="190851.9161">2266 10408 106 0,'-21'15'39'15,"-4"-5"-1"-15,13 0-3 16,-2 5-41-16,10-27-29 16,26 2-3-16,6-15-2 15,13 0 2-15</inkml:trace>
  <inkml:trace contextRef="#ctx0" brushRef="#br3" timeOffset="191181.935">2695 10189 108 0,'-29'14'39'15,"4"15"1"-15,-11-10-1 16,12 0-34-16,-5 5-3 16,10 2 1-16,8-3-2 15,13 0 0-15,13-5-1 16,12-4 0-16,12-5 0 15,11-2 0-15,6 0 0 16,1-1 0-16,-1 4 0 16,-7 4 1-16,-9 7-1 0,-11 8 0 15,-14 7 1 1,-13 7-1-16,-10 1 1 0,-8 3-1 15,-4-3 0-15,-6-5-1 16,1-8-1-16,3-12-3 16,13-5-15-16,-4-29-18 15,19-5-3-15,-1-21 0 16,15-6-1-16</inkml:trace>
  <inkml:trace contextRef="#ctx0" brushRef="#br3" timeOffset="191629.9606">2886 10130 118 0,'-20'-13'41'0,"20"13"1"0,0 0-2 16,0 0-37-16,23-18-2 16,7 6 0-16,9-5-1 15,4 1 1-15,9 1 0 16,2 1 0-16,-1 4-1 15,-5 5 1-15,-7 9-1 16,-7 2 1-16,-16 8 0 16,-7 5 0-16,-14 5 1 15,-11 5-2-15,-4 2 0 16,-4 0 0-16,0 1 0 15,1 0 0-15,7-2 0 16,6-5 0-16,13-3 0 16,11-5 0-16,12-5 0 15,9-3 0-15,7-1 0 16,3-1 0-16,1-1-2 0,-1 5 4 15,-4 4-4-15,-9 6 2 16,-11 9-1-16,-9 8 2 16,-13 5-2-16,-8 4 1 15,-5 3 1-15,-9-2-2 16,-2-2-1-16,-1-10-1 15,5-4-4-15,-1-25-11 16,18 6-12-16,-3-29-12 16,14-7 0-16,-3-20 0 15,11-4 0-15</inkml:trace>
  <inkml:trace contextRef="#ctx0" brushRef="#br3" timeOffset="191791.9699">3491 10150 125 0,'0'0'42'0,"2"-22"1"16,15 14-2-16,-2 2-39 15,14-17-2-15,12 4-4 16,0-8-11-16,20 14-24 16,-10-2-3-16,14 15 0 15,-12-2-3-15</inkml:trace>
  <inkml:trace contextRef="#ctx0" brushRef="#br3" timeOffset="192058.9851">4272 10502 114 0,'11'-13'42'16,"8"-9"2"-16,17 4-4 16,0-12-38-16,26-5-3 15,15 2-3-15,9-12-12 16,22 15-21-16,-1-5-5 15,16 10 1-15,4-5 0 16</inkml:trace>
  <inkml:trace contextRef="#ctx0" brushRef="#br3" timeOffset="192490.0098">5662 9859 108 0,'0'0'39'0,"3"13"1"16,-13 14-3-16,1 23-32 16,-7 16-3-16,-1 13 0 15,0 9-1-15,-3 11 1 16,5 2-3-16,5-9 1 15,9-5-3-15,6-16-2 16,23-5-20-16,-2-29-15 16,21-12 0-16,3-26-2 15,13-7 2-15</inkml:trace>
  <inkml:trace contextRef="#ctx0" brushRef="#br3" timeOffset="192632.0179">6001 10399 107 0,'-16'-3'33'0,"16"3"-24"16,-6-21-11-16,24 2-35 16,3-11-4-16</inkml:trace>
  <inkml:trace contextRef="#ctx0" brushRef="#br3" timeOffset="192960.0367">6438 10117 101 0,'-34'18'39'0,"2"15"2"16,-11-9-9-16,13 16-23 16,-4-3-3-16,15 4-1 15,8-5-2-15,13-3 0 16,15-11-3-16,17-7 1 15,10-5-1-15,10-5 0 16,3 0 0-16,-3 0 1 16,-3 4-2-16,-9 7 2 15,-11 10-2-15,-15 11 2 16,-11 6-2-16,-12 3 1 15,-10 3-2-15,-4-6-1 0,-2-2-3 16,-4-20-14-16,19-1-18 16,-3-21-3-16,11 1 0 15,11-34 0-15</inkml:trace>
  <inkml:trace contextRef="#ctx0" brushRef="#br3" timeOffset="193143.0471">6538 10175 118 0,'-26'-20'42'15,"12"13"0"-15,-2-7-1 16,16 14-38-16,17-13-2 16,11-1-1-16,13 4-3 0,5-7-6 15,25 17-28 1,-2-11-4-16,15 15 0 0,-2-7-1 15</inkml:trace>
  <inkml:trace contextRef="#ctx0" brushRef="#br3" timeOffset="193727.0803">7591 10125 105 0,'-28'-21'40'16,"0"7"1"-16,-14-6-1 15,9 10-35-15,-16 4-1 16,3 11-1-16,-2 8-1 15,1 11 0-15,3 9 0 16,4 10 0-16,6 2-2 16,13 0 2-16,10 0-2 15,15-7 1-15,14-9-1 16,19-12 1-16,11-16 0 0,11-12-2 15,11-15 2 1,3-8-1-16,-3-6 2 0,-4-5-2 16,-8 1 2-16,-14 4-2 15,-10 6 0-15,-17 11 0 16,-17 23 0-16,0 0 0 15,-36 27 0-15,-1 19 0 16,-8 20 0-16,-12 15 0 16,-4 15 0-16,-1 7 0 15,6 3 0-15,4-3-4 16,11 0-8-16,2-23-10 15,20 7-9-15,-5-29-13 16,19-6 1-16,-3-16-2 16,3-4 2-16</inkml:trace>
  <inkml:trace contextRef="#ctx0" brushRef="#br3" timeOffset="194261.1111">1608 12295 66 0,'0'-17'38'0,"0"17"0"16,0 0-1-16,15 26-25 0,-20 8-4 15,10 22-1-15,-11 12-3 16,-1 13-2-16,-2 10 0 16,-1 7-1-16,0-1-2 15,-3-7 0-15,10-6-5 16,-4-29-14-16,22-1-17 15,0-28-2-15,23-9 0 16,0-27 0-16</inkml:trace>
  <inkml:trace contextRef="#ctx0" brushRef="#br3" timeOffset="194405.1193">2060 12715 95 0,'-23'-5'39'0,"23"5"-2"15,-22 7-2-15,22-7-41 16,0 0-32-16,22-15 0 15,8 5-1-15,2-11-1 16</inkml:trace>
  <inkml:trace contextRef="#ctx0" brushRef="#br3" timeOffset="194765.1399">2847 12344 60 0,'-24'4'40'0,"-2"19"0"0,-14 1 1 15,0 28-12-15,-11 2-25 16,4 19 1-16,-2 9-1 16,3 8 1-16,9 2-2 15,9-3-1-15,13-8 0 16,15-16-2-16,14-16 1 15,14-21-1-15,10-18 0 16,8-20 0-16,-2-16 0 16,-1-10-1-16,-5-5 1 15,-11-8-1-15,-13 1 1 16,-14 2-2-16,-14 8-1 15,-13 4 0-15,-6 13-2 16,-9 2 0-16,4 14-3 16,-6-5-9-16,24 21-15 0,-7-9-7 15,27-2-1-15,-9 11 2 16</inkml:trace>
  <inkml:trace contextRef="#ctx0" brushRef="#br3" timeOffset="196192.2213">3256 12604 61 0,'-5'-20'37'15,"2"10"0"-15,-15-5 1 16,5 13-30-16,-13-4-1 15,3 15 0-15,-8 0-2 16,1 13 0-16,-5 7-1 0,0 16-2 16,4 8 1-16,4 14-2 15,4 4 0-15,11 3 0 16,12-2-1-16,14-8 1 15,13-11-1-15,16-18 1 16,14-20-1-16,9-23 0 16,3-20 0-16,3-18 0 15,-5-12 0-15,-9-8 0 16,-14-4 0-16,-17 1-1 15,-20 3 1-15,-18 8 0 16,-15 10-1-16,-13 10 0 16,-6 9 0-16,-5 8-2 15,7 9-3-15,3-6-13 16,25 18-19-16,15 0 2 0,0 0-4 15,38-10 1-15</inkml:trace>
  <inkml:trace contextRef="#ctx0" brushRef="#br3" timeOffset="196395.2332">3869 12799 99 0,'0'0'41'16,"0"0"1"-16,23-11-3 15,-6-12-38-15,28-2-3 16,9-6-2-16,11 8-4 16,-9-6-29-16,22 14-4 0,-10-3 1 15,12 8-2-15</inkml:trace>
  <inkml:trace contextRef="#ctx0" brushRef="#br3" timeOffset="196696.2504">5018 12365 99 0,'0'0'40'0,"-1"23"3"0,-14 5-4 16,-5 13-37-16,4 11-1 15,1 12-1-15,-4 8 0 16,-1 6 0-16,5 2-2 15,3-8-2-15,13 2-6 16,-7-21-28-16,27-5-3 16,1-21 1-16,16-4-2 15</inkml:trace>
  <inkml:trace contextRef="#ctx0" brushRef="#br3" timeOffset="196846.259">5223 12903 98 0,'-14'-4'40'0,"-8"-5"0"0,12 3-2 15,10 6-44-15,-6-28-31 16,25 17-4-16,1-11 1 16,13 7-2-16</inkml:trace>
  <inkml:trace contextRef="#ctx0" brushRef="#br3" timeOffset="197348.2877">6080 12419 89 0,'0'0'39'0,"-23"-7"-1"16,3 21 0-16,-10 8-35 16,-7 16-1-16,-8 13 1 15,-3 21 0-15,-4 13 1 16,5 13-1-16,4 2-1 0,12 2 0 15,13-12 0-15,17-11-1 16,17-15-1-16,12-19 0 16,13-24 0-16,6-15 0 15,2-15 1-15,-5-13 0 16,-7-9 0-16,-13-6-1 15,-13-3 1-15,-15-3-2 16,-10 3 0-16,-9-3-2 16,-4 7-2-16,-7-5-5 15,15 20-20-15,-6-11-12 16,13 10 1-16,4-5-1 15</inkml:trace>
  <inkml:trace contextRef="#ctx0" brushRef="#br3" timeOffset="198115.3313">6599 12506 60 0,'0'0'37'15,"0"0"-1"-15,0 0 1 16,0 0-29-16,0 0-2 16,0 0-1-16,0 0-1 15,0 0-1-15,0 0-1 0,0 0-1 16,0 0 1-16,0 0-1 15,0 0 1-15,0 0-1 16,0 0 0-16,0 0 0 16,0 0 0-16,-9 11 0 15,9-11 0-15,0 0 0 16,-7 12 0-16,7-12 0 15,0 0 0-15,-7 11 0 16,7-11-1-16,-7 21 1 16,1-2-2-16,-8 7 1 15,-2 10 0-15,-7 9 1 16,-3 7 0-16,-4 3 0 15,3-3 0-15,1-5 1 16,10-6 0-16,13-17-1 0,20-16 0 16,17-18 0-16,22-15 0 15,18-8-1-15,14-9 0 16,12-1-1-16,3-5 0 15,2 9-1-15,-7 2-2 16,-7 12-3-16,-17-12-19 16,-3 21-14-16,-26-8-1 15,-5 7-2-15,-20-4 4 16</inkml:trace>
  <inkml:trace contextRef="#ctx0" brushRef="#br3" timeOffset="198311.3428">7081 12451 63 0,'-38'21'42'15,"8"17"-1"-15,-5 3 1 16,11 23-14-16,-1-5-26 16,9 10-1-16,4 4-1 15,3-3-2-15,10 3-2 16,1-13-4-16,20 5-27 15,-11-24-5-15,12-1-1 16,-4-19-1-16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28.3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20953 4592 49 0,'-13'-11'34'0,"13"11"0"15,-13-13-2-15,13 13-14 16,-10-13-9-16,10 13-4 16,-10-17-1-16,10 17-2 15,-10-11 0-15,10 11-1 16,-11 6 0-16,4 7 0 15,-4 2-1-15,1 5 0 16,0 5 0-16,-1-2 0 0,2 0 0 16,1-2 0-16,3-5 0 15,3-5 1-15,2-11-1 16,0 0 0-16,19 7 1 15,-6-14-1-15,2-3 0 16,1-1 0-16,0-4 0 16,-1-5 0-16,-4 1 0 15,-3-3 0-15,-4 2 0 16,-7-1 0-16,-5 5 0 15,-4-2 0-15,-5 8 1 16,-5 7-1-16,-5 9-1 16,-1 6 1-16,-2 10 0 15,0 10 0-15,-2 11 0 0,3 8 0 16,-1 7-1-1,1 5 1-15,7-1 2 0,5 1-2 16,3-5 1-16,6-6-1 16,8-11 1-16,8-12-1 15,7-14 1-15,9-12-1 16,6-15-1-16,4-13 2 15,2-10-3-15,0-8 3 16,-6-4-2-16,-2-1 1 16,-9-1-1-16,-8 5 2 15,-8 4 0-15,-7 9-2 16,-10 6 1-16,-4 11 0 15,-2 9 0-15,-2 10 0 16,-2 13-1-16,0 9 1 0,1 11-1 16,3 8 1-16,5 9 1 15,0 5-1-15,5 5 1 16,2 2-1-16,3-4 1 15,7-2-1-15,3-5 1 16,3-8-1-16,6-9-1 16,4-12 0-16,6-11 0 15,0-15 0-15,3-10 0 16,-3-14 1-16,0-13-1 15,-3-6 1-15,-5-2 1 16,-6-5 0-16,-6 3-2 16,-7 1 3-16,-3 9-3 15,-4 9 2-15,-8 10-2 16,0 12 1-16,-3 9 0 15,-1 14-1-15,2 7 3 0,-1 13-3 16,3 7 2-16,0 7-2 16,4 4 2-16,4 5 0 15,2-2-2-15,1 0 1 16,5-2 0-16,3-8 0 15,3-2 0-15,3-7 2 16,1-9-3-16,4-10 3 16,2-12-3-16,2-9 1 15,2-9-1-15,-1-15 1 16,1-11 0-16,0-8-3 15,-3-3 4-15,0 1-3 16,-6 1 3-16,-4 6-1 16,-4 9 1-16,-5 10-1 15,-7 12 0-15,-3 11 0 0,-3 13 0 16,-3 6 0-16,0 8-1 15,1 7 1-15,1 4 0 16,5 6 0-16,4 1 0 16,3-1 2-16,6-5-3 15,3-1 3-15,5-6 0 16,6-10-1-16,4-6-1 15,2-14 2-15,1-11-2 16,1-14 0-16,1-9 1 16,-2-7-2-16,-4-9-1 15,-5-2 1-15,-6-6 2 16,-5 0-3-16,-6-2 3 15,-4 7-2-15,-3 2 1 16,-2 1 1-16,-4 8-1 0,4 7 0 16,0 5 0-16,4 12 0 15,10 12 0-15,-11 5 0 16,11 15 0-16,1 9 0 15,3 8-1-15,-2 4 1 16,4 4 0-16,-3 1 0 16,4-1-1-16,-2-9 1 15,2-5 0-15,1-8-1 16,4-9 1-16,-2-12-1 15,5-10 1-15,1-11 0 16,3-12 0-16,-2-10-1 16,1-10 2-16,-2-6-1 15,-2-2 0-15,-3 0 0 16,-6 3 1-16,-4 7-1 15,-3 12 0-15,-6 10 0 0,-2 16 0 16,-5 14 0-16,0 13 0 16,-3 16-1-16,-2 10 1 15,0 7 0-15,2 9-1 16,-1 4 1-16,2 3-1 15,2 0 1-15,8-1-1 16,3-7 4-16,6-5-1 16,5-8-1-16,3-9-1 15,7-9 2-15,3-11-2 16,2-12 2-16,0-13-2 15,-1-12 0-15,0-8-3 16,-5-6 1-16,-1-7 2 16,-7-3-3-16,-3-3 4 15,-4-1-4-15,-3 2 3 0,-2 9-2 16,-1 6 3-16,-1 8-1 15,-1 10 0-15,7 15 0 16,-15 9 0-16,6 16 0 16,-1 9-1-16,-3 11 1 15,1 13-1-15,-5 7 2 16,1 6 1-16,0 4-1 15,-2 2 1-15,2 2 0 16,2-1 0-16,4-1 0 16,1-5 0-16,2-6-2 15,8-7-1-15,4-13 1 16,4-11-1-16,6-12 1 15,3-13-1-15,2-13 1 0,3-12-1 16,0-11 1-16,-3-4-1 16,-5-6 1-16,-2-2 0 15,-7-1 0-15,-6 3 0 16,-5 4 1-16,-3 6-1 15,-2 8 0-15,-4 6 0 16,-1 9 1-16,1 8-1 16,0 10 0-16,3 9 0 15,1 9 0-15,1 9 0 16,1 7 0-16,2 9-1 15,0 4 2-15,2 4-1 16,2 0 1-16,1-1-1 16,-1-1 1-16,2-9-2 15,3-7 3-15,3-15-2 0,3-11 0 16,3-15 0-16,3-15 0 15,3-18 0-15,3-12-1 16,5-15 1-16,-3-8-1 16,-1-8 1-16,-1-1-2 15,-7 0 3-15,-4 6-2 16,-5 7 1-16,-9 12 0 15,-3 14 0-15,-5 13 0 16,-7 14 0-16,0 14 0 16,0 10-1-16,-1 11 1 15,-2 9 0-15,1 8-1 16,3 7 1-16,1 3 1 15,4 6-1-15,0 1 1 16,1 2-1-16,4-3 1 0,6-6-2 16,1-8 2-16,3-6-3 15,4-14 1-15,2-12 0 16,5-14 0-16,1-17 1 15,1-11-1-15,-2-15 1 16,1-9-1-16,-1-12 2 16,0-5-1-16,-5-7 0 15,-2 3 0-15,-5 2 1 16,-2 9-1-16,-3 9 1 15,-3 13 0-15,-3 14 1 16,-4 16-1-16,0 17 0 16,0 18 0-16,-1 14-1 15,-1 14 2-15,1 11-3 0,0 9 2 16,2 0-2-1,4 2 2-15,3-3-2 0,5-6 3 16,6-7-3-16,5-10 1 16,4-11 0-16,3-11-1 15,3-10-1-15,0-9 1 16,-2-9-1-16,-3-7 0 15,0-9 1-15,-3-8-1 16,-6-4 1-16,-2-5 0 16,-4-3 2-16,-3-1-1 15,-3-1 1-15,0 3 0 16,-3 3 0-16,2 7 0 15,1 10 0-15,6 12-1 16,-13 3 0-16,6 18-1 16,3 16 0-16,-4 9 0 15,1 11 0-15,-2 10-1 0,-4 8 0 16,-1 6 1-16,-1 1 1 15,2 2 0-15,0-5 0 16,3-5 0-16,2-7 0 16,8-10 2-16,4-12-1 15,7-14-1-15,5-9-1 16,1-14 1-16,3-12-1 15,2-12 1-15,-2-7 0 16,-3-8-1-16,-3-8 1 16,-3-6 0-16,-4-2 0 15,-4-2 0-15,-3 1 1 16,0-2 0-16,-2 6 0 15,-2 5 1-15,4 7-1 0,-1 7 1 16,1 7-2-16,0 18 2 16,0 0-2-16,10 11-1 15,-5 12 0-15,-4 6-1 16,4 6 1-16,-5 7-2 15,2 4 2-15,-4 0-1 16,-3-1 1-16,1-5 1 16,0-6 0-16,2-7 1 15,2-10-1-15,0-17 0 16,0 0 1-16,15-33-1 15,-2-5 0-15,4-9 1 16,2-11 0-16,-2-4 0 16,1-4 1-16,0 3-1 15,-5 5 0-15,-5 8 1 0,-6 6-1 16,-4 13 0-16,-5 11-1 15,-6 10 0-15,-1 10-1 16,0 9 1-16,-3 7 0 16,3 6 0-16,2 7 0 15,3 5-1-15,0 3 1 16,4 1-2-16,5 1 2 15,0 1-1-15,5-3 1 16,2-5-1-16,0-7 0 16,0-5 1-16,0-9 0 15,-7-11 0-15,15-2 0 16,-11-13 0-16,0-8 1 15,-1-12-1-15,-2-4 1 16,1-6 1-16,-2-3-1 16,0-3 1-16,-4 0 0 0,3 3 0 15,-1 4-1-15,0 12 1 16,-1 8 0-16,2 9-1 15,1 15-1-15,-4 11 1 16,3 13-1-16,-1 12 1 16,-2 12-2-16,-1 7 0 15,-1 6 0-15,-1 1 0 16,1 3 0-16,1-1 0 15,1-1 0-15,1-5 0 16,3-7 0-16,3-7 1 16,1-8 0-16,3-10 0 15,0-9-1-15,-7-17 1 16,18 4-1-16,-10-18 1 15,0-6 0-15,-3-6-1 0,-2-6 1 16,-2 1 0-16,-3 1 0 16,-2 1 0-16,-1 7 1 15,-2 8-1-15,7 14 0 16,-12 0 0-16,6 14 0 15,-1 7 0-15,2 7 0 16,-1 2 0-16,1 4-1 16,2 0 2-16,-1 3-2 15,2 1 2-15,-3 4-2 16,1 3 1-16,-1 11-1 15,-2 8 0-15,-3 6 0 16,0 10 0-16,-2 2 0 16,0 2-1-16,2-6 2 15,1-8-1-15,5-16 0 0,1-15 1 16,6-19-1-16,-3-20 1 15,15-12 0-15,-6-19-1 16,3-15 1-16,-2-9 0 16,-4-6 1-16,1-7 0 15,-4-2 0-15,-1 2 1 16,-5 3 0-16,1 10 0 15,0 8 0-15,-3 11 0 16,0 10 0-16,5 26-1 16,0 0 0-16,-4 18-1 15,4 15 0-15,-3 8-1 16,2 8 0-16,0 7 0 15,1 2 0-15,-5 7-1 0,1 3 2 16,3-3-1 0,-3 5 0-16,-1 3 2 0,1 1 0 15,-1 1-1-15,-2-3 2 16,3-3-2-16,-3-7 1 15,3-7-1-15,2-10 1 16,-2-10-2-16,4-13 0 16,0-22 0-16,0 0 0 15,9-12 0-15,-5-21-2 16,1-12 3-16,2-15-2 15,-1-12 2-15,-1-15-1 16,0-7 1-16,-2-2-1 16,3 5 2-16,-5 12 0 15,4 15 0-15,-1 18-1 0,-3 19 1 16,-1 27-1-16,9 11-1 15,-6 22 1-15,-1 12-1 16,0 10 0-16,0 8 0 16,-1 5-1-16,-1 1 1 15,3 6 0-15,-4-3-1 16,-1 2 2-16,1-6-2 15,1-1 2-15,-1-6-2 16,1-3 2-16,0-9-1 16,2-8 1-16,1-11 0 15,1-12-1-15,-4-18 0 16,12-2 0-16,-6-21 0 15,2-16 1-15,-1-16 0 16,1-14-2-16,-2-10 2 16,-4-12 0-16,0-9 1 0,-2-1 0 15,-2 8 1-15,-3 6-1 16,4 21 0-16,-6 17 2 15,5 21-2-15,2 28 0 16,-8 21 0-16,3 25-1 16,4 16 0-16,-2 14 0 15,-2 11 0-15,-1 3 1 16,1 1-2-16,3 0 2 15,0-2-1-15,-2-11 1 16,2-5 0-16,1-11-2 16,1-12 1-16,0-12-1 15,0-12 1-15,0-15 0 16,0-11 0-16,0-25 1 15,0-9-1-15,1-20 1 0,0-17 0 16,-1-13-1-16,4-12 1 16,-1-3-1-16,3-1 1 15,1 9-1-15,0 15 1 16,0 17-2-16,-3 23 0 15,1 25 1-15,0 22 0 16,-3 21 0-16,-4 18-1 16,-1 15 2-16,-2 4-1 15,0 8 0-15,-1-1 0 16,3 0 1-16,0-2-1 15,2-7 1-15,4-5-1 16,1-10-1-16,1-9 0 16,3-9 0-16,-1-12-1 15,2-9 1-15,-9-13-1 0,17-12 1 16,-12-14-1-16,-3-14 1 15,2-11 0-15,-4-14 0 16,-1-7 2-16,-4-15 0 16,3-5 0-16,-1-3 0 15,5 8 1-15,-2 9-1 16,2 18 1-16,0 22-1 15,3 23-1-15,2 28-1 16,-5 23 0-16,2 27 1 16,-5 16-2-16,-3 13 1 15,-3 8-1-15,-1 7 1 16,-5-4-6-16,5 9 0 15,-8-11-1-15,9 4-19 0,-5-15-2 16,3-7-3-16,1-17 1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35.05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20883 9365 65 0,'4'-20'32'16,"-3"2"-1"-16,4 5 0 0,-5 13-24 15,0 0-2-15,0 0 0 16,-1 30-2-16,-3 5 0 15,3 14 0-15,-5 12-1 16,1 12 1-16,0 8-1 16,-1 10 0-16,1 2 0 15,1 1-1-15,-1-7-2 16,0-4 2-16,4-15-4 15,1-10 2-15,1-13-2 16,-1-17 2-16,4-15-2 16,-4-13 0-16,4-18 3 15,-1-13 0-15,1-21 1 16,3-18-1-16,-1-20 3 15,3-14-2-15,-3-9 2 0,1-2 0 16,-2 0-1-16,1 15 0 16,-8 15 1-16,2 26 0 15,-4 25-1-15,4 34 0 16,-15 19 0-16,5 32-1 15,1 24 0-15,-1 18 0 16,-2 14-1-16,3 10 0 16,0 0-2-16,-1 1 3 15,7-9-3-15,2-8 1 16,4-15-2-16,1-13 2 15,3-13-2-15,1-16 0 16,1-11 1-16,-1-16 0 16,-8-17 1-16,13-9-1 15,-11-22 1-15,1-16-1 16,-5-20 3-16,-1-16 0 0,-3-16 1 15,-2-10-1-15,-5-6 3 16,2 2-3-16,-4 9 3 16,2 18-1-16,0 20 0 15,3 26-1-15,0 27-1 16,6 31 1-16,4 29-2 15,1 22 1-15,5 22-2 16,-3 11 1-16,4 13-3 16,-1 5 2-16,1-1-3 15,0-6 3-15,0-6-2 16,-1-14 2-16,-1-16-2 15,1-14 3-15,0-17-1 0,1-19 0 16,-7-27 1-16,10 0 0 16,-4-30 0-16,-1-22-1 15,-2-19 3-15,1-20-3 16,-1-20 4-16,0-12-2 15,-3-6 2-15,0 3-2 16,0 12 2-16,-3 20-1 16,0 23 0-16,-2 29 1 15,5 42-2-15,-14 12-1 16,5 39 1-16,0 21-1 15,-4 19-2-15,-1 15 2 16,4 13-2-16,-5 2 2 16,4 0-2-16,1-3 2 15,0-8-2-15,3-10-1 16,4-14 1-16,2-18-2 0,1-18 2 15,1-17-2-15,4-13 3 16,-5-20-3-16,8-20 3 16,-5-15 4-16,1-25-2 15,0-24 1-15,-1-21 1 16,1-22-1-16,3-20 0 15,0-5 1-15,4-2 0 16,2 12-3-16,-2 25 3 16,1 34-2-16,-2 39-1 15,-10 44 2-15,15 41-2 16,-13 37-1-16,-3 32-1 15,-6 18 2-15,0 11-3 16,-1 0 3-16,-1-7-3 16,0-6 2-16,0-14-1 0,5-12 0 15,2-15 1-15,0-16-1 16,6-14 1-16,2-10-2 15,2-13 1-15,1-15 0 16,1-12 0-16,1-15 1 16,2-16 1-16,-4-18 2 15,0-13-1-15,-1-18 1 16,-2-19-1-16,0-5 2 15,-4-5 1-15,0 8-2 16,1 10 2-16,-2 15-4 16,-1 21 2-16,2 25-1 15,-2 25 0-15,4 36 0 16,-3 18-3-16,1 15 4 15,-3 11-4-15,0 6 2 16,1 3-2-16,-2 0-1 0,0-5 1 16,0-9 0-16,3-7 0 15,0-11-1-15,2-8 1 16,1-12-2-16,1-8 3 15,0-13 1-15,-5-16-1 16,0 0 1-16,14-24-1 16,-10-13 0-16,-1-15 2 15,0-15 1-15,0-21 0 16,2-14 0-16,-1-9 0 15,-1 1-1-15,3 7 3 16,0 15 0-16,-2 20-2 16,2 25-1-16,-1 33-1 15,-4 31 1-15,1 29-1 0,-5 17 1 16,-2 15-3-16,-2 8 1 15,-2 2-1-15,-2-2-1 16,1-3 1-16,0-11 0 16,3-7 0-16,2-8 0 15,3-7 0-15,2-6 0 16,0-10 1-16,0-8 1 15,3-8-1-15,-5-10 0 16,2-12 1-16,0 0 0 16,-11-32 0-16,6-4 0 15,-2-9 2-15,2-10-1 16,-1-5 2-16,5 3 0 15,-4 7 0-15,7 10 2 16,-1 15-3-16,-1 25 1 0,0 0-3 16,7 36 0-16,-7 9-1 15,-3 12-1-15,2 8 0 16,0 4-1-16,-4 4 2 15,1 0 0-15,-2-2 1 16,-2 5 2-16,-1 4-1 16,-2 2-2-16,2 4 2 15,-3 3-2-15,1 2 1 16,1 0-2-16,2-2 1 15,3-10-3-15,1-9 2 16,2-15 0-16,2-14 0 16,1-17 1-16,-1-24 0 15,0 0 1-15,2-25 0 16,-4-16 1-16,-3-18 1 0,1-10-1 15,-2-15 0-15,1-5 1 16,5 2-1-16,-1 8 1 16,1 13-1-16,4 16 2 15,0 23-2-15,-4 27 2 16,15 10-4-16,-9 24 0 15,-1 15 1-15,-2 10-2 16,-3 10 2-16,-1 6-3 16,0 7 2-16,-7 0-2 15,1 4 2-15,0 1 1 16,-2-5-1-16,2-7 0 15,2-7 0-15,3-13 0 16,1-9-1-16,3-12 0 16,0-17 1-16,-2-17 0 0,12-5 0 15,-6-19-1-15,-2-15 2 16,0-14 0-16,-3-19 1 15,0-13 0-15,-1-13 0 16,-1-7 1-16,-4-3-1 16,3 9 4-16,0 11-3 15,2 20 2-15,0 23-3 16,2 25 0-16,-2 20 0 15,9 37-1-15,-3 16-1 16,1 14-2-16,-3 12 2 16,1 5-3-16,0 3 2 15,-5 0 0-15,0 2 0 16,-5-8 1-16,2-6 0 15,-2-9 0-15,-1-10 1 16,2-10-1-16,-2-14 1 0,5-12 0 16,1-20 1-16,0 0-1 15,-4-19 0-15,4-14 0 16,0-17 1-16,0-15 1 15,0-16-1-15,1-16 1 16,0-13-1-16,3-7 0 16,1 1 1-16,0 9 0 15,5 17-1-15,-3 20 1 16,2 31-1-16,0 27-2 15,-1 28 0-15,-2 27 1 16,-1 21-1-16,-3 15-1 16,0 11 0-16,-2 4-2 0,-1 0 2 15,0-3 1-15,-1-4-1 16,-2-7 1-16,3-11 0 15,-2-12 0-15,3-12 0 16,0-13-1-16,0-14 0 16,0-18 1-16,0 0 0 15,7-28 0-15,-6-10 1 16,-1-18 0-16,1-15 2 15,-1-16 1-15,0-14 0 16,1-5-1-16,0-4 1 16,3 10 2-16,0 13-2 15,3 26 1-15,-3 29-2 16,-4 32-2-16,7 32 0 15,-7 29 1-15,-2 27-2 16,0 13-3-16,-1 15 2 16,-3-1-2-16,1 1 2 0,1-1 1 15,-3-8 0-15,1-7 0 16,0-13 0-16,1-14 0 15,7-13 0-15,-2-15-2 16,4-13-2-16,0-22 1 16,-4-10 1-16,14-29-1 15,-7-14 3-15,-4-15-1 16,-3-16 3-16,-2-13 1 15,-4-14 3-15,1-4 1 16,-4-7 0-16,2 12-2 16,-1 10 1-16,6 23-2 15,-2 18 0-15,8 30 0 16,-4 19-2-16,9 39 0 0,0 19-2 15,2 17-1-15,-3 15 0 16,-2 7-1-16,2 10 0 16,-8-2 0-16,0 1 1 15,-4-7-1-15,0-6 1 16,-5-7 1-16,4-16-1 15,-2-16 1-15,0-12 1 16,2-16-1-16,-1-14 1 16,6-12-1-16,-4-31 2 15,-1-10 0-15,2-19 2 16,-1-19-1-16,2-20 1 15,3-10-1-15,2-6 1 16,3 5 0-16,0 11 0 16,4 17-1-16,0 25-1 0,-1 27 1 15,-9 30-2-15,15 19 0 16,-10 22 0-16,-4 14-1 15,-1 11 0-15,-4 6 0 16,2 7 0-16,-4 4 1 16,-1 3-1-16,0 3 2 15,2 3-2-15,-1 4 0 16,0-1 0-16,1-4 0 15,2-6-1-15,2-10 0 16,1-10 1-16,0-18-1 16,0-14 0-16,2-22 1 15,-1-23 1-15,-1-20-1 16,1-20 2-16,-2-17 0 15,-2-19 2-15,3-10-1 16,0-13 1-16,1 4-1 0,-1 6 1 16,3 16-1-16,2 20 0 15,-2 22 0-15,2 29-2 16,1 26 1-16,-3 25-1 15,1 18 1-15,-3 11-2 16,1 8 1-16,-2 3-1 16,0 0 0-16,-1-5 0 15,1-4 0-15,-3-6 0 16,3-4 0-16,2-11 0 15,-1-7 0-15,0-12 0 16,3-10 0-16,-4-18 0 16,0 0 0-16,8-34 0 15,-6-11 0-15,2-18 1 16,0-14 1-16,-1-15 1 0,4-10-1 15,-2-4 0-15,2 6 0 16,-2 11 1-16,2 17 0 16,-3 20-2-16,0 21 0 15,-4 31 0-15,-2 16 1 16,-4 25-1-16,-2 13 0 15,1 9-1-15,-1 7 1 16,0 5-1-16,2 1 0 16,-1-2 0-16,5-3 1 15,2-4-1-15,0-7-1 16,4-8 1-16,1-10-1 15,4-8 1-15,-4-9 0 16,3-14 0-16,-8-11 0 16,6-10 1-16,-5-13-1 0,-2-13 2 15,-2-11-1-15,-1-11 1 16,-2-9 0-16,2-8 1 15,2 1 0-15,-1 3-1 16,1 12 1-16,5 13-1 16,0 20 1-16,-3 26-2 15,14 14-1-15,-7 29 0 16,-1 15-1-16,0 14 0 15,-4 9-1-15,0 8 1 16,-3-6 0-16,-2-2 0 16,-3-7 2-16,1-7-1 15,-3-7 2-15,0-8 0 16,1-8 0-16,1-7-1 0,2-9 1 15,0-8-1 1,2-7 0-16,2-13 0 0,0 0 0 16,-5-22 1-16,3-7-1 15,0-16 0-15,-1-11 1 16,3-12 0-16,0-5-1 15,-1 1 1-15,2 7 0 16,-1 13 1-16,3 19-1 16,-1 21 0-16,-2 27-1 15,0 23 0-15,-1 21 0 16,-3 11 0-16,2 9-2 15,-4 6 0-15,0 5 0 16,1 3 0-16,-2 3 0 16,-1 0 1-16,1-5-1 0,1-5 1 15,0-7 1-15,5-12-1 16,-2-13 0-16,6-15-1 15,-1-17 1-15,-2-22 0 16,0 0 0-16,9-37 0 16,-9-7 0-16,-2-16 1 15,-1-10 0-15,-6-13 3 16,5-7-1-16,-1 1 2 15,1 8-2-15,1 16 1 16,4 19 0-16,2 23-1 16,-3 23-1-16,12 24-2 15,-5 20-1-15,0 18-1 16,-2 11 1-16,2 7-1 15,-5 1-1-15,-2 5 1 16,0-1 3-16,-5-1-1 0,-2-2 1 16,0-7 0-16,0-6 0 15,-3-13 0-15,6-5-1 16,-1-15 1-16,2-11-2 15,3-25 2-15,0 0 0 16,2-17 0-16,0-13 2 16,1-15-1-16,-1-12 2 15,1-13-2-15,1-8 2 16,-1-5-1-16,1 4 0 15,-2 9 0-15,4 12-1 16,-3 16 0-16,3 20-1 16,-6 22 1-16,13 27-1 15,-7 15 0-15,2 12 0 16,-2 9-1-16,-3 4 0 0,2 6-1 15,-2-2 0-15,-2 0 0 16,-1-8 1-16,0-6 0 16,-1-9-2-16,2-10 2 15,2-9 0-15,-1-14 0 16,-2-15 1-16,0 0-1 15,9-24 1-15,-8-7 0 16,-1-12 2-16,0-9-1 16,-1-8 1-16,0-7 1 15,-1-4-1-15,2 2-1 16,0 5 1-16,-1 11-1 15,1 9-1-15,1 14 1 16,-1 15-1-16,0 15 0 16,3 18 1-16,-2 9-1 0,-1 13 1 15,0 6-2-15,0 9 1 16,0 8-2-16,0 4 0 15,0 3 1-15,0-4-1 16,4 4 0-16,-3-6 0 16,-1-4 0-16,1-10 1 15,2-11 1-15,-2-13 0 16,0-13 0-16,-1-13 0 15,-1-22 0-15,-2-14-1 16,1-18 2-16,0-13 1 16,-3-13-1-16,0-10 1 15,1-9 0-15,0 3-1 16,1 7 1-16,2 16 0 0,1 19-1 15,1 22-1 1,-1 32 0-16,8 18 0 0,-3 27 0 16,-3 16-1-16,0 14 0 15,-2 2-1-15,-1 3 0 16,-4-3 1-16,1-4-2 15,-2-5 2-15,0-7 0 16,3-3 1-16,0-8 0 16,2-9 0-16,4-6 0 15,1-10 0-15,1-12 0 16,-5-13 0-16,14-16 0 15,-6-12-1-15,-1-16 1 16,-4-9-1-16,0-14 3 16,-6-8-1-16,-1-8 0 15,-1 4 2-15,-1 4-1 0,-2 10 0 16,2 17 0-16,3 19 1 15,3 29-2-15,-5 12-2 16,9 33 1-16,-3 17-2 16,2 16-1-16,0 10 1 15,0 11-1-15,-4-1-1 16,0 2 2-16,-5-2 1 15,-1-3 1-15,-1-8 0 16,0-4 0-16,1-7 0 16,1-9 2-16,0-11-3 15,4-11 2-15,2-14-3 16,4-16 2-16,-4-15 0 15,3-12 0-15,-2-17-1 16,-1-13 1-16,-3-14 2 0,-2-14-2 16,0-7 2-16,1-7-1 15,-1 1 0-15,2 9 1 16,1 8 0-16,0 14-1 15,4 20-1-15,3 22 1 16,1 21-1-16,1 23 0 16,0 19 0-16,-1 11-1 15,1 12 1-15,-3 10-1 16,1 1-1-16,-4 3 0 15,-2-2 1-15,0-10 1 16,-3-10-1-16,2-12 1 16,0-15-1-16,-1-11 2 15,2-18-1-15,1-12 1 16,-2-40-1-16,1-3 0 0,-2-19 0 15,2-9 0-15,0-10 1 16,-1-6-1-16,2 2 2 16,1 12-2-16,0 13 1 15,2 20-1-15,3 23 0 16,-6 17 0-16,16 28-1 15,-9 18 1-15,2 13-3 16,-4 11 2-16,0 7-1 16,-2 3 2-16,-3-4-2 15,-1-4 2-15,0-9-1 16,1-11 1-16,-2-7 0 15,2-13 0-15,3-9 0 16,-2-8 0-16,-1-15 0 16,0 0 0-16,14 4 0 15,-9-16-1-15,2-4 1 0,-1-6 0 16,-1-7-1-16,0-8 1 15,0-5 0-15,-2-3 1 16,0-5-1-16,-1 4 0 16,-1 3 1-16,0 8 0 15,-1 8-1-15,1 16 1 16,-1 11-1-16,7 19-1 15,-6 12 1-15,4 14-2 16,-5 6 1-16,4 8-1 16,-7 1 1-16,2 1-1 15,0-5 2-15,-3-6-1 16,2-7 1-16,0-13 0 15,1-5 1-15,0-14 0 16,1-11 0-16,0 0 0 0,-3-31 0 16,1-2 0-16,2-9 0 15,-4-5 1-15,2-2-1 16,-1 1 1-16,0 7-1 15,2 8 0-15,-2 12-1 16,3 21 0-16,0 0-1 16,-6 12 0-16,1 9 0 15,1 6-2-15,-6-6-4 16,10 8-10-16,-14-20-8 15,7 4-9-15,-8-19 0 16,4-5-1-16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0.40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20777 16084 19 0,'14'-26'22'16,"-8"9"-12"-16,3 7-1 15,-7-6 2-15,9 9-1 16,-13-9 2-16,2 16-1 16,6-16 0-16,-6 16-1 15,-1-13-1-15,1 13-3 16,-3-12-1-16,3 12-1 0,-4-11-1 15,4 11 1-15,-2-12-1 16,2 12-1-16,1-12 1 16,-1 12-1-16,1-12-1 15,-1 12 2-15,0-12-2 16,0 12 0-16,-6-15 0 15,6 15-1-15,-16-20 1 16,1 6-1-16,-7-3 1 16,-5 1 0-16,-6 1 0 15,-4 1-1-15,-7 1 1 16,-12 4-1-16,-2 4 1 15,-8 4-1-15,-1 5 1 16,-6 0-1-16,-1 2 0 16,-5-1 0-16,3-1 0 15,1 1 1-15,-1-2-1 0,2 0 1 16,1-2-1-16,-1 0 1 15,-2 1 0-15,3 3-1 16,-1-1 1-16,-1 5-1 16,0 1 0-16,-1 1 0 15,1 3 0-15,-1 2 0 16,0 3 0-16,1-3 0 15,4-1 0-15,4 0 0 16,4-8 0-16,6 0 0 16,5-5 0-16,8-5 0 15,1-4 0-15,3-4 0 16,6-1 0-16,1-2 0 15,2 1 0-15,1 0 0 16,1 2 0-16,0 3-1 0,5 3 1 16,-4 2 0-16,-1 0-1 15,0 5 1-15,-4-1-1 16,1 0 1-16,2 0-1 15,1 0 1-15,2-1 0 16,6 1 0-16,4-1-1 16,4 0 1-16,13 0 0 15,-14 0-1-15,14 0 0 16,0 0 0-16,0 0 0 15,15 7-1-15,4-4 1 16,8-5 0-16,9-2-1 16,9-4 0-16,14-4 2 15,6-2-1-15,9-5 1 16,0 2-1-16,-1-3 1 0,-6 0-1 15,-10 8 1-15,-13 1 0 16,-15 2-1-16,-16 6 1 16,-13 3 0-16,-19 6 0 15,-17 5 0-15,-13 4 0 16,-13 6-1-16,-15 3 1 15,-9 2 0-15,-9 7 0 16,-4 0 0-16,3-1 1 16,9-3-1-16,11-7 0 15,17-8 1-15,23-9-1 16,22-11 1-16,23-10-1 15,25-13 0-15,21-8 0 16,17-6 0-16,11-4 0 16,9 1 0-16,2 1 0 15,-5 7 0-15,-9 4 1 0,-15 10-1 16,-17 9 3-16,-19 7-5 15,-17 8 2-15,-12 0 0 16,-32 17-1-16,-9 2 1 16,-12 3-2-16,-16 7 2 15,-7 1-2-15,-7 2 2 16,-3-1 0-16,5-1 0 15,8-5 1-15,9-4-1 16,17-8 1-16,18-6 0 16,15-7-1-16,14 0 0 15,25-23 0-15,9 3 1 16,14-4-1-16,14-3 0 15,7-3 0-15,9 0 0 16,5-1 0-16,2 2 1 0,-5 5 1 16,-10 5-4-16,-12 5 4 15,-16 4-2-15,-18 8-2 16,-24 2 2-16,0 0-1 15,-23 14 1-15,-13-2-2 16,-11 1 2-16,-11 4-2 16,-9 1 2-16,-5 7 1 15,-1 1-1-15,-1 3 0 16,10-1 0-16,8 1 1 15,16-5-1-15,19-4 0 16,22-5-1-16,24-9 1 16,23-10-1-16,21-10 0 15,24-5 0-15,16-8-1 16,22-1 0-16,11-7-2 0,10 3 1 15,0-4-1-15,2 12-1 16,-11-2 1-16,-5 14-1 16,-23 1 1-16,-18 11 0 15,-24 3 1-15,-17 7 0 16,-19 1 0-16,-12 4 1 15,-16 0 1-15,-7 2 0 16,-6-6 0-16,-1 0 2 16,5-11 0-16,-1 10 0 15,1-10 1-15,15-4-1 16,1-2-1-16,5-4 0 15,8 0 1-15,3-4-1 16,4 1 1-16,0 1 0 0,2-2-1 16,-5 2 2-16,0 2 0 15,-4-3 1-15,-1 5 0 16,-8-1-1-16,-3 2 1 15,-5-2-1-15,-2 5 1 16,-10 4 0-16,0 0 0 16,0 0-1-16,-5 18-1 15,-9-3 0-15,-4 8-1 16,-3 3 1-16,1 5-1 15,0 3 0-15,2 0-1 16,9-4 0-16,8-2 1 16,11-7 0-16,14-8 1 15,14-11-1-15,15-10 1 16,15-11-1-16,10-6 1 0,4-9 0 15,5-2-1-15,-1-4 0 16,-5-1 1-16,-8 2-1 16,-10 3 1-16,-11 4-1 15,-9 4 1-15,-8 6-2 16,-15 6 2-16,-20 16 0 15,0 0-1-15,-14 3 1 16,-19 16 0-16,-18 6 1 16,-12 7-1-16,-12 4 2 15,-7 5-1-15,-4-2 2 16,8-2-2-16,5-6 1 15,18-4-3-15,12-9 1 16,22-7 0-16,21-11-1 16,22-15 0-16,23-4-1 15,14-12 0-15,15-4 0 0,5-8 0 16,7-2 0-16,0-2 0 15,-5 0-2-15,-10 2 3 16,-14 6-2-16,-14 3 3 16,-14 6-1-16,-16 5 0 15,-17 7 0-15,-15 11 0 16,-18 7 1-16,-12 12-1 15,-17 5 0-15,-9 7 2 16,-11 6-1-16,-1 4-1 16,0 0 1-16,7-3 0 15,15-3-2-15,12-7 2 16,19-6-2-16,21-12 0 15,13-3 0-15,33-22-1 16,12-3 1-16,11-10 0 0,9-9 1 16,7-8-1-16,1-4 1 15,-4 0-1-15,-5 3 0 16,-18 4 0-16,-13 9 1 15,-21 8-1-15,-17 12 1 16,-20 11-1-16,-18 12 1 16,-18 11 0-16,-19 13 1 15,-12 8-1-15,-8 13 1 16,-6 6 0-16,-3 4 0 15,9-1 0-15,8-4 0 16,20-4 0-16,18-11-1 16,23-13 0-16,22-15 0 15,28-16-1-15,22-18 1 0,20-17-1 16,24-12 0-16,13-13 0 15,12-10 1-15,5-6-2 16,-2-2 1-16,-9 1 0 16,-11 10 0-16,-26 11 0 15,-24 14 0-15,-28 12 1 16,-29 17 0-16,-29 18 2 15,-27 16 0-15,-24 16-2 16,-22 13 2-16,-15 17-1 16,-18 13 1-16,-5 13 0 15,-3 1-1-15,8 2 2 16,13-4-2-16,21-8 0 15,23-13-1-15,29-17-1 16,33-21 1-16,30-27-1 16,43-20 0-16,28-28-2 0,32-22 2 15,21-16 0-15,22-17 0 16,8-9 1-16,10-2-2 15,-7-3-1-15,-11 13 1 16,-29 12 0-16,-26 21 0 16,-33 17 2-16,-33 22-1 15,-35 20 2-15,-33 22 0 16,-26 19 1-16,-27 21-1 15,-18 19 1-15,-17 12 0 16,-11 18-1-16,-9 7 0 16,-4 10 0-16,7 0 1 15,6-2-3-15,13-9 2 16,20-9-1-16,21-21 0 15,26-20-1-15,30-24 2 0,32-31-2 16,17-11 0-16,33-35 1 16,34-27-1-16,23-24 2 15,28-21-1-15,16-16 1 16,21-12-2-16,9-9 1 15,-1 4-1-15,-9 6 0 16,-21 24 0-16,-31 20-1 16,-34 26 1-16,-39 24 0 15,-36 29 1-15,-43 28 0 16,-36 30 0-16,-32 25 2 15,-29 17-2-15,-20 20 2 16,-23 16-2-16,-15 14 1 16,-5 7-1-16,-1 5 1 15,6-6 0-15,14-6-1 0,20-14 1 16,32-15-2-16,32-27 1 15,38-25-1-15,39-29 0 16,40-26 1-16,36-31-1 16,36-29 1-16,32-24-1 15,30-21 1-15,21-15 0 16,14-14 2-16,9-5-1 15,-3 1-1-15,-12 13 1 16,-24 16-1-16,-32 21 0 16,-35 24 2-16,-40 25-2 15,-39 22 1-15,-36 25-1 16,-30 24 3-16,-27 19-3 15,-14 16 2-15,-16 13-2 16,-8 14 1-16,-11 10-2 0,2 6 1 16,5 3-1-16,14-6 1 15,17-13-1-15,19-14-1 16,25-22 2-16,29-25-1 15,34-25 0-15,28-27 1 16,30-27 0-16,22-20 1 16,26-20 0-16,13-17-1 15,17-9 2-15,2-2-2 16,-2 3-2-16,-11 11 1 15,-21 17 0-15,-32 19 0 16,-39 31 0-16,-40 26-1 16,-39 27 1-16,-40 24 1 15,-36 24 0-15,-29 18 2 16,-19 10-1-16,-1 7 1 15,3-7-1-15,14-4-1 0,19-14 1 16,25-11-2-16,33-21 2 16,27-16-3-16,27-22 2 15,22-8-1-15,20-16 1 16,12-10 1-16,10-10-1 15,6-4 1-15,2-10-1 16,1-1 3-16,-7 0-3 16,-9 1 0-16,-12 3 1 15,-11 6-1-15,-20 3 1 16,-15 9 0-16,-19 7 0 15,-14 9 0-15,-12 6 0 16,-12 12-1-16,-8 8 0 16,-9 13 1-16,-2 6-1 15,-3 12 0-15,4 4 0 0,4 6 0 16,13-2 0-16,11-5-1 15,21-7 0-15,17-14 0 16,24-17 1-16,22-21-1 16,23-20 2-16,22-22-2 15,24-18 2-15,15-17 1 16,13-16 0-16,3-7-2 15,-2 6 1-15,-11 8 0 16,-22 18-1-16,-31 23 2 16,-41 27-1-16,-29 38 0 15,-55 19 1-15,-30 32 0 16,-28 17-1-16,-19 17 1 15,-11 4 0-15,2 1-2 0,5-7 0 16,20-13 0-16,24-13 0 16,27-17-1-16,26-17 0 15,29-20 0-15,28-21 0 16,23-19 1-16,25-16 0 15,17-15 0-15,16-16 1 16,11-9-1-16,7-4 0 16,1 0 0-16,-8 8 0 15,-11 10-1-15,-20 16 0 16,-28 18 0-16,-32 25 0 15,-33 17 0-15,-30 22 1 16,-31 17 0-16,-22 18-1 16,-20 14 2-16,-9 6 0 15,-3 2 0-15,9-3-1 0,12-4 0 16,21-12 0-16,27-13 1 15,27-16-1-15,33-28 0 16,19-3 0-16,31-27 0 16,23-17 0-16,26-17 0 15,17-15 1-15,11-6-1 16,6-5 0-16,-8 1 0 15,-12 8 0-15,-21 11 1 16,-29 18-1-16,-30 16 0 16,-38 20 0-16,-34 17 0 15,-34 17 0-15,-21 12 0 16,-18 9 0-16,-12 9 0 15,-4 6 0-15,-4 6 0 16,7-1 0-16,14-6-1 0,17-7 1 16,22-10 1-16,25-13-1 15,27-18-1-15,29-18 1 16,31-23 0-16,28-15 0 15,24-18 0-15,20-12 0 16,19-10 0-16,4-4 0 16,0-2 0-16,-12 12 0 15,-19 13 0-15,-27 13 1 16,-29 17-1-16,-34 18 0 15,-34 19 0-15,-32 16 0 16,-23 17 1-16,-15 11-1 16,-14 6 0-16,-6 10 0 15,-2 5 0-15,2 3 0 16,7-2 0-16,16-4 0 15,16-7-1-15,18-8 1 0,23-11-1 16,20-16 1-16,24-17 0 16,25-23 0-16,20-16 1 15,19-19 0-15,15-16 0 16,16-13 0-16,3-7-1 15,1 1 0-15,-10 2 0 16,-14 15-1-16,-28 13-1 16,-30 25 1-16,-41 24 0 15,-34 26-1-15,-33 23 1 16,-26 21 0-16,-23 17 2 15,-7 11-2-15,0 1 0 16,22 2-9-16,11-23-8 16,40-4-11-16,15-28-8 0,35-23 1 15,22-23-2-15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1.28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20698 13955 32 0,'-17'4'32'16,"3"4"2"-16,-9-5-1 0,8 14-17 16,-12-13-5-16,12 11-4 15,-5-4 0-15,10 6-4 16,-3-1-1-16,7 2-1 15,2 0 1-15,7-2-2 16,3-2 0-16,4-7 0 16,4-5 1-16,4-4 0 15,2-11-1-15,4-3 2 16,1-7-1-16,2-5 1 15,-2-3-1-15,2-4 0 16,-3 2-1-16,-4 3 1 16,-3 5-1-16,-11 6 0 15,-6 19-1-15,-15-2 1 16,-9 18-1-16,-11 14 1 15,-11 8-1-15,-9 9 1 0,-5 4-1 16,-2 0 1-16,5-4-1 16,6-8-1-16,16-7-1 15,7-21-11-15,28-11-19 16,0 0-2-16,32-24-3 15,-1-18 1-15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5.99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20756 12618 68 0,'13'-6'36'16,"-13"6"-1"-16,0 0 0 15,0 0-32-15,-16 16-1 16,-9 6 0-16,-4 8 0 15,-11 7 0-15,-9 8 0 0,-8 6 0 16,1-1 0 0,2-1 0-16,8-3-1 0,10-6 0 15,12-7 0-15,16-7-1 16,14-12 0-16,17-7 0 15,11-9 0-15,10-12 0 16,11-6 0-16,5-9-1 16,4-10 1-16,2-5-1 15,-4-3 1-15,-5 0 0 16,-8 1-1-16,-15 8 1 15,-16 6 0-15,-17 10 1 16,-13 12-1-16,-18 10 1 16,-13 10 0-16,-13 9-1 15,-8 10 1-15,-10 5-1 0,0 10 1 16,-4 1-1-16,4 0 1 15,11-3-1-15,9-7 0 16,15-8 0-16,15-12 1 16,24-15-1-16,14-14 0 15,21-16 0-15,15-13 0 16,14-10 0-16,8-10-1 15,5-6 0-15,1 0 1 16,-5-2 0-16,-13 8 0 16,-16 9-1-16,-16 6 2 15,-18 10-1-15,-17 12 1 16,-15 7 0-16,-16 10-1 15,-11 10 1-15,-10 7-1 16,-8 12 0-16,-7 5 1 16,-5 11-2-16,-2 6 1 0,3 2 0 15,6 5-1-15,10-4 1 16,12-2 0-16,20-9-1 15,15-7 0-15,21-11 1 16,16-13 0-16,21-12-1 16,18-13 0-16,12-12 1 15,9-11 0-15,9-11-1 16,-1-6 1-16,-2-3-1 15,-12 0 1-15,-15 1 0 16,-18 8 1-16,-20 11-1 16,-21 8 0-16,-18 10 1 15,-17 11-1-15,-13 14 1 16,-12 13-1-16,-13 10 1 15,-4 13-1-15,-7 4 0 0,-4 11 0 16,3 10 0-16,2 2 0 16,7 0 0-16,11-2-1 15,18-5 1-15,14-9-1 16,17-8 0-16,16-13 0 15,21-14 0-15,14-16 1 16,19-16-1-16,17-16 2 16,11-14-1-16,10-11 0 15,1-11 0-15,-2-4 1 16,-11 5-1-16,-12 5 1 15,-23 11-1-15,-26 14 0 16,-26 17 1-16,-24 17-1 16,-29 21 0-16,-20 18 0 15,-19 17 1-15,-11 10 0 0,-13 14-1 16,1 6 0-16,-9 5 0 15,7 3 1-15,12-7-1 16,14-6 0-16,17-11 0 16,20-10-1-16,21-17 1 15,21-14 0-15,28-13 0 16,23-15 0-16,18-14 0 15,15-12-1-15,14-6 1 16,4-9-2-16,5-5 2 16,-2 0 0-16,-9 1-1 15,-17 6 2-15,-18 7-1 16,-24 7 0-16,-21 10 0 15,-23 15 2-15,-27 14-2 16,-21 14 1-16,-23 10-1 0,-14 13 0 16,-8 6 0-16,-9 10-1 15,-3 1 1-15,0 3-1 16,5-3 1-16,10-7-1 15,17-8 1-15,16-7 0 16,21-9 0-16,21-11 0 16,27-11-1-16,22-13 1 15,28-12 0-15,19-11-1 16,21-11 0-16,14-9 0 15,15-6 0-15,10-8 0 16,2-2 0-16,-5 4 0 16,-14 8-1-16,-18 10 1 15,-22 16 0-15,-31 13 1 0,-29 14-1 16,-38 22 0-16,-29 12 1 15,-23 12-1-15,-19 6 2 16,-12 9-1-16,-15 4 1 16,-4 2-1-16,-3-4 0 15,10-1 1-15,9-7 0 16,14-9-1-16,16-9 0 15,23-10 1-15,20-10-1 16,23-9 0-16,28-8 0 16,9-21 0-16,25-6 0 15,17-8-1-15,15-10 2 16,15-7-2-16,9-5 1 15,4-2 0-15,-4 4 0 16,-6 7-1-16,-17 7 1 16,-20 12-1-16,-20 16 1 0,-27 13 0 15,-36 9 0-15,-18 13 0 16,-19 11-1-16,-14 4 2 15,-11 9-1-15,-2 3 0 16,-2 4 0-16,6 0 0 16,11-4 0-16,13-1 1 15,10-5-2-15,13-3 1 16,14-9 0-16,7-4 0 15,12-5 0-15,9-7-1 16,10-5 1-16,-3-10 0 16,25-2 0-16,-2-9 0 15,11-11 0-15,4-9 1 16,7-11-1-16,7-4 1 15,2-6 0-15,-3 4-1 0,-8 3 1 16,-10 4-1-16,-19 14 0 16,-14 7 0-16,-19 17 0 15,-20 14 0-15,-22 11 0 16,-13 12 1-16,-10 6-1 15,-5 7 0-15,2 3 1 16,2 3 0-16,7-2-1 16,12-5 1-16,15-7 0 15,15-4-2-15,17-9 2 16,15-9-2-16,4-17 1 15,27 8 0-15,8-18 0 16,10-10-1-16,13-10 2 16,11-9 0-16,6-10-1 15,5-8 1-15,3 2 0 0,0 1-1 16,-9 6 0-16,-18 10 0 15,-16 14 0-15,-24 16 0 16,-23 18 0-16,-24 18 0 16,-18 11 0-16,-20 12 0 15,-11 9 0-15,-6 8-1 16,-1 4 1-16,6-2-1 15,10-3 1-15,13-7 0 16,20-8-1-16,16-10 1 16,22-14-1-16,20-13 1 15,19-16 0-15,22-15 0 16,20-12 0-16,17-16 0 15,13-7 1-15,16-10-1 0,8-6 0 16,3-2 1 0,-5 7-1-16,-17 4 0 0,-21 14 0 15,-26 16 0-15,-30 16 0 16,-39 12 0-16,-27 27-1 15,-33 10 1-15,-27 13 0 16,-21 8 0-16,-15 11-1 16,-13 8 1-16,-3 4 0 15,4 3 0-15,11-2 0 16,13-6 0-16,20-10-1 15,20-8 1-15,27-15-1 16,22-16 0-16,22-27 0 16,29 1 0-16,17-27 0 15,24-17 0-15,18-15 1 0,17-12 0 16,18-11 0-1,16-9 1-15,8-4-1 0,3 1 1 16,-7 10-2-16,-15 11 1 16,-24 15-1-16,-31 19 1 15,-36 22-1-15,-37 16 1 16,-50 40 0-16,-31 12 1 15,-34 21 0-15,-26 23 0 16,-20 12 1-16,-10 13-1 16,-3 6 0-16,6-4-1 15,17-3 0-15,17-9-1 16,23-15 0-16,27-22 0 15,33-23 0-15,29-22-1 16,33-24 1-16,28-22 0 16,31-21 1-16,28-24-1 0,26-18 1 15,21-14 0-15,19-12 1 16,12-4-1-16,4-1 0 15,-6 5 1-15,-13 9 0 16,-25 15-1-16,-26 19 1 16,-31 15-1-16,-39 23 0 15,-40 25 1-15,-26 1-1 16,-33 24-1-16,-29 18 1 15,-17 16 0-15,-17 15 0 16,-12 13 0-16,-5 11 0 16,-6 13 1-16,8 2-1 15,11 0 1-15,17-5-2 16,19-14 1-16,25-18-1 15,25-21 0-15,31-27 0 0,32-28-1 16,32-29 2-16,25-26 0 16,26-25 0-16,22-22 0 15,18-17 2-15,10-10-2 16,5-4 2-16,-6 2-1 15,-16 10 0-15,-19 16 0 16,-31 20 0-16,-35 25 0 16,-40 29-1-16,-38 28 1 15,-39 27-1-15,-29 26 1 16,-27 20-1-16,-13 25 0 15,-14 14 0-15,-4 16 1 16,1 2-2-16,10 2 1 16,20-7-1-16,20-11 1 15,21-13-1-15,26-23 0 0,30-26 0 16,31-25 0-16,33-25 0 15,26-28 0-15,31-22 1 16,23-23 0-16,27-22 0 16,17-15 0-16,11-10 1 15,2-6-2-15,-5 7 1 16,-15 6 0-16,-25 19-1 15,-34 20 1-15,-44 27 1 16,-42 31-1-16,-43 26 1 16,-36 30 0-16,-39 28 0 15,-28 22 1-15,-22 23-2 16,-8 14 0-16,-7 16-1 15,2 9 1-15,6 7-1 16,10-2 1-16,22-7-1 16,17-14-1-16,25-17 1 0,26-24-1 15,31-25 1-15,30-33-2 16,35-31 2-16,27-31 0 15,33-28 1-15,21-28 1 16,24-20 0-16,20-22 0 16,13-9 1-16,-2-5 0 15,-5-2-1-15,-17 12 0 16,-25 17 0-16,-31 26-1 15,-39 33 0-15,-43 37 2 16,-46 39-3-16,-39 35 1 16,-35 40 0-16,-31 29 1 15,-18 22-1-15,-7 14-1 16,-5 2 1-16,11-5-1 15,16-10 0-15,20-17 0 0,34-27 0 16,27-26-1-16,34-29 1 16,28-30 0-16,34-30 1 15,29-27-2-15,25-26 2 16,20-20 0-16,19-19 1 15,17-18-1-15,8-10 1 16,4-2 0-16,-9-3 0 16,-10 9 0-16,-20 14 0 15,-26 19 0-15,-30 28-1 16,-37 35 1-16,-38 34 0 15,-37 36 0-15,-34 37-1 16,-27 27 1-16,-18 24-1 16,-12 18-1-16,-10 11 1 0,0 2-2 15,8-5 1-15,12-11 1 16,20-22-1-16,21-18-1 15,24-25 1-15,24-25-1 16,28-27 1-16,26-26 0 16,29-26 1-16,22-24-1 15,23-20 0-15,17-17 1 16,19-17 0-16,13-10 3 15,12-9-2-15,1-6-1 16,-8 6 1-16,-7 15 0 16,-21 15 0-16,-24 22 1 15,-33 25-1-15,-33 33-1 16,-39 31 1-16,-31 30-1 15,-32 25 0-15,-23 22 0 0,-16 12 0 16,-4 12 0-16,-1 3-1 16,8-7 0-16,14-7 1 15,20-14-2-15,26-17 1 16,23-14 0-16,29-21 0 15,21-19 0-15,27-19 0 16,20-18 0-16,24-20 0 16,14-18 2-16,10-14-2 15,11-15 2-15,-1-9-2 16,-1-6 2-16,-7 0-1 15,-14 2 0-15,-24 14 1 16,-24 18 0-16,-27 21-1 16,-25 24 1-16,-30 25-1 15,-22 25 1-15,-27 25-2 0,-16 21 1 16,-12 19 0-16,-1 8-1 15,0 6 1-15,5 2-2 16,13-11 2-16,18-15-2 16,25-22 2-16,22-26-2 15,29-29 2-15,24-31-1 16,27-37 0-16,26-26 2 15,22-27 0-15,15-22 1 16,9-16-1-16,13-16 1 16,3-6-1-16,-5 1 0 15,-10 10 1-15,-16 14 0 16,-26 20-1-16,-21 28 1 15,-34 28-2-15,-37 37 1 0,-38 34-1 16,-30 29 1 0,-32 31-1-16,-23 22-1 0,-17 11 1 15,-7 4 0-15,6-2 0 16,12-12-1-16,23-18 0 15,28-22 2-15,31-27-1 16,33-28 0-16,42-33 0 16,33-24 0-16,34-25 0 15,25-21 1-15,26-14 0 16,15-8-1-16,7-2 1 15,-4 11 0-15,-13 18 0 16,-24 26-1-16,-32 20 0 16,-34 33 1-16,-43 31-1 15,-38 23 0-15,-42 27-1 16,-30 17 1-16,-23 11 0 0,-18 6 0 15,-9 7 0-15,5-7 0 16,9-12 0-16,26-13 0 16,33-20 1-16,33-25-2 15,43-18 0-15,37-46-3 16,45-8-6-16,24-38-11 15,43-5-12-15,-2-19-4 16,9 0 0-16,-12 1-1 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47.73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19953 11980 69 0,'-32'7'37'16,"2"3"-2"-16,-4-10-1 15,7 5-28-15,0-6-2 16,3 2-2-16,-1-1-1 16,-4 5-1-16,-7 6 0 15,-11 12 0-15,-14 13 0 16,-15 10 1-16,-17 13 1 15,-8 3 1-15,-2-3 0 16,10-4 0-16,10-16 0 16,28-18 0-16,22-29-1 0,33-24 0 15,32-28-2-15,25-18 0 16,22-19 0-16,12-9 0 15,8-11-1-15,1-4 0 16,-4 5 0-16,-14 3-1 16,-15 15-1-16,-18 8 1 15,-27 20 0-15,-28 18 0 16,-32 28 1-16,-31 24 1 15,-31 27 1-15,-26 20 1 16,-19 18-1-16,-9 8 3 16,2 1-2-16,15-2 2 15,23-13-4-15,27-14 2 16,35-19-3-16,37-20 0 15,37-21-1-15,33-19-1 0,30-14 1 16,17-13-2-16,15-8 2 16,2-7-1-16,5-1 1 15,-9 2 0-15,-15 11 1 16,-25 11 0-16,-27 15 0 15,-32 19 2-15,-32 18 0 16,-34 21 0-16,-31 18 0 16,-24 15 1-16,-21 11 0 15,-6 9 0-15,-2-3-1 16,12-5 0-16,17-11 0 15,28-13-1-15,29-21 0 16,34-21-1-16,34-23 0 16,30-20 0-16,29-17 1 15,14-13-1-15,21-10 1 16,4-8 2-16,1-4-2 0,-6 3 2 15,-17 6-2-15,-17 12 1 16,-32 15 0-16,-24 20 0 16,-32 18-1-16,-30 20 1 15,-32 20-1-15,-24 20 2 16,-20 10-2-16,-9 11-1 15,-3-1 2-15,10-6-2 16,14-9 0-16,25-16-1 16,28-15 1-16,31-21-2 15,34-19 4-15,31-19 0 16,31-18-1-16,18-12 1 15,19-12-1-15,9-5 1 0,2 1 0 16,-5 4-1-16,-14 11 1 16,-21 12-1-16,-24 14 2 15,-27 19-1-15,-33 17 2 16,-23 19-2-16,-27 9 0 15,-18 13 3-15,-13 6-3 16,-6 6 0-16,1-1-1 16,9-1 1-16,10-10-2 15,15-5 0-15,20-10 0 16,19-11 0-16,22-8-1 15,17-17 1-15,21-8 1 16,9-9-1-16,9-9 1 16,4-8 0-16,3-1 1 15,-4-4-1-15,-12 8 2 16,-11 4-1-16,-22 9 0 0,-15 14-1 15,-20 15 1-15,-23 15 1 16,-22 15-1-16,-17 16 0 16,-19 7 0-16,-5 9 0 15,-6 5 0-15,6-3 0 16,9-9-1-16,21-7-1 15,20-18 1-15,27-18-1 16,33-19 1-16,29-16-1 16,21-14 0-16,18-7-1 15,5 3 1-15,-4 5 1 16,-11 17-2-16,-25 16 1 15,-27 27-1-15,-33 21 0 16,-25 21-2-16,-26 0-4 16,2 16-11-16,-13-16-17 0,17-4 1 15,15-24-5-15,24-14 3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4:53.42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19625 12182 67 0,'-29'36'35'16,"5"-2"0"-16,1-11 0 15,7 3-32-15,-3-10-2 16,5-4 1-16,-2-5 0 15,-1 0 1-15,-4-6 0 16,2-1 0-16,-6-5 1 16,0 0-2-16,0-3 1 0,-5 0-1 15,-3 0 0-15,-1 1 0 16,-5 3-1-16,1 4 1 15,0 3-1-15,1 0-1 16,6 1 1-16,6-2-1 16,16-7 0-16,13-8 0 15,16-14-1-15,19-12 0 16,15-10 0-16,12-9-1 15,14-10 1-15,1-7 0 16,-1 3-2-16,-14 4 2 16,-18 12-1-16,-25 11 2 15,-33 16-1-15,-29 14 4 16,-32 15-2-16,-25 16 3 15,-23 9-1-15,-8 8-2 0,-4 1 2 16,11 0-2-16,18-6 1 16,24-7-4-16,27-10 2 15,33-21-3-15,43-13 2 16,36-17 1-16,35-19-1 15,27-16 1-15,26-11-2 16,17-10 1-16,5 1 0 16,-6 3 0-16,-21 11 1 15,-29 10-1-15,-35 18 1 16,-38 15 1-16,-43 17 0 15,-33 14 0-15,-33 9 1 16,-22 8 0-16,-13 2-2 16,-5 3 1-16,1-2-1 15,12-5 0-15,12-3 0 16,16-8 0-16,21-6 1 0,23-13-2 15,19-10 2-15,22-11 1 16,22-12-1-16,24-11 0 16,16-13 0-16,14-7 0 15,6-2 0-15,1-1-1 16,-6 3 0-16,-13 8-1 15,-26 9 2-15,-23 10-2 16,-35 15 2-16,-33 14-1 16,-32 12 1-16,-29 11 2 15,-22 7-1-15,-15 7-1 16,-9 2 1-16,1 1 0 15,11-4-1-15,20-6 1 16,24-9-2-16,25-12 0 16,30-10 0-16,30-14-1 0,33-9 0 15,25-13 0-15,18-6 0 16,20-6 0-16,16-4 0 15,6 0 0-15,-1 7 0 16,-7 4 1-16,-18 13-1 16,-20 9 0-16,-27 17 1 15,-31 15 0-15,-35 16 0 16,-31 14 0-16,-25 16 0 15,-23 12 0-15,-15 6 1 16,-4 6-1-16,0 1 1 16,16-7 0-16,18-8-1 15,25-10 0-15,30-14 0 16,30-14 0-16,29-24-1 0,32-12 0 15,25-12 1-15,20-12-1 16,15-7 0-16,5-4 0 16,-8 7 1-16,-12 12-1 15,-22 9 1-15,-29 18 0 16,-38 19 0-16,-38 21 1 15,-36 17-1-15,-31 15 0 16,-26 7 1-16,-18 6-1 16,-11 4 0-16,1-5 1 15,12-6 0-15,16-14-1 16,23-13 0-16,27-18 1 15,34-17-2-15,31-21 2 16,40-21-2-16,27-15 1 16,27-12-1-16,16-6 0 0,12-4 0 15,0 5 0-15,-13 10 1 16,-17 13 0-16,-32 19 0 15,-30 15 0-15,-31 26 1 16,-40-3 0-16,-24 21 0 16,-22 10 0-16,-17 3 0 15,-3 4 0-15,1-5-1 16,12-4 0-16,16-4 0 15,23-11 0-15,22-11-1 16,25-14 1-16,29-9-1 16,25-11 0-16,15-5 1 15,17-7 0-15,8-8-2 16,6 2 1-16,-1 2 0 15,-8 2 1-15,-12 5-2 16,-12 7 3-16,-21 5-3 0,-19 9 2 16,-22 12 1-16,-23 6-1 15,-21 10 1-15,-15 7-1 16,-22 7 2-16,-11 8-1 15,-3 5 1-15,4-1-2 16,9-4 2-16,17-5-2 16,19-8 1-16,29-14-1 15,32-12-2-15,33-16 1 16,28-12-1-16,24-12 1 15,22-9-1-15,12-4 1 16,1 1-1-16,-9 8 1 16,-20 9 1-16,-23 7 0 15,-33 20 1-15,-38 11 0 0,-38 17 1 16,-31 11-1-16,-30 11 1 15,-20 4-1-15,-18 5 0 16,-1-1 0-16,3-6-1 16,17-5 0-16,20-13 0 15,25-12 0-15,30-13-1 16,32-18 0-16,38-11 0 15,24-13-1-15,25-4 1 16,13-8-1-16,8 3 2 16,-2 5-1-16,-10 8 1 15,-18 10 1-15,-23 11 0 16,-27 11 0-16,-27 16 1 15,-27-6 0-15,-24 17-1 16,-20 6 0-16,-17 2 0 0,-8 3 0 16,-2 2-1-16,10-4 0 15,8-6 0-15,23-6 0 16,18-11-1-16,27-8 0 15,30-9 0-15,24-17 1 16,25-3-1-16,15-7 1 16,14-3-1-16,4-1 1 15,-6 8 0-15,-13 2 1 16,-20 12 0-16,-22 13 0 15,-39 16 0-15,-14 0-1 16,-34 15 1-16,-23 7 0 16,-23 9 0-16,-11 5-1 15,-6-2 0-15,7-3-1 16,13-5 2-16,15-5-2 0,22-10 0 15,28-13 1-15,32-14-1 16,31-10 1-16,25-9 0 16,22-7 0-16,15-6-1 15,13-2 2-15,0-3-1 16,-5 8 1-16,-12 7-1 15,-20 4 1-15,-23 8-1 16,-26 8 0-16,-26 18 1 16,-29-10-1-16,-25 15 0 15,-22 9 1-15,-21 3-2 16,-9 5 1-16,-10 1 0 15,5-3 0-15,10-3-1 16,14-5 1-16,20-10-1 16,27-12-1-16,30-11 1 0,34-15-2 15,30-5 2-15,22-13-1 16,19-4 0-16,12-4 0 15,2 0 1-15,-4 9 2 16,-15 7 1-16,-23 9 1 16,-29 10-1-16,-26 16 1 15,-33 9-1-15,-27 12 1 16,-29 10-1-16,-21 5-1 15,-13 3-1-15,-5 1 0 16,7-1 0-16,14-9-2 16,20-5 2-16,22-12-2 15,34-10 1-15,33-14-1 16,37-8 0-16,22-12 2 15,27-7-2-15,14-1 2 16,11-4-1-16,3 6 2 0,-15 8 0 16,-13 7 1-16,-30 12 0 15,-25 11-1-15,-34 11 1 16,-28 9 0-16,-32 8-1 15,-20 10 1-15,-22 3-1 16,-8 2-1-16,-5 2 0 16,6-4-1-16,13-4 0 15,17-9-1-15,23-10 1 16,27-11 0-16,32-11 1 15,25-17-1-15,29-9 1 16,20-8 0-16,17-6 1 16,12-5 0-16,-2 3-1 15,-6 4 0-15,-20 6 1 16,-20 6 0-16,-31 13 0 0,-26 9 0 15,-37 10 0-15,-29 14 0 16,-28 7 0-16,-20 7-1 16,-14 5 0-16,-6 2 0 15,8 2 0-15,12-6 0 16,17-4-1-16,24-10 1 15,28-11-1-15,31-11 1 16,32-10 0-16,28-13-1 16,23-5 1-16,17-9-1 15,14-4 0-15,7-3 0 16,-1 5 1-16,-14 6-2 15,-18 8 2-15,-24 8-1 16,-31 12 1-16,-31 18 0 16,-36-4 0-16,-32 19 2 0,-26 6-1 15,-17 7 0-15,-15 2 0 16,-1 2 0-16,11-2 0 15,13-5 0-15,22-7-2 16,23-10 1-16,28-11-1 16,29-8-1-16,30-12 1 15,23-7-1-15,21-8 1 16,11-5-1-16,11-3 2 15,7 1-2-15,-6 2 2 16,-10 7 1-16,-15 4 0 16,-21 9-1-16,-28 7 1 15,-22 16 0-15,-30-4 0 16,-26 10 0-16,-22 9-1 0,-18 3 0 15,-10 1 0 1,-2 2 0-16,7-5 0 0,12-2-1 16,21-9 0-16,17-8 1 15,32-12-1-15,32-10 0 16,27-14 0-16,28-10 1 15,22-8 0-15,13-7-1 16,10 1 2-16,2 1-1 16,-11 6-1-16,-17 9 3 15,-22 10-3-15,-22 12 2 16,-34 11-2-16,-21 9 2 15,-32 10-1-15,-21 6 1 16,-14 6 1-16,-14 3-3 16,2 2 3-16,2-1-2 0,12-3 1 15,13-5-2-15,20-8 1 16,25-10-1-16,23-10-2 15,24-10 3-15,21-12-3 16,17-7 1-16,10-4 1 16,10-5-1-16,3-3 1 15,-4 4 0-15,-12 4 2 16,-12 5-2-16,-17 11 2 15,-23 7-1-15,-23 10 1 16,-25 12 0-16,-25 10-1 16,-21 12 0-16,-20 7 0 15,-15 9 0-15,-5 5 0 16,-1 1 2-16,14-3-3 15,14-7 2-15,22-7-2 16,25-13 3-16,39-11-4 0,23-19 1 16,38-12 0-16,27-10-2 15,25-11 2-15,17-4-2 16,11-7 3-16,1 3-2 15,-8 8 3-15,-21 8-1 16,-28 12 1-16,-29 11 0 16,-37 15 0-16,-36 11 0 15,-36 12 0-15,-25 11 1 16,-21 2-1-16,-11 3 0 15,-8 0-1-15,8-1 1 16,14-7-2-16,19-8 0 16,26-6-1-16,22-15 0 15,31-10 1-15,24-10-1 16,25-12 1-16,21-7-1 0,15-10 2 15,8-3 0-15,3 0-2 16,-5 4 3-16,-13 3-1 16,-14 6 1-16,-28 8-2 15,-24 12 2-15,-28 7-1 16,-24 10 1-16,-21 7 0 15,-19 7-1-15,-7 6 1 16,-6 2-1-16,1 5 2 16,9-3-3-16,11 0 1 15,15-6-1-15,19-2 0 16,21-9 0-16,15-1-3 15,27-22 4-15,19 1-3 16,7-7 3-16,13-3-2 16,8-4 2-16,4-6-1 0,-5 4 2 15,-7 2 0-15,-12 7 0 16,-16 2 0-16,-19 8 0 15,-19 8 0-15,-23 8-1 16,-19 9 0-16,-18 7 0 16,-13 5 0-16,-13 3-1 15,-8 4 0-15,-4 4 0 16,3-1 1-16,8-3 1 15,13-4-2-15,16-5 2 16,22-9-1-16,23-10 0 16,33-9 0-16,25-14-1 15,32-14 1-15,16-9-1 16,20-6 1-16,14-5-1 0,1-3 1 15,-7 6 0-15,-18 8 1 16,-22 11-1-16,-32 16 0 16,-28 17 0-16,-38 11 1 15,-30 12-1-15,-26 11 0 16,-17 7 1-16,-11 3-1 15,-1 0 0-15,11-3-1 16,12-10 0-16,23-7 0 16,20-7-1-16,36-13 1 15,6-13-1-15,36-10 1 16,15-6 0-16,18-8 1 15,5-2 0-15,3-3 1 16,-4 4 1-16,-13 5 1 16,-14 6-1-16,-23 9 1 0,-20 8-1 15,-25 6-1-15,-17 9 1 16,-21 5-1-16,-9 4-1 15,-7 3-1-15,-1 0 0 16,7 0-1-16,7-7 1 16,13-3-1-16,11-6 0 15,19-4 0-15,12-9 1 16,17-2 0-16,11-5 0 15,8-3 1-15,6 1 0 16,2 1 1-16,-2 3 0 16,-5 3 0-16,-6 5 1 15,-10 2 0-15,-19 7-1 16,0 0 0-16,-30 9 0 15,-11 5 0-15,-15 6 0 16,-13 3-1-16,-10 4-1 0,-6 5 1 16,-1-1 0-16,11-1-1 15,9-6 0-15,19-3-1 16,18-12-1-16,29-9-2 15,10-8-5-15,38 4-9 16,-2-24-7-16,22 8 19 16,-3-5 5-16,-2 0 4 15,-6 6 1-15,-16 0 4 16,-7 15 4-16,-31-14 10 15,-3 18 7-15,-24 10-19 16,-8 1-4-16,-14 2-4 16,-3 3 0-16,-4 1-2 15,2-2-1-15,4 4 0 16,5-9 1-16,14 1-1 0,12-8 0 15,16-3 1-15,15-16 0 16,14-4 0-16,13 1 1 16,10-8 0-16,1 2 0 15,5-2 0-15,-4 4 0 16,-8 7-1-16,-11 7 0 15,-16 8-1-15,-19 1 0 16,-10 28-1-16,-21-1 0 16,-12 6 1-16,-11 3-1 15,-5 7 1-15,-4-4 1 16,5 0-1-16,2-4 2 15,9-4-1-15,11-10-1 16,15 2-8-16,7-23-9 0,14 0-14 16,19-4-3-1,3-4 1-15,-2-6-2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08.47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18846 12407 60 0,'-59'19'32'15,"-4"9"2"-15,-8-7-10 16,-1 14-19-16,-15 0 1 0,-4 11 1 16,-5-9 2-16,13 6-3 15,4-13-1-15,22-3-2 16,18-14 0-16,39-13-1 15,10-8-2-15,40-17 0 16,24-12 0-16,19-12 0 16,12-7 0-16,9-3 0 15,-3-2-1-15,-11 4 1 16,-19 9 0-16,-22 10 0 15,-31 15 0-15,-28 23 0 16,-39-4 0-16,-27 23 1 16,-25 13 0-16,-17 9 1 15,-12 6-1-15,-1 0 0 16,8-5 0-16,18-3-1 0,18-9 1 15,26-5-2-15,21-10 1 16,30-15-2-16,0 0 1 16,38 6 0-16,5-12 0 15,6-2 0-15,6-7 1 16,3-5 1-16,7-5-1 15,4-7 1-15,6-9 0 16,1-4 0-16,3-9 0 16,-4-1 0-16,-6 1 0 15,-10 4-2-15,-27 7 1 16,-17 11 0-16,-30 15 0 15,-26 16 0-15,-34 19 0 16,-24 13 0-16,-25 15 0 16,-14 10 2-16,-6 8-2 15,6 0 0-15,13-3 0 0,22-13 0 16,27-8 0-16,32-15-1 15,44-25 1-15,19 1 0 16,45-27 0-16,29-15 0 16,26-11 0-16,17-11 0 15,12-5 0-15,6-5 0 16,-3 5 0-16,-16 5-1 15,-25 11 1-15,-28 11-1 16,-34 14 1-16,-35 13 0 16,-39 14 0-16,-32 13 0 15,-26 10 0-15,-23 10 1 16,-14 5 0-16,-7 5 0 15,2 0-1-15,16-4 1 16,14-6 0-16,23-7-1 0,24-8 1 16,26-12-1-16,23-6-1 15,44-24 1-15,13-4-1 16,18-9 0-16,15-5 1 15,10-6-1-15,5-2 0 16,2-1 0-16,-6 0 1 16,-13 4 3-16,-20 5-3 15,-19 7 2-15,-25 9-1 16,-30 7 1-16,-27 13-2 15,-33 9 0-15,-24 13 1 16,-18 8-4-16,-19 8 3 16,-5 6-2-16,4 1 2 15,9-2-2-15,19-6 2 0,22-8 0 16,25-13 0-16,26-9 0 15,32-13-1-15,27-14 1 16,26-11-1-16,17-8 2 16,13-5-2-16,11-3 2 15,-3-4-2-15,-4 5 2 16,-12 7-1-16,-19 6 1 15,-24 10-1-15,-24 6 0 16,-24 12 1-16,-22 6-1 16,-21 7 1-16,-14 5-1 15,-10 3 0-15,-1-1 0 16,4-2 0-16,11-2 1 15,10-2-1-15,16-8 0 16,18-6 0-16,23-7 0 0,19-5 1 16,16-8-2-16,15-5 0 15,13-6 0-15,11-2 0 16,7-3 0-16,5-1 0 15,-4 1 0-15,-4 4 1 16,-9 3-1-16,-16 7 2 16,-17 7-1-16,-28 10 1 15,-23 10-1-15,-30 11 1 16,-23 10 0-16,-28 10 0 15,-19 8 0-15,-10 5 0 16,-4 2-1-16,6-3 1 16,15-5 0-16,20-9-1 15,23-14 0-15,35-13 0 16,30-16-1-16,31-11 0 0,28-13 0 15,29-8 1-15,14-10 1 16,14-1-1-16,5 0 0 16,-2 6 1-16,-12 6 0 15,-21 8 0-15,-29 12 2 16,-31 13-3-16,-29 18 1 15,-33-3 0-15,-25 17 0 16,-27 6 0-16,-13 4 0 16,-13 0 0-16,2 2 0 15,9-8-1-15,12-4 1 16,21-9-1-16,22-11 0 15,30-10-1-15,26-12 1 16,32-12-1-16,23-11 0 16,23-8 0-16,11-4 0 15,11-3 0-15,1 0-1 0,-5 5 2 16,-13 6-1-16,-22 9 3 15,-25 11-2-15,-26 10 2 16,-27 12-1-16,-32 10 0 16,-21 11 0-16,-23 4 0 15,-18 7 0-15,-9 4-1 16,1 1 0-16,4-3 0 15,13-4 0-15,17-5 0 16,18-9 0-16,26-10 0 16,23-10-1-16,29-11 2 15,22-11-1-15,22-9 1 16,16-6-2-16,12-7 2 15,7-2-2-15,-2 1 3 0,-2 3-2 16,-15 6 0-16,-18 10 0 16,-25 9 1-16,-25 9-1 15,-27 15 1-15,-26 9-1 16,-26 7 1-16,-19 12 0 15,-18 4-1-15,-6 3 1 16,-1 1-1-16,7-3 0 16,11-7 0-16,20-5 0 15,21-12-1-15,24-10 1 16,32-15-1-16,26-11 0 15,26-10 0-15,22-10-1 16,18-6 1-16,12-2-1 16,7 0 2-16,-6 3-1 15,-8 6 1-15,-21 12 0 0,-24 12 0 16,-27 9 1-16,-32 13 0 15,-25 10 1-15,-31 9-1 16,-18 8-1-16,-20 4 1 16,-10 4-1-16,-1-2 1 15,3-1-1-15,11-7 0 16,17-5-1-16,19-12 1 15,24-7 0-15,28-13 0 16,25-9 0-16,26-10-1 16,16-11 0-16,17-6 1 15,9-3-1-15,8-1 0 16,-6 1 1-16,-4 3 0 15,-18 8 0-15,-19 9 1 16,-19 9-1-16,-26 10 2 0,-23 10-1 16,-24 6 1-16,-16 8-1 15,-20 3 0-15,-9 5 0 16,-5 1 0-16,1 1-1 15,8-2 0-15,15-3 0 16,13-7 0-16,20-8-1 16,30-6 1-16,20-13-2 15,25-8 0-15,21-9 1 16,20-7-2-16,11-5 2 15,7-2-2-15,2 0 3 16,-8 3-2-16,-13 8 3 16,-18 7-1-16,-25 8 1 15,-26 11 0-15,-22 9 0 16,-30 7 0-16,-21 11 1 0,-24 3-1 15,-16 5 0-15,-9 2-1 16,0 0 1-16,4-2-1 16,9-7 1-16,19-4-1 15,16-9 0-15,30-12 0 16,23-7 0-16,27-11-1 15,24-8 0-15,24-5 1 16,12-7-1-16,15-1 0 16,8-2 1-16,-3 2 0 15,-5 3 0-15,-13 10 0 16,-18 6 2-16,-22 7-1 15,-20 7 0-15,-27 11 0 16,-25 9 0-16,-20 7 0 16,-20 8-1-16,-16 4 0 15,-8 4 0-15,-3 1 0 0,5-1 0 16,11-4 0-16,16-3 0 15,24-11 0-15,24-11-1 16,34-10 1-16,26-12 0 16,30-13 0-16,21-8-1 15,19-8 1-15,13-4 0 16,5 2 0-16,-3 3 0 15,-10 5 1-15,-22 13-1 16,-28 11 0-16,-25 11 1 16,-40 20-1-16,-15-6 0 15,-35 17 0-15,-25 6 0 16,-20 5 0-16,-13 3 1 15,-4-2-1-15,3-1 0 16,8-7 0-16,17-7 0 0,20-8-1 16,22-10 1-16,29-11 0 15,27-12 0-15,29-5-1 16,17-10 0-16,15-4 1 15,10 1 0-15,3-1 0 16,-3 4 1-16,-9 2 0 16,-14 9 0-16,-18 4 0 15,-19 8 1-15,-16 4-1 16,-18 6 0-16,-19 6-1 15,-11 2 1-15,-15 3-1 16,-9 5 0-16,-5 3 1 16,-3 0-1-16,2 3 0 15,5-1-1-15,12-2 1 16,12-6 0-16,18-3-1 0,19-8 0 15,22-8 0-15,21-11 0 16,21-7 0-16,18-9 0 16,16-5 1-16,9-3-1 15,4-1 1-15,-6 5-1 16,-17 4 1-16,-22 11-1 15,-25 9 2-15,-28 13-2 16,-31 9 2-16,-30 8 0 16,-27 9 0-16,-20 7 2 15,-18 5-2-15,-6 2 1 16,1 3-2-16,7-4 2 15,13-4-2-15,17-5-1 16,25-10 1-16,23-9-1 0,30-10 0 16,26-14-1-16,28-9 1 15,22-9-2-15,18-6 3 16,15-9-2-16,8-3 2 15,6-2-2-15,1 1 3 16,-16 10-1-16,-17 5 1 16,-25 10 0-16,-26 10 0 15,-28 14 0-15,-33 12-1 16,-26 14 1-16,-27 8 0 15,-19 6-1-15,-12 5 0 16,-2 1 0-16,4-2 0 16,10-7-1-16,19-5 1 15,17-10-1-15,25-11 0 16,26-12 0-16,24-10 0 0,24-12 0 15,21-8 0-15,15-6 0 16,11-5-1-16,5-2 3 16,4-1-2-16,-6 3 0 15,-13 7 0-15,-15 9 1 16,-24 6-1-16,-19 12 1 15,-26 8 1-15,-23 13-2 16,-21 10 1-16,-20 9 3 16,-13 2-2-16,-4 5 1 15,-1 0-2-15,6-2 3 16,14-4-4-16,15-8 3 15,18-7-2-15,23-9-1 16,20-10 0-16,20-7-2 16,23-8 2-16,11-9-3 15,15-7 4-15,8-5-3 0,7-4 3 16,-2 1-2-16,-2 2 3 15,-9 3-1-15,-19 7 1 16,-14 4-1-16,-21 9 1 16,-19 8-1-16,-22 8 1 15,-17 8-1-15,-14 5 1 16,-14 6-1-16,-9 4 0 15,4 1 1-15,0 2-1 16,8-3 0-16,14-4 0 16,9-3-1-16,19-5 0 15,13-7 0-15,16-2 1 16,11-9-2-16,12-3 0 15,7-8 3-15,9-3-3 16,5-5 2-16,0-2-1 0,4-3 2 16,-5 1-1-16,-10 3 1 15,-8 2 0-15,-14 6-1 16,-14 6 1-16,-13 8 0 15,-18 9 0-15,-14 7-1 16,-15 8 0-16,-7 7-1 16,-8 3 1-16,1 3-1 15,6 1 1-15,8-4-2 16,11-4 1-16,15-8-1 15,29-2 1-15,0-25-1 16,30-4 0-16,15-3 0 16,15-12 1-16,13-3 0 15,6-4 2-15,1 0-1 0,-6 5 1 16,-6 6 0-16,-20 4 0 15,-14 11 1-15,-24 5-1 16,-10 20 0-16,-35-10 0 16,-5 16 0-16,-12 6 0 15,-8 3-1-15,-1 2 0 16,3 3 0-16,7-2-1 15,13-1 0-15,8-5 0 16,16-5 0-16,14-7 0 16,16 1-1-16,12-6 1 15,6-7 0-15,7-3 1 16,2-2 0-16,0-4 1 15,1 0 0-15,-3 2 0 16,-10 1 0-16,-5 1 0 0,-6 4 0 16,-7 1 0-16,-13 12 1 15,0-17-1-15,-14 13 0 16,-10 3-1-16,-6 0 0 15,-6 2 0-15,-6 3 0 16,-6 6 0-16,0-1-1 16,1 1 1-16,9-1-1 15,6-1 1-15,10 1-1 16,22-9 0-16,0 0 1 15,21 4-1-15,13-12 0 16,16-5 0-16,13 2 2 16,6-6-1-16,9 0 1 15,2-1-1-15,1 2 2 16,-5 0-2-16,-2 3 1 15,-5 5-1-15,-14 1 1 0,-12 5-1 16,-13 6 0-16,-20 7 0 16,-22 8 0-16,-23 8 1 15,-20 12-1-15,-24 7 0 16,-15 8 0-16,-14 9 0 15,-9 0 1-15,-1-1-1 16,6-1 0-16,9-6-1 16,15-12 1-16,17-6-1 15,15-12-1-15,19-13 1 16,19-11 0-16,17-11-1 15,13-12 1-15,19-7 0 16,10-5 0-16,9-9 1 16,7 0-1-16,5-2 1 15,-3 3 0-15,-3 6 1 0,-11 5-1 16,-13 4 1-16,-10 8 0 15,-21 8 0-15,-15 9 0 16,-20 8 0-16,-12 8-1 16,-11 5 1-16,-9 4-1 15,1 6 0-15,3-1 1 16,8 2-2-16,15-1 1 15,18-5-1-15,20-5 1 16,23-4-2-16,21-3 1 16,18-4 0-16,15-2 0 15,14-2 0-15,8-2 1 16,9 0-1-16,8 1 1 15,-1 3 0-15,-4 3-1 16,-5 7 1-16,-13 4-1 0,-15 9 0 16,-19 4 1-16,-21 10 2 15,-25 3-2-15,-29 7 2 16,-21 8-1-16,-24 4 2 15,-14 3-1-15,-12 0 0 16,-6 0 0-16,0-3-2 16,6-4 0-16,14-8 0 15,17-8-1-15,20-12 0 16,21-8-1-16,24-11 1 15,21-10 0-15,22-12 0 16,21-10 1-16,19-9 0 16,14-9 0-16,13-8 1 15,1 1-1-15,-5-2 1 16,-11 6-1-16,-18 7 1 15,-22 10-1-15,-28 12 1 0,-35 10-1 16,-19 17 1-16,-28 8-1 16,-26 10 0-16,-19 4 0 15,-7 5 0-15,-10-1 0 16,2-3 0-16,10-5 0 15,11-10-1-15,17-10 1 16,28-14-1-16,25-14 1 16,31-13-1-16,24-13 0 15,31-14 1-15,24-11-1 16,20-6-1-16,14-6 3 15,2 2-2-15,-4 3 0 16,-12 6 1-16,-20 10 0 16,-30 8-1-16,-28 15 3 15,-36 11-1-15,-31 13-1 0,-35 8 1 16,-25 12 0-16,-30 5 0 15,-14 10 0-15,-12 5 1 16,-1 5-1-16,0 0 0 16,12-1-1-16,19-4 1 15,24-5-2-15,30-6 2 16,29-9-3-16,34-12 0 15,17 2 1-15,36-9-1 16,18-4 1-16,23-2 1 16,17 3-1-16,13 1 1 15,5 8 0-15,0 8 0 16,-8 13 0-16,-13 10 0 15,-17 16 0-15,-25 14-1 0,-28 10 2 16,-35 16-2-16,-26 6 3 16,-30 10 0-16,-25 6 1 15,-22 6-1-15,-12-2 1 16,-11 0-1-16,0 1-1 15,4-8 2-15,8-4-1 16,18-5-3-16,23-10 2 16,28-9-2-16,23-11 1 15,33-12-2-15,26-12 3 16,34-13-2-16,25-12 0 15,26-10 0-15,16-9 1 16,6-6 0-16,4-4 0 16,-8-1 1-16,-14 6 0 15,-25 4 1-15,-25 6-1 16,-37 8 1-16,-28 11-1 0,-31 7 0 15,-31 9 0-15,-23 4-1 16,-23 10 1-16,-19 6-2 16,-7 0 0-16,1-1 1 15,4-5-1-15,13-6 0 16,19-9-1-16,22-10 2 15,28-16-2-15,33-11 1 16,35-13 0-16,28-13 0 16,25-10 2-16,20-9-1 15,16-3 1-15,10-4-1 16,2 0 0-16,-11 4 1 15,-18 7 1-15,-28 10-2 16,-33 10 1-16,-34 13 0 0,-35 13 0 16,-37 12-1-16,-30 7 1 15,-29 10-1-15,-20 8 1 16,-15 3-1-16,-1 3-1 15,3 0 1-15,8-4 0 16,17-4-1-16,20-5 1 16,30-6-1-16,32-13 0 15,33-8 1-15,34-9-1 16,38-10 0-16,33-8 0 15,34-7 1-15,22 1 0 16,21 0-1-16,6 6 1 16,3 12-1-16,-18 15 1 15,-21 19-1-15,-39 21 1 16,-44 26 0-16,-46 18 0 0,-48 20 0 15,-43 14-1-15,-39 12 3 16,-28 12-1-16,-24 5 0 16,-6 2 1-16,2-6 1 15,12-3-3-15,20-3 2 16,30-7-1-16,34-8 0 15,35-12-2-15,48-10 1 16,33-12-1-16,40-6-1 16,34-8 1-16,33-7-1 15,17-5 1-15,18 0 0 16,1 2 1-16,-7 8-1 15,-14 5 1-15,-25 9-1 16,-31 10 2-16,-36 9-2 0,-29 8 3 16,-40 4-4-16,-28 2 1 15,-27 1 0-15,-19-3 0 16,-11 2 0-16,-9-5-1 16,0-5 1-16,2-5 0 15,16-7 1-15,14-7-1 16,22-7 0-16,18-7-1 15,27-10 0-15,22-11 0 16,27-5 0-16,24-9-3 16,20-1 3-16,14-7 0 15,15 0 0-15,2-4 1 16,1 2 0-16,-7 2 2 15,-15 4-1-15,-22 4 2 16,-31 5-1-16,-26 5 1 16,-31 6-1-16,-30 8 1 0,-27 4-1 15,-25 4 0-15,-19 0 0 16,-8-1-1-16,-1-3 0 15,5-6 1-15,14-10-2 16,15-11 0-16,24-17 0 16,24-11-1-16,32-22 1 15,21-2 0-15,30-17 0 16,16-12 0-16,18-7 0 15,9-6 1-15,4-2 0 16,-7 2 1-16,-14 4 0 16,-17 7 0-16,-25 7 1 15,-26 12 0-15,-28 12-1 16,-24 12 1-16,-25 7-1 15,-22 9 1-15,-15 5-2 0,-9 3 0 16,-6 0 0-16,6-3-1 16,5-3 1-16,14-7-1 15,21-6 1-15,24-11 0 16,26-8-1-16,26-13 0 15,28-8 0-15,26-10 0 16,20-8 1-16,19-4-1 16,9-3 1-16,5 0-1 15,-3 6 2-15,-8 3-1 16,-17 10 0-16,-18 8 0 15,-24 10 1-15,-20 10-1 16,-30 11 0-16,-21 11 1 16,-25 10-1-16,-17 12 0 15,-14 8 0-15,-14 9 1 0,-7 5-1 16,0 7 0-16,7-1-1 15,11-2 1-15,22-6-1 16,24-7 0-16,23-10 0 16,28-7 0-16,30-13 0 15,21-11-1-15,27-7 2 16,16-8-1-16,11-4 1 15,4-3 0-15,4-1 0 16,-5-2 0-16,-15 3 0 16,-14 2 1-16,-24 2 0 15,-23 8-1-15,-38-3 1 16,-7 22 0-16,-37-5 0 15,-22 11 0-15,-19 3 0 16,-12 8 0-16,-11 5-1 16,1 2 0-16,6 0 0 0,11-4 0 15,19-4-1-15,24-8 0 16,27-11 0-16,20-19 0 15,39 1 0-15,20-21 0 16,27-9 0-16,14-12 0 16,17-5 1-16,7-1 0 15,-6-3 1-15,-5 5-1 16,-18 7 1-16,-22 10-1 15,-30 8 1-15,-29 14 0 16,-33 9 0-16,-28 8-1 16,-30 10 1-16,-22 3 0 15,-14 3-1-15,-6 3 0 0,0-6 0 16,10-5 0-1,17-9-1-15,20-13 0 0,30-11 0 16,28-14 0-16,33-17 0 16,32-15 1-16,29-13 0 15,23-12 0-15,21-12 0 16,15-8 0-16,10-2 1 15,2-6-1-15,-4 4 1 16,-11 3 0-16,-21 6 0 16,-18 12 0-16,-28 10 0 15,-29 12 1-15,-30 8-1 16,-24 17 1-16,-32 5-1 15,-16 10 0-15,-17 8 0 16,-5 6-1-16,-2 4 1 16,6 3-1-16,8 0 0 0,19-3 0 15,19-3-1 1,24-8 0-16,23-5 0 0,24-7-1 15,25-8 1-15,16-5 0 16,16-5-1-16,2 1 2 16,1 2-1-16,-10 3 2 15,-14 8-1-15,-20 5 2 16,-27 6-1-16,-22 11 1 15,-27 6 0-15,-19 7-1 16,-24 4 1-16,-12 7 0 16,-15 0-1-16,-4 8 2 15,-2-2-2-15,5 6 1 16,11-8-2-16,14 2 1 15,21-9 0-15,25-5-2 0,23-3 0 16,23-20-2-16,27-3 1 16,18-10 0-16,19-4 1 15,12-8-2-15,6 0 2 16,0-1-1-16,-3 1 3 15,-10 3-2-15,-16 4 2 16,-18 8 0-16,-16 2 0 16,-22 10 0-16,-20 4 0 15,-20 10-1-15,-22 5 1 16,-15 7 0-16,-20 9-1 15,-16 7 1-15,-15 9-1 16,-10 3 1-16,-2 4-1 16,4-1 1-16,11-3-2 15,16-8 1-15,28-6-1 16,24-14 0-16,37-8 0 0,14-16-1 15,36-9 0-15,23-12 0 16,23-7 1-16,13-7 0 16,10-2 1-16,2-1-1 15,-7 3 1-15,-14 6 0 16,-20 9 0-16,-27 8 1 15,-37 13 0-15,-27 11-1 16,-43 11 1-16,-29 12 0 16,-28 7 0-16,-19 12 1 15,-16 5-2-15,-6 4 2 16,1 2-2-16,12-4 1 15,20-4-1-15,26-7-1 16,28-10 1-16,29-9-1 16,36-15-1-16,19-9 1 0,37-11 0 15,24-12 0-15,21-9 1 16,18-5-1-16,15-7 1 15,4-1 0-15,4-1 0 16,-8 4 0-16,-11 6 1 16,-19 9-1-16,-24 10 1 15,-27 11-1-15,-36 10 1 16,-17 5 1-16,-50 30-2 15,-17 5 2-15,-24 11-2 16,-13 10 1-16,-13 11 0 16,-4 5 0-16,2-1-2 15,7 0 4-15,13-7-3 16,19-11 2-16,24-10-2 15,22-14 1-15,26-13-1 0,25-13-1 16,26-11 1-16,21-8-3 16,22-9 2-16,18-5-2 15,14-8 1-15,6-6-1 16,0 2 2-16,-7 1-1 15,-17 4 1-15,-24 7 0 16,-29 9 1-16,-31 11 1 16,-40 12 0-16,-34 12 1 15,-26 11-1-15,-23 10 1 16,-20 8-1-16,-10 7 3 15,-5 2-3-15,0 6 1 16,11-4-2-16,19-3-1 16,21-11 1-16,21-8-2 0,31-13 2 15,28-18-4-15,36-15 2 16,24-19 0-16,30-17 0 15,23-16 3-15,17-11-2 16,16-13 1-16,7-5-1 16,-2-3 0-16,-7 2 2 15,-15 5 0-15,-24 9 0 16,-24 13 1-16,-36 12 0 15,-28 17 1-15,-37 12-1 16,-30 18 3-16,-29 12-3 16,-19 13-1-16,-14 12 0 15,-9 7-2-15,1 5 1 16,6 2-1-16,17-2 0 15,18-7-2-15,30-8 1 0,26-11-1 16,34-13 1-16,24-14 0 16,33-11 2-16,25-14 0 15,20-13 0-15,22-7 2 16,9-8-2-16,5-2 2 15,-8 0-1-15,-8 3 2 16,-26 9-2-16,-21 9-1 16,-32 13 1-16,-34 15 0 15,-33 12 1-15,-31 17-1 16,-27 10 0-16,-17 10 0 15,-15 9 0-15,-4 6-1 16,-1 6 0-16,9-2 1 16,13-4-2-16,19-5 1 15,24-5-1-15,25-12 1 16,25-11-1-16,27-12 0 0,29-15 0 15,21-14 1-15,28-14-1 16,17-10 1-16,11-8 0 16,6-4-1-16,-6-2 3 15,-9 3-4-15,-18 6 4 16,-24 7-3-16,-32 9 3 15,-27 13-1-15,-33 8 2 16,-22 11-2-16,-27 10 0 16,-19 9 1-16,-15 8-3 15,-10 11 4-15,-2 8-5 16,-3 5 2-16,8 1-1 15,7 1 1-15,18-4-1 16,17-7 1-16,24-5-1 16,22-13 1-16,16-13 0 0,36-8-1 15,16-14 0-15,18-13 0 16,21-10 2-16,5-11-3 15,13-6 2-15,0-5 0 16,-9 0 1-16,-8 2-1 16,-21 3 2-16,-19 8-2 15,-29 8 1-15,-27 10 1 16,-27 11-1-16,-22 13 0 15,-24 14 0-15,-16 9-1 16,-13 15 1-16,-5 6-1 16,-3 6 0-16,9 8 1 15,8 2-1-15,14-3 0 16,22-3-2-16,21-9 1 0,20-6 0 15,22-11-1-15,26-14 2 16,21-10-1-16,20-14 1 16,18-11-1-16,13-11 2 15,8-9-1-15,6-7 0 16,-3-5 1-16,-15 3-1 15,-11 0 0-15,-23 5 1 16,-20 4-1-16,-28 7 0 16,-21 9 1-16,-26 9-1 15,-21 8 0-15,-18 13 1 16,-17 12-1-16,-10 10 0 15,-11 16 0-15,-5 8-1 16,1 14 2-16,7 2-1 16,9 4 0-16,22-6-1 0,20-3 1 15,27-11 0 1,24-15-1-16,27-12 1 0,26-18-1 15,24-16 0-15,21-15 1 16,16-15 0-16,8-8-1 16,4-9 1-16,-3-5 0 15,-9-1 0-15,-13 2 0 16,-20 2 0-16,-24 7 0 15,-30 9 0-15,-23 13 0 16,-33 10 1-16,-20 15 0 16,-25 16-1-16,-18 15 1 15,-16 17-1-15,-11 15 0 16,-9 14 0-16,-3 11 0 15,7 7 0-15,11-2 1 0,20-4-2 16,20-9 1-16,29-11-1 16,26-16 1-16,34-17-1 15,29-20 0-15,25-22 1 16,23-16-1-16,20-14 1 15,18-14-1-15,7-13 2 16,5-6-2-16,-2-4 2 16,-11 0-2-16,-15 6 1 15,-21 7-1-15,-27 11 2 16,-33 14-1-16,-32 16 0 15,-31 20 1-15,-36 20-1 16,-25 14 1-16,-22 22 0 16,-17 16-1-16,-12 13 1 15,-4 13-1-15,8 2 1 16,14 0 0-16,23-1-2 0,25-13 1 15,29-11 0-15,32-15-1 16,37-20 1-16,28-23-1 16,30-14 1-16,20-21-1 15,20-14 0-15,16-16 0 16,5-9 1-16,-3-7-1 15,-10-1 1-15,-16 3 0 16,-26 6 0-16,-26 10 0 16,-33 9 1-16,-31 11-1 15,-32 15 1-15,-19 14 0 16,-24 11-1-16,-13 13 1 15,-10 14-1-15,-5 16 0 16,-1 9 0-16,3 10 0 16,7 4 0-16,14 4 0 0,15-5 0 15,21-8 1-15,19-12-1 16,27-15 0-16,26-17 0 15,25-17 0-15,26-22 0 16,17-18 0-16,19-15 0 16,11-13-1-16,9-8 1 15,-4-9-1-15,-5-1-1 16,-14 1 2-16,-16 4-2 15,-23 7 2-15,-22 11-2 16,-27 10 3-16,-23 9-3 16,-17 12 3-16,-26 15 0 15,-15 15-1-15,-13 15 1 16,-13 14 0-16,-8 16 1 15,-8 11-1-15,-3 10 1 0,3 6-1 16,12 4 0-16,13-3 0 16,21-6 0-16,25-9-2 15,27-13 0-15,26-13 0 16,33-18 1-16,21-17-1 15,24-14 0-15,16-13 0 16,13-11-1-16,4-12 1 16,-4-7-1-16,-8-3 2 15,-20 1-2-15,-18 2 2 16,-26 3-2-16,-28 7 3 15,-32 8-1-15,-27 11 1 16,-26 12 0-16,-20 12-1 16,-15 15 1-16,-13 16 0 15,-9 16-1-15,-3 13 1 16,1 11 1-16,2 13-1 0,11 4 0 15,17 3-1-15,21-5 1 16,23-6-1-16,31-12 1 16,25-13-2-16,33-18 0 15,28-22 0-15,25-16 1 16,23-17 0-16,20-17-2 15,11-13 2-15,0-10-2 16,-3-9 1-16,-11-1 0 16,-17 0 0-16,-26 4-1 15,-28 6 2-15,-34 6 0 16,-30 11 0-16,-27 11 0 15,-28 12 0-15,-23 16 1 16,-22 15 0-16,-11 11-1 0,-13 19 1 16,-2 11-1-16,-2 14 1 15,4 7-1-15,11 3 1 16,17 3-1-16,23-7 0 15,26-5-1-15,27-11 1 16,28-14-1-16,30-17 1 16,25-16-1-16,25-17 1 15,25-17-1-15,12-13 0 16,13-15 1-16,0-7-1 15,3-6 0-15,-15-6 0 16,-14 2 1-16,-24 7 0 16,-36 8 0-16,-30 12 0 15,-32 11 1-15,-34 15 0 16,-29 12 1-16,-26 17 0 0,-20 12-1 15,-14 16 1-15,-3 8-1 16,0 13-1-16,3 3 0 16,16 4 0-16,19 1 0 15,22 1-1-15,31-6 0 16,22-9-1-16,30-6 1 15,25-12 0-15,22-10 0 16,21-13 0-16,14-13 0 16,11-12 1-16,5-10-1 15,-1-11 1-15,-1-12 0 16,-10-6 1-16,-13-3 0 15,-19-2 0-15,-23 0 0 16,-18 2 0-16,-24 3 0 16,-18 9 1-16,-18 11-1 0,-17 11-1 15,-12 15 1-15,-10 13-1 16,-4 17 1-16,-8 14-1 15,1 14 0-15,2 14 0 16,2 6-1-16,11 4 0 16,14-3 0-16,15-8 0 15,18-5 0-15,21-12 0 16,21-15 0-16,20-18 0 15,22-14 1-15,18-19 0 16,18-14 0-16,8-13 1 16,5-13-1-16,3-10 0 15,-6-6 1-15,-16-4 0 16,-11 1-1-16,-25 9 0 15,-25 7 1-15,-26 10-2 16,-29 15 2-16,-27 13-1 0,-24 19 0 16,-19 17 0-16,-16 11 0 15,-9 20 1-15,-9 13 0 16,1 11 0-16,11 7-1 15,16 4 1-15,23-1-1 16,21-6 0-16,34-8 0 16,26-12 0-16,34-15-1 15,24-15 0-15,24-15 0 16,17-16 0-16,22-14 1 15,8-16-1-15,7-9 1 16,-3-8-1-16,-8-3 1 16,-12-7 0-16,-17 4 0 0,-24 3 1 15,-28 9-1-15,-26 8 1 16,-29 10 0-16,-22 12 0 15,-23 11 0-15,-20 17 1 16,-14 13-2-16,-11 17-1 16,-10 14 1-16,-4 16-1 15,-4 11 2-15,5 10-2 16,8 6 1-16,16-2 0 15,18-5-1-15,20-10 1 16,30-11-1-16,23-17 1 16,32-20-1-16,24-19 0 15,24-18 0-15,21-19 0 16,21-16 1-16,9-12 0 15,6-13 0-15,1-5 1 16,-9-3-1-16,-16 4 2 0,-21 9-2 16,-33 11 1-16,-37 17 0 15,-35 19 1-15,-45 23-2 16,-36 23 0-16,-33 19 1 15,-29 22-1-15,-27 18 1 16,-9 18-1-16,-7 11 1 16,7 3 0-16,15 1 0 15,26-8-1-15,29-7-1 16,36-16 0-16,42-18 1 15,34-19-2-15,39-18 1 16,30-21-2-16,35-20 1 16,24-16 2-16,24-13-1 15,12-16 1-15,10-10 0 16,3-8 0-16,-5-6 0 0,-14 1 0 15,-27 7 0-15,-31 8 0 16,-35 12 1-16,-41 13-1 16,-43 22 1-16,-39 19 0 15,-32 21 1-15,-25 21 0 16,-21 14 0-16,-10 14 0 15,2 9-2-15,6 11 2 16,16-2-2-16,23-5-2 16,23-5 1-16,31-17-2 15,32-9 2-15,25-16-2 16,28-18 2-16,29-17-2 15,26-18 1-15,15-18 3 16,20-16-1-16,8-14 0 16,10-15 1-16,1-9-1 0,-7-4 1 15,-14-2 0-15,-21 9 0 16,-23 8-1-16,-31 11 0 15,-28 19 2-15,-35 26-1 16,-31 22 0-16,-29 24-1 16,-18 21 2-16,-19 18-2 15,-12 14 1-15,-3 11-1 16,3 0-1-16,15-2 1 15,19-6-1-15,23-16 0 16,26-16-1-16,36-22 1 16,33-17 1-16,33-23-1 15,27-20 0-15,30-25 0 16,21-16 2-16,18-16-1 15,6-12 0-15,-2-5 1 16,-15 2-1-16,-17 2 1 0,-24 5 0 16,-32 17 0-16,-34 14 0 15,-34 14 0-15,-29 21 1 16,-28 15-2-16,-23 17 1 15,-14 15 0-15,-11 16-1 16,-8 9 0-16,3 14 1 16,2 6-1-16,8 0-1 15,18-1 1-15,16-7-2 16,23-7 2-16,22-11-1 15,23-11 0-15,21-20-1 16,27-15 2-16,17-15 1 16,23-15-2-16,10-14 2 15,13-12-1-15,1-9 0 16,-1-5 0-16,-9-2 1 0,-14 4-1 15,-18 7-1-15,-25 8 1 16,-30 12-1-16,-27 14 2 16,-26 20-1-16,-27 17 1 15,-18 14 1-15,-19 15-1 16,-9 18 1-16,-10 12-2 15,0 15 2-15,0 5-1 16,8 1 0-16,15 1-1 16,20-4 0-16,20-9-1 15,24-9 0-15,26-17 0 16,26-15 0-16,25-18 1 15,20-14-1-15,19-14 0 16,17-20 1-16,14-10-1 16,3-13 1-16,1-8-1 0,-2-4 0 15,-10-1 1-15,-16-1-2 16,-19 4 2-16,-24 6-1 15,-29 13 2-15,-20 9-1 16,-27 12 1-16,-20 14 0 16,-22 19 1-16,-12 13-2 15,-12 17 1-15,-9 14 1 16,-6 13-1-16,0 12 1 15,6 5-2-15,7 1 1 16,16-2-1-16,18-8 1 16,23-11-3-16,24-14 1 15,25-18 0-15,27-19 0 16,24-19 0-16,20-15 0 0,19-17 1 15,13-14-1-15,7-9 1 16,-5-7-1-16,-2 0 1 16,-14 0-1-16,-19 5 2 15,-19 6-2-15,-32 7 2 16,-25 13-1-16,-27 11 1 15,-26 15-1-15,-20 11 0 16,-19 16 0-16,-13 14 0 16,-8 14 1-16,-8 14-1 15,-1 9 0-15,4 11 1 16,10 0 1-16,17 1-2 15,20-6 1-15,22-8-2 16,25-10 2-16,29-15-2 16,23-16 0-16,23-20 0 0,20-15-2 15,14-15 3-15,9-13-2 16,9-14 2-16,-3-11-2 15,-4-7 3-15,-10-1-1 16,-11-1-1-16,-20 3 2 16,-20 1-2-16,-20 9 0 15,-27 13 0-15,-20 11 0 16,-21 17-1-16,-13 17 2 15,-17 17 0-15,-10 16 0 16,-9 17 2-16,-4 15-1 16,-1 14 1-16,3 8-1 15,9 2 1-15,16-5-1 16,18-6 0-16,19-8-1 15,26-13-1-15,25-17 1 16,26-21-1-16,23-19 0 0,18-18 1 16,18-15 0-16,11-14-2 15,6-13 2-15,3-9-2 16,-7-2 1-16,-11 0-1 15,-17 7 1-15,-19 5-1 16,-26 11 1-16,-31 11 2 16,-27 20-3-16,-29 14 3 15,-24 16 0-15,-22 17 0 16,-15 12-1-16,-18 16 1 15,-4 12-1-15,0 9 3 16,8 5-1-16,14 5 0 16,20-3-1-16,20-2 0 15,27-9 0-15,32-7 0 16,28-17-2-16,31-17 0 0,18-18 0 15,23-17 0-15,15-19 1 16,12-17-3-16,8-13 1 16,3-9 0-16,-7-8 1 15,-16 0-1-15,-15-2 1 16,-22 4 0-16,-23 4 0 15,-28 14 2-15,-26 8-1 16,-27 16 1-16,-20 16 0 16,-19 16 0-16,-17 21-1 15,-12 17 0-15,-11 19 0 16,-7 14-1-16,0 12 1 15,9 5 2-15,10-2-1 16,20-6 0-16,23-9 0 0,28-15 0 16,32-18-1-16,35-19-1 15,27-26 3-15,29-20-5 16,19-16 1-16,19-17 1 15,9-14-1-15,4-9 1 16,-7-4 0-16,-12-3 0 16,-12 4 1-16,-28 3-1 15,-21 8 2-15,-28 8-2 16,-23 12 2-16,-27 11-2 15,-19 15 2-15,-24 17 0 16,-17 19-2-16,-12 17 1 16,-12 15 1-16,-10 19 0 15,-7 14 0-15,1 9 1 16,8 4-2-16,14-6 1 0,20-5-1 15,21-11 0-15,31-15-1 16,28-19 0-16,30-20-1 16,28-19 1-16,18-18 0 15,20-12-1-15,16-15 3 16,5-13-3-16,1-5 2 15,-9-5-1-15,-6 0 1 16,-22 6-1-16,-17 5 1 16,-31 10 1-16,-28 10-1 15,-29 17 1-15,-28 14 0 16,-26 16 0-16,-19 20 0 15,-17 11 1-15,-4 13-1 16,-8 11 0-16,5 5-1 16,12 1 0-16,17-2 0 0,21 0-1 15,21-8 0-15,27-7 1 16,22-10-1-16,26-9-1 15,21-15 2-15,19-9-1 16,11-14 0-16,13-14 1 16,10-14 0-16,-1-7-1 15,-4-8 1-15,-13-4 1 16,-13 3-1-16,-19-1 2 15,-23 6-1-15,-24 8 0 16,-26 11 0-16,-21 13 1 16,-17 13-1-16,-15 13 0 15,-13 13-1-15,-9 16 0 16,-5 14 0-16,3 8 0 15,6 8 0-15,10-3-1 16,18-2 0-16,22-7 0 0,24-10 0 16,25-10 0-16,25-17 0 15,26-16 1-15,16-13-1 16,18-13 1-16,9-12 0 15,3-7 1-15,-2-7-1 16,-10-1 1-16,-18 1 0 16,-19 3 1-16,-27 12 0 15,-33 12 0-15,-35 16-1 16,-35 17 1-16,-24 20-1 15,-29 15 0-15,-14 15 0 16,-6 11-2-16,4 3-2 16,20 1-3-16,15-18-4 15,42 2-4-15,14-40-7 16,56 2-7-16,12-37-7 0,38-9-6 15,17-19 3-15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16.3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24536 16166 21 0,'0'0'17'15,"-12"0"-3"-15,12 0-3 0,0 0-5 16,-4-13-2-16,4 13-2 16,0-14 0-16,0 14 2 15,-3-11 0-15,3 11 1 16,0 0 0-16,-11-15 1 15,11 15 1-15,0 0 0 16,0 0 0-16,-11-5-1 16,11 5-1-16,0 0 0 15,0 0-1-15,0 0 0 16,0 0-1-16,0 0-1 15,0 0 0-15,0 0 0 16,0 0 0-16,0 0-1 16,0 0 1-16,0 0-1 15,0 0 0-15,-10-7 0 0,10 7 0 16,-15 5 0-16,15-5 0 15,-19 6 0-15,9-3 0 16,-2 0-1-16,12-3 0 16,-18 4 0-16,18-4 0 15,-15 5 0-15,15-5 0 16,-13 2-1-16,13-2 1 15,-12 1 0-15,12-1 1 16,-17 4-1-16,5-3 0 16,-1 0 0-16,-5 1 0 15,-3 1 2-15,-3 0-2 16,-5-1 0-16,0 2 1 15,-3-2-1-15,-1-2 1 16,0 0-1-16,4-1 1 0,-1-2 0 16,-2-2-1-16,3-1 1 15,-1 0 0-15,0 2-1 16,0-1 1-16,0 2-1 15,-4 2 1-15,-2 1-2 16,3-2 1-16,-2 2 0 16,3 0-1-16,-3 0 1 15,3-1 0-15,0 0-1 16,2 0 1-16,1 0 0 15,0-2 1-15,-2 1-1 16,-1 1 0-16,1-1 0 16,-2 1 0-16,-1-1 0 15,-1 2 0-15,0 0 1 16,0 0-1-16,0 0 0 15,1-1 0-15,2 0 0 0,1 0 0 16,0 0 0-16,4-2 0 16,-2 0 0-16,4 0 0 15,-1 0 0-15,1 0 0 16,1 0-1-16,0 2 1 15,-3 0 0-15,3 2 0 16,-1 0 0-16,-2 1 0 16,2 0 0-16,0 1 0 15,-1 1 0-15,1-2 0 16,-2-1 0-16,3 0 0 15,-2-1 0-15,1 0 0 16,-1 0 0-16,2-1 0 0,1-1 0 16,-1 1 0-16,0-1 1 15,0 0-1-15,3 0 0 16,-2 0 0-16,-1-1 0 15,-1 1 0-15,1 0 0 16,-3 1 0-16,2 0 0 16,-3-1 0-16,-1 2 0 15,1-1 0-15,-2 1 0 16,0 0 0-16,-1 0 0 15,0 0 0-15,-2 1 0 16,0 1 0-16,-3-1 0 16,-1 0 0-16,-2 1 0 15,1-1 0-15,1 0 0 16,-1-1 0-16,4-1 0 15,2-1 0-15,3 0 0 0,2-1 0 16,2 0 0-16,3-1 0 16,1 0 0-16,1 3 1 15,-1 0-1-15,3 2 0 16,0-1 0-16,3 3 0 15,0-1 0-15,3 0 0 16,-1 0 0-16,13-2 0 16,-19 3 0-16,19-3 0 15,0 0 0-15,-11 3 0 16,11-3 0-16,0 0 0 15,0 0 0-15,-11 2 0 16,11-2 0-16,0 0 0 16,-14 3 0-16,14-3 0 15,-15 4 0-15,15-4 0 0,-16 1 0 16,16-1 0-16,-15 0 1 15,15 0-1-15,-20-2 0 16,20 2 0-16,-21-4 0 16,10 2 0-16,-1 0 0 15,0-2 0-15,1 2 0 16,1 0 0-16,10 2 0 15,-17-6 0-15,17 6 0 16,-11-5 0-16,11 5 0 16,0 0 0-16,-15-2 0 15,15 2 0-15,-15 3-1 16,3 0 1-16,1 2 0 15,-4-1 0-15,-2 1 0 0,2-1 0 16,1 1 0-16,0-3 0 16,4 0 0-16,10-2 0 15,-12 2 0-15,12-2 0 16,0 0 0-16,0 0 0 15,0 0 0-15,0 0 0 16,0 0 0-16,0 0 0 16,0 0 0-16,0 0 0 15,-11-4 0-15,11 4 0 16,0 0 0-16,0 0 0 15,-14-10 0-15,14 10 0 16,-10-5 0-16,10 5 0 16,-13-3 0-16,13 3 0 15,-15 1 0-15,15-1 0 0,0 0 0 16,-12 1-1-16,12-1 0 15,0 0 0-15,0 0-1 16,0 0 0-16,0 0-2 16,0 0-1-16,2 15-6 15,-2-15-10-15,0 0-12 16,0 0-2-16,14-4 1 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20.09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21101 16028 13 0,'0'0'29'0,"0"0"0"15,-11-14 2-15,11 14-21 16,5-20-3-16,9 7-2 16,-3-12 0-16,12 5 0 15,-3-7-1-15,4-3-1 16,1-2-1-16,1 0 0 15,-4-1 0-15,-2 6-2 16,-6 2 1-16,-5 2 0 16,-7 3-1-16,-5 7 1 15,-7 1-1-15,-2 5 1 16,-5 1-1-16,-2 3 1 15,-3 2 0-15,0 3 0 16,0 3 0-16,2 4 0 16,-2 1 0-16,1 4 0 0,3 3 0 15,0 3 0-15,2 3-1 16,2 0 1-16,4 0-2 15,5-2 1-15,4-5 0 16,5-2 0-16,7-5 0 16,4-4-1-16,8-9 1 15,1-7 0-15,7-7 0 16,0-5 0-16,-1-4 1 15,-2-6-1-15,-3-2 0 16,-2-2 0-16,-7 1-1 16,-8 3 2-16,-7 4-1 15,-6 3 1-15,-5 3-2 16,-5 6 2-16,-6 4-1 15,-1 5 1-15,-4 5 0 0,0 5 0 16,1 2 0-16,3 5 0 16,3 2 0-16,1 4 0 15,7 3 1-15,3 0-2 16,5 2 1-16,4-1-2 15,4 0 2-15,3-3-4 16,4-2 3-16,4-5-2 16,1-6 2-16,2-5 0 15,3-7 0-15,0-6 0 16,3-7-1-16,-1-6 2 15,-2-3-2-15,-2-5 1 16,-5 1 0-16,-2-5 0 16,-5 2 0-16,-7 0 0 0,-2 5 1 15,-7 1-1-15,-6 3 0 16,-2 5 0-16,-6 4 0 15,-1 7 0-15,-6 8 0 16,-1 5 0-16,-1 5 1 16,-2 6-1-16,5 4 0 15,4 3 0-15,4 1 0 16,6 0 0-16,7 0 0 15,9-1 0-15,6-2-1 16,7-4 1-16,0 0 0 16,2-2 0-16,3-3-1 15,0-4 1-15,-1-3 0 16,0-6-1-16,-1-4 1 15,-3-7 0-15,-1-4 0 0,1-6 0 16,-3-5 0-16,-3-1 0 16,-2-3 0-16,-5 0 0 15,-4 3 1-15,-2 0-1 16,-6 6 0-16,-2 5 0 15,-5 5 1-15,-2 7-1 16,-8 3 0-16,3 6 1 16,0 5-1-16,0 3 0 15,4 3 0-15,1 3 1 16,5 3-1-16,3 3 0 15,7 0-1-15,5-1 1 16,6-2 0-16,6-2 0 16,4-3 0-16,4-7 0 15,3-5-1-15,4-8 1 0,0-4 1 16,0-5-1-16,-3-8 0 15,1-2 0-15,-6-1 0 16,-1-6 0-16,-4 3 0 16,-6-5 0-16,-3 4 0 15,-2 0 0-15,-8 4 0 16,-2 3 1-16,-3 3-1 15,-4 6 2-15,-2 5-1 16,-2 7 0-16,-3 7-1 16,-1 3 0-16,-2 8 0 15,1 1-1-15,1 7 1 16,2 0-1-16,-3 3 1 15,7 0-2-15,2-1 2 16,6-2 0-16,3-1-1 16,8-4 1-16,5-4 0 0,6-6 0 15,5-6-1-15,3-7 1 16,7-6 0-16,0-8-1 15,0-5 1-15,-2-5 0 16,-4-4 0-16,-4 1 1 16,-6-3 0-16,-6 2 0 15,-8 2-1-15,-6 3 3 16,-7 1-3-16,-7 7 2 15,-5 2-2-15,-2 4 0 16,-6 6 1-16,-4 3-1 16,2 5 0-16,0 3 0 15,2 4 0-15,2 4 1 0,5 3-1 16,8 0 0-16,6 2 0 15,8-1 0-15,5 1 0 16,5-1-1-16,6-3 1 16,3-2 0-16,4-2 0 15,3-5 0-15,1-3 0 16,3-5 0-16,-2-6 0 15,0-3 0-15,0-6 0 16,0-4 0-16,-3-8 0 16,-4 0 0-16,-2-4 0 15,-2 0 0-15,-6-3 0 16,-3 1 0-16,-5 3 0 15,-4 2 0-15,-4 5 1 16,-4 5-1-16,-5 4 0 16,-3 8 0-16,-4 6 1 15,-2 4-1-15,1 6 0 0,2 2 1 16,3 5-1-16,5 2 0 15,7 2 0-15,2 2 0 16,9 0-1-16,5-2 1 16,5 2 0-16,2-3-1 15,2-1 1-15,2-4 0 16,2-5 0-16,0-3-1 15,-1-6 1-15,0-4 0 16,0-5 0-16,-4-7 0 16,1-2 0-16,-3-4 0 15,-3-3 0-15,-2 1 0 16,-4-1 0-16,-2 1 0 15,-7 1 0-15,-1 5 1 0,-6 4-1 16,-3 5 1-16,-6 6 0 16,-2 7-1-16,-4 4 0 15,1 6 0-15,0 6 0 16,2 2-1-16,4 3 1 15,5 0-1-15,5 0 1 16,8-2 0-16,8-1 0 16,6-2-1-16,3-3 1 15,7-4 0-15,1-2 0 16,2-5 0-16,2-5 0 15,-3-4 0-15,-1-6 0 16,-1-2 0-16,0-7 0 16,-3-6 1-16,-4-1-1 15,-6-5 1-15,1 0-1 0,-9-1 1 16,-2 1 0-16,-4 2 0 15,-9 5 0-15,-1 2-1 16,-8 7 0-16,0 6 1 16,-4 5-1-16,2 4 0 15,-3 7 1-15,2 5-1 16,2 4 0-16,3 4 0 15,5 3 0-15,3 2 0 16,1 0 0-16,7 1-1 16,2 2 0-16,3-3 0 15,6-3 0-15,2-2 1 16,6-6-1-16,4-5 0 15,6-6 1-15,1-9 0 16,4-7 1-16,3-7-1 16,1-7 1-16,-4-5-1 0,-1-5 1 15,-6-1-1-15,-6-1 0 16,-8 1 0-16,-5 3 0 15,-9 2-1-15,-8 7 2 16,-5 2-1-16,-5 8 0 16,-5 5 0-16,-3 5 0 15,-1 6 1-15,0 6-1 16,3 3 1-16,2 5-1 15,5 2 0-15,4 4 0 16,6 4 0-16,7-3 0 16,6 0-1-16,5 1 1 15,7 0 0-15,5-2 0 16,2-6 0-16,4-3-1 15,0-4 1-15,2-4 0 0,1-5 0 16,-3-7 0-16,-2-6 0 16,0-4 0-16,-5-4 0 15,-3-4 0-15,-3-1 0 16,-4-3 0-16,-4 0 0 15,-5 0 0-15,-5 4 0 16,-7 3 1-16,-4 6-1 16,-8 5 0-16,-3 4 1 15,-2 8-1-15,-3 6 1 16,-1 8-1-16,4 4-1 15,1 2 1-15,5 2 0 16,9 1 0-16,6 1-1 16,8-1 1-16,7-5-1 15,8 1 1-15,7-4 0 0,4-3 0 16,4-4-1-16,5-5 1 15,0-4 0-15,1-6 0 16,0-5 0-16,0-8 0 16,-4-1 1-16,-5-3-1 15,-4-4 1-15,-5 0-1 16,-6-2 1-16,-7 0-1 15,-2 4 1-15,-7 2 0 16,-4 1-1-16,-5 6 0 16,-4 5 0-16,-6 5 0 15,1 7 1-15,-3 6-1 16,-2 6 0-16,3 5 0 15,4 2 0-15,7 4 0 0,4 1 0 16,9 1 0-16,6-4 0 16,8-1-1-16,5-1 1 15,6-3-1-15,1-4 1 16,3-3 0-16,-2-3 0 15,0-4-1-15,-1-3 1 16,-3-3 0-16,-2-3 0 16,-5-3 0-16,-3-2 0 15,-4-2 0-15,-6 1 0 16,-4-2 1-16,-6 2-1 15,-2 2 0-15,-4 0 0 16,-3 4 0-16,0 1 0 16,-5 3 0-16,5 2 1 15,0 1-1-15,1 3 0 0,6 0 0 16,0 3 0-16,12 0 0 15,0 0 0-15,0 0 0 16,0 0 0-16,18 14-1 16,-7-7 1-16,6 2 0 15,-1 2 1-15,1-2-1 16,-1 2 0-16,2 1 0 15,-1-2 0-15,3 0 0 16,1-3 0-16,7-4 0 16,6-4-1-16,9-1-2 15,2-15-11-15,18 14-10 16,-5-13-10-16,9 7-1 15,-3-5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17:34.05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1791 14320 63 0,'5'-12'39'15,"-5"12"-3"-15,0 0 1 16,-15 12-32-16,7 13-2 15,-3 9-1-15,0 15 0 16,0 11-1-16,1 13 1 16,0 8-2-16,2 6 0 0,0 2 0 15,4-4-1-15,4-4-1 16,1-13-3-16,14-1-10 15,-5-26-24-15,14-5 2 16,-2-22-3-16,12-5 2 16</inkml:trace>
  <inkml:trace contextRef="#ctx0" brushRef="#br0" timeOffset="165.0094">2079 14904 46 0,'-15'-16'42'16,"15"16"-3"-16,-23-3 0 15,23 3-19-15,-13-7-25 0,5-7-31 16,21 4-3-16,-1-11 0 16,14 4 1-16</inkml:trace>
  <inkml:trace contextRef="#ctx0" brushRef="#br0" timeOffset="718.0409">2945 14271 61 0,'-10'-10'38'15,"-5"18"-1"-15,-14 5-1 16,-2 21-32-16,-7 15-1 15,-1 15 1-15,-1 14-2 0,-2 14-1 16,6 2 1-16,7 7-1 16,10-9-1-16,10-6 0 15,11-14 0-15,11-14-1 16,11-19 2-16,9-17-1 15,8-15 0-15,2-17 0 16,-4-7 0-16,-3-13 0 16,-6-8 0-16,-9-5 0 15,-12-2-1-15,-11 3 0 16,-12 0 0-16,-6 4 1 15,-3 11-3-15,-4 2-1 16,8 18-11-16,-3-3-22 16,22 10-1-16,-12 0 0 15,26 6-1-15</inkml:trace>
  <inkml:trace contextRef="#ctx0" brushRef="#br0" timeOffset="1223.07">3473 14439 69 0,'-28'9'38'0,"2"16"0"15,-12-2-2-15,2 11-33 16,4-2-1-16,7 0 0 15,8-2 0-15,11-6-1 16,12-5 0-16,13-8 0 16,14-4-1-16,9-2 1 15,6-3-1-15,3 4 1 16,-2 2-1-16,-4 8 1 15,-12 7-2-15,-8 8 0 0,-12 10-1 16,-13 3 1-16,-14 4 0 16,-1-1-1-16,-8-3-2 15,1-14-3-15,11-2-28 16,-7-27-2-16,18-1-3 15,0-38 2-15</inkml:trace>
  <inkml:trace contextRef="#ctx0" brushRef="#br0" timeOffset="1411.0807">3515 14409 83 0,'-18'-3'42'0,"18"3"-2"15,0 0 1 1,10-3-39-16,23-11-2 0,7-3-2 15,17 1-5-15,-2-8-31 16,23 9-1-16,-6 0-3 16,8 17 1-16</inkml:trace>
  <inkml:trace contextRef="#ctx0" brushRef="#br0" timeOffset="1689.0966">4239 14737 74 0,'0'0'40'16,"12"-18"-1"-16,12-3 1 16,19-1-40-16,16-1-2 15,10-12-19-15,16 14-17 16,-1-6-1-16,8 9-1 15,-4-2 0-15</inkml:trace>
  <inkml:trace contextRef="#ctx0" brushRef="#br0" timeOffset="2199.1257">5357 14292 48 0,'-3'-15'40'16,"3"15"-1"-16,0 0 0 15,0 0-15-15,-13 30-22 16,10 5 1-16,-6 12-1 16,4 15 1-16,-10 12-3 15,2 11 1-15,-3 5-1 16,-1 0 0-16,5-1-1 15,4-9-2-15,8-9-1 0,3-22-10 16,19-3-26-16,1-23 0 16,17-5-2-16,0-21 0 15</inkml:trace>
  <inkml:trace contextRef="#ctx0" brushRef="#br0" timeOffset="2576.1474">5848 14756 86 0,'0'0'43'16,"-12"5"-1"-16,1-8-1 15,11 3-48-15,4-15-33 0,-4-2-1 16,10 6-1-16,-4-5-1 16</inkml:trace>
  <inkml:trace contextRef="#ctx0" brushRef="#br0" timeOffset="3254.1861">6605 14203 41 0,'0'0'35'0,"0"0"1"16,-6 14 0-16,-17-9-26 0,0 16-4 15,-11 2 0-15,-1 11 0 16,-7 3-1-16,1 15 0 15,-1 3-2-15,5 8 1 16,5 3-3-16,6 7 0 16,9-1-1-16,9-2 0 15,9-5 0-15,11-7 0 16,10-10-1-16,9-11 0 15,6-17 2-15,8-10 1 16,0-17-1-16,0-14 0 16,-4-10 0-16,-6-11 1 15,-12-5-1-15,-10-3 1 16,-17 1-2-16,-14 3 1 15,-11 10-2-15,-10 8 0 0,-2 10-1 16,-2 10-2-16,5 13-1 16,4 0-2-16,21 18-16 15,-1-13-15-15,28 5 0 16,6-10-2-16,19 1 3 15</inkml:trace>
  <inkml:trace contextRef="#ctx0" brushRef="#br0" timeOffset="3671.21">7293 14373 59 0,'-16'-22'41'15,"-13"0"-1"-15,-1 12 1 16,-13 5-30-16,-3 12-5 16,-7 7-1-16,1 12-1 15,4 9-1-15,5 3 0 16,7 2 0-16,10-3-1 15,18-5-1-15,15-8 0 16,20-14-1-16,11-15 1 16,18-11 0-16,6-7-1 15,3-8 1-15,-2 0-1 16,-7-3 1-16,-8 7-1 15,-13 5 1-15,-12 10 0 0,-23 12 0 16,-3 19-1-16,-17 13 0 16,-8 13 1-16,-8 13-3 15,-3 11 2-15,-1 9-3 16,2 2-1-16,8 1-2 15,5-16-6-15,27 3-30 16,-6-18-2-16,19-6 0 16,1-25 0-16</inkml:trace>
  <inkml:trace contextRef="#ctx0" brushRef="#br0" timeOffset="4363.2496">1899 16773 58 0,'11'1'41'16,"-11"-1"-1"-16,5 16 1 15,-12 5-38-15,3 18 0 16,-3 12-1-16,-1 12-1 16,-4 17 1-16,1 5 0 15,0 5-1-15,1-5 0 16,9-2-3-16,0-19-4 15,20-4-32-15,-6-24 0 16,20-15-4-16,-6-22 1 16</inkml:trace>
  <inkml:trace contextRef="#ctx0" brushRef="#br0" timeOffset="4536.2595">2215 17166 64 0,'-17'7'41'16,"17"-7"1"-16,-17 8-2 15,17-8-41-15,0 0-4 16,10-23-33-16,16 8-1 16,-3-14-3-16,14 5 1 15</inkml:trace>
  <inkml:trace contextRef="#ctx0" brushRef="#br0" timeOffset="4911.2809">2788 16997 50 0,'7'-13'41'15,"3"-16"-1"-15,16 10 0 16,3-13-37-16,4-5-1 16,7 2 1-16,-3 3 0 15,-2 7-1-15,0 10-1 16,-3 7 1-16,-3 12-1 0,-7 15-1 15,-7 13 1-15,-7 12-1 16,-7 8 2-16,-1 8-2 16,-7 3 1-16,-3 8 0 15,-2-6 1-15,-1 0-2 16,2-14-2-16,7-8-2 15,1-18-27-15,23-9-7 16,0-23-5-16,20-12 3 16</inkml:trace>
  <inkml:trace contextRef="#ctx0" brushRef="#br0" timeOffset="5234.2994">3667 16753 59 0,'-13'11'41'15,"-17"-2"0"-15,8 21 0 16,-4-2-38-16,-1 12 0 15,0 5 0-15,9 3 0 16,2 4-2-16,11-4 1 16,4 2-1-16,10-9 0 15,6-5 0-15,8-17 0 16,5-11-1-16,6-14 0 15,0-10 0-15,-1-11 0 16,2-11 0-16,-9-6-1 16,-4-8 2-16,-8 1-2 15,-8-5 0-15,-12 4-1 16,-7 3 0-16,-5 7-2 15,-3 15 0-15,-6 6-3 16,10 29-17-16,-8-8-15 0,11 22-2 16,0-3 0-16</inkml:trace>
  <inkml:trace contextRef="#ctx0" brushRef="#br0" timeOffset="5579.3191">4441 17092 71 0,'0'0'44'16,"0"0"-3"-16,0 0 1 15,23-18-42-15,15 1-1 16,11-7-1-16,14 0-1 16,10-1-2-16,5-8-11 15,22 10-24-15,-4-8-1 16,14 13-1-16,-13-12 1 15</inkml:trace>
  <inkml:trace contextRef="#ctx0" brushRef="#br0" timeOffset="5925.3389">5735 16537 63 0,'0'0'43'0,"0"0"-2"16,-10 23 0-16,4 8-39 0,-6 13 1 15,-3 12-1-15,-2 14 0 16,-5 11-1-16,0 4 2 16,0 5-2-16,2-2 1 15,10-5-3-15,1-12-1 16,14-3-9-16,-4-22-28 15,25-5-2-15,-4-21-1 16,15-7-1-16</inkml:trace>
  <inkml:trace contextRef="#ctx0" brushRef="#br0" timeOffset="6092.3485">6065 17115 76 0,'0'0'45'15,"0"0"-2"-15,-23 3 0 16,14-4-42-16,9 1-3 15,-12-7-4-15,12 7-21 16,0 0-16-16,20-8 1 16,-20 8-2-16</inkml:trace>
  <inkml:trace contextRef="#ctx0" brushRef="#br0" timeOffset="6572.3759">6476 16807 56 0,'0'0'41'16,"-10"-2"-1"-16,23 4 1 15,-13-2-37-15,37-10-1 16,2-3 0-16,16-3 1 16,7-8-2-16,10 2 0 15,2-2 0-15,3 2-1 16,-5 2 0-16,-5 9 0 0,-12 7 0 15,-12 12 0-15,-14 13 0 16,-15 11 0-16,-10 13 0 16,-12 14-1-16,-10 11 0 15,-11 5 1-15,-5 8-1 16,0-1 2-16,-2 1-2 15,0-8-1-15,6-3-1 16,5-22-4-16,24 2-28 16,-6-23-7-16,25-13-3 15,-3-20 1-15</inkml:trace>
  <inkml:trace contextRef="#ctx0" brushRef="#br0" timeOffset="7015.4013">7658 16737 35 0,'0'0'39'0,"0"0"2"16,0 0 0-16,-1 22-17 15,-2-10-18-15,1 10-1 16,-6 4 0-16,2 8-1 0,-3 2-1 16,1 2-1-16,4 0 0 15,7-3 0-15,9-6-1 16,16-11-1-16,15-13 1 15,16-11 1-15,15-13-1 16,15-5 1-16,11-8-2 16,9-3 1-16,0-2-2 15,-1 0-1-15,-5 9-1 16,-18-3-5-16,2 21-18 15,-29-12-17-15,-6 12 1 16,-23-6-1-16,-9 11 1 16</inkml:trace>
  <inkml:trace contextRef="#ctx0" brushRef="#br0" timeOffset="7228.4135">8232 16700 68 0,'-33'41'43'16,"-7"2"0"-16,15 20 1 15,1 0-39-15,-1 7 0 16,6 6-1-16,2 3-2 16,7-1-4-16,3-10-6 15,19 2-33-15,-8-21 0 16,12-10-4-16,-3-18 2 15</inkml:trace>
  <inkml:trace contextRef="#ctx0" brushRef="#br0" timeOffset="7378.422">8385 17354 90 0,'-11'23'44'0,"-10"-8"0"16,4-4-4-16,17-11-51 15,-25-8-31-15,30-4-2 16,-5-12-1-16,10 4-1 15</inkml:trace>
  <inkml:trace contextRef="#ctx0" brushRef="#br1" timeOffset="47635.7241">9126 11950 39 0,'15'13'36'16,"-14"-3"2"-16,6 14-1 16,-12 6-14-16,6 28-15 15,-8 10-1-15,2 32 1 16,-16 17-4-16,-7 26 0 15,-7 15-1-15,-5 4-2 16,-4-6 1-16,4-15-1 16,4-17-2-16,8-28-4 0,25-25-32 15,3-39-2-15,17-27-2 16,7-25-1-16</inkml:trace>
  <inkml:trace contextRef="#ctx0" brushRef="#br1" timeOffset="51960.972">9562 11987 55 0,'13'-25'36'0,"-8"-3"1"16,2 13 0-16,-15-1-30 0,8 16-1 15,0 0 0-15,-14 30 0 16,-4 12-1-16,0 29 0 15,-11 21-3-15,-1 24 1 16,-10 23-1-16,-3 17 0 16,2 7 0-16,0 2-1 15,3-13 0-15,5-16-3 16,9-21-1-16,7-36-8 15,21-21-28-15,6-35 0 16,15-27-4-16,1-32 2 16</inkml:trace>
  <inkml:trace contextRef="#ctx0" brushRef="#br1" timeOffset="55531.1762">9963 11900 68 0,'-14'4'37'0,"3"-4"0"16,5 13-8-16,-10-6-21 15,8 17-1-15,-8 10-1 16,3 25-1-16,-8 18-1 15,-4 25 0-15,-7 20-1 16,-4 21-1-16,-3 8-1 16,-2 1 1-16,2-7-2 15,7-23-2-15,9-16-4 16,1-35-33-16,28-23-1 15,3-37-1-15,14-19 0 16</inkml:trace>
  <inkml:trace contextRef="#ctx0" brushRef="#br1" timeOffset="59087.3796">9328 16495 53 0,'18'-3'39'0,"-22"22"0"16,0 23 0-16,-13 14-36 16,-3 23 1-16,-12 16 0 15,-3 23 2-15,-9 13-3 16,-2 12 2-16,21-73-2 15,0 5 1-15,2-7-2 16,1-2-3-16,8-8-14 16,-1-10-26-16,2 26 0 15,15-28-2-15,-2-46 0 16</inkml:trace>
  <inkml:trace contextRef="#ctx0" brushRef="#br1" timeOffset="62839.5942">9215 14208 32 0,'22'-28'34'0,"-9"4"3"16,-1 18-17-16,-15-4-4 15,11 28-3-15,-19 10-1 16,7 30-2-16,-20 15-3 16,-2 25-2-16,-8 17-2 15,-5 17 0-15,-10 9 0 16,2 5-1-16,-2-11-1 15,3-12-1-15,9-16 0 16,10-23-3-16,12-15 0 16,8-34-12-16,21-5-25 15,5-27-1-15,11-12 0 16,1-19 0-16</inkml:trace>
  <inkml:trace contextRef="#ctx0" brushRef="#br1" timeOffset="67312.8501">9336 9617 64 0,'-2'-16'36'16,"2"16"-2"-16,-3-11 2 16,3 11-27-16,0 0-1 15,0 35 0-15,-6 5-1 0,5 30-1 16,-16 19-1-1,-2 27-1-15,-11 20-1 0,-9 23 1 16,-10 6-4-16,-5 4 2 16,0-10-2-16,2-21-1 15,8-21-2-15,10-26-4 16,32-24-30-16,-2-34-3 15,26-19-1-15,3-25-2 16</inkml:trace>
  <inkml:trace contextRef="#ctx0" brushRef="#br1" timeOffset="71485.0887">9715 14323 56 0,'0'0'38'16,"-2"34"0"-16,-11-2 1 16,-1 22-33-16,-15 19-2 15,-1 24-1-15,-14 18 0 16,-2 25 0-16,-9 16-2 15,1 10-1-15,3-2-1 16,3-10-4-16,28-18-33 16,0-36-1-16,25-29-1 15,13-42-1-15</inkml:trace>
  <inkml:trace contextRef="#ctx0" brushRef="#br1" timeOffset="74685.2718">9843 9701 61 0,'4'-24'37'0,"4"9"-2"16,-8 1 2-16,0 14-26 15,-2 15-1-15,0 23 0 16,-16 15-2-16,-1 31-1 16,-13 19-4-16,-6 30 1 15,-12 21-3-15,-8 15 2 16,-5 6-3-16,-2-3 1 15,-1-14-1-15,10-23-2 16,12-26 1-16,15-35-4 0,25-28-29 16,4-46-7-16,30-11 1 15,2-34-4-15</inkml:trace>
  <inkml:trace contextRef="#ctx0" brushRef="#br1" timeOffset="78008.4617">10262 11906 34 0,'6'-15'33'0,"-6"15"1"15,4-12 0-15,-4 12-23 16,0 0-1-16,0-17-1 16,0 17 1-16,5 12-3 15,-1 12-1-15,-10 11-1 16,3 26 0-16,-10 20-1 15,-5 27 1-15,-12 25-3 16,-8 23 0-16,-18 15 0 16,-6 11-1-16,-8-3 0 15,2-13-1-15,3-22-1 16,9-31-4-16,23-25-7 0,13-51-28 15,30-35 0-15,17-39-2 16,17-25 2-16</inkml:trace>
  <inkml:trace contextRef="#ctx0" brushRef="#br1" timeOffset="81117.6397">9115 7376 44 0,'12'-37'32'0,"-1"1"1"16,1 7 1-16,-6-4-18 15,8 21 0-15,-12-9-5 16,-2 21 0-16,0 0-2 15,6 33-3-15,-12 9 0 0,0 25-1 16,-9 20-2-16,-2 25-1 16,-9 20-1-16,-2 17-1 15,-6 12 0-15,-5 2 1 16,0-6 0-16,1-13-2 15,8-21-1-15,5-28-3 16,20-18-29-16,0-42-5 16,21-24 0-16,5-28-2 15</inkml:trace>
  <inkml:trace contextRef="#ctx0" brushRef="#br1" timeOffset="84921.8573">9014 12316 47 0,'-1'-12'33'0,"1"12"1"16,-15 2-2-16,15-2-29 0,-22 5 0 15,22-5 0-15,-20 7 1 16,20-7 0-16,-16 2-1 15,16-2 1-15,-10-4 0 16,10 4-1-16,0 0 1 16,-1-13-1-16,1 13-1 15,3-10 0-15,-3 10 0 16,0 0 0-16,14-3-1 15,-2 8 0-15,2 3 0 16,4 2 0-16,5 3 0 16,6 2 0-16,6 1 0 15,5 1 0-15,7 4-1 0,3 0 1 16,4 0 0-1,4 6 0-15,7 1-1 0,1 2 0 16,3 1 0-16,7 3 0 16,5 0 0-16,3-3-1 15,4 2 2-15,3-6-2 16,-1-2 1-16,0-4 0 15,-4-3 0-15,-1 0 1 16,-12-5-1-16,-7 1 0 16,-12-2-1-16,-10-1 1 15,-11 0-1-15,-14-1-1 16,-6 2-2-16,-13-12-5 15,-3 12-29-15,-12-11 0 16,4 0-1-16,-7-4 1 16</inkml:trace>
  <inkml:trace contextRef="#ctx0" brushRef="#br1" timeOffset="87854.025">10084 14271 28 0,'0'0'34'0,"8"-15"2"16,-8 15-3-16,0 0-23 15,-4 19 0-15,4-19 1 16,-9 44-1-16,-3-9-3 16,5 18-2-16,-8 11 0 15,-2 18-2-15,-8 11 1 16,-6 18-2-16,-8 8 1 15,-3 4-1-15,-2-1-1 16,3-6-1-16,4-16 0 16,8-22-3-16,19-19-3 15,6-40-33-15,30-23-1 16,6-31-2-16,19-19 0 0</inkml:trace>
  <inkml:trace contextRef="#ctx0" brushRef="#br1" timeOffset="91045.2074">11221 11985 46 0,'0'0'35'15,"-7"-16"1"-15,7 16 0 16,-10-17-26-16,10 17 0 0,0 0-3 15,0 0-1-15,0 0-1 16,-11 33 0-16,2 12-2 16,2 27 2-16,-14 27-2 15,-3 31 0-15,-11 24-2 16,-5 21 2-16,-7 8-2 15,2-1 0-15,0-15 0 16,3-22-4-16,14-24-1 16,4-46-11-16,23-22-25 15,3-40-1-15,13-23-1 16,3-33 1-16</inkml:trace>
  <inkml:trace contextRef="#ctx0" brushRef="#br1" timeOffset="94533.4065">10513 14396 31 0,'8'-14'32'16,"-2"1"3"-16,-5-6-15 15,-1 19-6-15,5-20-2 16,-5 20-2-16,0 0-2 15,6 13 0-15,-14 13-2 16,2 24 0-16,-9 17-2 0,-4 25-1 16,-8 19-1-16,-7 18 0 15,-10 12-1-15,-4 6-1 16,-1-6 1-16,0-7-2 15,6-19 1-15,6-22-5 16,20-18-31-16,3-37-3 16,25-21-2-16,7-35 1 15</inkml:trace>
  <inkml:trace contextRef="#ctx0" brushRef="#br1" timeOffset="98026.6068">10374 9568 41 0,'6'-20'34'16,"0"9"1"-16,-6 1 1 0,0 10-11 16,-6 11-14-16,3 13-3 15,-12 10 0-15,1 24 0 16,-13 18-3-16,-5 26 0 15,-10 17-2-15,-8 19 2 16,-10 7-3-16,2 5 1 16,-1-7-3-16,9-9 1 15,6-22-2-15,9-20-2 16,16-21-1-16,9-29-10 15,24-10-26-15,0-25-2 16,12-8 2-16,-4-19-2 16</inkml:trace>
  <inkml:trace contextRef="#ctx0" brushRef="#br1" timeOffset="101010.7775">9390 5012 72 0,'-10'40'38'0,"3"27"-1"16,-16 11 2-16,2 29-29 16,-16 5-1-16,0 16-3 15,-6 5-2-15,-5 2 0 0,1-6-2 16,3-15 0-16,10-16-2 15,8-22-2-15,19-12-11 16,8-37-24-16,23-22-2 16,9-29 0-16,15-18-1 15</inkml:trace>
  <inkml:trace contextRef="#ctx0" brushRef="#br1" timeOffset="104606.9831">8871 14609 37 0,'2'-14'34'0,"-2"14"1"15,20-12-1-15,-4 6-29 0,9 6-1 16,1-2 0-16,12 10 2 15,-1-4-2-15,11 10 0 16,-1-2 1-16,10 6-2 16,0-1 0-16,6 6 0 15,6-3-1-15,6 4-1 16,5-1 1-16,8 0-2 15,4 3 0-15,1-1 0 16,6 1 0-16,1-2 0 16,0-2 1-16,1 0-1 15,1-2 0-15,-1-1 1 16,-4-4-1-16,2 0 0 15,-4-5 0-15,-5 4 1 0,-7-1-3 16,-9-3-1-16,-4 11-23 16,-20-6-11-16,-11 3-3 15,-16-5 2-15</inkml:trace>
  <inkml:trace contextRef="#ctx0" brushRef="#br1" timeOffset="111709.3894">11671 14323 46 0,'19'-22'34'15,"0"6"2"-15,-10-5-11 16,5 13-17-16,-12-3 0 16,4 21 0-16,-14 5 1 15,2 24-2-15,-15 16-1 16,-4 23-1-16,-15 18-2 15,-9 24-1-15,-8 16 0 16,-8 15 0-16,-2 6-1 16,1-2 0-16,4-8-1 15,15-20-2-15,18-14-2 0,6-41-29 16,27-11-6-16,10-38-3 15,18-20 0-15</inkml:trace>
  <inkml:trace contextRef="#ctx0" brushRef="#br1" timeOffset="115114.5842">11644 12068 50 0,'16'-37'36'0,"0"8"0"16,-7 5 0-16,9 10-28 15,-16-1 0-15,-2 15-1 16,0 0-1-16,5 35 0 16,-14 8-2-16,-3 24 1 15,-8 22-2-15,-6 19-1 16,-10 22 0-16,-6 16 0 15,-6 10 0-15,-1-1-1 16,1-12-1-16,3-20-4 0,17-20-3 16,2-37-31-16,28-27-2 15,9-41-2-15,19-31 1 16</inkml:trace>
  <inkml:trace contextRef="#ctx0" brushRef="#br1" timeOffset="118222.7619">10914 9693 52 0,'0'0'35'0,"0"0"1"15,-14 23 0-15,-4 4-15 16,3 34-9-16,-24 12-4 16,-1 26-1-16,-18 19-3 15,-6 20 1-15,-8 7-3 16,1 4 1-16,0-7-3 15,7-12-1-15,21-22-3 16,13-31-9-16,29-19-27 16,12-33-2-16,22-23 2 15,9-29-1-15</inkml:trace>
  <inkml:trace contextRef="#ctx0" brushRef="#br1" timeOffset="122248.9921">12186 11954 28 0,'0'0'32'16,"0"0"2"-16,0 0 0 16,-1-12-20-16,1 12-3 15,0 13-3-15,6 13 1 16,-11 12-4-16,6 26 1 0,-8 15-2 15,-3 27-1-15,-13 21 0 16,-3 23 0-16,-13 10 0 16,-5 6-1-16,-6-8-1 15,0-10 0-15,3-23-2 16,8-30-3-16,23-19-32 15,2-46-2-15,25-30-2 16,11-34 0-16</inkml:trace>
  <inkml:trace contextRef="#ctx0" brushRef="#br1" timeOffset="126134.2144">12133 14398 16 0,'0'0'28'0,"10"-8"2"16,-10-3-17-16,13 9-1 16,-12-11-1-16,11 9 0 15,-10-11-3-15,-2 15-1 16,9-17 0-16,-9 17-1 15,5-12 0-15,-5 12-1 16,0 0-1-16,0 15 0 16,-14 11 1-16,0 18-1 15,-14 15-2-15,-6 26 1 16,-15 18-1-16,-10 23 0 15,-7 15 1-15,-5 11-1 16,-1-1 0-16,4-1-1 0,7-15 0 16,10-15-2-16,11-19-2 15,12-31-8-15,25-15-28 16,-3-31 0-16,19-17-2 15,0-29 1-15</inkml:trace>
  <inkml:trace contextRef="#ctx0" brushRef="#br1" timeOffset="129525.4084">9721 16678 31 0,'9'-13'32'0,"-9"13"2"16,0 0-18-16,0-12-5 16,0 12-2-16,0 0-1 15,0 0 0-15,0 0-2 16,3 18-1-16,-13-6 0 15,5 12 1-15,-12 6-3 16,1 21 0-16,-9 14-1 0,-4 19 2 16,-10 21-1-16,-1 11 1 15,-4 9-3-15,21-60-1 16,-2 3 1-16,7-8 1 15,-2 1-3-15,4-11-8 16,16-50-28-16,-28 113-3 16,27-85-1-16,13-29 4 15</inkml:trace>
  <inkml:trace contextRef="#ctx0" brushRef="#br1" timeOffset="135312.7395">18329 5232 36 0,'6'-13'30'0,"-3"2"1"16,1-1 0-16,-4 12-21 16,1-17-4-16,-1 17 1 15,4-19 0-15,-4 19 1 16,2-14 0-16,-2 14 0 15,0 0-1-15,0 0-1 16,8-10-1-16,-8 10 0 0,-1 14-1 16,1 3-1-16,-4 3-1 15,1 5 0-15,-3 4 0 16,1 4-1-16,0-3 0 15,-2 2 0-15,1-8 0 16,1-3 0-16,2-8-1 16,0-1 1-16,3-12-1 15,0 0 1-15,2 10-1 16,-2-10 0-16,0 0 0 15,0 0 0-15,0 0 0 16,0 0 0-16,0 0 1 16,0 0-1-16,0 0 0 15,0 0 0-15,0 0 0 16,0 0 0-16,0 0 0 15,9 20 0-15,-7 3 0 0,-1 9 1 16,1 18-1-16,-5 11 1 16,-4 13 1-16,-2 13 0 15,-10 10-1-15,-4 5 1 16,-7 0-1-16,1-5 1 15,-1-13-1-15,3-12-2 16,11-12-2-16,9-25-3 16,27-15-29-16,1-29-5 15,19-13 0-15,1-21-2 16</inkml:trace>
  <inkml:trace contextRef="#ctx0" brushRef="#br1" timeOffset="136108.785">18308 7304 68 0,'6'-20'34'16,"0"5"1"-16,-5-2-1 15,-1 17-25-15,4-19-2 16,-4 19 2-16,0 0-2 0,10 15-3 16,-9 9 2-16,7 21-3 15,-5 15 1-15,-1 19-2 16,-7 12 1-16,-2 19-1 15,-5 4 0-15,-5-1-1 16,-2-5-1-16,-1-8-1 16,5-14-3-16,1-17-6 15,13-3-27-15,0-20-4 16,8-3 2-16,1-13-2 15</inkml:trace>
  <inkml:trace contextRef="#ctx0" brushRef="#br1" timeOffset="136746.821">18242 9766 90 0,'12'-20'37'15,"-9"1"0"-15,-3 19 0 16,0-15-32-16,0 15-2 15,-15 17 1-15,3 8 0 0,-12 7-1 16,0 13 0-16,-6 8-1 16,-1 9 1-16,-1 4-1 15,6 3-1-15,7-6-1 16,11-2 2-16,14-11-3 15,20-18 2-15,17-16 0 16,23-19 0-16,22-20-2 16,12-16 1-16,12-11-1 15,7-15-4-15,2 7-11 16,-15-16-21-16,-10 12-3 15,-26-6 1-15,-10 16-1 16</inkml:trace>
  <inkml:trace contextRef="#ctx0" brushRef="#br1" timeOffset="136923.8313">18589 9880 114 0,'-69'102'40'0,"17"13"0"15,3-1-2-15,16 1-37 16,12 3-5-16,8-13-4 15,17 1-29-15,-3-16-3 16,7-5-1-16,-1-14-2 16</inkml:trace>
  <inkml:trace contextRef="#ctx0" brushRef="#br1" timeOffset="137742.8785">18802 11943 62 0,'7'-17'36'16,"-12"2"1"-16,0 2 0 16,-14-14-26-16,1 8-3 15,-9-3-5-15,-2 5 4 0,-11 1-5 16,-3 10 3-16,-4 5-3 15,-2 11-1-15,-3 9 1 16,5 9-4-16,-1 7 3 16,6 9-3-16,9 3 3 15,14 2-3-15,12-1 2 16,13-2 0-16,16-4 0 15,18-7 0-15,12-5 0 16,14-3 0-16,5-4 0 16,6-1 0-16,-2 2 0 15,-4 3 1-15,-14 5-2 16,-13 5 1-16,-18 5 0 15,-21 2-1-15,-14 4 0 16,-17-3 0-16,-13-4 1 16,-8-4-1-16,-3-9 1 0,1-12-1 15,5-16 1-15,7-18 0 16,12-17 1-16,15-23-1 15,14-22 1-15,15-16-1 16,17-7 1-16,15-3-1 16,9 2 0-16,2 6-1 15,8 27-33-15,-18 8-3 16,-1 32-1-16,-22 17-1 15</inkml:trace>
  <inkml:trace contextRef="#ctx0" brushRef="#br1" timeOffset="138479.9203">18407 14269 40 0,'0'0'35'0,"0"0"3"16,0 0-2-16,2-15-13 15,7 10-18-15,3-3-1 16,10 0 0-16,5-2 0 15,12 0-1-15,10-4-1 16,10 2-1-16,8-2 0 16,0 5 0-16,3 2 0 15,-4 5-1-15,-8 3 1 16,-8 6-1-16,-10 13 1 15,-13 10 0-15,-17 12 0 16,-11 14 0-16,-13 15-1 16,-12 17 1-16,-12 9 0 15,-9 11-2-15,-5 4 1 0,-3-1-1 16,2-5 0-16,5-16-5 15,23-6-27-15,-3-30-7 16,27-14 0-16,3-27 0 16</inkml:trace>
  <inkml:trace contextRef="#ctx0" brushRef="#br1" timeOffset="171166.7902">18377 16771 55 0,'0'0'39'0,"-24"11"-1"0,24-11 1 15,0 0-35-15,22-8-1 16,7-20-1-16,19-7-1 16,12-6 1-16,12-3-1 15,3-1 0-15,4 6-1 16,-6 8 0-16,-9 12-1 15,-13 23 1-15,-17 19-1 16,-17 17 1-16,-21 11-1 16,-18 15 1-16,-15 9 0 15,-12 5-1-15,-11 3 2 16,-6 0-1-16,-7-2 2 15,0-5-1-15,3-5 1 16,-1-6-1-16,7-8 2 0,5-3-1 16,12-6 0-16,12-12 0 15,18-7 0-15,17-4-1 16,19-3 1-16,23-10 0 15,19-6-1-15,25-12 1 16,17-6-1-16,11 1 1 16,5-4-1-16,0-4 0 15,-3 2-1-15,-6 2 1 16,-13 5-1-16,-15 4 0 15,-18 4 0-15,-16 4-1 16,-12 2-1-16,-11 0-1 16,-14-2-8-16,5 10-22 15,-16-12-6-15,0 0-4 16,-20-12 1-16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34.82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21622 13072 23 0,'0'0'28'0,"0"0"2"0,-1-11 0 16,1 11-17-16,0 0-4 16,21 0 0-16,-21 0-1 15,23-7-2-15,-10 1-2 16,8 4-1-16,0-3-1 15,3 1-1-15,-2 2 0 16,1 1 0-16,-2 1-1 16,0 1 0-16,-1 1 2 15,-1 2-1-15,1-2 0 16,3 1 0-16,3-5 1 15,4 2-1-15,0-4 1 16,8-1 0-16,3-2-1 16,2 1 1-16,-3-2-1 15,2 3 0-15,0-1-1 0,-2 0 1 16,-1 4-1-16,1 0 0 15,-3 2 0-15,-1 0 0 16,2 1 0-16,0-1 0 16,4 0 0-16,-4-1 0 15,4-1 0-15,0-1 1 16,-3-1-1-16,2 0 0 15,-2-3 1-15,0 1-1 16,2 0 1-16,-2 1 0 16,-2 0-1-16,0 2 1 15,-1 0-1-15,-2 3 0 16,-5 0 0-16,-4 1 0 15,-1 2 0-15,-2 0 0 16,-7-1 0-16,2 2 0 16,-3-2 0-16,-3 1 0 0,3-2 0 15,0-1 0-15,5 0 0 16,0-1 0-16,3-2 0 15,1 1 0-15,2 1 0 16,0-2 0-16,3 0 0 16,-3 3 0-16,-1-1 0 15,0 1 0-15,-1 0 0 16,1 0 0-16,1 0 0 15,1 0 0-15,1-1 1 16,0 0 0-16,1-2-1 16,0 1 1-16,-4 1 0 15,-1 1-1-15,-1 0 1 16,-5 2-1-16,0 2 0 15,0 0 0-15,-3 3 0 0,1-1 0 16,-1 1 0-16,0-1 0 16,3-2 0-16,-1 1 0 15,3-4 0-15,-2 0 0 16,3-2 0-16,0-1 0 15,2-2 0-15,-1 2 0 16,-2-2 0-16,2 2 0 16,-5 1 0-16,-1 0 0 15,-2 2 0-15,-13-1 0 16,15 3 0-16,-15-3 0 15,0 0 0-15,12 7 0 16,-12-7 0-16,11 3 0 16,-11-3 0-16,21-2 0 0,-8 0 0 15,1 0 0 1,2-3 0-16,-1 2 1 0,-2-2-1 15,-3 2 0-15,-10 3 0 16,17-6 0-16,-17 6 0 16,10 0-1-16,-10 0 1 15,0 0 0-15,12 9 0 16,-12-9 0-16,10 8 0 15,-10-8 0-15,12 5 0 16,-12-5 0-16,12 2 0 16,-12-2 0-16,14-4 0 15,-14 4 0-15,19-6 0 16,-9 2 1-16,-10 4-1 15,20-7 0-15,-20 7 0 16,15-2 1-16,-15 2-1 16,12 0 0-16,-12 0 0 0,0 0 0 15,0 0 0-15,0 0 0 16,0 0 0-16,10 5 0 15,-10-5 1-15,0 0-1 16,16 0 1-16,-16 0-1 16,18 1 0-16,-18-1 0 15,20 4 0-15,-20-4-1 16,15 5 1-16,-15-5 0 15,0 0 0-15,12 8 0 16,-12-8 0-16,0 0 0 16,0 0 0-16,0 0 0 15,-12 12 0-15,12-12 0 16,0 0 0-16,0 0 0 0,0 0 0 15,0 0 0-15,0 0 0 16,15-1 0-16,-15 1 0 16,0 0 0-16,13-4 0 15,-13 4 1-15,0 0-1 16,0 0 0-16,0 0 1 15,0 0-1-15,-14 2 0 16,14-2 0-16,-14 10 0 16,14-10-1-16,-12 11 1 15,12-11 0-15,-6 13 0 16,6-13-1-16,0 14 1 15,0-14 0-15,3 12 1 16,-3-12-1-16,3 11 1 16,-3-11-1-16,0 0 1 0,0 14-1 15,0-14 1-15,0 0-1 16,-8 12 1-16,8-12-1 15,-5 12 0-15,5-12 0 16,-6 18-1-16,3-6 1 16,2 2 0-16,-2 1 1 15,2 1-2-15,0 0 2 16,0 1-1-16,-3 4 0 15,3 0 0-15,-2-1 0 16,-3 3-1-16,1-1 0 16,-1 0 1-16,-1 3-2 15,1-2 1-15,-1-2 0 16,1 5 0-16,5-3 0 15,-2 1 1-15,3 2-1 0,3-5 1 16,1 4 0-16,-3 0 0 16,3-1 0-16,-3 2 0 15,-1-1 0-15,-1 0-1 16,-4 2 1-16,4-1-1 15,-4 1 1-15,2 1 0 16,2-5-1-16,-2 0 1 16,2-3-1-16,1-2 0 15,1-3 2-15,2-4-2 16,-3-11 1-16,2 18-1 15,-2-18 1-15,0 0 0 16,0 0-1-16,0 0 1 16,0-15 0-16,0 0 0 15,2-3 1-15,0-5-1 16,1-3 1-16,-1-7 0 0,3-2-1 15,2-1 1-15,0-3 0 16,1 1 0-16,-3-3-1 16,-1 4 1-16,-1 1-1 15,-2 4 0-15,-4 1 0 16,-1 6 0-16,-2 1 0 15,-2 3-1-15,1 2 1 16,0 6-1-16,1 0 0 16,6 13 1-16,-2-10 0 15,2 10 0-15,0 0 1 16,13 16-1-16,-8-1 1 15,0 3-1-15,0 5 1 16,-5 4-1-16,-3 2 1 16,-1 5-2-16,-3-2 1 0,0 5-1 15,0 1 1-15,2 0-1 16,2-1 0-16,4 0 1 15,4-4 0-15,4-3 0 16,4-5 0-16,2-4 0 16,0-5 0-16,3-5-1 15,-4-6 1-15,0-3 0 16,-4-5-1-16,-10 3 1 15,11-23 0-15,-8 4 0 16,-5-4 0-16,1-7 1 16,-3-1-1-16,0-7 1 15,1 0-1-15,-1-2 1 16,2 2-1-16,-2-1 0 0,2 6 1 15,1 3-1-15,-1 4 0 16,2 7 1-16,2 3-1 16,-2 6 0-16,0 10 0 15,0 0 0-15,0 0 0 16,0 0-1-16,4 12 1 15,-3 4 0-15,-1 5 0 16,2 7 0-16,-2 4 0 16,0 5 0-16,1 6 1 15,0 3-2-15,-1 2 2 16,4 4-2-16,1-1 1 15,0 0 0-15,1 1 0 16,-1-1 0-16,2-1-1 16,-2-4 0-16,-4-1 0 0,-1-1 1 15,-1-6-1-15,-4-2 1 16,1-7 0-16,-2-4 0 15,-1-5 0-15,1-6 0 16,1-3 0-16,5-11 0 16,0 0 1-16,0 0-1 15,0 0 0-15,-5-16 0 16,8-3-1-16,3-1 1 15,-4-6 0-15,5-2 0 16,-2-5-1-16,-2 2 1 16,0-1 1-16,-3 3-1 15,-3 0 1-15,1 6-1 16,0 3 1-16,-1 4-1 15,3 16 2-15,-8-14-3 0,8 14 1 16,0 0 0-16,-6 23 0 16,6-4 0-16,-1 5-2 15,-2 6 2-15,2 3-1 16,-3 6 1-16,-2 2-1 15,1 4 1-15,-3-1-1 16,-2 1 1-16,1 3 1 16,-1 0-2-16,-4-1 1 15,2-2-1-15,-1-3 1 16,4-5-1-16,0-2 1 15,4-7-1-15,2-8 0 16,2-1 1-16,1-9 0 16,0-10-1-16,0 0 1 15,0 0 0-15,3-13-1 16,-4-5 1-16,-3-4-1 0,1-6 1 15,-3-5 0-15,-1-4-1 16,-3-2 1-16,0-4 0 16,1-1-1-16,1 1 1 15,2-1 0-15,3 6 0 16,2 1-1-16,2 7 1 15,1 6-1-15,2 5 0 16,-1 8 0-16,-3 11-1 16,0 0 1-16,7 11 0 15,-7 8 0-15,-1 6-1 16,-1 5 1-16,-1 8 1 15,2 7 0-15,0 1 0 16,2 6 1-16,3 1-1 0,1 0 0 16,2-2 0-16,3 3 0 15,0-6-1-15,3-4 1 16,1-3 0-16,-2-8-1 15,1-3 2-15,-2-8-2 16,-2-4 2-16,-1-6-1 16,-8-12 1-16,0 0-1 15,10-6 2-15,-8-9-2 16,-2-7 1-16,0-5 0 15,0-6 0-15,0-5 0 16,-2-3-1-16,2-3 1 16,-1 2-1-16,-2 1 0 15,-2 5 0-15,-1 3-1 16,-4 7 0-16,-3 8 0 15,-2 6 1-15,-2 11-1 0,-2 9 0 16,-1 7 1-16,2 8-2 16,2 6 2-16,0 8 0 15,2 2 0-15,3 6 0 16,3 5-1-16,1 1 0 15,2 2 1-15,3 1-1 16,0 1 0-16,2-3 1 16,1-2-1-16,2-5 1 15,2-4 0-15,1-9 0 16,0-5 0-16,2-9 0 15,0-7 0-15,-8-11 0 16,16-4 0-16,-8-9 0 16,2-8 0-16,0-7 0 0,-1-8 0 15,5-4-1-15,-5-5 1 16,2-1 0-16,-3-3 0 15,-2 0 0-15,-4 4 1 16,-2 3-1-16,-5 5 1 16,-3 6 0-16,-2 8 0 15,-4 6 0-15,-1 9-1 16,-1 7-1-16,-3 5 1 15,4 10-1-15,-1 6 1 16,3 6-1-16,4 7 0 16,2 5 0-16,5 4 0 15,-1 3 0-15,6 6 0 16,1-1 1-16,3 0-1 15,0 0 1-15,2 0 0 0,-2-4-1 16,3-6 2-16,-2-4-2 16,1-10 1-16,-4-3-1 15,0-8 1-15,-5-15 0 16,11 1 0-16,-3-14 0 15,0-10 0-15,1-10 1 16,2-6-1-16,1-8 1 16,2-5 0-16,1-1 0 15,-2-4-1-15,-4 3 1 16,-2 2 0-16,-3 6 1 15,-3 5-1-15,-7 8-1 16,-2 9 1-16,-3 6-1 16,-3 11 1-16,-1 10-2 15,0 9-1-15,-2 9 1 16,1 6 0-16,1 9 0 0,5 4 0 15,3 8 1-15,6 1-1 16,2 3 1-16,4 5 0 16,2 0 0-16,6 1 1 15,-1-4-1-15,0-2 0 16,2-2 0-16,0-8 0 15,-3-6 1-15,-1-7-1 16,-2-8 1-16,2-9 0 16,-10-12 0-16,13-1-1 15,-6-14 2-15,0-9-2 16,-1-8 1-16,1-10-1 15,0-6 1-15,0-8-1 16,0-1 0-16,0-4 0 16,-1 1 2-16,-2 3-4 0,-3 3 4 15,-1 8-2-15,-4 3 0 16,-1 12 1-16,-3 6-1 15,-1 6 1-15,-5 10-2 16,1 8 1-16,-1 8-1 16,0 9-1-16,2 8 1 15,-2 6-1-15,2 12 1 16,1 2 0-16,2 8 0 15,2 6 2-15,4 3-2 16,3 1 2-16,3-2-2 16,1-4 1-16,2-6 0 15,3-3-1-15,-3-11 0 16,2-8 1-16,-2-8-1 15,-1-9 1-15,-5-11 0 16,0 0 0-16,9-16 0 0,-6-6 1 16,-1-12 0-16,3-9 0 15,1-9 0-15,1-8 0 16,-1-6 0-16,2-4 0 15,-1 0 0-15,-2-1-1 16,-2 7 1-16,-3 10 1 16,-4 6-2-16,0 10 1 15,-4 11-1-15,-2 9 1 16,0 10-2-16,-2 13 1 15,2 8-1-15,1 5-2 16,2 8 1-16,1 9 0 16,2 7 1-16,3 4 0 0,2 7 1 15,3 4-1-15,-1 5 0 16,2 3 2-16,1 1-2 15,1 1 2-15,-4-1 0 16,4-2-1-16,-1-6 1 16,-3-6-1-16,2-8 1 15,0-8-1-15,-1-9 0 16,0-7-1-16,2-10 1 15,-6-10 0-15,0 0 0 16,8-20 0-16,-5-2-1 16,-3-2 2-16,0-7-1 15,0-2 1-15,-3-5-2 16,-3 0 1-16,0 0-1 15,-2 2 1-15,0 3-1 16,-1 6 1-16,0 5-1 0,1 5 1 16,8 17-1-16,-10-10 1 15,10 10 0-15,-5 26 1 16,2 0-2-16,2 5 1 15,1 13 0-15,-2 5-1 16,0 5 1-16,0 2-1 16,1 4 2-16,2 0-2 15,0-1 1-15,1-4-1 16,3-8 1-16,2-5 1 15,1-6-1-15,2-11 0 16,1-7 1-16,-1-9-1 16,2-8 1-16,-2-8-1 15,1-7 1-15,-3-3-1 16,-4-7 1-16,1-3-1 0,-4-3 1 15,-2-1-1-15,-4 0 0 16,-1 2 0-16,-4 4 0 16,1 3-1-16,-3 5 1 15,-1 7-1-15,-1 8 1 16,-3 5-1-16,0 8 1 15,1 5-1-15,-3 5 1 16,-2 2 0-16,2 6 0 16,-2-1 0-16,2 2 0 15,1 0 1-15,4-3-2 16,5-5 1-16,6-3 0 15,6-8 0-15,-3-11 0 16,24-1 0-16,-2-11 0 16,1-9-1-16,3-5 2 0,-2-8-1 15,-1-1 1-15,-4-3-1 16,-4 0 1-16,-8 1-1 15,-6 4 0-15,-7 5 1 16,-9 6-1-16,-7 7 1 16,-9 7-2-16,-8 8 1 15,-8 4 0-15,-5 7 1 16,-5 2 0-16,-3 7 0 15,2 0-1-15,3-2 1 16,10 1-1-16,8-3 1 16,13-4-1-16,11-2 0 15,13-10 0-15,13 1-1 16,9-8 0-16,13-5 1 15,5-5-1-15,10-6 0 0,3 0-1 16,2-8 1-16,-3 1-1 16,-6 0 2-16,-6 2-2 15,-13 3 2-15,-12 4 0 16,-12 4 2-16,-17 6-2 15,-13 9 3-15,-12 5-1 16,-13 9 0-16,-12 8 1 16,-4 6-2-16,-9 6 0 15,3 10-1-15,-1 2 2 16,5 0-2-16,11-1 0 15,9-2-3-15,17-6 1 16,11-5 1-16,17-8-1 16,11-9 1-16,17-9 0 0,8-8 0 15,13-9 1-15,9-10-1 16,4-7 1-16,7-8-1 15,7-3 1-15,-5-8 0 16,-5 3-2-16,-6 0 3 16,-14 5-2-16,-11 7 3 15,-12 8-2-15,-17 12 2 16,-17 8-1-16,-11 14 1 15,-12 13 0-15,-12 13-1 16,-7 10 0-16,-8 9-2 16,-1 8 2-16,-1 3-2 15,5 0 1-15,5-5-2 16,14-6 1-16,13-11 0 15,19-12 0-15,18-15 1 16,18-16 0-16,19-16-1 0,20-13 1 16,16-11-1-16,14-12 1 15,6-5 0-15,3-4 1 16,-5-1-1-16,-10 8 0 15,-18 8 1-15,-21 10-1 16,-23 15 2-16,-25 22-1 16,-28-4 0-16,-24 20-1 15,-20 14 0-15,-16 8 2 16,-11 11-2-16,-8 4 2 15,2 5 0-15,-1-3-1 16,8-1 0-16,16-8-1 16,14-6 0-16,18-11 0 15,19-12-1-15,19-10 0 16,12-7-1-16,22-20 1 0,8-7 0 15,17-11 1-15,9-11-1 16,8-10 1-16,9-7 0 16,1-2-1-16,-1-4 1 15,-6 6 0-15,-9 4 0 16,-19 11-1-16,-17 9 2 15,-18 12-1-15,-23 10 1 16,-17 14 0-16,-19 12-1 16,-14 15 1-16,-13 12-1 15,-11 11 1-15,-10 13-2 16,-3 8 2-16,-3 7-2 15,5 2 1-15,7-3-1 16,14-4 1-16,16-13-2 16,26-8 1-16,18-17 0 0,27-16 0 15,20-19 0-15,27-18 1 16,21-19-1-16,20-14 0 15,14-16 1-15,12-11-1 16,6-6 1-16,4-4-1 16,-7 2 1-16,-12 7-1 15,-23 12 2-15,-24 15-1 16,-27 13 1-16,-28 17 0 15,-25 20 0-15,-27 17 0 16,-23 21 0-16,-20 18-1 16,-15 16 1-16,-17 14 0 15,-7 17-1-15,-9 7 0 16,7 4 0-16,5-5 0 15,15-7 0-15,22-14 0 16,21-16-1-16,34-18-1 0,26-22 2 16,32-23-1-16,24-23 0 15,34-21 0-15,19-19-1 16,16-15 2-16,14-16 1 15,4-7-1-15,4-8 1 16,-6 0-1-16,-15 5 1 16,-23 8 0-16,-22 13 1 15,-30 15-1-15,-26 14 0 16,-23 19 1-16,-26 19-1 15,-21 15 0-15,-20 25 0 16,-16 20-1-16,-10 21 0 16,-12 16 0-16,-6 14 0 0,-3 13-1 15,3 2 1 1,10 0-1-16,12-10 0 0,22-15 0 15,21-19 0-15,30-24 0 16,25-27 0-16,28-24 0 16,29-31 0-16,25-24 0 15,18-18 2-15,18-20-1 16,13-13 1-16,8-6-1 15,0-2 0-15,-8 3 0 16,-15 11 2-16,-20 12-2 16,-25 18 1-16,-27 19 0 15,-31 23-1-15,-36 20 1 16,-31 23 0-16,-32 23 0 15,-29 25-1-15,-22 21 1 16,-20 16-1-16,-12 18 2 0,-5 10-2 16,3 4 0-16,12-1 0 15,16-9 1-15,26-15-4 16,27-19 3-16,28-20-2 15,33-25 1-15,24-35 0 16,36-14 0-16,23-34-1 16,24-23 1-16,23-25 1 15,17-16-1-15,12-16 2 16,6-9-1-16,4-5 0 15,-3 2 1-15,-10 5 1 16,-21 11 0-16,-25 14-1 16,-30 20 1-16,-26 21 1 15,-31 24-2-15,-30 28 1 16,-32 32-2-16,-22 32 1 0,-30 31-2 15,-14 24 1-15,-10 25-1 16,-10 16 1-16,-4 10 0 16,0 8-2-16,10-11 3 15,14-12-3-15,26-20 0 16,25-20 1-16,31-29 0 15,28-32-2-15,37-32 1 16,24-38 0-16,33-27 0 16,23-29 2-16,20-23-1 15,14-19 1-15,10-11 0 16,-1-9 1-16,-3-1 0 15,-12 3 2-15,-21 11 0 16,-18 14-1-16,-24 16 3 16,-25 19-2-16,-23 20-1 0,-16 27 1 15,-19 26-1-15,-13 35-1 16,-14 29-1-16,-11 28 0 15,-9 22-1-15,-9 14-1 16,-3 15 0-16,-3 4 1 16,0 1-1-16,4-14 1 15,12-20 0-15,15-21 0 16,20-21 0-16,18-22-1 15,22-29 1-15,28-28-1 16,21-25 1-16,22-25-1 16,20-15 1-16,14-22 0 15,14-11 1-15,6-11 0 16,1-4 1-16,-9 6 1 0,-15 9 1 15,-14 16-1-15,-20 14 1 16,-25 23 1-16,-30 24-3 16,-22 44 0-16,-36 15 1 15,-20 37-1-15,-21 23-1 16,-14 15 1-16,-12 16-3 15,-3 6 0-15,-1 1 2 16,9-11-1-16,14-13-1 16,16-16 1-16,23-18-1 15,15-17-2-15,22-17 3 16,8-21 0-16,36-14 0 15,4-17 0-15,9-16 1 16,12-14 0-16,5-13 1 16,7-14 0-16,8-10 0 15,1-6-1-15,0 0 1 0,-5-4 0 16,-7 8 1-16,-10 11-1 15,-18 15 0-15,-18 22 1 16,-22 21 0-16,-24 28 0 16,-21 21-1-16,-20 26 1 15,-16 17-1-15,-11 14-1 16,-8 7 0-16,-3 7 0 15,4-3-1-15,8-8 0 16,13-9-1-16,16-12 0 16,19-13-1-16,15-15 1 15,20-16-1-15,6-13 1 16,34-29 1-16,5-14 0 15,16-18 1-15,9-17 1 16,11-19 0-16,6-11 3 0,4-14-3 16,-2-3 0-16,-10 3 0 15,-7 12 0-15,-17 13 1 16,-17 20 0-16,-22 23-1 15,-20 23 0-15,-22 31 0 16,-17 30 1-16,-16 20-2 16,-8 19 1-16,-8 14-1 15,-1 11 0-15,-2 3-1 16,8-3 1-16,4-5-1 15,14-14-1-15,16-14 1 16,18-20 0-16,18-18 0 16,19-21-1-16,21-22 2 15,14-19-2-15,24-23 2 16,14-18 0-16,11-18 0 0,5-14 1 15,-6-6-1-15,-5-2 1 16,-13 2 0-16,-16 8 1 16,-22 17 0-16,-19 17 0 15,-24 23-1-15,-18 28 2 16,-21 23-2-16,-15 28 1 15,-13 30-1-15,-11 23-1 16,-6 15-1-16,-4 14 1 16,3 5-1-16,7-2-1 15,12-3 1-15,13-16-1 16,13-16 0-16,20-21 0 15,16-20 1-15,14-19-1 16,12-22 1-16,14-21 0 16,16-20 1-16,11-17 1 15,10-18 0-15,7-13-1 0,8-9 1 16,1-4 0-16,-1-2-1 15,-7 10 2-15,-12 12-1 16,-13 17 0-16,-17 23 0 16,-20 28 0-16,-16 20 0 15,-39 38 0-15,-13 23-1 16,-15 20 1-16,-14 16-1 15,-5 7 0-15,-3 4-1 16,5-4 0-16,9-11 0 16,15-11 0-16,18-18-1 15,14-16 0-15,18-14 1 16,11-21-2-16,16-13 3 0,12-16-2 15,16-14 2 1,9-12 0-16,12-10 0 0,6-13 1 16,6-4-1-16,0-4 1 15,-6 2-1-15,-6 5 2 16,-12 11-1-16,-12 11 0 15,-19 12 0-15,-12 18 0 16,-11 14 0-16,-21 25 1 16,-6 11-1-16,-7 11 1 15,-5 10-2-15,-5 11 1 16,-5 2 0-16,1 2-2 15,-1-7 1-15,5-6-1 16,7-8 1-16,8-11-1 16,11-8 0-16,12-15 0 15,6-17 0-15,33-4 0 16,10-17 0-16,13-13 1 0,12-10-1 15,7-13 1-15,8-11 0 16,-1-7 1-16,-3 1-1 16,-13 1 1-16,-16 8 0 15,-19 11 0-15,-24 15 0 16,-26 17-2-16,-29 22 2 15,-29 25-1-15,-27 17 0 16,-20 16 0-16,-19 12 0 16,-9 8-1-16,-5 1 0 15,9-3 1-15,18-12-1 16,24-11-1-16,30-19 0 15,35-21 0-15,36-25 0 16,34-19 1-16,32-16-1 0,20-18-1 16,19-9 2-16,8-10 1 15,1-2-1-15,-11-2 2 16,-16 10-1-16,-24 9 0 15,-26 14 1-15,-32 16 1 16,-35 22-1-16,-31 20 1 16,-37 21-1-16,-25 24 1 15,-21 16-1-15,-19 13 1 16,-11 4-1-16,7 4 1 15,10-8-2-15,21-13 0 16,30-10-1-16,31-19 0 16,33-20 0-16,47-15 0 15,23-25 0-15,35-15-1 16,30-14 1-16,15-10 1 0,18-9 0 15,6-7 0-15,4 2 0 16,-14 1-1-16,-19 9 2 16,-22 8-1-16,-39 16 1 15,-32 17 0-15,-42 17 1 16,-37 19 0-16,-42 15 0 15,-26 18 0-15,-20 9 0 16,-6 7 0-16,3 0-1 16,16-3 0-16,16-5-1 15,25-13 0-15,29-12-1 16,29-12 0-16,28-15-1 15,21-13 1-15,22-9-1 16,13-8 1-16,13-5 1 16,6-3-1-16,5-4 1 15,-1 2 0-15,-8 4 1 0,-9 2-1 16,-14 6 1-16,-17 8 0 15,-22 7-1-15,-16 8 1 16,-15 6 1-16,-15 5-1 16,-11 7-1-16,-7 0 1 15,-3 3 0-15,-1 1-1 16,5-1 0-16,5-2 0 15,5-2 0-15,9-2 0 16,11-3-1-16,10-4 1 16,10-3-1-16,15-4 1 15,11 6-1-15,10-22 1 16,13 6-1-16,15-5 0 15,6-2 1-15,4-5-1 16,8-1 1-16,-4-1 0 0,-3 4 0 16,-12 4 1-16,-17 2 0 15,-16 8 1-15,-19 6-1 16,-18 13 1-16,-19 6-1 15,-13 10 0-15,-10 2-1 16,-4 4 1-16,3 2-1 16,9-1-1-16,9-2 1 15,14-8-1-15,15-5-1 16,29-15 1-16,0 0 0 15,21 1 0-15,16-14 0 16,9-7 0-16,12-7 0 16,9-4 2-16,3-2-1 15,3 1 1-15,-5-1-1 16,-7 7 2-16,-10 3-1 0,-11 7 0 15,-19 5 0-15,-21 11 0 16,-14-3-1-16,-20 11 1 16,-14 0 0-16,-9 7-1 15,-9-2 0-15,-1 3 0 16,1 0 0-16,6-1 0 15,11-1-1-15,10-5 0 16,12 1 1-16,9-4-2 16,18-6 1-16,0 0-1 15,19 7 2-15,3-9-1 16,7-5 0-16,2-1 2 15,4-4-1-15,-3-1 1 16,2-2-1-16,-6 4 1 0,-9-2 0 16,-4 4 0-16,-15 9 0 15,0 0-1-15,-16 8 1 16,-12 11-2-16,-9 9 1 15,-11 9-1-15,-8 9 1 16,-4 6-1-16,0 5 1 16,3-3-1-16,7-3 0 15,15-6 1-15,19-11-1 16,16-9 0-16,22-15 0 15,19-12 0-15,21-11 0 16,15-8-1-16,13-5 2 16,12-5-1-16,1-3 0 15,0 1 1-15,-7 6-1 16,-14 8 0-16,-14 5 1 0,-24 11 0 15,-28 11 0-15,-30 11 1 16,-29 11 0-16,-25 13 1 16,-23 8-1-16,-9 6 1 15,-13 2-1-15,1 0 0 16,9-4-1-16,17-7 0 15,25-8-1-15,25-10-1 16,28-13 0-16,26-15 1 16,26-8 1-16,28-11-1 15,22-6 0-15,14-9 0 16,11-6 1-16,1-6 1 15,-1 0 0-15,-14 1-1 16,-15 8 0-16,-19 3 1 16,-31 7 0-16,-27 9 0 15,-31 10 0-15,-30 13 0 0,-28 10 1 16,-20 10-1-16,-17 9-1 15,-7 8 0-15,-5 7 0 16,5 4-1-16,11-1 1 16,19-5-2-16,22-5 1 15,23-6-1-15,27-10 0 16,22-13 0-16,28-9 1 15,20-17 0-15,19-5 1 16,15-8 0-16,13-7 1 16,3-4 0-16,-3-2-1 15,-8 4 2-15,-19 3-1 16,-14 9 1-16,-25 7-2 15,-33 14 1-15,-11 5 0 16,-34 13 0-16,-19 15-1 0,-12 7 0 16,-14 12 0-16,-1 7 0 15,-1 3-1-15,7 3 0 16,13-3 0-16,16-6 0 15,18-7-1-15,19-12 1 16,24-10 0-16,21-17-1 16,19-10 1-16,16-12 0 15,20-12 1-15,12-8-1 16,8-7 1-16,1-2 0 15,1-1 1-15,-11 7-1 16,-13 0 2-16,-20 10-1 16,-21 9 0-16,-27 10-1 15,-27 9 1-15,-27 11 0 0,-22 8 0 16,-14 9-1-16,-16 4 0 16,-7 10 0-16,-2 1-1 15,6-2 2-15,11-3-2 16,17-9 0-16,23-5 0 15,21-14 0-15,26-13 0 16,34-14 1-16,25-15-1 16,27-8 0-16,21-8 2 15,13-4-2-15,8-1 2 16,2 5-1-16,-11 6 0 15,-11 9 0-15,-25 11 0 16,-28 12 0-16,-32 14 1 16,-31 10-1-16,-28 9 0 15,-22 9 1-15,-25 6-1 16,-11 8 1-16,-10 1 0 15,3 2-1-15,7-3 1 0,15-4-1 16,18-6-1-16,18-6 1 16,29-9-2-16,23-11 1 15,27-8-1-15,21-12 0 16,18-7 0-16,13-8 1 15,13-8 1-15,6-4-1 16,5-6 1-16,-3 1 0 16,-14 1 1-16,-14 7 0 15,-24 4 1-15,-26 12-1 16,-31 15 0-16,-32 4 0 15,-33 19 0-15,-28 13 0 16,-27 11 0-16,-17 9 0 0,-9 8-1 16,0 3 0-16,12-4 0 15,14-7-1-15,24-8 0 16,29-16-1-16,37-14 0 15,30-18-1-15,45-24 3 16,30-11 0-16,33-14 0 16,21-11 2-16,19-7-1 15,9-1 0-15,-1-1-1 16,-8 7 1-16,-20 8 0 15,-27 8-1-15,-34 9 0 16,-31 13 0-16,-39 10 1 16,-35 13 0-16,-31 9-1 15,-25 11 1-15,-21 14 0 16,-17 10 0-16,-6 13-1 15,1 7 0-15,10 4 0 0,11 3-1 16,20-3 0-16,19-7-1 16,31-9 0-16,22-12 0 15,25-11-1-15,21-14 1 16,19-12 1-16,16-14-2 15,14-7 3-15,6-7 1 16,2-6 0-16,0-5 1 16,-1-2-1-16,-9 4 2 15,-16 3-1-15,-14 8 1 16,-21 9-1-16,-18 15-1 15,-25 5 0-15,-21 15-1 16,-23 16 0-16,-12 14 0 16,-13 7-1-16,-6 12 0 15,0 6 0-15,0 7 0 0,10-1 0 16,13-4-1-16,24-12 1 15,24-12 1-15,24-18-1 16,30-22-1-16,31-20 1 16,31-21-1-16,30-23 1 15,22-15 0-15,18-10 1 16,10-6 1-16,0 1 0 15,-8 4 0-15,-19 13 0 16,-28 13 0-16,-36 15 2 16,-35 20-1-16,-41 16-1 15,-43 18 1-15,-35 18-2 16,-25 17 0-16,-28 12 0 15,-14 13 0-15,-9 9-1 16,-1 4 1-16,12 3 0 0,15-4 0 16,21-8 0-16,26-14-2 15,35-16 1-15,32-21 0 16,36-22-2-16,30-21 1 15,34-18 0-15,18-21-1 16,24-9 2-16,11-9 0 16,5-4 0-16,1-1 1 15,-10 4 1-15,-18 10-1 16,-31 11 2-16,-24 15-1 15,-41 15 0-15,-34 15 1 16,-37 19-1-16,-33 15 1 16,-31 18 0-16,-21 19-1 15,-17 12 0-15,-7 12 1 16,3 7-1-16,10 1-1 15,20-9 0-15,22-10-1 0,37-19 1 16,34-21-2-16,39-24 1 16,33-22-4-16,38-22 3 15,25-21 1-15,27-9-1 16,15-11 1-16,3-1 1 15,3-3 0-15,-11 9 0 16,-14 10 2-16,-28 10 0 16,-28 16-1-16,-41 17 1 15,-32 22-1-15,-38 19 2 16,-29 17-2-16,-30 13 1 15,-23 18-2-15,-10 8 1 16,-5 9-2-16,4-3 2 16,13-5-2-16,21-10 1 0,21-16-2 15,36-15 1-15,28-22-2 16,34-23 2-16,34-24-1 15,33-20 1-15,24-13-1 16,17-13 1-16,17-7 2 16,4-3-2-16,2 2 2 15,-10 9-1-15,-21 13 2 16,-24 15-2-16,-30 20 2 15,-38 17 0-15,-30 22 1 16,-39 15-2-16,-27 18 0 16,-26 11 1-16,-15 9-2 15,-17 5 1-15,1 2-1 16,9-8 0-16,14-7-1 15,23-15 0-15,25-15 1 0,35-20-1 16,33-20 0-16,42-22 0 16,29-17-2-16,32-12 2 15,26-10 0-15,18-5 1 16,6 3 0-16,-2 7-1 15,-9 8 1-15,-18 14 0 16,-30 16 1-16,-30 11-1 16,-36 17 2-16,-36 10 0 15,-30 13-2-15,-29 8 2 16,-25 11-1-16,-21 6 0 15,-14 11 0-15,-6 5 0 16,-6 6-1-16,6 7 0 16,7-1 1-16,15-7-2 15,20-9 1-15,27-12-1 0,25-19 1 16,32-23-1-16,27-22 0 15,28-27 0-15,30-23-1 16,22-19 2-16,19-16-2 16,8-10 2-16,6-8 0 15,-7 1 0-15,-8 2 0 16,-21 14 2-16,-32 11-1 15,-34 17-1-15,-34 19 1 16,-37 17 0-16,-30 20-1 16,-37 22 1-16,-28 20 0 15,-17 16-1-15,-10 14 1 16,-8 12 0-16,6 6-1 15,12-2 0-15,22-8-1 16,33-13 1-16,38-23-1 16,47-30 0-16,24-14 0 0,56-37-1 15,44-27 2-15,39-23-1 16,24-13 1-16,22-9 0 15,1-3 1-15,-3 5 1 16,-23 11-1-16,-33 18 1 16,-39 19-1-16,-51 23 0 15,-52 23 1-15,-56 24-1 16,-45 23-1-16,-44 23 0 15,-36 17-1-15,-25 16 0 16,-16 14 1-16,0 6-1 16,11-3 1-16,24-9-2 15,34-15 1-15,42-19 0 0,49-23 0 16,53-27 0-16,34-29 0 15,55-24-2-15,37-22 1 16,36-14 3-16,18-8-1 16,10-4 1-16,-2 4 1 15,-19 9-1-15,-20 16 2 16,-41 13-1-16,-40 22 1 15,-52 18-1-15,-40 24-1 16,-45 14 0-16,-33 14 0 16,-30 7-2-16,-19 9 1 15,-7 3-1-15,2-3-1 16,17-6 1-16,17-8-2 15,30-10 1-15,27-15 0 16,42-13 2-16,34-18-1 16,39-18 0-16,37-18 2 15,31-13 0-15,26-13 0 0,18-6 0 16,12-7 0-16,-5 1 0 15,-8 5 1-15,-24 6 0 16,-26 14 0-16,-35 12 0 16,-32 13 0-16,-40 15 0 15,-36 17 0-15,-34 14-1 16,-27 16 0-16,-26 12-1 15,-18 14-1-15,-14 8 1 16,-4 5-1-16,8 0 1 16,13-7-1-16,29-10 0 15,29-13-1-15,36-22 2 16,43-22-1-16,46-19 1 15,36-16 1-15,34-17-1 16,27-11 0-16,20-9 1 16,9-1-1-16,1 2 1 0,-11 9 0 15,-21 11 0-15,-23 12-1 16,-35 13 0-16,-37 16 1 15,-38 18 0-15,-39 18-1 16,-39 11 1-16,-34 16 0 16,-27 11-1-16,-22 9 1 15,-16 5-1-15,-4 4 0 16,4-3 0-16,16-8 0 15,22-9-1-15,29-12 1 16,31-16-1-16,36-17 0 16,38-15 0-16,32-19-1 15,33-11 2-15,22-11-1 0,24-8 1 16,12-5-1-16,9-4 1 15,-3 2 1-15,-10 6-1 16,-14 9 1-16,-25 7 0 16,-24 12 0-16,-30 12 0 15,-32 11 0-15,-36 15 0 16,-26 14 0-16,-31 9-1 15,-17 11 0-15,-20 9 0 16,-10 9 0-16,-2 0-1 16,4-1 1-16,18-5-1 15,20-12-1-15,26-7 1 16,25-15 0-16,35-12 0 15,33-13 0-15,33-15 0 16,21-8 0-16,24-8 1 16,15-1 0-16,10-5 1 0,2 4 0 15,-6 2 0-15,-14 8 1 16,-20 7 0-16,-22 6 0 15,-27 8 0-15,-35 15-2 16,-10-11 1-16,-33 14 0 16,-23 5-1-16,-18 2 0 15,-14 7-1-15,-13 3 2 16,-5 5-2-16,1 1 1 15,10-3-1-15,11-1 0 16,20-6 0-16,17-3 0 16,29-10 0-16,28-3-1 15,31-26 1-15,24 2 1 16,18-5-1-16,14-5 2 15,7 3 0-15,-1 1 0 0,-8 5 1 16,-11 9 0-16,-22 3-1 16,-19 11 0-16,-33 2 1 15,-7 14-1-15,-31-2-1 16,-19 3 1-16,-22 3-1 15,-13 0 1-15,-8-1-1 16,-2 3 1-16,0-3-2 16,10-2 0-16,17-2 0 15,15-3-1-15,30-5 1 16,30-5 0-16,18-11-1 15,30-5 0-15,29-1 1 16,16-3 0-16,14 3 0 16,4 0 1-16,-4 9-3 15,-12 2-1-15,-15 22-8 0,-36-2-7 16,-17 21-2-16,-41-8-8 15,-22 9-8-15,-25 1 1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29:48.5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2291 16322 2 0,'7'-14'31'16,"-2"-5"1"-16,4 15-11 16,-14-22-6-16,5 26-1 15,-4-23-2-15,4 23-3 16,-26-15-2-16,9 19-2 15,-8 5-2-15,-1 6 0 16,-3 9-1-16,0 11-1 16,1 6 1-16,5 10-1 15,3 8 0-15,10 5 0 16,5-4 0-16,11-1-1 0,8-5 0 15,11-10 1-15,12-11-1 16,12-15 0-16,8-18 0 16,4-13 0-16,-2-17 1 15,0-9-1-15,-12-12 1 16,-10-5-1-16,-18-2 0 15,-21 2 1-15,-20-1-1 16,-15 12 0-16,-13 11-2 16,-7 8-1-16,5 17-4 15,-8 1-28-15,26 15-3 16,7-4 0-16,23 12-1 15</inkml:trace>
  <inkml:trace contextRef="#ctx0" brushRef="#br0" timeOffset="623.0355">2340 14252 61 0,'0'0'38'15,"-5"-20"0"-15,5 20-2 16,5-13-30-16,-5 13-1 16,0 0 0-16,16 18-1 15,-11 7-1-15,-1 17-1 16,0 11-1-16,-1 11 1 15,-1 7-3-15,0 5 1 16,-2 0-2-16,-2-10-2 16,7-4-4-16,-5-22-31 15,22-11-1-15,-1-26-2 16,15-12 4-16</inkml:trace>
  <inkml:trace contextRef="#ctx0" brushRef="#br0" timeOffset="1257.0719">2446 12637 75 0,'0'0'39'0,"0"0"-2"16,0 0 1-16,12-13-34 16,-3 1-1-16,11 2 0 0,5-5-1 15,5 1 0-15,3 0-1 16,-2 5 1-16,-1 2-1 15,-3 11 1-15,-10 9-1 16,-10 10-1-16,-15 12 1 16,-10 6-1-16,-14 8 1 15,-5 3 0-15,-2 1-1 16,-2-3 0-16,5-6 0 15,6-6 0-15,15-9 1 16,17-10 0-16,20-16-1 16,19-8 1-16,17-11-2 15,10-11-3-15,20 3-32 16,-3-16-2-16,12 6-1 15,-16-7-2-15</inkml:trace>
  <inkml:trace contextRef="#ctx0" brushRef="#br0" timeOffset="2021.1156">2312 10904 88 0,'-16'-9'36'0,"16"9"0"16,1-17 0-16,-1 17-33 15,28-25-1-15,-1 14 0 16,8-3 0-16,6 4-1 16,3-1 1-16,-1 4-2 15,-3 4 1-15,-4 5 0 16,-9 5 1-16,-11 6-1 15,-15 5 0-15,-9 5 1 16,-15 3-1-16,-4 1 1 16,-2 1-2-16,-1-3 0 15,2-2-1-15,9-4 1 16,12-5-1-16,7-14 1 0,27 14-1 15,8-12 1-15,6-1 0 16,6-1 0-16,4 0 1 16,-3 4-1-16,-9 1 1 15,-10 10 0-15,-17 7-1 16,-16 8 0-16,-18 7 1 15,-16 6-2-15,-8-2 1 16,-9 2-2-16,4-6 0 16,1-13-5-16,21-2-28 15,-2-27-3-15,29-6 0 16,8-24-3-16</inkml:trace>
  <inkml:trace contextRef="#ctx0" brushRef="#br0" timeOffset="2562.1465">2593 9033 85 0,'-1'-13'36'0,"-9"-1"0"16,10 14-1-16,-29 0-26 15,14 13-2-15,-8 1-1 16,-1 10-1-16,-1 1-1 16,3 7-1-16,2-2 1 15,10 6-1-15,6-5-1 16,19-3 0-16,15-8 0 0,20-12-1 15,17-8-1-15,11-15-3 16,16-6-3-16,-3-21-11 16,16 4-20-16,-17-17-3 15,-3 8 1-15,-21-10-2 16</inkml:trace>
  <inkml:trace contextRef="#ctx0" brushRef="#br0" timeOffset="2726.1559">2935 8868 83 0,'-78'55'41'0,"15"25"-1"15,1 3 0-15,19 16-13 16,10-9-22-16,20 0-5 16,17-7-2-16,10-23-13 0,24 1-24 15,3-29-1-15,15-15-1 16,-3-21-1-16</inkml:trace>
  <inkml:trace contextRef="#ctx0" brushRef="#br0" timeOffset="3373.1929">2612 7365 107 0,'-18'-1'39'0,"-10"-4"1"16,2 12-2-16,-10 8-34 15,6-4-3-15,0 3 0 16,7 5 0-16,2 4-1 15,5 4 1-15,10 0-1 16,7 3 1-16,13-1-1 16,16-2 0-16,13-5 0 15,10-5 0-15,7-4 1 16,4-2-1-16,0 0 0 15,-5-2 0-15,-8 3 1 16,-14 6-1-16,-18 9-1 0,-17 5 1 16,-13 4-2-16,-13 0 0 15,-5 5-4-15,-13-16-12 16,11 6-21-16,-6-19 1 15,17-9 0-15,5-18-2 16</inkml:trace>
  <inkml:trace contextRef="#ctx0" brushRef="#br0" timeOffset="3544.2027">2788 7289 122 0,'-9'12'42'15,"-5"-4"-1"-15,18 9-1 16,10-12-39-16,20-10-4 0,32 0-32 15,2-23-3-15,28 2-2 16,-1-21 0-16</inkml:trace>
  <inkml:trace contextRef="#ctx0" brushRef="#br0" timeOffset="4196.24">2840 5269 91 0,'0'0'37'0,"-1"-16"0"15,1 16-1-15,-17 12-30 16,1 8-2-16,-8 6-1 15,-4 12 0-15,-4 14-1 16,-1 11 0-16,2 7-1 16,8 8 1-16,7 1 1 15,11-5-1-15,18-6 0 16,11-11-1-16,17-14 1 15,9-15-2-15,5-17 2 16,2-15-2-16,-1-17-2 16,-7-12 2-16,-9-9-2 0,-14-4 1 15,-14-4-2-15,-20 5 2 16,-19 6-1-16,-14 11 0 15,-14 17 1-15,-11 8 0 16,-9 18-2-16,2 4-4 16,18 15-28-16,0-9-1 15,30 0-2-15,13-15-2 16</inkml:trace>
  <inkml:trace contextRef="#ctx0" brushRef="#br0" timeOffset="4785.2732">2299 3695 96 0,'15'1'38'16,"-1"-12"2"-16,16 8-4 15,8-12-30-15,19 0 0 16,8-6-2-16,15 1 1 16,2-2-4-16,5 3 1 15,-5 2-2-15,-5 3 2 16,-16 8-1-16,-13 9-1 15,-16 12 1-15,-16 11-1 16,-16 13 2-16,-15 15-2 16,-16 16 1-16,-11 10 0 0,-6 10-1 15,-6-2-2-15,9 0-4 16,-2-24-19-16,22 3-14 15,6-30-3-15,29-15 1 16,10-33-3-16</inkml:trace>
  <inkml:trace contextRef="#ctx0" brushRef="#br0" timeOffset="5559.318">2934 1814 65 0,'24'-17'39'0,"-19"-5"0"15,-3 8 1-15,-22-5-15 16,-3 11-16-16,-16 4-4 16,-9 6-1-16,-13 7-1 15,-5 6-1-15,-3 8 0 16,1 6-2-16,10 2 1 15,7 3-1-15,17 3 1 16,15-3-1-16,25 2 0 0,21-3-1 16,24-1 0-16,13 2 1 15,21 0-1-15,4-3-1 16,2-1 2-16,-6-3-1 15,-8 3 0-15,-18 0 1 16,-26 5-1-16,-16-2 0 16,-29 1 2-16,-17 4 0 15,-15-5 0-15,-10 0-1 16,-5-15 1-16,1-10-1 15,4-13 1-15,11-19-1 16,18-20-1-16,18-21 2 16,21-15-3-16,21-19 3 15,18-1-4-15,12-8 1 16,14 12-9-16,-9-2-26 0,4 23-4 15,-16 13 2-15,-11 27-3 16</inkml:trace>
  <inkml:trace contextRef="#ctx0" brushRef="#br1" timeOffset="14423.825">3320 14683 39 0,'0'0'32'16,"12"1"3"-16,-12-1-7 16,0 0-19-16,0 0-3 15,0 0-2-15,0 0 0 16,0 0-2-16,0 0-1 15,15-4 1-15,-3 0-1 16,0 2 0-16,0-2 0 16,3 2 0-16,3 0 0 15,-3 1 0-15,0 1-1 16,-1 1 2-16,-1 0-2 15,2 0 1-15,2-2-1 16,2 1 1-16,3-2-1 16,2-3 1-16,1 0 0 15,2 1-1-15,-2-2 1 0,3 3-1 16,-7 0 0-16,1 3 1 15,-2 3-1-15,-3-1 0 16,-1 0 0-16,-1 2 0 16,3-3 0-16,5-1 1 15,0-1-1-15,6-3 0 16,-3 0 1-16,1-1-1 15,0 0 0-15,0 3 1 16,-6 1-1-16,-3 3 1 16,-4 2-1-16,-4 3 0 15,-10-7 0-15,14 15 0 16,-14-15 0-16,20 12 1 15,-6-7-1-15,4-6 0 0,6-3 1 16,7-3-1-16,4-3 1 16,4-2 0-16,5-1 0 15,0 0-1-15,4 1 1 16,-2 4-1-16,-1 0 1 15,3 5-1-15,-2 3 0 16,-3 2 0-16,1 1 0 16,-2 2 0-16,-3 1 0 15,1-2 0-15,-1 5-1 16,-5-6 2-16,1 2-1 15,1-1 0-15,-2-1 0 16,3-2 0-16,1 0 1 16,1-2-1-16,3-4 0 15,6 3 0-15,-1-3 1 0,4 2-1 16,-1-1 0-1,2 2 0-15,-2 1 0 0,-2 2-1 16,-2 0 1-16,-4 0 0 16,-1 0 0-16,-4-1 0 15,-1 0 0-15,-1-1 1 16,1-1-1-16,-3-2 0 15,2-1 1-15,-1 0-1 16,2 2 0-16,-3-1 1 16,-2 3-1-16,1 0 0 15,-2 3-1-15,-2 0 1 16,-4 2 0-16,-1 1 0 15,-3-1 0-15,-2 0 0 16,-4 1 0-16,1-2 0 16,-1-1 0-16,0-1 0 0,2-1 0 15,1-1 0-15,2-1 0 16,0-3 0-16,0 0 0 15,5-1 0-15,-5 0 0 16,3-1 0-16,-2 1 1 16,-4 0-1-16,0 1 0 15,-3 1 0-15,0 1 0 16,-2 1 0-16,1 1 0 15,1 1 0-15,-2 1 0 16,4 1 0-16,-3-1 0 16,4 0 0-16,-4-1 1 15,1-1-1-15,-3-2 1 16,-10 3-1-16,19-3 1 15,-19 3-1-15,12-3 0 0,-12 3 0 16,0 0 1-16,14 1-1 16,-14-1 0-16,12 8 0 15,-12-8-1-15,16 8 2 16,-16-8-1-16,21 8 0 15,-12-3 0-15,2-2 0 16,-11-3 0-16,16 1 0 16,-16-1 1-16,10 1-1 15,-10-1 0-15,0 0 1 16,0 0-1-16,0 0 0 15,0 0 0-15,0 0 0 16,0 0 0-16,-9 14-1 16,9-14 1-16,2 14-1 15,-2-14 0-15,11 14 1 0,-11-14 0 16,12 11 0-16,-12-11 0 15,0 0-1-15,13 6 1 16,-13-6-1-16,0 0-2 16,-13-16-8-16,13 16-22 15,-13-14-5-15,13 14-1 16,-20-29 0-16</inkml:trace>
  <inkml:trace contextRef="#ctx0" brushRef="#br0" timeOffset="28310.6189">6970 14772 16 0,'-9'-6'34'16,"9"6"1"-16,0 0 1 16,0 0-23-16,-12-3-3 15,12 3-1-15,0 0-2 0,0 0-2 16,0-10-2-16,0 10 1 15,0 0-2-15,12 0 0 16,-12 0-1-16,11 5-1 16,-11-5 1-16,20 8-1 15,-6-6 1-15,4 1 0 16,1-4 0-16,4-1 0 15,-2-1 0-15,3 1 0 16,3-1 0-16,-2 1 0 16,2 1 0-16,-4 2-1 15,-1 1 0-15,2 2 0 16,-2-1 0-16,0 2-1 15,4-2 2-15,1-2-2 0,2-1 1 16,5-2 1-16,4-1-1 16,7-4 1-16,0 1 0 15,1-1 0-15,4 1-1 16,-3 1 1-16,-1 0-1 15,-5 4 0-15,0 1 0 16,-6 2 1-16,-4 3-1 16,-1-1-1-16,-2 2 1 15,-3-2 1-15,1-1-1 16,-1 2-1-16,-1-3 2 15,2 0-1-15,2-2 0 16,1 0 0-16,1 0 0 16,6-2 1-16,1 1-1 15,6-3 0-15,1 1 0 0,7-1 0 16,0 1 0-16,1-2 1 15,1 0-1-15,3-1 0 16,-2 2 0-16,-3 1 1 16,-1-1-1-16,-4 3 0 15,-2 1 0-15,0 0 0 16,0 1 1-16,-3 2-1 15,1-3 0-15,4 0 0 16,0-3 0-16,2 0 0 16,4-1 1-16,-2-1-1 15,-1 0 0-15,4-1 0 16,-5 2 0-16,-1 0 0 15,-3 3 1-15,-4 1-1 16,-4 0 0-16,-1 1 0 0,-3 0 0 16,-3 1 0-16,1-2 0 15,0 1 0-15,1-1 0 16,1 0 0-16,4-3 0 15,2 3 1-15,2-2-1 16,1 1 0-16,1 0 0 16,-3-2 0-16,-2 2 1 15,-5 0-1-15,-6 0 0 16,-7 1 0-16,-3 1 0 15,-4 1 0-15,-12-2 0 16,19 6 0-16,-7-2 0 16,2-2 0-16,2 0 0 15,1-1 1-15,1-1-1 16,0-1 0-16,-1-2 0 0,-6 1 1 15,-11 2-1-15,13-9 0 16,-13 9-1-16,0 0-2 16,-16-6-3-16,-4-1-32 15,10 10 0-15,-8-4-3 16,18 1 3-16</inkml:trace>
  <inkml:trace contextRef="#ctx0" brushRef="#br2" timeOffset="37610.1512">10488 9368 22 0,'-12'-2'31'0,"12"2"2"15,-9 4 0-15,9-4-10 16,0 0-7-16,-15-3-3 16,15 3-4-16,0 0-2 0,0 0-1 15,0 0-2 1,0 0-1-16,0 0-1 0,0 0-1 15,0 0 1-15,0 0-1 16,0 0-1-16,2 12 1 16,-2-12-1-16,5 12 0 15,-5-12 1-15,14 13-1 16,-1-8 1-16,2-3 0 15,3-1-1-15,3 1 1 16,0-1 0-16,2 2-1 16,-1-1 1-16,-1 2-1 15,0 0 0-15,1 2 0 16,-4 0 0-16,4-2 0 15,4 0 0-15,-1-4 0 0,4-3 0 16,0-1 0-16,1-2 0 16,0-2 0-16,1 0 0 15,-5 1 0-15,0 1 0 16,-2 3 0-16,-5 0 0 15,0 3 0-15,0 0 0 16,-1 0 0-16,2-2 0 16,1-1 0-16,0-3-1 15,3-1 1-15,0-1 0 16,0 0 0-16,-1 0 0 15,-5 2 0-15,-3 1 0 16,-1 2 0-16,-14 3 0 16,15 0 0-16,-15 0 0 15,0 0 0-15,14 6 0 16,-14-6 0-16,19-1 0 0,-5-4 1 15,1-2-1-15,4 0 0 16,2-2 0-16,2 1 0 16,-2 0 0-16,-2 1 0 15,-2 2 1-15,-3 4-1 16,-2 1-1-16,-12 0 1 15,15 7 0-15,-15-7 0 16,14 8 0-16,-14-8 0 16,19 12 0-16,-5-10 0 15,1 0 0-15,5 1 0 16,3-2 0-16,0-2 0 15,4-1 0-15,3 0 0 16,0-1 0-16,1 0 0 16,3 0 0-16,-2 1 0 0,1 0 0 15,2 1 0-15,1-1 0 16,-1 0 0-16,2-1 0 15,5 0 0-15,-2 1 0 16,2-1 0-16,0 3 0 16,-2 0 0-16,0 1 0 15,-4 3 0-15,2 2 0 16,-2-1 0-16,-1 2 0 15,2-1 0-15,3 0 0 16,0-3 0-16,2 1 0 16,2-1 0-16,1 1 0 15,1-3 0-15,2 0 0 16,3 0 0-16,2-1 0 15,1 0 0-15,1-3 0 16,0 0 0-16,2 1 0 0,0-1 0 16,-5 0 0-16,-4 0-1 15,-4 1 1-15,-5 0 0 16,-4 1 1-16,-3 0-1 15,-4 1 0-15,-6 1 0 16,-4-1 0-16,0 1 0 16,-3 1 0-16,-1-2 0 15,-1 1 0-15,0-1 0 16,2 0 0-16,2 0 0 15,-1-3 0-15,0 2 0 16,0 1 0-16,-1 0 0 16,2-1 0-16,-2 1 0 15,-4 1 0-15,-11-1 0 16,16 1 0-16,-16-1 0 0,12 3 1 15,-12-3-1-15,0 0 0 16,19 1 0-16,-5-1 0 16,4-1 0-16,8 0 0 15,6-1 0-15,2 1 0 16,3-1 0-16,1 2 0 15,-1 0 0-15,-8 1 0 16,-8 1 0-16,-5 2 0 16,-16-4 0-16,14 4 0 15,-14-4 1-15,0 0-2 16,-14 8 1-16,14-8-2 15,-16-1-2-15,16 1-14 16,-16 1-18-16,16-1-1 0,-9-10-2 16,9 10 1-16</inkml:trace>
  <inkml:trace contextRef="#ctx0" brushRef="#br3" timeOffset="46376.6526">14119 2229 28 0,'0'0'29'0,"-1"-17"0"15,1 17-9-15,0 0-3 16,0 0-4-16,-14-11-1 15,14 11-3-15,0 0-3 16,0 0-1-16,0 0-1 16,0 0-1-16,0 0 0 15,0 0 0-15,0 0 0 16,0 0-1-16,0 0 1 15,0 0-1-15,0 0 1 16,0 0-1-16,0 0 0 16,0 0 0-16,0 0-1 15,0 0 0-15,0 0 0 0,0 0 0 16,0 0-1-16,9 11 0 15,-9-11 1-15,11 6-1 16,-11-6 0-16,19 4 0 16,-9 0 0-16,1-3 1 15,2 1-1-15,0 0 0 16,-1 1 0-16,2 0 0 15,-2 1 0-15,2-1 0 16,0-1 0-16,2 1 0 16,5-2 0-16,1-2 0 15,1-1 0-15,6-1 1 16,-1 0-1-16,1-1 0 15,-1 2 0-15,-1-1 0 16,-5 3 0-16,0 2 0 0,-5-1 0 16,-3 2 0-16,-3 0 0 15,0 1 0-15,2-2 0 16,-1 1 0-16,3-3 0 15,2 0 0-15,4-3 0 16,-1 1 1-16,5-2-1 16,1-1 0-16,2 0 0 15,-2 2 0-15,-2-2 0 16,-1 3 0-16,-1 1-1 15,-2 1 1-15,-2 2 0 16,0 0 0-16,0 0 0 16,3 0 0-16,0-1 0 15,6-1 0-15,2-1 0 16,8-1 0-16,1-3 1 15,8-1-1-15,1 0 0 0,1 2 0 16,0-1 0-16,-2 1 0 16,-1 1 0-16,-3 2 0 15,-4 1 0-15,-3 4 0 16,0-2 0-16,-2 1 0 15,1 2-1-15,-2-3 1 16,1 1 0-16,3-1 0 16,1 0 0-16,1-4 0 15,2 1 0-15,7-2 0 16,-2-1 0-16,4 0 0 15,0 1 0-15,0-2 0 16,-1 3 0-16,-2-3 0 0,-3 4 0 16,-2-1 0-16,-2 1-1 15,-5 1 1-15,0 0-1 16,-3 1 1-16,-3-1 0 15,-1 1-1-15,-1 0 1 16,1 2 0-16,-1-2 0 16,1 0 0-16,1 0 0 15,2-2 0-15,3 1 0 16,0-1 1-16,1 0-1 15,-2 1 0-15,1 1 0 16,-4 0 0-16,-1 1 0 16,-2 0 0-16,-2 3 0 15,-2-1 0-15,1-1 0 16,0 0 0-16,0 0 0 15,5-2 0-15,-3 0 0 0,2-3 0 16,-3 1 0-16,0-2 0 16,0 2 0-16,-2 0 0 15,-2 0 0-15,-1 0 0 16,-3 1 0-16,0 1 0 15,-1 0 0-15,1 1 0 16,-4 1 0-16,2-1 0 16,-5-1 0-16,2 1-1 15,-1 1 1-15,-10-3 1 16,20 2-1-16,-8-2 0 15,-1-1 0-15,1 1 1 16,-1-1-1-16,2 0 0 16,-13 1 0-16,19 0 0 15,-19 0 0-15,16 0 0 0,-16 0 0 16,15 2 0-16,-15-2 0 15,14 3 0-15,-14-3 0 16,18 3 0-16,-18-3 0 16,21 1 0-16,-21-1 1 15,16-1 0-15,-16 1-1 16,13 0 1-16,-13 0 0 15,0 0-1-15,0 0 1 16,0 0-1-16,11-4 0 16,-11 4 0-16,0 0 0 15,13-3-1-15,-13 3 1 16,16-1 0-16,-6 1-1 15,-10 0 1-15,17 1-1 16,-17-1-1-16,0 0-1 0,0 0-2 16,0 0-8-16,-15 4-23 15,15-4-1-15,-26 0-1 16,26 0 0-16</inkml:trace>
  <inkml:trace contextRef="#ctx0" brushRef="#br4" timeOffset="53993.0882">17677 3989 23 0,'-14'-1'24'16,"14"1"1"-16,-14 1 0 16,14-1-15-16,-13-3-2 15,13 3-1-15,0 0 0 16,-15-11 0-16,15 11 1 15,0 0-1-15,0 0 0 16,0 0-2-16,0 0 0 16,0 0 0-16,0 0-2 15,0 0-1-15,0 0 1 16,0 0-1-16,0 0 1 15,0 0-1-15,18-6 0 16,-18 6 0-16,16-2 0 16,-6 2-1-16,2 1 0 15,0 1 0-15,0 3-1 16,2 0 0-16,5 0 1 0,0-1-1 15,5-3 1-15,3-1 0 16,5-1-1-16,4-4 1 16,4 2 0-16,2-3-1 15,-2 1 1-15,1 4-1 16,-2 2 0-16,-2 5 0 15,-4 1 1-15,-3 5-2 16,-3 0 1-16,-1 2 0 16,1 0 0-16,1-3 0 15,2 0 0-15,3-5 1 16,8-3-1-16,1-3 1 15,3-2-1-15,1-5 1 16,4 1 0-16,-4 0 0 0,1 0-1 16,-2 1 1-16,-1 1-1 15,-4 0 0-15,2 1 0 16,0 2 0-16,1-1 0 15,-1 0 0-15,2-2 0 16,2-1 0-16,1 2 1 16,-2-2-1-16,2 3 0 15,-4 0 1-15,-2 1-1 16,-3 2 0-16,-3 1 1 15,-1 2-1-15,-2 0 0 16,0 2 0-16,0-1 1 16,2-1-1-16,5 0 0 15,1-2 0-15,5-1 0 16,1-3 0-16,1-1 0 0,2 0 1 15,2 0-1-15,1-2 0 16,-3 0 0-16,-3 3 0 16,0 1 1-16,-2 0-1 15,0 2 0-15,-1 0 0 16,-4 1 0-16,0 1 0 15,0-1 0-15,0 0 0 16,-2 1 0-16,-3-3 1 16,1 0-1-16,-1 1 0 15,0 0 0-15,0-1 0 16,-2 1 0-16,2 0 0 15,0 0 0-15,-2 0 0 16,1 1 0-16,-6 0 0 16,-1-2 0-16,-3 2 1 0,-8-2-1 15,-2 0 0-15,-13 0 0 16,18 1 0-16,-18-1 0 15,15 3 0-15,-4-6 0 16,6 2 0-16,8-1 0 16,2-2 1-16,2 0-1 15,0-2 0-15,0-1 1 16,-6 0-1-16,-5 2 0 15,-18 5-2-15,6-14-5 16,-6 14-28-16,-25 0-3 16,3 8-1-16,-13-8-1 15</inkml:trace>
  <inkml:trace contextRef="#ctx0" brushRef="#br5" timeOffset="59500.4032">21009 12856 55 0,'0'0'34'15,"-7"-12"-1"-15,7 12 0 16,0 0-26-16,7-11-2 16,-7 11 1-16,0 0-2 15,0 0-1-15,0 0 1 16,0 0-2-16,15 4 1 15,-15-4-1-15,18 9 1 16,-3-7-1-16,6 2 1 16,5-3-1-16,7-2 0 0,4-3 0 15,5 0 0-15,3-4 0 16,1 1-1-16,1 0-1 15,-2 1 1-15,-3 1-1 16,-2 4 0-16,-3 0 0 16,-2 2 1-16,-1 0-1 15,1-1 0-15,-1 0 0 16,4-1 0-16,2-3 1 15,3-1-1-15,-2 0 1 16,2 1 0-16,-1-2-1 16,-5 3 1-16,-2 0 0 15,-3 3-1-15,-3 1 0 16,-5 2 0-16,0 0 0 15,0 1 1-15,3-2-1 16,-2 0 0-16,3-1 0 0,1-1 1 16,2-1-1-16,5-2 0 15,1-1 1-15,-1 2-1 16,0 1 0-16,2 0 1 15,-3 1-1-15,-3 2 0 16,1 0 0-16,-4 3 0 16,-4 1 0-16,1 0 0 15,-2-2 0-15,0 2 0 16,4-3 0-16,3 1 0 15,4-3 0-15,4-2 0 16,7-1 0-16,0-2 1 16,3 1-1-16,-1-2 1 0,-1 0-1 15,-6 1 0-15,-2 0 1 16,-6 0-1-16,-6 3 0 15,-8-1 0-15,1 2 0 16,-5 2 0-16,-2-1 0 16,2 2 0-16,4-1 0 15,3 1 0-15,4-3 0 16,7 1 0-16,1-1 0 15,6-1 0-15,-2 0 0 16,-1-2 0-16,2-1 0 16,-3 0 0-16,-2 1 0 15,-2 0 1-15,-3 2-1 16,-1 0 0-16,0 2 0 15,-1 0 0-15,-1 1 0 16,1 0 0-16,1-2 0 0,1 0 0 16,0 0 0-16,1-1 0 15,2-3 0-15,5 1 0 16,1-1 0-16,2 0 0 15,0-1-1-15,-4 2 1 16,3-1 0-16,-6 2 0 16,-2 0 0-16,-6 1 0 15,-6 1-1-15,-2 0 1 16,-3 0 0-16,-5 0 0 15,2 0 0-15,1 1 1 16,1-1-1-16,3-3 0 16,0 3 1-16,0 0-1 15,3 0 1-15,-3-1 0 16,-2 1-1-16,-2 0 0 0,-12 0 1 15,10 0 0-15,-10 0-1 16,0 0 0-16,0 0 0 16,0 0 0-16,-14 3 0 15,14-3 0-15,0 0-1 16,0 0 1-16,-2 10 0 15,2-10 0-15,10 7-1 16,-10-7 1-16,13 8 0 16,-13-8 0-16,12 4 0 15,-12-4 0-15,0 0 0 16,0 0 1-16,0 0-2 15,10 4 2-15,-10-4-1 16,0 0 0-16,13 5-1 16,-13-5 1-16,18 4 0 0,-7 0 0 15,-1-2 0-15,-1 0 0 16,-9-2 0-16,15 4-1 15,-15-4 1-15,0 0 0 16,0 0-1-16,0 0-1 16,-12-1-1-16,12 1-4 15,0 0-7-15,-25-19-11 16,25 19-14-16,-4-15 0 15,4 15-2-15,1-21 2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5:56.3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1767 823 52 0,'0'0'30'0,"0"0"5"15,0 0-2-15,0 0-22 16,18-56-2-16,-18 56-1 16,0 0-3-16,0 0 0 15,9 62 2-15,-9-62-3 0,22 79-1 16,-23 23 0-16,3 13-1 15,4 10-1-15,-13-11 1 16,-1 5-2-16,-4-8 0 16,-3-19-1-16,-2-38-4 15,6-8-14-15,-6-19-18 16,8-10 2-16,-5-17-3 15,9-11 1-15</inkml:trace>
  <inkml:trace contextRef="#ctx0" brushRef="#br0" timeOffset="728.0413">1982 966 92 0,'0'0'39'16,"0"0"0"-16,0 0 0 15,0 0-38-15,0 0 1 16,-1-60 1-16,1 60-1 16,0 0-1-16,56-45-1 15,-56 45 1-15,66-40-1 16,-66 40 1-16,79-38-3 15,-79 38-7-15,92-33-28 0,-92 33-2 16,84-20 0-16,-84 20 0 16</inkml:trace>
  <inkml:trace contextRef="#ctx0" brushRef="#br0" timeOffset="976.0558">2187 1227 94 0,'-45'32'38'0,"45"-32"1"15,0 0 0-15,0 0-34 16,0 0-3-16,0 0-2 0,0 0 0 15,0 0-5-15,77-27-5 16,-77 27-30-16,82-27 0 16,-35 16-1-16,1 0 3 15</inkml:trace>
  <inkml:trace contextRef="#ctx0" brushRef="#br0" timeOffset="1475.0839">3133 1304 109 0,'0'0'39'0,"0"0"0"15,0 0-9-15,-52-34-28 16,42 42-2-16,-2 4 1 15,5 16-1-15,0 16 1 16,-14-11 0-16,12 22 0 16,-5 1-2-16,5 1 3 15,1-13-1-15,3-9 0 16,0-7 0-16,4-12 0 0,1-16 0 15,0 0 0-15,12-10 0 16,-2-16 0-16,3-11 1 16,3-7-1-16,-16 44 0 15,20-55 0-15,-20 55 1 16,18-64-2-16,-18 64 2 15,26-66-3-15,-26 66 0 16,22-60 0-16,-22 60-1 16,0 0-2-16,47-64-5 15,-47 64-22-15,0 0-10 16,73-45 4-16,-73 45-3 15</inkml:trace>
  <inkml:trace contextRef="#ctx0" brushRef="#br0" timeOffset="2314.1324">3724 1172 83 0,'0'0'40'0,"0"0"0"16,0 0 1-16,29 20-30 15,-65 10-5-15,-10 15-1 16,-10 13-1-16,-3-10 0 15,15 10-3-15,20 5 1 16,17-8-1-16,23-12 0 16,14-14-1-16,13-8 0 15,7-14 0-15,6-12 0 16,4-12 0-16,3-9 0 15,-6-12 0-15,-57 38 0 0,49-51 1 16,-49 51-2-16,40-60 1 16,-40 60-3-16,22-65 3 15,-22 65-2-15,7-57 2 16,-7 57 1-16,-10-52-1 15,10 52 0-15,0 0 2 16,-23-48 0-16,23 48 0 16,0 0-1-16,0 0 0 15,0 0 0-15,0 0-1 16,0 0 1-16,0 0-1 15,0 0 1-15,56-18-1 16,-56 18 1-16,55 20-1 16,7-1 1-16,-8 7-2 15,0 8 1-15,-22 5-1 16,-27-6 2-16,-16 20-3 0,-10 4 2 15,-8-5 0-15,4-7 0 16,6-10-1-16,7-12 1 16,9-12-1-16,3-11 1 15,24-20 0-15,-1-8 0 16,6-12 1-16,-29 40-1 15,33-49 2-15,-33 49-1 16,37-56 1-16,-37 56-1 16,32-55 1-16,-32 55-2 15,0 0 0-15,57-64 1 16,-57 64-3-16,13 2 2 15,-12 19-1-15,0 14 0 16,-7 7-1-16,10 1 2 0,4-11 1 16,15-16-1-16,14-18 1 15,9-14 0-15,-46 16 0 16,59-29 1-16,-59 29 0 15,66-43-2-15,-66 43 0 16,70-42 0-16,-70 42 0 16,55-41 0-16,-55 41 0 15,35-15 0-15,-5 7 0 16,-1 19 0-16,-19 11 0 15,3 13 0-15,-14 14-7 16,-1 0-4-16,14 7-10 16,-5-25-19-16,27-5-1 15,-1-11 0-15,23-4-1 16</inkml:trace>
  <inkml:trace contextRef="#ctx0" brushRef="#br0" timeOffset="2794.1598">6663 1070 94 0,'-8'-58'39'16,"8"58"0"-16,0 0-1 16,8-65-35-16,-8 65 1 15,0 0 0-15,0 0 1 16,0 0-2-16,11 30-2 15,-15 41 1-15,-5 13-2 0,-1 19 2 16,-4-6-4-16,5 4-1 16,0-4-9-16,-2-21-24 15,11-17-2-15,-4-22 0 16,7-7-1-16</inkml:trace>
  <inkml:trace contextRef="#ctx0" brushRef="#br0" timeOffset="2991.1711">6423 1396 120 0,'-25'-18'40'0,"14"11"0"16,1 4-1-16,21-3-37 15,-11 6-1-15,0 0-1 16,51-15-1-16,-51 15-3 0,72-23-6 15,-72 23-28-15,96-38-2 16,-40 15 0-16,6-2-1 16</inkml:trace>
  <inkml:trace contextRef="#ctx0" brushRef="#br0" timeOffset="3403.1946">7350 844 122 0,'0'0'42'0,"0"0"-1"15,0 0-10-15,0 0-28 16,0 0-1-16,0 0 1 16,-37 68 0-16,-8 39-1 0,5 13 0 15,5-3-1-15,3-13 2 16,5-6-3-16,11-3 0 15,1-21 0-15,16-37 0 16,10-20 0-16,12-17 0 16,9-16 0-16,9-9 0 15,5-11 0-15,3-10 0 16,-49 46 0-16,52-49 0 15,-52 49 0-15,43-48 0 16,-10 9 0-16,-1 12 0 16,-8 15 0-16,-10 16 0 15,-10 18 0-15,-2 10 0 16,-5 12 0-16,3 0-2 15,5 0-2-15,0-8-2 0,17-6-4 16,-3-20-11-16,28-4-17 16,-2-18-3-16,16-6 3 15,-4-13-2-15</inkml:trace>
  <inkml:trace contextRef="#ctx0" brushRef="#br0" timeOffset="3591.2054">8034 1336 99 0,'3'-13'40'16,"0"-2"1"-16,-3 15-1 15,-15 22-18-15,1 10-21 16,0 19 0-16,-1 12-1 16,3-11-1-16,12-5-3 15,-2-12-2-15,16-3-14 16,-7-16-18-16,15-8-1 0,-7-15 0 15,14-9-2-15</inkml:trace>
  <inkml:trace contextRef="#ctx0" brushRef="#br0" timeOffset="3749.2144">8185 1173 98 0,'-10'-80'35'0,"10"80"-2"15,-4-60-5-15,4 60-55 16,0 0-9-16,0-68-1 15,0 68-1-15,0 0 1 0</inkml:trace>
  <inkml:trace contextRef="#ctx0" brushRef="#br0" timeOffset="4072.2329">8574 1102 106 0,'0'0'39'16,"0"0"1"-16,0 0-1 15,42 59-36-15,-42-59 1 16,-11 42-1-16,-15-5-1 15,-1 5 0-15,-9-7-2 16,14-13 1-16,16 5-1 16,20 2 0-16,8-8-1 15,12 0 1-15,1-4-1 16,1 3 1-16,-6-3 1 0,-2 4-1 15,-12 2 0-15,-9 5 0 16,-14-3 0-16,-11 7 0 16,-9 0 0-16,-6 0 0 15,0 0-2-15,-2-9-3 16,13 1-18-16,-4-17-15 15,26-7-1-15,-11-2-2 16,26-10-1-16</inkml:trace>
  <inkml:trace contextRef="#ctx0" brushRef="#br0" timeOffset="4891.2796">10065 1346 90 0,'-27'-6'38'0,"2"8"-1"16,-14 6 3-16,4 7-33 15,-10 4-3-15,1 5 1 16,-2 5-2-16,5 4 1 16,4 2-2-16,5 1 0 15,12-1-1-15,11-2 1 16,13-6-2-16,11-4 1 15,15-9-1-15,11-7 0 16,13-6 0-16,5-9 0 16,6-6 0-16,1-9 1 15,-5-4-1-15,-6-8 1 0,-5-3 0 16,-11-2-1-16,-39 40 1 15,30-48-1-15,-30 48 1 16,14-48-1-16,-14 48 0 16,0 0-1-16,11-55 0 15,-11 55 1-15,-14 8-1 16,1 20 0-16,-6 29 0 15,-6 25-1-15,-3 24 2 16,-1 25-2-16,-6 10 3 16,2-5-2-16,0-9 2 15,1-6-2-15,-3-15 3 16,2-15-2-16,-1-20 2 15,2-14 1-15,1-19-3 16,-1-18 1-16,0-20 0 0,1-19-1 16,4-19 0-16,6-17-1 15,5-14 1-15,7-15-3 16,11-3 1-16,7-4 1 15,11 7-2-15,4-4-3 16,19 16-10-16,-9-7-13 16,30 17-10-16,-6 2 2 15,17 6-3-15,1-4 1 16</inkml:trace>
  <inkml:trace contextRef="#ctx0" brushRef="#br0" timeOffset="5298.303">10845 1308 111 0,'1'10'42'0,"-13"3"-1"16,-2 5 0-16,-9 4-40 15,3 8 1-15,1 6-1 16,0 5 1-16,-2 2-2 15,3 3 0-15,2-1 0 16,2-2 1-16,3-7-2 16,3-9 1-16,4-6 0 15,2-8 0-15,2-13 1 16,11-8-1-16,-2-12 0 15,6-8 1-15,0-11 0 16,5-11-1-16,-20 50 2 16,23-59-2-16,-23 59 1 0,24-67-1 15,-24 67 1-15,28-59-2 16,-28 59 1-16,29-54-3 15,-29 54 0-15,0 0-2 16,64-57-2-16,-64 57-7 16,61-28-17-16,-47 24-9 15,66-5 2-15,6 9-1 16,9 11 1-16</inkml:trace>
  <inkml:trace contextRef="#ctx0" brushRef="#br0" timeOffset="5682.325">11627 1298 108 0,'-36'11'40'0,"-1"6"2"16,-21 4-2-16,-4 11-36 0,-8 7-1 16,7 4 1-16,12 1-2 15,12 7 0-15,7-5-1 16,16-4 1-16,15-6-2 15,13-7 0-15,14-14 1 16,13-8-2-16,10-11 1 16,6-11 0-16,2-9 1 15,0-13-1-15,-2-3 0 16,-6-10 1-16,-14 0-1 15,-4 0 0-15,-31 50 1 16,24-43-2-16,-21 5 1 16,3 20 0-16,-17 11-1 0,2 18 1 15,-13 14-2 1,11 14 1-16,-10 7-1 0,12 7 0 15,5-1-2-15,7-5 0 16,12-5-4-16,3-18-6 16,25-3-12-16,-9-19-14 15,19-3 3-15,-8-12-2 16,12-5 3-16</inkml:trace>
  <inkml:trace contextRef="#ctx0" brushRef="#br0" timeOffset="6267.3585">12096 1386 111 0,'-14'12'40'15,"-15"8"0"-15,6 16-2 16,-6 0-35-16,3 11 0 0,-2 8-1 16,6 3-1-16,2 0 0 15,5-4-1-15,3-4 1 16,5-9-1-16,4-5 1 15,1-12-2-15,7-12 1 16,-5-12 0-16,20-13 0 16,-6-10 0-16,5-13 0 15,3-8 0-15,4-11 0 16,3-13 0-16,3-4-1 15,-1 0 2-15,-31 72-1 16,36-63 0-16,-36 63 1 16,32-56-1-16,-3 12 1 15,11 11-1-15,-2 12 0 16,2 19 1-16,-1 11-2 0,-1 8 1 15,1 3-2-15,-3 6 1 16,-11 1 0-16,-12 2 0 16,-11 4-1-16,-11-1 1 15,-17 3 0-15,-11 2 0 16,-15 4 0-16,-6 4 0 15,-8-2 2-15,0 2-2 16,4-5 3-16,5 2-2 16,8-5 1-16,11-4 0 15,10-7 0-15,7-3 0 16,11-6 0-16,2 4 0 15,2-3-1-15,-1 8 1 16,-3 4-2-16,-5 10 0 16,-9 13 0-16,-9 11-2 0,-4 8-2 15,-7-5-3-15,8 12-9 16,-11-28-12-16,23 6-10 16,4-28 1-16,26-16-1 15,12-32 0-15</inkml:trace>
  <inkml:trace contextRef="#ctx0" brushRef="#br0" timeOffset="6784.388">12882 909 91 0,'0'0'40'0,"0"0"1"16,-7-55-2-16,7 55-32 16,0 0-3-16,0 0 1 15,0 0-1-15,0 0-1 16,0 0 0-16,-26 85 0 15,7 0-1-15,-3 11 2 16,-10 9-3-16,-6-7 1 16,-1-1-1-16,11-13-1 15,5-20 0-15,19-20 0 16,11-19 0-16,9-11 0 15,12-14 1-15,6-11-1 16,9-9 0-16,1-4 0 0,1-4 1 16,2-1 0-16,-8 2 1 15,-4 5-2-15,-10 6 0 16,-7 8 0-16,-8 11 0 15,-4 9 0-15,-5 7 0 16,-3 8 0-16,1 3 0 16,-3 4-2-16,7 3-2 15,-2-3-2-15,11 0-8 16,-7-16-4-16,24 2-10 15,-13-13-13-15,18-1 1 16,-6-15-1-16,11-2 3 16</inkml:trace>
  <inkml:trace contextRef="#ctx0" brushRef="#br0" timeOffset="6911.3953">13400 1692 118 0,'-17'30'40'16,"-17"1"1"-16,5 7-5 15,-4 7-52-15,-6-11-22 16,16 7-3-16,-6-10 0 15,14 8-2-15</inkml:trace>
  <inkml:trace contextRef="#ctx0" brushRef="#br0" timeOffset="8215.4697">14084 1349 72 0,'38'-49'40'15,"-38"49"-3"-15,0 0 3 16,0 0-21-16,0 0-12 16,0 0-2-16,30-35-1 15,-30 35-1-15,2 29-1 16,-6 7 0-16,-13 5-1 15,6 8 0-15,-9 5 0 16,2 2 0-16,3-8-1 16,5-5 1-16,6-10 0 15,8-10-1-15,10-14 0 16,8-7 0-16,13-12 1 15,8-10-1-15,4-7 1 16,7-9-1-16,1-7 1 0,-2-4-1 16,0 2 0-16,-8 1 0 15,-45 44 1-15,39-35-1 16,-15 5 0-16,0 19 0 15,-24 11-1-15,14 11 1 16,-23 13 0-16,7 14 0 16,-8-3-1-16,5 7 1 15,5-1 0-15,1-6 0 16,10-10 0-16,6-9 1 15,7-12 0-15,8-11 1 16,0-13-1-16,2-8 1 16,-4-9 0-16,-1-6-1 15,-29 43 0-15,22-48-1 16,-22 48 1-16,12-57-3 15,-12 57 0-15,10-49-2 0,-10 49-4 16,4-50-7-16,-4 50-9 16,0 0-14-16,21-54-2 15,-21 54-1-15,0 0 2 16</inkml:trace>
  <inkml:trace contextRef="#ctx0" brushRef="#br0" timeOffset="8574.4904">15007 1339 108 0,'-6'15'40'16,"8"1"1"-16,6-6-1 16,14-5-38-16,9-6 0 15,10-2 1-15,9-5-1 0,3-4 0 16,-53 12 0-16,58-18 0 15,-58 18 0-15,54-28-1 16,-54 28 1-16,0 0-1 16,58-50 0-16,-58 50 0 15,0 0 2-15,0 0-3 16,-10-53 0-16,10 53 0 15,-69 3 0-15,6 17 0 16,-6 13 0-16,3 12 0 16,0 11 0-16,23 7 0 15,24-2-2-15,40-11 0 16,32-26-4-16,18-19-9 15,37-6-9-15,-2-16-17 16,25-2 0-16,2-11-2 0,13-1 2 16</inkml:trace>
  <inkml:trace contextRef="#ctx0" brushRef="#br0" timeOffset="9022.516">16943 1197 104 0,'0'0'41'16,"-40"-66"0"-16,40 66 0 16,0 0-38-16,-68-9 1 15,41 22-1-15,-39 19 0 16,-6 14-1-16,3 13 0 15,-12-9-1-15,19 12 0 16,10 2-1-16,34 0-1 0,42-24-2 16,22-11 0-16,28-9-5 15,9-18-9-15,34-4-21 16,-7-15-3-16,15-1 2 15,-9-12-2-15</inkml:trace>
  <inkml:trace contextRef="#ctx0" brushRef="#br0" timeOffset="9447.5404">17669 1234 112 0,'0'0'43'15,"-15"-51"1"-15,15 51-2 16,0 0-39-16,-100-17-1 15,35 34-1-15,-16 14 0 0,6 18 0 16,4 6-1-16,19 12 1 16,1-4-2-16,21-3 2 15,15-17-3-15,13-10 2 16,18-15 0-16,16-16 0 15,13-17 0-15,11-13 0 16,7-9 0-16,-63 37 0 16,65-49 2-16,-65 49-1 15,70-60 0-15,-70 60-1 16,60-61 3-16,-60 61-3 15,51-51 0-15,-8 20 0 16,-29 17-2-16,-14 14 2 16,-20 29-2-16,-2 9 2 0,-11 14-3 15,7 9 0-15,2-3-2 16,22-13 1-16,24-11-9 15,1-25-5-15,36-5-11 16,-5-21-11-16,18-6 1 16,-5-16 0-16,9-4 2 15</inkml:trace>
  <inkml:trace contextRef="#ctx0" brushRef="#br0" timeOffset="9770.5587">18050 1303 111 0,'6'-13'39'16,"-17"13"1"-16,-7 15 0 15,-13 14-36-15,-4 9-2 16,2 4 0-16,0-1-2 15,14-3 2-15,8-9-1 0,6-5-1 16,7-10 1-16,9-7-1 16,6-14 1-16,6-8 0 15,6-11-1-15,1-7 1 16,-30 33 1-16,0 0-1 15,61-63 1-15,-61 63-1 16,0 0 1-16,66-66 0 16,-66 66-2-16,25-27 0 15,6 14 0-15,-7 18 0 16,-8 14-3-16,-3 13 0 15,-3 13-3-15,-7 7-4 16,6 9-9-16,-15-20-2 16,24 3-19-16,-6-14-2 15,14-3 0-15,3-14 1 0</inkml:trace>
  <inkml:trace contextRef="#ctx0" brushRef="#br0" timeOffset="10243.5857">19504 1080 91 0,'21'-88'41'0,"-21"88"2"15,22-80-3-15,-22 80-36 16,18-58-3-16,-18 58 0 16,0 0 1-16,0 0 1 15,-13 40-1-15,-6 48 0 16,-10 16-1-16,2 16 2 15,-5-10-2-15,6 2-1 0,8-10-6 16,8-29-3-16,24-27-18 16,-4-21-13-16,12-13 1 15,-6-16-1-15,7-4 0 16</inkml:trace>
  <inkml:trace contextRef="#ctx0" brushRef="#br0" timeOffset="10438.597">19452 1413 101 0,'-61'-62'42'0,"61"62"1"15,0 0-2-15,-41-44-25 16,22 19-14-16,19 25-3 16,0 0-1-16,0 0 0 15,55-30-3-15,-55 30-2 0,77-7-5 16,-21 0-14-16,-3 3-14 15,15-2 3-15,-3 0-1 16,6 1 0-16</inkml:trace>
  <inkml:trace contextRef="#ctx0" brushRef="#br0" timeOffset="10825.6192">20035 1273 92 0,'-50'28'41'15,"9"-2"1"-15,22 2-1 16,19-13-21-16,22-5-20 15,10-4 1-15,14-5 0 16,6-8 0-16,5-1 0 0,-57 8 0 16,60-18 1-16,-60 18 0 15,53-27-1-15,-53 27 1 16,0 0-1-16,53-49 1 15,-53 49-2-15,0 0 2 16,3-49-2-16,-3 49 0 16,0 0-1-16,-97-16 0 15,31 28 1-15,-7 11-1 16,2 17 1-16,0 8-1 15,25 14 1-15,26-4-2 16,39-8 1-16,33-20-1 16,23-15-1-16,30-14-3 15,9-16-2-15,24-11-8 0,-74 1-10 16,9-2-14-1,-1-2 1-15,6-6 0 0,-12-5 0 16</inkml:trace>
  <inkml:trace contextRef="#ctx0" brushRef="#br0" timeOffset="11042.6316">21108 786 108 0,'0'0'42'0,"0"0"1"16,0 0-1-16,0 0-37 15,-54-16-3-15,-5 100 1 16,-7 40-2-16,3 32 0 15,4 6-1-15,11-21 0 16,9-21-4-16,22-23 0 0,28-59-2 16,10-29-5-16,30-13-10 15,-7-26-19-15,27-16 2 16,-71 46 0-16,76-78 2 15</inkml:trace>
  <inkml:trace contextRef="#ctx0" brushRef="#br0" timeOffset="11219.6417">21327 1026 116 0,'50'-102'42'15,"-50"102"1"-15,42-55 1 16,-42 55-41-16,0 0-1 16,8 36 0-16,-29 45-2 15,-9 45-1-15,-10 13-3 16,-5-22-6-16,15-7-11 15,-1-27-15-15,33-31-6 0,-5-19 0 16,18-12-1-16</inkml:trace>
  <inkml:trace contextRef="#ctx0" brushRef="#br0" timeOffset="11663.667">22842 898 105 0,'0'0'41'0,"-3"-61"1"16,3 61-4-16,0 0-37 15,0 0 1-15,0 0 1 16,0 0-2-16,-41 50 1 15,4 39 0-15,-8 12-1 16,-6 14 1-16,-2-10-3 0,6 1-2 16,8-8-6-16,7-24-11 15,46-30-19-15,-3-24 0 16,25-9 1-16,-8-13-3 15</inkml:trace>
  <inkml:trace contextRef="#ctx0" brushRef="#br0" timeOffset="11860.6784">22467 1285 124 0,'0'0'42'0,"-23"-17"0"16,3 8-1-16,20 9-39 15,0 0-3-15,0 0-1 16,74-10-1-16,-74 10-2 0,98-17-3 15,-42 4-11-15,17-3-19 16,-2 0-3-16,5-3 1 16,1-3 0-16</inkml:trace>
  <inkml:trace contextRef="#ctx0" brushRef="#br0" timeOffset="12264.7015">23580 716 109 0,'0'0'41'16,"0"0"2"-16,0 0-1 15,0 0-39-15,-58-17 0 16,58 17 1-16,-81 100-1 16,21 21 0-16,-7 11-1 0,16 4 0 15,-1-17-2-15,12-12 0 16,8-21 0-16,14-18 0 15,13-33 0-15,12-16 0 16,13-12 0-16,13-14 0 16,7-8 0-16,8-11 0 15,3-6 0-15,3-8 0 16,-3 2 0-16,-4 5 0 15,-9 3 0-15,-10 7 0 16,-7 11 0-16,-10 12 0 16,-5 12 0-16,-7 12 0 15,-4 8 0-15,-3 2 0 16,3 6-2-16,4 1-2 15,8 0-3-15,1-11-5 0,25-1-6 16,-7-21-7-16,29 1-15 16,-7-11 0-16,16-6 0 15,-6-14 2-15</inkml:trace>
  <inkml:trace contextRef="#ctx0" brushRef="#br0" timeOffset="12609.7212">23942 1387 119 0,'-18'16'41'0,"-4"1"1"15,19 6-2-15,3-5-38 16,13 2-1-16,9-7 1 16,8-7-1-16,6-5-1 15,9-8 1-15,1-5 0 0,2-9 0 16,-6-4-1-16,-6-9 0 15,-36 34 0-15,0 0 0 16,34-56 1-16,-34 56-1 16,0 0 0-16,-11-39 0 15,-27 29 1-15,-6 17-1 16,-19 13 2-16,3 14-2 15,-8 9 0-15,16 15 0 16,8 4-2-16,40-7 0 16,32-11-2-16,27-12-4 15,42-4-9-15,6-26-5 16,35 2-19-16,-4-12-2 15,9-4-1-15,-16-4 2 16</inkml:trace>
  <inkml:trace contextRef="#ctx0" brushRef="#br0" timeOffset="13496.772">2515 2566 80 0,'-19'-72'39'0,"-1"12"-1"0,-12-3 2 16,1 10-32-16,-8 7-4 16,1 17 0-16,-6 8 0 15,5 18-1-15,-8 16 0 16,0 22 0-16,-4 24-2 15,1 23 3-15,-3 24-3 16,8 14 1-16,1 11-1 16,8 13 2-16,7 2-2 15,13-7-1-15,6-14 0 16,10-13-2-16,13-17-3 15,-3-21-6-15,22-2-13 16,-14-37-15-16,10-6 0 16,-15-28 1-16,10-4-1 0</inkml:trace>
  <inkml:trace contextRef="#ctx0" brushRef="#br0" timeOffset="13995.8005">1709 3212 111 0,'-33'-36'39'0,"17"22"1"16,2-1-1-16,27 20-35 15,6-9-2-15,23-1-2 16,18-1-1-16,18-8-3 16,20 3-2-16,8-11-3 15,21 10-3-15,-12-15 0 16,12 16 0-16,-20-10 0 15,-2 16 1-15,-26-6 4 0,-12 11 3 16,-21 0 5-16,-19-3 4 16,-11 13 1-16,-16-10 2 15,-17 15 2-15,-14-7 0 16,3 14 0-16,-16-2 0 15,4 15 0-15,-6 3-3 16,8 12 0-16,-2 0-2 16,12 9-1-16,4-5-1 15,15 1-1-15,13-10-1 16,12-6 0-16,13-16-1 15,12-16 0-15,12-14 0 16,6-13-1-16,2-14 0 16,-1-10 1-16,-5-7-1 15,-9-4 0-15,-15 1-1 0,-12-1 0 16,-13 8 0-16,-19 4 0 15,-9 13 0-15,-8 10-2 16,-3 12-3-16,-6-5-8 16,17 28-8-16,-8-13-14 15,24 9 0-15,6-11-2 16,27 5 1-16</inkml:trace>
  <inkml:trace contextRef="#ctx0" brushRef="#br0" timeOffset="14249.815">3700 2369 101 0,'-14'-33'41'0,"2"29"1"0,-15 9-1 15,10 38-36-15,-8 10-3 16,0 19 2-16,0 16-2 15,0 20 1-15,5 8-2 16,2 10 1-16,7-5-3 16,6-12 1-16,12-9-5 15,3-24-5-15,26-7-14 16,-6-39-16-16,25-16 0 15,-3-38-1-15,20-16 1 16</inkml:trace>
  <inkml:trace contextRef="#ctx0" brushRef="#br0" timeOffset="14452.8265">4226 2360 111 0,'-43'57'42'0,"2"34"2"15,-11 1-3-15,6 16-38 16,6 5-2-16,9 2 0 15,10-6-3-15,11-14-2 16,18-2-11-16,0-36-11 16,28-2-14-16,-3-29 0 15,22-11-1-15,-5-32 1 16</inkml:trace>
  <inkml:trace contextRef="#ctx0" brushRef="#br0" timeOffset="14753.8439">4498 2977 102 0,'-30'6'40'15,"4"20"1"-15,-11-1-1 16,2 18-35-16,2 4-1 16,5 11 0-16,5-2-1 15,8 3-1-15,7-7 0 16,11-8-1-16,10-13 0 15,12-14 0-15,10-17-1 16,6-13 0-16,1-13 0 16,4-10 0-16,-3-8 0 15,-9-4 0-15,-4-4-2 16,-16-2 0-16,-9 6-2 15,-17 2-3-15,-3 21-8 0,-24-10-6 16,12 28-14 0,-17-2-4-16,11 17-2 0,-3-1 3 15</inkml:trace>
  <inkml:trace contextRef="#ctx0" brushRef="#br0" timeOffset="15450.8837">5067 2998 72 0,'-7'-11'41'16,"7"11"-1"-16,0 0 0 16,0 0-13-16,-10-2-22 15,5 13-1-15,-8 3-1 16,4 12 0-16,-8 8-1 15,2 11-1-15,0 2 0 16,5 6-1-16,7 0 1 16,9-5-1-16,9-7 0 0,13-15 1 15,9-11-1-15,7-16 1 16,7-17-1-16,1-9 1 15,0-11-1-15,-3-7 1 16,-3-2-1-16,-6 1-1 16,-9 5 1-16,-4 8-1 15,-6 10 0-15,-8 11 1 16,-13 12-1-16,12 12 1 15,-12 12 0-15,0 10 0 16,1 4 0-16,4 5 1 16,5 1 0-16,8-5 0 15,4-6-1-15,9-11 1 16,7-13 0-16,2-14 1 15,2-11-1-15,0-14 0 0,-4-7-1 16,-2-7 1-16,-11-4-1 16,-7 0-1-16,-7 1-1 15,-8 1-1-15,-1 7-1 16,-6 1-3-16,7 18-7 15,-14-11-4-15,26 29-9 16,-11-15-12-16,18 17 1 16,-1-12 1-16,14 16 0 15</inkml:trace>
  <inkml:trace contextRef="#ctx0" brushRef="#br0" timeOffset="15668.8962">6279 2897 117 0,'-1'27'40'0,"-20"-8"2"0,4 20-2 16,-17 3-36-16,9 1-2 15,-1 5 0-15,3 4-1 16,4-1 0-16,2 1-2 16,9-7-2-16,5-8-1 15,12-5-5-15,-9-32-9 16,43 17-12-16,-18-39-10 15,17-1 2-15,-7-21-1 16,9-3 2-16</inkml:trace>
  <inkml:trace contextRef="#ctx0" brushRef="#br0" timeOffset="16608.95">6453 2763 116 0,'-4'-20'40'0,"4"20"3"0,-5 11-3 16,19 4-35-16,-8 5-3 15,6 7 1-15,1 3-1 16,1 7 2-16,0 2-4 15,-3 6 0-15,-2 3 0 16,-9 6 0-16,-5 0 0 16,-7-2 0-16,-3 0 0 15,0-6 0-15,1-8 0 16,5-8 0-16,6-14 0 15,3-16 0-15,25-9 0 16,7-17 0-16,8-11 0 16,9-7 0-16,6-6 0 15,3-4 0-15,1-5 0 16,-4 10 0-16,-9 7 0 0,-10 7 0 15,-7 15 0-15,-11 12 0 16,-18 8 0-16,11 19 0 16,-16 13 0-16,-2 3 0 15,0 9 0-15,1 5 0 16,5 0 0-16,8-2 0 15,12-8-2-15,7-6 1 16,16-13 0-16,8-11 0 16,11-13-1-16,3-16 0 15,6-10 0-15,-3-10 0 16,-4-5 1-16,-10-9 0 15,-11-2 1-15,-9-1 0 16,-18 1 1-16,-10 8 0 16,-18 7 0-16,-10 14 1 0,-14 9 0 15,-7 20 1-15,-9 16-1 16,1 12 1-16,-1 12-3 15,8 8 0-15,10 6 0 16,12-1 0-16,16-3 0 16,12-8 0-16,14-10 0 15,14-8 0-15,11-12 0 16,3-11 0-16,4-13 0 15,2-8 0-15,-4-8 0 16,-4-7 0-16,-6 3 0 16,-12-1 0-16,-8 7 0 15,-9 5 0-15,-10 19 0 16,0 0 0-16,-18 21 0 15,-2 14 0-15,-8 20 0 0,-4 16 0 16,-8 15-2-16,-5 16 1 16,-1 5 0-16,-2 5 1 15,1-6 0-15,2-1-1 16,1-14 1-16,3-14 0 15,10-18 1-15,4-15 0 16,8-25-1-16,5-13 1 16,7-22 1-16,7-16-2 15,6-19 0-15,6-17 0 16,10-19 0-16,7-14 0 15,9-7 0-15,9 0 0 16,-1 9 0-16,0 7 0 16,4 15 0-16,-3 9-4 15,2 28-8-15,-11 6-3 16,11 28-2-16,-21-14-4 0,27 25-6 15,-16-25-9-15,20 12-4 16,-1-9 3-16,11-5 5 16</inkml:trace>
  <inkml:trace contextRef="#ctx0" brushRef="#br0" timeOffset="16853.964">8398 2772 125 0,'0'0'40'15,"-8"-19"1"-15,8 19-7 16,28-18-47-16,-21-2-13 15,18 22-15-15,-11-7 0 16,15 18 0-16,-10-5 2 16</inkml:trace>
  <inkml:trace contextRef="#ctx0" brushRef="#br0" timeOffset="17003.9726">8530 3047 117 0,'-18'34'43'16,"-11"-15"1"-16,11 5-2 15,-6-11-33-15,5-15-14 16,19 2-12-16,-12-8-8 0,12 8-18 15,9-16 1-15,4 15-3 16,-3-8 1-16</inkml:trace>
  <inkml:trace contextRef="#ctx0" brushRef="#br1" timeOffset="21992.2579">1141 4765 74 0,'0'0'35'0,"0"0"-1"16,0 0 1-16,0 0-30 16,19-7-1-16,3 5-1 15,3-8 0-15,13 3 0 16,11-6-1-16,10-1-1 15,8-5 0-15,8-3 0 16,6-1 0-16,3 3-1 16,-4-1 0-16,-5 5 0 0,-13 3 0 15,-9 5-1-15,-16 7 1 16,-15 3-1-16,-22-2 0 15,-13 24 1-15,-16-9 1 16,-17 3 0-16,-11-3 1 16,-7 5 0-16,-11-8 2 15,-2 2 0-15,-5-7-1 16,3 0 1-16,3-5-1 15,6 0 0-15,7-3-1 16,12-1 0-16,11 1-2 16,14-3 0-16,26 4 0 15,0 0 0-15,24-9-1 16,15 4-1-16,19 1-2 15,6-9-9-15,22 12-23 16,-9-10-4-16,8 6 0 0,-9-6-3 16</inkml:trace>
  <inkml:trace contextRef="#ctx0" brushRef="#br1" timeOffset="444978.4513">3317 4470 46 0,'0'-34'31'15,"2"-2"2"-15,1-3 1 16,5 8-24-16,-7-8-1 15,13 13-1-15,-14 0-1 16,0 26-1-16,11-7 0 16,-4 31-2-16,-7 11-1 15,1 21-1-15,-5 17 0 0,2 16-2 16,-2 13 0-16,-1 10 0 15,-3 5 1-15,1-5-2 16,1-7 0-16,1-20-4 16,13-6-13-16,-3-34-19 15,10-16 2-15,-2-29-2 16,6-17 0-16</inkml:trace>
  <inkml:trace contextRef="#ctx0" brushRef="#br1" timeOffset="445514.482">3009 4352 97 0,'-35'-6'39'0,"5"-1"0"16,30 7-4-16,0 0-32 15,13 1-1-15,28-11 0 16,19-6-1-16,16-6 1 15,14-5-1-15,8-4-1 16,6-2 1-16,-1 1-1 16,-8 5 1-16,-9 8-1 15,-14 9 0-15,-17 14 1 16,-12 13 0-16,-15 18-1 15,-10 14 1-15,-13 12 0 16,-7 12-1-16,-8 8 0 16,-3 6 0-16,-2 1 0 15,-1-2-1-15,5-6 1 16,2-8 0-16,5-10-1 15,4-13 1-15,10-12 0 0,0-11 1 16,9-17-1-16,4-11 1 16,1-16 0-16,4-8-1 15,0-15 2-15,2-6-1 16,-4-7 0-16,2-1-1 15,-3 5 1-15,-3 6-1 16,-3 12 0-16,-4 13 0 16,-1 19 0-16,-2 18 0 15,-3 13-1-15,0 10 1 16,2 8-2-16,0 2 0 15,6 5-1-15,0-9-2 16,10 1-2-16,-4-24-12 0,14 2-19 16,-5-19 0-16,10-2 0 15,-10-19 1-15</inkml:trace>
  <inkml:trace contextRef="#ctx0" brushRef="#br1" timeOffset="445831.5001">4573 4822 88 0,'0'0'36'16,"-5"25"1"-16,5-11 1 15,15 3-32-15,4-5-4 16,12 0 1-16,6-11-1 16,9-5 1-16,1-14-1 15,4-6 0-15,-6-7 0 16,-3-6-1-16,-13-4 1 15,-9-3-1-15,-15 1 0 0,-15 6 0 16,-13 7 0-16,-14 9 0 16,-6 13 1-16,-5 13-1 15,0 16 0-15,2 12 0 16,8 11 0-16,9 6-1 15,14 3 0-15,18-4-2 16,20-5-2-16,16-14-4 16,35-5-30-16,2-22-1 15,30-6-1-15,5-19-1 16</inkml:trace>
  <inkml:trace contextRef="#ctx0" brushRef="#br1" timeOffset="446532.5402">6076 4749 85 0,'0'0'37'0,"0"0"-1"16,-24 28 0-16,0 0-32 0,0 9-1 16,-8 5-1-16,2 5 1 15,2-1 1-15,3-1-2 16,4-10 1-16,10-4-2 15,5-14 0-15,6-17 1 16,18-2-1-16,2-18-1 16,5-13 0-16,4-8 2 15,0-7-2-15,2-8 1 16,-6 1 0-16,-2 4 0 15,-7 6 0-15,-1 9-1 16,-6 10 1-16,-2 10 0 16,-7 16-1-16,0 0 1 15,6 23-1-15,-2 1 1 16,1 4-1-16,6-2 0 15,7 1 0-15,5-4 0 0,5-9 1 16,10-9-1-16,3-12 0 16,5-7 1-16,3-8 0 15,-1-5 0-15,-3-4 0 16,-6 0 0-16,-5 3-1 15,-8 6 1-15,-6 10-1 16,-7 9 0-16,-6 15 0 16,-7 15 0-16,-3 9 0 15,-4 9 0-15,0 8 0 16,1 4-1-16,4-3 0 15,-1-7-2-15,11-6-2 16,6-19-1-16,21-5-20 16,-6-29-13-16,22-1 1 0,-7-28-1 15,12 2 1-15</inkml:trace>
  <inkml:trace contextRef="#ctx0" brushRef="#br1" timeOffset="446684.5486">6949 4714 115 0,'-16'54'38'16,"-12"-5"2"-16,15 15-10 15,-2-13-30-15,8-4-1 16,12-5 0-16,6-16-3 16,18-3-26-16,-1-26-8 15,17-4 1-15,-3-25-2 16</inkml:trace>
  <inkml:trace contextRef="#ctx0" brushRef="#br1" timeOffset="446804.5558">7066 4387 114 0,'-56'-41'37'16,"13"25"-1"-16,5 11-38 15,4 3-32-15,27 15-4 16,7-13-3-16</inkml:trace>
  <inkml:trace contextRef="#ctx0" brushRef="#br1" timeOffset="447317.5851">7813 4750 88 0,'-9'-9'38'15,"-11"-10"0"-15,10 16 2 16,-15 0-36-16,1 10 1 16,-10 9-1-16,1 12 0 15,-6 9-1-15,1 8 0 16,4 3-1-16,4 1 0 15,12-4 0-15,14-5-1 16,16-14 0-16,18-16 0 0,18-18 0 16,14-18-1-16,10-20 1 15,9-14 1-15,3-16-2 16,-2-13 0-16,-8-6 2 15,-9-8-2-15,-14-2 1 16,-14 7 0-16,-11 12 0 16,-17 15 0-16,-10 23 0 15,-12 23 0-15,-10 27-1 16,-11 30 0-16,1 26-1 15,-1 17-1-15,7 18-1 16,5 4-2-16,17 7-2 16,8-15-5-16,31 4-26 15,-3-23-2-15,20-2 2 0,-1-19-1 16</inkml:trace>
  <inkml:trace contextRef="#ctx0" brushRef="#br1" timeOffset="447734.6086">8630 4786 88 0,'4'-50'38'0,"5"13"1"16,-20 0-1-16,5 21-30 16,-19 10-1-16,-4 24-1 15,-13 10-2-15,-4 19-1 16,-2 9 0-16,2 9-1 15,3 3 0-15,10-4-1 16,11-6 1-16,15-15-2 16,22-18 1-16,17-20 0 15,14-25 0-15,16-22-1 0,7-19 0 16,9-18 1-16,1-18-1 15,-5-14 1-15,-6-10 0 16,-10-1-2-16,-13 7 2 16,-12 13 0-16,-14 18-1 15,-13 24 1-15,-14 29 0 16,-13 34 0-16,-11 35-1 15,-4 29 0-15,-3 22 0 16,4 15-1-16,5 11 0 16,6 0-1-16,19-7-2 15,9-16-3-15,23-9-3 16,2-36-14-16,23-3-16 15,-2-37 0-15,17-12-1 0,-8-33 2 16</inkml:trace>
  <inkml:trace contextRef="#ctx0" brushRef="#br1" timeOffset="447938.6206">9419 3970 114 0,'-35'86'41'15,"-14"9"1"-15,9 26-2 16,-2 5-38-16,4 3-1 15,8-8 0-15,10-7-1 16,13-10-1-16,12-17-5 16,13-7-5-16,-5-30-27 15,24-8-1-15,-6-29-1 0,16-6-1 16</inkml:trace>
  <inkml:trace contextRef="#ctx0" brushRef="#br1" timeOffset="448269.6396">9475 4909 96 0,'6'16'38'0,"-6"-16"2"16,38 6-2-16,-2-13-35 16,16-2 0-16,11-11 0 15,10 1-1-15,3-13-1 16,0-1 0-16,-6-6 0 15,-12-5-1-15,-10-3 1 16,-18-2-2-16,-23 7 2 0,-24 6 0 16,-22 15 1-16,-15 16 0 15,-14 13 1-15,-4 20-1 16,-4 19 1-16,8 15-1 15,10 7 0-15,15 1-1 16,25-1-2-16,21-11-2 16,25-5-2-16,15-27-17 15,32 4-17-15,7-25-2 16,26-6 0-16,5-18-3 15</inkml:trace>
  <inkml:trace contextRef="#ctx0" brushRef="#br1" timeOffset="449259.6962">11411 4095 74 0,'1'-17'34'0,"-1"17"1"15,0 0 0-15,-15 27-32 16,-3 7 1-16,3 16 0 16,-5 9 1-16,0 15-1 15,-3 9 0-15,3 10 0 16,0-1-1-16,4 1 0 15,1-11-1-15,6-8 0 16,2-18-1-16,7-12 1 16,6-23-1-16,8-20 1 15,7-22-1-15,5-17 0 16,8-13 1-16,2-6-1 15,4-8 0-15,-1 3 0 16,-2 4-1-16,-5 10 1 16,-6 17-1-16,-4 14 0 0,-7 21 0 15,-6 18 0-15,-3 16 0 16,-5 14 0-16,-1 9-1 15,3 7 0-15,2 5-2 16,4-10-1-16,9 0-9 16,-6-23-23-16,24-7-3 15,-4-28 2-15,12-9-2 16</inkml:trace>
  <inkml:trace contextRef="#ctx0" brushRef="#br1" timeOffset="449638.7179">11899 4664 98 0,'17'21'39'16,"2"-16"0"-16,15 1-1 15,7-11-36-15,9-4 0 16,2-10 0-16,4-5-1 15,-8-6 1-15,-4-1-1 16,-10 0 0-16,-6-1 0 16,-18 0 0-16,-13 6 0 15,-14 4 0-15,-10 8 0 16,-10 10 0-16,-6 9 0 15,-5 14 0-15,-4 8-1 16,5 14 1-16,4 12 0 16,9 2-1-16,7 5 0 15,18-1 0-15,17-7-1 0,17-8 0 16,17-14-3-16,24-10-1 15,10-22-3-15,20 1-13 16,-3-28-18-16,12 0 1 16,-13-19 0-16,3 5 0 15</inkml:trace>
  <inkml:trace contextRef="#ctx0" brushRef="#br1" timeOffset="449809.7276">12819 4453 106 0,'-37'24'39'15,"9"22"1"-15,-6 0-3 16,5 18-34-16,7 7-2 15,5 0 0-15,8 0-2 16,6-12 0-16,12-5-3 16,4-27-4-16,21-8-28 0,-6-30-3 15,16-12 0-15,-6-28-1 16</inkml:trace>
  <inkml:trace contextRef="#ctx0" brushRef="#br1" timeOffset="449959.7362">12819 4054 113 0,'-25'11'39'0,"18"20"-1"16,5-1-5-16,21 0-43 16,22 16-26-16,6-12-4 15,19 6 0-15,2-14 1 0</inkml:trace>
  <inkml:trace contextRef="#ctx0" brushRef="#br1" timeOffset="450484.7662">13497 4393 70 0,'0'0'40'15,"-15"18"-1"-15,-18-9 2 16,-1 19-12-16,-13-3-23 15,0 12-1-15,-6 3-1 16,1 10-1-16,3 2-1 16,8 0 0-16,12-2-1 15,10-3 0-15,14-11-1 16,15-8 1-16,13-15-1 15,17-14 0-15,10-14 0 16,7-14 0-16,1-7 1 16,2-9-1-16,-9-4 0 0,-2-1 0 15,-12 7 1-15,-9 8-2 16,-14 11 1-16,-14 24-1 15,0 0 1-15,-14 25-1 16,-8 24 0-16,-5 18 1 16,-8 21 0-16,-1 18 0 15,-3 14 1-15,1 4-1 16,1 6 1-16,2-6-1 15,1-10 1-15,9-15 1 16,3-19-1-16,7-22 1 16,2-21-2-16,5-21 3 15,8-16-1-15,3-36-2 16,4-13 0-16,4-16-2 15,3-21 2-15,5-12 0 0,5-4-1 16,-1 0-1-16,4 9 2 16,4 3 0-16,1 12-1 15,6 9 0-15,5 19-3 16,-3 4-1-16,10 13-4 15,-2-13-10-15,20 20-13 16,-11-24-8-16,16 9-1 16,-8-19 0-16</inkml:trace>
  <inkml:trace contextRef="#ctx0" brushRef="#br1" timeOffset="450882.789">14257 4004 116 0,'-7'16'41'0,"-13"2"1"0,3 25-1 16,-8 7-38-16,-1 15-1 15,-6 16 1-15,-1 11-1 16,-4 9 0-16,4 2-2 16,2-5 1-16,6-5-1 15,3-15 0-15,11-11 0 16,8-23 2-16,14-18-2 15,11-28 0-15,12-18 0 16,7-19 0-16,5-10 0 16,6-11 0-16,-1-5 0 15,2 2 0-15,-11 7 0 16,-6 14 0-16,-9 13 0 15,-10 23 0-15,-11 16 0 16,-10 22 0-16,-6 10 0 16,-1 14 0-16,-1 2 0 0,4 6 0 15,5-3-2-15,11-12-1 16,11-13-3-16,21-13-6 15,5-28-4-15,30-1-8 16,-9-33-17-16,21-6 0 16,-7-29 0-16,9-5 2 15</inkml:trace>
  <inkml:trace contextRef="#ctx0" brushRef="#br1" timeOffset="451078.8002">15194 3961 128 0,'-22'-5'42'15,"5"38"-1"-15,-16 5 0 0,-1 21-38 16,7 12-3-16,1 12 0 15,0 7 0-15,3 3-2 16,1 3 0-16,2-4-2 16,6-4-2-16,-5-19-7 15,14 6-12-15,-11-34-16 16,11-2 1-16,-8-31-2 15,13-8 1-15</inkml:trace>
  <inkml:trace contextRef="#ctx0" brushRef="#br1" timeOffset="451520.8255">14811 4397 111 0,'14'-1'39'16,"0"-6"2"-16,18 7-2 0,7-7-38 15,8-1 0-15,10-4 1 16,5 0 0-16,3-1-1 15,1 0 0-15,-4-1 1 16,-10 5 0-16,-13 0 0 16,-6 4 0-16,-14 3 0 15,-19 2-1-15,8 10 1 16,-17 4-1-16,-8 5 0 15,-2 2-1-15,-2 4 0 16,2 4 0-16,1 1-1 16,8 1 1-16,4-1 0 15,6-1-1-15,10-6 1 16,11-1 0-16,6-5 0 15,5-3 0-15,1 0 1 0,0-3-1 16,-1 1 1-16,-8 1-1 16,-9 6 2-16,-11 4-2 15,-14 2 0-15,-12 7 0 16,-9 1 0-16,-10 2-2 15,-3 0-2-15,-4-8-7 16,12 9-7-16,-12-27-8 16,19 10-16-16,-3-19 0 15,13-2-2-15,-1-18 2 16</inkml:trace>
  <inkml:trace contextRef="#ctx0" brushRef="#br1" timeOffset="452791.8982">16692 4450 95 0,'-11'-14'37'0,"-17"-1"1"16,-1 24-12-16,-19-4-19 16,6 16-3-16,-9 5 0 0,2 10 0 15,-2 4-1-15,10 9 1 16,4-2-2-16,12 3 1 15,5-4-1-15,16-7 0 16,13-7-2-16,7-7 1 16,14-14-1-16,6-12 0 15,9-15 0-15,4-11 0 16,2-10 1-16,-1-5 0 15,-6-7 0-15,-4 1 0 16,-10 1 0-16,-5 7-1 16,-10 10 1-16,-4 6-1 15,-8 13 0-15,-3 11 0 16,-11 13 0-16,2 13 0 15,-1 7 0-15,-1 11 0 0,3 2 0 16,3 4 0-16,9-4-2 16,9-8 0-16,11-9-1 15,7-14-1-15,13-11-1 16,5-16-1-16,11-10-2 15,-7-13-2-15,10 2-1 16,-16-11 0-16,3 9 1 16,-15 0 3-16,-6 12 2 15,-15 5 4-15,-14 18 3 16,0 0 4-16,-17 18 3 15,4 16 1-15,-19-2 0 16,13 17 0-16,-9-6-2 16,8 5-2-16,3-8-1 15,10 0-1-15,0-12-1 0,12-8-1 16,-5-20 0-16,19 2-1 15,-2-19 0-15,2-7 0 16,0-13 0-16,-1-5-1 16,2-5 1-16,-5-3-1 15,-1 1 1-15,-1 5-1 16,-4 6 0-16,-3 7 0 15,2 9-1-15,1 4 0 16,4 9-2-16,4 1-1 16,8 11-4-16,-5-15-11 15,27 19-8-15,-12-18-11 16,19 5-1-16,-4-13 1 15,14 7-1-15</inkml:trace>
  <inkml:trace contextRef="#ctx0" brushRef="#br1" timeOffset="453136.9179">17675 4560 94 0,'-17'31'38'0,"5"-14"1"15,21 0-1-15,4-14-33 16,17-6-3-16,9-9 0 15,10-5 0-15,-2-9 0 16,2-1-1-16,-5-3 1 16,-9 2-1-16,-14-2 1 15,-12 4-1-15,-16 7 0 16,-12 8 1-16,-14 9-1 15,-11 13 0-15,-11 15 1 0,-5 15-1 16,-2 11 1-16,5 11-1 16,10 2 0-16,17-1 0 15,20-7-1-15,21-12-1 16,27-16-3-16,18-25-7 15,36 0-12-15,-4-30-18 16,16-2 0-16,-7-17-3 16,3-2 1-16</inkml:trace>
  <inkml:trace contextRef="#ctx0" brushRef="#br1" timeOffset="457017.1399">19205 4390 79 0,'8'-23'38'16,"5"14"-1"-16,-11-6-1 15,-2 15-30-15,0 0-2 16,0 0 0-16,-8 30-1 0,-1 4-1 15,-6 7 0-15,-4 7 0 16,1 1-1-16,0 2 1 16,4-7-1-16,2-3 0 15,6-11 0-15,5-7-1 16,3-12 1-16,-2-11-1 15,22-8 1-15,-8-8-1 16,0-8 1-16,4-6 0 16,-2-8-1-16,4-5 1 15,-4-2-1-15,1-1 1 16,-1 3 0-16,-3 9 0 15,-4 4-1-15,0 7 2 16,-1 12-2-16,-8 11 1 16,0 0-1-16,11 27 0 0,-8-3 1 15,1 0-2-15,3 4 1 16,3-4 0-16,5-8 0 15,12-5 0-15,4-12 1 16,9-10-1-16,8-6 1 16,3-7-1-16,0-3 1 15,-5 2 0-15,-3 2-1 16,-10 4 0-16,-10 10 1 15,-12 8-1-15,-11 1 0 16,-2 21-1-16,-8 2 1 16,-3 1-2-16,5 1-1 15,1 4-1-15,6 1-2 16,3-15-7-16,23 10-26 15,-5-19-1-15,22 5 1 0,-4-17-1 16</inkml:trace>
  <inkml:trace contextRef="#ctx0" brushRef="#br1" timeOffset="457654.1763">20148 4352 95 0,'-21'-12'39'0,"-2"18"0"16,-14-2-2-16,3 19-32 15,-4 10-1-15,1 11-1 16,0 6-1-16,10 4-1 15,6 0 1-15,13 0-1 16,9-7-1-16,16-7 1 16,12-17-1-16,11-12-1 15,8-17 1-15,5-12 0 0,2-11-1 16,-2-12 0-16,-1-8 1 15,-14-6-1-15,-6 0 0 16,-11-2 1-16,-12 6 0 16,-9 8 1-16,-8 7-1 15,-3 9 1-15,-8 8 0 16,4 14 1-16,1 6-1 15,14-1-1-15,-4 21 1 16,14-6-1-16,11-1 1 16,9 0-2-16,7-1 2 15,5 1-1-15,0-1 0 16,-2 3 1-16,-6 0 0 15,-8 10-1-15,-9 4 1 16,-14 6-1-16,-11 4 0 0,-8 7 0 16,-7-1 0-16,-5 0 0 15,-1-5 0-15,6-8 0 16,3-6-1-16,11-17 1 15,9-10 0-15,18-31 1 16,11-5 0-16,5-14 0 16,5-5 0-16,2-7 1 15,-2-5-1-15,-4 7 1 16,-10 8 0-16,-6 8 0 15,-8 12-2-15,-4 8 1 16,-2 11-1-16,-5 13 1 16,12 2-2-16,0 8-1 15,14 0-1-15,7-3-4 16,16 6-3-16,1-19-11 0,25 14-19 15,-7-18 0-15,16 6 0 16,-16-14 0-16</inkml:trace>
  <inkml:trace contextRef="#ctx0" brushRef="#br1" timeOffset="457978.1948">21151 4397 108 0,'-3'26'40'0,"3"-14"1"16,24 6-3-16,8-16-36 15,15-5 1-15,2-6-1 16,7-5 0-16,-3-5 0 16,-6-4-1-16,-10-5 0 0,-12-1 0 15,-12-1-1-15,-18 6 0 16,-13 4 0-16,-16 12 0 15,-16 12-1-15,-8 13 1 16,-9 13 1-16,1 14-2 16,5 11 2-16,8 3 0 15,16-2 0-15,24-5-2 16,32-12 1-16,28-17-3 15,34-3-5-15,16-34-14 16,38 7-19-16,-1-22 2 16,18 2-2-16,-16-13-1 15</inkml:trace>
  <inkml:trace contextRef="#ctx0" brushRef="#br1" timeOffset="458572.2288">14191 5842 97 0,'-30'-8'39'16,"5"25"0"-16,-20 3-1 15,-5 17-32-15,-7 4 1 16,4 11-2-16,-1-2 1 15,15-1-3-15,11-4-1 16,19-5-1-16,22-12-2 16,21-15-2-16,28-9-3 15,10-22-10-15,25 8-22 16,-1-19-1-16,11 2 1 15,-16-14-1-15</inkml:trace>
  <inkml:trace contextRef="#ctx0" brushRef="#br1" timeOffset="459376.2748">14640 5856 106 0,'-24'2'39'0,"-11"1"3"0,6 19-3 16,-14 0-31-16,9 16-4 16,-2 5 1-16,7 8-3 15,5 3 1-15,8 0-1 16,10-3-2-16,12-8 1 15,11-10-1-15,11-13 0 16,12-17-1-16,7-14-1 16,5-18 1-16,2-12-1 15,-2-8 0-15,-5-10-1 16,-9-2 0-16,-9-1 3 15,-13 3-2-15,-8 7 3 16,-12 13-2-16,-10 9 3 16,-8 13-2-16,-3 13 3 0,-5 8-2 15,6 10 0-15,5 5 1 16,8 3-2-16,12-3 2 15,12-1-2-15,16-7 1 16,10-6-2-16,12-5 2 16,9-5 0-16,2-2-2 15,-1-3 3-15,-8 2-3 16,-7 1 1-16,-10 5-1 15,-11 4 1-15,-13 8 2 16,-12 8-3-16,-11 5 3 16,-6 7-3-16,-2 3 2 15,-2 3-1-15,1-1 1 16,0 0-1-16,6-8 0 15,6-8 1-15,8-19-1 16,13 5 0-16,6-21 0 0,9-10 0 16,6-8-1-16,0-5 3 15,3-4-3-15,-3-1 2 16,-6 7-1-16,-4 7 2 15,-10 9-2-15,-14 21 0 16,0 0 0-16,0 0 0 16,-22 26 0-16,13-3 0 15,3 0 0-15,6 1 0 16,10-4 0-16,11-10 0 15,16-10 0-15,11-10 0 16,10-6 0-16,6-8 0 16,2-3 0-16,0-3 0 15,-9 3 0-15,-7 5 0 16,-11 9 0-16,-16 10 0 0,-23 3 0 15,3 26 0-15,-18 2 0 16,-6 8 0-16,-2 6 0 16,-2 4 0-16,3 0 0 15,8-3 0-15,14-5-7 16,4-18-6-16,28 2-4 15,-3-30-10-15,26 4-14 16,-2-23 2-16,18 4-1 16,-12-18 3-16</inkml:trace>
  <inkml:trace contextRef="#ctx0" brushRef="#br1" timeOffset="459887.304">16192 5820 121 0,'0'0'38'0,"-16"-7"2"0,6 21-3 16,-9 1-32-16,1 9-2 15,-1 6 1-15,-2 10-4 16,0 2 3-16,4 3-1 15,-1-2 0-15,5-3-2 16,3-8 0-16,5-6 0 16,7-13 0-16,-2-13 0 15,23-17 0-15,-1-11 0 16,2-10 0-16,5-7 0 15,0-4 0-15,0-5 0 16,-4 4 0-16,-3 7 0 16,-8 10 0-16,-3 10 0 15,-7 11 0-15,-4 12 0 16,0 0 0-16,0 21 0 0,2-2 0 15,6 1 0-15,6 0 0 16,6-5 0-16,11-7 0 16,8-6 0-16,7-7 0 15,9-8 0-15,0-7 0 16,0-3 0-16,-5-6 0 15,-6 6 0-15,-9-2 0 16,-9 4 0-16,-12 5 0 16,-14 16 0-16,0 0 0 15,-21 12 0-15,0 11 0 16,0 2-2-16,-1 10 0 15,1 1 0-15,4 4-1 16,7-8-2-16,14-1-2 16,4-17-6-16,27 7-5 0,-11-29-11 15,29 5-10-15,-7-19 3 16,15 3-2-16,-4-16 4 15</inkml:trace>
  <inkml:trace contextRef="#ctx0" brushRef="#br1" timeOffset="460488.3384">17036 5751 121 0,'-19'14'38'16,"-18"-3"4"-16,8 23-4 15,-3-2-32-15,7 5-5 16,5 3 3-16,6 3-4 16,12-2 2-16,9-3-1 15,6-7-1-15,8-7-1 16,5-14 1-16,3-12-2 15,4-15 0-15,-1-8 0 16,-1-12-1-16,-3-5 3 0,-4-7-3 16,-4-2 4-16,-6 2-3 15,-6 4 1-15,-4 9 1 16,-3 8 0-16,-5 9 1 15,4 19-1-15,-4-11 1 16,4 11-2-16,15 17 3 16,4-4 2-16,9-1-4 15,10 1 4-15,6-3-4 16,5-4 4-16,1 2-2 15,-4-2-2-15,-6 0 0 16,-8 4 0-16,-13 4 0 16,-14 5 0-16,-14 7 0 0,-11 1 0 15,-5 4 0-15,-2-2 0 16,3-2 0-16,2-3 0 15,9-10 0-15,13-14 0 16,23-13 0-16,14-13 0 16,14-9 0-16,11-10 0 15,4-5 0-15,0-3 0 16,2 6 0-16,-10 10 0 15,-14 9 0-15,-10 19 0 16,-16 12 0-16,-13 17 0 16,-10 14 0-16,-5 6 0 15,-3 10 0-15,-1 6 0 16,4 6 0-16,3-6 0 15,16 6-9-15,2-11-5 16,19 9-3-16,-13-21-4 0,22 14-18 16,-18-15-3-16,-8 1 0 15,-23-8 4-15</inkml:trace>
  <inkml:trace contextRef="#ctx0" brushRef="#br1" timeOffset="461242.3816">1263 7778 114 0,'24'14'41'16,"1"-22"1"-16,21 8-1 0,12-7-37 16,11-1-1-16,14 2-2 15,12-1-1-15,6-3-2 16,0-8-7-16,6 16-19 15,-15-15-13-15,-6 6-1 16,-19-10-1-16,-5 1 1 16</inkml:trace>
  <inkml:trace contextRef="#ctx0" brushRef="#br1" timeOffset="500866.6476">3163 7372 39 0,'0'0'32'15,"0"0"0"-15,0 0 1 16,0 0-11-16,18 17-13 16,-21 11-2-16,7 18-2 15,-5 10 0-15,1 16-1 0,-5 7 0 16,3 12-1-16,-5 0-2 15,1-1-1-15,0-12 0 16,-1-12-4-16,10-8-10 16,-5-24-22-16,10-11 2 15,-8-23-3-15,20-11 2 16</inkml:trace>
  <inkml:trace contextRef="#ctx0" brushRef="#br1" timeOffset="501399.6784">2823 7474 106 0,'-18'0'38'0,"8"1"2"0,23 4-3 16,11-2-35-16,18-6-1 15,19-5 0-15,18-3 0 16,14-10 0-16,8-7 0 15,6-5-1-15,-3-3 1 16,-4 0-1-16,-13 4 1 16,-14 3-1-16,-19 7 1 15,-17 6 0-15,-10 11 0 16,-15 9 0-16,-10 11 0 15,-9 12 0-15,-7 7-1 16,-2 12 1-16,-2 10-1 16,-2 8 0-16,-1 7 0 15,6-1 0-15,1-2 0 16,7-6 0-16,4-4 0 15,8-11 0-15,4-10 0 0,8-11 0 16,5-13 1-16,2-10 0 16,4-13 0-16,1-11 0 15,-3-8 0-15,6-9 1 16,-5-3-1-16,-3 1 0 15,-2 2-1-15,-7 6 0 16,-1 10 0-16,-14 22 1 16,15 1-2-16,-14 22 1 15,1 10 0-15,3 8-1 16,2 1 0-16,7 6-2 15,2-7 0-15,12-3-4 16,-2-18-5-16,18-2-27 16,-6-18 0-16,13-3 0 15,-7-20-1-15</inkml:trace>
  <inkml:trace contextRef="#ctx0" brushRef="#br1" timeOffset="501730.6973">4425 7693 75 0,'-4'30'38'15,"4"-10"-1"-15,13 3 1 16,4-21-17-16,18 1-19 16,12-11 0-16,10-8 0 15,7-10 0-15,3-6-1 16,-3-4 0-16,-6-2 0 15,-12 1 1-15,-14 2-1 0,-22 8 1 16,-17 11 0-16,-23 9 0 16,-13 14 1-16,-13 13-1 15,-5 11 1-15,0 10-2 16,4 7 1-16,8 2 0 15,13 2-1-15,19-4-1 16,20-13-2-16,25-7-4 16,16-22-24-16,28 1-10 15,8-22 1-15,22 0-1 16,6-18-2-16</inkml:trace>
  <inkml:trace contextRef="#ctx0" brushRef="#br1" timeOffset="502438.7378">6146 7439 86 0,'-11'13'36'0,"-13"4"1"16,2 12 0-16,-11 7-33 15,4 3-1-15,2 2 0 16,3 5 1-16,2-2-1 15,7-2 0-15,4-8-1 16,7-6 1-16,4-10-2 16,7-7 0-16,4-15 0 15,7-10 0-15,1-12 0 16,6-6 0-16,-1-10 0 15,2-4-1-15,-2-4 0 16,-1 2 0-16,-4 5 1 16,-3 9 0-16,-7 8 0 15,-1 10 1-15,-8 16-1 16,0 0 0-16,0 0 0 15,7 26 0-15,-2-8 0 0,4 2-1 16,6-2 0-16,8-1 1 16,7-7-1-16,6-8 1 15,7-9-1-15,6-4 1 16,1-10 0-16,2-3-1 15,-3-4 1-15,-4 1-1 16,-8 2 1-16,-8 3-1 16,-7 8 0-16,-6 7 0 15,-16 7 0-15,7 16 0 16,-11 8-1-16,-4 7-1 15,1 6 0-15,0 6-2 16,7 6-1-16,0-2-2 16,14 6-8-16,-1-15-23 15,20 1-1-15,1-16 0 0,17-3 0 16</inkml:trace>
  <inkml:trace contextRef="#ctx0" brushRef="#br1" timeOffset="502781.7575">7232 7467 101 0,'-7'-15'38'0,"-14"-2"2"16,2 21-4-16,-11-1-30 16,2 14-2-16,-2 4 0 15,2 8-1-15,2 4-2 16,5 2 1-16,6 0-1 15,9-2 0-15,8-4 0 0,10-9-1 16,10-11 0-16,5-10 0 16,6-7-1-16,3-11 1 15,0-5-1-15,-2-6 0 16,-5-2 0-16,-7 0-1 15,-7 4 0-15,-7 0 0 16,-7 10 0-16,-6 5-1 16,5 13 1-16,-19-2 0 15,6 10 0-15,1 3-2 16,4 9-1-16,-1-7-10 15,12 10-23-15,-3-9 2 16,10 2-3-16,0-8 2 16</inkml:trace>
  <inkml:trace contextRef="#ctx0" brushRef="#br1" timeOffset="503292.7867">7358 7512 90 0,'0'0'38'0,"0"0"-1"15,-15-6-1-15,15 6-28 16,6 18-3-16,-3-3-2 15,-2 7 0-15,3 4-1 0,-3 2-1 16,2 6 0-16,0-2-3 16,-4-4-3-16,14 4-31 15,-13-13-3-15,14-4 0 16,-2-17-1-16</inkml:trace>
  <inkml:trace contextRef="#ctx0" brushRef="#br1" timeOffset="503807.8162">7725 7434 90 0,'0'0'35'0,"-12"-3"1"16,12 3-1-16,13 9-32 15,5 3 0-15,4 3 0 16,8 11 0-16,1 6 0 15,1 13 0-15,-3 8 0 16,-5 10 0-16,-15 5-1 16,-10 7 0-16,-19 0-1 15,-12-5 0-15,-11-8 0 16,-7-12-3-16,-2-11-3 15,-5-30-30-15,20-10-4 16,2-28 0-16,20-14-2 16</inkml:trace>
  <inkml:trace contextRef="#ctx0" brushRef="#br1" timeOffset="503946.8241">7549 7009 112 0,'-31'8'39'0,"11"14"-1"16,5-1-7-16,8-3-68 15,33 4-3-15,11-8 1 16,24 3-2-16</inkml:trace>
  <inkml:trace contextRef="#ctx0" brushRef="#br1" timeOffset="504584.8606">8338 7399 116 0,'-29'18'41'16,"0"13"0"-16,-5-15-9 15,5 17-29-15,3 1-1 16,7 7 0-16,6 0 0 16,9 1 0-16,6-2-1 15,13-5 0-15,10-10-1 16,6-9 0-16,12-12 0 15,2-14-1-15,6-13 0 16,-3-10 0-16,-2-9 1 16,-9-6-1-16,-9-4 0 15,-10-1 0-15,-12 2 1 16,-17 10-1-16,-6 7 1 15,-11 13 0-15,-6 13 0 0,1 10 1 16,1 6-1-16,7 7 0 16,10 5 1-16,16-2 0 15,13-2-1-15,19-7 1 16,11-4-1-16,10-7 1 15,6-1-1-15,2-4 0 16,-3 0 0-16,-7 1 0 16,-9 3 1-16,-12 4-1 15,-12 6 1-15,-8 9 0 16,-10 5-1-16,-7 8 1 15,-6 4-1-15,-1 5 1 16,-1 1-1-16,2 0 1 16,2-5-1-16,4-6 0 15,5-6 1-15,7-11-1 0,3-12 0 16,9-9 1-16,1-12-1 15,2-6 1-15,2-9-1 16,-2-3 1-16,0-3-1 16,-1 1 0-16,-6 5-1 15,-5 2 0-15,0 9-2 16,-2 2-1-16,4 13-4 15,-4-12-11-15,11 19-21 16,-2-8 0-16,17 9 0 16,-3-9 0-16</inkml:trace>
  <inkml:trace contextRef="#ctx0" brushRef="#br1" timeOffset="504772.8714">9385 7346 110 0,'-14'19'39'0,"5"17"1"15,-12-13-5-15,6 15-29 16,-4-1-1-16,7 6-1 15,2-3-2-15,7-2-1 16,8-3-4-16,4-13-2 16,15 5-21-16,-6-27-14 15,13-1 1-15,-6-24-1 16,10-2-1-16</inkml:trace>
  <inkml:trace contextRef="#ctx0" brushRef="#br1" timeOffset="504922.8799">9490 6784 105 0,'-22'-47'37'0,"12"22"0"0,0 7-2 16,10 18-31-16,22-6-31 16,-2-2-9-16,20 9-2 15,3-5 0-15,15 4 0 16</inkml:trace>
  <inkml:trace contextRef="#ctx0" brushRef="#br1" timeOffset="505110.8907">9981 6681 104 0,'4'26'38'0,"-18"1"1"16,3 22 0-16,-17 3-34 15,7 17 0-15,-1 8-2 16,5 13-2-16,2 4 1 16,3 1-2-16,4-1 0 15,3-4-2-15,6-7-2 0,-4-19-7 16,16-2-27-16,-12-24 0 15,12-6-1-15,-13-32-1 16</inkml:trace>
  <inkml:trace contextRef="#ctx0" brushRef="#br1" timeOffset="505661.9222">9748 7305 114 0,'-12'15'40'0,"19"7"1"16,6-10-2-16,30-9-39 15,-1 2 1-15,11-5 0 0,7-5-2 16,4-2-1-16,-3-4 1 16,-2 0 1-16,-9 0 0 15,-8 5-1-15,-13-2 2 16,-11 8-1-16,-18 0 2 15,5 18 0-15,-19 1 1 16,-7 5-2-16,0 6 0 16,0 2 2-16,2 5-2 15,7-3 1-15,6-2-2 16,11-6 1-16,9-9-1 15,13-8 0-15,9-13 0 16,7-7 0-16,4-9 0 16,1-7 0-16,1-3 0 15,-4-3 0-15,-3 4 0 0,-10 5 0 16,-9 10 0-16,-8 12 0 16,-10 14 0-16,-11 15-1 15,-9 19 1-15,-7 16 0 16,-7 14-1-16,-3 16 0 15,-6 6 0-15,-3 2 0 16,2-4 0-16,0-5 0 16,0-10 0-16,3-13 1 15,-2-14-1-15,1-18 0 16,4-12 0-16,2-17-2 15,6-7-2-15,-9-22-8 16,20-1-26-16,-15-22-1 16,15-10 1-16,-9-18-1 15</inkml:trace>
  <inkml:trace contextRef="#ctx0" brushRef="#br1" timeOffset="506913.9938">11846 7365 75 0,'-14'-17'39'16,"-4"9"-3"-16,-12-3 2 16,-1 14-25-16,-18-2-6 15,2 13 1-15,-8 5-3 16,2 10 0-16,1 8-2 15,8 5 1-15,6-1-2 16,10 4 0-16,14-5-1 16,13-6-1-16,17-8 0 15,12-11 1-15,11-13-1 16,11-12 0-16,4-12 0 15,5-9 1-15,1-9-1 16,-6-5 0-16,-5-4 0 16,-8 1 1-16,-7 2 0 15,-9 6 1-15,-7 6-1 0,-10 11 1 16,-6 12-2-16,-2 11 1 15,-23 15-1-15,1 11-1 16,-3 12 1-16,-1 9-1 16,3 1 0-16,10 1 0 15,9-4 0-15,13-7 1 16,15-14 0-16,17-11 1 15,13-12-1-15,12-11 0 16,4-11 0-16,3-7 0 16,-5-1 0-16,-4-5 0 15,-12 6 0-15,-10 4 1 16,-13 5-1-16,-11 5 0 15,-18 14 1-15,0 0-1 0,-12 11 0 16,-8 11 0-16,-4 6 0 16,-1 5 0-16,2 4-1 15,1 4 1-15,8-6 0 16,7-4 0-16,9-6 0 15,11-12 0-15,8-11 0 16,5-14 0-16,8-10 0 16,-3-9 0-16,3-5 1 15,-5-7-1-15,-2-2 1 16,-8 1-1-16,-5 6 1 15,-3 7-1-15,-6 5 1 16,1 9-1-16,-6 17 0 16,18-12 0-16,0 16 0 15,5 3 0-15,7 2-1 16,13-1 0-16,8 1 1 0,6-2 0 15,4-6-1-15,-2-1 1 16,-3-4 0-16,-5-6 0 16,-9-3 1-16,-12-1 1 15,-13-5-1-15,-13 0 1 16,-12-1-1-16,-12 5 1 15,-9 6-2-15,-8 7 0 16,-4 13 0-16,0 5-2 16,0 13 1-16,9 8 0 15,4 8 0-15,13 3-1 16,10 0 1-16,13-6 0 15,17-2-4-15,8-15-8 16,27 4-6-16,-2-27-17 0,33 3-5 16,7-23 0-16,30-1-2 15</inkml:trace>
  <inkml:trace contextRef="#ctx0" brushRef="#br1" timeOffset="507469.0256">14518 6850 81 0,'12'-1'38'0,"-12"1"0"16,-3 26 0-16,-14-3-20 16,1 26-14-16,-8 15-2 15,1 13 0-15,-4 10 0 16,1 6-1-16,-1 2 0 15,8-2-1-15,6-6-1 16,7-10-2-16,7-12-1 16,9-20-3-16,21-7-30 15,-11-26-2-15,12-5 0 16,-8-24-1-16</inkml:trace>
  <inkml:trace contextRef="#ctx0" brushRef="#br1" timeOffset="507664.0367">14173 7364 102 0,'-35'1'40'0,"21"14"1"16,14-15-2-16,11 17-36 16,18-10-2-16,20-4-2 15,20-2-1-15,9-5-1 16,13 1-4-16,-1-9-3 15,14 10-23-15,-13-9-6 16,-1 6 0-16,-16-4 1 16</inkml:trace>
  <inkml:trace contextRef="#ctx0" brushRef="#br1" timeOffset="508033.0576">15035 7336 99 0,'-30'8'38'0,"-13"-2"2"16,7 18-8-16,-9-10-25 15,5 9-1-15,1 3-3 16,5 7 1-16,4 3-2 15,6 3 0-15,6-1-1 16,10-1 0-16,11-5 0 16,9-4-1-16,11-11 0 15,10-6 1-15,5-13-1 16,6-9 0-16,3-9 0 15,-1-6 0-15,-1-6 0 16,-8-2 0-16,-6 0 1 16,-7 4-1-16,-6 3 0 0,-10 7 0 15,-8 20 0-15,-1-11 0 16,1 11 0-16,-21 22 0 15,8 0 0-15,6 5 0 16,1 2-1-16,8 0-2 16,9-4 0-16,11-10-4 15,21 6-9-15,-8-27-22 16,24-2-3-16,-4-19 3 15,15-3-2-15</inkml:trace>
  <inkml:trace contextRef="#ctx0" brushRef="#br1" timeOffset="508258.0707">15778 6717 114 0,'-24'16'40'16,"1"33"1"-16,-12 13-2 15,13 21-35-15,-7 5-4 16,5 6 0-16,5 3 1 15,5-4-2-15,6-1 0 16,6-15-3-16,7-8 1 16,6-19-6-16,13-3-16 15,-2-30-14-15,17-12-1 16,-3-27 0-16,16-7 1 15</inkml:trace>
  <inkml:trace contextRef="#ctx0" brushRef="#br1" timeOffset="508461.0823">16110 6781 126 0,'-25'39'40'16,"-11"15"1"-16,5 28-7 16,-6 0-32-16,9 6-2 15,4 2 0-15,11-2-1 16,5-5-1-16,8-10-3 15,13-5-4-15,-9-24-21 16,20 3-11-16,-7-21 1 16,8-5-1-16,-3-21 1 15</inkml:trace>
  <inkml:trace contextRef="#ctx0" brushRef="#br1" timeOffset="509077.1175">16092 7437 100 0,'-8'12'39'16,"12"7"0"-16,0-10-1 15,23 8-34-15,4-11-2 16,13-4-1-16,8-5 1 16,5-5-1-16,6-5 0 15,-2-4-1-15,-3-5 1 16,-11-3-1-16,-12-2 1 15,-9-4 0-15,-16 4-1 16,-15 4 2-16,-13 4 0 16,-11 10 0-16,-12 6 0 15,-3 11-1-15,-2 13 1 16,1 7-1-16,3 7 1 0,11 7-2 15,10 2 1-15,15-3-1 16,12-1 0-16,16-8 0 16,14-5 0-16,11-9 1 15,9-9-1-15,7-10 0 16,0-7 0-16,-2-7 0 15,-6-5 1-15,-6-3-1 16,-11 1 0-16,-5 3 0 16,-15 2 0-16,-8 7 0 15,-10 10 0-15,-10 13 0 16,-4 8 0-16,-7 10 0 15,-1 8 0-15,3 4 0 16,0 3-1-16,6-3 1 16,5-4 0-16,7-8 0 0,8-13 0 15,5-11 1-15,4-14-1 16,2-10 1-16,3-12 0 15,0-6 0-15,1-7-1 16,-1-6 1-16,3 1-1 16,-2-2 1-16,4 5-2 15,-2 5 0-15,-2 9-2 16,-1 1-6-16,8 17-6 15,-12-9-15-15,23 20-12 16,-2-2 2-16,19 9-3 16,5-5 3-16</inkml:trace>
  <inkml:trace contextRef="#ctx0" brushRef="#br1" timeOffset="509558.1451">18433 6829 87 0,'0'0'39'0,"2"22"-1"16,-14 17 1-16,-17 9-20 16,-6 21-18-16,-4 9 0 15,-1 14 1-15,-1 5-1 16,5 8 0-16,6-4-1 15,11-7-1-15,15-6-3 16,5-20-5-16,22-6-28 0,-1-21-2 16,12-10 0-16,-6-22-1 15</inkml:trace>
  <inkml:trace contextRef="#ctx0" brushRef="#br1" timeOffset="509760.1566">17974 7442 122 0,'-23'2'40'15,"10"-4"2"-15,25 8-9 16,14-9-30-16,24-5-2 16,17-3-1-16,17-7-2 15,11-4-2-15,6-12-3 16,20 9-18-16,-17-16-14 0,4 3-1 15,-23-12-1-15,-1 2 1 16</inkml:trace>
  <inkml:trace contextRef="#ctx0" brushRef="#br1" timeOffset="510137.1782">19021 6694 83 0,'-26'46'43'0,"-9"7"-2"15,5 15 3-15,-10-4-14 16,5 14-28-16,1 5 0 15,7 6-1-15,-3-3 1 16,3 3-1-16,3-6 0 16,5-8-1-16,7-9 0 0,7-13 1 15,6-10-2-15,8-15 2 16,10-16-1-16,8-14 0 15,7-16 0-15,4-8 0 16,3-10 0-16,-1-4 0 16,0-3 1-16,-6 5-1 15,-5 6 0-15,-4 6 0 16,-10 14 0-16,-2 9-1 15,-3 14 0-15,-2 7-2 16,3 11 0-16,1 4-2 16,11 7-2-16,-2-9-5 15,26 10-15-15,-6-19-12 16,17 0 0-16,-1-20 0 15,14-5 2-15</inkml:trace>
  <inkml:trace contextRef="#ctx0" brushRef="#br1" timeOffset="510812.2168">19564 7402 111 0,'-52'1'40'16,"4"17"1"-16,-7 1-1 16,19 11-34-16,-6 7-3 15,13 5 0-15,8 1-2 16,13 0 1-16,9-4-1 15,17-7 0-15,8-7-1 16,9-13 0-16,9-10-1 16,3-9 1-16,0-14-1 15,1-8 0-15,-6-7 1 16,-3-5-1-16,-8-4 0 0,-8 0 1 15,-4 1-1-15,-8 7 1 16,-7 7 0-16,-7 11 0 16,-7 10 1-16,-5 13 0 15,-5 12-1-15,-1 12 1 16,2 6-1-16,1 6 1 15,9-1-1-15,9 1 0 16,12-6-1-16,10-9 1 16,12-8 0-16,8-11 0 15,9-12 0-15,6-10 0 16,-2-6 0-16,-1-7 0 15,-7-2 0-15,-4 1 0 16,-9 1 0-16,-7 6 0 0,-8 7 0 16,-19 16 1-16,0 0-1 15,0 0 0-15,-19 30 0 16,-1 5 0-16,-4 4 0 15,1 6 1-15,0 1-1 16,7-3 0-16,4-4 0 16,12-10 0-16,12-13 1 15,11-13-1-15,12-16 0 16,8-13 1-16,4-7 0 15,4-9 0-15,1-4 0 16,-7 2-1-16,-3 5 2 16,-8 8-2-16,-11 10 0 15,-13 14 0-15,-10 7 0 16,-6 26 0-16,-3 0 0 0,-1 5 0 15,4 8-7-15,-2-7-6 16,22 11-9-16,-10-22-13 16,24 3-9-16,2-17 2 15,15-4-2-15</inkml:trace>
  <inkml:trace contextRef="#ctx0" brushRef="#br1" timeOffset="511241.2413">21738 7008 110 0,'0'0'38'0,"-21"-4"2"16,13 16-2-16,-10 7-33 15,9 11-2-15,-5 13-1 16,1 14 0-16,-3 11-1 0,-1 9-1 16,4 4-1-16,2 0-2 15,10 2-5-15,-4-19-14 16,15-1-17-16,-5-17-1 15,13-8 1-15,-8-19-1 16</inkml:trace>
  <inkml:trace contextRef="#ctx0" brushRef="#br1" timeOffset="511422.2517">21561 7513 112 0,'-25'-8'39'0,"10"17"2"15,1-3-2-15,15 11-35 16,-1-17-4-16,37 7-2 0,10-8-3 15,10-20-15-15,27 6-17 16,-2-16-3-16,16-1 2 16,-2-17-2-16</inkml:trace>
  <inkml:trace contextRef="#ctx0" brushRef="#br1" timeOffset="511806.2736">22413 6789 118 0,'-33'18'40'16,"6"26"0"-16,-8 3 0 15,11 13-35-15,-6 13-3 16,6 7-1-16,0 2 1 0,0 5-1 16,5-4-1-16,0-4 0 15,6-7 1-15,4-8-2 16,7-13 2-16,2-8-1 15,8-13 0-15,8-11 0 16,6-14 1-16,6-11-1 16,4-9 0-16,2-5 0 15,-4-7 0-15,3 1 0 16,-6-1 0-16,-7 7 0 15,0 7 0-15,-9 9 0 16,-11 4 0-16,8 25 0 16,-9 2-1-16,-3 5-1 15,4 5-1-15,0-1-1 16,10 3-5-16,-3-18-10 0,27 3-20 15,-9-17-3-15,21-6 1 16,-3-13 0-16</inkml:trace>
  <inkml:trace contextRef="#ctx0" brushRef="#br1" timeOffset="512142.2929">22805 7606 108 0,'-14'15'40'16,"15"5"0"-16,-1-20-1 15,40 9-35-15,-8-12-2 16,13-6 0-16,4-3-1 16,4-7 0-16,-4-4 1 0,-1-4-2 15,-10-3 1-15,-10-3 0 16,-15 4-1-16,-13 1 1 15,-13 6-1-15,-12 7 2 16,-14 10-1-16,-9 13 0 16,-6 14 0-16,-3 15 0 15,5 7 1-15,7 9-1 16,12 3 0-16,16-1-1 15,23-5-1-15,18-12-3 16,33 0-8-16,5-29-14 16,35 7-15-16,7-18 0 15,19 0-1-15,-4-9-2 16</inkml:trace>
  <inkml:trace contextRef="#ctx0" brushRef="#br1" timeOffset="513231.3551">3054 9010 77 0,'-3'12'38'16,"-1"15"-2"-16,-9-2 1 0,2 18-26 16,-6-4-7-16,-2 9 0 15,1-3-2-15,3 0 1 16,1-5-2-16,6-7 0 15,2-8 0-15,7-11-1 16,-1-14 0-16,20-11 0 16,-1-16 1-16,5-9-1 15,2-9 1-15,7-6-1 16,-7-4 1-16,1 0-1 15,-4 5 2-15,-4 8-1 16,-7 8 1-16,-1 12 0 16,-11 22 0-16,0 0 0 15,-5 11-1-15,-1 13 1 16,6 6-1-16,0 0 0 0,7 2 0 15,7-5 0-15,12-6-1 16,7-11 1-16,10-12 1 16,7-12-1-16,3-10 0 15,2-6 0-15,-2-7 0 16,-7 3 1-16,-7 0-1 15,-9 6 1-15,-10 8-2 16,-6 11 1-16,-14 9-1 16,4 17 0-16,-12 13 1 15,-3 5-2-15,-1 12 1 16,-2 5-1-16,2 4-1 15,6-1 0-15,6-3-2 16,5-13-2-16,15-2-9 0,-5-28-20 16,19-3-5-16,1-23 0 15,13-8-1-15</inkml:trace>
  <inkml:trace contextRef="#ctx0" brushRef="#br1" timeOffset="513419.3659">4052 8864 108 0,'-16'19'40'0,"5"19"1"15,-9 3-2-15,9 16-36 16,-2-2-2-16,5 6-1 16,6-3 0-16,5-6-1 15,10-6-3-15,-3-16-3 16,22-5-25-16,-12-27-7 0,8-8 0 15,-6-25-1-15</inkml:trace>
  <inkml:trace contextRef="#ctx0" brushRef="#br1" timeOffset="513555.3737">4054 8511 93 0,'-15'-15'33'16,"10"3"-14"-16,5 12-19 15,31 10-34-15,2 9-2 16,10-3-1-16</inkml:trace>
  <inkml:trace contextRef="#ctx0" brushRef="#br1" timeOffset="514010.3997">4858 8843 108 0,'-35'2'40'15,"-15"-7"1"-15,5 15-7 16,-11 2-28-16,0 10-1 15,0 11 0-15,5 13-2 16,7 10 1-16,10 7-2 16,9-2-2-16,13-4 1 15,18-12-1-15,14-13 0 16,15-18 0-16,17-26 0 15,13-22 0-15,7-19-1 16,4-19 0-16,2-12 1 0,-6-9-1 16,-3-11 0-16,-10-2 0 15,-11 9 1-15,-11 10-1 16,-13 14 1-16,-7 18 0 15,-11 24 1-15,-6 31-1 16,-26 31 1-16,-2 28-1 16,-2 22 1-16,-4 14 0 15,2 11 0-15,5 2-1 16,12-7-2-16,14-11 0 15,12-20-4-15,23-10-6 16,-4-44-14-16,26-5-15 16,-5-31-1-16,12-15-1 15,-6-23 3-15</inkml:trace>
  <inkml:trace contextRef="#ctx0" brushRef="#br1" timeOffset="517236.5842">5716 8916 67 0,'-3'-13'36'0,"-9"10"0"16,-2 9 0-16,-10-11-26 15,1 9-3-15,-12-6 0 0,3 12-1 16,-10-5 0-16,0 10-1 15,-5 4-1-15,2 15-1 16,1 2 0-16,5 12 0 16,9 3-2-16,8 7 1 15,12-6-2-15,11-4 0 16,14-11 0-16,16-17 0 15,13-21 1-15,12-21-1 16,10-22 0-16,6-21 0 16,0-12 0-16,2-12 0 15,-8-10 0-15,-7 0 0 16,-13-4-1-16,-9 9 1 15,-10 12 0-15,-12 16 0 0,-6 13 1 16,-9 14-1-16,-4 24 0 16,-6 29 1-16,-6 28-1 15,0 22 1-15,-3 21 1 16,4 10-2-16,0 9 1 15,7 6-2-15,8-6 1 16,5-16-3-16,13-16 0 16,7-22-6-16,16-13-7 15,-7-44-12-15,24-7-12 16,-5-30 0-16,11-11-1 15,-8-21 2-15</inkml:trace>
  <inkml:trace contextRef="#ctx0" brushRef="#br1" timeOffset="517423.5949">6469 8261 97 0,'-29'23'40'0,"10"37"0"16,-15 16 1-16,3 25-36 16,-9 6-2-16,10 7 0 15,5-3-1-15,7-8-2 16,10-10-1-16,4-15-3 15,18-7-6-15,-5-29-29 16,18-8-2-16,-4-24 1 16,9-8-2-16</inkml:trace>
  <inkml:trace contextRef="#ctx0" brushRef="#br1" timeOffset="517750.6136">6495 8968 97 0,'-8'18'39'16,"9"9"1"-16,1-15-2 15,19-3-35-15,5-8-1 16,12-5 0-16,8-9 1 16,12-14-2-16,-1-6-1 15,3-1 1-15,-11-4-1 16,-12 1 0-16,-14 2-1 15,-14 3 2-15,-19 12-1 16,-20 10 1-16,-10 15 2 16,-7 12-2-16,-8 13 1 15,3 12 0-15,5 5 0 16,8 7-1-16,14 0 0 15,13-4-3-15,19-8-2 0,14-23-5 16,28 5-21-16,5-25-11 16,25-3 0-16,8-18-2 15</inkml:trace>
  <inkml:trace contextRef="#ctx0" brushRef="#br1" timeOffset="518445.6534">8303 8492 88 0,'8'-16'39'0,"-7"-1"-1"0,-1 17 2 16,0 0-36-16,-17 19 0 15,7 10-1-15,-2 11 0 16,-2 7 1-16,-2 16-2 15,-4 7 1-15,2 10-1 16,0-1 1-16,1-2-2 16,3-3 1-16,1-3-1 15,7-11-1-15,3-16 1 16,8-16-1-16,7-15 0 15,8-21 1-15,10-16-1 16,6-16 1-16,3-9-1 16,3-9-1-16,1-3 2 15,-4 3-2-15,-4 5 2 16,-6 12-2-16,-6 10 1 15,-8 15-1-15,-15 16 1 0,12 17 2 16,-13 13-2-16,0 16 1 16,-5 6 0-16,5 8 0 15,0 4-2-15,5 2 1 16,5-8-3-16,12-6-3 15,1-24-4-15,19 4-8 16,-11-30-20-16,17-6-3 16,-4-22 0-16,4-4-1 15</inkml:trace>
  <inkml:trace contextRef="#ctx0" brushRef="#br1" timeOffset="518813.6744">8816 8947 91 0,'-10'31'39'16,"4"-8"1"-16,12 4-1 15,2-12-27-15,12-5-10 16,12-8 1-16,14-6-1 16,7-7 0-16,0-9-1 15,2-5 1-15,-2-2-2 16,-11-2 0-16,-6 0 0 15,-15 2 0-15,-13 2 0 16,-13 6 0-16,-15 7 1 16,-10 10 0-16,-9 9 0 15,-5 11 1-15,-2 11-1 16,1 8 1-16,3 12 0 15,8 0 0-15,5 4-1 0,15-1-1 16,14-8 0-16,12-6 0 16,19-10-1-16,17-12-2 15,11-16-2-15,18-3-6 16,-2-27-7-16,15 7-22 15,-10-17-1-15,6 1 0 16,-14-18 0-16</inkml:trace>
  <inkml:trace contextRef="#ctx0" brushRef="#br1" timeOffset="519001.6852">9715 8795 88 0,'-26'7'42'16,"12"15"0"-16,-12 6-1 16,9 13-20-16,-8 1-17 15,7 6-2-15,3 3 1 0,0 3-2 16,2-3-1-16,4-3-2 15,9-5-1-15,-2-13-4 16,18-4-8-16,-16-26-24 16,29-5-3-16,-12-23 1 15,12-4-1-15</inkml:trace>
  <inkml:trace contextRef="#ctx0" brushRef="#br1" timeOffset="519144.6934">9686 8600 99 0,'-11'-18'40'16,"-4"4"-1"-16,15 14-1 15,-11 21-38-15,15-10-9 0,25 17-28 16,0-7-3-16,20 6 1 16,1-4-2-16</inkml:trace>
  <inkml:trace contextRef="#ctx0" brushRef="#br1" timeOffset="519705.7255">10252 8895 103 0,'0'0'39'0,"-33"-23"1"16,11 18 0-16,-15-6-37 15,3 10 0-15,-4 9 0 16,1 11 0-16,-2 8 2 16,1 12-2-16,7 2 0 15,7 1-1-15,15-1-1 0,8-8 0 16,16-7-1-16,14-10 0 15,9-15 0-15,9-11 0 16,4-11 0-16,2-6-1 16,-5-5 1-16,-5-1-1 15,-9-1 0-15,-9 4 0 16,-8 9 1-16,-7 8-1 15,-10 13 0-15,-13 19 1 16,-7 12 0-16,-3 21 0 16,-6 15-1-16,-6 14 2 15,2 11-1-15,-3 6 1 16,2 1 0-16,3-3 0 15,4-10-1-15,10-12 1 16,0-17 0-16,7-15 0 0,5-17 0 16,5-25-1-16,0 0 1 15,5-38 0-15,2-9 0 16,0-13-1-16,1-13 0 15,4-18 0-15,3-6 0 16,2 1 0-16,3 7 0 16,3 8-1-16,5 12 2 15,1 8-2-15,7 17 1 16,2 14-2-16,3 12-1 15,-1 3-1-15,12 6-4 16,-5-16-3-16,16 15-8 16,-13-19-22-16,14 3-1 15,-8-17 0-15,4-2 1 16</inkml:trace>
  <inkml:trace contextRef="#ctx0" brushRef="#br1" timeOffset="520143.7505">10992 8235 101 0,'8'-18'41'15,"-22"17"1"-15,5 31-1 16,-26 19-35-16,4 8-2 15,-5 17 0-15,1 15-1 16,-8 8 1-16,3 2-1 16,3-5 0-16,3-5-2 15,5-9 1-15,7-10-2 16,7-15 0-16,6-14 0 15,8-12 0-15,13-19 0 16,9-18 0-16,10-13 0 16,6-11 0-16,2-11 0 15,5-10 0-15,3-7 0 0,1 1 0 16,-5 6 0-16,-10 10 0 15,-3 10 0-15,-11 9-2 16,-1 16 4-16,-18 8-2 16,11 35 0-16,-14 0 0 15,-4 10 0-15,-1 8 0 16,-1 5 0-16,3 0 0 15,-1-2 0-15,9-6 0 16,2-13 0-16,15-12 0 16,5-16-5-16,12-10-4 15,4-22-3-15,18-3-2 16,-8-32-4-16,21 9-12 15,-21-29-10-15,10 1 0 16,-11-19 0-16,-3-3 5 16</inkml:trace>
  <inkml:trace contextRef="#ctx0" brushRef="#br1" timeOffset="520324.7609">11586 8356 110 0,'-15'29'41'15,"-17"16"2"-15,1 27-4 16,-4 0-35-16,2 10-1 16,1 5 0-16,4 2-1 15,2-5-1-15,3-4-1 16,4-5-1-16,-2-10-2 15,4-7-5-15,-7-20-3 16,15 0-7-16,-18-33-20 16,27-5-3-16,-23-20 0 15,17-9-1-15</inkml:trace>
  <inkml:trace contextRef="#ctx0" brushRef="#br1" timeOffset="520474.7694">11198 8845 106 0,'16'-14'43'0,"2"-3"-1"15,19 14 0-15,-6 1-37 16,21-12-5-16,18 5-4 15,8-13-7-15,18 12-6 16,-14-16-25-16,14 11 0 16,-11-6-3-16,1 9 1 15</inkml:trace>
  <inkml:trace contextRef="#ctx0" brushRef="#br1" timeOffset="520639.7789">12231 8850 122 0,'-26'6'44'16,"-8"-19"-4"-16,11-7-8 15,18-4-48-15,-10-17-10 16,15 15-18-16,-16-4 1 16,-4 10-1-16,-19 4 0 15</inkml:trace>
  <inkml:trace contextRef="#ctx0" brushRef="#br1" timeOffset="521256.8142">1829 11059 104 0,'11'4'44'0,"10"-16"1"15,24 2-4-15,11-5-38 16,10-15-2-16,23 2-4 15,3-12-7-15,15 15-10 16,-17-11-12-16,7 18-10 16,-14-3-1-16,-4 14-2 15</inkml:trace>
  <inkml:trace contextRef="#ctx0" brushRef="#br1" timeOffset="528103.2058">3374 10479 97 0,'6'-35'40'16,"0"14"-2"-16,-10 4-1 16,-9 17-38-16,4 12 1 15,0 14-1-15,-4 16 1 16,0 16 1-16,-4 14-1 15,2 12 1-15,-4 9-1 16,4 4 0-16,2-3 1 16,2-8-2-16,8-14 2 15,6-16-2-15,11-22 2 16,9-22-2-16,13-28 3 0,8-18 1 15,12-22-1-15,2-9 0 16,1-13-1-16,-3-5 1 16,-6 4-1-16,-9 8 1 15,-9 15-3-15,-10 15 0 16,-10 22-1-16,-12 19 1 15,-8 28 1-15,-4 17-1 16,-3 19 0-16,-2 10-1 16,1 5 2-16,7-1-1 15,5-8 1-15,14-12-1 16,13-21 2-16,14-19-2 15,13-26 3-15,14-16 1 16,3-20-1-16,4-9 1 0,-5-13 0 16,-5-3-1-16,-14-5-1 15,-12 0-1-15,-14 8-4 16,-17 2-2-16,-7 21-12 15,-13-2-21-15,2 24 0 16,-8 0-1-16,7 22-1 16</inkml:trace>
  <inkml:trace contextRef="#ctx0" brushRef="#br1" timeOffset="528449.2256">4261 11004 94 0,'22'15'39'0,"-1"-13"0"0,18-4-1 16,5-14-36-16,10-3 0 15,9-5 0-15,-3-4 1 16,-8-1-2-16,-13 2 1 15,-12 3-1-15,-19 7 0 16,-21 10 0-16,-14 11 1 16,-16 12 0-16,-9 11-1 15,-5 10 0-15,2 11-2 16,8 3 2-16,13 5-2 15,17-4 1-15,17-7-2 16,21-11-1-16,20-15-5 16,36-3-14-16,11-28-17 0,27-4-1 15,10-21-2-15,21-3 1 16</inkml:trace>
  <inkml:trace contextRef="#ctx0" brushRef="#br1" timeOffset="529058.2604">6208 10323 80 0,'-11'0'38'0,"-7"21"1"16,-10 10-4-16,-2 20-29 16,-2 11-3-16,6 16 2 15,-2 4-1-15,5 9 0 16,1-1-1-16,6-4-1 0,5-8 0 15,9-11-2-15,3-18 2 16,8-13-3-16,9-17 2 16,6-18-1-16,5-17 1 15,5-12 2-15,4-7-2 16,0-6 1-16,-2-5-1 15,-3 2 1-15,-6 4-1 16,-6 10 1-16,-6 12-3 16,-15 18 1-16,16 12 0 15,-15 14-1-15,-2 15 1 16,1 7-3-16,7 4 2 15,2 0-4-15,11-1 0 16,2-20-5-16,26 0-24 16,-5-24-6-16,13-7 0 0,-2-20 0 15</inkml:trace>
  <inkml:trace contextRef="#ctx0" brushRef="#br1" timeOffset="529423.2812">6797 10841 104 0,'-42'9'39'0,"7"14"2"15,-13 1-4-15,9 14-35 16,2 0 0-16,8 7-2 16,4-2 2-16,14-3-2 15,7-5 1-15,12-9-2 16,13-11 2-16,11-12-2 15,8-11 2-15,9-11-1 16,1-10 1-16,2-3 1 0,-6-6-2 16,-4 0 2-16,-10 1-1 15,-6 5 2-15,-12 4-3 16,-6 9 2-16,-11 8-2 15,3 11 1-15,-17 8-2 16,2 12 1-16,3 6-1 16,1 4-2-16,5 7 0 15,5-2-3-15,15-1 0 16,1-14-11-16,23 0-22 15,-3-19-1-15,16-5 1 16,-2-16-1-16</inkml:trace>
  <inkml:trace contextRef="#ctx0" brushRef="#br1" timeOffset="529690.2964">7366 10849 100 0,'-22'18'39'0,"9"13"0"15,-9-3-2-15,11 4-36 16,-2 3 2-16,12 0-2 15,0-4 2-15,9-4-3 16,1-7 2-16,7-6-2 16,4-12 1-16,3-7 1 15,1-8-1-15,3-8 1 16,-3-8-1-16,-3-3 0 15,1-6-3-15,-4-4 0 16,1 2-4-16,-8-11-10 0,11 13-23 16,-8-3-1-16,6 11 0 15,-6-5 0-15</inkml:trace>
  <inkml:trace contextRef="#ctx0" brushRef="#br1" timeOffset="530027.3158">7822 10918 99 0,'7'10'40'16,"14"3"1"-16,2-18-2 15,10 2-35-15,5-11 0 16,6-2-2-16,-1-6 0 0,-3 0-1 15,-6-7-1-15,-10 3 0 16,-9 0-1-16,-13 6 1 16,-15 7 0-16,-9 8 0 15,-11 10 1-15,-5 10 0 16,-7 13 0-16,0 6 1 15,-2 9-1-15,9 3 1 16,9-1-1-16,12-3-2 16,17-10 0-16,14-10-5 15,24-5-7-15,1-23-23 16,26-1-4-16,0-18-2 15,10-2 0-15</inkml:trace>
  <inkml:trace contextRef="#ctx0" brushRef="#br1" timeOffset="530658.3519">9193 10684 85 0,'13'-7'37'16,"-13"7"0"-16,2 10 2 0,-6 15-37 15,-4 9 2-15,-4 8-1 16,2 8 1-16,-4 3-1 15,6 2-1-15,0-8 1 16,8-6-2-16,2-11 1 16,11-10-2-16,6-14 2 15,7-12 0-15,4-11-1 16,4-9 2-16,3-7-2 15,-4-7 1-15,-2-4-1 16,-6-6-1-16,-4 1-2 16,-8-1-1-16,1 7-2 15,-10 1-1-15,3 19-6 16,-10-7-19-16,13 23-9 15,-10 7 2-15,19 5-2 16</inkml:trace>
  <inkml:trace contextRef="#ctx0" brushRef="#br1" timeOffset="531778.416">9716 10820 98 0,'0'0'40'0,"-1"10"0"16,1-10 0-16,0 0-37 15,26-9 0-15,-1 5-1 16,4-3 0-16,4-1-1 16,3-4-1-16,-2-1 1 15,-1-5-1-15,-8-1 1 16,-3 0-1-16,-9-1 0 0,-10-1 1 15,-7 4-1-15,-10 4 0 16,-6 5 0-16,-9 10 1 16,-8 10-1-16,-1 8 0 15,-4 9 1-15,4 6-1 16,4 6 1-16,9-1 0 15,9 0 0-15,13-6 0 16,16-9 0-16,20-10-1 16,14-10 1-16,14-10 0 15,9-6-1-15,3-8 0 16,3 0 1-16,-6-2-1 15,-8 0 0-15,-12 6 0 16,-13 3-1-16,-12 6 1 16,-11 5 0-16,-14 1-1 0,0 19 1 15,-13 1 0-15,-2 5 0 16,-5 5-1-16,0 4 1 15,0-1 0-15,2-1-2 16,2-4 2-16,8-8-1 16,7-9 1-16,1-11 0 15,19-13 0-15,1-7 0 16,2-10 1-16,4-6 1 15,-1-3-1-15,-2-4 1 16,-3 2-2-16,-2 4 0 16,-5 4 0-16,-4 7 0 15,1 6 0-15,0 6 0 16,4 8 0-16,7 4 0 15,6 7-1-15,3 2 1 16,10 2-1-16,3 0 0 0,5 1 0 16,-1-5-1-16,1 1 1 15,-11-2 0-15,-4-6 0 16,-10-1 0-16,-9-3 1 15,-14 6 0-15,1-15 1 16,-1 15 0-16,-25-10 0 16,6 10 0-16,-4 7 1 15,4 5-1-15,-3 10 0 16,3 6 0-16,5 2 0 15,6 2 0-15,8 1-1 16,8-7 1-16,8-5-1 16,9-11 0-16,7-9 1 15,5-10-1-15,1-10 0 16,4-6 0-16,-4-6 1 0,-1-3-1 15,-5 2 0-15,-6 5-1 16,-5 7 1-16,-9 12-1 16,-12 8 0-16,-1 30 0 15,-10 14-1-15,-13 16-1 16,-5 19 0-16,-11 16 1 15,-4 15 0-15,-3 0 0 16,-1-4 0-16,4-5 3 16,4-17-1-16,11-15 3 15,5-22-2-15,11-24 0 16,13-23 1-16,4-23-1 15,10-15 0-15,3-16-2 16,2-13 1-16,3-10-1 0,4-7 1 16,-1-3 1-16,0 3-1 15,0 6 0-15,2 11-3 16,-3 2-5-16,13 26-11 15,-16-8-7-15,14 26-14 16,-3-1-1-16,15 12-1 16,6-4 0-16</inkml:trace>
  <inkml:trace contextRef="#ctx0" brushRef="#br1" timeOffset="532261.4436">12692 10345 75 0,'-8'-39'38'16,"-14"-7"0"-16,0 1 0 15,-13 1-24-15,3 8-11 0,-9 8 0 16,3 20 1-16,-6 15-1 15,1 24-1-15,-4 22 0 16,4 25 1-16,-1 16-1 16,8 16 0-16,-1 5-2 15,10 2 1-15,8-6-3 16,6-7 0-16,14-10-2 15,0-24-5-15,20-3-16 16,-10-30-16-16,8-11 1 16,-8-19-2-16,3-9 3 15</inkml:trace>
  <inkml:trace contextRef="#ctx0" brushRef="#br1" timeOffset="532438.4537">11950 10855 103 0,'-20'-19'39'0,"20"19"3"16,6-10-2-16,19 11-37 15,11-1-2-15,14-1-1 16,9 0-2-16,10-5-1 16,8 5-2-16,-4-15-15 15,13 12-20-15,-11-11 0 16,2 5 0-16,-15-8 0 15</inkml:trace>
  <inkml:trace contextRef="#ctx0" brushRef="#br1" timeOffset="532812.475">12674 10807 99 0,'-7'22'39'0,"3"-8"1"16,18 2-2-16,6-10-35 15,16-3 0-15,4-6-1 16,10-5 0-16,2-5-1 15,0-4 0-15,-2-5 0 16,-8 0-1-16,-12-6 1 16,-10 3-1-16,-16 0 0 15,-8 2 0-15,-14 4 0 16,-9 8 1-16,-10 6 0 15,-9 11 0-15,-3 12 0 16,-2 11 0-16,2 9 1 0,4 5-1 16,9 4 0-16,12 1 0 15,13-4-1-15,19-9-2 16,20-11 1-16,15-11-1 15,19-12-3-15,4-16-3 16,20 3-11-16,-12-22-18 16,10 0-3-16,-16-8 1 15,-5 3-1-15</inkml:trace>
  <inkml:trace contextRef="#ctx0" brushRef="#br1" timeOffset="533235.4992">13362 10648 98 0,'0'0'39'16,"-29"2"1"-16,16 12 0 15,-16 7-35-15,14 4-1 16,2 4-2-16,6 5 0 0,2-1-1 15,6 2 1-15,5-5-1 16,5-4 0-16,5-7 0 16,6-8 0-16,4-8 0 15,2-10 0-15,4-8-1 16,1-6 0-16,-3-5 0 15,-2-2-1-15,0 1 1 16,-8 3-1-16,-2 5 0 16,-5 9 0-16,-13 10 0 15,12 12 1-15,-11 10-1 16,-2 5 2-16,-2 8-1 15,5 3 0-15,-2 1 0 16,6-3-1-16,6-6 1 16,8-8-1-16,7-12 1 15,5-9 1-15,6-13-1 0,2-8 1 16,-1-12 1-16,-2-5 0 15,-5-11 0-15,-10 1-1 16,-6 0-1-16,-9-2-2 16,-5 6-1-16,-7-1-4 15,10 17-10-15,-19-11-10 16,19 21-15-16,-5-4 1 15,9 11-2-15,5-2 2 16</inkml:trace>
  <inkml:trace contextRef="#ctx0" brushRef="#br1" timeOffset="534707.5834">15269 10572 78 0,'9'-14'38'15,"-9"14"-1"-15,-21-6 1 16,-15 16-34-16,3 9-1 16,-8 3 0-16,3 6 1 15,0 1-3-15,7 0 1 16,11-4 0-16,15-7-1 0,18-8 0 15,13-6 0-15,20-7 0 16,4-4-1-16,7 0 0 16,3 1 1-16,-7 4 0 15,-7 8 0-15,-16 10 0 16,-18 8 0-16,-17 7 1 15,-14 9-1-15,-12 1-1 16,-6 0 0-16,-1-4-1 16,5-8-3-16,14-7 0 15,8-21-13-15,28-1-21 16,6-17-1-16,24-5 0 15,7-16 0-15</inkml:trace>
  <inkml:trace contextRef="#ctx0" brushRef="#br1" timeOffset="535180.6106">16033 9924 94 0,'-11'0'38'15,"-13"12"1"-15,1 26-2 16,-10 9-32-16,-1 22-1 0,-4 8-1 15,3 17 1-15,-1 3-2 16,4 3 1-16,4-6-2 16,7-4 1-16,6-13-2 15,6-12 2-15,10-14-1 16,11-16 0-16,4-14-1 15,8-14 0-15,8-12 1 16,6-10-1-16,-1-8 0 16,-1-5 0-16,-1-1 1 15,-6 1-1-15,-4 5 0 16,-4 9 0-16,-8 12 0 15,-13 2 0-15,12 28 0 16,-12-2-1-16,5 9-1 16,-3 0-1-16,10 3-3 15,-1-10-4-15,19 7-13 0,-10-20-19 16,18 0 3-16,-1-14-5 15,11-5 6-15</inkml:trace>
  <inkml:trace contextRef="#ctx0" brushRef="#br1" timeOffset="535984.6566">16448 10767 95 0,'-4'-21'38'15,"-15"0"2"-15,0 15 0 16,-14 4-34-16,5 12-1 16,-9 5 0-16,5 13-1 15,0 5-1-15,3 6-1 16,7 4-2-16,7-3 0 15,8-3-1-15,16-5 0 16,11-10-1-16,12-8 0 0,11-12 1 16,6-9 2-16,3-8 0 15,1-6 0-15,-5-7 1 16,-6-3 0-16,-12-3-1 15,-12 2 1-15,-9 0-2 16,-11 5 0-16,-9 4 1 16,-8 8-1-16,-4 5 0 15,1 4 0-15,4 7 0 16,3 5 0-16,15-6 0 15,-7 19 0-15,19-9 0 16,10-5 0-16,10 0 0 16,8-4 0-16,5-2 0 15,1-1 0-15,-2-2 0 16,-5 2 1-16,-6 5-1 0,-10 4 1 15,-10 8-1-15,-9 6 0 16,-11 5 1-16,-6 7-2 16,-7 3 0-16,-1-2-1 15,-2 3 0-15,5-5 0 16,1-5 1-16,5-6-2 15,7-9 2-15,5-12 0 16,13-4 3-16,2-12-2 16,8-10 2-16,1-6 1 15,4-6-1-15,2-3 1 16,-2 0-2-16,-5 4 2 15,-2 5-4-15,-2 8 4 16,-5 6-3-16,1 8-1 0,0 5-2 16,1 1-1-1,7 2-2-15,4-9-2 0,17 10-10 16,-6-28-8-16,28 8-9 15,-9-20-4-15,13-5-1 16,-4-17 2-16,4 0 23 16,-12-14 10-16,-8-5 15 15,-2 16 8-15,-28-5 13 16,-1 22 6-16,-24 13 1 15,5 36 2-15,-38 6-22 16,6 45-8-16,-13 15-4 16,1 21-1-16,-2 12-3 15,2 7 0-15,6 1-3 16,9-6 0-16,10-10-4 15,4-22-7-15,20-2-21 16,-8-28-9-16,13-9 1 0,-10-30-2 16</inkml:trace>
  <inkml:trace contextRef="#ctx0" brushRef="#br1" timeOffset="536149.666">17221 10676 120 0,'0'-19'43'15,"2"1"-1"-15,22 12 0 16,9 0-40-16,11-2-5 15,11 8-5-15,0-16-16 16,26 16-16-16,-6-7-3 16,17 6 0-16,-7-8-1 15</inkml:trace>
  <inkml:trace contextRef="#ctx0" brushRef="#br1" timeOffset="536803.7034">18599 11094 71 0,'19'19'36'16,"-19"-19"0"-16,0 0 0 15,-12 2-32-15,-1-5-2 16,-10-8 0-16,-5 0 1 15,-5-11 1-15,-4-3 1 16,-3-12-2-16,-1-6 2 16,2-15-3-16,2-7 1 15,8-14-2-15,3-6 1 16,7-6-1-16,8 1-1 15,7 6 2-15,5 8-1 0,6 10 1 16,6 14-2-16,5 16 2 16,3 15-1-16,2 13 0 15,2 12-1-15,-7 11 0 16,-1 12-1-16,-9 14-1 15,-8 12 3-15,-11 10-2 16,-11 12 2-16,-14 8-1 16,-3 3 1-16,-9-5 0 15,4-4 3-15,4-11-3 16,13-8 1-16,18-15-1 16,18-16 0-16,26-14 0 15,24-14-3-15,21-8-4 16,9-18-15-16,26 5-18 15,-3-13 0-15,9 6 0 0,-8-9-3 16</inkml:trace>
  <inkml:trace contextRef="#ctx0" brushRef="#br1" timeOffset="537287.7311">19274 10713 80 0,'27'-30'39'0,"-12"-1"-1"16,2 10 1-16,-11 2-26 16,1 9-9-16,-7 10-1 15,0 0 0-15,-6 20 0 16,1 7-1-16,-6 8 0 15,3 9 0-15,-2 3-1 16,3 5 0-16,2 1 0 16,6-6-2-16,3-6 1 15,8-11-1-15,5-13 2 16,7-10 0-16,4-14 0 15,3-10 1-15,-2-13-1 0,2-5 2 16,-3-9-2-16,-4-4 1 16,-2-1-3-16,-5-1-1 15,-3 2-1-15,-2 3-1 16,1 12-1-16,-8-4-8 15,16 29-15-15,-14-6-11 16,9 19 0-16,-16-5-1 16,26 29 2-16</inkml:trace>
  <inkml:trace contextRef="#ctx0" brushRef="#br1" timeOffset="538433.7966">19866 10744 85 0,'0'0'39'0,"0"0"0"15,13 13 0-15,-13-13-16 16,26-4-21-16,-3 4-2 16,7-1 1-16,1-1 0 15,3-3-1-15,-2-2 0 16,1-2 0-16,-7-4 1 15,-7-2-1-15,-10-1 1 16,-7 1-1-16,-10-1 1 16,-7 3-1-16,-11 6 1 15,-5 5-1-15,-6 10 2 16,-4 8-1-16,-1 8 0 15,0 9 1-15,6 4-1 16,7 4 1-16,13 1-1 16,12-4 0-16,13-6 0 0,19-4-1 15,13-11 0-15,13-9 1 16,10-8-1-16,5-6 0 15,1-8 0-15,0-4 0 16,-9-4 0-16,-5-2 0 16,-14-3 0-16,-12 4 0 15,-9 0 1-15,-10 6-1 16,-10 3 0-16,-1 14 0 15,-18-6 0-15,-2 14 0 16,0 10 0-16,-6 5 0 16,4 3 0-16,-1 4 0 15,1 0 0-15,4-1 0 16,8-4 0-16,5-6 0 15,5-19 0-15,13 10 0 0,5-18 1 16,7-7-1-16,4-10 0 16,4-5 1-16,-1-7 0 15,1-1-1-15,-4-2 0 16,-3 4 0-16,-5 6 0 15,-6 7 0-15,-5 5 0 16,-10 18 0-16,19-10 0 16,-19 10 0-16,16 20 0 15,-6-5 0-15,6 3 0 16,8-2 0-16,2 0 0 15,7-5 0-15,5-4 0 16,4-6 0-16,-1-3 1 16,-1-7-1-16,-3-1 0 0,-9-3 1 15,-9 0-1-15,-6 0 1 16,-10 1-1-16,-3 12 0 15,-16-8 0-15,0 11 0 16,-3 5 0-16,0 7 0 16,-2 7 0-16,4 1 2 15,5 2-2-15,4 2 0 16,6-4 0-16,6-2 0 15,8-6 0-15,5-5 0 16,6-8 0-16,5-7 0 16,5-6 0-16,4-4 0 15,0-6 0-15,1 0 0 16,-2 3 0-16,-5 2 0 15,-8 7 0-15,-4 10 0 0,-13 11 0 16,-9 15-2-16,-12 13 1 16,-10 14-2-16,-12 16 2 15,-7 12-1-15,-6 9 0 16,-1 1 0-16,1-2 1 15,3-7-1-15,8-14 2 16,7-12 0-16,11-21 1 16,9-17-1-16,12-19 0 15,2-20 1-15,6-10-1 16,4-14 0-16,4-9 1 15,3-10-1-15,6-6 0 16,2-6-1-16,6 2-1 16,-3 4 1-16,1 9-3 15,-4 1-5-15,9 24-8 0,-18-5-4 16,19 29-11-16,-10-2-5 15,17 12-4-15,4 0 1 16</inkml:trace>
  <inkml:trace contextRef="#ctx0" brushRef="#br1" timeOffset="538923.8247">22638 10420 95 0,'21'-46'37'0,"-14"-12"2"15,0 5-3-15,-10-3-33 16,-8 7-1-16,-13 8 1 16,-8 12 1-16,-15 15-1 15,-5 20 1-15,-11 19 0 16,-1 19 0-16,-5 18-2 15,6 20 2-15,2 14-3 0,7 10 1 16,8 9-2-16,12 0-2 16,15-5 0-16,9-9-1 15,13-8-1-15,7-19-2 16,9-13-1-16,0-23-5 15,15-4-12-15,-19-26-15 16,7-5 1-16,-17-19-2 16,0-5 2-16</inkml:trace>
  <inkml:trace contextRef="#ctx0" brushRef="#br1" timeOffset="539110.8354">21883 10787 126 0,'0'0'41'0,"11"-4"1"0,12 1-9 16,20 5-31-16,13-1-1 15,10-2-2-15,11 0-1 16,3-4-3-16,7 6-2 16,-10-15-14-16,16 14-18 15,-19-6-3-15,8 4 2 16,-13-5 0-16</inkml:trace>
  <inkml:trace contextRef="#ctx0" brushRef="#br1" timeOffset="539905.8808">22839 10810 111 0,'-15'19'40'0,"0"-8"1"16,15 5-1-16,-7-4-37 0,24-4-1 15,7-4 0-15,9-3-1 16,4-3-1-16,2-3 1 15,1-4-1-15,-2-4 0 16,-3-3 1-16,-7-3-2 16,-8-2 1-16,-8-5-1 15,-10 2 1-15,-10 0 0 16,-9 0 0-16,-10 8 0 15,-10 8-1-15,-7 9 2 16,-8 9 0-16,-4 12 0 16,0 10 1-16,7 9-1 15,5 2 1-15,14 7-1 0,15-4-1 16,19-7-2-16,21-4 1 15,15-14-4-15,20-9 1 16,8-10-1-16,13-6-3 16,-5-14 0-16,9-2-1 15,-17-9 0-15,-1 3 2 16,-15-7 4-16,-9 2 1 15,-13-1 1-15,-11 1 4 16,-8 8 3-16,-15-4 2 16,2 16 0-16,-14-1 0 15,16 12-2-15,-27 14 0 16,16 6-2-16,-6 10 0 15,4 7-1-15,-1 5-2 16,1 2-1-16,5-1 1 16,5-5-2-16,5-7 1 0,7-8 0 15,9-9-1-15,7-14 0 16,8-14 2-16,6-6 0 15,4-7 0-15,0-6 0 16,0 0 0-16,-3-1 1 16,-7 8-1-16,-8 5 1 15,-6 13-2-15,-19 8 0 16,10 16 0-16,-14 8 0 15,-2 9-2-15,1 5 1 16,0 0 0-16,9 0 0 16,5-6 0-16,10-8 0 15,10-9 1-15,9-12-1 16,5-12 2-16,0-9 1 15,4-9-1-15,-5-5 0 0,-4-6-2 16,-8-5 0-16,-3 2-6 16,-19-12-5-16,7 19-10 15,-28-23-8-15,10 16-12 16,-17-7 0-16,0 8-2 15,-10 2 3-15</inkml:trace>
  <inkml:trace contextRef="#ctx0" brushRef="#br1" timeOffset="540643.9231">3419 12049 76 0,'-6'-14'40'15,"-4"-5"-2"-15,10 19 0 16,-8-14-33-16,8 14-1 0,2 17 0 15,3 17-1-15,-3 15 0 16,1 19-1-16,-3 15-1 16,-2 15 1-16,-1 12-1 15,-6 3-1-15,-1 0-1 16,0-10-1-16,4-12-2 15,0-21-4-15,20-5-15 16,-8-34-15-16,15-12-1 16,-4-27-1-16,9-7 2 15</inkml:trace>
  <inkml:trace contextRef="#ctx0" brushRef="#br1" timeOffset="540831.9338">3198 12577 95 0,'-49'-13'40'0,"17"14"1"16,6-5-2-16,26 4-36 15,11 3-1-15,26-7-2 16,19-2-2-16,14-5-2 16,16 4-3-16,3-15-17 15,20 13-16-15,-6-5 0 16,5 10-1-16,-13 0 2 15</inkml:trace>
  <inkml:trace contextRef="#ctx0" brushRef="#br1" timeOffset="541237.957">4234 12540 81 0,'-20'-4'40'0,"-17"-3"-1"16,-1 16 0-16,-10 0-33 15,-2 16 0-15,-8 3-1 16,5 12 0-16,0 3-1 15,7 5-1-15,10-6-1 16,16-2 0-16,15-14-1 16,19-11-1-16,21-16 1 15,16-14-1-15,10-14 0 16,10-9-1-16,2-10 1 15,-2-2 1-15,-9 3-1 16,-12 3 1-16,-13 11-1 16,-14 6 1-16,-12 13-1 15,-11 14 1-15,-11 16-2 16,-3 11 1-16,0 9-1 0,-1 11 0 15,3 5 0-15,3 1-1 16,9-4 0-16,11-8-2 16,10-10-1-16,8-24-4 15,25-6-10-15,-7-39-8 16,27 0-11-16,-5-26-2 15,11-7 0-15,-8-18 1 16</inkml:trace>
  <inkml:trace contextRef="#ctx0" brushRef="#br1" timeOffset="541440.9686">5023 11875 99 0,'-12'14'41'0,"-19"17"1"16,2 38-1-16,-8 13-37 16,3 16-1-16,4 7-1 15,8 5-2-15,3-3 0 16,9-4 0-16,10-11-3 15,7-21 0-15,11-14-3 16,6-32-5-16,17-6-12 16,-9-38-16-16,20-11-1 15,-5-31-2-15,11-12 4 16</inkml:trace>
  <inkml:trace contextRef="#ctx0" brushRef="#br1" timeOffset="541605.978">5407 11859 87 0,'5'-15'41'0,"-21"31"1"16,-4 43-1-16,-17 25-27 0,3 22-9 15,-1 10-2-15,8 1-4 16,5-3-2-16,0-13-4 16,23 0-15-16,-14-33-15 15,26-7-4-15,-6-23-3 16,14-8 2-16</inkml:trace>
  <inkml:trace contextRef="#ctx0" brushRef="#br1" timeOffset="542387.0228">6432 12426 80 0,'0'0'41'16,"0"0"-3"-16,-1 10 2 15,-5 22-37-15,-4 8 1 0,2 17-2 16,-4 4 0-16,1 10 0 16,-2 2 0-16,6-2 0 15,1-8 0-15,4-10-1 16,3-13 0-16,4-11 0 15,0-18 0-15,9-16 0 16,0-17 0-16,1-12-1 16,4-15 1-16,2-9-1 15,1-11 0-15,0-12 1 16,1-1-1-16,-1 2 1 15,-1 4-1-15,1 9 0 16,0 11 0-16,-4 12 1 16,4 18-2-16,1 14 1 15,1 18-1-15,2 11 1 16,-3 15-1-16,-2 6 0 0,1 9 0 15,-3 1 0-15,-5 5 0 16,-6-2 0-16,-9-1 0 16,-7-5 0-16,-5-4 0 15,-6-8 0-15,-6-6 0 16,-5-7 0-16,1-6 1 15,-6-6-1-15,0-1 0 16,-1-3 1-16,-1 3 0 16,0 7 0-16,-1 9 2 15,1 14-1-15,-1 11 0 16,1 15 1-16,3 9-1 15,5 9-1-15,1 4 0 0,5 2-1 16,10-2-3 0,2-14-5-16,17 5-11 0,-11-36-10 15,19-3-10-15,0-26-2 16,12-14 0-16</inkml:trace>
  <inkml:trace contextRef="#ctx0" brushRef="#br1" timeOffset="542815.0472">6928 12662 87 0,'-5'26'41'0,"3"-10"-1"15,18-1-1-15,12-12-37 16,13-8-1-16,17-10 0 16,5-7 0-16,7-11-1 15,-2-4 2-15,-4-5-1 16,-10 1 0-16,-12-2 0 15,-12 3 1-15,-18 4-1 16,-16 6 1-16,-14 8 0 16,-8 9-1-16,-14 12 1 15,-8 13 0-15,-2 11-1 16,-2 17 1-16,2 6 0 15,9 8-1-15,7 3-1 16,12-1 0-16,19-5 0 16,12-9-1-16,23-10-1 0,11-17-3 15,16-8 0-15,7-14-4 16,21 3-8-16,-15-24-9 15,20 8-14-15,-15-11-2 16,2 1 1-16,-14-7 3 16</inkml:trace>
  <inkml:trace contextRef="#ctx0" brushRef="#br1" timeOffset="543642.094">7891 12451 100 0,'-21'5'41'16,"-19"1"2"-16,6 19-10 16,-10 1-29-16,4 10-1 15,1 4-1-15,8 3 0 16,5 0-1-16,12-2 0 15,13-4-1-15,15-10 0 0,10-11 0 16,9-11 1-16,8-8-2 16,4-14 1-16,1-4-1 15,-6-11 0-15,0-3 0 16,-12-6 1-16,-8 2-1 15,-8-2 1-15,-11-2-1 16,-8 5 1-16,-4 1 0 16,-4 6 0-16,-3 7 0 15,2 4-1-15,4 7 1 16,12 13 0-16,0 0 0 15,0 0 0-15,20 11 1 16,6-1-1-16,3 0 0 16,3 2 1-16,4-2-1 15,-1 0 1-15,-2-2 0 16,-3 3-1-16,-5 0 1 0,-7 6 0 15,-6 3-1-15,-5 6 0 16,-6 5 0-16,-5 7-1 16,-5 7 2-16,-5 2-2 15,0 4 1-15,0-5-1 16,3-4 1-16,0-5 0 15,5-11 0-15,6-12 0 16,0-14 1-16,16-13-1 16,-2-13 0-16,3-9 0 15,2-9 1-15,-1-9-1 16,5-3 0-16,2-2 2 15,-2 6-2-15,-1 6 1 16,0 8-1-16,6 8 1 16,-1 9-1-16,7 11 1 0,0 8-1 15,4 6 0-15,1 4 0 16,1 2 1-16,0 1-1 15,-6 2 0-15,-4-2 0 16,-6 4 0-16,-13-1 0 16,-8 5-1-16,-13 0 1 15,-11 4-2-15,-13 4 2 16,-6 4-2-16,-11 4 2 15,-6 2-1-15,2 2 1 16,2 0-2-16,1 0 2 16,8 4 1-16,7-2-1 15,4 2 0-15,7 2 0 16,4 0 0-16,-1 9 0 0,3 0-1 15,-4 7-1-15,-3 1-1 16,4-1-4-16,-5-13-6 16,13 11-6-16,-13-31-6 15,24 3-8-15,-12-28-10 16,16-3 1-16,4-29 2 15</inkml:trace>
  <inkml:trace contextRef="#ctx0" brushRef="#br1" timeOffset="544100.1207">9104 11741 94 0,'3'20'43'16,"-9"6"-1"-16,3 25-2 15,-19 17-38-15,7 18-3 16,-5 12 1-16,-3 15-1 15,-4 4 1-15,2 0-4 16,5-3 2-16,5-21-4 16,23 1-14-16,-2-36-22 15,23-11 2-15,2-31-3 16,18-16 3-16</inkml:trace>
  <inkml:trace contextRef="#ctx0" brushRef="#br1" timeOffset="544454.141">9207 12566 88 0,'3'15'41'16,"20"-4"0"-16,7-21 0 15,31-8-40-15,0-14 1 16,9-3 1-16,-3-9-1 15,-1-1 0-15,-14-5-1 16,-9 8 1-16,-21 1-1 16,-19 9-1-16,-15 8 1 15,-20 15 1-15,-11 12-1 16,-11 15 1-16,-7 19-1 15,-2 14 2-15,5 11-2 16,11 4 0-16,12 4-1 0,20-7 1 16,23-9-1-16,17-14-1 15,27-14-2-15,13-24-6 16,28 5-10-16,-7-31-8 15,17 9-15-15,-10-10-1 16,-1 8-2-16,-12-1 2 16</inkml:trace>
  <inkml:trace contextRef="#ctx0" brushRef="#br1" timeOffset="544596.149">10283 12817 111 0,'-15'13'44'0,"15"-13"-1"15,-14-4-5-15,5-27-53 16,24 13-15-16,-6-14-14 0,11 3-1 15,-3-7 0-15,11 3-1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09:11.8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5832 1039 80 0,'0'0'37'16,"0"0"0"-16,0 0 1 16,0 0-30-16,0 0-2 15,47-20 0-15,-47 20-1 16,52-17-1-16,-52 17-1 15,63-21-2-15,-63 21 0 16,71-22-3-16,-71 22-5 16,72-21-12-16,-72 21-17 15,61-18-2-15,-61 18 0 16,47-11-2-16</inkml:trace>
  <inkml:trace contextRef="#ctx0" brushRef="#br0" timeOffset="2405.1375">7188 1435 86 0,'0'0'35'16,"0"0"1"-16,0 0 1 15,0 0-28-15,0 0-3 16,-9 18-1-16,9-1-1 16,-5 6-1-16,1 4-1 15,-5 3-1-15,1 8 0 16,-3 5-1-16,1-3-1 15,1 1-2-15,-1-7-2 16,14-2-15-16,-5-13-18 16,15-1 1-16,-4-17-2 15,13-4 2-15</inkml:trace>
  <inkml:trace contextRef="#ctx0" brushRef="#br0" timeOffset="2795.1598">7302 1467 103 0,'-15'-1'37'16,"15"1"1"-16,-7 11-2 16,7-11-32-16,12 1-2 15,4-3 1-15,1-3-1 16,10 1 0-16,0-2 0 15,3-1 0-15,-4 0 0 16,0 3-1-16,-5 0 0 16,-3 3 0-16,-3 1-1 15,-15 0 1-15,15 6 0 0,-15-6-1 16,6 12 1-16,-6-12-1 15,0 22 1-15,-4-4-1 16,-3 4 1-16,-4 6-1 16,-5 6 1-16,0 6-1 15,-4 2 0-15,-1 4-1 16,5-6 0-16,-2-2-1 15,7-4-3-15,-2-20-14 16,20 2-19-16,-7-16-3 16,19-3 1-16,-4-13 0 15</inkml:trace>
  <inkml:trace contextRef="#ctx0" brushRef="#br0" timeOffset="7182.4108">3657 1085 88 0,'0'0'39'16,"0"0"0"-16,0 0 1 15,0 0-36-15,-52-47-1 16,52 47 0-16,0 0 0 0,0 0-1 15,0 0 0-15,0 0 0 16,0 0 1-16,67 23-1 16,-67-23 0-16,66 7 1 15,-66-7-2-15,86 8 1 16,-38-2-1-16,3-1 1 15,1 0-2-15,3 0 2 16,-2 0-1-16,3 0 1 16,-4-2-1-16,0 2 1 15,-5-1-1-15,-47-4-1 16,86 6 1-16,-86-6-1 15,70 6 0-15,-70-6 0 16,47 6 0-16,-47-6-2 16,0 0-1-16,0 0-5 15,53 8-31-15,-53-8-3 0,0 0-1 16,0 0 0-16</inkml:trace>
  <inkml:trace contextRef="#ctx0" brushRef="#br0" timeOffset="8338.4767">3464 1447 89 0,'11'-9'39'16,"-11"9"-1"-16,0 0 1 15,0 0-34-15,-12 8 0 16,0 4 0-16,2 7-1 16,-4 4-1-16,3 4-1 15,-4 2-1-15,2 3 1 16,-1-2-1-16,4 0 0 15,-1-8-1-15,5-3 1 16,1-5-1-16,5-14 0 16,0 11 1-16,0-11 0 15,14-17 0-15,-1 1 0 16,4-7 0-16,1-3 0 15,3-7 0-15,1-1-1 0,0-1 1 16,0 3-1-16,-5 3 1 16,-3 7-1-16,-2 7 0 15,-12 15 1-15,15-8-1 16,-15 8 0-16,5 23 0 15,-4-4 1-15,-1 4-1 16,2 3 0-16,-2 1 0 16,1-1 0-16,4-2 0 15,0-3 0-15,4-3 0 16,0-9 0-16,6-6 1 15,4-7-1-15,-1-7 0 16,5-6 1-16,1-4 0 16,-1-5 0-16,0-2 0 15,-2-3 0-15,0 1-1 0,-3 3 1 16,-18 27-1-16,24-25 0 15,-10 3 2-15,7 12-2 16,-21 10 0-16,26-5 0 16,-23 18 0-16,4 11 0 15,-13 7 0-15,-3 8 0 16,0 6 0-16,-5-2 0 15,2 1-5-15,3-7 0 16,7-4-7-16,-5-18-25 16,22-5-5-16,-2-12 0 15,16-6 0-15</inkml:trace>
  <inkml:trace contextRef="#ctx0" brushRef="#br0" timeOffset="8956.5123">4194 1429 99 0,'0'0'39'16,"-11"19"1"-16,0-5-2 16,4 2-33-16,-2 4 0 15,2 4-1-15,-3 3-1 16,0 3-1-16,0-3 0 15,2 0 0-15,-1-4-1 16,3-6 0-16,2-4 0 16,4-13 0-16,0 0 0 15,23-10 0-15,-3-16 0 0,3-3 1 16,5-9-1-16,1-4 1 15,-29 42-1-15,33-49 0 16,-33 49 1-16,30-49-2 16,-30 49 0-16,0 0 0 15,39-71 0-15,-18 57 0 16,-21 14 0-16,17 7 0 15,-19 13 0-15,8 12 0 16,-11 5 0-16,7 5 0 16,-5-5 0-16,3-7 0 15,6-7 0-15,5-8 0 16,3-14 0-16,8-8 0 15,4-10 0-15,-1-9 0 16,5-4 0-16,-1-8 0 0,-29 38 0 16,0 0 0-16,45-54 0 15,-45 54 0-15,0 0 0 16,48-47 0-16,-48 47 0 15,16-19 0-15,7 13 0 16,-3 13 0-16,-6 13 0 16,-2 11 0-16,-6 4 0 15,-1 11 0-15,-10-1 0 16,-4-1 0-16,0-11 0 15,0-5 0-15,10-4-11 16,-1-24-17-16,14 3-13 16,-3-14-3-16,19-3 0 15,-2-9-1-15</inkml:trace>
  <inkml:trace contextRef="#ctx0" brushRef="#br0" timeOffset="10240.5857">5412 1303 63 0,'0'0'36'15,"50"-40"0"-15,-50 40 0 16,0 0-22-16,0 0-3 15,0 0 0-15,0 0-2 0,40-10-3 16,-62 32-1-16,-18 8-2 16,0 6 1-16,-3 1-2 15,0 3 0-15,1 0-1 16,7 0 0-16,8-12-2 15,10-6 2-15,3-4-2 16,10-4 2-16,4-14-1 16,15 12 0-16,6-12 1 15,3 0-1-15,3-1 1 16,1 0 0-16,5 0-1 15,-1 3 0-15,0 2 1 16,0 2-1-16,-1 2-1 16,0 2-1-16,1 3-2 15,-5-1-1-15,6 3-9 0,-16-5-25 16,11 2 0-16,-10-5-1 15,8-2 1-15</inkml:trace>
  <inkml:trace contextRef="#ctx0" brushRef="#br0" timeOffset="10533.6025">5858 1360 100 0,'4'-22'38'0,"-4"22"0"15,0 0 1-15,0 13-34 16,0 12 0-16,-8 5-2 15,-2 5 1-15,-5 5-4 16,1 5 0-16,0-4-2 16,1-5-3-16,16 2-28 15,-9-14-6-15,16 0 2 16,-1-12-3-16</inkml:trace>
  <inkml:trace contextRef="#ctx0" brushRef="#br0" timeOffset="10946.6261">6172 1372 110 0,'10'-47'39'15,"-11"35"0"-15,1 12 0 16,-22 17-35-16,2 9 0 16,-10 12 0-16,10 9-1 15,-7 1-2-15,7 5 1 16,1-6-1-16,8-2-1 15,4-6 0-15,7-5 0 16,4-11 0-16,8-8 0 0,4-8 0 16,4-7 0-16,1-5 1 15,0-8 0-15,-2-4-1 16,-4-7 1-16,-4-3 0 15,-5 0-1-15,-6-3 0 16,-5 4-1-16,-4 2 1 16,-5 3-2-16,3 7 0 15,-6 5-3-15,8 13-4 16,-12-4-25-16,15 14-6 15,-3-4 1-15,10 6-2 16</inkml:trace>
  <inkml:trace contextRef="#ctx0" brushRef="#br0" timeOffset="11653.6665">6606 1380 97 0,'0'0'37'16,"0"0"1"-16,0 0 0 16,0 0-32-16,0 0 0 15,0 0-1-15,-16-44 1 16,2 43-2-16,-7 5-1 15,-1 8 0-15,-6 3-1 0,2 7 0 16,-4 5-1 0,10-1 0-16,6-4-1 0,6-1 1 15,9-6-1-15,11-7 1 16,7-7-1-16,9-4 0 15,6-8 1-15,0-1-1 16,3-2 1-16,2-2 1 16,-7 1-2-16,-5 2 0 15,-6 7 0-15,-5 3 0 16,-16 3 0-16,13 18 0 15,-17 4 0-15,-9 9 0 16,-1 5 0-16,-5 6 0 16,-4 4 0-16,-2 2-2 15,6-4-1-15,-8-7-4 0,21-2-22 16,-12-16-11-16,16-6-2 15,2-13 0-15,9-13-1 16</inkml:trace>
  <inkml:trace contextRef="#ctx0" brushRef="#br0" timeOffset="13034.7455">7910 1505 48 0,'5'-19'32'0,"-5"19"2"15,-5-11 0-15,5 11-14 16,-15 2-10-16,15-2-3 15,-19 13-1-15,8 0-1 16,-6 3 0-16,1 8-2 16,-2 1 0-16,0 6 0 0,2 4 0 15,2 1-1-15,2-3 0 16,10-2 0-16,6-4 0 15,9-9 0-15,4-10 0 16,11-10 0-16,4-9 0 16,3-9 0-16,1-10 1 15,-2-6-1-15,-5-5 0 16,-8-3-1-16,-7 0 0 15,-9 0-1-15,-6 6 0 16,-7 1-1-16,-6 10 0 16,-1 5-3-16,5 8-5 15,-12 0-23-15,22 14-8 16,0 0 1-16,-4 23-1 15</inkml:trace>
  <inkml:trace contextRef="#ctx0" brushRef="#br0" timeOffset="13264.7587">8210 1582 109 0,'0'0'40'16,"-25"-1"0"-16,25 1-2 15,-15 1-37-15,15-1-1 16,11-14-1-16,7 0-4 16,15 4-14-16,-2-7-20 15,15-1 0-15,-4 0 1 0,9 4-2 16</inkml:trace>
  <inkml:trace contextRef="#ctx0" brushRef="#br0" timeOffset="13497.772">8553 1398 100 0,'-14'15'38'15,"10"9"1"-15,-14 1-1 16,13 2-35-16,-12 6-1 15,2 6 1-15,-3 3-2 0,-2 2-1 16,5 0-3 0,0-9-2-16,14 1-27 0,-7-15-7 15,17-4 1-15,-9-17-2 16</inkml:trace>
  <inkml:trace contextRef="#ctx0" brushRef="#br0" timeOffset="13838.7915">8658 1450 101 0,'0'0'38'0,"0"0"1"0,19-5-1 15,-7-3-35-15,9-4 0 16,3 3 0-16,-3 0 1 16,0 1-2-16,-3 3 1 15,-3 4-1-15,-5 6 0 16,-5 8 1-16,-5 9-2 15,-5 4 1-15,-5 7-1 16,-2 3 0-16,-5 1-1 16,1 0 0-16,0 0-1 15,0-5-2-15,5-6-2 16,11-26-12-16,-4 20-22 15,4-20-2-15,22 1 0 16,-7-10-2-16</inkml:trace>
  <inkml:trace contextRef="#ctx0" brushRef="#br0" timeOffset="14265.8157">9075 1464 93 0,'-2'-20'39'0,"7"9"1"16,-10 1-1-16,5 10-32 15,-13-5 0-15,0 15-2 16,-6 2 0-16,0 6-2 15,-1 3 0-15,4 1-1 0,-1 0-1 16,8-1 0-16,5-4-1 16,8-5 1-16,9-7 0 15,7-8-1-15,6-3 0 16,3-3 1-16,0-2 0 15,0 0 0-15,-5 3 0 16,-2 2 0-16,-11 9 0 16,-8 8-1-16,-7 9 2 15,-11 4-2-15,-4 8 0 16,-4 4 0-16,0 1-3 15,-5 1-2-15,9 4-8 16,-7-23-18-16,19 5-11 16,0-12-1-16,7-12-1 15,15 0 0-15</inkml:trace>
  <inkml:trace contextRef="#ctx0" brushRef="#br0" timeOffset="16670.9535">11101 1399 72 0,'9'-21'37'15,"-9"21"-2"-15,8-13 1 16,-8 13-26-16,0 0-3 15,0 0-1-15,4 18-1 16,-8-3 0-16,-2 8-3 16,-2 7 2-16,-2 4-3 15,-2 4 1-15,3 7-2 16,-4-3 0-16,6-2-2 15,1-6-2-15,12-3-7 16,-7-16-27-16,17 1 1 16,-3-12-2-16,9 0 0 15</inkml:trace>
  <inkml:trace contextRef="#ctx0" brushRef="#br0" timeOffset="17204.984">11572 1453 55 0,'5'-16'36'16,"-11"0"-1"-16,6 16 1 15,-9-19-17-15,9 19-12 16,-19-1 1-16,10 9-1 0,-11 3-2 15,-1 6-1-15,-4 2-1 16,2 4 0-16,-4 2 0 16,5-1-1-16,2-1 0 15,6-1-1-15,5-6 0 16,10-2 0-16,-1-14 0 15,30 7-1-15,-3-13 1 16,10-4 0-16,4-6 0 16,0-1 0-16,1-2 0 15,-4-1-1-15,-3 5 1 16,-9 2 0-16,-11 7 0 15,-15 6-1-15,4 10 1 16,-15 7-1-16,-8 7 0 16,-5 4 0-16,-3 4 0 0,1 3-1 15,0-2-1-15,3-3-2 16,12-4-2-16,11-26-7 15,10 21-24-15,1-25-3 16,19-2 1-16,-3-9-2 16</inkml:trace>
  <inkml:trace contextRef="#ctx0" brushRef="#br0" timeOffset="17541.0033">11834 1509 97 0,'0'0'39'15,"-8"-19"1"-15,8 19-1 16,-14-7-34-16,14 7-1 0,-14 11 0 15,5 6-1-15,0 3-2 16,-2 6 1-16,1 1-2 16,0 7 1-16,2-4-1 15,4 1 1-15,7-8-1 16,3-5 1-16,3-8-1 15,11-8 1-15,2-8 0 16,2-9-1-16,3-5 2 16,-2-9-2-16,0-2 2 15,-6-8-2-15,-2 5 0 16,-10-1-2-16,-3 3 1 15,-8 4-1-15,-2 6-3 16,-7 6-2-16,13 16-17 16,-20-17-16-16,20 17 0 0,-12 13 0 15,14-1 0-15</inkml:trace>
  <inkml:trace contextRef="#ctx0" brushRef="#br0" timeOffset="17777.0168">12016 1595 86 0,'-16'-8'40'0,"16"8"0"16,0 0 0-16,4-11-17 15,-4 11-22-15,22-11-1 0,-3 6-2 16,0-4-6-16,15 2-30 16,-11 1-2-16,10 5 1 15,-9-1-2-15</inkml:trace>
  <inkml:trace contextRef="#ctx0" brushRef="#br0" timeOffset="18128.0368">12387 1429 93 0,'0'0'39'0,"0"0"1"16,0 0-1-16,3 16-32 15,-12 0-2-15,2 4-1 16,-7 5-2-16,2 3 0 16,1 1-2-16,-3 2 0 15,3-3-2-15,2-2-1 16,14-3-8-16,-5-23-28 15,15 15-1-15,0-15 0 0,12 0 0 16</inkml:trace>
  <inkml:trace contextRef="#ctx0" brushRef="#br0" timeOffset="18549.0609">12662 1446 88 0,'-7'-18'41'16,"7"18"0"-16,-24-3-1 16,10 15-23-16,-8-4-12 15,1 6 0-15,-2 2-2 16,4 0-2-16,3 1 0 0,7-1 0 15,4-2-1-15,7-2 0 16,-2-12 0-16,24 6 1 16,-3-9 0-16,3-2 0 15,0-6 0-15,1 0 0 16,-3 1 0-16,-3 2 0 15,-5 3 0-15,-14 5-1 16,11 3 0-16,-12 9 1 16,-11 6-1-16,0 4 0 15,-3 2-1-15,-3 6 0 16,3 1 0-16,-4-1-1 15,5-1-2-15,4-7-3 16,16 0-16-16,-6-22-16 16,9 16-2-16,-9-16 0 0,32-6-1 15</inkml:trace>
  <inkml:trace contextRef="#ctx0" brushRef="#br0" timeOffset="19029.0884">12990 1515 95 0,'1'-11'38'15,"-1"11"2"-15,1-18-3 0,-1 18-29 16,-7-11-2-16,7 11-1 16,-18-4-1-16,5 9 0 15,-4 3-1-15,-3 5-1 16,0 3 0-16,3 5-1 15,0-1-1-15,4 1 1 16,5-1-1-16,8-2 0 16,6-5 0-16,9-6 1 15,7-7-1-15,7-6 0 16,5-5 1-16,2-7 0 15,0-2 0-15,-1 0 0 16,-5-3 0-16,-6 3 0 16,-5 4 1-16,-5 6-2 15,-14 10 0-15,0 0 0 16,-5 17 0-16,-11 5 0 0,-8 11 0 15,-4 8-2-15,-5 5-2 16,-4 1-3-16,13 7-14 16,-19-16-12-16,19 7-10 15,-5-10 1-15,13-4-2 16</inkml:trace>
  <inkml:trace contextRef="#ctx0" brushRef="#br0" timeOffset="20969.199">792 4699 71 0,'7'-16'36'0,"-6"-1"0"16,-1 17 1-16,0 0-31 15,0 0-1-15,9 25-1 16,-9 12 0-16,-3 11 0 16,-1 15-2-16,-3 7 1 15,2 12-2-15,-5 2 2 16,0 0-3-16,1-4 1 15,2-9-3-15,3-6-1 16,2-21-6-16,16-2-27 16,-7-20 0-16,11-4-2 15,-1-18 0-15</inkml:trace>
  <inkml:trace contextRef="#ctx0" brushRef="#br0" timeOffset="21165.2106">863 5294 89 0,'-20'-21'38'0,"7"13"1"16,-5-4 1-16,18 12-33 15,-11-11-2-15,24 4-1 16,8-4-1-16,19-5-2 16,14-6-3-16,11-8 0 15,16-1-6-15,-3-17-16 16,19 8-15-16,-12-8 1 15,6 5-2-15,-20-9 2 16</inkml:trace>
  <inkml:trace contextRef="#ctx0" brushRef="#br0" timeOffset="21380.2228">1592 4566 102 0,'-44'5'39'16,"11"23"2"-16,-8 4-2 16,12 19-35-16,-2 11-2 15,4 12 0-15,7 8 0 16,2 7-2-16,8 3 1 15,3-2-2-15,9-6 0 16,6-10-2-16,14-7-2 16,3-21-3-16,20-4-14 15,0-29-17-15,13-6 1 16,1-24-1-16,10-6 1 15</inkml:trace>
  <inkml:trace contextRef="#ctx0" brushRef="#br0" timeOffset="21751.2441">1943 5165 98 0,'-12'-31'39'0,"0"17"2"16,-18-1-3-16,7 14-30 15,-12 7-3-15,2 10-1 16,-1 7 0-16,0 9-2 16,7 7 0-16,1 4-1 15,6 0 1-15,8 0-2 16,7 0 1-16,6-6-1 15,11-8 0-15,9-11 1 16,8-10-1-16,9-10 1 16,6-12-1-16,4-9 0 15,1-8 1-15,0-8 0 16,-4-2-1-16,-8 1 1 15,-8 2-1-15,-9 6 1 16,-6 6-1-16,-8 8 0 0,-6 18 0 16,0 0-1-16,-15 9 0 15,4 13-1-15,-2 8 0 16,-1 3-2-16,8 6-2 15,-1-5-1-15,13 11-6 16,-7-22-13-16,27 5-13 16,-6-19 0-16,14 0-1 15,0-14 3-15</inkml:trace>
  <inkml:trace contextRef="#ctx0" brushRef="#br0" timeOffset="22118.2651">2377 5249 107 0,'4'-13'39'0,"-12"-2"2"16,8 15-6-16,-16-1-30 0,7 12-1 15,-3 4-1-15,2 10 0 16,-3 6-2-16,1 4 0 16,3 2 0-16,0 0 0 15,7-4 0-15,2-8-1 16,5-10 1-16,7-10 0 15,5-12-1-15,8-10 1 16,1-9-1-16,4-7 1 16,3-6 0-16,0-2-1 15,-1 1 1-15,-2 5-1 16,-6 5 0-16,-3 10 0 15,-6 7 0-15,-1 10 0 16,-4 8-1-16,-1 7 1 16,-1 11-2-16,1 1 0 0,6 7-1 15,2 0-2-15,12 5-3 16,-6-14-11-16,24 14-10 15,-10-20-11-15,10 2 1 16,-4-12-1-16,6-1 3 16</inkml:trace>
  <inkml:trace contextRef="#ctx0" brushRef="#br0" timeOffset="22502.287">3142 5232 104 0,'-15'-24'41'16,"3"16"0"-16,-17-2-4 15,2 20-29-15,-9 7-2 16,3 12-2-16,-2 4-1 0,5 6 0 15,4-2-2-15,12 1 0 16,8-11 0-16,15-11 0 16,16-17 0-16,14-18-1 15,14-14 1-15,7-16 1 16,8-14-4-16,3-12 4 15,1-10-2-15,-5-5 0 16,-7 6 0-16,-11 9 0 16,-11 9 0-16,-10 16 0 15,-16 18 0-15,-12 32 0 16,-15 15 0-16,-10 25 0 15,-11 22 0-15,-3 11 0 16,-4 14 0-16,-1 6-2 16,9 5-1-16,4-10-5 0,20-2 0 15,7-20-11-15,33 8-7 16,-5-34-4-16,35 6-4 15,-2-25-6-15,16-2 0 16,2-16 3-16</inkml:trace>
  <inkml:trace contextRef="#ctx0" brushRef="#br0" timeOffset="22999.3154">3945 5172 68 0,'27'4'39'16,"-27"-4"0"-16,6 17-1 16,-32-13-19-16,-6 18-11 15,-11-2-2-15,0 5-2 16,-6-4-1-16,6 1 0 15,5-5-1-15,10-3 0 16,12-5-1-16,16-9 0 16,0 0-1-16,18 7 1 15,9-12-2-15,6 3 1 16,4 2 0-16,-1 2 1 0,-4 4-1 15,-3 5 1-15,-8 5 0 16,-12 7-1-16,-9 3 1 16,-9 2-1-16,-3-1 0 15,-4-2-1-15,1-3-2 16,0-8-1-16,12-3-2 15,3-11-11-15,21-9-12 16,-3-13-11-16,19 4 1 16,-3-15-1-16,14 3 2 15</inkml:trace>
  <inkml:trace contextRef="#ctx0" brushRef="#br0" timeOffset="23567.3479">4308 5190 96 0,'4'-14'40'0,"-4"14"0"15,0 0-1-15,0 0-32 16,-8 11-1-16,-1 10-2 15,-5 5-1-15,0 10-1 16,-2 4-1-16,0 6 1 16,1 0-1-16,2 2 0 15,1-9 0-15,4-2-1 16,6-9 1-16,0-10-1 15,2-18 1-15,12 5-1 16,-2-19 0-16,5-9 1 16,0-10-1-16,0-5 1 15,2-7-1-15,1-2 1 16,-2-2-1-16,1 2 0 0,-3 8-1 15,2 1 0-15,1 13 1 16,-2 3 0-16,3 9 0 16,2 7-1-16,1 10 1 15,1 3 0-15,1 5 1 16,0 6-1-16,0 0-1 15,-3 5 1-15,-6 3 0 16,-4 2 0-16,-6 1 0 16,-10 1 0-16,-7 1 0 15,-9 1 0-15,-4-2 0 16,-3-4 1-16,-5-3-1 15,5-7 0-15,4-1 0 16,1-4 0-16,5-2 1 16,4 2-1-16,2 4 0 15,-2 11 0-15,-3 8-1 0,-4 18 2 16,-4 12 0-16,-6 7-1 15,-1 12-1-15,-8-7-5 16,15 11-11-16,-14-30-7 16,26 7-3-16,-8-42-6 15,24-8-9-15,2-28 0 16,22-15 1-16</inkml:trace>
  <inkml:trace contextRef="#ctx0" brushRef="#br0" timeOffset="24585.4062">5071 5257 82 0,'1'-25'39'16,"2"10"-1"-16,-11-7 1 15,8 22-30-15,-22-16-3 16,2 18-1-16,-7 5-1 0,-3 11 0 15,-5 8-1-15,2 6 0 16,-1 5-1-16,2 5 0 16,6-2-1-16,8 1 0 15,7-6 0-15,14-5 0 16,13-10-1-16,10-11 1 15,12-11-1-15,4-10 1 16,9-8-1-16,0-5 1 16,-1-5 0-16,-4-5-1 15,-8 2 0-15,-7 2 1 16,-7 4-1-16,-8 5 1 15,-6 7-1-15,-10 15 0 16,0 0 1-16,0 0-1 16,-12 27 0-16,0 4 0 15,-3 8-1-15,3 4-1 0,2 7-1 16,5-4-2-16,7-1-2 15,4-14-2-15,20 1-9 16,-7-30-6-16,27 10-5 16,-15-32-3-16,17 3-5 15,-11-18 2-15,9 1 32 16,-12-2 5-16,-14-8 11 15,5 15 7-15,-23-12 6 16,11 24 5-16,-19-10 8 16,6 27-1-16,-12-16-30 15,12 16-2-15,-17 13-2 16,8 7-1-16,-5 8-1 15,-1 5 0-15,2 6-1 16,0 0 0-16,2-1 0 0,4-7 0 16,4-3-1-16,3-11 1 15,12-14-1-15,8-12 1 16,4-10-1-16,9-11 1 15,1-7-1-15,0-4 1 16,3-1-1-16,-4-1 1 16,-8 8 0-16,-4 10-1 15,-7 5 0-15,-5 9 1 16,-9 11-1-16,0 0 0 15,11 19 0-15,-10 5 0 16,0 3 0-16,-2 7 1 16,2 4-1-16,-1 0 0 15,2 0 0-15,0-7 0 0,2-7 0 16,5-10-1-16,8-13 1 15,8-14-2-15,6-7-3 16,2-18-7-16,12 10-7 16,-16-19-5-16,13 20-5 15,-25-14-2-15,9 23-7 16,-23 1-4-16,-3 17 4 15</inkml:trace>
  <inkml:trace contextRef="#ctx0" brushRef="#br0" timeOffset="26070.4911">6471 4706 32 0,'49'-50'30'16,"5"1"2"-16,-6-7-5 15,7 22-11-15,-22-10 3 16,7 24-8-16,-28 7 1 0,-2 29-4 16,-30 16-2-16,-10 31 2 15,-21 18-3-15,-7 25 0 16,-17 14-2-16,-1 13 0 15,2-1 0-15,12 0-1 16,14-11-1-16,22-14 0 16,24-17-2-16,21-23-4 15,30-10-5-15,7-31-24 16,29-6-6-16,-3-18 0 15,7-4 0-15</inkml:trace>
  <inkml:trace contextRef="#ctx0" brushRef="#br0" timeOffset="26664.5251">6772 5246 91 0,'0'0'37'0,"-11"17"1"16,10 4 0-16,-8 1-36 16,1 9 0-16,-3 7 1 15,1 7 0-15,-9 0-1 16,3 2 0-16,-1-4-1 15,5-6 1-15,1-9-2 16,7-6 0-16,4-22 0 16,0 0 0-16,22-11 1 15,-1-15-1-15,3-7 1 0,2-9-1 16,5-4 1-16,-5 0-1 15,-2 0 1-15,-2 8-1 16,-6 7 1-16,-3 9-1 16,-7 10 0-16,-6 12 1 15,1 13-1-15,-7 8 0 16,0 3 0-16,2 6 1 15,2 0-1-15,5-1 0 16,5-6 1-16,8-10-1 16,12-9 1-16,9-11 0 15,6-6 0-15,7-12 0 16,2-5 1-16,-4 0-1 0,-1-1 0 15,-9 6 0-15,-9 4 0 16,-7 8 0-16,-12 12 0 16,-6 14-1-16,-11 10 1 15,-5 8-1-15,-3 8-1 16,0 3 1-16,0 4-2 15,0-3-2-15,10-2-3 16,1-17-6-16,20 4-21 16,-4-24-7-16,21-1 0 15,-5-18 0-15</inkml:trace>
  <inkml:trace contextRef="#ctx0" brushRef="#br0" timeOffset="27213.5565">7564 5386 86 0,'-6'-13'39'0,"6"13"-1"16,-23 6 2-16,12 3-29 15,-7 5-8-15,3 12 0 16,0 2 0-16,2 2-1 16,2 1-1-16,4-4 0 15,0 0 0-15,8-6 0 16,4-11 0-16,5-8 0 15,4-11 0-15,6-8 0 16,3-9 0-16,2-2-1 16,0-10 1-16,0-2 0 15,-2 0 0-15,-1 3-1 16,-6 6 0-16,-2 7 1 15,-7 3-1-15,0 11 0 16,-7 10 0-16,3 10 1 0,-5 11-1 16,0 2 0-16,-1 6 0 15,3 3 1-15,0 0-1 16,0-2 0-16,8-4 0 15,4-9 0-15,7-11 0 16,8-11 0-16,9-10 1 16,2-9-1-16,5-7 1 15,1-9-1-15,-1-1 1 16,-3-2-1-16,-5 4 1 15,-6 8-1-15,-8 8 1 16,-5 10-1-16,-16 13 1 16,8 19-1-16,-14 9 0 15,-4 14 0-15,-3 5 0 16,-3 7 0-16,5 4-2 15,-3-6-1-15,10-2-2 0,2-17-6 16,18 4-10-16,-16-37-15 16,26 18-5-16,-6-28 0 15,9-5-1-15</inkml:trace>
  <inkml:trace contextRef="#ctx0" brushRef="#br0" timeOffset="27505.5732">8293 4713 103 0,'0'0'41'0,"21"18"0"0,-13 3-1 16,16 13-37-16,0 6-1 15,6 13 1-15,-1 6 1 16,0 7-2-16,-7 8 0 15,-4 8-2-15,-14 6 2 16,-5 3-2-16,-16 0 1 16,-16 1-1-16,-6-2-1 15,-7-10 2-15,-3-9-1 16,-2-18-4-16,11-3-9 15,-9-35-16-15,21-1-13 16,8-30 1-16,17-10-3 16,9-19 0-16</inkml:trace>
  <inkml:trace contextRef="#ctx0" brushRef="#br0" timeOffset="28795.647">9215 4982 78 0,'24'-30'37'15,"-7"-3"0"-15,0 15-1 16,-11 2-30-16,-6 16-1 16,12 8 0-16,-8 17-2 15,-7 14 1-15,1 17-2 16,-4 9 0-16,1 13-1 15,-1 7 0-15,-2 3-1 0,1-3 1 16,1-2-2-16,2-7-2 16,1-16 1-16,14-3-19 15,-7-30-15-15,13-13-1 16,-3-20-3-16,13-10 2 15</inkml:trace>
  <inkml:trace contextRef="#ctx0" brushRef="#br0" timeOffset="29010.6591">9105 4949 99 0,'-29'1'39'0,"10"-4"2"15,19 3-1-15,21 0-37 0,24-8 0 16,20-9-1-16,19 0-1 15,11-2 0-15,8-4-4 16,12 8-4-16,-10-7-23 16,9 21-10-16,-19 1 0 15,-4 17-2-15</inkml:trace>
  <inkml:trace contextRef="#ctx0" brushRef="#br0" timeOffset="29427.6831">10142 5256 96 0,'-43'7'40'16,"3"15"0"-16,-14-1 0 15,5 6-35-15,-8 16-2 16,5 5 1-16,2 2-1 15,11 3 0-15,10-3-2 16,12-2 1-16,20-13-1 16,20-13-1-16,20-14 1 15,15-12-1-15,15-13 1 16,6-8-1-16,4-12 1 15,-2-7-1-15,-9-1 1 16,-10 3-1-16,-20 4 1 16,-11 6 0-16,-16 9-1 15,-11 9 1-15,-4 14-1 0,-23 9 0 16,3 15 0-16,-3 8 0 15,2 8-1-15,2 5 0 16,5 3-1-16,8-3-1 16,16-8-2-16,8-17-4 15,25-2-12-15,-2-29-18 16,28-9-1-16,0-24-2 15,18-9 2-15</inkml:trace>
  <inkml:trace contextRef="#ctx0" brushRef="#br0" timeOffset="29651.696">11108 4733 102 0,'-18'-6'40'0,"2"31"2"0,-18 17-2 16,7 23-36-16,-9 20 0 15,-2 14-2-15,0 11 1 16,4 5-1-16,4 1-1 15,5-5 2-15,10-13-4 16,11-18 1-16,12-15-5 16,9-28-1-16,25-13-15 15,-4-37-16-15,19-16-3 16,-4-28-2-16,13-14 1 15</inkml:trace>
  <inkml:trace contextRef="#ctx0" brushRef="#br0" timeOffset="29854.7076">11477 4696 100 0,'-1'-36'41'15,"1"36"1"-15,-32 34-2 0,4 25-30 16,-12 21-5-16,1 19-3 16,0 12 1-16,2 9-1 15,5-4 0-15,8-3-3 16,10-9 1-16,7-15-2 15,14-12-6-15,0-31-7 16,25-6-23-16,-6-27-2 16,16-12-1-16,-3-21-2 15</inkml:trace>
  <inkml:trace contextRef="#ctx0" brushRef="#br0" timeOffset="30363.7367">11735 5262 106 0,'-8'15'40'0,"-15"-1"2"16,5 20-2-16,3 4-37 15,-9 7 1-15,4 4-1 16,3 1-1-16,8-2 0 15,9-8-1-15,9-10-1 16,12-14 1-16,14-16-1 16,6-16 1-16,8-15-1 15,5-11 1-15,-1-8 0 16,0-8-1-16,-4-2 1 15,-3 6-1-15,-13 8 0 16,-6 11 0-16,-10 21 0 16,-17 14 0-16,2 43 0 0,-17 19 0 15,-9 27-1-15,-8 21 3 16,-9 22-1-16,-8 11 0 15,-2 4 1-15,1-4 0 16,0-13-2-16,3-15 0 16,4-20 0-16,7-25 0 15,9-25 0-15,9-24 0 16,6-22 0-16,7-21 0 15,7-21 0-15,6-18 0 16,6-16 0-16,7-12 0 16,8-6 0-16,3 0 0 15,6 2 0-15,1 5 0 16,6 13-4-16,-2 3-8 15,16 28-8-15,-12-8-10 0,19 24-13 16,-1-3-3-16,16 13 2 16,5-1 1-16</inkml:trace>
  <inkml:trace contextRef="#ctx0" brushRef="#br0" timeOffset="30539.7467">13107 5743 128 0,'-14'29'44'15,"-8"-9"-6"-15,-13-15-8 16,2-37-51-16,25 2-18 15,5-25-9-15,25-10 3 16</inkml:trace>
  <inkml:trace contextRef="#ctx0" brushRef="#br0" timeOffset="33201.899">17522 4849 66 0,'10'-8'37'16,"-6"-4"-1"-16,-4 12 2 15,8-15-26-15,-8 15-6 16,2 15-3-16,-7 5 0 16,-5 7 0-16,-2 12 0 15,-8 9 0-15,-2 14-1 16,-9 9 1-16,1 8-1 15,-4 0 1-15,1-3-2 16,4-8 0-16,4-10 0 16,11-18-1-16,9-19 0 15,5-21 0-15,28-27 0 16,6-21 1-16,7-17 0 15,3-11 0-15,5-10 0 0,0-10 0 16,-5-1 0-16,-6 6-1 16,-7 10 2-16,-11 14-3 15,-4 15 2-15,-7 11-1 16,-2 18 0-16,-7 23 0 15,5 21 0-15,-5 20 0 16,1 17-1-16,4 13 2 16,5 13-2-16,5 10 2 15,5 4-1-15,4-6 1 16,5-7-1-16,5-12 1 15,2-14 0-15,1-15-1 16,1-19 1-16,-2-17 0 16,1-18 0-16,-5-23 1 0,1-10-1 15,-4-16 0-15,-5-10 2 16,-5-7-4-16,-4-5 1 15,-4 0-3-15,-5 7 1 16,-3 14-4-16,-7 7-1 16,10 26-11-16,-17-2-18 15,11 29-4-15,0 0-1 16,21 25 1-16</inkml:trace>
  <inkml:trace contextRef="#ctx0" brushRef="#br0" timeOffset="33602.9216">18459 5217 98 0,'-7'14'39'0,"-3"-14"2"16,0 10-1-16,-9 2-36 15,2 4 0-15,0 4-1 16,-2 10 0-16,-3 7-1 15,6 4 0-15,-1 4-1 16,8-1 0-16,6-5 0 16,8-6 0-16,10-7-1 15,9-14 0-15,11-13 0 16,6-10 1-16,5-14-1 15,4-7 0-15,-4-8 1 16,-1-3-1-16,-5-1 1 16,-7 4-1-16,-12 4 1 15,-4 10-1-15,-10 6 0 16,-7 20 0-16,0 0-1 0,0 0 1 15,-14 22 0-15,8-1-2 16,1 5-1-16,3 2-1 16,9 4-3-16,-7-17-10 15,27 15-16-15,-9-20-8 16,16 3 1-16,0-15-1 15</inkml:trace>
  <inkml:trace contextRef="#ctx0" brushRef="#br0" timeOffset="34155.9536">19124 5301 96 0,'0'0'39'16,"-22"7"1"-16,11 10-2 16,-13 1-33-16,10 7-1 0,-2 4 0 15,2 4-1-15,1 1-1 16,5-4-1-16,2-4 0 15,5-5 0-15,6-10 0 16,4-9-1-16,6-12 1 16,4-7-1-16,2-6 0 15,-1-7 0-15,4-3 1 16,-4-1-1-16,-1 1 1 15,-4 3-1-15,-3 5 0 16,-4 8 0-16,-2 4 0 16,-6 13 0-16,0 0 0 15,10 7 0-15,-8 6 0 16,1 4 0-16,0 3 0 15,2 3 1-15,2-3-1 0,3-3 0 16,3-3 1-16,1-6 0 16,3-7 0-16,4-7 0 15,3-6 0-15,-1-5 0 16,2-6 0-16,-2-5-1 15,1-1 1-15,-2 0-1 16,0 4 0-16,-3 0 0 16,-4 7 0-16,-2 4 0 15,-13 14 0-15,16 0 1 16,-16 16-1-16,-1 8 0 15,-4 7 0-15,-3 8-1 16,3 2 0-16,3-2-1 16,1 3-3-16,2-13-2 15,15 2-8-15,-16-31-10 16,38 12-11-16,-17-27-3 0,16-3-3 15,-4-19 3-15</inkml:trace>
  <inkml:trace contextRef="#ctx0" brushRef="#br0" timeOffset="34654.9821">19952 4772 92 0,'-15'-1'39'16,"7"25"2"-16,-15 8-1 15,15 17-34-15,-12 14 1 16,1 12-3-16,0 8 1 15,2 7-2-15,1-4 1 0,5 1-2 16,-2-10 1-16,4-11-2 16,3-11-1-16,2-16 1 15,6-17-1-15,-2-22 1 16,16-1-1-16,-1-20 0 15,5-13 0-15,2-5 0 16,2-10 1-16,5-3-2 16,3 0 2-16,-3 6-1 15,-1 6 0-15,-6 9-1 16,0 9 1-16,-2 11 0 15,-6 14 0-15,-5 11-1 16,-6 13 1-16,-5 8 0 16,0 8-1-16,-6 4 1 15,-3 1 0-15,2-3 0 16,-4-2 0-16,2-7 0 0,-1-9 0 15,-2-8 0-15,-3-12 0 16,-3-7 0-16,-3-10 0 16,-5-5-1-16,3-6-1 15,-7-13-3-15,9 4-5 16,-1-18-4-16,23 18-8 15,-11-22-8-15,31 20-11 16,-4-7 0-16,21 13 0 16,4 5 3-16</inkml:trace>
  <inkml:trace contextRef="#ctx0" brushRef="#br0" timeOffset="35313.0198">20402 5412 101 0,'-19'3'40'0,"19"-3"1"16,10 6-2-16,15-8-36 15,8-5-1-15,7-3-1 16,3-3 0-16,-2-2 1 15,-5-3-1-15,-5-1 0 16,-9-3 1-16,-10 1 0 16,-8-1 0-16,-9 4-1 15,-8 2 1-15,-7 4-1 16,-3 6 0-16,-6 7 0 15,0 10-1-15,0 5 0 16,2 8 0-16,3 8 1 0,6 4-1 16,7 1 1-16,9-1-1 15,11-4 1-15,10-9 0 16,12-5-1-16,10-14 1 15,5-6 0-15,5-10 0 16,2-4-1-16,2-2 1 16,-5-4-1-16,-6 6 1 15,-10 4-1-15,-8 9 0 16,-10 10 0-16,-15 11 0 15,-7 11 2-15,-7 7-2 16,-6 7 0-16,-1 1 0 16,-2 0 0-16,5-4 0 15,3-6 0-15,9-17 0 0,5-17 0 16,16-4 0-16,3-21 0 15,7-8 0-15,3-11 0 16,2-8 0-16,1-1 0 16,2 2 0-16,3 5 0 15,-2 5 0-15,2 7 0 16,6 7 0-16,4 4 0 15,13 11 0-15,6-6-10 16,25 15-3-16,1-11-1 16,31 24-6-16,-6-25-4 15,35 27-7-15,-14-19-4 16,7 9-5-16,-11 0 5 15</inkml:trace>
  <inkml:trace contextRef="#ctx0" brushRef="#br0" timeOffset="36267.0743">835 6661 88 0,'3'-15'35'16,"-3"-3"1"-16,2 8-1 15,-11-2-30-15,9 12-2 16,3-19 0-16,-3 19 0 16,2-16 1-16,-2 16-1 0,0 0 1 15,0 0-2 1,2 26 2-16,-4 11-2 0,-3 17 0 15,-4 17 1-15,-4 15-3 16,-1 13 2-16,-1 7-3 16,-1 0 2-16,6-4-4 15,1-16-2-15,15 0-14 16,0-33-18-16,23-12-2 15,4-28 0-15,19-12-1 16</inkml:trace>
  <inkml:trace contextRef="#ctx0" brushRef="#br0" timeOffset="36695.0988">1569 6578 99 0,'0'0'39'15,"-16"-21"0"-15,16 21-1 16,-15-7-32-16,15 7-1 16,-20 8-1-16,8 10-2 15,-5 12 1-15,-6 14-1 16,-3 17-1-16,-5 18 1 15,-10 20-1-15,3 7 1 16,-3 9-1-16,5 2 1 16,7-7-2-16,12-9 0 15,12-16 0-15,9-17 0 16,15-23 0-16,9-15 1 0,4-22-1 15,7-12 0-15,-1-15 1 16,-4-11-1-16,-10-6 1 16,-7-6-2-16,-11-2 1 15,-13 0-1-15,-9 3 0 16,-14 4 0-16,-7 8-2 15,-7 2-1-15,3 19-8 16,-3-14-12-16,23 22-15 16,3-8-1-16,18 8-1 15,0 0 1-15</inkml:trace>
  <inkml:trace contextRef="#ctx0" brushRef="#br0" timeOffset="38672.2118">2102 6771 88 0,'-23'-17'36'0,"14"11"0"16,-9-9 0-16,18 15-27 16,-27-17-3-16,13 11-1 15,-6 3-2-15,0 7 1 16,-3 9-2-16,0 15 0 15,-6 9 0-15,-1 13-1 16,-1 11 0-16,3 6 0 0,3 9-1 16,9 2 0-16,10-6 1 15,13-7-1-15,15-11 0 16,14-17 0-16,13-14 0 15,16-17 0-15,1-23 1 16,7-16 1-16,-1-13-1 16,-5-14 0-16,-10-10 0 15,-10-4 1-15,-16-3-2 16,-19 2 1-16,-15 7-1 15,-17 9-1-15,-17 11 0 16,-7 12 0-16,-8 12-1 16,-1 12-1-16,7 18-5 0,0-2-16 15,25 22-15-15,7-3 2 16,23 14-3-16,11-6 1 15</inkml:trace>
  <inkml:trace contextRef="#ctx0" brushRef="#br0" timeOffset="38935.2266">2651 7194 129 0,'0'0'43'0,"-14"7"-3"16,26-1-2-16,8-14-36 15,17-2-1-15,8-2-2 16,7-6-3-16,16 10-15 15,-4-15-20-15,16 6-2 16,-6-8-1-16,5 7-1 16</inkml:trace>
  <inkml:trace contextRef="#ctx0" brushRef="#br0" timeOffset="40369.309">3720 6689 62 0,'5'-23'35'15,"1"3"-2"-15,-3-2 1 16,4 6-15-16,-7-3-13 15,0 19-2-15,6-13 2 16,-2 28-1-16,-8 14 0 16,-1 20 0-16,-6 15-1 15,-5 18 1-15,-5 15-2 0,-3 9 0 16,-2 2-1-16,1-1-1 15,1-12-1-15,13-13-3 16,10-14-1-16,9-30-11 16,21-14-23-16,9-24-1 15,21-11 0-15,8-19-1 16</inkml:trace>
  <inkml:trace contextRef="#ctx0" brushRef="#br0" timeOffset="40746.3305">4475 6732 113 0,'-11'7'39'0,"-17"8"2"16,4 20-2-16,-13 7-35 15,-1 14-1-15,-5 12 0 16,1 14-1-16,-4 5-1 15,5 5 1-15,5-1-1 16,9-3-1-16,10-8 0 16,10-12-1-16,13-15 1 15,10-16 1-15,10-19-2 16,4-16 1-16,7-17 0 15,-3-11 0-15,-4-11 0 16,-6-9 0-16,-6-6 0 16,-10-2 0-16,-11 2 0 15,-7 3 0-15,-6 10-1 16,-6 5-1-16,0 11-2 0,-3 4 0 15,16 18-7-15,-7-8-17 16,16 9-10-16,21 9-2 16,11-1 0-16,4-6 1 15</inkml:trace>
  <inkml:trace contextRef="#ctx0" brushRef="#br0" timeOffset="41201.3566">5107 6988 113 0,'-3'-26'41'16,"-17"-10"1"-16,-2 10-1 0,-13 10-35 16,2-4-2-16,-8 6-1 15,3 11 0-15,-6 10-1 16,1 8-2-16,1 12 0 15,9 4 0-15,8 7 0 16,11 0 0-16,17-1 0 16,13-7 0-16,16-8 0 15,16-8 0-15,6-11 0 16,9-10 0-16,2-12 0 15,0-8 0-15,-5-9 0 16,-9-3 0-16,-8-2 0 16,-7 1 0-16,-10 7 0 15,-8 6 0-15,-13 15 0 16,-5 12 0-16,-20 25 0 0,-13 19 0 15,-6 22 0-15,-12 14 0 16,-5 12 0-16,-1 8 0 16,3 0 0-16,6-6 0 15,16-10 0-15,9-23-11 16,23-10-7-16,0-35-6 15,28 2-6-15,-13-32-13 16,17-5-1-16,-3-15 1 16,2-9 3-16</inkml:trace>
  <inkml:trace contextRef="#ctx0" brushRef="#br0" timeOffset="41901.3966">697 8662 92 0,'6'-11'39'0,"-6"11"-2"16,0 0 2-16,0 21-34 15,-1 16-2-15,-2 9 1 16,0 11-3-16,-3 11 2 16,4 7-2-16,1 3 0 15,2 0-1-15,6-6-2 16,0-15-4-16,16 2-18 15,-5-27-14-15,22-10 0 16,-5-24-2-16,13-11 1 0</inkml:trace>
  <inkml:trace contextRef="#ctx0" brushRef="#br0" timeOffset="42235.4157">1178 8612 107 0,'-14'-5'40'0,"14"5"1"15,0 0-2-15,27 8-36 16,3-15-1-16,9-2-1 16,12-4 1-16,5 2 0 15,5 0-1-15,-1 5 0 16,-5 1 0-16,-6 11 0 0,-9 7 0 15,-13 9 0-15,-12 13 0 16,-10 9 0-16,-13 8 0 16,-8 9 0-16,-7 2 0 15,-5 5-2-15,-3 1 2 16,2-5-2-16,3-4-1 15,8-12-2-15,11-3-2 16,5-27-11-16,28 2-17 16,0-27-6-16,20-3 0 15,5-20-1-15</inkml:trace>
  <inkml:trace contextRef="#ctx0" brushRef="#br0" timeOffset="42556.4341">2078 8720 122 0,'0'0'40'16,"-35"12"1"-16,12 27-9 15,-7-1-28-15,0 14-1 16,2 7 1-16,4 6-2 16,5 3 1-16,10-1-2 15,11-6 0-15,12-10-1 16,14-13 2-16,13-15-2 15,8-18 0-15,8-17 0 16,2-15 0-16,2-17 0 16,-4-12 0-16,-8-8 0 15,-12-4 0-15,-15-3 0 16,-12 3 0-16,-12 6-2 15,-13 13-1-15,-9 6-1 16,-7 19-4-16,-8 4-5 0,17 26-10 16,-12-6-13-16,22 19-3 15,1 1-2-15,16 9-1 16</inkml:trace>
  <inkml:trace contextRef="#ctx0" brushRef="#br0" timeOffset="42773.4465">2677 9012 115 0,'0'0'44'16,"15"7"-1"-16,-5-13 0 15,20-6-35-15,5 3-6 16,8-3-2-16,9-5 0 15,5-1 0-15,10 6-13 0,-8-15-7 16,16 14-17-16,-19-10-6 16,3 9 0-16,-14-2-2 15</inkml:trace>
  <inkml:trace contextRef="#ctx0" brushRef="#br0" timeOffset="43171.4692">3715 8672 105 0,'0'-16'39'16,"0"16"2"-16,-3 20-2 16,7 2-34-16,-11 19-2 15,2 12-2-15,-4 10 1 16,0 9 0-16,-3 7-1 15,2 3 0-15,3-1-2 0,3-8-3 16,10-3-8-16,-4-21-25 16,22-5-3-16,0-25 0 15,14-10-1-15</inkml:trace>
  <inkml:trace contextRef="#ctx0" brushRef="#br0" timeOffset="43523.4894">4110 8689 106 0,'5'-13'41'16,"2"-2"0"-16,14 7-1 15,1-4-37-15,19-6-1 0,6 0 0 16,9 2 0-16,-3 1 0 15,3 4-1-15,-5 4 0 16,-5 6 0-16,-8 7 0 16,-9 8 0-16,-10 10 0 15,-12 9 0-15,-12 10 1 16,-5 12 0-16,-13 7-1 15,-4 6 0-15,-5 4 0 16,0 0 1-16,4-4-2 16,6-5-2-16,9-5-1 15,9-20-3-15,20-2-9 16,2-34-12-16,29-1-14 15,1-20-1-15,18-7-1 16,3-16 1-16</inkml:trace>
  <inkml:trace contextRef="#ctx0" brushRef="#br0" timeOffset="43930.5127">5282 8631 102 0,'-22'-14'41'16,"-16"2"1"-16,3 15 0 15,-10 5-35-15,-4 13-2 16,2 6-1-16,3 8 0 16,4 0 0-16,16 6-2 15,11-8 0-15,22-6-2 16,16-13 0-16,14-10 0 15,14-10 0-15,9-10 0 0,3-10 0 16,1-7 0-16,-5-2 0 16,-9 1 0-16,-10 4 0 15,-11 6 0-15,-12 7 0 16,-19 17 0-16,0 0 0 15,-16 37 0-15,-12 9 0 16,-12 17 0-16,-6 14 0 16,-7 8 0-16,4 11 0 15,-2-1-5-15,14 1-7 16,-3-17-4-16,18 7-6 15,-9-33-3-15,26 10-8 16,-19-25-6-16,11-1-3 0,-14-3 7 16</inkml:trace>
  <inkml:trace contextRef="#ctx0" brushRef="#br0" timeOffset="44396.5392">919 10564 103 0,'0'-10'39'0,"0"10"1"15,0 0-2-15,-5 34-36 16,2 4 0-16,-2 14-2 16,1 8 2-16,-2 8-3 15,4 7 1-15,2-2-2 0,1-8-2 16,13-5-3-16,0-23-17 15,25-2-15-15,4-24 0 16,20-7-2-16,2-25 0 16</inkml:trace>
  <inkml:trace contextRef="#ctx0" brushRef="#br0" timeOffset="44794.562">1753 10473 105 0,'-33'-8'39'16,"-13"2"1"-16,5 18-2 15,-3-3-36-15,9 7 0 16,4 1 0-16,11 4-1 0,9 0 0 16,11 4 0-16,14-1 0 15,10 2 0-15,14 5-1 16,7 2 1-16,10 4 0 15,-1 6-1-15,1 5 1 16,-7 4-1-16,-11 4-1 16,-6-3 0-16,-19 3 0 15,-12-6-1-15,-14-4 2 16,-5-10-2-16,-11-11 2 15,-1-12-1-15,0-13 2 16,6-15-1-16,5-15 1 16,10-18 1-16,11-14-2 15,11-14 0-15,10-7-1 16,6-4-1-16,8 7-2 15,-2 1-2-15,9 25-16 0,-21 0-13 16,9 24-4-16,-13 8-1 16,6 22 2-16</inkml:trace>
  <inkml:trace contextRef="#ctx0" brushRef="#br0" timeOffset="45155.5827">2423 10532 97 0,'-13'-8'40'0,"-4"18"0"16,-18 0 0-16,7 17-32 16,-13 9-2-16,0 14-2 15,1 8 1-15,1 4-2 0,12 3 0 16,10 1-1-16,12-5-1 15,17-13-2-15,16-17 1 16,16-10 1-16,18-17-1 16,9-15 0-16,6-12 1 15,-5-12 0-15,-4-9 0 16,-8-6 2-16,-17-2-3 15,-17 0 0-15,-18 1 0 16,-16 3-4-16,-14 8 1 16,-10 2-3-16,1 17-4 15,-10-5-8-15,23 28-7 16,-11-13-7-16,24 22-8 15,5-11-1-15,19 26 1 16</inkml:trace>
  <inkml:trace contextRef="#ctx0" brushRef="#br0" timeOffset="45365.5945">2949 10840 115 0,'0'0'42'0,"19"0"1"15,-6-11-3-15,7 5-37 16,13-5-1-16,9 2-1 15,7-2-1-15,2 0-2 16,9 8-7-16,-6-14-8 16,14 18-13-16,-16-16-12 15,6 7 0-15,-11-9-2 0,7 4 2 16</inkml:trace>
  <inkml:trace contextRef="#ctx0" brushRef="#br0" timeOffset="45725.6153">3983 10401 105 0,'-13'-10'40'0,"1"19"0"15,-10 7-2-15,2 22-32 16,-8 11-3-16,2 14-1 16,-1 11-2-16,1 8 1 15,5 4-2-15,3-5-3 16,17-5-2-16,5-20-14 15,32-1-20-15,5-26-1 16,22-11-2-16,5-19 0 16</inkml:trace>
  <inkml:trace contextRef="#ctx0" brushRef="#br0" timeOffset="46160.6402">4747 10541 92 0,'-25'-22'40'0,"-20"1"2"16,6 19-2-16,-12 8-28 15,5 4-7-15,0 5-1 16,8 7-1-16,3 2-1 16,8 2 0-16,9-2-1 15,11 1 0-15,7-3-1 16,13-2 0-16,8-3 0 15,15 0 0-15,4 2 0 16,9 1 0-16,0 5-1 16,2 0 1-16,-7 5-1 0,-6 5 1 15,-15 2-1-15,-14 3 0 16,-13-1 0-16,-15-1-1 15,-10-4 2-15,-7-7-1 16,-3-5 1-16,-3-8-1 16,5-11 1-16,8-13 2 15,12-12-1-15,10-11 2 16,16-16-3-16,12-6 2 15,10-8-2-15,12-2 1 16,3 5-2-16,1 4-2 16,-1 13-3-16,-9 0-7 15,7 33-12-15,-24-8-10 16,5 22-6-16,-12-1 0 15,10 10 0-15</inkml:trace>
  <inkml:trace contextRef="#ctx0" brushRef="#br0" timeOffset="46581.6642">5497 10597 107 0,'-16'-13'41'0,"-15"-9"1"15,4 15-2-15,-10 3-36 16,3 8-1-16,-2 7-1 16,3 9 1-16,3 4-1 15,7 6 0-15,9 0-1 0,13-5 0 16,11-4 0-16,15-12 0 15,12-9-1-15,10-9 0 16,5-12 1-16,6-5-1 16,0-6 0-16,-6-1 0 15,-7 6 1-15,-9 1-1 16,-11 11 1-16,-16 15 1 15,-14 20-2-15,-12 19 0 16,-18 20 0-16,-15 15 0 16,-4 11 0-16,-4 5-3 15,4 6-2-15,0-12-6 16,18 1-5-16,-1-32-7 15,34 0-8-15,-6-34-7 16,20-5-7-16,-11-14 2 16,22-13 3-16</inkml:trace>
  <inkml:trace contextRef="#ctx0" brushRef="#br0" timeOffset="47108.6942">1391 12176 86 0,'0'0'40'0,"0"0"-1"0,-14 0 1 16,13 21-35-16,-8 10-2 15,-1 14 1-15,-1 14-1 16,-5 10-1-16,0 9-2 16,0 4 0-16,6 2-2 15,-1-10-1-15,17 5-14 16,-7-29-20-16,21-2-2 15,2-23-3-15,15-4 1 16</inkml:trace>
  <inkml:trace contextRef="#ctx0" brushRef="#br0" timeOffset="47844.7365">2378 12154 57 0,'-2'-16'37'0,"-15"-7"-1"15,3 8 1-15,-11-3-22 16,-3 12-8-16,-5 2-3 15,-7 14 1-15,-4 5-2 16,4 11 1-16,-2 4-1 16,5 9 0-16,6-1-1 0,9 3 1 15,8-7-1-15,18-5-1 16,13-8 0-16,14-12 0 15,14-11-1-15,12-10 0 16,10-6 1-16,1-11-1 16,4 0 1-16,-8-2-1 15,-10 4 1-15,-6 7 0 16,-17 6 0-16,-11 10-1 15,-20 4 1-15,0 29-1 16,-19 4 1-16,-5 10 0 16,-7 14-1-16,-4 9 0 15,-1 7 0-15,-2 5-1 16,5-3 0-16,8-7-2 15,12-5-2-15,7-23-9 0,29 2-11 16,-4-33-14-16,30-10-1 16,0-24-1-16,19-8 1 15</inkml:trace>
  <inkml:trace contextRef="#ctx0" brushRef="#br0" timeOffset="48196.7567">2971 12181 92 0,'-16'2'40'0,"-13"6"0"15,4 20 0-15,-12 16-37 16,7 2 1-16,1 8-2 16,5 12 1-16,3 2-1 15,7 1 0-15,8-3-1 0,13-4 0 16,11-14 0-16,10-9 0 15,7-19 0-15,13-15-1 16,5-17 1-16,5-17 0 16,-1-11 0-16,-1-13 0 15,-12-9 0-15,-6-6-1 16,-14-4 1-16,-12-1-1 15,-12 2-1-15,-12 5-1 16,-10 11-1-16,-8 8-1 16,0 17-3-16,-12 7-6 15,13 31-10-15,-11-7-7 16,18 24-10-16,-1-1-2 15,18 12 1-15</inkml:trace>
  <inkml:trace contextRef="#ctx0" brushRef="#br0" timeOffset="49017.8036">3505 12604 69 0,'0'0'40'16,"-10"1"-2"-16,10-1 1 15,0 0-26-15,16-1-9 16,6-6-2-16,8-2 0 15,5-2-2-15,10-1-1 16,5 4-6-16,-4-9-24 16,18 12-7-16,-10-5 0 15,3 12-2-15</inkml:trace>
  <inkml:trace contextRef="#ctx0" brushRef="#br0" timeOffset="49488.8306">4617 12112 76 0,'9'-19'39'16,"-10"2"0"-16,1 17 0 15,0-18-33-15,0 18-1 16,-3 22-1-16,-1 13 0 16,-6 12-1-16,-4 17 0 15,-2 9-2-15,-4 12 0 0,-3 3-1 16,4 1 0-1,3-3-2-15,4-15-2 0,14-4-2 16,-1-27-19-16,23-2-15 16,2-19 1-16,14-11-2 15,1-16 1-15</inkml:trace>
  <inkml:trace contextRef="#ctx0" brushRef="#br0" timeOffset="50090.865">5413 12161 67 0,'-11'-23'37'0,"3"8"0"16,-17-6 1-16,2 12-30 16,-18-1 0-16,3 12-1 15,-12 4-2-15,-1 12-1 16,-3 5 0-16,2 10 0 15,-1 1-1-15,12 5-1 0,9-3-1 16,14-4 1-16,14-7-1 16,18-10 0-16,18-13 0 15,13-11-1-15,14-13 1 16,8-5-1-16,1-5 1 15,3-3-1-15,-5 0 1 16,-10 5-1-16,-11 5 1 16,-11 9-1-16,-14 13 1 15,-20 3-1-15,7 30 1 16,-19 7 0-16,-9 11-1 15,-7 14 0-15,-2 10 0 16,-8 4 0-16,-1 5 0 16,-1-4 0-16,7-6-2 15,3-9 0-15,11-9-1 0,3-18-4 16,21 0-8-16,-5-35-10 15,26 13-14-15,-6-28-3 16,19 0 0-16,-5-15 1 16</inkml:trace>
  <inkml:trace contextRef="#ctx0" brushRef="#br0" timeOffset="51547.9483">6140 12297 63 0,'-1'-28'37'16,"5"7"0"-16,-17-8 2 15,4 7-29-15,-17-4-3 16,1 10-2-16,-10 7 1 16,-2 11-2-16,-6 10 0 0,-2 11 0 15,-3 9-1-15,4 7 0 16,4 2-1-16,11 2-1 15,9-7 1-15,14-3-1 16,16-10-1-16,14-15 1 16,18-9-1-16,10-11 1 15,9-6-1-15,6-7 1 16,-3-3-1-16,-1 1 1 15,-11 2-1-15,-9 6 0 16,-12 12 0-16,-13 13 1 16,-14 13-1-16,-15 19 0 15,-11 14 1-15,-6 11-1 16,-10 11-1-16,-1 9 1 0,-4 1 0 15,3-2 0-15,5-7 0 16,7-11-2-16,11-9 0 16,5-20-4-16,21-4-10 15,-9-31-13-15,29-6-13 16,-5-19 0-16,11-2-2 15,-2-16 2-15</inkml:trace>
  <inkml:trace contextRef="#ctx0" brushRef="#br0" timeOffset="53253.0459">1207 14043 52 0,'0'0'36'0,"0"0"-1"16,-4-15 1-16,20 12-28 15,2-16-1-15,13 3-3 16,4-9 0-16,10 3-1 15,7-1 0-15,0 2-1 16,2 5-1-16,-5 9-1 16,-9 8 2-16,-8 11-2 15,-12 11 1-15,-13 11 0 16,-15 12 0-16,-11 10-1 0,-14 7 1 15,-8 11 0-15,-8 1 1 16,-2 6 0-16,-1-5 0 16,6-5-1-16,7-10 1 15,10-8 0-15,10-12 0 16,14-10-1-16,15-17-1 15,15-14 0-15,16-12 0 16,13-11-1-16,12-3-1 16,6-8-1-16,8 9-7 15,-14-13-22-15,9 17-7 16,-19-1-1-16,-4 16-2 15</inkml:trace>
  <inkml:trace contextRef="#ctx0" brushRef="#br0" timeOffset="54696.1284">2411 14091 36 0,'14'-23'34'15,"-4"5"2"-15,-9-5 0 16,-1 11-25-16,-15-3-3 16,0 15 2-16,-17 2-3 15,-1 13-1-15,-11 6-2 16,2 15-1-16,-5 8 1 0,4 11-2 15,2 5 0-15,13 9-1 16,9 2 0-16,13-4-1 16,13-5 0-16,15-9 1 15,15-15-2-15,12-14 2 16,12-17-1-16,5-17 0 15,7-19 0-15,-2-11 1 16,-3-13-1-16,-5-7 1 16,-14-4-1-16,-7 1 1 15,-19 1 0-15,-12 5 1 16,-16 6-1-16,-14 9 1 15,-12 7-1-15,-9 7 1 16,-9 9-1-16,2 5 1 16,-1 8-2-16,6 4-1 0,10 4 1 15,12 0 0-15,20-2 0 16,19 5-1-16,17-5 1 15,16-2 0-15,11-1 0 16,10 0 0-16,3-2 0 16,0 1 0-16,-6 3 0 15,-12 3 1-15,-14 3-1 16,-12 5 0-16,-15 4 0 15,-14 6 1-15,-14 8-1 16,-12 7 0-16,-7 6 0 16,-8 10 0-16,0 8 0 15,-1 1 0-15,7 2 1 16,5-3-2-16,13-3 1 15,13-8 1-15,14-14-2 16,15-12 2-16,10-15-1 0,12-13 0 16,7-12 0-16,3-13 0 15,1-11 1-15,-4-9-1 16,-7-4 1-16,-11-1-1 15,-14-3 1-15,-12 2 1 16,-13 2-1-16,-16 4 0 16,-9 9-1-16,-9 6 1 15,-1 8-2-15,-4 10-1 16,8 12-2-16,1 2-6 15,21 22-13-15,-4-11-9 16,24 15-9-16,5-5-1 16,20 8 0-16</inkml:trace>
  <inkml:trace contextRef="#ctx0" brushRef="#br0" timeOffset="54951.143">3591 14396 88 0,'-10'5'42'0,"-7"-15"1"15,17 10-3-15,4-17-38 16,8 4 0-16,11-1-2 15,9 3 0-15,11 1-1 16,1-5-4-16,18 16-10 16,-14-13-19-16,17 18-6 0,-10-6-3 15,10 11 1-15</inkml:trace>
  <inkml:trace contextRef="#ctx0" brushRef="#br0" timeOffset="55694.1855">4332 14064 58 0,'0'0'39'16,"13"-18"0"-16,10 9 2 15,3-8-32-15,19-1-4 16,7-3-1-16,9 3 0 16,2 0-1-16,2 8-1 15,-6 5-1-15,-9 10 0 16,-18 8-1-16,-14 14 0 15,-19 8 0-15,-18 12-1 16,-16 6 2-16,-13 9 0 0,-8 4 0 16,-5 5-1-16,1-3 2 15,8-4-1-15,8-8 1 16,13-4 0-16,16-13-1 15,15-5-1-15,16-12 1 16,16-12-1-16,19-7 0 16,12-9-1-16,13-8-1 15,7-6-2-15,6-2-4 16,-10-15-17-16,13 13-15 15,-18-9-1-15,-3 10-2 16,-14-8 2-16</inkml:trace>
  <inkml:trace contextRef="#ctx0" brushRef="#br0" timeOffset="56633.2392">5563 14118 56 0,'-1'-24'39'0,"2"5"0"16,-9-3 0-16,0 6-33 0,-7 1-1 15,-3 11 1-15,-9 7-2 16,-3 14-1-16,-8 10 0 15,-5 14 0-15,-4 14 0 16,1 12-1-16,1 7 0 16,7 8-1-16,8-1 1 15,15 1 0-15,12-12-3 16,19-6 2-16,17-18-3 15,19-15 3-15,11-22-2 16,12-16 1-16,8-18 0 16,1-19 1-16,-1-14 0 15,-11-8-1-15,-10-7 3 16,-16-1-3-16,-19-1 0 15,-16 4 1-15,-20 4 0 16,-16 10-1-16,-13 10 1 0,-8 9 0 16,-6 9-2-16,-1 6 0 15,11 13-3-15,6-5-5 16,36 15-18-16,-12 1-14 15,38 3 1-15,8-6-3 16,25 6 1-16</inkml:trace>
  <inkml:trace contextRef="#ctx0" brushRef="#br0" timeOffset="57121.2669">6425 14126 70 0,'0'-20'42'16,"3"7"0"-16,-15-9 0 16,3 8-33-16,-13-5-2 15,-5 9-1-15,-10 0-1 16,-2 10-1-16,-9 5-1 15,0 9-2-15,-1 8-1 16,1 6 0-16,6 5 1 16,10 3-2-16,15 0 1 15,12-4 0-15,20-9 0 16,17-6 0-16,14-11 0 15,12-9 0-15,8-11 0 16,6-8 0-16,-4-8 0 16,-1-3 1-16,-8-1 1 0,-10 1-1 15,-13 5 1-15,-7 6-1 16,-11 8 0-16,-18 14 1 15,2 16-1-15,-18 14-2 16,-10 21 0-16,-8 15 1 16,-7 15-1-16,-5 9 0 15,1 4-2-15,3-3 1 16,8-5-4-16,4-17-4 15,16-6-4-15,-3-27-6 16,26-2-8-16,-9-34-4 16,11 6-12-16,-5-20-1 15</inkml:trace>
  <inkml:trace contextRef="#ctx0" brushRef="#br0" timeOffset="66495.8033">1202 15903 47 0,'0'0'38'0,"-1"-13"-2"15,16-7 0-15,17-1-26 16,7-3-7-16,17-4-3 16,8 0 0-16,9 4 1 0,-1 4-1 15,-1 5 0-15,-10 12 0 16,-10 11 0-16,-17 16 0 15,-22 16 1-15,-22 14-1 16,-21 15 2-16,-20 15-1 16,-11 12 0-16,-8 2 3 15,-2 3-1-15,3-10 1 16,10-5-1-16,15-15 0 15,19-9-1-15,19-19 0 16,18-14-1-16,22-16-2 16,24-16 0-16,20-8-2 15,12-15-2-15,18-1-4 16,-6-19-26-16,18 11-5 0,-10-12 1 15,3 11-2-15</inkml:trace>
  <inkml:trace contextRef="#ctx0" brushRef="#br0" timeOffset="66781.8197">2648 15998 54 0,'-7'-26'39'0,"7"26"0"16,-9-23-4-16,9 23-31 0,-14 26-1 15,3 10-1-15,-4 17 0 16,-5 12-2-16,-3 12 0 15,0 4-2-15,5 2-2 16,1-13-6-16,22 2-26 16,1-31-1-16,19-11-2 15,8-28 1-15</inkml:trace>
  <inkml:trace contextRef="#ctx0" brushRef="#br0" timeOffset="67116.8388">3144 15936 55 0,'-27'2'41'0,"-17"3"-2"0,6 27 2 16,-16 11-37-16,9 13-1 16,5 7-1-16,10 7-1 15,9 4 1-15,14 1-2 16,11-7 2-16,16-5-3 15,15-17 2-15,13-15-1 16,14-21 0-16,2-17 0 16,3-16-1-16,-5-17 3 15,-3-16-2-15,-11-8 1 16,-14-5-1-16,-15-3 1 15,-16 2-1-15,-15 1 0 16,-16 8-1-16,-8 6-1 16,-4 16 0-16,-7 8-3 15,7 18-2-15,-8-3-16 16,22 31-16-16,2-1-2 0,22 16 1 15</inkml:trace>
  <inkml:trace contextRef="#ctx0" brushRef="#br0" timeOffset="67435.8571">3945 16368 54 0,'0'0'44'16,"0"0"-4"-16,36 3 1 16,-6-26-39-16,18 1-1 15,18 2-5-15,3-14-10 16,23 12-24-16,-8-9-2 15,16 6 0-15,-7-5-1 16</inkml:trace>
  <inkml:trace contextRef="#ctx0" brushRef="#br0" timeOffset="67921.8849">4827 15964 50 0,'0'-10'40'16,"25"3"-1"-16,8-13-1 16,13 2-35-16,19 1-1 0,11 3 0 15,2 4 0-15,-3 9 0 16,-11 12 0-16,-13 9 0 15,-20 14-2-15,-16 7 1 16,-21 11 0-16,-17 8 0 16,-16 8 1-16,-12 0-2 15,-9 2 2-15,1-4-1 16,4-8 1-16,7-1-1 15,10-11 1-15,15-8-2 16,13-11 1-16,17-10-1 16,19-14 0-16,20-11 0 15,17-8-1-15,15-12-1 16,13-4-2-16,6-13-1 15,8 2-5-15,-11-18-21 0,12 14-9 16,-19-10 0-16,-1 13 0 16</inkml:trace>
  <inkml:trace contextRef="#ctx0" brushRef="#br0" timeOffset="68117.8961">6056 15925 57 0,'-29'-14'41'16,"10"18"-2"-16,-8-3 2 15,1 18-35-15,6 7-2 16,4 13-1-16,2 7-2 15,0 14 2-15,6 7-2 16,0 2-1-16,2 4-2 16,2-2-3-16,12 10-17 15,-6-25-18-15,14 4 1 16,3-30-4-16,13-2 1 0</inkml:trace>
  <inkml:trace contextRef="#ctx0" brushRef="#br0" timeOffset="70469.0306">3535 17940 36 0,'172'-52'32'16,"-23"7"-1"-16,-16 9-2 16,-23 7-25-16,-22 9 0 15,-25 11-2-15,-1-3 0 0,1 2 0 16,-6 8 1-16,-57 2 2 15,67 10 0-15,-67-10-2 16,69 28 1-16,-69-28-1 16,82 46 0-16,-82-46 1 15,96 51-2-15,-37-25 1 16,11-2-1-16,11-8 1 15,14-5-4-15,16-6 3 16,-16-16-1-16,180 1-2 16,26-12 0-16,12-17 0 15,13-15-2-15,7-22 2 16,-9-2 1-16,-35 28-1 15,-78 50 0-15,-114 9 3 0,5 7 0 16,-9 11 0-16,6 6 3 16,-8 6-2-16,10 2 1 15,-3-1-2-15,12-4 2 16,-1-14-4-16,11 1 4 15,6-8-1-15,-14-13-3 16,179 6 2-16,10-14-2 16,12-11 0-16,-6-30-1 15,-4-19 2-15,-26-2-3 16,-28 22 0-16,-76 37 2 15,-17 12-1-15,-86 7 1 16,7 5-1-16,-8 6 2 16,6 7-3-16,-5 9 4 15,10 2-4-15,-4 1 4 16,9 4-4-16,2-1 3 0,15-2-3 15,4-2 1-15,15-6 2 16,14-8-3-16,20-8 2 16,9-12-1-16,-44-16 1 15,271-13-2-15,17-21 3 16,0-26-3-16,-3-17 1 15,-16-13 0-15,-31 5 0 16,-52 29-1-16,-93 63 1 16,-16 12 1-16,-8 8 0 15,-4 3 0-15,4-2 1 16,9-2-1-16,12-5 0 15,14-4 0-15,10-4 1 16,14 4-1-16,-125 0 1 16,14 2-1-16,-1 7 0 0,12 5 1 15,-3 5-3-15,4 7 3 16,2 3-3-16,21-6 3 15,8 1-1-15,20-2 1 16,8 0-4-16,20 1 2 16,-3-1 0-16,16 4-3 15,-5 2-3-15,12 9-28 16,-13-3-8-16,-15-1 0 15,-15-5 2-15</inkml:trace>
  <inkml:trace contextRef="#ctx0" brushRef="#br0" timeOffset="125415.1733">6855 15990 8 0,'4'-11'35'15,"-9"-6"0"-15,5 4 1 16,-14-11-25-16,14 24 6 15,-23-35-11-15,8 19 0 16,-8-2-2-16,-4 9-1 16,-8 3 1-16,-3 9-2 15,-9 9 1-15,-7 10-1 16,-4 7 0-16,-3 9-1 15,-3 3 0-15,1 3 0 16,3-3-1-16,9 0 0 16,7-5 1-16,14-3-1 0,14-8 1 15,17-2-1-15,19-11 0 16,14-5 0-16,11-8 0 15,14-6 1-15,8-8-1 16,7-14 1-16,4-3 0 16,-2-11 0-16,-5 3-1 15,-9-1 1-15,-8 6 0 16,-14 6-1-16,-13 14 1 15,-17 16-1-15,-14 21 1 16,-15 22-1-16,-13 22 2 16,-13 19-2-16,-8 17 1 15,-7 10-1-15,0 6 1 16,1-3-2-16,7-7-3 15,7-28-33-15,21-6-2 16,9-35-3-16,25-19 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2:06.84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9040 10171 52 0,'5'-14'34'0,"0"0"-2"16,0 3 2-16,-4-8-27 0,-1 19-1 15,7-15 1-15,-7 15-2 16,5 9 1-16,-4 19 0 16,-6 10-2-16,-1 21 1 15,-12 15-2-15,-4 19 2 16,-7 11-2-16,-2 9 0 15,-10-1-1-15,6-6-1 16,1-14 1-16,9-15-3 16,10-19 0-16,11-27-4 15,19-15-24-15,3-32-13 16,17-13 3-16,-4-19-1 15</inkml:trace>
  <inkml:trace contextRef="#ctx0" brushRef="#br0" timeOffset="3861.2207">9040 13838 41 0,'10'-11'35'0,"-10"11"3"16,-1 13-12-16,1 23-11 15,-18 0-3-15,8 29-2 16,-14 11-2-16,-1 26-2 16,-10 7-2-16,0 13-1 15,-4-3-1-15,4-1-1 16,1-13-2-16,11-17-4 15,13-13-7-15,4-37-28 16,20-13-1-16,6-25-1 16,12-14 0-16</inkml:trace>
  <inkml:trace contextRef="#ctx0" brushRef="#br0" timeOffset="8096.4631">9029 11819 41 0,'0'0'34'0,"0"0"1"16,3 11-1-16,-3 5-26 16,-11-1 0-16,8 20-1 15,-11 3 1-15,6 30-1 16,-11 8-2-16,3 23 1 15,-8 6-3-15,-1 10-1 16,2 1-1-16,0-5 0 16,1-15-1-16,6-15-1 15,8-20-1-15,3-27-6 16,18-14-29-16,-2-22-1 15,10-11-2-15,-1-13 0 16</inkml:trace>
  <inkml:trace contextRef="#ctx0" brushRef="#br0" timeOffset="12975.7422">9519 10278 39 0,'13'-14'31'16,"-13"14"4"-16,6-11-3 15,-6 11-18-15,-5-12-8 16,5 12 1-16,-4-13 1 15,4 13 0-15,0 0-3 16,-10 17 0-16,-1 10-1 16,2 26 1-16,-10 18-2 15,-1 21 1-15,-14 19-2 16,-7 15-1-16,-11 14 0 15,-2-2 0-15,-1-12-1 16,5-21-3-16,18-25-2 0,5-34-33 16,35-30-1-16,13-35 1 15,21-26-2-15</inkml:trace>
  <inkml:trace contextRef="#ctx0" brushRef="#br0" timeOffset="21836.2489">9456 11762 48 0,'2'-15'35'16,"-2"15"2"-16,-2-14-1 15,2 14-25-15,-10 19-2 16,5 13-2-16,-13 12 0 15,6 26-1-15,-10 17-2 16,0 19 0-16,-9 11-1 16,1 10-3-16,-2-3 1 15,2-7-1-15,5-10-2 0,2-22-2 16,15-12-7-16,2-30-29 15,21-18 1-15,3-28-2 16,14-20 0-16</inkml:trace>
  <inkml:trace contextRef="#ctx0" brushRef="#br0" timeOffset="25350.4499">10004 10163 67 0,'0'0'34'15,"0"0"0"-15,-6 12-9 16,-15 6-14-16,8 19-3 15,-15 3-2-15,4 23 1 16,-15 9-3-16,1 15 1 16,-8 5-3-16,4 2 0 15,1-6-2-15,5-5 0 16,8-11-4-16,6-21-9 15,21-7-25-15,1-16 0 16,15-12-2-16,3-14-1 16</inkml:trace>
  <inkml:trace contextRef="#ctx0" brushRef="#br0" timeOffset="28760.645">9910 11666 64 0,'0'0'36'0,"0"0"0"16,-20-7-9-16,12 24-18 0,-8 6-2 15,4 18-2-15,-9 18 0 16,3 29-1-16,-10 19 0 15,-1 22 0-15,-7 15-1 16,1 8-3-16,-4-3 1 16,8-10 0-16,4-22-3 15,10-33-2-15,18-21-33 16,7-46-3-16,15-29 0 15,7-30 0-15</inkml:trace>
  <inkml:trace contextRef="#ctx0" brushRef="#br0" timeOffset="31766.8169">8995 15538 1 0,'11'-18'35'16,"-5"7"-1"-16,-6 11 2 15,0 0-21-15,0 41-2 16,-15 2 0-16,8 35-3 16,-15 17-3-16,0 27-3 15,-10 16 3-15,0 20-3 16,-8-2-1-16,-1 1-1 15,1-16-2-15,4-21-2 16,9-26-3-16,2-34-34 0,20-25 1 16,5-35-3-16,19-22 2 15</inkml:trace>
  <inkml:trace contextRef="#ctx0" brushRef="#br0" timeOffset="35540.0328">10261 10136 18 0,'14'-13'30'16,"-5"3"2"-16,-9 10 2 15,14 8-18-15,-14-8 1 16,-6 41-1-16,-9-13-2 15,10 23-4-15,-13 3-4 16,5 17 0-16,-9 0-2 0,1 8 1 16,-2-3-4-16,3-4 1 15,0-5-1-15,1-11-2 16,9-9-4-16,-2-22-9 15,15 1-24-15,-3-26 0 16,23 5-2-16,-7-20 1 16</inkml:trace>
  <inkml:trace contextRef="#ctx0" brushRef="#br0" timeOffset="38581.2066">8941 10373 47 0,'0'0'34'0,"-13"-17"0"15,13 17 0-15,0 0-26 16,-14 2-2-16,14-2 1 16,7 11-3-16,4-2 0 15,4-1-2-15,8 3 1 16,7-5 0-16,16 0 0 15,5-4-1-15,10 2 1 16,9-1-1-16,9 0 0 16,7 0-1-16,6 3 0 15,6 2 0-15,2 5 0 16,-1 1-1-16,0 5 1 15,1 0-1-15,-6 0 0 0,-1-2 0 16,-5-1 0-16,-6-2 1 16,-4-4-1-16,-6-3 0 15,-4-2 0-15,-4-1 0 16,-10-3-3-16,-3 13-9 15,-16-8-25-15,-7 7 0 16,-18-3-2-16,-7 4 1 16</inkml:trace>
  <inkml:trace contextRef="#ctx0" brushRef="#br0" timeOffset="41420.369">11307 10215 26 0,'3'-14'30'16,"-1"2"4"-16,-4 2-2 15,2 10-15-15,-9-15-6 16,9 15-2-16,0 0 0 15,0 0 0-15,0 0-2 16,-9 39-2-16,0-1 0 16,2 27 0-16,-12 7-2 0,-1 21 1 15,-9 13-2-15,-3 10 1 16,-7-1-3-16,-3 0 1 15,1-15-1-15,3-16-2 16,8-14-1-16,7-29-11 16,15-12-25-16,8-29 0 15,16-12-2-15,4-22 0 16</inkml:trace>
  <inkml:trace contextRef="#ctx0" brushRef="#br0" timeOffset="44456.5428">9442 13921 19 0,'0'0'32'16,"14"-15"2"-16,-14 15 1 15,2-12-23-15,-2 12-1 16,2 12-1-16,3 13-1 15,-15 1 0-15,3 19-3 16,-10 5 0-16,0 15-3 16,-7 6 1-16,-4 8-2 15,-1-1 0-15,-1 1 0 16,0-7-1-16,4-4-1 0,7-5 0 15,0-10-2-15,13-8-2 16,2-20-11-16,13 0-26 16,5-19 1-16,10-9-1 15,2-20 1-15</inkml:trace>
  <inkml:trace contextRef="#ctx0" brushRef="#br0" timeOffset="47399.7109">9451 15719 6 0,'0'-12'33'16,"0"12"1"-16,-5-17 2 16,5 17-23-16,0 0-2 15,0 0-2-15,-17 10-2 16,19 18-1-16,-12 2-1 15,5 18 0-15,-5 16-2 16,0 16 1-16,-10 17 0 16,-1 19-1-16,-8 8 0 15,-6 1-1-15,-3-4 0 16,0-12-1-16,7-18-2 15,3-23-2-15,21-18-34 16,4-40-1-16,20-19-4 16,4-32 2-16</inkml:trace>
  <inkml:trace contextRef="#ctx0" brushRef="#br0" timeOffset="50534.8903">11685 10230 58 0,'0'0'37'16,"9"-14"-3"-16,-9 14 1 15,0 0-27-15,4 15-3 16,-9 5 2-16,1 25 0 16,-11 11-2-16,1 22 0 15,-14 12-1-15,-1 14-1 16,-9 2-1-16,0 1 0 15,-1-6-2-15,3-20-4 16,17-12-4-16,1-34-32 16,23-14 1-16,9-29-4 0,15-16 4 15</inkml:trace>
  <inkml:trace contextRef="#ctx0" brushRef="#br0" timeOffset="53418.0553">12171 10193 33 0,'7'-12'30'0,"-7"12"1"16,12-15 1-16,-10 2-20 16,-2 13-2-16,0 0-2 15,0 0 1-15,0 11 0 16,-2 17-3-16,-11 6-1 15,0 20 0-15,-10 11-1 16,-1 16 0-16,-11 9-2 16,2 5 2-16,-5 2-3 15,2-6 2-15,3-8-3 0,3-11 0 16,6-13-1-16,8-13-3 15,8-14-1-15,6-15-5 16,19-6-28-16,1-18-1 16,13-11 1-16,2-13 0 15</inkml:trace>
  <inkml:trace contextRef="#ctx0" brushRef="#br0" timeOffset="56202.2146">12596 10225 34 0,'0'-13'30'16,"0"13"3"-16,0 0 0 15,0 0-20-15,-15-8-2 16,15 8 0-16,0 0-1 16,-8 18-3-16,1-4-1 15,4 19 0-15,-11 9-3 16,3 22 2-16,-6 12-3 15,-2 19 1-15,-8 6-1 0,2 6-1 16,-4 0-1-16,-1-6 0 16,4-9 0-16,2-14-1 15,5-14-1-15,0-19-3 16,14-9-3-16,-4-25-29 15,21-11-2-15,-1-18-1 16,13-12 1-16</inkml:trace>
  <inkml:trace contextRef="#ctx0" brushRef="#br0" timeOffset="59186.3852">9892 15751 17 0,'3'-13'31'16,"0"2"3"-16,-3 11-19 0,-4-21-1 16,4 21-1-16,-6-14 0 15,6 14-2-15,0 0-4 16,0 0 0-16,-21 25-1 15,14 12 0-15,-12 14-1 16,2 25-1-16,-12 14-1 16,-4 18 0-16,-8 18-1 15,-2 6-1-15,-7-6 0 16,2-8-1-16,1-15-1 15,8-23-2-15,15-13-4 16,-2-33-32-16,26-19-1 16,6-26-1-16,16-17 0 15</inkml:trace>
  <inkml:trace contextRef="#ctx0" brushRef="#br0" timeOffset="62381.568">10262 11737 42 0,'0'0'34'0,"10"2"1"16,-10-2-3-16,0 0-22 16,3 13-1-16,-3-13 0 15,-6 34-3-15,-4-1 0 16,4 19-2-16,-10 17-1 15,-2 18 1-15,-9 16-1 16,0 10-2-16,-7 1 1 16,3 3 0-16,-2-10-1 15,3-10-1-15,6-19-1 0,5-12-1 16,8-12-2-16,2-16 0 15,13 1-7-15,-8-23-28 16,20-4 2-16,-1-17-3 16,9-10 1-16</inkml:trace>
  <inkml:trace contextRef="#ctx0" brushRef="#br0" timeOffset="65363.7386">10352 15682 23 0,'0'0'21'15,"-14"9"-3"-15,-1-9-2 16,11 16 1-16,-12-10-3 15,10 24-2-15,-13-7-1 16,4 25-1-16,-14 3-2 16,6 25 0-16,-14 6-2 15,-1 21 0-15,-13 10-3 16,1 5 0-16,-8-1-1 15,6-6-2-15,3-9 0 16,-1-19-3-16,16-4-6 16,-3-37-11-16,27-12-18 15,10-30-1-15,0 0 1 16</inkml:trace>
  <inkml:trace contextRef="#ctx0" brushRef="#br0" timeOffset="68553.921">8325 12159 27 0,'7'-11'32'0,"6"8"1"15,3-3 0-15,1-2-25 16,15 10-1-16,-1-6 0 15,10 10 0-15,-3-2-1 16,10 7-2-16,1-3 2 16,10 4-2-16,4-4-1 15,10 2 1-15,10-8 0 16,13 0-1-16,10-9 0 15,12-1 0-15,7-3-1 16,10-1-1-16,6-1 1 16,-4 5-1-16,0 6-1 15,-7 1 0-15,-7 6 1 0,-6 5-1 16,-11 5 0-16,-7 5 0 15,-12 0 0-15,-6-1 0 16,-11-2 0-16,-5 0-1 16,-7-3 1-16,-6-6-1 15,-5-1-4-15,-18-13-22 16,3 8-10-16,-17-7-2 15,-15 5 0-15</inkml:trace>
  <inkml:trace contextRef="#ctx0" brushRef="#br0" timeOffset="75048.2922">19775 6582 68 0,'-21'-7'37'15,"-9"-4"-1"-15,0 4 0 16,-14-7-27-16,5 10-1 0,-11-7-1 16,4 11-2-16,-5-1 0 15,-1 10 0-15,-1 4-2 16,3 9 0-16,1 8-1 15,5 10 0-15,2 7-1 16,8 12 1-16,4 10-2 16,14 6 0-16,10 8 0 15,11 4-1-15,13-1 1 16,13-3-1-16,11-8 1 15,15-13-1-15,13-17 0 16,15-17 0-16,9-24 1 16,7-26 0-16,8-22 1 15,1-21 0-15,0-14 0 16,-11-15 1-16,-15-7 0 15,-19-6-2-15,-26-4 1 0,-18 6-1 16,-27 9-1-16,-23 12-1 16,-25 16 1-16,-23 16-3 15,-18 22 1-15,-15 14-3 16,1 34-15-16,-10 4-18 15,13 15 1-15,13 0 0 16,23 4-1-16</inkml:trace>
  <inkml:trace contextRef="#ctx0" brushRef="#br0" timeOffset="76219.3595">19791 8626 40 0,'0'0'32'0,"-15"-18"1"16,1 8 0-16,1 3-22 15,-13-10-2-15,5 7-1 16,-12-7-1-16,4 9-1 16,-8-2-1-16,1 5 0 15,-8 3-1-15,5 10-1 16,-5 3 1-16,5 12-1 15,-3 6-1-15,4 14 0 0,2 9 1 16,5 12-1 0,7 10 0-16,12 10 0 0,9 6 0 15,10 4-2-15,16-1 2 16,13-9-3-16,18-9 1 15,13-16 0-15,14-20 0 16,8-17 0-16,12-25 1 16,5-23-1-16,3-17 1 15,-1-19-1-15,-5-8 1 16,-12-9 0-16,-18-7-2 15,-18-3 1-15,-26 2-1 16,-21-3 1-16,-28 3-1 16,-19 5 1-16,-23 12-2 15,-21 11 0-15,-15 22 1 0,-11 20-2 16,-5 31-4-16,-13 15-30 15,13 32 1-15,-3 9-2 16,18 13 0-16</inkml:trace>
  <inkml:trace contextRef="#ctx0" brushRef="#br0" timeOffset="77474.4313">20185 10247 65 0,'-22'-32'37'0,"-1"4"1"15,-13-12-10-15,3 18-15 16,-14-7-4-16,5 17 0 16,-15 0-3-16,0 16-1 15,-10 9-1-15,-3 13-1 0,1 8-1 16,2 10 0-16,5 5-2 15,5 5 1-15,11 2-1 16,13 3 0-16,18-5 0 16,15-3 0-16,16-11-1 15,19-7 2-15,14-12 0 16,16-13-1-16,10-17 0 15,7-13 1-15,2-11-1 16,0-10 0-16,-3-3 2 16,-12-1-3-16,-12 2 3 15,-12 8-1-15,-13 8 2 16,-12 14-3-16,-20 15 1 15,-8 28 0-15,-21 22-1 16,-14 25 3-16,-15 24-5 16,-13 17 0-16,-9 12 0 0,-6 4 1 15,2 1-2-15,4-19-4 16,23-3-20-16,5-36-15 15,25-20 3-15,12-28-2 16,25-16 0-16</inkml:trace>
  <inkml:trace contextRef="#ctx0" brushRef="#br0" timeOffset="78352.4815">19665 12005 13 0,'21'-13'30'15,"-2"-1"1"-15,0-4 2 16,2 9-17-16,-13-12-1 15,8 15-2-15,-16-9-1 16,0 15-1-16,-10-2-3 16,-5 16-2-16,-17 5-1 15,0 13-1-15,-6 6-1 16,-1 12-1-16,1 4-1 15,5 6 1-15,7 0-1 16,11-3 1-16,10-4-2 16,18-1 0-16,11-11 0 15,11-6 1-15,10-2-1 16,4-7-1-16,5-2 1 0,0 0-1 15,-2 0 2-15,-8 1-2 16,-12 5 1-16,-8 2 0 16,-14 6 0-16,-11 2 1 15,-10 3 0-15,-11 0-1 16,-7-3 0-16,-4-5 0 15,-1-6-3-15,-1-16-2 16,11-5-6-16,-4-24-26 16,23-10 0-16,-1-22-2 15,17-11 0-15</inkml:trace>
  <inkml:trace contextRef="#ctx0" brushRef="#br0" timeOffset="78540.4919">19849 11964 96 0,'0'0'40'0,"-19"10"1"15,25 3-2-15,12-11-33 16,15-2-3-16,24-8-1 16,18-6-3-16,20-3-2 15,7-19-22-15,20 12-15 16,-6-10 2-16,3 9-5 15,-15-1 4-15</inkml:trace>
  <inkml:trace contextRef="#ctx0" brushRef="#br0" timeOffset="80340.5952">19611 13750 60 0,'-17'-1'37'15,"-5"-6"-1"-15,12 7-1 16,-1-10-28-16,11 10-2 15,21-27-1-15,9 6-1 16,10-6 0-16,15-1-2 16,8-3 1-16,6 2 0 15,2 4-1-15,-2 11 0 16,-8 12 0-16,-12 14 0 15,-18 18 0-15,-21 15 0 0,-20 16-1 16,-21 17 1-16,-17 8-1 16,-14 10 1-16,-15 4 0 15,-4 3 0-15,-2-12 0 16,12-8-1-16,13-16 1 15,20-14-1-15,19-19 1 16,28-15 0-16,29-18-1 16,24-16 0-16,24-9-2 15,12-5-1-15,21 4-5 16,1-10-30-16,14 12 0 15,-11-2-3-15,-2 15 0 16</inkml:trace>
  <inkml:trace contextRef="#ctx0" brushRef="#br0" timeOffset="80950.6301">19854 15495 34 0,'3'-22'36'0,"-5"-2"1"16,6 9-1-16,-8-5-27 15,4 20-1-15,1-21 0 16,-1 21-1-16,0 0-3 15,-12 13 0-15,0 10 0 0,-5 16-2 16,-6 12 0-16,-1 11 0 16,-4 6 0-16,5 7-1 15,4-2 1-15,12-5-2 16,14-13 2-16,20-17-1 15,19-20 0-15,23-21 0 16,20-17-1-16,16-17-1 16,12-9-2-16,6-14-2 15,5 8-22-15,-23-15-12 16,-2 13-1-16,-31-4-2 15</inkml:trace>
  <inkml:trace contextRef="#ctx0" brushRef="#br0" timeOffset="81131.6404">20340 15543 74 0,'-59'68'41'16,"10"22"0"-16,-2-3-1 15,17 11-37-15,5 1-3 16,9-6-4-16,18 7-25 15,2-28-9-15,21 0-3 16,-2-26-1-16</inkml:trace>
  <inkml:trace contextRef="#ctx0" brushRef="#br0" timeOffset="87626.0119">20235 17459 30 0,'0'0'35'16,"14"-7"2"-16,0 3-1 16,-8-7-23-16,18 5-8 15,0-4-1-15,15-2 0 16,4-3-1-16,8-3 0 15,5 0-1-15,1 2-2 16,-6 1 0-16,-4 5 0 16,-12 5 0-16,-9 9 1 15,-13 11-1-15,-15 7 0 0,-14 9 1 16,-11 8 1-16,-11 10 0 15,38-49 1-15,-47 59-1 16,47-59 1-16,-48 60-1 16,48-60 0-16,-37 56-1 15,37-56 0-15,0 0 3 16,-5 77-2-16,33-54-4 15,16-14 0-15,25-9-4 16,3-9-28-16,27-12-5 16,-4-2-2-16,-11 2-1 15</inkml:trace>
  <inkml:trace contextRef="#ctx0" brushRef="#br0" timeOffset="88096.0388">21483 17463 33 0,'-19'-9'36'0,"0"2"0"16,-9-4 0-16,5 7-28 15,-10-2-2-15,5 8 1 16,-7-1-1-16,3 6 0 16,-3 4-2-16,4 10 0 15,-4 4-1-15,7 5 0 0,4 8-1 16,24-38 0-16,0 0-1 15,-15 71 0-15,15-71-1 16,12 52 1-16,-12-52-1 16,0 0 0-16,58 63-1 15,-58-63 1-15,56 13 2 16,22-5-2-16,-7-19 0 15,11-9 0-15,-16-18 1 16,-11-9-1-16,-25-9 0 16,-19 2 0-16,-26 11-2 15,-15 8 2-15,-6 4 1 16,-6 9-1-16,0 9-1 15,3 6 0-15,2 11-2 16,3 8-5-16,19 17-30 0,-7 2-2 16,16 7-1-16,1-4-1 15</inkml:trace>
  <inkml:trace contextRef="#ctx0" brushRef="#br0" timeOffset="89038.0924">13521 17250 31 0,'0'0'39'0,"12"1"-1"16,-12-1 1-16,0 0-29 15,0 15-3-15,3 0-1 16,-5 7-1-16,4 7-1 16,-1 7-2-16,-1 7 0 15,0 6-1-15,0 3 1 16,0 0-2-16,2-3 0 15,-2-49-2-15,1 47-2 16,-1-47-13-16,3 36-21 16,12-17 0-16,-5-18-3 15,11-12 2-15</inkml:trace>
  <inkml:trace contextRef="#ctx0" brushRef="#br0" timeOffset="89247.1046">13349 17276 57 0,'-39'0'41'15,"14"9"-1"-15,7-9 1 16,18 0-35-16,0 0-3 16,36-3-1-16,4-5-1 15,14-1-2-15,12 0-1 16,7-4-3-16,8 11-6 15,-13-9-29-15,13 14 1 16,-14-7-1-16,-1 11 0 16</inkml:trace>
  <inkml:trace contextRef="#ctx0" brushRef="#br0" timeOffset="89594.1245">14013 17370 56 0,'-23'14'40'0,"8"5"0"16,-7-1 0-16,7 9-35 15,1 7-2-15,7-2 1 16,2 4-2-16,4-2 0 16,4 0-1-16,8-4-1 15,4-8 1-15,5-10-1 16,4-8 0-16,5-10 0 15,1-8 1-15,-3-4-2 16,0-8 2-16,-7-2-1 16,-6 0 0-16,-9 1 0 15,-8 1 0-15,-8 7-1 0,-9 4 0 16,-3 5 1-16,-3 4-1 15,3 3-1-15,5 2-1 16,4 0-2-16,14 1-3 16,0 0-21-16,24-12-10 15,1-5 0-15,17 2-1 16</inkml:trace>
  <inkml:trace contextRef="#ctx0" brushRef="#br0" timeOffset="89798.1361">14504 17064 46 0,'0'-14'41'0,"-17"-3"-3"0,3 16 2 15,-13 1-28 1,7 14-7-16,-2 7-2 0,7 14 0 16,3 15-2-16,6 8 0 15,2 6 0-15,7 2-2 16,5 3-1-16,2-7-2 15,16 3-31-15,-14-18-4 16,13-10-2-16,-10-16 1 16</inkml:trace>
  <inkml:trace contextRef="#ctx0" brushRef="#br0" timeOffset="90023.149">14291 17421 39 0,'-38'-2'39'0,"15"8"2"0,-1-2-2 15,24-4-14-15,2 10-23 16,18-11-1-16,13-6-1 16,9-5-1-16,11 1-2 15,0-5-1-15,8 2-2 16,-8-2-7-16,14 13-13 15,-27-2-5-15,9 9-7 16,-19 0 2-16</inkml:trace>
  <inkml:trace contextRef="#ctx0" brushRef="#br0" timeOffset="90548.179">14777 17407 59 0,'-23'7'38'15,"23"-7"-1"-15,-32-3-11 16,19 9-13-16,-8 1-7 0,3 2-2 16,-2 4-1-16,3 2 0 15,5 3-1-15,0 2-1 16,7 4 0-16,5-3 1 15,4-6-2-15,8 0 1 16,5-8-1-16,5-2 0 16,8-7 1-16,3-7-2 15,3-7 1-15,-1-2 0 16,-3-3 0-16,-2-2 0 15,-6 5 0-15,-5 1 0 16,-7 3 0-16,-12 14 0 16,0 0 0-16,0 0 1 15,-14 19-1-15,4-2 0 16,1 4 0-16,3-3 0 0,4-4 1 15,2-14-1-15,16 10 0 16,4-16 1-16,9-9-1 16,7-10 1-16,7-8-1 15,2-6 1-15,0-6-1 16,-3 1 1-16,-4-5-1 15,-6 7 0-15,-8-1 0 16,-11 6 1-16,-7 8-1 16,-8 9 1-16,-4 8 0 15,-4 11 0-15,-3 14 0 16,-2 11 0-16,0 16 0 15,1 10 1-15,-2 9-2 16,3 3 1-16,5 5-2 16,6-8-1-16,11-4-4 15,-2-18-20-15,23-11-16 0,-4-20 0 16,22-11-3-16,-1-16 2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7:22.664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3113 1913 34 0,'0'0'26'0,"-10"4"2"16,10-4-3-16,0 0-4 15,-13 0-6-15,13 0-5 16,0 0-3-16,0 0 0 16,0 0-2-16,0 0-1 15,-10 2-1-15,10-2 0 16,-11 0-1-16,11 0 0 15,-11 0-1-15,11 0 1 16,-11 0-2-16,11 0 1 16,0 0-1-16,-13-1 1 15,13 1 1-15,0 0-2 16,-14 1 1-16,14-1-1 0,-12 3 1 15,12-3-1-15,0 0 0 16,-13 5 0-16,13-5 0 16,0 0-1-16,0 0 1 15,0 0 0-15,17 2 1 16,-7-1-1-16,0 1 1 15,1-1 0-15,0 0-1 16,0 1 1-16,-11-2-1 16,18 6 1-16,-7-3-1 15,-1 1 0-15,3-2 0 16,2 0 0-16,5-2 0 15,2 2 0-15,1-4 0 16,2 1 1-16,2-2-1 16,-2 1 0-16,-1 0 0 0,-2 1 0 15,-6 1 1-15,-1 0-1 16,-1 1 0-16,-1-1 0 15,-13 0 0-15,19 5 0 16,-19-5 0-16,20 2 0 16,-6-2 0-16,0-1 0 15,3 0 1-15,-1 0-1 16,5-3 0-16,-2 3 0 15,-2 0 0-15,1 0 0 16,-3 1 1-16,-2 1-1 16,-3 0 0-16,0 0 0 15,-10-1 0-15,19 5 0 16,-19-5 0-16,16 2 0 15,-5-1 0-15,2 1 0 16,1-2 0-16,2 1 0 0,2-1 0 16,-1 0 0-16,0 0 0 15,2 0 0-15,-2 1 0 16,0 2 1-16,-2 0-1 15,2 0 0-15,-3 1 0 16,1-1 0-16,2-1 0 16,-2-1 0-16,4-1 1 15,-3 0-1-15,5-2 0 16,-2 1 1-16,1-2 0 15,2-1-1-15,0 1 1 16,0 0 0-16,2 0 0 16,-4 2-1-16,2 0 1 15,0-1-1-15,-1 1 0 16,-2 0 0-16,-1 1 1 0,0 0-1 15,0 0 0-15,-1 0 0 16,1-2 0-16,-3 2 1 16,-1 0-1-16,0-1 0 15,-2 1 0-15,-1 0 0 16,1 0 0-16,-2 0 0 15,2-1 0-15,-1 2 0 16,1-1 0-16,1 1 1 16,-1-1-1-16,2 1 0 15,0-1 0-15,-1 0 0 16,2 1 0-16,-3-1 0 15,1 1 0-15,-1-1 0 16,-2-1 1-16,2 2-1 16,0-1 0-16,2 0 0 0,-4 0 0 15,3 0 0-15,-2 1 0 16,3 2 0-16,-1-2 0 15,2 0 0-15,0 0 1 16,2 0-2-16,0-1 2 16,0 0-1-16,0-2 0 15,3 1 0-15,-1 1 0 16,-1-2 0-16,2 2 0 15,-2-2 0-15,0 2 0 16,0 2 0-16,1-2 0 16,-2 1 0-16,1 0 0 15,-1 0 0-15,-1-1 0 16,-1 1 0-16,-1 0 0 0,0-1 0 15,-2 0 0-15,0 0 0 16,0 0 0-16,1-2 0 16,-1 1 0-16,1 0 0 15,2 0 0-15,0-1 0 16,1 1 1-16,3 0-1 15,1 0 0-15,-4 1 1 16,0 0-1-16,-1 0 0 16,-1-1 1-16,0 1-1 15,-1 0 0-15,-3-1 0 16,1-2 0-16,1 3 0 15,0-1 0-15,2 0 0 16,1 0 0-16,1 1 0 16,0-1 0-16,1 1 0 0,-1 0 0 15,0-1 1-15,-1-1-1 16,0 2 0-16,-1 0 0 15,-1 0 0-15,-2 2 0 16,-11-2 0-16,20 2 0 16,-20-2 0-16,19 2 0 15,-9-1 0-15,2-1 0 16,-1 2 0-16,3-1 0 15,1 0 0-15,0 0 1 16,0 0-1-16,1 0 0 16,0 0 0-16,-3 2 0 15,1-2 1-15,0 0-1 16,0-1 0-16,0 0 0 15,1 1 0-15,2-1 0 16,0 0 0-16,1-1 0 0,2 2 0 16,-2-2 0-16,1 2 0 15,0-1 0-15,0 1 0 16,-1-1 0-16,1 0 0 15,0 0 0-15,-1-1 0 16,0 1 0-16,-1-2 0 16,2 2 0-16,-1-1 0 15,1 0 1-15,-1-2-1 16,1 2 0-16,-1 1 0 15,2-1 0-15,-1 0 0 16,-3 1 0-16,1-1 0 16,-2 1 0-16,-1-1 0 0,-1 2 0 15,-2-1 0 1,3 1 0-16,4 0 0 0,0-1 0 15,3 0 0-15,6-1 0 16,-2 0 0-16,4 0 0 16,2-1 0-16,-2 0 0 15,-1-1 0-15,-2 0 0 16,-4 1 0-16,-3 1 1 15,0 0-1-15,-4 1-1 16,-1 0 1-16,0 0 0 16,0 1 0-16,-3 0 0 15,2 1 0-15,0-1 0 16,1 1 0-16,-2-1 0 15,6 0 0-15,-1-1 0 16,-3 0 0-16,2 0 0 0,-1-2 0 16,2 0 0-16,1 1 0 15,-2 0 0-15,-1-1 0 16,2 1 0-16,1 0 0 15,-3-1 0-15,1 1 0 16,1 0 0-16,-1 1 0 16,-2-1 0-16,1 1 0 15,1-1 0-15,-4 1 0 16,5 0 0-16,-2 0 0 15,2 0 0-15,3 0 0 16,1 0-1-16,1 0 1 16,1 0 0-16,1 0 0 15,-2 0 0-15,2 0 1 16,-1-3-2-16,-2 3 1 0,-1-2-1 15,0 1 1-15,-1 0-1 16,-1-1 1-16,1-1-1 16,-2 2 1-16,1-1 0 15,1 1-1-15,2-2 1 16,-1 2 0-16,1 0-1 15,-2-1 1-15,2 1 0 16,-1 1-1-16,1-2 1 16,-5 2 0-16,1 0 0 15,0 0 0-15,-2 0 0 16,1 0 0-16,-2 2 0 15,2-2 0-15,-1 1 0 16,0-2 0-16,-1 1 0 16,1 0 0-16,1 0 0 15,-2-2 0-15,2 1 0 0,-2 0 0 16,2 1 0-16,0 0 0 15,0 0 0-15,1 0 0 16,-2 0 0-16,3 0 0 16,-5 1 0-16,1-1-1 15,1 1 1-15,-1-1 0 16,-2 2 0-16,2-1 0 15,0 0 0-15,0 0 0 16,-1-2 0-16,1 1 0 16,-1-1 0-16,-1 1 0 15,2 0 0-15,-2 0 0 16,0-1 0-16,0-1 0 15,-2 2 0-15,0-1 0 16,2 1 0-16,0-1 0 0,-2 1 0 16,4 0-1-16,0-1 1 15,-1 1 0-15,0-1 0 16,2 1-1-16,-3 0 1 15,2-1 0-15,-1-1-1 16,-13 2 1-16,16 0 0 16,-16 0-1-16,16-1 1 15,-16 1 0-15,11 0 2 16,-11 0-2-16,9 1-1 15,-9-1 1-15,11 2 0 16,-11-2 0-16,14 2 0 16,-14-2 0-16,17 2 0 15,-17-2 0-15,11 1 0 16,-11-1 0-16,0 0 2 0,12 0-2 15,-12 0 0-15,0 0 0 16,0 0-1-16,0 0 1 16,0 0-1-16,0 0 1 15,0 0 0-15,0 0-1 16,10 0 1-16,-10 0 0 15,0 0 0-15,11 2 0 16,-11-2 0-16,0 0-2 16,0 0-3-16,-2-11-6 15,2 11-24-15,-10-7-2 16,10 7 0-16,-17-9-1 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7:37.30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8275 2253 5 0,'0'0'20'0,"0"0"-2"15,12 4-4-15,-12-4 1 16,0 0 0-16,3-20 1 0,-3 20-2 15,2-13 2-15,-2 13-6 16,0 0-3-16,0 0-1 16,-20-2-1-16,14 16 0 15,-8-1 1-15,5 11-2 16,-3 5-1-16,1 8 0 15,-2 2-1-15,3 5 1 16,-1-4-1-16,5-2-1 16,2-3 0-16,0-9 0 15,5-6-2-15,-1-20 1 16,13 9 0-16,-2-19 0 15,1-9-1-15,6-5 1 16,-2-5 0-16,1-4-1 16,1-2 2-16,-4 2-1 0,-3 3 0 15,-5 5 0-15,-3 7 1 16,-7 8-1-16,4 10 0 15,-23 2 1-15,4 11-1 16,-1 7 1-16,-4 10-1 16,0 10 1-16,2 3 0 15,2 7 1-15,3 2-1 16,3 2 0-16,4-6 0 15,9 1 0-15,5-12-1 16,3-7 1-16,4-11-2 16,3-9 1-16,2-13-1 15,4-8 0-15,2-9 0 16,-6-11 0-16,2-2 1 15,-3-3-1-15,-2 2 1 0,-7 3 0 16,-4 5 0-16,-5 6 0 16,-5 7 0-16,-3 9 1 15,-4 8-1-15,-2 8 1 16,-2 6-1-16,0 5 1 15,1 7 0-15,4 7 0 16,0 5 0-16,7 1 1 16,-1 0-2-16,8 2 2 15,3-3-2-15,4-1 0 16,2-5-1-16,0-5 1 15,3-7 0-15,0-4-1 16,-1-7 0-16,1-7 0 16,-3-8 0-16,3-7 1 15,-4-5-1-15,-2-8 0 16,-2 0 1-16,-1-2-1 0,-4 2 2 15,-3 2-1-15,-3 5 0 16,-3 8 0-16,-2 7 1 16,-1 11-1-16,-2 7 1 15,0 10-1-15,-1 8 1 16,2 4-1-16,1 5 0 15,2 5 1-15,4 2-1 16,3-3 1-16,4-1-1 16,5-7 0-16,7-6-1 15,0-6 1-15,7-9-1 16,-1-13 1-16,3-9-1 15,0-11 0-15,-1-11 1 16,-4-6-1-16,-1-4 0 16,-6-3 1-16,-2 1 0 0,-8 3-1 15,-5 8 2-15,-3 8-1 16,-6 11 0-16,-1 10 1 15,-3 10 0-15,2 10 0 16,-2 8-1-16,3 6 1 16,2 6 0-16,4 4-2 15,1 1 2-15,3 0-1 16,3-3 0-16,5-1-1 15,1-8 0-15,3-6 0 16,3-9 1-16,4-10-1 16,2-12 0-16,3-9 0 15,2-11-1-15,0-8 2 16,-2-6-1-16,1-3 1 0,-3-2-1 15,-5 3 1-15,-4 4-1 16,-7 6 2-16,-5 10 0 16,-7 8-1-16,-2 9 1 15,-5 10 0-15,-1 8 0 16,-3 8-1-16,-1 6 2 15,3 6-2-15,2 5 1 16,4 4-1-16,1 3 0 16,7 2 0-16,3 2 0 15,1-3 0-15,4-3 0 16,5-6 0-16,4-7-1 15,-2-9 1-15,2-9 0 16,3-16-1-16,1-9 0 16,1-13 0-16,-1-7 0 15,-2-7 1-15,-1-5-1 16,-3 1 0-16,-3 2 1 0,-2 5 0 15,-6 9 0-15,-3 9 0 16,6 13 0-16,-25 9 1 16,8 10-1-16,-3 11 1 15,1 5 0-15,0 6 0 16,4 6-1-16,2 4 1 15,1 1 0-15,7 2-1 16,3-1 0-16,4-4-1 16,3-2 0-16,5-7 0 15,5-10 0-15,0-8-1 16,7-12 1-16,-1-14 1 15,1-11-1-15,-1-10 2 0,-3-11-2 16,-3-7 2-16,-3-4-1 16,-4 1 1-16,-7 3-1 15,-1 5 0-15,-7 11 1 16,-2 7-1-16,-2 11 0 15,-2 14 1-15,-3 12-1 16,0 8 1-16,0 7 0 16,4 6-1-16,-4 4 0 15,6 3 1-15,2 1-1 16,1-2-1-16,2-5 1 15,8-2-2-15,2-5 2 16,4-3-2-16,1-6 2 16,0-8-2-16,4-5 1 15,0-4 1-15,1-7-1 16,-2-7 0-16,-3-6 0 0,1-4 0 15,-3-8 1-15,-1-3 1 16,-4 1-1-16,0-2 1 16,-4 5 0-16,-3 7 1 15,4 18-1-15,-14-6 1 16,5 24-2-16,-3 11-1 15,1 14 2-15,-2 9-3 16,0 9 2-16,4 6-1 16,-3 5 0-16,7-2 1 15,0-4 0-15,4-6 0 16,2-10-1-16,4-13 2 15,3-10-2-15,2-15 1 16,6-15 0-16,-1-12 0 16,2-14 0-16,-1-4-1 0,-2-9 1 15,-4 1 0-15,-3 1 0 16,-5 7 0-16,-5 4 0 15,-6 12 1-15,-4 10-1 16,-2 7 0-16,-1 12 1 16,-5 8 0-16,2 8 0 15,3 5 0-15,0 7 0 16,5 1 0-16,5 3-1 15,0 3 0-15,5-1 1 16,4-2-1-16,3-3 0 16,5-5-1-16,1-7 2 15,1-7-2-15,1-8 2 16,1-11-2-16,0-7 1 15,-2-10 2-15,-3-9-4 0,0-8 3 16,-2-7-2-16,-2-5 2 16,-5-1-2-16,-1 4 1 15,-4 3 0-15,-2 8-1 16,-1 12 1-16,7 17 0 15,-21 6 0-15,7 16 1 16,2 12 0-16,-4 10-2 16,4 7 2-16,0 4-2 15,2 6 2-15,5 1-2 16,0 1 2-16,7-2-1 15,0-4-1-15,4-1 1 16,3-9 0-16,0-4 0 16,1-9 0-16,-1-8 0 15,5-14-1-15,-14-12 1 16,18-5 0-16,-7-14-1 0,-6-11 1 15,1-7 0-15,-3-4-1 16,-3 2 1-16,-4 3 1 16,-2 8-2-16,-3 13 1 15,-3 13 0-15,-4 17 0 16,-1 13 1-16,-2 10-2 15,2 8 2-15,1 4-1 16,1 2 0-16,4 4 0 16,4-1 3-16,3-4-2 15,5-5 0-15,3-9 1 16,5-4-2-16,3-9 2 15,2-9 0-15,5-12-2 0,-3-9 0 16,4-11-2-16,-3-6 2 16,-1-8-2-16,-5-2 1 15,-2-1 0-15,-6 1-2 16,-4 2 4-16,-2 6-4 15,-4 6 4-15,0 4-1 16,-4 8 0-16,0 6 1 16,-3 7-1-16,5 7 0 15,-3 8 0-15,4 9 0 16,-1 4 0-16,4 6 1 15,0 3 0-15,5 2 0 16,2 0 1-16,0 0-1 16,4-3 1-16,-2-7-2 15,6-7 2-15,-1-4-2 16,1-6-1-16,2-9 1 0,-1-8 0 15,3-10-1-15,-3-9 1 16,2-8 0-16,-4-5-2 16,-2-5 4-16,-1 0-4 15,-4 2 4-15,-3 6-3 16,-4 8 3-16,5 20-4 15,-17-4 2-15,5 21 2 16,-1 11-4-16,2 11 4 16,-2 7-4-16,4 7 4 15,2 6-4-15,2 2 4 16,3-1-2-16,0-5 0 15,3-5 0-15,3-6 0 16,2-7 0-16,0-11 0 16,3-10 0-16,-9-16 0 0,20 5 0 15,-10-18 0-15,2-8-1 16,-3-9 1-16,-2-4 0 15,0-5 0-15,-6 1 0 16,-2 0 0-16,-4 6-1 16,-4 7 2-16,-2 8-1 15,-6 11 0-15,2 11 0 16,-4 10 0-16,-1 9 0 15,-1 8 0-15,4 6 0 16,1 6 0-16,2 4 0 16,4 4 0-16,1 1 1 15,8 0-1-15,3-1 1 16,5-2-1-16,5-5 1 0,4-7-1 15,1-7 1 1,5-10-1-16,2-11 0 0,2-10 0 16,0-11 0-16,-2-9 0 15,-3-6 0-15,-4-8 0 16,-4-2-1-16,-5-1 0 15,-7 5 1-15,-5 2 0 16,-7 6-1-16,-5 9 1 16,0 6-1-16,-4 11 1 15,-1 8 0-15,1 9 0 16,1 6 1-16,3 8-1 15,4 1 1-15,-1 6-1 16,7 0 1-16,2 1-1 16,5 2 1-16,1-2-2 0,4-3 2 15,3-4-1 1,1-3-1-16,4-8 1 0,-2-6 0 15,3-7 0-15,-1-14 0 16,0-14 0-16,-1-7 0 16,-2-10 0-16,0-8 0 15,-6-4 0-15,-2 2-1 16,-4 3 1-16,-4 7 0 15,-1 13 0-15,-5 10 0 16,-1 16 0-16,-4 11 0 16,1 12 0-16,0 10 1 15,-2 9-1-15,4 3 0 16,-1 3 0-16,3 3 0 15,1-2 0-15,5-1 0 16,3-6 0-16,3-3 0 0,4-11 0 16,-2-2 1-16,8-9-2 15,2-10 2-15,0-7-2 16,0-7 1-16,1-9 0 15,-1-10 0-15,1-6 0 16,-5-4-1-16,0-6 2 16,-5 2-2-16,-2 0 2 15,-5 10-1-15,-3 7 0 16,-6 9 0-16,2 13 0 15,-4 12 0-15,-4 13 0 16,1 10 0-16,-1 5 0 16,1 10-2-16,3 1 2 15,3 2 0-15,2 1 0 16,4-3-1-16,5-1 1 0,5-3-1 15,4-9 2-15,4-7 0 16,3-9-1-16,4-9 0 16,3-11 0-16,2-14 0 15,1-10 0-15,-3-10-1 16,1-11 1-16,-5-6 1 15,-5-3-2-15,-6 2 2 16,-6 3-1-16,-5 9 1 16,-7 8-2-16,-5 10 2 15,-6 12-1-15,-2 11 1 16,-5 15-1-16,2 5-1 15,-1 9 1-15,5 4 0 16,-1 5 0-16,8 3-1 16,3 3 1-16,6 2 0 0,10-2 0 15,1 0 1-15,4-6-1 16,2-4 0-16,6-6 0 15,0-9 0-15,4-10 0 16,-3-10-1-16,0-15 1 16,-2-8 0-16,0-13-1 15,-3-7 0-15,-1-7 1 16,-8-4-1-16,-1 2 1 15,-5 4 0-15,-2 9 0 16,-6 10-1-16,-2 12 2 16,-3 12-1-16,-2 14 0 15,0 15 0-15,2 10 1 16,0 9-1-16,1 6 0 15,5 6 1-15,1-1-1 16,3 1 0-16,5-2-1 0,0-4 1 16,5-3-1-16,3-10 0 15,3-4 0-15,2-9-1 16,2-7 1-16,1-10 0 15,2-12 1-15,-1-12 1 16,-4-11-1-16,-2-9 1 16,-1-6 0-16,-7-6 0 15,-2 0-1-15,-4 2 2 16,-4 12-2-16,-1 10 0 15,-5 13 0-15,0 14 0 16,-2 13 0-16,3 15 0 16,-4 11-1-16,4 9 0 15,-1 6 0-15,3 4 1 16,1 3-1-16,1 1 0 0,5-4 1 15,-1-5 0-15,4-11 0 16,3-9 1-16,3-12-1 16,4-13 0-16,4-17 0 15,4-13 0-15,2-13 0 16,0-9-1-16,3-6 1 15,-5-5-1-15,2-5 2 16,-9-2-1-16,-4 7 1 16,-6 6 0-16,-6 8-1 15,-7 9 2-15,-4 11-2 16,-3 14 0-16,-3 15-1 15,-2 10 0-15,-2 12 1 16,3 9-2-16,-1 11 2 16,6 6-1-16,2 9 0 0,4 0 2 15,3 2-2-15,6-2 2 16,5-6-2-16,3-6 1 15,8-11 1-15,-1-10-1 16,5-15 0-16,2-12 0 16,0-14-1-16,0-13 1 15,-2-11 0-15,-1-10 0 16,-2-8-1-16,-4-5 1 15,-1-2 0-15,-6 5-1 16,-1 5 1-16,-2 11 0 16,-5 14 0-16,5 17 0 15,-16 9 0-15,4 14 0 16,-3 12 0-16,2 7 0 0,-2 6 0 15,1 4 0-15,2 1 1 16,0-1-1-16,4-2 1 16,6 1-1-16,3-6 1 15,7-2-1-15,5-4 1 16,3-6 0-16,6-10-2 15,3-9 1-15,3-8 0 16,-4-14 0-16,3-9-1 16,-6-13 2-16,-3-11-3 15,-7-4 2-15,-3-4-1 16,-10-2 0-16,-3 6 0 15,-5 6 1-15,-8 7-1 16,-3 14 1-16,-2 12 0 16,-1 12 0-16,1 12 2 0,0 12-2 15,2 8 2-15,1 8-2 16,6 3 1-16,5 7-1 15,3 0 2-15,3 3-2 16,4-3 0-16,3-4 0 16,6-4 0-16,0-7 0 15,3-7 0-15,1-11 0 16,1-12 0-16,0-12-1 15,3-12 1-15,-4-11-1 16,-3-12 1-16,0-6-1 16,-4-4 1-16,-3-3-1 15,-3 4 2-15,-6 6-1 16,-3 10 0-16,-3 12 0 15,-4 11 0-15,-4 12 0 16,-3 12 0-16,0 9 1 0,-2 6-2 16,-1 11 2-16,6 6-1 15,0 5 0-15,4 4 0 16,6 1 0-16,3-1 0 15,6-1 1-15,5-3-1 16,3-10 1-16,6-9-1 16,3-11 1-16,2-11-2 15,-1-14 1-15,2-11 0 16,-4-13 0-16,-1-12 0 15,-6-8-1-15,-3-3 1 16,-2-1 0-16,-8 5 0 16,-4 7 0-16,-2 11 0 15,-7 11 0-15,0 14 0 16,-3 16 0-16,-2 10 0 0,3 10 1 15,-1 7-2-15,1 4 1 16,3 8 0-16,7 3 1 16,3 0 0-16,1 1-1 15,8-5 1-15,4-1-1 16,3-6 0-16,4-6 1 15,5-9-1-15,1-10 0 16,1-10 0-16,1-11 0 16,-1-12 0-16,-1-8 0 15,-4-11 0-15,-4-6-1 16,-3-4 1-16,-6-2 0 15,-3 2-1-15,-4 4 1 16,-6 9 0-16,1 9 0 0,-7 9 0 16,0 11 0-16,-2 11 0 15,2 10 0-15,-2 8 1 16,4 5 0-16,0 5-2 15,3 3 2-15,6 2-1 16,2 0 0-16,6-3 0 16,0-3 0-16,7-4 0 15,2-2 0-15,5-9 0 16,0-7 0-16,5-4 0 15,-3-9 0-15,3-10 0 16,-2-8 0-16,-5-13 0 16,-3-9 0-16,-3-8 0 15,-6-7 0-15,-4-2 0 16,-4 1 0-16,-4 3 0 0,-1 6 1 15,-3 10-1-15,3 10 1 16,1 9-1-16,-2 10 1 16,0 9-1-16,4 6 1 15,-4 7-1-15,4 6 0 16,1 4 0-16,2 6 1 15,-1 3-2-15,4 0 2 16,2 3-1-16,4 1 1 16,4-4-1-16,3-1 1 15,5-8-1-15,2-4 0 16,4-11 0-16,1-8 0 15,-2-11 0-15,1-15 0 16,-5-12 0-16,-5-6 0 16,-4-6 0-16,-6-2 0 0,-6 1 0 15,-4 6 0-15,-7 3 1 16,-4 11 0-16,-2 8-1 15,-1 6 1-15,-3 2 0 16,5 3 0-16,-1 2 0 16,5 0 0-16,-1 2-1 15,5-1 1-15,11 3-1 16,-11 0 0-16,11 0 0 15,0 0 0-15,0 0-1 16,0 0 1-16,0 0-1 16,0 0 1-16,0 0 0 15,4-12-1-15,0-4 1 16,-1-7 0-16,2-3 0 15,1-4-1-15,1-2 1 16,0 0-1-16,1-1 1 0,-1 0-1 16,0 3 0-16,1 1 1 15,-4 3 0-15,3-3-1 16,-2 2 1-16,0 0 0 15,-1-2 0-15,2 1 0 16,3 2 0-16,1 0 0 16,-1 5 0-16,-2 2 0 15,0 3 0-15,0 4 0 16,-7 12 0-16,8-11 0 15,-8 11 1-15,0 0-1 16,0 0 0-16,0 0-1 16,0 0-2-16,-17-19-4 15,17 19-24-15,0 0-3 16,-12-9-1-16,2 0-2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7:43.891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8061 10279 66 0,'-3'-13'36'0,"3"13"-2"16,0 0-2-16,0 0-26 15,-10 13-5-15,7 9 3 16,-4 7-2-16,3 17 1 15,-5 9-3-15,2 11 4 16,-3 3-3-16,3 5 2 0,-2-6 0 16,5-3-1-16,2-15 0 15,4-10 0-15,7-18-1 16,5-16 0-16,5-16-1 15,4-16-1-15,1-17 1 16,2-11-1-16,-1-11 1 16,-4-4-1-16,-4 1 1 15,-5 3-1-15,-4 10 1 16,-7 11 0-16,-7 16 0 15,-4 18-1-15,-7 18 1 16,-3 16 1-16,-3 17-1 16,-1 12 1-16,-1 9-1 15,2 7 1-15,4 2 0 16,6-1 0-16,3-4 0 0,6-8-2 15,6-10 1-15,5-12-1 16,5-11 0-16,4-9-1 16,3-9 2-16,0-7 0 15,0-8 0-15,-1-6 1 16,-2-9 0-16,-3-5 0 15,-4-7-1-15,-5-7 2 16,-2-6-2-16,-4-1 0 16,-3 1 0-16,-3 0 0 15,-4 6 0-15,0 11 0 16,-2 8 0-16,0 16 0 15,0 17 0-15,-2 13 0 16,3 16 0-16,0 12 1 16,4 12-2-16,3 10 0 0,0 7 1 15,2 3-2-15,4 0 2 16,1-5-1-16,1-6 1 15,6-11-1-15,2-14 1 16,5-12 0-16,2-20 0 16,5-19 0-16,0-20 0 15,1-18-1-15,3-13 1 16,-5-9 1-16,-1-10 0 15,-2-5 0-15,-7 6-1 16,-5 7 2-16,-5 12-2 16,-6 12 2-16,-5 14-2 15,-5 17-1-15,-6 14 2 16,1 17-1-16,-6 10 0 0,3 11 0 15,-3 8 0-15,7 6-2 16,-1 6 2-16,4 4-1 16,3 4 1-16,5 0-1 15,8-1 1-15,0-1 0 16,7-2 0-16,3-8 0 15,3-9 0-15,1-10 0 16,2-16-1-16,0-17 1 16,2-20 0-16,-4-20-1 15,2-19 1-15,-3-16-1 16,-1-15 1-16,0-8 2 15,-4-3-2-15,1-1 1 16,-3 11 0-16,-4 14 1 16,0 18-2-16,-7 19 2 15,-2 23-2-15,7 12 0 0,-22 33 0 16,7 14-2-16,-1 16 2 15,-4 16-2-15,4 13 2 16,0 8-1-16,1 4 1 16,3 8 0-16,0-2 0 15,9 2 0-15,3-7 0 16,3-10 0-16,7-10 0 15,1-16-1-15,4-15 1 16,3-19-3-16,0-22 3 16,-2-21 0-16,1-18-1 15,-5-19 0-15,-1-15 1 16,-7-9 1-16,-2-9-1 15,-2 0 1-15,-5 5-1 16,-1 9 0-16,2 8 1 0,-2 19 0 16,-1 18-1-16,7 19 0 15,-11 18 0-15,8 19 1 16,1 16-1-16,-2 12-1 15,2 10 1-15,1 8-1 16,-1 4 1-16,5 0-1 16,-2-3 1-16,2-7-1 15,4-9 0-15,0-11 2 16,5-17-1-16,-2-18 0 15,3-22 0-15,2-22 0 16,-4-22 0-16,1-20-1 16,0-13 2-16,-2-12-2 15,-3-2 1-15,3 1 0 16,-7 8 1-16,0 12-1 0,-1 15 1 15,-4 16 0-15,-1 17-1 16,3 22 1-16,-15 7-1 16,2 20 2-16,3 10-2 15,-4 11-1-15,1 9 1 16,3 9-1-16,0 5 1 15,6 5-1-15,-1-1 2 16,4-1-3-16,3-5 2 16,5-8 0-16,0-11 0 15,6-12 0-15,0-16 0 16,1-16 0-16,2-18 0 15,-2-17 0-15,-3-20 0 16,1-14-1-16,-2-12 2 16,-2-8-2-16,-4-2 1 15,-4 1 1-15,0 9-1 0,-2 10 0 16,-3 17 1-16,-4 15-1 15,1 19 0-15,-3 23 3 16,-2 14-3-16,2 17-1 16,-2 15 1-16,0 15-1 15,1 10 0-15,-1 10 1 16,1 9 0-16,3 2-3 15,2 2 2-15,1 0 0 16,3-3 1-16,4-7-1 16,0-13 1-16,5-13-1 15,-1-18 0-15,0-18 1 16,-5-31 0-16,19-5-1 0,-9-29 1 15,0-22 0 1,-1-14 0-16,-1-11 1 0,0-9-1 16,-2 0 1-16,-2 5 0 15,-1 10 0-15,-4 13-1 16,-5 18 1-16,-5 19-1 15,-2 22 0-15,-4 25 0 16,-4 21 0-16,1 21 0 16,-1 18-1-16,0 16 1 15,5 13-1-15,2 7 1 16,4-3 0-16,6-1 0 15,3-9-1-15,1-14 1 16,4-14-1-16,6-20 1 16,0-18 0-16,3-19 0 15,1-21-1-15,1-20 1 16,-1-16 1-16,0-16-1 0,-1-14 0 15,-1-11 0-15,-4-7 0 16,-3-2 0-16,-5 6 0 16,0 10 0-16,-5 11-1 15,-2 19 1-15,-3 19 0 16,-2 21 0-16,-1 21 1 15,2 20-1-15,-2 17 1 16,0 12-2-16,2 8 2 16,0 5-1-16,4 3 0 15,2-3 0-15,2-3 0 16,2-10 0-16,5-5-1 15,0-7 1-15,4-11 0 16,4-11-1-16,1-14 1 0,3-12 0 16,0-16 0-16,1-15 0 15,2-19 0-15,-3-14 0 16,-1-12 1-16,-1-11-1 15,-3-4 1-15,-6-1-1 16,1 4 0-16,-6 10 0 16,-7 16 1-16,1 14-1 15,-6 19 0-15,-2 23-1 16,-1 19 1-16,-1 18 0 15,-2 14 1-15,4 12-2 16,-1 6 1-16,7 6 0 16,-2 0-1-16,4-2 1 15,0-5-1-15,3-2 1 16,0-5 0-16,2-9 0 0,2-6 0 15,3-10 0-15,-2-9 0 16,5-14 0-16,-7-16 0 16,15-19 1-16,-8-18-2 15,0-14 1-15,2-14 0 16,-3-7 0-16,2-3 1 15,-3 4-1-15,-1 7 0 16,-1 15 0-16,-2 14 1 16,-2 19-1-16,1 16 0 15,-11 26 0-15,1 14-1 16,-2 11 1-16,-4 16-1 15,1 9 1-15,0 9-1 16,-1 3 1-16,2-1 0 16,1-1 0-16,5-5 0 15,3-9 0-15,5-11 0 0,4-15-1 16,2-12 0-16,6-14 1 15,0-17 0-15,4-17 0 16,-3-13 1-16,1-15-1 16,0-8 1-16,0-14-1 15,-5-6 0-15,0-4 0 16,-4 3 0-16,-3 6 0 15,-2 9-2-15,-6 14 2 16,-3 14-1-16,-1 24 0 16,-4 21 1-16,-1 19 0 15,-2 17 0-15,1 11 0 16,2 10 0-16,-1 8 0 15,7 2-1-15,1 0 1 0,4-3 0 16,3-6-1-16,1-8 1 16,6-9 0-16,-1-12-1 15,5-14 1-15,0-16 1 16,0-18-1-16,2-19 0 15,2-17 0-15,0-17 0 16,-1-13 1-16,0-7 0 16,-1-5-1-16,-4 4 1 15,-1 8-1-15,-3 10 1 16,-2 13-1-16,-6 19 1 15,-2 13-2-15,5 13 2 16,-21 23-1-16,7 8 0 16,0 9 0-16,3 10 0 15,-3 5 0-15,3 6-1 0,2 4 1 16,2 1 0-16,3 1-1 15,-1 0 1-15,4-5-1 16,2-6 1-16,1-7 0 16,2-8 0-16,3-13 0 15,1-12 0-15,3-14 0 16,2-16 0-16,0-16 0 15,3-13-1-15,-2-11 2 16,0-13-1-16,-5-7 0 16,-1-2 1-16,-4 1 0 15,-3 4-1-15,-3 8 1 16,-7 14 0-16,0 13-1 15,-5 21 0-15,0 17 0 16,-1 23 0-16,1 15-1 0,-1 18 1 16,2 11-1-16,3 12 1 15,1 6-1-15,4 3 1 16,5-3 0-16,1-8 0 15,3-7-1-15,2-10 2 16,2-16-1-16,2-14 0 16,3-17 0-16,1-13 0 15,-2-17 1-15,0-20-2 16,-1-18 2-16,-3-12-2 15,-1-11 2-15,-5-8-2 16,-2-2 2-16,0 3-1 16,-2 9 1-16,-1 13 0 15,0 16 0-15,-2 17 0 16,5 28-1-16,0 0 0 0,-10 28 0 15,5 7-1-15,-2 11 0 16,0 10 1-16,-2 5-1 16,2 7 0-16,1 1 1 15,-1-1 1-15,4 1-2 16,3-3 2-16,3-6-1 15,2-9-1-15,5-10 1 16,3-13 0-16,2-12 0 16,-1-15 0-16,1-15 0 15,0-12-1-15,0-20 1 16,-2-12 0-16,-2-13 1 15,-3-9-2-15,-3-3 2 16,-1 1-2-16,-3 8 2 16,-2 16-1-16,-1 16 0 15,-3 22 0-15,5 20 0 0,-15 26 0 16,4 17 0-16,1 15 0 15,1 13-1-15,-2 2 1 16,1 4 0-16,2-1 0 16,0-6 0-16,4-2 0 15,2-9 0-15,3-12-2 16,3-8 2-16,2-11-1 15,3-11 0-15,3-10 0 16,1-12 1-16,-1-14 0 16,-2-12 1-16,-2-12 0 15,-2-9-1-15,-1-4 1 16,-3-4 0-16,-3 5 0 15,-3 5-1-15,1 11 0 16,-2 11 0-16,-1 17 0 0,6 11 0 16,-15 30 0-16,6 6 0 15,-3 11 0-15,3 8 1 16,-4 5-2-16,4 2 1 15,-1 3-1-15,2-1 1 16,1 0-1-16,2-5 0 16,5-6 0-16,2-8 0 15,5-7 1-15,5-12 0 16,2-10 0-16,2-17-1 15,1-15 1-15,2-13 0 16,-4-14 0-16,0-10 0 16,-7-7 1-16,-2-2-1 15,-5 1 1-15,-5 6 0 16,-3 7 0-16,-5 12 0 15,-2 11 0-15,-4 16 0 0,-2 13-1 16,0 12 0-16,-3 13 0 16,3 7 0-16,2 9-2 15,3 7 2-15,3 4-1 16,5 4 1-16,4 2-1 15,5-4 0-15,5-2 1 16,0-4 0-16,5-6 0 16,0-8 0-16,3-10 0 15,0-11 0-15,2-12 0 16,-1-12 0-16,-1-14 0 15,-2-10 0-15,-3-11 0 16,-1-5 0-16,-4-1-1 0,-3-1 2 16,-2 7-1-16,-4 5 0 15,-2 10 0-15,-1 11 0 16,7 16 0-16,-20 0 0 15,9 15 0-15,-1 10 0 16,2 10 0-16,-1 5 0 16,2 6 0-16,3 2 0 15,0 1 0-15,3-1 0 16,3-5 1-16,1-5-1 15,1-8 0-15,1-5 0 16,2-6 0-16,2-7 0 16,-7-12-1-16,20 7 1 15,-8-14 0-15,0-6 0 16,1-4-1-16,1-7 1 15,0-4-1-15,-2 0 0 0,-3-2 0 16,-1 5 0-16,-7 2 1 16,-1 7-1-16,0 16 0 15,-12-10 1-15,12 10-1 16,-19 24 1-16,5-1 0 15,0 4 0-15,0 9 0 16,4 2 1-16,3 5-1 16,0 1 0-16,8 3 0 15,4-1 0-15,4-2-1 16,4-3 1-16,3-5-1 15,1-8 1-15,3-8-1 16,0-10 1-16,-7-13-1 16,1-12 1-16,-4-10 1 15,-5-10-1-15,-2-6 1 0,-7-1-1 16,-2 0 1-16,-3 6-1 15,0 5 1-15,-5 10-1 16,-2 10 0-16,0 9 0 16,-2 10 0-16,1 7 0 15,-3 6-1-15,2 7 2 16,1 1-2-16,5 4 1 15,0 1-1-15,7 0 1 16,1 2 0-16,4-3 0 16,4 0 0-16,1-2 0 15,3-3 0-15,3-7 0 16,0-4 0-16,2-8 0 15,0-9-1-15,1-8 1 16,-4-11 0-16,-2-4 0 0,-1-7-1 16,-3-4 2-16,-3 0 0 15,-5 2-1-15,0 5 1 16,-5 3-1-16,0 9 1 15,-1 6 0-15,-2 9 0 16,-1 8-1-16,4 7-1 16,-1 8 1-16,0 4 0 15,0 4 0-15,4 4-1 16,0 5 1-16,4 1 0 15,1 2 0-15,2-2 0 16,4-1 0-16,1-4 1 16,1-6-2-16,2-4 2 15,2-9-2-15,3-10 1 16,-2-8 0-16,-1-14 0 0,0-10 0 15,-2-8-1-15,-3-5 1 16,0 0 0-16,-6 0 0 16,0 5 0-16,-4 5 0 15,0 8 0-15,4 20 0 16,-19-8 0-16,10 19 0 15,-3 6 1-15,2 6-1 16,-4 6 0-16,3 2 0 16,2 0 0-16,2-2 0 15,0 3 0-15,6-3 0 16,1-2 1-16,0-1-1 15,6-5 0-15,2-3 0 16,2-2-1-16,0-4 1 0,2-7 0 16,-1-9 0-1,-3-9 0-15,-1-5 0 0,-4-4-1 16,-1-3 1-16,-2 1 0 15,-3 0 0-15,0 6 0 16,-1 5 1-16,4 13-1 16,0 0 0-16,0 0 0 15,-9 12 0-15,9 2 0 16,0 3 0-16,0-2 1 15,1 1-1-15,2-2 0 16,-3-3 0-16,0-11 0 16,4 15 0-16,-4-15 0 15,7 11-1-15,-7-11 1 16,13 8 0-16,-13-8 0 15,13 8 0-15,-13-8 0 0,10-1 0 16,-10 1 0-16,5-12 0 16,-5 12 0-16,-5-17 0 15,5 17 0-15,-8-16 1 16,8 16-1-16,-6-13 0 15,6 13 0-15,0 0 0 16,0 0 0-16,0 0 0 16,0 0 0-16,9 13 0 15,-9-13 0-15,5 10 0 16,-5-10 1-16,0 0-1 15,5 14 0-15,-5-14-1 16,4 13 2-16,-4-13-1 16,7 19 0-16,0-8 0 15,-1-1 0-15,-6-10-1 0,14 15 1 16,-14-15 0-16,11 5 0 15,-11-5 0-15,0-14 0 16,-4 2 0-16,-2-4 0 16,0 2 1-16,-2 1-1 15,0-1 0-15,8 14 1 16,-12-16-1-16,12 16 0 15,0 0 0-15,0 0 0 16,2 15 1-16,-2-15-1 16,8 15 0-16,-8-15 0 15,6 11-1-15,-6-11 1 16,0 0 0-16,0 0 0 15,0 0 0-15,0 0 0 16,-16-11-1-16,16 11 1 0,-17 0 0 16,17 0 0-16,-15 9 0 15,15-9-1-15,-12 14 1 16,12-14-1-16,0 0-3 15,0 0-11-15,13-18-19 16,-15 0-2-16,6 1-2 16,-12-15 0-16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07.639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3299 2582 45 0,'-4'-22'27'16,"3"9"0"-16,6 3-4 15,-13-6-17-15,8 16 1 16,-7-20 1-16,7 20 0 15,-12-9 0-15,12 9 1 16,-18-1-1-16,18 1-2 16,-20 4-2-16,10 0-1 15,-3-4-1-15,2 2 0 16,1-3-1-16,10 1-1 15,-14-3 0-15,14 3 0 16,0 0 0-16,-13-9 1 16,13 9-1-16,0 0 1 15,0 0-1-15,0 0 1 16,0 0 0-16,-11-8 0 0,11 8 0 15,0 0-1-15,0 0 1 16,0 0-1-16,-10 0 1 16,10 0-1-16,0 0 0 15,0 0 0-15,-12-11 0 16,12 11 0-16,0 0 0 15,-6-14 0-15,6 14 0 16,0 0 0-16,0 0 1 16,-9-9-1-16,9 9 0 15,0 0 0-15,-10-11 1 16,10 11-1-16,0 0 0 15,-12-15 0-15,12 15 0 16,-6-15 0-16,6 15 0 16,-2-13 0-16,2 13 0 15,-2-11 0-15,2 11 0 0,0 0 0 16,0 0 0-16,4-11 0 15,-4 11 0-15,0 0 0 16,0 0 1-16,-5-16-1 16,5 16 0-16,-4-13 0 15,4 13 1-15,-6-13-1 16,6 13 0-16,0 0 0 15,0 0 1-15,0 0-1 16,0 0 0-16,-12 0 0 16,12 0 1-16,-4 18-1 15,4-18 0-15,-7 20 0 16,7-20 0-16,-7 18 1 15,7-18-1-15,-5 10 0 0,5-10 0 16,0 0-1-16,0 0 1 16,0 0 0-16,0 0 0 15,0 0 0-15,1 11 0 16,-1-11 0-16,2 15 0 15,1-4 0-15,-2-1 1 16,0 4-1-16,0 0 0 16,2-1 0-16,-3-1 0 15,1 0 0-15,-1-12 0 16,0 16 0-16,0-16 0 15,2 10 0-15,-2-10-1 16,0 0 1-16,5 12 0 16,-5-12 0-16,4 14 0 15,-4-14 0-15,4 22 0 0,-3-10 0 16,0 1 1-16,-1 2-1 15,0 0 0-15,-1 1 0 16,0 0 0-16,-2-1 1 16,1 1-1-16,1 1 1 15,-1-2-1-15,1-3 1 16,1 2 0-16,-3-2 0 15,3-2-1-15,0 1 0 16,0-11 0-16,-1 22 0 16,1-22 0-16,-2 21 0 15,1-7 0-15,1 0 0 16,0 1 0-16,-3-3-1 15,1 6 1-15,2-6 0 16,-4 5 0-16,3-2 0 16,-3 0 0-16,3 1 0 0,-3 1 0 15,3-1 0-15,0 0 0 16,1 0 0-16,1 3-1 15,1-2 2-15,1 2-2 16,0-1 1-16,2 3 0 16,-2-3 0-16,2 2 0 15,-2-2 0-15,-2 0-1 16,3-3 1-16,-4-5 0 15,0-10-1-15,6 15 1 16,-6-15-1-16,12 5 1 16,-12-5 0-16,21-8-1 15,-6 1 0-15,4-4 1 0,-1-3-1 16,4-4 0-1,-2-6 1-15,-3-2-1 0,0-4 1 16,-7 0 0-16,-3 2 0 16,-5-2 0-16,-4 2 0 15,-3 3 0-15,-3 6 0 16,-1 1 1-16,-1 4-1 15,-1 1 0-15,2 3 0 16,0-2 0-16,-1 2 0 16,10 10 0-16,-14-19 0 15,14 19 1-15,-10-17-1 16,10 17 0-16,-7-13 1 15,7 13-1-15,0 0 1 16,-7 11-1-16,5 3 0 16,0 3 0-16,-3 7 0 15,1 6 0-15,-1 5 0 0,0 7 0 16,-1 0 0-16,0 4 0 15,2 2 0-15,1-3 0 16,2-3 0-16,6-7-1 16,4-8 1-16,5-12 0 15,6-9 0-15,1-13-1 16,5-10 1-16,2-11 0 15,1-10 0-15,1-8 0 16,-2-6-1-16,-1-6 2 16,-7-3-1-16,0 1 0 15,-6 5 0-15,-2 7 0 16,-4 8 1-16,-7 9-1 15,-2 14 0-15,1 17 0 0,-21 13 0 16,4 11-1-16,-3 12 1 16,-2 7-1-16,-4 5 1 15,1 5-1-15,-1 2 1 16,6-4 0-16,2-4 0 15,5-1 0-15,5-2 1 16,4 1-2-16,5-1 1 16,5 4 1-16,1 5-2 15,3 10 1-15,-1 5-1 16,-1 7 2-16,2 1-2 15,-6 0 1-15,1-4 0 16,1-7-1-16,-2-11 2 16,2-10-2-16,6-15 1 15,3-13-1-15,4-11 1 0,6-12-1 16,0-8 1-16,3-7-1 15,0-6 0-15,-3-5 0 16,-3-7 0-16,-5-5 0 16,-5-2-1-16,-6 1 1 15,-5-5 0-15,-8 4-1 16,-2 4 2-16,-5 4-1 15,-3 5 2-15,-5 4-1 16,-4 9 1-16,1 4-1 16,-2 4 1-16,4 5 0 15,0 3 0-15,0 4-1 16,5 2 1-16,2 1 0 15,2 2-1-15,14-4 0 16,-17 9 1-16,17-9-1 16,0 0 0-16,-12 12 0 0,12-12 0 15,0 0 0-15,-6 18 0 16,6-18 1-16,-10 20-2 15,2-8 3-15,1 3-2 16,-2 0 1-16,-2-1-1 16,0 0 1-16,-2-2-1 15,4 0 1-15,9-12-1 16,-21 18 1-16,21-18-1 15,-16 13 0-15,16-13 0 16,-11 12 1-16,11-12-1 16,-8 11 0-16,8-11 0 15,-5 11 0-15,5-11 1 16,0 0-1-16,-5 13 0 15,5-13 1-15,0 0-1 0,0 0 0 16,0 0 0-16,0 0 0 16,0 0 0-16,0 0 0 15,0 0 0-15,0 0 0 16,0 0 0-16,-12 9 0 15,12-9 1-15,0 0-1 16,0 0 0-16,0 0 0 16,0 0 0-16,0 0 0 15,0 0 1-15,0 0-1 16,0 0 0-16,-12 8 0 15,12-8 1-15,-1 19-1 16,0-7 0-16,-1 3 0 16,1-1 0-16,1 0 0 15,0-1 0-15,3-1 0 0,-2 1 1 16,3-1-1-16,-3 2 0 15,2 1 0-15,2 1 0 16,-2 3 0-16,1 0 0 16,-3 3 0-16,3-1 0 15,-4 1 0-15,0-4 1 16,0-3-1-16,0 0 0 15,0-2 0-15,0-13 0 16,-2 17 0-16,2-17 0 16,2 11 0-16,-2-11 0 15,4 16-1-15,-1-6 1 16,-1 2 0-16,-1 1 1 15,1 3-2-15,-2-3 2 0,0 4-1 16,0-1 0-16,-1-1 0 16,-1-1 0-16,1-2 0 15,-2-1 0-15,3-11 0 16,-3 20-1-16,3-9 1 15,1-1-1-15,0 2 1 16,0 2-1-16,1-1 0 16,1 6 1-16,-2-1 0 15,1 3-1-15,-2 1 1 16,2 2 0-16,-1-1 0 15,-1 4 0-15,0-1 0 16,0 1 0-16,1-2 0 16,1 2 0-16,2-3 0 15,2-1 0-15,1-5 0 0,2 1 0 16,2-4-1-16,1-5 1 15,1-1 0-15,2-4-1 16,2-1 1-16,2-4 0 16,-2-4-1-16,4-4 1 15,2-4 0-15,0-4 0 16,2-6-1-16,0-1 1 15,-1-5 0-15,2-1 0 16,-2-2 0-16,-1-3 0 16,-4 3 0-16,-1-5-1 15,-1-1 2-15,-3-3-1 16,-4-3 1-16,-1-1-1 15,-2-3 1-15,-2 1-1 16,-4-1 0-16,-1 3 1 16,-4 5-1-16,0 3 0 0,-2 7 1 15,-3 4-1-15,-2 8 0 16,1 7 0-16,-3 5 0 15,3 2 1-15,-4 4-1 16,1 3 0-16,-1 2 0 16,1-2 0-16,1 0 0 15,0 0 0-15,2-1 0 16,10-3 0-16,-18 3 0 15,18-3 0-15,-16 14 0 16,7 1 1-16,-2 3-1 16,0 5 0-16,-3 7 0 15,-3 2 1-15,-2 0-1 16,-1 0 0-16,2-1 0 15,0-5 0-15,2-8 1 0,1 3-1 16,5-8 0-16,3 0-1 16,4 1 1-16,3 0-1 15,4 3 1-15,2 5-1 16,2 2 1-16,1 2-1 15,0 3 1-15,2-5-1 16,-1-2 1-16,2-5-1 16,-1-9 1-16,3-9-1 15,5-12 1-15,3-13 0 16,7-12 0-16,2-12 0 15,4-8 0-15,-3-8-1 16,5-4 1-16,-8 0-1 16,-4 2 0-16,-9 5 0 0,-9 10 0 15,-8 6 0-15,-10 14 1 16,-7 6-1-16,-9 12 2 15,-7 9-1-15,-6 4 1 16,-3 7 0-16,-2 5 0 16,1 8 0-16,2 2 0 15,5 6 0-15,3 3 0 16,11 6 0-16,6 3 0 15,9 5-1-15,9 2 0 16,6 0 0-16,7 3 0 16,4 2-1-16,6-1 0 15,2-3 0-15,2-6 1 16,4-7-1-16,0-4 0 15,-2-10 0-15,0-11 1 16,-3-13 0-16,-2-10 0 16,-2-11 0-16,-4-8 0 0,-4-4 1 15,-4 0-1-15,-5 1 0 16,-2 6 0-16,-7 6 1 15,-4 13-2-15,-5 10 1 16,-3 16-1-16,-9 11 1 16,0 11-1-16,-3 9 0 15,0 7 0-15,-1 4 0 16,1 5 1-16,4 2-1 15,5-2 1-15,6-2 0 16,6-4 0-16,5-6 0 16,6-2-1-16,7-8 1 15,7-7 0-15,2-9-1 0,4-6-1 16,1-9 1-16,-2-5-1 15,2-10 0-15,-3-3 1 16,-6-8-1-16,-2 2 0 16,-7-4 0-16,-2 3 1 15,-9 0 0-15,-4 6 0 16,-7 6 1-16,-4 4 0 15,-5 4 0-15,-2 4 1 16,-1 4 0-16,0 1-1 16,1 0 1-16,2-3 0 15,5-1 0-15,2-2-1 16,7-3 0-16,9-3 0 15,-13 2 0-15,13-2 0 16,0 0 1-16,0 0-1 16,0 0 1-16,0 0 1 0,0 0-1 15,0 0 0-15,0 0 0 16,-10 7 1-16,10-7-1 15,0 0 0-15,-12 4 0 16,12-4-1-16,0 0 1 16,-12 2 0-16,12-2-1 15,0 0 0-15,0 0 1 16,-11 16-1-16,11-16 0 15,-8 12 0-15,8-12 0 16,-6 10 0-16,6-10 0 16,0 0 0-16,0 0 0 15,0 0 0-15,0 0 0 16,-8-13 0-16,8 13 0 15,0-10 0-15,0 10 1 0,0 0-1 16,-4-13 0-16,4 13 0 16,0 0 1-16,-12-11-1 15,12 11 0-15,-12-19 0 16,8 7-1-16,-1-3 1 15,1 1 0-15,2 0 0 16,-2 1 1-16,4 13-1 16,0-15 0-16,0 15 1 15,0 0-1-15,0 0 0 16,-5 14 1-16,5-3-1 15,-2 0 0-15,1 2 0 16,-1-2 1-16,1 3-1 16,0-2 0-16,1-1 0 15,2 0 0-15,0 1 0 0,1 2 0 16,1 1 0-16,1 2 0 15,0 0 0-15,0 1 1 16,-3-1-1-16,1 1 0 16,-3-2 1-16,0 0-1 15,-2-2 1-15,0-3-1 16,-2 1 2-16,4-12-3 15,-3 15 2-15,3-15-1 16,-4 14 0-16,4-14 0 16,2 11 0-16,-2-11 0 15,3 16 0-15,-3-4 0 16,0 1 0-16,0 1 0 15,0 1 0-15,0 2 0 16,-3-1 0-16,1 1 1 16,-1 0-1-16,2-2 0 0,1-1 0 15,-5 0 0-15,5-2 0 16,-1-1 0-16,1 1 0 15,-1-2 0-15,1 2 0 16,-1-2 0-16,1 4 0 16,1-2 0-16,0 2 0 15,0-2 0-15,-2 2 0 16,1-3 0-16,0 3 0 15,-1-4 0-15,0 2 0 16,1-12 0-16,-4 20 0 16,2-9 0-16,2 2 0 15,-2-1 0-15,-1 0 0 16,1 1 0-16,0 0 0 0,-1 1 0 15,1 0-1-15,0 3 2 16,-2-2-2-16,0-1 2 16,2 0-1-16,-1-2 0 15,-1-1 0-15,2 0 0 16,2-11 0-16,-5 11 0 15,5-11 0-15,0 0 0 16,0 0 0-16,0 0 0 16,0 0 0-16,0 0-1 15,0 0 1-15,-3-25 0 16,8 1 0-16,2-6 0 15,4-7 0-15,4-6 0 16,4-4 0-16,0-4 0 16,2 3 0-16,2 0 0 0,-2 4 0 15,1 5 0-15,-5 5 0 16,-4 1 0-16,-2 6 0 15,-1 2 0-15,-2 6-1 16,-3-1 2-16,1 4-2 16,-3 3 1-16,2 3-1 15,-5 10 2-15,13-13-3 16,-13 13 2-16,16 0 0 15,-16 0-1-15,20 13 2 16,-10-3-2-16,2 5 2 16,-3 2-2-16,2 3 2 15,2 3-1-15,-1 2 1 16,2 1-1-16,2 1 0 15,4-2 0-15,0 2 0 0,5-4 0 16,0-2 0-16,1-2 0 16,-1-4 0-16,-2-6 0 15,-3-1 0-15,-5-4 0 16,-2-3-1-16,-13-1 1 15,0 0 0-15,6-14 0 16,-6 14 0-16,-19-14 0 16,4 5 0-16,-3 0 0 15,-6-1 0-15,-2 2 0 16,-4-1 0-16,-4-2 0 15,2 1 0-15,-7 2-1 16,1 0 1-16,1 3 1 16,0 0-1-16,6 1 0 15,-1 3 0-15,9 2 0 16,5 1 0-16,3 1 0 0,15-3-1 15,-14 2 1-15,14-2 0 16,0 0-1-16,17 2 1 16,-5-1 0-16,3 2 0 15,3 1 0-15,3 0 0 16,-2 4 1-16,-2 1-1 15,0 3 0-15,-1 1 0 16,-4-1 1-16,-2 0-1 16,-5-2 0-16,-5-10 1 15,4 16-1-15,-4-16 0 16,0 0 1-16,-14 12-1 15,14-12 0-15,-20 7 0 0,5 1 0 16,-2 2 0-16,-5 4 0 16,0 3-1-16,-1 7 1 15,-1 3 0-15,2 2 0 16,0 2 0-16,3-1 0 15,5 6 0-15,2-4 0 16,4 3-1-16,6-1 1 16,2 4 1-16,6-1 0 15,3 1 0-15,7 4 0 16,5-4 0-16,6 0-1 15,0-3 2-15,6-9-1 16,-1-5-2-16,1-8 1 16,-3-6 0-16,-6-9 0 15,-3-3 0-15,-5-6 1 16,-7-3-1-16,-4 1 0 0,-5-4 0 15,-5 2 1-15,-7 0-1 16,-3 4 0-16,-5 0 1 16,-2 2-1-16,-4 5 0 15,1 4 0-15,-3 1 0 16,3 6 0-16,-1 1 0 15,3 3 0-15,5 5 0 16,2 2 0-16,5 4-1 16,4 2 1-16,10 5 0 15,6 1-1-15,3 1 1 16,9 0 0-16,6-3 0 15,4-3 0-15,4-8 0 16,1-5 0-16,2-9-1 16,-4-8 1-16,-4-8 0 0,-3-8 0 15,-3-4 0-15,-8-4-1 16,-5-1 1-16,-5 0 0 15,-6 3 0-15,-6 7 0 16,-6 5 0-16,-7 5 0 16,-4 8 0-16,-7 4 0 15,0 7 0-15,-5 4 0 16,0 2 0-16,-1 4 0 15,2 4-1-15,0 1 1 16,5 4 0-16,5 2 0 16,2 1 0-16,7 2 0 15,6 1-1-15,5-2 1 16,7-2 0-16,8-3 0 15,3-6 0-15,5-3 0 0,5-6 0 16,1-6-1-16,0-3 1 16,1-7 0-16,-3-2 0 15,-4-4 0-15,-5-2 0 16,-5-3 0-16,-5 2 0 15,-4-1 1-15,-6 0-1 16,-3 1 0-16,-3 4 1 16,-2 2-1-16,-1 1 0 15,-3 4 1-15,3 2-1 16,-1 2 0-16,1 2 0 15,0 2 0-15,1 2 0 16,0 1 0-16,3 3 0 16,1 6 0-16,2 0 0 15,2 5 0-15,6 4 0 16,2 4 1-16,3-1-1 0,5 1 1 15,4-1-1-15,4-3 1 16,1-6 0-16,0-4-1 16,1-8 1-16,1-6-1 15,-1-6-1-15,-3-6 1 16,-4-8 0-16,-1-6-1 15,-5-4 0-15,-2-2 0 16,-4-3 1-16,-6-1-1 16,1 2 2-16,-4 7-2 15,2 3 2-15,-6 9-1 16,2 7 0-16,0 8 0 15,-1 10 0-15,2 7 1 16,1 5-2-16,1 8 2 16,-1 4-1-16,3 5 1 0,3 2-1 15,-1 2 1-15,5 3-1 16,2 3 1-16,3 1-1 15,6-3 1-15,3 0-2 16,4-5 2-16,2-6-2 16,0-5 1-16,2-9 0 15,-2-12 0-15,2-11 0 16,-3-8-1-16,-3-14 1 15,-6-5 0-15,-3-10 0 16,-5-5-1-16,-4 1 1 16,-6 2 0-16,-6 3 0 15,-5 7 0-15,-3 8 0 16,-7 10 0-16,-2 7 1 15,-1 6-1-15,-3 5 0 0,1 5 0 16,3 7 0-16,4 6 0 16,3 3 0-16,4 4 1 15,5 4-1-15,8 4 1 16,2-2-1-16,8 3 1 15,4-4-1-15,5-6 0 16,2-1 0-16,4-8-1 16,2-3 1-16,5-9 0 15,-2-3-1-15,2-5 1 16,-2-6-1-16,-2-5 0 15,-3-5 1-15,-2-5-1 16,-7-4 1-16,-5-1 0 16,-6-3 0-16,-2 2 0 0,-9-1 1 15,-5 3-1-15,-3 2 0 16,-4 4 0-16,-3 4 0 15,-2 3 0-15,-1 4 1 16,0 4-1-16,2 6 0 16,3 4 0-16,5 7 0 15,3 4 0-15,7 5 0 16,4 4 1-16,6 4-2 15,9 3 1-15,2-1-1 16,6-1 0-16,5-5 1 16,4-6-2-16,5-7 2 15,-1-5-1-15,2-12 1 16,-1-8 0-16,-2-10-1 15,-3-7 2-15,-4-6-1 0,-6-7 1 16,-6-6-1-16,-8-2 1 16,-4-1-1-16,-7 3 1 15,-8 1-1-15,-6 6 0 16,-6 6 0-16,-3 8 1 15,-3 4-1-15,2 9 0 16,-2 7 0-16,2 6 1 16,4 4-2-16,6 6 2 15,3 2-2-15,7 4 2 16,5 4-2-16,3 4 2 15,5 2-1-15,9 2 0 16,0 1 0-16,9-2 0 16,3-1 0-16,2-1 0 15,3-8 0-15,3-2 0 16,-1-8-1-16,2-8 1 0,-6-6 0 15,-3-9 0-15,-4-9 0 16,-5-6-1-16,-8-6 1 16,-6-4 0-16,-5-1 1 15,-6 2-1-15,-7 3 0 16,-2 7 0-16,-2 6 1 15,-5 7-1-15,-1 7 0 16,4 8 0-16,-2 7 0 16,4 5 0-16,3 2 0 15,4 1 0-15,6 5-1 16,4-3 1-16,4 2 0 15,5-2 0-15,4-4 0 16,6-3 0-16,2-3-1 0,1-7 1 16,4-7 0-16,-2-4 0 15,1-8 0-15,-3-5 0 16,-1-8 1-16,-4-3-1 15,-3-7 0-15,-5-3 0 16,-4-1 0-16,1 0 0 16,-9 3 0-16,-4 5 0 15,0 7 0-15,-3 10 0 16,-1 10 0-16,-1 9 1 15,3 11-2-15,0 11 2 16,4 9-1-16,1 7-1 16,6 8 1-16,-1 1 0 15,10 2 0-15,0 3 0 16,7-2 0-16,2-3 0 0,6-6-1 15,0-5 2-15,4-5-2 16,0-6 1-16,3-6 0 16,-4-9-1-16,1-5 1 15,-5-8-1-15,-5-7 1 16,-4-10 0-16,-3-2 0 15,-8-8-1-15,-5-2 1 16,-4-2 0-16,-7 4 1 16,-1 4-1-16,-5 9 0 15,-2 6 0-15,-1 10 1 16,-1 9-1-16,3 10 0 15,2 9 1-15,5 5-1 16,4 4 0-16,4 5 0 16,8 0 0-16,1 3 0 0,5-1 0 15,4-1 0-15,3-3-1 16,2-5 0-16,2-5 0 15,2-6 0-15,2-5 0 16,0-8 0-16,-1-8 1 16,1-7 0-16,-1-7 0 15,-3-7 0-15,-3-3 0 16,-3-4 1-16,-4 1 0 15,-6 2-1-15,-1 2 1 16,-7 8-1-16,-2 3 1 16,-5 8-1-16,-3 7 0 15,-1 3 0-15,-2 7-1 16,-1 3 1-16,3 4 0 15,1 4-1-15,2 3 0 0,6 3 1 16,3 6 0-16,3 4 0 16,7 1-1-16,2 2 1 15,6 1 0-15,0-3 0 16,3 0 0-16,4-9 0 15,0-3 0-15,2-9-1 16,0-10 1-16,-2-9 0 16,1-10 0-16,-2-10 0 15,-3-9 0-15,-4-7 0 16,-2-5-1-16,-6-1 2 15,-2-1-2-15,-9 4 2 16,-4 4-2-16,-5 6 2 16,-7 8-2-16,-4 7 2 15,-5 6-1-15,1 8 0 16,-3 6 0-16,3 7 0 0,7 8 0 15,2 9 0-15,10 9 0 16,5 7 0-16,9 1 0 16,5 6 0-16,5-2 0 15,4 0 0-15,4-8 0 16,1-5 0-16,1-10 0 15,2-7 0-15,3-8-1 16,0-7 1-16,0-8 0 16,0-7-1-16,-2-7 0 15,-4-8 1-15,-2-5 0 16,-5-6 0-16,-3-3-1 15,-9-3 1-15,-7 4 0 0,-5 4 0 16,-7 5 1 0,-5 8-1-16,-3 9 0 0,-1 4 1 15,-3 8-1-15,2 4 1 16,3 7-1-16,4 2 0 15,3 6 0-15,4 4 0 16,8 5 1-16,4 3-1 16,5 3 0-16,5 2 0 15,2-2 0-15,6 4 0 16,2-7 0-16,0-3-1 15,4-6 0-15,1-5 1 16,2-8-1-16,2-6 1 16,0-7-1-16,0-11 1 15,0-4 0-15,0-3 0 16,-3-1 1-16,-8-2-1 15,-2-1 1-15,-7 5-1 16,-6 2 0-16,-5 1 1 0,-9 6-1 16,-1 3 0-16,-6 3 0 15,-4 5 0-15,-2 4 0 16,0 3 0-16,0 4 1 15,-1 4-2-15,5 7 2 16,-1 9-2-16,8 0-1 16,5 6 2-16,3 4-2 15,2 3 2-15,5 4-2 16,2 0 2-16,1-4-1 15,2-2 0-15,3-5 2 16,-1-5-1-16,4-5 0 16,1-8 0-16,2-9-1 0,3-8 1 15,2-8 0-15,0-5 0 16,2-8-1-16,-3-3 1 15,-2-2 0-15,0-3 0 16,-7-1-1-16,-4 2 1 16,-5 1 0-16,-7 2 0 15,-4 3 0-15,-5 3 0 16,-3 2 0-16,-8 4 0 15,3 3 1-15,-3 4-1 16,-1 4 0-16,1 8 0 16,4 4 1-16,-2 7-1 15,6 7 1-15,3 7-1 16,7 0 1-16,3 6-1 16,7 0 0-16,3 1 0 15,8-4 0-15,2-7 0 0,5-5 0 16,3-5 0-16,3-8 0 15,1-9-1-15,-3-8 1 16,-2-9-1-16,1-9 1 16,-3-8 0-16,-6-8-1 15,-5-2 1-15,-4-2 0 16,-6 5 0-16,-2 6 0 15,-6 5 0-15,-3 10 1 16,-4 8-1-16,-2 8 0 16,0 8 1-16,-3 3-1 15,0 3 0-15,0 2 1 16,2 4-1-16,0-1 0 15,6 3 0-15,2 2 1 16,5 5-1-16,8 1 1 0,6 1-1 16,4 1 0-16,8-2 0 15,5-2 1-15,6-1-1 16,0-3 0-16,5-8-1 15,-2-3 1-15,2-4 0 16,-2-4 0-16,-3-3-1 16,-6-3 0-16,-3-3 1 15,-2-2-1-15,-7-4 1 16,-5-2-1-16,-6-5 1 15,-6-3-1-15,-2 0 2 16,-4 0-1-16,-5 4 0 16,-3 3 0-16,0 3 0 15,2 8 0-15,-1 7 1 16,3 7-1-16,0 7 0 0,4 1 0 15,2 7 0-15,2 2 1 16,3 0-1-16,-1 4 1 16,4 2-1-16,3 3 0 15,3 0 1-15,3 0-1 16,3-4 1-16,5 1-1 15,4-6 0-15,1-6 0 16,6-7-1-16,-2-9 1 16,2-8 0-16,0-10-1 15,-5-5 1-15,-6-6-1 16,-2-8 1-16,-8-4 0 15,-5-2-1-15,-7 0 2 16,-5 5-2-16,-5 6 2 16,-6 3-2-16,-4 10 2 0,-2 9-2 15,0 8 2-15,-2 10 0 16,1 4-1-16,3 9 0 15,3 2 0-15,3 4 1 16,3 3-1-16,6 4 1 16,5 2-1-16,3 0 0 15,7 1 1-15,1-6-1 16,7-2 0-16,4-7 0 15,3-5 0-15,3-9 0 16,3-6 0-16,3-12-1 16,-1-10 1-16,0-7-1 15,-3-6 1-15,-4-5-1 16,-5-6 1-16,-5 0 0 0,-8-2-1 15,-9 3 1-15,-4 6 0 16,-4 7 1-16,-5 7-1 16,-4 5 0-16,-2 8 0 15,-2 9 0-15,0 2 0 16,2 4 1-16,-1 5-1 15,2 1 0-15,4 7 0 16,7 2 1-16,1 6-1 16,9 3 1-16,6 2-1 15,6 4 0-15,7-1 1 16,5-3-1-16,8-2 0 15,3-7 0-15,5-7 0 16,-2-8 0-16,6-6 0 16,-6-8-1-16,0-7 1 15,-4-5-1-15,-6-5 0 0,-4-2 1 16,-6-5-1-16,-6-5 0 15,-6-1 1-15,-7-3-1 16,-5 2 1-16,-6 1 0 16,-6 6 0-16,-3 5 0 15,-2 6 0-15,-1 11 1 16,1 8-1-16,2 9 0 15,2 7 1-15,6 5-1 16,3 6 1-16,4 4-1 16,6 1 1-16,1 1-1 15,8 0 1-15,0-2-1 16,6-1 0-16,0-4 0 15,5-5 0-15,5-4 0 16,2-5-1-16,1-6 1 0,5-7-1 16,0-7 1-16,-2-6-1 15,1-7 1-15,-4-7 0 16,-7-4 0-16,-3-3 0 15,-6-1 0-15,-5 2 0 16,-6 4 0-16,-7 7 0 16,-3 6 1-16,-3 8-1 15,-3 7 0-15,-3 10 0 16,1 6 0-16,-2 5 1 15,1 3-1-15,2 8 0 16,2 3-1-16,6 7 1 16,4 1 0-16,4 2 0 15,7-2 0-15,1-1-1 16,9-3 1-16,3-6 0 0,3-7 0 15,5-12 0-15,2-6 0 16,-1-9-1-16,2-10 0 16,-3-8 0-16,-4-4 1 15,-2-8-1-15,-5-4 0 16,-6-5 1-16,-6-1-1 15,-3 1 1-15,-5 3 0 16,-3 5 0-16,-5 6 0 16,-4 6 0-16,-1 11 1 15,-1 5-1-15,-1 6 0 16,1 9 1-16,0 3-1 15,3 4 0-15,1 5 0 16,5 6 1-16,4 1 0 16,2 5-1-16,5 6 1 15,4 0 0-15,4 3-1 0,1-6 1 16,6-2-1-16,3-4 0 15,1-7-1-15,3-9 1 16,1-12-1-16,0-9 0 16,0-11-1-16,-1-12 1 15,-2-9 0-15,-7-9-1 16,-1-5 1-16,-10-2 0 15,0 1 1-15,-10 4 0 16,1 10 0-16,-8 7 0 16,-2 11 1-16,-3 10-1 15,0 8 1-15,-2 8-1 16,-4 5 1-16,4 5 0 15,-4 3-1-15,4 4 1 16,0 8 0-16,5 3 0 0,1 2 1 16,9 6-1-16,4 0 1 15,9 3-1-15,5-2 0 16,11-3 0-16,3-5-1 15,6-8 0-15,3-6-1 16,3-8 0-16,0-7 0 16,-1-9-1-16,-6-7 1 15,-3-7 0-15,-7-9 0 16,-4-7-1-16,-8-3 2 15,-5-7-1-15,-8-2 1 16,-7 1 0-16,-3 0 0 16,-7 8 1-16,-1 7 0 15,-1 9 0-15,-2 9 0 0,1 12 0 16,-1 10-1-16,5 11 1 15,5 7 0-15,0 9 1 16,7 8-2-16,3 6 0 16,2 1-1-16,6 1 1 15,3 0-1-15,2-3 1 16,3-5-1-16,5-4 1 15,0-12-2-15,5-5 2 16,2-8 0-16,2-7-1 16,0-8 1-16,1-10-1 15,0-10 0-15,-3-8 0 16,-5-4 1-16,-4-8-1 15,-5 2 2-15,-5 0-2 16,-3 4 2-16,-7 5-2 0,-5 8 3 16,0 6-2-16,-6 7 1 15,0 5-1-15,-4 5-1 16,1 6 2-16,2 6-3 15,2 4 4-15,1 7-4 16,4 8 3-16,3 8 0 16,1 5 0-16,5 1 0 15,2 3 0-15,5 0 0 16,2-3 0-16,3-7-1 15,4-8 0-15,2-9 0 16,5-8 0-16,0-8 0 16,3-12-1-16,2-8 1 15,1-8-1-15,-4-9 1 16,-2-5-1-16,-2-10 0 0,-6-3 0 15,-5-2 1-15,-6 2-1 16,-7 3 1-16,-5 4 0 16,-3 7 0-16,-6 10 0 15,0 6 0-15,0 15 1 16,-1 6-1-16,1 12 1 15,2 6 0-15,5 10 0 16,2 6-1-16,6 5 1 16,5 3 0-16,2 1 0 15,4-4-1-15,5-2-1 16,1-4 0-16,5-5-1 15,0-5 1-15,6-7-2 16,1-5 2-16,0-6-2 16,2-6 2-16,1-7-1 15,-1-7 1-15,-3-7 3 0,-1-5-2 16,-7-5 2-16,-3-4-2 15,-9-2 2-15,-2-2-1 16,-9-1 1-16,-3 6 0 16,-7 1-2-16,-2 7 0 15,-1 4 0-15,0 9 1 16,-1 6-1-16,2 8 1 15,4 7-1-15,3 7 1 16,4 11-1-16,4 1 0 16,4 10-2-16,3 4 1 15,5 0-1-15,3 3 2 16,1 2-2-16,4-2 1 15,2-3 0-15,4-4 0 0,5-7 2 16,0-7-1-16,3-10-1 16,1-9 1-16,1-12-1 15,-1-9 1-15,-3-10-1 16,-6-9 0-16,-5-7 0 15,-5-5 1-15,-6-5-1 16,-9 0 0-16,-6 1 1 16,-5 5 0-16,-6 7 1 15,-4 4 0-15,-3 13 1 16,-5 9-1-16,3 7-1 15,-1 10 1-15,2 8 0 16,3 9-1-16,6 3 0 16,0 4 0-16,6 3-1 15,3 6 2-15,6 1 0 0,4 0-1 16,4 2 1-16,5-2-1 15,5-1 0-15,8-5 0 16,5-6 1-16,6-7-2 16,3-7 1-16,3-9-1 15,2-12 0-15,-3-9 0 16,-4-10 0-16,-5-9 0 15,-7-6 0-15,-7-4 0 16,-8-4 0-16,-7 3 1 16,-7 0 0-16,-5 8 0 15,-9 3 0-15,-3 11 1 16,-1 8-1-16,-4 7 1 15,2 9 0-15,0 8 0 16,2 7 0-16,5 8-1 0,5 7 1 16,5 5 0-16,4 4 0 15,4 3-1-15,6 4 1 16,5 0 0-16,4-4 0 15,3-3-1-15,2-3 1 16,4-6-1-16,2-6-2 16,2-6 2-16,1-12-3 15,-1-7 3-15,-1-8-1 16,0-8 0-16,-3-7 0 15,-4-5 0-15,-5-5 2 16,-4 0-2-16,-7 3 2 16,-2 0-1-16,-7 3 0 15,-5 4 0-15,-1 5 0 16,-7 4 0-16,1 5 1 15,-5 5-1-15,2 5 1 0,-2 5-1 16,3 8 0-16,4 7 1 16,3 9 0-16,5 10 0 15,4 8-2-15,6 9 2 16,5 5-2-16,5 3 2 15,4-1-2-15,4-1 2 16,3-7-3-16,0-7 2 16,4-10 1-16,2-11-2 15,-2-13 1-15,2-14-1 16,1-12 1-16,-3-11-1 15,-4-13 0-15,-3-11 0 16,-5-5-1-16,-6-5 2 16,-4 0-1-16,-5 4 0 15,-5 5 1-15,-4 7 0 0,-5 12-1 16,-5 7 2-16,-3 10-1 15,-1 6 0-15,-3 5 0 16,-2 8 1-16,2 3 0 16,-1 7-1-16,5 5 2 15,3 8-1-15,8 6 0 16,2 9 0-16,6 6 0 15,9 4 0-15,1 3 0 16,8-5-1-16,1 0 0 16,6-7 0-16,3-8-1 15,1-12 1-15,4-11-2 16,1-10 1-16,1-12 1 15,-3-8-1-15,-1-11 1 16,-2-10 0-16,-4-8 0 0,-5-7-1 16,-5-5 1-16,-6 0 0 15,-6 4 0-15,-2 4 0 16,-5 9-1-16,-4 9 1 15,-2 8 0-15,-3 14 1 16,-2 10-1-16,-1 8 1 16,-3 6 0-16,2 6-1 15,1 4 1-15,0 5 0 16,4 6 0-16,1-1-1 15,3 5 1-15,6 0-1 16,7 5 0-16,4 0 0 16,9 2 0-16,6-5-1 15,8-3 1-15,2-7 0 16,6-9-1-16,2-10 0 15,0-12 1-15,-1-15-1 0,-4-12 0 16,-6-11 0-16,-5-11-1 16,-7-4 2-16,-9-6 0 15,-6-1 0-15,-7 4 0 16,-7 4 1-16,-4 8-1 15,-2 9 1-15,-3 12 0 16,0 11 0-16,-2 10-1 16,0 11 1-16,4 9-1 15,1 8 1-15,4 5-1 16,1 4 0-16,5 5 0 15,2 1 0-15,7 3 0 16,2 2 0-16,6 2 1 0,7-4-1 16,1-2 0-16,5-2 0 15,3-7 0-15,4-4 0 16,5-10 0-16,1-11-1 15,-3-12 1-15,4-10-1 16,-4-13 0-16,-2-9 0 16,-4-8 0-16,-8-8 0 15,-4 0-1-15,-5 1 2 16,-5 6-1-16,-4 6 1 15,-4 7 0-15,-5 10 0 16,-1 10 0-16,-3 10 1 16,-4 7-1-16,1 7 1 15,-1 4-1-15,-4 5 1 16,3 5 0-16,1 2-1 15,4 4 1-15,0 1 0 0,4 6 0 16,5 3-1-16,6 3 0 16,6 0 0-16,5-2 0 15,6 0-1-15,7-4 0 16,6-8 0-16,6-9 0 15,1-12 0-15,0-10 0 16,5-11 0-16,-5-10 0 16,0-8 1-16,-10-8 0 15,0-5-1-15,-9-5 1 16,-5 0 0-16,-5-2 0 15,-8 4 1-15,-4 3-1 16,-7 8 0-16,-2 4 0 16,-7 5 0-16,-2 9 1 15,-5 7-1-15,-2 8 1 0,0 5 1 16,1 8-1-16,2 2 0 15,1 9 1-15,3 6-2 16,7 3 0-16,4 6 0 16,8 1 0-16,4 5-1 15,5-2 0-15,4-2 0 16,6-4 0-16,4-5 1 15,3-10 0-15,4-7-1 16,1-9 1-16,1-11-1 16,1-9 1-16,0-8-1 15,-4-9 0-15,-1-3 0 16,-6-10 0-16,-3 0 1 15,-6-5 1-15,-6 1-1 16,-5 2 1-16,-5 2 0 0,-6 7 0 16,-5 7 0-16,0 9 0 15,-5 8 0-15,1 8-1 16,-2 10 1-16,1 8-2 15,1 8 1-15,2 6 0 16,3 4-1-16,2 3 1 16,4 3-1-16,3 3 1 15,1-1-1-15,7 2 2 16,3-3-1-16,4-1 1 15,5-3-1-15,8-3 0 16,4-5 0-16,7-8 1 16,4-6-2-16,2-10 1 15,2-9-1-15,1-11 0 16,-4-11 0-16,-5-8 0 0,-7-10 0 15,-7-6 0-15,-8-5 0 16,-7-1 0-16,-9 4 1 16,-4 5 0-16,-6 8 0 15,-4 8 1-15,-5 11-1 16,-1 10 1-16,-4 8 0 15,3 9-1-15,-3 2 1 16,1 8 0-16,1-1-1 16,6 9 1-16,1 1 0 15,7 3 0-15,5 5-1 16,6 2 1-16,6 4-1 15,8-3 1-15,5 1-1 16,6-2 0-16,5-6 0 0,3-6 0 16,5-10-1-16,-2-9 1 15,0-13-1-15,-3-12 1 16,-2-11-1-16,-7-12 0 15,-4-8 1-15,-9-5-1 16,-2 0 1-16,-6 1-1 16,-5 6 1-16,-2 7 0 15,-4 9 0-15,-3 8 0 16,-4 4 1-16,-2 12-1 15,-3 0 0-15,1 3 1 16,-4 3-1-16,-3 2 1 16,5 3-1-16,0 5 1 15,5 7-1-15,3 1 1 16,7 9-1-16,4 3 1 15,6 2-1-15,6 4 1 0,3-3-1 16,6 1 0-16,5-9 0 16,2-3 0-16,2-7 0 15,3-9-1-15,2-7 1 16,1-10-1-16,-3-8 1 15,-3-9-1-15,-2-7 0 16,-5-7 0-16,-5-3 1 16,-7-4 1-16,-7 3-1 15,-3 2 1-15,-5 6 0 16,-6 7 0-16,0 7 1 15,-2 9-1-15,-3 8 0 16,3 8-1-16,-1 6 0 16,0 7 0-16,2 2 0 15,1 4-1-15,3-1 1 0,0 2-1 16,5 0 0-16,2-3 0 15,5 0 1-15,6-5 0 16,4 1 0-16,4-6 0 16,4-3 0-16,4-5-1 15,-2-6 1-15,4-9-1 16,-4-4 2-16,0-9-1 15,-6-6 1-15,-3-1 0 16,-4-2 0-16,-4 3 0 16,-1 4 0-16,-4 8 0 15,-4 7-1-15,-2 10 1 16,-1 9-1-16,1 10 0 15,-2 8-1-15,2 7 1 16,-3 8-1-16,2 2 0 0,3 5 1 16,2 2-1-16,1-1 0 15,4-2 0-15,2-4 1 16,3-3 1-16,3-6-2 15,3-4 1-15,3-7 0 16,0-7 0-16,5-5-1 16,-1-8 1-16,2-5-1 15,-2-8 1-15,1-3-1 16,-2-6 0-16,-4-1 1 15,-1-3-1-15,-2 1 1 16,-4 4 0-16,-2 3 0 16,-3 6 0-16,1 13 0 15,-11-11 1-15,11 11-1 0,-17 14 1 16,8 1-1-1,-4 6 1-15,3 5-1 0,0 5 0 16,3 3 1-16,0 4-1 16,4 2 1-16,-2 4-1 15,4 5 1-15,1-3-1 16,3 1 1-16,-2-1-1 15,1-1 0-15,4-1 0 16,-2-4 0-16,3-5-1 16,0-4 0-16,4-6 0 15,-1-2 0-15,4-4 0 16,3-3 0-16,3-3 0 15,2-4 1-15,1-2 0 16,2-3-1-16,-1-2 1 0,1-2-1 16,-4-4 1-1,-2-2-1-15,-4-4 1 0,0-6-1 16,-7-3 2-16,-2-7-1 15,-3-6 1-15,-5-7 0 16,-1-4-1-16,-2-3 1 16,-4 1 0-16,-1 5 0 15,-2 2-2-15,-1 7 1 16,-2 7 0-16,-5 4 0 15,-2 10 0-15,-3 7 0 16,-3 3 0-16,-1 5 1 16,0 6-1-16,-2 6 1 15,3 7 0-15,4 6 0 16,0 6 0-16,9 5-1 15,6 7 0-15,2 2 0 0,7 2-1 16,5 0 0-16,7 0 0 16,4-1 0-16,6-4 0 15,2-4 0-15,5-9 0 16,2-6 1-16,2-10 0 15,-1-8 0-15,2-9-1 16,-5-8 1-16,-1-10-1 16,-4-6 0-16,-4-7 1 15,-1-5-1-15,-9-3 0 16,-3-1 2-16,-3 0 0 15,-8-1 0-15,-3 5 0 16,-4 2 0-16,-3 7 0 16,-6 5 1-16,-3 7 0 15,-4 6-2-15,2 7 0 0,-4 6 0 16,-1 5 1-16,0 8-2 15,1 5 0-15,4 5 1 16,2 2 0-16,5 6-1 16,2 3 0-16,5 5 1 15,4 2-1-15,6 1 2 16,0 2-1-16,7-4 0 15,3-1 0-15,7-4 0 16,4-7 0-16,3-6 0 16,3-9-1-16,5-10 1 15,0-10 0-15,1-8-1 16,-1-11 0-16,-2-9 1 15,-6-9-1-15,-5-7 1 16,-6-6-1-16,-6 0 1 0,-8-2-1 16,-2 3 1-16,-9 2 1 15,-3 8 0-15,-4 8 1 16,-4 7-1-16,-4 7 1 15,-1 8-1-15,1 11 1 16,-1 8-2-16,2 6-1 16,1 7 1-16,2 4-1 15,3 7 1-15,2 4-1 16,3 6 0-16,3 3 2 15,4 3-1-15,3 2 1 16,7-1-1-16,3 0 1 16,4-3-1-16,9-6 0 15,7-6 0-15,1-11 0 16,6-14 0-16,2-10-1 15,2-14 1-15,-3-14-1 0,-1-13 1 16,-6-8-1-16,-6-11 1 16,-5-3-1-16,-7-4 1 15,-5 0 1-15,-6 4 0 16,-8 5 1-16,-4 6-2 15,-4 9 2-15,-3 8-1 16,-6 10 1-16,0 9-2 16,-1 13 1-16,0 10-1 15,1 11 1-15,4 11-1 16,0 10-1-16,6 8 1 15,5 8-1-15,0 2 0 16,4 2 0-16,4-4 0 16,4 2 0-16,1-9 1 15,6-4 0-15,2-8 0 0,4-6 0 16,4-6 0-16,7-9 0 15,6-7-1-15,4-9 1 16,1-12-1-16,1-10 1 16,-1-10-1-16,1-10 0 15,-6-7 1-15,-9-11-1 16,-6-3 1-16,-7-5 1 15,-8 5 0-15,-6 4 0 16,-6 10 0-16,-5 11 0 16,-5 8 1-16,-3 16 0 15,-1 13-2-15,1 11 1 16,-2 14-1-16,3 9 0 15,1 9 0-15,3 9-2 16,3 7 2-16,5 6-1 0,5 4 0 16,3 2 0-16,5-1 0 15,7-2 0-15,3-5 1 16,6-4 0-16,7-7 0 15,4-8 0-15,4-10 0 16,3-10-1-16,2-9 1 16,-1-11-1-16,-2-9 0 15,-5-12 1-15,-3-8-1 16,-7-9 0-16,-6-2 1 15,-4-3-1-15,-7 4 1 16,-4 2 0-16,-2 9 0 16,-3 5 0-16,-6 10 1 15,1 9-1-15,-4 10 1 0,-1 9-1 16,-1 6 1-16,-3 4-1 15,2 5 1-15,-1 6-1 16,2 5 1-16,3 5-1 16,2 4-2-16,3 6 1 15,5 3-1-15,4 1 1 16,7-2-1-16,4-3 1 15,3-4-1-15,7-7 1 16,-3-13 1-16,5-8-1 16,3-14 1-16,-2-9 0 15,-1-11-2-15,1-8 1 16,-1-7 1-16,-4-7-1 15,0-4 1-15,-3-7-1 16,-1 1 2-16,-5-3 1 16,-6 1 1-16,-2 1-2 0,-4 2 1 15,-6 6 0-15,-5 2 0 16,-6 8 0-16,-4 7-1 15,-2 8-1-15,-3 7 0 16,-3 13 1-16,3 9-1 16,0 8 0-16,2 11-1 15,4 6-1-15,6 6 0 16,4 8 1-16,4 3-1 15,5 5 0-15,5-1 1 16,6-1-2-16,1-5 3 16,3-6 2-16,5-6-2 15,3-10 0-15,4-8-2 16,2-15 2-16,1-7 0 15,4-11-1-15,1-9 1 0,1-9-1 16,-1-11 0-16,-3-7 0 16,-3-8 1-16,-7-6-2 15,-3-1 2-15,-5 2-2 16,-6 4 2-16,-5 4-1 15,-3 11 1-15,-5 8 0 16,-3 11 1-16,-5 9-1 16,-2 8 0-16,-2 8 1 15,-4 6-1-15,0 6 1 16,-1 6-1-16,2 7 1 15,1 4-1-15,4 6 1 16,4 5-1-16,5 5 1 16,7 3 0-16,7 4 0 0,6 0-1 15,6-5 0-15,5-3 0 16,9-7-2-16,1-8 2 15,3-11-2-15,4-13 1 16,-1-10-2-16,1-10 2 16,-5-11 0-16,-2-9 1 15,-4-7 0-15,-3-5 0 16,-7-8 0-16,-3-1 0 15,-7 0 0-15,0 2 0 16,-5 5-1-16,-5 7 1 16,-3 6-1-16,-5 7 1 15,-3 7 0-15,-8 6 0 16,-3 7 1-16,-5 5-1 15,-4 3 0-15,-6 8 0 0,-1 3 1 16,1 7 0 0,1 6 0-16,4 7 0 0,2 8 1 15,6 5-2-15,10 8 0 16,4 4 0-16,8 2-1 15,7-3 1-15,5-3-1 16,7-4 0-16,3-9-1 16,8-11 2-16,1-11 0 15,5-16-1-15,2-12 0 16,3-12 0-16,0-9 0 15,-2-7 0-15,-2-6-1 16,-1-2 2-16,-3-4-1 16,-7 5 0-16,-5-1 1 15,-3 6 0-15,-7 2 2 0,-4 5-2 16,-8 5 2-16,-6 4-2 15,-5 6 2-15,-6 3-1 16,-4 8 0-16,-4 8 0 16,-4 6-3-16,2 5 3 15,0 5-2-15,3 7 2 16,1 3-2-16,7 6 2 15,4 4-1-15,7 2 0 16,4 1 1-16,9-3 0 16,5-2-1-16,7-3 0 15,4-9 0-15,5-8 0 16,4-7-1-16,5-12 1 15,-1-9-1-15,3-6 1 16,-2-10 0-16,0-4-1 16,0-5 1-16,-3 0 0 0,-5 0-1 15,-4-2 1-15,-4 6 0 16,-5-1 0-16,-4 7 0 15,-6 2 0-15,-6 5 0 16,-5 2 0-16,-4 4 1 16,-7 5-1-16,0 2 1 15,-4 5-1-15,-1 5 0 16,2 1 1-16,-1 6-1 15,4 0 1-15,3 2-1 16,2 2 1-16,4 0 0 16,4-5-1-16,6 0 0 15,-1-2 0-15,4-1 0 16,1-13 0-16,5 15 0 15,-5-15 0-15,9 11 0 0,-9-11-1 16,14 12 1-16,-14-12 1 16,16 15-1-16,-6-8 0 15,1 2 0-15,-1 1 0 16,2-2 0-16,-2 2 0 15,0 0 1-15,-10-10-1 16,15 16 0-16,-15-16 0 16,0 0 0-16,10 13-1 15,-10-13 1-15,0 0 1 16,0 0-1-16,0 0 0 15,0 0 0-15,0 0 0 16,0 0 1-16,0 0-1 16,0 0 0-16,-9 10 0 15,9-10 1-15,0 0-1 0,-16 9 0 16,16-9 0-16,-14 6 0 15,14-6 0-15,-17 5 0 16,17-5 0-16,-16 4 0 16,16-4 0-16,-13 6 1 15,13-6-1-15,-10 8 0 16,10-8 0-16,-7 11 0 15,7-11 0-15,0 0 0 16,-6 12 0-16,6-12 0 16,0 0 0-16,0 0 0 15,0 0 0-15,0 0 0 16,0 0 0-16,0 0 0 15,0 0 0-15,0 0 0 16,0 0 0-16,-9 11 0 16,9-11 0-16,0 0 0 0,0 0 0 15,0 0-1-15,0 0 1 16,0 0 0-16,0 0 0 15,0 0 0-15,-14-7 0 16,14 7 0-16,0 0 1 16,-9-1-1-16,9 1 0 15,0 0 0-15,0 0 0 16,-13 10 0-16,13-10 0 15,0 0 0-15,0 0 0 16,0 0 0-16,-10 4 0 16,10-4-1-16,0 0 1 15,0 0 0-15,0 0 0 0,0 0 0 16,0 0 0-16,0 0 0 15,0 0 0-15,0 0 1 16,0 0-1-16,0 0 0 16,0 0 0-16,0 0 0 15,0 0 0-15,0 0-1 16,0 0 1-16,0 0 0 15,0 0 0-15,0 0 0 16,0 0 0-16,0 0 1 16,0 0-1-16,0 0 0 15,0 0 0-15,0 0 0 16,0 0 0-16,0 0 0 15,-3 10 0-15,3-10 0 16,0 0 0-16,0 0 0 16,11 8 0-16,-11-8 0 0,11 9 0 15,-11-9 0-15,15 13 0 16,-15-13 0-16,17 11 0 15,-17-11 0-15,15 7 0 16,-15-7 0-16,14 1 0 16,-14-1 0-16,14-5 0 15,-14 5 0-15,13-7 0 16,-13 7 0-16,14-6 0 15,-14 6 0-15,11-5 0 16,-11 5 0-16,0 0 0 16,10-1 1-16,-10 1-1 15,0 0 0-15,0 0 0 16,0 0 0-16,0 0 0 15,0 0 0-15,0 0 0 0,0 0 0 16,12 1 0-16,-12-1 0 16,0 0 0-16,0 0 1 15,15 4-1-15,-15-4 0 16,11 2 0-16,-11-2 0 15,14 2 0-15,-14-2 0 16,14 0 0-16,-14 0 0 16,14-3-1-16,-14 3 1 15,13-6 0-15,-13 6 0 16,11-4 0-16,-11 4 0 15,13-6 1-15,-13 6-1 16,12-2 0-16,-12 2 0 16,11-2 0-16,-11 2 0 15,13 0 0-15,-13 0 0 0,11-1 0 16,-11 1 0-16,10 0 0 15,-10 0 0-15,10-1 0 16,-10 1 0-16,12 0 0 16,-12 0 0-16,12 0 0 15,-12 0 0-15,15-1 0 16,-15 1 0-16,16-1 0 15,-16 1 0-15,16-2 0 16,-16 2 0-16,16-4 0 16,-16 4 0-16,14-1 0 15,-14 1 0-15,11-1 0 16,-11 1 0-16,12-3 0 15,-12 3 0-15,12 0 0 0,-12 0 0 16,13-1 0-16,-13 1 0 16,12 1 0-16,-12-1 0 15,15 2-1-15,-15-2 1 16,16 1 0-16,-16-1 0 15,11-1 0-15,-11 1 0 16,14-4-1-16,-14 4 1 16,13-3 0-16,-13 3 0 15,10-3 1-15,-10 3-1 16,0 0 0-16,14 0 0 15,-14 0 0-15,0 0 0 16,13 5 0-16,-13-5 0 16,0 0 0-16,11 1 0 15,-11-1 0-15,0 0 0 0,13-3 0 16,-13 3 0-16,0 0 0 15,15-5 0-15,-15 5 0 16,11-3 0-16,-11 3 0 16,12 0 0-16,-12 0 0 15,12 1 0-15,-12-1 0 16,12 2 0-16,-12-2 0 15,10 1 0-15,-10-1 0 16,10 0 0-16,-10 0 0 16,13 0 0-16,-13 0 0 15,15 4 0-15,-15-4 0 16,16 3 0-16,-16-3 1 15,15 7-1-15,-15-7 0 16,14 8 0-16,-14-8 0 16,14 8 0-16,-14-8 0 0,12 7 0 15,-12-7 0-15,10 6 0 16,-10-6 0-16,13 2-1 15,-13-2 1-15,15 2 0 16,-15-2 1-16,15 3-1 16,-15-3 0-16,17 3 0 15,-17-3 0-15,19 5 0 16,-19-5 0-16,15 2 0 15,-15-2-1-15,14 0 1 16,-14 0 0-16,13-2 0 16,-13 2 0-16,12-5 0 15,-12 5 0-15,13-3 0 16,-13 3 0-16,13-3 0 15,-13 3 0-15,15-3 0 0,-15 3 0 16,17-1 0-16,-17 1 0 16,18 0 0-16,-18 0 0 15,19-1 0-15,-8 0 0 16,-11 1 0-16,22-5 0 15,-12 3 0-15,1-1 0 16,3 0 0-16,0 1 0 16,-2 0 0-16,0 2 0 15,1 0 0-15,-2 2 0 16,2-1 1-16,1 2-1 15,-3-1 0-15,2 0 0 16,-2-1 0-16,1-2 0 16,-1 1 0-16,3-2 0 15,-4 1 0-15,3-1 0 16,0 1 0-16,-2 1 0 0,2-1 0 15,0 2 0-15,-1 0 0 16,1 2 0-16,-2 0 0 16,1 1 0-16,0 0 0 15,-1-1 0-15,0 2 1 16,-1-4-1-16,2 3 0 15,-2-3 0-15,2 0-1 16,0-1 2-16,0 0-1 16,2-1-1-16,0 0 1 15,0 1 0-15,0 0 0 16,1 1 0-16,0 0 1 15,0 1-1-15,-1 0 0 16,1 2 0-16,-1-2 0 16,-1 1 0-16,-2-1 0 0,1 0 0 15,-2-1 0-15,1 0 0 16,-1-1 0-16,2 0 0 15,-1-1 0-15,2 0 0 16,-1 1 0-16,-2-1 0 16,3-1 0-16,1-1 0 15,0 3 0-15,-2-1 0 16,0 0 0-16,2 1 0 15,0 0 0-15,-3 0 0 16,2-1 0-16,-1 1 0 16,-1 0 0-16,1 0 0 15,0-1 1-15,1 1-1 16,1 0 0-16,1 0 0 15,0 0 2-15,0 1-2 0,0 0 1 16,0 1-1-16,0 0 1 16,2 0-1-16,-3 0 0 15,-2-1 0-15,2 0 0 16,-1-1 0-16,1 0 0 15,-1 0 0-15,1-1 0 16,-1 2 0-16,2 1 0 16,1-1 0-16,-1 1 1 15,0 2-1-15,1-1 0 16,-1 0 0-16,1 2 0 15,0-3 0-15,1 1 0 16,-2-2 0-16,2 0 0 16,-2-2 0-16,5 1 0 0,-5-2 0 15,2 0 0-15,1 0 0 16,-2 2 1-16,1 0-1 15,-2 2 0-15,4 0 0 16,-4 0 0-16,0-1 0 16,0 1 0-16,2-2 0 15,-3-1 0-15,1 0 0 16,3-1 0-16,-3-3 0 15,0 0 0-15,2 1 0 16,-1-2 0-16,1 0 0 16,0 1 0-16,0-1 1 15,2 3-1-15,-3 1 0 16,0 0 1-16,2 2-1 15,-3 1 0-15,1 0 1 0,-3 0-1 16,2 0 0-16,-1 2 0 16,0-2 0-16,1 0 0 15,-1 0 0-15,2-1-1 16,-1 1 1-16,0-1 1 15,3 2-1-15,-1-1 0 16,0 1 0-16,2 0 0 16,-4 1 0-16,3 0 0 15,0 2 0-15,-1-2 0 16,-1 1 0-16,4-2 0 15,-4 0 0-15,4 1 0 16,-2-3 0-16,0 0-1 16,1-3 1-16,-1 2 0 15,0-1 0-15,3-1 0 16,-2 2 0-16,-1 1 0 0,1 1 0 15,-2 1 0-15,0-1 0 16,2 1 0-16,-3 2 0 16,0-2 0-16,2-1 1 15,-2-1-1-15,0 0 1 16,2-1-1-16,-2 0 1 15,-1-2-1-15,2 1 1 16,-2 2-1-16,2 2 0 16,-1 0 0-16,-1-1 0 15,2 1 0-15,-2 0 0 16,0-1 0-16,3 1 0 15,-3-1 0-15,3-2 0 16,-2-1 0-16,2 0 0 16,-2 0 0-16,0-2 0 0,1 1 0 15,0 1-1-15,1 0 1 16,0 1 0-16,-1 0 0 15,-1 2 0-15,3 0 0 16,-2 1 0-16,1-1 0 16,-1-1 0-16,-2 0 1 15,1 0-2-15,1-1 1 16,-2-1 0-16,-1 0 0 15,4 0 0-15,-3 0 0 16,1 0 0-16,1 1 0 16,-1 0 0-16,0 1 0 15,-1 1 0-15,1 0 1 16,0 2-1-16,0-3 0 0,1 2 1 15,-2-1 0-15,0 0-1 16,2-2 1-16,-2 0 0 16,1-2-1-16,2-1 0 15,-4-2 0-15,1 2 0 16,0-2 0-16,0 1 0 15,0 1 0-15,0 1 0 16,0 2 0-16,2 0 0 16,-2 1 0-16,-2 1 0 15,1 0 0-15,0 1 0 16,0-1 0-16,-1-1 0 15,0 0 0-15,-4-1 0 16,5-2 0-16,1 1 0 16,-1-2 0-16,2 0 0 0,-1 0-1 15,1 0 2-15,3 0-2 16,-1 1 1-16,-1-1 0 15,0 3 0-15,-2 1 0 16,0 0 0-16,-1 1 0 16,0 1 0-16,0-1 0 15,-1 0 0-15,-3 0 0 16,2-2 0-16,-1 0 0 15,1 0 0-15,0-3 0 16,2 1 0-16,0-1 0 16,-1 1 0-16,1-1 0 15,0 1 0-15,0 1 0 16,-2-2 0-16,0 2 1 15,-2 1-2-15,1-1 2 0,-11 2-1 16,16-2 0-16,-16 2 1 16,15-1 0-16,-15 1 0 15,14-2-2-15,-14 2 2 16,15-3-1-16,-15 3 1 15,14-3-1-15,-14 3 0 16,14-2 0-16,-14 2 0 16,15-3 0-16,-15 3 0 15,17 3 0-15,-17-3 0 16,19 3 0-16,-19-3 0 15,16 5 0-15,-16-5 0 16,19 4 0-16,-19-4 0 16,15 0 0-16,-15 0 0 15,15-2 0-15,-15 2 0 16,14-5 0-16,-14 5 0 0,12-5 0 15,-12 5-1-15,0 0 1 16,0 0 0-16,10-8-1 16,-10 8-1-16,0 0-3 15,0 0-4-15,0 0-8 16,14 15-8-16,-14-15-10 15,0 0-3-15,0 0 1 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29.755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8100 15608 18 0,'15'-12'33'15,"-15"12"2"-15,12 0-21 16,-12 0-3-16,0 0 0 15,0 0-2-15,0 0 2 16,0 0-7-16,0 0-2 16,8-12-1-16,-8 12 0 15,8-11 1-15,-8 11-1 16,6-11 1-16,-6 11-1 0,0 0 1 15,0 0 0-15,-10-13-1 16,-3 15 2-16,-3-2-2 16,-9 2 1-16,-7 2-2 15,-7 2-1-15,-11 2 1 16,-11 7 0-16,-14 5-1 15,-9 6 0-15,-14 13 0 16,-7 12 0-16,-6 7 0 16,-2 3 1-16,7-1-1 15,14-7 0-15,25-12 0 16,25-18 0-16,31-23 0 15,28-22 1-15,29-21 1 16,25-17-2-16,18-11 2 16,11-4 0-16,7-1 0 0,-3 2 0 15,-7 6 0-15,-8 11 0 16,-11 11-1-16,-11 8 0 15,-18 10 0-15,-17 8-1 16,-13 12 0-16,-19 8 1 16,0 0-1-16,-37 28 1 15,-7 0 0-15,-14 7 0 16,-12 9 1-16,-6 12-1 15,-8 3 1-15,-4 7-1 16,6-2 1-16,9-6-2 16,15-8 0-16,23-12 0 15,22-17 1-15,13-21-1 16,47-28 0-16,14-16 1 15,22-16 0-15,13-12 2 16,10-11 0-16,4-7-1 0,-4 1 0 16,-7 4 1-16,-17 6-1 15,-19 13 0-15,-23 12 0 16,-22 14-1-16,-29 15 0 15,-24 21-1-15,-22 18 0 16,-25 22 1-16,-21 20-2 16,-19 18 2-16,-13 16-1 15,-14 14 0-15,-1 4 0 16,3-2 1-16,17-12 0 15,24-17-1-15,30-24 0 16,32-27 0-16,44-26 1 16,30-42 0-16,47-24 1 15,28-24-1-15,29-15 1 16,18-17 0-16,13 0 1 0,-4 3-1 15,-13 11 0-15,-18 20 0 16,-30 18-1-16,-30 23-1 16,-39 28 0-16,-31 19 0 15,-58 44-1-15,-24 16 2 16,-36 23-2-16,-24 18 2 15,-21 16-1-15,-8 12 1 16,-9 3 0-16,17-3 1 16,10-10-1-16,25-18-1 15,32-23 1-15,31-26-1 16,38-30 0-16,34-36 0 15,35-31 1-15,33-28-2 16,27-22 3-16,20-16 0 16,17-16 0-16,11-3-1 0,-4 4 1 15,-11 13 0-15,-20 15 0 16,-26 20 0-16,-29 19-1 15,-29 23-1-15,-37 25 1 16,-32 22 0-16,-29 25 0 16,-21 20 0-16,-25 23-1 15,-17 18 2-15,-13 13-1 16,-5 16 1-16,2 3-2 15,10-2 1-15,16-17 0 16,22-19-1-16,30-27 1 16,33-29-2-16,35-35 1 15,40-44 0-15,37-29 0 16,27-29 2-16,29-23-1 0,19-15 1 15,14-8 0-15,2-1 0 16,-8 12 1-16,-16 9 0 16,-23 16 0-16,-25 20 0 15,-28 20-1-15,-25 19 0 16,-30 22 0-16,-27 20 2 15,-24 18-3-15,-19 18 0 16,-21 18-1-16,-12 15-1 16,-14 15 1-16,-5 8 0 15,-6 3 0-15,8-3 0 16,12-11 0-16,20-14 0 15,23-19 1-15,28-20-1 16,30-32 1-16,31-26 0 16,30-25 0-16,26-18 0 0,25-18 1 15,8-13-2-15,14-7 1 16,-2 0-1-16,-5 10 0 15,-16 10-2-15,-21 21 1 16,-28 14-1-16,-34 27 2 16,-34 25 0-16,-34 25 1 15,-32 27 2-15,-33 21 0 16,-19 19 2-16,-19 6-1 15,-5 13 1-15,-2-3-3 16,12-3 1-16,12-13-1 16,22-12-1-16,30-17-1 15,24-17-2-15,30-15 1 16,25-20-1-16,26-13 1 15,17-15 1-15,20-9 0 16,8-13 0-16,12-9 0 0,1-5 1 16,1-5 0-16,-8-1 0 15,-10 8 0-15,-12 6 0 16,-22 8 2-16,-15 13 0 15,-25 11 1-15,-22 19-1 16,-20 14 1-16,-14 20-1 16,-17 14 2-16,-8 17-2 15,-8 12-2-15,-2 12 1 16,4 8-2-16,8 4 0 15,12-6 0-15,16-10-2 16,18-15 1-16,24-16 0 16,24-21 2-16,19-22-2 15,23-19 2-15,18-18 0 16,12-11 0-16,7-8 1 0,3-7-1 15,-5 3 1-15,-11 6-2 16,-9 6 1-16,-18 19-2 16,-19 13 2-16,-18 16-2 15,-19 14 2-15,-19 17-2 16,-18 14 1-16,-15 12 1 15,-9 9 1-15,-13 4 0 16,-2 7 1-16,-1-3 0 16,7 0-1-16,7-12 0 15,14-7 0-15,18-15 0 16,17-17-2-16,12-25 1 15,36-14-1-15,9-23 0 16,16-18-1-16,12-12 2 16,5-14-1-16,3-5 0 0,1-8 2 15,-8 0-1-15,-13 1 0 16,-15 6 0-16,-22 5 1 15,-16 7 0-15,-20 7 0 16,-15 10 0-16,-18 10-2 16,-14 13 2-16,-14 16-1 15,-11 15 0-15,-7 17 1 16,-8 15 0-16,-1 17 1 15,-2 4 0-15,12 8-1 16,10-5 0-16,21-7 0 16,21-13-1-16,26-20 1 15,29-25-1-15,26-27-1 16,29-20 1-16,24-20-1 0,19-11 1 15,8-14-1-15,6 0-2 16,-8-1 0-16,-9 19-3 16,-27 8-2-16,-17 30 0 15,-42 12 1-15,-26 37 0 16,-25 11 2-16,-30 28 3 15,-25 20 3-15,-20 12 4 16,2 19 3-16,-19-5 0 16,15 12 0-16,-3-19-1 15,24-3-1-15,17-22-3 16,22-20-5-16,35-13-21 15,16-38-13-15,25-16-2 16,14-23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22:45.83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2751 634 51 0,'0'0'35'0,"3"-69"0"16,-3 69 0-16,0 0-15 15,0 0-16-15,0 0 1 16,7-61-1-16,-7 61 2 16,0 0-2-16,0 0 1 15,0 0-2-15,0 0 0 16,0 0 0-16,0 0-2 15,0 0 1-15,14 62-2 16,-14-62 0-16,7 81 1 16,-7-81 0-16,5 101 0 15,-6-12 0-15,8 29-1 0,1 7-1 16,1-6-1-16,3-13-2 15,-22-51-19-15,20-14-16 16,-5-27 1-16,-5-14-2 16,0 0 3-16</inkml:trace>
  <inkml:trace contextRef="#ctx0" brushRef="#br0" timeOffset="247.0141">2903 1204 87 0,'-4'-62'38'15,"4"62"-1"-15,0 0 2 16,0 0-36-16,0 0-2 16,0 0 0-16,0 0 0 0,0 0 1 15,36-53-1-15,-36 53 0 16,0 0-1-16,61-34-1 15,-61 34-1-15,57-36-5 16,-57 36-28-16,69-42-2 16,-69 42-1-16,68-51-2 15</inkml:trace>
  <inkml:trace contextRef="#ctx0" brushRef="#br0" timeOffset="503.0288">3389 532 94 0,'0'0'38'16,"0"0"0"-16,0 0-10 16,0 0-22-16,0 0-3 15,0 0 1-15,-40 73-2 16,40-73 2-16,-11 90-2 15,9-37 1-15,-3 4-4 16,6-21 1-16,3 86-4 16,1-63-3-16,6-5-18 15,-11-54-13-15,27 90-2 16,-27-90 1-16,40 55 1 15</inkml:trace>
  <inkml:trace contextRef="#ctx0" brushRef="#br0" timeOffset="714.0409">3657 1079 88 0,'0'0'39'0,"35"-60"-1"16,-35 60 2-16,0 0-33 16,0 0-4-16,0 0 1 15,0 0-1-15,0 0 0 16,0 0-1-16,-5 81-2 15,4-13-3-15,1-16-5 16,0-52-30-16,0 0 0 16,21 55 0-16,-21-55-3 15</inkml:trace>
  <inkml:trace contextRef="#ctx0" brushRef="#br0" timeOffset="864.0494">3821 861 100 0,'0'0'39'0,"-16"-65"-1"15,16 65-5-15,0 0-49 16,-28-71-23-16,28 71 0 16,0 0 0-16,0 0-1 15</inkml:trace>
  <inkml:trace contextRef="#ctx0" brushRef="#br0" timeOffset="1322.0756">4195 777 94 0,'0'0'40'16,"0"0"0"-16,49 68-1 16,-49-68-36-16,0 0 1 15,0 0 0-15,-30 54-2 16,30-54 0-16,0 0-1 15,-53 47 0-15,53-47 1 16,0 0 0-16,-52 46-1 16,52-46 0-16,0 0 0 15,0 0 0-15,-31 62 1 16,31-62-1-16,0 0-3 15,0 0 1-15,0 0-1 16,61 62 1-16,-61-62 1 16,0 0 1-16,67 29-1 0,-67-29 0 15,52 21 3-15,-52-21-2 16,20 19 2-16,11 7-2 15,-14 10 0-15,-20 3-2 16,-11 5 2-16,-22-21 0 16,8 9-1-16,-4-14-1 15,9-14 1-15,5-8-1 16,18 4-2-16,0 0-1 15,0 0-6-15,0 0-29 16,-7-47-1-16,7 47 0 16,0 0-3-16</inkml:trace>
  <inkml:trace contextRef="#ctx0" brushRef="#br0" timeOffset="1668.0954">4821 332 102 0,'0'0'39'0,"0"0"3"16,0 0-2-16,0 0-37 16,0 0 0-16,0 0 0 0,-35 59-1 15,35-59-1-15,-9 105 0 16,8-41 0-16,-5 4 0 15,12 6-2-15,4-26 0 16,-11 105-1-16,2-4-5 16,-2-29-23-16,6-22-10 15,-4-33 1-15,-1-65-3 16,0 0 4-16</inkml:trace>
  <inkml:trace contextRef="#ctx0" brushRef="#br0" timeOffset="1902.1088">4717 1069 90 0,'-36'-55'42'0,"36"55"1"16,0 0-1-16,-59-67-22 0,59 67-18 15,0 0-1-15,0 0-1 16,-20-53 1-16,20 53 0 15,0 0-2-15,61-20-3 16,-61 20 1-16,71-9-4 16,-23-2-4-16,-48 11-26 15,93-17-4-15,-44 9 0 16,4 1 1-16</inkml:trace>
  <inkml:trace contextRef="#ctx0" brushRef="#br0" timeOffset="2247.1283">5291 819 95 0,'0'0'39'15,"55"44"0"-15,-55-44-1 16,0 0-30-16,0 0-3 16,0 0 0-16,0 0 0 15,-18 65-2-15,18-65 0 16,0 0 1-16,-32 63-2 15,32-63 1-15,0 0-2 16,-23 71 1-16,23-71-1 16,0 0 1-16,8 74-2 15,-8-74 0-15,0 0 0 16,50 47 0-16,-50-47 0 15,52 11 0-15,-52-11 0 16,59-14 0-16,-59 14 0 16,57-34-3-16,-57 34 2 0,0 0-1 15,54-75 0-15,-54 75-4 16,8-56-4-16,-8 56-28 15,-15-53-4-15,15 53 1 16,0 0-1-16</inkml:trace>
  <inkml:trace contextRef="#ctx0" brushRef="#br0" timeOffset="3081.1762">6137 1014 82 0,'43'-71'39'15,"-43"71"-1"-15,0 0 3 16,0 0-21-16,0 0-16 15,0 0 0-15,0 0-2 16,-63-47 0-16,63 47 2 16,-50 22-2-16,50-22 1 15,-53 36-1-15,53-36 1 16,-44 43-2-16,44-43 2 15,0 0-2-15,-40 75 0 16,40-75 0-16,0 0-1 0,0 66 0 16,0-66 2-16,0 0-4 15,0 0 2-15,60 29 0 16,-60-29 0-16,0 0 0 15,66-33 0-15,-66 33-1 16,0 0 1-16,59-58 0 16,-59 58 0-16,0 0 0 15,40-60-1-15,-40 60 1 16,0 0 0-16,0 0-1 15,0 0 1-15,-3 36 0 16,3 34 0-16,-2 16 0 16,6 19 1-16,-15-19-1 15,10 12 1-15,-6-13-1 16,1-10 0-16,-6-25 0 0,-5-9 0 15,-4-12 0-15,-4-9 0 16,-3-12-2-16,-1-9-1 16,6-11-4-16,-2-23-16 15,19 3-15-15,0-13-2 16,15-1-1-16,1-6-1 15</inkml:trace>
  <inkml:trace contextRef="#ctx0" brushRef="#br0" timeOffset="3575.2045">6692 932 80 0,'0'0'39'0,"0"0"0"16,0 0 0-16,0 0-18 15,0 0-14-15,0 0-3 16,15 63 2-16,-15-63-2 16,-8 72 0-16,-6-15-2 15,3 0 1-15,-2-3-2 16,3-3 1-16,10-51-1 15,0 0 0-15,0 0 1 0,0 0-2 16,0 0 0-16,0 0 0 16,0 0 0-16,0 0 0 15,7-63 0-15,-7 63 0 16,14-65 0-16,-14 65 0 15,13-68 0-15,-13 68 0 16,16-65 0-16,-16 65 0 16,24-60 0-16,-24 60 0 15,0 0-4-15,54-69 0 16,-54 69-3-16,49-25-13 15,-49 25-19-15,64-11-2 16,-64 11 0-16,73-1-1 16</inkml:trace>
  <inkml:trace contextRef="#ctx0" brushRef="#br0" timeOffset="4020.23">7331 853 113 0,'47'0'40'0,"-47"0"2"16,0 0-5-16,0 0-31 15,0 0-1-15,-49 34-1 16,49-34-2-16,0 0 1 16,-64 53 0-16,64-53-3 15,-47 46 0-15,47-46 0 16,0 0 0-16,-56 75 0 15,56-75 0-15,0 0 0 0,-13 69 0 16,13-69 0-16,0 0 0 16,0 0 0-16,55 37 0 15,-55-37 0-15,52-14 0 16,-52 14 0-16,60-37 0 15,-60 37 0-15,63-49 0 16,-63 49 0-16,58-56 0 16,-58 56 0-16,0 0 0 15,49-64 0-15,-49 64 0 16,0 0 0-16,0 0 0 15,0 0 0-15,0 0 0 16,0 0-2-16,0 0-2 16,16 61-4-16,-16-61-16 15,0 0-17-15,33 60 0 16,-33-60-1-16,0 0 0 15</inkml:trace>
  <inkml:trace contextRef="#ctx0" brushRef="#br0" timeOffset="4554.2605">7827 1022 106 0,'49'-36'40'0,"-49"36"1"16,0 0 1-16,0 0-37 16,0 0-1-16,0 0 0 15,0 0 0-15,-17 62-1 16,17-62-1-16,0 0 0 15,-13 67 0-15,13-67-2 16,0 0 0-16,0 0 0 16,-3 58 0-16,3-58 0 0,0 0 0 15,0 0 0-15,0 0 0 16,0 0 0-16,0 0 0 15,49-56 0-15,-49 56-2 16,0 0 2-16,25-58 2 16,-25 58-2-16,0 0-2 15,0 0 2-15,0 0-1 16,36-59 1-16,-36 59 1 15,0 0 1-15,0 0-2 16,0 0 0-16,0 0 0 16,57 22 0-16,-57-22 0 15,0 0 0-15,61-3 0 16,-61 3 0-16,50-11 0 15,-50 11 0-15,50-21 0 0,-50 21 0 16,50-25 0-16,-50 25 0 16,0 0 0-16,61-23 0 15,-61 23 0-15,0 0 0 16,0 0 0-16,49 37 0 15,-49-37 0-15,-10 62 0 16,12-1-6-16,8 4-16 16,-10-65-18-16,5 57-2 15,-5-57 0-15,0 0-1 16</inkml:trace>
  <inkml:trace contextRef="#ctx0" brushRef="#br0" timeOffset="5393.3085">9284 1061 85 0,'40'-59'38'0,"-40"59"0"16,0 0 1-16,0 0-30 16,0 0-5-16,0 0-1 15,0 0 0-15,0 0 1 16,-64-8 0-16,64 8 1 15,0 0-2-15,-45 47-1 16,45-47 0-16,0 0 0 16,-36 59-1-16,36-59 0 0,0 0-1 15,-1 58 1-15,1-58-1 16,0 0 1-16,0 0 0 15,61 40 0-15,-61-40 0 16,46-3-2-16,-46 3 1 16,46-25-1-16,-46 25 1 15,0 0-1-15,52-62 0 16,-52 62 0-16,0 0-1 15,25-70-2-15,-25 70-2 16,0 0-4-16,4-54-29 16,-4 54-3-16,0 0 1 15,0 0-2-15</inkml:trace>
  <inkml:trace contextRef="#ctx0" brushRef="#br0" timeOffset="5867.3356">10183 679 101 0,'-16'-64'41'0,"16"64"2"16,-27-60-2-16,27 60-35 15,-33-58-3-15,33 58 0 16,0 0 0-16,-60-67-1 0,60 67 0 15,0 0-1-15,-71-32-1 16,71 32 0-16,-50 3 1 16,50-3-1-16,-52 35 0 15,52-35 0-15,-51 61-1 16,51-61 1-16,-46 86 1 15,46-86 0-15,-34 108-1 16,21-48 1-16,24-19-1 16,-26 88 1-16,4 1-1 15,11-14 1-15,8-18-2 16,2-33 0-16,4-17-1 15,4-10 0-15,-4-22-1 16,-2-8-2-16,1-5-6 16,-15-18-27-16,2 15-3 0,0 0 2 15,0 0-1-15</inkml:trace>
  <inkml:trace contextRef="#ctx0" brushRef="#br0" timeOffset="6130.3506">9691 965 108 0,'0'0'42'16,"-51"-59"3"-16,51 59-4 15,0 0-39-15,0 0 2 16,0 0-2-16,0 0 1 0,54-53-2 15,-54 53 0-15,69-11 0 16,-69 11 0-16,85-16-1 16,-36 8-3-16,1 1-1 15,0 0-4-15,3 0-24 16,-53 7-10-16,90-13 0 15,-90 13-1-15</inkml:trace>
  <inkml:trace contextRef="#ctx0" brushRef="#br0" timeOffset="6826.3905">11125 648 68 0,'0'0'38'0,"0"0"0"0,7-54 2 15,-7 54-24-15,0 0-9 16,0 0 0-16,0 0-3 16,0 0 0-16,0 0-2 15,-5 59 2-15,5-59-1 16,-9 83-2-16,11-5 1 15,-13 33-2-15,3 8 1 16,-4-5-2-16,4-7 0 16,-2-34-3-16,8-19-2 15,13-22-11-15,2-26-22 16,7-12-1-16,-20 6 2 15,0 0-2-15</inkml:trace>
  <inkml:trace contextRef="#ctx0" brushRef="#br0" timeOffset="7024.4018">11137 1144 105 0,'0'0'40'16,"0"0"4"-16,0 0-3 16,-33-61-37-16,33 61-2 15,0 0 0-15,0 0-2 16,0 0 0-16,56-58-2 15,-56 58-3-15,72-30-2 16,-72 30-30-16,89-48-4 16,-42 17 0-16,5-1 0 15</inkml:trace>
  <inkml:trace contextRef="#ctx0" brushRef="#br0" timeOffset="7279.4164">11775 386 103 0,'0'0'40'0,"0"0"2"15,0 0-1-15,0 0-39 16,-60-22 2-16,60 22-2 16,-26 65 0-16,26-65 0 15,-24 98 1-15,13-38-2 16,0 9 0-16,14 37 0 15,-15 36-3-15,7-4 1 16,8-22-2-16,10-32-1 16,13-29-18-16,-26-55-16 0,0 0-4 15,56 16 2 1,-56-16 1-16</inkml:trace>
  <inkml:trace contextRef="#ctx0" brushRef="#br0" timeOffset="7860.4496">11965 992 92 0,'0'0'40'16,"21"54"1"-16,-21-54-1 15,0 0-37-15,0 0 0 16,58 17 0-16,-58-17-1 15,46-8 0-15,-46 8 0 16,53-14 0-16,-53 14-1 16,52-26 1-16,-52 26-1 15,0 0 0-15,62-53 1 16,-62 53-1-16,0 0-1 0,16-56 1 15,-16 56-1-15,0 0 1 16,0 0 0-16,-57-22 0 16,57 22 1-16,-57 21 0 15,57-21 1-15,-59 41-3 16,59-41 2-16,-23 46-1 15,-14 18 0-15,13 1-1 16,28 2-1-16,-4-67-1 16,0 0 1-16,58 67-1 15,-58-67-3-15,77 13-7 16,-77-13-29-16,86-18 0 15,-38 3-1-15,0-12 0 16</inkml:trace>
  <inkml:trace contextRef="#ctx0" brushRef="#br0" timeOffset="8054.4607">12691 912 86 0,'0'0'41'16,"0"0"0"-16,47-49 2 16,-47 49-19-16,0 0-19 15,0 0-1-15,-17 68-1 16,-2-18-1-16,2 29 0 15,-1-2-2-15,10 0-1 16,7-6-4-16,1-34-4 16,0-37-31-16,0 0-2 15,0 0 1-15,55 16-1 16</inkml:trace>
  <inkml:trace contextRef="#ctx0" brushRef="#br0" timeOffset="8211.4697">12863 818 114 0,'0'0'41'0,"-12"-80"-1"16,12 80-9-16,-16-65-70 16,16 65-3-16,0 0 0 15,-18-55-1-15</inkml:trace>
  <inkml:trace contextRef="#ctx0" brushRef="#br0" timeOffset="8811.504">13391 936 103 0,'0'0'41'0,"0"0"1"15,-58 58-1-15,58-58-35 16,-59 24-1-16,59-24-1 16,-64 33 0-16,64-33 0 15,-59 39-2-15,43-29 1 16,16-10-3-16,0 0 0 15,-55 61 0-15,55-61 0 16,0 0-2-16,0 0 2 0,15 57 0 16,-15-57 0-16,0 0 2 15,58 0-4-15,-58 0 2 16,53-16 0-16,-53 16-1 15,53-26 1-15,-53 26 0 16,0 0 0-16,50-18-1 16,-63 33 1-16,22 12-1 15,-11 26 1-15,-20 3-1 16,0 22 0-16,-6 10 0 15,6 9-1-15,1-7 1 16,5-20 0-16,2-17 1 16,4-9 0-16,-3-13 0 15,2-7 0-15,0-15 1 16,-1-11 0-16,6-14 0 0,2-13 1 15,2-8-2-15,10-17 2 16,3-8-2-16,11-9 1 16,-22 71 0-16,31-71 2 15,-31 71-3-15,36-75-2 16,-36 75-5-16,44-68-18 15,-44 68-14-15,49-65-3 16,-49 65 0-16,58-55-2 16</inkml:trace>
  <inkml:trace contextRef="#ctx0" brushRef="#br0" timeOffset="9532.5452">13824 683 96 0,'20'-56'40'0,"-20"56"2"15,0 0-1-15,22-68-38 16,-22 68 0-16,0 0 1 16,0 0 0-16,0 0-1 15,0 0-1-15,0 0-1 16,0 0 1-16,-3 95 1 15,3-95-1-15,-20 82 0 16,-1 34-1-16,8 6 1 16,-8 1-1-16,10-2 2 15,-9-32-3-15,15-27 0 16,2-29 0-16,13-35 0 0,-10 2 0 15,0 0 0-15,0 0 0 16,49-64 0-16,-49 64 0 16,36-54 0-16,-36 54 0 15,32-60 0-15,-32 60 0 16,41-65 0-16,-41 65 0 15,32-56 0-15,-32 56 0 16,0 0 0-16,55-33 0 16,-55 33 0-16,24 15 0 15,10 22 0-15,-7 20 0 16,6 13 0-16,-8-16 0 15,12-8-4-15,4-21-5 16,-41-25-11-16,52-10-13 16,-52 10-9-16,63-35-1 0,-63 35 0 15,67-57 2-15</inkml:trace>
  <inkml:trace contextRef="#ctx0" brushRef="#br0" timeOffset="9765.5584">14699 657 101 0,'0'0'42'16,"25"-92"1"-16,-25 92 0 15,7-60-28-15,-7 60-14 16,0 0 1-16,0 0 0 16,0 0 0-16,-15 60-1 15,15-60-1-15,-14 104 1 16,19-57-2-16,-16 85 0 0,2 4-1 15,4-4-2-15,8-14-15 16,-9-39-20-16,14-21-4 16,-1-27 1-16,12-28-1 15</inkml:trace>
  <inkml:trace contextRef="#ctx0" brushRef="#br0" timeOffset="10291.5887">14650 1094 86 0,'0'0'43'0,"0"0"0"16,-57-63-1-16,57 63-13 16,0 0-30-16,0 0 1 0,-18-66-1 15,18 66 1-15,0 0 0 16,66-19-1-16,-66 19-1 15,77-7 0-15,-30 0 1 16,4-1-1-16,2 1 1 16,-2 0 0-16,0 0 1 15,-1 2 0-15,-4 0 0 16,-46 5 1-16,72-6 1 15,-72 6 0-15,0 0 0 16,47 14 0-16,-47-14-1 16,0 0 2-16,0 0 1 15,-34 56-2-15,34-56 0 16,0 0-1-16,-51 53 1 15,51-53-2-15,0 0 0 16,0 0 0-16,-26 67 0 0,26-67 0 16,0 0 0-16,0 0 0 15,50 62 0-15,-50-62 0 16,12 30 0-16,27 3 0 15,3 3 0-15,-18 0 0 16,-15-7 0-16,-20 7 0 16,-15 2 0-16,-16-8 0 15,-2-8 0-15,4-6 0 16,1-11-6-16,13-4-10 15,26-1-15-15,0 0-10 16,-42-40-1-16,42 40-2 16,0 0 1-16</inkml:trace>
  <inkml:trace contextRef="#ctx0" brushRef="#br0" timeOffset="10767.6158">16338 955 107 0,'0'0'40'16,"0"0"2"-16,0 0-10 16,0 0-29-16,-29 56 0 15,25 3 0-15,-4 5-2 16,3 5-2-16,-5 0-5 0,-4-29-23 15,21-2-11-15,-7-38 1 16,0 0-1-16,0 0 1 16</inkml:trace>
  <inkml:trace contextRef="#ctx0" brushRef="#br0" timeOffset="11261.6441">16410 807 103 0,'0'0'39'0,"-18"-60"0"15,18 60-3-15,0 0-41 16,-7-56 0-16,7 56-1 16,0 0-4-16,0 0-6 15,55 0-2-15,-55 0 5 0,0 0 3 16,68 25 4-16,-68-25 4 15,59 21 4-15,-59-21 5 16,52 29 7-16,-52-29 1 16,0 0 0-16,58 55-4 15,-58-55-1-15,0 0-2 16,26 84-1-16,-26-84-2 15,2 71 0-15,-19-55-1 16,20 58 0-16,-6-10-2 16,5-6 2-16,-2-58-3 15,0 0 2-15,0 0 0 16,22 54-2-16,-22-54 1 15,0 0-2-15,0 0 3 16,54-53-3-16,-54 53 3 0,42-60-3 16,-42 60 0-16,37-61 0 15,-37 61 0-15,0 0 0 16,62-75 0-16,-62 75 0 15,0 0 0-15,62-37-3 16,-62 37-1-16,0 0-5 16,66 20-15-16,-66-20-13 15,0 0-4-15,60 63-1 16,-60-63-1-16</inkml:trace>
  <inkml:trace contextRef="#ctx0" brushRef="#br0" timeOffset="11868.6788">18362 891 92 0,'0'0'40'0,"0"0"1"16,0 0-1-16,0 0-36 16,0 0 1-16,0 0-2 15,-62-24 1-15,62 24 0 16,-54 19-1-16,54-19 2 0,-62 32-3 15,62-32 2-15,-60 44-4 16,36-27 3-16,-24 43-3 16,19 7 0-16,19-3-2 15,28-7 1-15,23-19-1 16,-41-38 0-16,64 14-1 15,-64-14-1-15,94-8-2 16,-45-10-13-16,10-3-18 16,-3-7-6-16,7-1 2 15,-7-22-3-15</inkml:trace>
  <inkml:trace contextRef="#ctx0" brushRef="#br0" timeOffset="12155.6953">19022 494 98 0,'0'0'41'0,"0"0"0"15,6-57 0-15,-6 57-39 16,0 0 0-16,0 0 1 15,0 0-1-15,-27 66-2 16,27-66 2-16,-27 76 0 16,27-76-1-16,-27 132 0 15,-4-6-2-15,7 9 0 16,4 2-5-16,10-16-2 15,24-34-32-15,9-29-1 16,22-25 0-16,6-27 0 0</inkml:trace>
  <inkml:trace contextRef="#ctx0" brushRef="#br0" timeOffset="12612.7214">19415 1121 95 0,'0'0'40'0,"24"-58"2"16,-24 58-2-16,8-55-33 15,-8 55-4-15,0 0 1 16,0 0 0-16,0 0-1 16,-65-47 0-16,65 47-1 15,-53 27 2-15,45-8-2 16,-44 27 0-16,-2 7 0 0,13 9-2 15,5-4-1-15,18-5 1 16,14-31 0-16,4-22 0 16,0 0 0-16,62-3 1 15,-62 3 1-15,64-28-2 16,-64 28 0-16,71-41 0 15,-71 41 0-15,69-49-3 16,-69 49 2-16,68-71-1 16,-68 71 0-16,55-52 1 15,-55 52 1-15,0 0 2 16,52-47-1-16,-52 47 1 15,0 0-1-15,28 19 0 16,-48 23-1-16,2 18-1 16,-1 9-2-16,10 5-1 0,4-20-5 15,16-17-11-15,29-15-11 16,-4-16-10-16,23-11-1 15,-59 5 0-15,58-22 3 16</inkml:trace>
  <inkml:trace contextRef="#ctx0" brushRef="#br0" timeOffset="13003.7438">20232 965 102 0,'0'0'42'16,"0"0"0"-16,0 0 0 0,0 0-40 15,0 0 2-15,-56-26 0 16,56 26-1-16,-51 22 0 16,51-22-1-16,-49 28 0 15,49-28 0-15,0 0 0 16,-54 47-2-16,54-47 0 15,0 0-1-15,0 0 1 16,3 64-1-16,-3-64 2 16,0 0-1-16,83 60-1 15,-43-26 1-15,6 4 0 16,-12-2 0-16,-11-6 1 15,-21 5-2-15,-9 3 1 16,-21-6 0-16,-3-2 0 16,-5-3-1-16,-1-9-2 15,6-4-1-15,2-14-6 0,29 0-14 16,-14-36-13-16,14 36-6 15,0 0 1-15,41-61 1 16</inkml:trace>
  <inkml:trace contextRef="#ctx0" brushRef="#br0" timeOffset="13409.767">20758 917 102 0,'0'0'43'16,"0"0"1"-16,0 0-2 15,0 0-39-15,0 0 0 16,0 0-1-16,0 0 0 0,-51-26-1 16,51 26 2-16,-46 23-1 15,46-23-1-15,0 0 2 16,0 0-2-16,-46 62 2 15,46-62-3-15,0 0 0 16,14 55 0-16,-14-55 0 16,0 0 0-16,54 62 0 15,-42-23 0-15,36 12 0 16,-12 0 0-16,-14-5 0 15,-24 0 0-15,-19 6 0 16,-22-5 0-16,-7 1 0 16,-5-14 0-16,1-5 0 15,7-6 0-15,8-9-3 16,18-6-7-16,7-20-10 0,38-1-9 15,-6-13-11-15,31-1-4 16,3-2 0-16,18 1 1 16</inkml:trace>
  <inkml:trace contextRef="#ctx0" brushRef="#br0" timeOffset="13589.7773">21248 1445 128 0,'-16'7'46'0,"-9"-7"-2"15,8 2-7-15,17-2-37 16,-18-21-7-16,18 21-19 0,-15-20-15 16,15 20-5-16,0 0 1 15,0 0-1-15</inkml:trace>
  <inkml:trace contextRef="#ctx0" brushRef="#br0" timeOffset="20317.1621">263 7182 85 0,'0'0'36'0,"7"-11"-2"15,-7 11 2-15,0 0-33 16,0 0 0-16,0 20-1 16,-7 3 0-16,-4 6 1 15,-2 8-1-15,0 8 0 16,-4 10 0-16,1 0 0 15,2 4 0-15,3-6 0 16,6-7-1-16,3-9 0 16,6-8 1-16,-4-29-1 15,23 6 0-15,-3-27 1 16,3-9-1-16,3-10 1 15,3-9-1-15,-1-6 1 16,-3-1 0-16,1 0 0 16,-3 8-1-16,-6 4 0 0,-1 11 0 15,-5 6-1-15,-3 9 1 16,-8 18-1-16,16-6 0 15,-7 16 1-15,-3 11-1 16,5 10 0-16,-4 6 0 16,3 7 0-16,-1 7-1 15,4 2 0-15,-4-4-3 16,7 3-2-16,-1-27-19 15,14 7-15-15,-3-26 1 16,12-6-2-16,-5-19 2 16</inkml:trace>
  <inkml:trace contextRef="#ctx0" brushRef="#br0" timeOffset="20653.1813">846 7241 105 0,'-27'-2'37'15,"5"14"2"-15,-5 0-2 16,11 9-34-16,-3 7-1 15,5 6 0-15,5 7-1 16,7 4 1-16,3 5-1 16,9-3 0-16,4-3-1 15,7-7 2-15,5-10-1 16,4-7 0-16,1-18 1 15,1-14 0-15,-1-15-1 16,-5-10 0-16,-5-11 1 16,-6-4-1-16,-7-6-1 0,-11 0 0 15,-7 8-1 1,-8 2 0-16,-4 17-1 0,-5 11 0 15,2 14-3-15,-5 6-5 16,18 23-27-16,-1-4-4 16,17 15 1-16,3-4 0 15</inkml:trace>
  <inkml:trace contextRef="#ctx0" brushRef="#br0" timeOffset="20812.1904">1401 7671 121 0,'-14'11'43'0,"2"7"-2"0,-11-14-2 16,5 3-45 0,18-7-31-16,-25 1-3 0,25-1-1 15,-17 11-2-15</inkml:trace>
  <inkml:trace contextRef="#ctx0" brushRef="#br0" timeOffset="21436.2261">559 8470 97 0,'0'0'38'0,"0"0"0"16,-18-7-3-16,18 7-31 0,-21 14-1 15,6 2-1-15,0 6-1 16,0 4 1-16,-3 9-1 15,7 4 0-15,-3 0 1 16,9 4-1-16,5-5 1 16,6-3 0-16,10-10-1 15,5-9 0-15,7-12 0 16,8-11-1-16,3-11-1 15,-2-8 1-15,1-8-1 16,-9-5 0-16,-4-2 1 16,-8-1-1-16,-10 3 1 15,-15 2 0-15,-8 8 1 16,-5 4-1-16,-7 9-1 15,0 4 0-15,5 9-2 0,2-1-2 16,21 4-4-16,-15 3-26 16,35 0-5-16,4-10 2 15,19-2-2-15</inkml:trace>
  <inkml:trace contextRef="#ctx0" brushRef="#br0" timeOffset="21737.2433">1357 8120 96 0,'-21'-33'38'0,"2"2"2"15,-8-6-3-15,0 12-30 16,-3-1-2-16,-1 11 0 0,-2 12-2 15,2 19-1-15,1 12-1 16,4 15-1-16,0 19 1 16,6 13-1-16,7 12 0 15,6 9-1-15,4 2 1 16,10-8 0-16,5-3-1 15,6-12-3-15,11-7-6 16,-10-31-27-16,14-8-2 16,-12-25-1-16,8-8 0 15</inkml:trace>
  <inkml:trace contextRef="#ctx0" brushRef="#br0" timeOffset="21902.2527">999 8525 111 0,'-25'-15'41'0,"25"15"0"16,-4-15-1-16,28 8-37 15,15-4-2-15,13-7-4 16,18 8-15-16,-3-12-20 16,14 6-3-16,-14-2 0 15,1 13-2-15</inkml:trace>
  <inkml:trace contextRef="#ctx0" brushRef="#br0" timeOffset="22789.3034">224 9929 86 0,'2'17'36'15,"-13"-10"1"-15,6 11 0 16,-15-5-29-16,16 12-2 15,-4 2-2-15,9 9 1 16,-3 5-2-16,7 8 0 16,-1 0-1-16,4 3 0 15,-3-4-2-15,1-4 1 16,-1-7-1-16,-1-7 1 15,1-10-2-15,-5-10 2 0,0-10-1 16,-5-14 0-16,5-10 1 16,0-7-1-16,0-11 1 15,-1-7-1-15,0-11 0 16,4-5 0-16,4 0 1 15,2 1-1-15,6 4 0 16,-1 7 0-16,7 8 0 16,0 9 0-16,10 15 0 15,-1 9 1-15,4 10-1 16,-3 9 1-16,1 9 0 15,-2 3-1-15,-5 10 1 16,-5 3-1-16,-5 7 0 16,-10 1 0-16,-5 5 0 15,-10-2 0-15,-8 0-1 16,-5-1 1-16,-5-3-1 0,-4-6 1 15,-3-6-1-15,3-3 1 16,-2-3-1-16,5 0 0 16,1 2 0-16,3 7 1 15,1 9 0-15,7 14 0 16,-1 10 0-16,2 12 0 15,1 10-1-15,1 6 1 16,3 1-2-16,-2-6 0 16,5-5-3-16,0-17-4 15,18-8-23-15,-12-26-7 16,21-14 0-16,-5-30-2 15</inkml:trace>
  <inkml:trace contextRef="#ctx0" brushRef="#br0" timeOffset="23223.3283">575 10194 105 0,'0'0'37'16,"22"0"1"-16,-9-9-4 16,8 5-31-16,6-7 1 15,6-1-2-15,1-6 1 16,5-2-2-16,3-5 0 0,-5-3 0 15,-5-1 0-15,0-2 0 16,-10-2-1-16,-7 1 1 16,-12 4-1-16,-5 3 0 15,-12 8 1-15,-9 10-1 16,-8 12 1-16,-4 13 0 15,-8 12 1-15,0 14 1 16,0 9-1-16,7 6 0 16,4 3 0-16,11-3 0 15,9-6-1-15,18-9 0 16,17-14-5-16,16-15 0 15,17-13 0-15,13-16-2 16,15-1-7-16,-7-22-24 16,17 6-3-16,-19-16 1 0,4 10 1 15</inkml:trace>
  <inkml:trace contextRef="#ctx0" brushRef="#br0" timeOffset="23554.3472">1303 9942 107 0,'-37'4'39'15,"4"20"2"-15,-8-4-2 16,9 17-32-16,-7 3-3 15,8 12-1-15,3-3-1 16,12 6 0-16,6-6-1 16,15-4 1-16,11-9-2 15,11-10 1-15,10-12-2 16,6-15 2-16,9-10 0 15,-5-15-1-15,2-9 0 16,-8-9-1-16,-8-6 1 0,-10-4-2 16,-13 1 2-16,-10 2-1 15,-12 6 0-15,-9 7 0 16,-3 12-1-16,-5 7 0 15,1 12-1-15,2 5-1 16,10 12-2-16,6-4-2 16,20 17-14-16,-10-23-16 15,33 20 0-15,-11-19-1 16,14 2 2-16</inkml:trace>
  <inkml:trace contextRef="#ctx0" brushRef="#br0" timeOffset="24095.3782">1580 9987 103 0,'-10'20'39'0,"6"13"1"0,-11-1-1 15,10 10-33-15,-4 4-3 16,4 4 1-16,2 1-3 16,2-1 1-16,2-2-2 15,5-6 1-15,1-6-2 16,-2-7 2-16,0-12 0 15,2-6-1-15,-7-11 0 16,7-11 0-16,-6-7 2 16,-2-12-3-16,1-8 2 15,-1-11-1-15,0-6 2 16,-2-5-2-16,4 0 1 15,2 1 0-15,2 3-1 16,2 7 1-16,4 7-1 16,5 7 0-16,4 11 0 0,8 7 0 15,3 7-1-15,2 7 1 16,1 6-1-16,2 8 1 15,-5 6-1-15,-4 6 0 16,-10 11 0-16,-12 2 1 16,-13 7-1-16,-8 0 1 15,-12 2 0-15,-7 2 0 16,-4-2-1-16,-3-5 2 15,4-2-2-15,4-1 1 16,4-1-1-16,6 0 2 16,5 6-2-16,4 6 1 15,5 9 1-15,-1 10-1 16,1 9 1-16,-2 7-2 15,-3 4 1-15,0-2-3 16,1-4 0-16,-2-14-6 0,10-3-10 16,-10-30-21-16,17-12-1 15,-1-22-2-15,15-30 2 16</inkml:trace>
  <inkml:trace contextRef="#ctx0" brushRef="#br0" timeOffset="24494.401">2032 9638 110 0,'-18'37'39'0,"8"19"1"16,-9 0-10-16,8 16-25 15,-1 7-2-15,9 5 0 16,1-1-3-16,5-5 0 0,6-4-4 16,3-18-2-16,14-1-27 15,-6-23-6-15,8-6-1 16,-5-19 0-16</inkml:trace>
  <inkml:trace contextRef="#ctx0" brushRef="#br0" timeOffset="24831.4203">2140 10158 119 0,'5'21'40'0,"-5"-21"0"15,17 29-10-15,2-29-27 16,5-6 0-16,8-8-1 0,2-7 0 15,2-8-1-15,-7-3 0 16,-1-5 0-16,-5 2-1 16,-10-1 1-16,-11 8 0 15,-9 9-1-15,-11 8 1 16,-9 16-1-16,-5 13 1 15,-5 14 1-15,-4 15-1 16,3 8 0-16,4 5 0 16,10-1-1-16,10-3-1 15,13-7-2-15,12-22-3 16,26-4-16-16,3-31-20 15,21-7-1-15,2-19 1 16,13-4 0-16</inkml:trace>
  <inkml:trace contextRef="#ctx0" brushRef="#br0" timeOffset="25394.4525">356 11528 72 0,'0'0'40'0,"7"-18"-1"16,-7 18 0-16,0 0-12 15,-17 16-23-15,7 8-1 16,-1 11-1-16,1 11-1 16,-1 3-1-16,2 5 0 15,6-2-1-15,4-2-1 16,5-12-2-16,9-7-4 15,-5-25-27-15,20-10-5 16,-7-21 1-16,13-4 1 16</inkml:trace>
  <inkml:trace contextRef="#ctx0" brushRef="#br0" timeOffset="25844.4782">347 11277 89 0,'-38'-20'38'0,"15"20"0"15,0-2 0-15,17 18-23 16,6-16-15-16,11 10-3 15,21-3-4-15,-3-13-12 16,17 14-18-16,-5-9 0 16,16 9-2-16,-9-6 2 15,4 13 22-15,-13-3 9 16,-5 3 8-16,-4 15 13 15,-17-7 19-15,4 14 1 16,-21-7 2-16,4 14 1 16,-17-9-20-16,9 13-8 15,-7-4-4-15,4 1 0 16,-2-9-2-16,11-1 0 0,0-9-3 15,8-11 2-15,8-15-3 16,2-14 1-16,12-13-1 16,5-10-1-16,0-4 1 15,-2-5 0-15,-2 3 2 16,-1 5-2-16,-9 9 1 15,-2 15 1-15,-17 14-1 16,14 15 0-16,-14 13-1 16,-2 9 0-16,2 6-2 15,2 3-1-15,10 8-7 16,-5-17-14-16,20 8-18 15,-3-18 1-15,15 1-3 16,-7-14 1-16</inkml:trace>
  <inkml:trace contextRef="#ctx0" brushRef="#br0" timeOffset="26559.5189">479 12397 72 0,'-23'-9'38'16,"1"12"0"-16,-12-3 1 15,7 15-24-15,-21-3-8 16,6 15-1-16,-3 3-2 16,2 10-2-16,2 4 0 15,7 4 0-15,10 2 0 16,8-4-1-16,12-7 0 15,20-6-1-15,13-14 1 16,11-12-1-16,12-13 1 16,5-13-1-16,4-10 0 15,-2-10 0-15,-1-3 0 16,-13-2 2-16,-9 2-2 0,-13 2 1 15,-11 8-1-15,-8 7 0 16,-8 5 0-16,-9 13 0 16,-2 10 0-16,-5 12 0 15,1 10 0-15,1 12-1 16,7 15 1-16,4 15 0 15,3 12 1-15,8 11-1 16,4 7 0-16,3 3 0 16,2 0 0-16,-4-1 0 15,-3-6 0-15,-6-8 1 16,-10-11 0-16,-6-10-1 15,-12-15 1-15,-8-16-1 16,-10-17-1-16,-2-19 0 0,-4-17-1 16,0-22-1-16,8-18-1 15,4-17-3-15,17-8-1 16,5-17-7-16,37 18-13 15,-4-14-10-15,27 14 0 16,0 2-1-16,15 18 1 16</inkml:trace>
  <inkml:trace contextRef="#ctx0" brushRef="#br0" timeOffset="27598.5786">829 12575 91 0,'0'0'39'16,"14"-3"2"-16,-14 3-4 0,0 0-31 15,-14 9-3-15,5 5-1 16,0 6 0-16,-2 6-2 16,2 5 1-16,-3 2 0 15,1 4 0-15,0-4 0 16,2-5 0-16,3-6-1 15,3-6 1-15,3-16-1 16,0 0 1-16,12-26-1 16,0-4 0-16,1-7 0 15,0-9 0-15,2-3 2 16,-5 0-2-16,0 6 1 15,-4 5-1-15,-1 11 1 16,-3 5-1-16,-1 8 1 16,-1 14-1-16,0 0 0 15,20 2 0-15,-3 4 0 0,7-3 0 16,8 1 1-16,7-3-1 15,5-3 0-15,5-4 0 16,-6 0 0-16,-4-1 0 16,-6 0 0-16,-8 1 1 15,-12 5-2-15,-13 1 1 16,-9 23 1-16,-16 0-1 15,-2 7 0-15,-10 6 0 16,-2 7 0-16,1 5 0 16,1 1 0-16,10 0 0 15,11-7 0-15,12-6 0 16,14-10 1-16,14-13-1 15,13-14 0-15,7-14 0 16,6-14 0-16,1-8 0 0,-2-8 0 16,-8-7 0-16,-5 0 0 15,-15 5 0-15,-11 3 0 16,-12 8 1-16,-9 10-1 15,-3 4 1-15,-6 9 0 16,4 6-1-16,-1 6 1 16,3 5-1-16,14-4 0 15,-4 13-1-15,4-13 2 16,27 11-1-16,-4-8-1 15,6-3 0-15,3-3 0 16,2-3 1-16,0 0 0 16,-2-3-1-16,-6 1 0 15,-4 1 1-15,-9 4 1 0,-13 3-1 16,11 6 1-16,-16 8-1 15,-3 8 1-15,-6 7-1 16,0 4 0-16,-2 8 0 16,3 0 0-16,2 3 0 15,5-5-1-15,8-4 1 16,6-13 0-16,11-12 0 15,9-11 0-15,5-14 0 16,10-13 0-16,0-10 1 16,3-7-1-16,-2-4 1 15,-3 2 0-15,-11 4-1 16,-8 8 1-16,-8 8 0 15,-9 12 0-15,-5 15-1 16,-13 8 1-16,0 11-2 0,-2 11 1 16,2 7-1-16,2 1-2 15,5 5 0-15,2-5-3 16,13 0-1-16,-4-17-6 15,20 3-4-15,-11-29-6 16,23 8-9-16,-14-25-5 16,13 2-3-16,-10-13 4 15</inkml:trace>
  <inkml:trace contextRef="#ctx0" brushRef="#br0" timeOffset="28135.6091">2000 12449 76 0,'-8'-16'38'0,"8"16"1"16,-16 3-1-16,11 20-21 15,-9-5-12-15,7 11-2 16,-3 5 0-16,4 7 0 0,-1 2 0 15,4-1-1-15,2-1 0 16,2-3 0-16,-1-8 0 16,1-4-1-16,2-12 0 15,-3-14-1-15,12-4 0 16,-4-13 0-16,1-8 0 15,2-9-1-15,0-6 1 16,2-4 0-16,0-2 0 16,0 1 0-16,-2 6 0 15,2 3-1-15,-1 5 1 16,0 8 0-16,2 6 0 15,1 5-1-15,1 9 0 16,0 5 1-16,-1 5-1 16,-3 3 1-16,5 6-1 15,-8 4 1-15,-2 5-1 0,-4 5 0 16,-4 3 1-16,-4 1-1 15,-4 4 1-15,-2 4-1 16,-8-2 2-16,-2-2-1 16,-1-3 0-16,-3-2 0 15,0-7 1-15,1-6-1 16,1-5 1-16,3-7-1 15,2-3 1-15,3-1-1 16,2 0 1-16,-2 9 0 16,3 11 0-16,2 14 0 15,-4 17-1-15,-1 16 1 16,-6 11-3-16,-5 4 0 15,4 12-8-15,-9-17-4 16,17 9-10-16,-18-33-13 0,19-9-5 16,-3-31-3-16,16-17 2 15</inkml:trace>
  <inkml:trace contextRef="#ctx0" brushRef="#br0" timeOffset="33176.8975">6852 18049 35 0,'27'-48'37'16,"-27"48"5"-16,0 0-3 16,0 0-19-16,0 0-17 15,0 0 1-15,0 0-1 16,0 0 3-16,0 0-2 15,39 45 0-15,-39-45-3 16,-10 83 1-16,2-27-1 16,1 6-1-16,-3 3-1 15,1 3-4-15,1-2 0 16,-3-1-7-16,9-1-31 15,-4-9 2-15,5-5 0 16,-1-10 0-16</inkml:trace>
  <inkml:trace contextRef="#ctx0" brushRef="#br0" timeOffset="33387.9096">6910 18588 79 0,'15'-75'40'16,"-15"75"-2"-16,7-64 4 15,-7 64-39-15,11-41-3 16,-11 41 2-16,0 0-4 15,0 0 3-15,0 0-3 16,66-37 1-16,-66 37-1 16,52-15-2-16,-52 15-9 15,76-20-31-15,-76 20 4 16,85-29-4-16,-85 29 2 15</inkml:trace>
  <inkml:trace contextRef="#ctx0" brushRef="#br0" timeOffset="33659.9252">7585 17926 71 0,'-23'-50'43'0,"23"50"-2"15,0 0 2-15,-49-13-39 16,49 13-3-16,0 0 3 15,-52 44-4-15,52-44 3 16,-35 71-2-16,18-25 1 16,3 4-2-16,-2 9-1 15,2 4-1-15,5 0-2 0,0 2 0 16,7-1-3-16,-1-2-5 15,10-3-30-15,-3-7 0 16,7-7 1-16,-11-45 2 16</inkml:trace>
  <inkml:trace contextRef="#ctx0" brushRef="#br0" timeOffset="34266.96">7803 18425 50 0,'0'0'41'16,"0"0"-3"-16,0 0 5 16,0 0-38-16,0 0 0 15,0 0-1-15,0 0 2 16,0 0-3-16,0 0 0 15,74-16 2-15,-74 16-5 0,59-29 0 16,-59 29 1-16,66-38-1 16,-66 38-1-16,60-43 4 15,-60 43-2-15,45-52-2 16,-45 52 1-16,24-45 0 15,-24 45 0-15,0 0 0 16,-12-47 1-16,12 47-1 16,0 0 1-16,-71 2 1 15,71-2-1-15,-67 36-1 16,67-36 2-16,-67 57-3 15,67-57 1-15,-53 71 0 16,53-71 0-16,-28 79-1 16,28-79 1-16,9 65 0 15,-9-65-3-15,49 45-1 0,-49-45-19 16,87 20-18-16,-32-21 0 15,1-11-1-15,8-6 1 16</inkml:trace>
  <inkml:trace contextRef="#ctx0" brushRef="#br0" timeOffset="34535.9753">8669 18131 58 0,'0'0'43'16,"0"0"0"-16,0 0 0 15,0 0-32-15,0 0-8 16,0 0 3-16,0 0-3 0,0 0 1 16,-21 51-2-16,21-51-3 15,-7 68 2-15,4-28-3 16,-1 2 2-16,2 0-3 15,-1 1-1-15,1-2 0 16,2-41-4-16,-1 68-23 16,1-68-10-16,11 47 0 15,-11-47-1-15</inkml:trace>
  <inkml:trace contextRef="#ctx0" brushRef="#br0" timeOffset="34711.9854">8714 18051 80 0,'-9'-46'41'0,"-1"6"1"0,10 40-2 16,-27-67-41-16,27 67-1 16,-29-48-7-16,29 48-31 15,0 0 1-15,0 0-2 16,0 0 0-16</inkml:trace>
  <inkml:trace contextRef="#ctx0" brushRef="#br0" timeOffset="35365.0228">9372 18131 59 0,'0'0'42'16,"0"0"-1"-16,0 0 1 15,0 0-36-15,0 0-1 16,0 0-1-16,-59-17 1 15,59 17-1-15,-54 17-2 16,54-17 0-16,-53 37 0 16,53-37-1-16,-55 47 0 15,55-47 1-15,-35 57-3 16,35-57 0-16,-12 52 0 15,12-52 2-15,0 0 0 0,31 42 0 16,-31-42 1-16,46 5 0 16,-46-5 0-16,59-20 0 15,-59 20 0-15,65-39-1 16,-65 39-1-16,59-54 1 15,-59 54-1-15,50-54-2 16,-50 54 1-16,0 0-1 16,43-43 0-16,-43 43 1 15,0 0-2-15,-6 51 2 16,6-51-2-16,-15 79 1 15,2-31 1-15,4 6-1 16,-3 2 3-16,0 4-1 16,-1 0 1-16,0-1-1 15,-2 1 1-15,0-6-1 0,-5-2 4 16,1-8-2-16,19-44-1 15,-47 67 1-15,47-67 1 16,-51 32 0-16,51-32-2 16,-49 2-1-16,49-2-4 15,-48-16 0-15,48 16-6 16,0 0-19-16,-52-56-13 15,52 56-1-15,-17-56 0 16,17 56 2-16</inkml:trace>
  <inkml:trace contextRef="#ctx0" brushRef="#br0" timeOffset="36077.063">9883 17621 68 0,'6'-15'41'0,"-6"15"0"15,1 15 0-15,-1-15-37 16,0 0 0-16,-11 48 1 16,11-48 1-16,-13 61-4 15,13-61 2-15,-20 91-2 16,6-44 2-16,1 10-5 15,-2 5 3-15,0 1-3 16,-1 4 0-16,1-5 1 16,0 1 1-16,6-7 0 0,-1-5 0 15,6-8 1-15,4-43-1 16,6 51 2-16,-6-51-1 15,0 0 1-15,0 0-1 16,65-9-2-16,-65 9 0 16,47-51 0-16,-47 51 0 15,57-64-1-15,-57 64 0 16,57-61 1-16,-57 61-1 15,52-41 0-15,-52 41 1 16,0 0-1-16,63 3 2 16,-63-3-2-16,27 46 1 15,-27-46-2-15,24 61 0 16,-24-61 0-16,27 61-6 15,-27-61-6-15,0 0-19 0,56 49-9 16,-56-49-1-16,53-13-1 16</inkml:trace>
  <inkml:trace contextRef="#ctx0" brushRef="#br0" timeOffset="36315.077">10708 17658 76 0,'10'-36'42'15,"-10"36"-1"-15,0 0 2 16,-10 28-37-16,10-28-2 15,0 0 0-15,0 60-3 16,0-60 3-16,0 69-3 16,0-69 2-16,-3 87-1 15,0-38-1-15,3 1 0 0,0 3 0 16,0-1-3-16,3 0-3 15,-7-6-6-15,9 0-23 16,-5-46-11-16,4 73 2 16,-4-73-3-16</inkml:trace>
  <inkml:trace contextRef="#ctx0" brushRef="#br0" timeOffset="36521.0889">10607 18151 61 0,'0'0'47'0,"-39"-63"-2"16,39 63-1-16,-25-54-14 15,25 54-26-15,-2-45-2 16,2 45 1-16,0 0-3 16,42-44 0-16,-42 44-3 0,61-17 0 15,-61 17-12-15,87-12-19 16,-27 6-11-16,3-4 1 15,10 0-2-15</inkml:trace>
  <inkml:trace contextRef="#ctx0" brushRef="#br0" timeOffset="37416.14">11925 17976 52 0,'-49'-40'43'0,"49"40"-4"16,0 0 3-16,0 0-35 16,0 0-3-16,0 0 3 15,0 0-2-15,0 0 0 0,0 0-3 16,0 0 2-16,-36 61-1 15,36-61-2-15,-8 87 0 16,1-39 0-16,2 3-2 16,0 1 1-16,2 0 3 15,-2-3-3-15,1-2-2 16,4-47 3-16,-1 70 1 15,1-70 0-15,0 0 0 16,0 0 0-16,0 0-2 16,0 0 1-16,0 0 1 15,12-70-3-15,-7 21 0 16,8 19-1-16,-4-84 0 15,0-6 1-15,6 7 0 16,-1 21-1-16,8 27 2 16,2 6 0-16,11 34 0 0,8 18 0 15,1 7 0-15,-44 0-1 16,51 14 1-16,-51-14 0 15,0 0-1-15,64 46 2 16,-64-46-1-16,28 48 1 16,-28-48-1-16,5 52 1 15,-5-52-1-15,-8 60 0 16,8-60 1-16,-26 60-1 15,26-60-1-15,-37 57 0 16,37-57 0-16,-42 49 2 16,42-49 0-16,0 0 0 15,-63 53-1-15,63-53 1 0,0 0-1 16,0 0 1-16,0 0 0 15,0 0 0-15,-14 42-1 16,14-42 1-16,0 0-2 16,63 23 2-16,-63-23-1 15,59 26-1-15,-59-26 0 16,65 35-3-16,-65-35-1 15,68 43-5-15,-68-43-10 16,66 43-16-16,-66-43-7 16,63 32-2-16,-63-32 1 15</inkml:trace>
  <inkml:trace contextRef="#ctx0" brushRef="#br0" timeOffset="37977.1722">12914 18182 59 0,'0'0'42'0,"0"0"-3"16,0 0-7-16,-42-42-27 15,42 42 0-15,0 0-1 16,0 0 0-16,-53-18 0 15,53 18 0-15,0 0-1 0,-66 9-1 16,66-9 1-16,-60 22-2 16,60-22 3-16,-60 39-1 15,60-39-2-15,-57 47 1 16,57-47 0-16,-40 49 0 15,40-49-2-15,0 0 0 16,-16 48-1-16,16-48-1 16,0 0 2-16,51 5-2 15,-51-5 1-15,59-17 2 16,-59 17-1-16,66-35 1 15,-66 35 0-15,66-46-1 16,-66 46 1-16,57-49 1 16,-57 49-2-16,0 0-1 15,53-41 0-15,-53 41 0 0,0 0 0 16,0 0 0-16,17 40 0 15,-17-40 0-15,1 47-3 16,-1-47-2-16,15 49-7 16,-15-49-15-16,29 44-13 15,-29-44-2-15,50 30 1 16</inkml:trace>
  <inkml:trace contextRef="#ctx0" brushRef="#br0" timeOffset="38428.1975">13267 18298 33 0,'51'-48'39'16,"-51"48"1"-16,31-45 1 15,-31 45-17-15,0 0-17 0,26-51-3 16,-26 51 1-16,0 0-3 16,0 0 2-16,0 0 0 15,0 0-3-15,0 0-1 16,0 0 1-16,-37 52-1 15,37-52 1-15,0 0-1 16,-18 59 0-16,18-59-1 16,0 0 2-16,-3 50 1 15,3-50-1-15,0 0 0 16,0 0-1-16,0 0 1 15,0 0-1-15,0 0 2 16,0 0-2-16,59-60 1 16,-59 60-1-16,33-51 0 15,-33 51 0-15,39-56 2 0,-39 56-2 16,39-46-1-16,-39 46 1 15,0 0 0-15,50-32 1 16,-50 32 0-16,0 0 0 16,0 0-1-16,50 49 0 15,-50-49-1-15,18 50-1 16,-18-50 0-16,19 55-3 15,-19-55-7-15,23 51-13 16,-23-51-16-16,0 0-3 16,36 50 1-16,-36-50 0 15</inkml:trace>
  <inkml:trace contextRef="#ctx0" brushRef="#br0" timeOffset="39220.2432">14197 18162 39 0,'0'0'38'0,"0"0"4"16,0 0-3-16,-35-52-31 15,35 52 0-15,0 0-3 0,0 0 0 16,0 0-1-16,-61-33-1 16,61 33-1-16,0 0 1 15,-52 16 1-15,52-16-2 16,0 0 0-16,-67 46 0 15,67-46-1-15,-40 40 0 16,40-40 0-16,-29 45-1 16,29-45-2-16,-18 42 3 15,18-42-1-15,0 0-1 16,4 47 0-16,-4-47 1 15,0 0-2-15,0 0 3 16,62-2 1-16,-62 2-2 16,0 0 0-16,68-46 1 15,-68 46-1-15,44-44 1 16,-44 44 1-16,36-47-3 0,-36 47-1 15,27-42 2-15,-27 42 0 16,0 0 0-16,0 0-1 16,0 0 1-16,0 0-3 15,0 0 3-15,37 43 0 16,-37-43-1-16,-1 85 0 15,-3-34 0-15,1 4-1 16,0 2 3-16,-2 0 1 16,-1 0-2-16,-1 2 2 15,-1-6-1-15,-5-1 1 16,-2-5 2-16,0-7 0 15,15-40-1-15,-40 58 0 0,40-58 1 16,-47 21-2 0,47-21 2-16,-53-13-1 0,53 13-2 15,-52-32 0-15,52 32-1 16,-53-38-1-16,53 38-1 15,0 0-3-15,-57-59-5 16,57 59-8-16,0 0-14 16,-26-58-11-16,26 58-3 15,9-43 2-15</inkml:trace>
  <inkml:trace contextRef="#ctx0" brushRef="#br0" timeOffset="39839.2786">14535 18179 55 0,'0'0'41'16,"0"0"-1"-16,0 0-3 0,0 0-32 15,0 0-2-15,0 0 1 16,0 0 1-16,0 0-3 15,0 0-2-15,0 0 1 16,57-23 2-16,-57 23-2 16,0 0 0-16,53-3-1 15,-53 3-1-15,0 0 1 16,61-20 2-16,-61 20-1 15,0 0-1-15,53-41-1 16,-53 41 2-16,0 0-1 16,25-52 0-16,-25 52 0 15,0 0-1-15,-5-49 2 16,5 49 0-16,0 0 1 15,0 0 0-15,-57-10 1 0,57 10 0 16,0 0 0-16,-56 44-3 16,56-44 1-16,-30 49-1 15,30-49 0-15,-14 57-1 16,14-57-1-16,8 55-2 15,-8-55 0-15,36 42-7 16,-36-42-12-16,72 23-13 16,-21-25-7-16,2-8-1 15,11-8 2-15</inkml:trace>
  <inkml:trace contextRef="#ctx0" brushRef="#br0" timeOffset="40771.332">16106 18118 29 0,'0'0'38'0,"-15"-49"3"15,15 49-2-15,0 0-23 16,0 0-12-16,-3-48 2 16,3 48-2-16,0 0-2 15,0 0 2-15,0 0-2 16,-65-20 1-16,65 20 0 15,-48 11-1-15,48-11-1 0,-50 22 2 16,50-22-2-16,-49 32 0 16,49-32 0-16,0 0-1 15,-54 53 0-15,54-53 1 16,0 0 0-16,-12 48-1 15,12-48 1-15,0 0-1 16,0 0 1-16,54 26-1 16,-54-26 1-16,50-6-2 15,-50 6 2-15,54-20-1 16,-54 20 0-16,54-31 0 15,-54 31-2-15,48-34 2 16,-48 34 0-16,0 0 0 16,49-43 0-16,-49 43 1 0,0 0-2 15,0 0 1-15,0 0 0 16,0 0-1-16,23 66-1 15,-29-23 1-15,-1 4-3 16,-3 7 2-16,-2 7 0 16,-2 2 0-16,-2 0 3 15,0 1-2-15,-4-1 3 16,-1-4 0-16,-3-6 3 15,1-6-4-15,23-47 7 16,-52 68-3-16,52-68-1 16,-57 19 1-16,57-19-2 15,-52-29 0-15,52 29 0 16,-48-61-2-16,48 61-5 15,-34-74-1-15,34 74-4 0,-18-79-10 16,18 79-13-16,0-76-12 16,0 76-2-16,26-71 3 15</inkml:trace>
  <inkml:trace contextRef="#ctx0" brushRef="#br0" timeOffset="41290.3615">16381 18056 38 0,'0'0'39'0,"0"0"1"15,0 0 0-15,40-46-24 16,-40 46-11-16,0 0 1 15,0 0-3-15,0 0-2 16,0 0 1-16,0 0 1 16,3 54-1-16,-3-54 2 15,-16 45-3-15,16-45-1 16,-15 47 1-16,15-47 2 15,-13 42-2-15,13-42-2 16,0 0 1-16,0 0-1 0,0 0 2 16,0 0 0-16,0 0 0 15,0 0 0-15,0 0-1 16,0 0-1-16,27-52 2 15,-27 52 0-15,20-47-2 16,-20 47 1-16,22-51 0 16,-22 51-2-16,29-46 0 15,-29 46 1-15,0 0-6 16,50-50-7-16,-50 50-15 15,0 0-10-15,65-17-3 16,-65 17 2-16</inkml:trace>
  <inkml:trace contextRef="#ctx0" brushRef="#br0" timeOffset="41757.3884">16780 17960 41 0,'0'0'35'0,"47"26"1"15,-47-26-2-15,0 0-30 16,0 0 1-16,0 0 0 15,0 0 0-15,0 0 2 16,0 0-2-16,0 0 0 16,0 0 1-16,0 0-2 15,0 0 0-15,0 0-2 16,0 0 1-16,0 0-3 15,0 0 2-15,-56 15-2 16,56-15 0-16,0 0-1 16,-47 47 2-16,47-47 1 0,0 0-2 15,-29 58 0 1,29-58 0-16,0 0 1 0,3 49 0 15,-3-49 1-15,0 0-2 16,45 21 0-16,-45-21 1 16,51-8-1-16,-51 8 0 15,57-23-1-15,-57 23 2 16,54-36-2-16,-54 36 1 15,0 0-1-15,56-61 1 16,-56 61-1-16,0 0 0 16,12-52 0-16,-12 52-2 15,0 0-2-15,0 0-6 16,0 0-12-16,0 0-11 15,-49-23-7-15,49 23-2 0,0 0 0 16</inkml:trace>
  <inkml:trace contextRef="#ctx0" brushRef="#br0" timeOffset="42289.4188">17285 17969 58 0,'0'0'43'0,"-54"-16"-1"15,54 16 1-15,0 0-37 16,0 0-3-16,0 0 0 16,-45 44 0-16,45-44-1 15,0 0 0-15,-18 56-1 16,18-56-1-16,0 0 0 15,13 57 0-15,-13-57 0 16,0 0-2-16,0 0 4 16,65 47-3-16,-65-47 2 15,0 0-1-15,70-4 1 16,-70 4 1-16,49-23-2 15,-49 23 2-15,51-39-3 16,-51 39 0-16,44-45 1 16,-44 45 1-16,35-43 0 0,-35 43-3 15,0 0 2-15,0 0-1 16,0 0 4-16,0 0-3 15,0 0 1-15,0 0-3 16,0 0 1-16,0 0 0 16,50 46-3-16,-50-46-2 15,17 43-10-15,-17-43-12 16,0 0-12-16,43 49-1 15,-43-49-1-15</inkml:trace>
  <inkml:trace contextRef="#ctx0" brushRef="#br0" timeOffset="43062.4629">18036 18036 38 0,'0'0'38'0,"0"0"1"16,0 0 0-16,0 0-30 16,-47-15 0-16,47 15-2 15,0 0 1-15,0 0-3 16,0 0-3-16,-46 47 2 15,46-47-1-15,0 0-1 16,-20 50-3-16,20-50 1 16,-14 42 1-16,14-42 0 15,0 0 1-15,-19 54-2 16,19-54 1-16,0 0 0 0,0 0 1 15,0 0-2-15,0 0 1 16,0 0 0-16,0 0 0 16,0 0-1-16,0 0-1 15,5-48 1-15,-5 48 0 16,17-55-1-16,-17 55 0 15,20-55 0-15,-20 55 0 16,25-53 0-16,-25 53 0 16,34-46 0-16,-34 46 0 15,0 0 1-15,57-46-1 16,-57 46 2-16,0 0-2 15,55-12 1-15,-55 12 0 16,0 0 1-16,0 0 0 0,51 38-1 16,-51-38-1-16,0 0 1 15,8 58 1-15,-8-58-1 16,-14 49 1-16,14-49-1 15,-25 52-3-15,25-52 4 16,-36 50-1-16,36-50 0 16,-39 44-2-16,39-44 3 15,0 0-3-15,-58 48 3 16,58-48 2-16,0 0-2 15,0 0 2-15,-58 34-2 16,58-34 0-16,0 0-2 16,0 0 4-16,-37 43-3 15,37-43-2-15,-18 47 2 16,18-47-3-16,-23 68 4 0,23-68 1 15,-23 77-2-15,10-37-2 16,2 2-1-16,11-42 0 16,-20 72-10-16,20-72-7 15,-17 55-16-15,17-55-6 16,0 0-1-16,0 0 5 15</inkml:trace>
  <inkml:trace contextRef="#ctx0" brushRef="#br0" timeOffset="44212.5288">3393 16688 55 0,'14'-5'38'0,"-14"-7"0"16,0 12-14-16,4-13-19 15,1 2 0-15,-3-6 1 16,-2 17-2-16,9-17-1 15,-9 17 0-15,11 22-1 16,-9 9 0-16,-3 17-1 16,-4 16 1-16,-5 17-2 15,-4 11 2-15,-6 11 0 16,-2-6 0-16,-2-3-1 15,3-13-1-15,11-9-3 16,2-26-2-16,22-7-18 16,-14-39-15-16,39-11-3 0,-9-23-2 15,15-10 2-15</inkml:trace>
  <inkml:trace contextRef="#ctx0" brushRef="#br0" timeOffset="44446.5422">3695 17024 53 0,'0'0'41'0,"0"0"-2"16,0 0 1-16,0 0-36 15,0 0-4-15,0 0-3 16,0 0-6-16,3-13-27 0,11 10-3 16,-2-20-1-16,11 8 1 15</inkml:trace>
  <inkml:trace contextRef="#ctx0" brushRef="#br0" timeOffset="44747.5594">4045 16734 39 0,'0'0'39'16,"-9"5"1"-16,-3-10-1 16,12 5-25-16,-15 15-10 15,7 4 0-15,-7 3-1 16,1 12 0-16,-4 8-1 0,5-2 1 15,-1 3-1-15,9 0 0 16,6-8-1-16,12-6 1 16,14-10-1-16,7-17 0 15,16-15-1-15,9-6-1 16,5-10-1-16,0-6-1 15,2-2-1-15,-10-6-6 16,8 13-13-16,-27-17-15 16,3 20-3-16,-21-10 1 15</inkml:trace>
  <inkml:trace contextRef="#ctx0" brushRef="#br0" timeOffset="44941.5705">4337 16598 53 0,'-28'36'40'0,"-6"0"0"16,12 22 0-16,-4 4-36 15,8 7 0-15,4 8-2 16,3 2 1-16,4 0-3 16,6-5 0-16,7-4-5 15,-2-14-6-15,24-10-28 16,-7-22 1-16,12-9-1 15,-4-23-2-15</inkml:trace>
  <inkml:trace contextRef="#ctx0" brushRef="#br0" timeOffset="45294.5905">4557 16811 55 0,'-27'8'40'0,"14"4"0"16,-7-6-2-16,3 11-35 15,2 3 1-15,3 7-1 16,0 0-1-16,7 0 1 16,4-2-2-16,7-3 2 15,8-5-3-15,9-6 2 16,6-3-2-16,5-7 1 15,3 1-1-15,-1 2 0 16,0 4 0-16,-5 6 0 16,-8 6 0-16,-7 8 0 0,-9 4 1 15,-9 5-1-15,-4 2 0 16,-8-2 0-16,4-2-3 15,-8-12-4-15,18 2-15 16,-16-22-18-16,16-3-1 16,5-30 0-16,9 0 0 15</inkml:trace>
  <inkml:trace contextRef="#ctx0" brushRef="#br0" timeOffset="45490.6015">4628 16801 68 0,'0'0'43'0,"-26"3"0"15,26-3 0-15,0 0-41 16,14-6 0-16,13-10-2 0,4 0-1 16,9-4-2-16,3-1-4 15,17 14-13-15,-15-12-20 16,15 16-2-16,-13-5-1 15,10 15 0-15</inkml:trace>
  <inkml:trace contextRef="#ctx0" brushRef="#br0" timeOffset="45865.6229">5159 17101 67 0,'-23'-3'42'16,"23"3"-1"-16,0 0-2 15,-5-14-37-15,14 4 0 16,6 3-1-16,4-6 0 15,10-1-1-15,12-2-1 16,4 1-1-16,12-1-3 0,-3-4-7 16,21 13-27-16,-12-11 0 15,9 12-3-15,-11-7 1 16</inkml:trace>
  <inkml:trace contextRef="#ctx0" brushRef="#br0" timeOffset="46286.6475">5674 16806 41 0,'4'-24'36'16,"5"11"1"-16,-5-11-7 15,-4 24-23-15,9-11-1 16,-9 11-1-16,3 27 0 15,-2 2 0-15,-6 11-1 16,0 10 0-16,-3 7-2 16,0 6 2-16,-1 2-4 0,3-2 2 15,3-4-2-15,3-11-3 16,11-7-4-16,-6-19-24 15,22-7-8-15,-4-22-3 16,15-4 3-16</inkml:trace>
  <inkml:trace contextRef="#ctx0" brushRef="#br0" timeOffset="46452.657">5938 17037 61 0,'-26'0'41'0,"10"11"-1"15,-8-9 0-15,11 0-37 16,1 0-4-16,12-2-3 15,0 0-10-15,4-21-25 16,17 8 0-16,-5-7-2 0,10 2 2 16</inkml:trace>
  <inkml:trace contextRef="#ctx0" brushRef="#br0" timeOffset="46721.6723">6099 16797 53 0,'0'0'41'0,"-20"9"-2"15,15 7 0-15,-6-3-32 16,3 6-1-16,-2 3-1 16,5 11-2-16,0-6-1 15,4 1 0-15,8-2-1 16,2-6 0-16,7-7-1 0,9-10-2 15,8-11 0-15,0-13-2 16,8-2-1-16,-2-10-3 16,5 5-11-16,-17-18-18 15,9 13-4-15,-16-10 2 16,-2 18 1-16</inkml:trace>
  <inkml:trace contextRef="#ctx0" brushRef="#br0" timeOffset="46879.6812">6330 16751 58 0,'-24'20'40'0,"10"15"0"16,-11-6-1-16,11 11-33 15,-4 2-2-15,6-2-1 16,2 5-3-16,5-3-2 16,9-1-3-16,0-10-15 15,18 3-19-15,-7-18-2 0,15-4 1 16,-7-10-1-16</inkml:trace>
  <inkml:trace contextRef="#ctx0" brushRef="#br0" timeOffset="47322.7066">6585 16694 57 0,'-25'-19'41'16,"10"23"-2"-16,-10-2 2 0,6 17-36 16,-8 5-1-16,6 10-1 15,-1 5-1-15,6 2 0 16,7-5 0-16,7 1-1 15,8-12 0-15,13-10 1 16,5-10-1-16,7-12 0 16,8-11 0-16,-1-10-1 15,-1-3 1-15,-2-4 0 16,-7 2 0-16,-8 5-1 15,-7 4 0-15,-8 8 1 16,-5 16-1-16,-11 2 0 16,-3 20 0-16,-3 10 1 15,-3 18-1-15,-4 6 0 0,-3 11-2 16,5 3 2-16,2 8-3 15,2-9-6-15,15 6-14 16,-15-20-14-16,22-6-5 16,-3-19-1-16,13-7 0 15</inkml:trace>
  <inkml:trace contextRef="#ctx0" brushRef="#br0" timeOffset="48202.757">10713 16687 57 0,'-10'-11'41'15,"10"11"-2"-15,0 0 2 16,0 0-34-16,-14 20-2 15,13 6-1-15,-7 6-1 16,2 14-1-16,-5 10 0 16,-2 4-1-16,-4 1 0 15,4 0-1-15,3-5-3 16,-1-7-4-16,22-3-34 15,-8-23 2-15,16-6-3 16,-1-16 0-16</inkml:trace>
  <inkml:trace contextRef="#ctx0" brushRef="#br0" timeOffset="48366.7662">10974 16933 65 0,'-18'-7'40'15,"1"8"-2"-15,3 3 1 16,0-6-40-16,0-1-6 15,25 6-31-15,-11-3 0 16,22-10-2-16,-3-4 1 16</inkml:trace>
  <inkml:trace contextRef="#ctx0" brushRef="#br0" timeOffset="48690.7849">11284 16695 62 0,'-18'16'40'0,"-11"-3"1"16,5 11 0-16,-8-1-37 15,5 4 1-15,3-1-2 16,6 3 1-16,8-3-2 16,9 2 0-16,6-8-1 15,14 0 0-15,4-12-1 16,10 4 1-16,0-6-1 15,3 2 0-15,-2-4 1 16,-2 1-1-16,-8 7 0 16,-7-3 0-16,-10 10 0 15,-5-2 0-15,-4 6-1 16,-9-3 0-16,1 5-1 15,-4-11-2-15,6 1-5 16,-12-12-20-16,20-3-11 0,0 0-3 16,-3-17 3-16</inkml:trace>
  <inkml:trace contextRef="#ctx0" brushRef="#br0" timeOffset="49148.8112">11373 16730 73 0,'-7'-19'42'0,"7"19"-2"15,0 0 2-15,9-12-39 16,9 4-1-16,8-2 0 16,3-2 0-16,7 3-1 15,0-4 0-15,1 7 1 0,-4 3-1 16,-8 6 0-1,-6 5 0-15,-9 8 0 0,-8 4-1 16,-8 4 1-16,-6-1 0 16,0 4 0-16,-4-3-1 15,0-3 0-15,3-2 0 16,3-1 0-16,6-5 0 15,5-2 0-15,-1-11-1 16,19 16 1-16,-4-11 0 16,5-2 0-16,0-2 0 15,4 0 0-15,-5 3 0 16,1-2 0-16,-3 5-1 15,-3 7 1-15,-9 3 0 16,1 5-1-16,-9 7 1 16,-5-1 0-16,1 4 0 15,-7-1 0-15,3 1-2 0,-3-11-1 16,6 1-3-16,-8-14-10 15,21 8-16-15,-5-16-10 16,0 0 0-16,-3-23-1 16</inkml:trace>
  <inkml:trace contextRef="#ctx0" brushRef="#br0" timeOffset="49343.8223">11718 16753 75 0,'-9'-13'44'0,"9"13"-2"16,0 0 2-16,-6-10-40 15,6 10-2-15,23-14-2 0,-3 5 0 16,4-2-3-16,6 0-1 16,0-8-7-16,16 19-22 15,-14-13-8-15,5 10-3 16,-7-4 2-16</inkml:trace>
  <inkml:trace contextRef="#ctx0" brushRef="#br0" timeOffset="49749.8455">12139 16924 69 0,'0'0'42'0,"20"4"-1"0,1-11-1 16,7 0-39-16,10-1-2 15,4-3-4-15,16 8-25 16,-12-12-10-16,6 9-2 15,-11-8 1-15</inkml:trace>
  <inkml:trace contextRef="#ctx0" brushRef="#br0" timeOffset="50034.8618">12780 16589 63 0,'0'0'41'16,"0"0"-1"-16,-7 38 1 15,-6-3-36-15,-4 11-2 16,-2 14-2-16,-2 6 0 15,1 3 0-15,3-2-1 16,5-2-2-16,3-13-4 16,22 6-23-16,-9-26-12 15,15-13 0-15,2-17-1 16</inkml:trace>
  <inkml:trace contextRef="#ctx0" brushRef="#br0" timeOffset="50193.8709">12932 16932 73 0,'-22'2'40'16,"11"3"-3"-16,11-5-15 16,0 0-62-16,9-8 1 15,8-4-2-15,10 5 1 16</inkml:trace>
  <inkml:trace contextRef="#ctx0" brushRef="#br0" timeOffset="50695.8995">13194 16769 50 0,'-22'-11'40'0,"11"12"-1"16,-8-7 0-16,6 15-30 16,-7-5-4-16,6 4-1 15,-1 1-1-15,8 5 0 0,0 1-1 16,7 4 0-16,7 1-1 15,4 2 0-15,3 0 0 16,3 8 0-16,2-4 0 16,-2 2-1-16,0-3 0 15,-2 1 0-15,-2-2 0 16,-2-4 0-16,-6 1 0 15,-2-6-1-15,-6 0 1 16,-3-1 0-16,-4 1 0 16,-4-3 0-16,-1 0-2 15,-2-5-2-15,2-1-2 16,-6-10-16-16,21 4-16 15,-20-15-3-15,18-2 0 16,-7-13 0-16</inkml:trace>
  <inkml:trace contextRef="#ctx0" brushRef="#br0" timeOffset="50908.9118">13153 16718 50 0,'7'-17'42'0,"-7"17"-1"15,0 0 1-15,0 0-18 16,12-11-24-16,-12 11 0 15,23-15-2-15,-3 6 0 16,6 6-1-16,5-2-2 16,11 9-3-16,-2-11-13 15,14 21-18-15,-7-8-2 16,6 10 2-16,-6-12 1 15</inkml:trace>
  <inkml:trace contextRef="#ctx0" brushRef="#br0" timeOffset="51356.9375">13767 16748 37 0,'-10'-8'37'16,"10"8"1"-16,-5-14 0 15,5 14-29-15,-6-16-2 16,6 16 1-16,-24-7-3 16,7 10-1-16,-10 1-1 15,-1 8 0-15,-4 3-1 0,-2 6-1 16,0 3 1-16,3 1 0 15,5 2-1-15,5-3 0 16,9-3 0-16,9-4 0 16,3-17 0-16,28 11-1 15,1-16 1-15,7-8-1 16,4-3 1-16,1-4-1 15,-4 2 1-15,-4 1-1 16,-6 3 0-16,-6 7 1 16,-11 7-1-16,-9 10 0 15,-6 11 0-15,-6 9 0 16,-4 10-1-16,-6 5 0 15,0 12-1-15,-4-2-1 16,6 7-5-16,-6-13-12 16,24 10-16-16,-14-23-4 0,17-3-3 15,1-21 2-15</inkml:trace>
  <inkml:trace contextRef="#ctx0" brushRef="#br0" timeOffset="52070.9783">17640 16773 59 0,'5'-14'40'0,"7"8"-1"16,-12-7 1-16,0 13-35 16,0 0-2-16,10 11 0 15,-12 11-1-15,-1 13-1 16,-5 10 0-16,-4 11 0 15,-3 4 0-15,1 2-1 16,3-2-2-16,1-7-2 16,10 0-6-16,-7-23-26 15,26-4-4-15,-2-21-1 16,16-7 2-16</inkml:trace>
  <inkml:trace contextRef="#ctx0" brushRef="#br0" timeOffset="52296.9909">18008 16986 66 0,'0'0'40'15,"0"0"-1"-15,-15 0-1 16,15 0-39-16,0 15-6 16,-9-13-31-16,15 10 1 15,-6-12-3-15,15 5 1 16</inkml:trace>
  <inkml:trace contextRef="#ctx0" brushRef="#br0" timeOffset="52942.028">18517 16814 10 0,'8'-15'32'0,"-3"-2"1"16,0 5 2-16,-9-6-20 16,4 18-4-16,-18-7-1 15,6 18-1-15,-17 4-2 16,1 19 1-16,-10 4-2 15,2 10-1-15,-7 7-1 16,6 4 0-16,4 4-1 16,8-1 0-16,7-3-1 0,13-10 0 15,7-2-2-15,12-13 1 16,11-10-1-16,9-10 1 15,5-12-1-15,1-8 0 16,-1-12 1-16,-6-7-1 16,-7-6 0-16,-7-2 0 15,-15-2 0-15,-13 4 0 16,-9 5-1-16,-11 5 0 15,-11 11 0-15,-4 4 0 16,-1 6 0-16,2 5-2 16,7 4 0-16,6-1-3 15,19 4-4-15,0-13-17 16,30 2-10-16,2-13-3 15,25 1 2-15</inkml:trace>
  <inkml:trace contextRef="#ctx0" brushRef="#br0" timeOffset="53280.0475">18751 16940 62 0,'-11'-5'39'16,"11"5"0"-16,-26-8 0 16,8 13-35-16,-2-5 1 15,0 9-2-15,-2 4 1 16,1 3-1-16,1 3-1 15,4 3 0-15,6 2 0 16,6-3-1-16,8 5 0 16,8-8 0-16,8 0-1 15,6-4 0-15,4-2 0 0,3-1 0 16,-1 2 0-16,-2 0 0 15,-8 2 0-15,-6 5-1 16,-7 5 1-16,-10 2 0 16,-5 2-1-16,-7-1 0 15,0-5-1-15,-7-2-2 16,11-6-3-16,-10-18-12 15,19 3-18-15,1-28-2 16,12 2-1-16,-7-14 0 16</inkml:trace>
  <inkml:trace contextRef="#ctx0" brushRef="#br0" timeOffset="53461.0578">18777 16887 75 0,'0'0'41'0,"-15"-16"0"15,15 16 0-15,25-21-38 16,-1 6-2-16,8-2-1 15,7-1-2-15,8 8-3 16,-4-13-14-16,16 20-21 16,-16-3 1-16,7 12-3 15,-13-4 2-15</inkml:trace>
  <inkml:trace contextRef="#ctx0" brushRef="#br0" timeOffset="53761.075">19137 17057 69 0,'0'0'42'16,"0"0"-3"-16,0 0 2 15,9-15-37-15,9 13-3 16,11 1-2-16,4-3-1 15,11 4-3-15,3-6-4 16,23 6-29-16,-13-13-1 16,14 7-1-16,-7-12 0 0</inkml:trace>
  <inkml:trace contextRef="#ctx0" brushRef="#br0" timeOffset="54147.097">19690 16794 61 0,'0'0'39'16,"3"-15"-1"-16,-3 15 1 15,10 21-35-15,-4 3-1 16,-2 8 1-16,1 10 0 16,-7 7-2-16,1 6 1 15,-5 5-1-15,0-4 0 16,1-2-2-16,1-12-1 15,4 2-6-15,-8-19-23 16,20-3-9-16,-12-22-2 16,21 3-1-16</inkml:trace>
  <inkml:trace contextRef="#ctx0" brushRef="#br0" timeOffset="54325.1072">19921 17105 78 0,'0'0'42'0,"-20"11"-3"15,20-11 1-15,0 0-41 16,0 0-5-16,0 0-20 16,15-11-14-16,4 4 1 15,-7-7-3-15,8 4 2 16</inkml:trace>
  <inkml:trace contextRef="#ctx0" brushRef="#br0" timeOffset="54865.1381">20294 16788 45 0,'0'0'36'0,"8"-14"1"16,-8 14 0-16,0 0-31 16,-14 26-1-16,-5-5 1 15,1 16-1-15,-11 9-2 16,-2 9 1-16,-4 9 0 15,3 10 1-15,-2-4-2 16,10-2 1-16,6-6-2 16,10-11 0-16,10-10 0 15,11-15-1-15,8-17-1 16,7-10 0-16,2-15 0 15,-1-6 0-15,-4-6 0 16,-5-1-1-16,-10-4 1 16,-6 2 0-16,-11 4 0 15,-9 3 0-15,-5 7-1 16,-5 4 1-16,2 6-1 0,0 3-1 15,5 4-2-15,2-2-3 16,19 13-8-16,-2-11-21 16,13 7-2-16,3-11-4 15,13 4 2-15</inkml:trace>
  <inkml:trace contextRef="#ctx0" brushRef="#br0" timeOffset="55481.1733">20808 16950 30 0,'-3'-10'33'16,"3"10"3"-16,-11-20-1 16,11 20-27-16,-16-21-1 15,4 18 1-15,-12-3-1 16,1 8 1-16,-8 1-2 0,1 12-1 15,-5 4-1-15,2 4 0 16,0 5-1-16,4 2 0 16,7 0-1-16,8-2 0 15,8-1-1-15,10-8 1 16,9-8-2-16,8-7 1 15,13-9-1-15,6-7 0 16,1-10 0-16,5-3 0 16,-3-7 1-16,-3 2-1 15,-8 1 1-15,-5 6-1 16,-9 4 1-16,-7 13 0 15,-11 6 0-15,-4 16-1 16,-6 12 1-16,-6 10 0 16,-3 17-1-16,-3 6 1 0,-1 11-1 15,2-1 1-15,-1 8 0 16,6-11-1-16,5-6-3 15,4-15-3-15,17-9-9 16,-9-24-13-16,23-12-12 16,-8-20-4-16,13-12 1 15</inkml:trace>
  <inkml:trace contextRef="#ctx0" brushRef="#br1" timeOffset="59229.3877">7132 16752 39 0,'1'-24'36'0,"-1"24"0"15,4-20 0-15,-1 10-33 16,-4-2 0-16,1 12 1 15,0 0 0-15,0 0 0 16,0 0 1-16,5 27-1 16,-10 0-1-16,3 17 1 15,-5 8-2-15,1 6-1 16,0 4 0-16,0-2 1 15,3 1-4-15,2-13-1 16,9-4-4-16,-8-23-33 16,22-7 3-16,-4-21-4 15,14-5 3-15</inkml:trace>
  <inkml:trace contextRef="#ctx0" brushRef="#br1" timeOffset="59395.3972">7344 16939 63 0,'-8'10'41'0,"-7"-8"-2"15,15-2 1-15,-18 13-38 16,18-13-2-16,11-8-6 16,-3-8-32-16,17 3 0 15,0-11-2-15,10 5 1 16</inkml:trace>
  <inkml:trace contextRef="#ctx0" brushRef="#br1" timeOffset="59725.4161">7587 16797 59 0,'-13'9'41'15,"-9"-8"-2"-15,10 8 2 16,-3-5-37-16,1 5-1 16,0 1 1-16,2 5-2 15,1 5-1-15,5 8 0 16,1 1 0-16,5 0-1 15,10 1 0-15,3-5 0 16,7 0 0-16,8-6-1 16,4-3 1-16,2-9-1 15,2 1 1-15,-4 0 0 16,-5 3 0-16,-5 4 2 15,-12 4-2-15,-6 4 1 16,-10 1-2-16,-8 2 0 0,-2-2-1 16,-5-9-3-16,8 3-9 15,-10-20-28-15,23 2 3 16,-17-36-4-16,25 5 5 15</inkml:trace>
  <inkml:trace contextRef="#ctx0" brushRef="#br1" timeOffset="59906.4265">7596 16794 62 0,'-24'4'41'16,"11"13"-2"-16,-4-11 1 16,17-6-36-16,0 0-2 15,16 8-2-15,5-16-1 16,6-6-4-16,13 7-5 0,-7-15-29 15,13 11 0-15,-5-10-1 16,5 11 1-16</inkml:trace>
  <inkml:trace contextRef="#ctx0" brushRef="#br1" timeOffset="60183.4423">7908 16792 56 0,'-11'35'40'16,"-10"-6"-2"-16,10 14 2 15,-6-5-36-15,15 5-1 16,4-6 1-16,9 0-2 15,6-7 0-15,9-7 0 16,8-13 1-16,2-11-2 16,1-15 1-16,0-6 1 0,-5-10 0 15,-6-5-1-15,-10-5 0 16,-11 1-1-16,-10-1-1 15,-10 5-1-15,-8 6-2 16,-8 7-2-16,2 13-1 16,-5-1-5-16,16 19-30 15,-11-1 1-15,15 15-2 16,2-5 2-16</inkml:trace>
  <inkml:trace contextRef="#ctx0" brushRef="#br1" timeOffset="60395.4544">8290 17023 69 0,'2'16'43'15,"-2"-16"-3"-15,0 0 2 16,35-4-39-16,-9-11-2 15,11-1-5-15,2-13-11 16,15 8-25-16,-2-7 0 16,10 6-1-16,-5-5 0 15</inkml:trace>
  <inkml:trace contextRef="#ctx0" brushRef="#br1" timeOffset="60777.4763">8881 16764 67 0,'0'0'41'15,"0"0"-1"-15,-14-5 1 16,10 21-38-16,-3 3-1 0,2 15 0 16,3 4-1-16,1 7 0 15,1 3-1-15,4 3-1 16,2 0-1-16,2-7-2 15,11 5-14-15,-5-20-21 16,8-7-2-16,-6-13-1 16,8-7 3-16</inkml:trace>
  <inkml:trace contextRef="#ctx0" brushRef="#br1" timeOffset="60927.4849">9087 16970 78 0,'0'0'41'16,"-20"-5"-3"-16,20 5-11 0,0 0-32 15,0 0-32-15,16-11-2 16,1-9-1-16,9 5 1 16</inkml:trace>
  <inkml:trace contextRef="#ctx0" brushRef="#br1" timeOffset="61248.5032">9297 16819 57 0,'-17'20'40'0,"0"-15"0"15,7 8 0-15,-17-8-31 16,16 9-5-16,-3-1 0 15,6 8-1-15,5-4 0 16,0 6-1-16,10-1 0 16,5 1-1-16,3-6-1 0,8-2 1 15,1 0-1-15,4-8 0 16,0 3 0-16,1-7 0 15,-7-1 0-15,-3 4 1 16,-8-1-1-16,-11-5 0 16,8 23 1-16,-13-6 0 15,-4 4-1-15,-6 1 1 16,2 2-2-16,-5-1 0 15,6 0-3-15,-2-10-3 16,15 5-24-16,-1-18-12 16,-2-14 1-16,3-12-1 15</inkml:trace>
  <inkml:trace contextRef="#ctx0" brushRef="#br1" timeOffset="61431.5137">9323 16781 80 0,'0'0'43'0,"0"0"-2"15,0 0 0-15,0 0-39 16,23-17-2-16,0 6-1 16,2-5-5-16,16 13-28 15,-12-9-7-15,7 12-1 16,-7-3 0-16</inkml:trace>
  <inkml:trace contextRef="#ctx0" brushRef="#br1" timeOffset="61724.5305">9670 16781 42 0,'13'-7'41'16,"-13"7"1"-16,0 0 0 16,0 0-17-16,-4 10-17 15,-6 7-2-15,1 10 0 16,-4 2-3-16,1 4 0 15,3 3-1-15,2-4-1 16,7-2 1-16,11-8-2 16,11-12 1-16,12-8-1 15,14-8 0-15,10-13-1 16,8-5-1-16,2-7-1 15,3-2-2-15,-10-10-5 16,1 20-16-16,-25-16-16 0,-3 11-1 16,-23-8 0-16,-7 13 1 15</inkml:trace>
  <inkml:trace contextRef="#ctx0" brushRef="#br1" timeOffset="61874.539">9971 16746 95 0,'-32'54'42'0,"-9"-3"2"15,11 17-17-15,1-10-23 16,8-4 0-16,6-1-4 15,5-9-6-15,21 9-19 16,-8-27-15-16,15-4-4 16,0-13 1-16,7-6 0 15</inkml:trace>
  <inkml:trace contextRef="#ctx0" brushRef="#br1" timeOffset="62775.5906">14195 16818 53 0,'0'-12'38'16,"0"12"-1"-16,-3-20-12 15,3 20-16-15,0 0-3 16,0 0-1-16,6 12-1 15,-7 10-1-15,-4 12-2 16,1 10 1-16,-4 6-3 0,2 4 0 16,0 3-1-16,0-7-3 15,8 3-12-15,-2-18-21 16,11-11-2-16,-11-24 1 15,29 10 2-15</inkml:trace>
  <inkml:trace contextRef="#ctx0" brushRef="#br1" timeOffset="62948.6005">14416 16949 64 0,'-22'6'39'0,"16"8"0"15,-7-14-1-15,13 0-37 16,4 13-4-16,-4-13-8 0,30-4-25 15,-11-12-2-15,14 9-1 16,0-15 1-16</inkml:trace>
  <inkml:trace contextRef="#ctx0" brushRef="#br1" timeOffset="63302.6206">14794 16743 50 0,'0'0'39'0,"-26"-2"-1"16,17 14 1-16,-13-5-30 15,8 14-3-15,-5 7-3 16,4 15 1-16,0 8-2 16,1 3 1-16,9 3-2 15,0-2 1-15,10-1 0 0,7-9-1 16,7-9-1-16,2-14 1 15,4-11-1-15,1-10-1 16,-3-5 1-16,-3-8-1 16,-8-7 1-16,-8-1-1 15,-10-2 0-15,-4 0 1 16,-8 1 0-16,-3 1-1 15,-2 2 1-15,0 3-2 16,6 6 0-16,4 1-2 16,13 8-4-16,-7-16-22 15,27 17-8-15,-3-11-2 16,20 9 1-16</inkml:trace>
  <inkml:trace contextRef="#ctx0" brushRef="#br1" timeOffset="63608.6382">15046 16912 42 0,'0'0'40'0,"-28"-3"0"15,12 11 0-15,-12-8-15 16,4 15-20-16,2 3-2 16,6 7 1-16,-2 5-2 15,8 3 0-15,5 1-1 16,9 0 0-16,5-2 0 15,10-8 0-15,6-5-1 16,6-9 0-16,4-10 0 16,3-8 0-16,-4-9 0 15,-4-4 0-15,-8-10 0 0,-7 0-1 16,-12-6 1-16,-12 1-2 15,-4 4 0-15,-12 1-2 16,2 5-1-16,-8 1-6 16,17 21-15-16,-13-11-13 15,16 21-2-15,-1-6 1 16</inkml:trace>
  <inkml:trace contextRef="#ctx0" brushRef="#br1" timeOffset="63970.6589">15405 17097 62 0,'0'0'41'0,"0"0"-1"15,13 5 0-15,-13-5-35 16,27-14-5-16,5 8-1 0,8-5-5 15,21 5-23-15,-2-15-9 16,16 2-2-16,-3-9 0 16</inkml:trace>
  <inkml:trace contextRef="#ctx0" brushRef="#br1" timeOffset="64369.6816">16110 16827 54 0,'0'0'40'0,"0"-12"-2"15,0 12 2-15,-5 14-36 16,7 0 0-16,-4 11-2 16,0 11 1-16,-6 9-2 15,-3 6 1-15,0 9-1 16,-3-3-1-16,3 4-1 15,-2-12-3-15,13-1-12 16,-4-20-21-16,17-7-2 0,-1-21-2 16,17-8 3-16</inkml:trace>
  <inkml:trace contextRef="#ctx0" brushRef="#br1" timeOffset="64534.6909">16323 17109 48 0,'-15'12'41'16,"-8"-8"-3"-16,11 1 0 15,-3-6-17-15,15 1-25 16,3-12-6-16,4-11-28 16,18 11 1-16,-7-14-3 15,17 10 2-15</inkml:trace>
  <inkml:trace contextRef="#ctx0" brushRef="#br1" timeOffset="64884.7112">16609 16861 57 0,'0'0'38'0,"-15"-12"-1"15,13 23-7-15,-14-4-22 16,10 14-3-16,-6 7 0 16,2 7-1-16,-6 8 0 15,1 8-1-15,0 3 0 16,1 0 0-16,7-2 0 15,4-9-1-15,3-9 0 16,9-10-1-16,5-10-1 16,9-14 0-16,5-14-1 15,0-6 0-15,-1-9 0 0,-7-5 0 16,-2-1 1-16,-11 0-1 15,-10 4 1-15,-8 4-1 16,-8 10 0-16,-5 7 0 16,-3 9-3-16,-2 2-1 15,15 14-11-15,-12-6-23 16,24 7 0-16,2-16-2 15,18 17 3-15</inkml:trace>
  <inkml:trace contextRef="#ctx0" brushRef="#br1" timeOffset="65169.727">16875 16913 53 0,'-4'-23'40'16,"4"23"1"-16,-15-9-1 15,15 9-21-15,-10 15-15 16,6 1-1-16,-1 3 0 15,5 4-1-15,0 7 0 16,5 1 0-16,3 1-1 16,1-3 0-16,5 0-1 15,7-14 1-15,2-7-1 16,7-9 0-16,11-12-1 15,6-15 0-15,10-6-2 16,6-9-1-16,6-2-2 16,-9-8-9-16,10 17-12 15,-25-10-13-15,-2 15-1 0,-25 2 1 16</inkml:trace>
  <inkml:trace contextRef="#ctx0" brushRef="#br1" timeOffset="65390.7401">17144 16836 75 0,'-25'39'43'0,"7"17"-1"16,-11-7-2-16,11 8-33 15,-8-1-3-15,9-1-1 16,-1-4-2-16,8-14-1 15,5-5-4-15,5-12-4 16,14 1-8-16,-14-21-25 0,30 10-1 16,-12-21-2-16,11 3 0 15</inkml:trace>
  <inkml:trace contextRef="#ctx0" brushRef="#br1" timeOffset="66524.805">21524 16804 20 0,'0'0'36'0,"9"-15"3"16,-9 15-1-16,0 0-14 0,0 0-13 16,0 0-2-16,0 0-4 15,-11 17 0-15,4 0-2 16,-5 7 0-16,2 10-1 15,-3 7-1-15,-1 9 1 16,1 8 0-16,3 3-1 16,0 5-1-16,1-9-1 15,12-1-3-15,-3-16-11 16,15-2-24-16,-6-21-1 15,15-10-2-15,-4-20 0 16</inkml:trace>
  <inkml:trace contextRef="#ctx0" brushRef="#br1" timeOffset="66711.8157">21676 17088 61 0,'0'0'41'0,"-15"-9"-2"15,15 9 0-15,0 0-32 16,-12 1-5-16,12-1-2 15,0 0-4-15,22-3-10 16,-13-11-24-16,16 6 0 16,-7-12-2-16,16 2 1 15</inkml:trace>
  <inkml:trace contextRef="#ctx0" brushRef="#br1" timeOffset="67034.8342">21936 16894 72 0,'0'0'40'15,"-16"8"-1"-15,16-8-8 16,19 0-27-16,5-6-1 16,6-6-1-16,8 2 0 15,5-2 0-15,1 1 0 16,-3 2 0-16,-6 5-1 15,-6 3 0-15,-9 3 0 16,-8 5 0-16,-10 5 0 16,-6 3 0-16,-4 8 0 15,-8 1-1-15,-2 4 0 16,2 5 0-16,-4 2-1 15,3 6-1-15,-2 0-1 16,12 4-3-16,-7-13-10 0,24 5-25 16,-8-15 1-16,20-4-1 15,-5-17 0-15</inkml:trace>
  <inkml:trace contextRef="#ctx0" brushRef="#br1" timeOffset="67358.8527">22459 16917 53 0,'-1'-18'39'0,"-12"0"0"15,13 18 0-15,-35 3-29 16,21 16-6-16,0 4-1 16,3 9 1-16,2 6-2 15,2 5 0-15,3 1 0 0,6-3 0 16,7-3 0-16,9-11-1 15,4-10 0-15,8-12-1 16,5-11 0-16,4-11 0 16,0-9 1-16,-5-6-2 15,-5-6 1-15,-11 0-1 16,-9-1 0-16,-9 5 0 15,-14 4-1-15,-6 4 0 16,-5 6-2-16,-5 4-3 16,10 17-10-16,-12-8-21 15,22 14-1-15,-1-5-1 16,19 12 0-16</inkml:trace>
  <inkml:trace contextRef="#ctx0" brushRef="#br1" timeOffset="67659.8699">22790 17157 69 0,'-15'-13'42'16,"15"13"-1"-16,21-26-1 15,13 10-39-15,-1 1-2 0,11-2-3 16,20 11-17-16,-6-12-18 16,16 9 0-16,-5-9-3 15,13 7 1-15</inkml:trace>
  <inkml:trace contextRef="#ctx0" brushRef="#br1" timeOffset="68208.9013">23453 16816 32 0,'0'0'38'15,"2"-11"1"-15,-2 11-1 16,0 0-17-16,-1 22-13 16,-4-3-4-16,2 14-1 15,-4 6-1-15,0 6 0 16,-1 8 0-16,-5 1-2 15,6 3-1-15,-2-4-3 16,10 4-16-16,-6-18-18 16,16-3 0-16,-3-17-2 15,15-11-1-15</inkml:trace>
  <inkml:trace contextRef="#ctx0" brushRef="#br1" timeOffset="68462.9157">23683 17088 78 0,'0'0'43'0,"-11"10"-4"0,11-10 0 16,0 0-41-16,0 0-11 15,0 0-26-15,0 0-3 16,7-11 1-16,-7 11-1 15</inkml:trace>
  <inkml:trace contextRef="#ctx0" brushRef="#br1" timeOffset="69829.9941">23878 16990 32 0,'0'0'37'0,"0"0"1"16,0 13-2-16,0-13-14 15,0 0-16-15,10-10-3 0,7 5-1 16,0-3 0-16,7-1-1 16,2-4 0-16,3 2 0 15,0-1 0-15,-4 3 0 16,-5 4-1-16,-3 4 1 15,-6 6 0-15,-8 9 0 16,-8 6 0-16,-5 2 0 16,-6 8-1-16,-3 1 1 15,-4 6 0-15,1-1 0 16,1 4 0-16,3-5-1 15,5 2-2-15,3-11-5 16,22 6-29-16,-12-19-2 16,21-3-2-16,-2-20-1 15</inkml:trace>
  <inkml:trace contextRef="#ctx0" brushRef="#br1" timeOffset="70114.0103">24300 16982 51 0,'0'0'39'0,"-17"-11"-1"15,17 11 0-15,-19 3-30 16,19-3-4-16,-24 22 0 16,14-4-1-16,-3 6 0 15,4 0 0-15,0 5-1 16,6-4 0-16,7-2 0 15,10-4 0-15,11-8-1 16,15-8 0-16,10-12-1 16,10-8-1-16,9-4-2 0,0-5 0 15,1 2-3-15,-15-13-12 16,4 16-20-16,-29-4-2 15,-3 8-1-15,-23 0 2 16</inkml:trace>
  <inkml:trace contextRef="#ctx0" brushRef="#br1" timeOffset="70333.0227">24517 17004 69 0,'-11'35'42'16,"-12"-5"-1"-16,8 15 2 15,-5-4-37-15,1 2-3 0,1 2 0 16,3-2-3-16,0 1 0 16,2-6-3-16,12 1-7 15,-10-10-30-15,23-2-1 16,-6-13-1-16,12-5 1 15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38.763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6177 15863 24 0,'-26'-20'30'15,"-12"-1"3"-15,-6 8-16 16,-18-9-10-16,-3 8-1 16,-18-6 1-16,2 14 0 15,-19-2-1-15,3 15 0 16,-6-1-2-16,5 14-1 15,1 5-1-15,11 10 1 16,10 3-2-16,16 3 0 16,18 2-1-16,17-4-1 15,20-3 1-15,20-9 0 16,22-10 0-16,27-16 1 15,20-16-1-15,18-12 1 16,18-17 1-16,10-11-1 16,6-8-1-16,1-7 0 15,-13 4 0-15,-18 3 1 0,-24 10-2 16,-21 8 2-16,-28 12-2 15,-27 10 2-15,-24 7-1 16,-23 10 2-16,-18 6-2 16,-14 7 1-16,-12 8-1 15,-6 8-1-15,-10 9 1 16,-1 11-1-16,1 9 1 15,8 8-1-15,7 2 1 16,17 5-2-16,17-4 2 16,21-5 0-16,26-10 0 15,29-14 0-15,20-15 0 16,26-22 0-16,17-20 0 15,19-18 0-15,12-20 1 16,8-11 0-16,4-15-1 0,-12-4 1 16,-12-5 0-16,-19 6 0 15,-25 6-1-15,-26 9 1 16,-34 15-1-16,-31 10 1 15,-28 14-1-15,-23 12 0 16,-22 17 0-16,-16 11 0 16,-13 17 0-16,-8 14 1 15,4 6-1-15,5 12 0 16,13 1 0-16,17 3-2 15,21-6 1-15,26-4-1 16,30-10 1-16,26-12-1 16,24-12 1-16,24-15-2 15,23-11 3-15,16-12 1 0,8-13 0 16,4-12 0-16,3-9 0 15,-5-7 0-15,-11-3 0 16,-17 0 0-16,-23 2 0 16,-19 4-1-16,-24 6 1 15,-20 8-1-15,-22 13 0 16,-20 8 0-16,-18 11 0 15,-14 11 1-15,-13 13-1 16,-4 17 0-16,-5 14 0 16,0 19 0-16,2 13 0 15,13 12 1-15,17 7-2 16,19 2-1-16,28-3 1 15,22-13-1-15,30-19 2 16,26-23-2-16,31-27 2 0,28-24 0 16,22-31 0-16,12-21 2 15,13-19-1-15,10-16 1 16,-4-8 0-16,-10-2 2 15,-20 7-3-15,-26 5 1 16,-29 16-2-16,-30 16 2 16,-37 19-1-16,-37 19 0 15,-31 18-1-15,-26 19 0 16,-22 20-1-16,-20 21 1 15,-13 20-1-15,-2 19 1 16,-1 18-1-16,12 14 0 16,16 8-1-16,20 0-2 15,24-2 4-15,26-6-4 16,35-15 3-16,26-19-1 0,26-21 1 15,24-21-1-15,17-25 2 16,15-21-1-16,12-26 2 16,3-22 1-16,7-22-2 15,3-15 2-15,-9-17-1 16,-17-5 0-16,-18-5 0 15,-24 5 3-15,-27 2-1 16,-29 9-1-16,-32 9 0 16,-28 15-1-16,-29 18 1 15,-22 20-1-15,-18 25 1 16,-9 22-2-16,-5 27-2 15,-1 27 1-15,-2 27-1 16,12 19 1-16,16 11-1 16,24 3 1-16,29-8-3 0,30-13 0 15,31-20 4-15,31-25-2 16,36-26 1-16,27-33 1 15,32-34 0-15,19-28-1 16,17-26 3-16,13-22-1 16,4-17 1-16,-4-9 3 15,-13-6-3-15,-18 5-1 16,-30 14 1-16,-32 14-1 15,-36 21 1-15,-34 18 0 16,-33 23-2-16,-25 18 0 16,-24 22 0-16,-16 19 1 15,-9 18-1-15,-9 18 0 16,-2 16 0-16,5 17 1 15,8 12-3-15,11 5 1 0,13 3-1 16,21-3 1-16,25-9-1 16,28-15 0-16,30-20 1 15,24-21-2-15,25-26 3 16,21-25 0-16,18-21 3 15,9-24-2-15,10-20 1 16,-4-17 0-16,-10-6-1 16,-18-6 0-16,-22 2 1 15,-27 9 1-15,-30 8-2 16,-30 14 0-16,-37 13 0 15,-29 18 0-15,-24 18 0 16,-20 21 1-16,-16 20-2 16,-8 23 1-16,-4 23-2 15,5 20 1-15,14 19-1 0,13 14 1 16,23 3-1-16,27-1-1 15,29-9 0-15,31-14 1 16,29-20-1-16,30-25 1 16,27-28 1-16,23-29 0 15,18-33 0-15,16-24 0 16,10-25 2-16,-4-17-1 15,-6-14 2-15,-19-7-3 16,-25 2 2-16,-26 5-2 16,-33 14 1-16,-36 13 0 15,-34 16-1-15,-29 16 0 16,-24 22 0-16,-23 23 0 15,-15 26 0-15,-13 28 1 16,-8 28-1-16,2 26 1 0,6 19-2 16,14 17 0-16,18 6 0 15,24 0 1-15,28-10-1 16,32-14 0-16,34-28 0 15,34-23-1-15,32-30 2 16,25-28 1-16,21-30-1 16,19-23 1-16,13-25 0 15,2-20 0-15,1-14 0 16,-19-11-1-16,-18-3 1 15,-24-2 0-15,-26 6 0 16,-35 3-2-16,-32 8 2 16,-27 9-1-16,-30 13 0 15,-22 13 1-15,-19 20 0 16,-9 20-1-16,-14 25 0 0,-5 29 1 15,-8 34 0-15,-2 26-1 16,5 29 0-16,4 19 1 16,12 16-2-16,11 10 1 15,22-3-1-15,22-10 1 16,28-20-2-16,36-23 2 15,33-30 0-15,27-31 0 16,33-42 0-16,27-34 0 16,21-37 0-16,12-25 0 15,5-24 1-15,-7-14-1 16,-15-9 0-16,-25-2-2 15,-26 11 2-15,-33 10 1 16,-40 15-1-16,-31 9 0 0,-37 23 0 16,-29 18 1-1,-26 22 0-15,-21 27 0 0,-14 26 0 16,-17 29-1-16,-7 30 1 15,2 29-1-15,5 28 1 16,18 18-1-16,18 11-1 16,24 1 1-16,29-6-1 15,34-12 0-15,35-17 0 16,29-25 1-16,36-31-2 15,25-27 2-15,24-33 0 16,15-31 0-16,15-29 0 16,2-28 0-16,1-22 1 15,-11-16-2-15,-21-8 2 16,-19-2 0-16,-30 3-1 0,-27 7 1 15,-33 14-1 1,-33 15 1-16,-33 17 0 0,-22 19 0 16,-19 25 0-16,-14 23-1 15,-15 30 1-15,-10 28-1 16,-2 31 0-16,6 22 0 15,7 19 0-15,13 17 0 16,15 6-1-16,21 1 1 16,25-6-2-16,28-14 2 15,27-22-1-15,29-19 0 16,30-25 0-16,19-32 1 15,25-33 0-15,17-33 0 16,13-36 1-16,12-31 0 16,-1-25 0-16,-4-23 0 15,-16-12 1-15,-19-5-1 0,-21 2-1 16,-34 11 1-16,-28 16-1 15,-33 22 1-15,-33 22-1 16,-27 30 0-16,-23 29 0 16,-22 31 1-16,-12 33-1 15,-14 30 1-15,-7 31 0 16,4 32-1-16,7 20 0 15,15 13 0-15,15 8 0 16,25 0 0-16,22-7-1 16,35-16 0-16,29-24 0 15,29-27 0-15,30-32 1 16,24-33-1-16,18-39 1 15,20-32 1-15,15-38-1 16,3-28 0-16,-2-23 1 0,-14-12-1 16,-17-8 1-16,-29 1-1 15,-27 7 0-15,-34 14-1 16,-38 19 1-16,-32 26 0 15,-29 25 0-15,-25 29 0 16,-19 37 0-16,-13 35 0 16,-12 42 1-16,-6 33 1 15,8 33-2-15,15 23 1 16,13 9-2-16,24-1 1 15,28-11 0-15,31-20-1 16,34-27 0-16,36-31-2 16,29-38 2-16,24-34 1 15,19-37 1-15,14-32-1 16,16-33 0-16,1-23 1 15,-1-24-1-15,-17-14 0 0,-16-6 1 16,-21-3-2-16,-26 8 1 16,-29 12 1-16,-36 15 0 15,-28 11 0-15,-28 23 0 16,-22 17 1-16,-19 23-1 15,-14 24 1-15,-16 31-2 16,-8 27 1-16,3 34-1 16,6 29-1-16,7 29 0 15,18 18 0-15,22 5 0 16,24-3 1-16,31-9-1 15,26-17 0-15,34-26 0 16,24-27 2-16,28-37-1 16,18-31 0-16,13-32 0 15,11-28-1-15,7-21 1 0,3-26-1 16,-8-17 2-16,-13-13-1 15,-19-5 0-15,-21-4 0 16,-28 8 1-16,-29 10 0 16,-31 14 0-16,-30 25 1 15,-22 26-1-15,-21 35 0 16,-16 41-1-16,-15 40 2 15,-8 42-2-15,-4 36 0 16,5 30-1-16,12 15 1 16,11 9-2-16,21-3 2 15,22-16-1-15,29-19 0 16,33-31 0-16,34-31 0 15,30-36 0-15,26-32 1 16,23-35 0-16,19-30-1 0,14-26 1 16,4-24 1-16,-3-18-1 15,-15-13 1-15,-18-4 0 16,-26 2-2-16,-24 10 2 15,-38 8 0-15,-30 13 0 16,-31 17-1-16,-28 22 1 16,-22 23-1-16,-16 29 1 15,-9 26 0-15,-6 34-1 16,0 31 0-16,5 32 0 15,4 23 1-15,12 17-3 16,18 5 1-16,15-4-1 16,23-9 1-16,21-21 0 15,18-19-1-15,24-29 1 16,20-26-1-16,23-32 2 0,11-21-1 15,16-27 2-15,4-26 0 16,7-29 0-16,-4-25-1 16,-1-19 2-16,-12-12-1 15,-15-15 1-15,-21 0-2 16,-31 7 1-16,-21 15-2 15,-34 30 2-15,-23 32 0 16,-33 39-1-16,-17 39 0 16,-20 49 0-16,-17 43 0 15,-11 39-1-15,-4 32 3 16,8 16-3-16,14 4 2 15,20-5-2-15,27-13 0 16,30-23-1-16,31-28 1 0,38-29 0 16,36-34-2-16,30-27 1 15,24-28 1-15,16-32 1 16,16-27 1-16,11-33 0 15,4-26-1-15,-3-21 1 16,-14-14 1-16,-24-4 0 16,-28 1-2-16,-31 13 1 15,-38 23-2-15,-41 28 3 16,-34 32-2-16,-28 31 1 15,-23 33-1-15,-17 37 0 16,-13 28 1-16,-3 36-1 16,5 20 2-16,8 21-3 15,17 7 3-15,21 0-4 16,25-10 3-16,26-15-2 15,34-24 1-15,31-26-2 0,30-24 2 16,26-34-1-16,23-26 1 16,19-31 0-16,11-27-2 15,13-23 3-15,-1-22-2 16,-5-18 3-16,-19-12-3 15,-21 0 2-15,-25 5-2 16,-34 13 2-16,-38 17-1 16,-34 21 0-16,-34 23-1 15,-23 30 1-15,-26 27 0 16,-16 31 1-16,-16 29 0 15,-2 29 0-15,2 23 1 16,9 24-1-16,12 12 0 16,20 3-2-16,21-4 2 15,30-13-3-15,33-17 2 0,30-25-1 16,28-26 0-16,36-35-1 15,27-27 2-15,26-31 1 16,18-25-1-16,16-30 1 16,8-25-1-16,3-18 1 15,-5-9-2-15,-20-7 2 16,-21 3-2-16,-32 7 1 15,-28 12-1-15,-39 20 1 16,-33 22-1-16,-35 23 2 16,-30 25-1-16,-25 31 0 15,-18 25 0-15,-16 34 0 16,-10 29 1-16,-3 27 0 15,8 21 1-15,15 15-2 16,21 5 2-16,23-5-2 0,31-15 1 16,36-19-1-16,39-27 0 15,34-35-1-15,32-30 1 16,24-36 0-16,24-32-1 15,16-30 0-15,5-22 0 16,-4-23 1-16,-12-13-1 16,-19-4 2-16,-20 0-3 15,-26 5 1-15,-31 12 0 16,-36 17 0-16,-26 16 1 15,-30 22-1-15,-26 21 1 16,-23 21-2-16,-17 28 3 16,-14 28 1-16,-12 27-2 15,-9 30 2-15,-2 27-1 0,6 20 1 16,16 9-1-1,19 0 1-15,22-5-1 0,30-18-1 16,29-14 1-16,39-25-1 16,30-32 0-16,27-30-1 15,18-25 0-15,19-25 0 16,10-25 0-16,12-27 1 15,1-22-2-15,-9-13 2 16,-10-9-1-16,-17-2-1 16,-19 4 1-16,-23 6 1 15,-30 10-1-15,-33 15 0 16,-31 17 2-16,-26 21-2 15,-21 18 1-15,-17 24 1 16,-13 26 0-16,-13 27 0 0,-2 30 1 16,1 26-1-16,12 25 1 15,15 19-1-15,16 16 0 16,21-2 1-16,26-4-1 15,31-15 0-15,27-20-2 16,31-24 1-16,21-30-1 16,21-33 2-16,13-36-1 15,12-34-1-15,10-29 0 16,5-26 0-16,-6-25 1 15,-12-15-1-15,-10-9 1 16,-19-5-2-16,-24 7 1 16,-28 11 0-16,-31 13 1 15,-35 18-1-15,-23 26 1 16,-26 25 1-16,-17 29-1 15,-14 28 0-15,-17 30 1 0,-2 32 0 16,-1 30 0-16,11 25 0 16,11 16-1-16,17 9 1 15,23-1 0-15,25-8-1 16,30-18 0-16,35-26 0 15,29-27-1-15,23-37 1 16,26-33-2-16,14-38 2 16,12-29 0-16,8-30-2 15,4-22 2-15,-5-15-1 16,-15-11 1-16,-17 0 0 15,-23 5 1-15,-24 6-1 16,-28 13 0-16,-35 22 1 16,-28 20 0-16,-24 19 0 15,-22 29 0-15,-16 26-1 0,-14 28 1 16,-12 33-2-16,0 29 2 15,2 28-2-15,6 26 1 16,10 15 0-16,21 8 0 16,18-3 1-16,26-9-2 15,33-22 1-15,23-23-1 16,30-31 2-16,31-38-2 15,21-34 0-15,17-37 0 16,15-37-1-16,13-26 1 16,5-27 1-16,-1-21 1 15,-9-14-1-15,-20-3 1 16,-22 2 0-16,-25 7-1 15,-32 19 1-15,-30 18 1 16,-37 26-2-16,-23 29 1 0,-23 31-1 16,-14 32 0-16,-14 32 0 15,-11 41 2-15,-3 30-2 16,7 31 0-16,10 18-1 15,15 9 1-15,17 4-2 16,21-9 3-16,29-15-2 16,30-27-1-16,31-29 1 15,22-32 0-15,20-35 0 16,15-31 0-16,15-33 2 15,9-31-1-15,5-31 1 16,0-22-1-16,-10-19 1 16,-8-9 0-16,-16-3 0 15,-21 4 0-15,-24 8 0 16,-34 18-2-16,-32 21 2 15,-30 24-1-15,-23 29 0 0,-22 29 0 16,-19 31 0-16,-13 34 1 16,-9 32-1-16,2 29 0 15,7 23 0-15,17 16 1 16,16 8-1-16,24-4 0 15,29-8-1-15,29-14 1 16,35-21-1-16,26-25 2 16,23-22-2-16,21-29 0 15,12-27 0-15,12-29 1 16,8-28 0-16,2-27-1 15,-5-24 2-15,-11-16-1 16,-11-14 0-16,-20-6 0 0,-21 1 0 16,-26 9-1-1,-31 18 2-15,-30 19-2 0,-24 26 1 16,-23 24-1-16,-18 32 1 15,-13 31 0-15,-15 38 1 16,-6 30 1-16,4 30-1 16,7 27 0-16,9 17-1 15,15 10 2-15,24-1-1 16,22-9 0-16,33-19-2 15,30-26 1-15,31-30-1 16,25-35 2-16,22-38-2 16,17-32 1-16,9-31-1 15,12-29 1-15,-1-29 0 16,-7-19 0-16,-16-16 0 15,-18-6-1-15,-21-5 1 0,-23 3-1 16,-31 8 0-16,-27 15 0 16,-30 21 0-16,-21 20-1 15,-13 24 1-15,-15 32 1 16,-6 35 0-16,-8 36 1 15,1 37 1-15,1 32-2 16,6 28 2-16,12 23 1 16,9 14-1-16,19 0 1 15,22-11-3-15,22-16 1 16,27-28-1-16,26-27 0 15,22-33-1-15,14-38 1 16,18-38-1-16,9-32 0 16,7-32 0-16,3-27-1 15,-3-23 2-15,-12-16 0 0,-14-8-2 16,-19 0 0-16,-28 10 1 15,-28 14-1-15,-31 21 1 16,-23 28 1-16,-26 33-1 16,-16 31-1-16,-18 36 2 15,-9 40 1-15,-6 38 1 16,3 36-1-16,1 30 1 15,3 19-1-15,17 12 1 16,13 0 1-16,24-13-1 16,32-21 0-16,24-29-2 15,27-35 0-15,30-43 0 16,24-37 1-16,19-41-2 15,16-35-1-15,9-37 1 16,5-32 0-16,9-26-1 0,-9-18 0 16,-13-15 0-16,-15 2 0 15,-24 7 0-15,-29 16 1 16,-29 24-1-16,-33 28 1 15,-29 31 1-15,-30 34 0 16,-19 36 0-16,-18 36 0 16,-15 31 1-16,-5 37-1 15,3 30 1-15,5 27-1 16,6 20 3-16,18 15-2 15,20 2 1-15,24-9-1 16,33-16 0-16,26-25-1 16,34-31 1-16,29-34-1 15,25-42-1-15,20-40 0 0,18-39-1 16,10-34 2-1,5-33-1-15,3-23 0 0,-10-21-1 16,-18-9 2-16,-21-3-1 16,-28 7 1-16,-29 8 0 15,-35 22-1-15,-36 21 1 16,-27 30 1-16,-23 26 0 15,-18 32-1-15,-16 36 0 16,-7 40 1-16,-5 35-1 16,2 32 0-16,14 33 1 15,10 24-1-15,17 11 1 16,15 5-1-16,28-12 2 15,24-15-2-15,32-26 2 16,29-29-3-16,25-39 1 16,17-40 1-16,15-36-1 0,14-38-1 15,10-34-1-15,5-30 3 16,-3-22-4-16,-11-22 3 15,-14-9 0-15,-17-1-1 16,-25 2 1-16,-25 11 1 16,-33 14 0-16,-31 20-1 15,-29 22 1-15,-17 28 0 16,-20 31 0-16,-9 32 0 15,-19 40-1-15,0 36 1 16,3 42-2-16,8 27 1 16,14 26-1-16,13 9 0 15,24 4 0-15,23-9 0 16,28-18 0-16,33-28-1 15,21-33 2-15,22-32-1 0,20-38 2 16,13-32-1-16,12-32-1 16,10-30 1-16,4-26 0 15,-5-23 1-15,-4-13-1 16,-12-7 1-16,-19-2-1 15,-19 10 0-15,-28 12 1 16,-32 18 0-16,-33 25-1 16,-27 24 1-16,-22 31-1 15,-18 29 0-15,-13 31 1 16,-7 31-1-16,-3 32 0 15,6 26 0-15,10 26-1 16,13 13 1-16,19 8-1 16,20-6 0-16,25-8 1 15,23-19-2-15,24-25 2 0,17-26-2 16,22-31 2-16,10-32 0 15,10-28 0-15,5-33 0 16,1-33-1-16,-4-29 2 16,-3-25 0-16,-4-19 1 15,-19-20-2-15,-18-1 1 16,-19-1 0-16,-24 12 1 15,-26 19-1-15,-21 28 1 16,-21 29-2-16,-16 36 1 16,-14 37-1-16,-8 41 0 15,-4 43 0-15,2 37 0 16,4 38-1-16,9 26-1 15,13 14 2-15,18 6-2 16,26-10 1-16,20-17-1 16,29-26 0-16,23-31 1 0,25-35 0 15,17-38 0-15,17-46 1 16,10-36-1-16,11-44 2 15,7-30 0-15,1-35 0 16,-2-22 0-16,-12-19 0 16,-15-8 1-16,-22 4-2 15,-25 14 2-15,-31 24-2 16,-28 25 0-16,-31 32 0 15,-22 37 1-15,-23 35-2 16,-12 40 1-16,-13 40 0 16,-6 36 0-16,3 32 0 15,0 31 0-15,9 22 0 16,13 8-1-16,19 0 0 15,22-14 0-15,28-16 0 0,28-29 0 16,26-30 0-16,23-37-1 16,27-34 1-16,13-35 0 15,17-35 1-15,-1-31 0 16,6-28 1-16,-2-22 1 15,-10-16-1-15,-13-8 0 16,-23 1 0-16,-19 3-1 16,-26 13 1-16,-22 20-1 15,-25 22 1-15,-19 22-2 16,-17 26 2-16,-11 25 0 15,-8 25-1-15,-5 30 1 16,1 26-1-16,7 28 1 16,9 23-1-16,10 20 0 15,15 6 0-15,17 1-1 0,26-4 1 16,19-18-2-16,21-21 2 15,20-27-1-15,16-34 1 16,12-33 0-16,12-32 0 16,8-29 0-16,2-26 1 15,-5-18 0-15,-8-14-1 16,-14-3 0-16,-17-2 1 15,-24 7 0-15,-23 10-1 16,-23 14 0-16,-23 20 0 16,-17 21-1-16,-18 22 1 15,-9 24 1-15,-6 27-2 16,-3 23 2-16,1 24-1 15,3 21 0-15,10 7 0 0,14 7 0 16,19-1 0-16,21-8 0 16,21-15-1-16,23-17 0 15,25-23 1-15,16-25 0 16,16-20 0-16,7-22 0 15,9-18 0-15,-3-14 0 16,-8-9 0-16,-9-7 0 16,-17-2 1-16,-18 3-1 15,-23 5 1-15,-20 8-1 16,-24 9 1-16,-15 10 0 15,-11 13-1-15,-11 12 0 16,-8 16 0-16,-1 13 1 16,2 18-2-16,5 13 2 15,3 14-2-15,7 11 1 0,9 4 0 16,10 1-1-16,13-4 0 15,13-8 1-15,16-13-1 16,16-16 1-16,14-24 0 16,13-19 0-16,12-21 0 15,10-10 0-15,5-10 1 16,-1-8-1-16,-9-1 2 15,-12 1-1-15,-16 12 0 16,-20 13 0-16,-28 14 0 16,-23 21 0-16,-25 16-1 15,-23 18 0-15,-16 20-1 16,-19 19-1-16,-7 11 0 15,-1 8-2-15,12 6-7 16,2-20-6-16,31 10-9 16,8-25-8-16,30-11-4 0,23-22-2 15,34-15 2-15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41.887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3550 2162 79 0,'-28'-11'35'0,"-3"6"0"15,-11 5-1-15,-4 13-31 16,-1 1-2-16,-1 4 0 16,5-1 0-16,5 3-2 15,6-5 2-15,8 0-2 16,24-15 2-16,0 0 0 15,14 3-1-15,19-8 1 16,8-2-1-16,12 0 1 16,1-4 0-16,7 1-1 0,-3 3-1 15,-3-2 0-15,-12 5 1 16,-9 2-1-16,-12 4 0 15,-22-2 1-15,5 19-1 16,-22-1 2-16,-15 2 0 16,-4 6 1-16,-4 0 0 15,-1 0 0-15,3-3-1 16,5 0 0-16,14-5 0 15,16-8 0-15,15-9-1 16,18-8 0-16,20-8 0 16,16-8 0-16,11-7 0 15,12-8 0-15,4-3 0 16,-3 0 2-16,-11 7-2 15,-11 3 2-15,-20 9-2 0,-21 7 1 16,-27 15-2-16,-18 8 1 16,-25 11-1-16,-15 9 0 15,-13 7 1-15,-7 6-1 16,-6 4 1-16,8 4-1 15,9-4 1-15,16-3 0 16,16-4 0-16,22-8-1 16,23-9 0-16,24-15-1 15,24-13 1-15,18-13-1 16,18-9 2-16,9-9-1 15,2-4 1-15,-5-3 0 16,-8 2 1-16,-13 5-1 16,-19 5 1-16,-20 3 0 15,-22 9-1-15,-20 9 0 0,-22 10-2 16,-18 7 2-16,-19 6-1 15,-16 10 0-15,-9 15 1 16,-9 7-1-16,-4 9 3 16,9 3-1-16,9-4 0 15,19-3 1-15,21-8-2 16,27-10 0-16,30-20 0 15,32-21-1-15,34-18-1 16,26-16 0-16,24-7 1 16,11-12 0-16,13-7 0 15,-3 2 1-15,-11 10 0 16,-21 7 1-16,-32 12 0 15,-30 12 1-15,-38 11-2 16,-35 19 2-16,-38 15-1 16,-33 14-2-16,-31 10 2 0,-23 15-1 15,-16 12 0-15,-9 10 1 16,5 0 1-16,14 1-2 15,22-9-1-15,28-5 2 16,43-12-3-16,36-19 0 16,49-22 0-16,42-28-2 15,42-17 1-15,24-15 0 16,28-11 2-16,12-12-2 15,3-3 2-15,-2-4 1 16,-19 7 1-16,-23 11 2 16,-31 12 0-16,-27 9 0 15,-40 10-1-15,-34 13 1 0,-40 9-1 16,-34 21 1-16,-34 11-2 15,-23 13-1-15,-27 16 0 16,-16 19 0-16,-6 14 1 16,2 10 2-16,14 0-1 15,24-2-1-15,31-6-1 16,36-15-1-16,44-21 0 15,45-28 0-15,46-23-2 16,35-24-1-16,36-18-1 16,23-21 1-16,16-10 1 15,4-6 1-15,-3 2 0 16,-16 5 0-16,-20 6 2 15,-21 10 1-15,-33 10 2 16,-28 15-1-16,-33 10 0 16,-30 19 0-16,-24 0 0 0,-29 19 0 15,-38 17-1-15,-21 18 0 16,-27 13 0-16,-17 13 2 15,-19 14-2-15,-8 11 1 16,2-3 0-16,13-4 0 16,27-16-1-16,31-21 0 15,41-22-1-15,46-29-1 16,58-31-1-16,48-28 0 15,47-21-1-15,33-16 0 16,22-8 2-16,12-5-1 16,-3 3 2-16,-10 12-1 15,-27 15 3-15,-26 12-1 16,-31 12 2-16,-25 16 0 15,-29 12 1-15,-21 7-2 0,-25 10 0 16,-16 2 0-16,-20 9-1 16,-16 11-1-16,-15 10 0 15,-15 11-1-15,-14 13 0 16,-9 7 2-16,-2 9-1 15,1 4 2-15,11-5-3 16,18-6 2-16,19-12-1 16,26-14 0-16,38-23 1 15,38-19-3-15,42-24 2 16,27-22-2-16,33-16 1 15,20-10 0-15,8-8 2 16,-2-2-2-16,-8 9 1 16,-18 4 0-16,-32 13 1 15,-20 15 0-15,-32 11 1 16,-27 11-1-16,-26 11 0 0,-30 8-1 15,-29 13 0-15,-27 10 1 16,-28 14-2-16,-27 15 0 16,-20 14 1-16,-16 9 2 15,-7 3-2-15,13 2 2 16,14-9-2-16,25-9 1 15,29-8-3-15,33-19 2 16,35-17-2-16,26-15-1 16,39-17 0-16,9-10-1 15,14-1 1-15,-1-8 0 16,0-1 1-16,-8 1 0 15,-18 6 0-15,-17 7 1 16,-31 12-1-16,-27 13 1 0,-29 14 0 16,-22 13 3-16,-31 10-1 15,-19 14 1-15,-16 3 1 16,-2 4 1-16,4-7-1 15,15-4 1-15,15-12-1 16,27-7-3-16,24-13 0 16,24-12-1-16,27-11 0 15,21-9-1-15,17-7 0 16,14-3 0-16,11-3 1 15,5-2 1-15,4 0-1 16,-2 3 0-16,-2 2 0 16,-8 7 1-16,-5 4 0 15,-11 7-1-15,-8 3 1 16,-13 4 1-16,0 0 0 0,-9 12 0 15,-9 3 0-15,-6 7 0 16,-1 5-1-16,-3 5 1 16,-2 4-1-16,5 1-1 15,4-2 0-15,8-1 0 16,13-4 1-16,12-15-2 15,15-9 1-15,19-13 1 16,16-13-1-16,16-10 1 16,12-9-1-16,9-5 0 15,0-3-1-15,-7 3 0 16,-8 6 1-16,-21 8 1 15,-20 14-1-15,-25 9 1 16,-18 7 0-16,-33 30 3 16,-20 2-1-16,-14 13 1 0,-17 5-1 15,-8 8 0-15,0 2-1 16,2 4 0-16,9-4-1 15,11-8-1-15,17-4-3 16,16-16-4-16,34 1-15 16,3-33-12-16,42-6-1 15,9-23-2-15,22-11 1 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45.256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5697 2705 70 0,'-14'-10'34'0,"-5"2"-2"15,-4 8 2-15,-16 4-34 16,-5 8 2-16,-15 6 1 16,-16 15 2-16,-21 1-1 15,-11 12 1-15,-24 1 0 16,-4 9 1-16,-11-4-1 15,9 6-2-15,-2-11 0 16,17-2-2-16,16-12 0 16,24-5-1-16,21-10-2 15,18-11 0-15,17-3 0 16,15-11-1-16,14-5 1 15,9-7 0-15,5-3 0 0,2-4 1 16,1 0 0 0,2-1 1-16,0 0 0 0,-3 1 1 15,-1 3 0-15,-4 6-1 16,-6 4 1-16,-8 13-1 15,-4-13 0-15,-11 16 1 16,-12 6-1-16,-8 8 0 16,-15 5 0-16,-6 6 0 15,-6 6 1-15,-4 2 0 16,0 5-1-16,8-2 1 15,3-4 0-15,11-4-1 16,12-6 0-16,9-6 0 16,6-3-1-16,7-2 0 15,4-4 1-15,6-10-1 16,-5 21 0-16,2-11 1 15,1 2 0-15,-4-1 0 0,6-11 1 16,-12 19 0-16,12-19 0 16,-9 11 0-16,9-11 0 15,0 0 0-15,0 0 0 16,0 0 0-16,0 0-1 15,0 0 0-15,0 0 0 16,0 0-1-16,21 0 1 16,-1-2 0-16,9-2-1 15,12 0 1-15,16-4 0 16,14-3 0-16,17-6 0 15,14-4 0-15,12-5 0 16,16-4 0-16,11-4 0 16,7-4 0-16,0 4 0 0,-5 0 0 15,-7 5 0-15,-10 5 0 16,-11 6-1-16,-14 5 1 15,-18 6 0-15,-15 5 0 16,-11 4 0-16,-12 0 0 16,-10 2 0-16,-7 0 0 15,-7 0 0-15,-7-2 0 16,-3 1 0-16,-11-3 0 15,0 0 0-15,11 4 1 16,-11-4-1-16,0 0 0 16,0 0 0-16,-19-4 0 15,2 1 0-15,-4 2 0 16,-7 1 0-16,-4-1 0 15,-4 2 0-15,-5 4 0 0,-5-2 0 16,-2 2 0-16,-6 0-1 16,-5 1 1-16,-6 3 0 15,-7-2-1-15,-10 4 0 16,-5-2 1-16,-4 3 0 15,-7 1-1-15,2 1 1 16,-2 7 0-16,3-1 0 16,-1 6 0-16,3 3 1 15,5 3-1-15,2-1 0 16,7 4 1-16,6-3-1 15,7-4 0-15,11-6 1 16,10-3-1-16,13-6 0 16,8-5 0-16,10-4-1 15,14-4 1-15,0 0-1 16,0 0 1-16,29-6-1 0,-2 2 1 15,6 2-1-15,5 1 1 16,6 1 0-16,6 2 0 16,0 1-1-16,5 3 1 15,-1 4 0-15,5 0-1 16,7 2 2-16,5 1-1 15,10-2 0-15,13-3 0 16,10-2 1-16,5-2-2 16,8-1 2-16,0-3-1 15,0-3 0-15,-6 2 0 16,-6 0 0-16,-14 2 0 15,-14 0 0-15,-14 2 0 16,-13-1 1-16,-12 1-1 16,-14 1 1-16,-9-3-1 0,-15-1 1 15,0 0 0-15,-29-3-1 16,-1-1 1-16,-11 1-1 15,-10-1 0-15,-13 0-1 16,-11 1 1-16,-9 1 0 16,-7 2-1-16,-7-2 1 15,-6 2-1-15,-4-2 1 16,-2 4 0-16,-1-2 0 15,3 1 0-15,3-2 0 16,7-1 0-16,8-1 0 16,14 1 1-16,12-4-1 15,13 0 1-15,13 0-3 16,11-1 2-16,12 4-1 15,15 3 1-15,0 0-1 0,11-6 0 16,11 9 0-16,7-1 1 16,9 2 0-16,9 0 0 15,15-1 0-15,11 0 0 16,15-6 1-16,20-4-1 15,13-4 0-15,17-2 1 16,11-5-1-16,11-3 1 16,4 0-1-16,-4 2 0 15,-13 3 0-15,-19 2 0 16,-20 6 0-16,-26 3 0 15,-23 5 1-15,-25 5-1 16,-34-5 1-16,0 15 0 16,-31-7-1-16,-16 0 1 15,-16 0-1-15,-16-1 1 0,-14-1-2 16,-11-2 1-16,-12 0-1 15,-7-1 1-15,-5 1-1 16,-3-1 1-16,0 2-1 16,3-1 1-16,3 0 0 15,4-3 0-15,6 0 0 16,6-3 0-16,9-3 1 15,9-3-1-15,13-6 1 16,9 1-1-16,12-3 0 16,13-1 0-16,13-3 0 15,9-2-1-15,10 3 0 16,6-4 0-16,5 3 0 15,2-1 0-15,4 6 0 0,-2-2 0 16,1 7 0-16,-4 10 1 16,6-15 1-16,-6 15-1 15,0 0 1-15,0 0-1 16,0 0 1-16,-14 2-1 15,3-3 1-15,0 1-1 16,-4-1 0-16,-3-1 1 16,1 0-1-16,1 1 1 15,-2 0-1-15,1 0 0 16,-1 3 0-16,-1 4 0 15,-2 0 0-15,1 2 0 16,0-1 0-16,0 2 0 16,3 0 1-16,-1-1-1 15,7-3 1-15,11-5-1 16,-14 3 1-16,14-3-1 0,0 0 0 15,0 0 0-15,0 0 0 16,0 0-1-16,0 0 1 16,1-10 0-16,-1 10 0 15,0 0 0-15,0 0 0 16,0 0 0-16,-15 6 0 15,15-6 0-15,-19 12 1 16,8-4-1-16,-1 4 0 16,4 4 0-16,3 5 0 15,9 2 0-15,9 2 0 16,5 2-1-16,8-1 1 15,5 0-1-15,7 1 0 16,0 0 0-16,3-1 1 16,-4 0-2-16,-5 0 2 0,-3 5-1 15,-7 1 1-15,-4 0 0 16,-8 0 0-16,-4-1 0 15,-4-3 1-15,-2-4-1 16,-2-4 0-16,0-5 1 16,2-15-1-16,-4 14 0 15,4-14 0-15,0 0-1 16,-6-11 1-16,6 11-1 15,-9-17 1-15,9 17 1 16,-21-17-1-16,10 7 0 16,-7 5 2-16,2 2-1 15,-5 3 0-15,5 6 0 16,-3-2 1-16,3 0-2 0,3 0 1 15,3-1 0-15,10-3-1 16,0 0-1-16,0 0 2 16,20-8-2-16,3 0 1 15,6-5 0-15,7 3 0 16,5-4-1-16,6-1 1 15,0 1 0-15,4 3 0 16,-3 3 0-16,-1 2 0 16,-2 4 0-16,1 3 0 15,0 1 0-15,-1 2 0 16,5 0 0-16,2-3 0 15,4 2 0-15,5-3 0 16,2-2 0-16,1-1-1 16,3-2 1-16,-1 2 0 0,0-2 0 15,-4 1-1 1,-2-1 1-16,-3 0 0 0,-6 3 0 15,-3 1 0-15,-1 2 0 16,-4-1 0-16,-3 1 0 16,-1-1 0-16,-2 3 0 15,-1-2 0-15,-4 0 0 16,-3 0-1-16,-5-1 0 15,-3 1-1-15,-5-1-1 16,-2 3 0-16,-14-3-1 16,19 2 1-16,-19-2 0 15,0 0 0-15,0 0 2 16,8 11 0-16,-8-11 2 15,0 0 1-15,0 12 0 16,0-12 0-16,0 0 0 0,0 0 0 16,0 0 0-16,15 5-1 15,-3-5-1-15,0-3 1 16,0 2-2-16,3 0 1 15,0 1 0-15,0 0-1 16,-1 1 1-16,-2 1-1 16,-12-2 1-16,15 11 0 15,-15-11 0-15,7 18 1 16,-7-18 0-16,-5 16 0 15,5-16 0-15,-6 13 0 16,6-13-1-16,0 0-1 16,0 0-2-16,0 0-6 15,-14-2-11-15,14 2-13 16,0 0-3-16,-5 10-1 0,-8-2 2 15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8:48.588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4929 15608 19 0,'0'0'33'16,"0"0"0"-16,0 0-1 15,-11-4-30-15,-5 7-2 16,-6 4 1-16,-6 3 0 16,-5 8 2-16,-10 7 0 15,-5 6 1-15,-7 2 1 16,-1 10 1-16,-5 0-1 15,9 5 0-15,-2-4-2 16,10 2-1-16,9-6 0 16,11-6-2-16,13-8 0 0,12-7 0 15,14-11-1-15,13-13 0 16,11-9 0-16,12-8 0 15,5-9 1-15,5-6 0 16,-1-3 0-16,-3-4 0 16,-5 3 1-16,-9 3-1 15,-9 0 1-15,-10 2 0 16,-11 1 0-16,-10 5-1 15,-10 0 1-15,-10 5 1 16,-11 3-1-16,-11 6 1 16,-14 4-2-16,-13 9 0 15,-5 9 1-15,-14 9-1 16,-4 8 1-16,-6 4-2 0,4 11 1 15,1 3-2-15,11-2 3 16,11 3-1-16,11-9 0 16,17-1-1-16,12-5 0 15,16-9 0-15,18-6 1 16,11-10-1-16,14-8 0 15,7-8 1-15,8-10 0 16,7-8 0-16,7-10 0 16,-4-7 0-16,1-4 0 15,-8-4 1-15,-11 3 0 16,-8 1 0-16,-14 6-2 15,-17 5 2-15,-16 11-1 16,-20 10 1-16,-17 13 0 16,-15 11-1-16,-16 9 0 0,-10 14 2 15,-4 8-1-15,-3 8-2 16,2 5 4-16,10 5-5 15,9-4 4-15,18 0-4 16,19-2 1-16,15-7-1 16,21-6 1-16,20-7 0 15,18-10 0-15,16-13 0 16,21-12 0-16,14-12 0 15,13-12 1-15,5-13-1 16,8-10 2-16,-5-6 1 16,-6-5-2-16,-6 2 2 15,-17-2-1-15,-19 4 1 16,-20 6-2-16,-19 4 2 0,-21 9 0 15,-18 8-4 1,-20 9 4-16,-15 9-2 0,-17 14 0 16,-12 11 0-16,-8 16 0 15,-8 10 0-15,-3 12 0 16,3 7 1-16,6 3 0 15,9 3-3-15,16-4 2 16,20-8-2-16,20-8 1 16,19-8-1-16,23-9 2 15,21-12-3-15,18-15 3 16,19-11 1-16,15-13-1 15,16-11 1-15,10-18-1 16,2-13 1-16,0-9 0 16,-8-7 0-16,-9-1-1 0,-17-1 0 15,-19 6 3-15,-24 7-1 16,-24 10 0-16,-21 10 1 15,-20 10-1-15,-21 14 0 16,-17 11 0-16,-16 12 1 16,-11 13-3-16,-10 11 1 15,-1 12-2-15,-2 10 0 16,2 5 0-16,13 5-1 15,15 3 1-15,16 5 0 16,21 0-1-16,21-1 0 16,21-3 1-16,21-6 1 15,24-12-1-15,13-10 0 16,14-15 1-16,14-20-1 15,9-17 1-15,5-18 0 16,-1-17 1-16,-6-12 1 0,-7-13-1 16,-14-8 1-16,-19-6 0 15,-19-1-1-15,-20 1 2 16,-23 8-2-16,-19 6 1 15,-19 14-1-15,-17 18 0 16,-13 19 1-16,-7 25-2 16,-9 21 1-16,-1 26-1 15,4 26 1-15,7 22-2 16,14 14 0-16,16 9-2 15,17 1 0-15,22-7 1 16,20-9 0-16,23-19 0 16,16-21-1-16,17-26 1 15,14-24 0-15,10-25 3 16,1-20 1-16,2-18-1 0,-6-18 1 15,-7-12 0-15,-10-6-1 16,-14-4 1-16,-15 5 1 16,-15 6-2-16,-15 8 1 15,-15 15-2-15,-13 19 2 16,-8 18-1-16,-9 19 0 15,-6 19-1-15,-4 19 0 16,-3 24 0-16,0 19-1 16,3 20 1-16,9 17 0 15,5 6-2-15,9 4 0 16,17-4 0-16,14-7 0 15,15-16 0-15,17-15 0 16,12-24 0-16,14-21 0 16,9-22 1-16,8-18 0 0,-3-20 2 15,-1-17-1-15,-7-20 1 16,-10-15 0-16,-14-12 0 15,-16-4 0-15,-16-7 2 16,-15 4 1-16,-20-3-2 16,-13 9 0-16,-17 6 0 15,-14 18 0-15,-11 14 0 16,-5 19 0-16,-2 20-1 15,-1 25-1-15,2 22 0 16,8 26 0-16,11 22-1 16,9 16 0-16,19 12 0 15,11 4 0-15,15-4-1 16,17-10 1-16,12-16 0 15,15-20 0-15,13-29 0 16,10-27 1-16,9-33-1 0,6-31 1 16,5-22 1-16,-5-25-1 15,-6-17 1-15,-9-14 0 16,-18-5 0-16,-17-3-1 15,-19 8 2-15,-22 11 0 16,-16 12-1-16,-17 21 0 16,-10 26 0-16,-11 27 0 15,-5 34-1-15,-3 36 1 16,-1 36-1-16,4 36 0 15,4 27-1-15,10 12 1 16,13 3-2-16,13-3 1 16,20-16 0-16,18-18-1 15,18-31 1-15,20-37-1 16,19-34 2-16,17-30-1 0,11-28 1 15,6-24 0-15,4-21 0 16,-2-15 1-16,-11-11 0 16,-9-9 1-16,-18-2-1 15,-22 1-1-15,-21 8 1 16,-23 11 0-16,-22 10 0 15,-21 24 1-15,-14 19-2 16,-12 25 1-16,-8 32-1 16,-7 32 1-16,-1 30 0 15,3 24 1-15,9 19-2 16,17 8 0-16,12 3-1 15,20-2 1-15,17-8-1 16,16-14 0-16,18-18 0 16,15-19 0-16,14-23 0 0,8-22 1 15,11-19-1-15,6-18 2 16,0-20-1-16,3-13 0 15,-4-11 0-15,-6-5 0 16,-10-3 1-16,-13 5-1 16,-16 8 0-16,-15 8 0 15,-13 12 0-15,-17 14 0 16,-9 14 0-16,-12 17 1 15,-4 21-1-15,-5 22 1 16,-3 23-1-16,-2 20 1 16,3 16-1-16,5 13 0 15,4 9 0-15,11 4 1 16,8-8-1-16,13-11 0 0,14-21-1 15,12-15 1-15,14-28 0 16,9-21 0-16,11-25-1 16,9-23 1-16,7-17-1 15,4-20 1-15,-2-13 1 16,-4-10-1-16,-9-4 1 15,-10 0-1-15,-17 3 0 16,-15 9 1-16,-15 13 0 16,-15 13-1-16,-13 20 0 15,-12 22 1-15,-3 23-1 16,-5 25 1-16,3 25-1 15,0 24 0-15,4 18 0 16,5 20 1-16,5 11-1 16,14-2 0-16,9-7 0 0,17-14 1 15,17-22-1-15,16-25 0 16,23-32 0-16,7-34-1 15,12-25-3-15,-7-30-7 16,4 0-7-16,-35-27-7 16,-6 12-7-16,-38-5-9 15,-23 10 2-15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1:30:04.787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3818 11927 57 0,'9'-17'35'16,"-4"2"-1"-16,-5 15 0 0,0 0-33 15,-22-8 0-15,5 16-1 16,-2 7 1-16,-4 9 0 16,-4 11 1-16,-4 13-1 15,-1 13 2-15,0 9-3 16,4 9 2-16,3 3-1 15,6-3 0-15,9-7-2 16,7-9 1-16,13-14-1 16,4-18 1-16,13-16-1 15,7-16 0-15,9-18 1 16,5-14 1-16,8-13 0 15,4-13 0-15,1-10 0 16,-4-5-1-16,-6 0 0 0,-8 4 1 16,-17 7-1-16,-15 9 0 15,-23 13 0-15,-16 14 0 16,-20 18 0-16,-13 17 1 15,-9 14-1-15,-5 19 1 16,-2 16-1-16,1 12 2 16,3 13-2-16,8 6 1 15,10-1 0-15,10-4-1 16,13-8 0-16,9-10-1 15,19-14 0-15,8-16-1 16,17-15 0-16,10-17 0 16,14-15 1-16,9-21-1 15,8-15 0-15,8-20 1 16,9-20 1-16,2-13 0 0,1-12 1 15,-4-5-1-15,-10-2 0 16,-16 8 3-16,-14 11-3 16,-17 16 2-16,-24 18-1 15,-18 23 1-15,-19 18-1 16,-8 26 2-16,-13 22-1 15,-5 23-1-15,-4 22 1 16,0 22-2-16,-3 15 1 16,6 11 0-16,3 5-1 15,8-3-1-15,9-15 1 16,15-12-1-16,16-20 0 15,14-25 0-15,20-24 0 16,18-28-1-16,16-26 2 16,15-23-1-16,15-21 1 0,8-17 0 15,-2-16 0-15,-6-8 1 16,-13-3-1-16,-18 4 2 15,-23 4-2-15,-28 11 2 16,-29 17-2-16,-22 18 3 16,-20 18-2-16,-10 16 0 15,-8 19 0-15,0 21 0 16,3 20 0-16,11 19 0 15,9 23-1-15,12 16-1 16,12 15 0-16,12 6-1 16,16 4 1-16,14-8-2 15,17-9 2-15,13-19-3 16,17-27 2-16,8-26 1 15,14-32 0-15,8-33 0 16,14-31 1-16,0-24 0 0,3-21 0 16,-4-12 1-16,-10-3-1 15,-16 2 0-15,-19 9 1 16,-24 15 0-16,-30 16-1 15,-24 21 3-15,-21 27-2 16,-12 18 0-16,-11 24 0 16,-5 20 0-16,2 27-1 15,4 25 2-15,8 23-2 16,8 21 0-16,12 13 0 15,7 4-1-15,17 0 0 16,10-12 0-16,15-19 0 16,13-28 0-16,18-33 0 15,15-37-2-15,15-39 3 16,12-34 1-16,14-26-1 0,3-20 1 15,0-13-1-15,-7-4 1 16,-16 5-1-16,-15 13 3 16,-19 17-2-16,-24 21 2 15,-26 25-2-15,-18 21 0 16,-19 25 0-16,-15 22 0 15,-6 23-1-15,-10 25-1 16,0 25 0-16,-1 18 0 16,8 17 0-16,4 8-1 15,16-1 2-15,14-6-1 16,15-20 1-16,19-21-2 15,22-32 1-15,16-31 0 16,17-32 0-16,15-32 0 0,15-27 0 16,8-16 1-16,4-10 0 15,-4-4 1-15,-10 5-1 16,-13 8 1-16,-17 13-1 15,-19 20 2-15,-23 16-2 16,-24 25 1-16,-16 19-1 16,-15 20 1-16,-10 14-1 15,-7 13 1-15,1 9-1 16,0 2 1-16,11 0-1 15,11-6-1-15,16-7-1 16,14-19-9-16,27-9-23 16,8-21-1-16,16-14-2 15,6-17 0-15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15.29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3646 10339 61 0,'0'0'35'15,"11"-14"1"-15,-11 14 0 16,-14 10-26-16,6 4-4 16,-5 6-4-16,3 7 1 15,-4 5-2-15,2 13 0 16,-1 10 0-16,5 10 0 15,6 7-1-15,7-1 0 16,7-5 0-16,10-9-1 16,12-11 0-16,6-17 0 15,14-20 0-15,2-25 0 16,8-21-1-16,-1-25 0 0,-1-15 0 15,-6-18-2-15,-10-9 3 16,-10-5-1-16,-17-1 3 16,-17 9-1-16,-21 10 3 15,-19 20 0-15,-16 23 2 16,-6 32 1-16,-19 25-1 15,-1 34-1-15,-7 28-1 16,5 34 0-16,5 23-2 16,10 23 0-16,7 8-3 15,15-3 0-15,16-9-1 16,16-22-1-16,22-28 1 15,18-37-1-15,22-35 1 16,14-41-2-16,18-31 3 16,9-28 2-16,9-23-1 0,-5-15 1 15,-4-8 1-15,-16-5-2 16,-12 4 3-16,-23 10 1 15,-25 12-1-15,-24 16-1 16,-23 19 2-16,-19 26-1 16,-16 17 2-16,-9 29-1 15,-9 25-2-15,-1 23 1 16,-1 25-2-16,8 20 2 15,7 16-3-15,12 5 1 16,14-4-2-16,15-8-2 16,22-17 2-16,15-22-2 15,19-26 1-15,18-32 0 16,10-30 1-16,13-32 1 15,7-29 1-15,2-22 2 0,0-23 0 16,-1-15 0-16,-7-14 0 16,-12-3 0-16,-13 4 0 15,-18 9-1-15,-17 19 1 16,-15 25-1-16,-18 26 1 15,-13 35-1-15,-15 38 0 16,-4 43 1-16,-4 40-1 16,3 36 0-16,-5 30-1 15,11 18 1-15,4 8-3 16,8-2 1-16,13-15-2 15,14-29-1-15,14-33 1 16,14-37 0-16,21-43 1 16,11-42 1-16,18-42 1 0,9-38-2 15,10-26 4-15,8-25 0 16,-6-17 1-16,-7-4-1 15,-14-2-1-15,-15 13 0 16,-24 18 0-16,-19 26 1 16,-28 27-1-16,-19 36 1 15,-19 33-1-15,-14 36 0 16,-9 34 1-16,-8 33 0 15,1 29-1-15,4 16 1 16,8 9-2-16,11-6 0 16,12-7-2-16,17-18 1 15,19-18-2-15,16-23 1 16,20-22 0-16,13-22 0 15,15-18 2-15,10-21-2 16,15-14 3-16,4-21-1 0,6-19 2 16,1-16-2-16,-4-13 1 15,-9-8 0-15,-13 2 1 16,-14 2 0-16,-28 11-1 15,-17 14 0-15,-23 21 0 16,-17 24 0-16,-14 25 0 16,-10 25 1-16,-4 25-2 15,-2 28 1-15,2 26-1 16,8 22 1-16,5 14-1 15,10 7 0-15,10-1-2 16,9-8 1-16,12-14-2 16,13-19 2-16,13-23-2 15,10-30 2-15,13-25-1 16,7-32 0-16,13-30 3 0,8-28-1 15,8-24 1-15,5-21 0 16,4-17 0-16,-2-8 0 16,-9-1-1-16,-13 9 1 15,-20 13 0-15,-18 19-2 16,-26 24 2-16,-19 23-1 15,-22 26 0-15,-15 25 1 16,-12 26 0-16,-5 26 0 16,-1 25 0-16,6 18 0 15,8 17-1-15,11 13 1 16,11 1-1-16,14-6 0 15,20-10 0-15,18-22 0 16,24-24 0-16,13-27 0 16,22-33 0-16,11-34-1 0,19-28 1 15,12-26 0-15,7-21-1 16,-1-17 1-16,-6-10-1 15,-12-7 0-15,-16-3 0 16,-15 4 0-16,-24 5 0 16,-28 13 1-16,-21 14-1 15,-18 18 1-15,-12 19 1 16,-8 24-1-16,-10 25 1 15,1 30 0-15,-2 28 0 16,2 33 0-16,5 25 0 16,8 18 1-16,1 14-1 15,10 8 0-15,13-3-1 16,9-7 1-16,14-18-1 0,17-24 0 15,13-23 0-15,17-30-1 16,13-27 1-16,12-28-2 16,9-25 0-16,3-19 1 15,2-23 0-15,-4-17-1 16,-5-8 1-16,-12-6 0 15,-16-1 0-15,-17 9 2 16,-20 10-1-16,-16 16 1 16,-22 23 0-16,-15 24 1 15,-16 24-1-15,-4 28 0 16,-9 29 0-16,-1 29-1 15,3 23 0-15,4 24 0 16,7 14 0-16,9 5 0 16,15 1 0-16,9-8-1 0,13-13 1 15,14-19 0 1,9-18 0-16,16-23-1 0,7-22 2 15,11-23-2-15,8-23 0 16,10-20 0-16,3-23 0 16,2-24 1-16,2-16-1 15,-4-13 1-15,-7-5 0 16,-13 3 0-16,-17 7 1 15,-19 11-1-15,-19 24 0 16,-13 23 1-16,-20 27 0 16,-17 29 0-16,-11 31-1 15,-10 24 0-15,-5 25 1 16,-3 27-1-16,0 16 1 15,4 7 0-15,7 5 0 16,13-6-1-16,16-14 1 0,15-13 0 16,19-19 0-16,24-26-2 15,16-20 2-15,17-25-2 16,19-26 0-16,14-24 0 15,13-25 0-15,4-27 0 16,3-22 0-16,-1-18 1 16,-10-7-1-16,-14-6 1 15,-16 2 0-15,-22 6 0 16,-22 16 1-16,-23 17-1 15,-16 22 1-15,-18 24-1 16,-12 22 1-16,-11 27 0 16,-4 28-1-16,-3 25 1 15,6 30-1-15,1 22 0 16,10 18 0-16,7 11 0 0,12 3 0 15,10-5-1-15,12-15 0 16,12-12 0-16,10-25 0 16,13-20 1-16,10-24-1 15,10-26 1-15,8-27-1 16,6-20 0-16,6-21 1 15,2-24-1-15,2-15 1 16,-5-17 0-16,-4-17 1 16,-13-6-1-16,-11 7 0 15,-16 7 0-15,-17 15 1 16,-13 26 1-16,-17 27-1 15,-15 29-1-15,-14 36 1 16,-5 34 0-16,-8 31 0 16,-3 27 0-16,-3 21-1 15,2 11-1-15,2 7 0 0,12 1 1 16,10-9-1-16,16-15 0 15,21-20 1-15,19-19-2 16,22-30 2-16,20-21-1 16,21-27 1-16,14-25-1 15,17-21 1-15,6-22 0 16,6-18 0-16,-5-14 0 15,-7-9 0-15,-12-8-1 16,-12 4 1-16,-21-1 0 16,-20 10 0-16,-26 14 0 15,-24 15 0-15,-21 22 1 16,-18 25 0-16,-14 31 0 15,-11 27 0-15,-5 35 1 16,-6 27-1-16,8 24 1 0,10 24-2 16,12 14 0-16,15 10 0 15,15-3 0-15,21-7 0 16,15-20-1-16,16-19 0 15,14-23-1-15,14-30 1 16,8-25 0-16,9-36 0 16,3-30 0-16,0-26 1 15,2-26 0-15,-4-20 0 16,-7-13 0-16,-9-14 1 15,-15-3 0-15,-15 4 0 16,-16 8 0-16,-19 11 0 16,-14 17 0-16,-14 20 0 15,-9 20 0-15,-9 29 0 16,-3 23 0-16,-3 28-1 0,2 24 1 15,2 27-1-15,8 22 1 16,6 15-1-16,10 7-1 16,11-6 0-16,13-5 0 15,17-17 0-15,14-21-1 16,17-28 1-16,15-30 0 15,15-30 0-15,10-27 2 16,10-34 0-16,6-26-1 16,3-28 1-16,-2-22 0 15,-8-23 0-15,-10-7-1 16,-16-5 1-16,-17 3-3 15,-25 18 3-15,-17 21-2 16,-20 30 1-16,-12 33 0 0,-17 43 0 16,-9 41-1-16,-5 41 3 15,0 41 0-15,-2 36-1 16,3 28 1-16,6 17-2 15,8 6 2-15,10-4-2 16,16-11 1-16,20-22-2 16,17-30 0-16,20-33-1 15,14-34 1-15,17-31 0 16,13-30 1-16,5-32-1 15,8-28 1-15,-1-28 0 16,-2-21-1-16,-10-15 2 16,-14-12-3-16,-15-4 3 15,-20 2-3-15,-20 15 3 16,-23 18-2-16,-20 29-1 0,-13 24 2 15,-15 30 1-15,-11 35 1 16,-5 37-1-16,-2 33 0 16,1 33 0-16,4 26 1 15,8 23 1-15,8 14-1 16,12 3-2-16,20-6 1 15,20-16-1-15,16-26 1 16,22-24-2-16,18-32 1 16,16-34-1-16,14-26 0 15,11-32 1-15,3-25-1 16,3-20 0-16,0-20-1 15,-5-15 2-15,-8-16-2 16,-13-3 2-16,-12-5-1 16,-22 6 0-16,-15 13-1 15,-25 13 1-15,-11 21 0 0,-15 23 0 16,-8 27 1-16,-5 29-1 15,-3 34 0-15,3 33 3 16,6 30 0-16,8 24-1 16,6 16 0-16,7 9 1 15,12 3 0-15,10-6-1 16,14-21 1-16,14-21-3 15,11-31 2-15,14-30-2 16,11-27 1-16,11-29-1 16,3-22-2-16,6-25 2 15,-2-15-2-15,-3-13 2 16,-9-9 0-16,-10-5-1 0,-17-4-1 15,-17 2 1 1,-19 3 1-16,-20 6 0 0,-17 14 1 16,-24 13-1-16,-11 24 1 15,-14 22 2-15,-7 31-1 16,-3 27 1-16,2 34 0 15,3 31 0-15,11 24 0 16,12 21 0-16,14 9-1 16,12 1 0-16,15-12-1 15,15-15 1-15,14-22-1 16,16-28-2-16,13-31 2 15,14-36-1-15,12-35 1 16,6-31-2-16,7-30 3 16,2-25-3-16,-3-22 1 15,-6-13-1-15,-14-3 1 0,-16 3-1 16,-21 9 1-16,-18 14 0 15,-18 24 0-15,-21 22 0 16,-13 28 1-16,-15 29 1 16,-8 28-1-16,-4 28 0 15,3 31 1-15,1 28 0 16,9 24 0-16,12 18 0 15,6 8 0-15,16 2 0 16,13-8-1-16,15-13 3 16,14-20-3-16,18-28-1 15,13-34 2-15,16-31-2 16,11-32 0-16,8-34 1 15,4-24-1-15,5-22-1 16,-5-15 1-16,-7-13 0 0,-13-1-1 16,-20 5 2-16,-17 10 0 15,-18 17-1-15,-20 19 0 16,-20 20 2-16,-18 24-1 15,-12 28 0-15,-10 28 1 16,-5 29-1-16,-2 26 0 16,-2 25 1-16,10 22 0 15,7 16 0-15,9 12 0 16,14 1 0-16,14-4-1 15,15-14 1-15,15-20-2 16,17-21 1-16,14-22-1 16,16-30 0-16,7-30 1 15,10-31-1-15,5-27 1 16,3-26-2-16,-7-20 2 0,-6-19 0 15,-9-14 0-15,-14-4-1 16,-16 4 1-16,-23 11 0 16,-13 13 1-16,-19 21-1 15,-11 24 1-15,-10 32 0 16,-5 30-1-16,-5 34 0 15,-2 32 1-15,2 32-1 16,7 29 0-16,5 30 1 16,9 15-1-16,5 17 0 15,7 4 1-15,9-2 1 16,12-13-2-16,8-22 2 15,11-25-2-15,6-37 1 16,15-39 0-16,10-47-2 16,10-46 1-16,12-52-1 15,10-38 0-15,6-31-1 0,5-30 1 16,0-14-1-16,-5-9 1 15,-13 8 1-15,-13 12-1 16,-16 26 0-16,-20 21 0 16,-17 32 1-16,-15 34 0 15,-18 38-1-15,-13 40 1 16,-12 43 0-16,-5 38 1 15,-7 47 0-15,-1 30 0 16,-5 28 0-16,1 15 0 16,4 8 0-16,12-4 0 15,11-18 0-15,12-20-1 16,23-35 1-16,16-30-1 15,23-34-1-15,18-35 0 16,16-38 1-16,11-34-1 0,12-30 0 16,3-23 1-16,4-27-1 15,-5-17 0-15,-12-15 1 16,-12-6 1-16,-19 1-1 15,-17 11 0-15,-23 10 1 16,-20 15-1-16,-19 25 1 16,-14 24 0-16,-9 32-1 15,-8 23 1-15,-4 28 0 16,2 27-1-16,7 24 1 15,7 18 0-15,7 18-1 16,12 8 0-16,11 0 0 16,13-3-1-16,13-13 0 15,14-10 0-15,17-19 0 16,14-17 0-16,13-24 0 0,11-19 0 15,8-23 0-15,6-14 0 16,3-15 0-16,-2-13 1 16,-10-10 0-16,-8-9 0 15,-13-1 0-15,-18 2 1 16,-14 6-1-16,-22 10 1 15,-18 11 0-15,-14 16 0 16,-16 19 0-16,-13 21 0 16,-5 18-1-16,-7 22 1 15,-4 16 0-15,5 13 1 16,1 9-2-16,9 3 0 15,10-2 0-15,8-12-1 16,13-5 0-16,15-16-1 16,14-13 1-16,15-13-1 15,15-14 2-15,13-9-1 0,16-8 0 16,13-5 2-16,10-1-1 15,14-4 1-15,8 0-1 16,1 1 0-16,6 2 0 16,-3 4 0-16,-1-2 0 15,-3 4 0-15,-13-5 0 16,-2 2 0-16,-9 0 0 15,-3-2 0-15,-9 0 0 16,-3-1 0-16,-3 2 0 16,-8 3 0-16,-1 4 0 15,-4 4 0-15,-9 3 0 16,-2 7-1-16,-7 4 1 0,-4 3 0 15,-6 4 0-15,-5 0 0 16,-10-7 0-16,12 14 0 16,-12-14 0-16,0 0 0 15,2 11 1-15,-2-11-1 16,0 0 0-16,0 0 1 15,-11-5-1-15,-2 5 0 16,-5 2 1-16,-8 5-1 16,-8 3 0-16,-8 10 1 15,-14 4-1-15,-7 10 0 16,-6 2 0-16,-4 6 1 15,-4 3-1-15,-2-1 1 16,0 0 0-16,7-5-1 16,11-5 1-16,8-7-2 15,11-6 1-15,9-4-1 0,18-4 1 16,12-3-2-16,17-2 2 15,13-2-2-15,16-2 1 16,10-1 0-16,18-3 1 16,13-3-1-16,5-6 1 15,6-7 0-15,5-4 0 16,2-4 1-16,-4-2-1 15,-6-3 1-15,-6 4-1 16,-15 3 1-16,-13 2 0 16,-11 6-1-16,-14 5 0 15,-11 4 1-15,-22 5-1 16,0 0 0-16,-14 16 0 15,-15-4 1-15,-13 4-2 16,-11 1 2-16,-11 2-2 0,-14 3 1 16,-8 1 0-16,-8-2-1 15,-4 4 0-15,0 2 0 16,-2-1 1-16,9 6 0 15,3 2 0-15,11-2-1 16,11-2 1-16,14-1 0 16,13-5-1-16,11-2 1 15,16-4-1-15,12-3 0 16,18-4 0-16,11-7 0 15,15-4 0-15,13-3 0 16,16-6 1-16,10-5-1 16,11-5 1-16,3-2 0 15,2-3 0-15,-2 3-1 16,-4 4 0-16,-16 5 1 0,-11 4-1 15,-16 5 0-15,-15 8 0 16,-17 5 1-16,-19 8 0 16,-14 4 0-16,-16 6 0 15,-13 4 0-15,-13 6 1 16,-14 3 0-16,-6 3-1 15,-7-1 0-15,-3-3 1 16,5-1-1-16,6-8 0 16,4-3 0-16,15-7-1 15,12-7 0-15,14-4 0 16,12-3 0-16,19-7-1 15,0 0 1-15,21 8 0 16,9-10 0-16,13-3 1 0,11-2 0 16,16-4 0-1,6-1 1-15,5-6-1 0,9-3 1 16,-3 0-1-16,-3-1 1 15,-5 1-1-15,-14 4 0 16,-12 3 0-16,-11 6 1 16,-16 4-1-16,-15 7 1 15,-11-3-1-15,-25 27 0 16,-10-4 0-16,-13 9 1 15,-12 8-1-15,-12 5 0 16,-8 7 2-16,-7 3-2 16,-2 4 2-16,2-1-2 15,8-5 2-15,10-6-3 16,13-9 2-16,16-11-1 15,19-11-2-15,21-16 1 0,18-5 0 16,19-15 0-16,20-7 0 16,12-3 0-16,12-2 1 15,11-3 1-15,4 1-2 16,5 4 2-16,-7 2-2 15,-4 6 2-15,-10 5-2 16,-12 5 2-16,-15 3-2 16,-15 6 1-16,-16 5 1 15,-22-2-1-15,-6 13 2 16,-24 0-2-16,-16 6 1 15,-19 7-1-15,-16 4 2 16,-15 10-3-16,-12 3 3 16,-8 9-1-16,1 7-1 15,2-1 1-15,6-3-1 0,17-4 1 16,16-7-1-16,21-11-1 15,21-12 1-15,32-21-1 16,0 0 1-16,41-17-1 16,16-15 0-16,14-8 0 15,19-7 1-15,10-4 0 16,7-4 0-16,2 3-1 15,0 5 2-15,-11 5-1 16,-10 10 0-16,-16 9 0 16,-21 11 1-16,-18 16-1 15,-23 11 1-15,-18 11-1 16,-20 12 1-16,-18 8 0 15,-15 11-1-15,-12 7 1 16,-17 7-1-16,-1 5 1 0,-6 0 1 16,2-2-1-16,9-6 0 15,9-8-1-15,15-11 1 16,19-12-1-16,21-10 0 15,21-17-1-15,24-11 0 16,16-16 2-16,23-11-4 16,12-5 2-16,15-10-1 15,9-6 2-15,5-2-1 16,4-1 0-16,-4 0-1 15,-9 9 0-15,-15 8 3 16,-12 11-1-16,-24 14 1 16,-19 13 0-16,-24 16-1 15,-20 12 1-15,-23 15-1 0,-18 11 2 16,-15 6 0-1,-14 6-1-15,-13 2 1 0,-6 2 0 16,-3-1 0-16,-1-3-1 16,6-7 1-16,9-6-1 15,12-9-2-15,15-10 1 16,20-10-1-16,20-13 1 15,31-14 0-15,17-16-1 16,28-15 0-16,23-15 0 16,19-13 0-16,17-15 2 15,13-10-3-15,7-9 1 16,2-2 0-16,-7 3 0 15,-10 5 0-15,-17 15 0 16,-24 11 0-16,-20 19-1 16,-30 14 3-16,-18 28 0 15,-38-1-1-15,-19 22 1 0,-22 10-1 16,-17 11 1-16,-20 7-1 15,-10 8 0-15,-5 4 3 16,-1-2-2-16,5-4 2 16,14-6-2-16,14-9 1 15,19-8-1-15,23-11 1 16,22-14-2-16,26-20-2 15,19-15 0-15,29-19-1 16,19-15 1-16,20-15 0 16,20-10 0-16,13-11 1 15,13 1 0-15,0 10 1 16,-10 8 0-16,-14 19 0 15,-17 15 0-15,-23 21 0 0,-28 17 0 16,-31 24 0-16,-28 19 0 16,-30 21 0-16,-26 13 1 15,-19 18-1-15,-18 16 1 16,-12 10 0-16,-6 6 1 15,0 0-1-15,11-10 0 16,19-13 0-16,20-16-1 16,22-14-1-16,24-23 0 15,33-20-1-15,25-24 0 16,28-19 0-16,18-19 0 15,23-13 2-15,18-8 1 16,14-15-2-16,7-6 0 16,5 1 0-16,-3 7 1 15,-8 9-1-15,-10 17 1 0,-15 16-2 16,-21 18 0-16,-26 27 3 15,-24 22 0-15,-22 19 1 16,-24 15-1-16,-19 15 0 16,-17 8 0-16,-17 4 1 15,-12 1-1-15,-7-8-1 16,-3-2 3-16,3-11-2 15,9-10 1-15,11-14-1 16,12-13 1-16,24-15-2 16,22-13 1-16,31-18-2 15,26-18-1-15,32-17 0 16,22-17-1-16,26-13 1 15,20-13 0-15,15-10 1 16,9-3 0-16,-1-3-1 0,-9 5 0 16,-18 11 0-16,-23 16 1 15,-27 18 0-15,-35 25 1 16,-38 20 1-16,-29 23 0 15,-39 23 2-15,-25 23-1 16,-24 16 2-16,-18 13-2 16,-17 12 1-16,-6 3 0 15,-8 1-3-15,3-1 2 16,9-7-1-16,14-15 1 15,19-18-2-15,19-15 1 16,23-16-2-16,24-13 1 16,31-24-1-16,26-27 0 15,29-18 0-15,24-18-1 16,20-14 2-16,18-14-2 15,14-11 2-15,5-5-2 0,-5 6 2 16,-11 19-1-16,-19 17 2 16,-29 26-3-16,-28 31 3 15,-30 29-1-15,-35 28 1 16,-31 26-1-16,-30 16 1 15,-21 16 2-15,-15 10-2 16,-10 3 3-16,-6-4-3 16,1-7 2-16,6-9-2 15,12-14 2-15,19-12-3 16,19-18-1-16,22-12-1 15,22-17 0-15,33-11 1 16,32-22-1-16,33-19 0 16,26-14 1-16,31-14 0 0,23-14 0 15,21-11 2-15,14-10-2 16,-2-5 1-16,-8 2 0 15,-15 6 0-15,-24 11 0 16,-33 13 1-16,-40 18-1 16,-42 16 1-16,-39 23-1 15,-40 19 3-15,-31 23-1 16,-30 19 0-16,-22 20 1 15,-16 18-2-15,-5 14 0 16,0 6 0-16,10 3 1 16,20-5-3-16,23-16 0 15,33-13 0-15,31-22-1 16,43-30 1-16,37-27 0 15,44-26 0-15,30-26 0 0,32-20 0 16,23-13 1-16,24-16 1 16,6-7-1-16,4-2 1 15,-8 5-1-15,-17 11-1 16,-21 15 2-16,-29 20-1 15,-33 21 0-15,-37 27 1 16,-35 25-1-16,-35 26 0 16,-27 20 1-16,-29 15 1 15,-17 14-3-15,-15 11 1 16,-11 4 1-16,-7 2-1 15,1-2 1-15,2-9-2 16,12-9 1-16,18-15 0 16,18-16 1-16,23-16-3 15,30-18 1-15,36-27 0 0,36-17-1 16,32-25 1-16,30-18-1 15,29-12 1-15,24-14 0 16,13-5 1-16,2-1 0 16,-6 9 0-16,-18 15 1 15,-27 18 0-15,-29 23 0 16,-42 25 1-16,-41 31-2 15,-47 25 2-15,-37 28-1 16,-32 21 0-16,-25 16 0 16,-22 16 0-16,-13 10-1 15,-5 6-1-15,5-2 3 16,16-9-3-16,19-20 0 15,29-19 0-15,30-22-1 16,40-35 1-16,38-34 0 0,48-37 0 16,35-36 0-16,37-28 0 15,28-22 1-15,26-19 0 16,14-14 0-16,4-1 2 15,-9 7-2-15,-15 13 2 16,-22 17-1-16,-32 22 0 16,-32 22 0-16,-40 32-1 15,-41 34 1-15,-22 7-1 16,-34 34 1-16,-31 26-1 15,-19 16 0-15,-18 15 0 16,-14 15-1-16,-5 5 1 16,1 7 0-16,3-1-1 15,15-10 0-15,20-17 0 16,27-19 0-16,32-19 0 15,35-28 0-15,39-28 0 0,33-29-1 16,35-25 2-16,32-22-1 16,26-17 0-16,18-12 1 15,3-11 1-15,5 3-1 16,-16 9 1-16,-14 15 0 15,-32 18 0-15,-33 26 1 16,-46 27-2-16,-36 31 1 16,-43 30 0-16,-39 26-1 15,-34 21 0-15,-24 19 0 16,-23 17 0-16,-11 7 0 15,-5 3 1-15,4-7-1 16,7-6 1-16,17-15-1 0,21-19 1 16,30-19-2-16,31-24 2 15,36-26-2-15,29-23-1 16,44-32 0-16,32-23 1 15,33-26-1-15,27-17 1 16,24-15 1-16,9-12-1 16,6-4 2-16,-6 6-1 15,-14 12 1-15,-25 21 0 16,-28 27 0-16,-43 25 0 15,-35 24 1-15,-38 36-2 16,-34 22 0-16,-35 24 0 16,-28 22 0-16,-21 13-1 15,-15 14 1-15,-4 6 1 16,-5 3-2-16,2-6 2 15,12-5 0-15,16-12 0 16,22-19-1-16,27-19 0 0,27-18 0 16,31-28-1-16,33-20 1 15,38-24-1-15,26-27 1 16,35-22-2-16,25-19 2 15,24-16-2-15,10-6 2 16,3 1-1-16,-5 7 0 16,-19 14 1-16,-24 23 0 15,-38 27 0-15,-39 32 1 16,-42 33 0-16,-37 30 0 15,-37 26 0-15,-31 25 1 16,-26 20-1-16,-16 18 0 16,-7 10 0-16,-6 3 0 15,2-2 0-15,8-11 0 0,15-14-1 16,18-18 0-16,26-24-1 15,24-23 0-15,30-27 1 16,29-35-1-16,30-19 0 16,35-31 0-16,25-28 0 15,27-22 0-15,23-18 1 16,15-11 0-16,4-3-1 15,-2 5 1-15,-15 13 0 16,-20 21 0-16,-29 24 0 16,-35 27 1-16,-34 28-2 15,-40 30 3-15,-34 26-1 16,-35 25 0-16,-24 24 0 15,-21 21 0-15,-14 19 0 16,-9 12 0-16,-8 7 0 0,4-2 0 16,14-6-1-16,17-15 0 15,23-22 0-15,26-24 0 16,34-28-1-16,34-28 0 15,41-34 0-15,38-33 0 16,31-23 1-16,30-25-1 16,30-19 1-16,19-12-1 15,5-5 1-15,-3 4-1 16,-15 14 1-16,-20 17-1 15,-26 22 1-15,-39 25-1 16,-38 25 2-16,-44 19-1 16,-22 41 0-16,-41 13 1 15,-28 18 0-15,-24 16 0 16,-18 15-1-16,-13 12 1 15,-6 6 0-15,-2 1 0 0,6-4-1 16,9-6 1-16,15-14-3 16,20-15 2-16,24-16-3 15,26-20 2-15,28-17-1 16,26-20 0-16,29-20 1 15,26-21 1-15,30-22 1 16,19-19-1-16,22-13 1 16,15-13-1-16,8-10 2 15,-2-2-1-15,-7 4-1 16,-17 15 0-16,-20 17 0 15,-28 20 0-15,-33 20 0 16,-42 34 0-16,-16 13 1 16,-42 32 0-16,-29 28 0 15,-22 22 0-15,-17 18-1 0,-14 18 1 16,-10 8-2-16,2 4 2 15,7-5-3-15,18-12 2 16,22-22-2-16,25-22 2 16,28-24-2-16,32-26 1 15,44-31 1-15,26-27-1 16,34-27 2-16,26-24-3 15,25-16 3-15,15-14-1 16,9-9 1-16,-3 3-1 16,-14 10 1-16,-15 16 0 15,-27 19-1-15,-27 22 2 16,-36 31-2-16,-31 25 1 15,-34 28-1-15,-26 22 1 16,-30 20-2-16,-19 12 2 16,-16 18-2-16,-11 4 1 0,-5 5-2 15,-4-3 3-15,4-6-2 16,10-8 0-16,17-17-1 15,23-15 1-15,20-21-1 16,32-16 2-16,31-23-1 16,29-20 1-16,36-25-1 15,28-19 1-15,34-16 0 16,18-19 1-16,18-7 1 15,7-11-3-15,-3-1 2 16,-8 4-1-16,-23 15 1 16,-24 17-1-16,-42 23 2 15,-37 23-1-15,-35 26-1 0,-50 33 0 16,-33 22 0-16,-33 25 1 15,-20 18-1-15,-17 15 1 16,-12 9-3-16,0 6 1 16,1-1-1-16,11-7 1 15,18-13 0-15,23-14-2 16,29-22 2-16,27-17-2 15,35-26 2-15,36-23 0 16,37-22 0-16,29-21 0 16,30-20 2-16,26-15 0 15,17-17 0-15,9-7 1 16,3-1-1-16,-13 5 1 15,-16 13-1-15,-24 16 2 16,-33 22-3-16,-37 28 0 16,-40 29 1-16,-34 24 0 0,-32 29-2 15,-32 20 0-15,-18 18 0 16,-19 17 0-16,-8 11 0 15,-4 3 0-15,-2 2 1 16,5-5-3-16,15-10 3 16,17-13-1-16,19-18 0 15,27-25 0-15,26-27 0 16,32-27-1-16,37-31 1 15,30-27 2-15,31-30-2 16,29-24 1-16,27-15 0 16,15-13 0-16,10-6 1 15,-5 4 2-15,-11 12-2 16,-19 19 1-16,-32 24-1 15,-30 27 1-15,-46 31-1 0,-36 29 0 16,-39 27-1-16,-32 27-1 16,-31 23 0-16,-22 18 1 15,-15 14-1-15,-10 12-1 16,-7 8 2-16,2 2 0 15,7-6 0-15,18-10-1 16,24-23 1-16,22-19-2 16,28-29 2-16,35-28 0 15,39-33 0-15,37-35-1 16,31-27 1-16,31-26 0 15,27-15-1-15,22-17 2 16,13-9-1-16,4 1 0 16,-8 13 0-16,-18 14 1 15,-23 24-1-15,-31 24 1 0,-37 31 0 16,-42 31 0-16,-40 31-1 15,-35 27 2-15,-37 25-1 16,-23 16-1-16,-16 16 1 16,-13 14-1-16,-3 3-1 15,0-1 1-15,8-7 0 16,12-10-2-16,24-17 1 15,18-14 0-15,25-20 0 16,26-21 1-16,28-23-1 16,31-23 0-16,27-22 0 15,23-25 1-15,24-21 0 16,21-19 1-16,18-16-1 15,10-11 0-15,0-2 1 0,-5 5 1 16,-19 14-2-16,-15 17 2 16,-32 26-1-16,-30 26 1 15,-38 32-1-15,-36 29 0 16,-33 27-1-16,-24 22 0 15,-28 20 0-15,-15 16-2 16,-12 16 1-16,-7 7 0 16,-5 2 0-16,1-1 1 15,12-9-1-15,10-14 0 16,25-20-1-16,20-21 1 15,26-23 0-15,33-33-1 16,37-28 2-16,33-36 0 16,37-30 0-16,30-26 0 15,32-19 1-15,22-19-1 0,20-13 1 16,4-1 0-1,-3 7-1-15,-14 18-1 0,-26 27 2 16,-28 27-1-16,-43 31 0 16,-38 36 1-16,-43 33-1 15,-41 26 0-15,-36 28 0 16,-27 18 1-16,-22 19-1 15,-14 10 1-15,-10 8-2 16,-3 0 1-16,0-1 0 16,9-4-1-16,13-11 1 15,20-13-1-15,22-20 0 16,22-22 0-16,34-24 0 15,31-25 0-15,35-29 1 16,34-30-1-16,31-24 1 16,26-26 0-16,25-19 1 0,20-16 0 15,6-5 0-15,2 4-1 16,-15 8 1-16,-16 21 0 15,-31 24 0-15,-31 31-1 16,-40 35 0-16,-37 31 1 16,-37 30-1-16,-33 25 1 15,-29 22-1-15,-15 13-1 16,-17 11 1-16,-7 9 0 15,-3 3-1-15,0-3 1 16,2-9-2-16,14-7 1 16,18-19-1-16,18-15 0 15,20-21 1-15,28-22-1 16,34-30 1-16,28-22 0 15,33-29 2-15,27-26-2 0,30-19 2 16,18-14 0-16,22-15 1 16,5-2 0-16,-2 4 0 15,-8 10-2-15,-22 21 1 16,-23 23 0-16,-34 30 0 15,-37 29-1-15,-34 27 0 16,-36 25-1-16,-31 21 1 16,-27 22 0-16,-19 11-1 15,-14 12 1-15,-8 5-1 16,0 4 0-16,-1-2 0 15,7-4 1-15,15-7-1 16,18-17 0-16,19-16 0 16,22-18-1-16,28-23 2 15,30-22-1-15,32-31 1 0,30-27 0 16,27-23 0-16,27-21-1 15,20-11 2-15,17-11 0 16,4-6 1-16,-1 7-1 16,-15 12 0-16,-18 18 1 15,-24 21-1-15,-30 28 1 16,-38 23-2-16,-33 24 1 15,-30 24-2-15,-31 19 0 16,-20 17 0-16,-18 15 0 16,-15 10 0-16,-9 7 0 15,0 2-2-15,3-2 0 16,9-9 1-16,11-10 0 15,19-18 0-15,19-16 0 16,27-22 0-16,28-24-1 16,28-21 4-16,26-23 1 0,26-22-1 15,24-17 0-15,19-12 1 16,12-11 0-16,7-1 0 15,-1 2 0-15,-10 11-2 16,-15 14 0-16,-23 18 1 16,-25 22 0-16,-30 22-1 15,-25 24 1-15,-29 22-1 16,-26 16 1-16,-19 16-1 15,-15 12 0-15,-15 6-1 16,-11 8-1-16,-2 2 0 16,1-3 1-16,1-3-2 15,11-8 2-15,10-11-1 16,15-10 0-16,19-14 1 15,22-13 1-15,23-22-1 0,23-17 1 16,24-24 0-16,28-21-1 16,24-18 1-16,19-15 0 15,17-10 2-15,11-9 0 16,6-2 0-16,-6 7-1 15,-9 13 1-15,-20 17 0 16,-25 21 0-16,-29 22 0 16,-29 23-2-16,-32 19 0 15,-30 22-1-15,-23 12 0 16,-23 11-1-16,-11 9 0 15,-17 4 1-15,-7 0-1 16,0-3 0-16,7-5 1 16,8-9 0-16,11-10 1 0,18-10-1 15,17-16 1-15,25-12-1 16,19-13 0-16,13-6 1 15,39-31-1-15,10-1 1 16,15-12-1-16,13-6 1 16,14-5 0-16,3-4 1 15,2 1-1-15,-6 5 1 16,-8 10-1-16,-16 8 1 15,-15 12 0-15,-22 14 0 16,-29 9-1-16,-8 25 0 16,-25 10 1-16,-24 14-2 15,-11 13 2-15,-19 9-1 16,-7 8 0-16,-6 7 0 15,3-2-2-15,8-5 2 0,8-11-2 16,18-13 1-16,19-14-1 16,27-17 1-16,17-24-2 15,46-18 1-15,17-29 0 16,32-14-3-16,11-31-4 15,37 6-8-15,-6-27-3 16,26 13-5-16,-19-9-9 16,10 17-1-16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18.779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7927 13494 35 0,'-11'-36'31'0,"2"5"3"16,-3-2-2-16,-5-6-26 16,1 7-2-16,-5 1-1 15,5 9 2-15,-10 3 1 16,3 11-1-16,-9 7-1 15,0 14-1-15,1 7 0 16,0 10-2-16,1 6 0 16,2 5-2-16,6 5 1 15,7 3 0-15,7-4 0 16,8-5 0-16,8-3-1 15,8-7 1-15,8-8-1 16,5-11 1-16,6-7 0 16,3-11 0-16,1-9 0 15,-1-11 0-15,0-6 0 16,-4-7 0-16,-5-5 0 0,-5-5 0 15,-8-2 0-15,-8 3 1 16,-11 2-1-16,-8 6 1 16,-12 3-1-16,-8 8 2 15,-11 7-1-15,-5 12 1 16,-8 10 0-16,-2 9 0 15,-3 12 0-15,3 12 0 16,2 7 0-16,6 11-2 16,6 4 2-16,10 5-2 15,7 0 1-15,12-4-2 16,13-8 1-16,10-6-1 15,11-11 1-15,10-14-1 16,11-13 0-16,6-15 0 16,7-17 1-16,7-15-1 0,2-15 1 15,-1-13 0-15,-2-11 0 16,-2-9-1-16,-7 1 1 15,-11 5 0-15,-14 11-1 16,-14 13 2-16,-18 20-1 16,-15 23 0-16,-19 21 1 15,-14 22 0-15,-14 20 1 16,-6 18 0-16,-4 13-1 15,3 9 0-15,4 6-1 16,10 1 1-16,15-5-1 16,13-7 0-16,18-11-1 15,13-11 0-15,11-17 0 16,11-12 1-16,11-22-1 15,7-18 1-15,7-21 0 0,8-24 0 16,4-20 0-16,5-20 0 16,-1-19 0-16,1-15-1 15,-4-4 1-15,-7-4-1 16,-10 6 1-16,-10 11 0 15,-15 16 0-15,-14 22 1 16,-14 20-1-16,-16 25 1 16,-14 19 0-16,-12 27 0 15,-9 20 0-15,-6 19-1 16,0 17 1-16,2 16-1 15,4 11 0-15,7 2 0 16,17 1 0-16,11-1 0 16,18-7-1-16,17-9 1 15,17-11-1-15,18-15 0 16,13-13 1-16,13-15-1 0,7-14 0 15,1-16 1-15,3-17-1 16,-6-19 1-16,-8-20-1 16,-11-17 1-16,-12-14-1 15,-12-12 1-15,-14-6 0 16,-16-4 0-16,-15 1 1 15,-9 10 0-15,-14 14 0 16,-7 20 0-16,-10 20 0 16,-4 26 1-16,-3 27-1 15,-1 26 1-15,3 32-2 16,4 23 0-16,9 21 0 15,8 16 0-15,10 12 0 0,11 4-1 16,16-7 0-16,14-7-1 16,16-15 1-16,12-13-1 15,14-18 2-15,4-19-2 16,8-20 2-16,0-19-2 15,0-15 2-15,-7-19 0 16,-3-19 0-16,-9-17 0 16,-6-16 0-16,-5-13 0 15,-6-9 0-15,-6-1 0 16,-5 3 0-16,-7 9 0 15,-10 18 1-15,-6 19-1 16,-11 24 1-16,-12 25 0 16,-7 28-1-16,-9 25 2 15,-9 23-1-15,-3 17 0 16,-3 13 0-16,3 10-1 0,4 4 1 15,10-5 0-15,12-10-1 16,11-13 0-16,14-17-1 16,12-17 1-16,12-16-1 15,8-19 0-15,10-17 0 16,3-16 1-16,0-17-1 15,2-14 0-15,1-17 1 16,-2-15-1-16,-3-12 1 16,-6-5-1-16,-6-6 1 15,-5 2 0-15,-6 8 0 16,-11 12 0-16,-9 14 0 15,-4 18 1-15,-11 19-1 16,-5 19 1-16,-5 20 0 16,-4 18-2-16,-5 16 1 0,-1 12 0 15,-2 10 0-15,2 11 0 16,5 3 0-16,6 0 0 15,11-4-1-15,9-10 1 16,16-11-1-16,9-16 0 16,13-16 0-16,12-26-1 15,7-22 1-15,3-24 0 16,-1-23 0-16,-2-19 0 15,-7-12 1-15,-9-13-1 16,-11-6 1-16,-17 0 0 16,-14 1-1-16,-15 4 1 15,-12 13 0-15,-9 11 1 16,-13 16 0-16,-6 14 0 15,-4 14 0-15,0 20 1 0,-2 17-1 16,8 18 1-16,0 13 0 16,11 14 0-16,6 5-1 15,9 9 0-15,13-1 0 16,9 0-2-16,13-6 1 15,13-7-1-15,8-8 0 16,16-11 0-16,8-11 1 16,10-15-2-16,5-15 1 15,3-17 1-15,-2-18-1 16,-2-16 0-16,-1-17 0 15,-12-15 0-15,-8-11 0 16,-13-4 1-16,-13 1 0 16,-14 4 0-16,-12 9 1 0,-12 15 0 15,-14 19 0-15,-10 22 1 16,-8 26 0-16,-3 22-1 15,-2 22 1-15,-1 22-1 16,8 18 0-16,8 12 0 16,8 8-1-16,14-4-1 15,12-9 1-15,12-12-2 16,16-21 2-16,13-20-2 15,13-26 1-15,7-28 0 16,8-26 1-16,5-25 0 16,3-24 0-16,-2-16 0 15,-1-11 0-15,-4-7 0 16,-13-2 0-16,-10 1 2 15,-13 10-2-15,-13 10 1 16,-14 18 0-16,-12 20 0 0,-11 18-1 16,-12 25 2-16,-8 22-1 15,-3 28 0-15,-3 25 0 16,3 24 1-16,-3 18-1 15,6 13-1-15,5 8 0 16,5 7 0-16,9-3 0 16,7-5 0-16,10-17 0 15,11-15-2-15,9-23 2 16,13-17 0-16,12-26 0 15,8-25 0-15,13-21-1 16,6-21-1-16,5-14 2 16,4-12-1-16,-4-5 0 15,-5-4 1-15,-13 3-1 16,-15 9 1-16,-18 12 0 0,-17 15 1 15,-18 17 0-15,-14 18-1 16,-12 19 1-16,-7 23 1 16,-4 16-1-16,-3 25 1 15,6 14-1-15,3 17 2 16,9 9-2-16,8 6-1 15,13 0 0-15,11-7 0 16,16-10 0-16,15-15-1 16,18-24 1-16,17-17-2 15,14-22 2-15,10-18-1 16,8-21 1-16,3-16 0 15,-2-10 0-15,-5-13 0 16,-14-7-1-16,-18-4 1 16,-18-3 0-16,-18 1 1 0,-21 8-1 15,-17 7 0-15,-17 11 1 16,-11 18 0-16,-11 15 0 15,-3 22 0-15,-5 22 0 16,3 24 0-16,4 17-1 16,7 16 1-16,10 11-3 15,8 4 0-15,23 6-16 16,-6-21-9-16,21-9-12 15,1-22-2-15,11-22 2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34.18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7607 10635 79 0,'-11'-5'37'15,"-2"-2"-2"-15,13 7 0 16,-17-7-34-16,17 7-1 15,0 0 0-15,-12-9-1 16,12 9 0-16,-5 11 1 16,-1 5-1-16,-3 9 1 15,-5 7 0-15,-3 9 2 16,-5 8-1-16,-3 7 1 15,-2 3-1-15,5 2 0 16,1-5 0-16,9-6-2 16,5-9 2-16,12-9-3 0,10-14 2 15,9-11-2-15,13-15 2 16,10-15-1-16,7-13 1 15,6-13 2-15,4-10-2 16,-1-9 2-16,-6-7-2 16,-7-2 2-16,-9 2-2 15,-15 8 2-15,-13 10-1 16,-15 14-1-16,-12 11 2 15,-9 16-1-15,-15 17 1 16,-4 21 0-16,-8 10-1 16,-3 14 1-16,-1 7 0 15,1 9-1-15,2 4 0 16,7 2-1-16,7-5 0 15,10-4-2-15,12-9 1 16,11-10-1-16,12-8 0 0,13-12-1 16,11-13 2-16,16-12-2 15,10-13 3-15,6-13 1 16,4-12-1-16,1-11 1 15,-6-12 0-15,-8-3 1 16,-12-4-1-16,-18 0 1 16,-17 5-1-16,-19 7 0 15,-15 12 0-15,-13 12 0 16,-13 13 1-16,-5 16-1 15,-4 16 0-15,-2 17 0 16,1 12 0-16,3 17 0 16,8 11-1-16,10 6 1 15,5 4-2-15,12 0 1 16,9-6-2-16,13-11 0 0,11-12 0 15,18-18-1-15,12-19 2 16,18-21 0-16,13-20 1 16,10-20-1-16,11-20 1 15,0-17 1-15,0-8 1 16,-13-9-2-16,-14-3 1 15,-23 3-2-15,-22 6 2 16,-21 9-1-16,-26 18 2 16,-14 13-1-16,-19 18 0 15,-10 20 2-15,-7 18-2 16,-1 22 0-16,0 17 0 15,5 17-1-15,9 13 0 16,7 11 0-16,12 7-1 0,11-2 1 16,14-2-2-16,10-6 2 15,13-9-2-15,11-14 2 16,10-15-2-16,14-19 1 15,8-25 1-15,12-23-1 16,9-22 1-16,5-22-2 16,4-20 3-16,-2-13-1 15,-5-11 2-15,-11-7-2 16,-19 4 0-16,-15 6-1 15,-19 12 1-15,-19 18 1 16,-18 20-1-16,-13 19 0 16,-15 22 0-16,-5 26-1 15,-4 25 3-15,-3 28-1 16,5 20 0-16,5 18 1 0,6 9-1 15,15 7-1-15,9-5-1 16,17-5 2-16,14-12-3 16,13-18 2-16,14-21-2 15,13-20 2-15,14-22-1 16,7-24 0-16,10-23 2 15,3-21-1-15,4-20 1 16,-1-14-1-16,-8-10 1 16,-7-7-2-16,-13-2 1 15,-15 4 1-15,-17 5-1 16,-16 9-1-16,-13 14 1 15,-16 12-1-15,-9 15 2 16,-9 16-2-16,-10 22 2 16,-2 17-1-16,-5 26 0 0,0 19 1 15,3 24 0-15,4 9 1 16,6 12-2-16,8 5 2 15,12 2-2-15,9-8 1 16,14-12 0-16,12-14-1 16,16-20 0-16,9-16-1 15,15-24 1-15,10-25-1 16,11-17 0-16,7-23 0 15,7-14 0-15,1-19 0 16,-7-14 1-16,-4-8-1 16,-14-4 0-16,-12 0 0 15,-14 4 1-15,-15 7 0 16,-17 14-1-16,-10 16 1 15,-12 20-1-15,-8 22 2 16,-7 22-1-16,-4 23 1 0,-6 22 0 16,-1 23 0-16,-1 17 0 15,-2 14 0-15,3 13 0 16,4 7-1-16,4 0 1 15,4-5 0-15,11-11-2 16,8-16 1-16,13-17 0 16,13-21 0-16,13-28 0 15,18-25 0-15,14-29 0 16,12-18-1-16,8-17 0 15,8-13 1-15,-4-5-1 16,-7-7 1-16,-12 1-1 16,-17 5 1-16,-24 13-1 15,-17 9 1-15,-16 16 1 0,-19 11-2 16,-16 15 2-16,-9 15-1 15,-7 18 0-15,-3 15 0 16,0 18 1-16,4 13 0 16,4 12-1-16,7 7 1 15,13 4-1-15,9 1 0 16,15-3 1-16,12-1-1 15,11-10 1-15,12-8-1 16,10-14 0-16,13-10-1 16,3-12 0-16,9-12 1 15,5-16-2-15,1-20 2 16,2-17-1-16,0-15 0 15,-5-12 1-15,-5-12 1 16,-10-7 0-16,-9-3 0 0,-13 1 0 16,-13 10 0-16,-12 12 0 15,-12 19 0-15,-14 14 0 16,-4 24 0-16,-5 18-1 15,-3 19 0-15,1 24 0 16,1 18 0-16,5 18 0 16,6 11-1-16,6 11 0 15,8 1 0-15,7-2 0 16,7-6 0-16,11-11 0 15,6-17 0-15,10-14 0 16,7-20 1-16,7-25-1 16,7-20 1-16,5-22 0 15,5-23 0-15,1-18 1 16,0-14 0-16,-1-12 0 0,-8-8 0 15,-10 4 0-15,-10 8 0 16,-13 9-1-16,-12 16 1 16,-11 18-1-16,-13 21 0 15,-12 24 0-15,-8 21 1 16,-7 21-1-16,-4 23 0 15,-4 21 1-15,2 14-2 16,2 15 1-16,4 7 1 16,11 1-2-16,8-5 0 15,15-9 0-15,12-13-1 16,12-18 1-16,11-17-1 15,12-19 1-15,7-21 0 16,8-21 1-16,5-19 0 16,4-22 1-16,0-15 0 0,-2-15 0 15,-4-9 0-15,-5-10-1 16,-11-2 2-16,-13 6-2 15,-7 8 1-15,-12 14-1 16,-11 13 1-16,-9 18-1 16,-7 15 1-16,-8 23 0 15,-2 18-1-15,-3 20 0 16,-2 23 0-16,1 16 0 15,3 14 0-15,4 14 0 16,3 7-1-16,7 1 1 16,8-2-1-16,8-10 1 15,9-14 0-15,7-14-1 16,12-17 0-16,10-22 0 15,10-23 0-15,12-29 0 16,8-23 0-16,7-17 1 0,7-19 0 16,-4-14 1-16,-5-9-1 15,-7-7 1-15,-16 5-1 16,-18 11 1-16,-18 11-1 15,-18 11 1-15,-20 19 0 16,-15 16-1-16,-16 22 0 16,-8 20 1-16,-7 23 0 15,-1 20-1-15,-3 23 1 16,1 14-1-16,7 13-1 15,10 9 1-15,9 0 0 16,14 0 0-16,14-8-1 16,13-10 0-16,17-16 0 0,14-13 1 15,15-18 0-15,13-18 0 16,12-17-1-16,11-21 1 15,9-18 0-15,6-17 0 16,4-15 1-16,-7-12-1 16,-6-10 0-16,-9-1 1 15,-17-1-1-15,-13 5 1 16,-21 5-2-16,-16 11 1 15,-12 13-1-15,-15 16 2 16,-6 17-2-16,-8 19 1 16,-4 19-1-16,-3 20 2 15,1 16 0-15,3 18 0 16,0 14 0-16,7 8 0 15,7 6 0-15,5-1-1 16,12-3 1-16,13-9-1 16,11-12-1-16,15-15 1 0,16-20 0 15,16-19-1-15,10-19 1 16,11-21 0-16,5-18-1 15,3-14 1-15,-2-12 0 16,-10-9 0-16,-15-4-1 16,-15 1 2-16,-17 3-2 15,-17 7 1-15,-17 11 0 16,-16 9 0-16,-11 14-1 15,-9 16 1-15,-7 12 0 16,-6 20 0-16,1 18 1 16,-7 18-2-16,6 17 1 15,-2 14 0-15,6 13 1 16,7 5-2-16,8 3 3 0,12-6-3 15,8-8 2-15,15-12-2 16,14-14 3-16,13-18-3 16,11-21 1-16,13-22-1 15,8-20 1-15,5-18 0 16,5-20 0-16,0-13 1 15,-1-10-2-15,-7-7 1 16,-13-4 0-16,-11-1 0 16,-16 7-1-16,-13 7 2 15,-15 16-2-15,-13 10-1 16,-15 15 2-16,-10 16 0 15,-7 18 0-15,-10 23 0 16,-1 22 1-16,-5 20-2 16,0 16 2-16,1 13 0 0,4 10-2 15,10 5 1-15,9 0 1 16,12-8-2-16,13-14 2 15,14-13-2-15,13-18 2 16,18-15-1-16,10-21 1 16,13-18-1-16,13-18 0 15,8-17 0-15,7-10-1 16,4-15 2-16,-3-7-2 15,-5-5 1-15,-6-1 0 16,-15 2-2-16,-14 10 3 16,-19 6-2-16,-13 5 2 15,-15 10-3-15,-10 6 2 16,-13 10-2-16,-2 4 2 15,1 10 1-15,-4 4-3 16,9 10 2-16,4 14-2 0,2 14 2 16,11 13 1-16,2 11 1 15,9 8-1-15,4 10 0 16,4 5 0-16,2 1 0 15,8-6 0-15,6-11 1 16,2-10-3-16,9-13 1 16,4-18 0-16,8-22-1 15,4-18 1-15,11-18-2 16,3-13 3-16,3-19-3 15,3-9 1-15,-2-8-1 16,-5-5 0-16,-7 3 0 16,-13 6 0-16,-13 9 1 15,-16 11-2-15,-14 19 3 16,-18 16 0-16,-14 18 0 0,-9 19 1 15,-12 21-1-15,-6 14 2 16,-3 12-2-16,1 12 1 16,-1 5-1-16,10 5 1 15,7 4-1-15,7 0 2 16,14-5 0-16,13-2-2 15,13-8 1-15,10-8-1 16,14-10 1-16,5-11-1 16,7-15 1-16,8-18-1 15,2-18-2-15,4-18 1 16,-1-18-1-16,-4-14 1 15,-2-17 1-15,-8-6-1 16,-8-6-1-16,-13 3 1 16,-11 4 1-16,-16 7 1 0,-8 14-2 15,-9 12 2-15,-10 19-2 16,-3 18 2-16,-5 16-1 15,0 19-1-15,2 22 3 16,4 16-3-16,1 22 3 16,3 12-3-16,6 12 2 15,3 3-1-15,9 4 0 16,4-6 2-16,10-10-3 15,6-11 3-15,8-19-3 16,11-16 3-16,6-20-3 16,10-19 0-16,8-24 1 15,6-19-3-15,8-20 4 16,4-21-4-16,-3-13 3 0,-1-14 0 15,-7-3-1-15,-11-2 2 16,-13 4-1-16,-13 14 1 16,-15 14-2-16,-14 22 3 15,-11 16-1-15,-12 24-1 16,-10 22 0-16,-7 20 1 15,-1 22 0-15,1 15-1 16,1 16 1-16,3 14-1 16,4 10 0-16,8 7 0 15,13 0 0-15,11-5-1 16,7-8 1-16,10-12 0 15,12-13-2-15,5-20 1 16,9-18 0-16,8-20 1 16,6-27-1-16,8-22 1 15,5-26 0-15,1-18 2 0,0-22-2 16,1-12 1-16,-8-11-1 15,-6-6 1-15,-12 8-1 16,-13 11 1-16,-15 15-1 16,-9 19 0-16,-13 21 1 15,-13 22 0-15,-8 22-1 16,-9 25 1-16,-4 22 0 15,-4 19-1-15,1 21 0 16,3 12-1-16,4 13 1 16,2 3-1-16,10 4 2 15,9-3-2-15,9-11 1 16,9-12-1-16,12-17 0 15,7-14 0-15,9-19 1 16,12-23-1-16,7-19-1 0,12-22 3 16,7-19-2-16,5-17 1 15,2-19 0-15,-1-10 1 16,-6-9-1-16,-7 0 3 15,-11 1-2-15,-15 12 0 16,-16 8 0-16,-14 15 0 16,-16 21 0-16,-10 17 1 15,-11 22-2-15,-6 17 0 16,-6 23 0-16,-1 19 1 15,0 21-2-15,1 17 1 16,3 15-1-16,7 7 0 16,8 7 0-16,7-1 0 15,10-2 0-15,7-13-1 16,14-15 1-16,9-17 0 0,11-21 0 15,10-22 1-15,10-23 0 16,10-26-1-16,9-27 0 16,10-24 2-16,5-20-2 15,-3-16 2-15,1-14-1 16,-4-2 0-16,-7-2 1 15,-17 8-1-15,-16 15 1 16,-15 21 0-16,-20 19 0 16,-12 22 0-16,-19 19 0 15,-7 24 1-15,-9 18-1 16,-1 19 0-16,0 16 0 15,2 16 0-15,8 13-1 16,7 8 1-16,6 9-2 0,5 4 0 16,9 0 0-16,8-8-1 15,8-7 1-15,9-14-1 16,8-14 1-16,10-20-1 15,10-23 1-15,10-24 0 16,11-22 1-16,4-24 0 16,9-20 1-16,-3-20 0 15,1-12 0-15,-2-11-1 16,-15 0 1-16,-12 4 0 15,-14 6 0-15,-16 11 0 16,-13 13-1-16,-11 18 1 16,-14 17 0-16,-7 21 0 15,-7 18 0-15,-2 17 0 16,-2 20-1-16,-2 20 0 0,5 14 1 15,-1 13-2 1,6 13 1-16,5 4-1 0,6 1 1 16,8-3-1-16,9-9 0 15,6-9-1-15,13-14 1 16,7-19-1-16,12-19 1 15,6-22 0-15,13-23 0 16,7-24-1-16,11-19 2 16,1-20 1-16,5-15-1 15,-4-9 0-15,-6-5 1 16,-5 3-1-16,-12 9 0 15,-15 10 0-15,-14 16 1 16,-14 16-2-16,-12 21 2 16,-12 22-1-16,-15 20 1 15,-8 19 0-15,-6 19 0 0,-4 23 1 16,-3 17-2-16,5 13 1 15,7 7-1-15,4 4 0 16,15-4 0-16,10-5-2 16,13-10 1-16,14-16-1 15,11-17 1-15,11-22-2 16,12-18 2-16,7-22 0 15,9-19 0-15,4-21 2 16,2-17-2-16,-2-10 2 16,-4-8-1-16,-7-8 1 15,-9 1-1-15,-12 2-1 16,-11 7 1-16,-12 10-1 15,-10 12 1-15,-7 13-1 16,-10 14 2-16,-7 16-1 0,-7 18 1 16,-4 16 0-16,-2 21 1 15,-4 17 0-15,2 16-1 16,-1 10 1-16,3 12-1 15,2 9 0-15,5-1-1 16,8-3 1-16,9-9-2 16,5-13 1-16,10-11-2 15,9-18 1-15,10-20 0 16,9-24 0-16,9-21 1 15,10-21-1-15,6-18 0 16,5-16 0-16,2-13 1 16,0-8-1-16,-6-4 2 15,-8 5-2-15,-12 7 1 16,-10 13-1-16,-16 16 2 0,-14 16-1 15,-15 16 1-15,-12 20-1 16,-12 18 1-16,-9 20 0 16,-8 14 0-16,-1 13 0 15,-3 10 0-15,5 4 1 16,10 4-1-16,13 1 0 15,14-6-1-15,14-7 0 16,15-10-1-16,12-11 1 16,17-12-2-16,10-12 1 15,10-15 0-15,2-13-1 16,8-14 1-16,0-13 0 15,2-13 0-15,-3-9 0 16,-4-5 1-16,-6-3-1 16,-7 3 2-16,-9 4-2 15,-13 9 2-15,-5 7-1 0,-10 12 1 16,-8 11-1-16,-9 14 1 15,-7 12 0-15,-6 12-1 16,-7 15 1-16,-4 9 0 16,-5 14 0-16,-2 7-1 15,2 7 1-15,2-2-1 16,7-4 0-16,14-6-1 15,10-7 0-15,12-14 0 16,17-14 0-16,17-14-1 16,11-15 1-16,13-13 0 15,10-7 0-15,5-5 1 16,-1-5-1-16,-3 1 0 15,-9 2 0-15,-13 10 1 16,-13 6 0-16,-19 10 0 0,-18 17 1 16,-14-9 1-16,-15 17 0 15,-12 2 0-15,-10 5 0 16,-6 1-1-16,0 4 1 15,0-3-1-15,3 1-1 16,8-3 0-16,8-3-1 16,9-2 0-16,11-4 0 15,18-6 0-15,0 0-1 16,10-9 1-16,11-4 0 15,7-1 0-15,3-3 1 16,3-4 0-16,-2 2 0 16,-3 1 0-16,-2 2 1 15,-9 1 1-15,-6 4-1 0,-12 11 1 16,4-15-1-16,-15 10 1 15,-6 1-1-15,-5-1 0 16,-4 1-1-16,-7 1 1 16,-3 2-1-16,-1 2 1 15,-3 0-1-15,0 1 0 16,0 2 1-16,0-1-1 15,2 0 0-15,2 0 0 16,-3-3 0-16,2-2 0 16,-1 0 1-16,-4-4-1 15,3 0 0-15,-4-2 0 16,-2 1 0-16,-6 0 1 15,-3 5-1-15,-7 2 0 16,-5 3 1-16,-4 4-1 0,-6 7 0 16,-6 2 1-16,-4 5-1 15,1 0 0-15,0-1 1 16,1-1-1-16,5-2 1 15,5-4-1-15,4 0 0 16,11-7-1-16,3-1 1 16,14-1 0-16,5-2 0 15,12 0-1-15,6-2 0 16,6 2-1-16,13-2 1 15,0 0 0-15,0 0 1 16,18 15-1-16,4-13 0 16,12-1 1-16,9-1-1 15,10-4 1-15,13-4 0 16,13-1 1-16,8-3-1 0,12 0 0 15,10-1 0-15,7 2-1 16,1-1 1-16,1 3-1 16,-3 0 1-16,-6 1-1 15,-10-3 0-15,-12 2 1 16,-14-1 0-16,-16 0 0 15,-15 0 1-15,-23-2 0 16,-14 0 0-16,-20 1 0 16,-17 6 0-16,-22 2 0 15,-15 7 0-15,-20 4 0 16,-17 9-1-16,-14 11 0 15,-9 11 0-15,-11 12 0 16,-3 4 1-16,1 4-1 16,11 0 1-16,15-4-2 0,18-8 2 15,21-7-3-15,23-14 2 16,28-8-1-16,26-18 0 15,39 5 0-15,22-16-1 16,29-7 1-16,25-6 0 16,28-8 2-16,20-6-2 15,12-4 1-15,4 0-1 16,-4 5 1-16,-15 3-1 15,-21 9 1-15,-28 8 1 16,-33 12 0-16,-33 14 0 16,-37 13 0-16,-32 13 1 15,-34 6 0-15,-22 12 0 16,-26 8 0-16,-21 6 0 0,-12 1-1 15,-8-3 1-15,0-3-1 16,9-7 0-16,12-8-1 16,19-11-1-16,25-8-1 15,22-15 0-15,30-10 0 16,29-13 0-16,30-11 0 16,20-15 0-16,28-6 1 15,17-8-1-15,16-10 3 16,14-1-2-16,2 0 0 15,-6 6 0-15,-14 6 2 16,-16 11-1-16,-24 12 1 16,-28 16 0-16,-38 10 0 15,-27 30 1-15,-36 10 0 16,-27 14 0-16,-26 10-1 15,-16 16 0-15,-17 4 0 0,-6 6 0 16,5-5-1-16,10-3 1 16,20-11-2-16,21-16 0 15,28-14 0-15,25-15 0 16,35-17 0-16,31-21 0 15,33-13 0-15,22-14 0 16,23-8 1-16,14-6 0 16,14-5 1-16,4 0-1 15,-5 6 1-15,-15 9-1 16,-18 8 2-16,-17 12-1 15,-24 10 1-15,-25 14 0 16,-29 12-1-16,-25 17 1 16,-20 9-1-16,-18 18 0 15,-18 6-1-15,-13 12 0 0,-8 6 0 16,0 0 0-16,7-5-1 15,11-11-2-15,22-8 1 16,22-17-1-16,35-13 1 16,27-20-1-16,37-17 0 15,30-18 2-15,31-10-1 16,19-11 3-16,14-7-1 15,2-1 1-15,-5 4 0 16,-14 6 1-16,-26 10 0 16,-22 15 0-16,-39 17 1 15,-32 20-1-15,-42 20 0 16,-31 17 0-16,-35 11-1 15,-22 18 0-15,-20 9-1 16,-16 8-1-16,-2 2 1 16,1-6-1-16,15-10 0 0,22-14-1 15,28-13 0-15,30-16 0 16,42-19 0-16,30-20 0 15,40-16 1-15,32-23-1 16,32-11 2-16,25-12-1 16,20-11 2-16,12-9-1 15,-7-2 1-15,-6 6 1 16,-21 11-1-16,-22 13 2 15,-42 16-2-15,-31 19 1 16,-46 17-1-16,-38 31 1 16,-36 14-1-16,-35 12-1 15,-25 14-1-15,-25 6 1 16,-8 5-1-16,-4-4 1 15,8-6-1-15,13-12 0 0,28-14-1 16,30-17 0-16,39-19 1 16,39-23-1-16,44-21 1 15,37-23 0-15,39-14 0 16,30-20 0-16,20-11 2 15,16-7 0-15,-1-1 0 16,-12 12 1-16,-21 13 0 16,-22 18 1-16,-38 18-2 15,-32 26 2-15,-46 23-2 16,-29 35 0-16,-41 20-1 15,-29 18 0-15,-24 15 0 16,-21 14-1-16,-10 11 0 16,-2-1 0-16,4-6 0 15,13-12 0-15,23-15-1 0,25-17 1 16,31-13-1-16,34-20 1 15,26-29 0-15,43 1-1 16,26-28 2-16,31-14-1 16,24-12 1-16,19-9 0 15,14-6 1-15,4-3-1 16,-5 7 1-16,-17 8 0 15,-21 15 0-15,-26 20 1 16,-38 23-1-16,-35 25 0 16,-39 25 0-16,-40 19 0 15,-34 19 0-15,-28 16-2 16,-22 15 0-16,-14 7 0 15,-11 3 0-15,1-7 0 0,7-10-1 16,19-10 0-16,27-19 1 16,24-18 0-16,32-19-1 15,39-25 2-15,38-25 0 16,39-18-1-16,34-26 1 15,32-19 0-15,25-12 0 16,22-13 0-16,4-7 2 16,-1 5-1-16,-14 6 1 15,-26 14 0-15,-29 19 0 16,-37 22 0-16,-43 22-1 15,-42 27 0-15,-39 22-2 16,-33 21 1-16,-32 18-1 16,-19 11 0-16,-12 10-1 15,-5 0 1-15,2 1 1 0,14-9-1 16,19-11 1-16,22-17-1 15,32-14 1-15,31-16-2 16,36-16 3-16,31-20-2 16,35-15-1-16,28-17 2 15,26-15-1-15,23-10 2 16,15-12-1-16,0-4 1 15,-6-1-1-15,-11 10 2 16,-25 6 0-16,-24 23-1 16,-35 13 0-16,-37 26 0 15,-40 26-1-15,-32 23 1 16,-39 18 0-16,-23 16-2 15,-21 17 2-15,-12 10-2 16,-11 2 1-16,1-4-1 16,15-8 1-16,15-14-2 0,32-15 1 15,26-18-1-15,34-20 1 16,36-21 0-16,34-21-1 15,34-18 1-15,32-21 1 16,25-15 0-16,21-11 1 16,15-8-1-16,2-3 1 15,-2 5 0-15,-17 10-1 16,-17 10 2-16,-28 18-2 15,-33 18 2-15,-35 19-2 16,-38 20 1-16,-35 18 0 16,-33 14-1-16,-28 16 1 15,-21 11-2-15,-17 9 1 16,-11 7 0-16,0 4 1 15,2-6 0-15,17-9 0 0,23-13-1 16,26-15 1-16,30-17-1 16,37-17-1-16,37-28 2 15,40-19-3-15,35-17 0 16,33-17 1-16,27-8 0 15,17-12 0-15,10-1 1 16,-11 6 1-16,-13 11-2 16,-27 15 3-16,-33 23-1 15,-44 21 0-15,-42 26-1 16,-45 25 0-16,-41 23 1 15,-39 18 0-15,-25 13 1 16,-19 14-1-16,-17 3-1 16,-2 0 1-16,3-7 0 0,15-10 0 15,24-19 0-15,28-14-3 16,31-18 1-16,35-23 0 15,41-24 0-15,41-19 0 16,35-26 0-16,35-16 1 16,27-13 1-16,18-13-2 15,18-3 1-15,-1 3-1 16,-14 4 1-16,-19 17 0 15,-26 18 0-15,-29 14 0 16,-38 24-1-16,-33 21 2 16,-38 17 0-16,-29 18 1 15,-28 13-1-15,-24 17 0 16,-14 9 0-16,-13 12 0 15,-8 0-1-15,-4 1 1 0,10-3 0 16,13-12-2-16,23-14 1 16,26-14-1-16,28-19 1 15,36-19-1-15,31-22 1 16,40-22-1-16,30-16 0 15,33-15 0-15,18-9 0 16,16-13 2-16,12 1-1 16,-11 1 1-16,-12 10-1 15,-21 15 1-15,-27 12 0 16,-32 19 1-16,-33 21-1 15,-40 20-1-15,-30 22 1 16,-31 15-2-16,-29 13 2 16,-22 13-2-16,-18 10 2 15,-12 5-1-15,-8 5 0 0,2-7 0 16,5-6 1-16,13-8-2 15,23-12 2-15,27-17-2 16,26-12 0-16,35-20 0 16,23-20 0-16,56-20 0 15,23-17 0-15,28-14 1 16,26-13 0-16,19-8 1 15,11-2-2-15,-3 2 2 16,-7 9-2-16,-25 13 2 16,-21 18-1-16,-36 18 0 15,-35 23-1-15,-43 24 1 16,-37 16 1-16,-34 19-2 15,-31 16 3-15,-21 10-3 16,-14 5 2-16,-9 2-1 16,0-4 1-16,9-8-1 0,17-13-1 15,24-12 0-15,25-19 0 16,33-19 0-16,45-26-1 15,16-3 1-15,41-27 0 16,32-18 0-16,27-12 1 16,19-10 0-16,18-7 1 15,-1-2 1-15,-6 6 0 16,-21 10 0-16,-18 16-1 15,-31 17 1-15,-33 23 0 16,-38 22-1-16,-36 22 0 16,-36 18-1-16,-28 18-1 15,-19 11 1-15,-21 11-1 16,-10 5 1-16,-6 0-1 15,2 0 1-15,12-9-1 0,18-12 1 16,22-13 0-16,25-14-1 16,28-16 0-16,35-21 0 15,32-19 0-15,34-18 1 16,30-17-1-16,26-9 2 15,23-11-1-15,13-5 0 16,5-1 1-16,-5 5-1 16,-16 6 2-16,-20 11-1 15,-22 16-1-15,-33 15 1 16,-35 14-1-16,-31 14 1 15,-27 16-1-15,-29 17 0 16,-20 12 0-16,-18 12 0 16,-14 6 1-16,-7 4-2 0,-1 4 0 15,4-3 0-15,11-8 0 16,20-9 0-16,23-15 0 15,27-14 0-15,34-17-1 16,30-18 1-16,31-19 2 16,30-14-1-16,27-13 1 15,24-9-1-15,7-6 2 16,5-7-1-16,-8 6 0 15,-17 7 0-15,-15 12 0 16,-28 13-1-16,-31 19 1 16,-34 16 0-16,-31 20-1 15,-30 16 0-15,-25 15 0 16,-25 11 0-16,-16 11-1 15,-13 5 0-15,-12 1 0 16,0 1 0-16,4-2 0 16,7-9 0-16,20-12 1 0,23-12-1 15,25-13 0-15,34-19 1 16,23-21-1-16,55-21 1 15,25-20-1-15,37-15 1 16,25-10 0-16,18-11 1 16,14-2 0-16,-1 3 0 15,-8 7 1-15,-19 15-1 16,-28 19 0-16,-33 15 0 15,-41 22-1-15,-36 22 0 16,-38 19 0-16,-38 17-1 16,-25 17 0-16,-30 14 1 15,-19 10-1-15,-13 8 2 0,-1-1-2 16,-2-2 2-1,11-5-1-15,16-9 1 0,20-17-2 16,32-17 2-16,30-15-3 16,36-26 1-16,30-18 1 15,35-22 0-15,32-19-1 16,33-14 0-16,19-10 1 15,18-9-1-15,6 0 2 16,-6 5-2-16,-12 13 2 16,-23 12-1-16,-29 19 0 15,-36 21 1-15,-37 19-1 16,-39 21 2-16,-32 20-2 15,-37 18 1-15,-23 12 0 16,-19 15 0-16,-12 7-1 16,-5 4 1-16,3-1-1 0,9-8 1 15,22-12-1-15,22-12 0 16,31-20 0-16,29-18 0 15,34-25 0-15,36-20-1 16,28-25 0-16,33-18 0 16,25-17 0-16,18-10 0 15,13-9 1-15,0 0 0 16,-5 6-1-16,-17 11 2 15,-19 17 0-15,-33 20 0 16,-32 21 0-16,-35 18-1 16,-30 21 1-16,-32 17-1 15,-26 13 0-15,-21 10 0 16,-19 15 0-16,-9 6 0 15,-7 3 1-15,0 1-1 0,6-1 1 16,11-8-1-16,19-11 1 16,24-12-1-16,29-16 0 15,27-17-1-15,35-18 1 16,27-25 0-16,33-23-1 15,32-16 1-15,22-14-1 16,18-12 1-16,13-6 0 16,-2 2-1-16,-6 5 1 15,-20 17 0-15,-28 20-1 16,-40 21 1-16,-36 24 1 15,-42 27 0-15,-38 20 0 16,-37 22 0-16,-29 13 0 16,-22 15 0-16,-16 6 0 15,-5 3-1-15,3-4 1 0,9-6-2 16,16-13 1-16,23-14-1 15,25-16 0-15,30-19-1 16,31-17 1-16,35-21 1 16,27-19-2-16,34-19 2 15,26-16 0-15,21-15 1 16,16-7-1-16,6-1 1 15,-1 2 0-15,-14 9 0 16,-17 18 1-16,-30 22-1 16,-29 21 0-16,-35 26 0 15,-34 21-1-15,-30 21-1 16,-27 15 1-16,-25 13-1 15,-16 8 1-15,-7 4-1 16,-2 0 1-16,3-6-2 0,10-8 2 16,16-12-1-16,19-13 0 15,29-13 0-15,26-18 0 16,30-19 1-16,25-15-1 15,30-19 0-15,24-12 0 16,18-14 1-16,15-10 0 16,5-6 0-16,1 0 0 15,-13 3 1-15,-12 9 0 16,-29 13 0-16,-27 15-1 15,-33 21 1-15,-30 20 0 16,-35 22-1-16,-25 14 1 16,-29 16-1-16,-18 11 0 15,-14 8-1-15,-3 3-1 16,0 1 1-16,5-4 0 0,11-12 0 15,22-11-1-15,27-13 1 16,27-17-1-16,31-18 1 16,32-18 1-16,30-23 0 15,29-17-1-15,35-16 1 16,20-13 2-16,17-8-1 15,9-2 1-15,-3 3-2 16,-10 10 2-16,-20 15 0 16,-26 19 0-16,-37 23-2 15,-35 19 0-15,-42 23 1 16,-31 18-3-16,-36 21 2 15,-26 14-2-15,-18 14 2 16,-17 5 0-16,-3 5-1 16,0-3 0-16,9-6 1 0,14-10-1 15,22-15 1-15,27-17-1 16,28-17 1-16,30-19-2 15,30-20 1-15,31-18 1 16,26-18-1-16,22-15 1 16,24-12 0-16,10-8 0 15,7-5 1-15,-3 3-1 16,-11 7 1-16,-15 12 0 15,-23 15 0-15,-27 21 0 16,-30 21-1-16,-32 20 1 16,-30 16-1-16,-32 22 2 15,-21 10-2-15,-15 17 0 16,-17 9-1-16,-8 3 1 15,-2 1-1-15,7-4 1 0,10-8-1 16,23-11-1-16,22-16 1 16,28-20 0-16,34-21 0 15,30-21 0-15,34-26 1 16,27-21-1-16,32-19 2 15,17-16-2-15,16-3 2 16,6-3-1-16,-9 3 1 16,-15 12-1-16,-21 20 1 15,-27 21-1-15,-36 26 0 16,-35 25 1-16,-36 27-1 15,-35 22 1-15,-30 15-2 16,-21 15 2-16,-17 11-2 16,-5 5 1-16,-5-4-1 15,6-5 1-15,15-16-1 16,22-15 0-16,26-17 1 0,31-20-1 15,36-23 0-15,34-21 0 16,31-21 0-16,33-21 0 16,29-13 1-16,17-9-1 15,14-11 1-15,3 0 1 16,-8 6 0-16,-19 11 0 15,-18 15 0-15,-28 19 1 16,-37 19-2-16,-33 28 2 16,-37 20-2-16,-31 21 0 15,-34 19 0-15,-22 15 0 16,-18 12-1-16,-12 5 1 15,-7 1-1-15,6-6 0 0,8-9 0 16,16-12 0-16,31-18 0 16,25-18 0-16,33-19 0 15,28-32-1-15,44 0 2 16,23-30-1-16,34-18 1 15,23-18 0-15,19-14 0 16,11-6 1-16,-1-3 0 16,-5 7-1-16,-18 11 1 15,-19 17 0-15,-30 24 0 16,-34 27-1-16,-37 30 1 15,-37 26 0-15,-36 24-1 16,-27 21 0-16,-28 17-1 16,-21 10 2-16,-10 4-2 15,-2-3 1-15,3-9-1 16,14-13-1-16,20-17 0 15,27-19 1-15,34-22-1 0,32-23 0 16,38-23 2-16,31-20-1 16,35-19 2-16,28-13-1 15,21-10 1-15,15-7 0 16,7-2 1-16,-3 5-1 15,-14 10 0-15,-17 15-1 16,-26 18 1-16,-31 19 0 16,-34 26-1-16,-35 18 1 15,-37 22-1-15,-29 17 0 16,-30 15 0-16,-22 12-1 15,-19 8 0-15,-12 5 0 16,-6-2 0-16,3-4 0 16,6-8-1-16,16-15-1 0,23-14 0 15,27-20 1-15,29-20 0 16,38-21-1-16,38-22 3 15,36-21-1-15,38-20 2 16,31-10 1-16,19-10 0 16,18-2 0-16,4 0 0 15,-12 10 0-15,-18 12-1 16,-21 16 0-16,-33 20 0 15,-34 22 0-15,-34 14-1 16,-37 20 0-16,-34 13 0 16,-27 15 0-16,-21 9-1 15,-19 8-1-15,-15 3 0 16,-2 2 0-16,1-9 0 15,13-8 0-15,24-15 0 0,26-15 0 16,29-19 0-16,35-17 2 16,38-22-1-16,32-19 1 15,29-10 0-15,25-10 0 16,17-7 1-16,7-2 1 15,5 2 0-15,-14 4 1 16,-14 11 0-16,-18 9-1 16,-26 15 0-16,-26 13 0 15,-30 16-2-15,-26 13 0 16,-31 14-2-16,-20 12 1 15,-20 10-1-15,-12 10 1 16,-16 5-2-16,1 0 2 16,-1-5 0-16,11-4 0 15,16-12-1-15,20-11 2 16,25-13-2-16,25-16 1 0,17-14 1 15,44-14 0-15,14-13 0 16,23-10 0-16,15-4 1 16,13-4 0-16,6-1 0 15,-1 3 0-15,-4 4 1 16,-12 10-2-16,-15 12 1 15,-18 10 0-15,-22 14-1 16,-20 10 1-16,-25 12-1 16,-19 10 0-16,-22 9-1 15,-17 7 1-15,-17 6-1 16,-11 5 0-16,-13 2 0 15,-3 1-1-15,1-5 1 16,3 0 0-16,11-14 0 16,16-5-1-16,17-10 1 0,16-12 1 15,23-16-1-15,17-7 1 16,32-23 0-16,15-9 0 15,22-8 1-15,11-7 0 16,16-4 0-16,6-3 1 16,0 2-1-16,-5 5 1 15,-12 9-1-15,-14 6 1 16,-19 10-1-16,-19 6 0 15,-21 8 0-15,-12 8-1 16,-31 9 0-16,-11 5 1 16,-15 6-2-16,-16 7 1 15,-6 6-1-15,-12 5 0 16,-2 3 0-16,-1 5-1 15,4-1 1-15,5-4-2 0,16-3-1 16,9-11-5-16,24 0-4 16,6-30-5-16,30 3-5 15,7-26-2-15,30 1-4 16,-6-28 1-16,23 3-7 15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9:36.212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6310 15788 28 0,'0'0'38'16,"13"-6"-1"-16,-13 6 0 15,0-10-25-15,0 10-11 16,-8-11-1-16,8 11 0 15,0 0 0-15,-11-14 1 16,11 14-1-16,-21-7 1 16,2 9 0-16,-10 3 0 15,-3 7 0-15,-7 5 0 16,-7 7 1-16,-1 3-1 15,1 4 1-15,0-1-1 0,9-2-1 16,8-3 0-16,7-6 0 16,17-4 0-16,5-15-1 15,24 2 0-15,8-16 0 16,15-4 1-16,14-10-1 15,10-4 1-15,7-5 0 16,6 0 0-16,3 2 1 16,-6 4-1-16,-6 9 0 15,-11 7 1-15,-12 8 0 16,-13 10-1-16,-12 7 0 15,-15 5 1-15,-14 2-1 16,-11 4 1-16,-11 0-1 16,-10 0 1-16,-7-5-1 15,-9-3 0-15,-4-2 1 16,-9-2-1-16,-5-4 0 0,-6-1 0 15,-6 4-1-15,-6 3 2 16,-3 6-1-16,-7 4-1 16,-6 2 1-16,-2 5 0 15,-4 2 0-15,1-3 0 16,3-1 0-16,6-6 0 15,5-8 0-15,9-9 0 16,11-6 0-16,12-8 1 16,10-5-1-16,11-6 0 15,5 3 2-15,6-4-2 16,5 2 0-16,2 4 1 15,2 4-2-15,1 3 1 16,5 3 0-16,2 3-2 16,0 1-1-16,12 3 0 0,-17-5-2 15,17 5-3-15,-15-9-4 16,15 9 1-16,-12-12 0 15,12 12 2-15,0 0 2 16,-12-9 2-16,12 9 3 16,0 0 2-16,0 0 4 15,0 0 0-15,0 0-3 16,27 13-13-16,-6-11-18 15,6-5 1-15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0.67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8472 8394 5 0,'0'0'26'0,"18"-7"4"16,-18 7-1-16,0 0-13 15,18 1-3-15,-18-1-1 16,0 0 0-16,0 0 4 16,0 0-9-16,0 0-2 15,0 0-2-15,8-10 0 16,-8 10-1-16,0 0 0 15,10-7-1-15,-10 7 0 16,0 0 0-16,11-7-1 16,-11 7 1-16,0 0-1 15,0 0 1-15,11 4-1 16,-11-4 1-16,0 0-1 15,0 0 0-15,13 7 1 16,-13-7-1-16,12 4 1 0,-12-4-1 16,10 2 1-16,-10-2 0 15,13 4 0-15,-13-4-1 16,12 4 0-16,-12-4 1 15,13 7-1-15,-13-7 0 16,13 7 1-16,-13-7-1 16,21 5 0-16,-8-3 0 15,2-3 0-15,0 1 0 16,1-1 0-16,-1-2 0 15,2 1 1-15,-3 1-1 16,-2 1 0-16,1 0 0 16,-3 1 0-16,0 0 0 15,-10-1 1-15,16 5-2 0,-16-5 2 16,18 3-1-1,-18-3 0-15,19 1 0 0,-7-1 0 16,-1-2 0-16,2 1 0 16,1-1 0-16,0-2 0 15,0 2 0-15,0 1 0 16,-2 0 0-16,0-1 0 15,-2 4 0-15,-10-2 1 16,19 2-1-16,-19-2-1 16,13 3 1-16,-13-3 1 15,15 3-1-15,-15-3-1 16,16 1 1-16,-6-1 0 15,1 1 0-15,1-1 0 16,1 0 0-16,0 1 0 0,0-2 0 16,1 1 0-1,-1 2 0-15,1-1 0 0,-2 1 0 16,0 0 0-16,0 0 0 15,1-1 0-15,-13-1 0 16,17 5 0-16,-17-5 0 16,12 3 0-16,-12-3 0 15,0 0 0-15,0 0 1 16,0 0-1-16,0 0 1 15,0 0-1-15,0 0 1 16,-19 10-1-16,6-8 1 16,-5-1-1-16,-3 0 1 15,-3 0-1-15,-2 0 0 16,1-1 1-16,0 0 0 15,0-2-1-15,1-1 1 0,0-2 0 16,0 1 0-16,1-1-1 16,-1 0 1-16,-2 3-1 15,1 0 0-15,-2 2 0 16,1 1 0-16,0 0 0 15,4 0 0-15,-1 0 0 16,1 2 1-16,6-3-1 16,-2 0 1-16,3 0-1 15,0 1 0-15,-2 0 1 16,-2 1-1-16,0 1 0 15,-5 2 0-15,0 2 0 16,0-1 0-16,-4 0 0 16,4-1 0-16,1-1 0 15,3-1 1-15,5-1-1 0,2-1 0 16,13-1 0-16,-14-3 0 15,14 3-1-15,0 0-1 16,0 0-1-16,0 0-1 16,0 0-2-16,-5-10-3 15,18 20-13-15,-13-10-13 16,0 0-1-16,11-2 0 15,1 2 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0:58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3434 14794 9 0,'4'-23'25'0,"-2"8"-15"16,-2 15 3-16,6-22 1 15,-6 22 2-15,5-13-3 16,-5 13 0-16,0 0-3 16,0 0-2-16,-13 10-3 0,6 2-1 15,-4-3-2-15,0 7-2 16,-5-1 1-16,2 4-1 15,-2 2 0-15,2 0-1 16,2 1 2-16,5 0-1 16,4-3 1-16,6-5 0 15,6-3-1-15,9-5 0 16,4-6 0-16,3-4 1 15,4-6-1-15,1-5 0 16,3-3 0-16,-5-5 0 16,-4-2 2-16,-4 3 0 15,-7 2-1-15,-8 0 0 16,-7 6 0-16,-10 8 1 15,-6 8-2-15,-7 5 1 0,-7 10-2 16,-2 4 0 0,0 5 1-16,-2 5-1 0,3 3 1 15,5-2-1-15,8 0 2 16,3-3 0-16,12-2-1 15,5-5 0-15,9-8 0 16,7-3 1-16,10-9-1 16,0-6 0-16,7-8 0 15,3-5 0-15,1-4 0 16,-4-3 0-16,0 3-1 15,-9-2 1-15,-3 7 0 16,-10 2-1-16,-11 14 1 16,-1-13 0-16,-13 17 0 15,-5 4 0-15,-8 6 0 0,-1 6 0 16,-3 5 1-16,-2 6-1 15,3 1 0-15,3 0 1 16,5 5-1-16,4-2 1 16,4-2-1-16,10-2 1 15,4-2-1-15,7-7 0 16,5-2 0-16,7-9 0 15,4-6 0-15,6-10 1 16,3-6-1-16,3-8-1 16,2-5 1-16,1-4-1 15,-4 0 1-15,-5 0 0 16,-8 6-1-16,-10 4 1 15,-8 7 0-15,-3 11 0 16,-29 1 0-16,2 11 0 16,-8 6 0-16,-1 7 1 0,-2 4-1 15,4 6 1-15,0 3-1 16,7-2 1-16,6 1-1 15,9-1 1-15,8-3-1 16,9-8 1-16,5-3 0 16,10-7-1-16,7-7 0 15,4-5 1-15,4-8-1 16,-1-5 0-16,1-8 1 15,-1-5-2-15,-5-2 1 16,-6-3 0-16,-8 1 0 16,-8 1-1-16,-9 4 1 15,-9 6-1-15,-10 9 1 16,-4 8 0-16,-8 11 0 15,0 8 1-15,-3 7-1 0,-1 9 1 16,3 5-1-16,5 6-1 16,7-2 1-16,5 2 0 15,4-2 0-15,6-4-1 16,9-4 1-16,7-3-1 15,6-10 1-15,5-7 0 16,11-9 0-16,5-11 0 16,3-10-1-16,4-11 0 15,0-7 1-15,-2-10 1 16,-4 1-2-16,-10-1 2 15,-10 5-1-15,-13 5 1 16,-11 6-1-16,-14 10 1 16,-9 13 0-16,-9 9-1 15,-7 9 0-15,0 6-1 16,-1 7 2-16,4 4-2 0,3 2 1 15,9 0 0-15,9-1 1 16,9 0-2-16,11-6 1 16,9-3 1-16,7-8-1 15,9-3 0-15,8-7 0 16,5-5 0-16,2-7 0 15,2-5 0-15,-3-4-1 16,-4-3 0-16,-4-4 0 16,-2-1 0-16,-11 0-1 15,-8 0 1-15,-8 2 0 16,-9 1 1-16,-7 8-1 15,-5 4 2-15,-7 7-1 16,-1 9 1-16,-7 7-1 16,2 13 2-16,1 7-2 0,2 6 2 15,2 6-2-15,5 2 1 16,4 2-1-16,5-2 0 15,9-6 1-15,6-5-1 16,8-9 0-16,7-7 0 16,7-10 0-16,7-11 0 15,5-11 0-15,3-10 0 16,-1-8 0-16,-1-12 0 15,-3-3 0-15,-4-4-1 16,-7 1 1-16,-12 4 0 16,-7 7 1-16,-9 10-2 15,-10 11 2-15,-7 15-1 16,-9 11 1-16,-2 11 0 0,-3 7-1 15,0 5 1-15,3 3-1 16,4 0 1-16,9-3-1 16,8-6-2-16,13 1-4 15,1-19-25-15,26 3-4 16,3-16-3-16,18-3 0 15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4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9150 8430 42 0,'0'0'29'15,"0"0"3"-15,0 0-1 0,0 0-23 16,0 0-2-16,10-7-2 16,-10 7 0-16,0 0 0 15,0 0-3-15,0 0 0 16,12 0 0-16,-12 0 0 15,0 0 0-15,18 7 0 16,-18-7 0-16,25 0 0 16,-10-4 1-16,2 2 0 15,1-4 0-15,1 3 0 16,-2-3 0-16,0 3 0 15,-2 0-1-15,-2 2 0 16,-3 1 0-16,1 2 0 16,-11-2-1-16,16 4 0 15,-16-4 0-15,15 8 0 0,-15-8 0 16,16 3 1-16,-6-3-1 15,3 0 0-15,0-2 1 16,1-2-1-16,-1 1 1 16,0-1 0-16,0 2-1 15,1 0 1-15,-14 2-1 16,19 0 0-16,-19 0 0 15,15 4 1-15,-15-4-1 16,14 9 0-16,-14-9 0 16,14 6 0-16,-14-6 0 15,23 4 0-15,-13-4 0 16,2-2 0-16,-1-1 0 15,3 0 1-15,-2 1-1 16,1-2 0-16,-2 3 0 0,1 1 0 16,-3 1 0-16,-9-1 0 15,20 6 0-15,-20-6 0 16,16 4 0-16,-16-4 0 15,18 5 0-15,-18-5 0 16,22 1 0-16,-9-1 0 16,1-1 0-16,0 1 0 15,1-1 0-15,-2 1 0 16,1-1 0-16,0-2 0 15,-2 3 0-15,0 0 0 16,2 0 0-16,-1-1 0 16,0 0 0-16,2 1 1 15,2-1-1-15,-2 1 0 16,0-1 0-16,0 0 1 15,-1 1-1-15,0 1 0 0,-2 0 0 16,1 0 0-16,-1 1 0 16,-1 0 0-16,1-1 1 15,-2 1-1-15,1-2 0 16,-1 1 0-16,-10-1 0 15,21 0 0-15,-8-2 0 16,0 1 1-16,-2 0-1 16,5-1 0-16,-3 0 0 15,3 1 0-15,1-1 0 16,1 1 0-16,-3 1 0 15,2-2 0-15,-3 2 0 16,-1 2 0-16,0-1 0 0,0 0 0 16,-13-1 0-16,15 4 0 15,-15-4 0-15,17 3 1 16,-17-3-1-16,21-1 0 15,-8-2-1-15,1 2 2 16,1 0-1-16,0 0 0 16,-1 1 0-16,3 0 0 15,-2 1 0-15,0 0 0 16,0 1 0-16,0 1 0 15,-1-2 0-15,0 0 0 16,3-2 0-16,2 0 0 16,1-3 0-16,-1 2 0 15,3-1 0-15,3-3 0 16,-3 2 0-16,1 1 0 15,-2 1 0-15,-4 0 0 0,-2 2 0 16,-2 0 0-16,-2 3 0 16,-11-3 0-16,15 5 0 15,-15-5 0-15,17 6 0 16,-7-3 0-16,3-1 0 15,3-2 0-15,4-1 0 16,-1 0 0-16,1-3 0 16,2 3 0-16,-1 0 0 15,-1 0-1-15,-4 2 1 16,-3 0-1-16,-3 2 1 15,-10-3-1-15,17 6 1 16,-17-6-1-16,11 5 1 16,-11-5-1-16,16 2 1 15,-16-2 0-15,21-2 0 0,-7-1-1 16,1 1 1-16,6 1 0 15,0-1 0-15,-2-1 0 16,4 3 0-16,-3-2 0 16,-1 4 0-16,-1 1 0 15,0-1 0-15,-3 0 0 16,-5-1 0-16,1 2-1 15,1-2 1-15,2 0 0 16,-1-1 0-16,0 0 0 16,-1 0 0-16,2 0 0 15,0 0 0-15,-1 0 0 16,2 2 0-16,0 1 0 15,0 1 0-15,-1 1 0 16,1 1 0-16,-1-2 0 0,0 0 0 16,2-1 0-16,0-2 0 15,-1-3 0-15,3-1 1 16,-2-3-1-16,3 1 0 15,0 1 0-15,-1-2 0 16,-1 1 0-16,-2 2 0 16,0-1 0-16,-1 3 0 15,0-1 0-15,-3 1 0 16,2 0 0-16,-1 1 0 15,2-2 0-15,-2 0 0 16,1 0 0-16,1-1 0 16,-1 1 0-16,0 0 0 15,-1 0 0-15,0 0 0 16,-1 1 0-16,0 1 0 15,-11 0 0-15,20 3 0 0,-10-2 0 16,2 0 0-16,-1 0 0 16,2 0 0-16,2 0 0 15,0-1 0-15,2-1-1 16,1 0 2-16,1 0-1 15,5 0 0-15,0-2 0 16,1 2 0-16,0 0 0 16,-2 1 0-16,-2 0 0 15,5 2 0-15,-6 0 0 16,-4 0 0-16,1 1 0 15,-4 0 0-15,1 0 0 16,-2-1 0-16,2 0 0 16,-1-2 0-16,-2-2 0 15,2 0 0-15,2 1 1 0,0 0-1 16,4 2 0-16,-4 0-1 15,2 0 1-15,2 3 0 16,-4-1 0-16,0 1 0 16,-1-1 0-16,-2 1 0 15,0-2 0-15,1-1 0 16,-3-1 0-16,3 0 1 15,-2-2-1-15,3-1 0 16,4 0 1-16,-1-1-1 16,4 0 1-16,2-2-1 15,-2 3 0-15,0 0 1 16,1 1-1-16,-1 1 0 15,-3-1 0-15,-3 2 0 16,-4 1 0-16,-11-1 0 0,18 2 0 16,-7-1 0-16,-1-1 0 15,0 0 0-15,3 0 0 16,0-1 0-16,3-1 0 15,2-1 1-15,-1 3-1 16,3 0 0-16,2 0 0 16,-3 0 0-16,0 0 0 15,-1 2 0-15,-1 0 1 16,-1 0-1-16,-1-1 0 15,-4 2 0-15,1-1 0 16,-2-2 0-16,0 1 0 16,2-1 0-16,-1-2 0 15,2-1 0-15,-2 1 0 0,2-2 1 16,-3 1-1-16,3 1 0 15,1-3 0-15,-2 2 0 16,0 1 0-16,0-1 0 16,0 2 0-16,-1 0 0 15,-2 1 0-15,-9 0-1 16,14 2 1-16,-14-2 0 15,14 4 0-15,-14-4 0 16,15 2 0-16,-15-2 1 16,16 1-1-16,-16-1 0 15,17 1 0-15,-17-1 0 16,16 0 0-16,-16 0 0 15,16 1 0-15,-16-1 0 16,15 3 0-16,-15-3 0 16,14 4 0-16,-14-4 0 0,14 5 0 15,-14-5 0-15,14 3 1 16,-14-3-1-16,18 3 0 15,-7-2 0-15,-11-1 0 16,18 2 0-16,-18-2 0 16,17 1 0-16,-17-1 1 15,12 3-1-15,-12-3 0 16,0 0 1-16,0 0-1 15,0 0 0-15,13 3 0 16,-13-3 1-16,0 0-1 16,17 7 0-16,-17-7 0 15,18 2 0-15,-18-2 0 16,15 2 0-16,-15-2 1 15,10 1-1-15,-10-1 1 0,0 0-1 16,0 0 1-16,0 0-1 16,0 0 0-16,0 0 0 15,0 0-1-15,0 0 0 16,4 10 0-16,-4-10 0 15,0 0 0-15,15 13 1 16,-15-13 0-16,15 5-1 16,-15-5 1-16,13 2-3 15,-13-2-7-15,0 0-15 16,0 0-10-16,0 0-2 15,-26-15-1-15,13 12 0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8.15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8816 8781 42 0,'1'-15'30'15,"-1"0"4"-15,-3 0-4 16,3 15-21-16,-12-21-1 15,12 21 0-15,-20-8-1 16,7 12-1-16,-12 0-2 16,2 8-1-16,-6 0 0 15,2 7 0-15,-4-2 1 16,1 9-2-16,1 0 2 15,4 2-3-15,5 2 2 16,2 0-2-16,8 0 1 16,6 1-2-16,4-2 0 15,9-6 0-15,4-2 0 16,5-9 1-16,7-3-2 15,2-9 1-15,4-7 0 0,1-7 0 16,2-6 1-16,-5-5-1 16,-2-5 0-16,-7-4 0 15,-7 3-1-15,-6 0 1 16,-10 3-1-16,-4 4 1 15,-8 8-2-15,-8 6 2 16,-6 11 0-16,-4 10 0 16,-1 10 2-16,-4 7-2 15,2 10 1-15,1 5-1 16,2 6 2-16,5 1-2 15,7-2 0-15,8-1 0 16,10-5 0-16,5-6 0 16,11-8 0-16,9-8 0 15,7-11-1-15,3-8 1 0,3-10 0 16,2-10-1-16,1-8 1 15,0-6-1-15,-3-7 1 16,-5-2-1-16,-8-4 1 16,-10-3-1-16,-9 4 0 15,-7 0 1-15,-10 8-1 16,-12 6 1-16,-5 9-1 15,-8 11 1-15,-5 15 1 16,-3 15 0-16,-1 7 1 16,1 12-1-16,3 5 2 15,7 6-3-15,11-2 2 16,9-1-1-16,14-7-1 15,18-3 0-15,15-8 0 16,13-13 0-16,10-7 0 16,11-6-1-16,2-6 0 0,0-10 0 15,1-4 0-15,-8-7-1 16,-9-1 0-16,-9-2 1 15,-11 0 0-15,-15-3 0 16,-7 3 0-16,-12 2 1 16,-6 3 1-16,-10 5-1 15,-7 4 1-15,-4 8 0 16,-2 6 0-16,-1 10 0 15,-1 11 0-15,-2 9 0 16,0 9-1-16,5 9 1 16,3 6-1-16,3 4 1 15,9-1-2-15,7-1 2 16,6-7-2-16,11-6 1 15,7-7 0-15,6-10 0 0,6-8-1 16,6-8 1-16,-1-7-1 16,-1-10 1-16,2-4-1 15,-7-8 1-15,-2-3-1 16,-7-5 1-16,-4-4 0 15,-11-2 0-15,-9 2 0 16,-6 2 0-16,-7 3 1 16,-4 9-1-16,-7 8 1 15,-4 12 0-15,-3 13 0 16,-3 11-1-16,-1 12 1 15,5 8 0-15,2 7 1 16,5 2-1-16,10-2 0 16,8-4 0-16,13-5-1 0,11-6 1 15,11-9 0-15,8-7-1 16,8-8 0-16,0-9-1 15,4-6 0-15,0-8 1 16,-3-6-1-16,-4-9 0 16,-5-3 0-16,-8-4-1 15,-6-1 1-15,-6-2 1 16,-7 2-1-16,-11 3 1 15,-6 3-1-15,-3 10 0 16,-4 6 2-16,-7 10-1 16,-1 11 0-16,-2 11 1 15,0 7 0-15,-2 10 0 16,2 7 1-16,5 2-1 15,4 3 0-15,7-3 0 0,11-3 0 16,6-6 0-16,10-4-1 16,7-8 0-16,7-6-1 15,4-11 1-15,3-5 0 16,-1-7-1-16,-1-5 0 15,-3-8 0-15,-4-3 1 16,-3-5-1-16,-6-5 1 16,-7 1 0-16,-6-2 0 15,-4-1 0-15,-8 3 0 16,-3 2 0-16,-4 8 1 15,-3 7 0-15,-6 12-1 16,1 9 1-16,-2 15 0 16,2 9 0-16,-3 9 0 15,6 10 0-15,1 3-1 0,4 2 1 16,5-3-1-16,8-1 0 15,6-9 0-15,6-7-2 16,6-7 2-16,4-13-2 16,6-9 1-16,2-12 1 15,4-10-1-15,2-12 1 16,-1-9-1-16,-3-6 2 15,-3-7-1-15,-5-2 1 16,-10-2-1-16,-4 1-1 16,-9 5 2-16,-7 8-2 15,-6 10 2-15,-6 13-1 16,-7 12 0-16,-4 17 1 15,-5 14-1-15,0 14 1 16,-5 9 0-16,3 9-1 16,2 3 0-16,10 0 1 0,7 0-2 15,9-10 1-15,11-8-1 16,13-8 1-16,10-10-1 15,6-13 1-15,8-9 0 16,-1-10 0-16,5-10-1 16,0-11-1-16,-4-7 3 15,-3-7-1-15,-8-4 1 16,-6-5-1-16,-8-4 1 15,-7 3-1-15,-7-1 1 16,-8 9 0-16,-3 9 0 16,-8 11-1-16,-2 15 0 15,-5 12 0-15,-3 17 1 0,0 14-2 16,-2 11 1-16,2 9 0 15,3 7 0-15,6 1 0 16,7 0-1-16,8-5 1 16,8-8-1-16,10-5 2 15,10-12-1-15,6-12-1 16,8-11 0-16,6-13 1 15,6-11-2-15,-4-12 1 16,0-5 0-16,-4-10-1 16,-6 0 2-16,-6-4-1 15,-9-1 2-15,-8 2-3 16,-12 4 3-16,-8 7-1 15,-6 11 1-15,-5 6 0 16,-5 11 0-16,-3 14 0 16,-5 11-2-16,1 16 4 0,0 11-3 15,1 11 1-15,3 7-2 16,5 3 2-16,5 0-1 15,6-2 1-15,5-5-2 16,9-11 1-16,7-8-2 16,3-15 1-16,7-9 0 15,3-14 0-15,3-10 0 16,-1-12 0-16,4-9 0 15,-5-7 0-15,-2-8 1 16,-1-3-1-16,-7-2 0 16,-1 0 0-16,-6 4 0 15,-4 5 0-15,-4 11 1 16,-6 12 0-16,-5 13 1 15,-4 15 0-15,-5 12 0 0,-3 13 0 16,-3 10 1-16,3 6-1 16,-2 1 1-16,9 3-3 15,7-3 2-15,7-5-2 16,11-6 1-16,7-11-2 15,12-11 1-15,4-9-2 16,8-11 2-16,-2-12-1 16,4-6 1-16,-3-12-1 15,-3-4 2-15,-8-7 1 16,-4 1-1-16,-10-3 2 15,-5 2-1-15,-7 2 1 16,-6 4 0-16,-7 12 1 16,-7 6-1-16,-5 11-1 15,-3 12 1-15,-3 11-2 0,0 11 1 16,0 9-1-16,3 8 0 15,6 3-1-15,8-1 1 16,6-3-1-16,13-5 0 16,6-7 1-16,12-8-1 15,4-14 0-15,9-9-1 16,2-12 1-16,1-8 0 15,-4-11 0-15,0-8 0 16,-8-4 1-16,-5-6 0 16,-6 0 0-16,-8-2 1 15,-10 2 1-15,-5 1-1 16,-1 7 2-16,-8 6-1 15,-3 13 1-15,-5 9-1 16,0 15 1-16,-5 14-2 16,4 13-1-16,-3 10 1 0,2 11-1 15,2 4 0-15,6 0-1 16,8-2 0-16,9-5-1 15,6-8 2-15,9-11-1 16,8-12-1-16,4-13 1 16,9-12 0-16,0-13 0 15,1-12 0-15,-4-10-1 16,-2-6 2-16,-3-7-1 15,-6 0 1-15,-9 1 0 16,-8-1 1-16,-6 6 0 16,-7 8 1-16,-6 11 0 15,-10 12 0-15,-3 11-1 16,-8 13 1-16,-3 14 0 15,-3 12 0-15,-2 10-2 0,3 6 0 16,7 2 0-16,8-4 0 16,13-4 0-16,17-8 0 15,9-13 0-15,18-12-1 16,11-14 0-16,6-10-1 15,6-17 1-15,2-9 0 16,-3-7 0-16,-7-6 0 16,-5-5 0-16,-10-1 2 15,-11 3 1-15,-10-1-1 16,-12 4 2-16,-10 5-2 15,-9 6 2-15,-4 11-1 16,-4 7 0-16,-9 14 0 16,0 11-1-16,-4 15-1 15,4 8 0-15,2 12 0 16,6 5-1-16,6 3 1 0,12 2-2 15,10-7 1-15,14-3 0 16,16-10 0-16,4-7 1 16,13-9-1-16,3-11 0 15,2-6 0-15,-1-10 0 16,-4-8 1-16,-10-7-1 15,-4-6 1-15,-8-2 2 16,-8-2-2-16,-9 2 2 16,-7 2-1-16,-5 5 1 15,-7 8-1-15,-6 12 1 16,-5 15-1-16,-2 12-2 15,-5 13 1-15,1 11-1 0,-1 6-1 16,1 3-3-16,13 11-10 16,-9-20-7-16,24 10-5 15,-14-25-6-15,18 0-8 16,0-13-1-16,12-6 2 15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09.74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8636 11484 14 0,'16'-1'26'16,"-16"1"-9"-16,0 0-7 15,17 5 6-15,-17-5 7 16,-3 10 2-16,-9-11-6 16,13 15-5-16,-15-13-2 15,11 10-5-15,-8-4-3 16,6 7 0-16,-5-1-1 15,5 6-1-15,-6 5 0 16,0 8 2-16,-1 4-2 16,-2 6-1-16,0 1 0 15,3-2 0-15,0-1 0 16,9-6 0-16,4-8 0 15,11-9-3-15,6-13 3 0,6-8-1 16,11-12 0-16,-1-6 2 16,1-6-3-16,-3-5 2 15,0-3-2-15,-10-3 1 16,-8 2 0-16,-6 0 0 15,-12 6 1-15,-8 4-3 16,-9 7 3-16,-4 9 0 16,-8 11 0-16,-2 9 0 15,-4 12 1-15,2 13 1 16,6 4-2-16,6 9 0 15,6 1 0-15,9 0-1 16,14-3 0-16,8-5 0 16,13-7-1-16,8-7-1 0,6-8 1 15,2-9-1-15,4-5 1 16,-3-12 0-16,-2-5-1 15,-8-9 1-15,-3-2 0 16,-10-6 2-16,-7-1-1 16,-11 0 2-16,-8 1-2 15,-8 6 1-15,-7 4 0 16,-6 8 2-16,-8 11-2 15,-2 12 0-15,-3 8 0 16,0 11-2-16,-1 13 2 16,1 8 0-16,5 4-1 15,8 3-2-15,11-1 3 16,12-9-3-16,9-9 2 15,16-13 0-15,14-15 0 0,8-17-1 16,9-15 1-16,1-11-1 16,4-11 0-16,-7-6 0 15,-6-3 1-15,-9-2 2 16,-15 0-2-16,-8 6 0 15,-15 4 0-15,-13 7 1 16,-10 6 0-16,-9 15 0 16,-10 10 0-16,-5 18 0 15,-6 13 0-15,-1 18 0 16,-1 12 0-16,6 11 0 15,7 4 0-15,13 2-1 16,15-6 0-16,16-9-2 16,14-12 2-16,16-13-1 15,15-15 1-15,10-16-2 16,4-11 1-16,0-14-1 0,-3-6 1 15,-6-12-1-15,-9-3 2 16,-13-4-1-16,-11 1 0 16,-12-2 1-16,-16 3 0 15,-8 1 2-15,-12 5-1 16,-6 8 0-16,-5 6 0 15,0 11 2-15,-3 7-2 16,0 15 2-16,1 9-2 16,8 9-3-16,1 7 3 15,10 6-2-15,1-1 1 16,13 1-2-16,7-4 1 15,7-7-1-15,8-7 1 16,7-5 1-16,7-11-1 16,4-7 0-16,2-10 1 0,1-7-1 15,-2-5 1-15,-2-5-1 16,-6-3 0-16,-6 1 3 15,-8 2-2-15,-7 2 3 16,-9 7-3-16,-10 8 2 16,-3 6-2-16,-8 11 3 15,0 10-3-15,-3 8-1 16,2 9 1-16,6 6-1 15,3 4 1-15,10 3-2 16,9 2 2-16,7-6-2 16,12-3 2-16,6-6 0 15,11-7-1-15,-4-11-2 16,14 4-10-16,-15-25-7 15,13 13-5-15,-25-26-5 0,5 8-10 16,-10-10-2-16,-4 6 1 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13.94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8806 12402 16 0,'-21'-2'32'0,"2"4"1"15,0 5 2-15,-4-4-14 16,4 19-9-16,-11-8-3 0,11 19 0 15,-11-6-1-15,13 14-4 16,-5-3 0-16,8 8-1 16,0-4-1-16,10 2-1 15,5-5-1-15,7-6 0 16,9-10 0-16,7-8 1 15,8-12-1-15,4-11 0 16,4-9 1-16,3-10-2 16,1-5 2-16,-5-9-2 15,-5-2 1-15,-6 1 2 16,-12 1-2-16,-8 5 1 15,-12 7-1-15,-10 9 1 16,-11 8-1-16,-8 17 2 16,-9 8-1-16,-2 14-2 0,-5 9 2 15,3 9-1-15,1 5 2 16,4 5-2-16,10-1 1 15,9-1-2-15,10-5 2 16,15-6 0-16,9-9-1 16,12-9 0-16,12-10 0 15,4-9-1-15,6-10 1 16,3-12-1-16,-1-8 1 15,-6-12-1-15,-3-4 1 16,-10-5-1-16,-14-1 1 16,-11-3-1-16,-13 3 2 15,-9 6 0-15,-15 6-1 16,-9 8 2-16,-6 14-2 15,-8 10 0-15,-2 14 1 0,0 7-1 16,3 14 1-16,5 8-2 16,8 5 2-16,6 3-2 15,12 0 1-15,11-1 1 16,16-2-1-16,8-6 0 15,11-5 0-15,11-9 0 16,5-12 0-16,5-7 0 16,4-14-1-16,3-13 1 15,0-10 0-15,-4-10 0 16,-5-7 0-16,-10-1-1 15,-8 0 1-15,-9 1 0 16,-15 5 0-16,-11 11 1 16,-11 9-1-16,-9 9 0 15,-7 10 0-15,-5 9 1 16,-2 8-1-16,0 9 1 0,1 10-1 15,4 6 0-15,6 4 1 16,10 2-1-16,9 3 1 16,12-1-1-16,12-5 0 15,12-2 1-15,16-11-1 16,7-7-1-16,9-11 1 15,6-11 0-15,2-10-1 16,0-8 1-16,-3-7-1 16,-6-6 1-16,-11-3 0 15,-9-2 0-15,-15 2 0 16,-14 4-1-16,-9 4 1 15,-13 6 0-15,-11 8 1 16,-8 9-1-16,-3 9 0 0,-5 15 0 16,-1 10 1-16,1 16 0 15,4 8-1-15,5 11 1 16,6 7-1-16,8 6 1 15,9-2-1-15,9-1 0 16,10-9 0-16,8-6 0 16,9-12 0-16,7-9-1 15,8-13 1-15,2-15 0 16,5-12-1-16,0-14 1 15,1-10 0-15,-5-11-1 16,-3-10 0-16,-8-5 2 16,-10-2-2-16,-8 0 2 15,-14 3-2-15,-7 5 2 16,-13 11-1-16,-8 8 0 0,-8 19 1 15,-6 13-1-15,-5 15 1 16,-2 16-1-16,0 14 1 16,2 10 0-16,2 6-1 15,11 4 1-15,10-3-1 16,14-4 0-16,13-10 1 15,16-8-2-15,14-13 1 16,10-10 0-16,12-11-1 16,3-13 0-16,5-11 1 15,-4-11-1-15,-1-7 0 16,-8-9 0-16,-7-3 0 15,-12-5 1-15,-12 2 0 16,-14-2-1-16,-11 3 1 16,-14 5 1-16,-12 8-1 0,-6 9 1 15,-6 10 0-15,-5 16 0 16,-4 11 0-16,3 16-1 15,2 12 1-15,9 11-1 16,9 7 1-16,10 7-1 16,10-1 0-16,13-3-1 15,15-3 1-15,8-9 0 16,10-4 0-16,8-13-1 15,4-7 0-15,1-13 1 16,0-11-1-16,-1-13 0 16,-3-11 0-16,-3-11 0 15,-5-9 0-15,-5-5 0 16,-9-4 1-16,-9-2-1 15,-7 3 1-15,-8 5 0 16,-7 12 0-16,-9 11 0 0,-5 18 0 16,-7 12 1-16,0 16-1 15,-1 15 1-15,-1 13-1 16,4 10 1-16,2 8-1 15,8 2 0-15,5-2 0 16,8-3 0-16,7-6 0 16,10-5-1-16,5-13 1 15,9-8-2-15,10-15 2 16,3-14-1-16,4-12 1 15,3-13-1-15,1-14 0 16,-1-11 1-16,-7-4 0 16,-7-6 1-16,-10 1-1 15,-10 0 0-15,-13 4 0 16,-8 7 1-16,-10 14 0 0,-9 10 0 15,-9 13 0-15,-1 16-1 16,-3 11 1-16,1 17 0 16,3 8 0-16,6 12 0 15,9 3-1-15,7 4 1 16,12-5-2-16,11 1 1 15,11-8 0-15,10-10-1 16,8-5 1-16,6-11-1 16,4-12 1-16,1-11-1 15,-2-11 0-15,-4-9 0 16,-2-10 1-16,-10-12-1 15,-5-5 1-15,-10-4-1 16,-10-1 1-16,-8-1 0 0,-10-4 0 16,-7 7 1-16,-6 9 0 15,-2 12 0-15,-8 13-1 16,-1 12 1-16,2 12-1 15,0 15 1-15,1 17 0 16,7 12-1-16,2 8 0 16,6 3 0-16,12 1 0 15,7-5 0-15,11-4 0 16,9-8 0-16,10-12 0 15,6-15-1-15,8-12 0 16,2-14 0-16,2-13 0 16,-3-14 0-16,-3-9 0 15,-7-8 0-15,-8-7 0 16,-13-3 1-16,-9 1 0 0,-10 0-1 15,-11 4 1-15,-10 5 0 16,-11 11 1-16,-1 9 0 16,-7 14-1-16,-1 12 1 15,-3 17 0-15,1 13 0 16,2 13 0-16,3 14 0 15,5 5 0-15,7 3 0 16,12-1-1-16,10-4 0 16,17-13-1-16,12-11 0 15,15-16 1-15,14-17-1 16,11-19 1-16,5-14-1 15,4-17 0-15,-1-12 0 16,-10-7 2-16,-10-5-2 16,-14 0 1-16,-17 1-1 0,-17 7 2 15,-17 4-1-15,-15 11 0 16,-10 10 0-16,-12 12 1 15,-5 13-1-15,-7 12 1 16,2 14 0-16,5 12 0 16,9 12 0-16,8 6-1 15,13 6 1-15,12-2 0 16,19-2-1-16,16-6 0 15,14-7 0-15,13-10 0 16,9-13-1-16,10-8 0 16,-2-11 1-16,1-8-1 15,-4-9 0-15,-7-6 0 16,-10-6 0-16,-10-2 1 15,-13-1-1-15,-11 2 1 16,-10 0 0-16,-12 3 0 0,-6 5 0 16,-7 8 0-16,-4 8 1 15,-2 9 0-15,0 11-1 16,-2 11 1-16,4 13 0 15,3 10-1-15,3 11 1 16,5 7-1-16,7 1 1 16,8 1-1-16,8-3 0 15,9-6 0-15,11-9 0 16,9-9 0-16,8-11-1 15,8-10 1-15,1-11-1 16,2-8 0-16,-4-8 0 16,-4-5 1-16,-7-7-1 15,-7-1 1-15,-13-1 0 16,-9-1 0-16,-8 2 0 0,-13 6 1 15,-8 7-1-15,-5 8 1 16,-4 13 0-16,-6 9-1 16,0 12 1-16,0 11 0 15,1 11 0-15,6 9-1 16,4 3-1-16,9 5 1 15,6 1 0-15,4-5-1 16,10-5 0-16,12-9 0 16,7-13 0-16,4-6 1 15,7-14-1-15,5-10 1 16,-1-14-1-16,1-6 1 15,-1-10 0-15,-5-6 0 16,-8-4-1-16,-4-1 1 16,-10-5 0-16,-4 2 0 0,-10 3 1 15,-5 5-1-15,-6 5 1 16,-5 11-1-16,-4 11 1 15,-1 12-1-15,-4 13 1 16,2 14-1-16,2 10 0 16,1 12 0-16,6 9 0 15,-1 3 1-15,9-1-2 16,2 0 1-16,7-5 0 15,5-6 0-15,4-11 0 16,7-6-1-16,3-15 0 16,6-10 0-16,0-17 1 15,7-15-1-15,1-14 0 16,1-13 1-16,0-9 0 15,-6-7 0-15,-3-3 0 16,-6 1 1-16,-7 4-2 0,-9 9 2 16,-8 11-1-16,-8 15-1 15,-6 12 1-15,-6 15 0 16,-2 14 1-16,-3 16-1 15,-2 13 0-15,3 8 1 16,2 10 0-16,4 2-1 16,4 0 1-16,12-4-1 15,8-6 0-15,9-8 0 16,8-12-1-16,13-11 0 15,3-16 0-15,9-10 1 16,4-12 0-16,-4-11 0 16,0-8 0-16,-8-7 0 0,-6-5 1 15,-7-4-1-15,-10-2 1 16,-13 1-1-16,-6 1-1 15,-8 6 1-15,-2 7 0 16,-6 12 0-16,-1 8 0 16,-2 16 0-16,-1 13 1 15,5 17-1-15,1 12 1 16,2 13-1-16,6 3 0 15,3 5 0-15,8-2 0 16,6-6 0-16,10-6-1 16,5-14 1-16,5-10-1 15,8-16 1-15,6-12 0 16,1-15 0-16,3-13 2 15,-1-12-2-15,-5-8 1 16,0-2-1-16,-9-2 1 0,-7 4 0 16,-10 9 0-16,-10 12-1 15,-11 17 0-15,-10 20 0 16,-9 18 0-16,-4 16 0 15,-5 15 0-15,0 7 0 16,4 6 0-16,4-3-1 16,12-11-3-16,22-9-9 15,-3-36-7-15,34 2-3 16,-15-44-4-16,34 4-7 15,-6-29-7-15,13-7 0 16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15.16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8578 16015 23 0,'-10'-17'32'0,"0"-2"-12"16,10 19 6-16,-20-21-11 15,20 21-4-15,-24-10-2 16,12 16-2-16,-11-4-2 16,2 13-1-16,-6 2-1 15,0 8 0-15,-2-3 0 16,3 2-1-16,2-2 0 15,8-4 0-15,5-4 1 16,11-4-1-16,11-7-1 0,11-6-1 16,8-2 1-16,7-6-1 15,8 0 0-15,-1-3 0 16,1-4 0-16,1 4 0 15,-8-1 1-15,-8 0-1 16,-11 3 0-16,-7 2 0 16,-12-2 1-16,0 12-1 15,-19-10 1-15,-5 9-1 16,-3 1 1-16,-3 5 1 15,-3 7-1-15,2 3 1 16,1 3 0-16,4 5-1 16,5 3 1-16,9-2-1 15,8-1-1-15,11-5 0 16,12-6 0-16,7-10 0 0,16-11 1 15,5-7-1-15,7-11 0 16,-1-5-1-16,-1-2 0 16,-6-1 0-16,-11 4 0 15,-12 8 0-15,-14 9-1 16,-9 14 0-16,-24 4 0 15,-5 11 1-15,-3 7 0 16,-6-1-1-16,8 2-3 16,-3-18-11-16,25 12-8 15,-4-23-14-15,17-7-1 16,2-15 1-16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23.25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8819 16124 13 0,'0'0'31'0,"-12"13"2"16,13 0-19-16,-1-13 9 16,0 0-10-16,0 0-3 15,0 0-1-15,11 0-3 0,6-1-1 16,-7-6-2-16,7 3-1 15,-3 1-1-15,-1 1 0 16,0 0 0-16,-4 2-1 16,-9 0 0-16,20 2 1 15,-11-2 0-15,8-2 0 16,-2-1 1-16,8-1 0 15,2-2-1-15,7-3 1 16,-1 0-1-16,4 1 0 16,-3 1 0-16,1 0-1 15,-2 2 0-15,-2 0 1 16,-1 1-1-16,-4 0 0 15,3 2 0-15,-2 0 1 16,3-1 0-16,0 1 0 0,1-3 1 16,1 0-1-16,2 0 0 15,1 1 1-15,-2 0-1 16,0-1 0-16,-2 2-1 15,0 0 0-15,-1 3 1 16,0 0-1-16,-3 0 0 16,-1 1 0-16,3 1-1 15,-1-2 2-15,1 0-2 16,1 0 2-16,0 0-1 15,1-2 0-15,0 2 0 16,0-1 0-16,0 0 0 16,2 1 0-16,-3-1 0 15,3 2 0-15,0-1 0 16,0 0 1-16,-2 1-1 0,-3 2 0 15,0-1 0-15,-2-1 0 16,-1 1 0-16,-7 1 1 16,3-2-1-16,-1 0 0 15,0-1 0-15,2 0 1 16,-1 0-1-16,2 0 0 15,1-1 0-15,0 1 1 16,0-1-1-16,0 1 0 16,-2 0 0-16,-2 1 0 15,1 0 0-15,-4 0 0 16,0 1 0-16,0 1 0 15,-2-2 0-15,1 0 0 16,0 1 0-16,-1-1 0 16,3 1 0-16,0-1 1 15,3 0-2-15,0-2 2 0,2 0-1 16,0-2 0-16,1 1 0 15,3 0 0-15,-2-2 0 16,3 2 0-16,-1 0 0 16,1 0 0-16,-2 0 0 15,0 2 0-15,0 1 0 16,-1-1 0-16,1 1 0 15,-1 2 0-15,2-4 0 16,0 2 0-16,2 0 0 16,4-1 0-16,-1 1 1 15,1 0-1-15,3 2 0 16,1-1 0-16,-2 1 0 15,0 1 0-15,2-1 0 16,-3 1 0-16,3-2 0 0,-2 1 0 16,1 1 0-16,0-3 0 15,1 1 1-15,4-2-1 16,-1 0-1-16,-2-1 1 15,3-2 0-15,-1 2 0 16,1-2 0-16,1 1 0 16,2 0 0-16,-4 1 0 15,1 1 0-15,3 1 0 16,-1 0 0-16,-1 0 0 15,0 2 0-15,-1 0 0 16,-2 1 0-16,0 0 0 16,-1-1 0-16,0 1 1 15,0-2-1-15,0-1 0 16,3-2-1-16,-1-1 1 15,2-2 0-15,3 1-1 0,0-2 1 16,-1-1 0-16,2 3-1 16,-2 0 1-16,1 0 0 15,-1 2 0-15,-4 1 1 16,-1 1-1-16,-2 2 0 15,-5-1 0-15,1 0 0 16,-4 0 0-16,-2 2 0 16,-2-1 0-16,1-2 0 15,-1 1 0-15,-2-2 0 16,-1 0 0-16,-2-2 0 15,-2 1 1-15,-3-2-1 16,0 2-1-16,-13 1 1 16,17-3 0-16,-17 3 0 15,10-2-1-15,-10 2 1 0,0 0 0 16,14-1-1-16,-14 1 1 15,0 0-1-15,14 0 1 16,-14 0-1-16,14-2 1 16,-14 2 0-16,17-6 0 15,-17 6 0-15,20-7 0 16,-20 7 0-16,16-7 0 15,-16 7 0-15,14-6 0 16,-14 6 0-16,0 0 0 16,14-2 0-16,-14 2 0 15,0 0 0-15,11 2 0 16,-11-2 0-16,12 1 0 15,-12-1 0-15,13 0 0 0,-13 0 0 16,13-1 0-16,-13 1 0 16,0 0 1-16,13-2-1 15,-13 2 0-15,0 0 0 16,0 0 0-16,0 0-1 15,0 0 1-15,0 0 0 16,0 0 0-16,11 5 0 16,-11-5 0-16,0 0-1 15,13 5 1-15,-13-5 0 16,10 2 0-16,-10-2 0 15,0 0 0-15,13 1 0 16,-13-1 0-16,0 0 0 16,0 0 0-16,0 0 0 15,14 1 0-15,-14-1 0 0,12 2-1 16,-12-2 0-16,12 4 1 15,-12-4-1-15,13 3 1 16,-13-3 0-16,0 0 0 16,12 4 0-16,-12-4 0 15,0 0 0-15,0 0 1 16,0 0-1-16,7-12 0 15,-7 12 0-15,0 0 0 16,9-14 0-16,-9 14 0 16,11-7 0-16,-11 7 0 15,13-4 0-15,-13 4 0 16,14-2 0-16,-14 2 0 15,0 0 0-15,10 0 0 16,-10 0 0-16,0 0 0 0,0 0 0 16,0 0 0-16,0 0 1 15,-11-3-1-15,11 3-1 16,0 0 1-16,0 0 0 15,0 0 0-15,0 0 0 16,0 0 0-16,0 0 0 16,0 0 0-16,0 0 0 15,0 0 0-15,0 0 0 16,0 0 0-16,0 0 0 15,0 0 1-15,0 0-1 16,0 0 0-16,0 0 0 16,0 0 0-16,13-1 0 15,-13 1 0-15,0 0 0 16,17-1 0-16,-17 1 0 15,15 0 0-15,-15 0 0 0,13 1-1 16,-13-1 1-16,0 0 0 16,0 0 0-16,0 0 0 15,0 0 0-15,0 0 0 16,0 0 0-16,-16 6 0 15,16-6 0-15,-15-3 1 16,15 3-1-16,-13-5 0 16,13 5 0-16,0 0 0 15,-8-15 0-15,8 15 0 16,0-18 0-16,0 18 0 15,-1-21 0-15,1 9 0 16,-2-1 1-16,2-1-1 16,-2-1 0-16,2 1 0 15,-3-1 0-15,1 2 0 0,1-1 0 16,-2 0 0-16,-1-2 0 15,3 2 0-15,0-2 0 16,-1 0 0-16,1 0 0 16,1-2 0-16,0 1 0 15,0-4 0-15,1 4 0 16,-1-3 0-16,1-2 0 15,-1 2 1-15,-1-3-1 16,0 1 1-16,-2-1-1 16,2 1 1-16,0 0-2 15,-4 2 2-15,2-1-1 16,-4 5 0-16,0 1 0 15,-4 3 0-15,-1 2 0 0,-5 3 0 16,-1 4 0-16,-3 3 0 16,-1 6 0-16,-5 3 0 15,3 8-1-15,0 5 2 16,-4 4 0-16,4 5-2 15,-1 2 2-15,4 3-2 16,4-3 2-16,6 1-1 16,4-7 1-16,8-2-3 15,8-8 1-15,5-6 0 16,6-8 1-16,4-6-1 15,5-6 0-15,0-6 1 16,1-7-1-16,-1-1 3 16,-4-6-2-16,-1-2 0 15,-6 1 0-15,-3-1 1 0,-6-2-1 16,-5 2 1-16,-6 3-2 15,-8-1 0-15,-4 7 2 16,-5 6-1-16,-3 5-1 16,-5 6 1-16,-2 7 0 15,0 7 0-15,-6 9 0 16,3 5 1-16,0 7-1 15,1 4 1-15,4 3 0 16,1 0-1-16,5-1 0 16,9-1 0-16,6-4 0 15,6-5-1-15,9-7 1 16,11-9-2-16,4-9 2 15,6-8-1-15,5-7 1 16,2-11-1-16,1-6 0 0,0-7 1 16,1-5-1-16,-7-4 2 15,-1-3-1-15,-5-3 0 16,-5 1 0-16,-6 1 1 15,-4 6-1-15,-7 5 0 16,-5 8 0-16,-7 6 0 16,-3 11 0-16,-6 8 0 15,-4 10 0-15,-6 11 0 16,-1 7 0-16,-1 6 0 15,1 8 0-15,-1 5 0 16,-2 3 0-16,5 4 1 16,0-2-1-16,8-2 1 15,2-5 0-15,5-7-1 16,3-9 1-16,10-7 0 15,10-14-2-15,4-11 0 0,7-10 1 16,6-11-1-16,3-8 0 16,1-10 1-16,2-4-1 15,-4-8 0-15,-3-1 1 16,-5-3 0-16,-8 1 0 15,-4 0-1-15,-8 6 2 16,-6 4 0-16,-7 7 0 16,-6 8 0-16,-1 8-1 15,-5 10 2-15,-3 10-2 16,1 7 2-16,0 10-2 15,1 5-2-15,-2 10 2 16,-1 6-1-16,2 5 1 0,4 7-1 16,0 3 1-1,5-2-1-15,4 0 1 0,6-2 0 16,5-6 0-16,8-7 0 15,5-9-1-15,6-11 0 16,4-12 1-16,4-10-1 16,4-8 0-16,1-9 0 15,-2-4 1-15,-3-7-1 16,-2-4 2-16,-7-1 0 15,-5 1-1-15,-4 2 2 16,-7 3-2-16,-7 5 2 16,-4 4-2-16,-6 8 2 15,-3 8-2-15,-3 9 0 16,-2 6 0-16,0 10 0 15,0 7 0-15,2 7 0 16,0 5 0-16,3 5 0 0,3 3 1 16,1 2-2-16,6 0 1 15,4 0-2-15,2-3 3 16,6-4-3-16,6-6 1 15,2-8 0-15,5-9 0 16,3-7 1-16,6-9-1 16,-3-11 1-16,6-7 0 15,-5-5 1-15,0-6 0 16,-5-3 0-16,-5-3 0 15,-3 0 0-15,-9 0 0 16,-2 6 0-16,-9-1 0 16,-2 8-1-16,-4 5 0 15,-2 6 0-15,-1 8 0 0,1 10 0 16,-2 7 0-16,1 8 0 15,1 8 0-15,0 6 1 16,1 2-1-16,5 3 0 16,-1 1 0-16,7-1 0 15,4-1 0-15,3-6 0 16,4-3 0-16,6-8 0 15,4-5 0-15,0-8 0 16,5-8-1-16,0-7 1 16,-1-8 0-16,1-7 0 15,-1-6 1-15,0-6-1 16,-6-1 1-16,1-2-1 15,-5 1 0-15,-1 0 0 16,-5 6 1-16,-6 2-1 0,-3 8 0 16,-4 7 0-16,-3 6 0 15,-5 8 0-15,-1 6 0 16,-5 6 0-16,3 6 0 15,-1 5 0-15,2 3 0 16,3 3 0-16,2 5-1 16,5 2 1-16,3 3 0 15,4 3 0-15,1-1 0 16,4-2 0-16,3-3-1 15,3-5 1-15,3-6 0 16,0-8-1-16,2-10 1 16,3-8-1-16,0-9 1 15,1-9 0-15,2-8 0 16,-1-2 0-16,-1-5 0 15,2-1 0-15,-6 0 1 0,1 3-1 16,-5 6 0-16,-2 6 0 16,-4 7 0-16,-9 10 0 15,5 11 0-15,-19 8 0 16,0 11 0-16,-2 14 0 15,-3 5 0-15,0 11 0 16,2 4 0-16,2 4 0 16,7-1 0-16,3-2 0 15,6-3-1-15,5-8 1 16,5-5 0-16,5-10 0 15,1-10-1-15,5-9 1 16,1-9 0-16,3-7 0 16,2-10 0-16,-3-8 0 15,-1-9 1-15,1-4-1 0,-1-7 0 16,-4-2 0-16,-2 0 1 15,-8 1-1-15,-2 5 0 16,-6 7 0-16,-1 7 1 16,-4 12-1-16,-4 10 0 15,-1 11-1-15,-2 11 1 16,2 12 0-16,4 6 0 15,2 8 0-15,1 2 0 16,2 4 0-16,4-2-1 16,1 1 1-16,2-4-1 15,2-3 1-15,-1-5-1 16,-2-5-1-16,-1-7 0 15,0-5 0-15,-1-19 2 16,2 11-1-16,-2-11 1 0,7-21 0 16,0-2 0-16,1-10 2 15,2-9-1-15,0-3 0 16,2-5 0-16,1 0-1 15,-4-2 1-15,-3 7-1 16,-3 4 1-16,-2 11-1 16,-2 8 0-16,1 22 1 15,-15-7-1-15,0 23 0 16,0 9 0-16,-1 10 0 15,1 6 0-15,1 6 0 16,1 0-1-16,3-1 1 16,7-2-1-16,3-8 1 15,4-6 0-15,3-7-1 0,3-11 1 16,-10-12 0-16,20 4 0 15,-12-15 0-15,-2-7 0 16,1-5 0-16,-5-9 1 16,1-4-1-16,-3-9 1 15,-1-1-1-15,-1-6 1 16,3-2-1-16,-1-3 1 15,0-1 0-15,2-1-1 16,3-1 1-16,4 2 0 16,2 0 0-16,-1 2-1 15,3-1 1-15,-2 4 0 16,5 0-1-16,-4 2 1 15,0 3-1-15,-4 4 1 16,-1 4-1-16,-6 1 0 16,-1 6 0-16,-5 8 0 0,-4 3 0 15,-2 10-2-15,-7 6 0 16,0 11-2-16,-5-4-8 15,16 24-7-15,-15-17-3 16,24 22-3-16,-13-12-9 16,20 9-2-16,-1-4-1 15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33.9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13506 14106 10 0,'0'-16'28'0,"0"16"2"0,10-14 0 15,-7 2-22-15,14 8 1 16,-14-8 0-16,9 7 1 15,-10-9-2-15,-2 14 0 16,7-19-3-16,-7 19 1 16,-6-25-3-16,-3 12-1 15,-6-5 0-15,-3 0 0 16,0-3-1-16,-5-1 0 15,1-3-1-15,-3-2 1 16,0 1 0-16,2 0 0 16,-2-1 0-16,-2 5-1 15,-2 1 2-15,0 7-1 16,1 5 0-16,0 8 0 0,3 5 0 15,3 7-1-15,5 6 0 16,10 3 0-16,7 0 0 16,6 2 0-16,12 0-1 15,5-4 2-15,6-3-2 16,2-6 2-16,5-5-1 15,0-6 0-15,1-6 0 16,-2-5 0-16,-2-5 0 16,-1-4 0-16,-5-6 0 15,-1 1 0-15,-8-3 0 16,-3-2 0-16,-6 3 1 15,-7-1-1-15,-10 2 0 16,-8 1 0-16,-10 3 0 16,-6-1 0-16,-8 1 0 0,-7 3 0 15,-1 1 0-15,1 4 0 16,3 3 0-16,2 4 0 15,6 7 0-15,6 4 0 16,7 7-1-16,7 4 0 16,5 5 0-16,3 1 0 15,8 2 0-15,5-3 0 16,4-1 0-16,6-2 1 15,8-7 0-15,5-3 0 16,6-6 0-16,3-5 1 16,2-5-1-16,0-5 1 15,-1-5-1-15,-4-3 0 16,-5-2 1-16,-7-6-1 15,-6 1 0-15,-6-2 1 0,-10 0 0 16,-5 2 0-16,-4 0 0 16,-6 1 0-16,-4 2 0 15,-3 7 0-15,-1 3-1 16,-1 2 0-16,-4 7 0 15,1 5 0-15,1 8 0 16,-3 5-1-16,3 7 0 16,3 2 0-16,4 8-1 15,6 1 0-15,7 3 1 16,6-1-1-16,11-2 1 15,4-5-1-15,9-5 2 16,2-4 0-16,2-5 0 16,3-11 0-16,-1-6 1 15,2-4 0-15,-6-6 0 0,2-1 1 16,-7-2-2-16,0-2 2 15,-6 1-2-15,-6 2 2 16,-5 3-1-16,-7 4 0 16,-6 4 0-16,-9 0-1 15,-7 3 1-15,-3 4-1 16,-9 4 0-16,-1 1 0 15,0 5 0-15,3 1 0 16,2 6 0-16,4 4-1 16,8 7 0-16,6 2-1 15,12 6 1-15,8-1-1 16,12 3 0-16,8-1 0 15,4-4 1-15,7-4 0 16,-1-9 0-16,4-7 1 16,-5-6 1-16,-1-9-1 0,-8-6 1 15,-3-7-1-15,-8-8 1 16,-3-2 1-16,-7-4-1 15,-4-1 0-15,-4-1 0 16,-2 2 0-16,-3 2 0 16,1 3 1-16,-2 8-2 15,2 5 1-15,8 14-1 16,-11-14 0-16,11 14 0 15,-13 10 0-15,6 1-1 16,-2-1 0-16,-5 7 0 16,2 1 0-16,1 4 0 15,0-3-1-15,2 4 1 0,3-2 0 16,6-1 0-16,5-2 1 15,5-1 0-15,5-3-1 16,4-4 1-16,5-4 0 16,0-2 0-16,1-4 0 15,-3-4 0-15,0-1 1 16,-6-8-1-16,-2-1 1 15,-5-4 0-15,2-1 1 16,-3 0-1-16,-3 0 1 16,1-2-2-16,2 3 1 15,3 4 0-15,-3 3-1 16,-8 11 0-16,18-18 1 15,-18 18-1-15,14-9 0 16,-14 9 0-16,0 0 1 16,0 0-1-16,0 0 0 15,0 0 1-15,12-9-1 0,-12 9 0 16,11-4 0-16,-11 4 1 15,20 0-1-15,-8-1 0 16,-1 2 0-16,-11-1 0 16,18 3 0-16,-18-3 1 15,0 0-1-15,0 0 0 16,0 0 0-16,-11 2 1 15,11-2-1-15,-12-3 1 16,12 3-1-16,-11-5 1 16,11 5 0-16,0 0-1 15,0 0 1-15,-2-14-1 16,2 14 1-16,-4-10-1 15,4 10 0-15,-14-12 0 0,4 5 0 16,0-1 0-16,-2 2 0 16,2 1 0-16,-1 0 1 15,11 5-1-15,-15-8 0 16,15 8 1-16,0 0-1 15,0 0 1-15,0 0-1 16,-9-10 1-16,9 10-1 16,0 0 0-16,0 0 1 15,-12-8-1-15,12 8 0 16,-15-7 0-16,15 7 0 15,-18-8 0-15,18 8 0 16,-18-9 1-16,18 9-1 16,-10-9 1-16,10 9-1 15,0 0 0-15,-5-12 1 0,5 12-1 16,0 0 0-16,6-15 0 15,-6 15 0-15,3-12 0 16,-3 12 0-16,6-14 0 16,-6 14 1-16,5-17-1 15,-5 17 0-15,7-17 0 16,-7 17 0-16,8-19 0 15,-8 19 0-15,14-17 0 16,-14 17 0-16,15-16 0 16,-15 16 0-16,15-15 0 15,-15 15 0-15,13-14 0 16,-13 14 0-16,6-12 0 15,-6 12 0-15,0-11 0 16,0 11 0-16,-5-12 0 16,5 12 0-16,0 0 0 0,-2-14 0 15,2 14 0-15,0 0 0 16,7-11 0-16,-7 11 0 15,0 0 0-15,12-8 0 16,-12 8 0-16,0 0 0 16,0 0 0-16,0 0 0 15,0 0 0-15,0 0 0 16,4-11-1-16,-4 11 1 15,0 0 0-15,0 0 0 16,2-10 0-16,-2 10 0 16,10-7 0-16,-10 7 0 15,14-9 0-15,-14 9 0 16,0 0 0-16,11-13-1 15,-11 13 1-15,0 0-1 0,-12-9 1 16,1 6-1-16,-1-1 1 16,-2 2 0-16,-3 2-1 15,1 1 1-15,-4 1 0 16,-3 4 0-16,-2 0 0 15,-2 5 0-15,-6 1 0 16,1 3 0-16,-4 0-1 16,0-2 1-16,3-1-1 15,7-1 1-15,3-2-1 16,6-5 1-16,8-1-1 15,9-3 1-15,0 0 0 16,20-11 0-16,-2 2 0 16,3 1 0-16,5-1 0 15,0 0 0-15,4-1 0 16,-4 2 0-16,-1-1 0 0,-3 2 0 15,-2 1 0-15,-4-1-1 16,-4 1 1-16,-12 6 0 16,2-11 0-16,-2 11 0 15,-19-10 0-15,0 5-1 16,-5 2 1-16,-8-1 0 15,-6 2 0-15,-5 1 0 16,2 2 0-16,0 0 0 16,4 3 0-16,6 1 0 15,8 2 0-15,6 0 0 16,17-7-1-16,10 13 1 15,14-7-1-15,5-4 0 0,7-1 0 16,4-4 1-16,4-3-1 16,0-5 1-16,-1-1 0 15,-5-3 0-15,-4-5 0 16,-6 2 0-16,-8-2 1 15,-7 2-1-15,-8-2 1 16,-5 3-1-16,-14 1 0 16,-4 3 1-16,-11-1-1 15,-5 4 1-15,-8 1-1 16,-4 2 1-16,-1 2-1 15,1 4 1-15,6 3-1 16,4 0-1-16,10 5 0 16,7 1 0-16,14 3 0 15,10 2 0-15,11-3 0 16,8-3 0-16,5-3 1 0,6-2-1 15,-1-6 1-15,0-5 0 16,0-4 1-16,1-4 0 16,-7-2-1-16,-2-2 0 15,1-4 0-15,-7 1 0 16,-2 0 0-16,-3 3 1 15,-7-1-1-15,-5 5 0 16,-9 0 0-16,-6 3 0 16,-8 3 0-16,-5 3 1 15,-4 4-1-15,-3 0 0 16,-4 3 0-16,0 2 0 15,3 3-1-15,4 2 1 16,3 2 0-16,4 2-1 16,4 5 1-16,8 0-1 0,6 3 1 15,3 1-1-15,9 0 1 16,4-1-1-16,7-3 1 15,-1-4 0-15,10-4 0 16,1-5-1-16,4-5 1 16,4-5-1-16,2-5 2 15,-7-3-2-15,-1-3 1 16,0-3 0-16,-9 0 1 15,-6-3-1-15,-9 2 1 16,-8 2 0-16,-11-3 0 16,-3 6-1-16,-11 1 1 15,-4 3-1-15,-3 2 0 16,-7 3 0-16,1 3 0 15,1 6 0-15,2 7 0 0,3 2 0 16,8 8-1-16,6 2 1 16,9 7 0-16,10 1 0 15,10 1 0-15,5 0 0 16,7-4-1-16,6-5 2 15,1-2-1-15,1-8 0 16,4-6 0-16,2-4 0 16,-1-5 0-16,0-3 0 15,4-2 0-15,-2-2 0 16,0 0 0-16,-6 2 0 15,-5-1 0-15,-8 3 0 16,-18 9 0-16,6-16 1 16,-18 11-1-16,-12 2 0 0,-7-1 1 15,-8 2-1-15,-7 2 0 16,-1 0 0-16,-4 2 0 15,3 2 1-15,4 2-1 16,7 0 0-16,8 6-1 16,6-1 1-16,7 3-1 15,9 0 1-15,8 1-1 16,8-1 1-16,6-1-1 15,4-4 1-15,5-3 0 16,3-2 0-16,2-5 0 16,3-1 0-16,-3-6 0 15,-1-4 0-15,-5-4 0 16,-1-5 0-16,-7 1 1 15,-2-8-1-15,-5-2 1 0,-4-1-1 16,-6-4 0 0,-5 3 1-16,-3-3-1 0,-9 3 0 15,-1 0 1-15,-7 4-2 16,-5 3 1-16,-7 5 0 15,3 4 0-15,-3 6 0 16,3 5 0-16,-1 7-1 16,7 6 1-16,3 5 0 15,10 7-1-15,5 3 0 16,10 3 0-16,7 0 0 15,5 1 0-15,11-4 0 16,7-3-1-16,3-5 2 16,4-8-1-16,-1-8 1 15,1-10 0-15,0-5 0 16,-5-8 1-16,-3-6-1 0,-6-7 0 15,-3-2 0-15,-3-4 1 16,-6-2-2-16,-3 3 1 16,-6-2 0-16,-4 4 0 15,-6 6 2-15,-6 6-1 16,-5 5 1-16,-4 7-2 15,-8 7 2-15,0 8-2 16,-4 5 0-16,2 5 0 16,-2 5-3-16,8 4 2 15,2 1-3-15,11 5 2 16,8 1-2-16,8 1 2 15,8-3-1-15,14 3 2 16,2-7-1-16,4 0 1 16,2-7 1-16,-1-6 1 0,1-4 0 15,-8-10 0-15,2-3 2 16,-7-8-2-16,-4-1 1 15,-4-7-1-15,4-2 0 16,-8-3 0-16,4 3 2 16,-4 1-2-16,0 5 1 15,-2 4-2-15,-1 5 2 16,-2 14-2-16,0 0 3 15,-19-2-3-15,6 13-2 16,-3 3 1-16,-4 2-1 16,2 5 2-16,-1 0-2 15,4 2 1-15,5 2-1 16,6-1 2-16,7-1 0 15,9 5-1-15,7-3 1 0,9 1-1 16,7-2 1-16,0-4-1 16,3-7 1-16,-7-3 0 15,-1-7 0-15,-9-5 1 16,-3-5 0-16,-8-7 0 15,-3-1 1-15,-10-6 0 16,1 2-1-16,-4-2-1 16,0 1 1-16,-3 2-1 15,0 3 1-15,-2 1-1 16,-1 8 0-16,-3 3 0 15,0 5 0-15,-4 4 0 16,0 4 0-16,-4 4 0 16,4 2 0-16,-1 4 0 15,3 0-1-15,1 0 1 16,7 3-1-16,7-2 1 0,2-1 0 15,7-3-1-15,4-2 1 16,4-5 0-16,4-3 0 16,1-6 0-16,1-3 0 15,-1-8 0-15,1-4 0 16,-1-3 1-16,-2-5-1 15,1-1 0-15,0-3 0 16,-4-1 0-16,2 2 0 16,-3 2 0-16,-3 5 0 15,-4 1 0-15,-3 4 0 16,-4 13 0-16,-12-15 0 15,-3 13 0-15,-6 2 0 16,-3 1 0-16,-3 3 0 0,0 4-1 16,0 2 0-16,6 1-1 15,0 2 1-15,11 3-1 16,4 1 0-16,6 2-1 15,1-4 1-15,8 3 0 16,-2-3 1-16,5-4 1 16,-2-2 0-16,0-8 1 15,-10-1-1-15,18-13 1 16,-10 1 0-16,-2-7 2 15,5-3-3-15,-4-3 1 16,1-2 0-16,1-3 0 16,0-1 1-16,2 1-1 15,-2 1 1-15,-2 2-3 16,-1 1 3-16,-1 1-3 0,-1 4 2 15,-4 4-1-15,0 1-1 16,-5 3 0-16,3 0 1 16,2 13 0-16,-7-17 0 15,7 17 0-15,-10-14 0 16,10 14-1-16,0 0 1 15,-12-10 0-15,12 10 0 16,-17 1 0-16,4 4 0 16,-1 2 0-16,-3 1 0 15,-1 1 0-15,-1 5 0 16,2 1-1-16,3 0 1 15,5 3-1-15,2-4 1 16,5 4-2-16,2-3-1 16,4 2 1-16,-4-17-1 0,14 16 2 15,-3-14 1-15,0-5 0 16,3-3 0-16,0-8 0 15,1-1 2-15,-1-8-1 16,0 1 2-16,-4-6-2 16,0-1-1-16,-6-2 0 15,-2 0 1-15,-8-1 0 16,0 0 0-16,-7 1 0 15,-3 2 0-15,-5 3-1 16,1 3 1-16,-4 5 0 16,1 2-1-16,-1 5 1 15,2 8-1-15,2 2 0 16,1 4-1-16,0 9 1 16,0 4 0-16,1 6 0 0,-2 1-1 15,3 3 0-15,-1 2 0 16,4 2 0-16,2-5-1 15,8 0 1-15,3-8 0 16,7-1-1-16,5-6 1 16,7-6 1-16,4-4 1 15,2-7-1-15,5-5 2 16,1-4-1-16,3-3-1 15,-2-6 1-15,0-1-1 16,-2-3 0-16,-3-1 1 16,-4 0-1-16,-5-1 1 15,-6 1-1-15,-1 2 1 16,-9 1-1-16,-3 6 1 15,-7-1-1-15,-1 5 1 0,-4 4-1 16,-2 6 0-16,-4 6 0 16,-2 4 1-16,-1 8-1 15,-4 5 0-15,3 7 0 16,-4 1 0-16,0 7 0 15,5 0 0-15,5 4 0 16,2-2-1-16,5-1 0 16,8-4 0-16,5-5 0 15,6-3 1-15,5-5-1 16,2-9 1-16,5-6 0 15,2-5 0-15,1-9 0 16,1-3 1-16,0-7-1 16,4-5 0-16,-2-1 1 0,2-3-1 15,-2-3 0-15,-3 2 0 16,-5 1 1-16,-6 4-1 15,-3 4 0-15,-11 1 0 16,-7 6 0-16,-8 4 0 16,-6 5 0-16,-6 5 0 15,0 4 0-15,0 3 0 16,0 6 0-16,3 6 0 15,2 3-1-15,5 3 1 16,4 6-1-16,1 1 1 16,9 4-2-16,0 0 1 15,5 1-2-15,1-5 2 16,6-1-1-16,1-9 1 15,4-3 0-15,3-7 1 16,0-8 0-16,1-6 0 0,2-11 1 16,0-2 0-16,1-7 0 15,4-1 0-15,1-7 0 16,2 2 1-16,-1-1-1 15,-1 1-1-15,0 5 1 16,-5 0-1-16,-5 6 1 16,-5 4 0-16,-9 4-1 15,0 13 1-15,-25-9-1 16,1 13 1-16,-7 1-1 15,-1 6 1-15,-3 3-1 16,1 4 0-16,1 5-1 16,6 3 1-16,9 4-1 15,4 1 0-15,8 4-1 16,3-3 1-16,7 0-2 0,5-6 2 15,1-1 0-15,4-9 0 16,0-8 1-16,1-7 0 16,1-11 1-16,0-5 0 15,-1-10 0-15,-1-5 1 16,0-8-1-16,0-1-1 15,-4-4 1-15,1 0-1 16,-2 0 1-16,-2-2-1 16,-2 2 0-16,-1 5 2 15,-3 4-2-15,-5 3 2 16,-1 5-1-16,-4 5 1 15,-3 6-2-15,0 7 2 16,-3 6-1-16,-3 7-1 16,-2 9-1-16,0 3 0 15,0 6 0-15,0 5 0 0,-1 3 0 16,-3 1 0-16,2 3 0 15,1-3-1-15,5-3 1 16,6-3 1-16,5-7 0 16,6-4-1-16,-1-15 1 15,23 5 0-15,-3-13-1 16,3-5 1-16,4-9 1 15,1-6-1-15,-5-7 0 16,1-5 2-16,-3-3-1 16,0-5 1-16,-5-2-2 15,1-4 2-15,-3 0-1 16,-2 1 1-16,-2 4-2 0,-3 7 0 15,-4 4 0 1,-3 7 0-16,-6 9 1 0,-7 7-1 16,-7 9 0-16,-4 7 1 15,-5 9-1-15,-1 7 0 16,-4 6 0-16,1 5 0 15,3 6 0-15,3 4 0 16,6 3 0-16,5 1 0 16,4-2-1-16,7 0 1 15,6-5-1-15,6-5-1 16,4-4 1-16,3-9 0 15,3-9 0-15,5-6 2 16,7-11-1-16,3-6 0 16,0-7 1-16,4-10 1 15,0-4-1-15,2-7 1 16,-1-4-2-16,-4 0 0 0,-8 0 1 15,-4 3-1-15,-11 3 1 16,-8 7 0-16,-9 6 0 16,-11 10-1-16,-9 6 1 15,-9 10-1-15,-6 7 1 16,-6 6-1-16,-1 5 0 15,1 8-1-15,3 9 1 16,7 2 0-16,8 7-1 16,4-1 1-16,10 6-2 15,5-4 2-15,10 1-2 16,4-7 0-16,7-3 0 15,3-8 0-15,3-9 1 16,3-7-1-16,0-9 2 16,6-9 1-16,-1-10 0 15,3-8 1-15,-1-10-1 0,1-7 2 16,-2-7-2-16,3-3 1 15,-4-4-1-15,2 1-1 16,-5 4 1-16,-4 3-1 16,-4 8 1-16,-3 11 0 15,-4 6-1-15,-5 10 0 16,-1 14 1-16,-19 2-1 15,2 11 0-15,-6 8 0 16,-2 5 0-16,-3 6 0 16,-2 6 0-16,0 6 0 15,4 0 0-15,3 0 0 16,4 0-1-16,6-6 1 0,4-1-1 15,5-9 0-15,4-4 1 16,3-11-1-16,-3-13 1 16,21 5 0-16,-6-18 0 15,4-9-1-15,-1-9 2 16,2-10-1-16,-2-10 0 15,2-4 0-15,-4-8 1 16,-2 0-1-16,-1-3 1 16,-3 4-1-16,-1 3 1 15,-4 5 0-15,-1 9 0 16,-1 6-1-16,-2 10 1 15,-1 5-1-15,-3 9 0 16,3 15 0-16,-14-9 0 16,4 14 0-16,-3 8 0 15,-2 5 0-15,-1 8-1 0,-4 6 2 16,-2 4-2-16,-1 5 1 15,2 2 0-15,0 2 0 16,1-2-1-16,1-3 1 16,4-8-1-16,2-4 1 15,8-11 0-15,5-17 0 16,0 0 0-16,20-15-1 15,3-14 1-15,3-7-1 16,5-13 2-16,1-9-1 16,-4-7 1-16,1-6-1 15,-3-5 1-15,-8 0-1 16,-2 0 1-16,-4 5 1 15,-6 5-2-15,-4 9 0 16,-3 10 1-16,1 11-2 0,-4 13 2 16,0 8-1-16,4 15 0 15,-15 7 0-15,4 14-1 16,-1 7 1-16,-2 12 0 15,-4 11 0-15,-1 5 0 16,-6 3 0-16,0 3 0 16,0 1 0-16,0-6-1 15,2-3 2-15,3-11-2 16,5-7 1-16,6-11-1 15,9-9 1-15,0-16 0 16,22-1-1-16,0-15 2 16,6-12-1-16,4-10 1 15,2-10-1-15,-1-11 1 16,2-7-1-16,-4-5 1 0,-4-2 0 15,-3 2-1-15,-5 3 1 16,-8 7-2-16,-3 9-1 16,-8 10 1-16,-7 11 0 15,-4 13 0-15,-8 11 0 16,-7 11 0-16,-1 11 1 15,-5 13 1-15,2 11 0 16,-2 10-1-16,4 11 1 16,6 8 0-16,3 2 0 15,6 3-1-15,3-3 0 16,6-4-1-16,2-6 1 15,5-10-1-15,2-9 1 16,1-14 0-16,5-8 0 0,1-16 0 16,6-7 0-1,1-15 1-15,4-8-1 0,1-12 1 16,3-8-1-16,1-12 1 15,3-3-1-15,0-4 0 16,0-2 0-16,-4 6 1 16,1 2-2-16,-8 8 2 15,-6 11-1-15,-5 7 1 16,-11 14-1-16,-8 8 0 15,-8 11 0-15,-8 7 0 16,-3 9 0-16,-3 10 0 16,-2 8 0-16,5 10 0 15,0 9 0-15,5 4-1 16,7 6 1-16,2 2 0 0,7 1 0 15,1-5-1-15,3-4 1 16,2-10-1-16,4-10 1 16,-3-11 0-16,3-11-2 15,-2-14 2-15,7-11 0 16,-1-15 1-16,-1-11-1 15,0-13 1-15,5-11-1 16,-1-12 1-16,4-7 1 16,0-4-3-16,2 0 0 15,0 2 1-15,-3 5-1 16,1 8 0-16,-4 5 0 15,-3 9 1-15,-6 10-2 16,-7 8 3-16,-4 8-2 16,-6 8 1-16,-1 10 0 15,-4 8 0-15,0 8-1 0,-4 13 1 16,3 7 0-16,0 11-1 15,0 8 1-15,1 7 1 16,2 6 0-16,2 2-1 16,4 2 1-16,2-5 0 15,5 0 0-15,4-11 0 16,7-6 0-16,1-13-1 15,2-9 1-15,-7-17-1 16,22-11 0-16,-7-14 0 16,2-13 1-16,3-11-2 15,1-7 0-15,1-10 1 16,3-8-1-16,3-3 0 15,-1-1 0-15,2 0 1 16,-3 5-1-16,-2 7 1 0,-5 5 0 16,-5 8 1-16,-4 12-2 15,-9 10 2-15,-7 12-2 16,-7 9 1-16,-5 9 0 15,-7 8 0-15,1 9 0 16,-5 11 0-16,-1 6 0 16,-1 11-1-16,2 6 1 15,0 6 0-15,3 2 0 16,5 1 0-16,3-4 0 15,6-6-1-15,8-6 2 16,4-14-1-16,5-11 0 16,6-14 0-16,3-13 0 15,5-18 0-15,0-12 0 0,-1-14 1 16,-1-14-1-16,1-8 0 15,0-7 0-15,-2-4-1 16,2-1 1-16,-1 5-1 16,-1 9 1-16,-1 6-2 15,-2 11 2-15,-3 14-1 16,0 7 1-16,-5 15 0 15,-5 20 0-15,0 0 0 16,-20 12 0-16,4 12 2 16,-2 11-2-16,-6 6 1 15,-1 9-1-15,-2 5 2 16,0 5-2-16,1-3 2 15,4-1-2-15,6-4-1 16,5-6 1-16,4-7-1 16,5-9 1-16,3-10 0 15,-1-20 0-15,23 1 0 0,-7-18 0 16,3-12 1-16,0-7-1 15,0-10 1-15,3-9-1 16,0-4-1-16,0 1 1 16,-5 4-1-16,-5 3 1 15,-2 8-1-15,-8 6 1 16,-7 11-2-16,-7 14 2 15,-10 9 0-15,-12 9 0 16,-7 9 2-16,-5 10-2 16,-6 8 2-16,-2 5-3 15,0 3 2-15,2 2-4 16,8 9-4-16,-2-13-10 15,20 13-4-15,-8-20-2 16,23 9-9-16,0-11-5 0,14 0 1 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0:52.36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13007 8893 16 0,'22'-5'27'16,"9"5"2"-16,-5-4-3 0,0-5-12 16,11 7-2-16,-9-11-1 15,7 9-3-15,-13-10 0 16,3 9-3-16,-21-12-2 15,-4 7 1-15,-20-10-2 16,-17 4 1-16,-31-3-1 16,-19 3 2-16,-24-3-3 15,-22 4 2-15,-26 1 1 16,-9 7-1-16,-10 3 0 15,11 5 0-15,19 2 0 16,22 7-2-16,34 1-1 16,40 3 0-16,45 1-2 15,43-1 1-15,42 0-2 16,27-1 1-16,25 1 2 0,11-2-2 15,5-4 2-15,-2-1-1 16,-7-4 1-16,-17 0 1 16,-28-7 0-16,-20-3 0 15,-32-4-2-15,-26-2 2 16,-31-3-1-16,-28-1 1 15,-30 0 0-15,-26 1 0 16,-29 2-1-16,-19 6 1 16,-21 3 0-16,-16 3 0 15,0 4 0-15,3 6 1 16,16 2-1-16,23 4-1 15,32 3 0-15,34 2-1 16,40-2 2-16,43 3-2 16,43-2 1-16,38-3-1 0,35 1 1 15,27-2-1-15,24 0 2 16,15-4-1-16,5 2-1 15,-3-5 1-15,-11-2 0 16,-19-2 0-16,-28-3 1 16,-35-3 0-16,-33-4-1 15,-39 2 1-15,-42-3-1 16,-37 2 1-16,-42 0 0 15,-39 5-1-15,-34 0 0 16,-32 1 1-16,-26 2 0 16,-13 2 0-16,-7 0 0 15,5 4 0-15,16 3 0 16,25-1 0-16,32 0-1 15,38 2-1-15,45-3 0 0,40-3-1 16,47-6 0-16,29 2 0 16,41-6 0-16,22-6 0 15,20-2 0-15,10-6 2 16,9-4-2-16,-7-2 2 15,-13-1-1-15,-22-4 1 16,-24-2-1-16,-29-1 1 16,-33 3 0-16,-29 3 0 15,-36 5 1-15,-27 4-1 16,-30 9 1-16,-20 6 0 15,-21 7 0-15,-4 5 0 16,-7 5 0-16,4 3 0 16,12 1 0-16,16 2 0 15,24-1-1-15,24-1-1 0,24 0 1 16,20-4-2-16,28 3 2 15,18-6-2-15,20-2 2 16,18-7-2-16,19-1 1 16,12-4 0-16,13-3-1 15,9-4 2-15,0-3-2 16,-5-5 2-16,-9 5-2 15,-18-2 2-15,-20-1 1 16,-25 5-1-16,-29-1 1 16,-25 4 1-16,-26 4-1 15,-20 6 1-15,-20 1 0 16,-12 4-1-16,-7 6 0 15,1-1 0-15,2 5 2 16,12 4-3-16,17-2 2 0,22 3-2 16,21-3 1-16,27-1-2 15,27-2 2-15,23-6-1 16,26-6-1-16,23-5 1 15,25-2 0-15,13-5-1 16,9-1 1-16,5-4-1 16,-8-2-1-16,-12-1 2 15,-22 3-3-15,-24-2 3 16,-36 1-1-16,-37-1 1 15,-32 5 0-15,-32 4 1 16,-29 2 1-16,-16 4 0 16,-14 6 2-16,-6 6-2 15,2 2 0-15,12 2-1 16,18 0 2-16,22 2-3 15,18-2 1-15,25-2-1 0,26 0-1 16,18-15 0-16,32 13 1 16,13-13-1-16,19 0 0 15,13-5 1-15,11-3-1 16,7-2 1-16,-2-4-2 15,0-2 2-15,-11-2-2 16,-13-1 2-16,-18-1-1 16,-22-1 1-16,-22-2-1 15,-25 3 1-15,-19 5 1 16,-21-2 0-16,-18 6-1 15,-16 4 1-15,-7 2 0 16,-6 5 0-16,3 4-1 16,9 3 1-16,6 1 0 15,15 0-1-15,14 2 0 0,16 0 0 16,16 1 0-16,14-1-1 15,16 1 1-15,14-1-1 16,16 1 2-16,15-1-1 16,16-3 1-16,10 3-1 15,14-1 1-15,8-2-1 16,1 0 1-16,2-3-1 15,-6 0 0-15,-13 0-1 16,-15-1 1-16,-13-4 0 16,-19 1 0-16,-18 1 1 15,-16-1-1-15,-30 11 1 16,-12-4-1-16,-17 4 1 15,-11 2-1-15,-12 3 1 16,-7 1-1-16,1 3 0 0,5-2 0 16,12 2 0-16,16 0 0 15,20-5 0-15,29 1 0 16,27-5 0-16,32-4-1 15,29 0 1-15,32-4-1 16,23-1 1-16,24-5 0 16,8-2-1-16,7 2-1 15,-6-1 1-15,-16 0 0 16,-25 2 0-16,-33-2 1 15,-39 4 0-15,-43 2 0 16,-42 2 0-16,-39 3 2 16,-39 3-1-16,-36 5 1 15,-25 2-1-15,-18 5 1 0,-9 4-1 16,-3 4 0-16,7 2 1 15,16 3-1-15,30-3-1 16,32 2 1-16,37-2-1 16,43-7 0-16,44-5-1 15,50-7 1-15,41-8-1 16,44-2 0-16,28-7 0 15,32-3 0-15,16-2 0 16,7-1 0-16,-7-2 0 16,-22 3 0-16,-25-3 0 15,-38-1 1-15,-39-1 0 16,-47-2 0-16,-43 2 1 15,-48 2-1-15,-39 5 2 16,-33 7-1-16,-33 5 0 0,-25 9 0 16,-16 5 0-16,-10 8 0 15,-1 4 0-15,12 1 0 16,17-1-1-16,29-3 0 15,30-4 1-15,38-2-2 16,40-7 1-16,40-6 0 16,39-7-1-16,37-2 0 15,27-6-1-15,23 1 1 16,13-5 0-16,4 1-1 15,-9-3 1-15,-19 4-1 16,-23-1 1-16,-30 2 1 16,-39 3 0-16,-33 4 0 15,-45 3 1-15,-31 5 0 16,-29 8 1-16,-21 4 0 15,-16 8 0-15,-15 6 0 0,-1 4-1 16,5 1 1-16,15 4-1 16,20-3-1-16,21-2 1 15,29-2-1-15,32-10-1 16,36-5 1-16,41-12-1 15,33-11 1-15,34-9-1 16,26-11 1-16,27-7-1 16,15-7 1-16,9-2-1 15,-5-5-1-15,-12 3 1 16,-21 2-1-16,-30 4 1 15,-33 5 0-15,-45 5 0 16,-36 8 1-16,-41 8 0 16,-37 13 2-16,-39 11 0 15,-27 8 0-15,-19 13 1 0,-19 5-1 16,-4 7 0-16,2 5-1 15,16-4 0-15,24-6 0 16,27-4-1-16,33-10 0 16,35-7 0-16,40-12-1 15,45-15 1-15,37-12-1 16,29-8 1-16,29-7-1 15,21-7 0-15,12-4 1 16,1-2-2-16,-7-1 0 16,-22 6 0-16,-24 6 0 15,-30 6 1-15,-37 8 0 16,-48 19 0-16,-28-5 2 15,-46 20 1-15,-33 13 1 16,-24 11-1-16,-28 9 1 0,-9 8-1 16,-4 2 0-16,11 1 0 15,21-5-1-15,26-4-1 16,33-6 0-16,36-12 0 15,41-8-1-15,41-10 0 16,39-10 0-16,30-11 0 16,32-6-1-16,21-10 1 15,13-4-1-15,7-5 1 16,-5-2 0-16,-15-3-1 15,-21 3 2-15,-29 3-1 16,-33 7 1-16,-39 12 1 16,-37 12 0-16,-35 8 0 15,-37 17 1-15,-30 11-1 16,-24 15 0-16,-19 7 1 0,-13 8-2 15,-3 2 1-15,-1-1-2 16,11 1 1-16,14-8-1 16,20-5 1-16,22-7-2 15,25-7 2-15,27-10-2 16,24-10 1-16,26-10 1 15,25-11-1-15,28-9 1 16,23-12-1-16,20-9 2 16,20-8-3-16,14-8 3 15,13 0-1-15,-1-1 1 16,-6 2-1-16,-15 7 0 15,-21 5 0-15,-28 11 0 16,-31 12 2-16,-37 12-2 0,-36 13 1 16,-32 12-2-16,-28 12 3 15,-26 9-3-15,-17 12 2 16,-15 6-1-16,-7 6 1 15,1 0-2-15,11-3 2 16,19-7-1-16,20-8 0 16,27-9 0-16,34-19 0 15,38-11 0-15,40-19-1 16,36-14 1-16,32-12-1 15,25-10 1-15,23-10-1 16,9-5 1-16,3-5-1 16,-10 2 1-16,-16 0-2 15,-24 9 3-15,-25 11-1 16,-35 10 1-16,-34 17-1 15,-35 14 0-15,-34 18 1 0,-31 16-1 16,-30 16 2-16,-23 9-3 16,-15 9 2-16,-16 1-2 15,-3 1 2-15,3-4-1 16,11-4 0-16,21-13 0 15,23-6 0-15,26-13 0 16,31-11-1-16,36-12 1 16,34-8-1-16,33-12 1 15,28-8-1-15,28-10 1 16,18-4-1-16,17-5 0 15,10-2 1-15,-2-1-1 16,-9 4 0-16,-19 5 1 16,-21 8-1-16,-29 10 1 15,-31 13 0-15,-40 13 1 0,-32 11 0 16,-39 15-1-16,-25 7 2 15,-27 7-2-15,-14 7 0 16,-15 1 1-16,-2 0-2 16,6-4 1-16,13-4-1 15,19-7 0-15,23-6 0 16,26-8 0-16,29-9 1 15,28-8 0-15,29-11-1 16,25-7 0-16,22-6 0 16,19-8 0-16,16-3 0 15,13-7 1-15,9-3-1 16,7 0 1-16,-3-1-1 15,-11 3 1-15,-16 3 0 0,-23 8 1 16,-20 6-1-16,-36 12 1 16,-31 13 0-16,-39 10 0 15,-28 12 1-15,-24 9-1 16,-17 9 0-16,-18 4-1 15,-7 3 0-15,-2 0 0 16,5-2 0-16,14-5 0 16,17-6 0-16,16-6 0 15,21-9 1-15,26-9-2 16,27-10 1-16,31-11-1 15,27-6 0-15,27-14 1 16,27-4-1-16,23-12 1 16,21-4-2-16,14-5 1 15,4-1 0-15,-3 6 0 0,-15 3 1 16,-22 9-1-1,-26 7 1-15,-39 14 0 0,-38 12 0 16,-45 16 1-16,-31 9 1 16,-35 8-1-16,-18 11 2 15,-21 8-1-15,-12 5-2 16,-6 4 1-16,5-2-1 15,14-1 0-15,14-7 0 16,20-6-1-16,23-5-1 16,28-12 1-16,30-12 0 15,32-11 0-15,31-13 0 16,29-12 1-16,21-10-1 15,23-7 0-15,14-10 0 16,14-2 1-16,-3-4 2 0,-4 2-3 16,-13 3 2-16,-21 6-1 15,-22 8 2-15,-31 10-1 16,-33 12 2-16,-38 16-3 15,-36 12-2-15,-28 14 3 16,-33 14-1-16,-19 10 1 16,-19 11-2-16,-7 5 1 15,0-1-1-15,13-3 1 16,19-3 1-16,20-10-2 15,31-8 2-15,31-15-2 16,32-16 1-16,34-12 0 16,31-12-2-16,31-13 1 15,21-8 0-15,20-8 0 16,10-10 0-16,9-4 1 15,-1 1-1-15,-13-1 1 0,-13 3 0 16,-23 4 0-16,-22 5 0 16,-27 13 1-16,-28 9 0 15,-30 18-1-15,-26 14 1 16,-27 17 0-16,-21 14 1 15,-15 12-1-15,-18 10-1 16,-6 7 0-16,-2 3 0 16,5-3 0-16,11-7-1 15,16-9 0-15,21-7 0 16,22-14 0-16,26-10 0 15,29-15 1-15,28-14-1 16,30-18 1-16,23-9-1 16,22-13 1-16,17-7-1 15,17-7 1-15,7-3 0 0,1 3-1 16,-8 4 2-16,-18 8-1 15,-18 8 1-15,-28 14-1 16,-28 15 1-16,-38 10-1 16,-34 18 1-16,-35 14 0 15,-25 12-1-15,-24 9 1 16,-16 9-1-16,-15 3 1 15,-4 1-2-15,4 0 2 16,8-3-2-16,13-8 1 16,19-10-1-16,24-11 1 15,26-9-1-15,34-13 1 16,33-14-2-16,36-13 2 15,29-13 0-15,30-11 0 16,29-10 0-16,22-11-1 16,10-3 1-16,11-2-1 0,-6-2 1 15,-12 6-2-15,-21 4 1 16,-27 13 1-16,-36 11-1 15,-39 18 1-15,-41 18 1 16,-39 15 1-16,-33 15 0 16,-32 16 0-16,-21 9-1 15,-17 8 0-15,-11 9-1 16,-6 0 1-16,0-2-2 15,12-4 1-15,15-7-1 16,24-9 0-16,22-10 1 16,29-11-1-16,32-18 0 15,36-13 0-15,32-15 1 16,32-12-1-16,19-13 1 15,22-8-1-15,11-8 0 0,9 0 0 16,-5-2 1-16,-13 4-1 16,-16 5 0-16,-26 11 1 15,-27 10 0-15,-35 16 0 16,-35 17 1-16,-34 14 0 15,-28 18 1-15,-24 9-1 16,-15 11 1-16,-15 4-1 16,-4 5 0-16,9-3-1 15,11-5-1-15,19-9 1 16,23-10-1-16,25-11 0 15,28-10-1-15,28-9 2 16,25-13-1-16,32-10 0 16,21-13 0-16,25-11 1 0,17-6 1 15,16-11-2-15,9-6 1 16,4-3-1-16,-5-2 1 15,-14 3-1-15,-21 11 1 16,-27 11 0-16,-31 13 1 16,-38 19 0-16,-35 16 0 15,-34 16 0-15,-27 16 0 16,-26 11 0-16,-14 10-1 15,-18 3 0-15,-6 3 0 16,1-2 0-16,3-3-1 16,11-4 0-16,14-8 1 15,20-7-1-15,18-8 0 16,29-9 0-16,22-12 0 15,25-8 0-15,22-10 0 0,27-9 0 16,19-10 1-16,22-10 0 16,14-7-1-16,11-6 1 15,15-5 0-15,3-3 0 16,-3 2-1-16,-10 4 0 15,-18 8 0-15,-25 11 1 16,-28 11-1-16,-37 16 1 16,-31 13 1-16,-32 13 0 15,-28 12 1-15,-19 9-1 16,-16 4 1-16,-8 4-1 15,1 1 0-15,4-1-1 16,13-5-1-16,11-3 1 16,18-8-1-16,22-6 0 15,21-5 0-15,26-8 0 0,29-11 0 16,26-9 1-16,29-10-1 15,28-13 1-15,23-8 1 16,26-9-1-16,11-8 0 16,6-3 0-16,-6-1 0 15,-13 3 0-15,-26 7 0 16,-30 13 0-16,-39 11 0 15,-45 15 0-15,-40 14 0 16,-41 13 1-16,-32 11-1 16,-27 10 0-16,-19 8 0 15,-15 4 1-15,-8 0-1 16,4 1 0-16,11-4 0 15,18-8-1-15,23-5 1 16,26-9-1-16,33-11 1 16,34-14 0-16,35-10-1 0,38-15 0 15,29-10 1-15,33-6 0 16,16-8-1-16,19-3 1 15,6-2-1-15,1 4 1 16,-14 5-1-16,-20 10 1 16,-25 10-1-16,-32 9 1 15,-34 10 0-15,-30 10 1 16,-33 9 0-16,-25 9 0 15,-17 5 0-15,-14 4-1 16,-11 1 1-16,-4 1 0 16,1-1-1-16,4-2 0 15,9-3 0-15,12-5 0 0,12-3-2 16,21-5 2-16,13-6-2 15,20-1 1-15,17-6 0 16,17-6 0-16,14-5 0 16,12-6 0-16,13-6 1 15,7-10 0-15,7-6 1 16,10-5-1-16,-2-5 1 15,-5 1-1-15,-10 1 1 16,-13 6-1-16,-21 6 1 16,-23 12-1-16,-22 12 1 15,-22 11-1-15,-23 13 0 16,-13 6 1-16,-16 13-1 15,-9-1 0-15,-4 6-1 16,0 1 2-16,6-2-2 16,5-7 1-16,19-7 0 0,14-10 0 15,20-9 0-15,34-19 0 16,12 6 0-16,38-23 0 15,28-8 0-15,26-9 1 16,22-5-1-16,24-4 0 16,5 3 0-16,7 0-1 15,-8 7 0-15,-16 11 0 16,-23 5 0-16,-26 10 0 15,-31 7 1-15,-39 6 0 16,-19-6-1-16,-35 21 3 16,-15-11-2-16,-17-2 1 15,-11-2 0-15,-8-2 0 16,-6 1-1-16,-5 3 0 15,-3 0 0-15,-6 4-1 0,-3 4 1 16,-2 2-1-16,2 5 1 16,5 0-1-16,9-1 1 15,16-5 0-15,13-6 0 16,24-10 0-16,27-9 0 15,30-10 1-15,28-12-2 16,28-8 1-16,22-8 1 16,17-5-1-16,9 0 0 15,2 3 0-15,-14 3 1 16,-15 5-2-16,-25 9 2 15,-29 7 0-15,-29 6-1 16,-25 4 1-16,-24 1-1 16,-22 3 1-16,-10 2-1 15,-13 0 1-15,-4 2-1 0,4 0 1 16,4-2-1-16,8 0 0 15,14 0 0-15,14-1 0 16,16-3 1-16,18 1-1 16,18 0 0-16,14 3-1 15,10 6 1-15,9 2 0 16,1 4 0-16,5 7 0 15,-5 1 0-15,-5 6 0 16,-2 0 1-16,-9 0-1 16,-6 0 0-16,-6 0 0 15,-5 3 0-15,-9 5 0 16,-10 2 0-16,-7 7 0 15,-9 4-1-15,-6 3 1 16,-2 3-1-16,0-2 1 16,4-3-1-16,13-9 1 0,19-8-1 15,24-15 1-15,29-9 0 16,34-12 0-16,34-12 1 15,33-8-1-15,26-5 1 16,30-2-1-16,12-3 0 16,11 9-1-16,-1-2 0 15,-9 12 0-15,-24 7-1 16,-25 8 1-16,-33 8-1 15,-37 9 2-15,-37 9 0 16,-39 1 0-16,-36 10 1 16,-34 0 1-16,-26 2-1 15,-20 2 1-15,-19-5-2 16,-14-1 2-16,-3-2-1 15,-7-3 0-15,7-5-1 0,13-6 0 16,16-2 0-16,22-5 0 16,26-6 0-16,31-5 0 15,30-3-1-15,32-8 0 16,33-3 2-16,25-3-3 15,26-4 3-15,17 1-3 16,13-2 2-16,4 4-1 16,-2-1 1-16,-9 5-1 15,-14 4 1-15,-20 3-1 16,-25 1 1-16,-27 6 1 15,-30 2-1-15,-28 9 1 16,-24 4-1-16,-24 6 1 16,-26 7-1-16,-19 10 2 15,-19 6-2-15,-14 3 1 0,-7 7-2 16,-2-1 2-16,12-2-1 15,13-6 1-15,24-9-1 16,28-9 0-16,37-10 0 16,36-10 0-16,35-9 0 15,33-5-1-15,26-5 1 16,25-2-1-16,19-3 1 15,10 0-2-15,4 4 2 16,-2-4-2-16,-2 5 2 16,-11 3-1-16,-16 1 1 15,-26 5-1-15,-25 5 1 16,-31 8 2-16,-32 8-1 15,-35 7 0-15,-35 7-2 0,-32 4 2 16,-26 6-1 0,-26 4 2-16,-17 4-2 0,-9 2 0 15,0-5-1-15,3-1 2 16,15-5 0-16,14-1 0 15,31-8-1-15,24-7 0 16,36-10 0-16,25-7 0 16,45-12-1-16,28-5 1 15,27-7-1-15,24-7 0 16,15-1 0-16,10-2-1 15,3 3 1-15,-1 4 0 16,-16 8 1-16,-23 5-1 16,-21 7 0-16,-33 7 1 15,-28 6 0-15,-31 4 1 0,-27 7 0 16,-25 5-1-16,-18-1 1 15,-15 5 0-15,-10-1 0 16,-2-1 1-16,-3 3-2 16,3 0 1-16,10-1 0 15,13-1-1-15,16-1 1 16,23 0-2-16,19-5 1 15,27-5-1-15,23-8 1 16,28-12-2-16,20-12 1 16,20-6 0-16,8-10-1 15,2-7 2-15,-6-4-1 16,-14-1 1-16,-16-2 0 15,-22 3 1-15,-18 0 1 16,-23 2-1-16,-20 4 1 16,-19 2-2-16,-8 6 2 0,-13 4-2 15,-10 8 1-15,-12 6-1 16,-5 11 1-16,-12 5-1 15,-7 6 0-15,-2 5 1 16,4 4-1-16,11-5 1 16,18-2-1-16,23-9 0 15,29-8 0-15,32-10 0 16,27-9-1-16,37-7 0 15,26-12 0-15,22-5 0 16,11 1 0-16,1-1 0 16,-9 3 0-16,-18 5 0 15,-20 5 1-15,-26 6 1 16,-34 4-1-16,-31 8 0 15,-26 4 1-15,-27 4 0 0,-22 3 1 16,-16 5-1-16,-12 3-1 16,-12 2 2-16,-2 6-2 15,-2 2 1-15,4 3 0 16,10 3-1-16,15-3 1 15,22 0-1-15,23-5 0 16,27-4 0-16,29-8 0 16,26-7-1-16,28-7 0 15,27-8 0-15,17-2 1 16,11-8-1-16,2 1 0 15,-8-1 0-15,-15-1 0 16,-21 6 1-16,-25 1 2 16,-33 6-1-16,-29 5 0 0,-30 5 0 15,-31 5 1-15,-24 5-1 16,-18 5 0-16,-19 6 0 15,-16 7-2-15,-7 1 1 16,-1 3 0-16,7-1 0 16,19-1-1-16,19-4 1 15,30-7 0-15,31-7 0 16,40-11 0-16,41-11 0 15,34-8 0-15,35-8 0 16,26-8 0-16,24-5 0 16,15-4 0-16,1 1 0 15,-5 2 0-15,-15 3 0 16,-22 10 0-16,-30 4 1 15,-33 7-1-15,-36 11 1 0,-33 18 0 16,-29-13 0-16,-28 18 0 16,-27 4 0-16,-20 7-1 15,-13 4 1-15,-11 5-1 16,-3 1 0-16,0 0 0 15,6-1 0-15,14 0 0 16,23-5 0-16,22-7 0 16,28-8 0-16,38-5 0 15,14-21-1-15,38-3 1 16,34-11-1-16,24-8 0 15,25-6 1-15,15-5-1 16,7 1 0-16,-2 0 0 16,-11 6 1-16,-20 6 1 15,-33 10 0-15,-35 11 0 16,-36 9 0-16,-35 8-1 0,-35 7 2 15,-30 5-2-15,-29 10 1 16,-16 1-2-16,-15 5 2 16,-3-2-2-16,2 1 1 15,9-1 0-15,16-2 0 16,22-6 0-16,31-6 0 15,29-9-1-15,34 0 0 16,32-24 1-16,32-2-1 16,28-10 0-16,22-5 1 15,18-5 0-15,5-4 0 16,0 1 1-16,-14 0-1 15,-19 5 1-15,-24 4 1 16,-34 12-1-16,-39 9 1 16,-27 7-2-16,-34 9 2 0,-30 6-2 15,-23 9 1-15,-20 5-1 16,-7 3 1-16,-7 2-1 15,-1-2 0-15,12-2-1 16,16-3 1-16,24-4-1 16,28-7 1-16,33-12-1 15,33-9 0-15,26-9 0 16,36-11 0-16,25-10 0 15,24-7 0-15,14-5 1 16,9 1 0-16,-8-1 0 16,-10 9 0-16,-17 5 1 15,-30 8 0-15,-28 11-1 16,-38 9 1-16,-28 8 0 15,-34 9-1-15,-25 4 1 0,-18 4 0 16,-15 9-1-16,-11 2 0 16,-5 3 0-16,2 1 0 15,9 0 0-15,18-1 0 16,18-5 0-16,23-4 0 15,30-11-1-15,29-2 1 16,40-23-1-16,31-4 1 16,25-13-1-16,29-5 0 15,20-5 1-15,14-6-1 16,2 0 1-16,-6 3-1 15,-14 4 2-15,-27 7-1 16,-27 11 0-16,-42 9 1 16,-37 8 0-16,-38 9 0 15,-36 10 0-15,-35 5 0 16,-22 4 0-16,-22 5-1 0,-9-1 1 15,-3-1 0-15,6-2-1 16,13-2 1-16,24-5-1 16,28-7 0-16,32-5-1 15,34-11 1-15,33-7-1 16,39-9 0-16,31-8 0 15,28-7 0-15,24-4 0 16,13-5 0-16,8 2 0 16,-7 1 0-16,-17 8 1 15,-20 3 1-15,-30 8 0 16,-34 7 0-16,-35 11 0 15,-34 6 0-15,-34 6 0 16,-28 5 0-16,-23 5 0 16,-16 4-2-16,-12 4 1 0,-7 4 0 15,-3 0 0-15,7-2 0 16,17 2 0-16,22-5 0 15,26-6 0-15,34-7 0 16,38-1-1-16,24-24 0 16,42 0 0-16,29-7 0 15,26-10 0-15,20-2 0 16,7-5 0-16,0 2 0 15,-10 0 1-15,-18 3 0 16,-29 4 1-16,-26 7 0 16,-36 6-1-16,-33 3 1 15,-26 8 1-15,-30 3-1 16,-20 4 0-16,-16 3-1 0,-13 3 0 15,-4 3 0-15,-2 5-1 16,4 1 1-16,10 1 0 16,21 0 0-16,21-4-1 15,28-1 1-15,31-3-1 16,24-17 0-16,30-2 0 15,35-8 0-15,16-6-1 16,19-6 2-16,1-2-2 16,-1-1 2-16,-9 1 0 15,-23 8 1-15,-21 3 0 16,-29 5 1-16,-28 8 0 15,-33 2-1-15,-25 6 1 16,-28 3-1-16,-16 5 0 16,-16 4-1-16,-8 1 0 15,-10 3 0-15,1 2 0 0,10-1 0 16,15-1 0-16,22 1-1 15,22-5 1-15,31-3-1 16,21 0 0-16,49-21 0 16,20 1 0-16,27-4 0 15,18-4 2-15,13-5-2 16,2 3 2-16,-10 1-1 15,-11 5 1-15,-24 2 0 16,-19 7 1-16,-33 7-2 16,-32 8 1-16,-17 1 1 15,-29 8 0-15,-21 5-1 16,-17 5 1-16,-16 4-2 15,-14 4-1-15,-9 1 2 0,-3 2-3 16,6-2 2-16,12-6-3 16,20-3 3-16,26-8-2 15,32-8 2-15,30-3-1 16,54-22 1-16,25-2 1 15,36-8-2-15,24-8 0 16,26-3-1-16,5-3 2 16,3-4-1-16,-9 0 1 15,-20 4-1-15,-25 2 0 16,-36 11 1-16,-37 3 1 15,-42 9 0-15,-41 10 0 16,-39 5 1-16,-38 13 0 16,-26 1-1-16,-22 5 0 15,-13-1 0-15,-3 3 0 0,8-2 0 16,21-6-1-16,27-4 1 15,33-6-2-15,40-6 1 16,41-7-1-16,42-1 0 16,34-5 0-16,40-3 0 15,26-3 0-15,23 1-1 16,8-2 1-16,5 2 0 15,-11 3 0-15,-16 1 1 16,-25 4 1-16,-33 4-1 16,-36 2 1-16,-36 5 1 15,-36 4-1-15,-31 3 1 16,-32 6-1-16,-25-1 0 15,-20 7 0-15,-12-2-1 16,-7 4 1-16,-1-3-1 0,10-1 0 16,16-2-1-16,25-3 1 15,31-6 0-15,34-4-1 16,38-7 0-16,38-7-1 15,34-3 1-15,33-6 0 16,23-3 0-16,12-2 2 16,4 1-1-16,-6 3 1 15,-22 3 0-15,-23 2 2 16,-31 3-2-16,-36 6 2 15,-37 4-2-15,-29 2 0 16,-33 5 0-16,-21 0 0 16,-19 2-1-16,-11 3 0 15,-10 2 0-15,-2-1 0 16,2 1-1-16,10 1 2 0,17-3-2 15,25-2 1-15,29-4 0 16,31-9-1-16,39-5 0 16,35-8 0-16,36-5 0 15,26-6 0-15,24-4 1 16,6-2-1-16,-1 1 1 15,-14 3 0-15,-19 4 1 16,-26 3 0-16,-30 4 0 16,-26 6 0-16,-36 3 0 15,-22 2 1-15,-24 4-1 16,-16 3-1-16,-16 2 1 15,-13 6-2-15,-5 4 1 16,-9 4 0-16,-1 4 0 16,4 0 0-16,14 1 0 0,19 0 0 15,22-6-1-15,31-9 1 16,34-7 0-16,33-7-2 15,37-9 1-15,31-6 0 16,26-3 1-16,12-1-1 16,5 1 1-16,-12 2 0 15,-15 5 1-15,-22 7 1 16,-33 2-1-16,-35 6 0 15,-37 3 1-15,-30 5-1 16,-35 4 0-16,-23 3 0 16,-21 2 0-16,-18 5 0 15,-7 1-1-15,-2 2 0 16,4 1 0-16,13-3-1 15,24 1 1-15,21-4-1 0,35-4 1 16,36 0-1-16,20-15 0 16,36 0 0-16,31-6 0 15,22-2 1-15,16-2-1 16,9-3 1-16,-6 1 0 15,-9 1 1-15,-15 2-1 16,-22 1 1-16,-27 1 0 16,-28-1 0-16,-28 1-1 15,-23 1 1-15,-25 2-1 16,-21 1 0-16,-20 3 0 15,-15 6 0-15,-16 6 0 16,-5 5 0-16,-10 4 0 16,3 2 0-16,15 2 0 15,17-2 0-15,31-2 0 16,29-7 0-16,41 1-1 0,29-24-1 15,37 3 1-15,31-5 0 16,27-3 0-16,12-2-1 16,4-1 0-16,-5 2 1 15,-12 4 1-15,-18 2 0 16,-27 1 0-16,-29 2 0 15,-33 1 2-15,-29 3-2 16,-33 3 2-16,-25 1-2 16,-24 2 1-16,-16 3-1 15,-10 3 0-15,-10 2 0 16,-1 2 0-16,5 1 0 15,17 1 0-15,17-1-1 0,18 0 0 16,30-5 1 0,26 1-1-16,34-9 1 0,32-3-1 15,27-5 0-15,27-4 1 16,21-4 0-16,12 3 0 15,2 1 1-15,-9 3-1 16,-17 4 1-16,-25 2 0 16,-26 4 0-16,-36 3 0 15,-23 9 0-15,-51-15-1 16,-18 8 1-16,-21 1-1 15,-18 1 0-15,-16 5 0 16,-8 5 0-16,-4 4 0 16,2 2 0-16,9 4 0 15,15 0-1-15,20 2 1 16,29-2 0-16,33-5-1 0,28-10 1 15,55 4-1-15,26-8 1 16,35-5 0-16,22 1 0 16,16-5 0-16,4 3 0 15,-10 2 0-15,-21 3 0 16,-28 5 1-16,-37-1-1 15,-43 6 0-15,-39 2 1 16,-43 1-1-16,-38 4 0 16,-35 1 1-16,-26 1-1 15,-21 2 0-15,-12 1 1 16,0 0-1-16,8-6 0 15,16 2 0-15,22-6-1 16,36-2 1-16,31-5-1 16,41-3-1-16,41 3 1 0,43-16 0 15,30 4-1-15,30 1 1 16,22-2 0-16,12 0 1 15,3 3 0-15,-10 2 0 16,-17 4 1-16,-32 1 0 16,-28 5 0-16,-53-2 0 15,-25 14 0-15,-43-2-1 16,-38 0 1-16,-29 2 0 15,-16 0-1-15,-17 2 0 16,-7-1 0-16,3-1 1 16,5-1-1-16,19-2 0 15,25-4 0-15,33-2 0 16,37-5-1-16,53 0 0 15,35-18-1-15,57 4 1 0,43-6-1 16,39-1 1-16,20 2 0 16,9 4 0-16,-7 4 1 15,-26 9 1-15,-31 6 0 16,-45 9 0-16,-47 8 1 15,-61 4-1-15,-44 5 0 16,-51 3 0-16,-34 0 1 16,-27-1-2-16,-16 2 1 15,-11-4 0-15,6-1 0 16,17-4 0-16,27-4 0 15,34-5-1-15,39-2 0 16,44-6-1-16,50-8 1 16,49-4-2-16,42-5 0 15,39 1-1-15,26 1 2 16,17 0-1-16,2 7 1 0,-18 2 1 15,-21 7 1-15,-38 5 1 16,-43 6 0-16,-53 4 0 16,-44 4 0-16,-57 0 0 15,-33 0-1-15,-35 1 0 16,-25 4 0-16,-17-2-1 15,-2 0 1-15,4-2-1 16,13-3 1-16,28 0-2 16,23-2 1-16,41-8 0 15,37-1-1-15,45-15 0 16,41 7 0-16,47-12 0 15,38-4-1-15,40-2 1 16,26-2 0-16,14 1 0 16,-1 2 1-16,-14 4 0 0,-23 5 0 15,-36 4 1-15,-41 6 0 16,-51 1 0-16,-48 1 0 15,-53-2-1-15,-42 1 1 16,-31 0 1-16,-31 3-2 16,-20 0 1-16,-8-1 0 15,-4 4 0-15,13 1-1 16,19 1 0-16,31 2 0 15,35 0 0-15,39-1-1 16,51 0-1-16,43-5 0 16,52-1 0-16,39-8-1 15,44-2 1-15,30-6 0 16,25-5 1-16,10-4 0 15,-3-5 1-15,-19-3 0 0,-28-3 2 16,-35 0 0-16,-50-8 0 16,-54 2-1-16,-59-3 1 15,-52 3-1-15,-57 2 0 16,-39 7 0-16,-36 3-1 15,-23 7 1-15,-13 11-1 16,1 7 0-16,15 4 0 16,31 2 1-16,44 1-1 15,56-6 0-15,56-4-1 16,69-7 0-16,65-6 0 15,65-7-1-15,51-4 1 16,32-3-1-16,18-1 1 16,-7 0 0-16,-19 3 1 0,-39 5 0 15,-46 1 1-15,-60 2 0 16,-64 6 0-16,-61 2 0 15,-56 8 0-15,-50 3 0 16,-39 4 0-16,-29 5 0 16,-17 3 0-16,-6 3 0 15,13 1-1-15,25-1 0 16,33-5 0-16,43 0 0 15,52-3-1-15,58-14 0 16,54 13 0-16,55-12-1 16,52 6 1-16,41 2-1 15,32 8 0-15,11 3 1 16,-1 7 0-16,-22 1 1 15,-34 6 0-15,-46 2 1 16,-61-2 0-16,-64-3 0 0,-67-5 1 16,-58-7 0-16,-55 1-1 15,-42 1 0-15,-36 2 0 16,-23 2-1-16,-16 10 0 15,-1 6 1-15,10 8-2 16,26 6 1-16,44-2-1 16,49-2 1-16,68-7-2 15,65-13 1-15,76-12-1 16,73-14-1-16,77-10 1 15,50-6 1-15,43-3 0 16,15-1 0-16,-7 5 1 16,-24 4 0-16,-42 2 2 15,-52 3 0-15,-72 2-1 16,-70-2 0-16,-81 1 0 0,-67 6 1 15,-66 1-1-15,-48 8 0 16,-45 3 0-16,-23 8 0 16,-13 1 0-16,6 8 0 15,22-4-1-15,44-2 1 16,53-6-1-16,65-7 0 15,73-8-1-15,68-8 0 16,78-3 0-16,61-4-1 16,64 1 1-16,37 5 0 15,23 2 0-15,-3 8 0 16,-17 4 1-16,-31 5 0 15,-50 2 1-15,-52 1 0 16,-70-5 0-16,-63-6 0 16,-61-6-1-16,-58-4 1 0,-50-5-1 15,-37-1 1-15,-36 3-1 16,-19-2 1-16,-12 10-1 15,-4 9 1-15,11 9-1 16,27 3-2-16,39 5 2 16,44 3-2-16,60-3 1 15,58-3-1-15,64-5 1 16,61-8-1-16,68-1 1 15,51-5 1-15,47 1-1 16,22 4 1-16,9 3 0 16,-9 4 0-16,-25 1 0 15,-36 3 0-15,-56 3 1 16,-57-3-1-16,-76-2 0 0,-68-2 0 15,-66-5 1 1,-60-1-1-16,-51-2 0 0,-42-3 1 16,-25-3-1-16,-18-2 0 15,1 1 0-15,19-2 0 16,34-1 0-16,48-5 0 15,57-1 0-15,68-5 0 16,71-2 0-16,62-8-1 16,75 1 0-16,56 2 0 15,54-1 1-15,36 1-1 16,21 4 1-16,-3 3 1 15,-19 6-1-15,-32 3 1 16,-49 2-1-16,-56 0 1 16,-76 4-1-16,-74 4 1 0,-77 0-1 15,-65 4 0 1,-57 0 0-16,-45 6 0 0,-33 4 0 15,-22 4 0-15,0 5 0 16,16 2 2-16,32 2-1 16,47-1 1-16,56-2-2 15,64-3 2-15,68-8-2 16,65 0 1-16,72-7-1 15,58-4-3-15,57 1 3 16,41-1-3-16,25 3 3 16,9-1-3-16,-11 5 3 15,-21-3-2-15,-43 0 2 16,-46-1 0-16,-65-4 0 15,-68-5 0-15,-58-7 1 16,-81-5-1-16,-55-6 0 16,-54-4 1-16,-45-4-1 0,-31 0 0 15,-25-1 1-15,-6 4 2 16,6 1-2-16,23 9 2 15,35 3-2-15,52 6 0 16,55 4-1-16,62 5 1 16,68 5-2-16,62 2-1 15,66 8 2-15,50 0-4 16,51 6 3-16,30 4 1 15,16 2-1-15,0 1 0 16,-16 1 1-16,-29-1 0 16,-43-5-1-16,-45-4 2 15,-66-9-1-15,-56-5 0 16,-58-9 1-16,-60-8-1 0,-52-8 0 15,-36-5 0-15,-31-4 0 16,-21-4 0-16,-8 4 1 16,9 3-1-16,20 5 0 15,28 7 0-15,45 7-1 16,44 9 1-16,52 7 0 15,51 4 0-15,56 4-1 16,49 0 1-16,48 1-1 16,37-2 1-16,26 1 0 15,16-4 1-15,-6 0-1 16,-18 1 1-16,-33-3-1 15,-44-1 0-15,-53 0 1 16,-61-6-1-16,-59-5 0 16,-54-3-1-16,-50-9 2 0,-39-6-1 15,-33-3 0-15,-21-2 2 16,-9-2-2-16,-2 3 1 15,10 4-1-15,21 2 1 16,34 8-1-16,39 5 0 16,48 4 0-16,59 2-2 15,60 0 2-15,57-2-2 16,64 2 2-16,51-2-2 15,48 2 2-15,26 0-1 16,16 0 0-16,-5 1 1 16,-20 2 0-16,-31 1-1 15,-51-3 1-15,-49-2 0 16,-68-4 0-16,-66-9 0 15,-63 8 0-15,-63-10 0 16,-51-4 1-16,-48-2-1 0,-34 0 0 16,-24 0 0-16,-13 0 0 15,5 2 0-15,23 4 1 16,36 2-2-16,44 1 1 15,58 3 0-15,62 0 0 16,68-4 0-16,79 9 0 16,68-6 0-16,61-2-1 15,49-2 1-15,37 0 0 16,15-2 0-16,-3 0 0 15,-22-1-1-15,-41-1 2 16,-52-6-1-16,-63-1 1 16,-68-8-1-16,-73-5 0 0,-64-5 1 15,-64-6 0 1,-47-2-1-16,-42-3 0 0,-27 1 1 15,-17 2-1-15,1-1 0 16,13 4 0-16,29 3 0 16,45 2 0-16,49-3 0 15,64 3 0-15,65-5-1 16,70 5 1-16,69-1 0 15,65 5-1-15,47 7 1 16,34 5-1-16,12 12 1 16,-11 7-1-16,-26 10 1 15,-44 7 0-15,-57 11 1 16,-71 1-1-16,-68 5 0 15,-72 0 1-15,-57-3 0 16,-50-3-1-16,-41-3 1 0,-27-10-1 16,-13-5 0-16,-4-9 0 15,10-6 1-15,24-6-1 16,35-3-1-16,39-3 1 15,52-2 0-15,53 2-1 16,52 5 1-16,58 7-1 16,48 9-1-16,44 12 1 15,32 12 1-15,23 10-1 16,9 12 0-16,-1 8 1 15,-14 7-1-15,-26 4 1 16,-27 0 1-16,-43-1-1 16,-37-8 0-16,-44-4 1 15,-43-6-1-15,-45-7 1 16,-38-6-1-16,-37-6 1 0,-33 1-1 15,-28-4 0-15,-19-1-1 16,-11-1 1-16,1-1-1 16,17-3 1-16,30-4-1 15,37-7 1-15,52-10-2 16,60-6 2-16,59-7 0 15,65-8-1-15,54-5 1 16,52-1-1-16,32 2 1 16,24 3 0-16,3 1 0 15,-12 3 0-15,-22 3 1 16,-40 4 0-16,-39-2 0 15,-54-1 0-15,-54-2 1 16,-60-2-2-16,-55 2 1 16,-52-1 0-16,-47 5-1 0,-38 2 1 15,-33 3 0-15,-17 6-1 16,-7 3 0-16,12 4 1 15,23 2-1-15,37 0 0 16,44 7 0-16,54-3 0 16,57 3-1-16,59 1 1 15,54 2-2-15,58-1 2 16,41 1-1-16,40 1 0 15,27-4 0-15,15-2 1 16,5-3 0-16,-10-3-1 16,-19-4 1-16,-34-6-1 15,-41-1 1-15,-53-7 0 16,-53-5 0-16,-59-3 0 0,-56-2 0 15,-50-4 0-15,-50 0 0 16,-37 0 1-16,-31 1 0 16,-18 1-1-16,-11 3 2 15,9 0-1-15,14 2 0 16,33 0-1-16,44-2 1 15,50-4-1-15,57-3 0 16,66-3-1-16,58-5-1 16,63 0 1-16,46-5-1 15,37 4 1-15,18 4 0 16,0 3-1-16,-10 4 2 15,-31 6 0-15,-41 3 1 16,-50 3 0-16,-52 4 0 16,-52 3 0-16,-58-13 0 0,-44 8 0 15,-36-1 0-15,-32 2-1 16,-26 8 0-16,-17 5 0 15,-6 8 0-15,-1 10 0 16,15 6 0-16,26 6 0 16,33 3 0-16,47 2 0 15,49-4-1-15,60-3 1 16,53-5-2-16,60-5 2 15,51-2-1-15,43-2 0 16,26 0 0-16,15 3 0 16,-1 0 1-16,-13 2 0 15,-27 4 0-15,-38-1 0 16,-45 2 0-16,-60-2 1 15,-52-5 0-15,-58-1-1 16,-56-4 1-16,-52-3 0 0,-40-1 0 16,-42 0 0-16,-22-2-1 15,-17 4 1-15,1 0-1 16,11 2 0-16,31-1 1 15,36-1-1-15,52 0 0 16,62-5 0-16,72-14-1 16,49 13 1-16,72-11-1 15,60-4 0-15,44-1 0 16,36 1 0-16,17 2 0 15,5 3 0-15,-13 5 1 16,-30 4-1-16,-37 3 1 16,-54 4 0-16,-57 7 0 15,-69-1 0-15,-60 0 0 16,-60 1 0-16,-56 0-1 0,-44 0 1 15,-41-3 0-15,-22-1 0 16,-17-4 0-16,1-2 0 16,17-4 1-16,29-2-1 15,41-5 0-15,52-3-1 16,62-7 1-16,75 5 0 15,55-20-1-15,77 7 1 16,54 0-1-16,52 2 1 16,32 4-1-16,22 6 1 15,3 5 0-15,-15 8-1 16,-25 3 2-16,-42 2-1 15,-46-1 1-15,-60 0-1 16,-54-1 1-16,-63-3 0 16,-59 0-1-16,-50-6 0 15,-44 3 1-15,-37-3-1 0,-28 6 0 16,-20 2 1-16,-8 4-1 15,7 4 1-15,21 5-1 16,33 2 0-16,40-1 0 16,53 1 0-16,58-3 0 15,66-8 0-15,65-1-1 16,64-6 0-16,47-1 1 15,44 0-1-15,23 3 0 16,7 1 0-16,-7 4 1 16,-29 5-1-16,-36 3 1 15,-53 0 0-15,-53 2 1 16,-65-3-1-16,-58-2-1 15,-55-3 2-15,-55-3-2 16,-40-3 2-16,-29-2-2 0,-26-3 2 16,-12-1-1-16,8-2 0 15,13 2 1-15,27-1-1 16,40-1 0-16,48-1 0 15,53-2 0-15,57-3-1 16,74-5 1-16,56-2-1 16,49-1 1-16,41-1-1 15,26 4 1-15,10 3-1 16,-3 6 1-16,-21 8 0 15,-37 4 0-15,-44 6 0 16,-54 5 1-16,-56 1-1 16,-55 1 0-16,-49-2 1 15,-47-4-1-15,-39-6 1 16,-28-3-1-16,-20-1 0 0,-13-5 1 15,2-1 0-15,8 3-1 16,20 0 0-16,28 3 0 16,36 4 1-16,45 1-1 15,48 1-1-15,49 0 1 16,51-1 0-16,44-3-1 15,37 1 1-15,27 2 0 16,16 1-1-16,-3 0 1 16,-16 3-1-16,-24 3 2 15,-34 3-2-15,-42 0 2 16,-47 4-1-16,-45-1 0 15,-46-4 0-15,-37-2 0 16,-33-8 1-16,-20-1-2 0,-20-9 2 16,-10-6-1-1,0-3 0-15,9-9 1 0,18 3-1 16,24-4 1-16,30 1-1 15,32 1 0-15,36 3 0 16,40 4 0-16,35 3-1 16,32 4 1-16,30 5-1 15,18 6 0-15,20 4 2 16,4 5-2-16,-1 4 2 15,-13 2-2-15,-19 1 2 16,-19-2-1-16,-29 0 0 16,-24-3 1-16,-33-6-1 15,-29-3 0-15,-31-9 0 16,-20-2 0-16,-22-4 0 0,-16-5 0 15,-15-2 0-15,-12-2 1 16,-6-1-1-16,2-2 0 16,5-2 0-16,11-1 0 15,17 1 0-15,18-2 0 16,24 0-1-16,28 0 1 15,26 3 0-15,23 3 0 16,26 4 0-16,20 5-1 16,14 6 1-16,9 7 0 15,7 7 0-15,-5 3 0 16,-5 5 0-16,-8 2 0 15,-13-1 0-15,-16-1 0 16,-16-4 0-16,-14-3 1 16,-18-2-1-16,-18-9-1 15,-16-2 1-15,-16-4 0 0,-15-3 0 16,-14-6 0-16,-7-4 0 15,-2-5 0-15,-1-8 0 16,7-5-1-16,8-3 1 16,12-7-1-16,13-2 1 15,12-2-1-15,10 1 0 16,10-1 1-16,8 3-1 15,8 3 2-15,5 3-2 16,7-2 2-16,12 3-2 16,9-1 2-16,9 1-1 15,9 0 0-15,10-1 0 16,6-2 0-16,3 0 0 15,-2 1 0-15,-12 3 0 16,-10 2 1-16,-19 0-1 0,-17 3 0 16,-23 3 1-16,-22 2-1 15,-23 0 0-15,-19 5 1 16,-15 2-1-16,-14 0 0 15,-4 4 1-15,0 1-1 16,9 1 1-16,14 2-1 16,20 0 0-16,22 0 0 15,33-1 0-15,30 3 0 16,33-2 0-16,22 5-1 15,24 3 1-15,17 5 0 16,12 4-1-16,2 5 1 16,-2 4 0-16,-12 5 0 15,-15 1 0-15,-14 4 0 0,-24-1 0 16,-17-2-1-16,-19-5 0 15,-19-6 0-15,-15-4-2 16,-16-10 0-16,-5-2-5 16,-18-22-3-16,8 14-6 15,-19-22-2-15,22 13-2 16,-15-28-3-16,31 13-3 15,-5-22 1-15,26 6 0 16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05.50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13791 13267 13 0,'0'0'28'0,"0"0"1"16,0 0 1-16,0 0-18 16,12-7-3-16,-12 7-1 0,0 0-2 15,0 0-1-15,15 1 0 16,-15-1-2-16,11 1 0 15,-11-1 0-15,12 2 0 16,-12-2-1-16,11 1 0 16,-11-1 0-16,11 1-1 15,-11-1 1-15,14 0 0 16,-14 0 1-16,17-1-2 15,-17 1 1-15,18-3-1 16,-18 3 0-16,20-2 0 16,-20 2 0-16,18 1-1 15,-18-1 0-15,20 4 0 16,-7-1 0-16,-3-1 0 15,2 1 0-15,1-1 0 16,0-1 0-16,1 1 0 0,0-2 0 16,-3 2 0-16,1-1 0 15,-1 0 0-15,-1 0 0 16,3 1 0-16,-3 0 0 15,4 0 1-15,-1-1-1 16,2 0 0-16,0-1 0 16,-1 0 0-16,0 1 0 15,0-1 1-15,-3 0-1 16,2 1 0-16,-2 2 0 15,0-2 1-15,0 1-1 16,-11-2 0-16,19 5 0 16,-9-3 1-16,-10-2-1 15,20 4 0-15,-7-3 1 16,1 0-1-16,0-1 0 0,0 0 1 15,2 1-1-15,2 1 0 16,-3-2 0-16,-3 3 1 16,1-2-1-16,-1 2 0 15,-12-3 0-15,18 6-1 16,-18-6 1-16,16 2 0 15,-16-2 1-15,19 2-1 16,-9-2 0-16,1 0 0 16,2-4 1-16,-1 2 0 15,1-1-1-15,-1 0 0 16,0 0 0-16,0-2 0 15,1 3 1-15,-2-2-1 16,3 2 0-16,-1 1 0 0,3 0 0 16,-1 1 0-16,4 0-1 15,-1 0 1-15,2 0 0 16,-2 0 0-16,4 1 0 15,0-1 0-15,0 0 1 16,-1 1-1-16,3-1 0 16,0 1 0-16,1-1 0 15,1 1 0-15,2-1 0 16,2 1 0-16,2-1 0 15,3 0 1-15,1 0-1 16,-1 0 0-16,0 1 0 16,3 1 0-16,-4-1 0 15,0 2 1-15,-2 0-1 16,2 0 0-16,0-3-1 0,-2 1 1 15,0 0 0-15,3 2 1 16,-1-2-2-16,-1 0 1 16,2 2 0-16,-2 0-1 15,4-1 1-15,-5 1-1 16,2 2 2-16,3-1-2 15,0 0 1-15,1 0-1 16,0-3 1-16,2 0 0 16,-3-1 0-16,1 2 0 15,-2-2 0-15,0 1 0 16,-5 1 0-16,1-1 0 15,1 0 0-15,-3 0 0 16,-1 1 0-16,1 1 0 16,-3 0 0-16,2-1-1 0,0 2 1 15,1-2 0-15,-1 0 0 16,1 0 0-16,1-4 0 15,4 2 0-15,1-1 1 16,3-1-1-16,-2 1 0 16,1-1 0-16,0 0 0 15,-1 1 0-15,-2 0 0 16,-4 1 1-16,1-1-1 15,-3 2 0-15,-1-1 0 16,1 0 0-16,-1 0 0 16,1 0 0-16,-2-1 0 15,1 1 0-15,1-1 0 16,0 0 0-16,1 1 0 0,-1 0 0 15,1 0 0-15,-1 0 0 16,2 1 0-16,1-1 0 16,-1 2 0-16,0-1 0 15,3 0 0-15,-3 1 0 16,3-1 0-16,-1-1 0 15,2 0 0-15,1-1 0 16,-1-2 1-16,2 2-1 16,1-2 0-16,-3 0 0 15,2-1 0-15,-2 1 0 16,-3 2 0-16,1 0 0 15,-2 1 0-15,-3 0 0 16,-1 0 0-16,0 1 0 16,-3 0 0-16,1 1 0 0,-1-2 0 15,2 0 1-15,-1-2-1 16,0 1 0-16,0 0 0 15,0 0 0-15,1 0 0 16,-2 0 0-16,-2-1 0 16,-2 2 0-16,-2 2 0 15,-3-1 0-15,0-1 0 16,-1 1 0-16,-3 0 0 15,2 0 0-15,-3-1 0 16,3 0 0-16,-3-2 0 16,4 2 0-16,-2-1 0 15,0 0 0-15,3-1 0 16,2 1 0-16,-2-2 0 15,3 3 1-15,0-2-1 16,-2 0 1-16,-1 2-1 0,-1-1 0 16,-3-1 0-16,-11 2 0 15,20 0 0-15,-20 0 0 16,10-1 0-16,-10 1 0 15,14-3 0-15,-14 3 1 16,19-3-1-16,-7 1 0 16,0 1 0-16,1-2 0 15,-1 2 0-15,-1-2 0 16,0 1 0-16,-1 0 0 15,-10 2 0-15,19-4 0 16,-8 4 0-16,1-3 0 16,2 2 0-16,-2 1 0 15,3 1 0-15,2-1 0 16,-1 0 0-16,-1 0 0 0,-1 1 0 15,-4-1 0-15,1 0 0 16,-11 0 0-16,17-1-1 16,-17 1 1-16,0 0 0 15,0 0 0-15,10 4 0 16,-10-4 0-16,0 0-1 15,0 0 1-15,14 12-1 16,-14-12 0-16,15 10 0 16,-15-10 0-16,19 4 0 15,-19-4 0-15,14 3 1 16,-14-3-1-16,0 0 1 15,0 0 0-15,0 0 0 16,0 0-1-16,0 0 1 16,-11-4 0-16,11 4-1 0,-12 0 1 15,12 0-1-15,-12-1 0 16,12 1 1-16,0 0-1 15,0 0 0-15,0 0 1 16,0 0-1-16,0 0-1 16,0 0-2-16,0 0-15 15,0 0-13-15,0 0-1 16,0 0-2-16,-13-2 1 15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07.39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15795 13285 12 0,'-16'-1'28'0,"16"1"3"16,0 0 0-16,13-19-18 15,12 18-2-15,-8-10-2 16,12 10 1-16,-6-6-4 16,6 5-1-16,-2-3-1 15,2 5-1-15,-6 0-1 16,0 1 0-16,-2 0 1 15,1 1-2-15,-1-2 1 16,0 1-1-16,1-1 1 16,4-1-1-16,0-2-1 15,0 1 1-15,0 0 0 16,0-1-1-16,-2 2 1 0,-4 0-1 15,-1 1-1-15,-5 1 2 16,-1 0-1-16,-3 1 0 16,-10-2 0-16,17 3 0 15,-17-3 0-15,17 2 0 16,-17-2 0-16,17 4 0 15,-7-3 1-15,1 1-1 16,0 1 0-16,2-1 0 16,1-1 0-16,0 2 1 15,0 0-1-15,0 0 0 16,-1 0 0-16,3-1 0 15,0-2 0-15,1 1 0 16,2-2 0-16,1 0 0 16,-1 0 0-16,4-2 0 0,-2 2 0 15,-1 1 0-15,-1 0 0 16,-4 0 0-16,2 1 0 15,-7 2 0-15,4-1 1 16,-3-1-1-16,1 0-1 16,-1 0 2-16,-1 0-1 15,3-2 0-15,2 0-1 16,4-1 2-16,3 0-1 15,3-2 0-15,3-1 0 16,1 2 0-16,1 1-1 16,1-3 2-16,-4 3-1 15,-2 1 0-15,-1-1-1 16,-6 1 1-16,0 1 0 15,-3 1 0-15,-2-1 0 16,3 2 0-16,1-2 0 0,5-2 0 16,2 1 0-16,8-2 0 15,3-1 0-15,5-1 0 16,3-1 0-16,1 0 1 15,1 0-1-15,-2 1 0 16,-2 1 0-16,-2 2-1 16,-6 1 1-16,-4 1-1 15,-4 1 0-15,-5 1 0 16,-5 2 1-16,-2-1-1 15,-2 0 0-15,-11-3 1 16,15 10 0-16,-15-10 0 16,22 4 0-16,-5-1 0 15,7-3 0-15,4 0 0 0,2-2 0 16,-1 1 0-16,5-1 0 15,-2 0 0-15,1-2 0 16,-5 2 0-16,-4 1 0 16,-3-3 0-16,-2 4 0 15,0 0 0-15,-2 1 0 16,-3 1 0-16,0 0 0 15,0 1 0-15,-4 1 0 16,3-1 0-16,1 1 0 16,-1-3 0-16,3 0 0 15,4-2 0-15,-1-1 0 16,3-2 0-16,0-2 0 15,3 2 1-15,-3-3-1 16,-1 1 0-16,-2 1 0 0,0 2 0 16,-3 2 0-16,-3 0 0 15,-2 2 0-15,-11-1 0 16,17 4 0-16,-17-4-1 15,14 9 1-15,-14-9 0 16,0 0 0-16,13 13 0 16,-13-13 0-16,11 8 0 15,-11-8 0-15,14 7 0 16,-14-7 0-16,14 8-1 15,-14-8 1-15,15 7 0 16,-15-7 0-16,14 10 0 16,-14-10 0-16,10 9 0 15,-10-9 0-15,13 9 1 16,-13-9-1-16,11 8 0 0,-11-8 0 15,15 4 0-15,-4-3 0 16,-1 0 1-16,7-2-1 16,-1 1 0-16,2-1 0 15,-3-1 1-15,-1 1-1 16,0 1 0-16,0-1 0 15,-2 1 1-15,0 0-1 16,-1 0 0-16,2 0 0 16,0-1 0-16,1 2 1 15,-2-1-1-15,1 0 0 16,-13 0-4-16,19 5-23 15,-19-5-7-15,0 0-2 16,-21 0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1.14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3544 14760 20 0,'0'0'35'0,"0"0"0"15,0 0 0-15,0 0-21 16,0 0-5-16,17-2-3 15,-17 2-2-15,20-10 0 16,-6 5-2-16,6 3 0 16,-6-2 0-16,2 3 1 15,0 1-2-15,1 1-1 16,-3 3 1-16,-2 0-1 15,1 2 0-15,0 0 0 0,-2 0 1 16,4-1-1-16,3-1 1 16,0 0 0-16,2-1 0 15,8-2 0-15,2-1 0 16,5-1 0-16,1-2 0 15,2 0 0-15,-1 0 0 16,0 0-1-16,-3 0 1 16,-6 0-1-16,-2 1 0 15,-3 1 0-15,-4 0 0 16,-1 0 1-16,-2 0-1 15,3-1 1-15,-2 2-1 16,0-1 1-16,-1 1 0 16,1 0 0-16,-2 1-1 0,0 2 2 15,0-1-2-15,0 0 0 16,2-1 0-16,-1 2 1 15,2-3-1-15,2 0 0 16,1-1 0-16,2-2 1 16,1 0-1-16,0-1 0 15,-2 0 0-15,-2-3 0 16,0 2 0-16,-1-1 0 15,-3 2 1-15,-3 0-1 16,-3 2 0-16,-10 2 0 16,19-1 0-16,-19 1 0 15,15 3 0-15,-15-3 0 16,22 3 0-16,-7-2 0 15,4-1 0-15,3-1 0 0,4-2 0 16,2 1 0-16,3-1 0 16,0-1 0-16,4 1 1 15,0 0-1-15,0 0 0 16,-2 2 0-16,1 2 1 15,-2 0-1-15,1 3 0 16,-3-1 0-16,0 0 0 16,-4 2 0-16,6 0 0 15,-2-1 0-15,3-1 0 16,6-1 0-16,1-2 0 15,3 0 0-15,7-1 0 16,1-4 0-16,3 2 0 16,3-2 0-16,-1 0 0 15,0 2 1-15,-2 0-1 16,2-1 0-16,-3 1 0 0,-1 1 1 15,-6 1-1-15,0 2-1 16,-2-1 1-16,-3 2 0 16,-4-1 0-16,-3 0 0 15,-4 0 0-15,-1-1 0 16,-4 1 0-16,0 0 0 15,-2 1 0-15,-2-1 0 16,-3 1 0-16,2-3 0 16,2 2 0-16,-3-1 0 15,0-1 0-15,1 1 0 16,-2-1 1-16,2-2-1 15,-2 3 0-15,3-1 1 16,0 0-1-16,-3 1 0 16,1 0 0-16,-5 1 0 0,0 0 0 15,-2 1 0-15,-12-2 0 16,17 3 0-16,-17-3 0 15,0 0 0-15,0 0-1 16,10 14 1-16,-10-14 0 16,9 11 0-16,-9-11 0 15,18 14 0-15,-5-8 0 16,2-1 0-16,0-2 0 15,-1-1 0-15,-3 0 0 16,-11-2 0-16,12-3-1 16,-12 3-1-16,-14-3-3 15,-6-9-8-15,20 12-22 16,-32-4-3-16,17 6-1 0,-6-7-1 15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10.347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18962 13597 27 0,'0'0'29'0,"12"-8"0"15,-12 8-13-15,0 0 6 0,-12 4-15 16,1 10-1-16,-7-2 0 15,1 11 0-15,-6-1-1 16,5 9 0-16,-5-2 0 16,6 4-1-16,0-1 0 15,7 1-2-15,3-6-1 16,7-1-1-16,3-7 1 15,6-3-1-15,5-5 0 16,4-3 1-16,1-7-1 16,4-3 0-16,2-5 0 15,0-5 0-15,0-4 0 16,-2-1 0-16,-4-3 0 0,-1 1-1 15,-4-2 2-15,-6 2-1 16,-6 3 0-16,-6 5 0 16,-6 5 0-16,-4 5 0 15,-6 7 1-15,-7 6-1 16,-4 10 0-16,-3 4 0 15,-3 7 0-15,2 6 0 16,-1 5 0-16,6-1 0 16,6-3-1-16,5 0 0 15,10-5 1-15,9-3-1 16,5-5 0-16,7-11 0 15,9-3-1-15,2-9 0 16,5-4 0-16,0-9 0 16,0-4 0-16,-4-7 0 15,-2-5 1-15,-4-5 0 0,-7-1 1 16,-6-2 1-16,-6 1 0 15,-5 2 1-15,-6 4 0 16,-2 9 0-16,-7 6 0 16,1 11 0-16,-6 10-1 15,2 12 1-15,-5 5-2 16,5 10 1-16,-2 5-1 15,4 4-1-15,4 7 1 16,1-1 0-16,5 3 0 16,3-3-1-16,5 1 1 15,0-2 0-15,7-6-1 16,0-6 0-16,6-7-1 15,1-8 1-15,6-7-1 16,-1-14 1-16,6-9 0 0,3-12 0 16,3-6 1-16,-1-7-1 15,0-8 2-15,-3 3-1 16,-4-2 1-16,-4 4 0 15,-8 5 0-15,-6 8 0 16,-8 9 0-16,-6 8 0 16,-7 11 1-16,-3 7-1 15,-1 13 0-15,-2 6 0 16,1 7-1-16,3 7 1 15,5 3-1-15,3 2 1 16,7-2-2-16,6-1 1 16,6-7 0-16,8-6-2 15,7-8 2-15,5-8-2 16,5-11 0-16,5-9 1 0,2-7 0 15,0-11 1-15,0-4-1 16,-3-7 1-16,-5-4 0 16,-6-2 1-16,-7-1-1 15,-5 3 0-15,-10 3 1 16,-7 5-1-16,-8 6 1 15,-6 11-1-15,-6 8 2 16,-7 10-1-16,-1 10-1 16,-2 10 1-16,-3 6 0 15,4 9 0-15,1 4-1 16,6 4-1-16,5 4 1 15,6 3-2-15,3 1 1 16,3-1-2-16,3 0 1 16,4-5 0-16,4-4 0 0,0-10-1 15,7-6 0-15,-1-14 0 16,8-8-1-16,0-18 1 15,8-8 0-15,-1-13 0 16,7-7 1-16,-5-8 1 16,3-4 1-16,-6-2-1 15,-1 2 2-15,-3 5-2 16,-9 4 2-16,-5 9 0 15,-7 6 1-15,5 21-1 16,-25-8 2-16,9 20-1 16,-5 9 1-16,2 12 0 15,-6 3 0-15,6 11-1 16,-1 7 0-16,4 5 0 0,2 1-2 15,4 1 1-15,6-6-1 16,3-4 0-16,5-5 0 16,4-12-1-16,7-10 0 15,3-11-1-15,7-9-1 16,1-15 0-16,4-5-1 15,-3-16-2-15,4 1-1 16,-7-15 1-16,2 5 2 16,-11-8-1-16,-1 9 3 15,-10 2 1-15,-7 6 3 16,-1 13 2-16,-13 4 1 15,2 19 1-15,-12 4 0 16,4 16 0-16,-8 2-1 16,6 16-1-16,-3 4-1 15,4 9 0-15,2 1-1 0,5 7-1 16,3 1 0-16,5 0-2 15,1-4 1-15,7-2-1 16,2-6 0-16,3-13-2 16,6-7 0-16,1-15 1 15,5-9-1-15,2-17 0 16,3-9 0-16,-2-13 0 15,3-6 2-15,-3-6 0 16,3-3-1-16,-5-1 2 16,-2 5 0-16,-2 4 2 15,-5 7-1-15,-1 8 1 16,-6 8-1-16,-1 15 2 15,0 0 0-15,-14 18 0 16,2 5-1-16,1 11 0 0,-2 3-1 16,1 9 0-16,0 0 0 15,3 1 0-15,2-1-1 16,2-4-1-16,5-4 1 15,3-6-1-15,4-7 0 16,1-9 0-16,4-9 0 16,0-6 0-16,3-7 0 15,1-8 0-15,-2-4 0 16,-2-8 1-16,0 1 0 15,-5-3 0-15,-2 1 0 16,-3 1 0-16,-3 5 1 16,-2 5-1-16,-2 4 1 15,5 12 0-15,-14-6 0 16,14 6 0-16,-13 24 0 0,9-3 0 15,1 5-1-15,3 4 1 16,2 2-1-16,1 2 1 16,2-2-2-16,1-2 2 15,2-2-2-15,-3-7 1 16,0-5 0-16,-3-3 0 15,-2-13 0-15,0 0 0 16,0 0-1-16,12-12 1 16,-7-5 0-16,0-5 0 15,4-6 0-15,0 2 0 16,1-1 0-16,-3 3 1 15,0 6-1-15,-2 5 1 16,-5 13-1-16,0 0 0 0,0 0 1 16,-10 19-1-1,1 1 1-15,-1 7-1 0,-2 3 0 16,1 2 1-16,1 1 0 15,1 0-1-15,3-1 1 16,2-3-1-16,0-5 1 16,4-2-1-16,3-6 0 15,-1-5-1-15,-2-11 1 16,0 0 0-16,9 9 0 15,-9-9 1-15,6-15-1 16,-3 2 0-16,-3-4 1 16,2-1-1-16,0-1 0 15,-1-1 1-15,-1 2-1 16,0 0 0-16,1 4 0 0,-1 14 0 15,-1-16 0 1,1 16 0-16,0 0-1 0,0 0 0 16,-14 16 0-16,14-16-2 15,-14 28-6-15,-1-24-20 16,10 9-5-16,-7-10-2 15,12-3 1-15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17.50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18891 16152 14 0,'0'0'18'0,"2"-11"3"15,-2 11-3-15,0 0 0 16,0 0-4-16,3-10-3 16,-3 10-4-16,0 0-1 15,0 0-2-15,0 0-1 0,0 0-1 16,0 0 0-16,0 0 0 15,0 0 0-15,9 5 0 16,-9-5 0-16,0 0 0 16,11-7 0-16,-11 7-1 15,0 0 1-15,16-7 0 16,-16 7-1-16,0 0 0 15,0 0 0-15,0 0 0 16,2-10-1-16,-2 10 1 16,0 0-1-16,-15-3 0 15,15 3 1-15,-11-4-1 16,11 4 1-16,-12-6 0 15,12 6 0-15,-14-10 0 16,14 10-1-16,-18-15 1 0,7 8 0 16,-1 2 0-16,-2-3-1 15,-2 4 0-15,-5 1 0 16,-3 0 0-16,-3 0 2 15,-1 3-2-15,-2 2 0 16,-2-2 1-16,-3 0-1 16,2 1 0-16,-6-1 1 15,2 1-1-15,0 0 0 16,-2 0 0-16,1 2 0 15,-4 0 1-15,0 0-1 16,-2 2 0-16,1 0 0 16,-1-2 0-16,1-1 0 15,-1 1 0-15,1-2 0 0,2 0 0 16,1-2 0-16,2 0 0 15,2-2 0-15,5-1 1 16,-1 3-1-16,-1-1 0 16,1 0 0-16,0 2 0 15,2 0 0-15,-1 1 0 16,2 0 0-16,0 3 0 15,1-4-1-15,2 1 1 16,2 0 0-16,4-2 1 16,1 0-1-16,2 0 0 15,2-3 1-15,0 1-1 16,3-1 0-16,0 2 1 15,2 0-1-15,0 0 0 16,-4 0 0-16,1 1 0 0,-2 1 0 16,0 0 1-16,-3 0-1 15,2 0 0-15,-2 1 0 16,-1-1 0-16,2 0 0 15,-1-1 0-15,1 0 0 16,-2 1 0-16,3 0 0 16,-2-1 0-16,-1 1 0 15,0 1 0-15,-2 1 0 16,1 1 0-16,-2 0 0 15,0 1 0-15,-1 1-1 16,-3-1 1-16,2-2 0 16,1 3-1-16,0-3 1 15,1-1 0-15,0 0 0 16,2-1-1-16,3-1 1 15,1-1 1-15,-1 1-1 0,1-2 0 16,0 2 0-16,-2 0 0 16,1 0 0-16,-2 1 0 15,1 0 0-15,-3 1-1 16,1 0 1-16,-4-1 0 15,1 1 0-15,-4-1 0 16,4 2 1-16,-1-2-1 16,-1 1 0-16,2-1-1 15,-1 1 1-15,0-1 0 16,-1 3 0-16,1 0 0 15,0-1 0-15,-3 0 0 16,0 1 0-16,1 0 0 16,-3-1 0-16,1 1-1 15,-1-2 1-15,1-1 0 0,0 0 0 16,3-1 0-16,-3-1 0 15,4-1 0-15,1 0 0 16,2-1 0-16,-3 1 0 16,1-3 0-16,0 2 0 15,-1 2 0-15,-2-3 0 16,1 2 0-16,-1 0 0 15,1-1 0-15,-1 1 0 16,1 0 0-16,-3 0 0 16,3 2 0-16,0-2 0 15,0 2 0-15,-1 0 0 16,1 1 0-16,-1-1 0 15,2-1 1-15,1-1-1 0,0 2 0 16,0-1 0-16,-3 0 0 16,2 0 0-16,-1 1 0 15,-1 1 0-15,-3 1 0 16,1 2 0-16,-1-2 1 15,0 1-2-15,-1-1 2 16,1 1-1-16,0-2 0 16,1 0 0-16,2-2 0 15,-1 0 0-15,4 0 0 16,-2-1 0-16,2-1 0 15,5 0 0-15,-4 2 0 16,2 0 0-16,0-1 0 16,1 2-1-16,-1 1 1 15,-2 0 0-15,2 1 0 0,-1-1 0 16,1 2 0-1,0-2 0-15,1 0 0 0,1-2 0 16,0 0 1-16,1 0-1 16,0 1 0-16,-2 0 1 15,-1-1-1-15,1 1 1 16,-1 1-1-16,-2 0 0 15,0 1 1-15,-1 1-1 16,0-2-1-16,0 2 1 16,-1-1 0-16,2 0 0 15,-1 0 0-15,0-1 0 16,3 0 0-16,-2 0 0 15,4-1 0-15,-1-1 0 16,3 0 0-16,0 0 0 0,-2-1 0 16,5 1 0-16,1 0 0 15,-1 0 0-15,-1 1 0 16,2 0 0-16,1 1 0 15,1-2-1-15,10 2 1 16,-19 0 0-16,19 0 0 16,-18 0 0-16,18 0 0 15,0 0 0-15,-12-3 0 16,12 3 0-16,0 0 0 15,-10 0 0-15,10 0 0 16,-11 1 0-16,11-1 0 16,-13 6 0-16,13-6 0 15,-18 8-1-15,18-8 1 16,-19 9 0-16,19-9 0 15,-18 9 0-15,18-9 1 0,-15 3-1 16,15-3 0-16,-13 2 0 16,13-2 0-16,0 0 0 15,-14 0 0-15,14 0 0 16,0 0 0-16,-10-1-1 15,10 1 1-15,0 0 0 16,0 0 0-16,0 0 0 16,-12 0 0-16,12 0 0 15,0 0 0-15,0 0 0 16,0 0 0-16,-13 5 0 15,13-5 0-15,0 0 0 16,-11 2 0-16,11-2 0 16,0 0 0-16,-14 0 0 15,14 0 0-15,-9 1 0 0,9-1 0 16,-14 5 0-16,14-5 0 15,-18 8 0-15,18-8 0 16,-19 8 1-16,19-8-1 16,-20 7 0-16,10-4 0 15,-2 1 0-15,0-2 0 16,3 0 0-16,-2 1 0 15,-1-2-1-15,12-1 1 16,-16 3 1-16,16-3-1 16,-13 0 0-16,13 0 0 15,0 0 0-15,-10 4 0 16,10-4-1-16,0 0 1 15,0 0-1-15,-13 4 1 16,13-4 0-16,0 0-1 0,-12 5 1 16,12-5 0-16,0 0 0 15,0 0 0-15,-12 1 0 16,12-1 0-16,0 0 0 15,0 0 0-15,0 0 1 16,-13 0-1-16,13 0 0 16,0 0 0-16,0 0 0 15,0 0 0-15,-11-4 0 16,11 4-1-16,0 0 1 15,0 0 0-15,0 0 0 16,0 0 0-16,0 0 0 16,0 0 1-16,0 0-1 15,0 0 0-15,0 0 0 16,0 0 0-16,0 0 0 15,0 0 0-15,0 0-1 0,0 0 1 16,-2-11 0-16,2 11-1 16,12-8 1-16,-12 8 0 15,15-13 0-15,-15 13 0 16,21-17 0-16,-21 17 0 15,16-16 1-15,-16 16-1 16,14-16 0-16,-14 16 0 16,9-16 0-16,-9 16 0 15,7-19 0-15,-4 8 0 16,3-5 0-16,0 1 0 15,2-4 1-15,2 1-1 16,1-3 0-16,-1-1 0 0,0 1 0 16,-1 2 0-16,-2 0 1 15,0 0-1-15,-5 1 0 16,-3 3 0-16,-1 0 0 15,-2 0 0-15,-2 4 0 16,-1-1 0-16,7 12 0 16,-15-16 0-16,15 16 0 15,-15-7-1-15,15 7 1 16,-18 6-1-16,6 0 0 15,-4 1 1-15,-1 3-1 16,-4 2 1-16,-2 1-1 16,-3-1 1-16,3 2 0 15,3-3 0-15,4 1 0 16,4-1 0-16,12-11 0 15,-2 19 0-15,11-17 0 0,8-1 0 16,5-3 0-16,3-3 0 16,3-6 0-16,1-4 0 15,-1-4 0-15,-3-4 0 16,-1 0 0-16,-5-4 0 15,-4 0 0-15,-6 1 2 16,-4-1-2-16,-6 3 1 16,-7 3-1-16,-2 3 1 15,-2 1-1-15,-5 8 1 16,2 2-2-16,-2 4 1 15,1 4 0-15,2 4 0 16,1 5 0-16,4 3-1 16,2 2 2-16,1 2-3 15,3 5 3-15,-1-3-3 0,3 3 2 16,1-3-1-16,1-3-1 15,4-4 2-15,-5-12 0 16,18 8 0-16,0-15 0 16,6-7-1-16,5-8 1 15,5-7 0-15,-1-4 0 16,4-5 0-16,-4-3-1 15,-3 0 1-15,-8-1-1 16,-8 2 2-16,-6 2-1 16,-11 1 0-16,-6 7 0 15,-6 3 0-15,-7 5 1 16,-5 9 0-16,-1 3 1 15,-4 12-1-15,-1 3 0 16,1 8 0-16,0 7 0 0,4 0 0 16,4 8-1-16,4-1 0 15,6 0 0-15,4-3 0 16,6 0-1-16,4-4 1 15,6-4 0-15,6-4-1 16,4-7 1-16,2-5 0 16,2-7 0-16,2-5 0 15,-2-3-1-15,1-7 1 16,-4-3 0-16,-1-7 0 15,-4-3 0-15,-3-2-1 16,-4 0 1-16,-3-1 0 16,-4 2 1-16,-4 4-1 15,-4 3 0-15,-2 10 0 16,-7 6 0-16,2 8 0 0,-7 8 1 15,1 5-1-15,-2 8 0 16,1 6 1-16,2 3-1 16,2 3 0-16,7-2 0 15,7 0 0-15,6-1 0 16,4-4 0-16,10-6 0 15,6-5 0-15,5-7 0 16,3-7 0-16,4-10-1 16,2-3 0-16,-3-8 0 15,-2-8 0-15,-3-1 1 16,-5-4-2-16,-4-3 1 15,-9 3 0-15,-8 0 2 16,-7 4-1-16,-3 1 1 16,-8 7-1-16,-1 4 2 0,-4 7-1 15,-5 7 0-15,0 8-1 16,0 4 1-16,3 8 0 15,1 4-1-15,6 6 0 16,3 2 0-16,3 2 1 16,9 0-2-16,4-3 2 15,7-2-2-15,3-3 2 16,4-5-2-16,1-5 1 15,2-7 0-15,1-5 0 16,-2-7-1-16,2-7 1 16,-4-8 0-16,2-4-1 15,-2-4 1-15,-2-5 0 16,-5-1 0-16,1-2 1 15,-6 3 0-15,-3 1 0 0,-5 5 0 16,-2 6 1-16,-3 4-2 16,-4 9 3-16,1 7-3 15,-4 7 0-15,3 6 0 16,1 5 1-16,3 7-2 15,1 4 2-15,3 4-2 16,1 0 0-16,3 0 0 16,4-1 0-16,-1-2 1 15,3-1-2-15,1-6 2 16,0-4-2-16,-5-12 2 15,15 7-1-15,-15-7 1 16,20-19 0-16,-9 1 0 16,1-8 1-16,1-2-1 15,-3-4 1-15,-2-2 0 0,-4 1 1 16,-4 2-2-16,-5 6 2 15,-2 5-2-15,-6 7 1 16,-4 7-1-16,-5 7 1 16,0 5-1-16,0 9 0 15,-1 2 0-15,0 6 0 16,3 1 0-16,2 4 0 15,5-3-1-15,2 0 0 16,9-2 0-16,2-3 0 16,4-2 0-16,3-5 0 15,6-3 0-15,-1-7 0 16,5-4 1-16,-2-7 0 15,4-7 0-15,-3-5 1 16,1-5 0-16,-3-6 0 16,-2-3 0-16,-3 1 0 0,-4-3 0 15,-3 4 1-15,-5 1-2 16,-2 3 0-16,-3 5 0 15,-3 6 0-15,0 3 0 16,-3 7 0-16,5 4 0 16,-2 6 0-16,11-3 0 15,-17 23 0-15,11-4 0 16,1 4 0-16,2 3 0 15,1 1 0-15,0 1 0 16,6-2 0-16,1-4 0 16,-2-4 0-16,3-5 0 15,-6-13 0-15,15 7-1 16,-2-15 1-16,-3-6 0 15,5-8 0-15,-2-7 1 0,2-4-1 16,-4-4 0-16,0-4 0 16,-5 3 1-16,-4 3-1 15,-3 3 1-15,-5 6-1 16,-4 4 0-16,-1 7 0 15,-6 9 0-15,2 6 0 16,-6 5 0-16,1 8 0 16,1 5 0-16,1 3 0 15,1 6 0-15,3 1 0 16,5 1 0-16,2-1 0 15,7 0 0-15,4-6 0 16,7-3 0-16,3-6 0 16,4-7 0-16,4-8 0 15,0-5 1-15,0-8-1 0,0-9 0 16,0-4 0-16,-4-4 1 15,-4-5-1-15,-3-2 0 16,-5-4 0-16,-5 2 1 16,-3 0-2-16,-6 6 2 15,-3 2-1-15,-5 6 0 16,-1 6 0-16,-2 9 0 15,-2 8 0-15,0 7-1 16,2 8 2-16,-1 6-2 16,3 5 1-16,4 3 0 15,4 4 0-15,4-1 0 16,4-3 0-16,4-2 0 15,4-3 0-15,5-5-1 0,2-6 1 16,2-4 0-16,1-8 0 16,2-6 1-16,-1-6-2 15,2-6 2-15,-1-6-1 16,-4-7 0-16,-1-2 0 15,-7-4 0-15,-3-4 0 16,-3 4 1-16,-4 2 0 16,-6 4-1-16,-4 7 1 15,-3 6-1-15,-1 6 1 16,-1 8-1-16,-1 12 1 15,3 4-1-15,2 5-1 16,5 5 0-16,1 1 0 16,4 3 1-16,6-1-2 15,0 1 2-15,6-5-1 0,1-1 1 16,4-4 0-16,2-3 0 15,1-5 0-15,2-5 0 16,0-4 0-16,1-10 1 16,0-2-2-16,-4-11 2 15,0-3 0-15,-4-5-1 16,-2-4 1-16,-4 1 0 15,-5-1 0-15,-4 5-1 16,-3 1 1-16,-1 8 0 16,0 7-1-16,-2 4 0 15,-1 9 0-15,0 7 0 16,-1 8 0-16,2 3 0 15,0 6 0-15,2 4-1 16,0 1 2-16,4 0-2 16,1-1 1-16,4-2 0 0,3-1 0 15,4-9-1-15,-8-11 1 16,22 7 0-16,-8-11 0 15,2-8 1-15,4-6-2 16,0-8 1-16,-2-7 0 16,-2-2 0-16,-2-4 0 15,-5-1 0-15,-3-2 0 16,-7 4 0-16,-4 1 0 15,-7 7 1-15,-2 6-1 16,-1 4 1-16,-5 10-1 16,2 9 0-16,-4 6 0 15,5 6 0-15,0 4 0 16,3 3 0-16,4 4 0 15,0 3-1-15,3-2 1 0,7-1 0 16,4-2 0-16,3 1 0 16,2-5 0-16,3-3 0 15,2-4 0-15,-2-1 0 16,6-7 0-16,-3-4 0 15,0-6-1-15,-1-3 1 16,0-6 0-16,-4-9-1 16,-2-2 1-16,-7-3 0 15,0 0 0-15,-5 0 1 16,-7-1-1-16,0 7 1 15,-4 4-1-15,-1 7 0 16,-3 8 1-16,0 7-1 16,2 8 0-16,1 7 0 0,-3 3 0 15,5 5-1-15,4 5 2 16,0 0-2-16,5-1 1 15,1 2 0-15,7-3 0 16,3-4 0-16,2-2 0 16,3-5 0-16,3-5 0 15,1-6 0-15,0-6 0 16,1-6 0-16,1-8 0 15,-5-5 0-15,-1-6 0 16,-2-1 0-16,-4-5 0 16,-5 2 1-16,-5 0-1 15,-4 4 0-15,-4 4 0 16,-1 7 0-16,-2 8 0 15,0 7 0-15,0 8 0 0,1 6 0 16,1 6 0-16,1 7 0 16,4 5 0-16,3 0 0 15,1 2 0-15,6-3 0 16,3-3 0-16,3-1 0 15,2-7 0-15,1-5 0 16,1-6 0-16,2-6 0 16,-2-4 0-16,0-6 1 15,-1-5-1-15,-2-6 0 16,0 0 0-16,-3-4 1 15,1 0-1-15,-5 0 0 16,-1 3 0-16,-2 2 0 16,-3 3 0-16,-4 4 1 15,9 11-1-15,-19-8 0 0,9 8 0 16,-2 5 0-16,1 4 0 15,1 4 1-15,-1 5-2 16,-1 4 1-16,3 3 1 16,1 1-1-16,0 3 0 15,1-3-1-15,2-3 1 16,3-2 0-16,1-4 0 15,3-5 0-15,-2-12 0 16,13 7 0-16,-3-12 0 16,2-6 0-16,-1-4 0 15,3-6 0-15,-3-5 0 16,-1-1 0-16,-2-2 0 15,-4 2 1-15,-2 2-2 16,-6 4 2-16,0 4-1 16,-2 4 0-16,6 13 0 0,-15-11 0 15,15 11-1-15,-13 13 1 16,7 0 0-16,5 6-1 15,1 4 1-15,3 1-1 16,1-1-1-16,8 8-8 16,-9-19-10-16,15 7-14 15,-8-14-2-15,12 0-2 16,0-11 0-16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0.44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18622 13568 33 0,'8'-20'30'15,"-2"6"0"-15,-6-10-5 16,7 14-13-16,-16-12-1 16,9 22-2-16,-20-18-1 15,5 19-2-15,-14 1-2 16,-2 13 1-16,-9 7-3 15,-4 9 0-15,-7 11-2 16,-1 5 1-16,0 6-1 16,1 0 0-16,10 0 0 0,8-7 0 15,11-3 0-15,13-10 0 16,15-6 0-16,10-11 0 15,17-8-1-15,9-7 1 16,11-9 0-16,8-8 0 16,2-7 0-16,1-7-1 15,-4-7 2-15,-5-5-1 16,-12 0 1-16,-12 1-1 15,-16 1 1-15,-12 7 0 16,-14 4 0-16,-15 10-1 16,-12 11 1-16,-8 11 0 15,-9 13-1-15,-6 14 1 16,-5 11-1-16,2 10 1 15,0 7-1-15,9 5 1 0,11-1-1 16,13-3 0-16,14-5-1 16,14-9 1-16,17-10-1 15,14-12 0-15,10-7 0 16,8-14 0-16,6-10 1 15,4-10-1-15,2-9 2 16,-4-4 0-16,0-8-1 16,-7-3 1-16,-8-3 0 15,-6 1 0-15,-10 1 0 16,-11 5 0-16,-10 3 0 15,-11 9-1-15,-10 8 0 16,-10 14 1-16,-9 11-1 16,-8 12 1-16,-4 14-1 0,-5 10 1 15,1 12-2 1,1 7 1-16,2 4 0 0,8-1 0 15,13 0-1-15,6-7 1 16,20-7-1-16,8-9-1 16,15-14 1-16,9-12 0 15,10-14 0-15,8-15 0 16,3-9 1-16,0-7-1 15,-3-10 2-15,-8-1-1 16,-6-4 0-16,-10 3 1 16,-11 6 0-16,-11 4 1 15,-10 10-1-15,-9 11 0 16,-9 11-1-16,-8 14 1 15,-4 14-1-15,-6 14 0 0,-5 13 0 16,-2 14 0 0,4 8-1-16,2 4 1 0,8-1-1 15,7-3 1-15,11-8-1 16,15-9 0-16,15-12-1 15,11-16 1-15,18-17-1 16,8-16 1-16,13-11 1 16,6-15-2-16,4-7 2 15,-2-10 0-15,-7-5 0 16,-9-4 2-16,-14 1-2 15,-10 3 1-15,-20 5 1 16,-13 7-1-16,-17 12 1 16,-11 11-1-16,-12 16 1 15,-7 15-1-15,-9 11 0 16,4 15 0-16,-3 9-1 0,6 6 1 15,8 4-1-15,13-1-1 16,11-4 0-16,15-6-1 16,12-8 1-16,13-11-1 15,11-6 1-15,6-14 0 16,8-8 0-16,6-11 0 15,1-10 1-15,1-6 1 16,-2-7-1-16,-7-4 1 16,-5 0 0-16,-8-4 0 15,-8 0 0-15,-13 3 0 16,-7 10 0-16,-11 4-1 15,-7 11 0-15,-10 9 1 16,-7 13-1-16,-4 15 0 16,-7 13 1-16,-3 10-2 0,-1 9 1 15,1 6 0-15,10-3 0 16,9-4-1-16,11-7 1 15,14-14-2-15,16-9 2 16,12-16-2-16,18-10 1 16,10-15-1-16,6-6 0 15,3-10 0-15,-1-2 1 16,-7-5 0-16,-9 2 1 15,-9-2 0-15,-15 4 1 16,-12 4-1-16,-15 2 1 16,-9 10 2-16,-13 6-2 15,-9 10-1-15,-7 11 1 16,-3 12 0-16,-4 13-1 15,0 11 2-15,3 14-2 0,1 3-1 16,11 6 1-16,7-2 1 16,8-3-2-16,10-7 2 15,13-8-1-15,10-9 0 16,10-12-1-16,8-12 1 15,10-10 0-15,5-10-1 16,9-10 1-16,1-6-1 16,1-9-1-16,-5-3 1 15,-3 0 0-15,-12-2-1 16,-10 4 1-16,-15 5 1 15,-20 8 0-15,-12 13 0 16,-15 10 1-16,-11 12 0 16,-10 9 0-16,-4 13 1 15,-5 10 0-15,5 9-2 16,6 5 2-16,6 0-2 0,13-2 0 15,10-3 0-15,16-7 0 16,11-11-2-16,15-10 2 16,13-14-1-16,11-14 1 15,8-12-1-15,10-12 1 16,1-9-1-16,1-7 1 15,-4-3 0-15,-8-2 0 16,-9 0 0-16,-12 4 0 16,-15 4-1-16,-13 8 2 15,-12 6-1-15,-12 8 0 16,-7 10 0-16,-7 10 1 15,-3 10-1-15,-4 7 0 16,3 10 0-16,3 2 1 16,9 3-1-16,7-4 0 0,12-4 0 15,11-7 0-15,16-10 0 16,11-7 0-16,13-13 0 15,8-11-1-15,11-5 1 16,5-10 0-16,4-5 0 16,0-1 0-16,-1-4 0 15,-4 1-1-15,-7 3 1 16,-10 6-1-16,-11 6 2 15,-12 4-1-15,-20 19 1 16,0 0-1-16,-27 2 1 16,-13 16 0-16,-8 11 0 15,-13 7 0-15,-2 5-2 16,-3 5 2-16,4 3-2 15,7-6 1-15,10 0 1 0,16-7-2 16,14-10 2-16,19-10-2 16,12-10 1-16,20-8 0 15,10-13 0-15,12-10 0 16,6-7 0-16,1-4 0 15,-6-2 0-15,-11 3 0 16,-11 5 1-16,-21 2-1 16,-18 11 0-16,-21 8 0 15,-20 9 0-15,-13 8 0 16,-14 3-1-16,-6 4-1 15,-7-4-3-15,12 11-9 16,-14-25-8-16,22 10-14 16,-7-16-1-16,13 3-1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3.03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14344 15707 28 0,'12'-5'33'16,"-4"-6"0"-16,3 12-8 15,-16-12-16-15,5 11-1 16,-5-12-1-16,5 12 0 16,-15-9-2-16,15 9-1 15,-21-6 0-15,10 9-1 16,-9 6-2-16,0 8 2 15,-4 7-2-15,-4 8 0 16,-1 8-1-16,0 2 0 16,1 2 0-16,10-5 0 0,6-8 0 15,16-12-1-15,14-16 1 16,16-12 0-16,14-16 0 15,10-13 0-15,6-10 0 16,1-4 0-16,-2-4 1 16,-9-1 0-16,-9 2-1 15,-15 1 2-15,-12 7-1 16,-15 3 1-16,-13 7-2 15,-13 7 2-15,-13 10-1 16,-8 11-1-16,-11 11 1 16,-5 12 1-16,-6 14-1 15,2 8-2-15,4 6 2 16,9 4-1-16,13-1 1 0,15-3-2 15,17-7 1-15,21-11-2 16,17-12 2-16,17-10 0 16,17-12 0-16,7-7 1 15,6-12-2-15,-1-3 2 16,-2-3-1-16,-13-2 0 15,-10 3 0-15,-20 2 1 16,-20 4-1-16,-18 5 1 16,-19 7-1-16,-19 5 1 15,-16 9-1-15,-9 5 1 16,-11 9-1-16,-2 5 2 15,3 9-2-15,2 7-1 16,7 3 2-16,13 2-1 16,13 1 1-16,20-2-2 0,16-8 1 15,16-10-2-15,16-13 2 16,22-13 1-16,15-17-2 15,15-15 2-15,9-17-1 16,4-10 0-16,-2-7 0 16,-8-3 1-16,-14-1-1 15,-16 3 0-15,-23 7 1 16,-20 8-1-16,-20 12 0 15,-20 13 1-15,-19 11-1 16,-13 19 1-16,-8 14-1 16,-4 15 1-16,-2 17-1 15,1 13 1-15,6 9-1 16,13 5 2-16,13 0-2 15,12-2 1-15,17-10-1 0,17-10-1 16,13-13 1-16,17-17-2 16,15-19 2-16,14-15-1 15,13-22 1-15,5-15-1 16,5-14 2-16,-4-10 0 15,-5-2-2-15,-16-3 2 16,-15 3 0-16,-24 6 0 16,-18 12 0-16,-22 12 1 15,-21 12-1-15,-14 16 1 16,-14 12-1-16,-4 14-1 15,-3 14 0-15,0 15-2 16,3 11 2-16,9 9-1 16,14 4 0-16,16-4 0 15,19-7 1-15,15-7 0 16,21-16 0-16,18-16 0 0,22-21-1 15,16-16 1-15,10-12-1 16,1-14 1-16,2-5 1 16,-6-6 0-16,-13 0 0 15,-15 3 0-15,-23 6 1 16,-19 7-1-16,-22 8 0 15,-16 7 1-15,-19 13-2 16,-16 12 0-16,-9 13 0 16,-4 11 0-16,-4 15-2 15,3 11 2-15,3 10 0 16,9 1-2-16,16 4 1 15,14-5 0-15,18-6 0 0,18-12 0 16,16-11 1-16,18-17-2 16,15-16 1-16,12-11 3 15,7-14-2-15,-1-10 2 16,-6-10-1-16,-7-4 0 15,-14-1 0-15,-15 6 0 16,-24 1 0-16,-14 9-1 16,-20 7 0-16,-13 11 0 15,-9 12-1-15,-6 11 1 16,-2 9 0-16,2 15 0 15,4 9-1-15,9 10 1 16,13 6 0-16,10 2 0 16,12-1 0-16,13-5 0 15,14-7 0-15,14-11 1 16,12-15-1-16,12-16 0 0,6-15 1 15,7-13-2 1,1-12 2-16,-4-8-1 0,-10-6 0 16,-13-2 0-16,-14 3 1 15,-14 2-2-15,-20 7 2 16,-11 5 0-16,-17 8 0 15,-12 10 0-15,-5 10-1 16,-6 12 1-16,-2 10-1 16,-1 13 0-16,4 9-1 15,5 8 0-15,8 6 0 16,11 1 0-16,10 1 0 15,12-7 0-15,10-4 1 16,12-6-1-16,11-9 1 16,8-11 0-16,9-11 0 0,5-12 1 15,6-8-1 1,0-14 0-16,2-5 0 0,-6-5 1 15,-8-4 0-15,-9 2 0 16,-11 3-1-16,-12 5 1 16,-17 7 0-16,-13 10 0 15,-10 10-1-15,-13 11 0 16,-3 10 0-16,-8 13 0 15,2 8 0-15,2 9 0 16,2 3 0-16,12 9 0 16,11-3 0-16,8-2-1 15,16-6 0-15,12-11 0 16,13-11 1-16,12-13 0 15,13-9 0-15,7-16-1 16,1-10 2-16,2-7 0 0,-4-8-1 16,-9-1 1-16,-10 0 0 15,-14 1-1-15,-12 4 0 16,-15 6 0-16,-16 8 0 15,-5 6 0-15,-8 10 1 16,-8 11-1-16,-2 13 0 16,-5 12 0-16,-1 11 0 15,4 8 0-15,2 3 1 16,6 2-1-16,12 0 0 15,10-7 0-15,14-4 0 16,15-11 0-16,15-11 0 16,15-10 0-16,8-12-1 15,13-6 1-15,6-9 0 16,-1-5 0-16,-5-3 1 0,-9 2-1 15,-11 1 1-15,-20 5 0 16,-18 7 0-16,-21 10-1 16,-21 10 1-16,-16 10 0 15,-5 9-1-15,-3 5-1 16,0 3 1-16,12-4-3 15,20 0-3-15,16-20-5 16,45 4-8-16,12-35-5 16,47 3-10-16,12-22-6 15,32 0-1-15,14-12 4 16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5.69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16734 15829 68 0,'-19'-19'37'15,"19"19"-1"-15,-28-22-15 16,4 16-21-16,-3 4 0 15,-8 6 0-15,-8 7 1 16,-9 5 0-16,-4 3 1 0,-1 7 0 16,2-4 0-16,10-3 0 15,5-5 0-15,17-7-1 16,23-7 0-16,-2-14-1 15,27-9 0-15,16-9 0 16,16-7 0-16,10-9 0 16,8-4-1-16,0-2 2 15,-1 2-1-15,-9 4 1 16,-11 5-1-16,-21 11 1 15,-22 7 0-15,-22 12 0 16,-22 11 0-16,-21 13 1 16,-15 10-1-16,-13 10-1 15,-10 5 1-15,2 4-1 16,8-3 0-16,10-3-1 0,20-7 1 15,20-10-2-15,32-17 2 16,0 0 0-16,47-26-1 16,12-5 2-16,21-7-2 15,6-5 2-15,7-3-1 16,-6 2 1-16,-10 6-1 15,-15 7 1-15,-23 11 0 16,-22 10 0-16,-32 12-1 16,-25 13 2-16,-26 12-1 15,-11 9-2-15,-16 4 2 16,-4 5-2-16,4-1 1 15,8-7-1-15,19-5 1 16,20-11-3-16,22-13 3 16,24-8-1-16,22-26 0 0,22-7 1 15,22-10 0-15,11-6 1 16,11-7-1-16,5-2 1 15,-6 3-1-15,-7 6 2 16,-18 7-1-16,-13 11 0 16,-26 11 0-16,-23 20 0 15,-35 0-1-15,-21 18 1 16,-21 9-1-16,-17 7 0 15,-14 6 0-15,-5 4 1 16,-1-1-1-16,6-6-2 16,19-6 1-16,17-12 2 15,24-13-2-15,30-13 1 16,30-17-1-16,30-18 0 0,25-12 0 15,24-11 2 1,14-6-1-16,16-8-1 0,3 3 2 16,-10 5-1-16,-15 10 1 15,-19 12-1-15,-28 13 1 16,-28 16 0-16,-34 17-1 15,-32 13 0-15,-26 15 0 16,-22 10 1-16,-15 9-2 16,-10 9 1-16,-3 5 0 15,7-3 0-15,19-9 0 16,21-8 0-16,24-10-1 15,32-17 1-15,30-18 0 16,27-18-1-16,31-15 1 16,21-12 0-16,16-5 0 0,5-6 0 15,-2-1 1 1,-14 6 1-16,-20 7-1 0,-21 9 1 15,-29 12-1-15,-29 12 1 16,-33 14-1-16,-28 16-1 16,-21 10 0-16,-14 9-1 15,-10 8 0-15,-7 5-1 16,11-2 2-16,15-7-2 15,22-7 2-15,23-12-1 16,28-12 1-16,26-17 0 16,34-11 0-16,21-18-1 15,22-5 1-15,9-6 1 16,8-4 0-16,-6 2 1 15,-10 3-1-15,-15 7 1 16,-23 6-2-16,-27 15 2 16,-30 11-1-16,-30 13-1 0,-26 12 0 15,-19 11 1-15,-20 8-1 16,-7 6 0-16,-3 4-1 15,4 1 0-15,15-9 0 16,16-5-1-16,22-14 1 16,29-12 1-16,28-17 0 15,24-13-1-15,29-17 1 16,19-12 1-16,14-9-1 15,12-6 1-15,3 0 0 16,-7 3-2-16,-12 7 2 16,-16 9-1-16,-23 13 1 15,-22 16-1-15,-25 24 1 16,-38 0-1-16,-21 23 0 0,-18 12 1 15,-17 8-1-15,-10 9 0 16,-6 1 0-16,4-1 0 16,15-9 0-16,15-9 0 15,24-13 0-15,24-17-1 16,30-16 1-16,24-16 0 15,30-14-1-15,17-11 1 16,14-7 0-16,9-5-1 16,2-3 2-16,-3 5 0 15,-15 7 0-15,-13 7-1 16,-23 8 1-16,-19 11 0 15,-26 11 0-15,-25 11 1 16,-21 16-3-16,-18 8 0 16,-15 10 1-16,-10 9 0 0,-3 4-1 15,2 3 1-15,13-5-1 16,14-6 0-16,20-10 0 15,21-11 1-15,23-10-1 16,31-16 0-16,20-12 1 16,19-11-1-16,14-8 1 15,11-5 0-15,5-7 1 16,-1 2-1-16,-7-1 0 15,-12 9 1-15,-20 8 0 16,-19 10-1-16,-26 11 0 16,-26 15 1-16,-26 16-1 15,-22 13 0-15,-19 9 1 16,-13 10 0-16,-5 6-2 15,1-6 1-15,14-3 0 16,19-13-1-16,24-14 1 0,24-18 0 16,28-15-2-16,24-20 0 15,28-13 2-15,14-8 0 16,7-3 0-16,2 0 0 15,-6 9 1-15,-16 9 0 16,-20 15 0-16,-22 14 0 16,-25 17-1-16,-34 25 1 15,-22 9 0-15,-15 11-1 16,-17 5 0-16,-6 3 1 15,6-6-1-15,8-7 0 16,20-11-1-16,20-13 1 16,25-18 0-16,23-15-1 15,23-14 1-15,22-13-1 16,13-3 2-16,0-1-1 0,-3 3 1 15,-4 7 0-15,-17 9 0 16,-16 16 0-16,-26 13 0 16,-15 20 0-16,-20 10 0 15,-15 8 0-15,-9 5-2 16,-4 0 1-16,10-5-2 15,7-9 0-15,20-7-1 16,26-22-5-16,19-3-5 16,10-31-9-16,34 11-6 15,1-22-9-15,16 5-2 16,-3-9 1-16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28.69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16133 15755 26 0,'10'-20'34'16,"3"12"1"-16,-14-9-8 0,1 17-16 15,-15 5-2-15,-3 9-1 16,-20 2-2-16,-7 8-2 15,-16 3-2-15,-10 9 0 16,-10 0 0-16,-4 5 0 16,-4-1 0-16,3 1-1 15,9-7-1-15,11-3 1 16,17-5-1-16,17-11 0 15,19-13 0-15,23-11-1 16,23-16 0-16,19-13 1 16,20-11 0-16,16-10-2 15,8-8 4-15,2 0-2 16,-8 4 1-16,-14 8 2 15,-20 8-1-15,-26 17 1 16,-30 12-1-16,-28 17-1 0,-29 10 0 16,-23 14 0-16,-19 11-1 15,-14 6-1-15,-10 8 1 16,-2 2-2-16,7-2 2 15,10-5 0-15,22-8-1 16,17-12 1-16,26-14 0 16,26-16 0-16,30-14-1 15,24-13 1-15,22-10 0 16,17-9 0-16,14-6-1 15,9-3 2-15,3 3-1 16,-3 4 1-16,-15 10-1 16,-17 10 2-16,-23 15-2 15,-27 16 2-15,-29 18-1 16,-29 13-1-16,-28 17 0 0,-25 14 0 15,-21 5 0-15,-9 10 0 16,-5-1 0-16,2 0-1 16,8-11 1-16,18-7 0 15,18-11 0-15,22-18 0 16,26-13 0-16,35-12 0 15,8-27-1-15,32-8 0 16,25-15 1-16,21-11-1 16,18-9 1-16,18-7 1 15,8-3-1-15,4 1 1 16,-2 5-1-16,-11 9 1 15,-23 12-1-15,-24 11 1 16,-31 16 0-16,-34 13-1 0,-33 14 0 16,-30 14 1-16,-32 10-1 15,-23 10 1-15,-20 10 0 16,-9 6-2-16,-3 3 1 15,1 0-1-15,11-5 2 16,18-7-2-16,25-11 1 16,27-11-2-16,30-17 2 15,32-18 0-15,30-16-1 16,33-17 2-16,27-13-1 15,21-12 0-15,15-5 0 16,9-6 0-16,1 3 0 16,-11 7 1-16,-17 13-1 15,-21 12 0-15,-32 15 1 16,-30 19-1-16,-28 15 0 0,-41 23 0 15,-25 15 1-15,-23 14-1 16,-21 9 0-16,-13 13 1 16,-5 2-1-16,-3 1 0 15,11-6 0-15,15-10-1 16,20-14 1-16,31-17-1 15,30-21 1-15,28-22-2 16,35-19 1-16,28-22 1 16,30-15 0-16,21-14 0 15,12-11 0-15,14-4 0 16,-1 1 0-16,-5 6 2 15,-16 12-1-15,-23 14 1 16,-33 16-1-16,-32 19 1 16,-35 19-2-16,-36 21 0 15,-33 15 0-15,-28 19-1 0,-27 13 1 16,-17 15-2-16,-6 6 2 15,-4 3-1-15,13-5 2 16,20-10-1-16,23-13 1 16,31-20-1-16,42-27 0 15,36-26-1-15,40-26 1 16,37-22-1-16,34-16 1 15,20-12 0-15,17-9 0 16,7-1 1-16,-6 6 0 16,-11 11 1-16,-24 18-1 15,-30 17 1-15,-34 17-1 16,-35 21 0-16,-39 19-1 15,-36 20 0-15,-31 17 0 16,-24 15 1-16,-25 11-2 0,-17 11 0 16,-8 3 0-16,1 2 0 15,13-8 1-15,20-12-1 16,23-17 1-16,33-23-2 15,39-24 2-15,37-27 0 16,40-24 0-16,38-23 1 16,26-18-1-16,20-9 0 15,15-8 1-15,2 3 0 16,-6 10 0-16,-16 12 0 15,-28 17 0-15,-26 17-1 16,-40 22 1-16,-39 30-1 16,-33 11 0-16,-39 27 1 15,-30 19-1-15,-26 14 0 16,-22 10 0-16,-9 9-2 0,-4-2 2 15,11-5-1-15,22-15 1 16,22-16-1-16,31-22 1 16,35-25-2-16,42-25 2 15,38-26 1-15,42-20-1 16,28-20 0-16,26-12 0 15,18-12 0-15,15-3 0 16,2 1 2-16,-9 7-2 16,-16 13 0-16,-30 18 1 15,-29 19 0-15,-41 20 0 16,-38 23 0-16,-45 22-1 15,-35 21 2-15,-31 22-2 16,-28 13 1-16,-23 11-2 16,-9 10 1-16,0 1 0 15,17-7 1-15,19-12-1 0,26-14-2 16,33-20 2-16,34-24-1 15,40-25 1-15,38-25-1 16,36-17 0-16,21-18-1 16,21-7 1-16,11-11 1 15,5-4 1-15,-1 3-1 16,-18 10 0-16,-17 8 1 15,-29 13-1-15,-28 17 2 16,-34 15-1-16,-32 23-1 16,-30 18 0-16,-31 21 1 15,-26 19-1-15,-25 16 1 16,-14 17-1-16,-10 9 1 15,-7 9-1-15,8-1 0 16,16-13 0-16,26-13 0 0,30-23 0 16,41-26-1-16,45-26 1 15,23-29-1-15,46-25 0 16,28-22-2-16,23-12 3 15,13-6 0-15,0-2 0 16,-8 4 0-16,-17 13 0 16,-17 15 1-16,-26 12 1 15,-27 20 0-15,-35 15-1 16,-29 17-1-16,-25 17 1 15,-22 8-1-15,-11 8 0 16,-15 9 1-16,-3 5-2 16,0 3 2-16,1 2-1 15,12-5 0-15,16-8-1 0,15-5 1 16,20-11-1-16,24-18 0 15,14-5 1-15,41-38-1 16,14-5 1-16,23-17 0 16,16-8 0-16,8-9 0 15,3-2 0-15,-4 7 1 16,-12 10-1-16,-19 11 0 15,-21 17 1-15,-27 17-1 16,-33 20 1-16,-27 19-1 16,-28 12 1-16,-20 15-1 15,-14 3 0-15,-7 4 1 16,-4-3-1-16,8-5 1 15,18-11-1-15,16-14 0 16,18-14 0-16,26-14 0 0,25-12-1 16,20-13 1-16,20-7-1 15,12-4 0-15,11-7 1 16,4 1 0-16,1 1 0 15,-5 7 0-15,-13 6 0 16,-12 8 0-16,-18 7 1 16,-20 18 0-16,-6-13-1 15,-20 17 1-15,-13 8-1 16,-9 2 1-16,-7 5-1 15,-2 3 0-15,-1 4 1 16,11-2-1-16,5-3 0 16,14-3 1-16,17-3-2 15,11-15 1-15,18 6-1 16,12-14 0-16,13-5-1 0,3-5 1 15,2 0-1-15,-3-1 1 16,-7-1 0-16,-13 1 0 16,-14 4 0-16,-18 2-1 15,-11 11-2-15,-12-4-5 16,5 19-9-16,-13-18-4 15,26 13-14-15,12-8-3 16,0 0 0-16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32.192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17970 15722 49 0,'12'5'36'0,"-12"-5"-2"15,0 0-2-15,2 10-29 16,-2-10-2-16,0 0 0 16,-12 0-1-16,12 0 1 15,-11-2-1-15,11 2 1 16,-19-1-1-16,4 2 1 15,-5 7 0-15,-6 2 1 16,-7 6 0-16,-8 4 0 16,-7 9 2-16,-5-2-2 15,0 7 0-15,-4-5 0 16,9-2-1-16,4-4-1 15,11-8 0-15,13-8 0 16,20-7 0-16,1-18-1 0,24-8 1 16,17-10 0-16,12-8-1 15,12-7 2-15,7-3-1 16,3-2-1-16,-2 6 3 15,-9 7-1-15,-9 6 1 16,-21 12-2-16,-19 8 3 16,-16 17-2-16,-36-2 1 15,-17 14 0-15,-17 8-3 16,-17 6 1-16,-14 7-1 15,-11 7 1-15,-3 7-2 16,-3 4 1-16,3 2-1 16,12 0 2-16,14-8-1 15,27-8 1-15,26-12-1 16,36-25 1-16,24 0 0 0,43-28-1 15,28-17 1-15,30-13 0 16,19-10 0-16,15-9 0 16,2 2 1-16,-8 6-1 15,-14 8 1-15,-28 13-1 16,-28 13 2-16,-40 18-2 15,-43 17 1-15,-31 16 0 16,-41 17-1-16,-32 16 1 16,-27 12-2-16,-21 6 2 15,-10 6-1-15,-1-1 0 16,7-5-1-16,16-12 1 15,22-12-1-15,30-15 1 16,29-20-1-16,31-17 0 16,35-19 1-16,32-16 0 15,27-11-1-15,25-12 1 0,18-8 1 16,14-4-1-16,9 0 1 15,0-1 0-15,-7 5 0 16,-13 11-1-16,-18 8 1 16,-32 14-1-16,-28 14 1 15,-34 28-1-15,-44-2 0 16,-32 28 0-16,-33 18 1 15,-30 14-1-15,-22 14-1 16,-17 9 1-16,-6 9-1 16,2-3 1-16,16-3 0 15,24-14 0-15,29-11-1 16,35-23 0-16,38-20 1 15,40-16-1-15,52-38 1 16,32-15 0-16,30-15 0 0,26-11 0 16,18-8 0-16,7-7 0 15,3 3 1-15,-14 6 0 16,-15 8 0-16,-26 15 0 15,-28 14 0-15,-36 17-1 16,-35 20 1-16,-40 22-1 16,-33 19 1-16,-31 17-1 15,-24 15 0-15,-18 12 0 16,-14 9-1-16,-5 1 1 15,8-1-1-15,16-13 1 16,25-13-1-16,32-19 1 16,36-22-2-16,34-16 2 15,50-35 0-15,37-16 0 0,35-16 0 16,27-12 0-16,18-8 0 15,8-3 0-15,2-1 1 16,-10 9 0-16,-12 8 0 16,-26 14 0-16,-31 14-1 15,-35 14 1-15,-35 18 0 16,-39 16-1-16,-34 19 1 15,-31 15-1-15,-27 15 0 16,-26 9 0-16,-17 13 0 16,-11 10 0-16,-2 4-1 15,3-1 0-15,10-5 0 16,19-12 1-16,30-18-1 15,34-22 1-15,36-22-2 16,39-27 2-16,35-25 0 0,42-23 0 16,27-19 1-16,25-14-1 15,14-8 1-15,9-5 0 16,2-2 2-16,-5 4-2 15,-11 10 0-15,-23 7 0 16,-20 18 1-16,-35 16-2 16,-28 20 1-16,-41 23-1 15,-38 21 0-15,-36 26 0 16,-35 23 0-16,-30 21 0 15,-25 16 0-15,-18 14-1 16,-5 6 1-16,8-5 0 16,21-13-1-16,28-18 1 15,39-19-2-15,43-28 2 16,45-26-1-16,35-26 0 15,45-25 0-15,35-15 0 0,21-14 1 16,18-4 0-16,6-6 1 16,1 5 0-16,-11 5 0 15,-17 12 1-15,-28 11 0 16,-34 12-1-16,-34 13 1 15,-38 17-1-15,-37 17-1 16,-34 15 0-16,-29 13 0 16,-24 15 0-16,-23 10-1 15,-10 12 0-15,-6 8-1 16,-3 1 2-16,7-2-2 15,17-10 2-15,24-11-1 16,32-15 0-16,32-21 1 16,40-22 0-16,38-21-1 15,42-21 1-15,35-19 1 0,34-9-1 16,18-12 1-16,19-6 0 15,5 0 0-15,2 6 0 16,-11 9 0-16,-26 11 0 16,-25 14-1-16,-37 12 0 15,-37 21 0-15,-42 20 0 16,-37 15 0-16,-39 18 0 15,-29 14 1-15,-28 13-1 16,-20 12 0-16,-12 6-1 16,-2 5 1-16,9-4-1 15,13-10 0-15,27-15 1 16,32-17-2-16,42-23 2 15,37-27-2-15,44-24 1 0,41-25 2 16,39-21-1-16,23-13 1 16,18-9-1-16,4-1 1 15,1 0 0-15,-12 10 1 16,-19 11-1-16,-28 15 0 15,-33 18 1-15,-37 17-1 16,-31 19-1-16,-35 18 2 16,-30 21-3-16,-30 15 1 15,-25 16-1-15,-18 10 1 16,-12 11-1-16,-2 6 1 15,1-3 0-15,10-5 0 16,24-11 0-16,21-13 0 16,33-21 0-16,33-20 0 15,39-21 0-15,32-24-1 0,39-19 1 16,28-13-1-16,25-12 1 15,14-8 0-15,15-4 1 16,4 2-1-16,-9 9 1 16,-13 11 0-16,-28 14-1 15,-27 18 1-15,-41 21-1 16,-37 19 1-16,-43 20-2 15,-41 17 2-15,-32 16-1 16,-30 9-1-16,-22 10 1 16,-10 3 0-16,-4 0-1 15,8-1 0-15,9-7 1 16,21-13-1-16,26-10 0 15,30-11 1-15,32-20 0 16,42-14 0-16,18-31 0 0,42-16-1 16,35-14 1-16,25-16-1 15,21-11 1-15,9-10 0 16,5 3 1-16,-7 2 0 15,-18 12 0-15,-23 13 0 16,-32 13 0-16,-34 21 1 16,-39 20-1-16,-34 20-1 15,-35 18 0-15,-33 16 0 16,-24 12 0-16,-16 12 0 15,-14 6 0-15,-3-1-1 16,2-2 1-16,13-8-1 16,21-13 1-16,26-12 0 15,29-16-1-15,35-18 0 16,36-19 1-16,33-16 0 15,32-14 0-15,25-12 0 0,20-9 1 16,16-6-1-16,8-1 0 16,-6 3 1-16,-10 7-1 15,-18 9 1-15,-18 13-1 16,-25 8 1-16,-33 15-1 15,-29 22 1-15,-36-1-1 16,-31 21 0-16,-27 12 0 16,-23 11 0-16,-18 8-1 15,-9 8 1-15,-6 4 0 16,1-1 1-16,19-8-1 15,20-7 1-15,28-16-1 16,25-12-1-16,33-19 1 16,32-16-1-16,36-18 1 15,24-15-1-15,19-9 1 0,17-9-2 16,5 1 3-16,3 3-2 15,-13 9 2-15,-18 10-1 16,-23 18 1-16,-26 17-1 16,-32 20 1-16,-32 19-1 15,-29 17 0-15,-25 8 1 16,-18 8-1-16,-11 1 2 15,-2-3-3-15,8-8 3 16,15-11-2-16,20-18 0 16,18-13 0-16,25-18 0 15,31-12 0-15,26-14-2 16,23-10 2-16,17-8-1 15,16-3 1-15,7 0 0 16,2 1 0-16,-3 6 1 0,-14 7 1 16,-16 6-1-16,-19 11 1 15,-21 5-1-15,-18 18 0 16,-38-6 0-16,-13 18 0 15,-21 10-1-15,-10 8-1 16,-11 9 0-16,0 11-2 16,0-3-2-16,20 10-7 15,-3-15-3-15,32 9-8 16,-2-30-3-16,31 3-11 15,3-18-4-15,12-6 2 16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0.6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19213 9970 74 0,'0'0'30'15,"-17"-7"-7"-15,17 7 0 16,-20 0-18-16,20 0-1 16,-21 7-2-16,21-7 0 15,-21 14-1-15,12-4 1 16,-3 0 0-16,3 2 1 15,9-12-2-15,-11 22 1 16,6-11-1-16,1 1 0 0,4 0 0 16,0 3 0-16,0-3-1 15,4 1 1-15,-1 0-1 16,3-3 0-16,-6-10 0 15,16 11 0-15,-5-10 0 16,0-5 0-16,1-2 0 16,1-3 1-16,-2-3-1 15,1-1 0-15,-5-1 1 16,-3 3-1-16,-1-1 1 15,-3 12-1-15,-8-12 0 16,8 12 1-16,-25 4 0 16,11 3 0-16,-1 1 0 15,-1 7 0-15,1 0 0 16,4 0 0-16,2 0-1 0,5 1 1 15,7-1-1-15,3-2 1 16,4-3-1-16,7-3 0 16,4 1-1-16,3-3 1 15,3-3 0-15,-3-3-1 16,0-3 1-16,-2 0 0 15,-2-2 0-15,-6-1 0 16,-14 7 0-16,14-17 0 16,-15 6 0-16,1 11 1 15,-16-16 0-15,3 12 0 16,-5 2-1-16,0 5 1 15,-4 3 0-15,2 7 0 16,-2 4 0-16,5 3 0 16,-1 6-1-16,8 0 0 0,2 1 0 15,3 2 0-15,5-2-1 16,2 0 1-16,3-1-1 15,2-3 1-15,0-2-1 16,2-1 1-16,3-5 0 16,2-3 0-16,2-4-1 15,1-4 1-15,2-5-1 16,-1-4 1-16,2-1-1 15,-1-3 0-15,-6-1 1 16,-2 1 0-16,-11 9 0 16,9-13 0-16,-9 13 0 15,0 0 0-15,-21 8 0 16,4 3 0-16,-4 7 0 15,-2 2 1-15,0 6-1 16,-2 5 1-16,3-1 0 0,4 2 0 16,4-2-1-16,8 0 1 15,5-1-1-15,4-5 0 16,6-1 0-16,6-2-1 15,3-4 1-15,2-3 0 16,1-3-1-16,-2-7 1 16,0-1-1-16,-3-6 0 15,-2-3 1-15,-5-4-1 16,-3-5 1-16,-5 0 0 15,-4-2 0-15,-2-1 0 16,-6 0 1-16,-5 1 0 16,0 4-1-16,-1 5 1 0,-2 6 0 15,2 6 0 1,0 7-1-16,4 5 1 0,2 8 0 15,4 5-1-15,6 3 0 16,5-1 1-16,0 3-1 16,8-2 0-16,3-3 0 15,2-1-3-15,4-9 3 16,0-3-3-16,2-8 2 15,-1-4 1-15,-1-7-1 16,-2-7 0-16,-4-3 1 16,-2-6 2-16,-3-1-3 15,-7-1 4-15,-3 0-3 16,-4 2 0-16,-5 3 0 15,-4 3 1-15,-5 5-1 16,-1 7 1-16,-4 6 0 0,-2 5 0 16,0 8 0-16,2 7 0 15,2 2-1-15,3 7-1 16,4-2 0-16,10 2 0 15,4-2 0-15,9-1-2 16,6-3 2-16,8-6-1 16,0-6 1-16,3-5 1 15,2-5-1-15,-2-5 1 16,2-5 0-16,-8-8-1 15,0-4 0-15,-5-5 1 16,-5-4 0-16,-5-4 2 16,-3 0-1-16,-7 1 1 15,-4 2-1-15,-2 4 1 16,-3 6 0-16,-3 7 1 0,-2 10-2 15,0 9-2-15,0 10 1 16,1 7-2-16,-2 7 1 16,5 6 0-16,0 6 0 15,3 3-1-15,2 3 0 16,6-4 1-16,4 2 1 15,3-3 0-15,5-4-1 16,4-8 0-16,6-5-2 16,1-13 0-16,8-7-1 15,-7-15 0-15,9-4 0 16,-5-13 0-16,2-3 1 15,-6-9 0-15,-5 3 2 16,-6-2 1-16,-8 0 1 16,-4 8 1-16,-8 3 0 0,-4 7 0 15,-7 6 0-15,-1 11 3 16,-3 5-2-16,-1 10 0 15,-2 5 0-15,6 7 0 16,0 4-2-16,6 3 1 16,4 4-1-16,7-3-1 15,5 1 0-15,5-6-1 16,7-3 0-16,1-5-1 15,5-4 0-15,0-10-1 16,1-3 1-16,-2-9 0 16,0-5 0-16,-3-10 0 15,-3-1 0-15,-4-7 1 16,-3-5 1-16,-4 1 1 15,-5-1 2-15,-1 0-1 16,-3 3 0-16,-3 9 1 0,-3 1-1 16,0 11 1-16,-4 5-1 15,3 9 0-15,0 6-1 16,1 7 0-16,0 4 0 15,6 5-1-15,0 2 0 16,6-2 1-16,2 3-1 16,6-4 0-16,2-1-1 15,5-7 1-15,3-5-1 16,1-7-1-16,3-7 1 15,1-9-1-15,2-5 1 16,-1-12-1-16,1-6 0 16,-5-6 1-16,-2-7 1 15,-5-2-1-15,-3-3 1 16,-5 0 0-16,-8 5 0 0,-2 3 0 15,-6 7 1-15,-3 8 0 16,-6 6 0-16,0 13 0 16,-5 11 0-16,1 10 0 15,0 9 0-15,3 7 0 16,2 7 0-16,4 4-1 15,9-1 0-15,5 0 0 16,10-4-2-16,4-7-1 16,13-5-3-16,-2-16-7 15,16 3-19-15,-10-17-2 16,5-2 0-16,-6-11 0 15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0.923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19226 11286 63 0,'-28'-19'34'16,"7"8"-1"-16,-6 2-1 15,11 13-24-15,-5 1-4 16,10 9-3-16,6 3-1 16,5 1-2-16,11 7-4 15,-2-7-4-15,14 7-22 16,-4-3-2-16,5 1 0 15,-1-6 1-15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2.34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19153 10706 23 0,'1'-19'30'16,"-2"0"0"-16,0-3 1 15,5 9-11-15,-12-6-4 16,8 19-5-16,-5-12-2 15,5 12-4-15,-10 22-1 16,4 2 0-16,-4 4-2 0,-2 9 0 16,1 3-1-16,-3 4 1 15,1 2-1-15,3-1-2 16,0-2 1-16,8-5-1 15,2-5 0-15,5-5 0 16,4-7 0-16,3-8-2 16,4-8 2-16,0-11 0 15,4-6 2-15,-2-8 0 16,-4-8 0-16,-3-4 1 15,-3-7-1-15,-6-2 2 16,-4-5-2-16,-2 3 2 16,-9 0-2-16,4 6 0 0,-1 1 0 15,0 11 0 1,1 3 1-16,3 10-1 0,6 12 1 15,0 0-1-15,-11 27 0 16,8 1 1-16,2 7-2 16,1 7 1-16,0 3-2 15,1 6 1-15,1-4-1 16,0-2-2-16,3-5 2 15,-2-5-1-15,4-8 1 16,1-7-2-16,5-10 2 16,2-10-1-16,1-10 3 15,3-10 1-15,-5-6-1 16,-1-10 1-16,-2-5-1 15,-3-5 1-15,-9-5 0 16,-6 1 0-16,-6 2-1 0,-1 3-1 16,-4 7 0-16,-1 4 1 15,1 10-1-15,-1 8 0 16,4 11 1-16,3 10-1 15,2 9 0-15,4 8 0 16,5 10-1-16,1 4 1 16,5 6 0-16,2 3 0 15,2 2 0-15,0 0-2 16,3-6 1-16,-3-3-2 15,4-5 2-15,-3-7-1 16,3-5 0-16,-3-7 0 16,3-8 1-16,-2-5 0 15,-1-6 2-15,0-5-2 16,0-5 2-16,-3 0 1 0,-3 0-1 15,2 1 2-15,-5 1-2 16,-1 13 2-16,0-12-3 16,0 12 2-16,-6 13-3 15,2 1-2-15,-2 5 2 16,1 3-1-16,1 4 1 15,0 1-1-15,3 3 1 16,-1-3 0-16,2 0 1 16,2 2 0-16,-1-2 0 15,3 0 0-15,0-1 0 16,1 1 0-16,0-3 0 15,-2 1 0-15,-1 1 0 16,0-1 1-16,-2 1-1 16,0 1 0-16,-4 0 0 15,1 2 0-15,-3 1 0 0,0-3 0 16,0 1 0-16,2 1 2 15,-1-3-1-15,3 2 1 16,1 0-2-16,3 2-1 16,0 0 2-16,3 0-2 15,1 1 2-15,-1 0-3 16,1-1 2-16,-1 2-2 15,-2 0 2-15,-2 1 0 16,-1 1 0-16,-1 0 1 16,-1-3-1-16,1 1 1 15,1-3-2-15,0-4 1 16,4-4 0-16,5-7-1 15,1-6 0-15,0-6-2 16,8-1-1-16,-4-12-5 0,10 13-13 16,-14-13-12-16,8 5-1 15,-18 6-1-15,19-6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2.7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6651 14975 9 0,'0'0'32'16,"10"-8"1"-16,-10 8 1 0,0 0-20 16,2-14-3-16,-2 14-2 15,0 0-2-15,4-13-2 16,-4 13 0-16,0 0-2 15,-6-13 0-15,6 13-2 16,-12 3 1-16,12-3 0 16,-21 21-1-16,6-5-1 15,-5 7 0-15,-1 6 0 16,-4 5-1-16,-3 9 1 15,-1 1 0-15,0 1 0 16,3-3-2-16,6-1 4 16,8-9-2-16,8-4 0 15,9-12 0-15,11-12 1 16,8-9-1-16,7-10 1 0,4-7-1 15,-1-6 1-15,-3 0 0 16,-7 0-1-16,-7 0 1 16,-7 4-1-16,-7 4 1 15,-6 6-1-15,-8 10 0 16,-4 6 1-16,-2 9-1 15,1 8 0-15,-4 9 0 16,1 5 0-16,1 5-1 16,3 4 1-16,1-1 0 15,5 2 0-15,4-6-1 16,3-5 2-16,5-7-2 15,6-3 2-15,4-7-1 16,3-8 0-16,4-7 1 16,3-7-1-16,2-8 0 0,-1-8-1 15,4-5 1-15,-5-6-1 16,-1 2 1-16,-4-1 0 15,-4 8 0-15,-9 6 0 16,-5 19 0-16,-19-5 0 16,-5 20 1-16,-9 10-1 15,-6 9-1-15,-4 2 2 16,3 11-1-16,2 1-1 15,2 0 0-15,9 2 0 16,10-5 0-16,10-2 0 16,9-5 1-16,9-9-4 15,9-6 4-15,8-11 0 16,3-8 0-16,5-9-1 15,-3-5 1-15,-4-9 0 16,-7 2 0-16,-6-5 1 0,-11 0-1 16,-5 4 1-16,-10 3-1 15,-4 6 2-15,-4 2-2 16,-2 3 0-16,1 9 0 15,-2 5 0-15,3 3 0 16,4 6 0-16,2 3-2 16,6 5 2-16,5 1 0 15,5-2 0-15,7-3 0 16,2-1 2-16,4-4-2 15,0-4-2-15,2-7 2 16,-2-2 0-16,-2-6 2 16,-4-3-2-16,-11 4 0 15,10-17 1-15,-10 4-1 16,-3 2 1-16,3 11 0 0,-22-15-1 15,7 14 0-15,-3 4 0 16,0 7-1-16,-1 7 1 16,3 2-1-16,1 2 1 15,6 1-1-15,4 1-1 16,6-5 2-16,6 1 2 15,0-5-2-15,5-2 0 16,3 0 1-16,-1-4-1 16,1-2 0-16,-3-4 1 15,2-3-1-15,-3-5 0 16,-1-5 0-16,-1-4 0 15,1-5 1-15,-3 0-1 16,-4 2 0-16,2-3 1 0,-4 7-1 16,-2 3 0-16,1 11 1 15,-14-6-1-15,3 12 0 16,-1 3 0-16,-3 4-1 15,-3 3 1-15,2-1-1 16,1 0 1-16,0 1-1 16,3-6-1-16,10 4-8 15,-11-22-19-15,24 8-7 16,-3-13-3-16,10 5 2 15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7.213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19311 11960 47 0,'-17'-4'32'0,"-3"-2"2"16,1 6-1-16,-9-2-26 15,12 9-1-15,-7-4 0 16,4 10-1-16,0-3-2 0,6 10 0 15,3-1-1 1,10 3 0-16,8-1-1 0,6 3-1 16,6-3 1-16,8-3-1 15,2-3 1-15,5-6-1 16,-1-6 0-16,-1-6-1 15,-7-9 1-15,-2-8 0 16,-7-5-1-16,-7-5 1 16,-7-1 0-16,-9-4 0 15,-6 1 0-15,-6 0 0 16,-9 4 0-16,2 6 3 15,-7 6-2-15,2 5 0 16,0 6 0-16,4 9 0 16,2 4 0-16,5 6 1 15,5 7-1-15,5 4-3 0,4 2 2 16,5 3 1-16,7 1-1 15,4 1 0-15,3-3 0 16,6-3 0-16,-1-3 0 16,3-10 0-16,-2-4 0 15,2-9 0-15,-1-10 0 16,-2-7 0-16,-4-7 0 15,-2-7-1-15,-3-5 1 16,-6-4 3-16,-6 3-3 16,-2 1 1-16,-7 3-1 15,-4 9 3-15,-3 6-3 16,-7 9 3-16,-1 8-3 15,-2 13 1-15,1 6-1 16,2 8-1-16,0 6 2 0,5 4-3 16,3 2 2-16,9 6-2 15,5 1 3-15,6-7-4 16,10 0 3-16,4-1 1 15,9-8-1-15,2-3 0 16,2-7 0-16,3-10-1 16,0-7 1-16,-2-6 0 15,-4-9-1-15,-5-7 1 16,-8-3 0-16,-7-6-1 15,-4-1 1-15,-8 4 0 16,-6-1 0-16,-5 5 0 16,-3 6 0-16,-3 6 0 15,-2 9 0-15,3 10 0 16,-2 5 1-16,3 7-1 0,2 8 0 15,4 5 1-15,4 3-1 16,9 4 1-16,2 0-1 16,6 2 1-16,3-2-2 15,1-2 2-15,3-5-1 16,0-3 0-16,1-8-1 15,-2-4 1-15,2-9 0 16,-1-8-1-16,1-7 1 16,0-7 0-16,0-5-1 15,-3-6 1-15,-3-1 0 16,-3 0 0-16,-6 3 0 15,-5 3 0-15,-5 7 0 16,-6 9 1-16,-4 9-1 0,-5 8 1 16,-1 9-1-16,-1 6 1 15,-1 7 0-15,4 4 0 16,3 1 0-16,6 2 0 15,5 0-1-15,5-4 0 16,7-3-1-16,7-2 0 16,5-3 1-16,4-6-2 15,1-4 2-15,5-8-2 16,0-6 2-16,4-7-1 15,-2-7 1-15,-1-7-1 16,-1-6 1-16,-2-7 0 16,-6 2 0-16,-5-3 1 15,-7 0-1-15,-6 5 1 16,-5 3-1-16,-7 5 1 0,-4 8 0 15,-6 8-1-15,-3 5 1 16,-3 10 0-16,1 8 0 16,0 3-1-16,3 8 0 15,3 3 1-15,4 3-1 16,8 0 0-16,5-1 0 15,10-3-1-15,5-2 1 16,5-7 0-16,4-2 0 16,2-9 0-16,1-6-1 15,1-6 1-15,1-11-1 16,-4-6 1-16,0-8-1 15,-3-8 0-15,-1-4 1 16,-4-6-1-16,-4-3 1 16,-7 0 1-16,-4 1-1 15,-5 4 1-15,-5 5 0 0,-5 8 0 16,-8 8-1-16,0 10 2 15,-2 9-1-15,4 11-1 16,-2 9 1-16,6 6-2 16,5 4 1-16,6 6 0 15,5-1 0-15,11 2-1 16,5-3 1-16,4-3-1 15,6-4 1-15,1-3 0 16,3-7-1-16,-1-5 1 16,1-9 0-16,-5-8-1 15,-1-9 0-15,-4-8 1 16,1-9-1-16,-2-6 1 15,-6-6-1-15,-3-5 1 16,-8-2 0-16,-1 4 1 0,-7 2-1 16,-4 6 1-16,-5 7 0 15,-4 11 0-15,-3 10-1 16,0 14 2-16,0 10-1 15,2 11-1-15,-1 10 0 16,8 4 0-16,0 7 0 16,7 5 0-16,7-1 0 15,6-2-1-15,8-2 1 16,6-1 1-16,4-8-1 15,3-6 0-15,5-8-1 16,-1-8 1-16,2-10 0 16,-1-8-1-16,1-10 1 15,-8-10-1-15,0-4 0 16,-5-6 1-16,-6-2-1 0,-5-2 1 15,-5 6 0-15,-6 3 0 16,-4 9 0-16,-6 8 0 16,-5 12 0-16,-2 11 1 15,-6 8 0-15,1 11 0 16,0 8-1-16,3 7 1 15,1 2 0-15,9 2-1 16,1-1 1-16,13 1-1 16,2-4-1-16,9-4 1 15,5-4 0-15,2-5-1 16,3-5 0-16,1-7 0 15,0-5 0-15,-5-8 0 16,2-6 1-16,-4-9-1 16,-1-8 0-16,0-8-1 15,-3-8 2-15,-2-4-1 0,-2-3 1 16,-5-3 0-16,0 3-1 15,-5 2 2-15,-6 7-1 16,0 10 2-16,-9 10-1 16,0 11-1-16,-9 9 1 15,4 12 0-15,-5 6 0 16,1 10-1-16,2 3 1 15,6 2-1-15,1-1 0 16,9 2 0-16,7-6 0 16,11-4 0-16,11-8 0 15,3-5 0-15,8-8-1 16,2-9 1-16,4-10-1 15,1-7 0-15,-1-6 0 16,-7-8 0-16,-4-2 0 0,-8-4 0 16,-4 0 1-16,-10 0-1 15,-7 3 1-15,-8 4 0 16,-4 6 1-16,-6 4-1 15,-1 9 1-15,-2 7 0 16,-4 8 0-16,6 8 0 16,-1 7 0-16,4 8 0 15,4 3 0-15,3 4-1 16,3 3 1-16,9 0-1 15,5-2 0-15,0-3 0 16,6-5-1-16,1-5 1 16,4-8 0-16,2-8-1 15,3-6 1-15,-5-10-1 0,2-8 0 16,2-7 0-16,-4-7-1 15,0-5 1-15,0-4 0 16,-2-3 0-16,-4 4 0 16,-3 3 1-16,-5 7 1 15,-2 4-1-15,1 18 1 16,-15 0 0-16,-2 19-1 15,-1 10 1-15,-8 11 0 16,-1 7 0-16,-2 6 0 16,2 6 0-16,0 1-1 15,5-3 0-15,6-5-1 16,7-6 1-16,11-6 0 15,6-8-1-15,10-6 0 16,6-10-1-16,3-7 2 0,4-9-1 16,0-7 0-16,2-7 0 15,-6-9 0-15,-3-3 1 16,-4-7 0-16,-6 1 1 15,-7-1-1-15,-4-1 1 16,-8 5 0-16,-3 4 0 16,-5 9 1-16,-3 7-2 15,-4 9 1-15,-2 9-1 16,1 9 0-16,-3 10 1 15,0 4-1-15,3 9-1 16,1-1 1-16,6 4 0 16,3-1-1-16,6-3 1 15,6-2 0-15,7-7-1 16,10-5 1-16,-1-7 0 0,8-6-1 15,0-9 1-15,3-5-1 16,-2-8 0-16,-3-7 1 16,-1-7-1-16,-5 0 0 15,-5-7 0-15,-6-1 1 16,-6 0-1-16,-7 1 1 15,-4 2 1-15,-8 5 0 16,-5 10 0-16,-1 6 0 16,-2 12-1-16,-6 9 2 15,0 8-1-15,0 10 0 16,5 9 0-16,1 7 0 15,7 0-1-15,6 3 1 16,5-2-1-16,9 0 0 16,9-3 1-16,5-6-1 15,2-4-1-15,5-7 1 0,-1-7-1 16,3-8 0-16,-3-9 0 15,-1-8 1-15,-4-10-2 16,-1-9 2-16,-1-8-1 16,-3-7 0-16,-4-3 0 15,-4-5 1-15,-3 1 0 16,-4 4 0-16,-4 5 0 15,-4 10 0-15,-4 10 1 16,-6 13-1-16,-1 12 1 16,-4 13-1-16,1 12 1 15,2 9-1-15,1 5 1 16,4 5 0-16,6 5-1 15,7-1 0-15,7-3 1 0,6-2-1 16,8-7-2-16,4-6 2 16,4-9-2-16,3-8 1 15,0-8-1-15,-1-10 1 16,0-10-1-16,-2-10 2 15,-3-8 1-15,-5-5-1 16,0-5 1-16,-7-3-1 16,-2-1 1-16,-3 3 0 15,-4 6 0-15,-4 7 0 16,-3 10-1-16,-4 11 1 15,-2 11-1-15,-5 11 0 16,-3 12 1-16,2 7-1 16,1 7-1-16,-2 6 1 15,7 3 0-15,3 1 0 0,2-1-1 16,6 2 1-16,2-5-1 15,5-2 1-15,5-7 0 16,1-6 0-16,5-9-1 16,1-9 1-16,1-11-1 15,2-12 1-15,-1-14-1 16,-1-7 1-16,-2-8-1 15,-2-6 1-15,-5-2-1 16,-4-2 1-16,-3 3 0 16,-1 5 0-16,-7 6 0 15,0 9 1-15,-4 10-1 16,-4 11 1-16,-1 13 0 15,-2 10-1-15,1 8 1 16,1 11 0-16,2 6 0 0,5 6 0 16,1-1 0-16,9 1-1 15,3-3 1-15,3-5-1 16,8-1 0-16,0-8 0 15,1-5-1-15,2-9 1 16,-2-9-2-16,0-7 2 16,-1-12-2-16,1-7 1 15,-6-10 2-15,2-9-2 16,-5-3 1-16,-2-4-1 15,-1 1 2-15,-3 0-1 16,-3 6 1-16,-1 8-1 16,-2 6 0-16,6 14 0 15,-19 7 1-15,5 12-1 16,1 10 1-16,-5 7 0 15,4 9-2-15,-1 6 2 0,1 2-1 16,0 1 0-16,5 1 0 16,5-5 0-16,4-6-1 15,2-6 1-15,7-9 0 16,2-10 0-16,4-11 0 15,1-11-1-15,1-15 1 16,1-8-1-16,0-6 1 16,-3-9-1-16,-4 0 1 15,-3-4 0-15,-2 3 1 16,-6 4-2-16,-5 8 3 15,-1 8-3-15,-6 11 3 16,-3 7-2-16,-4 11 0 16,-2 12 1-16,0 7-2 15,-1 10 2-15,1 6-2 0,4 3 2 16,3-1-2-16,7 0 1 15,6-3 1-15,5-6-1 16,7-7 0-16,6-8 0 16,3-8 0-16,3-6 0 15,0-9-1-15,-2-8 1 16,-1-4-1-16,-3-4 1 15,-5-7 0-15,-4-1-1 16,-3-1 1-16,-4 0 0 16,-2 3 0-16,-4 4 0 15,-3 6 1-15,8 15-1 16,-16-7 0-16,5 15 0 15,0 10 0-15,-2 7 0 16,4 7 0-16,-3 5 0 0,4 4 1 16,0-3-1-16,3 1 0 15,2-7 0-15,4-5 0 16,5-9 0-16,-1-5 0 15,6-11-1-15,0-4 1 16,2-5 0-16,-1-4 0 16,-2 0 0-16,-2-1-1 15,-8 12 1-15,8-16 0 16,-8 16 0-16,0 0 0 15,0 0 0-15,-9 6 0 16,9-6 0-16,-12 15 0 16,8-3-1-16,4-12-2 15,-8 20-5-15,8-20-12 16,0 0-15-16,0 0-4 15,0 0 1-15,-3-17-1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49.14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19199 16171 14 0,'0'0'23'16,"-15"-3"-13"-16,15 3-1 15,0 0-1-15,0 0 1 16,-10-10 0-16,10 10-1 0,0 0-2 16,0 0 0-16,-8-13 1 15,8 13 0-15,0 0 0 16,0 0-2-16,-11-6-1 15,11 6-1-15,0 0-1 16,0 0-1-16,-13-8 0 16,13 8 0-16,-10-3 0 15,10 3 0-15,-14 0 0 16,14 0 0-16,-15 3 0 15,15-3 1-15,-14 4-1 16,14-4 1-16,0 0 0 16,0 0-1-16,0 0 1 15,0 0 0-15,0 0 0 0,0 0 0 16,0 0-1-16,0 0 1 15,0 0-1-15,0 0-1 16,-12-2 1-16,12 2-1 16,-15 8 1-16,15-8-1 15,-13 8 1-15,13-8-1 16,-11 4 2-16,11-4-2 15,0 0 1-15,0 0 0 16,0 0 0-16,13-8 0 16,-13 8 0-16,14-6 0 15,-14 6 0-15,16-3 0 16,-16 3-1-16,17 1 1 15,-17-1 0-15,14 6 0 16,-14-6 0-16,20 5 0 0,-20-5 0 16,24 0-1-16,-9-4 2 15,4-1-2-15,1 0 1 16,2-3 0-16,0 1-1 15,0 1 1-15,-2 1-1 16,-2 2 0-16,-2 2 0 16,-2 1 0-16,-3 1 0 15,0 1 1-15,-11-2-1 16,21 5 0-16,-12-4 1 15,5-1-1-15,2-2 1 16,2 0-1-16,0 0 1 16,5 1-1-16,-2 0 0 15,2 0 1-15,0 1-1 16,-3 1 0-16,2 1 0 15,-3-1 0-15,-3 2 0 0,-1-2 0 16,1 0 1-16,-2 0-1 16,1-1 0-16,0-1 0 15,0-1 1-15,3 0-1 16,-2 0 0-16,0 2 0 15,1-1 1-15,1 2-1 16,-1 1 0-16,-2 1 0 16,0-1 0-16,3 0 0 15,-4 1 0-15,2-2 0 16,0-1 0-16,1-2 0 15,0-1 0-15,0-1 0 16,0-3 0-16,-2 2 0 16,2 0 0-16,-3 1 1 15,3 0-1-15,-6 2 0 0,3 1 0 16,-1 1 0-16,-2 1 0 15,1 1 0-15,-1 1 0 16,0-2 0-16,2 0 0 16,1-1 0-16,1-1 0 15,-1-1 0-15,0-2 0 16,1 1 0-16,-1 0 0 15,1 1 0-15,-2 0 0 16,-2 1 0-16,-11 1 0 16,20 1 0-16,-20-1 0 15,16 4 0-15,-16-4 0 16,15 4 0-16,-15-4 0 15,17 3 0-15,-17-3 0 16,23 0 0-16,-12-1 0 0,1 0 0 16,2-3 0-16,-1 2 0 15,1 0 0-15,1 1 0 16,2-2 0-16,0 3 0 15,0 3 0-15,0-1 0 16,0 1-1-16,-1-1-1 16,3 5-4-16,-9-16-9 15,18 15-16-15,-9-16-8 16,8 5-1-16,-1-14 0 15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1:59.17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20595 16105 29 0,'0'0'33'0,"-10"10"2"15,10-10-1-15,0 0-24 16,-9 14-5-16,9-14 0 16,0 10 0-16,0-10-1 15,0 0-1-15,12 12 0 16,-2-10 1-16,1-3-1 15,9 0-1-15,-2-5 0 16,6 0 0-16,1 0-1 16,4 0 1-16,-1-1-2 15,0 2 1-15,0 2 0 0,0-1-1 16,-2 3 0-16,0 1 0 15,2 0 1-15,1-1-1 16,0 0 1-16,2 1-1 16,4-2 1-16,-1 0 0 15,-1 1 0-15,-3 0 0 16,3 1-1-16,-5 1 1 15,-4 2-1-15,-2 0 0 16,-5 0 0-16,2 1 0 16,-5-2 0-16,2 1 1 15,0-5-1-15,5 0 0 16,1-1 0-16,1-4 0 15,3 0 1-15,-1-2-1 16,3 0 1-16,-1 3-1 16,-2-1 0-16,-3 1 0 0,0 4 1 15,1 0-1-15,-3 2 0 16,-2 2 0-16,3-2 0 15,-2 1 0-15,3-1 0 16,1 0 0-16,1-1 0 16,4-2 0-16,6-1 1 15,0-1-1-15,5-1 0 16,4 2 0-16,-3-2 0 15,2 0 0-15,1 3 1 16,-2 0-1-16,-2 5 0 16,-3-2 0-16,-4 2 0 15,-2 1 0-15,-1 1 0 16,-2 0 0-16,-2 0 0 15,-2-1 0-15,2 0 0 0,2-2 0 16,-1 0 0-16,4 0 0 16,0-1 0-16,3 0 0 15,0-1 0-15,-2 2 0 16,3-1 0-16,-3 1 0 15,-1 0 1-15,-2-1-1 16,1 0 0-16,-3 0 0 16,-1-1 0-16,0-1 0 15,2-3 0-15,2 2 0 16,1-4 1-16,2 1-1 15,1-1 0-15,-3 1 1 16,3 1-1-16,0 0 0 16,-2 2 1-16,-6 0-1 15,-1 3 0-15,1 3 0 0,-6-1-1 16,0 3 1-16,-3-1 0 15,-3 1 0-15,2-1 0 16,-2 0 0-16,1-1 0 16,2 0 0-16,2-1 0 15,2-1 0-15,2-2 0 16,5 1 0-16,-1 0 0 15,6 0 0-15,-1-1 0 16,2 0 0-16,3-1-1 16,-2 1 2-16,0 0-1 15,-2 0 0-15,-2 0 1 16,-2 0-1-16,-3 0 1 15,-3-1-1-15,-3 4 1 16,-5-2-1-16,-1 1 0 16,-3 0 0-16,-10-1 0 0,16 2 0 15,-16-2 0-15,13 2 0 16,-13-2 0-16,12 2 0 15,-12-2 0-15,10-2 0 16,-10 2 0-16,14-2 0 16,-14 2 0-16,21-2 0 15,-9 3 0-15,5-1-1 16,0 1 1-16,2 1 0 15,0 1 0-15,0-1 0 16,-3 0 0-16,0 2 0 16,-3-2 0-16,-1 0 0 15,0 1 0-15,-1-1 0 0,-11-2 0 16,18 5 0-16,-4-4 0 15,-3 0 0-15,3-2 0 16,-1 1 0-16,1 0-1 16,-1 0 1-16,1 0 0 15,-2 0 0-15,-3 1-1 16,-9-1 1-16,16 3 0 15,-16-3-1-15,13 5 1 16,-13-5 0-16,0 0 0 16,10 6-1-16,-10-6 1 15,0 0 0-15,0 0 0 16,11 2 0-16,-11-2 0 15,0 0 0-15,0 0 0 16,14 4 0-16,-14-4-1 16,11 4 1-16,-11-4 0 0,12 4-1 15,-12-4 1-15,0 0 0 16,12 4 0-16,-12-4 0 15,0 0 0-15,0 0 0 16,13-1 0-16,-13 1 0 16,11-3 0-16,-11 3-1 15,12-5 1-15,-12 5 0 16,12-3 0-16,-12 3 0 15,0 0 0-15,0 0 0 16,10-3 0-16,-10 3 0 16,0 0 0-16,0 0 0 15,0 0 0-15,0-11 0 16,0 11-1-16,0 0 1 15,5-9 0-15,-5 9 0 0,0 0 0 16,0 0-1-16,0 0 1 16,10-11 0-16,-10 11-1 15,0 0 1-15,0 0 0 16,0 0 0-16,-12-14 0 15,12 14 0-15,-11-14 0 16,11 14 0-16,-10-17 0 16,10 17 0-16,-5-19 0 15,5 7 0-15,0 0 0 16,1 0-1-16,1 0 1 15,1 0 0-15,0 0 0 16,0-1 0-16,-2-2-1 16,-1-1 1-16,0-1 0 15,-1 0 0-15,-3-2 0 0,2-2 0 16,-3 2 1-16,2-1-1 15,-2 1 0-15,1-2 0 16,0 2 0-16,1 0-1 16,0 0 2-16,0-1-2 15,-1-1 1-15,0 1 1 16,-1-1-2-16,-2 2 2 15,-1-1-1-15,0 2 1 16,-5-1-2-16,-1 2 2 16,0 3 0-16,1 2-2 15,-4 1 1-15,2 3 0 16,-1 5 0-16,1 4 1 15,-2 6-1-15,-2 5 0 16,-1 5 0-16,1 4 1 16,-1 6-1-16,0 5 0 0,2 1 0 15,2 3 0-15,4-2 0 16,4 1-1-16,4-6 1 15,4-1-1-15,5-4 1 16,3-6 0-16,6-3 0 16,2-7-1-16,3-6 1 15,3-7-1-15,-3-4 1 16,5-9-1-16,0-4 1 15,-2-6 0-15,-2-4-1 16,-4-2 2-16,-2-1-1 16,-3-1 1-16,-4 0-2 15,-4 4 2-15,-2 2-1 0,-4 7 1 16,-1 6-2-16,-3 5 1 15,7 12 0-15,-21-2 0 16,8 14 0-16,-3 7 0 16,-4 6 1-16,-2 10-2 15,-1 2 2-15,0 7-2 16,0-1 2-16,4 2-2 15,2-2 2-15,7-5-2 16,8-4 1-16,7-8 0 16,7-10 0-16,10-9 0 15,5-12-1-15,2-10 0 16,6-6 0-16,-4-11 0 15,0-3 0-15,-5-9 0 16,-3-2 0-16,-6-6 2 16,-7 1-2-16,-4-1 2 0,-6 1-1 15,-5 4 1-15,-1 3-1 16,-3 9 1-16,-4 5 0 15,-1 10-1-15,-2 12 1 16,-2 9 0-16,-7 10-1 16,1 7 1-16,-1 7-1 15,-4 5 1-15,-2 6 0 16,4 3-1-16,1 2 1 15,5-4-2-15,4-2 2 16,7-4-2-16,6-5 1 16,8-8-1-16,6-7 0 15,6-14-1-15,5-7 1 16,4-12 0-16,4-9-1 15,3-9 2-15,-1-8-2 0,-2-8 2 16,-2-4 0-16,-7-1 0 16,-6 0 0-16,-6 3 0 15,-8 3 1-15,-6 5 0 16,-8 11 0-16,-6 8 0 15,-8 11 0-15,-3 12 0 16,-6 10 0-16,-4 13 0 16,-4 7 0-16,2 12 0 15,1 2-1-15,7 6 1 16,7 2-1-16,8-2 1 15,11-1-1-15,9-8 0 16,11-2-1-16,11-10 1 16,6-9-1-16,1-8 0 15,5-8 0-15,1-10 0 0,-2-8 0 16,-4-9 0-16,-2-6 1 15,-6-6-1-15,-8-7 1 16,-2-4 0-16,-6-3 0 16,-5-4 0-16,-3 0 1 15,-1-1 0-15,-3 6 0 16,0 8 0-16,-1 7 1 15,-2 12-1-15,-1 12 0 16,-6 15 1-16,4 14-2 16,-2 13 0-16,-5 8-1 15,-4 10 1-15,-1 6-1 16,0 3 1-16,4 1-1 15,2-2 0-15,5-6 1 16,4-4 0-16,8-7 0 16,7-10 0-16,11-10-1 0,2-12 0 15,8-10 1-15,1-8-1 16,5-10 0-16,0-9 0 15,0-5 0-15,-3-7 1 16,-3-2 0-16,-5-5 1 16,-7 3 0-16,-10 3 1 15,-4 0-1-15,-8 8 1 16,-6 6-1-16,-4 11 1 15,-5 10-1-15,-3 10 0 16,1 11-1-16,-2 11 1 16,4 7-1-16,-1 10-1 15,7 3 0-15,5 5 0 0,2 1 0 16,6-1 0-16,5-3 0 15,5-5 0-15,4-4 0 16,2-10 0-16,4-6 0 16,4-11 0-16,3-8-1 15,3-15 1-15,1-2 0 16,-2-14 0-16,2-4 1 15,-3-7 1-15,-3-1 0 16,-3-2 0-16,-9-2 0 16,-3 7 0-16,-6 5 1 15,-3 7-1-15,-5 9 0 16,-3 12 0-16,-6 10 0 15,-1 11 0-15,-3 12-1 16,-1 10 1-16,2 5-2 16,1 4 1-16,4 6-1 0,2 0 1 15,6-1-1-15,3 1 0 16,3-6 1-16,5-2-2 15,0-6 1-15,5-6 0 16,2-9 0-16,3-7 0 16,0-11 0-16,2-11-1 15,3-6 2-15,2-11-1 16,-1-9 1-16,2-5-1 15,0-8 2-15,-2-5 0 16,-1-2 1-16,-2-3-1 16,-1-2 0-16,-2 7 0 15,-2 2 1-15,-4 12 0 16,-6 12-1-16,-3 14-1 15,1 14 1-15,-20 17 0 0,3 13 0 16,-3 13 0-16,-2 6-2 16,0 4 1-16,4 4-1 15,4-3 0-15,6 1 0 16,5-6 0-16,3-7 0 15,6-5-1-15,5-7 0 16,1-8 1-16,2-8 0 16,0-10 0-16,1-8-1 15,-1-10 1-15,1-6 0 16,-1-9 1-16,-2-6-1 15,-3-4 1-15,-2-6 1 16,0 0 1-16,-4-5-1 16,-2 0 0-16,2 1 1 15,-3 7 0-15,-1 2 0 0,-1 10 0 16,1 8-1-16,0 12 0 15,1 10 0-15,-8 16 0 16,0 12 0-16,-3 8-1 16,0 5 0-16,-3 9-1 15,-2 0 0-15,0 0 0 16,5 0 0-16,1-5 0 15,2-6 0-15,3-8-1 16,6-8 2-16,3-8-1 16,-4-15 0-16,12 3 0 15,-2-14 0-15,0-10 0 16,0-7 1-16,0-7 0 15,0-10 0-15,-2-4 2 16,-3-8-1-16,-1-7 0 0,-4-4 1 16,-1-4-1-16,-1-3 1 15,-3 1-1-15,0 2 0 16,-2 7-1-16,-1 6 1 15,-3 11 1-15,2 9-2 16,-3 13 2-16,1 6-2 16,-1 14 2-16,-1 4-2 15,3 10 0-15,-3 7 0 16,2 6-1-16,-4 10 1 15,1 4-1-15,0 7 1 16,0 4-1-16,1 4 1 16,3-2 1-16,0 0-2 15,8-7 1-15,-1-6 0 16,6-10 0-16,-1-9-1 15,-2-16 1-15,17-8 0 0,-7-14-1 16,0-12 1-16,2-12 0 16,2-9 0-16,2-11 0 15,-2-7 0-15,0-4 1 16,0-6 0-16,-4-3 0 15,-2 2 0-15,-4 6 0 16,-6 7 0-16,-4 15 1 16,-5 16-2-16,-5 13 1 15,-5 22 0-15,-3 24-1 16,-3 15 1-16,-2 19-1 15,5 11 0-15,2 11-1 16,5 6 0-16,3 5 0 16,6-1 0-16,4 0 0 0,4-7 0 15,1-8-1-15,5-12 1 16,-2-12-1-16,0-11 1 15,1-18 0-15,-5-17 0 16,9-16 0-16,-3-19 1 16,2-13 0-16,1-17 0 15,-2-12 1-15,4-13 0 16,1-10 1-16,0-8-1 15,3 0 1-15,1 0-1 16,0 4 0-16,0 10 0 16,-4 15 0-16,-1 14 0 15,-7 22 1-15,-6 19-2 16,2 24 1-16,-25 14-1 15,4 21 1-15,-4 17-1 0,0 11 0 16,1 16 0-16,4 4-1 16,5 9 0-16,7-1-1 15,7 0 1-15,5-6-1 16,5-6 0-16,3-13-1 15,7-12 1-15,0-12-1 16,0-17 1-16,-3-14 1 16,1-14 0-16,-2-16 0 15,-1-20 1-15,-4-12 1 16,-1-14 0-16,-3-14 0 15,-5-12 1-15,0-9 0 16,-3-5 0-16,0-2 0 16,1 5 0-16,0 9-1 15,0 11 1-15,2 16 0 16,-3 14-1-16,5 20 1 0,-5 15-1 15,2 17 1-15,-3 24-2 16,-1 6 0-16,-1 11 0 16,3 11-1-16,-1 9 1 15,1 11-1-15,0 5 0 16,2-1 0-16,-3-1 1 15,3-3-1-15,0-8 0 16,-1-7 1-16,3-11-1 16,-1-14 0-16,1-15 0 15,-2-17 0-15,12-8 1 16,-4-15 0-16,2-14 0 15,1-14 0-15,-1-9 1 16,1-10-1-16,-1-5 1 16,1-4 0-16,-6-1 0 0,1 4 0 15,-5 8 0-15,2 12 0 16,-2 10 1-16,-2 12-1 15,-1 16-1-15,2 18 2 16,-6 17-2-16,3 11 0 16,0 14 0-16,-1 9-1 15,2 10 1-15,0 11-1 16,0 5 0-16,2-2 0 15,3 0-1-15,-3-5 2 16,1-5-2-16,-1-9 1 16,2-13 0-16,1-12 0 15,-1-15 0-15,-2-16 0 16,0 0 1-16,16-34-1 15,-4-5 1-15,-3-15 0 0,4-8 0 16,-1-8 1-16,5-6-1 16,-3-4 0-16,-2 0 1 15,1 8 1-15,-3 8-1 16,-1 12 0-16,-5 17 0 15,-3 13 0-15,-1 22 0 16,-10 11-1-16,-4 20 0 16,-1 12 0-16,-4 11-1 15,-1 12 1-15,1 6-1 16,2 1 0-16,3 1 1 15,5-3-1-15,3-6-1 16,6-8 1-16,3-8-1 16,2-13 1-16,2-8-1 0,0-14 1 15,-7-14-1-15,16-5 2 16,-9-15 0-16,-2-12-1 15,-3-11 2-15,2-11-1 16,-1-9 2-16,-1-11-2 16,-1-6 1-16,3-3 0 15,-3-1 0-15,0 4 1 16,3 5-1-16,0 11 0 15,-2 12 1-15,1 14-1 16,-2 13 1-16,-1 25-1 16,0 0-1-16,-7 26 1 15,0 11-1-15,-5 8 0 16,0 11 0-16,0 8-1 15,-2 4 0-15,2 3 0 0,0-5 0 16,3-4 0-16,1-8-1 16,5-9 1-16,4-13 0 15,3-12 0-15,-4-20-1 16,11-6 1-16,-2-16 1 15,-4-14-1-15,1-10 1 16,-6-9 1-16,1-10 0 16,-2-8 0-16,1-6 0 15,0-8 0-15,0-5 1 16,1-4-1-16,3 0 0 15,2-4 0-15,1 4 0 16,2 3-1-16,-1 9 0 16,-1 11 1-16,-1 11-1 15,-3 11 0-15,-2 13 0 16,2 10 1-16,-8 15-1 0,5 13 0 15,0 0 1-15,-14 32 0 16,9 4 0-16,0 8-2 16,1 12 1-16,-3 11-1 15,1 8 1-15,-4 5-1 16,1 2 0-16,-1-6-2 15,-2-4 2-15,1-8 1 16,0-11-2-16,4-12 2 16,-1-15 0-16,5-15 0 15,3-11 0-15,-3-22 0 16,6-12 0-16,3-14-1 15,-1-10 2-15,-1-13-1 16,1-12 1-16,0-8 0 0,2-12 0 16,1-3-1-16,-1-3 1 15,0 4-1-15,1 5 0 16,1 8 1-16,-3 14-2 15,-2 13 1-15,-4 17 1 16,-3 18-1-16,-3 15 0 16,6 15 1-16,-20 16-1 15,11 11 0-15,2 12 0 16,3 12 0-16,1 11 0 15,3 9 1-15,0 10-2 16,3 3 1-16,-2 4-1 16,0 0 0-16,-2-4 1 15,-2-10-1-15,0-11 1 16,1-10-1-16,2-17 0 0,0-12 1 15,0-24 0-15,0 0 0 16,9-32 0-16,-3-10 0 16,2-14 0-16,-1-15 1 15,-3-9-1-15,1-13 1 16,-3-7-1-16,0-3 1 15,-1 1-1-15,-4-1 0 16,1 5 0-16,0 11 1 16,-3 13-1-16,0 15 1 15,-4 15-1-15,-5 16 2 16,-1 17-2-16,-3 16 3 15,-1 16-3-15,-1 14 0 16,2 11 0-16,-1 11 0 16,7 13 0-16,0 8-1 0,6 5 0 15,0 5 0-15,5-5 1 16,-2-1 1-16,3-8-1 15,2-8-1-15,2-17 1 16,1-14-1-16,4-15 0 16,2-16-1-16,0-17 1 15,4-16 0-15,0-13 0 16,-1-15 1-16,-1-12 0 15,0-11 1-15,-1-7-1 16,-5-8 1-16,-3-4 0 16,1-2 0-16,0 0 0 15,-4 4 0-15,2 7-1 16,-2 12 1-16,-2 9 0 15,1 15 0-15,-4 13 0 0,1 13-1 16,-4 15 0-16,7 13 1 16,-15 15-1-16,8 10 0 15,3 12 0-15,1 12 0 16,-1 8 0-16,0 12 1 15,3 6-1-15,-3 5-1 16,-1 1 1-16,3-4-1 16,-1-4 0-16,2-9 0 15,2-9 0-15,3-12-2 16,0-15 2-16,2-14 1 15,-6-14-1-15,16-12 1 16,-9-14 0-16,4-14-1 16,-3-8 2-16,-2-11-1 15,2-7 0-15,-2-6 1 16,3-3 0-16,-5-2 0 0,1 0 0 15,-3 8 0-15,1 8-1 16,-2 14 2-16,-1 10-1 16,0 12 0-16,0 25-1 15,0 0 1-15,-9 17-1 16,4 12 1-16,0 10-1 15,2 5 2-15,2 8-3 16,2 8 3-16,2-2-2 16,2 3-1-16,3-1 0 15,0 0 0-15,0-5 0 16,0-5-2-16,1-5 3 15,-4-12-3-15,0-7 3 0,0-6-1 16,-5-20 1 0,0 0 0-16,13-16 1 0,-7-9-1 15,4-10 0-15,-2-13 0 16,-1-7 0-16,2-6 1 15,0-6 0-15,-1-1 0 16,-2-1-1-16,-2 3 2 16,-4 4-2-16,0 13 1 15,-4 7 0-15,-1 9-1 16,-2 11 1-16,-3 16-1 15,0 10 0-15,-3 13 1 16,0 8-1-16,2 6 0 16,4 9-1-16,-2 6 3 15,8 6-2-15,1 5 1 16,3 0-1-16,4-1-1 15,0-2 1-15,-1-3-1 0,4-8 1 16,-4-6-3-16,-2-9 2 16,1-12-1-16,-5-16 2 15,0 0 0-15,0 0 0 16,-5-32 0-16,1-4 0 15,4-7 1-15,-2-10-1 16,2-7 1-16,0-6 0 16,2-7-1-16,-1-2 1 15,3-1-1-15,0 6 1 16,-2 4-2-16,-1 9 2 15,-2 10-1-15,-2 11 0 16,-2 11 0-16,-2 15 1 16,7 10-1-16,-20 10 0 0,11 10 0 15,-1 7 0 1,3 10-1-16,3 6 0 0,2 8 1 15,2 3-1-15,1 0 0 16,1 2-1-16,1-1 3 16,1-6-2-16,-1-6 1 15,-1-9 0-15,0-9 1 16,1-10-2-16,-3-15 3 15,0 0-2-15,9-18-2 16,-6-9 2-16,2-10-1 16,-2-12 1-16,-1-4-1 15,-4-8 1-15,1-5-1 16,-3-2 2-16,-1-2 0 15,0-3 0-15,-2 4 1 0,1 5-1 16,1 3 1-16,-1 5-1 16,1 8 0-16,2 7 0 15,-2 10 0-15,-2 9-1 16,0 10 1-16,7 12-1 15,-9 1 0-15,5 13 0 16,1 6 0-16,1 10-1 16,3 6-1-16,-1 6 1 15,1 3-1-15,2 2 1 16,-3 1-1-16,1 0 0 15,-1-3 0-15,0-8 1 16,0-8 1-16,1-5-1 16,2-7 1-16,-3-17-1 15,11 1 1-15,-4-13 0 16,1-8 0-16,-1-7 0 0,1-9 0 15,-1-5 2-15,-3-9 0 16,-2-2 0-16,-2-1 0 16,-3-4 0-16,2-3 1 15,-3-1-1-15,0 3 0 16,-1 4-1-16,1 3-1 15,-1 6 0-15,2 6 1 16,2 8-1-16,-3 9 0 16,2 8 0-16,2 14 0 15,0 0 0-15,-3 12 0 16,6 8 0-16,-3 9-1 15,3 7 1-15,1 4 0 16,-2 6-1-16,0 2 0 16,-2 1 0-16,-1 3 1 0,1-5-1 15,-1-4-1-15,2-6 1 16,0-6-1-16,2-9 1 15,-1-7-1-15,-2-15 2 16,0 0 0-16,15-20 0 16,-10-3 2-16,0-9-1 15,0-5 1-15,1-10 0 16,-2-5 0-16,-1 0-1 15,-2-4-1-15,-2-2 1 16,-2 5 0-16,-2 0-1 16,-1 10 1-16,-1 5-1 15,0 9 0-15,0 9 1 16,2 8-1-16,5 12 0 15,0 0 0-15,-7 15 0 16,7 3 0-16,3 9 0 0,1 5 0 16,3 5-1-16,-1 4 1 15,0 2-1-15,-1 1 1 16,-2 2-1-16,-2-5 1 15,-2-3-1-15,-2-4 1 16,1-5-1-16,-1-8 1 16,-2-6 0-16,5-15 0 15,0 0 0-15,0 0 0 16,0-20 1-16,4-4-1 15,0-9 0-15,2-7 0 16,1-6 1-16,0-4-1 16,-1-5 1-16,1 1-1 0,-4 1 1 15,1 2-1-15,-3 9 1 16,-1 4-1-16,-1 5 1 15,-3 9-2-15,2 11 1 16,2 13 0-16,-12-4 0 16,12 4 0-16,-11 25 0 15,6-2 0-15,-1 6-1 16,3 5 0-16,1 4 1 15,-1 1-1-15,3 2 0 16,3 1 0-16,-1-1 0 16,-2-3 1-16,3-4-1 15,-3-5 0-15,0-6 1 16,2-8 0-16,-2-15 0 15,0 0 0-15,0 0 0 16,-5-15 0-16,4-7 1 0,0-8-1 16,-3-7 1-16,1-6-1 15,-2-3 1-15,0-5-1 16,1 1 2-16,1 0-3 15,0-2 3-15,0 6-1 16,1 5 0-16,1 6-1 16,1 7 1-16,-2 6 0 15,2 10-2-15,0 12 3 16,0 0-2-16,-6 10-2 15,5 5 2-15,-1 6 0 16,0 1-2-16,2 1 2 16,5 2-1-16,-4-3 0 15,4-1 0-15,0-3 1 16,1 1-1-16,0-5 1 0,-1-5 0 15,-5-9-1-15,5 14 1 16,-5-14 0-16,0 0 0 16,1-15 1-16,-1 3-1 15,0-5 0-15,-1-5 1 16,-2-2-2-16,2-2 2 15,0-1 0-15,-1 0 0 16,-1 3 0-16,0 0 0 16,-1 4 0-16,2 3-1 15,-4 3 2-15,6 14-2 16,-6-19 0-16,6 19 0 15,0 0 0-15,-7-11 0 16,7 11 0-16,0 0 0 16,6-10 0-16,-6 10-1 0,0 0 1 15,14-14 0-15,-14 14 0 16,0 0 0-16,12-11 0 15,-12 11 0-15,0 0 1 16,0 0-1-16,0 0 0 16,0 0 0-16,0 0 0 15,-3-10 0-15,3 10 0 16,3-12 1-16,-3 12-1 15,7-12 0-15,-7 12 0 16,10-12 0-16,-10 12 0 16,11-9-1-16,-11 9 2 15,0 0-1-15,0 0-1 16,0 0 2-16,-2 12-1 0,2-12 0 15,-9 11 0 1,9-11 0-16,0 0 0 0,-13 12 0 16,13-12 1-16,0 0-1 15,0 0 0-15,0 0 0 16,0 0 1-16,-7-12-1 15,7 12 0-15,0 0 0 16,0 0 0-16,-9-10 0 16,9 10 0-16,-10 1-1 15,10-1 0-15,-10 8-2 16,10-8-3-16,-9 11-6 15,-5-16-9-15,20 17-7 16,-16-12-8-16,10 0-2 16,0 0-2-16,4 17 2 15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01.582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24229 10163 51 0,'0'0'32'0,"0"0"2"16,0 0-2-16,0 0-16 15,2-11-7-15,-2 11-3 16,0 0-2-16,0 0-1 15,3-14-1-15,-3 14-1 16,2-11 1-16,-2 11 0 16,0 0 0-16,0-13 0 0,0 13 0 15,0 0 1-15,0 0-1 16,0 0 0-16,-12-10 0 15,12 10-1-15,0 0 1 16,-11-2-1-16,11 2 0 16,-10-3-1-16,10 3 1 15,0 0 0-15,-13-9-1 16,13 9 1-16,0 0-1 15,-17-7 0-15,17 7 1 16,-14 0-1-16,3 1 0 16,0 2 0-16,0 0 1 15,-2 1-1-15,-1 0 0 16,1 0 1-16,2-1 0 15,-2 2-1-15,3-4 1 16,10-1-1-16,-19 1 1 0,19-1-1 16,-14-4 1-16,14 4-1 15,-15-6 1-15,15 6-1 16,-20-7 1-16,8 3-1 15,-2 1 0-15,-1 2 1 16,-4 1-1-16,0 1 0 16,0 0 0-16,-1 0 1 15,-1 1-1-15,2-2 0 16,1 2 0-16,1-4 0 15,3 1 0-15,-1-1 0 16,2-2 1-16,-1 1-1 16,1 1 0-16,1-2 0 15,-3 2 0-15,1 1 0 16,-5 0 0-16,4 2 0 0,-2-1-1 15,1 2 1-15,0-1 0 16,-3-1 0-16,3 1 0 16,0-1 0-16,-1-1 0 15,2-1 0-15,-1 0 0 16,0-2 1-16,0 0-1 15,-2 1 0-15,0 0 0 16,-2-1 0-16,-2 3 0 16,0 0 0-16,-3 0 1 15,-2 1-1-15,3 1 0 16,-4 0 0-16,0 0 0 15,0 2 0-15,3-2 1 16,-2 0-1-16,2 0 0 0,1-1 1 16,2-1-1-16,2 0 0 15,0-2 1-15,-1 1-1 16,2-1 0-16,1-1 0 15,-3 1 0-15,0-1 0 16,-2 1 0-16,0-1 0 16,-1 2-1-16,-3 0 1 15,-2 1 0-15,0-1 0 16,0 1 0-16,0 1 1 15,0-1-1-15,-2 1 0 16,1 0 0-16,1-1 0 16,2-1 0-16,2-1 0 15,-3 2 1-15,4 1-2 16,-4-1 2-16,2 0-1 0,0 1 0 15,-2 1 0-15,0 0 0 16,-1 2 0-16,0-1 0 16,1 1 0-16,-1 2 0 15,1-2 0-15,3 1-1 16,-3-1 1-16,2 0 0 15,-1 0 0-15,-1 1 0 16,0-2 0-16,2 1 0 16,-6 1 0-16,0-2 0 15,-3 3 0-15,-1-1 0 16,-2 0 0-16,-2 0 0 15,-2 2 0-15,-1 0 0 16,0-3 0-16,1 2 0 16,4-2 0-16,-5 0 0 0,2 0 0 15,5-2 0-15,-1 0 0 16,1-2 0-16,-1 1 0 15,0-1 0-15,1-1 0 16,1 1 0-16,-2-2 0 16,-3 2 0-16,1-1 0 15,1 0 1-15,-2-1-1 16,2 1 0-16,-1 1 0 15,2-1 0-15,0-2 0 16,3 2 1-16,2-2-1 16,-1 2 0-16,3 0 0 15,1-2 0-15,1 1 0 16,1-1-1-16,1 0 1 15,-1 0 0-15,5 0 0 16,-3-3 0-16,2 2 0 0,3 1 0 16,-3-2 0-16,-1 2 0 15,0 1 0-15,0 2 0 16,0-2 0-16,-2 2 0 15,1 0 0-15,-2 0 1 16,3 1-1-16,1-1 0 16,1 1 0-16,2 0 0 15,0-1 0-15,3-3 0 16,0 4 0-16,3-2 0 15,-3-2 0-15,0 2-1 16,-2-1 1-16,1 1 0 16,-2 1 0-16,-1 2 0 15,-2 1 0-15,-2-1 0 16,-3 2 0-16,-1 1 0 0,0 0 0 15,0 1 0-15,-1-3 0 16,3 2 1-16,1-3-1 16,0 0 0-16,0 0 0 15,1-2 0-15,2 1 0 16,0-1 0-16,-1 0 0 15,-4 1 0-15,1 0 0 16,0 2 0-16,0 0 0 16,-1 2 0-16,-1 0-1 15,0 2 1-15,1-1 0 16,3 1 0-16,0-2 0 15,3 1 0-15,1-2 0 16,3 1 0-16,-2-2 1 16,4 0-1-16,0 1-1 0,1-1 1 15,-3 0 0-15,3 1 0 16,0 1 0-16,-2-3 0 15,3 3 0-15,0-3 1 16,14-1-1-16,-20 3-1 16,20-3 0-16,-10 5-2 15,10-5-1-15,-1 11-5 16,1-11-8-16,1 15-10 15,-1-15-8-15,-1 17-2 16,1-17-3-16,7 20 4 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11.42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19800 10699 59 0,'-18'23'24'0,"-8"-16"-9"15,11-4-14-15,5-3-26 16,10 0-7-16,-9-23 0 15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16.47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19748 10608 72 0,'-11'-13'34'16,"-1"4"-2"-16,0 0 1 16,-5-5-32-16,-1 3 0 0,-4 0-1 15,-6 3 2-15,-4 0 0 16,2 3 1-16,-8 2 0 15,4 6 0-15,-3 2 1 16,10 4-1-16,2-1 1 16,7 7-2-16,6 0-1 15,9 2 0-15,4-2-1 16,7 1-1-16,4 1 1 15,4-2-1-15,0-2 1 16,3-2 0-16,1-5 0 16,1-4 0-16,2-4 1 15,2-5-1-15,0-7 1 16,3-5-1-16,-1-5 0 15,-3-1 0-15,-1-4 1 0,-7 4-1 16,-8-1 1-16,-8 3-1 16,-13 4 1-16,-6 7 0 15,-12 5 0-15,-5 9-1 16,-6 5 1-16,-2 8 0 15,0 4-1-15,5 4 1 16,9 2-1-16,6 2 1 16,13-3-1-16,13-2 0 15,17-5 0-15,13-4-1 16,12-5 1-16,12-5 0 15,6-4 0-15,4-3-1 16,-1-8 1-16,-2-4 0 16,-5-4 0-16,-7-6 0 15,-12-3 0-15,-9-3 0 16,-11-2 1-16,-9 0 0 0,-15 3 1 15,-4 4-1-15,-15 5 0 16,-9 9 0-16,-9 10 0 16,-6 12 0-16,-5 8 0 15,-4 13 0-15,-1 9-2 16,1 7 2-16,9 6-2 15,5-1 1-15,10-1 0 16,15-4 0-16,16-9-1 16,11-7 1-16,21-12 0 15,16-8-1-15,15-10 1 16,13-11 0-16,10-5-1 15,5-8 1-15,5-4 0 0,-3-3-1 16,-7-2 1 0,-9-2-1-16,-12 1 1 0,-15 1 0 15,-15 1 0-15,-14 4 0 16,-12 2 0-16,-16 3 0 15,-11 5 1-15,-12 8-1 16,-7 7 0-16,-6 7 0 16,-4 10 1-16,-5 11-1 15,3 9 0-15,3 10 1 16,4 8-1-16,7 3 0 15,8 5 0-15,7-4 0 16,13 1 0-16,5-4 0 16,10-4-1-16,8-9-1 15,7-10 1-15,7-8-2 16,4-12 3-16,6-10-1 15,8-12 1-15,3-11 0 0,2-10 0 16,-1-6 2-16,-8-4-1 16,-8-1 1-16,-14 3-1 15,-12 6-2-15,-17 10 1 16,-15 10 0-16,-17 14 0 15,-15 10 0-15,-6 16 0 16,-7 10 0-16,-7 14-1 16,5 9 0-16,-5 8 0 15,7 4 0-15,10 2 0 16,10-3-1-16,12-3 1 15,11-4-1-15,16-10 2 16,11-5 0-16,13-9 0 16,13-7 0-16,5-12-1 0,6-9 1 15,6-13 0-15,3-12-1 16,3-9 1-16,-5-7-1 15,-5-6 1-15,-10-2 0 16,-11 3 0-16,-14 3 0 16,-15 9 0-16,-8 7 0 15,-20 11 1-15,-8 12-1 16,-9 10 0-16,-3 10 1 15,0 12-1-15,2 8 0 16,8 7 0-16,6 5 1 16,13 0-1-16,14-4 2 15,15-2-2-15,14-10 3 16,14-5-3-16,11-10 2 15,11-10-1-15,7-9 0 0,3-8-1 16,4-11-2-16,3-12 1 16,-6-8-2-16,-4-11 2 15,-10-6-2-15,-11-2 3 16,-13-3-3-16,-12 1 4 15,-16 6-1-15,-14 7 0 16,-14 11 1-16,-6 13 0 16,-8 14-1-16,-2 15 0 15,-2 15 1-15,0 14-1 16,1 12 0-16,8 9 1 15,4 9 1-15,9 2-2 16,9-1 0-16,11-5 0 16,9-7-1-16,16-11 2 15,11-11-2-15,12-14 0 16,10-17-2-16,10-14 2 0,2-18 0 15,4-14-1-15,-2-11 2 16,-6-8-2-16,-11-9 2 16,-12-5-1-16,-17 0 2 15,-14 0-1-15,-14 3 1 16,-14 6-1-16,-9 5 1 15,-11 13-1-15,-2 11 0 16,-6 15 0-16,-4 16 1 16,-2 15-1-16,-1 17 0 15,-3 12-1-15,1 10 2 16,5 4-2-16,5 0 2 15,12-6-2-15,11-5 3 16,17-11-2-16,12-11 0 16,18-16 0-16,16-19-1 0,9-13 1 15,4-11 0-15,7-12-1 16,-7-7-1-16,-4-4 2 15,-12-3 0-15,-11 2 0 16,-14 4 0-16,-16 9 0 16,-9 8 0-16,-11 11 1 15,-8 11-1-15,-4 13 1 16,-1 11-1-16,-1 13 0 15,3 12 1-15,3 13-1 16,8 8 1-16,8 7-1 16,8 2 1-16,14-2-1 15,9-2 2-15,13-5-1 16,11-10 1-16,11-10-2 15,7-10 2-15,3-10-2 0,4-8 0 16,-1-9-1-16,-2-9-1 16,-3-8 1-16,-10-3-1 15,-11-5 2-15,-10-1-2 16,-11-4 2-16,-12 5 0 15,-9-1 0-15,-10 5 0 16,-8 11 1-16,-3 9-1 16,-5 15 0-16,-1 14 3 15,3 21-2-15,2 14-1 16,2 18 1-16,7 10-1 15,4 11 0-15,6 5 0 16,10-2 0-16,9-8-2 16,7-10 2-16,5-9 0 15,11-15-1-15,5-15 0 0,5-20 0 16,4-16 1-16,2-17 0 15,0-13-1-15,-3-12 1 16,-5-10-1-16,-7-8 1 16,-11-4 0-16,-8-2 0 15,-13 4-1-15,-12 4 2 16,-6 11-1-16,-11 11 0 15,-6 19 1-15,-4 16 0 16,-1 20 0-16,-4 18-1 16,7 14 2-16,1 14-2 15,5 4 0-15,9 3 0 16,6-2 0-16,7-4-1 15,10-10 1-15,7-9-1 16,5-9 0-16,8-15 0 0,2-13 1 16,8-15 0-16,4-18 0 15,4-16 0-15,0-13-1 16,2-10 1-16,-5-9 1 15,-6-5-1-15,-11-2 0 16,-10 3 0-16,-13 6 1 16,-10 6-1-16,-13 14 1 15,-11 11-1-15,-8 15 0 16,-2 18 1-16,-1 16 0 15,0 19-1-15,5 18 2 16,4 10-2-16,13 6 0 16,8 0 0-16,11 1 0 15,12-6 0-15,13-10-1 16,14-11 1-16,10-15-2 0,9-12 2 15,7-14 0-15,5-18-1 16,4-12 0-16,-2-13 1 16,1-10-2-16,-10-11 2 15,-12-3 0-15,-12-5 0 16,-13-1 1-16,-16 1-1 15,-15 4 1-15,-13 6 0 16,-9 13 0-16,-13 10 0 16,-5 19-1-16,-4 19 1 15,-3 21 0-15,2 20-1 16,3 15 0-16,6 10 0 15,4 7-1-15,13 2 1 16,12-4 0-16,13-10 0 16,15-8-1-16,12-13 1 0,15-12 0 15,12-17-1-15,8-16 1 16,10-20-1-16,2-12 1 15,3-19-1-15,-7-11 1 16,-7-12 0-16,-12-3 0 16,-17-6 0-16,-12 0 1 15,-18 3-1-15,-10 9 1 16,-17 13 0-16,-12 16-1 15,-8 19 0-15,-7 22 0 16,-6 28 1-16,-3 21 0 16,0 21-1-16,-1 14 0 15,8 9 0-15,8 3 1 16,12-5-1-16,13-10-1 0,17-16 1 15,17-15-1 1,18-25 0-16,18-21 0 0,15-19 1 16,12-22-1-16,8-16 0 15,2-11 1-15,-3-14 0 16,-8-4 1-16,-13-1-1 15,-16 3 1-15,-15 5-1 16,-19 10 1-16,-17 13-1 16,-13 21 0-16,-16 19 1 15,-10 27-1-15,-11 26 0 16,-5 28 1-16,-3 25-1 15,2 21 0-15,9 11 0 16,7 10 0-16,19-1 0 16,16-7-1-16,18-8 0 0,17-12-1 15,12-11 1 1,12-14 0-16,10-11 0 0,6-12 0 15,1-14 1-15,0-17-1 16,0-17 1-16,-4-17 0 16,-4-13 0-16,-3-14 0 15,-13-10 0-15,-10-8 0 16,-13-1 1-16,-12 1 0 15,-12 6-1-15,-7 11 1 16,-9 12 0-16,-8 11-1 16,0 17 1-16,0 17-1 15,-1 12 0-15,4 14 0 16,6 10-1-16,4 10 1 15,6 3 0-15,8-1 0 16,10-4 0-16,11-9-1 0,10-8 1 16,9-14 1-16,7-17-2 15,10-19 1-15,5-20 0 16,5-18 0-16,0-14-1 15,-5-12 1-15,-7-10-1 16,-10-1 1-16,-13-1 0 16,-16 6 1-16,-15 7-1 15,-15 16 2-15,-14 12-1 16,-11 18 0-16,-10 17-1 15,-3 16 1-15,-3 17-1 16,4 16 0-16,5 13 0 16,11 10 0-16,11 3 0 15,11 2 0-15,18-3 0 16,16-11 0-16,17-7 0 0,13-16 0 15,15-20 0-15,8-19 0 16,7-22 0-16,6-22-1 16,-2-14 1-16,-3-15-1 15,-9-6 1-15,-16-4 1 16,-14 2-1-16,-20 7 0 15,-16 10 1-15,-16 13-1 16,-16 15 1-16,-13 19 0 16,-10 22-1-16,-3 21 0 15,-6 23 0-15,-1 24-1 16,5 20 1-16,1 16 0 15,10 11-1-15,12 2 0 16,12-3 0-16,12-11 0 16,18-10 0-16,13-19 0 0,12-18-1 15,12-19 1-15,8-21 1 16,6-22-1-16,3-20 0 15,3-19 0-15,-4-12 1 16,-5-11 0-16,-16-3 0 16,-9-2 1-16,-16 2 0 15,-18 11 0-15,-14 11 0 16,-15 20 0-16,-10 16 0 15,-12 21-1-15,-4 22 0 16,-1 18 0-16,1 22 0 16,4 17 0-16,7 8 0 15,9 3-1-15,12-3 1 16,14-6 0-16,13-13-1 15,13-11 1-15,16-15 0 16,13-15-2-16,7-14 1 0,7-14 1 16,2-14-1-16,1-11 1 15,2-11 0-15,-7-13 0 16,-3-8 0-16,-12-7 1 15,-16-2-1-15,-9-1 0 16,-16 3 1-16,-10 7-2 16,-13 12 2-16,-14 16-1 15,-8 18 1-15,-4 21 0 16,-1 18-1-16,4 18 1 15,1 12-1-15,10 12 0 16,6 4-1-16,13-1 1 16,12-5-1-16,9-9 0 15,13-12 0-15,9-10 0 16,10-15 1-16,6-12 0 0,10-20-1 15,3-16 0-15,6-15 1 16,0-12-1-16,-2-12 1 16,-6-5 0-16,-9-2 0 15,-10-1 1-15,-12 9 0 16,-13 9 0-16,-15 12-1 15,-12 11 2-15,-11 18-2 16,-9 15 0-16,-5 14 0 16,-7 12-1-16,0 16 1 15,3 14-1-15,3 8 1 16,8 5 0-16,7 1 0 15,13-5-1-15,13-8 1 16,12-7 0-16,13-15 0 0,11-13 0 16,11-18 0-16,6-12-1 15,8-15 1-15,0-14 0 16,1-12-1-16,-2-7 0 15,-8-6 1-15,-11-4 0 16,-13 2 0-16,-12 2 0 16,-15 8 0-16,-14 9 0 15,-13 11 0-15,-12 16 1 16,-9 12 0-16,-4 17-1 15,-5 18 1-15,3 13-1 16,5 13 1-16,5 10-1 16,12 4 1-16,10 2-1 15,15-4 0-15,10-7 0 16,16-12 0-16,12-11-1 0,14-17 1 15,12-14 0-15,11-15 0 16,3-17-1-16,4-13 1 16,-1-15 0-16,-5-6-1 15,-4-10 1-15,-15-2 0 16,-11-1 0-16,-19 4 0 15,-15 7 0-15,-14 7 0 16,-11 11 0-16,-11 15 1 16,-13 14-1-16,-3 17 1 15,-1 11 0-15,1 15 0 16,3 11-2-16,8 3 2 15,9 5-1-15,12-3 1 16,12-4-2-16,15-9 1 16,11-8-1-16,13-10 1 0,8-8 0 15,9-11 0-15,5-9-1 16,2-7 1-16,0-6 0 15,-2-2 0-15,-4-3 0 16,-9 2 0-16,-10 0 0 16,-11 4 0-16,-11 3 0 15,-5 10 0-15,-24-6 0 16,-5 8 0-16,-5 4 0 15,-8 3 0-15,-1 5 0 16,-1 3 0-16,4 3 1 16,4 2-1-16,7 2 0 15,10 0 0-15,12-1 0 16,14-7-1-16,12-11-1 15,14-11-5-15,8-28-6 16,25-1-5-16,-4-33-2 0,28 7-3 16,-13-35-4-16,24 10-6 15,-11-15-4-15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24.29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23929 15780 31 0,'-1'-11'33'0,"1"11"1"16,-8-18-1-16,8 18-26 16,-4-17-4-16,4 17-1 15,-1-17 2-15,1 17-1 16,0-12 0-16,0 12 0 15,5-11-1-15,-5 11 1 16,0-10-1-16,0 10 1 16,0 0-1-16,-10-12 1 0,0 9-1 15,-3 2 0-15,-4 0-1 16,-2 3 0-16,-3 3 0 15,-2 4-1-15,1 5 1 16,-4 8-1-16,3 3-1 16,1 4 1-16,2 4-1 15,5 2 0-15,2 1 1 16,6-5-1-16,6-3 0 15,6-8 1-15,7-10 0 16,5-7 0-16,7-10 0 16,0-9-1-16,2-6 1 15,-3-6 1-15,-3-1-1 16,-10-2 0-16,-7 1 0 15,-8 4 0-15,-12 5 1 16,-10 4-1-16,-3 7 0 0,-8 8 0 16,-7 8 0-16,-1 8 0 15,-6 9 0-15,-2 9 0 16,1 5 0-16,-1 8 1 15,4 2-1-15,5 2 1 16,7-3-1-16,10-1 0 16,12-4 0-16,15-7 0 15,14-15 0-15,16-13 0 16,17-13 0-16,10-12-1 15,14-14 1-15,0-11 0 16,2-6 1-16,-4-6-1 16,-13 7 0-16,-12 3 1 15,-17 4 0-15,-17 9 0 16,-18 6-1-16,-12 9-1 0,-12 6 1 15,-10 6 0-15,-9 6 0 16,-3 5 0-16,-2 3-1 16,0 5 1-16,2 3 1 15,8 2-1-15,6 2 0 16,13 1 1-16,7 3-1 15,14 0 0-15,9 0 0 16,9-2 0-16,10-6-1 16,9-3 1-16,7-8 0 15,6-13-1-15,3-10 1 16,5-13 0-16,-2-11-1 15,2-13 2-15,-4-6-1 16,-6-4 1-16,-7-4-1 16,-8 3 2-16,-9 3-2 15,-10 7 2-15,-11 9-2 0,-9 11 1 16,-8 12-1-16,-7 10-1 15,-8 13 1-15,-6 11 0 16,-5 11 0-16,-4 10 0 16,2 7 1-16,0 6-2 15,6 1 2-15,6 3-2 16,13-5 1-16,14-1-1 15,15-7 1-15,15-7-1 16,16-14 0-16,12-10 1 16,10-11-1-16,10-12 1 15,4-12 0-15,-2-11 1 16,-5-5-2-16,-8-3 2 0,-14-2 0 15,-10 3 0-15,-18 0 0 16,-17 7 0-16,-12 5-1 16,-11 8 0-16,-13 9 0 15,-7 8-1-15,-8 10 1 16,-1 10 0-16,-4 10 0 15,2 8 0-15,9 7-1 16,5 5 2-16,8 2-1 16,15 3 0-16,11-1 1 15,14-4-3-15,13-5 2 16,11-7-1-16,8-7 1 15,8-14-1-15,10-12 0 16,2-17 1-16,5-14 0 16,3-11 1-16,-3-12-1 15,-6-5 1-15,-7-5 0 0,-9 0 0 16,-15 4-1-16,-9 4 0 15,-12 10 1-15,-16 9-1 16,-11 11 0-16,-12 10 1 16,-7 12-1-16,-6 11 0 15,-9 13-1-15,-5 10 1 16,0 8 0-16,1 8 0 15,3 1-1-15,8 2 1 16,16-2-1-16,16-2 1 16,17-5 0-16,18-10-1 15,19-6 0-15,15-11 0 16,12-10 0-16,10-12 0 15,11-9 0-15,-7-12 0 16,0-7 0-16,-9-8 1 0,-13-2 0 16,-18 0 0-16,-16 0 1 15,-19 6 1-15,-22 4 0 16,-12 10 1-16,-14 7-1 15,-10 11 0-15,-8 12-2 16,0 9 0-16,-2 10 0 16,4 8-1-16,4 7 0 15,10 1 0-15,10 1-1 16,14 0 1-16,11-6 1 15,17-4 0-15,12-7 0 16,15-9 0-16,12-8 0 16,9-9 0-16,5-8 0 15,1-4 0-15,-3-8 1 16,-8-5 0-16,-10 0 0 0,-11-2 1 15,-15 2-1-15,-15 3 0 16,-13 2 1-16,-12 3-1 16,-8 3 0-16,-5 5-1 15,-4 5 0-15,0 10 0 16,-2 8 0-16,-1 9 0 15,5 10-1-15,3 8 1 16,5 11 0-16,6 1-1 16,5 5 0-16,8-3 0 15,12-3-1-15,9-5 1 16,12-11 1-16,12-14-2 15,11-11 2-15,10-12 0 16,7-12 0-16,-2-13 1 0,3-7 1 16,-9-6-1-16,-8-5 1 15,-15 0-1-15,-15-1 1 16,-15 1-1-16,-17 8 0 15,-13 7 0-15,-14 8-1 16,-6 14 0-16,-11 13 0 16,1 12 0-16,-2 9 0 15,5 12 0-15,7 3 0 16,8 1 0-16,13 2 0 15,13-7 0-15,17-1-1 16,15-9 1-16,15-4-1 16,12-8 1-16,11-6-1 15,8-4 0-15,1-9 1 16,1-5 0-16,-3-7 0 0,-6-7 0 15,-12-3 1-15,-12-4 0 16,-12-2-1-16,-10-2 0 16,-16 3 1-16,-10 3-1 15,-10 8 0-15,-9 11 0 16,-11 6 0-16,-1 13 0 15,-3 12 0-15,-1 7 0 16,8 9 0-16,2 7 0 16,14 3 0-16,9 2 0 15,16-1 0-15,12-1-1 16,16-1 1-16,11-6 0 15,8-4-1-15,8-8 1 16,5-8 0-16,0-11-1 16,0-9 1-16,-5-13 0 15,-9-10 1-15,-7-9-1 0,-9-6 0 16,-7-5 1-16,-8-2-1 15,-5 1 0-15,-4 5 1 16,-6 6-2-16,0 9 2 16,-6 10-1-16,-3 14 0 15,-2 14 0-15,-3 13 0 16,-3 13 0-16,-2 11 0 15,2 8 0-15,2 6 0 16,5 1 0-16,8-2 0 16,13-2 0-16,9-7-1 15,15-7 1-15,10-8 0 16,12-11 0-16,11-6-1 15,1-11 1-15,3-8 0 16,-5-6 0-16,-3-11 0 0,-12-4 0 16,-9-10 1-16,-12 0-1 15,-14-4 0-15,-10 0 0 16,-13 2 1-16,-9 0-1 15,-9 5 1-15,-3 4-1 16,-2 8 0-16,-2 5 0 16,2 5 0-16,7 3 0 15,6 5 0-15,10 7 0 16,14-4 0-16,-5 10 0 15,17-4 0-15,6-2 0 16,8 0 0-16,3-4 1 16,3-6-1-16,2-8 0 15,-1-9 0-15,2-6 0 16,-6-10 0-16,-1-5 1 0,-7-4 0 15,-3-5 0-15,-7 1 0 16,-7 0 0-16,-5 5 0 16,-3 4 0-16,-7 9 0 15,-5 9-1-15,-5 10 0 16,-8 12 0-16,0 10 0 15,-4 10 0-15,-4 6 0 16,-2 6-1-16,6 0 1 16,6 1 0-16,7 0-1 15,10-1 1-15,10-5 0 16,9-2-1-16,9-5 1 15,6-3-1-15,1-6 2 16,4-5-1-16,-1-5 0 16,0-9 0-16,-5-7 0 15,-3-7 0-15,-6-7 1 0,-8-4 0 16,-8-3 0-16,-5-2-1 15,-7 0 0-15,-8 5 0 16,-4 5 1-16,-9 10-2 16,-7 10 1-16,-4 10 0 15,-4 12-1-15,-5 9 1 16,1 9 0-16,1 4 0 15,7 3 0-15,5 1 0 16,10 1-1-16,10 0 1 16,9 0-1-16,12-4-1 15,9 2 1-15,8-5 0 16,7-3 0-16,6-6-1 15,6-11 2-15,4-11-1 16,4-12 1-16,-1-13 1 0,-1-8-1 16,-3-10 1-16,-8-3 0 15,-6-2 0-15,-8-1 0 16,-9 6 0-16,-9 3 0 15,-9 9-1-15,-8 7 1 16,-9 11-1-16,-3 10 0 16,-5 7 0-16,-5 11 0 15,2 9 0-15,-1 5-1 16,6 7 1-16,6 0-1 15,6 3 1-15,12-3-1 16,9-3 0-16,9-6 0 16,10-8-1-16,6-8 2 15,4-8-1-15,2-10 2 0,2-9-1 16,0-10 0-16,-2-11 2 15,-4-10-2-15,2-9 2 16,-4-5-1-16,-2-6-1 16,0-2 1-16,-7-2-2 15,-2 5 1-15,-5 6 0 16,-7 10 0-16,-9 10 1 15,-11 15-1-15,-7 11 0 16,-11 11 0-16,-7 13 0 16,-8 8 0-16,-3 6 0 15,-3 10 0-15,2 1-1 16,9 0 1-16,9 2 0 15,14 0 0-15,14-3 0 16,17-5-1-16,15-6 1 0,18-13-2 16,13-10 1-16,12-11-1 15,1-15 1-15,8-12-1 16,-3-14 0-16,-5-9 2 15,-6-6-1-15,-16 0 2 16,-12 1 0-16,-13 3 0 16,-15 8 1-16,-18 6 0 15,-9 11-1-15,-14 11 1 16,-7 15-1-16,-4 9 0 15,-7 11 0-15,0 10 0 16,2 7 0-16,5 5-1 16,7 4 0-16,9-1 0 15,7 4 0-15,15-6-1 16,10 0 0-16,13-7 1 0,12-4-1 15,8-7 0-15,9-10 1 16,4-10 0-16,7-15 0 16,-2-10 0-16,-2-8 1 15,-2-11 0-15,-13-2-1 16,-10-1 1-16,-14 3 0 15,-12 2-1-15,-13 10 0 16,-11 7 1-16,-8 10 0 16,-8 11-1-16,-4 9 0 15,-2 10 0-15,1 10 0 16,4 8 0-16,3 9 0 15,9 4-1-15,6 4 1 16,11 1-1-16,10-5 1 16,9-1-2-16,9-8 2 0,11-6 0 15,3-9 0-15,6-12-1 16,4-9 1-16,2-13 1 15,-1-7-1-15,-4-12 1 16,-5-6-1-16,-8-4 0 16,-8-3 0-16,-10 0 1 15,-6 0-1-15,-10 5 0 16,-7 7 0-16,-9 9 1 15,-2 9-1-15,-8 12-1 16,-2 10 1-16,-5 13 0 16,0 11 0-16,1 6-1 15,5 8 1-15,3 4 0 16,6 1-1-16,9-1 1 0,11-7 0 15,8-2-1-15,10-6 0 16,9-11 0-16,4-7 0 16,11-12 1-16,6-11 0 15,4-10 0-15,0-11 0 16,0-6 0-16,-5-2 1 15,-5-6-1-15,-11 4 1 16,-12 0-1-16,-10 6 0 16,-10 3 1-16,-11 10-1 15,-8 3 0-15,-9 7 0 16,-3 7 0-16,-4 10 0 15,-3 6 0-15,4 7 0 16,1 9 0-16,4 2 0 16,8 4 0-16,10 2 1 15,12-2-2-15,10-4 1 0,13-6-1 16,9-8 1-16,12-9-1 15,10-10 1-15,6-10-1 16,4-10 1-16,2-6-1 16,-5-6 1-16,-3-3 0 15,-11-2-1-15,-9-3 2 16,-12 2 0-16,-11 0-1 15,-9 2 0-15,-9 0 1 16,-6 2-1-16,-5 2 0 16,-1 4 1-16,-3 10-1 15,1 7-1-15,-2 10 1 16,-1 10 0-16,4 11 0 15,-1 8 1-15,5 11 0 16,3 4 0-16,5 5-1 0,5-2-1 16,8-2 1-16,6-5-1 15,8-5 1-15,7-10-1 16,6-9 1-16,7-11-2 15,4-11 2-15,4-9 1 16,1-11-2-16,1-6 2 16,-1-10-2-16,-3-5 1 15,-4-4 0-15,-6 2-1 16,-11 0 1-16,-10 4-1 15,-10 5 1-15,-12 7 0 16,-9 14 0-16,-13 10 0 16,-9 13 1-16,-4 8-1 15,-4 13 1-15,3 10-1 16,0 8 0-16,9 6 1 15,6 3-2-15,11 3 1 0,13 2-1 16,6-3 1-16,18-2 0 16,8-10 0-16,10-5 0 15,9-14 1-15,10-12-2 16,5-16 1-16,6-18-1 15,4-15 0-15,-1-14 1 16,-4-10-2-16,-7-2 2 16,-13-4-1-16,-12 0 2 15,-14 6 1-15,-15 13-1 16,-13 12 2-16,-18 14-2 15,-10 16 3-15,-11 15-3 16,-9 15 0-16,-5 16 0 16,-1 14-2-16,2 4 2 15,7 8-3-15,10-1 2 0,12-3-2 16,14-4 1-16,16-10 1 15,16-8-1-15,12-14 0 16,12-9 1-16,8-13-1 16,8-13 1-16,4-9-1 15,3-8 1-15,-2-8 0 16,-5-4 0-16,-2-2 0 15,-14-4 0-15,-9 1 3 16,-13 3-3-16,-9 3 1 16,-18 6-1-16,-5 5 2 15,-10 8-2-15,-6 8 3 16,-6 14-3-16,-2 16 1 15,-1 12 0-15,1 10-1 16,5 12 0-16,2 6 0 0,9 4 0 16,8-3-3-16,13-1 2 15,9-9-3-15,10-9 2 16,8-11 1-16,8-9 0 15,5-13 0-15,3-12 1 16,2-10-1-16,3-9 2 16,-4-7-1-16,-4-6 1 15,-1-5 2-15,-10-3-3 16,-6 1 1-16,-10 1 0 15,-7 3 0-15,-9 4-1 16,-5 4 1-16,-9 9 0 16,-7 8-2-16,-4 8 1 15,-3 11 1-15,-3 10 0 16,-2 10 1-16,-1 11-2 15,4 8 2-15,5 1-2 0,5-2-2 16,9 1 2-16,12-7-2 16,9-6 2-16,7-10-4 15,11-12 4-15,7-13-1 16,8-10 0-16,4-9 2 15,6-9-1-15,-1-7 0 16,-2-5 0-16,-1-4 1 16,-7 1-1-16,-8 2-2 15,-9 3 3-15,-11 5-1 16,-16 8 1-16,-10 7-1 15,-14 12 0-15,-8 11 1 16,-8 9-1-16,-5 13 0 0,-4 10 0 16,3 9 1-16,1 5-1 15,11 3 0-15,10-1-1 16,9-3 1-16,17-2-1 15,10-8 1-15,15-8-1 16,13-9 1-16,9-9-1 16,9-10 1-16,3-8 0 15,5-12 0-15,0-5 0 16,-3-9 1-16,-6-4-1 15,-12-2 0-15,-7 0 1 16,-11 0-1-16,-12 6 1 16,-12 4 0-16,-10 9-1 15,-8 7 1-15,-7 11-1 16,-4 11 0-16,-5 12 0 15,-5 9 0-15,-1 11 0 0,3 7 0 16,0 4-1-16,9 2 0 16,8-1 0-16,10-6 1 15,11-4-1-15,10-8 0 16,11-8 0-16,9-10 0 15,9-8 1-15,5-9 0 16,4-12 0-16,3-8 0 16,-1-4 1-16,-2-6-1 15,-2-4 1-15,-7-3-1 16,-12-1 0-16,-3 2 0 15,-12 3 1-15,-7 2-1 16,-8 3 1-16,-4 3 1 16,-8 10-1-16,-6 9 1 15,-3 8-2-15,-5 11 1 0,-4 6-1 16,0 10 0-16,2 7 0 15,1 5-2-15,7 0 1 16,6-1-1-16,10 0 1 16,9-2 0-16,11-6 0 15,9-1 0-15,9-8 0 16,7-6 1-16,7-9 0 15,4-10-1-15,3-9 2 16,0-9-1-16,-1-9 1 16,-6-6-1-16,-12-5 2 15,-6-1 0-15,-15 1-1 16,-4 3 2-16,-17 5-2 15,-6 7 1-15,-12 9-1 16,-7 10 2-16,-5 9-3 0,-4 11 1 16,2 7-1-16,1 13 0 15,3 3-1-15,6 6 0 16,14-1 0-16,10 0-1 15,12-3 1-15,13-6-2 16,12-3 2-16,8-13-1 16,12-7 2-16,6-9 0 15,7-13 1-15,3-7 1 16,2-6-1-16,-1-8 1 15,1-5-1-15,-2-4 1 16,-8-2-1-16,-4-1 1 16,-8 1-2-16,-7 6 0 15,-11 3 0-15,-9 8 0 0,-12 8 1 16,-16 17-1-16,-6 10 0 15,-11 12 1-15,-11 15-1 16,-5 6 1-16,-4 9-1 16,1 2 1-16,7 1-1 15,9-4 0-15,11-4-1 16,12-6 0-16,14-6 0 15,12-7 1-15,14-6-1 16,11-8 0-16,13-6 0 16,8-5 1-16,2-10 0 15,4-2-1-15,-5-8 2 16,-4-3-1-16,-11-5 0 15,-13 2 1-15,-10-3-1 16,-14 3 1-16,-12 2 0 0,-10 3 0 16,-9 5-1-16,-8 7 1 15,-1 10-1-15,-4 3 0 16,0 8 1-16,2 3-1 15,3 4-1-15,5 5 1 16,6-1 0-16,8 0 0 16,4-1 0-16,8-4 0 15,1-10-1-15,11 17 1 16,1-14 0-16,1-3 0 15,0-3-1-15,2-7 1 16,1-4 1-16,-1-3-1 16,-2-4 0-16,-4-4 0 15,-6 1 1-15,-4-2-1 16,-5 1 0-16,-9 3 1 15,-7 6-1-15,-8 5 1 0,-5 4-1 16,-6 10 1-16,-2 6 0 16,-6 9-1-16,2 5 0 15,-1 3 0-15,7 2-1 16,3 0 1-16,8-2 0 15,7-4-1-15,12-2 0 16,7-7 0-16,4-13 1 16,23 10-1-16,0-10 1 15,8-6 0-15,2-7 0 16,4-2-1-16,-2-2 2 15,-1-2-1-15,-7 0 1 16,-9 2 0-16,-11-1-1 16,-10 3 1-16,-10 5 0 15,-16 5-1-15,-10 2 0 0,-6 4 1 16,-7 4-2-16,-5 0 1 15,-4 3 0-15,-1 5 0 16,0 1 0-16,7-1 0 16,4 3-1-16,7-4 1 15,9 2 0-15,9 0-1 16,12-2 0-16,14-12 1 15,8 10-1-15,13-10 0 16,13-6 0-16,7-6 0 16,9-6 1-16,5-5 0 15,-2-2 0-15,-6 4 0 16,-7 0 0-16,-10 3 0 15,-17 7 1-15,-13 11-1 0,-25 6 0 16,-13 12 1-16,-15 3-1 16,-14 7 1-16,-7 1-1 15,-6 1 1-15,-3-2-1 16,6-6-1-16,7-5-2 15,7-17-5-15,17 4-6 16,-6-23-3-16,26 12-4 16,-11-25-2-16,24 12-3 15,-10-16-7-15,13 6-3 16,9 3 6-16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30.11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21800 15765 53 0,'-26'-6'36'16,"-9"-3"-1"-16,-3 13-3 15,-9-4-31-15,-7 5-1 16,-2 5 0-16,-6 3 0 16,2 4 1-16,2 1 0 15,8-2-1-15,9-1 1 16,12-4 0-16,16-5 0 15,13-6-1-15,14-14 1 0,16-2-1 16,13-8 0-16,7-5 1 16,10-4-1-16,5-6 1 15,0 3-1-15,-3-2-1 16,-5 5 2-16,-17 3-1 15,-12 7 1-15,-15 6-2 16,-13 17 3-16,-31-7-1 16,-10 19 1-16,-18 5 1 15,-9 12-3-15,-8 6 2 16,1 9-1-16,-2 3 1 15,11 4-2-15,8-2 0 16,15-3 1-16,20-6-1 16,16-10-1-16,21-13 1 0,11-13-1 15,24-17 1-15,7-16-1 16,13-11 1-16,5-15-1 15,-2-11 1-15,-4-7 1 16,-9-5-1-16,-10-4 1 16,-19-4-1-16,-16 7 1 15,-19 4 0-15,-12 8 0 16,-16 8 0-16,-7 14-1 15,-12 15 1-15,-7 20-1 16,-6 23 1-16,-2 16-1 16,1 16 0-16,8 12 1 15,4 8-1-15,14 4 1 16,13-1-2-16,17-2 0 15,14-9 1-15,15-7-1 0,15-12 1 16,13-11-1-16,7-12 0 16,7-14-1-16,5-15 1 15,2-16 2-15,-2-14-2 16,1-14 1-16,-8-12-1 15,-11-5 2-15,-12-6-1 16,-15 1 0-16,-17 2 1 16,-15 7 0-16,-15 11 0 15,-14 10-1-15,-13 16 1 16,-6 12-1-16,-3 16 1 15,-3 17 0-15,5 14-1 16,4 15 0-16,9 12 0 16,10 9 0-16,15 5-1 15,10 1 1-15,18-4-1 0,13-6 1 16,20-12-1-16,11-16 1 15,19-19-1-15,9-20 0 16,11-19 1-16,6-17-1 16,1-15 0-16,-6-12 0 15,-13-4 1-15,-14-6-1 16,-20 1 2-16,-18 2 0 15,-24 10 1-15,-17 6 0 16,-23 16 0-16,-12 12 1 16,-11 17-2-16,-10 16 2 15,-4 22-4-15,-4 18 1 16,-1 16-1-16,5 14 0 15,4 13 1-15,8 8-2 16,7 1 2-16,10-5-1 16,16-8 0-16,12-9 2 0,14-14-2 15,14-15 1-15,15-21-1 16,15-21 1-16,14-26-1 15,10-16 0-15,8-19 0 16,10-15-1-16,2-12 2 16,-2-10 0-16,-7-6 0 15,-14 0 1-15,-11 5 0 16,-17 9 1-16,-21 11 0 15,-19 15 0-15,-20 17-1 16,-15 22 0-16,-14 26 0 16,-8 27 0-16,-8 23-1 15,-2 20 0-15,-1 16-1 16,4 9 0-16,7 7 1 0,10 1-1 15,14-9 0-15,11-9 0 16,15-12 0-16,12-15 0 16,12-13 0-16,11-18 0 15,13-22 1-15,7-18-1 16,9-20 0-16,6-20 0 15,7-17 1-15,2-14 0 16,-3-11 1-16,-3-7 0 16,-12-6 0-16,-8 3 0 15,-13 7 0-15,-15 10 0 16,-16 14 0-16,-12 15-1 15,-15 18 1-15,-11 21-1 16,-8 23 1-16,-8 23-1 16,-1 22 0-16,-1 21 1 0,5 15-2 15,9 12 1-15,6 8-1 16,13 2 0-16,12-1-1 15,11-5 1-15,12-14-1 16,9-15 1-16,11-17 0 16,8-21-1-16,12-27 1 15,11-23 1-15,8-26 0 16,9-25 1-16,5-18 0 15,1-17 0-15,-8-12 0 16,-7-7 0-16,-14-2 1 16,-17 5 0-16,-19 8 0 15,-18 10-1-15,-23 18 0 16,-16 18 0-16,-15 21 1 15,-10 24-1-15,-17 28-1 0,-3 26 1 16,-8 22-2 0,0 26 1-16,4 20-1 0,4 13 0 15,12 11 0-15,14 4-2 16,14 1 2-16,12-9-2 15,21-10 2-15,20-15 0 16,18-25 0-16,23-24-1 16,15-27 1-16,19-24 0 15,20-19-2-15,10-25-3 16,10-3 3-16,-11-12 0 15,-11 2 2-15,-16 6 1 16,-25 5 2-16,-26 11 1 16,-31 8 1-16,-24 19 4 15,-27 8-3-15,-11 19-1 0,-13 11-2 16,-9 19 0-16,-2 12-3 15,0 17 1-15,3 13-1 16,2 11 0-16,9 5-1 16,5 4 1-16,10 4 0 15,10-7-1-15,15-3 1 16,13-9-1-16,14-13 1 15,18-17-1-15,14-21 2 16,16-16-4-16,20-19 1 16,8-15 0-16,14-9 0 15,7-11 0-15,7 6 0 16,-6-1 0-16,-4 11 2 15,-13 11 1-15,-18 10 1 16,-13 13 1-16,-23 10 1 16,-19 8 0-16,-23 3-1 0,-14 9 0 15,-14-2-1-15,-7 1 1 16,-7-3-2-16,-3-4 0 15,3-7 0-15,5-6 0 16,13-8 0-16,12-7-1 16,14-7 0-16,17-6 0 15,11-10 0-15,17-7 0 16,20-7 0-16,17-7 0 15,17-8 1-15,9-7-1 16,12-6 1-16,5-2-1 16,1 1 1-16,-6 3 0 15,-12 5 1-15,-22 8 0 16,-25 10 1-16,-23 8 0 15,-21 19 0-15,-37-6 0 0,-21 16-1 16,-17 6 2-16,-22 5-2 16,-11 5 0-16,-6 2-1 15,3-2 1-15,1-3-1 16,14-6 0-16,12-8 0 15,21-12 0-15,27-9 0 16,23-15-1-16,24-11 0 16,27-10 1-16,21-6-1 15,21-6 1-15,11-3-2 16,11 0 4-16,-2 4-4 15,-7 5 5-15,-13 9-2 16,-21 10-1-16,-25 9 1 16,-26 10 0-16,-29 11 0 15,-30 9-1-15,-22 6 1 0,-15 7 0 16,-15 4-1-16,-2 1 1 15,1 0-1-15,7-4 1 16,15-2-1-16,17-11-1 16,22-13 1-16,19-11 0 15,28-13-1-15,21-13 0 16,23-9 1-16,20-12-1 15,18-8 1-15,7-4 1 16,5 1 0-16,-3 5 0 16,-14 5 1-16,-16 10-1 15,-24 11 0-15,-27 14 1 16,-37 18-1-16,-29 12-1 15,-24 15 1-15,-23 9-1 16,-12 7 0-16,-10 3 0 0,7-2-1 16,7-5 1-16,23-8 0 15,25-13 0-15,27-13 0 16,32-15-1-16,33-18 1 15,28-7 0-15,28-16 0 16,20-4 0-16,15-4 0 16,1 2 0-16,-7 3 0 15,-12 8 2-15,-23 12-2 16,-28 13 2-16,-37 14-1 15,-34 13-1-15,-36 10 1 16,-27 11 1-16,-25 6-2 16,-12 6 0-16,-6-1 1 15,5-5-2-15,13-2 1 0,21-10 0 16,27-10 0-16,26-13-1 15,35-12 1-15,24-14 0 16,27-14 0-16,20-8 0 16,15-9 1-16,8-3 0 15,-3 1 0-15,-9 4 0 16,-19 8 0-16,-21 10-1 15,-29 11 1-15,-30 13 0 16,-31 12-1-16,-26 13 1 16,-20 10 0-16,-16 4-1 15,-5 4 0-15,1 1 0 16,14-5 0-16,18-2 0 15,25-10 0-15,29-10-1 16,30-10 1-16,30-11-1 16,29-7 1-16,23-7 0 0,13-2 0 15,10 1 0-15,-4 3 1 16,-12 7 0-16,-17 7 0 15,-25 10 0-15,-27 11 0 16,-27 10 0-16,-40 10-1 16,-23 12 0-16,-23 9 0 15,-19 6 0-15,-11 2 0 16,-4 3-1-16,8-2 1 15,14-8-1-15,19-8 1 16,26-10-1-16,29-14 0 16,34-18 1-16,31-12 0 15,29-15 1-15,25-13-1 16,18-11 1-16,11-7 0 15,3-4 0-15,-7 4 0 0,-17 7 0 16,-19 8 0-16,-26 11 0 16,-34 16-1-16,-33 19 0 15,-37 15 0-15,-32 15 0 16,-29 15-1-16,-22 9 1 15,-12 11 0-15,-5 1 0 16,11-2 0-16,13-7 0 16,24-9 0-16,27-11 1 15,33-19-1-15,38-16-1 16,38-17 1-16,30-11 0 15,28-12 0-15,18-8-1 16,14-4 2-16,10 2-1 16,-4 3 0-16,-14 10 2 0,-22 8-2 15,-26 14 2-15,-33 12-2 16,-39 16 0-16,-16 9 1 15,-40 13-1-15,-23 13 0 16,-18 4-1-16,-17 7 0 16,-1-2 0-16,7-4 1 15,15-5 0-15,23-13 0 16,28-12-1-16,30-16 1 15,36-15 0-15,38-14 0 16,29-16-1-16,26-6 1 16,19-7 1-16,12-4-1 15,-1 1 1-15,-11 3 0 16,-16 11 0-16,-24 8 0 15,-29 14 0-15,-36 14 0 0,-31 17 0 16,-40 3-1 0,-30 17 1-16,-27 7-1 0,-21 6 0 15,-12 3 0-15,-2 1 0 16,4-7 0-16,12-5 1 15,20-12-1-15,26-12-1 16,31-14 1-16,30-13 0 16,33-17 0-16,23-10-1 15,29-12 1-15,15-6-1 16,16-4 1-16,2 2-1 15,-8 5 1-15,-12 12 3 16,-22 6-2-16,-28 19 2 16,-33 13-3-16,-33 14 0 15,-33 11 1-15,-27 10-1 0,-20 11 0 16,-9 1-2-16,-6 2 2 15,13-4-3-15,22-9 3 16,25-8 0-16,33-13 0 16,35-13-1-16,38-18 1 15,34-11 0-15,34-9 0 16,21-7 0-16,13-2-1 15,-1 0 2-15,-13 9-1 16,-19 7 1-16,-27 13-1 16,-36 16 1-16,-40 13-1 15,-34 13 1-15,-36 12-1 16,-27 9 2-16,-15 3-1 15,-4-1 0-15,0 2-1 16,14-10 2-16,23-11-3 16,20-9 0-16,34-15 0 0,30-13-1 15,31-11 1-15,25-12-2 16,21-9 2-16,11-3-1 15,-2 2 3-15,-8 6 0 16,-16 9 0-16,-30 12 0 16,-28 14 0-16,-38 16 0 15,-33 15 0-15,-34 15-1 16,-20 6 0-16,-13 7 0 15,-2 1 0-15,11-4 0 16,16-7-1-16,24-11 1 16,31-14-1-16,39-7 1 15,21-36-1-15,36-5 1 16,32-9 0-16,18-7-1 15,17-6 1-15,1 2 0 0,-6 3 1 16,-16 10 1-16,-23 10-1 16,-28 15-1-16,-39 11 0 15,-40 15 1-15,-39 12-1 16,-29 11 0-16,-24 9 0 15,-12 1-3-15,-4 2 3 16,9-5 0-16,19-8 0 16,21-10-1-16,39-13 1 15,33-16 0-15,36-16 0 16,31-12-1-16,33-11 2 15,19-8 1-15,14-4-1 16,4 3 1-16,-7 7 0 16,-18 6 0-16,-23 11 0 15,-31 16 1-15,-44 22-3 16,-19-2 0-16,-42 22 0 0,-30 6 0 15,-16 10-2-15,-10 1 0 16,-3 1 0-16,11-8 0 16,14-6 1-16,26-13-2 15,31-14 2-15,28-12 1 16,32-15 1-16,27-11 1 15,29-11-1-15,17-6 1 16,11-4-1-16,4 7 2 16,-8 4-2-16,-14 8-1 15,-22 10 0-15,-24 14 1 16,-42 19-1-16,-16 4 0 15,-36 20 0-15,-28 5 1 16,-15 8-2-16,-12 1 1 16,-1-2 0-16,6-4 0 0,18-8 0 15,18-9 0-15,29-16-1 16,30-14 1-16,27-13 1 15,27-9-1-15,19-11 0 16,15-4 1-16,6-2 0 16,-2 5-1-16,-12 9 1 15,-15 7 0-15,-25 11-1 16,-33 22 1-16,-11-10-2 15,-31 18 1-15,-20 7-1 16,-15 3 0-16,-7 1-2 16,-5-1 1-16,12-2-2 15,2-9-6-15,23 7-4 16,-2-19-3-16,32 12-3 0,-11-23 0 15,33 16-2-15,-18-25-2 16,18 25-2-16,11-25 2 16,-5 4-4-16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35.7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21087 10311 91 0,'-32'0'37'0,"-20"3"0"16,-14 15 1-16,-20 3-35 16,-9 15 0-16,-12 6-3 15,-7 11 4-15,0 4-4 16,10-1 1-16,9-4 0 15,22-4 0-15,22-12 0 16,26-14-1-16,25-22 0 16,48-3 0-16,21-25 1 15,24-10-1-15,20-9 0 16,11-10 0-16,8 0 1 15,-3 0-1-15,-10 8 2 0,-22 9-2 16,-24 10 0-16,-28 17 1 16,-33 13-1-16,-29 15 0 15,-29 11-1-15,-26 15 1 16,-19 7-1-16,-16 7 2 15,-9 4-1-15,1-2 1 16,7-8 0-16,16-5-1 16,17-12 1-16,29-11-1 15,28-16 0-15,32-18-1 16,33-14 1-16,27-12 0 15,21-10 0-15,16-8-1 16,10-4 2-16,2 2-1 16,-9 6 2-16,-20 8-2 15,-25 13 1-15,-33 11-1 16,-36 21 1-16,-34-1-1 0,-36 18-1 15,-32 13 2-15,-30 8-2 16,-19 11 2-16,-9 2-2 16,7-1 2-16,11 0-1 15,19-7 1-15,24-9-2 16,30-11 2-16,38-15-2 15,31-8 1-15,47-30 0 16,28-1-1-16,28-10 1 16,18-5-1-16,17-3 1 15,6 1 0-15,-1 6 0 16,-12 10 0-16,-19 12 0 15,-24 14 0-15,-34 18 0 16,-26 13 0-16,-33 19 0 0,-26 14 1 16,-25 10-1-16,-21 7 0 15,-16 6 0-15,-9-3-2 16,-1-3 1-16,8-9-1 15,12-11 1-15,17-11-1 16,23-14 1-16,29-14-2 16,31-15 3-16,28-17-1 15,31-12 2-15,19-12 1 16,22-11-2-16,12-6 2 15,2-3-1-15,-6 3 1 16,-13 5-2-16,-21 13 3 16,-28 15-2-16,-32 17-1 15,-39 22 0-15,-36 15 0 16,-34 22-1-16,-31 12-1 0,-27 11 2 15,-18 11-2-15,-6 1 1 16,2 0-1-16,13-9 2 16,19-8-2-16,28-11 2 15,34-16 0-15,37-15 0 16,40-20 0-16,38-19 0 15,32-14 0-15,33-13-1 16,21-9 1-16,16-8 0 16,6-3-1-16,-2-1 2 15,-12 6 1-15,-26 10-2 16,-25 13 2-16,-38 15-2 15,-39 15 1-15,-47 19-1 16,-37 15 1-16,-40 20-2 16,-27 16 0-16,-26 9 1 0,-13 8-1 15,1-3 2-15,12-2 2 16,24-13-2-16,26-9 2 15,37-16-2-15,40-22-1 16,44-22-1-16,43-19 0 16,41-20 0-16,28-14-2 15,27-12 2-15,19-9-2 16,7 2 2-16,-8 0 0 15,-16 12 1-15,-26 11 0 16,-37 16 1-16,-38 24-1 16,-46 18 0-16,-42 23 1 15,-40 17 0-15,-33 17 0 16,-25 12 0-16,-19 12 1 15,-6 3-1-15,5-1-1 0,17-7 1 16,21-11-2-16,31-15 2 16,36-15-2-16,42-20 0 15,38-20-2-15,37-15 2 16,32-17 1-16,26-12-2 15,21-7 2-15,14-7 0 16,-1 3 0-16,-9-1-1 16,-18 9 2-16,-28 11-1 15,-33 20 1-15,-38 15 0 16,-44 16 1-16,-46 19-1 15,-32 16-1-15,-35 14 0 16,-28 14 0-16,-14 4 0 16,-5 2 0-16,8-3 0 15,15-10-2-15,26-13 2 16,32-13 0-16,35-21 0 0,43-21-1 15,43-22 1-15,37-18-1 16,41-19 0-16,23-11 0 16,25-10 0-16,12-6 3 15,0 2-3-15,-4 3 2 16,-22 11-1-16,-30 10 1 15,-35 16-1-15,-40 14 4 16,-38 23-4-16,-62 15 1 16,-34 18 0-16,-35 19-1 15,-32 15 0-15,-17 14 0 16,-7 9 1-16,3 1-3 15,20-4 2-15,21-9-2 16,35-15 2-16,35-15 0 16,50-20 0-16,39-24-1 0,44-24 1 15,37-17-1-15,36-18 1 16,25-10-2-16,19-6 3 15,4-2-2-15,-5 6 1 16,-15 8 0-16,-30 15 0 16,-32 16 0-16,-42 21 0 15,-43 19 0-15,-51 24 1 16,-41 19 0-16,-37 18-1 15,-30 15 1-15,-23 10-1 16,-10 7 0-16,3-3 0 16,16-5 0-16,24-10 0 15,30-18 0-15,40-18 0 16,43-24-2-16,48-20 1 15,43-22 1-15,43-17-1 0,28-18 0 16,26-11 1-16,17-4 0 16,1-5 0-16,-8 6 1 15,-20 7-1-15,-33 13 2 16,-38 17-2-16,-43 20 2 15,-52 18-2-15,-43 20 0 16,-46 18 0-16,-36 16 0 16,-30 12 0-16,-18 12 0 15,-7 1 0-15,4 1-1 16,21-8 2-16,24-10-2 15,35-13 1-15,36-17 0 16,46-18-1-16,39-25 1 16,43-20-1-16,36-21 0 0,32-13 1 15,23-15-1-15,21-11 1 16,5-4 0-16,-6 5 0 15,-14 6 1-15,-30 13-1 16,-32 15 1-16,-47 20-1 16,-46 25 1-16,-49 15-1 15,-47 22-1-15,-43 18 1 16,-30 16 0-16,-23 11 0 15,-14 7 1-15,1 1-1 16,11-9-1-16,26-10 2 16,30-13-1-16,39-19 0 15,38-20 0-15,45-23-1 16,42-20 1-16,42-21 0 15,34-14-1-15,32-12 1 0,23-7 0 16,13-2 0-16,4 1-1 16,-9 8 1-16,-15 11 1 15,-27 14-1-15,-27 16 2 16,-44 13-2-16,-34 15 0 15,-37 13 0-15,-33 7 0 16,-34 11 0-16,-23 3-1 16,-16 8 1-16,-15 1-1 15,1-1 1-15,2 2 1 16,12-3-1-16,15-2 1 15,24-8-1-15,29-2 1 16,26-6-1-16,28-8 0 16,29-6-1-16,24-8 1 15,24-8 0-15,22-4-1 16,17-6 1-16,13-6-1 0,4-3 1 15,5-4 0-15,-6 3-1 16,-10 2 1-16,-16 8 0 16,-22 6 0-16,-26 12-1 15,-31 11 1-15,-28 16 0 16,-32 13 1-16,-29 18-1 15,-24 7 0-15,-23 13 0 16,-13 8-1-16,-8 1 1 16,3 3 0-16,9-8 0 15,20-8 0-15,21-14-1 16,30-13 0-16,34-17 1 15,27-20-1-15,38-17 1 16,30-18-1-16,24-16 0 16,23-12 1-16,13-11-1 0,11-7 1 15,0 1 0-15,-10 6 1 16,-19 8-1-16,-28 17 1 15,-38 16-1-15,-34 18 1 16,-44 20-1-16,-40 20 0 16,-35 14 0-16,-32 13 0 15,-20 9 0-15,-11 6 0 16,-4 1 0-16,6-3 0 15,13-7 0-15,24-12 0 16,25-11 0-16,36-17 0 16,39-24 0-16,37-20 0 15,42-20-1-15,39-24 0 16,37-13 1-16,22-10 0 0,20-8-1 15,6-1 1 1,-7 10 0-16,-20 13 1 0,-29 16-1 16,-39 24 1-16,-46 22-1 15,-44 22 1-15,-48 23-1 16,-40 20 0-16,-35 22 1 15,-26 14-1-15,-18 15 0 16,-7 9 0-16,2-1-1 16,7 1 1-16,23-9 0 15,25-16-2-15,36-14 1 16,38-25 0-16,43-29 0 15,35-25 0-15,41-25 1 16,39-22 0-16,30-19 0 16,19-11 1-16,12-5-1 15,-2 2 1-15,-11 10-1 0,-19 9 0 16,-30 21 0-16,-37 21 0 15,-45 24 0-15,-39 23 0 16,-42 25 1-16,-37 17-1 16,-36 16 0-16,-20 13 0 15,-19 8-1-15,-9 8 1 16,-3-1 0-16,4-2 0 15,14-13-1-15,24-13 0 16,27-15 1-16,28-15 0 16,35-23 0-16,38-21-1 15,40-21 1-15,30-20-1 16,30-13 1-16,24-9-1 15,16-5 1-15,11-2-1 16,-1 5 1-16,-8 6 0 0,-20 10 0 16,-22 18 0-16,-28 13 0 15,-30 17 0-15,-38 17-1 16,-36 14 2-16,-29 17-1 15,-24 10 0-15,-20 10 0 16,-15 6-1-16,-10 4 1 16,-1-3-1-16,10-2 1 15,13-9-1-15,19-11 1 16,20-14-1-16,24-13 0 15,27-17 2-15,25-19-2 16,30-8 1-16,23-17 0 16,21-13-1-16,17-9 1 15,9-9 1-15,12-1-1 16,1-4 1-16,1 6-1 0,-8 8 2 15,-17 7-2-15,-17 12 1 16,-21 13 0-16,-25 13-1 16,-25 14 0-16,-22 14 0 15,-25 10-1-15,-20 10 0 16,-14 9 1-16,-13 7 0 15,-9 2-1-15,-2 3 1 16,3-2 0-16,5-2-1 16,14-6 1-16,16-7 1 15,16-10-1-15,26-11 0 16,28-15-1-16,30-18 1 15,32-20 0-15,29-18-1 16,29-18 1-16,30-19-1 16,21-11 1-16,15-10 1 0,7-5-1 15,-6 5 0-15,-14 5 1 16,-24 12 0-16,-31 15 0 15,-37 16 0-15,-37 16-1 16,-42 17 0-16,-39 16 0 16,-33 17 0-16,-29 16 0 15,-21 13 1-15,-20 11-1 16,-14 10 1-16,-2 4-2 15,8 1 1-15,10-5 0 16,20-8-1-16,26-17 0 16,33-19 0-16,41-29 1 15,35-27 0-15,46-29 0 16,38-26 1-16,29-18-1 15,27-16 1-15,15-8 0 16,0 3 0-16,-9 9 0 0,-18 19 0 16,-35 23 0-16,-35 22 0 15,-42 26-1-15,-37 31 2 16,-59 12-2-16,-26 25 0 15,-30 14-1-15,-27 13 1 16,-16 4 0-16,-4 0-1 16,6-6 1-16,17-8 0 15,25-14-1-15,32-21 1 16,38-21 0-16,46-22 0 15,48-22 0-15,41-19 0 16,32-15 1-16,29-8-1 16,15 0 1-16,1 3-1 15,-12 13 1-15,-22 17 0 16,-36 20 0-16,-34 23-1 0,-48 23 1 15,-44 24-1-15,-40 15 1 16,-32 20-1-16,-27 13 0 16,-20 12 0-16,-14 6-1 15,2 2 1-15,12-5 0 16,23-12-1-16,28-12 1 15,34-23-1-15,45-21 0 16,44-26 1-16,44-26-1 16,36-18 0-16,30-16 1 15,16-6-1-15,10-3 1 16,-7 7 0-16,-17 13 0 15,-25 11 1-15,-35 22-1 16,-39 20 0-16,-44 23 1 0,-45 21-1 16,-39 21 0-16,-33 16 0 15,-30 18-1-15,-21 11 1 16,-11 7-1-16,-1 1 0 15,10-4 1-15,18-12-1 16,24-16 0-16,36-21 0 16,46-28 0-16,37-27 1 15,49-30-1-15,42-25 1 16,44-21 0-16,32-15-1 15,30-11 2-15,10-2 0 16,4 8-1-16,-9 11 1 16,-24 17 0-16,-31 20 0 15,-41 19-2-15,-45 22 3 16,-48 24-3-16,-47 23 0 0,-44 17 1 15,-31 15-1-15,-31 10 1 16,-15 5 0-16,-5-2 1 16,6-8-2-16,20-13 2 15,27-17-2-15,33-21 2 16,39-28-2-16,48-16 1 15,36-36-1-15,50-14 0 16,32-18 1-16,29-10 0 16,26-9 0-16,11 0-1 15,0 7 1-15,-11 9 0 16,-23 14 0-16,-31 18 0 16,-36 15 0-16,-44 23 0 15,-41 20 1-15,-49 19-1 16,-37 18 0-16,-34 16 0 0,-22 11 2 15,-23 10-2-15,-7 1 0 16,3 1 1-16,8-8-1 16,27-14 0-16,29-17 0 15,31-20 0-15,36-19-1 16,40-17 1-16,35-28-1 15,35-14 0-15,25-10 1 16,23-8-1-16,10-7 2 16,7 5-2-16,-3 3 1 15,-16 11 0-15,-18 17 1 16,-32 15-1-16,-24 18 0 15,-38 18 0-15,-31 18 1 16,-30 16 0-16,-23 14-1 16,-20 7 1-16,-11 5-1 15,1-5 0-15,7-3 0 0,16-13 1 16,21-12-2-16,27-16 0 15,32-18 1-15,32-19 0 16,34-14-1-16,27-13 1 16,22-8-1-16,23-6 1 15,8 0 1-15,4-1-2 16,-7 7 2-16,-15 10-2 15,-19 10 2-15,-23 8-1 16,-27 11 2-16,-34 12-2 16,-28 6-1-16,-29 10 1 15,-26 10 0-15,-18 4 1 16,-16 8-2-16,-6 1 1 15,-6 2-1-15,8 0 1 16,10-6 0-16,15-4 0 0,20-8 0 16,24-9 0-16,20-10 0 15,28-14 0-15,19-15 0 16,27-14-1-16,18-16 1 15,20-13 0-15,14-11 0 16,8-6 0-16,2-2 0 16,-8 5 0-16,-10 10 1 15,-20 15-1-15,-22 17 1 16,-34 22-2-16,-25 20 2 15,-30 18 0-15,-25 19-1 16,-22 10 0-16,-11 6 0 16,-5 3 0-16,4-3 0 15,12-10 0-15,20-16-2 0,29-13 1 16,25-26-1-16,57-15-2 15,22-20 1-15,40-13-1 16,29-14 0-16,32-4 0 16,18-6 2-16,14 5-1 15,1 9 2-15,-9 10-1 16,-12 14 4-16,-19 11-4 15,-27 12 2-15,-30 17-6 16,-35-1-3-16,-26 19-2 16,-36-11-4-16,-13 18 0 15,-35-15-3-15,-4 17 0 16,-23-15-1-16,4 14 3 15,-11-11 1-15,12 2-1 16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2:39.14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23412 15430 42 0,'0'0'34'0,"18"-4"2"15,-18 4-3-15,3-12-30 16,-3 12-1-16,-22-10 1 0,-6 11 1 15,-11 13 0-15,-23 8 0 16,-16 13-1-16,-25 10 2 16,-16 18-2-16,-15 6 2 15,-7 9-3-15,1-2 2 16,12-1-3-16,18-15 0 15,30-11 1-15,36-22-2 16,44-27 0-16,34-18 0 16,43-28-1-16,36-16 0 15,25-16 0-15,16-5 0 16,9-2 1-16,-1 2 0 15,-10 10 0-15,-25 16 0 16,-25 16 1-16,-33 19-1 16,-33 19 1-16,-35 16 0 15,-30 17 0-15,-31 12 0 0,-25 14-1 16,-17 3 0-16,-12 7 0 15,-5-1 0-15,1-4 0 16,8-8 0-16,16-9-1 16,22-15 0-16,26-14 1 15,31-18 0-15,31-15-1 16,34-17 1-16,34-17-1 15,27-8 0-15,17-9 1 16,13-5 0-16,2 3 0 16,-8 4 0-16,-16 11 1 15,-27 12 0-15,-29 16 0 16,-33 14-1-16,-30 14 1 0,-44 14-1 15,-28 13 1-15,-24 11-1 16,-22 5-1-16,-17 8 2 16,-9 0-2-16,-3-5 2 15,9-4-2-15,14-8 2 16,21-10-2-16,26-16 1 15,33-13 0-15,36-18-1 16,35-17 1-16,38-12-1 16,25-11 1-16,22-10-1 15,17-5 1-15,6 2 0 16,-7 3 1-16,-17 11-1 15,-22 10 1-15,-34 15-1 16,-32 14 1-16,-38 14-1 16,-34 15 1-16,-34 11-1 15,-28 13 1-15,-23 10-1 16,-12 5 1-16,-8 5-1 0,6 2 0 15,12-4 0-15,18-4 0 16,29-11 0-16,29-15 0 16,43-18-1-16,37-19 1 15,43-19 0-15,33-19-1 16,31-14 1-16,24-11 0 15,19-5 1-15,5-1 0 16,-8 3 0-16,-15 12 1 16,-32 14 0-16,-29 18-1 15,-44 18 0-15,-47 23 1 16,-38 10-2-16,-44 20-1 15,-40 19 0-15,-31 9 0 16,-19 9 0-16,-15 5 0 0,-2-3 0 16,13-3 0-16,21-13 1 15,29-14 1-15,40-23-1 16,47-22-1-16,48-23 1 15,48-21-1-15,49-21 2 16,37-17-1-16,29-14 1 16,22-5-1-16,6 2 1 15,-6 9 1-15,-23 13 0 16,-29 16 0-16,-41 17-2 15,-42 20 1-15,-48 20-1 16,-47 24 1-16,-42 14 0 16,-36 13-1-16,-32 10 0 15,-24 8 0-15,-10 4-1 16,-6 0 0-16,9-2 1 0,16-13-2 15,22-9 1-15,34-16 0 16,42-17 0-16,42-20 1 16,44-24 1-16,40-19 0 15,40-18 0-15,29-14 0 16,21-13 0-16,13 1 1 15,1 1-1-15,-11 10 0 16,-22 15 0-16,-29 18 1 16,-44 23-2-16,-39 20 2 15,-39 24-2-15,-44 18-1 16,-39 16 1-16,-32 11-1 15,-24 13 0-15,-10 7 0 16,-8 0 1-16,6-5-1 16,15-7 0-16,25-13 2 15,33-14-2-15,41-21 1 0,44-27 0 16,44-23 0-16,44-23 0 15,45-21-1-15,33-16 2 16,24-16 0-16,14-2 0 16,3-1 0-16,-13 9 0 15,-23 14 0-15,-31 17 0 16,-38 21 1-16,-51 21-2 15,-41 22 0-15,-46 22 1 16,-41 23-1-16,-38 14 1 16,-27 15-1-16,-19 11-1 15,-14 4 0-15,-2 3 0 16,11-6 0-16,18-12 0 15,32-17 0-15,43-18 0 16,42-25-1-16,54-25 2 0,46-24 1 16,53-28-1-16,35-17 0 15,34-11 1-15,21-11-1 16,11-2 1-16,-2 4 1 15,-21 11-1-15,-23 15 0 16,-40 20 1-16,-45 20-1 16,-47 25-1-16,-54 21 1 15,-54 23-1-15,-46 20 0 16,-42 17-1-16,-31 12 1 15,-23 10-1-15,-8 2 0 16,5-5 1-16,19-11-1 16,31-16 1-16,41-20 0 15,50-25 0-15,54-30-1 16,55-27 1-16,54-24-1 15,47-21 1-15,35-14 0 0,26-14 1 16,17-2 0-16,-1 7 0 16,-13 13-1-16,-31 17 1 15,-33 20 1-15,-45 21-2 16,-50 27 1-16,-51 24-1 15,-50 23 0-15,-46 21 0 16,-42 11 1-16,-28 16-2 16,-23 6 1-16,-10 3-1 15,3-2 0-15,19-12 1 16,26-16-1-16,40-22 0 15,51-24 0-15,58-31 1 16,57-29 0-16,61-28 0 16,49-25 0-16,41-16 0 0,27-14 0 15,17-2 0-15,-1 4 1 16,-13 12 0-16,-29 18-1 15,-39 20 1-15,-42 28-1 16,-56 26 1-16,-57 27 1 16,-56 24-1-16,-51 24-1 15,-48 20 1-15,-36 15-1 16,-28 11 0-16,-15 3 1 15,0-5-1-15,15-9-1 16,35-20 0-16,39-16 1 16,51-32 0-16,56-27-1 15,62-31 1-15,54-29-1 16,54-22 0-16,37-19 1 15,30-15 0-15,17-2-1 0,0 5 2 16,-10 11-1-16,-32 17 0 16,-29 22 0-16,-45 21 1 15,-42 23-1-15,-58 31 0 16,-30 6 0-16,-50 22 1 15,-35 18 0-15,-31 10-1 16,-22 12 1-16,-16 3 0 16,-3 4 0-16,6-4-1 15,20-10-1-15,22-10 1 16,37-22-1-16,45-20 1 15,46-24-1-15,51-29 1 16,47-25-2-16,44-21 2 16,30-16 0-16,30-13 0 15,14-1 0-15,3 0 0 0,-11 5 1 16,-22 19-1-16,-34 17 0 15,-40 20 1-15,-44 24 0 16,-48 20-1-16,-50 26 1 16,-47 20-1-16,-42 16 2 15,-32 19-1-15,-25 9-1 16,-16 9 0-16,0-2 0 15,9-4 1-15,27-13-2 16,34-17 2-16,42-17-4 16,47-27 2-16,53-24 1 15,48-27-1-15,46-21 0 16,38-21 1-16,23-11-1 15,22-11 1-15,6-1 0 16,-7 5-1-16,-14 14 2 0,-35 17-1 16,-34 17 1-16,-47 24-1 15,-55 35 0-15,-31 5 1 16,-58 33-1-16,-37 16 1 15,-35 15-1-15,-26 10 0 16,-13 5 3-16,-1-4-3 16,11-2 3-16,24-15-3 15,32-19 3-15,41-22-4 16,46-24 1-16,56-30 0 15,43-21-3-15,49-22 3 16,34-18-3-16,24-7 3 16,16-5-1-16,0 3 2 15,-8 7 1-15,-26 16-1 0,-25 16 1 16,-37 15-1-16,-35 18 2 15,-43 19-3-15,-35 12 0 16,-34 14 0-16,-31 12 0 16,-22 6 0-16,-15 6-2 15,-11 3 1-15,3-3-1 16,12-3 1-16,17-11-2 15,24-10 2-15,30-16-1 16,39-18 3-16,32-12 0 16,37-16 0-16,25-15 0 15,27-11 0-15,13-9 0 16,9-3 0-16,-2 1 1 15,-13 8-1-15,-15 9-1 16,-25 13 0-16,-29 16 1 0,-31 18-1 16,-36 21 1-1,-34 15-1-15,-27 14 1 0,-25 9-2 16,-16 5 2-16,-10 2-2 15,2-3 1-15,12-7 0 16,14-13 0-16,28-14 0 16,31-14 0-16,36-14-1 15,33-18 1-15,34-10 0 16,23-8-3-16,21-7 4 15,9-2-1-15,-2 8 2 16,-9 8-2-16,-16 11 2 16,-22 17-1-16,-28 16 0 15,-24 4 2-15,-32 34-4 16,-26 7 2-16,-21 8-2 15,-16 9 2-15,-10 6-2 0,3-2 1 16,1-5-2-16,15-6 2 16,25-8-3-16,24-20-3 15,42-7-5-15,20-29-4 16,44 2-2-16,9-35-4 15,44 6 1-15,-9-28-4 16,32 14 3-16,-14-22-2 16,9 10 8-16,-15-6-1 15,-1 6-1-15,-2 9-2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31:03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6571 16058 10 0,'0'-19'32'0,"0"19"-5"16,5-11-5-16,4 15-4 15,-13-16-1-15,4 12-3 16,0 0-3-16,0 0-4 16,0 0-3-16,0 0-1 0,-3 15-1 15,3-15 1-15,-16 17-1 16,6-7-1-16,-4 1-1 15,0-1 0-15,-1-3 0 16,0 0 1-16,-3-5 0 16,4-1 0-16,-4-3 0 15,3 0 0-15,0-4 1 16,-1 1-1-16,-5 1 0 15,2-2 0-15,-5-2 0 16,-3 3-1-16,-2 1 0 16,-1-1 1-16,-3 2-1 15,-1-1 1-15,-2 2-1 16,-1-2 0-16,2 2 1 15,2-1 0-15,2-2-1 16,0 1 1-16,6-1 0 0,0-2-1 16,2 2 1-16,0 1-1 15,2 0 1-15,-1 4-1 16,-2-1-1-16,1 1 1 15,-5 2 0-15,-1 1 0 16,0-2-1-16,-3 0 1 16,-4 0 0-16,-1 0 0 15,-4 1 0-15,-1 0 0 16,-4-1 0-16,-2 0 0 15,0 0 0-15,0 1 0 16,0 1 0-16,-1-2 0 16,3 1 0-16,4-2 0 0,-1 0 0 15,5-1 0-15,1-1-1 16,2-2 1-16,0 0 0 15,2-1 0-15,0-1 0 16,-1 0 0-16,0 0 0 16,-1 1 0-16,-5 1 0 15,-1 2 0-15,-1 2 0 16,0 1 0-16,-1 2 0 15,-2 0 0-15,3 1-1 16,0-1 1-16,2-1 0 16,1-1 0-16,3-1 0 15,1 0 0-15,0-1 0 16,2 0 0-16,-3 1 0 15,3 2 0-15,-5 1 0 16,-4 3 0-16,0 0 0 0,-1 3 0 16,0 0 0-16,1-1-1 15,0 0 1-15,4-2 0 16,4-1 0-16,6-2 0 15,5-2 0-15,6 1 0 16,5-2-1-16,12 0 1 16,-14-7 0-16,14 7-1 15,0 0 1-15,1-10 0 16,-1 10 0-16,0 0 0 15,0-10 0-15,0 10 0 16,0 0 0-16,-13-3 0 16,13 3 1-16,-16 4-1 15,16-4-1-15,-18 5 1 16,18-5 0-16,-15 7-1 0,15-7 0 15,-15 10 0-15,15-10 0 16,-23 12 0-16,9-5 0 16,0-1 1-16,0-1 0 15,2-1-1-15,1 0 0 16,11-4 0-16,0 0-3 15,0-17-12-15,23 17-10 16,-6-19-11-16,18 12-2 16,-3-14 0-16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25:52.23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4930 711 51 0,'0'0'36'0,"6"-68"-1"15,-6 68 0-15,0 0-16 0,8-54-14 16,-8 54 0-16,0 0 0 15,0 0 0-15,0 0-1 16,0 0 0-16,0 0-1 16,0 0 1-16,0 0-1 15,0 0-2-15,26 61 0 16,-26-61 2-16,6 86-3 15,-6-86 0-15,5 133-2 16,2-18-1-16,3-2-5 16,-10-113-12-16,9 92-17 15,-9-92 1-15,13 69-2 16,-13-69 0-16</inkml:trace>
  <inkml:trace contextRef="#ctx0" brushRef="#br0" timeOffset="192.011">5064 1226 71 0,'0'0'37'16,"-4"-59"0"-16,4 59 2 15,0 0-25-15,0 0-8 16,0 0-2-16,-4-59-1 16,4 59-1-16,0 0-3 15,0 0-1-15,58-45-7 16,-58 45-17-16,64-40-11 15,-64 40 1-15,82-57 0 16,-38 22-1-16</inkml:trace>
  <inkml:trace contextRef="#ctx0" brushRef="#br0" timeOffset="409.0234">5621 464 100 0,'0'0'37'0,"0"0"2"16,0 0-2-16,0 0-33 15,0 0-2-15,-53 16 1 16,53-16-1-16,-32 90 1 15,19-33-1-15,-3 7-2 16,8 42 0-16,-4 33-3 16,14-6 1-16,15-17-5 15,-17-116-7-15,26 77-24 16,-26-77 1-16,0 0-1 15,70 35 0-15</inkml:trace>
  <inkml:trace contextRef="#ctx0" brushRef="#br0" timeOffset="594.034">5830 1110 103 0,'50'-70'37'0,"-50"70"3"16,0 0-3-16,0 0-34 16,0 0 0-16,0 0-2 15,14 20-1-15,-24 33-1 16,5 11-4-16,-2-5-7 15,21-8-24-15,-14-51-1 16,0 0 0-16,0 0-1 16</inkml:trace>
  <inkml:trace contextRef="#ctx0" brushRef="#br0" timeOffset="753.0431">6019 923 109 0,'0'0'38'15,"-19"-88"3"-15,19 88-4 16,-19-76-38-16,19 76-5 15,-13-61-16-15,13 61-17 16,0 0 1-16,19-60 0 16,-19 60 0-16</inkml:trace>
  <inkml:trace contextRef="#ctx0" brushRef="#br0" timeOffset="1119.0637">6452 702 95 0,'0'0'39'0,"0"0"2"0,58 66-1 16,-58-66-23-16,0 0-13 15,-21 78-1-15,21-78-2 16,-37 56 1-16,37-56-1 16,0 0 0-16,-50 77 0 15,50-77-1-15,0 0 2 16,-15 59-1-16,15-59 0 15,0 0-1-15,0 0 0 16,55 49 0-16,-55-49-1 16,53 17 1-16,-53-17 0 15,58 12 0-15,-58-12 0 16,55 15 0-16,-55-15 1 15,0 0-1-15,70 45 1 16,-74-9-1-16,-11 4 1 0,-18-3-2 16,-1 2 0-16,-10-24-1 15,44-15-3-15,0 0-10 16,0 0-25-16,0 0-1 15,0 0 0-15,4-48-1 16</inkml:trace>
  <inkml:trace contextRef="#ctx0" brushRef="#br0" timeOffset="1384.0791">7028 376 112 0,'21'-59'41'0,"-21"59"0"16,31-86-2-16,-31 86-34 0,0 0-2 15,0 0-1-15,0 0 1 16,0 0-1-16,22 75-1 16,-28-18-1-16,5 9 1 15,-4 8 0-15,3 2-2 16,0 3 0-16,-1 3-1 15,20-36-4-15,-19 32-2 16,8-2-24-16,-6-13-8 16,4 0 1-16,-4-63-1 15</inkml:trace>
  <inkml:trace contextRef="#ctx0" brushRef="#br0" timeOffset="1847.1056">6998 997 114 0,'0'0'40'16,"-37"-53"2"-16,37 53-1 15,0 0-38-15,-40-56-2 16,40 56 0-16,0 0 0 16,0 0 0-16,45-43-1 15,-45 43-1-15,73-4 0 16,-23 0 1-16,0 1-1 15,3-1 0-15,2-3 0 16,0 3 1-16,0-2 0 16,-2-1 1-16,-4 1 0 15,-49 6 0-15,83-5 0 16,-83 5 1-16,52 12 0 0,-52-12-1 15,0 0 1-15,18 59 0 16,-18-59 1-16,-9 60-3 16,9-60 0-16,-13 68 0 15,13-68 0-15,1 63 0 16,-1-63 0-16,0 0 0 15,38 66 0-15,-38-66 0 16,0 0 0-16,74 11 0 16,-74-11 0-16,53-34 0 15,-53 34 0-15,47-58 0 16,-47 58 0-16,27-68-6 15,-27 68-5-15,6-69-18 16,-6 69-13-16,-15-55 0 16,15 55-2-16,0 0 3 15</inkml:trace>
  <inkml:trace contextRef="#ctx0" brushRef="#br0" timeOffset="2599.1484">8436 903 75 0,'0'0'40'0,"0"0"-1"15,0 0 1-15,-10-57-27 16,10 57-5-16,0 0-1 15,0 0-1-15,-52-19-2 16,52 19-1-16,0 0 0 16,-70 32 0-16,70-32-1 15,-46 37 0-15,46-37 0 16,0 0 0-16,-51 69-1 0,51-69 0 15,0 0 0-15,-7 66-1 16,7-66 0-16,0 0-1 16,0 0 0-16,66 37 0 15,-66-37 0-15,53-17 1 16,-53 17 0-16,61-36-1 15,-61 36 1-15,56-43 0 16,-56 43 0-16,50-45 0 16,-50 45 0-16,0 0-1 15,51-25 2-15,-51 25-1 16,0 0 0-16,31 57-1 15,-28 20 1-15,-14 19 0 16,4 19 1-16,-18-9-1 0,5 2 0 16,-8-13 1-1,1-15 0-15,-4-40 0 0,-7-14 0 16,-2-12 0-16,-7-13-1 15,-1-11 0-15,0-12-1 16,4-13 0-16,6-16-2 16,38 51-1-16,-22-58-1 15,22 58-6-15,-10-72-19 16,10 72-11-16,17-74-1 15,-17 74 0-15,40-76 1 16</inkml:trace>
  <inkml:trace contextRef="#ctx0" brushRef="#br0" timeOffset="3402.1946">8890 908 98 0,'63'-18'39'16,"-63"18"3"-16,0 0-4 15,58-10-35-15,-58 10 0 16,0 0-2-16,0 0 1 16,0 0 0-16,18 63 0 15,-18-63-1-15,0 0 1 16,-7 80 1-16,-8-34-1 15,15-46 1-15,-3 55-2 16,3-55 0-16,0 0 0 16,2 65 0-16,-2-65 0 15,0 0-2-15,0 0 1 0,0 0 1 16,0 0-1-16,0 0 0 15,54-83 0-15,-54 83 0 16,23-73-1-16,-23 73 2 16,24-74 0-16,-24 74-2 15,30-70 1-15,-30 70 0 16,42-61-1-16,-42 61 0 15,53-42 1-15,-53 42 0 16,63-23 0-16,-63 23 0 16,73-4 0-16,-73 4 0 15,77 7 1-15,-77-7 0 16,80 8-1-16,-80-8 1 15,74 4 0-15,-74-4-2 16,70 2 1-16,-70-2 0 0,0 0 1 16,55 4-1-16,-55-4 0 15,0 0 0-15,0 0 0 16,0 0 2-16,-40 67-1 15,40-67 3-15,-45 51-4 16,45-51 0-16,-45 59 0 16,45-59 0-16,-34 58 0 15,34-58 0-15,0 0 0 16,-8 73 0-16,8-73 0 15,0 0 0-15,0 0 0 16,60 20 0-16,-60-20 0 16,52-33 0-16,-52 33 0 15,56-54 0-15,-56 54 0 16,50-62 0-16,-50 62 0 15,36-57 0-15,-36 57 0 0,0 0 0 16,0 0 0-16,0 0 0 16,0 0 0-16,0 0 0 15,0 0 0-15,0 0-4 16,0 0-3-16,1 56-8 15,-1-56-13-15,0 0-12 16,51 68-2-16,-51-68-1 16,56 27 2-16</inkml:trace>
  <inkml:trace contextRef="#ctx0" brushRef="#br0" timeOffset="3936.2251">10197 959 106 0,'45'-40'42'0,"-45"40"1"15,0 0-1-15,0 0-37 0,0 0-2 16,0 0 0-16,0 0 0 15,0 0-1-15,0 0 0 16,-11 75-1-16,11-75 0 16,-20 57 1-16,20-57-2 15,0 0 0-15,-15 74 0 16,15-74 0-16,0 0 0 15,0 0 0-15,0 0 0 16,0 0 0-16,0 0 0 16,0 0 0-16,0 0 0 15,46-27 0-15,-46 27 0 16,0 0-3-16,25-62 3 15,-25 62 3-15,0 0-3 16,0 0 0-16,0 0 0 0,0 0 0 16,0 0 0-16,0 0 0 15,54-43 0-15,-54 43 0 16,0 0 0-16,60 8 0 15,-60-8 0-15,54-7 0 16,-54 7 0-16,63-17 0 16,-63 17 0-16,65-30 0 15,-65 30 0-15,64-34 0 16,-64 34 0-16,59-20 0 15,-59 20 0-15,0 0 0 16,60 3 0-16,-60-3 0 16,0 0 0-16,31 59 0 15,-31-59-5-15,6 57-8 0,-6-57-11 16,4 58-9-16,-4-58-9 15,0 0-1-15,12 68-2 16,-12-68 2-16</inkml:trace>
  <inkml:trace contextRef="#ctx0" brushRef="#br0" timeOffset="5147.2944">11993 993 83 0,'0'0'40'0,"46"-52"0"15,-46 52-1-15,0 0-33 16,0 0-1-16,0 0-1 16,8-54-1-16,-8 54-1 15,0 0-1-15,0 0 1 16,0 0-1-16,-57 9 1 15,57-9 0-15,0 0 0 16,-51 53-1-16,51-53 1 16,0 0-1-16,-36 81 0 15,48-64-1-15,-14 42 1 0,2-59-1 16,0 0 0-16,23 74 0 15,-23-74 1-15,0 0 0 16,60 33-1-16,-60-33 1 16,49-6-1-16,-49 6 1 15,0 0-1-15,55-56 1 16,-55 56-2-16,19-53 1 15,-19 53-1-15,3-57 0 16,-3 57-3-16,-3-54-2 16,3 54-6-16,0 0-26 15,0-69-3-15,0 69 0 16,0 0-2-16</inkml:trace>
  <inkml:trace contextRef="#ctx0" brushRef="#br0" timeOffset="5650.3232">13338 583 85 0,'10'-77'38'16,"-10"77"1"-16,-6-80 1 15,6 80-32-15,-18-75-2 16,18 75-1-16,-33-64-1 16,33 64 0-16,-50-51-1 15,50 51-1-15,-64-27 1 16,64 27-3-16,-69-3 2 15,69 3-1-15,-70 29-1 16,70-29 0-16,-69 66 1 16,69-66 0-16,-58 104-1 15,32-43 1-15,2 6 0 16,5 1-1-16,-21 42 1 15,23 43-1-15,5-10 0 16,11-10 0-16,5-20-2 0,3-38 0 16,4-22-3-16,4-18 1 15,0-18-3-15,-15-17-2 16,29 3-10-16,-26-17-21 15,9-5 1-15,-12 19 0 16,0 0 1-16</inkml:trace>
  <inkml:trace contextRef="#ctx0" brushRef="#br0" timeOffset="5952.3404">12762 1039 97 0,'0'0'41'0,"-53"-57"1"16,53 57-1-1,0 0-38-15,0 0 2 0,0 0-2 16,0 0 1-16,0 0-1 16,0 0 0-16,52-56-2 15,-52 56 1-15,71-20-1 16,-23 10-1-16,2 1 0 15,2 1-1-15,1-3 0 16,-1 3 0-16,5 0-2 16,-6-2-2-16,1 3-3 15,-52 7-19-15,82-17-15 16,-82 17 1-16,65-12-2 15,-65 12 2-15</inkml:trace>
  <inkml:trace contextRef="#ctx0" brushRef="#br0" timeOffset="6688.3825">14220 679 81 0,'0'0'40'16,"0"-71"-1"-16,0 71 2 15,5-59-36-15,-5 59 1 16,0 0 0-16,0 0-2 15,0 0 0-15,0 0-1 16,0 0-1-16,0 0 0 16,16 77 0-16,-16-77 0 15,-1 132 0-15,-9-9-2 0,3 11 2 16,-3-5-2-16,7-8 0 15,-9-38-3-15,12-14-1 16,3-22-2-16,6-19 0 16,7-13-2-16,-4-15-2 15,8-7-2-15,-10-15 0 16,8-3 0-16,-18 25 2 15,0 0 2-15,6-55 3 16,-6 55 5-16,-1-48 5 16,1 48 5-16,-9-47 3 15,9 47 1-15,0 0 0 16,-18-60-1-16,18 60-3 15,0 0-1-15,-19-47-4 16,19 47-1-16,0 0-2 0,0 0-1 16,18-67-1-16,-18 67-1 15,46-29-1-15,-46 29-1 16,68-26-1-16,-68 26-4 15,84-35-17-15,-34 17-17 16,-4-4 0-16,6-4 1 16,-2 0 1-16</inkml:trace>
  <inkml:trace contextRef="#ctx0" brushRef="#br0" timeOffset="6971.3987">15006 390 105 0,'0'0'42'0,"0"0"0"0,-20-67-1 16,20 67-36-16,0 0-2 16,0 0 0-16,-50 32-1 15,50-32 0-15,-26 75 0 16,26-75-1-16,-28 111 1 15,14-43-1-15,13 39 0 16,-20 45-1-16,8-1 0 16,0-15-2-16,11-21-1 15,-1-47-4-15,9-27-7 16,16-17-27-16,-2-18-1 15,6-7 0-15,-4-11 0 16</inkml:trace>
  <inkml:trace contextRef="#ctx0" brushRef="#br0" timeOffset="7642.4369">15727 942 83 0,'0'0'42'15,"0"0"-2"-15,10-56 1 16,-10 56-29-16,0 0-6 15,0 0 0-15,-65-36-2 16,65 36-1-16,-62 1 0 16,62-1 0-16,-75 17-1 15,75-17 1-15,-85 35-1 16,85-35-1-16,-82 51 0 15,75-29 0-15,-59 51-1 16,12 2 0-16,25 0 0 16,20-12-1-16,24-22 1 15,18-13 0-15,17-13 1 0,-50-15-2 16,59-11 2-16,-59 11 1 15,60-28-2-15,-60 28 0 16,65-37 0-16,-65 37 0 16,54-50 0-16,-54 50 0 15,54-54 0-15,-54 54 0 16,43-79 0-16,-43 79-2 15,36-56 2-15,-36 56 0 16,0 0-1-16,39-54 2 16,-39 54-1-16,0 0 2 15,0 0-2-15,0 0 0 16,1 33 0-16,-5 17-2 15,4 14 1-15,-4 7-4 16,3 1-2-16,1-21-11 16,0-20-11-16,19-9-12 0,-4-23 0 15,-15 1-1-15,0 0 2 16</inkml:trace>
  <inkml:trace contextRef="#ctx0" brushRef="#br0" timeOffset="8189.4684">16045 1051 102 0,'51'-75'41'0,"-51"75"0"16,0 0 0-16,0 0-36 15,0 0-1-15,0 0 1 16,0 0-2-16,0 0 0 15,0 0-1-15,4 16 1 0,-31 43-2 16,7 7 0-16,-4 4 0 16,4 6-1-16,-9-19-1 15,14-1 1-15,-1-15-1 16,14-21 0-16,2-20 2 15,16 2-1-15,2-16 0 16,-18 14 1-16,0 0 0 16,42-47 1-16,-42 47-2 15,38-51 0-15,-38 51 0 16,42-64 0-16,-42 64 0 15,43-69 0-15,-43 69 0 16,44-84 0-16,-44 84-2 16,39-65 2-16,-39 65 0 0,0 0 0 15,60-73 0-15,-60 73 2 16,0 0-2-16,58-30 0 15,-58 30 0-15,0 0 0 16,56 34 0-16,-56-34 0 16,40 39 0-16,-12 21 0 15,-7 2 0-15,0 3 0 16,-10-7-2-16,-7-15 0 15,-7-3-3-15,-2-13-5 16,10-12-13-16,-5-15-6 16,0 0-13-16,0 0 0 15,18-22-1-15,-18 22 3 16</inkml:trace>
  <inkml:trace contextRef="#ctx0" brushRef="#br0" timeOffset="8933.511">17097 1074 88 0,'0'0'39'16,"0"0"0"-16,0 0 1 16,23-62-35-16,-23 62-1 15,0 0 1-15,0 0 1 16,-66-9-1-16,66 9 0 15,-57 15-1-15,57-15-1 16,-49 30 0-16,-18 17-1 16,-1 5-1-16,12 12-1 0,12 0-1 15,19-13 2-15,19-7-2 16,33-13 1-16,20-29-1 15,-47-2 2-15,59-17 1 16,-59 17-2-16,80-39 3 16,-80 39-5-16,83-61 3 15,-83 61-1-15,88-82 1 16,-48 16-1-16,-4-1 0 15,-1 2 0-15,-5-5 0 16,-6 2 2-16,-3 4-2 16,-1 5 0-16,-20 59 0 15,25-91 0-15,-25 91 0 16,0 0 0-16,0 0 0 15,0 0 0-15,0 0 0 0,-30 51 0 16,0 56 0-16,7 32 0 16,-1 10-2-16,13-2 4 15,3-47-9-15,15-26-1 16,12-27-10-16,-9-36-8 15,23-7-10-15,-11-17-6 16,6-9-2-16,-28 22 2 16</inkml:trace>
  <inkml:trace contextRef="#ctx0" brushRef="#br0" timeOffset="9567.5472">17777 1017 66 0,'27'-61'40'15,"-27"61"0"-15,0 0 2 16,0 0-22-16,0 0-14 16,-66 8 0-16,66-8 0 15,-51 23-2-15,51-23 0 16,-52 32-2-16,52-32-1 15,-47 42-1-15,47-42 0 16,0 0-1-16,0 0 1 16,-28 61 0-16,28-61 0 15,0 0 0-15,0 0 0 16,60 47 1-16,-60-47 0 15,45 18-1-15,5-5 1 0,-19 5-2 16,-9 6 2-16,-25 1-1 16,-21-2 0-16,-18 2-1 15,-2 1 1-15,-2-4-3 16,12-7 1-16,14-6-3 15,20-9-9-15,0 0-15 16,0 0-12-16,0 0 2 16,0 0-3-16</inkml:trace>
  <inkml:trace contextRef="#ctx0" brushRef="#br0" timeOffset="10346.5918">18101 992 56 0,'0'0'40'0,"0"0"0"16,0 0 1-16,0 0-15 15,0 0-20-15,0 0 1 16,0 0-2-16,0 0 0 16,0 0-2-16,0 0 0 15,-12 54-1-15,3 0-1 16,-12 4-1-16,2 5 1 15,-9-1-1-15,7 0 0 0,-3-4 0 16,6-5 0-16,11-23 0 16,1-9 0-16,5-8 0 15,1-13 1-15,0 0-1 16,12-14 1-16,-8-8 0 15,6-8-1-15,-10 30 1 16,0 0 0-16,13-71 1 16,-13 71-3-16,16-68 2 15,-16 68-2-15,22-75 1 16,-22 75-1-16,31-74 1 15,-31 74-3-15,41-94 2 16,-41 94-1-16,45-71 2 16,-45 71-2-16,53-57 1 15,-53 57 0-15,57-39 0 0,-57 39 3 16,58-8-2-16,-58 8 2 15,46 22-1-15,-46-22 0 16,0 0 0-16,21 60 0 16,-13 2-1-16,-9 6 0 15,-18-1-2-15,-7-1 2 16,-18-16-1-16,5-7 1 15,-3-9-1-15,13-15 1 16,3-5 0-16,4-2 1 16,5-6-1-16,3-4 0 15,14-2 0-15,-18 6 1 16,18-6-1-16,-10 17 0 15,7 0 0-15,-3 10 1 16,-1 6-1-16,-4 10-1 16,-4 9 1-16,-4 7-1 0,-3-1 1 15,-4 2-2-15,-2-3 0 16,-1-8-4-16,11 6-9 15,-11-34-12-15,23 3-13 16,6-24 0-16,0 0-3 16,8-18 3-16</inkml:trace>
  <inkml:trace contextRef="#ctx0" brushRef="#br0" timeOffset="11164.6386">19032 1045 71 0,'0'0'40'0,"39"-59"-1"16,-39 59 0-16,0 0-33 15,0 0 0-15,0 0 0 16,-54-43-2-16,54 43 0 15,-54 4 1-15,54-4 0 0,-70 19-1 16,70-19-2-16,-74 30 1 16,59-12-1-16,-56 36 1 15,5 8-3-15,19 6 1 16,11 1-2-16,17-13 1 15,19-9 0-15,24-10 1 16,20-29-2-16,12-13 1 16,-56 5 1-16,75-19 0 15,-75 19 1-15,79-41-2 16,-79 41 2-16,85-52-3 15,-85 52 1-15,76-63 0 16,-76 63 0-16,71-60-1 16,-71 60 0-16,52-74 0 15,-52 74 1-15,0 0 2 16,0 0-1-16,49-50-1 0,-68 56 0 15,16 30 0-15,-8 17-3 16,9 16 0-16,4-1-5 16,11-16-11-16,29-6-11 15,0-21-10-15,13-17-1 16,-6-15-1-16,9-9 3 15</inkml:trace>
  <inkml:trace contextRef="#ctx0" brushRef="#br0" timeOffset="11596.6633">19642 1095 95 0,'0'0'41'0,"0"0"2"0,0 0-4 15,-11-15-34-15,1 41 0 16,-11 19-2-16,5 12 1 15,-6 6-2-15,-1-12 0 16,1-1-1-16,8-7 0 16,7-19-2-16,4-9 2 15,3-15 0-15,12-7-1 16,5-14 1-16,-17 21 0 15,0 0 1-15,41-55-1 16,-41 55 2-16,37-52-2 16,-37 52 0-16,42-56-2 15,-42 56 2-15,44-58-3 16,-44 58 1-16,41-51 0 15,-41 51 1-15,0 0 0 0,61-75 1 16,-61 75 0-16,0 0-1 16,81-2 1-16,-63 30-2 15,1 21 0-15,-5 11-3 16,3 0-3-16,4-16-10 15,-5-14-10-15,21-9-11 16,-7-17-3-16,15-6-1 16,-45 2 1-16</inkml:trace>
  <inkml:trace contextRef="#ctx0" brushRef="#br0" timeOffset="11985.6855">20492 1016 100 0,'21'-58'41'0,"-21"58"3"15,0 0-2-15,-1-61-40 16,1 61 1-16,0 0-1 16,-48-14-1-16,48 14 0 15,0 0 1-15,-54 25 0 16,54-25 0-16,0 0 0 15,0 0 0-15,0 0-1 16,-27 64 1-16,27-64 0 16,0 0-2-16,0 0 0 15,43 67 0-15,-43-67 1 16,0 0-1-16,71 68 1 15,-56-25-1-15,-6 3 2 0,-24-1-4 16,-13-4 4-16,-13-5-4 16,2 0 2-16,-1-13-2 15,14-10 0-15,13-8-2 16,6-16-8-16,24-4-12 15,-17 15-7-15,0 0-11 16,0 0 0-16,42-66 0 16,-42 66-2-16</inkml:trace>
  <inkml:trace contextRef="#ctx0" brushRef="#br0" timeOffset="15534.8885">421 7105 79 0,'5'-18'36'0,"-5"18"0"15,6-17-1-15,-6 17-29 16,0 0-2-16,-13 20 0 16,1 1 0-16,0 16-2 15,-5 7-1-15,0 12 0 16,-1 7 0-16,-2 7 1 15,-1-1-1-15,6 0 0 16,0-11 1-16,6-7-1 16,1-14 0-16,5-11 1 15,3-15-1-15,0-11 1 16,22-31-1-16,-3-5 0 15,3-12 0-15,6-11 0 16,-3-9 1-16,3-6-1 0,-2-5 0 16,-1 1 0-16,-7 9-1 15,1 7 1-15,-9 10 0 16,-3 13-1-16,0 12 0 15,-3 15 0-15,-4 12 0 16,10 29 0-16,-3 9 0 16,0 12 0-16,7 6 1 15,1 10-1-15,8 5 0 16,1-1 0-16,4-7-1 15,2-5 1-15,1-10 0 16,0-11 1-16,-3-14-1 16,-1-10 1-16,-5-15 1 0,0-16-1 15,-4-13 0-15,-1-9 0 16,-2-11 0-16,-8-10-1 15,-1-4 0-15,-5 0-2 16,-2 6-2-16,-5 2 0 16,6 21-6-16,-15-7-15 15,13 31-15-15,2 12 1 16,0 0-1-16,-3 18 2 15</inkml:trace>
  <inkml:trace contextRef="#ctx0" brushRef="#br0" timeOffset="15857.907">1238 7311 93 0,'-13'10'36'15,"-2"9"1"-15,-8-4-2 16,2 17-28-16,-8-1-2 15,10 11 0-15,-1-3-1 16,9 2 0-16,7-4-1 16,10-6 0-16,7-11 0 15,14-13-1-15,6-14 0 16,4-9-1-16,2-12 1 15,-4-6-1-15,-6-3 0 16,-8-4-1-16,-9 7-1 16,-14 0-3-16,-7 16 0 15,-17-2-7-15,4 27-18 16,-18-4-11-16,5 17-1 0,-7 5 0 15,9 16 1-15</inkml:trace>
  <inkml:trace contextRef="#ctx0" brushRef="#br0" timeOffset="16450.9409">512 8513 74 0,'0'0'35'0,"-15"2"-2"15,15-2 2-15,-29 18-28 16,15 0-3-16,-7 1 0 15,6 9 1-15,-5 1-1 16,7 4 1-16,2 1-1 0,10-2-1 16,4-4 1-16,11-3-1 15,9-10-1-15,10-7 0 16,4-11-1-16,7-8 0 15,1-8-1-15,-2-8 0 16,-6-4-1-16,-7-4 0 16,-10 1 1-16,-10-2-2 15,-15 7 1-15,-12 4 1 16,-7 6-1-16,-8 8 0 15,-1 8-1-15,-1 6-1 16,8 9-2-16,1-2-5 16,24 13-27-16,1-9 1 15,23 4-1-15,5-11-2 16</inkml:trace>
  <inkml:trace contextRef="#ctx0" brushRef="#br0" timeOffset="16720.9564">1296 8110 95 0,'-29'-32'36'16,"0"9"1"-16,-9-1 0 15,2 12-33-15,-6 12-1 16,9 10-1-16,-1 18 0 15,7 16 0-15,3 16-1 16,4 14 0-16,8 6 0 16,2 10-1-16,9 0-1 0,3-4 0 15,8-2-4-15,-2-20-9 16,15-1-23-16,-10-29 0 15,8-6-1-15,-9-24-1 16</inkml:trace>
  <inkml:trace contextRef="#ctx0" brushRef="#br0" timeOffset="16889.966">882 8629 102 0,'-25'-14'39'0,"25"14"3"16,-5-17-3-16,37 3-28 15,9-2-9-15,14-8-4 16,12 6-9-16,-5-15-15 0,20 12-14 15,-13 0-1-15,-3 18-2 16,-21 4 1-16</inkml:trace>
  <inkml:trace contextRef="#ctx0" brushRef="#br0" timeOffset="17698.0121">325 9719 85 0,'0'0'34'16,"-13"-1"2"-16,13 1-1 15,-12 13-30-15,8 2-1 16,-4 3 0-16,1 12-1 15,-4 5 1-15,-1 10-2 16,-4 5 1-16,3 8 0 0,-2-5-1 16,6 0 0-16,-2-8 0 15,5-7-1-15,4-12-1 16,2-8 1-16,0-18-1 15,9-3 1-15,2-16-1 16,-2-9 1-16,-1-9 0 16,2-6-1-16,-1-8 1 15,-1-8-1-15,0-4 0 16,1 0 0-16,-1 3 0 15,6 6-1-15,4 3 1 16,1 5-1-16,7 10 1 16,4 9 0-16,2 9 0 15,3 10 0-15,0 8 0 16,-2 8 0-16,-2 7 1 0,-7 8-1 15,-4 7 0-15,-10 6 1 16,-8 7-1-16,-9 1 0 16,-8 2-1-16,-8 1 2 15,-6-2-2-15,-7-4 1 16,-2-2 0-16,0-6 0 15,0-1-1-15,3-2 1 16,4 5 0-16,4 2 0 16,3 8-1-16,4 9 0 15,1 9 0-15,1 11 1 16,-3 5 0-16,0 1-1 15,1 1 0-15,-2-8-1 16,5-5-4-16,-5-26-14 0,22-5-16 16,0-37-2-16,0 0-1 15,23-32 0-15</inkml:trace>
  <inkml:trace contextRef="#ctx0" brushRef="#br0" timeOffset="18112.0359">606 9916 101 0,'0'10'36'0,"0"-10"0"0,27-5-4 15,-6-7-30 1,10-4-1-16,3-6 1 0,5 0-1 16,2-8 1-16,0 0-2 15,-6 1 2-15,-6 0-1 16,-7 5 1-16,-9 2-1 15,-12 5 1-15,-9 7-1 16,-10 5 0-16,-7 10 1 16,-6 7-1-16,-4 10 0 15,-2 9 0-15,0 9 1 16,4 3 0-16,7 5 0 15,6-2-1-15,11 0 0 16,9-8-1-16,13-7-1 16,15-12-2-16,9-15-3 0,23 0-7 15,-3-27-21-15,18 1-5 16,-7-18 2-16,8 4-2 15</inkml:trace>
  <inkml:trace contextRef="#ctx0" brushRef="#br0" timeOffset="18977.0854">1235 9705 108 0,'-33'23'38'0,"-7"-2"1"16,6 13-1-16,0 1-34 16,7 3 0-16,6-1-1 15,8 2-1-15,7-1 0 16,13-3 0-16,6-5-1 15,9-8 0-15,6-11 0 16,2-9 0-16,2-8-1 0,-3-13 0 16,0-9-1-16,-6-6 0 15,-3-8 0-15,-6-4-1 16,-6 0 0-16,-6-2-1 15,-4 7 1-15,-7 5-1 16,-1 12 0-16,-1 6 1 16,-2 10-1-16,-1 8 2 15,14 0-1-15,-10 18 1 16,12-3 0-16,6-2-1 15,6 0 1-15,6-5 0 16,8-4-1-16,3-4 1 16,0-2 0-16,2-4 0 15,-7-1 1-15,-1 4 1 16,-6-1 1-16,-5 7 0 0,-14-3 1 15,11 20 1-15,-13-1-1 16,1 9 0-16,-4 5 0 16,-1 6-1-16,-1 6 0 15,2 4 0-15,-1-1-1 16,4-2 0-16,1-4 0 15,2-8 0-15,-1-5-1 16,2-10 1-16,-2-19-1 16,0 0 0-16,14-6 0 15,-8-17 0-15,0-6 0 16,-2-7 0-16,1-9 0 15,0-6 0-15,-1-3-1 16,1 2 1-16,-2 4 0 16,0 4-1-16,-1 8 1 0,0 6 0 15,3 12-1-15,-5 18 1 16,16-9 0-16,-2 16 0 15,0 6 0-15,8 4 0 16,1 2 0-16,0 3 0 16,-2 0 0-16,2 5 0 15,-6-2 0-15,-7 1 0 16,-8 0 0-16,-7-1-1 15,-8 1 1-15,-7-1 0 16,-2-3 0-16,-4 0 0 16,-2 0 0-16,0 0 0 15,4 2 0-15,-1 2 0 16,3 8 0-16,1 5 0 15,1 10 0-15,1 8 0 16,-1 5 0-16,5 4 0 0,1-1-3 16,7-7-1-16,7-2-6 15,-4-29-9-15,22 1-13 16,-7-33-7-16,14-13-1 15,1-22-1-15</inkml:trace>
  <inkml:trace contextRef="#ctx0" brushRef="#br0" timeOffset="19207.0986">1947 9263 112 0,'-20'36'41'0,"3"26"1"16,-11 4-2-16,8 9-36 15,-3 13-1-15,7 4-1 16,4 1-2-16,2-3-1 16,10 1-1-16,-3-11-3 15,9-4-10-15,-8-24-24 16,16-5 0-16,-9-25-3 15,10-8 2-15</inkml:trace>
  <inkml:trace contextRef="#ctx0" brushRef="#br0" timeOffset="19538.1174">1981 9885 107 0,'1'24'39'0,"-5"-9"2"15,12 5-2-15,-3-8-34 16,14-9-2-16,5-15-1 15,8-8-1-15,5-5 0 16,-1-10 0-16,1 1-2 16,-10-4 2-16,-4 1-2 15,-14 3 1-15,-11 10 1 16,-13 12 1-16,-13 10 0 15,-5 16 0-15,-8 10 0 16,1 16 0-16,2 7 0 16,6 7 0-16,11 4 0 15,8-4-2-15,18-4-3 16,10-16-2-16,19 1-9 0,-2-28-19 15,21 2-8-15,-6-19 0 16,7 0-2-16</inkml:trace>
  <inkml:trace contextRef="#ctx0" brushRef="#br0" timeOffset="19998.1438">312 11191 72 0,'7'-18'39'16,"-7"18"-2"-16,0 0 1 0,19 6-24 15,-25 6-8 1,6 11-2-16,-3 6-2 0,-1 6 1 16,1 3-3-16,-1 1 0 15,4-2-3-15,0-11-4 16,15-1-28-16,-15-25-2 15,26-3-1-15,-13-21 0 16</inkml:trace>
  <inkml:trace contextRef="#ctx0" brushRef="#br0" timeOffset="20455.1698">350 10923 110 0,'-17'3'38'15,"-6"-3"-1"-15,23 0-3 0,-6 10-33 16,17-12-3-16,17 0 0 15,2-6-2-15,13 2 0 16,-3-1-1-16,10 7-1 16,-5 1 2-16,-3 8 0 15,-9 6 2-15,-4 10 1 16,-8 6 1-16,-12 3 2 15,-2 9 0-15,-15-3 4 16,6 5-2-16,-10-4 2 16,8 0-3-16,-8-10 1 15,11-1-1-15,0-9 0 16,5-5-1-16,7-9-2 15,0-8 1-15,7-10-1 16,2-8 1-16,3-5-2 0,2-6 2 16,1-6 0-16,2 2 0 15,-6-2 1-15,1 3 0 16,-5 7-1-16,-2 8 1 15,-3 4-1-15,-1 13 1 16,-12 1-2-16,11 24-3 16,-3 2-1-16,-3 4-3 15,10 18-8-15,-15-16-18 16,19 17-7-16,-10-11-1 15,15 7 0-15</inkml:trace>
  <inkml:trace contextRef="#ctx0" brushRef="#br0" timeOffset="21332.2201">367 12156 54 0,'-13'-4'36'0,"13"4"-1"16,-28-4 0-16,16 11-14 15,-16-9-14-15,7 7-1 16,-6-1-2-16,4 11 0 15,-4 5-1-15,2 6-1 16,3 3 0-16,1 3 0 0,6 2-1 16,3-3 1-16,9-3-1 15,6-6 0-15,7-9-1 16,9-7 1-16,6-8 0 15,7-7-1-15,1-7 1 16,3-4-1-16,-3-3 0 16,0-4 0-16,-4-1 0 15,-7 1 0-15,-5 3 0 16,-7 1-1-16,-2 5 1 15,-5 3 0-15,-3 15 0 16,0 0-1-16,-11 5 1 16,4 19 0-16,0 17 0 15,1 14 1-15,0 14-1 0,5 14 0 16,-2 13 0-16,4 8 0 15,1 1 1-15,-2-5-1 16,-2-5 1-16,0-12-1 16,-8-11 1-16,-5-13 0 15,-10-19 0-15,-5-15 0 16,-8-21-1-16,-1-13 1 15,-3-16-1-15,0-16-1 16,2-12 0-16,5-14-3 16,7-5 2-16,5-6-3 15,14 6 0-15,4-3-4 16,21 17-15-16,-5-6-14 15,23 16 1-15,3 1-1 16,16 12 2-16</inkml:trace>
  <inkml:trace contextRef="#ctx0" brushRef="#br0" timeOffset="22371.2794">685 12225 78 0,'0'0'39'0,"0"0"-1"15,0 0 0-15,0 0-32 16,-12 6-2-16,2 5 0 15,6 6-1-15,-7 6 0 16,6 7-1-16,-6 4 0 16,2 4 2-16,0 2-2 15,2-1 1-15,2-5-2 16,-1-6 1-16,3-8-1 0,-2-5 2 15,5-15-3-15,0 0-1 16,9-23 1-16,0-6-2 16,-4-4 2-16,6-9-1 15,0-4 0-15,1-2-1 16,-2 2 1-16,-3 5 1 15,0 5-1-15,-1 9 1 16,1 6-1-16,-1 7 1 16,-6 14 0-16,21-11-1 15,-7 11 1-15,5-2 0 16,7 2 0-16,1-1 1 15,8-1-1-15,3-4 0 16,2 2 1-16,-2-2-1 16,-4 1 0-16,-4 1 0 15,-9 1 1-15,-9 5-1 0,-12-2 0 16,-9 19 0-16,-9 1 0 15,-9 7 0-15,-2 8 0 16,-2 3 1-16,1 5-1 16,3-2 1-16,10 1-1 15,7-8 1-15,11-5 0 16,12-8 0-16,10-12-1 15,13-12 0-15,5-9 0 16,3-9 0-16,2-11 0 16,-2-5-1-16,-3-5 1 15,-9-5 0-15,-9 2 0 16,-9 3-1-16,-8 4 1 15,-6 5 0-15,-5 8 0 0,-2 7-1 16,-1 5 1-16,8 13-1 16,-11-10 1-16,11 10 0 15,0 0-1-15,11 13 1 16,2-7 0-16,4-2 0 15,3-2 0-15,9-3-1 16,-1-3 1-16,1-3 0 16,0 0-1-16,-1-1 1 15,-4 1-1-15,-4 4 1 16,-6 2 0-16,-14 1 0 15,7 17 1-15,-13 2-1 16,-8 6 1-16,1 8 0 16,-4 4 0-16,2 5 0 15,0-2 0-15,5 1-1 0,6-8 1 16,6-5-1-16,10-10 0 15,4-10 0-15,10-14 0 16,7-9 0-16,5-9 0 16,0-7 0-16,-1-4 1 15,-2 0-1-15,-2 0 1 16,-10 5 0-16,-6 6-1 15,-6 7 0-15,-7 6 0 16,-4 11 1-16,0 0-2 16,-11 18 1-16,1 2-1 15,5 3 0-15,0 7-2 16,0 0-1-16,6 4-1 15,2-11-5-15,13 6-8 16,-16-29-8-16,36 19-5 0,-14-27-7 16,11 0 0-16,-6-14 0 15</inkml:trace>
  <inkml:trace contextRef="#ctx0" brushRef="#br0" timeOffset="22926.3111">1925 12082 87 0,'-16'-7'37'0,"6"19"0"16,-8-4 0-16,5 15-33 15,-2 5 0-15,4 8 0 16,-1 5-1-16,5 3-1 16,1 1 0-16,5-2 0 15,1-5 0-15,0-4-1 16,5-7 0-16,-3-9 0 0,-2-18-1 15,0 0 0-15,15-5 1 16,-10-16-2-16,0-8 1 16,0-6 0-16,2-6 0 15,-1-6-1-15,1-3 1 16,0 1 0-16,0 2 0 15,0 5 0-15,0 7 0 16,2 6-1-16,2 6 1 16,5 9 0-16,0 8 0 15,0 6 0-15,2 4 0 16,0 3 0-16,-1 2 0 15,-4 4 0-15,-1 1 0 16,-7 4 0-16,-5 4 0 16,-5-1 0-16,-9 2 0 15,-5 2 0-15,-2 2 0 0,-5-1 1 16,-1 1-1-16,0-2 1 15,-2 2-1-15,6 0 1 16,1 7 0-16,5 3 1 16,2 8-2-16,0 7 1 15,0 8 0-15,-2 10-1 16,-1 5 1-16,1 4-2 15,-4 2-1-15,-5-7-3 16,9 1-5-16,-12-20-7 16,17 2-13-16,-18-29-11 15,16-8-2-15,-4-23-1 16</inkml:trace>
  <inkml:trace contextRef="#ctx0" brushRef="#br0" timeOffset="26650.5243">9942 18118 46 0,'0'0'39'0,"0"0"0"15,0 0-6-15,0 0-29 16,26 48 1-16,-26-48 0 16,-6 73-1-16,4-27-1 15,-6 8-2-15,2 1 0 0,-6 1 0 16,4 0-2-16,-1-1-6 15,2-2-5-15,5-2-21 16,-1-5-6-16,3-46-1 16,0 73 4-16</inkml:trace>
  <inkml:trace contextRef="#ctx0" brushRef="#br0" timeOffset="26853.5359">9975 18714 48 0,'12'-60'40'15,"-12"60"-2"-15,11-54 1 16,-11 54-21-16,5-41-8 15,-5 41-1-15,0 0-3 16,0 0-4-16,23-42 1 0,-23 42-1 16,0 0-4-16,58-38-1 15,-58 38-10-15,61-34-29 16,-61 34-1-16,76-48 1 15,-76 48-2-15</inkml:trace>
  <inkml:trace contextRef="#ctx0" brushRef="#br0" timeOffset="27092.5496">10599 18004 60 0,'0'0'42'0,"0"0"-1"15,0 0 2-15,-61-1-29 0,61 1-9 16,-47 70-2-16,21-22-1 15,0 7-3-15,1 4 2 16,5 3-1-16,0 1-2 16,6 0 0-16,8-2-1 15,2-8-2-15,17-5-17 16,-4-6-19-16,-9-42-1 15,48 57 1-15,-48-57 3 16</inkml:trace>
  <inkml:trace contextRef="#ctx0" brushRef="#br0" timeOffset="27587.5779">10921 18478 37 0,'37'-40'37'15,"-37"40"0"-15,0 0 0 16,0 0-24-16,0 0-8 15,0 0 2-15,-6-45-1 16,6 45 0-16,0 0-3 16,0 0 2-16,0 0-2 15,-64-22 2-15,64 22-1 16,0 0 0-16,-64 30-3 15,64-30 1-15,-55 40 1 16,55-40-2-16,-56 47 3 16,56-47-3-16,-43 53 0 15,43-53-1-15,-26 50 2 16,26-50-2-16,0 0 2 15,4 46-1-15,-4-46-2 0,0 0 1 16,60-10 1-16,-60 10 0 16,65-39 0-16,-65 39-1 15,71-51 0-15,-71 51 1 16,69-54 0-16,-69 54 0 15,59-55 0-15,-59 55-2 16,0 0 0-16,57-47 0 16,-57 47 0-16,0 0-1 15,0 0 0-15,0 0 0 16,22 51-1-16,-22-51-1 15,1 46-1-15,-1-46-7 16,6 43-19-16,-6-43-10 16,0 0-1-16,43 48-2 0</inkml:trace>
  <inkml:trace contextRef="#ctx0" brushRef="#br0" timeOffset="28120.6084">11470 18402 52 0,'0'0'42'0,"0"0"-1"15,0 0-2-15,0 0-27 0,0 0-3 16,0 0-3 0,0 0-1-16,0 0-1 0,0 0-1 15,0 0-3-15,0 0 0 16,0 0 0-16,-57 50 0 15,57-50 1-15,-15 47 0 16,15-47 0-16,-16 55 0 16,16-55 2-16,-14 49 0 15,14-49-2-15,0 0 0 16,0 0 0-16,0 0 0 15,0 0 1-15,0 0-1 16,0 0 0-16,58-26-1 16,-58 26 1-16,42-62 0 15,-42 62-1-15,43-68 1 0,-43 68-3 16,41-59 3-16,-41 59-3 15,0 0 0-15,51-45 0 16,-51 45 1-16,0 0 0 16,0 0-1-16,35 46 2 15,-35-46-4-15,20 49 1 16,-20-49-4-16,29 41-10 15,-29-41-25-15,51 32-1 16,-51-32 0-16,69 13 1 16</inkml:trace>
  <inkml:trace contextRef="#ctx0" brushRef="#br0" timeOffset="28761.6451">12266 18432 15 0,'0'0'35'16,"0"0"2"-16,-44-44 2 15,44 44-18-15,0 0 0 16,0 0-15-16,-49-36 0 16,49 36-1-16,0 0 0 0,-54-8 0 15,54 8-2-15,0 0-1 16,-74 21 1-16,74-21 0 15,-55 30 0-15,55-30-2 16,-51 44 2-16,51-44-1 16,-38 44 0-16,38-44 1 15,0 0-2-15,-22 45 1 16,22-45-1-16,0 0 2 15,0 0-3-15,67-18 0 16,-67 18 0-16,66-55 0 16,-66 55-1-16,78-76 1 15,-40 30-1-15,3-4-1 16,-4-3 0-16,-1-1 1 15,-7 1 0-15,-2 2 1 0,-5 7 0 16,-22 44 1-16,26-67-1 16,-26 67 1-16,0 0 0 15,0 0 1-15,0 0 0 16,0 0-3-16,-20 66 1 15,10-21-2-15,1 8 0 16,2 4-3-16,3 3-1 16,1 1-7-16,8 0-13 15,-2-6-18-15,5-3 2 16,2-7 0-16,-10-45 0 15</inkml:trace>
  <inkml:trace contextRef="#ctx0" brushRef="#br0" timeOffset="29300.6759">12794 18327 52 0,'0'0'38'15,"0"0"-3"-15,-15-51-4 16,15 51-19-16,0 0-3 0,0 0-3 16,0 0-3-16,-51-22 1 15,51 22 0-15,0 0 0 16,0 0-3-16,-68 38 0 15,68-38-1-15,0 0 0 16,-42 45 1-16,42-45-1 16,0 0-1-16,-16 46 0 15,16-46 3-15,0 0-2 16,0 0 0-16,32 48 1 15,-32-48 1-15,0 0-1 16,48 18 1-16,-48-18 0 16,0 0-2-16,0 0 2 15,49 46 0-15,-49-46-2 16,0 0-1-16,-3 60 0 0,3-60 0 15,-17 45 1-15,17-45-2 16,0 0-2-16,-35 51-3 16,35-51-13-16,0 0-22 15,0 0 1-15,0 0-2 16,0 0 1-16</inkml:trace>
  <inkml:trace contextRef="#ctx0" brushRef="#br0" timeOffset="30126.7231">13178 18371 25 0,'-54'-14'40'0,"54"14"0"16,0 0 1-16,-27-43-16 15,27 43-17-15,0 0-2 16,0 0-4-16,0 0 2 16,0 0-2-16,0 0-1 15,-53 23 1-15,53-23-1 16,-18 55-1-16,18-55 2 15,-26 69 1-15,26-69-3 0,-19 75 1 16,19-75 1-16,-15 61 0 16,15-61-1-16,0 0 3 15,-3 44-3-15,3-44 1 16,0 0 0-16,0 0-1 15,29-53-1-15,-29 53 0 16,25-68 1-16,-25 68 0 16,32-81-2-16,-15 38-1 15,-17 43 1-15,39-78-1 16,-39 78 2-16,40-67-2 15,-40 67 0-15,42-44 1 16,-42 44-1-16,0 0 2 16,60-18-1-16,-60 18 0 0,0 0 2 15,57 33 0-15,-57-33-2 16,24 45 0-16,-24-45 1 15,18 59 0-15,-18-59 0 16,-1 60 2-16,1-60-4 16,-17 62 3-16,17-62 0 15,-33 58 2-15,33-58-1 16,-48 49 0-16,48-49 0 15,-55 44-1-15,55-44 1 16,-55 30-2-16,55-30 1 16,-50 19-2-16,50-19 1 15,0 0 1-15,-60 26-3 16,60-26 2-16,0 0-1 15,-47 44 1-15,47-44 0 0,-31 45 0 16,31-45 0 0,-33 53-2-16,33-53 3 0,-38 52-3 15,38-52-1-15,-39 53 1 16,39-53-2-16,-30 55-6 15,30-55-13-15,0 30-16 16,0-30-2-16,0 0 0 16,0 0 3-16</inkml:trace>
  <inkml:trace contextRef="#ctx0" brushRef="#br0" timeOffset="30863.7653">13840 18320 58 0,'0'0'39'0,"20"-48"-1"16,-20 48-6-16,0 0-27 16,0 0 0-16,0 0 0 15,-50-17-2-15,50 17-1 16,0 0 2-16,-67 21-1 15,67-21-2-15,-57 28 2 16,57-28-1-16,-57 40 0 16,57-40-1-16,-49 51 0 15,49-51 0-15,-36 55 2 16,36-55 0-16,-18 51 0 15,18-51-2-15,0 0 0 0,27 45 1 16,-27-45 1-16,48-1-2 16,-48 1-1-16,62-30-1 15,-62 30 2-15,72-43 0 16,-72 43 0-16,71-57-2 15,-71 57-1-15,59-64 2 16,-59 64 0-16,47-56-1 16,-47 56 0-16,27-41 0 15,-27 41-2-15,0 0 3 16,0 0 0-16,0 0 0 15,0 0-4-15,-3 64 3 16,3-64 0-16,-5 59-4 16,5-59-1-16,7 61-8 15,-7-61-12-15,14 47-15 16,-14-47 2-16,0 0-1 0</inkml:trace>
  <inkml:trace contextRef="#ctx0" brushRef="#br0" timeOffset="31299.7902">14115 18445 65 0,'22'-44'39'0,"-22"44"-1"15,0 0 2-15,22-44-33 16,-22 44-5-16,0 0-2 16,0 0 2-16,0 0-1 15,0 0 2-15,-14 46-2 16,14-46 2-16,-6 43 2 15,6-43-3-15,-8 45 2 16,8-45-2-16,-3 42-1 16,3-42 1-16,0 0 1 0,0 0-3 15,0 0 0-15,0 0 1 16,0 0 2-16,0 0-2 15,0 0 0-15,59-33 0 16,-59 33 1-16,24-54-1 16,-24 54-3-16,28-53 2 15,-28 53-4-15,25-46 3 16,-25 46 0-16,0 0 1 15,0 0-3-15,0 0 1 16,55-23 4-16,-55 23-3 16,0 0 0-16,10 59 0 15,-10-59-4-15,6 55 3 16,-6-55 1-16,8 53-4 0,-8-53-7 15,17 46-6-15,-17-46-13 16,0 0-10-16,0 0 2 16,64 37-2-16</inkml:trace>
  <inkml:trace contextRef="#ctx0" brushRef="#br0" timeOffset="31998.8301">15284 18252 50 0,'0'0'39'16,"0"0"-9"-16,0 0-8 16,0 0 9-16,0 0-24 15,0 0-3-15,0 0-1 16,0 0 0-16,0 0-1 15,0 0 0-15,0 0-1 16,0 0-1-16,0 0 2 16,0 0-1-16,-36 55 0 15,36-55-2-15,0 0 1 16,-12 50 0-16,12-50-2 0,0 0 2 15,-8 45 0-15,8-45 0 16,0 0 1-16,0 0 1 16,0 0 0-16,0 0 0 15,-8 43 1-15,8-43-2 16,0 0-3-16,0 0-2 15,0 0-13-15,0 0-23 16,0 0-1-16,0 0-2 16,0 0 0-16</inkml:trace>
  <inkml:trace contextRef="#ctx0" brushRef="#br0" timeOffset="32650.8675">15580 18040 43 0,'38'-47'20'16,"-38"47"8"-16,0 0-3 16,0 0-9-16,19-45-4 0,-19 45-3 15,0 0-1-15,0 0-2 16,-47-13 0-16,47 13-1 15,-51 8 0-15,51-8-1 16,-62 26 0-16,62-26-3 16,-62 52 1-16,62-52-2 15,-57 83 1-15,34-32 0 16,-1 1-1-16,7 6-1 15,2-3-1-15,5 0 2 16,5 0-1-16,5-6 0 16,10-3-9-16,-10-46-22 15,34 73-7-15,-34-73 1 16,61 35-1-16</inkml:trace>
  <inkml:trace contextRef="#ctx0" brushRef="#br0" timeOffset="33506.9165">15798 18358 25 0,'0'0'37'0,"0"0"-1"15,0 0 2-15,-8-48-18 16,8 48-11-16,0 0-4 16,0 0 1-16,0 0-2 15,0 0 0-15,0 0 1 16,0 0-3-16,0 0-2 15,-48 12 2-15,48-12 1 16,-20 43 0-16,20-43-3 16,-24 50 0-16,24-50 2 0,-20 50-1 15,20-50 3-15,-14 42-2 16,14-42-2-16,0 0 0 15,0 0 4-15,0 0-2 16,0 0-1-16,0 0 0 16,53-34-1-16,-53 34 1 15,38-50-1-15,-38 50 0 16,40-56-3-16,-40 56 3 15,38-48-3-15,-38 48 2 16,0 0 0-16,0 0 1 16,54-45-1-16,-54 45 2 15,0 0-1-15,0 0 0 16,0 0 1-16,0 0-1 15,55 35-1-15,-55-35 1 0,0 0 0 16,52-4 0-16,-52 4 2 16,0 0-1-16,68-24 1 15,-68 24-1-15,51-24 0 16,-51 24-1-16,49-23 1 15,-49 23 0-15,0 0-3 16,57-7 2-16,-57 7-1 16,0 0 0-16,24 54-1 15,-24-54 2-15,-1 66-3 16,1-66 2-16,-8 76 2 15,8-76-2-15,-11 75 1 16,11-75-4-16,-9 62-7 16,9-62-9-16,-4 47-18 0,4-47-3 15,0 0-1-15,0 0 1 16</inkml:trace>
  <inkml:trace contextRef="#ctx0" brushRef="#br0" timeOffset="34282.9609">16695 18327 30 0,'0'0'39'0,"0"0"0"15,0 0 1-15,-19-48-23 16,19 48-8-16,0 0-4 16,0 0 0-16,0 0-4 15,0 0 1-15,0 0 1 16,-49 32-2-16,49-32 0 15,-25 46 0-15,25-46-2 16,-23 55 2-16,23-55 1 16,-18 55-1-16,18-55 1 15,-12 41 0-15,12-41 1 16,0 0-1-16,0 0 2 0,0 0-2 15,0 0-1-15,0 0 1 16,63-46-1-16,-63 46 0 16,39-58-3-16,-39 58 2 15,38-59-2-15,-38 59 1 16,33-50-1-16,-33 50 2 15,0 0-3-15,39-44 3 16,-39 44 0-16,0 0 1 16,0 0 1-16,0 0-1 15,0 0 2-15,0 0-2 16,43 46-1-16,-43-46 0 15,0 0 1-15,0 0 0 16,50 18-3-16,-50-18 1 16,0 0-1-16,49-9 2 0,-49 9 2 15,0 0-2-15,52-27 1 16,-52 27-2-16,0 0 4 15,0 0-3-15,52-24 0 16,-52 24 1-16,0 0-3 16,0 0 1-16,17 59-1 15,-17-59 1-15,-4 63-2 16,4-63-1-16,-8 65 4 15,8-65-4-15,-3 61-2 16,3-61-8-16,2 51-7 16,-2-51-19-16,0 0 2 15,0 0 0-15,0 0-3 16</inkml:trace>
  <inkml:trace contextRef="#ctx0" brushRef="#br0" timeOffset="34708.9852">17361 17851 76 0,'-58'-26'39'0,"58"26"0"16,0 0-8-16,0 0-28 15,0 0-3-15,0 0 4 16,53-7-1-16,-53 7-3 16,53 29 2-16,-53-29-1 15,49 51 1-15,-49-51-2 16,44 78 1-16,-25-28 0 15,-4 3-1-15,-6 5 0 16,-7 2 0-16,-4 2-3 16,-5-2 1-16,-5-2 0 15,1-7 0-15,-5-6-5 16,16-45-12-16,-31 70-18 15,31-70-3-15,0 0 0 16,0 0 0-16</inkml:trace>
  <inkml:trace contextRef="#ctx0" brushRef="#br0" timeOffset="42105.4083">3424 16862 33 0,'-4'-12'36'0,"-4"1"2"15,8 11-3-15,-7-17-31 16,4 7 0-16,-1-5-1 15,7 1 1-15,-2-1-1 0,2 1-1 16,0 3 0-16,-3 11 1 16,11-5 0-16,-6 16-1 15,-4 14-1-15,0 14 0 16,-5 17 0-16,-5 12 1 15,-3 14-1-15,-6 4 2 16,-1 4-2-16,-1-9 1 16,4-3-3-16,3-19-1 15,11-9-4-15,-3-22-30 16,25-14-3-16,-3-21 0 15,19-12-1-15</inkml:trace>
  <inkml:trace contextRef="#ctx0" brushRef="#br0" timeOffset="42722.4436">4071 16979 27 0,'2'-24'35'16,"-2"24"1"-16,-2-31-1 15,7 20-30-15,-14-6 2 16,9 17-1-16,-18-24 0 15,6 16-2-15,-9 2 0 16,-2 6-1-16,-6 4 0 0,-3 7-1 16,-1 2 0-16,-1 10-2 15,1 3 1-15,5 1 0 16,4 1-1-16,10 0 0 15,6-1 0-15,11-5 0 16,9-2-1-16,10-5 2 16,10-1-1-16,7 0 0 15,7 1-1-15,0-2 2 16,3 4-1-16,-7 4 0 15,-1 3 2-15,-11 5 0 16,-9 3-1-16,-12 3 0 16,-9 0 1-16,-8 3-1 15,-8-4 0-15,-4-4 0 16,-8-5-2-16,3-10 1 0,-3-8-1 15,3-9 1-15,3-12-1 16,5-12-1-16,7-15 0 16,9-6 1-16,5-7-1 15,8-5 1-15,8-7 0 16,4 4-1-16,5 2 1 15,1 8 0-15,-1 12 0 16,-1 6-3-16,-1 12 0 16,-9-1-10-16,8 23-22 15,-13-4-2-15,9 13 1 16,-8-6 0-16</inkml:trace>
  <inkml:trace contextRef="#ctx0" brushRef="#br0" timeOffset="43157.4685">4605 16917 39 0,'0'0'36'15,"-17"-12"2"-15,17 12-1 16,-18-13-31-16,18 13-1 15,-25-5-1-15,11 8 1 16,-5 6-2-16,0 14 0 16,-4 6-1-16,-1 9 1 15,0 8-2-15,5 5 3 16,1 8-2-16,7 0 1 15,7-2 0-15,10-9-1 0,12-7 0 16,7-11-1 0,11-10 1-16,8-12-2 0,7-14-1 15,1-13 0-15,0-9 0 16,-1-6 1-16,-8-5-1 15,-9-2 0-15,-7-3 1 16,-13 4-1-16,-14 0 1 16,-7 8-1-16,-12 1 1 15,-9 3-2-15,-3 9-1 16,-3 6-1-16,0 4-1 15,0-2-8-15,22 24-21 16,-10-16-5-16,23 16-1 16,-1-13 1-16</inkml:trace>
  <inkml:trace contextRef="#ctx0" brushRef="#br0" timeOffset="43482.487">5118 17218 39 0,'-19'3'38'0,"19"-3"3"0,0 0-3 15,22-1-20-15,0-9-15 16,9-3 0-16,10-3-2 15,7 1-2-15,9 1-2 16,1-6-9-16,12 11-25 16,-11-2-2-16,6 8 0 15,-10-1-1-15</inkml:trace>
  <inkml:trace contextRef="#ctx0" brushRef="#br0" timeOffset="43767.5032">6326 16822 48 0,'-16'13'39'16,"-11"-5"-1"-16,11 20 0 15,-10 2-34-15,8 10 2 16,-6 6-3-16,5 11 1 16,-1 5-1-16,7 1-1 15,4 2-1-15,6-9-1 16,10-4-3-16,3-13-6 15,22-2-30-15,-4-18 0 16,17-9-2-16,-2-14 2 16</inkml:trace>
  <inkml:trace contextRef="#ctx0" brushRef="#br0" timeOffset="44217.5289">6999 16929 26 0,'-27'-26'37'16,"-1"14"2"-16,-19 2-2 15,-1 15-17-15,-5-5-14 16,0 8 0-16,-1 2-3 16,9 11 0-16,5-2-1 15,7 2 0-15,14 1 0 16,9 1-1-16,10-1 0 15,13-1 0-15,10 1 0 0,7-7-1 16,11 5 1-16,-1 1 0 16,2 3 0-16,1 4 0 15,-9 4 0-15,-5 5-1 16,-12 6 1-16,-12 1 0 15,-8-2 0-15,-12-1 0 16,-4-5-1-16,-9-5 0 16,-1-11 0-16,0-9 0 15,1-11 0-15,4-12-1 16,9-15 1-16,7-13-1 15,9-10 0-15,8-11-1 16,8-8 2-16,8-1-2 16,4 2 1-16,4 4-1 15,2 13-1-15,-5 6-3 0,9 24-18 16,-18-3-14-16,7 19-1 15,-9 1 0-15</inkml:trace>
  <inkml:trace contextRef="#ctx0" brushRef="#br0" timeOffset="44691.5562">7700 17020 39 0,'0'0'37'0,"-10"-19"1"16,-2 18-14-16,-21-18-11 0,8 11-3 15,-11-6-1-15,1 10-2 16,-3 1-2-16,0 10-1 15,-1 4 0-15,5 7-2 16,0 6 0-16,4 6-1 16,7 3 1-16,8-1 0 15,7 0-1-15,11-9-1 16,12-7 1-16,16-11 0 15,10-12 0-15,13-11 0 16,7-11 0-16,6-3-2 16,-4-4 2-16,-3 4 0 15,-12 0 0-15,-10 17 0 16,-10 13 0-16,-19 14-1 15,-17 20 0-15,-11 15 2 0,-13 19-2 16,-8 4 2-16,-4 13-3 16,-1-5 1-16,4-1-3 15,4-11-2-15,25-1-13 16,-5-21-22-16,31-20-3 15,8-19-1-15,25-13 0 16</inkml:trace>
  <inkml:trace contextRef="#ctx0" brushRef="#br0" timeOffset="45186.5845">9057 16853 37 0,'0'0'40'16,"11"4"1"-16,-11-4-1 15,1 27-15-15,-2-8-21 16,-5 9 0-16,2 3 0 16,0 10-2-16,-4 4 0 15,1 4 1-15,-1 6-2 16,3-2 0-16,1 0-3 15,3-10-1-15,9 0-6 16,-3-11-30-16,18-9-2 16,2-18-1-16,16-9 0 15</inkml:trace>
  <inkml:trace contextRef="#ctx0" brushRef="#br0" timeOffset="45622.6095">9767 16972 37 0,'13'-20'39'15,"-14"-3"1"-15,0 10 0 16,-12-19-18-16,-1 20-17 16,-7-2 0-16,-1 7-1 15,-4 6 0-15,-4 7-1 16,-1 5 0-16,1 13 0 15,-1 5-1-15,6 3 1 16,4 4-2-16,7-1 0 16,8-3 0-16,11-9 0 0,9-6-1 15,10-13 1-15,13-15-1 16,6 0 0-16,4-13 0 15,2-5 0-15,0-3 1 16,-5 2-1-16,-6 1 1 16,-10 6 0-16,-10 9-1 15,-18 14 1-15,0 0 0 16,-3 17-1-16,-16 13 0 15,-5 12 2-15,-3 8-2 16,-4 7 1-16,3 6-2 16,1-3 0-16,12 1-4 15,5-17-1-15,22 4-14 16,-8-23-22-16,27-11-1 15,4-19 0-15,16-11 0 0</inkml:trace>
  <inkml:trace contextRef="#ctx0" brushRef="#br0" timeOffset="45983.63">10211 17018 87 0,'-14'-3'42'16,"-9"-8"0"-16,6 18-13 15,-8-4-25-15,6 3-1 16,0 11 0-16,4 5 0 15,-4 6-2-15,6 9 2 16,0 7-1-16,5-1 0 16,4 2-1-16,10-6 1 15,8-3-1-15,8-13 0 0,10-15-1 16,5-12 0-16,5-12 0 15,2-9-1-15,-3-9 1 16,-4-3-2-16,-8-5 2 16,-12 0-1-16,-9 3 0 15,-10 8-1-15,-9 0 2 16,-5 10-2-16,-7 3 0 15,0 8-1-15,-1 10-2 16,-2-1-5-16,20 22-17 16,-8-13-16-16,19 13 1 15,-2-11-1-15,18 9 2 16</inkml:trace>
  <inkml:trace contextRef="#ctx0" brushRef="#br0" timeOffset="46247.6452">10779 17195 67 0,'-17'5'44'15,"1"-7"-3"-15,16 2 2 16,0 0-36-16,12-17-6 16,13 9 1-16,10 0-3 15,9 0-1-15,2-5-5 0,23 13-21 16,-13-12-14-16,11 5 0 15,-11-5 0-15</inkml:trace>
  <inkml:trace contextRef="#ctx0" brushRef="#br0" timeOffset="46579.6642">11631 16842 68 0,'0'0'42'15,"0"0"-1"-15,-8 14 1 16,-3 2-38-16,2 11-1 15,-2 6 0-15,0 7-1 16,1 6 0-16,1 6 0 16,-1 2-1-16,4 4 0 15,3 0-3-15,1-10-2 16,12 6-7-16,-11-10-28 15,21-4-3-15,-3-12 0 16,18-7-1-16</inkml:trace>
  <inkml:trace contextRef="#ctx0" brushRef="#br0" timeOffset="47139.6962">12450 16993 39 0,'0'-13'37'0,"-4"-8"1"16,5 10 0-16,-14-16-27 15,8 11-4-15,-11-6-1 16,1 6-1-16,-13 1 0 16,-1 4-2-16,-10 2 0 15,-4 8 0-15,-3 4 0 16,-1 8-1-16,0 4-1 0,4 11 1 15,5 5-1-15,5 0 0 16,10 5-1-16,7-2 1 16,13 0 0-16,11-6-1 15,12-3 0-15,13-15 0 16,13-10 1-16,8-7-1 15,3-15 1-15,6-4-1 16,-3-10 1-16,-1 0-1 16,-8-3-1-16,-10 4 1 15,-12 1 0-15,-8 7 0 16,-11 10 1-16,-10 17-2 15,0 0 2-15,-14 6 0 0,-8 23 0 16,-2 10 0-16,-10 13 0 16,-2 10 1-16,-3 13-3 15,-2 1 3-15,2 4-3 16,4-4 0-16,9-9-3 15,6-11-3-15,20 1-15 16,-8-21-18-16,26-16-2 16,2-15-2-16,18-10 1 15</inkml:trace>
  <inkml:trace contextRef="#ctx0" brushRef="#br0" timeOffset="47688.7273">13000 16950 53 0,'-6'-17'37'0,"6"17"2"16,-20-28-11-16,20 28-19 16,-33-15-1-16,9 15-3 15,-8-1 0-15,-2 9-1 16,-1 0 0-16,1 11-1 15,-1 0 0-15,5 5-2 16,6 3 0-16,7-3 0 16,6 5 0-16,8-5-1 0,10-3 0 15,11-6 0-15,1-4 1 16,14-4-1-16,4-4 1 15,2-7-1-15,1-5 1 16,0-3 0-16,-6-6 0 16,-3 3 0-16,-4-8 0 15,-8-1 0-15,-5 2 0 16,-5 5 0-16,-4 0 0 15,-4 7 0-15,-1 10-1 16,0 0 0-16,-6 33 0 16,-4-1 1-16,-4 14-1 15,-3 9 1-15,-4 10-2 16,-2 0 1-16,1 6-2 15,0-15-1-15,8 2-4 0,-2-13-7 16,27-5-18-16,-11-20-10 16,22-12-2-16,4-17 2 15</inkml:trace>
  <inkml:trace contextRef="#ctx0" brushRef="#br0" timeOffset="48317.7633">14182 16958 46 0,'-18'11'41'0,"-2"-14"-3"0,20 3 1 16,-18-2-31 0,32-4-4-16,10-5-1 0,9-3 0 15,10 3 0-15,4-4-1 16,3 7 0-16,-1 3-1 15,-3 5 0-15,-8 7 0 16,-11 4-1-16,-15 9 1 16,-12 6-1-16,-13 4 0 15,-14 5 0-15,-6 3 0 16,-9 3 0-16,-7 2 1 15,1 4 0-15,0-6 0 16,4 1 0-16,7-5 0 16,12-3 0-16,7-9-1 15,15-3 1-15,12-12-2 16,13-4 1-16,13-8-1 0,12-9-2 15,8-6-1-15,8 2-4 16,-6-9-17-16,19 5-15 16,-17-6-2-16,4 5 2 15</inkml:trace>
  <inkml:trace contextRef="#ctx0" brushRef="#br0" timeOffset="49100.8084">14849 17076 55 0,'-11'-9'39'16,"11"9"-1"-16,-8-12 1 16,8 12-35-16,-3-10-1 0,3 10 0 15,0 0 0-15,-15 9 0 16,5 2-1-16,-3 8 0 15,-3 4 0-15,-3 5 0 16,4 4 0-16,4 5-1 16,1-1 1-16,8-1-1 15,9-5 0-15,6-7-1 16,9-7 1-16,6-9-2 15,5-11 1-15,2-12 0 16,1-9-1-16,-5-5 0 16,-4-5 1-16,-5-1-1 15,-9-2 1-15,-9 3 0 16,-6 4-1-16,-11 4 0 15,-1 7 1-15,-3 1-1 0,-3 9 0 16,2 3-1-16,6 7-1 16,12 0-1-16,0 0-1 15,1 14-3-15,23 0-5 16,1-10 3-16,18 7 1 15,0-10 2-15,13 1 1 16,-2-4 3-16,2-1 3 16,-5 0 4-16,-11-5 5 15,-1 5 0-15,-20-3-1 16,-3 6-1-16,-16 0 1 15,-13 3-2-15,-10 4-2 16,-1 5 0-16,-11 4-1 16,-1 5-1-16,-3 8 1 15,1 3-1-15,5 5 0 16,5 4 0-16,6 2 0 0,13 0-1 15,12-7 0-15,11-4 0 16,16-13-1-16,12-8 1 16,9-16-1-16,12-13 1 15,1-14-2-15,2-7 1 16,-4-8 0-16,-10-2 0 15,-14 0 0-15,-10-2 0 16,-14 4 0-16,-15 12-1 16,-17 2 1-16,-5 12 0 15,-13 7 0-15,-1 11-1 16,-2 6-1-16,2 4-1 15,8 10-2-15,3-6-3 16,23 18-14-16,-8-21-9 16,28 9-9-16,1-15-2 0,18 3 2 15</inkml:trace>
  <inkml:trace contextRef="#ctx0" brushRef="#br0" timeOffset="49351.8228">15973 17246 45 0,'-14'13'42'0,"-1"-12"-3"16,15-1 2-16,0-16-23 15,14 5-15-15,6-3-2 0,10 0 0 16,8-3-2-16,7-2-2 16,8 4-3-16,-3-8-18 15,16 14-14-15,-8-5-2 16,16 5 1-16</inkml:trace>
  <inkml:trace contextRef="#ctx0" brushRef="#br0" timeOffset="49844.851">16637 16980 58 0,'-13'-17'38'15,"13"17"-1"-15,12-15-3 16,5 9-30-16,7 0-1 15,11 2 0-15,0-2-1 16,8-2 1-16,-1 3-1 16,2 2 0-16,-4 0 0 15,-7 3-1-15,-5 4 0 16,-8 4-1-16,-8 2 1 15,-14 9-1-15,-7 0 0 0,-8 4 1 16,-9 10-2-16,-7 0 2 16,-8 5-1-16,-1-1 1 15,-4 6 0-15,3-4 1 16,5 1-1-16,7-3 0 15,8-6 0-15,11-6 0 16,14-5 0-16,12-8-2 16,15-12 0-16,11-8-1 15,12-4-2-15,3-8-3 16,18 5-17-16,-11-14-14 15,11 3-3-15,-12-8 1 16,6 11 1-16</inkml:trace>
  <inkml:trace contextRef="#ctx0" brushRef="#br0" timeOffset="50264.875">17309 17012 37 0,'0'0'37'0,"3"-16"1"15,-3 16 0-15,0 0-27 16,0 0-4-16,-18-1 1 16,4 14-3-16,-10 5 0 15,1 5-2-15,-2 7 0 16,-2 3 0-16,5 0-1 15,6 5 0-15,4 0-1 0,11-6 0 16,10-2 0-16,15-11-1 16,9-10 1-16,12-8-1 15,8-11 0-15,3-9-1 16,2-8 1-16,-6-6 0 15,-4-3 0-15,-9-1-1 16,-12 3 1-16,-17 0-1 16,-10 1 0-16,-15 9 0 15,-9 0 0-15,-9 11-1 16,-5 10 1-16,-9 3-2 15,6 9 0-15,2 1-1 16,10 12-5-16,3-10-16 16,31 6-13-16,-5-18-1 15,43 13 0-15</inkml:trace>
  <inkml:trace contextRef="#ctx0" brushRef="#br0" timeOffset="50798.9055">18309 16939 61 0,'-18'-28'38'16,"18"28"0"-16,-35-29-9 0,21 23-20 15,-17 1-3-15,2 7-2 16,-7 4 0-16,0 9-2 15,-3 4 0-15,2 3 1 16,3 6-2-16,5 2 1 16,9-1-1-16,8-1 0 15,9-2 0-15,13-9 0 16,9-5-1-16,14-4 0 15,6-8 1-15,8-4-1 16,0-5 0-16,2-4 0 16,-5-2 0-16,-4-2 1 15,-8-5-1-15,-8 7 1 16,-7-3-1-16,-6 7 1 15,-7-1 0-15,-4 12-1 16,0 0 1-16,-7 16-1 0,-4 13 0 16,-3 4 1-16,-1 18-2 15,-3 2 1-15,2 11-2 16,2-8-2-16,11 3-5 15,-6-14-12-15,26 0-13 16,-7-22-7-16,23-7-2 16,0-17 1-16</inkml:trace>
  <inkml:trace contextRef="#ctx0" brushRef="#br0" timeOffset="51519.9468">19476 17003 63 0,'0'0'39'0,"0"0"-2"16,0 0-4-16,17-13-28 15,9 3-1-15,6-7-1 16,12 1 0-16,4-4 0 15,4 4-2-15,-1 1 1 0,0 2-2 16,-13 10 1-16,-7 4 0 16,-14 14-1-16,-13 7 1 15,-14 8 0-15,-9 7 0 16,-10 4 0-16,-8 8 1 15,-4 5-1-15,-2 1 1 16,-1-5 0-16,8-3-1 16,9-5 1-16,11-9-1 15,16-4 0-15,14-13 0 16,18-9-2-16,15-12 0 15,14-11-2-15,6-10-2 16,12-3-2-16,-5-10-8 16,15 9-16-16,-23-13-10 0,4 7 0 15,-22-3 1-15</inkml:trace>
  <inkml:trace contextRef="#ctx0" brushRef="#br0" timeOffset="51722.9584">20247 16950 68 0,'-18'-9'39'16,"18"9"0"-16,-14 8-2 15,12 8-32-15,1 5-2 16,2 5 0-16,-4 10-1 16,-1 3 0-16,-2 6 0 15,-3-2-2-15,2-3-2 16,-1-3-3-16,8 1-10 15,-7-13-24-15,18-7 0 16,-11-18-2-16,34-1 0 0</inkml:trace>
  <inkml:trace contextRef="#ctx0" brushRef="#br0" timeOffset="52083.979">20506 17010 60 0,'-7'-17'39'0,"7"17"-2"15,-16 0 2-15,10 12-34 16,-8 10-1-16,-1 5 0 15,0 9-1-15,0 1 0 16,1 9 0-16,2-3 0 16,5 1-1-16,7-7-1 15,7-7 1-15,9-6-2 16,9-10 0-16,7-13 0 0,9-12 0 15,7-12-1-15,1-8 1 16,-4-3-1-16,-3-5 0 16,-7-4 1-16,-9 1-1 15,-11 0 1-15,-9 1 0 16,-10 5-1-16,-11 6 2 15,-3 8-2-15,-6 6 1 16,-2 12-2-16,0 10-1 16,0 6-3-16,12 14-11 15,-10-6-18-15,23 6-4 16,-3-9-2-16,19 0 0 15</inkml:trace>
  <inkml:trace contextRef="#ctx0" brushRef="#br0" timeOffset="52376.9955">21275 17154 56 0,'-16'4'41'0,"16"-4"1"15,0 0 0-15,0 0-27 16,22-10-12-16,3 0-1 15,11-5-2-15,6 1-2 0,16-4-2 16,3-9-7-16,27 16-19 16,-9-13-11-16,9 5-1 15,-10-2 0-15</inkml:trace>
  <inkml:trace contextRef="#ctx0" brushRef="#br0" timeOffset="52875.0243">22181 16996 54 0,'0'0'40'16,"-18"-16"-2"-16,18 16 1 16,7-15-34-16,14-1-3 15,9-4 0-15,12 4-1 16,4 1 1-16,8 3 0 15,-3 2-1-15,1 6 0 16,-7 5 0-16,-6 5-1 16,-14 5 1-16,-13 11-1 15,-13 5 1-15,-11 5 0 16,-14 2 0-16,-11 5 0 15,-7 1 0-15,-7-1 1 16,-2 3 0-16,4-5 1 0,0-2-1 16,9-1 0-16,6-4-1 15,15-1 0-15,8-4 1 16,15-8-2-16,16-2 0 15,18-11 0-15,15-8-2 16,14-6-1-16,19-6-2 16,4-9-4-16,20 8-15 15,-18-14-13-15,17 4-4 16,-16-6-2-16,-1 7 2 15</inkml:trace>
  <inkml:trace contextRef="#ctx0" brushRef="#br0" timeOffset="53113.0378">23162 16926 61 0,'-12'23'42'15,"-8"-3"-2"-15,10 10 2 16,-5 1-39-16,3 3 1 15,0 8-1-15,3-1 0 16,-1 9-1-16,5-6-1 16,2 2-1-16,3-6-3 15,7 1-1-15,4-11-5 16,20 5-21-16,-8-20-10 15,15-2-3-15,-5-13 3 16</inkml:trace>
  <inkml:trace contextRef="#ctx0" brushRef="#br0" timeOffset="53693.071">23778 16984 44 0,'21'-17'35'0,"-9"-4"1"16,3 11-6-16,-11-10-24 15,1 3-2-15,-7-1 1 16,-1 6 0-16,-10-1 1 0,-3 4-1 16,-8 3-1-16,-3 7-1 15,-6 3 0-15,-6 15 0 16,-7 6-1-16,0 6 0 15,-3 8 0-15,4 3-1 16,6 1 1-16,10-2 0 16,9-4-1-16,17-8 0 15,13-9 0-15,19-10-1 16,16-10 0-16,10-9 1 15,10-11-1-15,6-4 0 16,3-8 1-16,-1-2-2 16,-4-2 2-16,-10 8-1 15,-13 0 0-15,-6 8 0 16,-16 8 1-16,-12 12-1 0,-16 13 0 15,-9 9 1-15,-12 16-1 16,-6 10 2-16,-7 13-1 16,-6 7 1-16,0 8-1 15,0-6 0-15,5 2-1 16,8-10-2-16,11-3-3 15,3-21-6-15,20 1-12 16,-12-24-11-16,23-8-8 16,-14-7-2-16,29-20 2 15</inkml:trace>
  <inkml:trace contextRef="#ctx0" brushRef="#br0" timeOffset="72553.1498">2292 16416 2 0,'9'-15'29'0,"-9"15"1"0,11-25-16 15,0 19 11-15,-13-10-17 16,2 16 0-16,4-20-1 16,-4 20 0-16,-13-5-1 15,13 5 0-15,-29 9-1 16,10 6-1-16,-5 0 0 15,-1 8-3-15,-1 3 2 16,2 11-2-16,2 5 1 16,6 4-2-16,3 2 2 15,8 0-1-15,10-3-1 16,6-5 0-16,9-8 0 15,8-9 0-15,10-11 0 16,5-13 0-16,3-13 1 16,-2-12-1-16,-3-8 0 15,-6-9 0-15,-11-3 0 0,-10-6 0 16,-13 1-1-16,-11-2 1 15,-10 5-2-15,-4 2 0 16,-2 8-3-16,-4 2-2 16,16 22-28-16,-9-1-2 15,23 15 1-15,-21 3-1 16</inkml:trace>
  <inkml:trace contextRef="#ctx0" brushRef="#br0" timeOffset="73221.188">2439 14592 31 0,'-10'-16'34'16,"4"5"2"-16,-3-4-1 15,9 15-22-15,-8-15-3 16,8 15-2-16,0 0 0 15,0 0-2-15,0 26-2 16,1-1-1-16,-5 10-1 16,1 7-1-16,-3 9-1 15,-1 5-2-15,0 2 0 16,-1-1-2-16,5-3-2 15,-4-18-18-15,17 2-13 16,1-22-4-16,16-8 3 16</inkml:trace>
  <inkml:trace contextRef="#ctx0" brushRef="#br0" timeOffset="73933.2287">2421 12886 71 0,'0'0'37'16,"-16"-13"-1"-16,16 13 1 15,0 0-33-15,0 0-1 16,24-12 0-16,-2 6-1 15,6-3 0-15,5 2 0 16,1 0-1-16,1 3 0 16,-6 1 1-16,-5 9-1 15,-11 6 0-15,-12 8-1 16,-13 7 1-16,-14 11 0 15,-10 6-1-15,-6 6 1 16,-3 4 0-16,1-4 0 16,6-2-1-16,5-5 0 15,16-8 0-15,16-11 0 0,17-8 0 16,16-12-2-16,15-5 0 15,4-12-5-15,20 3-28 16,-12-10-3-16,5 5 1 16,-12-7-3-16</inkml:trace>
  <inkml:trace contextRef="#ctx0" brushRef="#br0" timeOffset="74731.2744">2351 11391 79 0,'0'0'36'16,"0"0"-2"-16,16-27-7 15,9 18-24-15,3-2-1 16,5 0 0-16,1 2 1 0,1 5-2 16,-7 1 1-1,-1 6-1-15,-10 3 1 0,-6 7-1 16,-10 2 0-16,-7 3 0 15,-5 1 0-15,-3 3 0 16,-4 0 0-16,2-3-1 16,1 1 0-16,7-4 0 15,6-1 1-15,5-1-1 16,8-4 0-16,4-4 0 15,3 2 0-15,2-1 0 16,-2 0 0-16,0 2 1 16,-8 5 0-16,-2 3 0 15,-10 5 0-15,-5 6 2 16,-11-1-1-16,-4 5 0 15,-5-2-1-15,0-4 0 16,3-3-3-16,2-11-2 0,22-12-31 16,0 0-4-16,2-12 1 15,12-17-3-15</inkml:trace>
  <inkml:trace contextRef="#ctx0" brushRef="#br0" timeOffset="75362.3104">2589 9751 82 0,'0'-17'37'16,"0"17"-2"-16,0-14 3 15,0 14-31-15,0 0-2 16,0 0 0-16,0 0 0 15,-13 16-2-15,-4 4 0 16,-4 5-1-16,-2 6 0 16,-2 4 0-16,0-1-1 15,5 2 0-15,7-1 0 16,11-5 0-16,17-8 0 15,14-6-1-15,14-12-1 0,7-6-1 16,13-3-2-16,-1-17-5 16,13 5-26-16,-11-16-3 15,-2 2 0-15,-12-10-2 16</inkml:trace>
  <inkml:trace contextRef="#ctx0" brushRef="#br0" timeOffset="75551.3213">2898 9585 99 0,'-29'40'39'16,"-2"4"0"-16,5 15-1 16,-4 0-32-16,9 8-4 15,5 0-2-15,3-4-1 0,8-1-5 16,-7-14-26-16,17-1-6 15,-5-14 1-15,12-4-2 16</inkml:trace>
  <inkml:trace contextRef="#ctx0" brushRef="#br0" timeOffset="76293.3637">2363 8116 75 0,'-7'-13'38'16,"7"13"-2"-16,-23-2 2 15,6 15-27-15,-9-2-6 16,0 16-1-16,-3-2-1 0,4 5-2 16,-1-2 1-16,11 3-1 15,6-2 0-15,14-4 0 16,13-3 0-16,15-4 0 15,10-5-1-15,10-3 1 16,5 0-1-16,1 0 1 16,-7 0-1-16,-7 4 0 15,-12 5 0-15,-16 5 0 16,-17 6-1-16,-14 1 1 15,-14 2-2-15,-5-1 1 16,-4-2-2-16,-2-13-5 16,16-1-24-16,-2-16-6 15,25 0 2-15,-14-31-3 16</inkml:trace>
  <inkml:trace contextRef="#ctx0" brushRef="#br0" timeOffset="76459.3732">2431 8164 103 0,'-24'-1'39'15,"11"7"1"-15,13-6-2 16,0 0-35-16,27 1-3 16,17-16-5-16,26-1-29 15,-1-11-5-15,12 3 1 16,-1-8-2-16</inkml:trace>
  <inkml:trace contextRef="#ctx0" brushRef="#br0" timeOffset="77150.4124">2497 6409 65 0,'0'0'35'0,"0"-23"0"16,0 23 3-16,-3-18-24 15,3 18-7-15,0 0 0 0,0 0-2 16,-19 22 0-16,4 5-1 15,-7 9-2-15,-6 14 2 16,-3 6-2-16,-3 13 1 16,1 4-1-16,5 2 1 15,11-1-2-15,10-6 2 16,17-13-3-16,14-11 1 15,19-16-1-15,12-16 0 16,6-14 0-16,4-12 1 16,-5-11-1-16,-8-8 0 15,-13-5 0-15,-19-2-1 16,-22 2 0-16,-22 3-1 15,-18 9 0-15,-16 4-1 16,-8 8-1-16,-6 0-4 0,12 15-22 16,-7-6-8-16,24 1 0 15,9-8 0-15</inkml:trace>
  <inkml:trace contextRef="#ctx0" brushRef="#br0" timeOffset="77751.4468">2307 4886 66 0,'-10'13'36'0,"-2"-7"0"16,12-6 1-16,-9 11-23 15,9-11-9-15,21-7-1 16,4-2 0-16,11-9 0 16,14 2-1-16,6-3 1 15,5 3-1-15,3-2-1 16,-3 7 0-16,-4 4 0 15,-12 11 0-15,-9 10-1 16,-15 12 0-16,-14 8 0 16,-12 10 0-16,-11 8 0 15,-10 7-2-15,-6 2 1 16,-4 0-3-16,0-1 0 15,0-13-8-15,19 4-25 16,-3-22-4-16,22-5 0 0,-2-24-1 16</inkml:trace>
  <inkml:trace contextRef="#ctx0" brushRef="#br0" timeOffset="78562.4932">2557 3277 64 0,'12'-15'35'0,"0"7"-1"16,-3-7 0-16,0 7-23 15,-8-10-3-15,-1 18-1 16,-6-25-1-16,6 25-1 16,-31-13-1-16,6 8 0 15,-9 2-1-15,-5 8-1 16,-2 1 0-16,-2 4 0 15,3 3-1-15,5 3 0 16,6 2 0-16,8 2-1 16,13 3 0-16,10 0 0 15,14 2 0-15,9 4 0 16,13 3 0-16,6 1 0 15,8 3 0-15,-1 3-1 0,1 0 1 16,-8 2 0-16,-8-2 0 16,-11 2-1-16,-17-1 1 15,-14-2 0-15,-11 0-1 16,-12-5 2-16,-7-6-2 15,-5-4 1-15,-2-10 0 16,3-8-1-16,5-12 1 16,10-12 0-16,7-16 0 15,14-10 0-15,11-11 0 16,15-10 0-16,5-7 0 15,9-1 0-15,6 5 0 16,0 5-2-16,1 14-4 16,-16-2-22-16,7 23-10 15,-16 6 0-15,0 15-1 0,-18 8 0 16</inkml:trace>
  <inkml:trace contextRef="#ctx0" brushRef="#br0" timeOffset="79463.545">2722 1599 57 0,'9'-13'34'0,"-1"1"-1"15,-8 1-7-15,0 11-8 16,-2-19-5-16,2 19-3 16,-16-20-2-16,3 11-2 0,-10 0-1 15,1 2 0-15,-7 1-2 16,0 7 0-16,-4 4-1 15,0 7 0-15,-1 5 0 16,2 7 0-16,2 3-1 16,7 4 0-16,4 1-1 15,6 0 1-15,16-4 0 16,11-6-1-16,8-7 1 15,15-9-1-15,12-9 0 16,9-5 1-16,4-9 0 16,0-5 0-16,1-4 0 15,-8-1-1-15,-7 4 1 16,-9 5 0-16,-14 5 0 15,-8 9-1-15,-17 4 1 0,-1 26-1 16,-14 6 0-16,-10 15 0 16,-3 6 0-16,-8 9-1 15,-1 3 0-15,-3 6-2 16,9-3-2-16,0-20-20 15,20 6-15-15,3-16-1 16,15-4-2-16,6-16 0 16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0:34:02.718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1726 1038 59 0,'0'0'36'16,"0"0"-3"-16,0 0 0 16,0 0-26-16,0 0 1 15,0 0-2-15,7 67-1 16,-5 19-3-16,-7 20 2 15,-10 2-3-15,-1 16 1 16,0 8-1-16,-2-3-2 16,1-27 1-16,2-18-2 0,7-9-4 15,-6-26-22-15,16-15-6 16,3-23-1-16,10-17-1 15</inkml:trace>
  <inkml:trace contextRef="#ctx0" brushRef="#br0" timeOffset="271.0154">1839 1260 96 0,'0'0'38'15,"0"0"2"-15,-14-56-3 16,14 56-35-16,0 0 0 0,0 0-2 16,48-46 2-16,-48 46-2 15,57-11-1-15,-57 11 0 16,75-15-2-16,-75 15-10 15,89-20-24-15,-43 10 0 16,-46 10-1-16,86-10-2 16</inkml:trace>
  <inkml:trace contextRef="#ctx0" brushRef="#br0" timeOffset="458.0262">1678 1646 101 0,'-6'12'39'0,"6"-12"1"15,43-3-2-15,1-10-35 16,19-10-2-16,18-7-1 16,7-7-3-16,14-1-32 15,-13 1-3-15,1 11 0 16,-15 3-3-16</inkml:trace>
  <inkml:trace contextRef="#ctx0" brushRef="#br0" timeOffset="1824.104">2808 1589 86 0,'-13'2'37'15,"-2"-2"0"-15,9 12 0 16,-7-3-30-16,10 10-2 16,-6 6-1-16,2 13-1 15,-6 5 0-15,0 9-2 16,-5 1 1-16,-1 1-1 15,-3-6 1-15,6-3-1 16,-2-10 1-16,5-9-1 0,2-12 0 16,11-14 0-16,0 0-1 15,15-28 1-15,1-5-2 16,6-12 3-16,6-8-2 15,0-9 1-15,6-7 0 16,-4-4 0-16,2 3-1 16,-1 5 2-16,-2 8-2 15,-1 11 0-15,-2 7 0 16,1 15-1-16,1 8 1 15,0 13-1-15,2 9 0 16,3 7-1-16,3 4 1 16,1 3 1-16,2-2-1 15,4-4 0-15,3-1 0 0,1-6 1 16,-5-4-1-16,-3-5 1 15,-6-4 0-15,-5-1 0 16,-7 0 1-16,-21 7-1 16,0 0 1-16,0 0 0 15,-34 19 0-15,1 7 0 16,-10 10 0-16,-5 14 0 15,-4 5 0-15,2 8 0 16,6 1 0-16,7-4 0 16,13-5-1-16,14-6 0 15,15-13 1-15,16-14-2 16,19-15 1-16,12-14 0 15,11-17 0-15,5-10 1 16,5-14-1-16,-3-9 1 0,-5-7-1 16,-9-5 1-16,-12-3-1 15,-16 2 1-15,-28 70-1 16,10-58 0-16,-19 10 2 15,-10 13-1-15,-18 12-1 16,0 20 1-16,-10 6-1 16,7 17 0-16,-2 4 0 15,18 7 0-15,15-5-1 16,18-6 1-16,14-6 0 15,16-9 0-15,13-6 0 16,9-7 0-16,5-4 0 16,5-1 0-16,-5 2 0 15,-7 3 0-15,-9 7 1 16,-11 9-1-16,-12 10 0 0,-13 9 0 15,-16 7 0-15,-11 11 0 16,-9 6 0-16,-4 1-1 16,-1-1 1-16,-2-4-1 15,6-8 1-15,5-4-1 16,7-10 1-16,11-14-1 15,0-11 0-15,30-19 2 16,-3-6-2-16,6-11 2 16,1-7-1-16,4-9 1 15,0-4 0-15,-5 1 0 16,-4 3 0-16,-7 9-1 15,-3 10 1-15,-10 12-1 16,-9 21 0-16,0 0 0 16,-8 18 0-16,1 8 0 15,3 4 0-15,3 2 0 0,7-4 0 16,7-4 0-16,8-9 0 15,9-8 1-15,6-8-1 16,5-9 1-16,3-1 0 16,-2-5 0-16,0-4 0 15,-6 0 1-15,-3 3-2 16,-3 0 0-16,-5 8 0 15,-9 4 0-15,0 10 0 16,-5 6 0-16,-6 10 0 16,-2 9 0-16,-6 7 0 15,-4 7 0-15,2 1-2 16,-3 0-2-16,4 0-3 15,-6-17-11-15,22 7-16 0,-9-15-8 16,14-4 0-16,3-15-1 16</inkml:trace>
  <inkml:trace contextRef="#ctx0" brushRef="#br0" timeOffset="2321.1328">5955 1313 97 0,'15'-60'39'15,"-15"60"-1"-15,8-57 0 16,-8 57-35-16,0 0 1 0,0 0 0 16,0 0 0-16,20-30-1 15,-19 77-2-15,-6 25 1 16,-13-4-2-16,5 20 1 15,-3 6-3-15,1 0-2 16,2-12-2-16,0-25-5 16,13-6-26-16,-7-20-1 15,13-4 0-15,-6-27-1 16</inkml:trace>
  <inkml:trace contextRef="#ctx0" brushRef="#br0" timeOffset="2509.1435">5693 1666 115 0,'-24'-10'38'15,"24"10"3"-15,-13-10-3 16,27 0-35-16,16-7-2 16,19-8-3-16,15-8-2 15,-64 33-19-15,83-53-12 16,-32 24-4-16,8-3 1 15,-3-4-3-15</inkml:trace>
  <inkml:trace contextRef="#ctx0" brushRef="#br0" timeOffset="2926.1674">6582 932 106 0,'22'-56'40'0,"-22"56"1"15,0 0 1-15,0 0-34 0,-74 56-4 16,21 22-2-16,9 31 1 15,4 14-2-15,-5-12 2 16,8-3-3-16,12-2 0 16,3-16 0-16,17-20-1 15,8-17 1-15,9-14 0 16,8-22 0-16,12-14 0 15,8-15 0-15,5-16 2 16,5-9-2-16,2-9 2 16,-5-5-2-16,0 2 2 15,-7 2-2-15,-7 8 0 16,-5 14 0-16,-8 11 0 0,-5 14 0 15,-7 13 0-15,-1 13 0 16,-5 8 0-16,-3 9 0 16,1 6 0-16,3 2-3 15,2-3-1-15,6-5-1 16,4-10-2-16,14-5-3 15,-7-22-19-15,23-2-10 16,-5-20 0-16,14-7 0 16,-9-10 2-16</inkml:trace>
  <inkml:trace contextRef="#ctx0" brushRef="#br0" timeOffset="3110.1779">7249 1493 111 0,'0'0'39'16,"0"0"1"-16,-24 26-2 15,17 8-31-15,-11 7-4 16,4 8-2-16,3 7 1 0,0 1-2 15,6-5 0-15,3-2-3 16,11-11-1-16,2-11-3 16,17-11-20-16,-10-19-12 15,15-12 1-15,-10-20-2 16,10-6 1-16</inkml:trace>
  <inkml:trace contextRef="#ctx0" brushRef="#br0" timeOffset="3246.1857">7313 1371 105 0,'-22'-71'37'0,"22"71"-3"16,-21-64-23-16,21 64-45 0,-5-55-2 16,5 55-1-16,0 0-1 15</inkml:trace>
  <inkml:trace contextRef="#ctx0" brushRef="#br0" timeOffset="3651.2087">7985 1458 109 0,'-12'0'40'16,"3"-5"1"-16,-19-5 0 16,6 0-37-16,-11 2 0 15,0 6 0-15,-7 9-1 16,1 6 0-16,-3 10-1 0,4 5-1 15,3 5 0-15,9 1-1 16,7 2 0-16,15-2 0 16,13-7-1-16,12-5 1 15,15-9-1-15,11-4 1 16,6-5 0-16,4-2-1 15,0-3 1-15,-5 0 0 16,-6 3 0-16,-13 6 0 16,-12 8 0-16,-13 7 0 15,-15 8 0-15,-12 4 0 16,-10 5 0-16,-7-1-1 15,-4 1 1-15,-3-6-2 16,4-4 0-16,0-11-4 16,20-3-17-16,-8-22-15 15,27 6-4-15,-7-31 1 0,20 4-2 16</inkml:trace>
  <inkml:trace contextRef="#ctx0" brushRef="#br0" timeOffset="4485.2565">9230 1481 85 0,'-11'-4'38'0,"-15"2"1"15,5 11 0-15,-16 6-25 16,0 5-10-16,-6 4 1 16,1 7-2-16,-2 2 0 15,5 7 0-15,2-1-1 16,9 0-1-16,7-1 1 15,10-4-2-15,15-3 1 16,10-5-2-16,13-4 1 16,7-6 0-16,10-9 0 15,5-4 0-15,1-8-2 16,0-8 3-16,-10-10-2 15,-3-6 2-15,-9-6-1 16,-5-3 1-16,-11-5-1 0,-6-3 1 16,-7 0 0-16,-4 2 0 15,-1 6-1-15,-3 7 0 16,-2 13 0-16,2 11 1 15,0 19-2-15,-4 19 1 16,3 21 0-16,3 18-1 16,0 14 1-16,1 20 0 15,-1 8 0-15,0 13-2 16,-3-2 3-16,-2-1-2 15,-3-11 1-15,-5-1 2 16,-6-21-1-16,-6-8 1 16,-2-17-1-16,-6-21 0 15,1-18-1-15,-2-20 0 16,4-15-3-16,1-26-3 0,10-8-6 15,-6-37-17-15,26 1-11 16,-3-17-1-16,23 6 0 16,3-8 1-16</inkml:trace>
  <inkml:trace contextRef="#ctx0" brushRef="#br0" timeOffset="5314.304">9701 1582 106 0,'0'0'39'16,"-8"19"1"-16,-6-6-1 15,0 5-37-15,-1 4 0 0,4 8 0 16,-7 5 0-16,4 8-1 15,1 0 1-15,2 3-2 16,1-4 1-16,4-1-1 16,4-8 1-16,2-7-1 15,2-11 0-15,-2-15 0 16,18 2 0-16,-4-17 0 15,4-8-1-15,-3-13 2 16,2-7 0-16,-2-10 0 16,1-8-1-16,1-4 2 15,0 1-2-15,-1 3 2 16,-2 7-1-16,5 7-1 15,0 7 0-15,5 12 0 16,2 9 0-16,4 12 0 0,4 8 0 16,5 6-1-16,7 5 1 15,2 2 0-15,4 2 0 16,2 2 0-16,-2-1-1 15,-2-2 1-15,-4-4 0 16,-9-1 0-16,-5-5 0 16,-5-3 0-16,-7-4 0 15,-9-4 1-15,-11 6-1 16,1-13 1-16,-13 9-1 15,-7 4 1-15,-9 6 0 16,-9 10-1-16,-8 7 1 16,-4 10-1-16,-6 6 1 15,2 6-1-15,6 3 0 0,8 1 0 16,10-4 0-16,14-3-1 15,21-10 1-15,16-8 0 16,15-11 0-16,12-11-1 16,11-12 1-16,4-14 0 15,5-8 0-15,-5-8 0 16,-5-7 0-16,-8-6 1 15,-11-4-1-15,-10 1 1 16,-10 9-1-16,-10 5 0 16,-9 12 1-16,-9 10-1 15,-7 17 0-15,-7 16 0 16,-3 12 0-16,2 8 0 15,1 10-1-15,5 6-1 16,8 0 0-16,11-4-2 0,15-5-1 16,7-11-3-1,28 0-15-15,-11-21-9 0,21 1-9 16,-5-19 1-16,9-6 0 15</inkml:trace>
  <inkml:trace contextRef="#ctx0" brushRef="#br0" timeOffset="5898.3372">11037 1496 106 0,'-32'18'40'16,"15"9"1"-16,-13 5-1 16,11 9-37-16,-5 4 0 15,7 6-1-15,3-4 0 16,5 1-1-16,5-5 1 15,5-1-3-15,3-13 2 0,2-6-2 16,0-12 2-16,-6-11 0 16,18-5-1-16,-9-11 0 15,-1-12 0-15,2-9 1 16,0-7 0-16,1-10 0 15,2-7 0-15,1-5 0 16,1 0 0-16,5 6-1 16,-20 60 1-16,27-52-1 15,-9 5 0-15,14 17 0 16,-12 9 0-16,11 23 0 15,-11 8 0-15,8 14 0 16,-13 3 0-16,1 11 0 16,-3-1-1-16,-6 1 1 15,-5 2-1-15,-6 2 1 0,-9-3-1 16,-7 1-1-16,-9-3 2 15,-3 0-1-15,-6-5 1 16,1 2-1-16,0-7 1 16,1-4-1-16,3-3 1 15,6-3 0-15,3 0 0 16,6 0-1-16,2 0 1 16,1 8 0-16,-1 7 0 15,0 5-1-15,-2 10 1 16,-4 6 0-16,-1 3 0 15,-4 8-1-15,1-4 0 16,3-5-2-16,7-6-1 16,4-21-6-16,27 3-14 15,-15-31-12-15,38-24-3 0,-4-17-3 16,22-8 2-16</inkml:trace>
  <inkml:trace contextRef="#ctx0" brushRef="#br0" timeOffset="6308.3608">11489 1219 92 0,'43'-104'42'15,"-43"104"2"-15,23-62-2 16,-23 62-24-16,11 2-14 15,-18 30-2-15,-9 46 1 16,-14 22-2-16,-6-5 1 16,6 6-2-16,9 2 0 0,1-15 0 15,16-29-1-15,3-15 1 16,8-16 0-16,9-18 0 15,9-14 0-15,10-14 1 16,7-12 0-16,3-7 0 16,1-4 2-16,1 0-3 15,-3 2 0-15,-7 10 0 16,-7 11 0-16,-8 11 0 15,-6 14 0-15,-7 10 0 16,1 10 0-16,-6 11 0 16,-1 5 0-16,-1 5 0 15,0-2-2-15,6 3-9 16,-13-15-10-16,20 6-11 15,-17-16-11-15,13-3-1 0,-11-21 0 16,8 17 0-16</inkml:trace>
  <inkml:trace contextRef="#ctx0" brushRef="#br0" timeOffset="32609.8652">12878 1508 43 0,'9'-12'33'0,"3"1"3"0,-8-1-3 15,10 8-17-15,-14 4-3 16,0 0 2-16,2-10-6 15,-2 10-3-15,0 0-2 16,0 0-1-16,0 0-1 16,-3 19-1-16,-3 2 0 15,1 8-1-15,-1 6 0 16,0 8 1-16,-2 2-1 15,4 1 0-15,3-3 0 16,6-6 0-16,4-9 1 16,9-9 0-16,10-13 0 15,6-13 0-15,5-12 1 16,6-6 0-16,-1-8 0 15,0-5-1-15,-1-1 0 0,-4-3 0 16,-6 5-1-16,-5 6 1 16,-8 5-1-16,-4 4 0 15,-6 7-1-15,1 5 1 16,-11 10-1-16,0 0 1 15,11 20-1-15,-8 1 1 16,1 8 0-16,0 5 0 16,0 7 0-16,4 1 0 15,2-1 0-15,-1-5-1 16,5-6 1-16,1-8 1 15,6-11 0-15,5-19 1 16,3-10 0-16,6-14-1 16,-1-9 1-16,3-11 0 15,-4-3-2-15,-1-8-1 16,-7 4-1-16,-25 59-2 0,18-54-2 15,-18 54-15-15,15-48-19 16,-14 11 1-16,9 15-2 16,-10 9 3-16</inkml:trace>
  <inkml:trace contextRef="#ctx0" brushRef="#br0" timeOffset="33002.8877">13978 1531 98 0,'0'0'38'16,"18"21"2"-16,-7-19-3 0,9 0-34 15,8-7 0-15,5-3 0 16,5-11 0-16,4 0 0 15,1-7-1-15,-2-1 0 16,-9-3 0-16,-4 1-1 16,-28 29 1-16,0 0 0 15,0 0 0-15,13-54-1 16,-13 54 1-16,-19-14-1 15,-19 11 0-15,-3 19 0 16,-12 6-1-16,4 19 1 16,-10 2-1-16,16 13 0 15,10 2-1-15,21 0 1 16,19-11-1-16,14-11-2 0,24-15-5 15,7-21-21-15,37 2-12 16,4-18 0-16,17-4-2 16,5-15 0-16</inkml:trace>
  <inkml:trace contextRef="#ctx0" brushRef="#br0" timeOffset="33466.9142">16085 1350 85 0,'-32'-12'37'16,"-20"7"1"-16,-3 18 1 15,-18 10-32-15,1 15 0 16,1 5-1-16,15 6-1 0,9 1-2 16,15 2 0-16,16-7-2 15,15-3-3-15,24-11 0 16,18-11-2-16,25-7-6 15,1-18-28-15,28-4-1 16,-6-13 0-16,12-5-1 16</inkml:trace>
  <inkml:trace contextRef="#ctx0" brushRef="#br0" timeOffset="33873.9375">16666 1309 99 0,'-22'0'38'0,"-3"8"2"0,-7 6-2 15,-6 3-34-15,1 11 0 16,-6 7 0-16,0 7-1 16,-1 2 0-16,3 8 0 15,7-3-1-15,5 0-2 16,9-5 2-16,13-9-2 15,12-9 0-15,17-13 0 16,11-13 0-16,12-13 0 16,10-13 0-16,3-9 1 15,4-8 0-15,0-7 0 16,-6-3-1-16,-6 1 0 15,-10 6 1-15,-8 8-1 16,-9 6 0-16,-11 13 0 16,-12 19 0-16,0 0 0 0,-15 26-1 15,-5 10 1-15,0 7-1 16,-2 1 0-16,6 5-2 15,5-2 0-15,13-4-3 16,9-19-6-16,30-7-22 16,-5-13-5-16,22-4 0 15,-3-14-2-15</inkml:trace>
  <inkml:trace contextRef="#ctx0" brushRef="#br0" timeOffset="34219.9573">17272 1407 98 0,'-11'-12'39'16,"2"24"1"-16,-14 9-1 0,10 7-30 15,-8 4-6 1,3 3-1-16,1 2-1 0,6 2 0 16,1-5 0-16,8-5 0 15,3-9-1-15,-1-20 1 16,25 5-1-16,-2-13 1 15,8-14 0-15,4-13 0 16,3-7 0-16,5-8 0 16,1-1 1-16,-1 1-1 15,-43 50 0-15,0 0 0 16,59-63 0-16,-41 45-1 15,11-2 0-15,-5 18 0 16,-8 15 0-16,-8 13-2 16,-4 12-1-16,-4 7 0 15,5 10-7-15,-11-14-12 16,21 9-18-16,-10-17-2 0,19-1 0 15,0-14 1-15</inkml:trace>
  <inkml:trace contextRef="#ctx0" brushRef="#br0" timeOffset="34676.9834">19083 836 82 0,'0'0'40'0,"0"0"0"16,-3-66-1-16,3 66-36 15,0 0 0-15,0 0 0 16,0 0 0-16,-13 99-1 0,-10 9 0 15,-1 17 1-15,-12 11-2 16,-3-8 0-16,-1-2-2 16,5-11-4-16,12-18-17 15,6-40-16-15,19-14-2 16,0-23 0-16,17-10 0 15</inkml:trace>
  <inkml:trace contextRef="#ctx0" brushRef="#br0" timeOffset="34888.9955">18791 1313 121 0,'-33'-12'42'0,"-1"6"0"0,19 15-11 15,15-9-31-15,34 9 1 16,10-10-2-16,14-3-1 15,-58 4-1-15,78-4-3 16,-78 4-14-16,91-10-20 16,-39 4 1-16,0 3-1 15,-1-5 0-15</inkml:trace>
  <inkml:trace contextRef="#ctx0" brushRef="#br0" timeOffset="35286.0182">19482 1289 102 0,'-28'28'40'0,"8"8"1"0,9-3-2 16,12-11-37-16,16-6 0 15,12-4 0-15,6-10-1 16,5-5 0-16,4-8 1 15,3-4-1-15,-47 15 0 16,45-24 0-16,-45 24 0 16,0 0 0-16,50-52 0 15,-50 52-1-15,0 0 2 16,18-59-2-16,-18 59 2 15,0 0-1-15,0 0 0 16,-52-40 0-16,1 42-1 16,-6 12 1-16,-4 15-1 15,4 16 0-15,4 9-1 0,21 7 1 16,18 0-1-16,38-18 0 15,24-13-1-15,18-19-2 16,27-9-4-16,2-30-17 16,28-6-15-16,-66 10 0 15,9-3 1-15,0-8-2 16</inkml:trace>
  <inkml:trace contextRef="#ctx0" brushRef="#br0" timeOffset="35527.032">20567 683 106 0,'0'0'42'16,"7"-55"1"-16,-7 55-2 0,0 0-37 16,0 0-1-16,-46 52 0 15,9 56-1-15,-8 32-1 16,9 16 1-16,-4 0-2 15,9-28 1-15,11-22-5 16,18-24 0-16,22-48-6 16,4-35-16-16,25-14-15 15,0-24 0-15,-49 39-1 16,71-65-1-16</inkml:trace>
  <inkml:trace contextRef="#ctx0" brushRef="#br0" timeOffset="35728.0435">20926 744 115 0,'39'-97'43'15,"-39"97"1"-15,0 0-2 16,0 0-39-16,0 0 0 16,3 17-1-16,-28 111 1 15,-20 37-3-15,17 10 0 16,-14-17-4-16,14-35 0 15,16-24-19-15,-8-36-13 16,17-29-8-16,-4-18-1 16,7-16 1-16</inkml:trace>
  <inkml:trace contextRef="#ctx0" brushRef="#br0" timeOffset="36692.0986">1707 3403 96 0,'0'-29'38'15,"8"12"2"-15,-11-7-2 16,9 10-33-16,-8-1-1 16,2 15-1-16,0 0 0 15,12 30-1-15,-7 8-1 16,0 15-1-16,-3 11 1 15,-4 8-1-15,0 13-1 16,-4-3-2-16,2-1-2 0,-7-21-12 16,15 3-20-16,-2-26-1 15,15-14-1-15,4-24-1 16</inkml:trace>
  <inkml:trace contextRef="#ctx0" brushRef="#br0" timeOffset="37134.1237">2205 2919 106 0,'-41'-21'40'0,"0"13"0"0,-15-4 0 16,3 8-38-16,-7 9 0 15,-4 13-1-15,-2 11 1 16,-1 13 0-16,-3 23-1 16,3 19 0-16,8 20 0 15,13 12 0-15,11 15 0 16,18 5-1-16,14 3 0 15,20-3-1-15,20-12 0 16,19-21 0-16,19-22-1 16,15-26 2-16,17-32-1 15,6-28 1-15,8-33 2 16,1-26-2-16,-5-25 2 16,-12-17-1-16,-17-16 1 15,-22-8 0-15,-36-6-1 0,-28 1-1 16,-32 3 0-16,-30 8 0 15,-26 17-1-15,-19 13 0 16,-12 26-1-16,-6 21-2 16,14 35-10-16,-1 10-22 15,29 29-5-15,14 8 0 16,27 17-1-16</inkml:trace>
  <inkml:trace contextRef="#ctx0" brushRef="#br0" timeOffset="50301.8771">3255 3160 69 0,'0'0'36'15,"9"-14"-1"-15,-9 14 1 16,0 14-24-16,-2 13-10 15,-3 10-1-15,0 13 1 16,0 4 0-16,-5 13-1 16,1 2 0-16,0 5-1 15,1-10 2-15,3-6-1 16,3-14 1-16,5-13-1 0,7-19 0 15,8-18 1 1,8-20 0-16,6-12 0 0,3-15-2 16,3-8 2-16,0-8-2 15,-2 1 1-15,-6 1-1 16,-3 9 1-16,-9 13-1 15,-5 12-1-15,-5 16 1 16,-8 17 0-16,6 31 0 16,-7 12 0-16,0 11 1 15,1 11-1-15,0 4 2 16,7 2-1-16,2-5 0 15,8-14 1-15,4-17 0 16,9-17-1-16,5-21 0 16,6-16 2-16,1-23-2 0,2-8 0 15,-3-16-1-15,-7-8 0 16,-5-3-3-16,-10-4 0 15,-6 11-2-15,-11-1-2 16,1 23-6-16,-17 2-24 16,7 22-1-16,-7 4 0 15,14 20 0-15</inkml:trace>
  <inkml:trace contextRef="#ctx0" brushRef="#br0" timeOffset="50653.8972">4234 3494 88 0,'0'0'36'15,"26"15"1"-15,-9-20-2 16,10-3-33-16,3-9 1 15,10-6 0-15,-3-10 0 16,2-6 0-16,-6 0-1 16,-4-1 1-16,-14 1 0 15,-7 5 0-15,-20 9 0 16,-5 12 0-16,-18 16 0 15,-4 20 0-15,-9 10 0 16,1 14-2-16,3 8 0 16,10 3 0-16,14-2-1 15,16-6-1-15,22-10-3 16,14-29-15-16,30 3-20 0,5-24-2 15,25-2 0-15,-1-20-2 16</inkml:trace>
  <inkml:trace contextRef="#ctx0" brushRef="#br0" timeOffset="51300.9342">5844 2818 94 0,'0'0'37'0,"0"0"0"16,-7 15 0-16,-6 15-34 0,-1 13-1 15,-3 8 1 1,2 17 0-16,-5 6-1 0,2 9 1 16,-2-5-1-16,4-3 0 15,4-9 0-15,6-11-1 16,4-10 1-16,5-16-1 15,8-17 0-15,7-10 0 16,4-16 1-16,7-9-1 16,1-11 0-16,8-4 0 15,-4-7 1-15,2-1-1 16,1 3 0-16,-4 7-1 15,-1 11 1-15,-4 13-1 16,-7 16 0-16,-1 16 0 16,-8 13-1-16,-1 11 1 0,0 6-2 15,0 6-1-15,3 0-1 16,2-7-2-16,12 0-4 15,-1-24-6-15,21 3-21 16,-5-26-1-16,14-2 0 16,-9-21 1-16</inkml:trace>
  <inkml:trace contextRef="#ctx0" brushRef="#br0" timeOffset="51667.9552">6642 3240 108 0,'-28'-18'38'15,"5"21"1"-15,-18 1-1 16,0 18-32-16,-6 9-1 15,5 9-2-15,-2 4 0 16,5 8-1-16,9-5-1 0,13-1 0 16,12-9 0-16,17-9-1 15,17-14 1-15,10-13-1 16,13-11 0-16,10-11 1 15,1-12 0-15,-2-5 0 16,-5-7-1-16,-9-2 0 16,-9 5 1-16,-11 3-1 15,-10 9 0-15,-14 12 0 16,-3 18 0-16,-17 0 0 15,-5 20 0-15,0 7-1 16,-2 13 0-16,2 0-1 16,8 6-2-16,7-4-1 15,14-1-3-15,3-20-14 16,34 4-15-16,-2-20-4 0,22-3 2 15,-1-18-1-15</inkml:trace>
  <inkml:trace contextRef="#ctx0" brushRef="#br0" timeOffset="51968.9725">7283 3240 90 0,'0'0'39'0,"-28"10"0"16,16 10 1-16,-6-9-16 15,6 16-21-15,3 9-1 16,4 4 0-16,-4 7-1 15,4 1 0-15,5-2 0 16,4-4-1-16,5-8 0 16,5-8 0-16,9-16 1 0,11-16 1 15,7-17-1-15,7-14 0 16,3-17 0-16,2-9 1 15,-4-9-2-15,-3-4-2 16,-5 5 0-16,-15 1-3 16,-6 21-3-16,-20-1-12 15,9 34-17-15,-23 1-3 16,6 28 0-16,-11 3-1 15</inkml:trace>
  <inkml:trace contextRef="#ctx0" brushRef="#br0" timeOffset="52343.9936">7844 3367 82 0,'-1'21'41'0,"-7"-10"-1"15,15 13 0-15,-7-24-11 16,24 16-27-16,4-11 0 16,13-3-1-16,5-8 1 15,4-9-2-15,1-7 1 16,-1-6-1-16,-7-6 1 15,-9-2-1-15,-11-1 1 16,-12 0-1-16,-17 6 2 16,-12 6-1-16,-15 12 1 15,-7 11 0-15,-10 15-1 0,-2 13 1 16,1 12-1-16,5 9 1 15,12 6-2-15,13 0 0 16,20-3-5-16,13-7-1 16,35 0-13-16,6-27-17 15,35 1-6-15,8-19-1 16,26-1-1-16</inkml:trace>
  <inkml:trace contextRef="#ctx0" brushRef="#br0" timeOffset="52847.0225">9628 2834 99 0,'2'20'38'15,"-13"2"1"-15,8 15-1 16,-8 4-36-16,-2 15 0 16,-4 8-1-16,1 11 0 15,0 3-2-15,4-5-1 16,9-2-2-16,4-16-4 15,25 0-24-15,-1-25-8 16,26-7 3-16,-2-25-1 16</inkml:trace>
  <inkml:trace contextRef="#ctx0" brushRef="#br0" timeOffset="53163.0408">10174 3186 81 0,'1'-24'38'0,"-21"4"-1"16,-6 23 1-16,-17 2-28 15,5 22-2-15,-6 8-1 16,4 8-2-16,3 6-1 15,9 4-1-15,13-6-1 16,18 0 0-16,13-11-1 16,16-11 0-16,17-13-1 15,9-11 1-15,4-12 0 16,7-11 1-16,-5-12-2 0,-5-6 2 15,-12-4-2-15,-13-2 0 16,-15 0 0-16,-12 2-2 16,-11 7 0-16,-14 5-1 15,-1 13-1-15,-8 2-2 16,5 18-6-16,-8-12-15 15,30 11-12-15,0 0 1 16,11 3-2-16,22-16 1 16</inkml:trace>
  <inkml:trace contextRef="#ctx0" brushRef="#br0" timeOffset="53405.0546">11186 2649 96 0,'-11'-1'41'0,"-18"2"-1"16,0 23 3-16,-16 9-33 15,4 17-5-15,-2 11-3 16,4 18 1-16,1 12-2 16,4 8 1-16,2 2-3 15,5-2-2-15,12-3-1 16,5-21-6-16,21 1-20 15,-11-33-10-15,19-10 0 16,-4-28-4-16,10-8 5 16</inkml:trace>
  <inkml:trace contextRef="#ctx0" brushRef="#br0" timeOffset="53823.0785">10802 3082 110 0,'-16'-2'41'0,"20"15"-1"16,10-11 0-16,10 2-39 15,34-2 0-15,14-1 1 16,17-2-1-16,6-5 0 16,5 1 0-16,-6 0-1 15,-10-1 1-15,-18 5-1 16,-13 2 1-16,-20 4 0 15,-19 1 0-15,-23 6 0 16,-16 3 0-16,-8 2 0 16,-10 4-1-16,1 1 0 15,2 2 0-15,8 0 0 16,15-1 0-16,17 0-1 0,20-3 1 15,15-3 0-15,14 1-1 16,8-2 1-16,2 0 0 16,-3 1 0-16,-8 2 0 15,-13 3 0-15,-19 3 0 16,-17 4 0-16,-18 2 0 15,-18-2-2-15,-10 2 0 16,-6-7-3-16,5 10-11 16,-13-25-13-16,22 9-11 15,2-18 0-15,23 0-3 16,8-16 2-16</inkml:trace>
  <inkml:trace contextRef="#ctx0" brushRef="#br0" timeOffset="54474.1157">13185 3056 97 0,'-3'-19'38'15,"3"19"-1"-15,-32 5-3 16,6 13-32-16,-7 12 1 16,-4 17 1-16,-3 2 0 15,4 11-1-15,4 0 1 0,12 2-1 16,12-9 1-16,19-3-2 15,19-19-1-15,14-15 0 16,17-17 0-16,5-14 0 16,5-14 0-16,-4-11 0 15,-9-7-1-15,-13-9 1 16,-18 3-1-16,-17-2-1 15,-19 6 0-15,-13 4-1 16,-8 12 1-16,-7 8-2 16,3 11-1-16,4 5-2 15,17 18-6-15,4-11-17 16,38 18-9-16,13-11-1 15,28 8-1-15,10-12 1 16</inkml:trace>
  <inkml:trace contextRef="#ctx0" brushRef="#br0" timeOffset="54710.1292">14364 2694 96 0,'-16'-44'37'0,"-14"-2"3"15,1 15-4-15,-10 8-33 16,-7 17-1-16,-7 19 1 15,-1 23 1-15,-8 23-1 16,-3 22 1-16,-1 14-2 16,5 11 1-16,9 2-3 15,10-1 0-15,15-6-4 16,11-23-10-16,28-3-24 0,-1-29-2 15,20-10 0-15,-4-28-2 16</inkml:trace>
  <inkml:trace contextRef="#ctx0" brushRef="#br0" timeOffset="54874.1386">13787 3089 117 0,'-3'-18'41'0,"25"17"0"15,15-9-2-15,7 0-42 16,44 14-20-16,2-19-15 15,26 9-3-15,-3-9-1 16,14 6-1-16</inkml:trace>
  <inkml:trace contextRef="#ctx0" brushRef="#br0" timeOffset="55628.1818">15307 3042 103 0,'0'0'39'16,"0"-21"1"-16,0 21-2 15,-4 14-36-15,-1 5-2 16,-5 14 1-16,0 10 0 16,-9 9 0-16,1 11 0 15,-5 3 1-15,1 2 0 16,-2-8-1-16,7-6 0 15,3-15 1-15,5-9-1 16,9-20 0-16,14-15-1 16,6-20 0-16,8-13 0 15,5-16-1-15,3-7 2 0,2-9-2 16,3-10 1-16,-3 4 0 15,-2 5 0-15,-6 8 0 16,-3 11 1-16,-1 13-1 16,1 12 0-16,-1 13 0 15,2 13 0-15,0 11 0 16,0 7-1-16,2 12 0 15,-2 2 0-15,-4 10 0 16,-9 1 0-16,-9 7-1 16,-10 3 2-16,-9 1-2 15,-15-3 2-15,-10-2 0 16,-9-5 0-16,-3-7 0 15,-3-7 1-15,0-12-1 16,5-4 1-16,3-10-1 0,9-1 1 16,7-2-1-16,5 1 1 15,2 8-1-15,2 12 0 16,-2 13 1-16,-3 16-1 15,-7 16 1-15,0 12-1 16,-6 11 0-16,0 1-2 16,7 0-1-16,1-19-9 15,26 3-18-15,-2-34-9 16,26-12 0-16,9-34-3 15</inkml:trace>
  <inkml:trace contextRef="#ctx0" brushRef="#br0" timeOffset="56040.2053">16017 3228 110 0,'-2'12'40'16,"12"4"1"-16,2-17-3 15,13-1-37-15,16-5-1 16,15-4 0-16,10-10 1 16,5-6-1-16,3-4 1 15,-2-5-1-15,-8 3 1 16,-12-2 0-16,-12 2-1 15,-16-1 1-15,-16 2 0 16,-15 9 1-16,-16 1-1 16,-14 12 1-16,-11 8 0 15,-10 11-1-15,-7 10 0 0,2 11 0 16,-2 13 0-16,11 3 0 15,10 10-1-15,19-6-1 16,21 1-1-16,21-8-1 16,24-6-1-16,22-13-1 15,24-7-1-15,8-17-3 16,18 2-5-16,-13-25-19 15,13 5-5-15,-15-18 2 16,-3 7-1-16</inkml:trace>
  <inkml:trace contextRef="#ctx0" brushRef="#br0" timeOffset="56928.2561">17104 2984 108 0,'-32'8'39'16,"-16"-1"1"-16,6 20-2 0,-8-1-33 16,10 9-1-16,1 1-2 15,12 6 1-15,8-4-1 16,14 2 0-16,12-6-1 15,14-8 0-15,13-13 0 16,11-8-1-16,6-11 0 16,1-10-1-16,2-10 1 15,-5-9-1-15,-3-6 1 16,-7-3 0-16,-10-2-1 15,-11 2 1-15,-9 3 0 16,-7 6 0-16,-8 7 0 16,-8 8 0-16,-5 9 0 15,-3 7 0-15,4 9 0 16,2 5 0-16,6 3 0 15,7 2-1-15,12-1 1 0,13-4 0 16,12-2 0-16,13-7-1 16,9-3 1-16,5-5 0 15,4-3 0-15,-3-2 0 16,-7 1 0-16,-7 3 1 15,-11-1-1-15,-12 5 0 16,-13 9 1-16,-15 9-1 16,-12 10 1-16,-10 14-1 15,-9 11 0-15,-4 11 1 16,-4 10-1-16,0 3 0 15,6 0 1-15,5-3-1 16,12-10 1-16,11-11-1 16,9-15 1-16,10-15-1 15,8-18 0-15,5-15 0 0,1-12-1 16,0-16 1-16,2-14-1 15,-4-10 1-15,1-10-1 16,-1-6 1-16,-2-1 1 16,-1 2 0-16,-2 11-1 15,1 9 1-15,0 14-1 16,1 15 1-16,1 16-1 15,1 17 2-15,3 13-2 16,1 8-1-16,5 3 0 16,5 6 0-16,3 4 1 15,-2-2-1-15,-3 4 0 16,-6-7 0-16,-10 0 0 15,-13 1 1-15,-13 1 0 0,-15-2 0 16,-14 0-1-16,-10 0 1 16,-8 0 1-16,-3 2-1 15,-2 2 0-15,3 0 1 16,0 2-1-16,8 4 0 15,0 4 1-15,2 3-1 16,-1 7 1-16,2 4-1 16,0 2 1-16,6 1-2 15,3 0 0-15,4-7-4 16,15 1-4-16,2-24-7 15,26 6-5-15,-10-37-6 16,40 1-6-16,-5-30-7 16,22-8-2-16,0-21 4 15</inkml:trace>
  <inkml:trace contextRef="#ctx0" brushRef="#br0" timeOffset="57162.2695">18395 2483 104 0,'-21'31'43'0,"-18"7"0"16,4 31 1-16,-7 7-42 16,3 10 0-16,1 10-1 15,4 7 1-15,6 2-1 16,5-5-1-16,11-5-3 15,2-17-3-15,15-3-8 16,-7-31-12-16,26-8-14 0,-8-28-2 16,20-7 1-16,-2-23 0 15</inkml:trace>
  <inkml:trace contextRef="#ctx0" brushRef="#br0" timeOffset="57505.2891">18502 3199 112 0,'17'23'42'15,"-4"-22"-1"-15,20 11-9 16,5-16-28-16,10-3-1 16,7-5 0-16,3-6-1 15,1-3-1-15,-3 0-1 16,-8-5 1-16,-9 1 0 15,-16 1-1-15,-12 1 0 0,-23 4 1 16,-19 6 0-16,-20 9 0 16,-12 7 0-16,-11 10 0 15,-2 15 0-15,-1 6 1 16,8 12-1-16,13 5-1 15,18 4 0-15,23 0-1 16,24-7-2-16,24-3-4 16,10-18-8-16,32 1-7 15,-9-32-8-15,29 1-13 16,-7-22 0-16,12-7-1 15,-9-13 2-15</inkml:trace>
  <inkml:trace contextRef="#ctx0" brushRef="#br0" timeOffset="58271.3329">20005 2974 64 0,'27'-8'38'0,"-13"-5"0"16,1 10 1-16,-16-15-19 15,1 18-13-15,-14 2-1 16,0 10 1-16,-8 3-2 15,1 14-1-15,-4 0-1 16,1 9-1-16,4 1 0 16,6 4-1-16,10-5 0 15,12-3 0-15,12-11-1 0,14-12 0 16,11-7 1-16,8-15-1 15,6-5 0-15,3-10 0 16,-2-2 0-16,-8-4 0 16,-7 2 0-16,-7 3 0 15,-11 8 0-15,-10 4 0 16,-17 14 1-16,12-2-1 15,-18 15 0-15,-2 8 0 16,-4 8 0-16,2 9 0 16,3 4 0-16,6 2 0 15,9-1 1-15,8-6-1 16,10-5 1-16,10-14 0 15,4-9 0-15,7-13 1 16,-2-14-1-16,-2-9 0 0,-4-10-1 16,-8-6 0-16,-6-3 0 15,-10-3-2-15,-4 6 1 16,-8 0-2-16,1 11-1 15,-8 3-1-15,5 13-3 16,-2-5-8-16,16 23-7 16,-11-14-6-16,24 16-9 15,-5-7-1-15,17 9 1 16,-2-5 1-16</inkml:trace>
  <inkml:trace contextRef="#ctx0" brushRef="#br0" timeOffset="58481.3449">21245 2984 112 0,'15'1'40'0,"-15"-1"1"0,-16 22-4 15,-1-7-32-15,-3 15-2 16,-5 6-1-16,-4 11-1 16,0 3-1-16,0 3 0 15,2 0-1-15,7-6-2 16,9-5-4-16,2-21-7 15,28 3-13-15,-19-24-13 16,43-21 0-16,-13-15-1 16,14-3 2-16</inkml:trace>
  <inkml:trace contextRef="#ctx0" brushRef="#br0" timeOffset="58609.3523">21307 2583 108 0,'-13'-37'38'15,"-6"5"1"-15,12 15-2 0,7 17-49 16,7-26-25-16,29 23-3 15,1-12 0-15,20 9-1 16</inkml:trace>
  <inkml:trace contextRef="#ctx0" brushRef="#br0" timeOffset="58833.3651">21927 2344 115 0,'-33'33'41'15,"5"20"1"-15,-10-3-6 16,3 29-32-16,1 8-1 15,2 11 0-15,-1 4-2 0,3-2 1 16,6-5-2-16,0-11-1 16,10-6-4-16,-1-25-5 15,20 2-14-15,-9-33-16 16,22-4 0-16,-6-27-2 15,14-5 0-15</inkml:trace>
  <inkml:trace contextRef="#ctx0" brushRef="#br0" timeOffset="58992.3742">21633 2952 118 0,'-23'0'41'0,"17"10"1"16,6-10-2-16,25-4-41 15,15 2-4-15,10-19-11 0,25 10-20 16,-6-17-3-16,22 2 0 15,-8-15-4-15</inkml:trace>
  <inkml:trace contextRef="#ctx0" brushRef="#br0" timeOffset="59333.3936">22532 2297 115 0,'-22'39'42'0,"-20"7"0"16,5 26 2-16,-12 7-40 15,-3 10-1-15,2 5 0 16,4-2-1-16,7-4-2 15,10-11 0-15,10-13 0 16,11-12 0-16,14-18 0 0,14-15 0 16,10-14 0-16,7-12 0 15,6-9 0-15,3-8 0 16,3-3 0-16,-3-2 0 15,-10 6 0-15,-5 6 0 16,-11 11 0-16,-6 11 0 16,-10 14 0-16,-7 10 0 15,-4 14 0-15,-10 2-11 16,9 18-8-16,-23-17-5 15,20 22-7-15,-20-19-12 16,6 3 1-16,-14-14-1 16,-10 0 1-16</inkml:trace>
  <inkml:trace contextRef="#ctx0" brushRef="#br0" timeOffset="60118.4386">3612 4547 72 0,'0'0'38'0,"-17"-7"-2"15,-9 18 2-15,-28 3-24 16,-2 12-11-16,-13 4-1 15,1 11 2-15,-4 0-1 16,12 0 0-16,9-3 0 16,17-1-1-16,24-10-1 15,20-8 0-15,23-7-1 0,19-8-1 16,10-5 1-16,6 2 0 15,-3 2 0-15,-4 0 0 16,-10 6 0-16,-16 6 0 16,-19 9 0-16,-22 8 0 15,-17 2 1-15,-13 3-1 16,-7-1 0-16,-3-4-4 15,9-2-4-15,-3-21-17 16,28-3-12-16,10-21-1 16,27-4-3-16,8-18 2 15</inkml:trace>
  <inkml:trace contextRef="#ctx0" brushRef="#br0" timeOffset="60685.471">3973 4635 83 0,'0'0'40'16,"-13"6"-1"-16,-10 4 1 15,8 14-28-15,-9 4-9 16,1 8 0-16,-2 6-1 16,0 4-1-16,3 1 0 15,4-3 0-15,3-2 0 16,6-9-1-16,1-8 1 15,8-10 0-15,0-15-1 16,17-6 1-16,3-17-1 16,3-7 1-16,3-15 0 15,0-4-1-15,3-7 1 16,1 0 0-16,-4 1-1 15,-2 8 0-15,-9 9 1 0,-2 10-1 16,-4 12 0-16,-9 16 0 16,14 11 1-16,-7 12-1 15,0 10 0-15,1 5 0 16,5 2 0-16,4 3 0 15,10-4 0-15,2-10-1 16,7-12 1-16,4-10 1 16,10-19-1-16,2-8 1 15,3-14 0-15,-3-8-1 16,-4-7 1-16,-2 3 0 15,-9 1-1-15,-8 7 1 16,-10 11 0-16,-9 15-1 16,-10 12 0-16,-8 21 0 0,-6 12 0 15,-5 10-1-15,1 11-1 16,1 4 0-16,7 4-2 15,5-7-2-15,17 5-6 16,4-24-7-16,27 7-5 16,-7-31-7-16,24 0-7 15,-3-20-2-15,12-4 3 16</inkml:trace>
  <inkml:trace contextRef="#ctx0" brushRef="#br0" timeOffset="61052.492">5107 4588 100 0,'-30'-5'40'0,"-16"2"1"15,2 26-1-15,-15 10-35 0,11 7-1 16,5 8-2 0,8 4 1-16,13-1-2 0,13-2 0 15,18-11 0-15,11-8-1 16,17-14 0-16,6-11 0 15,3-11 0-15,3-9 0 16,-3-12 1-16,-5-4-1 16,-5-7 0-16,-10-1 1 15,-7 2 0-15,-6 4-1 16,-9 5 0-16,-4 9 0 15,0 19 1-15,-15-1-1 16,4 17-1-16,0 14 1 16,0 7-2-16,1 3 0 15,10 5-3-15,-3-4-3 0,20 4-7 16,-6-27-7-16,26 4-7 15,-13-25-9-15,25-7-3 16,1-18 2-16,12-9 1 16</inkml:trace>
  <inkml:trace contextRef="#ctx0" brushRef="#br0" timeOffset="61269.5044">5770 4286 116 0,'-33'-3'42'15,"9"36"1"-15,-17 4-3 16,17 16-38-16,-15 14-1 15,4 10-1-15,2 5 0 16,9-1-1-16,6-3 0 16,11-6-1-16,14-12-3 0,3-15-1 15,18-12-7-15,-6-33-9 16,27-1-8-16,-10-31-9 15,18-10-1-15,-8-25 0 16,8-4 3-16</inkml:trace>
  <inkml:trace contextRef="#ctx0" brushRef="#br0" timeOffset="61454.515">6113 4136 118 0,'0'0'43'16,"-5"20"-1"-16,-7 33-2 16,-20 15-36-16,6 8-3 15,0 12 0-15,1 4-2 16,5-1-2-16,1-8-2 15,10-3-8-15,-10-26-8 0,23 7-9 16,-14-29-12-16,10-4 0 16,0-28-3-16,0 0 4 15</inkml:trace>
  <inkml:trace contextRef="#ctx0" brushRef="#br0" timeOffset="62104.5522">7364 4278 78 0,'16'-29'41'15,"-13"1"-1"-15,7 14 0 16,-22 2-22-16,2 16-15 16,-5 11-1-16,-1 18 2 0,-6 11-2 15,-1 14-1-15,-2 10 1 16,-3 9-2-16,4 5 1 15,2 0-1-15,2-6 1 16,8-9-2-16,8-13 1 16,8-10 1-16,11-16-1 15,7-14 0-15,13-18 1 16,7-13-1-16,3-11 1 15,1-9-1-15,1-4 1 16,-3-2-1-16,-2 2 1 16,-10 4-1-16,-8 11 0 15,-4 7 0-15,-7 16 0 16,-3 12 0-16,-4 13 0 15,-1 6-1-15,3 9-1 0,1-1-1 16,6 6-2-16,7-10-3 16,16 11-10-16,-5-28-17 15,20 5 5-15,-4-23-9 16,14 1 0-16</inkml:trace>
  <inkml:trace contextRef="#ctx0" brushRef="#br0" timeOffset="62470.5731">8151 4626 98 0,'-24'-6'40'15,"-16"0"1"-15,2 16-1 16,-10 9-34-16,1 11-1 16,-4 6-2-16,9 11 0 0,1 6-1 15,10-1-1-15,6-4 0 16,15 0 0-16,16-13-1 15,12-9 1-15,16-14-1 16,12-13 0-16,8-15-1 16,4-10 1-16,4-11 0 15,-4-9 0-15,-5-2 0 16,-10-1-1-16,-7 3 1 15,-12 9 0-15,-13 9 0 16,-7 10 0-16,-4 18 0 16,-18 6 0-16,1 16-1 15,-1 6 0-15,4 9-1 16,3-1-2-16,11 5-1 15,3-9-4-15,20 4-5 0,-1-28-8 16,26 12-6-16,-12-27-8 16,20 0-3-16,0-18 2 15,3 0 1-15</inkml:trace>
  <inkml:trace contextRef="#ctx0" brushRef="#br0" timeOffset="62824.5932">8710 4624 95 0,'-30'9'40'0,"11"20"0"16,-12-1 0-16,8 15-34 15,-7 3-1-15,5 4-2 16,2 0 0-16,7-5-1 16,4-5-1-16,10-10 0 15,10-10 0-15,8-17 0 0,11-12 0 16,6-13-1-16,7-11 1 15,3-10 0-15,1-5-1 16,2-3 1-16,-5-1-1 16,-5 8 0-16,-10 8 0 15,-4 9 0-15,-8 13 0 16,-14 14 0-16,10 11 0 15,-11 16-1-15,-4 9 0 16,1 5 0-16,3 8-2 16,2-3 0-16,4 2-3 15,6-11-1-15,16 2-8 16,-6-26-15-16,22 7 2 15,-10-27-4-15,19 1-6 0,-6-17 0 16</inkml:trace>
  <inkml:trace contextRef="#ctx0" brushRef="#br0" timeOffset="63183.6139">9379 4718 107 0,'-12'-21'40'0,"0"17"2"16,-18-3-7-16,-1 26-30 16,-5 7 0-16,0 10-2 15,2 4-1-15,2 4 0 16,15-1-1-16,4-4 0 15,17-10-1-15,15-15 1 16,14-16-1-16,10-16 1 16,13-18-1-16,2-10 1 15,0-17 0-15,5-10 0 0,-5-7 0 16,-7-5 0-1,-7 9 0-15,-11 9 0 0,-9 12-1 16,-11 17 1-16,-13 24-1 16,-13 19 0-16,-10 24 0 15,-4 19-1-15,-5 17 0 16,-1 10-1-16,6 8-2 15,6-3-2-15,11 2-4 16,10-20-2-16,25 3-9 16,-3-36-3-16,32 1-6 15,-9-32-4-15,25-9-5 16,-4-19 1-16</inkml:trace>
  <inkml:trace contextRef="#ctx0" brushRef="#br0" timeOffset="63469.6303">10056 4553 108 0,'-36'3'41'16,"-17"2"2"-16,6 17-2 15,-6 4-37-15,10 2-2 16,14 4 0-16,12 0-1 16,16-3-1-16,15-8 0 15,16-3-1-15,9-4 1 16,4-2-1-16,1-4 1 15,-5-1 1-15,-4 3 0 16,-14 5-1-16,-13 9 2 16,-14 6-1-16,-19 7-1 15,-9 5 1-15,-13 3-4 16,-4 11-5-16,-22-12-8 15,6 19-5-15,-32-22-6 0,11 16-6 16,-20-15-10-16,-4 5-1 16,-20-4 4-16</inkml:trace>
  <inkml:trace contextRef="#ctx0" brushRef="#br0" timeOffset="64191.6716">1396 6416 103 0,'9'-16'39'15,"16"6"0"-15,3-8-1 16,16 4-37-16,-6 2 0 16,5 5 0-16,-8 8 1 15,-8 12-1-15,-16 11 0 16,-11 13 0-16,-16 9 1 15,-12 9 1-15,-9 5-1 0,-7 6 2 16,-2-4-2-16,6-3 1 16,7-7-2-16,15-12 2 15,15-7-2-15,20-16-1 16,24-12-2-16,24-17-2 15,22-6-4-15,4-26-12 16,30 10-8-16,-13-22-13 16,9-1 2-16,-11-12-3 15,-5 4 4-15</inkml:trace>
  <inkml:trace contextRef="#ctx0" brushRef="#br0" timeOffset="64542.6913">1965 5913 105 0,'-111'-17'40'0,"7"22"-1"0,-5 8-1 15,8 28-36-15,2 25 1 16,7 19 0-16,5 29 0 16,13 19 1-16,7 22-3 15,17 11 1-15,25-4 0 16,27-10 0-16,34-23-1 15,35-26 0-15,37-41-1 16,33-37 2-16,25-49-1 16,19-33 0-16,1-30 0 15,-6-20 0-15,-20-15 0 16,-31-5-1-16,-38-7 2 15,-44 6-4-15,-47 7 2 0,-42 11-2 16,-39 18 1-16,-37 14-1 16,-15 19-1-16,-13 19-1 15,2 32-4-15,3 12-9 16,34 39-10-16,10-4-11 15,40 15-3-15,32 3-2 16,34 2 1-16</inkml:trace>
  <inkml:trace contextRef="#ctx0" brushRef="#br0" timeOffset="115196.5889">3230 6170 44 0,'9'12'31'16,"-9"-12"0"-16,-5 17 1 16,0 11-15-16,-10-5-5 15,5 22-5-15,-13 6-2 16,3 17 3-16,-7 1-2 15,6 12 1-15,-1-5-2 16,12 0-1-16,4-13-1 16,12-10-1-16,10-17-1 15,13-14 0-15,12-15-1 16,7-13 1-16,6-13-1 15,-2-14 1-15,1-7 0 0,-5-10-1 16,-7-4 1-16,-6-2-2 16,-12 0 1-16,-5 6-1 15,-13 6 1-15,0 9-1 16,-10 12 1-16,5 23-1 15,-15 2 1-15,6 24 0 16,-5 10 1-16,7 7 1 16,3 5-2-16,4 4 2 15,8-4-1-15,8-3 1 16,9-13-1-16,6-8 1 15,7-12-2-15,6-9 1 16,1-14 1-16,1-10-2 16,-1-11 0-16,-3-13-1 15,-7-8 1-15,-7-5-2 0,-9-3-1 16,-10-4-4-16,-3 11-1 15,-17-8-18-15,6 24-11 16,-13 3 0-16,6 22-1 16,-4 3 1-16</inkml:trace>
  <inkml:trace contextRef="#ctx0" brushRef="#br0" timeOffset="115589.6113">4084 6726 86 0,'0'15'37'16,"0"-15"1"-16,16 5-1 15,4-22-23-15,11 3-13 16,12-4-2-16,6 0 2 15,3 0-1-15,0 0 1 16,-5 1-1-16,-8 4 0 16,-10-1 1-16,-9 5-1 15,-17-1 2-15,-3 10-1 16,-32-13 1-16,1 14 0 15,-8 4 0-15,-1 8 1 16,-11 11 0-16,2 9 1 16,0 10-1-16,8 3 0 15,10 0-1-15,15-2 0 16,17-5-2-16,17-13-2 0,27-14-2 15,15-29-14-15,36-6-21 16,14-20-3-16,25-5 1 16,-2-18-4-16</inkml:trace>
  <inkml:trace contextRef="#ctx0" brushRef="#br0" timeOffset="116226.6478">5655 6000 90 0,'-20'13'35'15,"-7"12"0"-15,2 24-6 0,-12 3-26 16,2 13 0-16,-1 9 0 16,5 9 2-16,1 0-1 15,8 1 1-15,4-4-2 16,9-7 1-16,6-13-2 15,8-7 1-15,4-18-1 16,7-11-1-16,6-17 1 16,6-14-1-16,5-14 0 15,5-10 0-15,-1-10 0 16,0-4-2-16,0-5 1 15,-4 3-1-15,-3 5 1 16,-5 7-1-16,-4 12 1 16,-5 13-1-16,-1 15 1 15,-4 12 2-15,-2 14-2 0,0 11 1 16,0 9-2-16,2 3 1 15,6 0-4-15,-1-10-3 16,15 8-13-16,1-25-18 16,12-1-2-16,-1-25 1 15,16-8 1-15</inkml:trace>
  <inkml:trace contextRef="#ctx0" brushRef="#br0" timeOffset="116617.6701">6351 6445 99 0,'-45'13'38'0,"2"17"3"0,-11 1-4 16,9 8-32-16,-2 0-2 16,10 3 1-16,11-5-2 15,9-2 1-15,11-8-1 16,13-6-1-16,11-9-1 15,11-8 1-15,8-10-1 16,5-4 0-16,2-8-1 16,1-6 1-16,-2-7-1 15,-4-6 0-15,-5 0 0 16,-7 0 0-16,-6 3 1 15,-8 3-2-15,-5 4 3 16,-4 9-3-16,-4 18 2 16,0 0 0-16,-20 12 0 15,8 15 2-15,-2 7-2 16,2 6 0-16,4 6-2 0,1-4 0 15,10 3-3-15,5-15-1 16,16 1-5-16,-6-18-26 16,22-3 0-16,-4-16 0 15,8-5-1-15</inkml:trace>
  <inkml:trace contextRef="#ctx0" brushRef="#br0" timeOffset="116924.6877">6810 6433 70 0,'5'-15'37'16,"-9"5"-1"-16,4 10 2 15,-14 9-19-15,13 17-13 16,-12 1-3-16,4 10 1 16,0 6-2-16,2 2 1 0,1 0-1 15,5-4 0-15,5-3 0 16,5-6 0-16,5-11 0 15,3-7-1-15,5-13 1 16,6-9-1-16,1-12 0 16,7-10 0-16,-2-10-1 15,0-7-1-15,0-4 1 16,-8-4-3-16,2 2 0 15,-12 2-3-15,2 10 0 16,-14-1-5-16,12 21-19 16,-18-2-9-16,2 23 1 15,6-13 0-15</inkml:trace>
  <inkml:trace contextRef="#ctx0" brushRef="#br0" timeOffset="117308.7097">7255 6579 76 0,'0'0'39'0,"15"12"-1"16,-15-12 1-16,33 4-17 15,-9-17-18-15,8 0-2 16,2-4 1-16,3-2-3 15,-1-3 2-15,0 1-3 16,-4-2 2-16,-7 2-2 16,-7 4 2-16,-10 1-1 15,-6 2 0-15,-9 2 0 16,-9 5 0-16,-7 6 1 0,-10 7 0 15,-5 10 0-15,-8 9 1 16,1 9 1-16,-3 9-1 16,7 3 2-16,7 1-3 15,8 3 2-15,16-8-3 16,16-7 1-16,18-12-4 15,12-16-5-15,29 1-21 16,-4-23-12-16,20-2 0 16,-3-15-2-16,8-3 1 15</inkml:trace>
  <inkml:trace contextRef="#ctx0" brushRef="#br0" timeOffset="118110.7555">8932 6380 85 0,'-24'7'36'16,"-10"5"0"-16,-4 11 0 15,-14 2-30-15,7 13 0 16,-6-1-1-16,7 8 1 15,5-3-2-15,15 2 1 16,10-8-2-16,19-4 1 16,15-15-2-16,18-14-1 15,16-8 0-15,10-12 0 16,7-10-1-16,4-11 0 15,-3-4 0-15,-3-3-1 0,-10-1 2 16,-10 5-2-16,-14 5 1 16,-12 7-1-16,-13 12 2 15,-10 17-1-15,0 0 0 16,-27 26-1-16,6 9 1 15,-3 6 1-15,9 5-2 16,6-1-1-16,20 5-9 16,6-22-25-16,32-5-4 15,7-20 3-15,22-6-5 16</inkml:trace>
  <inkml:trace contextRef="#ctx0" brushRef="#br0" timeOffset="119419.8304">10635 5803 42 0,'0'0'32'15,"0"0"1"-15,1 19-1 16,-11 5-10-16,-2 17-18 15,-5 10 4-15,5 17-4 16,-8 0 3-16,9 11-3 16,-5 1 2-16,8 5-3 15,-4-4 0-15,6-5 2 16,-2-10-3-16,5-8 2 15,1-10-3-15,2-9 1 16,3-13-2-16,1-8 3 16,-4-18-3-16,22 0 1 15,-4-15-2-15,0-8 1 16,2-11 1-16,7-1-2 0,-2-6 1 15,6 1-1-15,-2 1 1 16,2 7-2-16,-4 7 3 16,2 10-2-16,-1 12 1 15,-4 8 1-15,-4 12-1 16,-5 10 0-16,-3 3 1 15,-8 7 1-15,-8 1-1 16,-6 3 2-16,-10-5-2 16,-7 1 2-16,-10-6-1 15,-1-5 2-15,-5-7-3 16,1-5 0-16,3-7-2 15,5-11-2-15,12-1-3 16,4-20-17-16,22 2-14 16,7-13-2-16,18 1 0 0,7-7-2 15</inkml:trace>
  <inkml:trace contextRef="#ctx0" brushRef="#br0" timeOffset="119629.8424">11221 6354 66 0,'15'10'38'16,"-11"3"-2"-16,-8 12 3 15,-12 3-14-15,-4 10-19 16,-4 4-2-16,4 7 1 16,-8-3-2-16,11-1 0 15,4-4-3-15,8-10 0 16,7-8-4-16,-2-23-15 15,37-6-19-15,-8-18-1 16,15-7 1-16,-4-17-2 0</inkml:trace>
  <inkml:trace contextRef="#ctx0" brushRef="#br0" timeOffset="119781.8511">11366 6029 94 0,'-26'-3'38'0,"-4"7"1"15,15 14-3-15,4-4-27 16,8-2-15-16,32 6-29 15,1-3-3-15,18 5 0 16,-2-4 0-16</inkml:trace>
  <inkml:trace contextRef="#ctx0" brushRef="#br0" timeOffset="120312.8815">11800 6432 103 0,'-12'15'38'15,"-13"-7"0"-15,4 11-9 16,-4-9-23-16,-2 10-2 15,-3 3 0-15,1 9 2 16,-6 2-2-16,7 2 1 16,2-2-2-16,11 0 1 15,8-6-2-15,8-8 2 16,17-12-3-16,7-13-1 15,16-11 0-15,6-7 0 16,4-10-1-16,0-4-1 0,-2-6 2 16,-4 4-2-16,-9 3 1 15,-7 8-1-15,-10 10 1 16,-19 18-1-16,13-4 1 15,-22 25 0-15,-5 13 1 16,-6 16 1-16,-9 16-2 16,-3 15 3-16,-6 12-3 15,-1 10 0-15,-2 1 1 16,1-4 0-16,3-4-1 15,5-11 0-15,4-13 0 16,7-17 0-16,4-15 1 16,5-16 1-16,3-12 0 15,9-12-1-15,-15-17 1 16,13-10 0-16,0-15 0 0,4-14 1 15,8-14-1-15,5-14 0 16,11-5-1-16,5 0-1 16,5 7-2-16,2-1-6 15,11 29-20-15,-11-5-11 16,1 25 0-16,-7 7-1 15,-1 15 1-15</inkml:trace>
  <inkml:trace contextRef="#ctx0" brushRef="#br0" timeOffset="121290.9374">12927 6447 72 0,'0'0'35'15,"-16"-2"-1"-15,16 2-2 16,-17 3-22-16,17-3-5 15,-11 3-2-15,11-3 0 16,0 0-1-16,0 0-1 16,11 1-1-16,-11-1 1 15,9-1 1-15,-9 1-1 16,0 0 1-16,13 5-1 15,-13-5 0-15,0 0 1 16,0 0 0-16,-8 15 0 16,8-15-1-16,0 0 1 0,-15 7-1 15,15-7 1-15,-20 7-1 16,4 0 0-16,-2 5 1 15,-5 5 0-15,-5 8 0 16,2 5 1-16,-7 6-1 16,4 1 1-16,3 0-2 15,6-1 2-15,10-7-2 16,6-9 0-16,4-20-1 15,33 1 1-15,4-19-1 16,10-12-1-16,9-8 2 16,4-6-3-16,-2-2 3 15,-5 2-3-15,-6 6 2 16,-9 7-2-16,-15 10 2 15,-23 21 0-15,0 0 0 16,-5 20-1-16,-18 14 1 0,-6 18 1 16,-3 15-1-16,-8 15 2 15,0 9-2-15,0 8-1 16,3-1 0-16,3-2 2 15,4-5-3-15,5-14 1 16,3-11-1-16,6-14 1 16,2-14 0-16,5-13 2 15,0-12 0-15,9-13-1 16,-14-10 1-16,11-14 0 15,4-13 1-15,1-13 0 16,5-14-1-16,5-11 1 16,6-6 0-16,7-2 0 15,5 1-1-15,4 2-2 16,5 12-1-16,4 5-2 0,7 17-4 15,-5-4-11-15,13 27-9 16,-10-11-13-16,9 10 2 16,-4-3-2-16,3 6 3 15</inkml:trace>
  <inkml:trace contextRef="#ctx0" brushRef="#br0" timeOffset="122898.0294">13546 6403 82 0,'0'0'39'0,"0"0"-1"16,0 0 1-16,-15 11-20 15,7 8-15-15,-7 6 0 16,1 10 0-16,-3 6-1 0,-3 7 1 16,1 1-2-16,1 0 1 15,2-5-1-15,2-6 0 16,2-8-1-16,6-7 0 15,4-13-1-15,2-10 0 16,15-10 0-16,2-13 0 16,3-5 0-16,7-11-1 15,3-6 2-15,2-6-3 16,2-2 3-16,0 3-3 15,-2 5 2-15,-3 4-1 16,-2 11 1-16,-3 3-1 16,-2 12 1-16,1 5 0 15,0 7 0-15,4 2 0 16,2 2 0-16,3 0 0 15,9-1 0-15,-1 0 0 16,2-1 0-16,1 0 0 0,-6 0 0 16,-7 1 0-16,-6 0 0 15,-6 1 0-15,-18-1-1 16,-4 14 1-16,-12 0 0 15,-12 6 0-15,-6 8 1 16,-7 9 1-16,-6 6-2 16,-1 6 2-16,5 2-1 15,6 1 1-15,14-4-1 16,10-2 1-16,16-15-2 15,15-9 0-15,13-15 0 16,14-14 0-16,8-12 0 16,0-11 0-16,-1-9 0 0,-3-10-1 15,-10-2 1 1,-8-2-1-16,-12 5 1 0,-12 3-1 15,-8 7 1-15,-9 9-1 16,-7 8 1-16,-3 11 0 16,2 8 0-16,-1 7 1 15,5 8-1-15,9 3 0 16,7 1 0-16,9 0 0 15,14-5 0-15,12-2 0 16,8-6 0-16,9-4 0 16,7-7 0-16,0-1 0 15,-3-3 0-15,-5-3 0 16,-7 1 0-16,-12 0 1 15,-7 3-1-15,-12 3 0 16,-15 7 0-16,0 0 1 0,-15 16-1 16,-6 8 0-16,-3 9 1 15,-3 6 0-15,0 5 1 16,4 1-2-16,7 1 0 15,7-2 0-15,12-10 0 16,10-9 0-16,15-12 0 16,9-10 0-16,8-13 0 15,5-7 0-15,1-9 0 16,-4-11 0-16,0 0 0 15,-8-2 0-15,-9 4 0 16,-9 4-2-16,-8 9 2 16,-12 7-1-16,-1 15 1 15,-22 6 0-15,3 12 0 16,-1 10 3-16,-4 4-3 0,4 5 0 15,3-1 0-15,5 1 0 16,10-6-3-16,12-9 1 16,8-5-4-16,5-13-3 15,18-1-5-15,-5-24-6 16,17 12-7-16,-15-27-6 15,12 10-4-15,-16-13 6 16,7 2 29-16,-9 5 4 16,-16-6 8-16,4 19 6 15,-20-12 8-15,11 23 5 16,-19-6 9-16,8 14-8 15,-15 11-24-15,2 8-3 16,-2 5 0-16,-1 13 1 16,-4 4-1-16,3 12 0 0,-3 3-1 15,4 0 1-15,0 0-1 16,4-6 1-16,2-6-2 15,2-9-1-15,5-11 2 16,3-12-2-16,0-12 0 16,19-20 0-16,-4-9 0 15,5-9 0-15,-1-8 0 16,9-14-3-16,2-8 3 15,4-1-1-15,-4 4 1 16,-1 6-2-16,-1 10 2 16,-2 7-2-16,0 11 2 15,-2 14 0-15,-1 11 0 16,-2 10 0-16,1 5 0 15,0 3 0-15,-1 6 0 0,1 0-1 16,-2 4 1-16,-5 2 0 16,-5 4 0-16,-6 1 1 15,-9 2-1-15,-11 1 1 16,-11 3-1-16,-7-2 1 15,-14 2-1-15,-3-3 2 16,-6-2-1-16,3-3-1 16,5-5 0-16,8-3 0 15,2 2 0-15,11-1 1 16,12 3-1-16,2 3 0 15,6 11 0-15,-2 9 2 16,-6 15-4-16,-4 7-1 16,-9 8 0-16,-7-1-3 15,0 7-5-15,-9-19-6 0,10 7-9 16,-13-29-6-16,17-5-9 15,-3-21 0-15,19-15 0 16</inkml:trace>
  <inkml:trace contextRef="#ctx0" brushRef="#br0" timeOffset="123695.075">16360 6510 102 0,'9'-11'39'16,"-9"11"1"-16,0 0-4 16,0 0-34-16,-13 19-1 15,3 2 2-15,-5 5-1 16,-1 10 1-16,-4 2-2 15,4 5 2-15,2-2-2 16,9-2 2-16,5-7-2 16,13-7 0-16,10-13 0 15,11-11-1-15,10-13 0 16,6-8 0-16,3-9 0 15,1-5 1-15,-2-3-1 16,-2 0-2-16,-8 3 2 16,-6 3-2-16,-10 7 2 15,-5 7-1-15,-8 9 1 0,-13 8-3 16,9 12 4-16,-12 6 0 15,2 7 0-15,-4 3 1 16,7 4-1-16,1-1 1 16,6-1-1-16,5-4 2 15,8-10-2-15,2-7 0 16,4-8-1-16,2-6 1 15,1-8 0-15,-2-8 0 16,-4-2-1-16,-2-6-2 16,-7-2 1-16,-2-3-2 15,-1 2 1-15,-4 0-4 16,7 4-1-16,-5-4-8 0,16 16-8 15,-11-9-17 1,16 12 1-16,-3-4-1 0,10 8 3 16</inkml:trace>
  <inkml:trace contextRef="#ctx0" brushRef="#br0" timeOffset="123890.0861">17473 6393 85 0,'11'6'39'0,"-11"-6"1"16,-6 14 0-16,-13-9-20 15,9 20-15-15,-13 2-3 16,1 10 2-16,-3 7-3 15,0 7 2-15,3-2-3 16,3-3 0-16,11-2-3 16,3-17-2-16,26 3-17 15,-7-30-16-15,21-8-3 16,-1-20-1-16,12-8 1 0</inkml:trace>
  <inkml:trace contextRef="#ctx0" brushRef="#br0" timeOffset="124041.0947">17541 6029 110 0,'-41'-29'41'0,"8"22"-2"16,0 3-1-16,16 4-39 16,17 0-8-16,14-5-21 15,27-2-10-15,9-11 1 16,17 3-2-16</inkml:trace>
  <inkml:trace contextRef="#ctx0" brushRef="#br0" timeOffset="124265.1076">18075 5859 100 0,'-20'26'41'15,"0"17"-1"-15,-9 2 1 16,14 19-33-16,-13 3-5 16,7 10 0-16,0 8-1 15,2 3 2-15,1-2-3 16,4-5 1-16,5-8-3 15,2-12 0-15,7-8-4 16,0-23-6-16,20-1-14 16,-10-27-16-16,12-7 0 15,-5-15 0-15,2-3 2 16</inkml:trace>
  <inkml:trace contextRef="#ctx0" brushRef="#br0" timeOffset="124423.1166">17885 6460 89 0,'-10'10'41'16,"0"-3"-1"-16,10-7 0 15,0 0-19-15,33-7-22 16,9-9-4-16,8-20-14 16,22 5-19-16,-5-13-1 15,15 1 0-15,-2-14-2 16</inkml:trace>
  <inkml:trace contextRef="#ctx0" brushRef="#br0" timeOffset="124768.1363">18605 5846 110 0,'-43'73'44'0,"-9"1"0"16,8 17-3-16,7-9-36 16,2 7-3-16,3-2 0 15,10-7 2-15,4-11-3 16,9-11 1-16,9-12-2 15,7-15 0-15,11-11 0 16,4-17 0-16,10-10 0 16,1-8 0-16,4-8 0 15,0-6 0-15,0-1 0 16,-1 1-2-16,-4 5 2 15,-5 7-2-15,-3 10 2 16,-6 8 1-16,-4 10-1 0,-6 8 0 16,-2 10-2-16,-6 0-3 15,5 12-7-15,-13-18-9 16,18 15-12-16,-14-16-8 15,11-3-2-15,-7-19 1 16</inkml:trace>
  <inkml:trace contextRef="#ctx0" brushRef="#br0" timeOffset="125274.1653">19968 5898 80 0,'6'-13'38'0,"-6"13"-2"16,0 0 2-16,-14 32-25 16,-6 0-10-16,-4 18 0 15,-9 10 0-15,0 11-1 16,-5 6 0-16,8 6 0 15,2 2-3-15,7-10-1 16,22 4-19-16,0-24-14 16,23-5-3-16,5-17 1 15,22-7-3-15</inkml:trace>
  <inkml:trace contextRef="#ctx0" brushRef="#br0" timeOffset="125708.1901">20429 6345 108 0,'-59'13'40'16,"4"13"0"-16,-9-3 0 15,16 8-37-15,-8 5 0 16,9 8 1-16,9 2-2 15,13 0 1-15,10-2-1 16,12-6 0-16,13-7-1 16,14-14 2-16,13-11-3 15,10-13 0-15,8-11 1 0,3-9-3 16,-1-10 2-16,-4-3-1 15,-7-3 1-15,-6-1-1 16,-8 6 1-16,-8 7-1 16,-7 6 1-16,-9 11 0 15,-8 14 0-15,0 0 0 16,-21 31 0-16,3-1 1 15,-2 6-1-15,3-1 1 16,7 5-3-16,5-9 1 16,16-3-4-16,7-17-2 15,27 2-11-15,-4-28-9 16,23 6-12-16,-8-18-1 15,9 4 1-15,-9-9 0 16,-3 11 16-16</inkml:trace>
  <inkml:trace contextRef="#ctx0" brushRef="#br0" timeOffset="126007.2072">20903 6499 8 0,'21'-6'20'0,"-21"-4"14"15,0 10 4-15,-21 14-1 16,5 5 3-16,-11-7-12 15,9 18-9-15,-8-4-13 16,7 8 0-16,1-2-2 16,7 2 0-16,1-8-2 15,6 1 0-15,1-8-1 16,5-4 0-16,-2-15 0 15,12 4-1-15,1-17 0 16,3-7 0-16,4-4 0 16,2-7 0-16,3-6-1 15,2-4 0-15,1-2 1 16,1 3-2-16,-1 6 2 0,-4 3-2 15,-1 8 1-15,1 7-1 16,2 10-1-16,-5 4-1 16,8 14-4-16,-7-7-8 15,17 18-7-15,-12-12-16 16,13 12 0-16,-3-8-1 15,13 1 4-15</inkml:trace>
  <inkml:trace contextRef="#ctx0" brushRef="#br0" timeOffset="126729.2484">21629 6477 104 0,'-16'-18'38'0,"5"9"1"0,-17-6-2 16,8 9-30-1,-11 3-2-15,1 13 0 0,-4 6-1 16,-1 7 1-16,1 5-3 15,6 4 2-15,7 0-3 16,7 2 3-16,11-3-4 16,11-6 0-16,10-8 0 15,12-7-2-15,12-9 0 16,1-7 1-16,8-6 0 15,-2-6-1-15,2-4 1 16,-5-4 0-16,-7-2 1 16,-7-1-1-16,-7 3 2 15,-5-2-1-15,-9 3 1 16,-4 3-1-16,-7 2 2 0,-4 6-2 15,-6 4 2-15,-4 5-2 16,-4 4 1-16,-4 5-1 16,-4 4 1-16,-3 3-1 15,0 6 1-15,1 5-2 16,1 4 1-16,4 0 3 15,7 2-3-15,5 0 0 16,8-3 0-16,7-3 0 16,7-4 0-16,6-5 0 15,7-6 0-15,2-7 0 16,2-5 0-16,3-5 0 15,-6-3 0-15,1-4 0 16,-3-2 0-16,-3 0 0 16,-4 2 0-16,-3 2 0 15,-4 2 0-15,-9 13 0 0,0 0 0 16,-1 21 0-16,-12 10 0 15,-4 11 0-15,-5 17 0 16,-5 13 0-16,-5 12 0 16,-3 6 0-16,-7 3 0 15,-3 3 0-15,-4 0 0 16,-3-5 0-16,-2-10 0 15,0-11 0-15,2-15 0 16,5-13 0-16,9-18-2 16,4-16-1-16,14-14-2 15,2-25-6-15,22-2-7 16,-8-35-7-16,24 5-5 15,-7-32-5-15,18-6-5 16,1-11-1-16,11 2 4 0</inkml:trace>
  <inkml:trace contextRef="#ctx0" brushRef="#br0" timeOffset="127390.2863">22116 6543 88 0,'-22'8'35'15,"15"2"3"-15,7-10-1 0,-6 21-28 16,6-21-3-16,14 17-1 15,7-14-1-15,11-3 0 16,7-7-1-16,3-5-1 16,4-6 0-16,-2-6-1 15,-5-3 0-15,-8-2 0 16,-13 3 0-16,-16 2 0 15,-11 2 1-15,-16 8-1 16,-12 8 1-16,-10 11 0 16,-10 14 0-16,-5 14 1 15,-4 10-1-15,8 12 1 16,9 5-3-16,18 2 0 15,19-3 0-15,23-7 0 0,31-9-2 16,22-23-11-16,36-2-13 16,-8-23-15-16,16-9-3 15,-8-14 2-15,-2-4-2 16</inkml:trace>
  <inkml:trace contextRef="#ctx0" brushRef="#br0" timeOffset="128764.3649">3420 7702 88 0,'-4'-13'38'0,"4"13"0"16,0 0 1-16,0 0-28 15,-14 24-7-15,6 3-1 16,-5 9 0-16,1 7-1 15,-7 14 0-15,-6 9-1 16,-2 8-1-16,-3 4 1 16,-1 2 0-16,2-3-1 15,5-9 0-15,6-9 0 0,9-17 0 16,12-16 1-16,10-22-1 15,13-19 1-15,11-18-1 16,6-12 0-16,5-13 1 16,4-3 0-16,1-1-1 15,-3 5 1-15,-7 12-1 16,-10 10 1-16,-4 16 0 15,-7 19-1-15,-11 20 0 16,-3 13-1-16,-8 13 1 16,-3 12-1-16,1 4 0 15,0 1-2-15,6-2-2 16,5-16-3-16,20 3-11 15,-9-27-19-15,21-7-1 16,4-22-1-16,15-7 1 0</inkml:trace>
  <inkml:trace contextRef="#ctx0" brushRef="#br0" timeOffset="129169.3881">4210 8079 90 0,'-20'-18'39'0,"-2"14"0"15,-17 3 1-15,10 15-29 16,-17 5-6-16,2 15-2 15,-6 6 1-15,7 11-1 16,2 1-1-16,7 1-1 16,14-4 1-16,11 1-1 15,10-12 0-15,16-7 0 0,10-16-1 16,14-15-1-16,6-9 1 15,9-15-1-15,-3-9 1 16,2-6 0-16,-5-3 0 16,-6-6-1-16,-10 7 1 15,-9 4 0-15,-7 6 1 16,-11 7-1-16,-5 10 0 15,-2 14 1-15,-17 3-1 16,2 16 1-16,-2 9-1 16,-1 8 0-16,0 5-1 15,7-2 0-15,5-1-2 16,10-6 0-16,11-3-2 15,9-19-3-15,18-1-5 16,-3-25-9-16,24 4-11 0,-11-16-6 16,9-1 0-16,-4-11 2 15</inkml:trace>
  <inkml:trace contextRef="#ctx0" brushRef="#br0" timeOffset="129545.4096">4787 8085 99 0,'-1'-16'39'0,"1"16"1"15,-24 13-2-15,10 10-33 16,-9 9-2-16,-2 6-2 15,2 9 2-15,0 4-2 16,1-1 1-16,6 2 0 16,1-7-1-16,6-4 1 15,3-10-1-15,8-12 0 16,-2-19 0-16,27-7 0 15,-4-14-1-15,6-12 0 0,2-6 1 16,2-7-1-16,3-1 1 16,-2-2-1-16,-2 9 0 15,-6 5 0-15,-5 10 0 16,-1 6 0-16,-6 10 0 15,0 9-1-15,-4 11 1 16,-1 7-1-16,3 9 0 16,-2 5-2-16,5 8 0 15,-2 1-2-15,9 4-3 16,-1-11-2-16,16 7-8 15,-10-25-7-15,20 1-13 16,-5-16-1-16,12-8 0 16,-3-16 3-16</inkml:trace>
  <inkml:trace contextRef="#ctx0" brushRef="#br0" timeOffset="129936.4319">5567 8093 109 0,'-26'-15'41'0,"2"18"1"15,-22 1-7-15,3 16-29 16,-5 12-2-16,3 9-1 15,5 4-1-15,4 7 0 16,9-5-1-16,13-3 0 16,17-10 0-16,13-9 0 15,15-18-1-15,15-14 0 16,15-17 0-16,6-14 0 15,6-13 0-15,2-10 1 16,-3-8-1-16,-6-4 1 0,-8-2 0 16,-13 2-1-16,-8 4 1 15,-13 8 0-15,-7 15 1 16,-16 16-2-16,-1 30 0 15,-24 1 0-15,-2 31 0 16,-3 19 0-16,-2 16-2 16,1 8-1-16,4 8 0 15,7-6-2-15,14 0-5 16,5-23-3-16,29 2-9 15,-5-34-7-15,28 0-3 16,-1-26-9-16,16-9 1 16,-1-17 1-16</inkml:trace>
  <inkml:trace contextRef="#ctx0" brushRef="#br0" timeOffset="130243.4494">6306 7965 116 0,'-44'7'41'0,"-1"18"3"15,-12-2-3-15,3 5-39 16,8-2 0-16,14 4-2 15,10-3 2-15,15-4-2 16,21-6 0-16,15-10-1 16,18-2 1-16,7-1 0 15,2 1-1-15,0 2 1 16,-5 3 0-16,-8 6 1 15,-19 7-1-15,-16 10 0 16,-18 1 0-16,-17 8 1 0,-6-1-2 16,-10-1-1-16,-4 0-2 15,-1-12-5-15,12 4-7 16,-12-25-7-16,25 14-8 15,-10-25-4-15,14 5-7 16,-6-9-1-16,3-4 2 16</inkml:trace>
  <inkml:trace contextRef="#ctx0" brushRef="#br0" timeOffset="131167.5024">1420 9654 96 0,'-11'8'37'15,"11"-8"0"-15,0 0-1 16,21-6-36-16,1 0-1 15,10-3 1-15,2 5 1 16,7-2-1-16,-1 5 1 16,-1 2 0-16,-2 4 0 15,-11 2 1-15,-7 5-1 16,-17 7 1-16,-8 6 0 15,-17 3 0-15,-5 5 0 0,-6 1 0 16,-2-2-1 0,5-2 0-16,6-5 0 0,9-2-1 15,12-5 0-15,15-7 0 16,10-5 0-16,12 1 0 15,7 4 0-15,0 1 1 16,1 6-1-16,-8 4 1 16,-6 9-1-16,-16 6 1 15,-11 7-1-15,-17 2 0 16,-12-2 0-16,-4 1-1 15,-7-8-1-15,7-7-6 16,-5-25-12-16,24-4-18 16,-1-24 0-16,22-13-2 15,8-21 1-15</inkml:trace>
  <inkml:trace contextRef="#ctx0" brushRef="#br0" timeOffset="131535.5233">1784 9071 101 0,'-76'-13'39'0,"-9"36"1"15,-21 23-2-15,1 33-34 16,-10 20-1-16,12 35 0 16,11 26-2-16,16 17 1 15,25 11-3-15,23 1 2 16,33-11-2-16,33-19 2 15,32-26-3-15,27-40 1 16,30-46 0-16,18-38 2 16,12-41-1-16,0-30 0 0,-4-27 2 15,-13-20 0-15,-21-18 1 16,-21-9-1-16,-39-11 0 15,-30-1-1-15,-29-5 0 16,-25 4 0-16,-28 10-2 16,-21 11-1-16,-20 28 0 15,-11 21-1-15,-6 40-2 16,-8 24-5-16,14 53-12 15,-10 15-18-15,19 28-1 16,8 10-1-16,16 15-1 16</inkml:trace>
  <inkml:trace contextRef="#ctx0" brushRef="#br0" timeOffset="153568.7836">3306 9528 51 0,'0'0'34'0,"14"-9"-1"16,-14 9-1-16,0 0-24 15,0 0 2-15,0 0 0 16,0 0-3-16,0 0-3 16,0 0-1-16,4 31 0 15,-5 2 0-15,5 17 0 16,-7 14-1-16,1 15-1 15,-3 12 0-15,2 13 0 16,-5-2-2-16,-4-3-2 16,4-8-4-16,-9-19-26 15,14-14-4-15,-1-25 1 16,10-17-3-16</inkml:trace>
  <inkml:trace contextRef="#ctx0" brushRef="#br0" timeOffset="154139.8163">2845 9621 98 0,'-33'9'39'15,"22"0"-1"-15,11-9-1 16,11-10-35-16,31-5-2 15,25-7 0-15,18-7 1 16,14-7 0-16,11-6-1 0,6-6 0 16,-2-1 1-16,-1 3-1 15,-8 1 0-15,-15 9-1 16,-16 6 2-16,-15 9-1 15,-15 7 0-15,-13 11 1 16,-11 11-1-16,-13 13 1 16,-12 12-1-16,-4 14 2 15,-7 17-1-15,-3 11 0 16,-5 11 0-16,2 10 0 15,-3 0 0-15,4-2 0 16,3-7 0-16,4-9-1 16,6-14 1-16,4-11-1 15,5-15 0-15,5-13 0 16,3-13 1-16,4-14-1 0,3-11 0 15,4-14 0-15,0-9 1 16,5-6-1-16,0-7 0 16,-2 2 0-16,-1 3 1 15,-1 7-1-15,-6 11 0 16,0 17 1-16,-4 13-1 15,-3 17 1-15,-2 11-1 16,0 10-1-16,0 4 0 16,4 5-1-16,5 0-2 15,-1-10-4-15,13 11-12 16,-10-26-20-16,20 4 2 15,-8-16-2-15,8-2 3 16</inkml:trace>
  <inkml:trace contextRef="#ctx0" brushRef="#br0" timeOffset="154808.8543">4444 9939 97 0,'0'20'37'15,"-2"-2"1"-15,10 10-1 16,-3-5-35-16,12-1 1 15,8-10-1-15,7-5 0 16,7-14 0-16,9-9-1 16,1-11 0-16,2-7 0 15,-4-4-1-15,-8-3 0 16,-12-2 0-16,-12 1 0 15,-16 7 0-15,-14 9 0 0,-18 11 1 16,-6 15 0-16,-12 15 1 16,-2 19 0-16,-2 12-1 15,7 13 1-15,6 3 0 16,12 4-1-16,14-6 0 15,18-13-1-15,19-15-1 16,19-18-2-16,24-20-1 16,7-20-3-16,18-2-7 15,-7-26-15-15,11 5-9 16,-14-8-1-16,-3 7 0 15,-20 3 2-15,-8 15 33 16,-24 13 3-16,-19 8 10 16,-4 28 16-16,-19 4 10 15,-1 24 0-15,-11 4 2 16,5 13 0-16,-11-2-31 0,16 5-1 15,4-8-3-15,9-4 0 16,2-15 0-16,10-10 0 16,2-15 0-16,7-11 0 15,1-14 0-15,1-15-1 16,-1-10 1-16,0-11 0 15,0-9 0-15,0-4-1 16,-1 0 0-16,-4 7-1 16,-1 7 1-16,-1 11-1 15,0 12 0-15,2 13 0 16,3 11 0-16,3 10-1 15,5 6-1-15,7-4-2 16,13 10-8-16,-5-22-15 16,18 11-11-16,-3-16-2 0,6 2 0 15,-5-14 0-15</inkml:trace>
  <inkml:trace contextRef="#ctx0" brushRef="#br0" timeOffset="155176.8756">5669 9803 98 0,'-29'32'38'16,"17"9"2"-16,3-16-2 15,25 1-34-15,3-9-1 16,14-9 0-16,9-14-1 15,7-7 0-15,2-10-1 16,0-3 0-16,-8-8 0 0,-7 0 0 16,-12 0-1-16,-13 6 0 15,-14 8 0-15,-17 9 1 16,-14 12-1-16,-13 16 1 15,-13 10 0-15,-3 17 1 16,-4 7-1-16,8 11 1 16,7 2 0-16,20-2-1 15,16-6 0-15,23-12-2 16,24-7-5-16,7-28-14 15,41 6-10-15,0-23-12 16,23-7 0-16,3-11-2 16,15-5 2-16</inkml:trace>
  <inkml:trace contextRef="#ctx0" brushRef="#br0" timeOffset="155831.9131">7514 9715 85 0,'-23'-3'37'16,"-20"-5"1"-16,-3 12-1 15,-12 0-30-15,0 12-1 16,-10 7-1-16,4 12 0 16,0 6-1-16,10 11 0 15,9 1-2-15,10 4 1 16,15-7-2-16,16-5 0 0,19-15-1 15,16-10 1-15,13-20-1 16,15-12 0-16,5-14 1 16,4-12-1-16,2-7 0 15,-7-8 0-15,-6 1 0 16,-11 2 0-16,-10 9 0 15,-15 7 0-15,-7 12-1 16,-14 22 1-16,0 0 0 16,-18 23 0-16,0 14-1 15,1 7 2-15,-2 10-2 16,6 2 0-16,9 0-2 15,8-11-1-15,21-3-4 16,3-26-12-16,32 5-8 16,-3-28-12-16,13-4 2 0,-3-18-2 15,4 0 2-15</inkml:trace>
  <inkml:trace contextRef="#ctx0" brushRef="#br0" timeOffset="156148.9312">8009 9907 89 0,'-21'19'37'0,"1"18"2"16,-4-2 0-16,7 10-29 15,-5 0-6-15,9 2-1 16,2-2-1-16,6-5-1 16,5-9 0-16,5-9-1 15,7-12 1-15,3-13 0 16,4-12-1-16,-1-12 1 15,0-11-1-15,-1-9 2 0,-5-6-2 16,-3-5 1-16,-3-5 0 16,-6 5-1-16,-3 6 0 15,1 6 0-15,1 7 1 16,2 9-1-16,7 9-1 15,7 6-1-15,9 10-2 16,4-5-9-16,24 18-13 16,-9-14-12-16,17 11-2 15,1-8 0-15,7 6 0 16</inkml:trace>
  <inkml:trace contextRef="#ctx0" brushRef="#br0" timeOffset="156499.951">8588 9825 102 0,'-15'11'40'0,"14"7"-1"16,1-18 0-16,15 10-35 16,9-11-2-16,13-3 0 15,6-4 0-15,5-4-1 16,-2-4 0-16,0-8 0 15,-6 0 0-15,-10 0 0 16,-12-3 0-16,-14 2-1 16,-13 1 0-16,-16 5 1 15,-13 8 0-15,-11 12 0 16,-14 14 0-16,-7 19 1 15,-3 10-1-15,7 14 1 16,6 10 0-16,16 5 0 0,13-3-2 16,25-8 0-16,26-12-3 15,20-20-3-15,33-3-14 16,0-34-6-16,43 1-6 15,-1-24-9-15,22-7-3 16,2-18 1-16</inkml:trace>
  <inkml:trace contextRef="#ctx0" brushRef="#br0" timeOffset="157100.9857">10157 9678 96 0,'12'-8'40'0,"-12"8"0"16,0 0 0-16,3 11-36 16,-15 1-2-16,-2 13 0 0,-4 7 1 15,-3 9 0-15,-7 6-1 16,2 4 0-16,1 0-1 15,8-4 1-15,3-5 0 16,9-10-1-16,12-13 0 16,9-12-1-16,9-18 1 15,6-10-1-15,4-7 1 16,2-13 0-16,-1-7 0 15,-3-3-1-15,0-3 1 16,-6 2-1-16,-7 8 0 16,-4 6 0-16,-3 10 0 15,-3 13-1-15,-10 15 1 16,17 14 0-16,-9 14 0 0,1 11 0 15,3 6-1 1,3 5-1-16,8 5-2 0,5-9-2 16,15 3-6-16,-5-30-10 15,28 8-6-15,-11-31-5 16,17-4-6-16,-6-19-1 15,4-6 3-15</inkml:trace>
  <inkml:trace contextRef="#ctx0" brushRef="#br0" timeOffset="157402.0029">11024 9656 103 0,'-19'-3'40'15,"-13"4"1"-15,7 16-1 16,-17 7-35-16,14 12-1 16,-1 6-1-16,6 8 0 0,6 3-2 15,5-2 1 1,11-2-1-16,9-8 0 0,10-11-1 15,9-12 1-15,6-16 0 16,6-15-2-16,2-12 1 16,-2-11 0-16,-4-9 0 15,-5-7-1-15,-9-1 0 16,-7-2 0-16,-6 6-2 15,-12 8 0-15,-3 12 1 16,-5 5-2-16,12 24-3 16,-27-17-12-16,35 27-6 15,-8-10-4-15,19 5-9 16,6-9-3-16,18-3 2 15</inkml:trace>
  <inkml:trace contextRef="#ctx0" brushRef="#br0" timeOffset="157602.0143">11686 9060 81 0,'-32'10'40'0,"1"32"-1"16,-8 18 1-16,5 17-28 15,-3 18-8-15,7 16 0 16,2 2-3-16,8 1 0 15,9-3-7-15,-2-26-12 16,20-4-19-16,-9-24-2 16,10-15-1-16,-8-27 0 15</inkml:trace>
  <inkml:trace contextRef="#ctx0" brushRef="#br0" timeOffset="157768.0238">11323 9666 104 0,'-18'-37'41'15,"14"18"0"-15,2 0-1 16,24 11-33-16,10 3-6 15,10-2-5-15,27 12-16 16,-5-23-9-16,26 13-13 16,7-11 0-16,16 4-1 15,1-5 0-15</inkml:trace>
  <inkml:trace contextRef="#ctx0" brushRef="#br0" timeOffset="158489.0651">12600 9616 94 0,'0'0'38'15,"10"-15"2"-15,-10 15-2 16,-13 14-35-16,3 3 0 0,-6 7 0 16,-3 13 1-16,-4 5-1 15,1 5-1-15,-2 0-1 16,5 3 1-16,4-12-1 15,5-1-1-15,6-12 0 16,4-11 0-16,0-14 0 16,22-11 1-16,-4-14-1 15,1-6 0-15,0-8 1 16,-1-6-1-16,2-1 0 15,-3-4 0-15,-2 8 0 16,-5 6-1-16,-2 8 0 16,-4 9 0-16,1 7 1 15,-5 12-1-15,13 13 1 16,-6 5 0-16,3 9 1 0,3-2 0 15,7 3 0-15,7-2 0 16,6-6-1-16,10-11 1 16,5-9-1-16,5-9 0 15,3-11 0-15,1-6 1 16,-3-5-2-16,-4-2 1 15,-8 3-1-15,-8 5 1 16,-11 3-1-16,-7 12 0 16,-16 10 1-16,5 15 0 15,-13 12 0-15,-2 9 1 16,-3 10-1-16,2 4 0 15,4 5-2-15,5-5-1 16,11 1-4-16,5-21-3 16,22 5-11-16,-7-31-6 0,25 2-5 15,-10-25-5-15,13-2-1 16,-5-16 2-16</inkml:trace>
  <inkml:trace contextRef="#ctx0" brushRef="#br0" timeOffset="158850.0857">13702 9603 90 0,'4'-21'37'0,"-18"1"2"16,-1 14 0-16,-24 5-32 15,6 14-1-15,-7 6 0 16,1 16-1-16,-1 4-2 16,2 8 1-16,6 2-2 15,6 4 1-15,11-7-2 16,11-2-1-16,9-11 1 0,14-11-1 15,8-14 0-15,9-10-1 16,5-11 1-16,5-11 0 16,-1-8-1-16,-1-8 1 15,-7 1-1-15,-6 0 1 16,-6 7 0-16,-8 2-1 15,-8 9 1-15,-6 8 0 16,-3 13 0-16,-11 8 0 16,3 11 0-16,-2 6-2 15,3 8-1-15,2-2-1 16,10 10-2-16,-4-13-7 15,24 15-9-15,-13-28-5 16,25 9-2-16,-11-21-9 16,14-4-1-16,-2-15 2 15</inkml:trace>
  <inkml:trace contextRef="#ctx0" brushRef="#br0" timeOffset="159210.1063">14131 9666 101 0,'-9'-8'40'15,"1"21"0"-15,-11 1-3 16,5 16-32-16,-5 5-2 15,6 8 1-15,-3 2-2 16,6 2 1-16,0-7-2 16,8-2 1-16,4-11-1 15,4-11-1-15,6-14 1 16,7-11-1-16,4-13 0 15,3-9 0-15,3-8 0 16,2-4 1-16,0-3-1 0,-1 2 0 16,0 5 0-16,-3 7 0 15,-7 6-1-15,-2 11 1 16,-3 12 0-16,-1 11-1 15,-2 10 0-15,-3 9-1 16,-2 11 0-16,-2 0-2 16,7 10-5-16,-10-14-9 15,21 17-5-15,-17-28-5 16,20 7-7-16,-7-21-5 15,10-6 2-15,0-12 1 16</inkml:trace>
  <inkml:trace contextRef="#ctx0" brushRef="#br0" timeOffset="159699.1343">14767 9639 96 0,'-27'24'40'15,"3"18"0"-15,-6-3-1 16,9 14-31-16,1-9-4 15,11 2 0-15,8-10-2 16,11-11-1-16,10-11 0 16,11-13 0-16,9-11-1 15,1-13 0-15,7-10 0 16,-1-3 0-16,-4-5 1 15,-4 4-2-15,-9 5 2 16,-6 7-1-16,-11 11 0 0,-13 14 0 16,-3 19 0-1,-10 23 0-15,-11 20-1 0,-6 22 0 16,-5 21 0-16,-5 15 1 15,-4 14-2-15,-1 0 2 16,3-7-1-16,4-13 1 16,2-15-1-16,6-22 2 15,5-20 0-15,5-24 0 16,6-24 0-16,14-9 0 15,-15-30 0-15,12-8 0 16,6-18 0-16,6-17-1 16,8-13 0-16,13-9-1 15,9 1-1-15,1-6-4 16,16 20-12-16,-17-15-5 0,18 29-5 15,-20-7-5-15,6 15-8 16,-11-2-1-16,3 1 1 16</inkml:trace>
  <inkml:trace contextRef="#ctx0" brushRef="#br0" timeOffset="161246.2228">15854 9804 89 0,'15'-20'34'16,"-4"-6"-1"-16,5 11-6 15,-11-10-19-15,7 11-2 16,-10-2-2-16,-2 16 1 16,0 0-1-16,0 0 0 15,-13 31-1-15,3 6 0 16,-3 6-1-16,2 12 0 15,-1 5-1-15,2 2 0 16,-1-2-1-16,6-5 1 16,2-11-1-16,2-8 1 15,1-13-1-15,3-9 0 0,-3-14 1 16,12-15-1-16,-2-13 0 15,3-11 0-15,-1-10 1 16,4-9-1-16,4-10 1 16,-2-6-1-16,5-2-1 15,-1 3 0-15,4 12 1 16,-2 8-1-16,4 11 1 15,0 12-1-15,1 14 0 16,-2 12-1-16,2 14 1 16,-5 10 0-16,0 4 0 15,-6 7 0-15,-3 6 0 16,-6 3 0-16,-12 6 1 15,-7 4 1-15,-11-2-2 16,-8 4 1-16,-10 0 0 0,-4-2 1 16,-7-5-2-16,0-4 1 15,4-7 0-15,5-3 0 16,5-4 0-16,11 0-1 15,6 2-1-15,9 4 2 16,5 9-2-16,2 7 2 16,3 11-3-16,-1 4 0 15,0 8-4-15,-11-9-1 16,14 8-12-16,-17-22-9 15,14-3-8-15,-2-21-1 16,11-13 1-16</inkml:trace>
  <inkml:trace contextRef="#ctx0" brushRef="#br0" timeOffset="161637.2451">16364 10009 89 0,'0'0'36'16,"18"14"0"-16,3-23 1 16,12-6-35-16,14-10 0 15,12-3 0-15,4-10 1 16,7-1-1-16,-4-3 0 15,-3 4 0-15,-13 3 0 16,-10 5 0-16,-17 5 0 0,-15 9 0 16,-17 6-1-16,-13 8 1 15,-12 8 0-15,-10 10-1 16,-7 9 1-16,-1 5-1 15,1 4 0-15,8 8 1 16,11-1-1-16,13 2 0 16,21-5-2-16,16-7 0 15,21-4-4-15,10-16-6 16,29 6-13-16,-8-24-12 15,21 2-3-15,-6-17 0 16,7 1 0-16</inkml:trace>
  <inkml:trace contextRef="#ctx0" brushRef="#br0" timeOffset="162478.2932">17358 9630 97 0,'-46'1'40'16,"4"18"0"-16,-7 5 0 15,9 12-29-15,-2 4-7 16,13 7 0-16,6 0-2 15,14 2 1-15,13-10-2 16,14-5 0-16,11-13-1 16,9-8 1-16,10-12-1 15,4-12-1-15,-5-8 1 16,0-7-1-16,-8-8 1 16,-10-3-1-16,-9-2 0 15,-12-3 1-15,-10 6-1 16,-9 1 1-16,-4 10 0 15,-3 3 0-15,-1 9 0 0,3 7-1 16,5 8 1-16,11-2 0 16,7 15 0-16,12-6-1 15,10-2 0-15,8 1 1 16,8-4-1-16,3 2 1 15,0-1-1-15,-4 2 1 16,-7 4 1-16,-7 8 0 16,-11 6-1-16,-11 9 1 15,-10 4 0-15,-9 9 0 16,-6 5 0-16,-5 1 0 15,-4 0 0-15,4-4-1 16,2-7 0-16,5-6 0 16,5-11 0-16,7-12 0 15,3-13-1-15,14-15 1 0,1-11-1 16,6-11 1-16,2-6-1 15,0-12 0-15,2-6 1 16,0-4-1-16,0 1 1 16,-3 7-1-16,0 9 1 15,-6 6 0-15,3 9 0 16,0 10 0-16,0 12 0 15,4 8 0-15,5 8 1 16,1 4-1-16,2 3 0 16,4 4 0-16,-1 1 0 15,-2 3 0-15,-7 3 0 16,-9 5 0-16,-12-1-1 15,-9 6 1-15,-15-1-1 16,-9 1 1-16,-8 1 0 0,-7-3-1 16,-3 1 1-16,2-3 1 15,1 2-1-15,3 1 1 16,4 6-1-16,3 6-1 15,4 8 0-15,-4 8 1 16,2 7-1-16,-2 3 1 16,3-1-1-16,2-5 1 15,10-8-3-15,7-14 0 16,16-10-9-16,-4-32-7 15,43-12-4-15,-9-35-5 16,28 1-3-16,0-24-11 16,13-12 5-16</inkml:trace>
  <inkml:trace contextRef="#ctx0" brushRef="#br0" timeOffset="162681.3045">18351 9217 114 0,'-13'25'40'0,"-11"27"0"16,1 26-1-16,-7 10-38 15,1 14 0-15,0 9-2 16,3-3 0-16,8-1-1 16,0-11-2-16,15-5-7 15,-10-26-14-15,23-3-12 16,-7-25-4-16,13-15 1 15,0-22 1-15</inkml:trace>
  <inkml:trace contextRef="#ctx0" brushRef="#br0" timeOffset="163019.3239">18445 9933 121 0,'10'19'39'16,"-5"-8"2"-16,16 8-10 15,2-11-30-15,11-4 1 16,9-7-1-16,4-8 0 15,3-5 0-15,2-9-2 16,-5-5 1-16,0-6-1 16,-12-3 1-16,-9-1-1 15,-14 4 1-15,-13 6 1 16,-17 9 0-16,-11 15 1 15,-14 19 0-15,-8 18 1 16,-8 17 0-16,-1 16 0 0,5 6-2 16,8 7 1-16,14-5-3 15,18-6-1-15,20-7-12 16,13-32-8-16,38 3-5 15,2-33-7-15,36-5-7 16,5-16-3-16,22-7 2 16</inkml:trace>
  <inkml:trace contextRef="#ctx0" brushRef="#br0" timeOffset="163780.3677">20074 9656 95 0,'4'-11'37'0,"-9"1"2"15,5 10-2-15,-31 16-32 16,15 7-1-16,-6 4 0 15,4 15 0-15,-2 3-1 16,3 8 0-16,3-2-1 16,9 1 1-16,10-6-2 15,9-7 0-15,6-9 0 16,12-13-1-16,5-10-1 15,8-11 0-15,0-10 1 16,-1-8-1-16,0-6 1 16,-3-3-1-16,-7-4 1 15,-6 3-1-15,-5 2 2 16,-7 6-1-16,-5 5 1 15,-11 19-1-15,12-8 1 0,-11 19 0 16,-2 7-1-16,1 11 1 16,2 2-1-16,3 5 1 15,6-3-1-15,3-2 1 16,9-11 0-16,6-7 0 15,7-16 0-15,9-9 0 16,-1-14 0-16,4-5 0 16,-5-10 1-16,-6-4-2 15,-8-3 1-15,-6 1-1 16,-10 6 0-16,-12 6-2 15,-5 9 1-15,-5 4-2 16,9 22-1-16,-17-18-2 16,17 18-5-16,0 0-10 0,17 18-3 15,-7-24-4-15,28 12-4 16,-3-13-7-16,16 1 1 15,-1-9 3-15</inkml:trace>
  <inkml:trace contextRef="#ctx0" brushRef="#br0" timeOffset="163966.3783">21216 9600 98 0,'-16'14'40'15,"-5"16"1"-15,-12 3-2 16,4 12-23-16,-6 8-13 16,6 8-1-16,2-2 0 15,10 1-1-15,6-6-2 16,11-12-2-16,19-9-7 15,-4-32-13-15,28 2-5 0,-10-30-13 16,15-6 1-16,-8-20-1 16,5-5 2-16</inkml:trace>
  <inkml:trace contextRef="#ctx0" brushRef="#br0" timeOffset="164094.3854">21225 9264 110 0,'-14'-22'37'15,"14"22"-8"-15,-1-23-16 16,25 13-52-16,8-8 0 15,16 1-1-15,6-8 1 16</inkml:trace>
  <inkml:trace contextRef="#ctx0" brushRef="#br0" timeOffset="164325.3989">21847 8950 108 0,'1'27'39'16,"-4"11"2"-16,-13 10-3 15,5 20-34-15,-7 13 0 16,0 16 0-16,-5 11-2 15,-3 5 1-15,-2-2-2 16,2-4 1-16,3-11-4 16,1-14 0-16,8-10-6 15,-3-30-10-15,25 1-7 16,-8-43-9-16,0 0-6 15,9-9-1-15,5-15 3 16</inkml:trace>
  <inkml:trace contextRef="#ctx0" brushRef="#br0" timeOffset="164484.408">21607 9705 121 0,'-4'-15'41'0,"4"15"1"16,19-8-2-16,13 2-38 16,4-2-3-16,10-6-3 15,10 6-6-15,-8-20-14 16,24 13-7-16,-12-17-11 15,5 4 1-15,-3-12-1 16</inkml:trace>
  <inkml:trace contextRef="#ctx0" brushRef="#br0" timeOffset="164815.4269">22446 9168 83 0,'-29'43'44'0,"-17"9"0"16,2 21-2-16,-11-7-10 15,4 22-28-15,3 4-1 16,10 0 0-16,6-8-3 15,11-9 0-15,16-15 0 16,14-19 0-16,14-18 0 16,12-20 0-16,12-15 0 15,5-14 0-15,6-7 0 16,-2-2 0-16,-4 1 0 15,-10 11 0-15,-10 12 0 16,-9 16 0-16,-10 15 0 16,-8 15 0-16,-4 8 0 15,-2 5 0-15,3 9-3 0,-5-11-11 16,13 17-9-16,-15-28-3 15,18 15-5-15,-21-26-6 16,6 10-8-16,-21-9 5 16</inkml:trace>
  <inkml:trace contextRef="#ctx0" brushRef="#br0" timeOffset="165929.4906">3044 11372 52 0,'9'-23'36'16,"-3"-1"0"-16,2 9 0 16,-6-7-15-16,-2 22-17 0,3-14 0 15,-3 14-1-15,4 29 1 16,-7 7-1-16,-5 11-1 15,-3 11 0-15,0 10 0 16,-4 8 1-16,-1-2-1 16,0-3-2-16,4-8 1 15,2-12-2-15,8-14 2 16,6-14-3-16,6-19 2 15,10-19-1-15,4-14 0 16,5-10 1-16,5-11 0 16,-1-7 1-16,-3-7-1 15,-1 1 1-15,-6 2 0 0,-5 6-2 16,-8 9 2-16,-4 8 0 15,-2 12-1-15,-6 11 1 16,2 15-1-16,0 0 1 16,-1 26-1-16,7-2 0 15,7 3 1-15,4 1-1 16,9-3 0-16,5-5 0 15,8-12 1-15,9-8-1 16,3-11 1-16,2-8-1 16,0-9 1-16,-3-4-1 15,-6-3 1-15,-4 3 0 16,-10 4 0-16,-6 6-1 15,-8 8 1-15,-16 14 0 16,11 9-1-16,-15 16 1 16,-4 13 0-16,-4 9-1 0,2 6 0 15,1 10 0-15,4-1-1 16,2-3-1-16,7-2-3 15,6-15-5-15,16 4-8 16,-7-30-8-16,22 7-1 16,-9-23-10-16,11-3-2 15,-4-13 0-15</inkml:trace>
  <inkml:trace contextRef="#ctx0" brushRef="#br0" timeOffset="166267.51">4121 11585 58 0,'22'1'39'0,"-8"2"-3"15,12 8 3-15,0-15-19 0,11 6-17 16,5-7 1-16,6-3-2 16,-1-10 2-16,4-1-3 15,-6-7 2-15,-3-1-2 16,-12-5 0-16,-8 1 0 15,-14 0 0-15,-12 3 0 16,-13 5 1-16,-10 7 0 16,-13 7-1-16,-4 11 1 15,-5 11 0-15,1 14 0 16,-1 7-1-16,7 10 0 15,12 3 0-15,9 1-1 16,17 0-2-16,12-11-2 16,22 3-9-16,3-27-8 15,31 9-6-15,-7-28-5 0,27 6-7 16,2-16-2-16,14 1 2 15</inkml:trace>
  <inkml:trace contextRef="#ctx0" brushRef="#br0" timeOffset="166800.5404">5230 11493 83 0,'-9'-23'39'0,"-12"-4"-1"0,10 12-6 15,-19-4-25-15,-1 13 0 16,-12 12-2-16,-1 15-1 15,-8 11 0-15,1 16-1 16,0 9-1-16,6 9 2 16,8-3-3-16,14 0 0 15,16-11-1-15,16-13 0 16,21-21 0-16,18-19 0 15,15-23 0-15,16-21-2 16,7-16 2-16,2-11 1 16,-4-6-2-16,-6-5 2 15,-16 1-1-15,-15 4 0 16,-17 9 1-16,-18 13-1 15,-14 16 0-15,-12 11 0 0,-9 20 0 16,-1 18 1-16,-5 20-1 16,5 19 1-16,4 15-1 15,10 11 0-15,8 5 0 16,14 0 0-16,13-1-3 15,6-12-1-15,18-3-5 16,-3-29-9-16,21 4-4 16,-19-33-6-16,18 2 0 15,-23-27-5-15,5-3-6 16,-10-17 1-16</inkml:trace>
  <inkml:trace contextRef="#ctx0" brushRef="#br0" timeOffset="166980.5507">5924 11371 91 0,'-13'23'40'0,"6"22"1"15,-10 3-1-15,10 9-34 16,-6-1-3-16,6 1-1 16,6-1-2-16,4-15-2 15,11-3-7-15,-3-30-12 16,25-1-9-16,-11-23-10 15,10-6 0-15,-3-21-2 16</inkml:trace>
  <inkml:trace contextRef="#ctx0" brushRef="#br0" timeOffset="167100.5576">6022 11186 90 0,'-24'-20'36'0,"3"5"-8"0,21 15-26 16,0 0-37-16,0 0-4 15,16 8 2-15</inkml:trace>
  <inkml:trace contextRef="#ctx0" brushRef="#br0" timeOffset="167483.5795">6367 11297 101 0,'-13'15'40'16,"0"14"1"-16,-13-7-11 16,10 15-25-16,-2 5 0 15,5 4-1-15,2-3-1 16,8 2 0-16,9-8-2 0,6-8 1 15,13-15-2-15,5-12 1 16,12-14-1-16,2-13 0 16,2-8 0-16,3-9 0 15,-5-3 0-15,-6 1 0 16,-5 3 0-16,-8 5 0 15,-9 10 0-15,-7 11 1 16,-9 15-1-16,0 0 0 16,-9 17 0-16,-3 9-1 15,2 7 0-15,1 2-2 16,4 3-1-16,-1-7-5 15,21 6-8-15,-10-26-4 16,25 11-7-16,-11-32-1 16,21 1-10-16,-2-17-1 0,10-3 2 15</inkml:trace>
  <inkml:trace contextRef="#ctx0" brushRef="#br0" timeOffset="167972.6075">7047 11251 65 0,'-22'1'41'15,"7"20"-2"-15,-12 1 3 16,6 21-17-16,-11-5-21 15,10 8 1-15,2-5-2 16,6 2 0-16,8-9-1 16,6-8 0-16,8-11-1 15,7-13-1-15,5-14 1 16,4-13-1-16,3-7 0 15,-2-6 0-15,0-3 0 0,-3-4 0 16,-4 2 0-16,-3 4 0 16,-1 9 0-16,-2 6 1 15,-4 9-1-15,-8 15 1 16,12-2 0-16,-6 15-1 15,-1 7 1-15,0 2 0 16,-1 2 0-16,4-3-1 16,3-2 1-16,3-5-1 15,4-9 0-15,6-9 1 16,5-8-1-16,4-5 0 15,-1-6 1-15,4 0-1 16,-2 1 1-16,-2 0-1 16,-4 11 1-16,-7 7-1 0,-6 14 0 15,-7 9 1-15,-7 10-1 16,-4 10-1-16,-2 5-1 15,-4-1-4-15,8 11-8 16,-16-22-5-16,22 11-4 16,-18-28-4-16,28 10-1 15,-15-25-6-15,33-3-7 16,10-9 3-16</inkml:trace>
  <inkml:trace contextRef="#ctx0" brushRef="#br0" timeOffset="168565.6414">9305 11244 66 0,'0'0'38'16,"5"-10"-2"-16,-19 5 1 16,-1 5-31-16,-22 0 0 15,0 10-1-15,-10-1 1 16,1 9-1-16,-1-2-1 15,5 3 0-15,8-3-2 16,12-1 0-16,13-5-1 16,9-10 0-16,27 13-1 15,2-11 0-15,5 3 0 16,7 0 0-16,-3 6 0 15,-3 8 1-15,-11 6-1 16,-8 6 1-16,-13 6-1 16,-9 1 1-16,-8-1-1 0,-5-4 0 15,0-3-2-15,3-12-2 16,9-6-5-16,2-24-10 15,33 4-8-15,-9-28-6 16,28 2-6-16,-1-16-1 16,18-2 1-16</inkml:trace>
  <inkml:trace contextRef="#ctx0" brushRef="#br0" timeOffset="168745.6514">9736 11158 70 0,'-8'21'41'0,"-5"18"-1"15,-15 2 1-15,3 22-24 16,-2-8-14-16,-1 7 1 15,9-4-3-15,5-6-1 0,10-6-4 16,6-15-4-16,23 0-14 16,-6-30-12-16,21-3-5 15,-4-21-2-15,14-7 2 16</inkml:trace>
  <inkml:trace contextRef="#ctx0" brushRef="#br0" timeOffset="168881.6593">9780 11071 70 0,'-33'-27'40'0,"0"5"-2"15,13 10-1-15,6 10-32 16,14 2-35-16,12 9-7 16,8-3-5-16,20 2 5 15</inkml:trace>
  <inkml:trace contextRef="#ctx0" brushRef="#br0" timeOffset="169264.6813">10211 11152 96 0,'-14'15'41'16,"-2"-9"1"-16,16-6-2 16,0 0-37-16,31 1-2 15,2-6 0-15,5-2 0 16,7 5 0-16,1 3-1 15,-3 4 0-15,-1 4 0 16,-13 6 1-16,-9 8-1 16,-15 4 1-16,-8 6 0 0,-12 2-1 15,-11 10 2-15,-4 1-2 16,-6 2 1-16,0 2 0 15,6-5 0-15,8-5-1 16,12-4 0-16,13-11 0 16,18-10-1-16,19-8-1 15,15-13-1-15,15-3-3 16,-3-15-7-16,16 11-7 15,-22-25-7-15,9 19-3 16,-29-15-9-16,-9 8-1 16,-20-4 0-16</inkml:trace>
  <inkml:trace contextRef="#ctx0" brushRef="#br0" timeOffset="169444.6917">10329 11330 95 0,'-32'10'41'15,"7"-6"1"-15,23 7-1 16,2-11-37-16,42-6-3 15,9 5-1-15,10-5-2 16,13 8-6-16,-9-17-11 16,20 18-11-16,-19-16-9 15,3 11-2-15,-18-7-2 16</inkml:trace>
  <inkml:trace contextRef="#ctx0" brushRef="#br0" timeOffset="169825.7135">10914 11399 88 0,'0'0'39'16,"18"22"2"-16,1-25 0 15,25 3-35-15,-6-13-3 16,9-6-1-16,-3-4 0 15,2-3-1-15,-8-2 0 16,-6 0 0-16,-14-1-1 16,-9 2 1-16,-12 6 0 15,-12 4-1-15,-12 7 1 16,-9 9 0-16,-5 9 1 15,-6 14-1-15,-1 7 1 0,5 11-1 16,3 4 0-16,12 7 0 16,12 0-1-16,16-3 0 15,18-4-2-15,15-12-2 16,24-2-4-16,1-24-9 15,31 8-5-15,-17-31-6 16,23 11-3-16,-20-26-11 16,11-1 3-16,-12-12 0 15</inkml:trace>
  <inkml:trace contextRef="#ctx0" brushRef="#br0" timeOffset="170188.7342">11841 11195 87 0,'-22'-13'42'0,"-2"26"0"15,-17 3 0-15,4 16-30 16,-13 7-8-16,1 10 0 0,1 0 0 15,10 4-2-15,9-4 0 16,17-8 0-16,13-9-2 16,17-15 1-16,15-21-1 15,16-16-1-15,11-17 1 16,6-13 0-16,5-11-1 15,-1-12 0-15,1-9 1 16,-5-6 0-16,-9-2 0 16,-10 6 1-16,-8 9-1 15,-12 16 2-15,-13 16-1 16,-15 25 1-16,-14 27-1 15,-13 29 0-15,-10 29 0 0,-7 19-2 16,-4 16 0-16,4 3-2 16,11 3-4-16,1-17-9 15,28 0-5-15,-4-35-4 16,40-1-3-16,-8-38-3 15,36-2-5-15,1-25-5 16,17-14 3-16</inkml:trace>
  <inkml:trace contextRef="#ctx0" brushRef="#br0" timeOffset="170943.7774">13487 10830 93 0,'2'-20'37'0,"3"8"1"16,-10 1-7-16,5 11-28 15,-8 23 0-15,1 10 1 16,-5 10-1-16,-2 14-1 16,-7 10 1-16,-1 11-1 15,-5 2 0-15,2 2 0 16,0-7-1-16,7-9-1 15,7-12 1-15,6-10 0 16,9-19 0-16,11-13-1 0,5-17 1 16,11-12-1-16,4-10 0 15,3-8 0-15,-1-6 1 16,1-1-1-16,-2-1 0 15,-1 7 0-15,-4 6-1 16,-2 12 1-16,-4 10 0 16,-1 11 1-16,-1 12-1 15,0 8-1-15,1 8 1 16,0 4-2-16,6 4 0 15,1 0-2-15,10-1-1 16,-1-9-2-16,15 1-8 16,-11-22-6-16,22 9-3 15,-21-27-3-15,18 7-4 16,-18-18-7-16,0-3 2 0</inkml:trace>
  <inkml:trace contextRef="#ctx0" brushRef="#br0" timeOffset="171299.7978">14331 11239 83 0,'-30'-21'39'0,"3"15"0"16,-9 3 1-16,8 11-35 15,-8 8-2-15,0 9 0 16,0 5 0-16,8 9-1 16,1 2 0-16,10-1 1 15,7-3-2-15,10-4 1 16,11-10 0-16,14-6-2 15,10-14 1-15,5-10-1 16,11-10 0-16,2-7 0 16,-2-9 0-16,-2-4-1 0,-5-1 1 15,-8 2 0-15,-12 6 0 16,-11 5 0-16,-10 9 0 15,-3 16-1-15,-24 0 1 16,3 17 1-16,-2 7-2 16,1 3 1-16,4 8-2 15,6-2 0-15,13 3-3 16,8-12-2-16,20 6-6 15,-2-23-7-15,25 9-4 16,-11-26-1-16,20 10-4 16,-11-16-9-16,7-3 2 15</inkml:trace>
  <inkml:trace contextRef="#ctx0" brushRef="#br0" timeOffset="171645.8176">14834 11287 59 0,'-9'-15'39'0,"9"15"-1"16,-28-7 2-16,13 21-17 15,-7-4-18-15,7 11-1 16,-4 4 0-16,4 7-1 15,2-1-1-15,3 2 1 16,4-4-2-16,9-2 1 16,3-10-1-16,7-5-1 15,7-12 1-15,5-11-1 16,5-5 0-16,2-10 0 15,4-5 0-15,-1-3 0 16,-5-2 1-16,-2 3-2 16,-5 3 1-16,-5 5 0 0,-6 8 0 15,-3 7-1-15,-9 10 0 16,0 0 0-16,12 24 0 15,-10-1-1-15,6 9-1 16,1-2-3-16,15 14-8 16,-9-15-5-16,26 10-6 15,-13-22-2-15,27 4-7 16,-6-12-5-16,12-2 2 15</inkml:trace>
  <inkml:trace contextRef="#ctx0" brushRef="#br0" timeOffset="172035.8399">15620 11348 104 0,'-28'-17'40'16,"2"12"2"-16,-20-6-12 0,9 14-26 16,-1 6-1-16,4 13 0 15,1 4-1-15,8 6 0 16,10 1-1-16,7 2 0 15,13-6-1-15,10-5 0 16,10-6 0-16,8-13-1 16,8-13 1-16,6-12-1 15,4-12 0-15,2-12 0 16,0-5 0-16,-2-11-1 15,-1-4 1-15,-5-1-2 16,-7-1 2-16,-6 5 1 16,-9 11 0-16,-10 13 1 15,-13 15 0-15,-12 20 1 16,-8 19-2-16,-6 17 1 0,-6 14-1 15,1 13-1-15,6 5-2 16,1-3-5-16,23 6-6 16,-4-27-7-16,31 10-3 15,-7-31-4-15,28 1-6 16,-4-20-7-16,11-9 3 15</inkml:trace>
  <inkml:trace contextRef="#ctx0" brushRef="#br0" timeOffset="172380.8593">16360 11101 63 0,'-22'3'40'16,"0"10"-1"-16,-14 0 2 0,3 14-23 15,-6-9-12-15,3 6-2 16,6-5-1-16,8 0-1 15,12-5 0-15,10-3-1 16,9-4-1-16,12-1 0 16,5-1 1-16,2 2-1 15,1 3 0-15,-1 3 1 16,-4 4 0-16,-5 9 0 15,-9 6 0-15,-7 1 0 16,-8 6 1-16,-5-3-1 16,-7 0 0-16,1-4-2 15,3-3-3-15,-5-16-8 16,24 5-9-16,-6-18-4 15,26-6-4-15,-5-16-5 0,27 10-8 16,5-8 2-16</inkml:trace>
  <inkml:trace contextRef="#ctx0" brushRef="#br0" timeOffset="172502.8663">16791 11594 108 0,'-9'15'41'0,"-16"-9"-2"16,1-12-14-16,24 6-48 15,-23-26-10-15,27 8-9 16,6-10-4-16,16 1 2 15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4:40.1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15T21:36:02.604"/>
    </inkml:context>
  </inkml:definitions>
  <inkml:trace contextRef="#ctx0" brushRef="#br0">1623 672 78 0,'0'0'39'15,"0"0"-2"-15,22-60 1 16,-22 60-28-16,0 0-4 15,0 0-3-15,-61-22 0 16,61 22 0-16,-63 15-1 16,63-15 0-16,-80 30 1 15,80-30-3-15,-84 44 1 16,84-44 1-16,-72 56-1 0,72-56-1 15,-52 64 0-15,52-64 1 16,-23 70-1-16,23-70-1 16,13 65 1-16,-13-65-1 15,42 58 0-15,-42-58-1 16,65 52 2-16,-65-52 1 15,75 50-1-15,-75-50 2 16,52 45-1-16,4 13 0 16,-26-4 0-16,-21 2 2 15,-25-3-3-15,-33-17-1 16,-2 9-1-16,-1-9-2 15,22-9-11-15,-1-15-22 16,31-12-2-16,0 0 0 16,16-1-1-16</inkml:trace>
  <inkml:trace contextRef="#ctx0" brushRef="#br0" timeOffset="465.0266">2016 1125 99 0,'0'0'38'16,"56"-50"3"-16,-56 50-4 15,0 0-31-15,0 0-2 16,0 0 0-16,-6 25-2 15,-10 26 2-15,-6 12-3 0,5 9 2 16,0 0-2-16,-1-20 1 16,20 4-2-16,19-16 0 15,22-30 1-15,6-11-1 16,-49 1 1-16,66-21-1 15,-66 21 1-15,73-42-2 16,-73 42 2-16,82-56-2 16,-82 56 2-16,75-65-1 15,-75 65 1-15,72-61-2 16,-72 61 1-16,52-57-1 15,-52 57 3-15,0 0-1 16,46-39-1-16,-46 39 0 16,5 18-1-16,-3 19 1 15,-6 20-2-15,-2 14 1 16,-6-23-5-16,22 6 0 0,20-19-9 15,3-30-19-15,23-8-7 16,-56 3 2-16,56-23-1 16</inkml:trace>
  <inkml:trace contextRef="#ctx0" brushRef="#br0" timeOffset="1028.0588">3013 1206 97 0,'0'0'39'0,"0"0"1"15,44-61 1-15,-44 61-35 16,0 0-1-16,0 0-2 15,4 28 1-15,-20 21-1 16,3 19 0-16,-14-9-2 16,9 8 1-16,0-8-2 0,11-8 1 15,7-29-1-15,0-22 1 16,16 0-1-16,-2-22 1 15,-14 22-1-15,0 0 1 16,32-62 1-16,-32 62-4 16,25-58 3-16,-25 58-2 15,23-60 1-15,-23 60 0 16,19-60 0-16,-19 60-1 15,19-49 2-15,-19 49 1 16,0 0 0-16,23-56 1 16,-23 56-3-16,0 0 0 15,0 0 0-15,0 0 0 16,58-12 0-16,-58 12 0 0,49 11 0 15,-49-11 0-15,59 3 0 16,-59-3 0-16,68-8 0 16,-68 8 0-16,73-23 0 15,-73 23 0-15,74-35 0 16,-74 35 0-16,69-40 0 15,-69 40 0-15,55-31 0 16,-55 31 0-16,0 0 0 16,0 0 0-16,50 8 0 15,-63 6 0-15,18 33 0 16,-4 15-3-16,-1 8-3 15,6 0-3-15,-3-22-12 16,8-13-10-16,21-19-11 16,-32-16 2-16,0 0 1 0,52-20 0 15</inkml:trace>
  <inkml:trace contextRef="#ctx0" brushRef="#br0" timeOffset="1600.0915">3982 1180 108 0,'47'-51'40'16,"-47"51"2"-16,0 0-6 15,0 0-31-15,14 28-1 16,-19 18-1-16,-2 22 0 16,-8 4-1-16,-13-19-1 15,7 5-1-15,10-9 1 16,9-31-1-16,2-18 1 15,16-1 0-15,-3-20 0 0,-13 21 0 16,0 0 0-16,32-61 2 16,-32 61-3-16,30-59 0 15,-30 59-1-15,31-62 2 16,-31 62-2-16,28-59 2 15,-28 59-3-15,25-56 1 16,-25 56 2-16,0 0-1 16,34-58 4-16,-34 58-4 15,0 0 0-15,0 0 0 16,0 0 0-16,47-7 0 15,-47 7 0-15,0 0 0 16,0 0 0-16,0 0 0 16,63 55 0-16,-63-55 0 15,0 0 0-15,59 3 0 16,-59-3 0-16,50-20 0 0,-50 20 0 15,50-33 0-15,-50 33 0 16,47-37 0-16,-47 37 0 16,0 0 0-16,58-41 0 15,-58 41 0-15,0 0 0 16,0 0 0-16,28 13 0 15,-15 24 0-15,-4 15 0 16,-3 14-10-16,-3-5-6 16,6-9-10-16,2-12-6 15,27-7-11-15,5-19 2 16,18-5-1-16,3-7 3 15</inkml:trace>
  <inkml:trace contextRef="#ctx0" brushRef="#br0" timeOffset="2200.1259">5363 1214 99 0,'0'0'39'0,"0"0"-1"16,0 0 1-16,-53-55-32 15,53 55-1-15,0 0-1 16,-72-4-1-16,72 4 1 15,-46 13-2-15,-15 19 2 16,-6 3-4-16,15 12 1 16,2 2-2-16,10-12 2 15,25 3-2-15,29-10 0 16,25-20 0-16,13-10 0 15,9-8 0-15,-61 8 0 16,65-20 0-16,-65 20 0 16,74-29 0-16,-74 29 0 0,65-43 0 15,-65 43 0-15,59-44 0 16,-59 44 0-16,0 0 0 15,53-57 0-15,-53 57 0 16,0 0 0-16,0 0 0 16,24-24 0-16,-44 38 0 15,-4 17 0-15,-6 12 0 16,9 12-3-16,10 0-2 15,21-9-1-15,21-14-11 16,1-23-8-16,30-5-10 16,-10-13-4-16,9-9-1 15,-61 18 1-15</inkml:trace>
  <inkml:trace contextRef="#ctx0" brushRef="#br0" timeOffset="2531.1447">5769 1323 113 0,'0'0'40'0,"0"0"0"15,11-30 0-15,-11 30-33 16,0 0-5-16,-14 33 2 15,-5 1-3-15,3 16 2 16,-3-5-3-16,4 4 2 16,8-16-2-16,4-6 3 15,5-9-3-15,-2-18 0 16,16-3 0-16,-1-18 0 15,0-9 0-15,-15 30 0 16,0 0 0-16,34-73 0 16,-34 73 0-16,24-63 0 15,-24 63 0-15,28-67 0 16,-28 67 0-16,27-61 0 0,-27 61 0 15,29-51 0-15,-29 51-3 16,0 0-4-16,47-69-13 16,-47 69-11-16,0 0-8 15,61-31-2-15,-61 31-1 16,51-3 2-16</inkml:trace>
  <inkml:trace contextRef="#ctx0" brushRef="#br0" timeOffset="3020.1728">6333 1110 114 0,'0'0'42'0,"0"0"0"16,0 0 0-16,0 0-35 16,0 0-2-16,25 29-2 0,-41 13-3 15,-8 10 0-15,7 9 0 16,-12-15 0-16,25 8 0 15,7-13 0-15,23-13 0 16,17-29 0-16,4-13 0 16,-47 14 0-16,57-26 0 15,-57 26 0-15,58-41 0 16,-58 41 0-16,61-45 0 15,-61 45 0-15,52-47 0 16,-52 47 0-16,0 0 0 16,59-44 0-16,-59 44 0 15,12 17 0-15,-9 18 0 16,-7 16 0-16,-15 31 0 15,-14 16 0-15,-1 14 0 16,-3-3 0-16,6-11-2 0,3-19 2 16,1-4 0-16,2-15 0 15,1-17-1-15,0-13 1 16,2-12-1-16,-2-14 0 15,-1-16 1-15,-2-6-1 16,-2-16 0-16,3-13-3 16,2-19 0-16,14 0-8 15,-10-12-8-15,29 14-10 16,-11-4-8-16,19 11-3 15,2 5 1-15,19 15 1 16</inkml:trace>
  <inkml:trace contextRef="#ctx0" brushRef="#br0" timeOffset="3695.2114">8087 1267 94 0,'0'0'38'16,"0"0"0"-16,0 0 1 15,0 0-31-15,0 0-1 16,-61-23-1-16,18 38-2 0,-1 14 0 15,-2 5-2-15,8 7 1 16,9 2-1-16,21-1-1 16,16-5 0-16,24-8 0 15,12-5 0-15,12-10-1 16,6-6 0-16,3-8 1 15,-2-7-1-15,-5-9 0 16,-12-7 0-16,-9-5 0 16,-37 28 0-16,0 0 0 15,20-49 0-15,-20 49-1 16,0 0 0-16,-29-50 0 15,29 50 0-15,0 0-2 16,-52-40-1-16,52 40-3 16,0 0-12-16,0 0-13 0,-12-59-7 15,12 59-1-15,0 0 0 16</inkml:trace>
  <inkml:trace contextRef="#ctx0" brushRef="#br0" timeOffset="4002.2287">9295 736 102 0,'0'0'41'0,"-34"-71"0"0,34 71-3 15,-53-48-33-15,53 48 0 16,-66-16-1-16,66 16-2 16,-72 25 0-16,72-25 0 15,-100 91-1-15,42 22 0 16,4 29-1-16,19 20 1 15,9-1-4-15,0-41 1 16,17-19-5-16,11-33-10 16,19-25-16-16,-12-24-8 15,8-15 2-15,-12-17-2 16</inkml:trace>
  <inkml:trace contextRef="#ctx0" brushRef="#br0" timeOffset="4184.2392">8721 1381 98 0,'0'0'43'16,"0"0"1"-16,-53-57-2 0,53 57-14 15,0 0-28-15,0 0 0 16,1-54 0-16,-1 54 0 16,51-26-12-16,-51 26-8 15,96-22-8-15,-29 20-11 16,9-6-6-16,12 1 2 15,7-1 2-15</inkml:trace>
  <inkml:trace contextRef="#ctx0" brushRef="#br0" timeOffset="4814.2752">10495 864 107 0,'16'-73'39'0,"-16"73"0"16,0 0-7-16,0 0-30 15,0 0 0-15,0 0 0 16,0 0 1-16,-2 51-1 16,5 34 0-16,-2 14 0 15,10 14 0-15,-2 3-1 16,0-20 2-16,4-12-3 15,8-20 0-15,0-36 1 16,2-16 1-16,5-18-1 16,3-21 0-16,-31 27 1 0,0 0-1 15,57-78 1-15,-57 78-1 16,43-85 0-16,-19 36-1 15,-7-3 1-15,4-1-3 16,-2-13 3-16,-1 10-3 16,-18 56 0-16,28-102-3 15,-28 102-2-15,31-77-14 16,-31 77-13-16,36-54-8 15,-36 54 0-15,0 0 0 16</inkml:trace>
  <inkml:trace contextRef="#ctx0" brushRef="#br0" timeOffset="5555.3178">11665 1087 95 0,'-52'-12'40'15,"52"12"2"-15,-56 4-1 16,56-4-34-16,-71 23-1 15,5 7-1-15,-18 19-1 16,-7 6-1-16,19 9-1 0,-1-13-1 16,26 11 0-16,24-13 0 15,31-10-1-15,25-19 0 16,12-13 0-16,13-9 0 15,7-13 1-15,4-12-1 16,-69 27 1-16,73-38 0 16,-73 38-1-16,72-43 2 15,-72 43-2-15,52-50 2 16,-52 50-2-16,0 0 0 15,59-64 0-15,-59 64 0 16,37-31 0-16,-37 31 0 16,-14 8 0-16,-8 13-3 15,5 15 2-15,1 7-2 16,13 6-1-16,13-6-3 0,17-15-3 15,22-6-13-15,-12-19-8 16,20-1-10-16,-10-12 1 16,10-7-1-16</inkml:trace>
  <inkml:trace contextRef="#ctx0" brushRef="#br0" timeOffset="5888.3368">12012 1305 103 0,'27'-41'39'16,"-27"41"1"-16,-10 14-5 15,-9 8-31-15,-3 20 1 16,-5 8-2-16,12 1 0 16,-3-2-1-16,11-13 1 0,2-7-1 15,5-12 0-15,0-17-1 16,11 9 1-16,-2-20 0 15,5-10 0-15,-4-8 0 16,4-7-1-16,-14 36 1 16,0 0 0-16,27-72-2 15,-27 72 0-15,21-57 0 16,-21 57 0-16,22-52 0 15,-22 52 0-15,0 0-2 16,36-63-2-16,-36 63-4 16,0 0-10-16,51-45-12 15,-51 45-6-15,48-32-7 16,-48 32 1-16,58-16 2 15</inkml:trace>
  <inkml:trace contextRef="#ctx0" brushRef="#br0" timeOffset="6084.348">12502 1144 112 0,'51'1'41'0,"-51"-1"1"15,0 0 0-15,37 30-37 16,-35 5-1-16,-11 11-1 16,-16 6-2-16,-7-4 0 15,8 9-2-15,12 3-1 16,7-10-3-16,12-21-3 15,20-13-14-15,-11-18-11 16,17-1-9-16,-5-19 1 16,10-10-1-16</inkml:trace>
  <inkml:trace contextRef="#ctx0" brushRef="#br0" timeOffset="6212.3553">12726 1001 110 0,'0'0'20'0,"-21"-84"-19"16,21 84-1-16,-27-71-40 15,27 71-1-15</inkml:trace>
  <inkml:trace contextRef="#ctx0" brushRef="#br0" timeOffset="6811.3896">13497 1271 109 0,'0'0'40'16,"-53"-30"3"-16,53 30-3 0,-49-6-36 15,7 4 0 1,-27 14-2-16,0 14 0 0,-4 7-1 16,7 8 1-16,4 1-2 15,22 4 1-15,15-6-1 16,29-8 1-16,21-10 0 15,14-10 0-15,10-9-1 16,12-10 1-16,4-10 0 16,3-9 1-16,-4-7-2 15,-64 33 0-15,56-41 0 16,-56 41 0-16,54-45 0 15,-54 45 0-15,0 0 0 16,53-63 0-16,-53 63 0 16,34-35 0-16,-34 35 0 15,-9 12 0-15,0 14 0 0,-2 14 0 16,-3 9-2-16,14 7 1 15,11-6-3-15,22-14-2 16,25-15-7-16,-2-25-11 16,31-9-8-16,-11-16-9 15,-76 29-1-15,91-46 2 16</inkml:trace>
  <inkml:trace contextRef="#ctx0" brushRef="#br0" timeOffset="7030.4021">14233 804 121 0,'0'0'43'0,"-6"-64"0"16,6 64-1-16,0 0-40 0,0 0 0 16,-53 25 0-16,11 58-2 15,5 43 0-15,-3 29-2 16,15 2 0-16,-1-40-2 15,18-14-1-15,12-26-6 16,-10-43-28-16,16-12-3 16,-10-22 1-16,12 0-1 15</inkml:trace>
  <inkml:trace contextRef="#ctx0" brushRef="#br0" timeOffset="7391.4228">13956 1236 116 0,'0'0'43'0,"0"0"2"15,-18-54-2-15,18 54-39 16,0 0 0-16,0 0-4 16,0 0 0-16,67-50 0 15,-67 50 0-15,64 14 0 16,-64-14 0-16,77 14 0 15,-77-14 0-15,92 6 0 16,-92-6 0-16,90 1 0 16,-90-1 0-16,85-1 0 15,-85 1 0-15,68 4 0 16,-54 13 0-16,14 14 0 15,-26 8 0-15,-17 4 0 16,-9 7 0-16,2 7 0 16,-4 0 0-16,8-7-6 15,12-13-6-15,-4-20-5 0,29-4-9 16,-19-13-9-16,39-24-6 15,-7-7-2-15,-32 31 3 16</inkml:trace>
  <inkml:trace contextRef="#ctx0" brushRef="#br0" timeOffset="7542.4314">14674 997 123 0,'0'0'43'16,"-5"-89"0"-16,5 89-4 15,-4-72-42-15,4 72-10 16,0 0-23-16,-3-56-7 0,3 56 2 15,0 0-3-15</inkml:trace>
  <inkml:trace contextRef="#ctx0" brushRef="#br0" timeOffset="9111.5212">15141 1237 88 0,'0'0'36'15,"9"-46"1"-15,-9 46 0 16,0 0-32-16,-54 12 0 16,9 8 0-16,-6 15 0 15,-8 10 0-15,-1 5-1 16,2 5-2-16,10 4 1 0,12-6-1 15,18-4-1-15,13-8 0 16,18-9 0-16,12-13-1 16,16-8 0-16,9-9 0 15,9-10 0-15,6-9 1 16,3-11 0-16,-4-7 0 15,-4-9-1-15,-13-4 1 16,-47 48 0-16,37-53 1 16,-37 53-1-16,22-55 0 15,-22 55-1-15,2-52 2 16,-2 52-2-16,0 0 1 15,-19-60-1-15,19 60 0 16,0 0 1-16,0 0-1 16,0 0 0-16,-35-51 0 15,35 51 0-15,0 0 0 0,0 0 0 16,48 2 1-16,-48-2-1 15,51 12 0-15,8-1 0 16,2 5 0-16,5 6 0 16,-14 0-1-16,-6 8 1 15,-34 3 0-15,-16 10 0 16,-24-1-1-16,-2 6 1 15,-3-4 0-15,4-8 0 16,5-2 0-16,6-11 0 16,9-9 0-16,9-14 0 15,18-7 0-15,11-12 1 16,3-9 0-16,6-9 1 15,4-7 0-15,0-7-2 16,-42 51 0-16,44-49 0 0,-44 49 0 16,35-47 0-16,-35 47 0 15,26-30 0-15,-12 11 0 16,5 21 0-16,-16 10 0 15,6 18 0-15,-11 8 0 16,7 10 0-16,-1 1 0 16,6-4-2-16,8-7-9 15,1-13-2-15,14-4-6 16,-12-18-7-16,26 3-9 15,-16-12-7-15,12-4-1 16,-4-4 3-16</inkml:trace>
  <inkml:trace contextRef="#ctx0" brushRef="#br0" timeOffset="12306.7039">16873 1648 64 0,'-13'-4'34'15,"-6"-6"-2"-15,-5-2 2 16,-11-8-25-16,0-6-4 15,-9-11 1-15,-1-9-1 16,45 46 0-16,-54-56-1 16,54 56 1-16,-59-65-2 15,59 65 0-15,-62-72-1 16,62 72 0-16,-62-79-1 15,62 79 1-15,-57-97-1 0,57 97 0 16,-50-97-1-16,50 97 1 16,-34-94-2-16,34 94 2 15,-20-91 0-15,20 91-1 16,5-86-1-16,-5 86 1 15,24-68 0-15,-24 68-1 16,0 0 1-16,66-56-1 16,-66 56-1-16,0 0 1 15,60 21 1-15,-60-21 0 16,16 62 1-16,-30 11-1 15,-5 44 1-15,-20 14 0 16,-9 6 2-16,-13-15-3 16,9-19 2-16,17-27-1 15,36-27 0-15,36-36-2 16,25-28-4-16,-14-1-29 15,5-6-3-15,9-6 1 0,0-3-3 16</inkml:trace>
  <inkml:trace contextRef="#ctx0" brushRef="#br0" timeOffset="12952.7409">17340 707 96 0,'0'0'39'0,"0"0"0"15,7-55 0-15,-7 55-37 16,0 0-1-16,0 0 2 16,-16 54 0-16,16-54-1 15,-31 112-1-15,7-1 2 0,1 5-5 16,7 3 2-16,3-5-5 15,0-39-3-15,26-17-29 16,-3-24-2-16,18-24 0 16,-5-17 0-16</inkml:trace>
  <inkml:trace contextRef="#ctx0" brushRef="#br0" timeOffset="13342.7632">17595 1154 88 0,'0'0'40'0,"0"0"2"15,0 0-2-15,54-68-26 16,-54 68-12-16,0 0-1 0,14 16 1 16,-19 17 0-16,1 13-1 15,-10-4-1-15,9 6 1 16,-9-19-1-16,13 3 1 15,0-13-1-15,7-8 0 16,4-12 1-16,-10 1-1 16,0 0 2-16,0 0-1 15,0 0 1-15,63-58-1 16,-63 58 1-16,0 0-2 15,50-55 1-15,-50 55-1 16,0 0 0-16,49-51 0 16,-49 51-1-16,0 0 0 15,44-14-1-15,-16 25 1 16,-9 8-3-16,-8 15 1 15,0 11-4-15,3-4-4 0,16 1-28 16,1-17-1-16,21-24 0 16,3-14 0-16</inkml:trace>
  <inkml:trace contextRef="#ctx0" brushRef="#br0" timeOffset="13605.7782">18718 650 97 0,'11'-60'40'16,"-11"60"3"-16,3-96-3 0,-3 96-35 16,-24-58-2-16,24 58-1 15,0 0 0-15,-67 5-1 16,67-5 0-16,-57 69 0 15,57-69-2-15,-52 110-1 16,7-6-2-16,11 38-1 16,19 2-9-16,8-19-24 15,16-23-5-15,-1-42 4 16,12-24-2-16</inkml:trace>
  <inkml:trace contextRef="#ctx0" brushRef="#br0" timeOffset="14087.8057">18423 1030 99 0,'0'0'41'0,"-31"-53"0"16,31 53 0-16,0 0-39 15,-26-56-2-15,26 56 1 16,0 0-2-16,0 0 2 15,0 0 1-15,59-25-2 16,-59 25 1-16,64 0-1 16,-64 0 0-16,76-1 0 15,-76 1 0-15,80-2 0 16,-80 2-1-16,78-4 2 15,-78 4-1-15,66 0 0 16,-66 0 1-16,48 10 0 16,-48-10 2-16,0 0-2 15,0 0 2-15,24 74-2 0,-14-35 0 16,-25 20-1-16,9 7 2 16,-1-7-3-16,13 0 1 15,6-27-1-15,-12-32 2 16,0 0 0-16,52 11 0 15,-52-11 1-15,0 0-2 16,63-39 1-16,-63 39-3 16,40-46 1-16,-40 46-3 15,23-59 1-15,-23 59-4 16,16-72-3-16,-16 72-18 15,-16-56-14-15,16 56 1 16,0 0 2-16,-48-46 1 16</inkml:trace>
  <inkml:trace contextRef="#ctx0" brushRef="#br0" timeOffset="14762.8444">19921 701 61 0,'14'-59'38'0,"-14"59"-1"16,0 0 2-16,0 0-21 15,0 0-14-15,0 0 0 16,0 0-1-16,0 0 1 15,15 72 0-15,-15-72-2 16,-12 111 2-16,-2-11-3 16,0 7 0-16,0 5-3 0,5-11-1 15,7-28-6-15,-2-25-29 16,19-23-1-16,1-25 1 15,-16 0-2-15</inkml:trace>
  <inkml:trace contextRef="#ctx0" brushRef="#br0" timeOffset="15106.8641">19981 897 69 0,'0'0'41'0,"-10"-89"0"15,10 89 0-15,-11-77-13 16,11 77-27-16,6-58 1 15,-6 58-1-15,0 0 1 0,50-45-1 16,-50 45 0-16,63 4 0 16,-63-4-2-16,75 26 2 15,-75-26-1-15,73 43 0 16,-73-43 2-16,60 61 0 15,-60-61-1-15,30 102 0 16,-18-11 2-16,-29 0-3 16,-21 2 1-16,-19-11-1 15,-8-16 0-15,9-21-4 16,20-20 1-16,22-18-3 15,14-7-4-15,0 0-26 16,0 0-5-16,35-47 4 16,-35 47-4-16</inkml:trace>
  <inkml:trace contextRef="#ctx0" brushRef="#br0" timeOffset="15303.8752">20458 1045 85 0,'77'-49'39'0,"-77"49"0"15,60-19 2-15,-60 19-32 16,0 0-2-16,53 16-2 15,-56-1-1-15,9 34-1 16,-17 11-1-16,2 4-1 16,-4 4-4-16,0-15-1 15,12-2-7-15,1-23-28 16,23-21-1-16,1-17 0 15,-24 10-1-15</inkml:trace>
  <inkml:trace contextRef="#ctx0" brushRef="#br0" timeOffset="15476.8852">20864 950 111 0,'3'-77'40'16,"-3"77"1"-16,3-70-3 15,-3 70-41-15,0 0-3 16,-3-71-12-16,3 71-22 15,0 0 0-15,0 0 0 16,0 0 0-16</inkml:trace>
  <inkml:trace contextRef="#ctx0" brushRef="#br0" timeOffset="15806.9041">21138 812 103 0,'0'0'41'16,"34"63"2"-16,-34-63-4 15,0 0-33-15,-30 54 0 16,30-54-2-16,0 0-1 15,-60 56-1-15,60-56-1 16,0 0-1-16,0 0 0 16,-38 69 0-16,38-69 0 15,0 0 0-15,0 0 0 16,40 62 0-16,-40-62 0 15,0 0 1-15,62 41-1 16,-48-19 1-16,31 7-1 16,-17 1 0-16,-15 0 0 0,-26-1-1 15,-8 1-1-15,-6-3-1 16,0-3-2-16,8-7-4 15,-1-13-11-15,20-4-20 16,0 0-1-16,29-21 0 16,-29 21 0-16</inkml:trace>
  <inkml:trace contextRef="#ctx0" brushRef="#br0" timeOffset="16461.9416">21509 1077 75 0,'0'0'42'0,"59"-61"-1"15,-59 61 2-15,0 0-21 0,0 0-15 16,0 0-3-16,20 28 1 16,-42 20-3-16,0 18 2 15,-6-1-4-15,5 0 0 16,2-8 0-16,10-4 0 15,2-18-1-15,7-10 1 16,5-10-1-16,-3-15 1 16,14-3 0-16,-1-13 0 15,1-9 1-15,-14 25-1 16,0 0 1-16,29-61-1 15,-29 61 0-15,27-59-2 16,-27 59 2-16,28-65-1 16,-28 65 1-16,32-61-2 15,-32 61 1-15,33-75-1 16,-33 75 2-16,0 0 0 0,54-78 0 15,-54 78 1-15,0 0-1 16,64-41 0-16,-64 41 1 16,0 0 0-16,58 7-1 15,-58-7 1-15,0 0-1 16,0 0 0-16,35 75 0 15,-23-44 0-15,-12-31 0 16,-18 44 1-16,-12-6-1 16,-8-3 0-16,-12-11 0 15,-1-4 1-15,3-9-1 16,14-2 0-16,9-2 0 15,12 4 0-15,6 5 1 16,0 3-1-16,1 9 0 16,1 7 0-16,-5 9 0 0,-4 11 0 15,-8 10 0-15,-8 7 0 16,-6 0 0-16,-6 1 0 15,2-3-1-15,-1-6-1 16,10-7-3-16,6-26-6 16,29-12-19-16,-4-19-9 15,35-28-3-15,3-16 0 16,25-8 2-16</inkml:trace>
  <inkml:trace contextRef="#ctx0" brushRef="#br0" timeOffset="16742.9577">22205 714 114 0,'52'-103'42'0,"-52"103"1"16,0 0-3-16,0 0-38 15,0 0-2-15,0 0 2 16,0 0-1-16,-9 65 1 16,-14-32-1-16,-18 81-2 15,14 7 1-15,-5 4-3 16,15-9-1-16,8-21-11 15,3-34-24-15,24-18-4 16,2-26 3-16,19-9-2 16</inkml:trace>
  <inkml:trace contextRef="#ctx0" brushRef="#br0" timeOffset="17151.9811">22627 1173 114 0,'47'-87'42'0,"-47"87"1"15,0 0 0-15,0 0-39 16,-9-61 0-16,9 61 1 16,0 0-5-16,-60 2 0 15,60-2 0-15,-53 28 0 16,-3 3 0-16,19 12 0 15,9 2 0-15,23 1 0 0,16-10 0 16,18-17 0-16,-29-19 0 16,0 0 0-16,66 8 0 15,-66-8 0-15,52-13 0 16,-52 13 0-16,49-26 0 15,-49 26 0-15,46-25 0 16,-46 25 0-16,0 0 0 16,58-42 0-16,-58 42 0 15,0 0 0-15,0 0 0 16,0 0 0-16,28-22-6 15,-28 22 0-15,3 30-4 16,-9-9-3-16,17 2-18 16,-4-3-10-16,15-10 0 15,-22-10 2-15,0 0 1 16</inkml:trace>
  <inkml:trace contextRef="#ctx0" brushRef="#br0" timeOffset="17712.0131">23157 1084 91 0,'0'0'40'0,"0"0"2"15,0 0 0-15,55-52-26 16,-55 52-10-16,0 0 0 16,0 0-2-16,-23 24 0 15,-6 11-2-15,6 10 0 16,-2 2-2-16,15-2 0 15,6-17 0-15,4-28 0 16,0 0 0-16,0 0 0 16,59-3 0-16,-59 3 0 0,51-31 0 15,-51 31 0-15,63-41 0 16,-63 41 0-16,57-46 0 15,-57 46 0-15,61-68-2 16,-61 68 0-16,0 0 2 16,58-40 2-16,-44 54-3 15,-11 19 2-15,-26 30-2 16,-17 33 1-16,-24 11 1 15,-4 14 1-15,-10 5-4 16,8-3 1-16,18-31 1 16,4-7-1-16,9-21 2 15,9-13-2-15,11-22 1 16,7-13 0-16,12-16 1 15,-3-11 0-15,8-15 1 0,13-16-2 16,1-13 0-16,9-14 0 16,5-1 0-16,5-4 0 15,1 2 0-15,0 5 0 16,-2 10 0-16,-4 5 0 15,-2 21 0-15,-5 4-10 16,11 12-5-16,-21-4-12 16,18 10-16-16,-4 0 1 15,13 3-2-15,1-5 1 16</inkml:trace>
  <inkml:trace contextRef="#ctx0" brushRef="#br0" timeOffset="17862.0217">23914 1277 134 0,'0'0'45'0,"0"0"-3"15,-25 5-8-15,13-7-39 16,12 2-19-16,0 0-17 16,-37-16-4-16,16 15 0 15,3 6 0-15</inkml:trace>
  <inkml:trace contextRef="#ctx0" brushRef="#br1" timeOffset="23461.3419">1774 1945 75 0,'-12'-15'33'0,"12"15"-3"15,-5-11 3-15,5 11-31 16,0 0 0-16,0 0-2 16,17-5 0-16,-17 5 1 15,22 7-2-15,-4-2 4 16,5 1-3-16,4-3 1 15,7-2 0-15,9-1-2 16,3-1 3-16,12-5-3 16,6 2 3-16,3-3-3 15,7 0 2-15,3 1-3 16,4 1 2-16,2 2 1 15,2 3-2-15,1 1 1 16,1 0 0-16,3 4 0 0,1-1 0 16,6 0 0-16,0 1 0 15,6-3 0-15,2-1 0 16,3 0 0-16,1-1 0 15,5 0 0-15,3 1 1 16,-3-1 0-16,0 4-1 16,3 0 1-16,1 1-1 15,5 0 2-15,4-1-2 16,1 1 1-16,4-2-1 15,2-2 1-15,6-1 0 16,7-1-1-16,2 0 1 16,0 0 0-16,0-2-1 15,3 1 1-15,2 1-1 16,-1 4 0-16,1 0 1 0,-4 0-1 15,4 2 0-15,2 2 0 16,0-1 0-16,6-1 0 16,1 0-1-16,4 0 1 15,4-3 0-15,3-2 0 16,3 1-1-16,-1-3 1 15,1 0 0-15,-2-1 0 16,-3 1 0-16,-2 0 0 16,4 0 0-16,-4 1 0 15,-2 1 0-15,2 1 0 16,4-1 0-16,6 0 0 15,-1 0 0-15,4 2 0 16,3-4 1-16,0 1-1 16,3-1 0-16,-3 1 0 15,0 0 1-15,-6-2-1 0,-1 3 1 16,-7-2-1-16,2 1 1 15,-5 1-1-15,5-1 1 16,-5 0-1-16,3 1 0 16,3-1 0-16,1-2 1 15,1 2-1-15,-3 0 0 16,-2 1 0-16,1-1 0 15,-7 1 0-15,-5 0 0 16,-3-1 0-16,-1 1 0 16,-3-2 0-16,-6 1 0 15,-3-2 0-15,1-1 0 16,2 1 0-16,-3 2 0 0,-3-3 0 15,1 3 1-15,-2-1-1 16,4 1 0-16,2 0 0 16,-2-3 0-16,-3 2 0 15,4-3 0-15,1 2 0 16,1-4 0-16,0 0-1 15,-6 0 1-15,-3-2-1 16,3 3 2-16,-2-2-2 16,-4 0 2-16,-2 1-2 15,-5 2 2-15,1-1-1 16,2 3 0-16,-4 0 0 15,-1 0 0-15,-1 0 0 16,-2 2 0-16,-1-3 0 16,0 3 0-16,0-2 0 15,-7 1 0-15,-1-2 1 0,-6 2 0 16,-2-2 0-16,-1 2 0 15,-1-1 0-15,-3 1 0 16,-3 0 0-16,3 1 0 16,-1 0-1-16,0 1 0 15,2-2 1-15,0 0-1 16,-1 1 0-16,-1-1 0 15,-3-1 0-15,-2 2 0 16,2-3 0-16,-3 0 0 16,-3 2 1-16,1-3-1 15,-4 2 0-15,0-2 0 16,-1 3 0-16,0 1 0 15,-3-2 0-15,-3 2 0 16,-3 0 0-16,1 0 0 0,-6-1 0 16,0-1 1-16,-3 0-1 15,-5-1 0-15,-6 0 0 16,-4-2 0-16,-8 0 1 15,-5-1-1-15,-5 1 0 16,-4-2 1-16,-4 3-1 16,4 0 1-16,-1 0-1 15,4 2 0-15,2 1 0 16,2-2 1-16,2 3-1 15,0-1 0-15,-1-1 0 16,-5 1 0-16,0-1 0 16,-1-2 0-16,1-2 0 15,1 1 0-15,0-1 1 16,1-2-1-16,1 3 0 0,-2-2 0 15,1 3 0-15,-2-1 1 16,-7 2-1-16,-2 0 0 16,-4 4 0-16,-2 1 1 15,-7-2-1-15,-1 3 1 16,-3-3-1-16,-11 1 0 15,21-1 1-15,-21 1-1 16,18-1 0-16,-7-3 0 16,1 2-1-16,4 1 1 15,-2 1 0-15,1 0 0 16,0 1-1-16,-2 1 0 15,1 0-2-15,-14-2-1 16,26 2-18-16,-26-2-15 16,12-6 2-16,-12 6-3 15,5-16 1-15</inkml:trace>
  <inkml:trace contextRef="#ctx0" brushRef="#br2" timeOffset="28214.6138">1356 2744 74 0,'0'0'37'16,"2"-16"-2"-16,-2 16 3 15,0 0-32-15,0 0 1 16,-17 14-2-16,14 16 0 16,-3 11-1-16,1 8-1 15,-2 13-1-15,-2 9 0 16,-1 6-1-16,3 3-2 15,1 0-2-15,-1-19-9 16,9 1-24-16,0-20 0 16,9-7-1-16,2-25-2 15</inkml:trace>
  <inkml:trace contextRef="#ctx0" brushRef="#br2" timeOffset="28648.6386">1521 2430 96 0,'-41'-16'39'0,"-13"6"0"16,0 22-1-16,-10 6-35 15,1 11 0-15,3 10-2 16,3 12 2-16,5 12-2 15,8 16 1-15,7 13-1 16,12 12 2-16,16 12-3 0,10 7 1 16,17 2-1-16,12-2 0 15,15-7 0-15,9-13-1 16,14-20 0-16,7-26-1 15,12-28 1-15,2-28 2 16,1-28-1-16,0-28 0 16,-1-24 1-16,-7-18 0 15,-11-15 0-15,-18-8 1 16,-22-4-2-16,-25 0 0 15,-19 8-1-15,-23 13 0 16,-20 20 0-16,-23 17-1 16,-5 23 1-16,-6 21-3 15,9 23-3-15,-4 5-29 0,36 22-3 16,7 0 0-16,28 4-1 15</inkml:trace>
  <inkml:trace contextRef="#ctx0" brushRef="#br2" timeOffset="29407.682">2607 2702 91 0,'-8'-15'35'0,"8"15"2"16,0 0-1-16,-10 18-33 15,6 5-1-15,7 15 0 0,-1 12 1 16,2 12 0-16,-2 12-1 16,1 14 1-16,-1 4-1 15,1 3-1-15,-2-8 0 16,0-4-1-16,-2-12 1 15,0-14-1-15,1-13 1 16,0-20-1-16,0-24 0 16,0 0 1-16,15-42-1 15,-8-10 2-15,1-9-2 16,0-18 1-16,-1-13 0 15,-2-8 0-15,-1-7-1 16,2 3-1-16,-3 5 1 16,3 11-1-16,4 5 1 15,1 16-1-15,5 16 0 0,8 19 0 16,3 18 1-16,6 16 0 15,4 16-1-15,1 9 1 16,-2 12 0-16,-5 6 2 16,-5 7-2-16,-11 6 2 15,-11 0-1-15,-13-1 1 16,-11-1-1-16,-11-7 2 15,-8-4-3-15,-5-4 0 16,-3-9-2-16,5-11-3 16,13 3-7-16,-3-22-25 15,32-2-2-15,0 0 0 16,17-9-1-16</inkml:trace>
  <inkml:trace contextRef="#ctx0" brushRef="#br2" timeOffset="29650.6959">3271 2987 95 0,'0'0'38'16,"13"8"0"-16,-13-8 0 16,-4 31-32-16,-2-3-2 15,2 12-1-15,-2 9-1 16,-3 10 0-16,1 7-2 15,-2 1 1-15,1-3-1 16,7-6-4-16,4-8-2 16,-4-28-22-16,18-4-10 15,1-29-1-15,16-13 0 16,-4-23 1-16</inkml:trace>
  <inkml:trace contextRef="#ctx0" brushRef="#br2" timeOffset="29790.7039">3336 2724 100 0,'-49'-41'39'0,"9"26"0"15,-3 5-2-15,13 12-31 16,8 12-9-16,22-14-9 16,8 28-27-16,20-15 0 15,21 6 0-15,5-4 0 16</inkml:trace>
  <inkml:trace contextRef="#ctx0" brushRef="#br2" timeOffset="30127.7232">3790 3214 104 0,'-4'25'39'16,"16"2"1"-16,1-22-3 16,12-2-34-16,10-12-1 15,10-8 0-15,3-7-1 16,0-7 0-16,-1-4 1 15,-9-1 0-15,-10-2-1 16,-12 2 0-16,-18 0 1 16,-13 11 0-16,-18 9 0 15,-9 10-1-15,-9 13 1 16,-4 19-1-16,-4 12 0 15,2 16 1-15,10 11-2 0,9 4 1 16,16 0-2-16,16-6-1 16,21-7-2-16,17-25-8 15,35 7-15-15,7-34-15 16,26-3 0-16,4-21-1 15,21-3 1-15</inkml:trace>
  <inkml:trace contextRef="#ctx0" brushRef="#br2" timeOffset="30619.7514">5586 2984 104 0,'-31'-1'39'0,"-13"-6"2"0,6 15-3 15,-12-1-32-15,7 12-2 16,4 7-1-16,8 12 0 15,3 6-2-15,11 9 0 16,7 1 0-16,13 3-1 16,12-4-1-16,14-9 0 15,17-11-2-15,12-20-3 16,22-6-21-16,-6-36-12 15,21-7 0-15,-6-24 0 16,10-6-1-16</inkml:trace>
  <inkml:trace contextRef="#ctx0" brushRef="#br2" timeOffset="30984.7722">6155 2498 118 0,'-35'79'42'0,"-9"1"-1"16,13 17-1-16,1-2-38 15,6 2 1-15,2-4-2 16,9-6 1-16,0-8-1 16,8-13-1-16,5-10 0 15,2-11 0-15,4-13 0 16,5-11 1-16,8-19-1 15,2-11 0-15,5-18 1 16,5-6-1-16,2-6 0 16,1-4 1-16,0-3 1 0,-1 4-2 15,-4 8 0-15,-5 10 0 16,-4 9-2-16,-3 15 2 15,-3 11-1-15,-5 8-1 16,1 11 0-16,-1 5-2 16,6 7-1-16,-1-4-3 15,17 14-16-15,-10-23-16 16,18 1 1-16,-3-18-1 15,16-4 0-15</inkml:trace>
  <inkml:trace contextRef="#ctx0" brushRef="#br2" timeOffset="31390.7955">6855 3067 117 0,'-49'4'40'16,"7"18"2"-16,-15-3-2 15,11 15-36-15,-7 7 0 16,6 7-1-16,9 0-1 15,10 0-1-15,13 0 1 16,12-6-2-16,16-8 0 16,17-12 0-16,12-12 0 15,8-11 0-15,8-13 0 16,3-9 0-16,-2-13 0 15,-3-8 0-15,-9-2 0 16,-8 0 0-16,-12 0 0 16,-9 7 0-16,-11 7 0 15,-10 6 0-15,-6 12 0 0,-7 12 0 16,-3 10 0-16,-4 9 0 15,4 9-2-15,3 6 1 16,8 2 0-16,7 1 0 16,14-1-2-16,9-9 0 15,13-2-3-15,6-15-4 16,20 6-15-16,-17-28-12 15,17 6-2-15,-11-19 1 16,4 5-1-16</inkml:trace>
  <inkml:trace contextRef="#ctx0" brushRef="#br2" timeOffset="31697.813">7375 3210 83 0,'-14'35'37'16,"-8"-2"0"-16,5 15 1 16,-4-8-20-16,8 8-13 0,-1-6 1 15,12-2-3-15,0-13 1 16,6-8-2-16,-4-19 1 15,24 0-1-15,-9-16 1 16,4-9-1-16,2-11 0 16,-3-6 0-16,0-5 0 15,-3 1-1-15,-2 2 0 16,-6 9 0-16,-1 5 0 15,-6 9-1-15,0 7-1 16,0 14 1-16,11-4-1 16,1 8-1-16,10 2-2 15,6-7-3-15,20 7-12 16,-4-26-11-16,18 7-11 15,-1-18 1-15,10-2 0 0,-10-19 1 16</inkml:trace>
  <inkml:trace contextRef="#ctx0" brushRef="#br2" timeOffset="31888.824">8099 2463 107 0,'-24'45'40'16,"-14"14"0"-16,4 27 0 15,-1 9-35-15,6 13-1 16,4 5-2-16,6 0 0 15,7-3-3-15,2-13-4 16,16 1-20-16,-9-29-13 16,11-6-2-16,-5-26-1 15,8-14 1-15</inkml:trace>
  <inkml:trace contextRef="#ctx0" brushRef="#br2" timeOffset="32328.8491">7872 3028 120 0,'9'14'40'0,"-9"-14"2"16,39 9-3-16,0-13-38 15,9-2 0-15,7-6 0 16,4 1 0-16,-1-3-1 15,-2 1 0-15,-10 1 0 0,-8 1 0 16,-13 5 1 0,-14 4-1-16,-11 2 1 0,-11 15 0 15,-11 2 0-15,-5 4 0 16,2 5-1-16,-1 1 1 15,8 1 0-15,8-2-1 16,13-1 0-16,9-10 0 16,13-4 0-16,8-5 0 15,5-5 0-15,3-1 0 16,-4-2 0-16,-3 2 1 15,-9 4 1-15,-10 13-2 16,-11 6 0-16,-12 7 0 16,-9 6 0-16,-10 6 0 15,-4 4 0-15,-3-3-3 0,2 8-7 16,-4-26-13-16,20 12-10 15,-7-25-11-15,17 0 2 16,2-24-2-16</inkml:trace>
  <inkml:trace contextRef="#ctx0" brushRef="#br2" timeOffset="33040.8898">9706 2989 99 0,'-12'-5'39'0,"-12"-4"1"16,1 11-2-16,-11-4-32 16,1 9-2-16,-6 6 0 15,1 9-1-15,-5 6-1 16,5 11 0-16,-1 7-1 15,6 2 0-15,8 3 0 16,7 1-1-16,9-5 0 16,13-7 1-16,10-10-1 15,9-10 0-15,9-13 1 16,4-15-1-16,6-13 1 15,3-11-1-15,-1-9 1 16,-2-7-1-16,-5-4 0 16,-5-1 1-16,-3 2-1 15,-9 7 0-15,-5 12 0 0,-9 7 0 16,-4 13 0-16,-2 12 0 15,-10 20 0-15,0 11 0 16,1 11 0-16,0 5-1 16,6 7 0-16,6-2 0 15,11-1-2-15,11-14-1 16,17-6-4-16,3-28-5 15,22 10-13-15,-7-33-14 16,11-1 1-16,-11-15-1 16,-1 3 3-16</inkml:trace>
  <inkml:trace contextRef="#ctx0" brushRef="#br2" timeOffset="33343.9072">10203 3088 106 0,'-14'22'38'16,"-10"0"0"-16,12 22-4 0,-5-5-29 15,5 8-1-15,1-2-1 16,6 4 0-16,0-8 0 15,4-3-1-15,1-10 0 16,6-7 1-16,-6-21-1 16,13 9-1-16,-2-24 1 15,2-13-1-15,6-9 0 16,0-10 0-16,6-9 0 15,2-6-1-15,1 0 0 16,1 1 0-16,-2 11 0 16,-2 4-1-16,-2 14-1 15,-2 7-2-15,4 15-5 0,-9-2-9 16,17 22-12-16,-16-9-12 15,15 13 1-15,-5-6 0 16,10 8 0-16</inkml:trace>
  <inkml:trace contextRef="#ctx0" brushRef="#br2" timeOffset="33695.9272">10775 3195 101 0,'0'0'40'0,"9"14"1"16,-9-14-2-16,38-3-31 15,-10-6-5-15,10-4-1 16,7-3 1-16,-1-7-2 16,-3 0 1-16,0-5-1 0,-10-2 1 15,-3 0-1-15,-14-4 0 16,-8 9-1-16,-12 6 1 15,-13 8-1-15,-12 12 1 16,-8 13-1-16,-16 14 1 16,0 16 0-16,-1 10 0 15,3 7 1-15,9 2-1 16,16 0 1-16,21-11-4 15,26-10 1-15,25-14-4 16,19-21-5-16,38-1-7 16,8-35-13-16,30 3-13 15,2-19 0-15,25 0-1 16,3-10 1-16</inkml:trace>
  <inkml:trace contextRef="#ctx0" brushRef="#br2" timeOffset="34341.9643">12124 3074 103 0,'8'-22'38'15,"-8"22"1"-15,5-23-2 16,-5 23-32-16,5-17-1 15,-5 17 0-15,0 0-2 0,2 15 1 16,-6 9-1 0,0 14 0-16,-4 11 0 0,2 10-1 15,-2 6 0-15,2 4-1 16,3-2 1-16,5-4-1 15,5-15 1-15,7-10-1 16,1-19 1-16,10-15-1 16,4-20 1-16,-1-12 1 15,4-12-1-15,-2-14 0 16,-2-4 0-16,-5-8 0 15,1 2-2-15,-5-1 0 16,-2 9 0-16,-3 5-2 16,-1 14-2-16,-3 5-1 15,11 19-10-15,-13-8-11 16,20 25-10-16,-8-5-3 15,10 11 0-15,-6-2 1 0</inkml:trace>
  <inkml:trace contextRef="#ctx0" brushRef="#br2" timeOffset="34746.9874">12706 3153 115 0,'0'0'38'15,"-3"19"2"-15,3-19-5 16,15 1-33-16,6-3 0 15,11-4 0-15,4-4-1 16,7-4 1-16,-1-4-1 16,2-3 0-16,-7-3 0 0,-5 0 0 15,-10 2 0-15,-9-1 0 16,-14 3 0-16,-12 4 0 15,-9 7-1-15,-8 4 1 16,-7 8-1-16,-6 11 1 16,-6 12 0-16,-2 8 0 15,4 8-1-15,6 10 1 16,6 1 0-16,15 0-1 15,14-4 0-15,16-8 0 16,23-11-1-16,19-14-1 16,22-13-1-16,6-14 0 15,16-10-2-15,-3-12-3 16,9 6-7-16,-24-21-13 15,8 18-7-15,-31-10-3 0,-8 15-1 16,-23-2 3-16</inkml:trace>
  <inkml:trace contextRef="#ctx0" brushRef="#br2" timeOffset="35131.0093">13421 3130 108 0,'-24'12'38'15,"12"16"2"-15,-5-13-1 16,18 10-33-16,-8-2-3 16,7 3 1-16,0 0-2 15,3 3 1-15,1 1-1 16,-2-3-1-16,2-1 1 15,-2 1-2-15,-2-5 1 16,1-4-1-16,-2-3 1 16,0-5 0-16,1-10-1 15,0 0 1-15,0 0 0 16,4-12 1-16,2-9-2 0,5-7 0 15,1-10 0-15,7-4 0 16,2-8 0-16,4-4 0 16,3 2 0-16,0 6 0 15,-7 5 0-15,2 7 0 16,-9 8 0-16,0 10 0 15,-14 16 0-15,14-11 0 16,-14 11-2-16,17 6-1 16,1-1 0-16,6-1-3 15,13 6-5-15,-5-13-11 16,26 17-6-16,-14-19-6 15,14 12-7-15,-8-8 1 16,2 5 1-16</inkml:trace>
  <inkml:trace contextRef="#ctx0" brushRef="#br2" timeOffset="35732.0438">14096 3030 108 0,'0'0'40'0,"-4"-11"2"16,4 11-2-16,0 0-34 16,-11 10-3-16,2 0 0 15,3 9 0-15,-5 7-1 16,-2 8 0-16,-2 4-1 0,3 5 0 15,1-3 0-15,7-2 0 16,9-9-1-16,8-7 2 16,9-15-2-16,8-14 0 15,7-13 0-15,9-11 0 16,3-8 0-16,-2-8 0 15,-2 1 0-15,1-2 0 16,-9 7 0-16,-7 6 0 16,-8 11 0-16,-8 10 0 15,-14 14 0-15,0 26 0 16,-17 17-2-16,-6 23 2 15,-9 21 0-15,-5 19-1 16,-6 14 1-16,-3 12 0 16,2 3-1-16,3-6 1 0,6-9 0 15,7-18-1-15,4-22 1 16,10-16-1-16,3-23 0 15,6-21 1-15,5-20 0 16,-1-17 0-16,2-19 1 16,1-14-1-16,5-15 1 15,1-16-1-15,6-9 0 16,5-6 1-16,2 4-2 15,5 2 1-15,8 9-3 16,-2 5-1-16,11 23-8 16,-10-5-9-16,16 34-6 15,-16-15-7-15,17 15-7 16,-10-7-3-16,12 5 3 15</inkml:trace>
  <inkml:trace contextRef="#ctx0" brushRef="#br2" timeOffset="36235.0725">15525 2979 81 0,'0'0'40'16,"0"0"-3"-16,-19 0 2 16,5 16-16-16,-10-4-20 15,-4 9-1-15,-1-6 0 16,0 7 1-16,3-5-1 15,6 3 0-15,9-10-1 16,11-10 1-16,19 13-1 16,9-15-1-16,11-1 0 15,7 0 1-15,2 3-1 16,-3 1 0-16,-4 5 1 15,-9 8-1-15,-10 6 0 16,-15 10 1-16,-14 5 0 16,-11 4-1-16,-8 2 1 0,-2-2-2 15,0-3-1-15,1-10-1 16,10 1-7-16,1-30-13 15,32 10-9-15,2-25-10 16,20-3 2-16,3-18-1 16</inkml:trace>
  <inkml:trace contextRef="#ctx0" brushRef="#br2" timeOffset="36631.0949">16142 2928 112 0,'-22'31'40'16,"-10"-10"1"-16,6 16-1 0,-11-3-36 15,6 10-1-15,1 1 0 16,10 2 0-16,5-2-1 16,11-2-1-16,17-10 1 15,12-6-1-15,9-13-1 16,13-11 1-16,5-12 1 15,9-12-2-15,-1-6 0 16,-3-10 0-16,-7-3 0 16,-8-2 0-16,-10 3 0 15,-6 1-2-15,-10 8 2 16,-9 6-1-16,-6 11 0 15,-1 13 1-15,-13 3-1 16,3 14 0-16,2 10-1 16,-2 7-1-16,7 8 0 15,2-3-2-15,10 5-2 0,1-17-6 16,22 12-11-16,-8-31-7 15,23 3-7-15,-6-23 0 16,11-2 0-16,-5-18 1 16</inkml:trace>
  <inkml:trace contextRef="#ctx0" brushRef="#br2" timeOffset="36819.1058">16911 2984 91 0,'0'0'38'16,"-15"23"1"-16,6 10 1 15,-17-2-21-15,7 15-15 16,-1 4 0-16,5 4-1 15,3-6-2-15,7-3 0 0,8-8-3 16,6-15-2-16,17-2-14 16,-10-38-10-16,25 3-12 15,-8-23-1-15,10-3 0 16,-7-22 1-16</inkml:trace>
  <inkml:trace contextRef="#ctx0" brushRef="#br2" timeOffset="36964.1142">17143 2478 85 0,'-14'-3'40'0,"-5"0"-2"16,10 15-1-16,9-12-31 16,0 0-40-16,23 8-5 15,6-16 0-15,19 7 0 16</inkml:trace>
  <inkml:trace contextRef="#ctx0" brushRef="#br2" timeOffset="37181.1265">17669 2367 94 0,'-15'50'40'15,"-19"2"3"-15,6 24-1 16,-14 0-35-16,7 13-1 16,1 3-2-16,1 2 0 15,2-3-2-15,8-3-1 16,2-5-3-16,3-12-2 15,10-3-6-15,-11-29-15 16,23 5-12-16,-11-28-4 16,13-3 0-16,-6-26 1 0</inkml:trace>
  <inkml:trace contextRef="#ctx0" brushRef="#br2" timeOffset="37682.1553">17310 2937 112 0,'-11'-8'40'16,"11"8"0"-16,14 12 0 15,12-7-40-15,14 1 0 16,11-1 0-16,8-1-1 16,8-3 0-16,4-1-1 15,-1-1 1-15,-8-2 0 16,-6-1 0-16,-13 0 2 15,-10-4-1-15,-11 0 2 0,-11 1 0 16,-11 7 0-16,-8-12 0 16,-10 11 0-16,-5 7 0 15,-11 4 0-15,-3 11 0 16,-8 4-1-16,1 12 1 15,0 1-1-15,5 6 0 16,9 1 0-16,10-3 0 16,14-7 0-16,13-9-1 15,13-15 0-15,17-13 1 16,5-10-1-16,5-13 0 15,3-8 1-15,0-8-1 16,-5-1 0-16,-5 0-1 16,-6 7 1-16,-12 8-1 15,-8 7 0-15,-14 20 1 0,0 0-2 16,-6 12 1-16,-3 12-1 15,-4 1-1-15,6 9-2 16,0-10-4-16,18 14-11 16,-11-38-6-16,36 26-7 15,-7-36-7-15,20-4-1 16,3-17 1-16</inkml:trace>
  <inkml:trace contextRef="#ctx0" brushRef="#br2" timeOffset="38150.1821">18562 2211 100 0,'-26'18'42'16,"-15"9"0"-16,7 30-1 16,-10 9-36-16,11 14 0 15,0 8-1-15,2 15 0 16,1 2-1-16,3 3-1 15,5-5 0-15,2-9 0 16,4-12-1-16,5-12-1 16,2-17 0-16,6-14 0 15,3-20 0-15,0-19 2 16,22-8-2-16,-1-16 0 15,3-14 0-15,5-7 0 16,6-5 0-16,2 0 0 16,0 6 0-16,-1 6 0 15,-6 11 0-15,-3 9-2 16,-3 12 4-16,-7 13-2 0,-6 9 0 15,-3 8 0-15,-7 8 0 16,-3 4 0-16,-5 4 0 16,-5-1 0-16,1-1 0 15,-4-4 0-15,-2-4-2 16,1-6 2-16,0-8-2 15,-5-12-1-15,5-3-3 16,-8-16-4-16,9 9-9 16,-18-31-8-16,23 17-4 15,-19-30-8-15,17 5-3 16,1-11 1-16</inkml:trace>
  <inkml:trace contextRef="#ctx0" brushRef="#br2" timeOffset="38668.2115">18920 2478 81 0,'10'-18'39'15,"5"13"0"-15,-15 5-1 16,14-3-33-16,-15 18-1 15,-1 13 0-15,-11 13 0 16,-2 15 1-16,-7 10-2 16,-3 10-1-16,-3 8 0 0,-1 4 1 15,2-2-3-15,7-4 0 16,15-6-4-16,5-18-5 15,26 3-18-15,1-31-13 16,18-3 1-16,0-28-2 16,11-2 3-16</inkml:trace>
  <inkml:trace contextRef="#ctx0" brushRef="#br2" timeOffset="39015.2313">19098 2991 106 0,'-4'13'40'16,"4"-13"1"-16,2 26-2 15,7-12-36-15,21 1-1 16,6-3-1-16,11-2 1 16,4-6 0-16,2-4 0 0,-2-6-1 15,-1-8 0-15,-9-4 0 16,-9-5-1-16,-11-3 0 15,-13-4 0-15,-10-1 1 16,-10 3-1-16,-8 4 0 16,-10 13 1-16,-8 5-1 15,-5 15 0-15,-4 12 0 16,3 13 1-16,4 13-1 15,7 6 0-15,10 7 0 16,16-5-2-16,22-2-2 16,12-17-8-16,36 6-13 15,-5-36-6-15,27 3-10 16,0-25-1-16,13-5-1 0,-5-14 2 15</inkml:trace>
  <inkml:trace contextRef="#ctx0" brushRef="#br2" timeOffset="39510.2599">20960 2485 85 0,'-16'-44'37'16,"3"10"1"-16,-11-8 1 16,9 12-32-16,-18 5-2 15,2 16 0-15,-9 13-1 16,-2 27-1-16,-9 14 0 15,-4 20 1-15,-5 14-1 16,3 16 0-16,6 8-1 0,8 5 0 16,10 0-1-16,13-7 0 15,15-9-4-15,14-11-1 16,15-9-5-16,-2-27-10 15,17 7-11-15,-12-32-11 16,5-4 2-16,-12-23-2 16</inkml:trace>
  <inkml:trace contextRef="#ctx0" brushRef="#br2" timeOffset="40299.305">20216 3021 105 0,'-17'-18'40'0,"17"18"1"0,14-8-1 16,20 1-29-16,12 3-10 15,10 2-1-15,12 0 1 16,9-2 0-16,1 2 0 16,-3 0-1-16,-3-1 1 15,-11 0-1-15,-9 1 0 16,-10 0 1-16,-14 1 0 15,-8-1-1-15,-20 2 0 16,0 0 1-16,0 0-1 16,-25 5 0-16,-1 3 1 15,-4 5-1-15,-9 8 0 16,1 7 1-16,0 4-1 15,5 7 1-15,4 4 0 16,12 2-1-16,14-5 0 16,13-4 1-16,16-10-1 0,13-9 0 15,12-11 0-15,8-12 0 16,0-10 0-16,2-11 0 15,-4-5 0-15,-9-5 0 16,-11-3 0-16,-14-2 0 16,-13 2 0-16,-10-1 0 15,-9 8 0-15,-6 4 0 16,-6 6 0-16,0 8-1 15,2 7 1-15,0 7 0 16,5 10 0-16,7 3 0 16,7 5-1-16,7 5 1 15,7 0 0-15,6 2 1 16,8 0-1-16,1-1 0 0,3 0 0 15,2 0 0-15,-3-1 0 16,-3 0 0-16,-6 0-1 16,-5 1 1-16,-8 0-1 15,-8 1 1-15,-5 4-1 16,-8-4 1-16,-5-1-1 15,-4-2 1-15,-1-5 0 16,-1-4 1-16,3-6-1 16,10-8 1-16,5-10-1 15,11-8 1-15,9-9 0 16,9-8 0-16,8-3 1 15,2-3-1-15,6 0 1 16,-4 2-2-16,-3 9 0 16,-6 5 0-16,-6 9 0 0,-4 4 0 15,-1 8-3-15,-1-3-6 16,11 17-6-16,-13-21-10 15,22 20-5-15,-12-24-2 16,21 14-8-16,-7-17-3 16,5 3 1-16</inkml:trace>
  <inkml:trace contextRef="#ctx0" brushRef="#br2" timeOffset="53170.0412">3386 4705 58 0,'-28'-19'36'0,"8"12"0"15,-5-9 0-15,3 11-12 16,-8-16-19-16,6 7 0 16,-5-4 0-16,5 6 0 15,-4 2 0-15,3 12-2 16,-6 7 0-16,3 12-1 15,-2 10-1-15,3 11 0 16,-2 8 0-16,1 4 0 16,9 1-1-16,6-5 0 15,8-7 1-15,12-12-1 0,14-18 0 16,16-19 1-16,16-20-1 15,15-18 1-15,8-16 0 16,3-11 0-16,-2-8 0 16,-1-6 1-16,-13 3 0 15,-13 6-1-15,-12 9 0 16,-13 14 1-16,-11 12-2 15,-11 16 1-15,-3 25-1 16,-17 6 0-16,2 27 0 16,-3 19-1-16,-1 13 0 15,0 11 0-15,5 7 0 16,5 2 0-16,9-2-1 15,7-10-1-15,10-10-1 0,11-17 0 16,6-6-3-16,4-20-1 16,13 1-11-16,-9-24-20 15,10-8 1-15,-8-13-1 16,7-6 2-16</inkml:trace>
  <inkml:trace contextRef="#ctx0" brushRef="#br2" timeOffset="53362.0522">4054 4585 97 0,'-23'-5'38'0,"8"32"1"15,-12 6-1-15,-3 17-34 16,7 8-3-16,3 3 1 16,2 1-2-16,6-4-1 15,10-5-2-15,6-14-1 16,16-7-10-16,3-26-24 0,16-11 0 15,-1-20-2-15,13-9 1 16</inkml:trace>
  <inkml:trace contextRef="#ctx0" brushRef="#br2" timeOffset="53513.0608">4151 4335 101 0,'-32'-19'38'16,"8"20"0"-16,0 3-2 15,24-4-38-15,-3 23-3 16,17-23-16-16,19 11-17 15,6-9 0-15,17 7-1 16,4-9 2-16</inkml:trace>
  <inkml:trace contextRef="#ctx0" brushRef="#br2" timeOffset="53816.0781">4639 4457 87 0,'-5'18'38'0,"-4"11"0"16,-16-6 2-16,-1 7-33 16,-6-4-2-16,4 2-1 15,-2-3 0-15,7 0-2 16,5-4-1-16,9-4 0 15,11-3-1-15,12-6 1 16,12-5-2-16,6 1 1 16,10-2 0-16,-3 2 0 15,2 3 0-15,-3 0 0 16,-8 4 0-16,-8 5 0 0,-13 5 0 15,-10 2 1-15,-11 2-1 16,-7-2-1-16,-2 2 1 16,-3-7-2-16,3 3-2 15,1-12-2-15,12 10-15 16,-3-19-18-16,11 0 0 15,12-12-2-15,9-1 1 16</inkml:trace>
  <inkml:trace contextRef="#ctx0" brushRef="#br2" timeOffset="54447.1142">5040 4576 82 0,'0'0'40'0,"-11"2"0"16,5 18 1-16,-8-1-29 0,6 9-8 15,-2 8-1-15,1 6 0 16,0 7-1-16,2 5-1 16,-3-2 0-16,5 1 0 15,-1-5 0-15,1-9-1 16,4-7 1-16,0-10-1 15,4-10-1-15,-3-12 1 16,13-11 0-16,0-10-1 16,0-10 1-16,1-10-1 15,2-9 0-15,2-8 1 16,1-9 0-16,3 1 0 15,0 2 0-15,-1 5 0 16,-3 8 1-16,2 10-1 0,2 10 0 16,-1 15 0-16,2 13 0 15,-4 11 0-15,1 8 0 16,2 10 0-16,-1 5 0 15,1 5 0-15,-4 3-1 16,-4 5 0-16,-10 2-1 16,-7 2 1-16,-8 1 0 15,-8-7 0-15,-7 0-1 16,-3-5 2-16,-4-6-1 15,-1-9 0-15,3-6 1 16,5-7-1-16,3-7 1 16,4-3 0-16,6-1 0 15,1 0 0-15,-1 4 1 16,4 10 0-16,0 7 1 0,-1 12 0 15,-1 12 0-15,-3 12 0 16,-2 12 0-16,-3 7-2 16,-2 3 2-16,0-1-4 15,1-2-2-15,-1-15-5 16,17 3-23-16,-8-28-7 15,15-11-1-15,-3-23-1 16</inkml:trace>
  <inkml:trace contextRef="#ctx0" brushRef="#br2" timeOffset="54958.1433">5865 4170 101 0,'-10'-11'38'0,"10"11"3"16,-18 13-3-16,16 6-34 16,-15 14-2-16,3 18 0 15,-6 12-1-15,-1 11 0 16,-5 12-1-16,3 8-1 15,2-1 1-15,6-5-3 16,11-4 1-16,8-15-5 16,24-2-16-16,1-27-17 15,20-7 1-15,2-21-1 0,15-7 1 16</inkml:trace>
  <inkml:trace contextRef="#ctx0" brushRef="#br2" timeOffset="55356.1662">6308 4664 94 0,'-26'-16'40'0,"-17"-1"1"16,7 18-2-16,-14 4-34 16,8 12 0-16,1 4-2 15,4 9 0-15,1 3-1 16,7 4 0-16,4 0-1 15,12-1 0-15,7-2-1 16,10-7 1-16,10-7-1 0,12-7 0 16,10-9 0-16,5-9 0 15,8-6 0-15,2-9 0 16,-2-5 0-16,-2-3 1 15,-5-2-1-15,-10 2 0 16,-7 3 1-16,-11 3-1 16,-5 5 0-16,-9 17 0 15,0 0 0-15,-16 3-1 16,2 17 0-16,0 4 0 15,3 8-1-15,2 0-2 16,9 7-1-16,4-10-1 16,13 3-5-16,-2-21-8 15,22 6-20-15,-5-19 0 16,17 0 0-16,-3-15 1 0</inkml:trace>
  <inkml:trace contextRef="#ctx0" brushRef="#br2" timeOffset="55897.1972">6774 4674 103 0,'-12'-13'39'15,"12"13"1"-15,-31-1-8 16,17 16-27-16,-4 6-2 16,3 9 0-16,-2 4 0 15,8 2-2-15,2 0 0 16,8-1 0-16,6-3 0 15,5-13-1-15,8-6 1 16,3-11-1-16,7-10 1 16,1-10-1-16,5-10 0 0,-1-9 1 15,1-4-1-15,-3-4 0 16,1-2 0-16,-6 8 0 15,-4 5 0-15,-7 11-1 16,-17 23 1-16,11 2 0 16,-15 23-1-16,-7 16 1 15,-7 17-1-15,-4 13 0 16,-5 15 2-16,-5 11-2 15,0 8 1-15,-3 2 0 16,3 1 0-16,-3-8 0 16,5-7 0-16,3-10 0 15,3-17 0-15,5-15 0 16,5-22 0-16,8-19 0 15,6-10 1-15,0-32-1 16,9-8 1-16,0-16-1 0,6-11 1 16,2-15-1-16,3 0 0 15,2 2 1-15,-2 4-2 16,0 6 2-16,2 10-2 15,0 8 0-15,2 17-3 16,3 2-1-16,8 18-6 16,-4-12-12-16,18 14-16 15,-6-9 0-15,15 7-2 16,-8-10 2-16</inkml:trace>
  <inkml:trace contextRef="#ctx0" brushRef="#br2" timeOffset="56078.2075">7469 4730 103 0,'0'0'40'16,"0"0"2"-16,-10 5-2 0,6 13-34 15,-6 5-3-15,-4 10-1 16,-1 4 0-16,6 4-2 16,-4 3 0-16,2-4-3 15,6 1 0-15,1-16-8 16,18 4-21-16,-14-29-9 15,23 12 0-15,-10-28 0 16</inkml:trace>
  <inkml:trace contextRef="#ctx0" brushRef="#br2" timeOffset="56521.2328">7682 4467 101 0,'-2'13'41'15,"5"7"0"-15,-7-7-1 16,15 6-35-16,-6 2-1 15,5 1-1-15,2 2 0 16,-2-2-1-16,3 1-1 16,0 2 0-16,-5 0 0 15,-1 2 0-15,-5 5-1 16,-6 2 1-16,-1 1-1 15,-9 1 1-15,1-1-1 16,2-6 1-16,0-5-1 16,2-8 0-16,9-16 0 15,10-2 0-15,9-19 1 16,9-8-1-16,3-8 0 0,6-7 0 15,5-3 1-15,1-2-1 16,-3 4 0-16,-7 8 0 16,-8 12 0-16,-6 12-1 15,-5 13 0-15,-10 10 0 16,-3 18-1-16,-4 4-1 15,4 9-2-15,-2 1-1 16,14 4-5-16,-3-18-4 16,21 10-11-16,-2-24-14 15,14-4 1-15,-1-16-2 16,9-3 4-16</inkml:trace>
  <inkml:trace contextRef="#ctx0" brushRef="#br2" timeOffset="57022.2612">8519 4577 89 0,'-10'-23'39'16,"10"23"1"-16,-33-13 1 15,12 30-28-15,-12 5-8 16,3 16-1-16,-2 8-2 16,-1 8 1-16,7 1-2 15,4 0 1-15,10-5-1 16,8-9-1-16,7-12 1 15,10-13-1-15,8-16 0 16,4-14 0-16,5-12 1 16,4-12-1-16,1-8 0 15,-1-5 0-15,0-2 1 16,-5 1-2-16,-5 9 1 15,-4 11 0-15,-5 16-1 16,-15 16 0-16,2 18 1 0,-11 19-1 16,-8 21 0-16,-5 15 1 15,-12 14 0-15,-1 10 0 16,-3 5 1-16,-2-1-2 15,-1-3 2-15,6-7-2 16,3-15 2-16,4-11-2 16,6-17 1-16,7-17 0 15,5-17 0-15,10-14 0 16,-7-15 0-16,9-10 1 15,-1-13 0-15,5-12 0 16,2-7 0-16,5-2-1 16,-1 0 0-16,7 1 2 15,2 4-4-15,3 2-2 16,12 14-8-16,-9-8-4 0,19 23-17 15,-8-10-8-15,17 7-1 16,6-7-3-16</inkml:trace>
  <inkml:trace contextRef="#ctx0" brushRef="#br2" timeOffset="57871.3101">9799 4681 64 0,'7'-12'37'16,"-7"12"-1"-16,4-20 1 16,-4 20-27-16,-15-17-3 15,1 13-1-15,-9-6 0 16,0 9-1-16,-10 1-1 15,3 9 0-15,-7 9-1 16,1 11 0-16,0 7-1 16,3 8 0-16,4 6 0 0,6-2 0 15,12-3-1-15,9-3 0 16,16-16 0-16,10-12 0 15,17-18 0-15,11-17-1 16,12-20 1-16,9-10 0 16,1-14 0-16,5-9-1 15,-9-4 1-15,-4-3 0 16,-8 1-1-16,-10 8 1 15,-14 10 0-15,-13 10 0 16,-7 15 0-16,-13 11 0 16,-1 26-1-16,-24 12 0 15,1 25 0-15,-3 17-1 16,-5 15 0-16,2 13 0 15,1 9 0-15,9 4-1 16,9-5 0-16,15-10-1 0,15-8 0 16,9-18-3-16,20-10-1 15,1-30-3-15,22 1-9 16,-14-29-18-16,16-3-1 15,-10-23-3-15,2-1 4 16</inkml:trace>
  <inkml:trace contextRef="#ctx0" brushRef="#br2" timeOffset="58060.3209">10708 4516 102 0,'0'0'39'0,"-34"0"2"16,15 31-2-16,-16 8-34 16,6 11-2-16,3 6-2 15,3 5 0-15,4-1 0 16,2-3-1-16,10-9-1 0,11-10 0 15,6-10-5-15,10-23-6 16,22-4-25-16,-5-20-4 16,11-4 1-16,-3-22 0 15</inkml:trace>
  <inkml:trace contextRef="#ctx0" brushRef="#br2" timeOffset="58196.3287">10797 4321 104 0,'-37'-28'39'0,"8"17"0"16,1 4-4-16,18 6-38 15,19 12-29-15,3-11-8 16,25 10 1-16,5-10-1 0</inkml:trace>
  <inkml:trace contextRef="#ctx0" brushRef="#br2" timeOffset="58525.3475">11280 4427 94 0,'-13'20'39'0,"-17"-10"1"15,1 12-2-15,-4-6-32 16,-3 5-1-16,1-1-2 15,6 0-1-15,6 1 0 16,9-3-1-16,12 0 0 16,11-5 0-16,12 0-1 15,7-1 1-15,4-3-1 16,3 4 0-16,-1-2 0 15,-2 5 0-15,-9 3 0 16,-8 4 1-16,-10 2-1 0,-11 4 0 16,-8 1 0-16,-8 1 1 15,-2-2-2-15,-4-5 1 16,4-2-2-16,2-8-2 15,15-5-6-15,2-20-10 16,24 2-19-16,4-15-2 16,20 1-1-16,3-11 2 15</inkml:trace>
  <inkml:trace contextRef="#ctx0" brushRef="#br2" timeOffset="58806.3635">11828 4546 97 0,'-28'-14'40'15,"12"17"0"-15,-12-4 0 16,13 13-33-16,-14 4-3 16,2 12 0-16,-4 5-1 15,5 8-1-15,1 2 0 16,8 3-1-16,3-1 0 15,12-4-1-15,9-4 0 16,11-12-2-16,10-9-1 16,12-11-1-16,9-5-3 15,-1-22-6-15,17 10-14 16,-17-25-13-16,10 5 1 15,-11-13-2-15,-2 7 3 16</inkml:trace>
  <inkml:trace contextRef="#ctx0" brushRef="#br2" timeOffset="59139.3826">12100 4555 100 0,'-8'18'39'15,"-10"0"2"-15,7 15-2 16,-4-1-35-16,1 6 0 16,-3 3-1-16,4-2 0 15,0-1-1-15,1-2 0 16,5-5-1-16,0-7 0 15,5-9 0-15,2-15 0 16,0 0 0-16,20-9 0 16,-2-15-1-16,1-5 1 15,6-7 0-15,-1-4 0 16,0-5 0-16,2-2 0 0,-5 2 0 15,-4 4-1-15,-2 7 0 16,-2 5 0-16,0 6 0 16,-2 5-2-16,5 10-1 15,1 3-2-15,12 9-5 16,-5-11-4-16,21 18-8 15,-16-21-19-15,23 10-1 16,-4-11 1-16,9 4 0 16</inkml:trace>
  <inkml:trace contextRef="#ctx0" brushRef="#br2" timeOffset="59495.403">12582 4593 103 0,'-7'27'39'16,"0"-15"2"-16,21 3-1 15,4-15-37-15,15-7 0 16,8-7-1-16,4-2 0 16,-2-3-1-16,-1-4 0 15,-8-4 0-15,-2 3 1 16,-13 1-2-16,-9 4 1 15,-14 3-1-15,-9 8 1 16,-9 5-1-16,-9 8 0 16,-6 10 0-16,-2 7 1 15,-5 11-1-15,3 9 0 16,7 7 0-16,10 4 1 15,9-4-1-15,12 0 1 16,12-9-2-16,9-10-2 0,19-4-4 16,-1-29-7-16,28 7-11 15,-14-29-16-15,18-2-1 16,-6-15-2-16,6-2 2 15</inkml:trace>
  <inkml:trace contextRef="#ctx0" brushRef="#br2" timeOffset="60020.433">13620 4019 86 0,'1'-19'38'0,"-5"-1"-1"16,4 20 1-16,1-12-31 15,-1 12-2-15,8 23 0 16,-3 8-1-16,-8 11 0 16,0 15-1-16,-8 13-1 15,-2 11-1-15,-6 8 0 16,-3 5-1-16,0-3-1 15,1-5-1-15,7-6-2 16,1-17-3-16,24-2-12 16,-4-27-21-16,19-12 1 15,0-22-2-15,11-8 2 16</inkml:trace>
  <inkml:trace contextRef="#ctx0" brushRef="#br2" timeOffset="60223.4446">13460 4528 108 0,'-30'8'41'0,"21"13"1"16,9-21-2-16,5 12-37 16,32-13-2-16,16-5-1 15,14-2-1-15,7-7-3 16,13 1-4-16,-6-15-19 15,12 14-13-15,-18-8 0 16,-3 12-2-16,-20-4 2 16</inkml:trace>
  <inkml:trace contextRef="#ctx0" brushRef="#br2" timeOffset="60554.4635">14006 4521 107 0,'-21'28'40'0,"-1"-11"1"15,15 8-1-15,19-8-38 16,3-1 0-16,10-4 0 15,8-4 0-15,7-4-1 16,5-6 0-16,2-5-1 16,0-6 1-16,-5-5-1 15,-8-4 0-15,-10-3 0 16,-9-2-1-16,-9 3 1 0,-13 1 0 15,-11 9 0 1,-7 6 0-16,-12 16 0 0,-6 8 0 16,-4 13 1-16,-1 10-1 15,5 6 1-15,10 4 0 16,11-3-2-16,18-7 0 15,23-7-7-15,11-25-8 16,38 0-23-16,-2-23-4 16,19 0 2-16,-2-14-3 15</inkml:trace>
  <inkml:trace contextRef="#ctx0" brushRef="#br2" timeOffset="61094.4944">15155 4417 93 0,'14'2'39'16,"-14"-2"1"-16,0 0-2 15,-14 14-33-15,9 2-1 16,-1 7-1-16,1 9 1 15,-3 6-2-15,3 10 1 16,1 0-1-16,-1 4 0 16,5-4 0-16,6-5 0 15,3-11 0-15,5-6-1 16,7-17 0-16,5-13 1 15,10-18-1-15,4-5 0 16,1-15 0-16,1-6-1 16,0-4 0-16,-4-5-1 15,-3 4-1-15,-6 3-1 16,-5 14-2-16,-9 0-2 0,2 23-5 15,-14-5-7-15,13 24-21 16,-16-6 0-16,19 22 0 16,-11-8 2-16</inkml:trace>
  <inkml:trace contextRef="#ctx0" brushRef="#br2" timeOffset="61809.5353">15973 4383 89 0,'-10'-11'38'0,"-21"-3"1"15,4 14 0-15,-17-6-30 16,5 19-3-16,-4 3-1 16,2 13 0-16,-2 9-1 15,9 6-1-15,1 3 0 0,10 4-1 16,8-1-1-16,12-1 0 15,10-9 0-15,11-10-1 16,9-12 0-16,9-8 0 16,12-16 0-16,5-10-1 15,1-13 1-15,3-8 0 16,-5-6 0-16,-4-2 0 15,-9-2 0-15,-6 3 0 16,-9 6 1-16,-11 8-1 16,-7 8 0-16,-9 11 0 15,3 11 0-15,-24 13 0 16,4 8 0-16,2 9 1 15,0 5-1-15,4 4 0 16,6 0-1-16,9-3 1 0,8-6 0 16,9-8 1-16,11-12-1 15,5-6 0-15,4-11 0 16,4-3 1-16,-2-7-1 15,-2-3 0-15,-4 0 1 16,-6 1-1-16,-5 1 0 16,-6 8 0-16,-4 1 0 15,-13 9 0-15,0 0 0 16,5 19 0-16,-10 2 0 15,-1 6-1-15,-4 4 1 16,5 1 0-16,-4-1 0 16,5-2 0-16,3-8 1 15,4-8-1-15,-3-13 1 16,19-10-1-16,0-10 1 0,-1-7 0 15,7-9 0-15,-3-7 0 16,0 0-1-16,2-2 0 16,-4 5 0-16,-3 8-1 15,-3 3-1-15,-1 7-2 16,2 11 0-16,-2 0-4 15,11 14-4-15,-8-12-3 16,22 18-6-16,-16-20-11 16,22 11-7-16,-5-12-1 15,10 4 3-15</inkml:trace>
  <inkml:trace contextRef="#ctx0" brushRef="#br2" timeOffset="61989.5456">17034 4290 110 0,'-7'14'39'0,"-16"4"2"15,4 21-2-15,-10 4-34 16,4 9-2-16,1 2 0 15,3 5-1-15,5-3-2 16,5-6-1-16,12-9-3 16,4-16-4-16,18-4-8 15,-10-26-15-15,19-6-11 16,-6-19 2-16,10-3-1 15</inkml:trace>
  <inkml:trace contextRef="#ctx0" brushRef="#br2" timeOffset="62112.5527">17055 4080 115 0,'-16'-23'30'0,"-2"8"-27"16,10 2-2-16,-3 3-40 16,11 10-2-16</inkml:trace>
  <inkml:trace contextRef="#ctx0" brushRef="#br2" timeOffset="62755.5894">17664 4352 71 0,'-28'2'39'0,"-16"-4"0"15,3 14 1-15,-21-4-20 16,10 16-13-16,-7 3-1 0,5 12-1 16,2-3-1-16,9 5-1 15,13-5-1-15,12-1-1 16,17-9 0-16,16-8-1 15,17-8 1-15,13-13-1 16,11-11 0-16,3-3 0 16,2-6 0-16,-6-7 1 15,-6 1-1-15,-9-3 0 16,-9 2 0-16,-15 1 0 15,-9 8 1-15,-10 8-1 16,3 13-1-16,-23 0 1 16,6 15 0-16,-3 10 0 15,3 7-1-15,2 7 1 0,9-1-1 16,6 1-1-16,15-6-1 15,13-15-1-15,19-4-4 16,4-26-4-16,27 1-11 16,-8-27-16-16,16-4-1 15,-7-18 1-15,1 0 3 16</inkml:trace>
  <inkml:trace contextRef="#ctx0" brushRef="#br2" timeOffset="62966.6015">18327 3967 80 0,'8'-67'40'0,"-14"5"-1"15,3 20 1-15,-16 9-21 16,5 38-11-16,-11 23-2 15,3 29-2-15,-5 16-2 16,-2 20-1-16,2 11-1 0,0 9 0 16,2 4-1-16,5-6 0 15,1-10-1-15,2-12-1 16,5-12-2-16,0-25-5 15,15 0-13-15,-15-33-16 16,12-19-1-16,0 0-2 16,19-25 3-16</inkml:trace>
  <inkml:trace contextRef="#ctx0" brushRef="#br2" timeOffset="63304.6208">17960 4362 111 0,'-20'-1'42'0,"15"17"0"16,5-16-1-16,5 25-38 15,19-14-1-15,13 1-1 0,7-5 0 16,7-2 0-16,5-2 0 16,0-5-1-16,-2-2 1 15,-7 0-1-15,-4 0-1 16,-9-2 1-16,-9 1 0 15,-6 3 0-15,-6 2 0 16,-13 0 0-16,14 9 0 16,-14 5 0-16,-4 7 0 15,-2 4 0-15,-5 8-1 16,-2 6 0-16,1 2-1 15,-2 2 0-15,6-2-4 16,-3-11-5-16,17 2-4 16,-6-32-11-16,23 7-15 15,0-24 0-15,17-5-1 0,-2-19 3 16</inkml:trace>
  <inkml:trace contextRef="#ctx0" brushRef="#br2" timeOffset="63468.6302">18766 4091 114 0,'-13'2'41'15,"-10"0"-1"-15,11 14-1 16,-6 4-41-16,16-5-2 16,11 8-3-16,-1-13-11 15,19 19-22-15,-5-13 0 16,15 11-1-16,-4-10 2 15</inkml:trace>
  <inkml:trace contextRef="#ctx0" brushRef="#br2" timeOffset="64099.6663">19074 4347 94 0,'0'0'38'0,"-27"5"3"15,6 11-4-15,-14-1-32 16,-2 9 0-16,-8 5 0 16,3 9-1-16,-4 3-1 15,11 5 0-15,4-1-1 16,15-4 0-16,10-4-2 15,12-10 0-15,14-9 0 16,11-10-1-16,9-10-1 16,2-13 1-16,5-5-1 15,-3-10 0-15,-1-3 1 16,-7-6-1-16,-6-1 2 15,-7 0-1-15,-7 5 1 0,-6 3 1 16,-3 6-1-16,-1 5 1 16,-1 5 0-16,-5 16 0 15,20-14 0-15,-2 14 0 16,4 2 0-16,5 5 0 15,4 0 0-15,1 3 1 16,0 3-1-16,-4 3 0 16,-5 4 0-16,-9 8 0 15,-11-2 0-15,-6 7 0 16,-10 1 0-16,-8 3 0 15,-4 0-1-15,-2-3 0 16,0-3 0-16,5-5 0 16,11-9 0-16,11-17 0 15,10 7 0-15,14-22 0 0,16-10 0 16,8-6 1-16,8-8-1 15,7-1 1-15,-3 0 0 16,-7 7-1-16,-9 8 1 16,-8 11 0-16,-16 12-1 15,-20 2 1-15,8 30-1 16,-19-4 1-16,-4 8-2 15,3 2-1-15,4 4-2 16,2-11-6-16,20 5-3 16,-3-21-2-16,29 12-7 15,-11-29-7-15,31 8-13 16,-8-15 0-16,13 4 4 15,-7-6 4-15</inkml:trace>
  <inkml:trace contextRef="#ctx1" brushRef="#br1">23753 17704 0</inkml:trace>
  <inkml:trace contextRef="#ctx0" brushRef="#br1" timeOffset="83085.7521">9887 5371 53 0,'0'0'33'0,"-4"-15"-2"15,4 15-1-15,9-11-25 16,-9 11-2-16,20-12-2 16,-5 7 1-16,7 2-1 15,1 1 0-15,5 1-1 0,3 1 1 16,2 3 0-16,2-2 1 15,3 4-1-15,4-3 0 16,5 1 1-16,5-5 0 16,10 1 0-16,9-4-1 15,13-4 0-15,6-2-1 16,9-2 1-16,5-1 0 15,1 3 0-15,5-2-1 16,-1 6 1-16,-2 0-1 16,-5 6 0-16,0 1 0 15,-2 4 1-15,-2 0-1 16,4 0 0-16,2-1 0 15,3 1 0-15,0-2 0 0,5-2 1 16,0 0-1 0,3-1 1-16,-1 2-1 0,2-2 0 15,-2 3 1-15,-3 2-1 16,0-2 1-16,-3 1-1 15,-2 1 0-15,1-2 1 16,-1 0-1-16,0 0 0 16,-4-2 0-16,-3-2 0 15,-4 1 0-15,-3-2 1 16,-4 2-1-16,-12-1 0 15,-6 2 0-15,-12 2-1 16,-7 3-2-16,-16-3-2 16,-3 10-8-16,-18-7-18 15,1 8-3-15,-15-13 0 0,9 20 0 16</inkml:trace>
  <inkml:trace contextRef="#ctx0" brushRef="#br0" timeOffset="89173.1004">1275 6373 104 0,'0'0'36'0,"1"-17"0"15,-1 17-10-15,21-16-26 16,-4 4 0-16,5 0 1 15,4 4 0-15,1 3 0 16,-4 4-1-16,-1 2 1 16,-3 5 0-16,-3 3 0 15,-5 5 0-15,-7 6-1 16,-11 4 1-16,-7 5 0 15,-6 4 1-15,-8 7-2 16,-4 3 2-16,-5 3-1 16,-3-1 0-16,2 0 0 0,3-1 0 15,6-5-1-15,7-3 1 16,12-5-1-16,9-4 0 15,12-8-1-15,13-6 0 16,14-6-2-16,6-11-2 16,17 3-12-16,4-22-19 15,8 0-1-15,-2-14-1 16,3-1 2-16</inkml:trace>
  <inkml:trace contextRef="#ctx0" brushRef="#br0" timeOffset="89597.1247">1626 5974 98 0,'-60'-16'37'15,"8"13"1"-15,-12 2-1 16,-2 17-34-16,-4 9-1 15,2 17 0-15,-5 12 0 16,5 14-1-16,3 12 0 16,7 11-1-16,14 10 0 15,16 7 1-15,19 6-2 16,19 0 3-16,23-5-2 15,13-3 1-15,19-11-1 16,15-14 0-16,10-21-1 16,10-24 0-16,10-24 1 0,5-25 0 15,-4-22 0-15,-3-23 1 16,-13-18 0-16,-10-15 0 15,-18-11 1-15,-18-6-2 16,-29-8 1-16,-26 0-4 16,-26 3 1-16,-24 2-2 15,-10 14 0-15,-21 9-3 16,5 25-5-16,-12 10-25 15,13 26 1-15,7 16-1 16,19 21-1-16</inkml:trace>
  <inkml:trace contextRef="#ctx0" brushRef="#br0" timeOffset="90705.1881">2826 6247 72 0,'5'-14'33'16,"-5"14"0"-16,1-21-1 15,-1 21-26-15,1-10-1 16,-1 10 0-16,2 10-1 15,-2 10 0-15,-1 7-1 16,1 15 0-16,1 11-2 16,1 11 2-16,-4 14-2 15,2 7 1-15,0 6-1 16,-1 0 1-16,0-2-3 15,-1-11-1-15,3-4-6 16,-7-20-26-16,15-11-1 16,-2-19-1-16,8-12 0 0</inkml:trace>
  <inkml:trace contextRef="#ctx0" brushRef="#br0" timeOffset="90916.2001">2825 6781 113 0,'-15'-10'38'0,"15"10"-1"15,0 0-7-15,0 0-27 16,24 4-1-16,2-7-1 16,9 0-1-16,6-7-2 15,14-1-2-15,-2-16-12 16,18 3-21-16,-8-10-1 0,6-3 1 15,-8-9-3-15</inkml:trace>
  <inkml:trace contextRef="#ctx0" brushRef="#br0" timeOffset="91119.2117">3476 6044 97 0,'-25'31'38'16,"4"23"0"-16,-6 12-1 15,6 17-34-15,-1 7 0 16,9 8 1-16,3-1-2 15,7-3 0-15,5-7-2 16,7-11-1-16,12-8-4 16,0-23-10-16,16-4-23 0,1-18 1 15,11-9-1-15,1-16-1 16</inkml:trace>
  <inkml:trace contextRef="#ctx0" brushRef="#br0" timeOffset="91451.2307">3932 6578 86 0,'-15'-6'34'0,"1"5"-1"15,-1-7 0-15,6 8-31 16,9 0 1-16,-14-4-1 15,14 4 1-15,0 0-1 16,0 0 1-16,0 0-1 0,0 0 0 16,0 0 1-16,0 0 1 15,5 19 1-15,-5 0-1 16,-2 12 0-16,-5 8 0 15,1 9 0-15,-6 5-2 16,1 1 0-16,0 1-1 16,0-5-3-16,5-5-1 15,-1-15-3-15,16-1-30 16,-9-29-3-16,26-3 0 15,-4-22-1-15</inkml:trace>
  <inkml:trace contextRef="#ctx0" brushRef="#br0" timeOffset="91618.2401">3892 6235 108 0,'-23'-3'37'0,"9"14"0"15,3 0-3-15,11-11-43 16,19 19-28-16,6-11-2 15,21 6 2-15,1-5-2 16</inkml:trace>
  <inkml:trace contextRef="#ctx0" brushRef="#br0" timeOffset="91960.2598">4435 6506 95 0,'-17'16'38'0,"-11"-4"2"15,0 10 0-15,-2-5-35 16,0 8 1-16,-4-3-2 15,9 6 1-15,6-4-3 16,8 3 1-16,8-7-2 16,14-1-1-16,13-6 1 15,6-3-2-15,9-2 1 16,2-2 0-16,-1 0 0 15,-3-1 0-15,-5 2 1 16,-10 6-1-16,-10 4 1 16,-9 5 0-16,-11 5-1 15,-6 1 1-15,-5 2 0 16,-2 0-1-16,1-4-2 0,0-8-1 15,11-4-2-15,9-14-4 16,15-14-30-16,6-18-1 16,21-7 0-16,-2-17-1 15</inkml:trace>
  <inkml:trace contextRef="#ctx0" brushRef="#br0" timeOffset="92168.2717">5026 5941 113 0,'0'0'40'0,"-15"40"-1"15,-6 3-9-15,1 25-29 16,0 9 3-16,1 12-3 16,2 7 1-16,3 2 0 0,1 1-2 15,4-6 0-15,2-4-4 16,-2-15-1-16,13-1-30 15,-8-23-3-15,8-6-1 16,-4-23-2-16</inkml:trace>
  <inkml:trace contextRef="#ctx0" brushRef="#br0" timeOffset="92598.296">4808 6496 97 0,'11'9'39'0,"3"-1"0"15,15 6 0-15,-2-5-36 16,20-2 0-16,6-4 0 0,4 1-1 16,3-8 0-16,2 2-1 15,-5-3-1-15,-6 0 1 16,-8 0 0-16,-9 2-1 15,-10 0 1-15,-5 3 0 16,-19 0 0-16,9 11 0 16,-16 3 1-16,-5 6 0 15,-5 8 0-15,-3 7 1 16,0 7-1-16,1 7 0 15,3 0-1-15,5 1 2 16,10-6-2-16,9-6-1 16,9-9 0-16,11-13 0 15,8-11 0-15,4-13 1 16,1-12-1-16,-1-9-1 0,-4-8 1 15,-10-7-1-15,-6-1-2 16,-14-4-2-16,-3 8-9 16,-25-6-24-16,5 15-3 15,-13 2-1-15,5 12 0 16</inkml:trace>
  <inkml:trace contextRef="#ctx0" brushRef="#br0" timeOffset="93388.3415">6225 6550 78 0,'-31'-5'37'16,"-12"-2"0"-16,0 14 1 0,-14-8-28 16,9 18-2-16,-6 0 0 15,8 7-1-15,0 1-1 16,10 6 0-16,4 0-2 15,14 2-1-15,7-3 0 16,15 2-2-16,9-6-1 16,10 0 1-16,8-9-1 15,10-4 0-15,5-9 0 16,3-5 0-16,-1-6 0 15,-3-9-1-15,-4-2 1 16,-9-6 1-16,-6-3-1 16,-9-2 0-16,-7 2 0 0,-10-5-1 15,-7 7 1-15,0 2-1 16,-5 7 0-16,0 9 1 15,-1 12-1-15,0 13 1 16,-1 18-1-16,1 17 2 16,2 16-1-16,1 12 0 15,1 13 0-15,1 5 0 16,0 1 0-16,-1-1 1 15,-2-8-1-15,-3-8 0 16,0-14 1-16,-4-9-1 16,-4-16 1-16,0-14-1 15,-3-15 0-15,-2-15 0 16,1-14 0-16,2-16-2 15,3-12-1-15,2-16-1 16,9-8-2-16,1-9-2 0,17 7-9 16,-6-13-22-16,20 13-1 15,5-4 1-15,13 13 0 16</inkml:trace>
  <inkml:trace contextRef="#ctx0" brushRef="#br0" timeOffset="94174.3864">6667 6656 99 0,'0'0'41'16,"0"0"0"-16,-20 7-1 15,6 6-30-15,-7-2-6 16,3 10-1-16,0 3-2 0,-2 10 1 15,6-1-1-15,-1 5 0 16,4-1-1-16,4-1 1 16,1-3-1-16,4-6 0 15,4-8 0-15,-2-19 0 16,14 11 1-16,1-22-1 15,1-7 0-15,3-12 0 16,2-9 1-16,-1-8-1 16,1-4 1-16,1-2-1 15,-2 3 0-15,-5 2-1 16,1 7 1-16,-3 10-2 15,-1 7 2-15,1 11-1 16,2 11 0-16,8 4 1 16,-1 8 0-16,8 2 1 0,8 3-1 15,9-2 1-15,8 2-1 16,4-6 1-16,2 0-1 15,4-4 0-15,-7-1 0 16,-3-2 0-16,-10-2 1 16,-11-2-1-16,-9-1 0 15,-10-2 1-15,-15 5-1 16,0 0 0-16,-28-14 1 15,0 16-1-15,-10 0 1 16,-6 5 0-16,-7 6 0 16,-5 7 0-16,5 7 0 15,3 6 1-15,6 3-2 16,8 3 0-16,15-1 0 15,14 0 0-15,20-7 0 16,11-3 0-16,13-11 0 0,7-7 0 16,9-10 0-16,6-8 0 15,1-10 0-15,-2-8 0 16,-7-7 0-16,-4-3 0 15,-10-3 0-15,-5 0 0 16,-10 2 0-16,-8 5 0 16,-9 9 0-16,-7 9 0 15,0 14 0-15,-25 7 0 16,2 13-2-16,1 7 1 15,1 9-1-15,3 0-1 16,9 3-2-16,6-5-1 16,17 0-5-16,1-20-9 15,26 6-10-15,-5-22-11 16,18-3 1-16,-6-14 1 0,10-5 2 15</inkml:trace>
  <inkml:trace contextRef="#ctx0" brushRef="#br0" timeOffset="94716.4172">7931 6629 106 0,'0'0'38'0,"0"0"2"15,-17 11-1-15,-5 10-34 16,3 6 0-16,-4 4-1 16,0 7 0-16,-1 0-1 15,4 4-1-15,1-7 0 16,8-3 0-16,2-6-1 15,7-11-1-15,2-15 1 16,11 10-1-16,4-23 1 0,2-6-1 16,4-9 0-16,1-6 2 15,4-5-2-15,-5 0 0 16,-3 0 0-16,-2 4 0 15,-3 7 0-15,-4 6 0 16,-2 7 0-16,-7 15 0 16,0 0 0-16,0 0-2 15,12 18 4-15,-10-2-4 16,3 2 2-16,2 2 0 15,3-5 0-15,8 0 0 16,1-8 0-16,6-5 2 16,2-8-2-16,6-6 0 15,2-6 0-15,-1-5 0 16,2-4 0-16,-2 0 0 0,-2-2 0 15,-1 3 0-15,-6 4 0 16,-2 8 0-16,-4 8 0 16,-7 7 0-16,-9 12 0 15,-3 9 0-15,-11 9 0 16,0 7 0-16,-2 5 0 15,0 1 0-15,4 2 0 16,2-8-5-16,14 0-5 16,-1-20-6-16,30 4-11 15,-14-23-13-15,23-2-2 16,-1-19 0-16,12-5 2 15</inkml:trace>
  <inkml:trace contextRef="#ctx0" brushRef="#br0" timeOffset="95032.4356">8848 6485 117 0,'0'0'41'15,"-35"3"0"-15,14 14-1 16,-13-1-38-16,9 9 2 16,-1 4-3-16,7 1 1 15,6 3-1-15,6-2 1 16,12-1-2-16,9-6 4 15,4-5-6-15,10-2 4 16,1-7-2-16,2-3 0 16,-1-2 0-16,-3-1 0 15,-7 1 0-15,-5 3 0 16,-7 3 0-16,-9 7 0 0,-8 4 0 15,-8 6 0 1,-5 6 0-16,-7-1 0 0,-1 8-5 16,-7-13-6-16,13 16-13 15,-18-21-14-15,19 4-5 16,-6-17 0-16,10-2 0 15</inkml:trace>
  <inkml:trace contextRef="#ctx0" brushRef="#br0" timeOffset="97741.5904">10150 6612 90 0,'0'-11'35'0,"-11"-2"1"15,-3 13-9-15,-17-5-20 16,1 10 0-16,-15 1 0 15,2 10-2-15,-9 1-1 16,1 10 0-16,2 4-1 16,7 7 1-16,4 3-1 15,10 2-1-15,8 2 0 16,13-1 0-16,10-7-1 15,12-7 0-15,13-14-1 16,14-14 1-16,9-13-1 0,9-15 1 16,5-9 0-16,0-10-1 15,-3-4 1-15,-6-3-1 16,-9 3 0-16,-10 7-1 15,-14 5 1-15,-9 13-1 16,-9 9 1-16,-5 15 0 16,-16 12 0-16,1 12 1 15,-4 10-1-15,4 7 1 16,4 6-2-16,4-4 0 15,11-2-2-15,10-7-2 16,19-4-3-16,0-21-9 16,23 1-20-16,-3-17-2 15,14-1 1-15,-5-14 0 16</inkml:trace>
  <inkml:trace contextRef="#ctx0" brushRef="#br0" timeOffset="98056.6085">10786 6658 90 0,'-13'-1'36'0,"-11"5"1"16,0 13 1-16,-8 2-24 15,3 15-7-15,-3 5-1 16,5 8-2-16,1 1-1 16,3 1 0-16,8-5 0 15,4-6-1-15,6-8 1 16,6-9-1-16,-1-21-1 15,16 3 0-15,-1-20 0 16,6-12 0-16,0-9-1 0,3-9 1 16,3-6-1-16,0-5 0 15,-1 2 0-15,1 1-2 16,-3 8 0-16,-3 9-2 15,2 12 1-15,-5 11-3 16,6 12-2-16,-10 0-9 16,14 19-21-16,-13-4 1 15,13 11-1-15,-5-7 0 16</inkml:trace>
  <inkml:trace contextRef="#ctx0" brushRef="#br0" timeOffset="98433.6301">11279 6792 114 0,'0'0'40'16,"14"15"0"-16,-14-15 0 16,34 0-35-16,-8-6-1 15,10-1-1-15,6-5 0 16,5-3-2-16,4-6 1 15,-3-1-1-15,-4 0-1 16,-6-3 2-16,-12-2-2 16,-11 5-2-16,-17 0 2 15,-13 4-1-15,-12 4 1 16,-13 9-2-16,-14 9 3 15,-7 12 0-15,-6 15 2 16,1 7-3-16,3 16 0 16,9 8 0-16,17-1 0 15,16-1 0-15,23-10 0 0,26-7 0 16,29-15 0-16,16-18 0 15,27-3-12-15,-10-29-16 16,24 5-13-16,-15-19-2 16,4 0 0-16,-16-10-2 15</inkml:trace>
  <inkml:trace contextRef="#ctx0" brushRef="#br0" timeOffset="103661.9291">12738 6646 86 0,'2'-25'35'0,"1"5"-1"16,-5 0 2-16,3 6-33 15,-3 0 1-15,2 14-1 16,0 0 1-16,0 0 0 15,-4 21 0-15,4 8 0 16,0 10-1-16,3 11 0 0,-2 5-2 16,1 10 2-16,0-2-3 15,1 2 2-15,1-9-2 16,1-6 2-16,3-16-1 15,5-9 1-15,4-21 0 16,8-15-1-16,4-18 1 16,5-9 0-16,1-12-1 15,3-9 0-15,-3-1-2 16,-4-2-1-16,-3 4 0 15,-8 8-3-15,-3 11 0 16,-9 3-6-16,9 21-24 16,-16 2-5-16,-1 13 1 15,14 7 1-15</inkml:trace>
  <inkml:trace contextRef="#ctx0" brushRef="#br0" timeOffset="104074.9527">13310 6742 105 0,'0'0'38'0,"0"0"0"15,23-4-2-15,0-1-34 16,11-3 0-16,9 0-1 15,2-1 1-15,0-3-1 16,0 0 0-16,-7-5-1 16,-4 1 0-16,-10-1 0 0,-13-4 0 15,-11-1-1-15,-8 4 2 16,-13 2-2-16,-11 3 2 15,-3 10-1-15,-10 8 1 16,-1 9 2-16,-1 10-1 16,1 12 1-16,6 3-1 15,9 8 1-15,16 1-2 16,11-5 1-16,17-8-1 15,16-6-1-15,22-6-2 16,13-15 0-16,14-6-3 16,3-19-3-16,13 8-18 15,-14-20-13-15,2 5-1 16,-17-10 1-16,-6 6 1 15</inkml:trace>
  <inkml:trace contextRef="#ctx0" brushRef="#br0" timeOffset="104391.9709">14037 6666 91 0,'-15'20'36'16,"-3"-3"1"-16,6 12 1 15,-4-8-25-15,9 11-7 16,-1 0-2-16,4 3-1 16,0-5 0-16,3 1 0 15,-1-6-1-15,2-3 0 16,0-10-1-16,0-12 1 15,0 0-1-15,20-9 0 16,-5-13 0-16,-1-6 0 16,3-6-1-16,0-6 1 15,3-2-1-15,-1-2 0 0,0 1-1 16,-1 4 0-16,-3 4 0 15,1 8-1-15,1 5 0 16,0 8-3-16,4 9 0 16,-5 1-3-16,18 14-16 15,-11-9-15-15,15 8 1 16,-2-9-2-16,13 6 3 15</inkml:trace>
  <inkml:trace contextRef="#ctx0" brushRef="#br0" timeOffset="104886.9991">14652 6610 100 0,'-19'25'40'0,"-14"-3"0"16,4 13 1-16,-10-8-31 16,13 9-4-16,0-4-2 0,12 3 0 15,9-8-2-15,14-4 0 16,15-12-1-16,8-7 0 15,12-14 0-15,7-6-1 16,5-8 0-16,-1-8 0 16,0-2 0-16,-10-3 0 15,-3 3 0-15,-10 3 0 16,-6 8-1-16,-10 4 1 15,-16 19-1-15,10-9 1 16,-14 22-1-16,-9 15 1 16,-3 16-1-16,-6 17 1 15,-9 17-1-15,1 13-1 16,-3 13 1-16,-4 5-1 15,1 5 0-15,-2-3 0 0,4-8 0 16,2-17 0-16,6-14 1 16,5-19 1-16,5-17 0 15,4-21 0-15,12-15 1 16,-5-27-1-16,7-10 0 15,4-14 0-15,4-13 2 16,2-14-1-16,7-5 1 16,3-7-1-16,7 2 0 15,6 2-1-15,2 10-4 16,-3-1-9-16,12 26-14 15,-16-3-7-15,8 22-6 16,-7-1-2-16,9 14 0 16</inkml:trace>
  <inkml:trace contextRef="#ctx0" brushRef="#br0" timeOffset="105497.0341">16039 6583 70 0,'-13'-18'38'16,"-3"6"-2"-16,-12 0 3 15,-2 15-22-15,-13-4-11 16,4 14 1-16,-4 0-1 16,6 11-1-16,2 0-2 15,12 2 1-15,6 1-2 16,11-2 1-16,10-4-2 0,14-4 0 15,6-3-1-15,11-2 1 16,2-4-1-16,1-3 1 16,-1 2-1-16,-5 1 0 15,-10 5 1-15,-6 2-1 16,-15 5 0-16,-10 4 0 15,-11 4 0-15,-3-1 0 16,-6 0 0-16,3-2-1 16,6-5-2-16,0-5 0 15,19-3-6-15,-3-23-18 16,31 4-12-16,-2-15-1 15,18-2 0-15,0-13 1 16</inkml:trace>
  <inkml:trace contextRef="#ctx0" brushRef="#br0" timeOffset="105901.0572">16383 6575 99 0,'0'0'39'16,"0"0"2"-16,0 0-3 16,-9 13-32-16,-11 7-2 15,2 6 1-15,-4 5-1 16,3 7 0-16,-1 1 0 15,8 3-2-15,5-5 0 16,8-3 0-16,14-7-1 16,8-6 0-16,13-13 0 15,11-10 1-15,11-12-2 16,7-8 0-16,4-7 0 0,-1-7 0 15,-4-1 0-15,-7-1 0 16,-9 2 0-16,-10 4-2 16,-13 7 2-16,-12 6 0 15,-8 9 0-15,-5 10 0 16,-14 6 0-16,1 9 0 15,2 7 0-15,-2 5 2 16,6 4-2-16,4 2-2 16,12-3-1-16,4-7-1 15,12 1-3-15,1-19-7 16,20 8-12-16,-14-24-3 15,16 4-11-15,-11-16 1 16,5 1 0-16,-11-7 2 16</inkml:trace>
  <inkml:trace contextRef="#ctx0" brushRef="#br0" timeOffset="106082.0676">17223 6589 103 0,'0'0'39'0,"0"0"1"16,-7 13 0-16,1 4-34 16,-2 11 0-16,-2 7-3 15,-1 8 0-15,-3 3-2 16,2 3 0-16,1-4-3 15,5-7 0-15,7-7-4 16,-1-31-14-16,22 14-13 16,-3-32-7-16,11-8 0 15,1-21 0-15</inkml:trace>
  <inkml:trace contextRef="#ctx0" brushRef="#br0" timeOffset="106229.076">17370 6079 101 0,'-19'-9'36'0,"19"9"-1"15,-9 11-8-15,9-11-63 16,19 4 0-16,7-8-1 16,15 1-1-16</inkml:trace>
  <inkml:trace contextRef="#ctx0" brushRef="#br0" timeOffset="106449.0886">17841 5940 105 0,'-4'33'39'16,"-16"7"1"-16,5 18-1 0,-13 8-36 15,7 10 1-15,-2 7-2 16,2 6 2-16,-1 2-2 16,3-2 0-16,5-8-2 15,1-9 0-15,6-6-4 16,-3-16-3-16,18-3-22 15,-13-25-11-15,14-8-1 16,-9-14 1-16,18-21 0 16</inkml:trace>
  <inkml:trace contextRef="#ctx0" brushRef="#br0" timeOffset="106975.1186">17577 6525 86 0,'0'0'40'0,"0"0"0"15,0 0-1-15,34 17-15 16,3-17-24-16,10 0-1 15,14-3-2-15,4-2 0 16,5 1-1-16,-1-3-1 16,0 6 0-16,-10-5 1 15,-2 5 0-15,-14 1 2 16,-8 0 3-16,-11 3 0 15,-11-2 2-15,-13-1 1 16,0 0 1-16,-11 15 0 16,-13-8 0-16,-2 5 2 15,-8 2-3-15,0 6 2 16,-8 2-2-16,3 3 0 15,2 4-1-15,4 0 2 0,9-2-5 16,13-1 0-16,8-7 0 16,12-5 0-16,15-8 0 15,8-7 0-15,11-10 0 16,3-5 0-16,3-6 0 15,-2-4 0-15,-4-1 0 16,-6-1 0-16,-4 1 0 16,-10 5 0-16,-8 4 0 15,-7 7-2-15,-8 11 1 16,0 0 1-16,0 0 0 15,-9 24 1-15,4 0-2 16,-1 0 2-16,6 6-3 16,3-6-1-16,11 5-5 15,-14-29-14-15,45 26-7 16,-17-34-3-16,23 1-2 0,-4-18-10 15,15-9 5-15</inkml:trace>
  <inkml:trace contextRef="#ctx0" brushRef="#br0" timeOffset="107441.1453">18894 5983 112 0,'-22'34'40'15,"-9"5"2"-15,10 17-1 16,-15 6-37-16,18 4-1 15,2 5-1-15,3 1 3 0,1-2-3 16,3-3 2 0,3-9-4-16,2-7 0 0,0-9 0 15,3-11 0-15,1-12 0 16,5-9 0-16,-5-10 0 15,18-8 0-15,-2-7 0 16,3-6 0-16,4-2 0 16,6-5 0-16,3 2 0 15,4-2 0-15,1 6 0 16,1 8-3-16,-1 5 3 15,-2 6-2-15,-3 7 2 16,-6 8 1-16,-2 7-1 16,-9 6 1-16,-5 4-1 15,-5 2 1-15,-8 1-1 16,-8 1 2-16,-8 1-2 0,-6-6 0 15,-8-2 0-15,0-6-2 16,-2-5 1-16,3-12-3 16,10-1-7-16,-3-25-11 15,34 5-6-15,-7-27-5 16,30 0 0-16,-4-18-11 15,24-7 4-15</inkml:trace>
  <inkml:trace contextRef="#ctx0" brushRef="#br0" timeOffset="107659.1578">19571 6107 115 0,'-14'40'42'16,"-15"2"0"-16,5 14 0 0,-21 3-38 15,13 5-1-15,1 3-1 16,2-1 1-16,4-2-3 16,5-4 2-16,9-5-7 15,3-11 1-15,18 2-18 16,-12-29-5-16,26 8-7 15,-8-23-8-15,14-7-1 16,-6-11 3-16</inkml:trace>
  <inkml:trace contextRef="#ctx0" brushRef="#br0" timeOffset="108012.178">19615 6649 102 0,'0'0'39'0,"15"15"1"16,-1-16-1-16,18 4-31 15,1-10-3-15,9-1-2 16,3-5-1-16,3-4-1 16,0-3 0-16,-2-5-2 15,-8-1 2-15,-6-1-2 16,-11 3 2-16,-9 5-1 15,-15 2 1-15,-11 10 1 16,-13 11 0-16,-5 12-1 16,-10 8 2-16,-1 13 1 15,-4 5-2-15,6 4-2 16,9 1 0-16,9-2 0 15,12-6 0-15,13-11 0 0,21-3-7 16,-1-26-17-16,30 7-6 16,-7-29-3-16,29 3-4 15,-1-19-9-15,17-2 5 16</inkml:trace>
  <inkml:trace contextRef="#ctx0" brushRef="#br0" timeOffset="108666.2154">21547 6119 98 0,'-1'-40'38'15,"-1"2"0"-15,-16-5-3 16,1 4-28-16,-12 1-4 15,0 8 1-15,-8 6-3 16,0 15 2-16,-8 10-1 16,1 18 0-16,-4 16 3 15,4 22-3-15,-3 12 1 16,4 15-2-16,0 11 3 0,5 6-2 15,8 5-2-15,10-5 1 16,11-7-3-16,10-17 0 16,16-8-4-16,2-25-9 15,24-1-14-15,-12-26-12 16,7-7 1-16,-9-22-1 15,1-3 2-15</inkml:trace>
  <inkml:trace contextRef="#ctx0" brushRef="#br0" timeOffset="109416.2583">20932 6489 118 0,'0'0'40'16,"-5"11"0"-16,26 2-1 0,12-11-37 15,11 3-2-15,15-7 1 16,9-4 0-16,9-1 0 15,3-3 0-15,1 1-1 16,-1-2 1-16,-10 3-1 16,-10 0 0-16,-12 4 1 15,-12 2-1-15,-15 3 1 16,-21-1-1-16,4 12 0 15,-19-1 1-15,-8 4-1 16,-8 6 3-16,-3 3-2 16,1 7 1-16,0 0 0 15,9 5-2-15,7-1 0 16,14-3 0-16,14-7 0 15,15-3 0-15,18-10 0 16,14-9 0-16,12-6 0 0,2-11 0 16,-2-4 0-16,-6-9 0 15,-10 1 0-15,-13-4 0 16,-19-3 0-16,-19 0-3 15,-13 4 2-15,-11 4-1 16,-9 3 2-16,-2 3-2 16,1 5 2-16,6 5 0 15,9 6 0-15,16 3 0 16,11 0 1-16,17 1-1 15,15-1 0-15,10 3 1 16,6 2 0-16,4 4-1 16,-4 3 1-16,-7 3 1 15,-9 4-2-15,-12 4 2 16,-12 4-2-16,-12 3 0 0,-11 1 0 15,-8-1 0-15,-7 0 0 16,-3-1 0-16,1-5 0 16,1-4 0-16,7-6 0 15,13-14 0-15,0 0 0 16,0 0 0-16,26-14 0 15,-3-7 0-15,3-4 0 16,-1-4 0-16,3-2 0 16,-4-1 0-16,3 1 0 15,-3 2 0-15,1 5 0 16,3 0 0-16,4 4 0 15,6 2 0-15,12 9-8 16,-5-11-13-16,22 21-5 16,-14-20-6-16,25 18-1 15,-12-16-2-15,15 9-9 0,4-2 3 16</inkml:trace>
  <inkml:trace contextRef="#ctx0" brushRef="#br0" timeOffset="111267.3641">2069 8388 58 0,'0'0'35'0,"-21"-22"0"0,8 13 0 16,-17-11-21-16,7 14-4 15,-16-4-2-15,1 11-1 16,-12 0-1-16,-1 13-2 16,-3 6 0-16,2 11-1 15,0 6-1-15,7 6 0 16,9 4 0-16,13 1 0 15,11-2-1-15,14-5 0 16,17-9 0-16,16-9 1 16,15-15-1-16,12-14 0 15,9-18 0-15,7-13 0 16,3-15 1-16,-3-9-2 15,-6-7 1-15,-10-4 0 16,-11-3 0-16,-11 1 0 0,-11 6-1 16,-13 8 2-16,-7 8-2 15,-6 9 2-15,-8 11-1 16,0 11 0-16,-5 15-1 15,-2 17 1-15,3 15-2 16,1 14 1-16,1 11-1 16,2 14 1-16,4 5-2 15,5 5 1-15,7 1-2 16,4-6-1-16,10-6-3 15,1-16-7-15,24-1-12 16,-15-26-7-16,13-5-6 16,-2-22-1-16,3-7 1 15</inkml:trace>
  <inkml:trace contextRef="#ctx0" brushRef="#br0" timeOffset="111472.3759">2709 8272 112 0,'-9'25'40'16,"-6"3"0"-16,6 18-3 15,-4-4-35-15,6 4 1 16,2-1-2-16,5-3-1 16,8-6-1-16,2-10-3 15,10-3-5-15,-6-26-17 16,19 1-13-16,-7-22-1 15,9-1 0-15,-6-16 1 16</inkml:trace>
  <inkml:trace contextRef="#ctx0" brushRef="#br0" timeOffset="111605.3835">2798 7994 89 0,'-5'15'19'16,"2"-4"-19"-16,8 5 1 15,11 2-38-15,8-1 3 16</inkml:trace>
  <inkml:trace contextRef="#ctx0" brushRef="#br0" timeOffset="111951.4033">3459 8126 96 0,'-27'24'38'16,"-17"-7"1"-16,1 7-1 16,-8-3-32-16,8 4-1 15,0-2-2-15,16 2 1 16,7-3-2-16,18 0-1 15,16-7 0-15,15-2-1 16,15-6 0-16,8-5 0 16,4-1 0-16,2 0 0 15,-6-2 0-15,-5 5 0 16,-15 4 1-16,-12 3-1 15,-14 7 0-15,-13 6 1 16,-12 2-1-16,-9 3 1 16,1 1-1-16,-6-3-1 15,4-1-2-15,3-7-2 0,12 4-9 16,-3-24-14-16,17 1-12 15,20-12 0-15,8-4-1 16,2-16 2-16</inkml:trace>
  <inkml:trace contextRef="#ctx0" brushRef="#br0" timeOffset="112560.4381">3978 8202 95 0,'-19'14'40'16,"5"12"-1"-16,-10 1 1 15,6 11-32-15,-5 7-3 16,8 7-1-16,-3 3-1 0,3 2-1 16,4-4 0-16,5-5-1 15,4-7-1-15,3-9 1 16,3-10-2-16,-4-22 1 15,21 8-1-15,-7-22 0 16,3-12 0-16,1-9-1 16,4-10 1-16,-3-8 0 15,0-5 0-15,-2-7 0 16,0 1 1-16,1 3-1 15,-2 9 2-15,0 5-1 16,1 7 0-16,3 10 0 16,3 11 1-16,2 11-1 15,1 7 0-15,1 7 0 16,0 2 0-16,0 8 0 0,-2 6 0 15,-8 0-1-15,-4 2 1 16,-7 5 0-16,-10 0 0 16,-10 3 1-16,-7-1-2 15,-11 0 1-15,-5-2 1 16,-6-2-1-16,1-4 0 15,-1-4 0-15,4 0 0 16,7-3 0-16,2 1 1 16,9 3-1-16,2 9 1 15,4 5-1-15,-1 12 2 16,1 14 0-16,-4 7 0 15,-2 10 0-15,1 3-1 16,-4 2 1-16,4-6-2 16,0-6-1-16,6-7-5 15,2-29-8-15,18 2-12 0,-6-36-7 16,13-9-7-16,3-26-3 15,17-6 3-15</inkml:trace>
  <inkml:trace contextRef="#ctx0" brushRef="#br0" timeOffset="112824.4532">4548 7655 123 0,'-5'46'42'15,"-10"2"0"-15,9 28-6 16,-3-7-34-16,7 9 0 0,-2 2-1 16,3 3 0-16,0-1-1 15,-2-2-2-15,3-5-1 16,0-11-2-16,5 2-8 15,-10-21-8-15,15 9-12 16,-15-20-10-16,9-3 1 16,-7-13-1-16</inkml:trace>
  <inkml:trace contextRef="#ctx0" brushRef="#br0" timeOffset="113475.4904">5252 8142 72 0,'-19'-12'39'0,"-15"-1"0"16,1 14 0-16,-12-1-21 15,0 13-12-15,-6 4 0 16,2 10-2-16,-1 7 0 16,5 2-1-16,8 1-1 15,9 1 1-15,12-5-2 16,14-3 1-16,13-8-1 15,13-8 0-15,14-9-1 16,9-12 1-16,10-9-1 16,3-9 0-16,3-5 0 15,-3-4 0-15,-7-2 0 16,-6 3 0-16,-9 2 0 15,-13 4 0-15,-7 9 1 0,-12 7-1 16,-6 11 0-16,-11 9 0 16,-3 11-1-16,-1 9 1 15,0 5-1-15,1 6 0 16,10 2 0-16,4 2-2 15,13-2-1-15,12-12-2 16,17 1-5-16,2-28-12 16,23 9-8-16,-8-25-9 15,13-4 0-15,-5-15 1 16</inkml:trace>
  <inkml:trace contextRef="#ctx0" brushRef="#br0" timeOffset="114026.522">5864 8092 99 0,'-19'8'39'0,"-5"2"2"15,7 14-2-15,-5-2-34 16,9 7 0-16,2-4-2 16,6 4 0-16,8-5-2 15,3 1 1-15,6-7-1 16,10-6-1-16,5-8 1 15,2-5-1-15,5-10 0 16,1-6 0-16,4-7 0 16,-5-2 0-16,1-5 0 15,-5-4 0-15,-4 2 0 16,-3 3 0-16,-8 2 0 15,-2 9 0-15,-6 7-1 0,-7 12 1 16,-7 20-1-16,-7 13 0 16,-5 19 0-16,-4 19 1 15,-2 20-1-15,-8 19 1 16,0 13 1-16,-4 6-1 15,-1 6 1-15,5-2 0 16,2-10 0-16,2-12-1 16,4-23 2-16,7-20-1 15,6-27 0-15,4-19 0 16,8-22 0-16,-5-37-1 15,7-10 1-15,3-18-1 16,5-15 1-16,0-14-1 16,2-8-1-16,6-2 1 15,1 5-1-15,0 8 0 0,3 10 0 16,0 7-1-16,6 16-2 15,0 9-3-15,14 18-6 16,-11-9-9-16,27 22-9 16,-12-15-2-16,17 9-8 15,-1-7 0-15,10 7 3 16</inkml:trace>
  <inkml:trace contextRef="#ctx0" brushRef="#br0" timeOffset="114219.533">6683 8101 99 0,'0'0'41'16,"-20"18"1"-16,-1-6-2 15,7 6-34-15,-8 16-2 16,2 6-1-16,1 9 0 0,1 1-2 16,3 2-1-16,7-1-1 15,6-5-2-15,6-11-2 16,15-1-9-16,-7-33-13 15,22 6-7-15,-5-27-7 16,10-5-2-16,-6-15 3 16</inkml:trace>
  <inkml:trace contextRef="#ctx0" brushRef="#br0" timeOffset="115084.5825">6937 8063 106 0,'8'12'42'15,"-17"2"1"-15,12 11-2 16,-2-4-37-16,-1 5-1 15,3-1-1-15,-1-1 0 0,0 2-1 16,-2 3 1-16,-2-3-2 16,-2 2 1-16,-2-3 0 15,-1-3 0-15,0-5-1 16,1-3 1-16,6-14-1 15,0 0 1-15,11-8-1 16,5-10-1-16,6-5 1 16,6-6 0-16,2-3 0 15,5-2-1-15,-3-2 1 16,-1 9 0-16,-3 5 0 15,-6 7 0-15,-4 9 0 16,-6 8-1-16,-1 10 1 16,-4 9-1-16,-3 10 0 15,6-1-2-15,4 5 0 0,2 0 0 16,10 0-3-16,3-12-1 15,13 2-5-15,-4-25-9 16,22 10-7-16,-15-28-1 16,17 8-3-16,-19-20 20 15,6 1 9-15,-10-2 4 16,-10-11 6-16,1 14 10 15,-25-19 9-15,6 22 3 16,-26-11 6-16,7 23-21 16,-21-3-6-16,1 19-2 15,-8 6-1-15,-1 13 0 16,-3 9-2-16,4 12-1 15,5 3 0-15,7-3-1 16,8 2 1-16,14-7-2 0,8-6 1 16,11-10 0-16,12-14-1 15,3-12 0-15,7-9 0 16,4-8 0-16,-2-12 0 15,1-2-1-15,-5-4 1 16,-5 4-1-16,-6 5 0 16,-6 7 0-16,-9 9 0 15,-11 14 0-15,5 10 0 16,-14 18 0-16,-5 17 1 15,-5 15 0-15,-4 16-1 16,-2 9 1-16,-1 9 1 16,-1 5-1-16,0-2 1 15,0-4-1-15,0-10 1 16,8-13-1-16,-1-14 2 15,0-15-3-15,5-12 1 0,-3-14 0 16,1-10-1-16,1-12 0 16,-1-10 0-16,-4-7-2 15,2-9-1-15,-5-15-5 16,2 0-6-16,-10-20-6 15,22 22-8-15,-17-20 0 16,22 20-5-16,-10-7-6 16,13 9 1-16</inkml:trace>
  <inkml:trace contextRef="#ctx0" brushRef="#br0" timeOffset="117085.6969">9137 8161 63 0,'0'-12'37'0,"0"12"-1"16,-8-16 0-16,8 16-24 15,-28-3-3-15,10 10 0 16,-12-2-2-16,-1 13-1 16,-7 4-2-16,-2 8 0 15,-2 4-1-15,1 8-1 16,3 1 0-16,6 1-1 15,7 0-1-15,13-6 0 16,14-6-2-16,13-8 0 16,14-11-1-16,14-11-2 15,18-6-2-15,4-20-7 16,22 9-17-16,-7-21-7 15,3 3-1-15,-6-9 1 0</inkml:trace>
  <inkml:trace contextRef="#ctx0" brushRef="#br0" timeOffset="117754.7352">9531 8145 77 0,'-21'-11'39'15,"-3"14"-2"-15,-10 1 3 16,10 15-28-16,-18-2-5 16,11 13 0-16,-5 2-3 15,7 10 0-15,2 0-2 16,12 5 0-16,8-6 0 15,14-2-1-15,12-6 0 16,11-10-1-16,11-12 0 16,10-13-1-16,2-12 1 0,1-10-2 15,0-9 1-15,-7-7 0 16,-9-4 0-16,-6-1 0 15,-10 0 0-15,-11 2 1 16,-5 1 0-16,-11 9 1 16,-3 3 0-16,-3 9 0 15,-2 4 0-15,0 8 0 16,13 9 0-16,-13 2 0 15,13-2-1-15,15 15 0 16,4-5 0-16,9-2 0 16,2 5 0-16,7-6 0 15,-3 3 1-15,1 3-1 16,-8 3 1-16,-5 4-1 15,-9 6 1-15,-10 6-1 0,-11 6 1 16,-6 3-1-16,-4 1 0 16,-8-1 1-16,3-3-2 15,-1-6 2-15,8-9-1 16,3-6 0-16,13-17 0 15,0 0 0-15,24-25 0 16,3-3 1-16,6-6-1 16,8-8 0-16,0-2 1 15,3 0-1-15,-5 3 1 16,-5 8-1-16,-7 5 1 15,-7 12-1-15,-8 10 0 16,-12 6 1-16,2 22-1 16,-10 6 0-16,1 4 0 15,0 6-1-15,5 2 0 0,6-2-2 16,11-3-2-16,7-13-3 15,22-1-6-15,-4-29-9 16,26 6-7-16,-10-26-3 16,22-5-7-16,-10-12 0 15,7-3 2-15</inkml:trace>
  <inkml:trace contextRef="#ctx0" brushRef="#br0" timeOffset="117963.7471">10883 7665 106 0,'-29'8'39'0,"9"32"2"15,-15 10-2-15,5 19-35 16,-1 8-1-16,2 5-1 16,4 7-1-16,4-4-1 0,6-4-2 15,3-6-1-15,9-6-3 16,-5-20-5-16,15 3-11 15,-13-32-9-15,10-2-9 16,-4-18-1-16,3-15 1 16</inkml:trace>
  <inkml:trace contextRef="#ctx0" brushRef="#br0" timeOffset="118287.7657">10502 8133 102 0,'0'0'41'0,"-3"16"1"16,21-4-2-16,13-8-37 15,10-1 1-15,6-6-2 0,9 0-1 16,4-5 1-16,5-2-2 16,0-4 0-16,-6 4 1 15,-8-1-1-15,-10 6 1 16,-6 5-1-16,-10 4 0 15,-10 6 0-15,-12 7 0 16,-8 10 0-16,-4 3 0 16,-7 8 0-16,-1 4 0 15,-2 1-1-15,1 2 1 16,2-3-3-16,5-9-2 15,13 1-7-15,-2-34-9 16,14 17-12-16,0-33-4 16,13-3-5-16,-2-17 0 0</inkml:trace>
  <inkml:trace contextRef="#ctx0" brushRef="#br0" timeOffset="118760.7927">11189 7871 105 0,'-14'-3'39'0,"-1"3"1"16,15 0-2-16,-12 15-38 15,12-15-3-15,27 23-3 16,-9-15 0-16,14 9-1 16,-7-4 1-16,8 3 2 15,-9 0 2-15,0 0 3 16,-5 6 1-16,-8-3 2 15,1 7 2-15,-13-5 2 0,3 8-2 16,-10-5-1-16,1 8 0 16,-5-2-2-16,1 2 0 15,-2-4-1-15,4 2 1 16,0-2-2-16,2-5 1 15,7-3-1-15,4-9 0 16,7-8-1-16,6-10 1 16,6-7-1-16,6-7 1 15,1-5-1-15,4-7 0 16,2 3 0-16,-3 0 0 15,-1 5 0-15,-6 5 0 16,-4 9 0-16,-4 6 0 16,-6 7-1-16,-2 10 0 15,-5 5-1-15,-6 5-1 0,4 8-2 16,-6-6-2-16,9 12-5 15,-11-19-9-15,24 12-8 16,-19-29-4-16,28 20-7 16,-6-25 0-16,11-3 2 15</inkml:trace>
  <inkml:trace contextRef="#ctx0" brushRef="#br0" timeOffset="119128.8138">11975 8037 93 0,'-14'17'39'0,"-12"6"4"15,7 15-3-15,-11 1-33 16,7 8-2-16,3 0-1 16,6 2-1-16,6-11-1 0,11-3 0 15,7-14 0-15,12-9-1 16,10-13-1-16,9-13 0 15,5-9 1-15,4-11-1 16,2-5 0-16,-1-2 0 16,-3-5 0-16,-7 2 1 15,-5 7 0-15,-9 9 0 16,-10 10-1-16,-17 18 2 15,0 0-2-15,3 25 0 16,-17 9 0-16,-1 6-1 16,0 6-2-16,-3-1-1 15,11 6-6-15,-5-20-4 0,20 9-8 16,-13-29-8-1,26 7-4-15,-7-20-8 0,23-6 0 16,7-8 3-16</inkml:trace>
  <inkml:trace contextRef="#ctx0" brushRef="#br0" timeOffset="120344.8834">12706 8126 53 0,'0'0'37'16,"-18"4"-4"-16,-3-5-9 15,10 20 2-15,-15-8-17 16,6 13-1-16,-8 1-3 15,6 12 0-15,-2 1-1 0,8 7-1 16,2-1-1-16,10-1 1 16,9-7-2-16,10-4 1 15,12-15-1-15,6-9 0 16,6-14 0-16,7-12-1 15,-1-10 1-15,0-8-1 16,-5-8 1-16,-9-3-1 16,-8-2 0-16,-10 1 0 15,-12 3 0-15,-10 6 0 16,-8 7-1-16,-7 5 1 15,-1 13-2-15,-1 10 1 16,4 11-2-16,2-1-3 16,17 15-6-16,-3-10-16 0,22 10-9 15,5-6-2-15,17-2 0 16,4-8 1-16</inkml:trace>
  <inkml:trace contextRef="#ctx0" brushRef="#br0" timeOffset="120788.9087">13240 8046 75 0,'0'0'40'0,"-11"-7"-2"15,11 7 2-15,-17-4-29 16,12 19-5-16,-9 4 0 15,3 9-2-15,-6 6 0 0,3 9-2 16,-1 1 1-16,3 4-1 16,3-2-1-16,9-6 0 15,5-10-1-15,11-8 0 16,13-13 1-16,7-13-2 15,11-11 1-15,5-12 0 16,4-4 0-16,0-8 0 16,-5-5 0-16,-4 0 1 15,-10 2 0-15,-10 4 0 16,-9 8 0-16,-8 8 0 15,-10 6 0-15,0 16 1 16,-15 14-2-16,0 10-1 16,0 8 1-16,-2 11 0 15,5 3-1-15,1 1-2 0,10 3 0 16,3-12-4-16,17 2-5 15,-4-22-8-15,27 10-10 16,-13-27-6-16,17-1-5 16,-1-15-1-16,8-7 2 15</inkml:trace>
  <inkml:trace contextRef="#ctx0" brushRef="#br0" timeOffset="121375.942">14164 7981 82 0,'-13'-4'40'15,"-9"-1"-2"-15,-1 8 3 0,-10 2-34 16,5 4-3-16,-4 0 1 16,9 5-1-16,0-2-1 15,9 6-1-15,6-5 0 16,15 4 0-16,6-1-1 15,12 1-2-15,-1 3 2 16,5 4-1-16,-2 2 1 16,-4 0-2-16,-8 10 2 15,-12 0-1-15,-12 3 1 16,-9 5 0-16,-15-3-1 15,-5 2 1-15,-6-6-1 16,-1-4 0-16,4-6-1 16,6-9-2-16,15-5-3 0,2-21-6 15,32 8-10 1,-8-31-11-16,30 3-9 0,-1-14-1 15,14-4 2-15</inkml:trace>
  <inkml:trace contextRef="#ctx0" brushRef="#br0" timeOffset="123327.0539">15057 7991 52 0,'3'-10'35'15,"-3"10"-1"-15,0 0 2 16,-7-15-25-16,7 15-2 15,0 0-2-15,2 16-1 16,-7 3-2-16,7 6-2 16,-2 4 1-16,2 8-2 15,1 2 2-15,1 7-2 16,-3-1 1-16,3 0-1 15,4-7 1-15,-2-2 0 0,2-10 0 16,4-5 1-16,1-16 0 16,7-9-1-16,6-15 0 15,4-13 0-15,4-6 0 16,4-12-1-16,3-2 0 15,-5-4-1-15,-1 4 0 16,-7 4-1-16,-2 10-2 16,-6 2 0-16,-5 15-2 15,-4 7-3-15,9 19-14 16,-20-5-17-16,22 12 1 15,-8 0-1-15,9 7 1 16</inkml:trace>
  <inkml:trace contextRef="#ctx0" brushRef="#br0" timeOffset="123831.0827">15892 8002 93 0,'-27'1'39'16,"-12"-1"0"-16,-2 15 1 15,-6 1-34-15,-2 8-2 16,-3 5 1-16,2 6-3 15,2 2 2-15,5 2-3 0,8 0 2 16,11-7-3-16,12-3 1 16,12-6 0-16,14-8-1 15,13-9 1-15,11-8-1 16,8-11 0-16,9-6 1 15,0-7 0-15,2-4-1 16,-3-2 1-16,-7-4-1 16,-6 2 0-16,-12 3 1 15,-7 5-1-15,-10 6 0 16,-5 5 0-16,-7 15 0 15,-12-2 1-15,1 17 0 16,-2 4-2-16,4 6 1 16,-1 5-1-16,6 3-1 15,3-2-1-15,9 2 0 16,2-10-2-16,15-1-1 15,-2-14-5-15,15 8-8 0,-13-23-11 16,16 5-8-16,-9-11 0 16,5-2 0-16,-11-5 2 15</inkml:trace>
  <inkml:trace contextRef="#ctx0" brushRef="#br0" timeOffset="124146.1008">16222 8152 100 0,'-16'4'38'0,"8"8"1"15,-10-6-5-15,6 11-29 16,-2-1-1-16,4 5-1 15,1-4 0-15,4 1-1 16,3-4 0-16,2 0 1 16,0-14-2-16,12 4 1 0,0-11 0 15,4-7-1-15,1-5 0 16,5-4 0-16,-1-6-1 15,2-2 1-15,-3-2-1 16,-1-1 0-16,-1 4-1 16,-4 1 2-16,1 4-3 15,-6 1 1-15,1 10-1 16,0 2-2-16,2 7 0 15,-12 5-3-15,33 3-7 16,-23-11-10-16,22 14-10 16,-8-9-5-16,9 3 1 15,1-6 0-15</inkml:trace>
  <inkml:trace contextRef="#ctx0" brushRef="#br0" timeOffset="124334.1115">16753 7961 100 0,'-7'26'39'15,"-15"-2"1"-15,3 12-3 16,-6-1-32-16,1 7-1 15,1-1 0-15,6 1-3 16,3-5 1-16,8-6-5 16,12-7 0-16,4-16-6 15,20 3-13-15,-7-25-17 16,11-2 0-16,-2-15-1 15,5-4 2-15</inkml:trace>
  <inkml:trace contextRef="#ctx0" brushRef="#br0" timeOffset="124463.1189">16815 7756 99 0,'-7'-20'36'0,"1"8"-1"16,6 12-10-16,17-3-58 16,-2 8-3-16,12 8 0 15,2-2-3-15</inkml:trace>
  <inkml:trace contextRef="#ctx0" brushRef="#br0" timeOffset="124897.1437">17401 7969 98 0,'-22'-3'39'0,"-15"-2"1"0,4 12-1 15,-13-1-32-15,1 16 0 16,-6 3-1-16,5 9-2 15,-2 5 0-15,11 5-1 16,7-4 0-16,15-1-2 16,9-5 0-16,13-10-2 15,17-12 1-15,9-10 0 16,10-9 1-16,6-9-1 15,2-7 0-15,2-8 0 16,-2-6 0-16,-1 0 0 16,-6 0 0-16,-7 6 0 15,-6 2-1-15,-7 8 1 16,-9 7-1-16,-4 13 3 15,-8 13-2-15,-8 6-1 0,-5 9 0 16,-2 5-2-16,0 5 1 16,1-1-3-16,8 4-2 15,-2-17-8-15,24 9-7 16,-19-32-8-16,42 18-5 15,-13-26-5-15,13-3 0 16,1-11 3-16</inkml:trace>
  <inkml:trace contextRef="#ctx0" brushRef="#br0" timeOffset="125484.1773">18154 7387 99 0,'-16'24'39'0,"-11"6"2"15,9 16-1-15,-15 6-35 16,14 14 0-16,-4 6 0 16,-2 11 0-16,0 1-2 15,-1 3-1-15,0-2-1 16,0-6 0-16,2-9 0 0,4-7-2 15,6-14-1-15,4-16-4 16,13-9-4-16,-3-24-10 16,27-4-13-16,-13-20-7 15,12-1-2-15,-11-16 1 16</inkml:trace>
  <inkml:trace contextRef="#ctx0" brushRef="#br0" timeOffset="125671.188">17815 7935 114 0,'-11'3'42'16,"11"-3"1"-16,2 12 0 15,9-10-36-15,20 0-4 16,9-4 0-16,12-1-3 0,7-4 0 16,-1-6-5-16,3 4-3 15,-10-10-7-15,10 17-13 16,-27-14-8-16,7 11-6 15,-15-3-1-15,0 5 3 16</inkml:trace>
  <inkml:trace contextRef="#ctx0" brushRef="#br0" timeOffset="125889.2005">18400 7923 117 0,'-9'10'41'16,"6"6"2"-16,-8-6-1 16,3 12-36-16,-3 2-2 15,2 5-2-15,-4 6-2 16,-1 0 0-16,0 5 0 0,2-2 0 15,0 0 0-15,5-11-2 16,5-1-4-16,2-26-7 16,11 25-8-16,-6-36-9 15,24 4-8-15,-11-19-4 16,15 0 0-16,-8-17 2 15</inkml:trace>
  <inkml:trace contextRef="#ctx0" brushRef="#br0" timeOffset="126032.2086">18462 7693 122 0,'-15'-30'41'0,"8"11"-2"16,-5 0-5-16,-5-9-48 16,17 28-16-16,-2-28-12 0,2 28 0 15,-7-22-1 1,7 22 2-16</inkml:trace>
  <inkml:trace contextRef="#ctx0" brushRef="#br0" timeOffset="126911.2589">18774 7961 100 0,'-14'-8'39'15,"-10"-2"1"-15,5 8-1 16,-4-2-35-16,-1 8 0 15,-4 4-1-15,-1 8 1 16,-5 7-1-16,1 7-1 16,0 2 1-16,4 6-2 15,6 1 1-15,8 2-1 16,12-7 0-16,14-4-1 0,16-10-1 15,15-10 1-15,13-7-2 16,14-13 1-16,4-7-1 16,-2-7 0-16,-1-10 0 15,-10-1 2-15,-12-1-2 16,-16 0 2-16,-12 2-1 15,-15 2 1-15,-8 5 0 16,-6 5 1-16,-3 7-1 16,1 3 0-16,11 12 1 15,0 0-1-15,0 0 2 16,20-3-1-16,4 10 0 15,5 3 0-15,3 2 0 16,3 7 1-16,-3 3 0 16,-4 1-2-16,-7 5 1 0,-7 3 0 15,-10 0-1-15,-7 5 0 16,-8-1 1-16,-7-2-2 15,-5-5 2-15,2-2-1 16,0-5 1-16,6-8-1 16,15-13 1-16,0 0-1 15,19-23 1-15,10-5-1 16,10-8 0-16,6-6 1 15,10-2 0-15,-2 1 1 16,-5 3-2-16,-6 9 0 16,-11 7 0-16,-7 12 0 15,-24 12 0-15,7 19 0 16,-21 4 0-16,-4 7 0 15,-4 7 0-15,0 0 0 16,6 2-5-16,-1-5-3 0,18-1-4 16,-2-21-6-16,25 13-6 15,-10-29-7-15,28 9-3 16,-9-16-8-16,18-2 2 15,2-3 3-15</inkml:trace>
  <inkml:trace contextRef="#ctx0" brushRef="#br0" timeOffset="127729.3057">20523 7931 77 0,'0'0'38'0,"-17"-2"0"16,5 3 1-16,-19-4-28 16,8 9-3-16,-15-4 0 15,3 9-1-15,-13 1-2 16,3 12 0-16,-1 4-1 0,1 2-3 15,6 5 1-15,12 0-1 16,8 1-1-16,16-3 0 16,11-5 1-16,17-12-2 15,15-7 1-15,14-12 0 16,7-10 1-16,8-12-1 15,6-14 1-15,3-11 0 16,-4-6 0-16,-6-7 1 16,-6-4-1-16,-13-2 0 15,-7 1 0-15,-11 7 1 16,-9 10-2-16,-12 11 0 15,-10 17 0-15,0 23 0 16,-25 7 0-16,4 23 0 16,-4 16 0-16,-2 12-2 0,4 11 0 15,3 2-2-15,10 4-1 16,7-11-3-16,19 2-8 15,1-21-6-15,28 4-7 16,-6-24-4-16,23-4-5 16,-5-16-1-16,9-10 1 15</inkml:trace>
  <inkml:trace contextRef="#ctx0" brushRef="#br0" timeOffset="128150.3298">21309 7982 111 0,'-29'-7'42'16,"1"21"1"-16,-15-2-3 0,7 8-37 15,-9 6 1 1,5 5-2-16,2 0 1 0,5 4-2 16,8-3 0-16,11-3-1 15,13-6 1-15,11-5 0 16,9-6-1-16,10-8 0 15,7-5 0-15,3-9 0 16,4-4 0-16,0-8 0 16,2-4 0-16,-3-6 0 15,-6-2 1-15,-1-2 1 16,-7-2-2-16,-2 5 0 15,-3 1 0-15,-6 9 0 16,-10 8 0-16,-7 15 0 16,3 15 0-16,-16 8 0 0,2 11 0 15,-7 4-2-15,2 3 0 16,4 2-1-16,9-7-1 15,8-13-2-15,17-6 0 16,5-18-6-16,26 1-5 16,-9-25-6-16,29 6-7 15,-11-25-1-15,15 5-2 16,-7-13-5-16,-3-3 2 15</inkml:trace>
  <inkml:trace contextRef="#ctx0" brushRef="#br0" timeOffset="128368.3423">22104 7465 118 0,'-26'39'42'0,"-14"10"0"16,4 24-1-16,-4 2-38 0,5 10-1 16,5 2-1-16,3-6-2 15,7-2 0-15,4-12-1 16,6-8-2-16,2-13-1 15,6-8-3-15,-4-24-6 16,14 6-6-16,-8-20-10 16,0-15-9-16,-5-4 0 15,8-3-1-15,-8-12 4 16</inkml:trace>
  <inkml:trace contextRef="#ctx0" brushRef="#br0" timeOffset="128518.3508">21748 7964 104 0,'-17'-28'39'0,"13"12"2"15,3 3-3-15,13 13-33 16,9 4-4-16,10 0-3 0,13 4-3 15,2-5-3-15,14 7-2 16,-8-15-7-16,16 12-17 16,-10-9-4-16,0 1 1 15,-9-5 1-15</inkml:trace>
  <inkml:trace contextRef="#ctx0" brushRef="#br0" timeOffset="128886.3719">22404 7888 94 0,'0'0'38'16,"0"0"3"-16,-29 4-4 15,10 20-22-15,-23-3-6 16,-2 10-4-16,-7 2 0 15,4 5-2-15,3 1 0 16,8-2-2-16,10-4 1 16,15-6-2-16,18-8 2 0,18-7-2 15,11-8 0-15,11-8 0 16,8-10 0-16,4-7 0 15,1-6 0-15,-4-6 0 16,-5-3 0-16,-8 1 0 16,-6 2 0-16,-8 1 0 15,-10 9 0-15,-11 9 0 16,-8 14 0-16,0 0 0 15,-24 31 0-15,6-2 0 16,-3 6 0-16,0 2 0 16,9 4 0-16,4-7-9 15,15 4-3-15,-1-20-5 16,25 9-4-16,-11-27-5 15,27 16-6-15,-11-23-1 16,20 8-2-16,-7-6-1 0,2-1 5 16</inkml:trace>
  <inkml:trace contextRef="#ctx0" brushRef="#br0" timeOffset="129061.3819">22957 8237 127 0,'0'0'44'0,"0"0"-2"16,0 0-2-16,-5 13-45 16,5-13-6-16,18 0-5 15,-18 0-10-15,43 4-10 16,-24 2-6-16,15 7-4 15,-4 5 3-15</inkml:trace>
  <inkml:trace contextRef="#ctx0" brushRef="#br2" timeOffset="135127.7289">20776 4523 47 0,'11'-6'33'0,"-11"6"3"0,7-12-3 16,-15-3-18-16,8 15-3 15,-9-16-2-15,9 16-3 16,-23-17-1-16,6 9-2 15,-7-3 0-15,-4 6-2 16,-8 1 1-16,-3 8-1 16,-6 4 1-16,-3 11-1 15,-4 10 0-15,4 9-1 16,0 7 1-16,6 6-1 15,11-1-1-15,9-2 1 16,17-5-1-16,19-15 1 16,15-14-1-16,19-19 1 15,13-21 0-15,15-15-1 16,5-18 1-16,3-14 0 15,-3-9 0-15,-7-6 1 0,-9-4-1 16,-14-1 0-16,-11 3 0 16,-16 8 0-16,-10 8 0 15,-8 17 0-15,-5 11-1 16,-7 13 0-16,-4 25 0 15,-3 24 0-15,-2 24 0 16,0 17-1-16,1 17 1 16,1 11-1-16,3 7 0 15,0 4-1-15,8-2-1 16,1-11-2-16,9-4-1 15,-1-19-5-15,18 5-19 16,-6-28-10-16,13-3 1 16,-1-19-2-16</inkml:trace>
  <inkml:trace contextRef="#ctx0" brushRef="#br2" timeOffset="135555.7533">21480 4418 97 0,'-12'-16'38'0,"12"16"1"15,-32-14-2-15,10 16-34 16,-7 3 1-16,2 12 0 16,-9 4-1-16,-1 11-1 15,-2 6 1-15,0 9-1 16,2 1 0-16,6 0-1 15,8-3 0-15,12-3 0 16,11-11 0-16,14-11-1 0,11-15 1 16,16-15-1-16,7-13 0 15,8-12 1-15,2-5 0 16,-5-8-1-16,-3-5 1 15,-6 1-1-15,-7 4 1 16,-13 6 0-16,-6 11 0 16,-11 8-2-16,-5 11 1 15,-2 12 0-15,-14 12-1 16,5 15 1-16,-5 7-1 15,0 7 0-15,4 1 0 16,5 1-2-16,10-1-1 16,7-16-2-16,22 2-9 15,-6-32-16-15,24 2-9 0,-2-23 0 16,19-4-1-1</inkml:trace>
  <inkml:trace contextRef="#ctx0" brushRef="#br2" timeOffset="135781.7663">22211 3748 102 0,'-26'27'38'0,"8"28"2"15,-13 2-3-15,12 16-33 16,-8 6-1-16,3 13-1 15,2 0 0-15,4 1-2 16,1-2-2-16,1-10-3 0,12 3-11 16,-10-21-24-16,14-6 1 15,-8-20-1-15,11-6-1 16</inkml:trace>
  <inkml:trace contextRef="#ctx0" brushRef="#br2" timeOffset="135991.7783">21853 4319 106 0,'-21'-2'39'0,"-1"5"1"16,15 11-3-16,3-3-36 15,26-6-4-15,20 0 0 16,15-7-1-16,20 6-1 15,0-10-4-15,22 12-10 0,-9-10-18 16,13 8 1-16,-12-8-1 16,-7 8 2-16</inkml:trace>
  <inkml:trace contextRef="#ctx0" brushRef="#br2" timeOffset="136344.7985">22806 4330 78 0,'-15'-6'38'0,"-1"9"-1"16,-21-5 3-16,1 17-24 15,-14-3-8-15,1 10-2 16,-6 6-1-16,3 7-1 15,2 5 0-15,6 4-1 16,11-2-1-16,13 3 1 16,14-8-2-16,13-6 0 15,16-11 0-15,14-16 0 0,13-10 0 16,7-12 0-16,2-11 0 15,0-9 0-15,-2-6-1 16,-10-2 1-16,-5 4 1 16,-13 0-2-16,-9 11 0 15,-7 4 0-15,-9 14 0 16,-4 13 0-16,-15 11 0 15,-3 17 0-15,-4 7-2 16,2 8 0-16,1 3-1 16,5 3-3-16,14 6-5 15,-1-20-11-15,31 5-15 16,-3-20-5-16,23-2 0 15,3-14-1-15</inkml:trace>
  <inkml:trace contextRef="#ctx0" brushRef="#br2" timeOffset="136488.8064">23412 4643 121 0,'-13'4'41'0,"13"-4"-4"16,-18 6-18-16,2-13-58 15,16 7-4-15,0 0 1 16,0 0-2-16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1:33:02.0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9258 8709 26 0,'0'0'27'15,"0"0"2"-15,0 0-14 16,0 0-4-16,-19-6 0 15,19 6 0-15,-11 4-2 16,11-4-2-16,-11 4 0 16,11-4-2-16,0 0 0 15,0 0-1-15,-11 6-1 16,11-6-1-16,0 0-1 15,0 0 0-15,0 0-1 16,0 0 1-16,0 0-1 16,13 8 0-16,-13-8 1 0,20 3-1 15,-6 2 1-15,5-2-1 16,0 0 1-16,6 0-1 15,-2 0 1-15,2 1-1 16,1 1 0-16,3-1 0 16,0 2 1-16,3-3-1 15,2 0 0-15,2-2 0 16,1-1 1-16,4 0-1 15,5-1 0-15,0-2 0 16,4 0 0-16,2 3 0 16,2 0 1-16,3 2-1 15,0-1 0-15,1 2 0 16,2-1-1-16,-2-1 1 15,2-1 0-15,-3 0 0 16,1-1 0-16,2 0 0 0,1-3 0 16,3 3 0-16,0 1-1 15,0 1 1-15,-1 2 0 16,2 0 0-16,-2 4 2 15,-2 2-3-15,0 2 3 16,1 0-3-16,-3 1 2 16,2-2-1-16,1 0 1 15,1 0-1-15,3-5 0 16,0 0 0-16,2-3 0 15,0 1 0-15,0-1 0 16,-2-1 1-16,2-1-1 16,-4 0 0-16,4 0 0 15,0 0 0-15,0 0 0 0,2-1 0 16,-1 0 0-16,-1 1 0 15,0-1 0-15,0 0 0 16,-6-2 0-16,0 1 0 16,-2 1 1-16,-2-2-1 15,1 1 0-15,-2-1 0 16,2-1 0-16,-1 1 1 15,-2 0-1-15,-1 1 0 16,0 0 0-16,-7-2 0 16,0 2 0-16,-1 1 1 15,-4-4-1-15,-3 1 0 16,0 0 0-16,-2-3 0 15,0 0-2-15,-3 2 3 16,-1-2-1-16,1 0 0 16,-4 2 0-16,-4 2 0 0,-2 0-1 15,-5 0 1-15,-3 2 0 16,-3-1 0-16,-14 2-2 15,19-3 2-15,-19 3-1 16,0 0 1-16,0 0 0 16,0 0 0-16,0 0 0 15,0 0-1-15,0 0-1 16,0 0-1-16,0 0-4 15,0 0-27-15,0 0 0 16,0 0-4-16,0 0 3 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23:20:44.3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1503 1624 59 0,'-10'-7'34'15,"-3"1"0"-15,-1 5-1 16,-9 4-23-16,8 6-3 15,-13 3 0-15,7 10-2 16,-9 8 1-16,4 10-3 16,-8 6 1-16,6 9-2 15,2-1 2-15,7 2-3 16,7 1 1-16,10-4-2 15,10-9 0-15,13-12-1 16,10-12 1-16,11-14 0 16,6-14 0-16,4-9 0 15,-3-11 0-15,0-13 0 0,-9-8-1 16,-7-4 4-16,-10 3-3 15,-12 0 2-15,-14 7-2 16,-6 7 2-16,-14 6-1 16,-5 8 2-16,-5 8-2 15,-1 8 0-15,-1 5 1 16,6 1-2-16,6 0 1 15,9 0 0-15,14 0-1 16,12-10 0-16,13-2 0 16,15-3 0-16,7 0 0 15,8-1 0-15,5 3 1 16,1 4-1-16,-6 7 0 15,-4 5 0-15,-10 9 1 0,-9 11-1 16,-14 8 1 0,-9 10-2-16,-11 4 2 0,-8 6-2 15,-3-3 2-15,-2-1-2 16,-1-7 1-16,4-9-1 15,6-14 2-15,6-17-1 16,26-13 0-16,3-17 2 16,7-13-1-16,5-7 1 15,1-3 0-15,2-3 1 16,-2 2-1-16,-9 7 0 15,-8 11 0-15,-8 11 0 16,-7 10-1-16,-10 15 0 16,0 0-1-16,6 31 1 15,-9 1-2-15,0 7-1 16,8 5 0-16,-1 1-2 0,9 2-2 15,5-14-7-15,17 0-25 16,-1-20-3-16,18-11 1 16,1-24-1-16</inkml:trace>
  <inkml:trace contextRef="#ctx0" brushRef="#br0" timeOffset="216.0123">2808 1286 101 0,'3'-48'40'15,"-8"27"2"-15,-17 24-3 16,-2 34-35-16,-6 33-3 16,-11 6 0-16,7 19-1 0,12 5-1 15,8-11-2-15,14-16-2 16,11-8-4-16,-2-18-27 15,19-9-3-15,0-16 1 16,13-16-1-16</inkml:trace>
  <inkml:trace contextRef="#ctx0" brushRef="#br0" timeOffset="717.041">3022 1574 98 0,'-19'14'39'15,"-7"11"0"-15,4 14 0 16,-10 5-35-16,15 2-1 15,4-4 0-15,8-2-2 0,5-7 1 16,12-3-2-16,7-15 1 16,5-12 0-16,5-12-1 15,4-12 1-15,0-6 0 16,2-5 1-16,-3-5-2 15,-4-2 2-15,-2 1-1 16,-6 6 1-16,-4 8-1 16,-6 6-1-16,-10 18 0 15,0 0-1-15,5 16 1 16,-11 22-2-16,-1 15 1 15,-1 19-2-15,0 10 2 16,-2 11-3-16,2 5 3 16,1 4-2-16,0-5 2 15,2-10 0-15,0-13 1 16,0-16-1-16,0-17 2 0,0-11 0 15,0-19 0-15,5-11 0 16,-19-26 1-16,9-6-1 16,-4-13 0-16,3-10-1 15,2-13 1-15,2-9 0 16,5 0-1-16,6 0 0 15,10 4-2-15,2-1-2 16,16 12-23-16,-6 0-12 16,8 20-1-16,-3 4-1 15,2 15 0-15</inkml:trace>
  <inkml:trace contextRef="#ctx0" brushRef="#br0" timeOffset="2118.1211">3945 1662 49 0,'0'0'34'15,"4"-12"1"-15,-4 12 0 16,-20-3-22-16,20 3-1 16,-27 16-2-16,13 2-3 15,-8 5-2-15,5 11-2 16,-3 3 0-16,4 4-2 0,2 3 2 15,7-2-3-15,5 0 2 16,7-8-2-16,3-9 1 16,9-8 0-16,4-12 0 15,8-9-1-15,1-11 1 16,1-5-1-16,-2-10 0 15,1-7 1-15,-6-5-1 16,-6-1 1-16,-5 1-1 16,-7 3 2-16,-5 4-2 15,-8 6 2-15,0 11-1 16,-2 3 0-16,-2 8-1 15,11 7 1-15,-14-5-1 16,14 5 0-16,0 0 1 16,25 2-1-16,0-8 0 0,11 0 0 15,3-1 0-15,8 0 1 16,0 0-1-16,0 5 0 15,-7 4 1-15,-4 6-1 16,-12 11 0-16,-5 6 1 16,-11 10-1-16,-8 5-1 15,-8 2 2-15,-4 1-2 16,-4-3 1-16,0-3-1 15,0-9 1-15,5-7-1 16,11-21 2-16,0 0-1 16,3-14 0-16,16-16 2 15,4-7-1-15,5-8 2 16,3 0-1-16,0-4 0 0,-1 5 0 15,-6 5 0-15,-4 10 0 16,-5 13-1-16,-2 9 0 16,-13 7-1-16,10 18 1 15,-5 11-2-15,-5 7 1 16,3 8-1-16,-3 5-1 15,4 3-1-15,4 1-1 16,0-7-4-16,15 4-29 16,-8-20-4-16,15-5 1 15,-4-14 0-15</inkml:trace>
  <inkml:trace contextRef="#ctx0" brushRef="#br0" timeOffset="2485.1421">4893 1731 88 0,'0'0'38'0,"-8"23"1"16,8-23 0-16,21 15-22 15,1-21-15-15,9-1 0 16,4-8 1-16,9-4-1 15,-2-7 0-15,-1-4 0 16,-4 0 0-16,-7-1 0 16,-7 2 1-16,-9-1-1 15,-15 10 0-15,-12 7-1 16,-12 12 1-16,-8 15-1 15,-9 9 0-15,-1 16-1 0,-4 10 1 16,6 10-1-16,7-1 0 16,14 1 0-16,13-7 0 15,18-12-2-15,19-11-1 16,16-21-2-16,25-9-15 15,3-23-19-15,14-4-3 16,-4-11 1-16,2-2-1 16</inkml:trace>
  <inkml:trace contextRef="#ctx0" brushRef="#br0" timeOffset="3296.1885">843 3028 93 0,'0'0'36'16,"0"0"1"-16,-9 26 0 0,-1-5-33 15,4 19-1 1,-7 10-1-16,0 12 0 0,1 3-1 16,1 2-2-16,5-2-1 15,3-17-2-15,11-3-12 16,1-36-21-16,14-16 0 15,3-33-1-15,8-15 1 16</inkml:trace>
  <inkml:trace contextRef="#ctx0" brushRef="#br0" timeOffset="3455.1976">885 2613 102 0,'-43'-10'39'16,"10"20"1"-16,-4 3-3 0,12 12-32 15,5-1-4-15,9-8-6 16,23 5-32-16,2-16-3 15,17 1 1-15,4-10-2 16</inkml:trace>
  <inkml:trace contextRef="#ctx0" brushRef="#br0" timeOffset="3845.2199">1314 3171 103 0,'4'24'38'0,"12"-1"1"16,5-21-3-16,11-5-34 0,10-14 0 16,9-8-1-16,4-9 0 15,-1-6 1-15,-3-6 0 16,-7 2-1-16,-15-3 2 15,-9 5-1-15,-15 3 0 16,-14 9-1-16,-14 5 1 16,-9 11 0-16,-12 14 0 15,-6 17-1-15,-8 14 1 16,2 14 0-16,-2 13-1 15,7 7 1-15,10 6-1 16,12 0 0-16,15-4-1 16,14-11 1-16,19-15-2 15,19-11-2-15,18-16-1 16,14-19-4-16,31-4-31 0,-6-19-3 15,17-2 1-15,-1-13-1 16</inkml:trace>
  <inkml:trace contextRef="#ctx0" brushRef="#br0" timeOffset="4011.2294">2548 3086 122 0,'-29'16'42'0,"3"9"1"15,-9-12-2-15,16-3-41 16,-5-3-5-16,-4-16-16 15,10 15-19-15,-8-10-3 16,5 11 0-16,-7-6 0 16</inkml:trace>
  <inkml:trace contextRef="#ctx0" brushRef="#br0" timeOffset="4177.2389">1469 3614 112 0,'-41'23'41'16,"18"-6"0"-16,4-16-3 15,15-20-56-15,20-3-20 16,4-14-4-16,13 0 1 16,0-7-1-16</inkml:trace>
  <inkml:trace contextRef="#ctx0" brushRef="#br0" timeOffset="5458.3122">3179 2932 81 0,'0'0'36'0,"0"0"0"16,0 0 0-16,-4 12-31 15,0 6-1-15,-6 4 0 16,5 15 0-16,-6 4-1 16,1 7 0-16,-2 3-1 15,4 1 0-15,0-6 0 0,3-7 0 16,3-9-1-16,2-9 0 15,0-21 0-15,13 0-1 16,-1-22 2-16,4-7-2 16,0-14 2-16,4-4-1 15,-1-8 1-15,-2-8-1 16,2 2 0-16,-5 7 0 15,-4 8 0-15,-5 9 0 16,-1 9 0-16,-4 9 0 16,0 19 0-16,0 0 0 15,3 14-1-15,2 6 0 16,1 7 1-16,7-1-2 15,3 1 2-15,7-2-1 16,6-3 0-16,5-11-1 0,5-8 2 16,2-8-1-16,2-10 0 15,-1-6 1-15,0-7-1 16,-6-4 1-16,-3-1-1 15,-5 2 1-15,-6 1-1 16,-4 8 1-16,-5 5-1 16,-13 17 0-16,10-5 1 15,-11 23 0-15,-5 9-1 16,-1 13 0-16,-1 5-1 15,0 9-1-15,2 2 0 16,5 3-2-16,4 1-1 16,3-15-3-16,16 7-19 15,-4-26-12-15,12 1-1 16,-4-24-1-16,11-1 2 0</inkml:trace>
  <inkml:trace contextRef="#ctx0" brushRef="#br0" timeOffset="5836.3338">4056 2937 75 0,'-15'10'39'0,"7"12"-1"15,0-9 1-15,14 2-18 16,-6-15-17-16,31 14 0 15,-2-16-1-15,7-3-1 16,2-9 0-16,3-2 1 0,-1-7-1 16,0-1-1-16,-8-6 1 15,-7 1-1-15,-12-1 0 16,-4 2-1-16,-18 7 1 15,-9 3 0-15,-12 13 0 16,-12 15 1-16,-10 13-1 16,-4 9 0-16,0 11 0 15,2 10 1-15,9 7 0 16,14 1-2-16,16-4 0 15,18-7-1-15,25-13-1 16,16-20-8-16,30 1-12 16,6-29-19-16,24-8-3 15,0-18 1-15,18-6-2 16</inkml:trace>
  <inkml:trace contextRef="#ctx0" brushRef="#br0" timeOffset="8195.4687">9006 3560 38 0,'0'0'30'0,"0"0"2"16,0-9 1-1,0 9-26-15,0 0 1 0,0 0 0 16,-3 20-1-16,-3-5 1 15,5 13-4-15,-7 3-1 16,1 11-1-16,-6 3 1 16,1 6 0-16,-4-2-1 15,4-3 1-15,-4-7-1 16,4-3 0-16,5-12 0 15,3-11 0-15,4-13 0 16,10-17-1-16,3-11 0 16,3-9 0-16,6-7 0 15,1-7 0-15,-2-3 0 16,-2 0 1-16,1 1-2 15,-3 6 2-15,-3 8-2 0,-5 7 2 16,-2 8-2-16,-1 10 1 16,-6 14 0-16,0 0-1 15,-4 15 1-15,0 6-1 16,3 2 1-16,1 1-1 15,7 1 0-15,6-4 0 16,4-4 1-16,11-9 0 16,10-7-1-16,6-9 1 15,4-6-1-15,4-4 2 16,-3-6-2-16,0 1 1 15,-6-1 0-15,-8 3 0 16,-6 3-1-16,-10 5 1 16,-5 6 0-16,-14 7-1 15,8 13 1-15,-12 10-1 0,-3 7 1 16,-2 9-1-16,-4 10 0 15,1 5 0-15,3 2-1 16,1-3 0-16,9-1-2 16,5-12-1-16,11-2-5 15,2-23-28-15,17-6-1 16,0-22 0-16,15-2-1 15</inkml:trace>
  <inkml:trace contextRef="#ctx0" brushRef="#br0" timeOffset="8390.4799">9928 3613 97 0,'-23'27'37'0,"5"16"0"16,-7-6-2-16,7 6-33 15,5-1-1-15,6-2-1 16,7-6-1-16,2-8-1 15,12-7-3-15,-2-21-24 16,16-4-7-16,-2-20 0 16,10-9-2-16</inkml:trace>
  <inkml:trace contextRef="#ctx0" brushRef="#br0" timeOffset="8548.4889">9919 3011 94 0,'-32'-20'37'16,"0"6"2"-16,13 17-4 15,1 1-29-15,18-4-13 0,0 0-29 16,23 6 0-16,12-2-2 16,1-10 0-16</inkml:trace>
  <inkml:trace contextRef="#ctx0" brushRef="#br0" timeOffset="8818.5044">10438 2809 99 0,'-8'20'37'0,"-6"-4"2"16,8 17-2-16,-13 3-32 16,7 17-2-16,-2 10 0 0,1 18-1 15,-3 10 0-15,1 7-1 16,0 5-1-16,0 0 0 15,5-2 0-15,-2-9-1 16,7-12 0-16,3-19-3 16,11-15-2-16,1-31-8 15,20-11-24-15,-1-30 0 16,16-11 0-16,-1-24-2 15</inkml:trace>
  <inkml:trace contextRef="#ctx0" brushRef="#br0" timeOffset="9051.5177">10781 2804 75 0,'2'-18'40'0,"-14"17"-1"16,2 33 2-16,-11 6-12 16,6 19-27-16,-2 10 1 15,1 14-1-15,3 11-1 16,4 3 0-16,3-1-1 15,2-3 1-15,2-4-2 16,2-6 0-16,2-9-2 16,3-18-2-16,9-5-4 15,-9-26-27-15,19-1-3 16,-3-23 0-16,10-5 0 15</inkml:trace>
  <inkml:trace contextRef="#ctx0" brushRef="#br0" timeOffset="9247.5289">11009 3396 101 0,'0'0'37'0,"-7"16"2"16,-8 8-1-16,9 11-34 16,-9 9-1-16,1 5-1 15,2 4-1-15,1-1 0 16,4-2-1-16,4-9-2 15,9-5-5-15,-5-20-29 16,17-2-3-16,-1-24 1 16,13-4-2-16</inkml:trace>
  <inkml:trace contextRef="#ctx0" brushRef="#br0" timeOffset="9411.5383">11156 3042 103 0,'-22'9'36'0,"-3"3"0"15,9 4-5-15,13 5-43 16,3-21-25-16,0 24 1 16,12-16-2-16,13 6 3 15</inkml:trace>
  <inkml:trace contextRef="#ctx0" brushRef="#br0" timeOffset="10101.5777">11439 3330 98 0,'-9'34'39'0,"-13"-7"0"0,8 14-2 16,-5-5-31-16,4 6-2 16,1 1-1-16,5 2-1 15,3-4 1-15,9-1-3 16,5-8 1-16,10-7-2 15,10-10 1-15,7-13-1 16,4-11 0-16,2-8 0 16,-1-11 0-16,0-7 0 15,-6-7 0-15,-8-3 2 16,-10-1-2-16,-7 2 2 15,-9 4-1-15,-5 5 2 16,-9 7-1-16,-1 7 0 0,-3 7 1 16,3 6-1-1,1 4 0-15,14 4 0 0,0 0-1 16,0 0 0-16,20 9 1 15,4-10-1-15,6-2 0 16,7 1 1-16,0-4 0 16,-1 2 0-16,-2 2 0 15,-5 3 0-15,-6 5 0 16,-7 7 1-16,-6 8-1 15,-9 6 0-15,-7 6 0 16,-1 8-1-16,-6-1 1 16,2 4-1-16,-2-2 0 15,5-4 0-15,1-8 0 16,10-9 0-16,7-9 0 15,4-13 0-15,11-12 1 0,4-11-1 16,6-13 1-16,2-7 0 16,3-9 0-16,1-3 0 15,-3-2 1-15,-3 11-2 16,-10 5 0-16,-4 15 0 15,-8 15 0-15,-13 12 0 16,0 27 0-16,-9 6 0 16,-3 12 0-16,-2 2 0 15,7 9-3-15,1-7-2 16,15 1-3-16,2-23-11 15,29 10-11-15,-5-23-11 16,19-2 0-16,-4-23-1 16,13 0 2-16</inkml:trace>
  <inkml:trace contextRef="#ctx0" brushRef="#br0" timeOffset="10410.5954">12714 3247 115 0,'-27'-12'40'15,"-1"21"1"-15,-9-3-1 16,8 13-37-16,1 1 0 15,7 6-1-15,6 0 0 16,8-1-1-16,11-1 0 16,9-3-1-16,7-3 0 15,3 0 1-15,5-2-1 16,-4 0 0-16,-3 1 1 15,-5 8-1-15,-6-2 1 16,-11 7 0-16,-13-2 0 0,-7 6-1 16,-9-1 0-16,-6 2 2 15,-4-3-5-15,-2-6-1 16,9 2-10-16,-10-23-15 15,22 5-14-15,2-18 1 16,18-3-3-16,5-18 2 16</inkml:trace>
  <inkml:trace contextRef="#ctx0" brushRef="#br0" timeOffset="12052.6893">7433 4510 64 0,'0'0'36'0,"6"-15"-1"15,-6 15 1-15,0 0-24 16,0 0-8-16,-6 21-1 16,2 9 0-16,-7 7 0 15,-2 11-1-15,1 5-1 16,-3 4 0-16,2-3-2 15,1-9-3-15,13-3-28 16,-1-23-3-16,15-16-1 16,3-22-2-16</inkml:trace>
  <inkml:trace contextRef="#ctx0" brushRef="#br0" timeOffset="12258.7011">7549 4204 95 0,'0'0'36'15,"-19"0"-1"-15,19 0 1 16,-2 14-34-16,2-14-3 16,23 9-2-16,-5-7-4 15,12 11-10-15,-6-6-18 16,9 9 0-16,-10-2-2 15,7 9 2-15</inkml:trace>
  <inkml:trace contextRef="#ctx0" brushRef="#br0" timeOffset="12655.7238">7789 4531 41 0,'-5'14'31'0,"5"-2"1"0,0-12-1 16,2 23-15-16,-2-23-4 16,-2 18-1-16,2-18-3 15,-4 27-2-15,-3-8 0 16,3 8-2-16,-5-4 0 15,2 5 0-15,-2-6-1 16,3-1-1-16,1-6 0 16,5-15 0-16,5 10 0 15,6-19-1-15,7-7 0 16,5-7 0-16,5-8 1 15,1-3-2-15,4-7 1 16,0-3 0-16,-1-2-1 16,1 1 1-16,-7 3 0 0,-1 6 0 15,-5 8 0-15,0 7 1 16,-5 11-2-16,-1 12 1 15,-5 14-1-15,1 10 0 16,-2 14-1-16,-4 1-2 16,6 11-1-16,-6-7-3 15,14 15-21-15,-10-20-11 16,13 2 0-16,-4-16-1 15,12-5 1-15</inkml:trace>
  <inkml:trace contextRef="#ctx0" brushRef="#br0" timeOffset="13173.7535">9048 4202 79 0,'2'-14'36'0,"-2"14"-1"16,-1 11 1-16,-1 13-31 16,-3 7-2-16,4 14-1 15,-5 10 1-15,2 12-2 16,-1 9-1-16,-1 5-1 15,0-3-1-15,1-4-2 0,3-6-2 16,-3-24-11-16,8 0-19 16,-2-21 1-16,9-9-2 15,-10-14 1-15</inkml:trace>
  <inkml:trace contextRef="#ctx0" brushRef="#br0" timeOffset="13377.7651">8985 4691 71 0,'-20'-15'37'16,"8"8"0"-16,-3-2 1 15,15 9-27-15,-15-1-5 16,15 1-2-16,0 0-3 16,24-11-2-16,2-2-2 15,6-8-1-15,17-2-2 0,-2-15-3 16,20 2-3-16,-6-18-7 15,9 9-15-15,-7-9 0 16,-3 5 2-16,-9-2 0 16</inkml:trace>
  <inkml:trace contextRef="#ctx0" brushRef="#br0" timeOffset="13741.7859">9598 4099 77 0,'-11'10'35'16,"-7"7"-1"-16,2 22 1 16,-6-1-27-16,7 13-4 15,-6 2 0-15,6 9-2 16,0 2 1-16,6 1-1 15,-1-3-1-15,7-6 0 16,2-5 1-16,4-9-1 16,1-8 0-16,4-11 0 15,2-12 1-15,3-8-1 0,2-12 0 16,1-9 0-16,1-5 0 15,0-6 0-15,-1-3 0 16,2 1 0-16,-5 2 0 16,1 6-1-16,-3 8 1 15,-11 15 0-15,18 2-1 16,-12 17 1-16,-1 10-2 15,-2 9 1-15,2 3-2 16,2 3 0-16,6 2-3 16,-3-10-2-16,19 5-19 15,-5-24-13-15,13-6 1 16,-2-17-1-16,11-4 1 15</inkml:trace>
  <inkml:trace contextRef="#ctx0" brushRef="#br0" timeOffset="14075.8051">9938 4633 80 0,'-19'25'36'16,"-1"-9"0"-16,16 4 1 15,0-3-34-15,16-10 0 16,6-11 0-16,13-2-1 15,6-8 0-15,2-3 0 16,3-7-1-16,-2-1 0 16,-5-2 1-16,-6-1-1 15,-14 5 0-15,-7 3 1 0,-13 2 0 16,-10 11 0-16,-11 7 0 15,-8 12 0-15,-6 6 0 16,-2 12 0-16,0 6-1 16,5 3 1-16,5 4-1 15,12-2-1-15,15-1-3 16,16-17-2-16,24 7-13 15,5-27-22-15,30-3 1 16,4-19-2-16,23-7 1 16</inkml:trace>
  <inkml:trace contextRef="#ctx0" brushRef="#br0" timeOffset="14809.847">10890 4225 80 0,'-6'-14'36'16,"6"14"1"-16,-12 6-2 15,3 16-31-15,-2 3 1 16,0 17-1-16,0 3-1 16,1 11 0-16,1 4-1 15,3 5-1-15,3-3 0 16,3-7 0-16,2-5-1 15,5-7 1-15,2-13-2 16,2-7 1-16,3-8 0 16,0-12 0-16,1-9 1 15,0-7-1-15,-3-7 0 0,1-4 1 16,0-5 0-16,-3-1-1 15,1-2 1-15,-2 2-1 16,1 4 0-16,2 7 0 16,0 4 0-16,0 11 0 15,2 7 0-15,2 8 0 16,2 10 0-16,-3 2 0 15,0 7 0-15,-5 2 0 16,-1 2 0-16,-6-3 1 16,-6-2-1-16,-10-3 0 15,-5-5 1-15,-4-5-1 16,-5-6 1-16,-1-6-2 15,0-3 0-15,4-12-1 0,10 0-4 16,0-17-12-16,22 9-19 16,0-13-1-16,21 11-1 15,2-13 1-15</inkml:trace>
  <inkml:trace contextRef="#ctx0" brushRef="#br0" timeOffset="15163.8673">11460 4578 83 0,'-15'0'38'16,"4"8"-1"-16,-12-8 1 16,9 7-33-16,-8 0-1 15,3 13 0-15,-2 3-1 0,-2 9 0 16,2 4-1-16,2 2 0 15,5 2 0-15,6 0-1 16,5-3 0-16,8-8-1 16,9-9 0-16,8-11 0 15,7-10 0-15,8-13 0 16,4-9-1-16,1-11 1 15,-3-5-1-15,-5-3 0 16,-7-5 0-16,-8 0 0 16,-12 7-1-16,-11 3 0 15,-7 12-1-15,-11 3 0 16,1 14-3-16,-7-2-4 15,19 21-27-15,-13-3 1 16,18 11-2-16,2-6 2 16</inkml:trace>
  <inkml:trace contextRef="#ctx0" brushRef="#br0" timeOffset="15578.891">11846 4624 88 0,'-31'1'38'15,"5"12"0"-15,-14-5 1 16,4 10-33-16,-1 2-2 16,10 7 1-16,1 0-3 15,9 1 0-15,6-2-1 16,11-1 0-16,10-9-1 15,8-7 0-15,10-11 0 0,6-11 1 16,4-10 0-16,5-12 0 16,-3-10 0-16,0-6 1 15,-6-5-1-15,-4-1 0 16,-3-1 0-16,-10 8 1 15,-3 5-1-15,-6 12 0 16,-6 11-1-16,-2 22 0 16,0 0 0-16,-19 29 0 15,10 9-2-15,-3 7 0 16,5 8-2-16,-1 2-1 15,8 8-2-15,0-15-5 16,22 11-16-16,-8-24-12 16,13 4 2-16,-2-19-1 15,8-2 2-15</inkml:trace>
  <inkml:trace contextRef="#ctx0" brushRef="#br0" timeOffset="15978.9139">12246 4605 93 0,'0'0'37'0,"-23"-4"1"15,14 16 1-15,-8 0-35 16,7 7 0-16,2 0-1 16,9 1-2-16,6-4 0 15,8 0 0-15,7-7 0 16,5-3-1-16,1-8 1 15,3-5 0-15,3-3 0 0,-5-4 0 16,-2-4-1-16,-3 1 1 16,-4-1-1-16,-5 4 0 15,-1 4 0-15,-2 4-1 16,-12 6 1-16,12 22-1 15,-12 11-1-15,-3 13 1 16,-1 18 2-16,-7 11-3 16,-3 17 3-16,-2 0-2 15,-2 6 1-15,-2-7 0 16,-2-7 0-16,1-11 0 15,-1-15-2-15,-2-17 1 16,2-12-5-16,-7-30-16 16,11-1-16-16,-7-21 0 15,7-7-1-15,0-20 1 16</inkml:trace>
  <inkml:trace contextRef="#ctx0" brushRef="#br0" timeOffset="19067.0905">16863 3470 48 0,'0'0'32'0,"13"-21"1"16,-13 21 0-16,4-14-22 15,-4 14-1-15,0 0-2 16,0 0-1-16,-1 19-1 15,-5 6-3-15,-6 3 2 16,0 7-3-16,-5 6 2 16,1 5-2-16,-5 0 2 15,6 0-1-15,-1-5-1 16,8-5 0-16,3-4 0 0,10-8-1 15,11-7 0-15,9-5 0 16,8-10-1-16,11-6 0 16,8-6 0-16,9-7-1 15,2-6 0-15,3-5-2 16,4 2-1-16,-8-11-8 15,3 15-26-15,-21-7 2 16,-2 12-2-16,-20 0 1 16</inkml:trace>
  <inkml:trace contextRef="#ctx0" brushRef="#br0" timeOffset="19330.1056">17267 3530 80 0,'-12'-18'36'16,"12"18"1"-16,-19 6 1 16,8 12-32-16,-7 8-1 15,1 14-1-15,-6 10 1 16,4 11-3-16,-6 8 0 15,4 4-2-15,6 0-2 16,5-11-1-16,10-1-4 16,3-23-22-16,23-4-8 15,5-23 0-15,20-6-2 16</inkml:trace>
  <inkml:trace contextRef="#ctx0" brushRef="#br0" timeOffset="19691.1262">17834 3464 93 0,'-12'4'39'16,"-17"1"1"-16,2 23-1 15,-10 5-33-15,-1 12-3 16,-6 10 1-16,1 13-1 15,0 4 1-15,6 2-2 16,6 2-1-16,12-8 0 16,9-7-1-16,11-9 0 0,13-13 0 15,7-14 0-15,8-13 0 16,1-12 0-16,3-10-1 15,-5-10 0-15,-3-5 1 16,-10-7-1-16,-8-2 1 16,-11-2-1-16,-9 5-1 15,-8 1 1-15,-6 8-2 16,-6 3-1-16,7 14-8 15,-9-7-23-15,21 13-4 16,4-8 0-16,10 7-1 16</inkml:trace>
  <inkml:trace contextRef="#ctx0" brushRef="#br0" timeOffset="20188.1547">18254 3792 88 0,'0'0'38'0,"0"0"-1"16,0 0 1-16,-11 11-34 15,6 8-1-15,-6 7-1 16,0 9-1-16,-3 7-1 15,-1 4 0-15,1 5-2 16,0-6-3-16,10 2-5 16,-5-17-27-16,18-11 1 0,-9-19-3 15,33-13 2-15</inkml:trace>
  <inkml:trace contextRef="#ctx0" brushRef="#br0" timeOffset="20638.1804">18386 3516 85 0,'0'0'36'16,"-11"5"1"-16,13 8 1 16,-7-2-34-16,13 3-3 15,3-2 1-15,1 1-1 16,2 2 1-16,1-1-1 15,3 0 0-15,-3 2 0 16,-1-2 0-16,-1 8 2 0,-3 1-2 16,-2 7 2-16,-6 2 0 15,-1 7-1-15,-2 1 0 16,-1 2 0-16,-3-3-1 15,1-3 0-15,1-6 0 16,4-9 0-16,5-12 0 16,7-13 0-16,5-11 0 15,8-12 0-15,4-10 1 16,5-4-1-16,2-5 0 15,0 0 0-15,-3 5-1 16,-2 6 0-16,-5 10 1 16,-5 10-1-16,-8 12 0 0,-14 3 0 15,15 30-1-15,-17-1-1 16,4 13-2-16,-5-1-2 15,14 18-14-15,-15-15-19 16,16 7-1-16,-6-13-2 16,5 1 0-16</inkml:trace>
  <inkml:trace contextRef="#ctx0" brushRef="#br0" timeOffset="21433.2259">15273 4602 62 0,'3'-12'36'16,"-7"-2"0"-16,4 14 1 15,-18-19-28-15,7 23-2 16,-12-4-1-16,6 12-1 16,-9 1-1-16,2 12-1 0,-4 4-1 15,5 7 0-15,2 0 0 16,6 1 0-16,7-4-1 15,8-1 0-15,8-10 0 16,13-7 0-16,8-11 0 16,10-11-1-16,5-9 1 15,4-11 0-15,0-5 0 16,1-4 1-16,-5-3-1 15,-7 2 0-15,-6 2 0 16,-8 7 0-16,-6 5 0 16,-6 9 0-16,-11 14-1 15,0 0 1-15,5 11-1 16,-10 12 0-16,1 12 0 15,0 1-2-15,2 9-2 0,2-8-3 16,17 13-19-16,-5-19-13 16,13 2-1-16,2-19-1 15,11-5 1-15</inkml:trace>
  <inkml:trace contextRef="#ctx0" brushRef="#br0" timeOffset="22132.2659">16326 4285 56 0,'5'-22'36'0,"2"10"-1"16,-8-3 1-16,1 15-15 15,-11 4-14-15,5 16-1 16,-6 4-1-16,6 16-1 15,-7 8-1-15,3 9-1 16,-2 9 0-16,3 4-1 16,2 2 0-16,2-4 0 15,1-7 0-15,4-8 0 16,1-10-1-16,6-9 0 15,-1-12 1-15,7-11-1 16,3-13 0-16,3-8 1 16,3-12-1-16,3-4 1 15,2-10 0-15,2-2-1 16,-3 3 1-16,-2 1-1 0,-4 8 1 15,-2 4-1-15,-4 10 1 16,-2 13-1-16,-5 10 1 16,-4 10-1-16,-2 7 0 15,-3 5 0-15,2 1-1 16,-2 1-1-16,5-1-3 15,2-12-1-15,12 2-6 16,-17-24-16-16,39 1-11 16,-14-16 1-16,16 2 0 15,-7-13 2-15</inkml:trace>
  <inkml:trace contextRef="#ctx0" brushRef="#br0" timeOffset="22515.2878">16882 4630 82 0,'-18'0'37'0,"18"0"0"16,-28 18 1-16,18 0-31 15,-7 0-3-15,7 10 1 16,-2 1-2-16,4 2-1 16,4-1 0-16,4 2 0 15,4-7-1-15,7-3 0 16,4-7 0-16,6-8 0 15,3-8-1-15,4-8 1 16,3-8 0-16,4-5-1 16,-3-7 1-16,-1-4-1 15,-3 3 1-15,-2 1-1 16,-8 1 1-16,-5 5-1 0,-4 5 1 15,-4 5-1 1,-5 13 0-16,0 0 0 0,0 0 0 16,-19 24 0-16,12-5-1 15,2 7 0-15,1 2-1 16,-1-1-1-16,9 4-2 15,-1-12-4-15,19 6-13 16,-10-18-17-16,17 0 1 16,-5-13-1-16,13 2 2 15</inkml:trace>
  <inkml:trace contextRef="#ctx0" brushRef="#br0" timeOffset="23092.3208">17409 4671 80 0,'0'0'38'15,"-15"-3"-2"1,15 3 1-16,-24 13-30 0,15 4-4 15,-4 1 0-15,6 7 0 16,-3 0-1-16,4 4 0 16,-2-3-1-16,3 0 1 15,2-6-1-15,3-1-1 16,0-8 1-16,0-11 0 15,12 2-1-15,-1-13 1 16,3-5 0-16,1-7-1 16,3-4 1-16,2-5 0 15,0 0 0-15,0 0-1 16,-3 3 1-16,-3 5 0 15,-4 3 0-15,-1 6-1 16,-9 15 1-16,13-13-1 0,-13 13 1 16,0 0-1-16,5 21 0 15,-5-7 0-15,4 3 0 16,-1 1 0-16,4 0 0 15,0-1 1-15,5-4-1 16,2-5 0-16,1-6 1 16,5-5 0-16,2-8-1 15,-1-4 1-15,1-2 0 16,1-3 0-16,-2 0-1 15,1 0 1-15,-6 3-1 16,-1 4 0-16,-15 13 1 16,19-10-1-16,-19 10 0 15,3 15-1-15,-4 4 1 16,-1 4-1-16,0 7 0 0,2-1-2 15,6 5 0-15,-1-4-2 16,11 1-2-16,-1-15-4 16,22 7-10-16,-12-25-7 15,21 7-10-15,-8-14-1 16,14 0 2-16,-7-11 1 15</inkml:trace>
  <inkml:trace contextRef="#ctx0" brushRef="#br0" timeOffset="23484.3432">18227 4684 85 0,'-22'-20'38'0,"7"19"0"15,-12-3 2-15,8 12-33 16,-10 3-3-16,2 9 1 16,-2 2-2-16,4 7 0 0,0 2-1 15,6 5 0-15,4-4-1 16,5-1 0-16,6-5-1 15,8-4 1-15,8-9-1 16,9-7 0-16,3-10 0 16,9-8 0-16,3-8 0 15,2-8 0-15,0-5 0 16,-2-4 0-16,-6 0 1 15,-5 3-1-15,-5 7 1 16,-9 4-1-16,-7 6 0 16,-4 17 0-16,0 0 0 15,-17 8 0-15,6 11-1 16,0 4 1-16,0 4-1 15,2 2-1-15,7 4-1 16,3-6 0-16,9-2-2 0,2-11-3 16,17 4-8-16,-12-23-7 15,25 9-10-15,-11-15-5 16,9-1 0-16,-6-12 1 15</inkml:trace>
  <inkml:trace contextRef="#ctx0" brushRef="#br0" timeOffset="23845.3638">18611 4655 92 0,'0'0'38'15,"-15"6"0"-15,6 11 0 16,-6-1-34-16,5 8 0 16,-6 1-1-16,9 1-1 15,-6 0 0-15,8-1-1 16,1-6 0-16,6-7 1 0,-2-12-1 15,16 4 0-15,-1-12 0 16,2-8 0-16,3-6 0 16,0-5 0-16,3-2 0 15,-3-3-1-15,2 2 1 16,-1 3-1-16,-1 3 0 15,2 5 1-15,-4 4-1 16,-2 7 0-16,3 8 0 16,-2 9 0-16,-3 9 0 15,-3 11 0-15,-6 10 0 16,-2 6-2-16,-2 7-2 15,-6-5-3-15,10 13-12 16,-17-25-4-16,17 10-11 0,-10-25-6 16,9-3-2-16,-4-17 2 15</inkml:trace>
  <inkml:trace contextRef="#ctx0" brushRef="#br0" timeOffset="24536.4034">15203 5180 51 0,'0'0'30'16,"0"0"1"-16,0 0-1 15,0-14-26-15,0 14-2 16,0 0 0-16,0 0 0 15,0 0 0-15,0 0 1 16,0 0 0-16,0 0 1 0,0 0-1 16,0 0 2-16,0 0-1 15,0 0-1-15,0 0 0 16,0 0-2-16,0 0-4 15,2-11-16-15,-2 11-14 16,0 0-1-16,10-5-1 16,-10 5 0-16</inkml:trace>
  <inkml:trace contextRef="#ctx0" brushRef="#br0" timeOffset="25887.4806">15453 5300 20 0,'14'-12'31'0,"-14"12"1"0,8-14 2 15,-8 14-14-15,-5-16-3 16,5 16-4-16,-8-19-3 16,8 19-3-16,-15-27-1 15,7 15-1-15,-6-7-1 16,0 5 0-16,-1 0 0 15,-2 7-1-15,-4 4-1 16,-4 11 0-16,-7 8-1 16,-2 12 0-16,-4 8 0 15,0 6 0-15,0 4 0 16,4 3 0-16,9-1-1 15,11-4 1-15,15-3-1 16,18-13-1-16,18-2-2 16,11-15-5-16,26 1-25 15,-3-13-6-15,8-4 1 0,-3-11-2 16</inkml:trace>
  <inkml:trace contextRef="#ctx0" brushRef="#br0" timeOffset="26332.5061">15675 5367 77 0,'-10'0'37'0,"10"0"-1"0,0 0 1 15,0 0-32-15,14 3-1 16,9-2 0-16,2-5-2 16,8 0 0-16,4-4 0 15,1 0 0-15,-1-2-1 16,-2-2 0-16,-5-3 1 15,-7-2-1-15,-8 0-1 16,-7-2 1-16,-9 2 0 16,-10 3 0-16,-6 4-1 15,-7 2 1-15,-7 8 0 16,-3 10 1-16,-3 5-1 15,2 9 1-15,1 6-1 16,2 6 1-16,8 2-1 16,9 1 0-16,8-2-1 15,12-6 1-15,13-4-2 0,11-13-1 16,15-5-4-16,5-21-7 15,23 4-21-15,-7-18-5 16,11-4 0-16,-5-13-2 16</inkml:trace>
  <inkml:trace contextRef="#ctx0" brushRef="#br0" timeOffset="26632.5233">16442 5061 82 0,'0'0'36'15,"-13"2"-1"-15,13-2 1 16,-10-1-30-16,10 1 0 0,0 0-2 16,0 0 1-16,0 0-1 15,2 15 1-15,-6 5-1 16,-3 11-1-16,-8 8 1 15,-2 11-2-15,-3 4 0 16,-4 6-1-16,1-2-1 16,1-3 0-16,2-5-1 15,7-12-1-15,8-10-3 16,5-15-4-16,20 2-15 15,-5-25-16-15,16-1 0 16,-2-15 0-16,13-3 0 16</inkml:trace>
  <inkml:trace contextRef="#ctx0" brushRef="#br0" timeOffset="26857.5361">16699 5066 92 0,'0'0'39'0,"0"0"0"16,-22 14 0-16,12 9-33 15,-11 9 0-15,2 12-3 16,-7 8 1-16,0 8-1 16,-1 0-2-16,0 0 0 15,7-4-3-15,2-12-3 16,15 2-18-16,-4-25-17 15,17-9 0-15,4-20-2 16,10-8 0-16</inkml:trace>
  <inkml:trace contextRef="#ctx0" brushRef="#br0" timeOffset="39559.2626">22758 4152 95 0,'-13'15'39'15,"-7"0"0"-15,6 18 0 16,-10 5-32-16,10 9-3 16,-4 5-1-16,7 8-1 15,1 1-1-15,4 0-2 16,6-1-2-16,3-11-2 15,15 5-15-15,-7-23-19 16,11-5 0-16,-7-16-1 16,9-8 0-16</inkml:trace>
  <inkml:trace contextRef="#ctx0" brushRef="#br0" timeOffset="39891.2816">22711 4150 101 0,'0'0'38'0,"-20"-13"0"15,20 13 1-15,0 0-35 16,23 14-2-16,3-9 0 16,7 2 0-16,4 0 0 15,7 3 1-15,-1 1-1 16,-2 2-1-16,-3 4 0 15,-6 7 0-15,-11 5 1 16,-6 4-2-16,-12 6 1 16,-13 5-2-16,-10 3 1 15,-11 2 0-15,-8 3 0 16,-4-4-1-16,-4-3 0 15,3-6-1-15,7-5-3 16,4-19-6-16,26 1-28 0,7-16-2 16,12-16 1-16,12-9-2 15</inkml:trace>
  <inkml:trace contextRef="#ctx0" brushRef="#br0" timeOffset="40062.2914">23381 4563 114 0,'-37'12'42'0,"9"4"-1"16,-6-16-2-16,21-3-40 16,13 3-5-16,-14-25-20 15,33 12-15-15,0-11 1 0,19 2-2 16,4-8 2-16</inkml:trace>
  <inkml:trace contextRef="#ctx0" brushRef="#br0" timeOffset="40609.3227">23764 4212 109 0,'-19'-4'38'16,"19"4"3"-16,-25 9-4 15,9 8-34-15,1 4 1 16,-1 8-1-16,-4 7 0 15,-1 5-2-15,0 4 1 16,-1 0-2-16,4 0 1 0,-1-6-1 16,4-9 1-16,6-3-2 15,6-10 1-15,3-17 0 16,12-7-1-16,7-14 1 15,2-10 0-15,2-7 0 16,5-6 1-16,-2-6 0 16,0-7 0-16,-4 5 1 15,-4 10-1-15,-7 6 0 16,-2 8 0-16,-2 11 1 15,-7 17-2-15,0 0 0 16,1 28 0-16,-2 6 0 16,0 9-1-16,4 5 1 15,1 5-1-15,4-1 1 16,1-3-1-16,7-8 1 0,2-7 0 15,1-16 1-15,3-10-1 16,3-17 1-16,-2-12 0 16,1-9 0-16,-1-14 0 15,-1-3 1-15,-1-9-2 16,-2-2 0-16,-3 0-2 15,-4 5 1-15,-3 11-2 16,-2 5 0-16,-1 18-7 16,-11-4-13-16,15 30-8 15,-10-7-12-15,4 24 2 16,-3-5-2-16,15 13 2 15</inkml:trace>
  <inkml:trace contextRef="#ctx0" brushRef="#br0" timeOffset="40790.333">24305 4533 87 0,'-19'6'42'0,"7"3"1"16,-5-16-2-16,17 7-13 15,-8-15-29-15,9-6-5 16,20 12-17-16,-9-16-17 15,16 6-2-15,-4-10 1 16,15 8-2-16</inkml:trace>
  <inkml:trace contextRef="#ctx0" brushRef="#br0" timeOffset="41260.3599">24633 4199 76 0,'0'0'41'0,"-23"2"-1"15,14 12 1-15,-10-7-13 16,5 17-23-16,-2 6-1 15,2 11 0-15,-3 7-1 16,2 5-1-16,0 1 0 16,2 1-1-16,6-4-1 15,0-4 1-15,5-10-1 16,1-10-1-16,4-13 1 15,-3-14 0-15,17-7-1 16,-4-16 1-16,1-13 0 16,2-9 0-16,3-11 1 15,5-8-1-15,2-4 1 0,0 2 0 16,2 4 0-16,-7 8 0 15,1 9 1-15,-4 9 0 16,-2 16-2-16,-3 16 0 16,-1 12 0-16,0 16 0 15,-3 9 0-15,2 8 0 16,2 7 0-16,1 8 0 15,-2 4 0-15,-1-3 0 16,-1 3-3-16,-6-8-1 16,1 1-1-16,-10-15-5 15,10 6-11-15,-24-29-7 16,16 8-9-16,-17-17-5 15,7-3 0-15,-10-15 2 16</inkml:trace>
  <inkml:trace contextRef="#ctx0" brushRef="#br0" timeOffset="41398.3678">24565 4562 119 0,'0'0'41'0,"-7"-14"2"16,21 13-3-16,4-3-39 16,5-3-3-16,10 5-4 15,-8-15-15-15,18 17-19 16,-16-6-3-16,1 11 1 15,-28-5-2-15</inkml:trace>
  <inkml:trace contextRef="#ctx0" brushRef="#br1" timeOffset="158138.0449">10584 15734 3 0,'0'0'22'16,"4"-12"-12"-16,-4 12-2 16,0 0 3-16,10-5 1 15,-10 5-1-15,0 0 0 0,10-12-2 16,-10 12-1-16,11-3-2 15,-11 3-1-15,14 2-3 16,-14-2 0-16,18 4-1 16,-9-2-1-16,3 0 1 15,4-1 0-15,-2-2 1 16,7-2 0-16,1-1 1 15,4 0-1-15,0-3 1 16,5 3-1-16,0-3 0 16,1 5 0-16,0-3-2 15,0 3 1-15,-2 0-1 16,-1 2 1-16,0 0-1 15,-1 2 0-15,-4-4 0 16,3 4 0-16,-2-2 0 16,-2 0 1-16,0 1-1 0,2 1 1 15,-2-1 0-15,-3 2-1 16,0-1 1-16,1 2-1 15,-2 0 1-15,2 0-1 16,-1 1 0-16,1-1 0 16,2-1 1-16,2-1-1 15,-1-1 0-15,4-2 0 16,-1 0 0-16,0 0 0 15,0-1 1-15,2 2-1 16,1-1-1-16,-1 1 1 16,-1-2 0-16,1 4 0 15,-1 0 0-15,-1 0 0 16,1-1-1-16,2 0 1 15,-4 1 0-15,0-4 1 0,5 1-1 16,1 0 0-16,0-1 1 16,3 0-1-16,3-2 0 15,1 2 0-15,0-2 0 16,3 3 1-16,-2 0-1 15,0 0 0-15,3-1 0 16,-1-1 0-16,1 0 0 16,4-1 0-16,-3-1-1 15,2-2 1-15,0 1 0 16,3 0 0-16,-3-1-1 15,4 3 1-15,-2-1 0 16,0 3 1-16,3-1-1 16,-1 3 0-16,0 2 0 15,-3-1 0-15,2 0 0 0,-3 1 0 16,2-1-1-16,-3 2 0 15,-1-3 1-15,1-2-1 16,0 2 1-16,2 0 0 16,0-1-1-16,1 1 1 15,4-1 0-15,0 0 0 16,0 1 0-16,1 1 0 15,1 1 1-15,-2 1-1 16,1-2-1-16,-4 1 0 16,-3 1 1-16,-1 0-1 15,-2-3 1-15,-1 0-1 16,-3 1 1-16,3-2-1 15,-4 2 1-15,0 3 1 0,2-2-1 16,-1 1 0-16,2 0 0 16,-2 1 0-16,-1 0 0 15,2-1 0-15,-3 1 0 16,0-3 0-16,0-1 0 15,-2 0 0-15,2-1 0 16,1-2 0-16,-3 0 0 16,3 1 0-16,0-3-1 15,0 4 1-15,-1-1 0 16,3 2 0-16,-4 0 0 15,-2 0 0-15,4 1 0 16,-4 0-1-16,2 0 1 16,-2 0 0-16,1-1 0 15,-2 0 0-15,3 0 1 0,0-1-1 16,0-1 0-16,-3 1 0 15,6-2 0-15,-2 1 0 16,1 1 0-16,-1-2-1 16,-1 3 1-16,0 0 0 15,1 2 0-15,-1-2-1 16,-1 0 1-16,2 1 0 15,-3 1 0-15,4-1 0 16,1 0 0-16,-1 1 0 16,3-1 0-16,-1 0 0 15,1 0 0-15,0-1 0 16,0 1 0-16,2-1 0 15,-1 0 0-15,0 0 0 16,0 0 0-16,1 1 0 16,-2 0 0-16,1 2 0 0,4-2 0 15,-6 1 0-15,5 1 0 16,0-2 0-16,2 0 0 15,0-1 0-15,1 0 0 16,-1-1 0-16,2-2 0 16,-2 1 0-16,2 0 1 15,-3 1-1-15,2 1 0 16,-2-2 1-16,-2 4-1 15,0 0 0-15,1 1 0 16,-4 3 0-16,-2-1 0 16,1-3 0-16,0 3 0 15,0-2 0-15,-2 2 0 16,1-2 0-16,0 1 0 15,0 0 0-15,-2-1 0 0,0 0 0 16,-1 2 0-16,1-2 0 16,0 2 0-16,0-2 1 15,-2 1-1-15,3-2 0 16,-1-1 0-16,1 0 0 15,1-1 0-15,-3 1 0 16,2-1 0-16,-1 2 0 16,1-2 0-16,-1 1 0 15,1 1 0-15,-3 1 0 16,0 0 0-16,0-1 0 15,-1 0 0-15,2-2 0 16,1 0 0-16,5-1 0 16,2-2 1-16,3-3-1 15,0 0 0-15,3 0 0 0,2 0 0 16,1 0 0-16,-1 1 0 15,0-1-1-15,1 3 0 16,-4 1 1-16,1 2-1 16,-3 0 1-16,-2 0-1 15,-2 2 1-15,-1-1 0 16,-1 3 0-16,0-2 0 15,-2 1 0-15,4-2 0 16,2-1 1-16,0 0-1 16,7-1 0-16,3-1-1 15,0 0 1-15,4-2 0 16,0 0 0-16,3-1 0 15,0 2 0-15,3-1 0 16,-6 2-1-16,3-3 1 16,-4 3 0-16,1 0 0 0,-4 0 0 15,4 0 0-15,-4 1 0 16,1-1 0-16,-2 1 0 15,-2-1 0-15,0 1 0 16,-1 1 0-16,1 1 0 16,-3 2-1-16,-3-1 1 15,-3 1 0-15,1 1 0 16,-2-1-1-16,1 0 1 15,-3-1 0-15,2 0 0 16,1-1 0-16,1-1 0 16,2 0 0-16,2 0 1 15,-2 0-1-15,-2-1 0 16,1 1 0-16,-1-1 0 15,-2 0 0-15,-1 0 0 0,-2 1 0 16,-2 1 0-16,0 0-1 16,-2 0 1-16,2 2 0 15,-2 1 0-15,2 1 0 16,0-1 0-16,-4 1 0 15,4 1 0-15,3-2 0 16,-2 1 0-16,5-2 0 16,3 1 1-16,2-3-1 15,3-1 0-15,5-3 0 16,5-1 0-16,0 1 0 15,3-3 0-15,2 1 0 16,3 0 0-16,4-2 0 16,-2 2-1-16,1-1 1 0,-3 2 0 15,-2-1 0-15,1 2 0 16,-7-2 0-16,-3 3 1 15,-5 1-1-15,-1 1 1 16,-4 1-1-16,1 0 0 16,-4 5 0-16,0-3 0 15,1 3 0-15,-2-2 0 16,4 2 0-16,-1 0 0 15,0 1 0-15,0-1-1 16,3-2 2-16,-1 1-1 16,-1-3 1-16,1-1-1 15,1-1 1-15,-2-1-1 16,3-1 1-16,-1-2-1 15,1 0 0-15,4 0 0 0,-1 0 0 16,0-1 0-16,4 0 0 16,-3 2-1-16,-2 0 2 15,-2 0 0-15,-3 1-1 16,-6 0 1-16,-3 0 0 15,-7 2-1-15,-2-1 1 16,-2 1 0-16,-5 0-1 16,0 1 0-16,0 1 1 15,-2-1-1-15,1-1 0 16,1 0 1-16,-3 1-1 15,3 1 0-15,-2-1 0 16,1 2 0-16,-1-1 0 16,-1 0 0-16,-1 1 0 15,0-1 0-15,-4 0 0 16,0-1 0-16,-3 1 0 0,-1-2 0 15,0-2 0-15,-11 2 1 16,17-3-1-16,-5-1 0 16,0 2 0-16,6-2 0 15,1 0 0-15,6 1 0 16,6 0 1-16,0 0 0 15,1 1 0-15,-2-2 1 16,0 2-1-16,-5 1 0 16,-6 0 0-16,-4-1 1 15,-15 2-2-15,14-1 0 16,-14 1 0-16,0 0 0 15,10-4 1-15,-10 4-1 16,11-5 0-16,-11 5-1 16,14-5 0-16,-14 5-8 0,20-5-24 15,-20 5-2-15,13-6 1 16,-13 6-1-16</inkml:trace>
  <inkml:trace contextRef="#ctx0" brushRef="#br1" timeOffset="161711.2493">5985 16477 19 0,'14'-7'22'0,"6"2"-16"16,-1 3-4-16,1 1 1 0,-1 4 0 15,-1-2 0-15,4 3 2 16,-1-5 0-16,6 7 1 16,-4-8 1-16,8 5 1 15,-3-9-1-15,10 9 0 16,-5-10-1-16,5 6-2 15,0-4 0-15,3 4 0 16,-3-3-2-16,2 6 0 16,-5-2 0-16,3 2-1 15,-3 1 0-15,0 1-1 16,0-1 0-16,-3 0 1 15,0-2-1-15,3 0 1 16,3-3-1-16,2 0 1 16,3-2 1-16,0 0-1 0,2-1 0 15,3 0 0-15,0 0 1 16,4 4 0-16,-3-1-2 15,2 2 1-15,-2 0 0 16,4 2 0-16,-1-1-1 16,3 0 1-16,2 1-1 15,2-1 0-15,1-1 0 16,3 0 0-16,1-1 2 15,3-2-1-15,1 1 0 16,-1 0 1-16,2 1-1 16,1 1 0-16,-1 1 0 15,1 0 0-15,-2 1-1 16,0 3 0-16,0 1 1 15,-2-1 0-15,-3 3-1 16,-3 2 1-16,-1-2-1 0,-3 0 1 16,-2 0 0-16,2 0-1 15,-4-1 0-15,0 1 0 16,3-2 0-16,-1-1 0 15,0-1 0-15,1-1 0 16,-1-1 0-16,2-2 0 16,0-3 1-16,0 0-1 15,0-3 1-15,2 0-1 16,1-1 0-16,1 2 1 15,0-4-1-15,-1 3 0 16,3-1 0-16,-5 0 0 16,1 3 0-16,-5 1 0 0,2 0 0 15,-4 2 0-15,-1 4 1 16,-3-1-1-16,-2 0 0 15,-4 3 0-15,3-1 0 16,-1 0 0-16,-1 1 0 16,-1-1 0-16,3 2 0 15,3-3 0-15,-1 1 0 16,7-2 0-16,-1-1 0 15,2-1 0-15,4-2 0 16,2-1 0-16,-1-1 0 16,2 1-1-16,-1-2 1 15,0 3 0-15,-1-2 0 16,0 2 0-16,-2 2 0 15,-3 1 0-15,-1 1 0 16,-1 1 0-16,-1 0 0 0,-4 2 0 16,3-1-1-16,0 0 1 15,-3-2-1-15,4 0 1 16,0 0 0-16,5-4-1 15,-1 0 1-15,7-1 0 16,-1-2 0-16,1 0 0 16,0 0 0-16,2 0 0 15,-2 0 0-15,3 0 0 16,-1 2-1-16,-4 0 1 15,0 1-1-15,2-2 0 16,-1 2 1-16,2-2-1 16,5 0 0-16,-1-1 1 15,1-1 1-15,1 3-1 16,-2-2 0-16,0 3-1 0,-1 0 1 15,-2 2-1-15,-2 0 1 16,-5 3-1-16,0 1 0 16,0 1 1-16,0 2-1 15,-2 0 1-15,1 1 0 16,-3 0 0-16,-1-2 0 15,3 0 0-15,-1 0-1 16,0-2 1-16,-1-1 0 16,4-1 0-16,-2-2-1 15,4 1 1-15,2 0 0 16,-2 0 0-16,5-1 0 15,-2 2 0-15,0-2 0 16,1 1 0-16,1-1 0 16,-1-3 0-16,-1 2 0 0,0-1-1 15,-3 0 1-15,7-1 0 16,-3 2 0-16,2-1 0 15,0 0 0-15,0-1 0 16,-2 3 0-16,0 1 0 16,1 1 0-16,-6 0-1 15,-1 0 1-15,0 0 0 16,-1 2 0-16,1-2 0 15,0-2 0-15,3 0 0 16,-1 0 0-16,1-1 0 16,0 0 0-16,2 1 0 15,-3 0 1-15,2 1-1 16,-4 1 0-16,1 0 0 0,0 1 0 15,0-1 1-15,1 1-1 16,-1-2 0-16,3-1 0 16,0-3 0-16,3 1 0 15,0-2 0-15,-1-3 0 16,2 1 1-16,0-1-1 15,0 1 1-15,0-1-1 16,1 3 1-16,3-3 0 16,2 2-1-16,-1 0 0 15,0 2-1-15,1 2 0 16,-4-1 1-16,4 0-1 15,-5 1 0-15,-2 0 1 16,0 0 0-16,-2 2-1 16,3 0 1-16,0 0 1 0,1 1-1 15,1 0 0-15,0-1 0 16,4 1 0-16,-1-2 0 15,1-1 0-15,2 1 0 16,1-2 1-16,0 0-1 16,3-3 0-16,3 1 0 15,-3 2 0-15,2-1 0 16,-1 2 0-16,-3-1 0 15,-1 0 0-15,-2 2 0 16,-2 1 0-16,0 0 0 16,0-1 0-16,0-1 0 15,2 1 0-15,0-3 0 16,3 2 0-16,2-3 0 15,-1 3 0-15,0-2-1 16,1 1 1-16,-1 2 0 0,3 2 0 16,-2-2 0-16,-1 1 0 15,-1 1 0-15,2-2-1 16,-1 1 1-16,2-1 0 15,-4 0-1-15,-1-1 1 16,-1 1 0-16,0 0-1 16,-1-1 1-16,-2 2 0 15,-5 1 0-15,-1 3 0 16,-3-2 0-16,1 2-1 15,-3-2 1-15,-2 0 0 16,1-1 0-16,0-2-1 16,0 0 1-16,2-3 0 15,0 1 0-15,-4 0 1 16,2 2-1-16,-4 0 0 0,0 1 0 15,-7 2 0-15,-2-1 1 16,-3 3-1-16,-6-1 0 16,2 1 0-16,-3-2 0 15,0 1 0-15,-1-2 0 16,2-3 0-16,2 1 0 15,1-2 0-15,1-1 0 16,2-1 0-16,2-1 0 16,2 0 0-16,0 0 0 15,2-1 0-15,-4 2 1 16,2 1-1-16,-3 2 0 15,-4 1 0-15,1 1 0 16,-4 1 0-16,-3 1 0 16,1 1 0-16,-3 1 0 15,-1-2 0-15,1 2 0 0,-1-2 1 16,-2 1-1-16,-2-3-1 15,4 1 1-15,-1 2 0 16,1-4 0-16,-3 2 0 16,-4-1 0-16,2 0 0 15,-6-1 0-15,0 3 0 16,-3-3 0-16,-2 1 0 15,-2-1 0-15,2 0 0 16,2-1 0-16,1 1 0 16,0 0 0-16,-1 0 0 15,0 0 0-15,-2 0 0 16,-1 0 0-16,-12 0 0 0,13 1 0 15,-13-1 0 1,0 0 1-16,0 0-1 0,0 0 0 16,0 0 0-16,0 0 0 15,0 0 0-15,0 0 0 16,0 0 0-16,16 8 0 15,-16-8 0-15,10 6-1 16,-10-6 1-16,10 7-1 16,-10-7 0-16,0 0 0 15,12 12-3-15,-12-12-1 16,5 14-15-16,-5-14-15 15,0 0 1-15,-11 4 0 16</inkml:trace>
  <inkml:trace contextRef="#ctx0" brushRef="#br2" timeOffset="177821.1708">8970 18635 21 0,'0'0'16'16,"0"0"0"-16,0 0-1 15,0 0-2-15,0 0-4 16,0 0-3-16,0 0-2 16,0 0-1-16,50-15-2 15,-50 15 0-15,0 0-1 16,0 0 0-16,0 0 1 15,0 0 0-15,0 0 0 0,0 0 1 16,48-8 1-16,-48 8-1 16,0 0 0-16,0 0 1 15,0 0-1-15,52-5 0 16,-52 5 0-16,0 0-1 15,0 0-1-15,55-6 1 16,-55 6-2-16,0 0 1 16,53-5 1-16,-53 5-2 15,0 0 2-15,60-13 1 16,-60 13-1-16,0 0 2 15,61-13 0-15,-61 13 0 16,0 0-2-16,65-12 1 16,-65 12 0-16,0 0-2 15,66-12 0-15,-66 12 0 16,0 0-1-16,66-9 1 0,-66 9-1 15,0 0 1-15,63-2 0 16,-63 2 0-16,0 0 1 16,67 1-1-16,-67-1 1 15,46 1 1-15,-46-1-1 16,50 1 0-16,-50-1 0 15,54 0 1-15,-54 0-1 16,57-1 0-16,-57 1 0 16,66-4-1-16,-66 4 1 15,67-3 1-15,-67 3-2 16,68-6 0-16,-68 6 1 15,71-3-1-15,-71 3 0 16,72-4 0-16,-72 4 1 16,74-4-2-16,-74 4 2 0,77-5 0 15,-77 5 1-15,76-6-1 16,-76 6 0-16,73-7 0 15,-73 7-1-15,73-7 2 16,-73 7-3-16,79-7 1 16,-79 7 0-16,76-5 0 15,-76 5 0-15,76-6 0 16,-76 6-1-16,68-6 1 15,-68 6 0-15,66-4 0 16,-66 4 0-16,63-2 0 16,-63 2 0-16,59 2 0 15,-59-2 0-15,57 2 0 16,-57-2 1-16,53 3-2 0,-53-3 1 15,52 4 0-15,-52-4 0 16,53 3 0-16,-53-3 0 16,57 3 0-16,-57-3 1 15,57 3 0-15,-57-3-2 16,57 5 1-16,-57-5-1 15,57 7 0-15,-57-7 0 16,61 10 0-16,-61-10 0 16,60 9 1-16,-60-9-1 15,60 8 0-15,-60-8 1 16,62 9 0-16,-62-9 0 15,66 9 0-15,-66-9 0 16,67 10 0-16,-67-10 1 16,73 8 0-16,-73-8-2 0,74 8 1 15,-74-8 0-15,76 7 0 16,-76-7 0-16,80 6 0 15,-80-6-1-15,83 6 0 16,-83-6 1-16,82 8 1 16,-82-8-1-16,83 4 1 15,-83-4-1-15,81 7-1 16,-81-7 1-16,81 7 0 15,-81-7 0-15,81 7-1 16,-81-7 0-16,80 8 1 16,-80-8-1-16,76 9 1 15,-76-9 0-15,70 9 0 16,-70-9-1-16,70 10 1 15,-70-10-1-15,68 11 1 16,-68-11 0-16,65 9-1 0,-65-9 2 16,59 10-2-16,-59-10 1 15,58 7 0-15,-58-7 0 16,53 5-1-16,-53-5 1 15,52 7 0-15,-52-7-1 16,49 5 1-16,-49-5-1 16,48 5 1-16,-48-5 0 15,0 0 0-15,69 6 0 16,-69-6 1-16,0 0-1 15,64 5 0-15,-64-5 1 16,0 0 0-16,65 1-1 16,-65-1 0-16,0 0 0 15,62 0-1-15,-62 0 1 16,0 0-1-16,63 0 0 0,-63 0 0 15,0 0 1-15,57-3 0 16,-57 3 0-16,0 0 0 16,52-5 1-16,-52 5 0 15,0 0-1-15,0 0 1 16,58-11-1-16,-58 11-1 15,0 0-1-15,0 0-1 16,0 0-5-16,0 0-8 16,52-10-20-16,-52 10-3 15,0 0 1-15</inkml:trace>
  <inkml:trace contextRef="#ctx0" brushRef="#br3" timeOffset="184462.5506">12096 17739 33 0,'-7'47'34'15,"7"-47"1"-15,0 0-16 16,-12 5-11-16,12-5-3 16,0 0 0-16,0 0-4 15,4-12 1-15,-4 12-2 16,5-12 1-16,9 7 0 0,4 0 0 15,3 2 1-15,-3-3-2 16,1 3 1-16,0-1 0 16,2 2 0-16,0-2 0 15,-1 4 0-15,3 0-1 16,-3 0 0-16,2 0 1 15,1 0-1-15,0-2 1 16,2 2-1-16,4-1 1 16,-1-3-1-16,1 3 1 15,0-1-1-15,2 2 0 16,1 0 0-16,0 3 0 15,-1 1 0-15,1 1 0 16,-2 0 0-16,2 1 0 16,2-1 0-16,3 2 1 15,-37-7-1-15,39 2 1 0,3 1-1 16,-3 0 0-16,-39-3 1 15,0 0 0-15,66 7-1 16,-66-7-1-16,0 0 5 16,69 12-4-16,-69-12 2 15,0 0-1-15,69 18-2 16,-69-18 1-16,47 11 0 15,-47-11 0-15,0 0 0 16,69 14-1-16,-69-14-1 16,51 6 0-16,-51-6 6 15,52 5-6-15,-52-5 3 16,52 7 1-16,-52-7-2 0,57 5 1 15,-57-5-1 1,63 3 0-16,-63-3 0 0,65 2 2 16,-65-2 0-16,68 0-2 15,-68 0 0-15,73 0 2 16,-73 0 0-16,75-2-2 15,-75 2-3-15,77-1-1 16,-77 1 4-16,81-2-2 16,-81 2 2-16,80-2 0 15,-80 2-2-15,83-5 2 16,-83 5 3-16,86-1-1 15,-86 1-2-15,89-4 3 16,-89 4-2-16,91-3-5 16,-43 1 8-16,3 1-4 15,-4-3 1-15,7 1-1 0,-3-1 2 16,4 2-4-16,0-2 2 15,3 0 3-15,0 0-3 16,-2 1 0-16,1 1 0 16,2-1-3-16,21-2 1 15,-25 3 3-15,4-2-1 16,46-1-1-16,-5-2-3 15,-10-3 5-15,-10 5-3 16,-80 5 3-16,78 0-1 16,-10-3-1-16,-68 3-1 15,66 3 1-15,-66-3 4 16,66 6-4-16,-66-6 1 15,66 9 1-15,-66-9-1 16,72 7 0-16,-72-7 1 0,73 8-1 16,-73-8-3-16,80 9 3 15,-80-9 2-15,77 9-2 16,-77-9 0-16,81 12 0 15,-81-12 0-15,85 8 0 16,-85-8 4-16,85 9-4 16,-85-9-3-16,86 11 0 15,-86-11 6-15,90 10-3 16,-90-10 0-16,92 13 4 15,-45-7-5-15,0 1 2 16,2-4-1-16,1 3 2 16,1-2-4-16,-2 1 3 15,3 1 0-15,-1-3-6 16,3 2 5-16,-1 0-1 0,0-1 1 15,3 0 0-15,-2-1 0 16,3 1 1-16,2-3-1 16,-1 1 3-16,1 0-3 15,3 1 1-15,-1-2-1 16,2 0 0-16,-2 0 0 15,4 0 0-15,0-1 0 16,-2 0 1-16,2-1-1 16,0 1 1-16,1-1-1 15,3 0 0-15,-2 0 0 16,1-1 1-16,-2 1-2 15,0 0 2-15,4 1-1 16,-6 0 1-16,1-1-1 16,1 0 1-16,0 0-1 15,-2 1-2-15,1 0 2 0,-1-1 0 16,1-2 2-16,-2 2-3 15,0-2 3-15,1 1-3 16,-3 1 3-16,2 0 2 16,-1-1-2-16,-2 2 0 15,1-2-5-15,-2-2 3 16,1 1-3-16,-2 1 3 15,1 0-3-15,-2 1 2 16,-1-1 1-16,1-1 1 16,-1 2-2-16,-3 1 1 15,-1-1 1-15,1 0-2 16,1 0 1-16,-2 0 1 0,0-1-4 15,1 0 2 1,-1 0 1-16,1 0 3 0,0 0 0 16,1-1 0-16,1 2-3 15,-1-3 0-15,2 0 0 16,-1 1-3-16,2-1 5 15,1 0-2-15,0 0-3 16,-2-1 2-16,0 0 4 16,0 2-6-16,2 0 3 15,-1-1-1-15,-1 1-2 16,1-2 0-16,0 3 6 15,0-3-6-15,-1 1-1 16,-1 1 4-16,-1-1 4 16,2 2-1-16,-4 0 0 15,0 0-3-15,-1 2-4 16,1 1 4-16,-3-1 1 0,2-1-2 15,-1 0-1-15,0 0 1 16,-2 1 1-16,1 0 0 16,-1 0 3-16,0 0-3 15,3 2 1-15,-2-1-1 16,2-1 0-16,-3 0-3 15,3 0-1-15,1 0 8 16,2-2-7-16,-1-1 7 16,2 2-4-16,1-1-1 15,1-2 1-15,1 3 3 16,-1 0-2-16,2-3-4 15,-3 1 3-15,3 2 0 16,-3-1 4-16,2 2-4 0,0-1 0 16,-4-1-2-1,3 2 2-15,-1-1 0 0,-1 2 2 16,-3 1-4-16,3-1-1 15,-2 0 3-15,-1 1 2 16,-1-1 1-16,1 2-2 16,-3 0 0-16,2-3-4 15,-2 4 4-15,3-3 0 16,0 0-1-16,-1-2-2 15,0 1 0-15,1 0 2 16,-2 0 1-16,1-4 0 16,-4 2 0-16,1-1 2 15,3 0-1-15,-4 1 0 16,1 0 0-16,-48 2-1 0,90-6 2 15,-90 6-2-15,81-4 0 16,-81 4-6-16,66 0-13 16,-66 0-19-16,51 4 0 15,-51-4-3-15,0 0-1 16</inkml:trace>
  <inkml:trace contextRef="#ctx0" brushRef="#br3" timeOffset="185618.6167">5998 18689 33 0,'0'0'38'15,"0"0"0"-15,0 0 0 16,0 0-33-16,0 0-1 15,0 0-1-15,0 0-1 16,0 0 0-16,0 0 0 16,0 0-1-16,0 0 0 15,53 29 2-15,-53-29-2 16,0 0 2-16,0 0-2 15,64-4-2-15,-64 4 1 16,0 0 0-16,72 7 1 16,-72-7-1-16,60 7 1 15,-60-7-3-15,69 6 2 16,-69-6 2-16,83 1 0 15,-83-1-1-15,92-3 0 0,-41-1 0 16,5 1 0-16,-2-4 1 16,7 1-1-16,-3-1-1 15,2 0 0-15,0-1 1 16,-2 0-2-16,0 1 0 15,-4 0 0-15,-2 2 0 16,-4 1 1-16,-48 4-1 16,86-3 1-16,-86 3-1 15,66 1 2-15,-66-1 1 16,0 0-1-16,62 6-1 15,-62-6-1-15,0 0-1 16,0 0-7-16,0 0-30 16,0 0-1-16,0 0-2 15,0 0 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5.emf"/><Relationship Id="rId4" Type="http://schemas.openxmlformats.org/officeDocument/2006/relationships/customXml" Target="../ink/ink9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4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emf"/><Relationship Id="rId18" Type="http://schemas.openxmlformats.org/officeDocument/2006/relationships/customXml" Target="../ink/ink13.xml"/><Relationship Id="rId26" Type="http://schemas.openxmlformats.org/officeDocument/2006/relationships/customXml" Target="../ink/ink17.xml"/><Relationship Id="rId39" Type="http://schemas.openxmlformats.org/officeDocument/2006/relationships/image" Target="../media/image30.emf"/><Relationship Id="rId21" Type="http://schemas.openxmlformats.org/officeDocument/2006/relationships/image" Target="../media/image21.emf"/><Relationship Id="rId34" Type="http://schemas.openxmlformats.org/officeDocument/2006/relationships/customXml" Target="../ink/ink21.xml"/><Relationship Id="rId42" Type="http://schemas.openxmlformats.org/officeDocument/2006/relationships/customXml" Target="../ink/ink25.xml"/><Relationship Id="rId47" Type="http://schemas.openxmlformats.org/officeDocument/2006/relationships/image" Target="../media/image34.emf"/><Relationship Id="rId50" Type="http://schemas.openxmlformats.org/officeDocument/2006/relationships/customXml" Target="../ink/ink29.xml"/><Relationship Id="rId55" Type="http://schemas.openxmlformats.org/officeDocument/2006/relationships/image" Target="../media/image38.emf"/><Relationship Id="rId63" Type="http://schemas.openxmlformats.org/officeDocument/2006/relationships/image" Target="../media/image42.emf"/><Relationship Id="rId68" Type="http://schemas.openxmlformats.org/officeDocument/2006/relationships/customXml" Target="../ink/ink38.xml"/><Relationship Id="rId7" Type="http://schemas.openxmlformats.org/officeDocument/2006/relationships/image" Target="../media/image14.emf"/><Relationship Id="rId71" Type="http://schemas.openxmlformats.org/officeDocument/2006/relationships/image" Target="../media/image46.emf"/><Relationship Id="rId2" Type="http://schemas.openxmlformats.org/officeDocument/2006/relationships/customXml" Target="../ink/ink5.xml"/><Relationship Id="rId16" Type="http://schemas.openxmlformats.org/officeDocument/2006/relationships/customXml" Target="../ink/ink12.xml"/><Relationship Id="rId29" Type="http://schemas.openxmlformats.org/officeDocument/2006/relationships/image" Target="../media/image25.emf"/><Relationship Id="rId11" Type="http://schemas.openxmlformats.org/officeDocument/2006/relationships/image" Target="../media/image16.emf"/><Relationship Id="rId24" Type="http://schemas.openxmlformats.org/officeDocument/2006/relationships/customXml" Target="../ink/ink16.xml"/><Relationship Id="rId32" Type="http://schemas.openxmlformats.org/officeDocument/2006/relationships/customXml" Target="../ink/ink20.xml"/><Relationship Id="rId37" Type="http://schemas.openxmlformats.org/officeDocument/2006/relationships/image" Target="../media/image29.emf"/><Relationship Id="rId40" Type="http://schemas.openxmlformats.org/officeDocument/2006/relationships/customXml" Target="../ink/ink24.xml"/><Relationship Id="rId45" Type="http://schemas.openxmlformats.org/officeDocument/2006/relationships/image" Target="../media/image33.emf"/><Relationship Id="rId53" Type="http://schemas.openxmlformats.org/officeDocument/2006/relationships/image" Target="../media/image37.emf"/><Relationship Id="rId58" Type="http://schemas.openxmlformats.org/officeDocument/2006/relationships/customXml" Target="../ink/ink33.xml"/><Relationship Id="rId66" Type="http://schemas.openxmlformats.org/officeDocument/2006/relationships/customXml" Target="../ink/ink37.xml"/><Relationship Id="rId74" Type="http://schemas.openxmlformats.org/officeDocument/2006/relationships/customXml" Target="../ink/ink41.xml"/><Relationship Id="rId5" Type="http://schemas.openxmlformats.org/officeDocument/2006/relationships/image" Target="../media/image13.emf"/><Relationship Id="rId15" Type="http://schemas.openxmlformats.org/officeDocument/2006/relationships/image" Target="../media/image18.emf"/><Relationship Id="rId23" Type="http://schemas.openxmlformats.org/officeDocument/2006/relationships/image" Target="../media/image22.emf"/><Relationship Id="rId28" Type="http://schemas.openxmlformats.org/officeDocument/2006/relationships/customXml" Target="../ink/ink18.xml"/><Relationship Id="rId36" Type="http://schemas.openxmlformats.org/officeDocument/2006/relationships/customXml" Target="../ink/ink22.xml"/><Relationship Id="rId49" Type="http://schemas.openxmlformats.org/officeDocument/2006/relationships/image" Target="../media/image35.emf"/><Relationship Id="rId57" Type="http://schemas.openxmlformats.org/officeDocument/2006/relationships/image" Target="../media/image39.emf"/><Relationship Id="rId61" Type="http://schemas.openxmlformats.org/officeDocument/2006/relationships/image" Target="../media/image41.emf"/><Relationship Id="rId10" Type="http://schemas.openxmlformats.org/officeDocument/2006/relationships/customXml" Target="../ink/ink9.xml"/><Relationship Id="rId19" Type="http://schemas.openxmlformats.org/officeDocument/2006/relationships/image" Target="../media/image20.emf"/><Relationship Id="rId31" Type="http://schemas.openxmlformats.org/officeDocument/2006/relationships/image" Target="../media/image26.emf"/><Relationship Id="rId44" Type="http://schemas.openxmlformats.org/officeDocument/2006/relationships/customXml" Target="../ink/ink26.xml"/><Relationship Id="rId52" Type="http://schemas.openxmlformats.org/officeDocument/2006/relationships/customXml" Target="../ink/ink30.xml"/><Relationship Id="rId60" Type="http://schemas.openxmlformats.org/officeDocument/2006/relationships/customXml" Target="../ink/ink34.xml"/><Relationship Id="rId65" Type="http://schemas.openxmlformats.org/officeDocument/2006/relationships/image" Target="../media/image43.emf"/><Relationship Id="rId73" Type="http://schemas.openxmlformats.org/officeDocument/2006/relationships/image" Target="../media/image47.emf"/><Relationship Id="rId4" Type="http://schemas.openxmlformats.org/officeDocument/2006/relationships/customXml" Target="../ink/ink6.xml"/><Relationship Id="rId9" Type="http://schemas.openxmlformats.org/officeDocument/2006/relationships/image" Target="../media/image15.emf"/><Relationship Id="rId14" Type="http://schemas.openxmlformats.org/officeDocument/2006/relationships/customXml" Target="../ink/ink11.xml"/><Relationship Id="rId22" Type="http://schemas.openxmlformats.org/officeDocument/2006/relationships/customXml" Target="../ink/ink15.xml"/><Relationship Id="rId27" Type="http://schemas.openxmlformats.org/officeDocument/2006/relationships/image" Target="../media/image24.emf"/><Relationship Id="rId30" Type="http://schemas.openxmlformats.org/officeDocument/2006/relationships/customXml" Target="../ink/ink19.xml"/><Relationship Id="rId35" Type="http://schemas.openxmlformats.org/officeDocument/2006/relationships/image" Target="../media/image28.emf"/><Relationship Id="rId43" Type="http://schemas.openxmlformats.org/officeDocument/2006/relationships/image" Target="../media/image32.emf"/><Relationship Id="rId48" Type="http://schemas.openxmlformats.org/officeDocument/2006/relationships/customXml" Target="../ink/ink28.xml"/><Relationship Id="rId56" Type="http://schemas.openxmlformats.org/officeDocument/2006/relationships/customXml" Target="../ink/ink32.xml"/><Relationship Id="rId64" Type="http://schemas.openxmlformats.org/officeDocument/2006/relationships/customXml" Target="../ink/ink36.xml"/><Relationship Id="rId69" Type="http://schemas.openxmlformats.org/officeDocument/2006/relationships/image" Target="../media/image45.emf"/><Relationship Id="rId8" Type="http://schemas.openxmlformats.org/officeDocument/2006/relationships/customXml" Target="../ink/ink8.xml"/><Relationship Id="rId51" Type="http://schemas.openxmlformats.org/officeDocument/2006/relationships/image" Target="../media/image36.emf"/><Relationship Id="rId72" Type="http://schemas.openxmlformats.org/officeDocument/2006/relationships/customXml" Target="../ink/ink40.xml"/><Relationship Id="rId3" Type="http://schemas.openxmlformats.org/officeDocument/2006/relationships/image" Target="../media/image10.emf"/><Relationship Id="rId12" Type="http://schemas.openxmlformats.org/officeDocument/2006/relationships/customXml" Target="../ink/ink10.xml"/><Relationship Id="rId17" Type="http://schemas.openxmlformats.org/officeDocument/2006/relationships/image" Target="../media/image19.emf"/><Relationship Id="rId25" Type="http://schemas.openxmlformats.org/officeDocument/2006/relationships/image" Target="../media/image23.emf"/><Relationship Id="rId33" Type="http://schemas.openxmlformats.org/officeDocument/2006/relationships/image" Target="../media/image27.emf"/><Relationship Id="rId38" Type="http://schemas.openxmlformats.org/officeDocument/2006/relationships/customXml" Target="../ink/ink23.xml"/><Relationship Id="rId46" Type="http://schemas.openxmlformats.org/officeDocument/2006/relationships/customXml" Target="../ink/ink27.xml"/><Relationship Id="rId59" Type="http://schemas.openxmlformats.org/officeDocument/2006/relationships/image" Target="../media/image40.emf"/><Relationship Id="rId67" Type="http://schemas.openxmlformats.org/officeDocument/2006/relationships/image" Target="../media/image44.emf"/><Relationship Id="rId20" Type="http://schemas.openxmlformats.org/officeDocument/2006/relationships/customXml" Target="../ink/ink14.xml"/><Relationship Id="rId41" Type="http://schemas.openxmlformats.org/officeDocument/2006/relationships/image" Target="../media/image31.emf"/><Relationship Id="rId54" Type="http://schemas.openxmlformats.org/officeDocument/2006/relationships/customXml" Target="../ink/ink31.xml"/><Relationship Id="rId62" Type="http://schemas.openxmlformats.org/officeDocument/2006/relationships/customXml" Target="../ink/ink35.xml"/><Relationship Id="rId70" Type="http://schemas.openxmlformats.org/officeDocument/2006/relationships/customXml" Target="../ink/ink39.xml"/><Relationship Id="rId75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4.xml"/><Relationship Id="rId5" Type="http://schemas.openxmlformats.org/officeDocument/2006/relationships/image" Target="../media/image410.emf"/><Relationship Id="rId4" Type="http://schemas.openxmlformats.org/officeDocument/2006/relationships/customXml" Target="../ink/ink43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.emf"/><Relationship Id="rId18" Type="http://schemas.openxmlformats.org/officeDocument/2006/relationships/customXml" Target="../ink/ink53.xml"/><Relationship Id="rId26" Type="http://schemas.openxmlformats.org/officeDocument/2006/relationships/customXml" Target="../ink/ink57.xml"/><Relationship Id="rId39" Type="http://schemas.openxmlformats.org/officeDocument/2006/relationships/image" Target="../media/image64.emf"/><Relationship Id="rId21" Type="http://schemas.openxmlformats.org/officeDocument/2006/relationships/image" Target="../media/image55.emf"/><Relationship Id="rId34" Type="http://schemas.openxmlformats.org/officeDocument/2006/relationships/customXml" Target="../ink/ink61.xml"/><Relationship Id="rId42" Type="http://schemas.openxmlformats.org/officeDocument/2006/relationships/customXml" Target="../ink/ink65.xml"/><Relationship Id="rId47" Type="http://schemas.openxmlformats.org/officeDocument/2006/relationships/image" Target="../media/image68.emf"/><Relationship Id="rId50" Type="http://schemas.openxmlformats.org/officeDocument/2006/relationships/customXml" Target="../ink/ink69.xml"/><Relationship Id="rId55" Type="http://schemas.openxmlformats.org/officeDocument/2006/relationships/image" Target="../media/image72.emf"/><Relationship Id="rId63" Type="http://schemas.openxmlformats.org/officeDocument/2006/relationships/image" Target="../media/image76.emf"/><Relationship Id="rId68" Type="http://schemas.openxmlformats.org/officeDocument/2006/relationships/customXml" Target="../ink/ink78.xml"/><Relationship Id="rId76" Type="http://schemas.openxmlformats.org/officeDocument/2006/relationships/customXml" Target="../ink/ink82.xml"/><Relationship Id="rId84" Type="http://schemas.openxmlformats.org/officeDocument/2006/relationships/customXml" Target="../ink/ink86.xml"/><Relationship Id="rId89" Type="http://schemas.openxmlformats.org/officeDocument/2006/relationships/image" Target="../media/image89.emf"/><Relationship Id="rId7" Type="http://schemas.openxmlformats.org/officeDocument/2006/relationships/image" Target="../media/image11.emf"/><Relationship Id="rId71" Type="http://schemas.openxmlformats.org/officeDocument/2006/relationships/image" Target="../media/image80.emf"/><Relationship Id="rId92" Type="http://schemas.openxmlformats.org/officeDocument/2006/relationships/customXml" Target="../ink/ink90.xml"/><Relationship Id="rId2" Type="http://schemas.openxmlformats.org/officeDocument/2006/relationships/customXml" Target="../ink/ink45.xml"/><Relationship Id="rId16" Type="http://schemas.openxmlformats.org/officeDocument/2006/relationships/customXml" Target="../ink/ink52.xml"/><Relationship Id="rId29" Type="http://schemas.openxmlformats.org/officeDocument/2006/relationships/image" Target="../media/image59.emf"/><Relationship Id="rId11" Type="http://schemas.openxmlformats.org/officeDocument/2006/relationships/image" Target="../media/image50.emf"/><Relationship Id="rId24" Type="http://schemas.openxmlformats.org/officeDocument/2006/relationships/customXml" Target="../ink/ink56.xml"/><Relationship Id="rId32" Type="http://schemas.openxmlformats.org/officeDocument/2006/relationships/customXml" Target="../ink/ink60.xml"/><Relationship Id="rId37" Type="http://schemas.openxmlformats.org/officeDocument/2006/relationships/image" Target="../media/image63.emf"/><Relationship Id="rId40" Type="http://schemas.openxmlformats.org/officeDocument/2006/relationships/customXml" Target="../ink/ink64.xml"/><Relationship Id="rId45" Type="http://schemas.openxmlformats.org/officeDocument/2006/relationships/image" Target="../media/image67.emf"/><Relationship Id="rId53" Type="http://schemas.openxmlformats.org/officeDocument/2006/relationships/image" Target="../media/image71.emf"/><Relationship Id="rId58" Type="http://schemas.openxmlformats.org/officeDocument/2006/relationships/customXml" Target="../ink/ink73.xml"/><Relationship Id="rId66" Type="http://schemas.openxmlformats.org/officeDocument/2006/relationships/customXml" Target="../ink/ink77.xml"/><Relationship Id="rId74" Type="http://schemas.openxmlformats.org/officeDocument/2006/relationships/customXml" Target="../ink/ink81.xml"/><Relationship Id="rId79" Type="http://schemas.openxmlformats.org/officeDocument/2006/relationships/image" Target="../media/image84.emf"/><Relationship Id="rId87" Type="http://schemas.openxmlformats.org/officeDocument/2006/relationships/image" Target="../media/image88.emf"/><Relationship Id="rId5" Type="http://schemas.openxmlformats.org/officeDocument/2006/relationships/image" Target="../media/image9.emf"/><Relationship Id="rId61" Type="http://schemas.openxmlformats.org/officeDocument/2006/relationships/image" Target="../media/image75.emf"/><Relationship Id="rId82" Type="http://schemas.openxmlformats.org/officeDocument/2006/relationships/customXml" Target="../ink/ink85.xml"/><Relationship Id="rId90" Type="http://schemas.openxmlformats.org/officeDocument/2006/relationships/customXml" Target="../ink/ink89.xml"/><Relationship Id="rId19" Type="http://schemas.openxmlformats.org/officeDocument/2006/relationships/image" Target="../media/image54.emf"/><Relationship Id="rId14" Type="http://schemas.openxmlformats.org/officeDocument/2006/relationships/customXml" Target="../ink/ink51.xml"/><Relationship Id="rId22" Type="http://schemas.openxmlformats.org/officeDocument/2006/relationships/customXml" Target="../ink/ink55.xml"/><Relationship Id="rId27" Type="http://schemas.openxmlformats.org/officeDocument/2006/relationships/image" Target="../media/image58.emf"/><Relationship Id="rId30" Type="http://schemas.openxmlformats.org/officeDocument/2006/relationships/customXml" Target="../ink/ink59.xml"/><Relationship Id="rId35" Type="http://schemas.openxmlformats.org/officeDocument/2006/relationships/image" Target="../media/image62.emf"/><Relationship Id="rId43" Type="http://schemas.openxmlformats.org/officeDocument/2006/relationships/image" Target="../media/image66.emf"/><Relationship Id="rId48" Type="http://schemas.openxmlformats.org/officeDocument/2006/relationships/customXml" Target="../ink/ink68.xml"/><Relationship Id="rId56" Type="http://schemas.openxmlformats.org/officeDocument/2006/relationships/customXml" Target="../ink/ink72.xml"/><Relationship Id="rId64" Type="http://schemas.openxmlformats.org/officeDocument/2006/relationships/customXml" Target="../ink/ink76.xml"/><Relationship Id="rId69" Type="http://schemas.openxmlformats.org/officeDocument/2006/relationships/image" Target="../media/image79.emf"/><Relationship Id="rId77" Type="http://schemas.openxmlformats.org/officeDocument/2006/relationships/image" Target="../media/image83.emf"/><Relationship Id="rId8" Type="http://schemas.openxmlformats.org/officeDocument/2006/relationships/customXml" Target="../ink/ink48.xml"/><Relationship Id="rId51" Type="http://schemas.openxmlformats.org/officeDocument/2006/relationships/image" Target="../media/image70.emf"/><Relationship Id="rId72" Type="http://schemas.openxmlformats.org/officeDocument/2006/relationships/customXml" Target="../ink/ink80.xml"/><Relationship Id="rId80" Type="http://schemas.openxmlformats.org/officeDocument/2006/relationships/customXml" Target="../ink/ink84.xml"/><Relationship Id="rId85" Type="http://schemas.openxmlformats.org/officeDocument/2006/relationships/image" Target="../media/image87.emf"/><Relationship Id="rId93" Type="http://schemas.openxmlformats.org/officeDocument/2006/relationships/image" Target="../media/image91.emf"/><Relationship Id="rId3" Type="http://schemas.openxmlformats.org/officeDocument/2006/relationships/image" Target="../media/image6.emf"/><Relationship Id="rId12" Type="http://schemas.openxmlformats.org/officeDocument/2006/relationships/customXml" Target="../ink/ink50.xml"/><Relationship Id="rId17" Type="http://schemas.openxmlformats.org/officeDocument/2006/relationships/image" Target="../media/image53.emf"/><Relationship Id="rId25" Type="http://schemas.openxmlformats.org/officeDocument/2006/relationships/image" Target="../media/image57.emf"/><Relationship Id="rId33" Type="http://schemas.openxmlformats.org/officeDocument/2006/relationships/image" Target="../media/image61.emf"/><Relationship Id="rId38" Type="http://schemas.openxmlformats.org/officeDocument/2006/relationships/customXml" Target="../ink/ink63.xml"/><Relationship Id="rId46" Type="http://schemas.openxmlformats.org/officeDocument/2006/relationships/customXml" Target="../ink/ink67.xml"/><Relationship Id="rId59" Type="http://schemas.openxmlformats.org/officeDocument/2006/relationships/image" Target="../media/image74.emf"/><Relationship Id="rId67" Type="http://schemas.openxmlformats.org/officeDocument/2006/relationships/image" Target="../media/image78.emf"/><Relationship Id="rId20" Type="http://schemas.openxmlformats.org/officeDocument/2006/relationships/customXml" Target="../ink/ink54.xml"/><Relationship Id="rId41" Type="http://schemas.openxmlformats.org/officeDocument/2006/relationships/image" Target="../media/image65.emf"/><Relationship Id="rId54" Type="http://schemas.openxmlformats.org/officeDocument/2006/relationships/customXml" Target="../ink/ink71.xml"/><Relationship Id="rId62" Type="http://schemas.openxmlformats.org/officeDocument/2006/relationships/customXml" Target="../ink/ink75.xml"/><Relationship Id="rId70" Type="http://schemas.openxmlformats.org/officeDocument/2006/relationships/customXml" Target="../ink/ink79.xml"/><Relationship Id="rId75" Type="http://schemas.openxmlformats.org/officeDocument/2006/relationships/image" Target="../media/image82.emf"/><Relationship Id="rId83" Type="http://schemas.openxmlformats.org/officeDocument/2006/relationships/image" Target="../media/image86.emf"/><Relationship Id="rId88" Type="http://schemas.openxmlformats.org/officeDocument/2006/relationships/customXml" Target="../ink/ink88.xml"/><Relationship Id="rId91" Type="http://schemas.openxmlformats.org/officeDocument/2006/relationships/image" Target="../media/image90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7.xml"/><Relationship Id="rId15" Type="http://schemas.openxmlformats.org/officeDocument/2006/relationships/image" Target="../media/image52.emf"/><Relationship Id="rId23" Type="http://schemas.openxmlformats.org/officeDocument/2006/relationships/image" Target="../media/image56.emf"/><Relationship Id="rId28" Type="http://schemas.openxmlformats.org/officeDocument/2006/relationships/customXml" Target="../ink/ink58.xml"/><Relationship Id="rId36" Type="http://schemas.openxmlformats.org/officeDocument/2006/relationships/customXml" Target="../ink/ink62.xml"/><Relationship Id="rId49" Type="http://schemas.openxmlformats.org/officeDocument/2006/relationships/image" Target="../media/image69.emf"/><Relationship Id="rId57" Type="http://schemas.openxmlformats.org/officeDocument/2006/relationships/image" Target="../media/image73.emf"/><Relationship Id="rId10" Type="http://schemas.openxmlformats.org/officeDocument/2006/relationships/customXml" Target="../ink/ink49.xml"/><Relationship Id="rId31" Type="http://schemas.openxmlformats.org/officeDocument/2006/relationships/image" Target="../media/image60.emf"/><Relationship Id="rId44" Type="http://schemas.openxmlformats.org/officeDocument/2006/relationships/customXml" Target="../ink/ink66.xml"/><Relationship Id="rId52" Type="http://schemas.openxmlformats.org/officeDocument/2006/relationships/customXml" Target="../ink/ink70.xml"/><Relationship Id="rId60" Type="http://schemas.openxmlformats.org/officeDocument/2006/relationships/customXml" Target="../ink/ink74.xml"/><Relationship Id="rId65" Type="http://schemas.openxmlformats.org/officeDocument/2006/relationships/image" Target="../media/image77.emf"/><Relationship Id="rId73" Type="http://schemas.openxmlformats.org/officeDocument/2006/relationships/image" Target="../media/image81.emf"/><Relationship Id="rId78" Type="http://schemas.openxmlformats.org/officeDocument/2006/relationships/customXml" Target="../ink/ink83.xml"/><Relationship Id="rId81" Type="http://schemas.openxmlformats.org/officeDocument/2006/relationships/image" Target="../media/image85.emf"/><Relationship Id="rId86" Type="http://schemas.openxmlformats.org/officeDocument/2006/relationships/customXml" Target="../ink/ink87.xml"/><Relationship Id="rId4" Type="http://schemas.openxmlformats.org/officeDocument/2006/relationships/customXml" Target="../ink/ink46.xml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emf"/><Relationship Id="rId5" Type="http://schemas.openxmlformats.org/officeDocument/2006/relationships/customXml" Target="../ink/ink93.xml"/><Relationship Id="rId4" Type="http://schemas.openxmlformats.org/officeDocument/2006/relationships/image" Target="../media/image9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609600" y="152400"/>
            <a:ext cx="79248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17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281055"/>
              </p:ext>
            </p:extLst>
          </p:nvPr>
        </p:nvGraphicFramePr>
        <p:xfrm>
          <a:off x="214283" y="762000"/>
          <a:ext cx="8750332" cy="473763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unit pretest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our histograms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note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down how to display data on the two sorts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display information in a useful way.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in from body to organ to tissue to cell to nucleus to DNA (p128)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our biological data is stored and how it is stored.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our body copies DNA when making new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is replicated.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make a model of DNA, do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no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copy the text on pages 63 and 65 of the ESA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10 study guide and then copy and answer the questions on page 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43600" y="1016640"/>
              <a:ext cx="918360" cy="129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34960" y="1010520"/>
                <a:ext cx="932760" cy="131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618480" y="2559600"/>
              <a:ext cx="4200480" cy="866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080" y="2544840"/>
                <a:ext cx="4229280" cy="89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17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4000" cy="54006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7760" y="438120"/>
              <a:ext cx="8829000" cy="6306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3000" y="424440"/>
                <a:ext cx="8848800" cy="633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402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934702"/>
              </p:ext>
            </p:extLst>
          </p:nvPr>
        </p:nvGraphicFramePr>
        <p:xfrm>
          <a:off x="152400" y="762000"/>
          <a:ext cx="8839200" cy="586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838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8520" y="97560"/>
              <a:ext cx="8043840" cy="469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480" y="82440"/>
                <a:ext cx="8074440" cy="47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12000" y="1804320"/>
              <a:ext cx="6407640" cy="4578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9040" y="1797840"/>
                <a:ext cx="6432120" cy="459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106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813113"/>
              </p:ext>
            </p:extLst>
          </p:nvPr>
        </p:nvGraphicFramePr>
        <p:xfrm>
          <a:off x="1143000" y="762000"/>
          <a:ext cx="7696200" cy="510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2700"/>
                <a:gridCol w="1282700"/>
                <a:gridCol w="1282700"/>
                <a:gridCol w="1282700"/>
                <a:gridCol w="1282700"/>
                <a:gridCol w="1282700"/>
              </a:tblGrid>
              <a:tr h="63817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7360" y="119520"/>
              <a:ext cx="8890920" cy="6698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240" y="104040"/>
                <a:ext cx="8910000" cy="672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84400" y="5299560"/>
              <a:ext cx="151200" cy="487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66040" y="5234760"/>
                <a:ext cx="188280" cy="62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75840" y="5292000"/>
              <a:ext cx="1165680" cy="29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58200" y="5202360"/>
                <a:ext cx="1205640" cy="20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298600" y="5373720"/>
              <a:ext cx="116640" cy="4003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78440" y="5295240"/>
                <a:ext cx="156960" cy="55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274400" y="5752440"/>
              <a:ext cx="1096560" cy="439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53880" y="5666040"/>
                <a:ext cx="1134720" cy="21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1291680" y="5343120"/>
              <a:ext cx="1040400" cy="3722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72600" y="5261040"/>
                <a:ext cx="1080000" cy="5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2456280" y="5301360"/>
              <a:ext cx="1251000" cy="39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433960" y="5216760"/>
                <a:ext cx="1289160" cy="21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2449440" y="5421960"/>
              <a:ext cx="141120" cy="3938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30360" y="5355720"/>
                <a:ext cx="179280" cy="53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1" name="Ink 10"/>
              <p14:cNvContentPartPr/>
              <p14:nvPr/>
            </p14:nvContentPartPr>
            <p14:xfrm>
              <a:off x="2564280" y="5422320"/>
              <a:ext cx="1165680" cy="3996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547720" y="5335560"/>
                <a:ext cx="1204200" cy="56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2" name="Ink 11"/>
              <p14:cNvContentPartPr/>
              <p14:nvPr/>
            </p14:nvContentPartPr>
            <p14:xfrm>
              <a:off x="2489400" y="5330880"/>
              <a:ext cx="1200240" cy="4330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470320" y="5250960"/>
                <a:ext cx="1238040" cy="58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3" name="Ink 12"/>
              <p14:cNvContentPartPr/>
              <p14:nvPr/>
            </p14:nvContentPartPr>
            <p14:xfrm>
              <a:off x="3737160" y="5774040"/>
              <a:ext cx="1237320" cy="471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715560" y="5686560"/>
                <a:ext cx="127584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4" name="Ink 13"/>
              <p14:cNvContentPartPr/>
              <p14:nvPr/>
            </p14:nvContentPartPr>
            <p14:xfrm>
              <a:off x="3727440" y="3390120"/>
              <a:ext cx="137880" cy="23547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705120" y="3302640"/>
                <a:ext cx="180000" cy="251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5" name="Ink 14"/>
              <p14:cNvContentPartPr/>
              <p14:nvPr/>
            </p14:nvContentPartPr>
            <p14:xfrm>
              <a:off x="3788640" y="3376440"/>
              <a:ext cx="1193400" cy="320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766680" y="3284280"/>
                <a:ext cx="123372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6" name="Ink 15"/>
              <p14:cNvContentPartPr/>
              <p14:nvPr/>
            </p14:nvContentPartPr>
            <p14:xfrm>
              <a:off x="4870800" y="3494880"/>
              <a:ext cx="140040" cy="3081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847400" y="3404520"/>
                <a:ext cx="186480" cy="45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7" name="Ink 16"/>
              <p14:cNvContentPartPr/>
              <p14:nvPr/>
            </p14:nvContentPartPr>
            <p14:xfrm>
              <a:off x="4865400" y="3869280"/>
              <a:ext cx="120240" cy="18590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843800" y="3791520"/>
                <a:ext cx="162720" cy="201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8" name="Ink 17"/>
              <p14:cNvContentPartPr/>
              <p14:nvPr/>
            </p14:nvContentPartPr>
            <p14:xfrm>
              <a:off x="3755880" y="3482640"/>
              <a:ext cx="1220400" cy="23133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734640" y="3393000"/>
                <a:ext cx="1264320" cy="248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9" name="Ink 18"/>
              <p14:cNvContentPartPr/>
              <p14:nvPr/>
            </p14:nvContentPartPr>
            <p14:xfrm>
              <a:off x="5237640" y="5754240"/>
              <a:ext cx="1028160" cy="6876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229360" y="5671080"/>
                <a:ext cx="1049760" cy="2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0" name="Ink 19"/>
              <p14:cNvContentPartPr/>
              <p14:nvPr/>
            </p14:nvContentPartPr>
            <p14:xfrm>
              <a:off x="4961160" y="3181320"/>
              <a:ext cx="949320" cy="264816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939200" y="3089880"/>
                <a:ext cx="977760" cy="281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1" name="Ink 20"/>
              <p14:cNvContentPartPr/>
              <p14:nvPr/>
            </p14:nvContentPartPr>
            <p14:xfrm>
              <a:off x="5019480" y="827280"/>
              <a:ext cx="489600" cy="24984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996800" y="732960"/>
                <a:ext cx="535680" cy="267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2" name="Ink 21"/>
              <p14:cNvContentPartPr/>
              <p14:nvPr/>
            </p14:nvContentPartPr>
            <p14:xfrm>
              <a:off x="5000040" y="892080"/>
              <a:ext cx="306360" cy="2220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976640" y="824760"/>
                <a:ext cx="352440" cy="237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3" name="Ink 22"/>
              <p14:cNvContentPartPr/>
              <p14:nvPr/>
            </p14:nvContentPartPr>
            <p14:xfrm>
              <a:off x="5496840" y="815400"/>
              <a:ext cx="780120" cy="658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475960" y="725040"/>
                <a:ext cx="82440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4" name="Ink 23"/>
              <p14:cNvContentPartPr/>
              <p14:nvPr/>
            </p14:nvContentPartPr>
            <p14:xfrm>
              <a:off x="6086880" y="984960"/>
              <a:ext cx="210960" cy="481572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064200" y="900360"/>
                <a:ext cx="258480" cy="49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5" name="Ink 24"/>
              <p14:cNvContentPartPr/>
              <p14:nvPr/>
            </p14:nvContentPartPr>
            <p14:xfrm>
              <a:off x="5092200" y="912600"/>
              <a:ext cx="1200960" cy="479628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5072400" y="823680"/>
                <a:ext cx="1243800" cy="494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6" name="Ink 25"/>
              <p14:cNvContentPartPr/>
              <p14:nvPr/>
            </p14:nvContentPartPr>
            <p14:xfrm>
              <a:off x="6279840" y="1491840"/>
              <a:ext cx="1272600" cy="434412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259320" y="1399320"/>
                <a:ext cx="1312560" cy="451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7" name="Ink 26"/>
              <p14:cNvContentPartPr/>
              <p14:nvPr/>
            </p14:nvContentPartPr>
            <p14:xfrm>
              <a:off x="6343200" y="1469160"/>
              <a:ext cx="1203840" cy="3996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324480" y="1370520"/>
                <a:ext cx="1248120" cy="22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8" name="Ink 27"/>
              <p14:cNvContentPartPr/>
              <p14:nvPr/>
            </p14:nvContentPartPr>
            <p14:xfrm>
              <a:off x="7405920" y="1625400"/>
              <a:ext cx="150840" cy="179604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7383600" y="1536480"/>
                <a:ext cx="195480" cy="191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9" name="Ink 28"/>
              <p14:cNvContentPartPr/>
              <p14:nvPr/>
            </p14:nvContentPartPr>
            <p14:xfrm>
              <a:off x="7463880" y="3353040"/>
              <a:ext cx="93240" cy="243036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7441200" y="3260880"/>
                <a:ext cx="138960" cy="259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30" name="Ink 29"/>
              <p14:cNvContentPartPr/>
              <p14:nvPr/>
            </p14:nvContentPartPr>
            <p14:xfrm>
              <a:off x="6408000" y="4564440"/>
              <a:ext cx="1132560" cy="1226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6388560" y="4478400"/>
                <a:ext cx="1171440" cy="135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1" name="Ink 30"/>
              <p14:cNvContentPartPr/>
              <p14:nvPr/>
            </p14:nvContentPartPr>
            <p14:xfrm>
              <a:off x="7319520" y="4992480"/>
              <a:ext cx="168840" cy="13068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7300080" y="4906080"/>
                <a:ext cx="209880" cy="2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024" name="Ink 1023"/>
              <p14:cNvContentPartPr/>
              <p14:nvPr/>
            </p14:nvContentPartPr>
            <p14:xfrm>
              <a:off x="6303960" y="4358160"/>
              <a:ext cx="1221120" cy="129132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6283080" y="4268880"/>
                <a:ext cx="1263960" cy="145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5" name="Ink 1024"/>
              <p14:cNvContentPartPr/>
              <p14:nvPr/>
            </p14:nvContentPartPr>
            <p14:xfrm>
              <a:off x="6656760" y="3575880"/>
              <a:ext cx="526680" cy="89496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6634440" y="3480120"/>
                <a:ext cx="559440" cy="10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7" name="Ink 1026"/>
              <p14:cNvContentPartPr/>
              <p14:nvPr/>
            </p14:nvContentPartPr>
            <p14:xfrm>
              <a:off x="6708960" y="1594080"/>
              <a:ext cx="482040" cy="285012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684480" y="1503000"/>
                <a:ext cx="529200" cy="302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8" name="Ink 1027"/>
              <p14:cNvContentPartPr/>
              <p14:nvPr/>
            </p14:nvContentPartPr>
            <p14:xfrm>
              <a:off x="6371280" y="1525320"/>
              <a:ext cx="1172880" cy="345276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6348240" y="1430280"/>
                <a:ext cx="1219680" cy="363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9" name="Ink 1028"/>
              <p14:cNvContentPartPr/>
              <p14:nvPr/>
            </p14:nvContentPartPr>
            <p14:xfrm>
              <a:off x="7564680" y="5779080"/>
              <a:ext cx="1268640" cy="4104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7544160" y="5696280"/>
                <a:ext cx="1296720" cy="19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30" name="Ink 1029"/>
              <p14:cNvContentPartPr/>
              <p14:nvPr/>
            </p14:nvContentPartPr>
            <p14:xfrm>
              <a:off x="7542720" y="4646880"/>
              <a:ext cx="263520" cy="11235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7521840" y="4562640"/>
                <a:ext cx="291960" cy="12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1" name="Ink 1030"/>
              <p14:cNvContentPartPr/>
              <p14:nvPr/>
            </p14:nvContentPartPr>
            <p14:xfrm>
              <a:off x="7616880" y="4659120"/>
              <a:ext cx="1214280" cy="117576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7595640" y="4569840"/>
                <a:ext cx="1257480" cy="13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2" name="Ink 1031"/>
              <p14:cNvContentPartPr/>
              <p14:nvPr/>
            </p14:nvContentPartPr>
            <p14:xfrm>
              <a:off x="743400" y="576720"/>
              <a:ext cx="8109720" cy="546840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731880" y="571320"/>
                <a:ext cx="8136360" cy="54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218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760" y="251640"/>
              <a:ext cx="8478720" cy="466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40" y="235440"/>
                <a:ext cx="8497800" cy="468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590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6200"/>
            <a:ext cx="9067801" cy="150495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418477"/>
              </p:ext>
            </p:extLst>
          </p:nvPr>
        </p:nvGraphicFramePr>
        <p:xfrm>
          <a:off x="76200" y="1452880"/>
          <a:ext cx="8991600" cy="532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2997200"/>
                <a:gridCol w="2997200"/>
              </a:tblGrid>
              <a:tr h="66611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6611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47320" y="327240"/>
              <a:ext cx="7786080" cy="6232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2200" y="321840"/>
                <a:ext cx="7805520" cy="624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997000" y="2293200"/>
              <a:ext cx="4785480" cy="4103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93040" y="2278800"/>
                <a:ext cx="4802760" cy="413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94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218173"/>
              </p:ext>
            </p:extLst>
          </p:nvPr>
        </p:nvGraphicFramePr>
        <p:xfrm>
          <a:off x="1066800" y="609594"/>
          <a:ext cx="7696200" cy="5257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584201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84201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078200" y="675000"/>
              <a:ext cx="1915200" cy="36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5520" y="583560"/>
                <a:ext cx="1962000" cy="22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873880" y="799920"/>
              <a:ext cx="120600" cy="2810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51560" y="723960"/>
                <a:ext cx="164880" cy="29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874960" y="3695760"/>
              <a:ext cx="110880" cy="20804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52280" y="3615120"/>
                <a:ext cx="153720" cy="224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072800" y="838080"/>
              <a:ext cx="1886400" cy="49734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50480" y="744480"/>
                <a:ext cx="1924920" cy="515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2319840" y="4928760"/>
              <a:ext cx="617040" cy="8557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301120" y="4862160"/>
                <a:ext cx="655560" cy="99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1679400" y="760680"/>
              <a:ext cx="727200" cy="50277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659960" y="661680"/>
                <a:ext cx="770040" cy="520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1141560" y="729360"/>
              <a:ext cx="1051560" cy="4629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19960" y="641880"/>
                <a:ext cx="1096920" cy="62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1220400" y="967320"/>
              <a:ext cx="907560" cy="4255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197360" y="887760"/>
                <a:ext cx="953640" cy="59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1" name="Ink 10"/>
              <p14:cNvContentPartPr/>
              <p14:nvPr/>
            </p14:nvContentPartPr>
            <p14:xfrm>
              <a:off x="1172520" y="4548600"/>
              <a:ext cx="602280" cy="12412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52360" y="4457520"/>
                <a:ext cx="637200" cy="140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2" name="Ink 11"/>
              <p14:cNvContentPartPr/>
              <p14:nvPr/>
            </p14:nvContentPartPr>
            <p14:xfrm>
              <a:off x="1179720" y="3974400"/>
              <a:ext cx="320040" cy="6213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158120" y="3887280"/>
                <a:ext cx="363240" cy="78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3" name="Ink 12"/>
              <p14:cNvContentPartPr/>
              <p14:nvPr/>
            </p14:nvContentPartPr>
            <p14:xfrm>
              <a:off x="1154520" y="1370880"/>
              <a:ext cx="961200" cy="42822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130400" y="1276560"/>
                <a:ext cx="1007280" cy="445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4" name="Ink 13"/>
              <p14:cNvContentPartPr/>
              <p14:nvPr/>
            </p14:nvContentPartPr>
            <p14:xfrm>
              <a:off x="2630160" y="4020480"/>
              <a:ext cx="305280" cy="10350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608200" y="3929040"/>
                <a:ext cx="348120" cy="120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5" name="Ink 14"/>
              <p14:cNvContentPartPr/>
              <p14:nvPr/>
            </p14:nvContentPartPr>
            <p14:xfrm>
              <a:off x="2156400" y="785160"/>
              <a:ext cx="851760" cy="491040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134440" y="693000"/>
                <a:ext cx="896400" cy="50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6" name="Ink 15"/>
              <p14:cNvContentPartPr/>
              <p14:nvPr/>
            </p14:nvContentPartPr>
            <p14:xfrm>
              <a:off x="1684080" y="5652360"/>
              <a:ext cx="735480" cy="1414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70760" y="5575320"/>
                <a:ext cx="767880" cy="29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7" name="Ink 16"/>
              <p14:cNvContentPartPr/>
              <p14:nvPr/>
            </p14:nvContentPartPr>
            <p14:xfrm>
              <a:off x="3021480" y="3011040"/>
              <a:ext cx="304560" cy="381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999520" y="2925720"/>
                <a:ext cx="349200" cy="21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8" name="Ink 17"/>
              <p14:cNvContentPartPr/>
              <p14:nvPr/>
            </p14:nvContentPartPr>
            <p14:xfrm>
              <a:off x="3294000" y="3016800"/>
              <a:ext cx="1629360" cy="295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276360" y="2927160"/>
                <a:ext cx="1668960" cy="20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9" name="Ink 18"/>
              <p14:cNvContentPartPr/>
              <p14:nvPr/>
            </p14:nvContentPartPr>
            <p14:xfrm>
              <a:off x="3007080" y="3134520"/>
              <a:ext cx="218880" cy="10054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983680" y="3054960"/>
                <a:ext cx="264600" cy="118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0" name="Ink 19"/>
              <p14:cNvContentPartPr/>
              <p14:nvPr/>
            </p14:nvContentPartPr>
            <p14:xfrm>
              <a:off x="3038760" y="4133880"/>
              <a:ext cx="184680" cy="2815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014280" y="4062600"/>
                <a:ext cx="233280" cy="45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1" name="Ink 20"/>
              <p14:cNvContentPartPr/>
              <p14:nvPr/>
            </p14:nvContentPartPr>
            <p14:xfrm>
              <a:off x="2994120" y="4464000"/>
              <a:ext cx="231840" cy="12315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971080" y="4401360"/>
                <a:ext cx="277200" cy="13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2" name="Ink 21"/>
              <p14:cNvContentPartPr/>
              <p14:nvPr/>
            </p14:nvContentPartPr>
            <p14:xfrm>
              <a:off x="2987280" y="5735520"/>
              <a:ext cx="192960" cy="799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2967480" y="5651280"/>
                <a:ext cx="233640" cy="2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3" name="Ink 22"/>
              <p14:cNvContentPartPr/>
              <p14:nvPr/>
            </p14:nvContentPartPr>
            <p14:xfrm>
              <a:off x="3170520" y="4875480"/>
              <a:ext cx="1748520" cy="9388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3153240" y="4786200"/>
                <a:ext cx="1788480" cy="11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4" name="Ink 23"/>
              <p14:cNvContentPartPr/>
              <p14:nvPr/>
            </p14:nvContentPartPr>
            <p14:xfrm>
              <a:off x="4659480" y="3118320"/>
              <a:ext cx="269280" cy="19602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650480" y="3033000"/>
                <a:ext cx="299880" cy="208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5" name="Ink 24"/>
              <p14:cNvContentPartPr/>
              <p14:nvPr/>
            </p14:nvContentPartPr>
            <p14:xfrm>
              <a:off x="3137760" y="3111840"/>
              <a:ext cx="1730520" cy="265032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3116160" y="3024720"/>
                <a:ext cx="1774440" cy="28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6" name="Ink 25"/>
              <p14:cNvContentPartPr/>
              <p14:nvPr/>
            </p14:nvContentPartPr>
            <p14:xfrm>
              <a:off x="4964760" y="4773600"/>
              <a:ext cx="1841400" cy="453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4950000" y="4691160"/>
                <a:ext cx="1877400" cy="2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7" name="Ink 26"/>
              <p14:cNvContentPartPr/>
              <p14:nvPr/>
            </p14:nvContentPartPr>
            <p14:xfrm>
              <a:off x="5680440" y="4748400"/>
              <a:ext cx="1118880" cy="360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667120" y="4665960"/>
                <a:ext cx="1150200" cy="2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8" name="Ink 27"/>
              <p14:cNvContentPartPr/>
              <p14:nvPr/>
            </p14:nvContentPartPr>
            <p14:xfrm>
              <a:off x="6714720" y="4892040"/>
              <a:ext cx="144000" cy="91620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6694920" y="4829040"/>
                <a:ext cx="183240" cy="105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9" name="Ink 28"/>
              <p14:cNvContentPartPr/>
              <p14:nvPr/>
            </p14:nvContentPartPr>
            <p14:xfrm>
              <a:off x="4929120" y="4876200"/>
              <a:ext cx="1887480" cy="93888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909320" y="4788720"/>
                <a:ext cx="1926000" cy="109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30" name="Ink 29"/>
              <p14:cNvContentPartPr/>
              <p14:nvPr/>
            </p14:nvContentPartPr>
            <p14:xfrm>
              <a:off x="6469200" y="4845600"/>
              <a:ext cx="274320" cy="89388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6459120" y="4768200"/>
                <a:ext cx="305280" cy="10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1" name="Ink 30"/>
              <p14:cNvContentPartPr/>
              <p14:nvPr/>
            </p14:nvContentPartPr>
            <p14:xfrm>
              <a:off x="5032800" y="4852800"/>
              <a:ext cx="263520" cy="89208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5009040" y="4782600"/>
                <a:ext cx="309240" cy="104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024" name="Ink 1023"/>
              <p14:cNvContentPartPr/>
              <p14:nvPr/>
            </p14:nvContentPartPr>
            <p14:xfrm>
              <a:off x="5680440" y="4885560"/>
              <a:ext cx="369720" cy="84528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5658120" y="4795200"/>
                <a:ext cx="412560" cy="101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5" name="Ink 1024"/>
              <p14:cNvContentPartPr/>
              <p14:nvPr/>
            </p14:nvContentPartPr>
            <p14:xfrm>
              <a:off x="5182200" y="4851720"/>
              <a:ext cx="634320" cy="9439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5159520" y="4758840"/>
                <a:ext cx="672840" cy="111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7" name="Ink 1026"/>
              <p14:cNvContentPartPr/>
              <p14:nvPr/>
            </p14:nvContentPartPr>
            <p14:xfrm>
              <a:off x="5853960" y="4856400"/>
              <a:ext cx="723960" cy="89676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5845320" y="4759920"/>
                <a:ext cx="754920" cy="107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8" name="Ink 1027"/>
              <p14:cNvContentPartPr/>
              <p14:nvPr/>
            </p14:nvContentPartPr>
            <p14:xfrm>
              <a:off x="6866640" y="3586680"/>
              <a:ext cx="124920" cy="60516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6845400" y="3511440"/>
                <a:ext cx="164880" cy="76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9" name="Ink 1028"/>
              <p14:cNvContentPartPr/>
              <p14:nvPr/>
            </p14:nvContentPartPr>
            <p14:xfrm>
              <a:off x="6874920" y="4048920"/>
              <a:ext cx="46800" cy="6804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6854760" y="3971160"/>
                <a:ext cx="76680" cy="18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30" name="Ink 1029"/>
              <p14:cNvContentPartPr/>
              <p14:nvPr/>
            </p14:nvContentPartPr>
            <p14:xfrm>
              <a:off x="6856200" y="3812040"/>
              <a:ext cx="119880" cy="58608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6834600" y="3718080"/>
                <a:ext cx="147240" cy="76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1" name="Ink 1030"/>
              <p14:cNvContentPartPr/>
              <p14:nvPr/>
            </p14:nvContentPartPr>
            <p14:xfrm>
              <a:off x="6866640" y="4232520"/>
              <a:ext cx="124560" cy="152820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6844320" y="4142160"/>
                <a:ext cx="168480" cy="170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2" name="Ink 1031"/>
              <p14:cNvContentPartPr/>
              <p14:nvPr/>
            </p14:nvContentPartPr>
            <p14:xfrm>
              <a:off x="6853680" y="5778360"/>
              <a:ext cx="586800" cy="4356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6833520" y="5695920"/>
                <a:ext cx="613080" cy="2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033" name="Ink 1032"/>
              <p14:cNvContentPartPr/>
              <p14:nvPr/>
            </p14:nvContentPartPr>
            <p14:xfrm>
              <a:off x="7407360" y="3613320"/>
              <a:ext cx="1356120" cy="220212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7388280" y="3511800"/>
                <a:ext cx="13975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034" name="Ink 1033"/>
              <p14:cNvContentPartPr/>
              <p14:nvPr/>
            </p14:nvContentPartPr>
            <p14:xfrm>
              <a:off x="6910920" y="3597840"/>
              <a:ext cx="1814400" cy="6120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6885720" y="3494520"/>
                <a:ext cx="186300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035" name="Ink 1034"/>
              <p14:cNvContentPartPr/>
              <p14:nvPr/>
            </p14:nvContentPartPr>
            <p14:xfrm>
              <a:off x="7099920" y="3851640"/>
              <a:ext cx="28440" cy="1224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7092360" y="3809880"/>
                <a:ext cx="45720" cy="10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36" name="Ink 1035"/>
              <p14:cNvContentPartPr/>
              <p14:nvPr/>
            </p14:nvContentPartPr>
            <p14:xfrm>
              <a:off x="6935040" y="3727080"/>
              <a:ext cx="389160" cy="199008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6912000" y="3630600"/>
                <a:ext cx="435960" cy="217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037" name="Ink 1036"/>
              <p14:cNvContentPartPr/>
              <p14:nvPr/>
            </p14:nvContentPartPr>
            <p14:xfrm>
              <a:off x="8186040" y="3753360"/>
              <a:ext cx="544320" cy="206964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8179560" y="3656520"/>
                <a:ext cx="574560" cy="224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1038" name="Ink 1037"/>
              <p14:cNvContentPartPr/>
              <p14:nvPr/>
            </p14:nvContentPartPr>
            <p14:xfrm>
              <a:off x="7497720" y="3744360"/>
              <a:ext cx="577440" cy="204372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7474320" y="3641760"/>
                <a:ext cx="619920" cy="222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039" name="Ink 1038"/>
              <p14:cNvContentPartPr/>
              <p14:nvPr/>
            </p14:nvContentPartPr>
            <p14:xfrm>
              <a:off x="6953040" y="3711960"/>
              <a:ext cx="1403640" cy="205308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6930720" y="3618360"/>
                <a:ext cx="1440360" cy="223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040" name="Ink 1039"/>
              <p14:cNvContentPartPr/>
              <p14:nvPr/>
            </p14:nvContentPartPr>
            <p14:xfrm>
              <a:off x="7831080" y="3657600"/>
              <a:ext cx="694440" cy="210924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7806600" y="3576960"/>
                <a:ext cx="742320" cy="227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041" name="Ink 1040"/>
              <p14:cNvContentPartPr/>
              <p14:nvPr/>
            </p14:nvContentPartPr>
            <p14:xfrm>
              <a:off x="-7200" y="74160"/>
              <a:ext cx="8673840" cy="676836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-20520" y="58320"/>
                <a:ext cx="8701200" cy="679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048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0920" y="226080"/>
              <a:ext cx="7785000" cy="4062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440" y="210240"/>
                <a:ext cx="7805160" cy="409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32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360" y="156960"/>
              <a:ext cx="8285040" cy="6216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600" y="141480"/>
                <a:ext cx="8314560" cy="624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314160" y="3133080"/>
              <a:ext cx="1580400" cy="60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01920" y="3123360"/>
                <a:ext cx="1605240" cy="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760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3117</TotalTime>
  <Words>271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262</cp:revision>
  <dcterms:created xsi:type="dcterms:W3CDTF">2006-08-16T00:00:00Z</dcterms:created>
  <dcterms:modified xsi:type="dcterms:W3CDTF">2015-02-16T23:52:47Z</dcterms:modified>
</cp:coreProperties>
</file>