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60" r:id="rId3"/>
    <p:sldId id="288" r:id="rId4"/>
    <p:sldId id="290" r:id="rId5"/>
    <p:sldId id="291" r:id="rId6"/>
    <p:sldId id="292" r:id="rId7"/>
    <p:sldId id="293" r:id="rId8"/>
    <p:sldId id="294" r:id="rId9"/>
    <p:sldId id="29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1:32:57.35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1915 1140 57 0,'9'-78'35'0,"-9"78"-3"16,1-70 0-16,-1 70-29 16,0 0-1-16,-6-60 2 15,6 60-1-15,0 0 2 16,0 0-4-16,-28 55 2 15,46 30-2-15,3 19 2 16,11 15-3-16,-11-9 0 16,12 13 0-16,3-3-1 15,1-11 1-15,-10-27-1 16,-7-14-1-16,4-15 4 15,-4-20 2-15,3-24-1 16,-5-32 1-16,9-19 3 0,-3-26-2 16,10-16 1-16,-19 33 3 15,0-9-6-15,3-3-1 16,0-7 0-16,1-2 1 15,1-3-4-15,1 5-1 16,1-1-5-16,2 6-8 16,-6 0-25-16,2 12 2 15,-20 53-3-15,38-82 1 16</inkml:trace>
  <inkml:trace contextRef="#ctx0" brushRef="#br0" timeOffset="578.033">3303 1528 70 0,'-38'-10'35'0,"-1"12"0"16,-11 5 0-16,7 12-29 0,-14 9-1 16,6 10 1-16,-4 9-1 15,6 8-2-15,3-2 1 16,11 2-2-16,10-4 1 15,15-4-1-15,14-5 0 16,17-13-2-16,12-14 0 16,17-12 1-16,10-15-1 15,10-12 1-15,2-14-1 16,1-9 2-16,-5-12-2 15,-5-8 2-15,-9-4-1 16,-9-4 1-16,-45 75-1 16,34-72-1-16,-34 72 2 15,19-65-1-15,-12 21 0 16,-4 17-1-16,-3 27 1 0,-18 12-1 15,2 23 0-15,1 21 0 16,3 8-2-16,9 10-1 16,9-5-1-16,5-12-3 15,16-9-3-15,0-26-12 16,17-2-17-16,1-20 0 15,13-10 1-15,-7-15 3 16</inkml:trace>
  <inkml:trace contextRef="#ctx0" brushRef="#br0" timeOffset="909.0519">4011 1535 86 0,'-4'28'36'0,"-10"7"-1"15,7 11 1-15,-3-1-33 16,1 1-1-16,2-1 0 15,4-1 0-15,0-7 0 16,5 0-1-16,0-12 1 16,4-6 0-16,-6-19 0 15,10 1 1-15,-1-21-1 16,1-11 1-16,-1-10-1 15,1-9 1-15,2-6-2 16,0-8 1-16,1 1-1 16,6 4 0-16,-3 7 0 15,3 12-1-15,2 6-1 16,1 7-3-16,8 11-3 15,-30 16-22-15,0 0-10 16,55-24 1-16,-55 24-1 0,56-8 0 16</inkml:trace>
  <inkml:trace contextRef="#ctx0" brushRef="#br0" timeOffset="1125.064">4795 1346 110 0,'14'4'41'16,"-14"-4"-1"-16,-14 20-1 15,4-2-36-15,-2 10 0 16,3 11-1-16,1 10-1 16,5 11-1-16,-2 9-2 15,5 4 0-15,5-3-2 16,10-6-7-16,-6-15-28 0,20-10-2 15,-2-23 1-15,10-18 0 16</inkml:trace>
  <inkml:trace contextRef="#ctx0" brushRef="#br0" timeOffset="1282.073">4967 1270 113 0,'0'0'42'15,"-58"-95"-3"-15,58 95-8 16,-60-84-69-16,60 84-3 15,-52-72 0-15,52 72-1 16</inkml:trace>
  <inkml:trace contextRef="#ctx0" brushRef="#br0" timeOffset="1840.1052">5744 1471 97 0,'-23'-10'37'0,"-15"9"1"15,-7 18-3-15,-16 6-29 16,1 14 0-16,-5 10-2 15,4 9-1-15,-2 0-1 16,16 4 0-16,10-6 0 16,16-7-1-16,19-12 0 15,17-13-1-15,18-17 1 16,19-16 1-16,14-15 0 15,9-9 0-15,0-11-1 16,5-6 1-16,-8-3 0 16,-8-4-1-16,-11 4 1 0,-14 3-2 15,-12 12 1-15,-10 5-1 16,-10 12 0-16,-7 10 0 15,0 13-1-15,-15 22 1 16,6 10-1-16,-2 8 0 16,3 10 0-16,3 6-1 15,8 3 1-15,8-6-4 16,15-12 0-16,3-21-7 15,25-13-26-15,-2-19-2 16,19-16 2-16,-4-25-1 16</inkml:trace>
  <inkml:trace contextRef="#ctx0" brushRef="#br0" timeOffset="2050.1172">6511 1042 111 0,'13'-61'40'0,"-13"61"1"15,4-93-2-15,-4 93-33 16,0 0-2-16,0 0-3 15,-16-20 0-15,-9 87-1 16,3 51 0-16,1 36-3 16,-1 5-1-16,10-2-3 15,2-21-30-15,21-21-3 16,-4-53 1-16,8-16-1 15</inkml:trace>
  <inkml:trace contextRef="#ctx0" brushRef="#br0" timeOffset="2401.1373">6306 1385 96 0,'-18'-2'40'0,"7"11"0"15,12 5-1-15,22 1-17 16,8-4-21-16,11-4 1 15,13-8-1-15,6-5 0 16,4-4 0-16,1-5 0 16,-66 15 0-16,73-15-1 15,-73 15 1-15,68-21-1 16,-68 21 2-16,66-16-2 15,-66 16 1-15,44-10-1 16,3 7 1-16,-12 14-1 0,-10 11 1 16,-9 11-1-16,-8 9-1 15,-5 8 2-15,-13 3-3 16,3 1-1-16,4-4-3 15,-2-21-16-15,16-5-17 16,-11-24-2-16,32 6 1 16,-17-26-2-16</inkml:trace>
  <inkml:trace contextRef="#ctx0" brushRef="#br0" timeOffset="2532.1447">7111 1309 111 0,'-30'-77'40'0,"30"77"-1"16,-38-81-19-16,38 81-50 0,-42-69-9 15,42 69-2-15,0 0-2 16</inkml:trace>
  <inkml:trace contextRef="#ctx0" brushRef="#br0" timeOffset="3455.1976">7744 1371 115 0,'-35'-40'38'0,"6"36"0"16,-9 12-8-16,-6 14-27 16,-4 13 0-16,-3 17-1 15,8 2 0-15,4 7 0 16,17 7-1-16,6-8 1 15,17-2-1-15,12-11 0 16,12-11-1-16,11-13 0 0,13-14 0 16,7-22 1-16,9-11-1 15,1-14-1-15,-4-10 2 16,-4-10-1-16,-9-5 0 15,-49 63 0-15,40-70-1 16,-40 70 2-16,15-72-1 16,-15 72 0-16,2-59 1 15,-2 59 0-15,-15-50-1 16,15 50 1-16,-23-26 0 15,-9 6-1-15,7 19 0 16,1 6-1-16,16 13 2 16,16 5-2-16,21 5 2 15,11-7-2-15,17-10 2 16,2-6-1-16,3-8 1 0,-6 1-1 15,-3-2 0-15,-14-1 0 16,-8 0 1-16,-6 8-1 16,-13 6 0-16,-7 9 0 15,-10 12 0-15,-7 4 0 16,-5 11 0-16,-2 8 0 15,0 2-1-15,-1 0 2 16,9-4-2-16,2-12 2 16,10-11-2-16,11-16 2 15,8-22 0-15,11-13 0 16,4-11 1-16,2-14-1 15,1-8 1-15,-2-10 1 16,-1 4-3-16,-35 62 0 0,33-57 0 16,-33 57 0-1,23-48 0-15,-8 17 0 0,-1 12 0 16,-14 19 0-16,16 15 0 15,-7 18 0-15,3 8 0 16,-6 8 0-16,11 7 0 16,4-2-3-16,2-4-5 15,15-4-20-15,-10-14-13 16,13-3-2-16,-7-14 0 15,11-6 0-15</inkml:trace>
  <inkml:trace contextRef="#ctx0" brushRef="#br0" timeOffset="3599.2058">8994 1792 125 0,'-20'21'43'0,"6"5"0"0,-5-12-4 16,6-15-58-16,13 1-23 15,13 0-2-15,8-1 0 16,6-3-2-16</inkml:trace>
  <inkml:trace contextRef="#ctx0" brushRef="#br1" timeOffset="9929.5677">2355 2357 57 0,'0'0'31'0,"0"0"0"16,0 10-9-16,0-10-14 15,0 0-3-15,0 0-1 16,0 0 0-16,0 0-1 16,0 0-1-16,0 0 2 15,15-10-1-15,-15 10-1 16,24-6 0-16,-8 1 0 15,6 0 0-15,-1 0 0 16,7 1-1-16,1-2-1 16,3 0 1-16,4 2 0 15,5-3 0-15,1 0 0 0,4 0 0 16,5-2 0-16,2-1 0 15,2 0 0-15,2 3-1 16,1-1 1-16,4 1-1 16,-1 1 0-16,3 3 0 15,4-1 0-15,1 1 0 16,4-2 1-16,3 3-2 15,2 0 1-15,3-1 0 16,3-1 0-16,4-1 0 16,4 3 0-16,1 0 0 15,0-1 0-15,2 3 1 16,0-1-1-16,5 1 0 15,0 1 1-15,2-2-1 16,1 1 0-16,1 0 1 0,5-1 0 16,0-1-1-16,4 2 1 15,1-2-1-15,2 4 1 16,-6-2-1-16,0 2 1 15,0 1-1-15,-5 2 1 16,-1 1-1-16,-2-2 0 16,-1 2 0-16,-2 0 1 15,-1 0-1-15,0-3 0 16,2 1 1-16,-1-3 0 15,0 1-1-15,3-2 1 16,-1-1-1-16,-1 1 1 16,3-2-1-16,-1 0 1 15,0 1-1-15,-1-1 0 16,1 0-1-16,-3-1 1 15,-3 1 0-15,-2-1 0 0,-4-2 0 16,-8 0-1-16,-3 2 1 16,-12-3 0-16,-5 3 0 15,-10-3 0-15,-9 2 0 16,-7 0 0-16,-7 2 0 15,-8-4 1-15,-1 2 0 16,0-3-1-16,-1 0 1 16,0-1 0-16,4-1 0 15,2 3-1-15,0-2 1 16,1 3-1-16,-3-2 0 15,-2 2 0-15,-4 0 0 16,-2 3 1-16,-3 0-1 16,-12 2 0-16,16-4 0 15,-16 4 0-15,17-3 0 0,-4 2 0 16,3-2 0-16,4 1 0 15,-1-1 0-15,1 0 0 16,-3 2-1-16,-2 1 0 16,-4-1 0-16,-11 1-3 15,0 0-6-15,11 1-27 16,-11-1 1-16,-14 8-1 15,1-9-1-15</inkml:trace>
  <inkml:trace contextRef="#ctx0" brushRef="#br2" timeOffset="15515.8874">1282 3085 65 0,'13'-8'34'0,"-13"8"-1"15,0 0-6-15,0 0-16 16,0 0-3-16,0 0-1 16,6 20-2-16,-2 8-2 0,-4 14-1 15,1 12-1-15,-1 11 0 16,0 13-2-16,-1 7 2 15,-3 5-2-15,-3 3-1 16,0-13-6-16,11-10-26 16,-4-14 0-16,7-18-2 15,0-23 2-15</inkml:trace>
  <inkml:trace contextRef="#ctx0" brushRef="#br2" timeOffset="15868.9076">1311 3028 100 0,'0'0'37'16,"6"-11"2"-16,20 4-3 15,5-9-36-15,16-2 0 16,17-2 0-16,10 0 0 15,8-1 0-15,3 4 0 16,-3 6 0-16,-10 15 1 16,-10 12-1-16,-10 15 0 15,-18 15 1-15,-20 22-1 16,-23 15 0-16,-19 14 0 15,-18 6 1-15,-14 3 0 16,-9-5-1-16,-4-4 1 16,0-11 0-16,7-18-1 15,12-15-2-15,9-21-1 16,25-4-11-16,2-27-23 0,18-1 0 16,21-32-1-16,14 2-1 15</inkml:trace>
  <inkml:trace contextRef="#ctx0" brushRef="#br2" timeOffset="16126.9224">2447 3209 87 0,'15'19'37'0,"-19"0"0"15,1 20 1-15,-10 10-32 0,-2 7-5 16,-4 6 0-16,2 8 0 15,-3-3 0-15,3-7-2 16,5-6-3-16,2-23-12 16,18-8-21-16,3-26 2 15,17-15-3-15,3-20 2 16</inkml:trace>
  <inkml:trace contextRef="#ctx0" brushRef="#br2" timeOffset="16260.93">2569 2982 99 0,'-27'-45'37'0,"7"17"0"15,-4 8-2-15,16 6-36 16,12 24-13-16,7-6-22 16,21 9-2-16,7-1 0 0,21 6 0 15</inkml:trace>
  <inkml:trace contextRef="#ctx0" brushRef="#br2" timeOffset="16566.9475">3673 2764 91 0,'-26'-37'38'0,"-11"0"1"16,-5 18-2-16,-11 5-32 0,-3 14-1 15,-6 11 0-15,4 17 0 16,-2 19-3-16,7 12 2 16,8 13-2-16,6 8 0 15,15 9-1-15,6 6 1 16,11 0-3-16,5-3-2 15,14-3-2-15,-4-17-12 16,19 3-22-16,-9-20 1 16,5-7-1-16,-7-20 1 15</inkml:trace>
  <inkml:trace contextRef="#ctx0" brushRef="#br2" timeOffset="16755.9583">2935 3396 110 0,'-16'-15'40'15,"16"15"1"-15,0 0-2 16,20-9-38-16,12 2-2 16,14-6-2-16,19 5-7 15,10-17-29-15,20 5-2 16,-1-13 1-16,11 6-1 15</inkml:trace>
  <inkml:trace contextRef="#ctx0" brushRef="#br2" timeOffset="17515.0018">4655 2876 80 0,'-9'-39'37'16,"-9"-7"0"-16,1 10-1 16,-11-9-28-16,5 13-2 15,-9 0-3-15,2 13 1 16,-8 6-2-16,-3 12-1 15,-3 13 0-15,-4 13 2 16,0 11-1-16,0 17 0 16,2 15 0-16,2 16-1 15,7 15 0-15,2 10 1 16,10 1-1-16,4 4-2 0,10-3 0 15,6-15-3 1,9-6-1-16,-1-28-5 0,19-5-25 16,-10-29-4-16,10-9 0 15,-4-26 0-15</inkml:trace>
  <inkml:trace contextRef="#ctx0" brushRef="#br2" timeOffset="17709.0128">3907 3337 89 0,'-36'-24'38'0,"0"-1"0"15,15 15 2-15,5 1-30 16,16 9-6-16,26-6-2 16,13 4-1-16,14-3-1 0,12-3-1 15,14 5-3-15,4-12-8 16,12 10-26-16,-6-8 0 15,5 9-1-15,-16-6-1 16</inkml:trace>
  <inkml:trace contextRef="#ctx0" brushRef="#br2" timeOffset="18114.036">4634 3348 98 0,'-19'24'39'16,"1"-14"0"-16,18 5 0 15,0-15-37-15,27-6 0 16,8-6 0-16,11-6-1 0,6-3 1 16,5-6-1-16,-4-2 1 15,1-3-1-15,-12 1 1 16,-6 1-1-16,-16 3 0 15,-13 5 0-15,-14 3 0 16,-14 8 0-16,-15 7 0 16,-8 8-1-16,-10 9 0 15,-5 11 0-15,-1 10 1 16,2 10-1-16,7 3 0 15,12 2 1-15,15 2-2 16,17-2 1-16,22-8 0 16,20-9-1-16,21-10-1 15,13-13-1-15,19-4-2 16,5-14-2-16,13 3-11 0,-11-22-22 15,4 4 2-15,-18-14-2 16,-4 7 3-16</inkml:trace>
  <inkml:trace contextRef="#ctx0" brushRef="#br2" timeOffset="18446.055">5492 3218 95 0,'-27'13'37'0,"7"17"2"16,-9-1-2-16,13 11-29 15,-6 4-5-15,6 10-1 16,0 2 1-16,3-4-2 15,4-5 0-15,5-6-1 16,3-8 1-16,6-11-1 16,-5-22 2-16,21 6-2 0,-6-24 1 15,7-10 2-15,-3-10-2 16,3-6 2-16,-4-11-1 15,-1-5 1-15,-2 2-2 16,0 2 1-16,-7 6 0 16,2 7-1-16,-3 7-1 15,3 5 0-15,5 10 0 16,5 8 0-16,6 4-2 15,2 2-1-15,9 7-3 16,0-6-2-16,18 14-30 16,-10-13-2-16,7 10 0 15,-11-9-1-15</inkml:trace>
  <inkml:trace contextRef="#ctx0" brushRef="#br2" timeOffset="18844.0778">5955 3258 109 0,'-13'12'39'0,"18"6"1"16,-5-18-1-16,15 0-37 15,7-6 0-15,7 0 0 16,6-4 0-16,2-5 0 15,-1-1-1-15,3-4-1 16,-5 3 1-16,-3-2 0 16,-10 0 0-16,-6-1 0 0,-11 0 0 15,-9 4-1-15,-13 1 1 16,-7 4 0-16,-10 5-1 15,-3 7 1-15,-2 7-1 16,-1 10 0-16,0 8 0 16,9 13 1-16,-1 6-1 15,14 5 0-15,8 3-1 16,8-2 1-16,10-2-1 15,10-7 0-15,16-7-2 16,5-14-1-16,19-4-5 16,-7-22-29-16,20-1-2 15,-9-18 1-15,11-2-1 16</inkml:trace>
  <inkml:trace contextRef="#ctx0" brushRef="#br2" timeOffset="19200.0981">6661 3155 109 0,'-18'15'38'16,"-7"6"2"-16,6 19-1 15,-18-1-34-15,15 6 0 16,1 0-2-16,5 3-1 16,3-7 0-16,6-6 0 15,6-10-1-15,5-9 0 16,5-11 0-16,8-13 0 15,8-11-1-15,7-10 2 16,4-7-1-16,2-7 0 16,3-2 1-16,0 1-2 15,-6 5 0-15,-2 8 0 16,-9 8 0-16,-8 9 0 0,-4 14 0 15,-5 14 0-15,-5 10 0 16,-2 8 0-16,0 6 0 16,1 5 0-16,6 1 0 15,3-4-4-15,10-5-1 16,6-18-3-16,21-2-30 15,-3-25-3-15,18-8 1 16,-8-24-2-16</inkml:trace>
  <inkml:trace contextRef="#ctx0" brushRef="#br2" timeOffset="19400.1093">7595 2700 93 0,'-23'6'40'15,"2"31"4"-15,-17 5-4 0,11 26-17 16,-8 0-20-16,4 13 0 15,4 6-1-15,2 2-1 16,6 2-3-16,4-10-2 16,12 2-13-16,-7-23-23 15,16-2-2-15,-8-31 0 16,14-4 0-16</inkml:trace>
  <inkml:trace contextRef="#ctx0" brushRef="#br2" timeOffset="19584.1201">7317 3227 119 0,'0'0'42'16,"-2"-19"0"-16,19 23-1 0,0-11-37 16,13 4-3-16,11 0-2 15,13-4-3-15,15 10-26 16,-3-13-10-16,15 9-2 15,-8-7 0-15,13 5-1 16</inkml:trace>
  <inkml:trace contextRef="#ctx0" brushRef="#br2" timeOffset="23951.3698">8958 3200 70 0,'0'0'34'0,"1"-17"0"16,-1 17-1-16,-8-16-26 16,8 16-2-16,-13-19 0 15,3 14 1-15,-7-3-1 16,3 8-1-16,-4 0 0 15,-2 7 0-15,-1 6-1 16,3 10 0-16,-4 6-1 16,6 8 0-16,0 2-1 15,3 5 0-15,7 0-1 0,2 2 0 16,9-8 0-16,4-6 0 15,10-9-1-15,9-12 1 16,4-9 0-16,6-15 0 16,2-10 0-16,0-10 0 15,-4-10 1-15,-5-3 0 16,-9-4 1-16,-10 3-2 15,-11 1 1-15,-8 7 0 16,-9 4 0-16,-5 7-1 16,-2 7 0-16,1 3-2 15,5 8-1-15,3-3-2 16,14 13-6-16,0 0-26 15,18-6-2-15,2 2 1 16,13 7-1-16</inkml:trace>
  <inkml:trace contextRef="#ctx0" brushRef="#br2" timeOffset="24328.3914">9414 3107 97 0,'0'0'37'0,"-6"10"1"16,6 0-1-16,0-10-35 15,-4 25 0-15,-1-6 0 16,0 9-1-16,-2 2 1 16,-1 6-1-16,1-1 0 15,3 1 0-15,-3-7 1 16,3-4-1-16,0-7 0 15,4-18-1-15,0 0 1 0,0 0 0 16,18-40-1-16,-3 1 1 16,3-9 0-16,4-8-1 15,1-4 1-15,-1-2 0 16,1 1 0-16,0 13-1 15,-5 6 1-15,0 11-1 16,-2 9-1-16,3 9-1 16,4 11-3-16,1 1-2 15,17 17-8-15,-8-13-24 16,22 18 0-16,-3-15 0 15,14 14 0-15</inkml:trace>
  <inkml:trace contextRef="#ctx0" brushRef="#br2" timeOffset="24862.422">10275 3014 88 0,'-8'-10'38'16,"8"10"0"-16,-30-7 2 16,11 15-31-16,-19-7-4 15,-3 11 0-15,-11 3 0 16,-2 9 0-16,-3 4-2 15,0 11 0-15,4 0-1 16,6 1 0-16,17-2-1 16,12-1-1-16,17-10 1 15,15-9-1-15,16-14 0 16,16-17 0-16,12-10 0 15,5-14 0-15,6-7 1 16,-2-5-1-16,-3-5 1 0,-11-2-1 16,-10 8 1-16,-14 7 0 15,-10 7-1-15,-10 12 0 16,-7 12 0-16,-2 10-1 15,-16 25 0-15,2 20 1 16,-2 28-1-16,-5 19 0 16,1 25 0-16,-3 14 0 15,-1 14 0-15,-2 7 0 16,-2-2 1-16,-2-10 0 15,0-17 0-15,-1-17-1 16,0-19 1-16,-1-23-1 16,-1-19 2-16,0-21-1 15,3-19 0-15,1-21 0 16,1-20 1-16,6-20 0 15,6-23-1-15,5-15-1 0,11-7-1 16,9-7 0-16,13 6-3 16,3-5-3-16,28 21-30 15,-7-2-3-15,14 25 0 16,-2 0 0-16</inkml:trace>
  <inkml:trace contextRef="#ctx0" brushRef="#br2" timeOffset="25326.4485">11100 2985 99 0,'-28'-10'40'0,"2"11"1"16,-15-9 0-16,5 9-33 15,-13 2-4-15,1 6 0 16,-4 5 0-16,1 11-1 16,0 5-1-16,5 13-1 15,3 5 1-15,10 3-2 16,13 0 1-16,14-3-1 15,12-5 0-15,14-11-1 16,14-10 1-16,10-17-1 16,12-18 1-16,4-10 0 15,0-12-1-15,3-9 1 16,-7-5 0-16,-5-5 0 15,-10 1 1-15,-7 4-1 0,-10 11 0 16,-8 6 0-16,-9 13 0 16,-7 19 0-16,-16 7-1 15,-1 17 1-15,-3 12 0 16,-1 8-1-16,4 3 0 15,4 2-1-15,12-5-1 16,6-9-2-16,18-5-3 16,2-27-23-16,26 2-10 15,-2-22 1-15,15 1 0 16,-5-19 1-16</inkml:trace>
  <inkml:trace contextRef="#ctx0" brushRef="#br2" timeOffset="25681.4688">11586 3036 107 0,'-14'1'40'0,"-1"21"1"16,-14-4-1-16,6 14-35 15,-5 2-2-15,5 10 0 16,3-1-1-16,3-2-1 16,6-5 0-16,8-7 0 15,6-7-1-15,9-14 1 16,3-13-1-16,5-10 0 15,5-11 1-15,1-5-1 16,0-7 1-16,1-6-1 16,1 0 1-16,-4 1-1 15,-3 9 0-15,-4 7 0 16,-3 9 0-16,-4 9 0 15,-10 9 0-15,14 17 0 16,-14 8-1-16,0 9 1 0,-4 4-1 16,3 3 1-16,6 2-2 15,-2-7-1-15,9-3-2 16,0-11-2-16,21 3-22 15,-5-28-12-15,12 0 1 16,-3-23-1-16,14 3 2 16</inkml:trace>
  <inkml:trace contextRef="#ctx0" brushRef="#br2" timeOffset="25861.4791">12166 2973 114 0,'-5'-12'41'16,"5"12"0"-16,-15 18-3 15,1 9-34-15,2 6-2 16,3 12 0-16,-2 6-2 15,2 5 0-15,4 0-3 0,1-5-2 16,8 4-15-16,-1-24-20 16,13-2-1-16,-4-26 1 15,14-7-2-15</inkml:trace>
  <inkml:trace contextRef="#ctx0" brushRef="#br2" timeOffset="26012.4878">12311 2758 86 0,'-3'-23'37'15,"-7"11"-2"-15,10 12-5 16,0 0-52-16,0 0-13 16,19 13-4-16,1-5 1 0</inkml:trace>
  <inkml:trace contextRef="#ctx0" brushRef="#br2" timeOffset="26347.5069">12919 2777 102 0,'-19'8'40'0,"-14"-4"2"15,0 20-2-15,-25 0-34 16,6 7 0-16,-5-1-2 16,4 6 0-16,5-2-2 15,11 0 0-15,10-4-2 16,17-8 1-16,22-7-1 15,13-7 0-15,14-5 0 0,8-4 0 16,4 1 0-16,1-1 0 16,-5 1 0-16,-5 4 0 15,-17 8 0-15,-9 4 1 16,-15 6 0-16,-11 6-1 15,-9 3 1-15,-8 2-1 16,-2-1-1-16,-2-5-2 16,8 2-4-16,-5-25-21 15,28 10-13-15,5-24-2 16,19 0 1-16,7-24-2 15</inkml:trace>
  <inkml:trace contextRef="#ctx0" brushRef="#br2" timeOffset="26866.5366">13280 2815 116 0,'-19'19'42'0,"-16"0"1"16,10 18-3-16,-9-1-36 15,2 7-1-15,-2 5-1 16,5 2 0-16,6-2-2 15,7-7 1-15,9-7 1 16,6-8-2-16,10-12 0 16,7-14 0-16,7-13 0 15,4-12 0-15,3-6 0 16,-2-10 0-16,1 0 0 15,-6-4 0-15,-3 2 0 16,-3 11 0-16,-6 3 0 0,-6 12-2 16,-5 17 2-16,0 0 0 15,0 0 0-15,2 14 0 16,0 6 0-16,5-2 0 15,4 2 0-15,4-3 0 16,5-4 2-16,7-3-2 16,-1-7 0-16,6-5 0 15,0-4 0-15,-3-5 0 16,4-1 0-16,-3-2 0 15,-2 0 0-15,-5 2 0 16,-5 1 0-16,-3 7 0 16,-3 5 0-16,-12-1 0 15,4 25 0-15,-12 3 0 16,-1 5 0-16,-1 5 0 15,-3 7-4-15,1 0-3 0,11 8-7 16,-6-24-24-16,28 0-5 16,0-23 0-16,22-4 0 15</inkml:trace>
  <inkml:trace contextRef="#ctx0" brushRef="#br2" timeOffset="27165.5537">14117 2825 111 0,'-20'3'42'0,"-19"0"2"15,2 20-3-15,-8-5-32 16,9 9-7-16,7 1 0 16,10 2-1-16,9 0 0 15,13-5-1-15,13-3 0 0,9 0 0 16,6-1 0-16,-1-2 0 15,-1-2 0-15,-3 3 0 16,-8-3 0-16,-6 5 2 16,-10 1-2-16,-13 3 0 15,-8-1 0-15,-9 2-2 16,-4-1-2-16,-12-9-9 15,13 9-27-15,-18-18-4 16,12 7 2-16,-5-19-3 16</inkml:trace>
  <inkml:trace contextRef="#ctx0" brushRef="#br2" timeOffset="28158.6104">14699 3295 99 0,'0'0'39'0,"0"0"-1"16,-20 18 0-16,5-3-37 16,-4 8-1-16,-1 8-1 15,0 1-2-15,7 11-3 16,-5-8-31-16,20 3 0 15,6-17 0-15,17-8-2 16</inkml:trace>
  <inkml:trace contextRef="#ctx0" brushRef="#br2" timeOffset="28452.6273">15462 2405 97 0,'-28'-1'39'0,"16"28"1"15,-10 4-2-15,-6 17-35 16,5 12-1-16,2 16 1 15,-4 8-1-15,6 4 0 16,1 5-1-16,7 0 0 16,7-4-4-16,3-11-3 15,23-4-32-15,-7-22-2 0,15-4 1 16,-1-20-1-16</inkml:trace>
  <inkml:trace contextRef="#ctx0" brushRef="#br2" timeOffset="28796.647">15793 2839 71 0,'-14'8'38'15,"5"8"-3"-15,-6-10 2 16,8 12-17-16,-2-6-18 16,3 4 0-16,3-3 1 0,3 4 0 15,-1-2 1-15,3 4-1 16,-3 1 0-16,3 3 0 15,-2 4-1-15,0 4 0 16,-2 2-1-16,1 8 0 16,-2-1 0-16,2 2-1 15,-1-2 0-15,1-6-2 16,2-3-3-16,-6-20-20 15,11 5-14-15,-6-16 0 16,8-18-2-16,-3-12 1 16</inkml:trace>
  <inkml:trace contextRef="#ctx0" brushRef="#br2" timeOffset="29135.6664">15836 2577 102 0,'-26'-1'42'15,"-9"-7"-2"-15,11 9-3 16,-9 10-45-16,12-15-31 16,21 4-1-16,0 0 0 15,35 19-1-15</inkml:trace>
  <inkml:trace contextRef="#ctx0" brushRef="#br2" timeOffset="29435.6836">16147 2530 79 0,'5'-17'39'0,"-8"-3"-3"15,3 20 1-15,0 0-28 16,-7 31-2-16,-2 3-1 16,1 16 0-16,-4 13-2 15,-1 10-1-15,-2 8-1 16,4 5 0-16,3-1-3 15,0-9-2-15,16 5-23 16,-7-28-14-16,17-5 0 16,-1-24 0-16,14-7 0 15</inkml:trace>
  <inkml:trace contextRef="#ctx0" brushRef="#br2" timeOffset="29713.6994">16382 2736 101 0,'-36'6'42'0,"8"13"2"16,-10-8-2-16,12 16-36 16,-3-13-1-16,10 6-2 15,5-1 0-15,10-2-1 16,8-3-1-16,7-1 0 15,9-3-1-15,10-4-1 16,3 4 0-16,3-5-1 16,4 0-1-16,1-2-1 0,3 4-2 15,-6-12-11-15,11 13-24 16,-15-10-1-16,12 6 1 15,-14-9 0-15</inkml:trace>
  <inkml:trace contextRef="#ctx0" brushRef="#br2" timeOffset="30051.7188">16684 2915 101 0,'-17'11'40'15,"17"8"1"-15,0-19-1 16,29 9-35-16,3-10-2 15,11-3 1-15,7-9-1 0,4 3 0 16,7-14-2-16,-8 0 2 16,-4-5-3-16,-11 1 2 15,-14-1-2-15,-14 2-2 16,-15 5 2-16,-13 7-2 15,-15 10 2-15,-9 9 1 16,-9 12 0-16,-6 13-1 16,1 14 2-16,3 5 0 15,13 6-1-15,14 0 0 16,22-1-2-16,16-13-2 15,31-1-6-15,9-31-23 16,31 4-11-16,2-25 1 16,15-2-2-16</inkml:trace>
  <inkml:trace contextRef="#ctx0" brushRef="#br2" timeOffset="30943.7698">18209 2212 45 0,'-10'22'37'0,"-17"9"1"16,0 23-1-16,-17 5-13 0,7 18-14 15,-6 5-3-15,6 12 0 16,2-2-1-16,6 1-2 15,6-10 0-15,9-8-1 16,6-14-1-16,8-11-2 16,7-18 1-16,7-15-1 15,6-17 0-15,9-14 1 16,3-14-1-16,5-9 1 15,0-9 0-15,4-4 1 16,-1-2-2-16,-2 6 2 16,-4 7-2-16,-4 10 1 15,-7 12 0-15,-3 14 1 16,-5 18-2-16,-2 11-1 15,-5 9 1-15,-2 9-1 0,1 9 0 16,0-2-3-16,3 3-1 16,-1-17-10-16,16 10-24 15,-9-22-2-15,21 1 2 16,-6-22-2-16</inkml:trace>
  <inkml:trace contextRef="#ctx0" brushRef="#br2" timeOffset="31357.7935">18802 2789 103 0,'-22'24'40'0,"-10"-4"1"15,5 16-1-15,-6-7-35 16,8 11-4-16,3 2 1 0,9 0-1 15,6-1 0-15,8-1 0 16,7-4-1-16,10-6 0 16,8-7 0-16,8-12 0 15,4-9 0-15,7-13 1 16,3-8-1-16,0-11 0 15,-1-6 1-15,-2-6-1 16,-7-3 1-16,-3 4-1 16,-7 1 1-16,-9 8 0 15,-3 5 0-15,-7 11 0 16,-9 16-1-16,0 0 0 15,0 0 0-15,-23 33 0 16,8 0 0-16,1 1-2 16,3 9-1-16,2-5 0 0,12 2-2 15,7-12-3-15,22 5-16 16,4-26-16-16,20-2-1 15,3-18 1-15,14-2 1 16</inkml:trace>
  <inkml:trace contextRef="#ctx0" brushRef="#br2" timeOffset="31884.8237">19671 2894 107 0,'-32'7'40'16,"8"14"1"-16,-12-7-3 15,7 15-34-15,4 2-2 16,3 5 0-16,2 1-1 0,4 1 0 15,5-3 0-15,4-5-1 16,6-7 0-16,2-6 0 16,-1-17 0-16,19-3-1 15,-2-12 1-15,3-9-1 16,0-8 1-16,3-7 0 15,-2-2 1-15,1-4-1 16,-2 0 0-16,-2 9 0 16,-5 1 1-16,-3 10-1 15,-5 5 1-15,-5 20-1 16,0 0 1-16,2 11-1 15,-4 13 0-15,1 4 0 16,1 2 0-16,2 0-1 16,5 4 1-16,4-9 0 15,8-7 0-15,3-6 0 16,7-11 1-16,1-10-1 0,5-5 1 15,-2-8 0-15,1-4 0 16,0-6-1-16,-4 0 1 16,-4 4 0-16,-3 3-1 15,-6 9 0-15,-6 6 0 16,-11 10 0-16,0 0 0 15,5 26 0-15,-14 6-1 16,-1 2-2-16,0 10 0 16,1-4-2-16,11 13-7 15,-4-26-20-15,25 8-9 16,2-21 0-16,25 0-1 15</inkml:trace>
  <inkml:trace contextRef="#ctx0" brushRef="#br2" timeOffset="32282.8464">20656 2855 114 0,'-37'6'42'16,"-16"0"1"-16,7 18-2 15,-8-7-37-15,8 16-2 16,2 8-1-16,10 1 0 15,9 3-1-15,9-3 1 16,15-3-1-16,12-7 0 16,12-12 0-16,10-12 0 15,7-10 0-15,3-11 1 16,2-10-1-16,1-10 0 0,-4-6 1 15,-6-4-1-15,-4 1 0 16,-7 3 0-16,-8 7 1 16,-6 5-1-16,-5 11 0 15,-6 16-1-15,0 0 1 16,-15 16 0-16,1 10-1 15,-3 6 1-15,5 4-2 16,1 2 0-16,7-2-2 16,3-5-1-16,12-5-2 15,5-21-8-15,20 9-17 16,-8-26-10-16,14 2 2 15,-8-18 0-15</inkml:trace>
  <inkml:trace contextRef="#ctx0" brushRef="#br2" timeOffset="32605.8649">20974 2938 99 0,'4'-24'39'0,"-4"24"2"16,-4-22-2-16,4 22-29 15,-13 9-5-15,1 9-2 16,-1 6-1-16,-1 7 1 16,-1 6-2-16,3 0 1 15,2-3-1-15,4 0 0 16,6-9 0-16,7-10 0 15,7-13 0-15,9-11 0 16,7-13 0-16,6-5-1 16,4-6 1-16,1-5 0 15,1 3 1-15,-2 0-2 16,-6 7 0-16,-8 10 0 15,-5 11 0-15,-6 10 0 0,-7 11 0 16,-4 12 0-16,-3 6 0 16,-3 1-3-16,5 9-3 15,-4-14-11-15,21 15-13 16,-13-25-14-16,18-3 1 15,4-22-1-15,15-4 1 16</inkml:trace>
  <inkml:trace contextRef="#ctx0" brushRef="#br2" timeOffset="33327.9062">21866 2723 73 0,'-16'-18'39'15,"-6"18"-1"-15,-17-1 2 16,2 17-20-16,-13-10-13 0,6 6-2 15,0-4 0-15,12 3-2 16,2-4-1-16,14 6-1 16,16-13-1-16,-6 22 1 15,19-7-1-15,9 3-1 16,5 5 1-16,2 3 0 15,3 2 1-15,-6-2-1 16,-3 7 1-16,-10-2-1 16,-12-3 1-16,-12 3 0 15,-11-5-1-15,-6 1 1 16,-5 0-3-16,3-12-3 15,11 12-19-15,0-23-17 16,19-4 1-16,16-7 0 16,20-2-3-16</inkml:trace>
  <inkml:trace contextRef="#ctx0" brushRef="#br2" timeOffset="33478.9148">22309 3215 117 0,'-35'56'39'16,"-5"8"-2"-16,-7 3-19 15,-15-14-57-15,30 3-2 16,1-15 0-16,15-4-1 16</inkml:trace>
  <inkml:trace contextRef="#ctx0" brushRef="#br2" timeOffset="34863.994">1630 4933 65 0,'0'0'37'0,"-13"-6"-1"0,13 6 1 15,-14-13-20-15,14 13-13 16,-15-12-1-16,15 12 0 16,-13-13 0-16,13 13 0 15,-20-12-1-15,7 9 1 16,-11 3 0-16,-5 5 0 15,-8 5-1-15,-6 8 1 16,-11 8-1-16,-6 9 0 16,-6 7 0-16,1 8-1 15,3 2 0-15,10 6 0 16,8-3 0-16,17-6-1 15,15-4 1-15,20-11-1 16,23-13 1-16,15-14-1 16,14-18 1-16,10-16-2 0,8-12 1 15,2-11 1-15,2-11-2 16,-4-3 2-16,-12-2-2 15,-9 9 2-15,-11 6-2 16,-12 8 3-16,-7 9-1 16,-12 12-1-16,-10 12 1 15,-5 10 0-15,-15 19-1 16,1 9 0-16,-2 9 1 15,-2 8-2-15,5 7 1 16,7-3-2-16,9 2 0 16,10-11-3-16,19-6 0 15,7-19-6-15,27 2-18 16,-10-24-11-16,17-2 0 15,-7-13 0-15,3 0 2 16</inkml:trace>
  <inkml:trace contextRef="#ctx0" brushRef="#br2" timeOffset="35209.0138">2303 5010 80 0,'0'0'36'15,"-15"2"0"-15,5 16 1 16,-6 3-29-16,6 9-4 16,-3 2 1-16,2 7-2 15,-1 0 1-15,5 3-1 16,-1-6 1-16,3-5-2 15,3-8 1-15,2-5-1 16,0-18 0-16,12-1-1 16,3-18 0-16,2-10 1 15,2-10-2-15,2-5 2 0,0-6-1 16,-1-4 1-16,-4 1-1 15,-4 5 1-15,-5 5-1 16,-3 5 0-16,-1 9-1 16,0 2 0-16,4 7-1 15,5 2-1-15,10 7-3 16,3-2-1-16,12 7-1 15,6-5-4-15,18 18-18 16,-9-13-12-16,14 12 1 16,-10-5 0-16,5 7 3 15</inkml:trace>
  <inkml:trace contextRef="#ctx0" brushRef="#br2" timeOffset="35547.0329">2899 5014 91 0,'0'23'38'16,"1"-13"-1"-16,20 2 1 15,2-14-35-15,23-4-1 16,4-7 0-16,12-4 0 16,2-5 0-16,-4-1-1 15,-5-4 2-15,-5 1-1 16,-12-1-1-16,-14 3 0 15,-17 0 0-15,-14 7 0 16,-17 4 0-16,-9 8 1 16,-15 14-1-16,-7 9 0 15,-7 12 0-15,1 10 0 16,1 9 2-16,12 5-1 0,9 0 0 15,17 0-1-15,16-7-1 16,20-11-2-16,17-5-2 16,9-26-20-16,34 0-16 15,3-17-1-15,30-2-2 16,2-17 0-16</inkml:trace>
  <inkml:trace contextRef="#ctx0" brushRef="#br2" timeOffset="36253.0735">5263 4923 68 0,'-26'-24'37'15,"12"17"1"-15,-12-7 0 16,6 9-27-16,-14-3-5 15,3 10 0-15,-9 1-1 16,-1 7-1-16,-9 5 0 16,1 9-1-16,-2 4 0 15,7 9 0-15,-1 1 0 16,10 0-2-16,10 1 2 15,11-3-3-15,14-5 2 16,16-10-2-16,14-11 2 16,14-12-2-16,12-14-1 0,6-8 2 15,7-11-2 1,0-5 2-16,-2-7-2 0,-5 3 1 15,-11 2 0-15,-8 7 1 16,-13 9-1-16,-8 7 0 16,-9 11 1-16,-13 8-1 15,3 19 0-15,-10 10 0 16,-2 6 1-16,-1 7-2 15,4 3 1-15,2-1-2 16,10 1-1-16,7-13-2 16,19-7-3-16,4-29-18 15,23-1-16-15,1-21 2 16,14-3-2-16,-2-19 3 15</inkml:trace>
  <inkml:trace contextRef="#ctx0" brushRef="#br2" timeOffset="36494.0873">6066 4365 113 0,'-10'-25'40'16,"10"25"2"-16,-21 6-11 16,9 21-28-16,-2 13-2 15,4 14-1-15,1 14 0 16,-3 10 0-16,1 9 0 15,0 4-1-15,0 0 3 16,1-6-3-16,5-9-1 16,0-16-2-16,11-12-2 15,-2-33-18-15,23-8-15 16,3-30-1-16,20-8-2 0,0-25 3 15</inkml:trace>
  <inkml:trace contextRef="#ctx0" brushRef="#br2" timeOffset="36689.0983">6469 4245 105 0,'0'0'42'16,"-17"31"-2"-16,7 24 0 16,-14 10-32-16,7 12-7 15,-3 11 0-15,4 9-1 16,0-2-2-16,4-6-2 15,7-1-1-15,-7-24-19 16,15 4-17-16,-4-23 0 16,15-10-1-16,-2-20 0 0</inkml:trace>
  <inkml:trace contextRef="#ctx0" brushRef="#br2" timeOffset="37300.1331">8082 4813 92 0,'0'0'39'16,"-37"-4"0"-16,8 15-3 15,-15 1-32-15,-1 5-2 16,-6 6 0-16,7 0-1 0,1-1 0 15,8-1 0-15,13-3-1 16,13-5 0-16,19-3 0 16,16-5 1-16,8-3-2 15,9 1 2-15,5 1-1 16,-1 3 0-16,-2 2 1 15,-5 4-1-15,-14 3 1 16,-9 4-1-16,-14 4 2 16,-11 1-2-16,-8 0 1 15,-7 0-2-15,0-3 1 16,-5-8-4-16,10-2-3 15,-6-19-30-15,24 7-3 16,2-32 1-16,25 2-2 0</inkml:trace>
  <inkml:trace contextRef="#ctx0" brushRef="#br2" timeOffset="37551.1478">8621 4263 109 0,'0'0'38'0,"-5"17"3"15,-18 2-9-15,7 18-30 16,-6 10 0-16,5 14-1 16,-2 10 1-16,2 7-1 15,3 5-1-15,4 0 0 16,1 0 1-16,2-6-2 0,6-5-1 15,3-18-4-15,13 3-9 16,-2-33-25-16,15-2 1 16,3-24-1-16,12-6-1 15</inkml:trace>
  <inkml:trace contextRef="#ctx0" brushRef="#br2" timeOffset="37754.1593">8931 4751 98 0,'-13'9'40'0,"-2"10"0"15,4 19 0-15,-8 2-37 16,5 7-1-16,0 4 0 16,5 0-1-16,3-4-1 0,2-4-4 15,8-4-1-15,-3-21-20 16,17 2-14-16,-3-20-1 15,10-5-1-15,-3-18 3 16</inkml:trace>
  <inkml:trace contextRef="#ctx0" brushRef="#br2" timeOffset="37902.1675">8987 4427 98 0,'-17'-44'40'16,"-6"4"-2"-16,8 22-3 15,15 18-43-15,-20-1-27 16,22 17-3-16,1-1-1 15,12 13-1-15</inkml:trace>
  <inkml:trace contextRef="#ctx0" brushRef="#br2" timeOffset="38507.2023">9558 4822 105 0,'-13'-10'40'0,"-8"-6"1"16,6 16-12-16,-7-1-25 16,-2 11 0-16,-11 9-1 15,-6 12 0-15,-4 7-1 16,2 6 0-16,-2-1 1 0,6 2-2 15,9-4 1-15,9-7-2 16,13-8 1-16,19-15-1 16,14-12 0-16,13-12 2 15,13-8-3-15,1-9 1 16,6-5-1-16,2-4 2 15,-3 2-2-15,-10 3 1 16,-10 8 0-16,-8 11-2 16,-10 13 2-16,-10 12 0 15,-6 18 1-15,-9 14-2 16,-9 17 2-16,-2 15-2 15,-6 14 2-15,-2 8-1 16,-4 9 1-16,1 0-1 0,-3 4 2 16,4-12-1-16,5-11 0 15,4-20 1-15,4-17 0 16,7-12-1-16,0-25 0 15,7-12 0-15,2-36-2 16,6-7 0-16,-1-13 0 16,5-8 0-16,-1-15 0 15,4-12-1-15,7-5 3 16,3 2-2-16,0 4-1 15,1 0 0-15,4 7-3 16,3 4-1-16,10 19-10 16,-6-11-11-16,21 19-16 15,-2-4 1-15,13 7 0 16,0-6 2-16</inkml:trace>
  <inkml:trace contextRef="#ctx0" brushRef="#br2" timeOffset="38913.2254">10367 4365 99 0,'-9'-25'42'0,"9"15"1"15,-17-4-2-15,17 14-35 16,-21 6-2-16,2 21-1 16,-1 16-1-16,-5 15-1 15,-1 13 1-15,-6 14-2 16,2 10 1-16,1 2-1 15,1-3 2-15,5-4-1 16,4-12 0-16,6-11 0 16,8-18 0-16,10-14-1 15,11-23 2-15,7-18-2 0,10-14-2 16,6-9 4-16,2-9-3 15,0-3 2-15,-1-3-2 16,-6 3 2-16,-3 9-2 16,-8 10 1-16,-9 11 1 15,-14 11-2-15,0 0 1 16,4 28 0-16,-10-3 0 15,3 4-1-15,1 3 0 16,3-3-2-16,8-3-1 16,5-15-6-16,18 0-5 15,-5-28-9-15,34 4-14 16,-3-21-4-16,16-2-1 15,-3-20 4-15</inkml:trace>
  <inkml:trace contextRef="#ctx0" brushRef="#br2" timeOffset="39107.2368">11160 4308 102 0,'1'-25'41'15,"-17"12"0"-15,-3 30-2 16,-3 19-35-16,-4 18-2 16,-7 16-1-16,1 13-1 15,-1 8 0-15,1 4-1 16,7 1 1-16,5-9-3 15,3-4-1-15,-3-23-13 16,17-4-23-16,-7-26 0 16,13-8 2-16,-3-22-3 15</inkml:trace>
  <inkml:trace contextRef="#ctx0" brushRef="#br2" timeOffset="39271.246">10906 4802 105 0,'0'-20'42'0,"-7"-2"0"15,7 22-1-15,0 0-35 16,19-11-5-16,6 7-4 15,2-6-6-15,19 13-20 16,-9-19-13-16,12 6 0 16,-4-9-2-16,7 7 2 15</inkml:trace>
  <inkml:trace contextRef="#ctx0" brushRef="#br2" timeOffset="39722.2716">11623 4269 81 0,'9'-15'41'0,"-9"-1"-2"16,0 16 1-16,-1 11-33 15,-7 18-4-15,-7 10 1 16,-3 17-1-16,-8 12-1 16,-2 12-1-16,-3 8 0 15,7 1-1-15,4-1-3 16,7-10-2-16,20 2-7 15,5-26-27-15,25-6 1 16,5-24-2-16,22-6 0 16</inkml:trace>
  <inkml:trace contextRef="#ctx0" brushRef="#br2" timeOffset="40222.3005">11968 4843 102 0,'-33'6'39'0,"6"16"2"16,-9-8-10-16,8 18-26 15,4 0-1-15,8 2-1 16,5-3 0-16,13-2-1 16,7-7 0-16,13-11 0 15,10-11-1-15,10-11-1 16,4-10 1-16,3-7-1 15,0-6-2-15,-5-4 2 16,-4-5-1-16,-4 5-1 0,-8 2 0 16,-6 7 1-16,-8 8-1 15,-14 21 1-15,0 0 0 16,-5 21 0-16,-11 22 1 15,-7 19 0-15,-6 22 1 16,-7 18-2-16,0 13 1 16,-3 13-2-16,-1 5 2 15,2-9-2-15,6-6 0 16,1-18 1-16,12-20 1 15,0-20 1-15,9-23 1 16,5-27 1-16,5-26-2 16,8-14 3-16,0-20-2 15,5-7 0-15,-1-17-1 16,5-10 0-16,5-14-2 0,9 0 1 15,4 1 0-15,3 5-2 16,3 12-3-16,-4-3-10 16,14 29-18-16,-14 1-9 15,0 25 1-15,-8 4-2 16</inkml:trace>
  <inkml:trace contextRef="#ctx0" brushRef="#br2" timeOffset="40978.3438">13532 4878 55 0,'0'0'38'15,"-1"-17"-1"-15,1 17 3 16,-23-24-17-16,11 24-14 16,-13-3-2-16,0 8-2 15,-5 4-2-15,-1 7 0 16,2 5-2-16,0 8 0 15,2 1 0-15,8 1-1 16,5-2 2-16,10 0-1 16,9-7 1-16,8-7-1 15,9-9-1-15,9-15 1 16,8-14 0-16,10-11 1 0,8-13-2 15,3-12 0-15,3-8 0 16,-1-5 0-16,-4-2 1 16,-3-1 0-16,-10 5-1 15,-8 7 1-15,-11 12 0 16,-7 11 0-16,-9 12-1 15,-6 16 1-15,-4 12-1 16,-13 35 0-16,-2 7-1 16,-2 18 1-16,-2 12-1 15,0 7 0-15,3 8-1 16,5-7-1-16,9 0 0 15,4-14-4-15,18-2-7 16,-7-24-25-16,27-8 0 0,-4-22-1 16,12-4 0-16</inkml:trace>
  <inkml:trace contextRef="#ctx0" brushRef="#br2" timeOffset="41174.355">14350 4801 96 0,'-3'11'40'16,"-15"3"1"-16,8 15-2 15,-16 4-35-15,14 8-1 16,-2 1 0-16,4 5-2 16,5 0 0-16,3-6-4 15,13 2-5-15,-9-24-31 16,26-1 0-16,-4-21-1 0,17-7-2 15</inkml:trace>
  <inkml:trace contextRef="#ctx0" brushRef="#br2" timeOffset="41324.3635">14472 4319 107 0,'-27'-18'38'0,"7"11"-6"15,20 7-31-15,0 0-41 16,26 5-1-16,18 8-1 15</inkml:trace>
  <inkml:trace contextRef="#ctx0" brushRef="#br2" timeOffset="41642.3818">15440 4315 102 0,'-24'-48'41'0,"1"12"1"16,-11-3 0-16,2 16-37 16,-7 10-1-16,0 15-1 15,-7 19-2-15,-1 18 0 16,-4 23 0-16,3 20-1 15,2 14-1-15,1 10 0 16,7 8 2-16,6-2-4 0,8 1 1 16,6-11-3-16,18-5-4 15,-5-29-28-15,22-8-4 16,-4-26 0-16,12-12-2 15</inkml:trace>
  <inkml:trace contextRef="#ctx0" brushRef="#br2" timeOffset="41826.3923">14850 4873 107 0,'-16'-12'41'0,"-3"-3"0"16,19 15 0-16,0 0-39 15,11 2-1-15,23-1-4 16,11-6-1-16,21 10-11 0,-2-18-25 15,25 6-1-15,-2-16 0 16,10 5 0-16</inkml:trace>
  <inkml:trace contextRef="#ctx0" brushRef="#br2" timeOffset="42067.4061">15978 4118 75 0,'-12'-21'41'16,"-19"8"-1"-16,1 26 1 15,-17 8-12-15,-1 27-25 16,-6 16 0-16,0 15-1 0,-2 15-1 16,5 6 0-16,4 4-2 15,7 1 0-15,11-5-1 16,4-7-2-16,12-8-3 15,0-28-16-15,19 1-20 16,-1-23 1-16,9-9 0 16,-14-26-2-16</inkml:trace>
  <inkml:trace contextRef="#ctx0" brushRef="#br2" timeOffset="42248.4164">15376 4824 112 0,'-10'-22'42'0,"0"-3"1"16,10 25-1-16,17-18-39 0,12 7-2 15,10 0-1-15,9 0-3 16,8 6-2-16,2-12-7 16,14 16-28-16,-15-10-2 15,8 12 0-15,-18-11-1 16</inkml:trace>
  <inkml:trace contextRef="#ctx0" brushRef="#br2" timeOffset="42627.4381">15957 4737 94 0,'-10'21'40'16,"-3"-10"1"-16,18 7-1 16,-5-18-33-16,33 5-4 15,5-9 0-15,11-1-1 0,6-7 0 16,3-2-2-16,0-4 1 15,-2-2-1-15,-6 1-1 16,-9-2 1-16,-8 1 0 16,-11-1 0-16,-12 1 0 15,-10 1 0-15,-10 5 1 16,-10 6 0-16,-10 4 0 15,-10 10 0-15,-9 14 0 16,-5 10 1-16,-2 11-1 16,6 10 0-16,8 4 0 15,9 3 0-15,14-3-1 16,18-6-1-16,17-10-1 15,18-12 1-15,17-9-6 16,4-24-8-16,25 3-24 0,-10-24-4 16,12 2 2-16,-10-16-1 15</inkml:trace>
  <inkml:trace contextRef="#ctx0" brushRef="#br2" timeOffset="42968.4576">16815 4654 100 0,'-6'16'40'15,"-15"2"2"-15,8 14-2 16,-16 4-34-16,3 9-2 15,3 0-1-15,-3 9-1 16,3-2 1-16,2-6-2 16,5-5 1-16,6-4-2 15,3-11 2-15,7-10-2 16,0-16 2-16,14 0-2 0,2-16 0 15,2-9 1-15,1-6-1 16,2-7 2-16,1-7-2 16,2-4 2-16,1-3-1 15,0 1 1-15,-2 5-2 16,4 5 0-16,-1 9 0 15,6 4 0-15,3 12 0 16,-2 5-2-16,5 10-4 16,-6 2-6-16,12 13-7 15,-15-19-11-15,16 10-14 16,-12-11 0-16,10 2-1 15,-8-9 3-15</inkml:trace>
  <inkml:trace contextRef="#ctx0" brushRef="#br2" timeOffset="43662.4972">17204 4917 89 0,'11'2'39'0,"3"-12"0"16,20 5 1-16,16-10-37 15,12-2-1-15,13-3 1 0,6 1-2 16,4-3 1-16,-4 1-2 15,-10 3 1-15,-10-2-1 16,-18 3 0-16,-17-3 0 16,-19 5 0-16,-15-1 1 15,-15-1-1-15,-11 1 1 16,-7 0 0-16,-8 4 0 15,-4 5 0-15,-3 7 0 16,0 7 1-16,7 9-1 16,2 11 0-16,13 7 0 15,5 9 0-15,11 3 0 16,14 1-1-16,13-1 0 15,16-2-2-15,9-11 1 16,13-6-4-16,6-15-3 0,23 2-20 16,-10-25-12-16,14 2 0 15,-12-16-1-15,12-1 2 16</inkml:trace>
  <inkml:trace contextRef="#ctx0" brushRef="#br2" timeOffset="44020.5178">18230 4697 90 0,'0'0'38'0,"-33"4"1"16,11 24-5-16,-15-6-25 15,9 13-3-15,-3 1-1 16,4 5-2-16,2 0 0 16,6-1 0-16,1-7-2 15,11-6 0-15,3-7 0 16,9-8 0-16,4-11 0 15,11-10-1-15,7-10 1 0,4-6-1 16,5-7 1-16,2-5 0 16,1-4 0-16,0-1 0 15,-2 0-1-15,-6 6 0 16,-6 6 1-16,-4 7-1 15,-5 7 0-15,0 12 0 16,-6 7 0-16,-4 13 1 16,-3 11-2-16,-2 8 1 15,-1 7-1-15,-1 2-1 16,2 5-2-16,1-9-2 15,7 2-3-15,-5-24-11 16,25 3-18-16,-5-21-3 0,16-8-1 16,1-20 2-1</inkml:trace>
  <inkml:trace contextRef="#ctx0" brushRef="#br2" timeOffset="44223.5292">18941 4246 101 0,'-47'62'40'16,"5"22"0"-16,-8-5-4 16,6 8-35-16,8 3-1 15,9-7-3-15,14-1-6 16,2-19-29-16,19-9-1 15,-3-19 0-15,13-8-1 0</inkml:trace>
  <inkml:trace contextRef="#ctx0" brushRef="#br2" timeOffset="44418.5405">18593 4616 110 0,'5'-11'43'15,"3"-3"0"-15,22 15-1 16,12-3-39-16,13-5-3 15,13 1-2-15,7-9-9 16,15 16-18-16,-12-16-13 16,5 7-2-16,-17-9 0 15,-1 4 0-15</inkml:trace>
  <inkml:trace contextRef="#ctx0" brushRef="#br2" timeOffset="45718.6149">20283 4176 73 0,'-15'-42'38'0,"-4"6"-1"16,-13-3 0-16,3 16-29 16,-9-7-2-16,5 15-1 15,-3 2 0-15,7 18-1 16,0 16 0-16,4 23-1 15,5 16-1-15,1 14-1 16,2 15-1-16,2 12 0 0,0 9-1 16,2-1-2-16,5-4 0 15,-2-17 0-15,9-2-2 16,-3-29-10-16,9-1-23 15,-3-26-1-15,6-10 0 16,-8-20 1-16</inkml:trace>
  <inkml:trace contextRef="#ctx0" brushRef="#br2" timeOffset="46958.6858">19759 4669 104 0,'3'-11'40'0,"5"-8"1"16,17 16-6-16,9-10-32 15,8-1-2-15,5 3 0 0,7 0 0 16,-2 4 0-16,3 8-1 16,-9 6 0-16,-2 4 0 15,-13 6 0-15,-3 6 0 16,-6 7 0-16,-8 4 0 15,-9 4 0-15,-3-2 0 16,-6 5 0-16,-4-5 0 16,0-3 0-16,-2-8 0 15,1-5 0-15,1-7-1 16,8-13 1-16,0 0 1 15,3-14-1-15,8-9 0 16,7-8 1-16,2-6-1 16,7-5 0-16,1-3 1 15,1-3-1-15,3 5 0 0,-6 4 1 16,-3 8-1-16,-1 3 0 15,-2 10 0-15,-2 3 0 16,5 5 0-16,2 2 0 16,5 5 0-16,6 1 0 15,3 1 1-15,3 1-1 16,-1 1 0-16,-1 0 0 15,-4 2 0-15,-7 3-1 16,-6 2 1-16,-10 0 0 16,-9 4 0-16,-10-1-1 15,-7 4 1-15,-12 4 1 16,-5 1-1-16,-5 5 1 15,-3 3-1-15,-2 4 0 16,3-2 1-16,8 2-1 0,9-6 0 16,12 3 0-16,14-8 0 15,17-12 1-15,14-9-1 16,9-9 0-16,11-7 1 15,4-10-1-15,1-5 0 16,-6-7 1-16,-5 0-1 16,-12-1 1-16,-13 3-1 15,-11 3 0-15,-11 2 0 16,-11 8 0-16,-7 4 0 15,-3 7 0-15,-4 5 0 16,2 3 0-16,4 5 0 16,2 5 0-16,13-6 0 15,5 17 0-15,16-9 0 0,10-3 0 16,11 1 1-16,5-2-1 15,6 0 0-15,-4-1 0 16,-2 2 1-16,-8 1-1 16,-10 2 1-16,-7 8-1 15,-12 1 0-15,-8 7 0 16,-7 5 1-16,-5 4-1 15,-3 0 0-15,-2 2-1 16,2-3 1-16,1-2 0 16,3-7 0-16,5-6-1 15,4-17 1-15,10 7 1 16,5-20-1-16,6-7 0 15,7-7 0-15,-3-5 1 16,8-5 0-16,-4-3 0 16,-1-1-1-16,-4 8 1 0,-6 4 0 15,-4 8-1-15,-5 6 1 16,-9 15-1-16,0 0 0 15,0 0 0-15,5 15 0 16,-5-1 0-16,1 6 0 16,4-3 0-16,4 1 0 15,5-5 1-15,1-3-1 16,5-3 0-16,5-9 0 15,0-3 1-15,0-6-1 16,3-5 1-16,0-4 0 16,-1-2-1-16,0 0 0 15,-1 3 1-15,-7 6-1 16,-4 3 0-16,0 10 0 15,-8 10 0-15,-4 7-1 0,-6 10 0 16,-1 5 0-16,-3 7-2 16,-4 2-3-16,15 10-6 15,-14-25-8-15,30 19-9 16,-7-22-14-16,21-2 2 15,4-11-3-15,22-4 4 16</inkml:trace>
  <inkml:trace contextRef="#ctx0" brushRef="#br2" timeOffset="47536.7189">22283 4718 92 0,'19'15'39'0,"2"-11"0"15,13 4-1-15,-3-1-35 16,13-13-1-16,8-6 0 15,4-4 1-15,0-5-1 16,-2-1-1-16,-4-5 1 16,-4 1 0-16,-11-3-1 15,-8 0 0-15,-16 3 0 16,-9-1 0-16,-14 4 0 15,-10 7 1-15,-15 7-1 16,-7 8 0-16,-10 10 1 16,-5 7-1-16,1 10 0 15,3 11 1-15,5 7-2 16,7 1 1-16,13 2-1 15,16-2 0-15,15-3-1 0,19-8 0 16,23-5-4-16,12-16-2 16,30 2-12-16,-5-21-21 15,21 3 1-15,-5-18-1 16,13 3 0-16</inkml:trace>
  <inkml:trace contextRef="#ctx0" brushRef="#br2" timeOffset="47896.7392">23336 4558 104 0,'-28'-3'39'15,"-15"-3"2"-15,4 14-1 16,-17 3-35-16,12 4-1 16,-3 4-1-16,3 5 0 15,-2 5-1-15,12 5 0 16,2-1-1-16,10-3 0 0,10-5 0 15,10-3-1-15,13-7 1 16,9-8 0-16,11-9-1 16,8-11 1-16,5-7 0 15,6-5-1-15,-2-3 1 16,-6-5 0-16,-2 4-1 15,-8 3 0-15,-5 6 1 16,-10 5-2-16,-6 11 1 16,-11 4 0-16,-3 11-1 15,-1 8 1-15,-7 7-2 16,3 3-1-16,4 4-1 15,2 1-3-15,17 6-8 16,-2-22-10-16,27 7-16 16,-7-17-1-16,19 1 1 0,-1-17 1 15</inkml:trace>
  <inkml:trace contextRef="#ctx0" brushRef="#br2" timeOffset="48120.7523">23731 4564 114 0,'-19'-4'40'16,"-17"0"1"-16,6 17-4 15,-7 3-34-15,0 12 0 16,2 5-1-16,8 9 0 16,5-2-1-16,12-2 1 15,17-2-2-15,14-9-1 16,22-9-3-16,11-18-3 15,24 1-11-15,-9-25-22 0,18-2-2 16,-6-18 2-16,5 1-2 16</inkml:trace>
  <inkml:trace contextRef="#ctx0" brushRef="#br2" timeOffset="48490.7732">24349 4089 118 0,'-14'19'42'0,"-17"8"0"16,6 24-1-16,-12 4-38 15,-2 11 0-15,-3 10-1 16,-1 5 0-16,-5-2 0 16,9-2-2-16,6-9 0 15,10-12 0-15,10-9 0 16,13-16 0-16,17-17 0 0,13-17 0 15,14-13 0-15,7-10 0 16,4-3 0-16,2-6 0 16,-5 0 0-16,-3 5 0 15,-12 8 0-15,-9 12 0 16,-12 11 0-16,-8 14 0 15,-8 9 0-15,-7 12 0 16,-1 4 0-16,-2 3 0 16,4 4-3-16,-1-3-3 15,15 3-5-15,-3-20-9 16,28 11-9-16,-7-21-14 15,19 1 0-15,2-13 0 0,18-1 2 16</inkml:trace>
  <inkml:trace contextRef="#ctx0" brushRef="#br2" timeOffset="49518.8323">1333 6305 83 0,'8'-25'38'0,"-6"9"-2"15,-12-3 2-15,10 19-32 16,-37-11 0-16,7 18-1 15,-13 2 0-15,1 12-1 16,-3 5-1-16,2 11 0 16,2 7 0-16,12 9-2 0,5 6 1 15,19 3 0-15,14 0-2 16,17-5 2-16,13-10-2 15,12-11 2-15,8-18-1 16,8-16 1-16,2-22-1 16,-3-18-1-16,-3-16 0 15,-7-11 0-15,-13-6 0 16,-11-4-1-16,-14 1 2 15,-13 7-2-15,-14 11 1 16,-17 12 0-16,-8 19 0 16,-8 14-1-16,-6 16 0 15,-3 10 0-15,7 8-2 16,6 0-1-16,17 1-3 15,9-23-15-15,36 1-18 0,11-22 1 16,34-12-2-16,11-19 2 16</inkml:trace>
  <inkml:trace contextRef="#ctx0" brushRef="#br2" timeOffset="49751.8456">2246 5556 100 0,'-28'16'40'0,"8"17"1"15,-7 4-2-15,11 21-35 16,-2 11 0-16,5 21 0 16,3 13 0-16,-1 9-1 0,4 5-1 15,0 0-1-15,4-3-2 16,-2-15-2-16,10-2-12 15,-11-34-22-15,19-12-5 16,-6-28 3-16,13-14-2 16</inkml:trace>
  <inkml:trace contextRef="#ctx0" brushRef="#br2" timeOffset="49940.8564">2010 6362 113 0,'-34'-1'40'16,"18"12"0"-16,4-6-1 15,12-5-37-15,30-9-3 0,10-12-2 16,23-2-8-16,3-21-26 16,24 5-2-16,-1-15 0 15,12 3 0-15</inkml:trace>
  <inkml:trace contextRef="#ctx0" brushRef="#br2" timeOffset="50324.8784">2926 5633 100 0,'-30'2'39'0,"11"26"2"15,-6 3 0-15,-2 21-35 16,3 9 0-16,6 10-2 16,-3 9 0-16,2 10-1 15,-1 3 1-15,4 1-1 16,-3-7-1-16,7-6 0 0,1-8-2 15,3-12 0-15,6-14 0 16,3-14 0-16,6-15 0 16,4-14 0-16,8-16 0 15,2-9 0-15,2-11 0 16,2-5 0-16,1-5 0 15,1-5 0-15,-4 0 0 16,-2 7 0-16,-6 7 0 16,-4 9-2-16,-4 14-1 15,-7 10-1-15,13 13-1 16,-10 10-1-16,6 16-1 15,-5-6-2-15,17 19-7 16,-15-14-9-16,20 8-13 16,-8-10 3-16,10-4-3 0,-4-13 2 15</inkml:trace>
  <inkml:trace contextRef="#ctx0" brushRef="#br2" timeOffset="50992.9166">3247 6421 113 0,'-22'10'40'0,"10"9"2"16,3-9-2-16,18-1-38 15,8-5 1-15,11-6-2 16,8-6 1-16,6-2-1 15,5-10 0-15,8-4 0 16,-5-9-1-16,-5 2 1 0,-10-4-1 16,-6 2 0-16,-13 0 1 15,-9 7 0-15,-13 3-1 16,-13 7 0-16,-4 9 0 15,-12 7 1-15,-4 8-1 16,-6 10 0-16,1 12 0 16,1 6 1-16,5 7-1 15,11 0 1-15,13 1-1 16,15 0 1-16,14-7-1 15,17-11 0-15,14-8 0 16,11-10 0-16,7-8-1 16,2-5 1-16,0-6 0 15,-10-2 0-15,-2-2-1 16,-13 3 1-16,-8 2 0 0,-10 2 0 15,-10 6-1-15,-13 2 1 16,4 20 0-16,-11 4-1 16,-2 7 1-16,-1 6 2 15,2 2-2-15,1 0 1 16,2-1-1-16,3-7 3 15,2-7-3-15,3-11 0 16,-3-13 0-16,19-18 0 16,-9-9 0-16,2-8 0 15,-2-11 0-15,4-6 0 16,1-9 0-16,0 0 0 15,-1 2 0-15,0 8 0 16,1 3 0-16,4 8 0 16,4 15 0-16,-2 0-7 0,12 26-10 15,-10-11-5-15,19 29-10 16,-10-14-11-16,17 14 0 15,-3-5 0-15,11 5 3 16</inkml:trace>
  <inkml:trace contextRef="#ctx0" brushRef="#br2" timeOffset="51118.9235">4563 6602 125 0,'-36'60'43'16,"-3"8"1"-16,-9-8-5 16,12-12-45-16,7 11-21 15,-2-20-14-15,18-5-2 16,3-17 1-16,15-7-2 0</inkml:trace>
  <inkml:trace contextRef="#ctx0" brushRef="#br2" timeOffset="51750.9599">5444 6429 99 0,'-20'4'38'15,"20"-4"1"-15,-10 5 0 16,10-5-37-16,0 0 1 15,32-7 0-15,2-7 0 16,11-5-1-16,7-6 0 0,7-3 0 16,2-8-1-16,-2-2 0 15,-7 1 0-15,-12 0 0 16,-16 5 0-16,-16 5 0 15,-21 10-1-15,-12 7 1 16,-18 11 0-16,-12 14-1 16,-12 9 2-16,-5 15-1 15,-1 11 0-15,6 5 0 16,7 4 0-16,17 2 1 15,16-3-2-15,24-10 2 16,26-6-4-16,24-18 1 16,26-12-4-16,14-17-4 15,28 2-15-15,-8-24-18 16,14 1 1-16,-12-13-3 0,-3 2 5 15</inkml:trace>
  <inkml:trace contextRef="#ctx0" brushRef="#br2" timeOffset="52095.9796">6344 6170 95 0,'-15'-11'40'16,"15"11"0"-16,-17-8 0 16,17 8-26-16,0 0-12 15,0 19 0-15,3 6 0 16,1 9 0-16,-3 8 0 15,1 11 0-15,-2 5 0 16,4 3 1-16,-1 0-2 0,3-7 2 16,6-8-2-16,0-8 1 15,7-14 0-15,4-16-2 16,11-17 0-16,7-16 0 15,2-17 0-15,1-7 0 16,0-12 0-16,-2-7 0 16,-2-6 0-16,-6 1-2 15,-6 9 0-15,-13 7-1 16,-5 17-2-16,-8 3-7 15,-2 37-8-15,-4-18-19 16,3 31-4-16,-6 0 2 16,9 13-2-16</inkml:trace>
  <inkml:trace contextRef="#ctx0" brushRef="#br2" timeOffset="52780.0188">7052 6405 85 0,'-6'18'41'0,"6"-18"0"16,19-5 0-16,-2-8-18 16,14-7-20-16,8-3-1 15,8-4-1-15,-3-3 1 16,-1-1-1-16,-6-2 1 15,-7 3-2-15,-14 0 1 16,-11 3 0-16,-10 5 0 16,-11 6-1-16,-10 5 1 0,-8 10-1 15,-9 10 1-15,-3 13 0 16,-6 10 0-16,6 12 0 15,5 7 0-15,8 0-1 16,15 5 1-16,14-3 0 16,19-7-1-16,17-11 2 15,19-15-2-15,12-12 0 16,13-13 0-16,6-8 0 15,2-12 0-15,-2-8 0 16,-9-4 0-16,-6 1 0 16,-12 3 0-16,-13 2 0 15,-13 8 0-15,-14 8 0 16,-15 15 0-16,0 0 0 15,-10 17 0-15,-7 8 0 16,0 7 0-16,3 4 0 0,6 3 0 16,5-5 0-16,9-5 0 15,12-7 0-15,11-15 0 16,6-13 0-16,5-11 0 15,3-11 0-15,0-5 0 16,1-10 0-16,-4-1 0 16,-1-2 0-16,-7 5 0 15,-6 7 0-15,-4 10 0 16,-5 10 0-16,-4 15 0 15,-6 16 0-15,-5 14 0 16,-2 11 0-16,-1 14 0 16,-2-1 0-16,10 7-8 15,0-13-3-15,18 3-7 16,-10-30-6-16,29-3-19 0,-4-23 0 15,14-17 0-15,-1-17 1 16</inkml:trace>
  <inkml:trace contextRef="#ctx0" brushRef="#br2" timeOffset="53584.0648">9508 6156 100 0,'0'0'38'0,"3"-14"1"0,-3 14-3 16,6 15-31-16,1 1-2 15,-6 7 1-15,2 6-1 16,-3 3 0-16,0 6-1 15,0-2 0-15,2 0 0 16,1-8 0-16,9-1-1 16,3-11 0-16,8-7 0 15,7-10-1-15,9-8 1 16,6-7-1-16,2-7 0 15,4-5 0-15,-2-2 0 16,-3 0-1-16,-3 0 1 16,-9 5 0-16,-7 5 0 0,-8 7 0 15,-5 8 0 1,-14 5 0-16,0 22 1 0,-9 3-1 15,-5 7 1-15,2 9-1 16,4-2 1-16,5 3 0 16,6-2 0-16,10-7 0 15,9-8 0-15,10-11 0 16,8-11 0-16,6-13 0 15,0-8 0-15,-1-9 1 16,-2-12-2-16,-8-2 0 16,-4-8 0-16,-6 0 0 15,-10 0-3-15,-3 8-1 16,-8-1-1-16,4 15-4 15,-6-8-9-15,16 27-11 16,-8-7-13-16,12 10 1 0,0-3 1 16,12 7 0-16</inkml:trace>
  <inkml:trace contextRef="#ctx0" brushRef="#br2" timeOffset="53793.0767">10910 6028 114 0,'0'0'41'0,"-9"16"0"16,-10 2-1-16,4 12-36 15,-7 8-2-15,0 11 0 16,-2 2 0-16,7 6-1 16,6-4-2-16,7-8 0 15,11-6-2-15,8-20-4 16,19-4-13-16,-8-27-20 0,23-8-2 15,-6-18 1-15,8-3 0 16</inkml:trace>
  <inkml:trace contextRef="#ctx0" brushRef="#br2" timeOffset="53936.0849">11061 5792 110 0,'-36'-37'40'16,"6"14"0"-16,-1 1-1 16,12 9-37-16,19 13-5 15,-6-24-11-15,34 19-25 16,-1-8-3-16,19 6 1 15,2-6-1-15</inkml:trace>
  <inkml:trace contextRef="#ctx0" brushRef="#br2" timeOffset="54176.0986">11607 5592 107 0,'-6'28'41'16,"-9"2"0"-16,5 21-6 15,-8 0-30-15,3 18 0 16,-3 10 0-16,-2 9-1 15,-2 3-1-15,2-4 0 16,3-3-1-16,2-10-2 16,4-8-2-16,2-16-2 15,8-7-3-15,-6-31-12 16,26-6-21-16,-9-14-3 15,11-5 3-15,-8-16-2 0</inkml:trace>
  <inkml:trace contextRef="#ctx0" brushRef="#br2" timeOffset="54335.1076">11402 6183 102 0,'-13'-1'42'0,"2"-4"0"16,11 5-1-16,16 3-22 16,15-14-18-16,14-6-3 15,11-5-4-15,16 9-10 16,-10-14-23-16,17 6-3 15,-8-9 1-15,6 5-2 16</inkml:trace>
  <inkml:trace contextRef="#ctx0" brushRef="#br2" timeOffset="54740.1309">12464 5537 99 0,'-23'-4'42'0,"-1"20"1"15,-17 5-1-15,7 20-35 16,-5 9-1-16,-3 14-2 15,2 10 1-15,-1 7-1 16,5 2-1-16,7 0-3 16,7-7 0-16,5-9 0 15,5-9 0-15,8-12 0 16,6-12 0-16,5-12 0 15,8-14 0-15,7-11 0 16,6-11 0-16,1-4 0 0,1-6 0 16,-1 0 0-16,0-2 0 15,0 3 0-15,-5 5 0 16,-5 9 0-16,-3 9 0 15,-4 7 0-15,-4 7 0 16,-1 4 0-16,1 7 0 16,0-2 0-16,3 3-5 15,-1-6-2-15,11 3-6 16,-10-21-6-16,29 7-10 15,-9-17-14-15,13-3 3 16,1-13-1-16,12-1 2 16</inkml:trace>
  <inkml:trace contextRef="#ctx0" brushRef="#br2" timeOffset="54942.1425">12959 6041 119 0,'0'0'42'16,"-34"26"1"-16,17 8-1 15,-4 6-39-15,-3 8 0 16,-5 5 0-16,3 5-3 15,8-3 0-15,1-3 0 16,10-7-4-16,5-16-2 16,14-4-10-16,-12-25-13 15,28-8-14-15,-8-15 0 16,15-6 0-16,-6-18 2 15</inkml:trace>
  <inkml:trace contextRef="#ctx0" brushRef="#br2" timeOffset="55063.1494">12929 5766 109 0,'-25'-26'38'15,"6"16"-4"-15,9 13-28 16,10-3-41-16,-1 15-5 16,12-9 0-16</inkml:trace>
  <inkml:trace contextRef="#ctx0" brushRef="#br2" timeOffset="55452.1716">13314 5919 111 0,'0'25'41'0,"-15"1"2"0,3 12-1 15,-9 3-34 1,2 6-4-16,-4 9-1 0,2 6 0 16,-4-1-3-16,5-4 0 15,6-10 0-15,5-6 0 16,8-17 0-16,5-13 0 15,10-16 0-15,11-14 0 16,8-10 0-16,5-9 0 16,8-10 0-16,6-3 0 15,-1 1 0-15,-2 8 0 16,-6 7 0-16,-6 11 0 15,-4 12 0-15,-10 15 0 16,-8 15 0-16,-8 13 0 16,-8 12 0-16,0 2 0 15,-3 8 0-15,-2 1 0 16,2 3 0-16,-2-11-7 0,14 2-7 15,-10-21-8-15,26 2-16 16,-5-24-6-16,19-7 0 16,1-19 1-16</inkml:trace>
  <inkml:trace contextRef="#ctx0" brushRef="#br2" timeOffset="56046.2055">14692 5829 100 0,'12'-19'39'0,"-5"-1"-1"16,5 14-2-16,-12 6-33 15,5 17-1-15,-7 17 2 16,-1 17-3-16,-9 13 3 15,2 14-3-15,-4 6 2 16,-1 6-3-16,0-4 2 16,2-6-1-16,7-8-5 15,1-17-1-15,17-6-24 0,-8-24-11 16,12-7 1-16,-4-21-2 15,5-6 3-15</inkml:trace>
  <inkml:trace contextRef="#ctx0" brushRef="#br2" timeOffset="56234.2164">14481 6281 115 0,'-20'6'42'16,"7"-8"0"-16,13 2-1 15,27 4-38-15,16-23-2 16,22-9-2-16,15-7-2 15,15 3-3-15,0-13-5 16,17 9-27-16,-13-7-2 0,-1 5-1 16,-15-4 0-16</inkml:trace>
  <inkml:trace contextRef="#ctx0" brushRef="#br2" timeOffset="56632.239">15462 5627 100 0,'-22'14'39'0,"-10"1"2"16,6 21 0-16,-11 1-33 15,5 15-3-15,-3 8-1 16,1 11 0-16,1 6 0 16,0 4-1-16,1 1 0 15,6-2 0-15,7-8-3 16,7-6 0-16,12-15 0 0,5-13 0 15,12-15 0-15,11-17 0 16,10-12 0-16,6-16 0 16,4-7 0-16,-1-8 0 15,-3-4 0-15,-1-1 0 16,-6 4 0-16,-8 7 0 15,-8 9 0-15,-8 11 0 16,-13 11 0-16,5 18 0 16,-10 7 0-16,-2 8 0 15,0 6 0-15,2-3-2 16,7 4-3-16,4-11-2 15,16 2-6-15,-3-22-8 16,22 6-9-16,-8-21-12 16,13-2 1-16,-5-12 0 0,2-4 2 15</inkml:trace>
  <inkml:trace contextRef="#ctx0" brushRef="#br2" timeOffset="56988.2595">15826 6203 107 0,'0'0'40'0,"0"12"1"16,14 2-1-16,-6 2-34 15,15-5-3-15,8-5-1 16,11-3 0-16,4-6 0 16,2-5-1-16,-1-6 0 15,1-4-1-15,-5-6 1 16,-7-2-1-16,-9-5 0 0,-8 1 0 15,-14 1 0-15,-11 4 0 16,-9 5 0-16,-13 9 0 16,-10 11 1-16,-8 13 0 15,-7 16 0-15,-2 12 0 16,0 9 0-16,4 6 1 15,11 3 0-15,14-2-2 16,19-10 0-16,21-12-4 16,24-10-2-16,11-24-9 15,34 5-10-15,-4-22-18 16,21-3 0-16,-1-12-1 15,13 2 2-15</inkml:trace>
  <inkml:trace contextRef="#ctx0" brushRef="#br2" timeOffset="57564.2922">17565 6052 95 0,'0'0'38'0,"0"0"1"16,-27-12 0-16,0 17-34 16,-14 5-2-16,-5 9 1 15,-2 0-1-15,0 9 0 16,1 1 0-16,9 0-1 15,7-3 0-15,14-3-1 16,12-1 0-16,16-8-1 16,14-6 1-16,11-6-1 15,11-1 0-15,0 2 0 0,1-1 0 16,-7 2 1-16,-6 1-1 15,-12 7 0-15,-15 6 0 16,-17 3 0-16,-14 7 0 16,-11-2 0-16,-7 4-1 15,-5-2 1-15,4-3-3 16,3-5 0-16,13-5-2 15,7-17-8-15,34 4-17 16,4-18-12-16,26-4 2 16,6-12-1-16,21 1 2 15</inkml:trace>
  <inkml:trace contextRef="#ctx0" brushRef="#br2" timeOffset="57989.3168">18102 6039 100 0,'-32'-3'39'0,"-2"11"2"15,-15-1-1-15,11 5-34 16,-13 9-1-16,0 14 0 16,0 2-1-16,4 7 0 15,-1 1-1-15,12-1-1 16,11-1-1-16,9-7 0 15,16-6 0-15,11-10 0 16,16-12-1-16,8-10 0 16,12-10 0-16,8-9 0 15,3-8 0-15,-2-7 0 16,-1-6 0-16,-4-3 0 0,-6 0 0 15,-5 1 0-15,-8 7 0 16,-9 8 0-16,-9 12 0 16,-14 17 0-16,0 0 0 15,-14 25 0-15,-6 13 0 16,-6 7 0-16,-2 6-1 15,1 1 0-15,9-2-2 16,7-9-1-16,20-7-3 16,9-20-5-16,30 0-10 15,-5-30-10-15,22 3-10 16,0-17 2-16,8-1 0 15</inkml:trace>
  <inkml:trace contextRef="#ctx0" brushRef="#br2" timeOffset="58518.347">18607 6075 106 0,'-4'-24'39'0,"4"24"2"16,-24-12-1-16,16 26-33 15,-13 4-3-15,3 12-1 16,-5 8-1-16,3 4 0 16,-2 4 0-16,6-2-1 15,2-4 0-15,1-8 0 16,7-4 0-16,4-11 0 15,2-17-1-15,14 0 0 16,2-18 1-16,5-9-1 16,3-6 1-16,3-5-1 15,-3-4 2-15,3-3-2 16,-3 5 0-16,-5 4 0 15,-6 9 0-15,-4 7 0 16,-2 10 0-16,-7 10 0 0,0 0 0 16,0 27 0-16,-3 0 0 15,1 2 0-15,2 2 0 16,0-1 0-16,5-5 0 15,3-4 0-15,6-9 0 16,8-11 0-16,9-13 0 16,5-10 0-16,8-9 0 15,1-5 0-15,1-3 0 16,1-1 0-16,-4 3 0 15,-10 5 0-15,-6 12 0 16,-11 11 0-16,-16 9 0 16,5 24 0-16,-14 9 0 15,-5 8 0-15,-4 8 0 16,1 3 0-16,3 4 0 15,5-8-2-15,12-1-5 0,2-20-5 16,24 2-6-16,-11-27-7 16,30 6-9-16,-10-19-7 15,11-3-1-15,-6-11 3 16</inkml:trace>
  <inkml:trace contextRef="#ctx0" brushRef="#br2" timeOffset="58871.3672">19333 6075 111 0,'-5'19'40'15,"-7"0"1"-15,16 7 0 16,-8 3-36-16,21-8-2 16,11-5-1-16,11-4 1 15,3-4-1-15,7-9-1 0,4-11 0 16,1-4 0-16,-7-7-1 15,-8-4 0-15,-6-4 0 16,-9-3 0-16,-14 0 0 16,-10 3 0-16,-13 6 0 15,-13 8 1-15,-7 13 0 16,-12 12 1-16,-5 16-2 15,-5 15 0-15,2 10 0 16,7 5 0-16,11 2 0 16,12 0 0-16,16-3 0 15,13-12 0-15,21-6-10 16,9-28-6-16,27 7-9 15,-15-26-16-15,18-4-2 0,-1-16-1 16,8-7 2-16</inkml:trace>
  <inkml:trace contextRef="#ctx0" brushRef="#br2" timeOffset="59559.4066">20713 6013 108 0,'-28'-6'39'0,"-4"10"0"15,-13 2 0-15,2 9-36 16,-8 5-1-16,5 5 0 16,5 3 0-16,7 1 0 15,10-2 0-15,14-3-1 16,14-6 0-16,14-4-1 15,13-7 0-15,7-4 0 16,3-1 0-16,0 1 1 16,-2-1-1-16,-7 1 0 15,-9 5 0-15,-11 4 0 16,-10 4 0-16,-10 3 0 15,-9 2 0-15,-8 3 0 0,-1 1-1 16,-4-3 0-16,4-4-1 16,3-4-1-16,11-4-3 15,12-10-8-15,0 0-24 16,27-28-3-16,12 8 2 15,1-11-1-15</inkml:trace>
  <inkml:trace contextRef="#ctx0" brushRef="#br2" timeOffset="60148.4402">21082 6030 109 0,'-24'12'40'16,"-5"0"0"-1,7 15 0-15,-11-2-35 0,8 6 0 16,-1 2-2-16,5 7-1 15,2 1 0-15,1 3 0 16,3-4 0-16,2-2-1 16,4-6 0-16,3-4 0 15,3-9-1-15,3-8 0 16,0-11 2-16,12-8-2 15,2-10 0-15,2-7 0 16,5-7 0-16,2-8 0 16,3-4 0-16,1-4 0 15,-1-3 0-15,5 5 0 16,-2 1 0-16,2 6 0 15,0 8 0-15,0 6 0 0,0 13 0 16,1 7 0-16,-1 11 0 16,-6 5 0-16,0 8-3 15,-8 3 2-15,-4 4 0 16,-7 3 0-16,-9 0 0 15,-7 0 0-15,-9-2 0 16,-6-1 1-16,-6-4 0 16,-3-4 0-16,-2-4 0 15,3-2 0-15,-1-6 0 16,4 0 0-16,1 0 0 15,1 4 0-15,-1 6 0 16,-2 9 1-16,1 9-1 16,-9 9 2-16,0 8-1 15,-1 7 1-15,-1 2-2 0,4 2 3 16,7-5-5-16,3-11 1 15,13-3-5-15,4-25-8 16,28 4-10-16,-3-27-16 16,19-6-2-16,1-16 1 15,16-7-1-15</inkml:trace>
  <inkml:trace contextRef="#ctx0" brushRef="#br2" timeOffset="60614.4669">21490 6160 95 0,'-15'4'39'16,"14"7"2"-16,1-11-1 15,8 12-21-15,13-15-16 16,9 0 0-16,7-2 0 16,7-3-1-16,3-3 0 15,1-2-1-15,-1-4 0 16,-3-3 0-16,-6 0 0 15,-8 1-1-15,-8-3 1 16,-8 1 0-16,-9-1-1 16,-10 4 2-16,-5 3-2 15,-9 4 0-15,-5 9 0 16,-9 7 0-16,-3 11 0 15,-4 10 0-15,-2 10 0 0,3 7 0 16,0 4 0-16,8 3 0 16,9 2 0-16,9-7 0 15,11-5 0-15,16-10 0 16,15-8 0-16,13-12 0 15,16-4-7-15,1-18-6 16,21 10-10-16,-15-20-15 16,16 4-5-16,-5-12 2 15,1 6 0-15</inkml:trace>
  <inkml:trace contextRef="#ctx0" brushRef="#br2" timeOffset="60892.4828">22476 6034 118 0,'0'0'41'0,"-17"-26"1"16,4 21-2-16,-18 2-34 15,4 3-2-15,-6 4 0 16,-7 10-4-16,-3 7 0 16,-4 6 0-16,1 3 0 15,2 3 0-15,6-1 0 16,11 1 0-16,10 0 0 15,14-5 0-15,17-6 0 16,15-9 0-16,17-2 0 16,5-10 0-16,7 2-6 15,3-13-5-15,12 7-8 16,-18-24-10-16,12 12-13 15,-14-10 1-15,3 4 1 16,-12-9 2-16</inkml:trace>
  <inkml:trace contextRef="#ctx0" brushRef="#br2" timeOffset="61081.4936">22806 6059 115 0,'0'0'40'0,"0"0"1"15,-15 10 0-15,10 7-34 16,-16 12-2-16,0 9-2 16,-7 0 0-16,1 5-3 15,2 0 0-15,4-8 0 16,5-1 0-16,5-12 0 15,13-7-9-15,-2-15-8 16,32-5-15-16,-13-13-10 16,14-1 0-16,-5-13 0 15,10-4 2-15</inkml:trace>
  <inkml:trace contextRef="#ctx0" brushRef="#br2" timeOffset="61200.5004">22869 5893 125 0,'-8'-25'42'0,"-6"-1"-3"15,5 12-4-15,9 14-51 16,-20-3-24-16,20 3-1 15,12 9 0-15,5 3-1 16</inkml:trace>
  <inkml:trace contextRef="#ctx0" brushRef="#br2" timeOffset="61635.5252">23178 6113 122 0,'-22'8'42'0,"14"7"1"15,-6-8 0-15,17 3-38 16,-3-10-5-16,27 7 0 16,1-11 0-16,6-2 0 15,4-3 0-15,4-6 0 16,1-6 0-16,-2 0 0 15,-7-3 0-15,-5 0 0 16,-6 1 0-16,-9 2 0 16,-10 1 0-16,-8 3 0 15,-10 5 0-15,-8 4 0 16,-8 11 0-16,-11 7 0 15,-4 11 0-15,-7 10 0 0,2 3 0 16,5 11 0-16,4 4 0 16,10 0 0-16,10 1 0 15,12-6 0-15,16-6 0 16,10-7 0-16,16-7 0 15,10-10 0-15,17-5-9 16,1-19-8-16,24 9-10 16,-14-17-16-16,14 2 1 15,-9-13-1-15,6 4 3 16</inkml:trace>
  <inkml:trace contextRef="#ctx0" brushRef="#br2" timeOffset="61988.5455">24002 6031 129 0,'2'-16'44'0,"-16"-7"-2"0,2 14-2 16,-13 2-40-16,-1 7 0 15,-9 9 0-15,-6 7 0 16,-7 7 0-16,0 4 0 16,2 3 0-16,5 3 0 15,10-1 0-15,7-5 0 16,16-2 0-16,17-6 0 15,14-7 0-15,13-5 0 16,6-3 0-16,4-2 0 16,3-1 0-16,-2 0 0 15,-5 3 0-15,-9 3 0 16,-11 8 0-16,-10 4 0 15,-13 4 0-15,-11 8 0 0,-13 4 0 16,-7 0 0-16,-1-1 0 16,-3-3 0-16,8 2 0 15,4-17 0-15,23 5-16 16,1-21-7-16,33-3-12 15,1-14-11-15,26 3 2 16,8-10-1-16</inkml:trace>
  <inkml:trace contextRef="#ctx0" brushRef="#br2" timeOffset="62147.5546">24685 6492 136 0,'-19'14'45'0,"-16"-17"-3"15,15 5-10-15,6-8-32 0,-3-11-8 16,27 15-20-16,-15-17-15 15,15 11-2-15,-2-8 0 16,6 3-1-16</inkml:trace>
  <inkml:trace contextRef="#ctx0" brushRef="#br3" timeOffset="66642.8117">2357 7425 76 0,'0'0'37'0,"8"-10"0"15,-8 10 0-15,0 0-19 16,-1 12-14-16,0 6-1 16,2 13 1-16,0 13-1 15,3 13 0-15,-4 11-1 16,1 17 0-16,-1 4-1 15,0 6 0-15,1 2-2 16,-2-9-1-16,0-4-1 16,-4-13-1-16,8-4-5 15,-8-24-23-15,12-6-7 16,-5-21 2-16,-2-16-2 15</inkml:trace>
  <inkml:trace contextRef="#ctx0" brushRef="#br3" timeOffset="67223.8449">2059 7560 103 0,'-17'0'39'16,"4"-6"1"-16,13 6-2 15,8-12-35-15,26-5 0 16,9-6 0-16,17-4 0 16,12-9 0-16,17-3 0 15,5-2 0-15,5 3-1 16,-2 3 0-16,-9 3-1 0,-11 12 0 15,-11 4 1-15,-16 14-2 16,-13 17 1-16,-12 11-1 16,-10 11-1-16,-10 13 1 15,-7 14 0-15,-7 11 0 16,-3 7 0-16,-6 4 0 15,0-2 0-15,0 3 0 16,2-9-1-16,0-5 1 16,13-13-1-16,5-12 0 15,3-11 1-15,9-13-1 16,6-12 1-16,3-19 0 15,5-8 1-15,2-13 0 16,1-3 1-16,-1-8-1 16,1 1 0-16,-3-1 0 0,-6 6 2 15,-5 10-3-15,-3 5 0 16,-14 18 0-16,18 0 0 15,-17 16 0-15,-1 14 0 16,0 5 0-16,1 4 0 16,1 4-2-16,7-2-2 15,4 1 0-15,6-11-3 16,13-2-5-16,-3-27-10 15,23 4-14-15,-8-19-4 16,13-8 1-16,-7-12-1 16</inkml:trace>
  <inkml:trace contextRef="#ctx0" brushRef="#br3" timeOffset="67409.8556">3698 7817 110 0,'0'0'40'0,"-23"2"0"16,13 17-1-16,-13 13-36 15,10 2 0-15,0 5-2 16,3 9-1-16,1 2 1 15,4 3-3-15,4-1-1 16,2-11-5-16,13 7-19 16,-4-26-13-16,10-6 0 15,-4-19 0-15,10-9-1 16</inkml:trace>
  <inkml:trace contextRef="#ctx0" brushRef="#br3" timeOffset="67559.8642">3701 7461 102 0,'-22'-26'37'0,"9"16"-3"16,13 10-21-16,0 0-42 16,15 19-9-16,8-11 0 15,26 7 0-15</inkml:trace>
  <inkml:trace contextRef="#ctx0" brushRef="#br3" timeOffset="67908.8841">4410 7662 110 0,'-39'20'40'0,"-13"-6"0"16,3 15-1-16,-5-13-34 16,10 6-1-16,5-1-1 15,17 1-1-15,13-3 0 16,18-3-1-16,19-3 0 15,18-5-1-15,7 1 0 16,9 1 0-16,-2-1 1 16,-3 1-1-16,-10 2 1 15,-13 7 0-15,-16 3 0 16,-22 9 0-16,-20 4-1 15,-9 0 0-15,-12-1 0 16,-5-3-1-16,0-2-1 16,1-9-3-16,15 1-9 15,2-27-10-15,32 6-12 16,4-19-7-16,21-1 2 15,7-13-3-15</inkml:trace>
  <inkml:trace contextRef="#ctx0" brushRef="#br3" timeOffset="68593.9233">5748 7340 92 0,'10'-9'38'0,"-10"9"-1"16,5 12 2-16,-15 8-34 15,7 4-1-15,-2 6-1 0,1 13 1 16,-3 4 0-16,1 12-1 16,-1 2 0-16,1 6 0 15,-2-4-2-15,1-1 1 16,0-5-1-16,1-3-1 15,3-11 0-15,2-6 0 16,2-12 0-16,4-5-1 16,-5-20 2-16,22 4-1 15,-4-16 0-15,6-10 1 16,5-5-1-16,2-7 1 15,2 0 0-15,-3-2 0 16,0 9-1-16,-4 3 0 16,-5 7 0-16,-7 12 1 15,-2 8-1-15,-5 10 0 16,0 8 0-16,-2 3-1 0,0 7 0 15,0 0-1-15,6 1-1 16,-1 1-3-16,10 0-5 16,-6-21-11-16,22 9-13 15,-12-18-6-15,11-3 0 16,-6-9 1-16</inkml:trace>
  <inkml:trace contextRef="#ctx0" brushRef="#br3" timeOffset="68970.9446">6301 7882 100 0,'-17'0'39'16,"17"0"0"-16,0 0-1 16,15 14-36-16,1-11 1 0,10-2-2 15,5-2 2-15,4 1-2 16,2-7 0-16,5-1 1 15,-8-6-1-15,-1-3-1 16,-5-4 1-16,-9-1 0 16,-9 0 0-16,-7-2-1 15,-8 1 1-15,-9 6 0 16,-9 5 0-16,-6 9 0 15,-9 10-1-15,-2 9 1 16,-7 12 0-16,2 5 0 16,0 7 0-16,10 3-1 15,6 1 0-15,15 0 1 16,18-11-1-16,15-9-1 15,21-9 0-15,14-14-1 0,19-6-5 16,4-23-10-16,26 6-10 16,-9-26-13-16,9 0 0 15,-14-15-1-15,0 1 1 16</inkml:trace>
  <inkml:trace contextRef="#ctx0" brushRef="#br3" timeOffset="69180.9567">7240 7254 102 0,'-15'13'39'0,"-11"7"2"15,6 19-1-15,-6 5-32 16,2 17-6-16,-1 10 1 16,4 9-2-16,0 2 1 0,5-1-1 15,7-4-2-15,4-6-2 16,13-6-1-16,5-26-5 15,17 3-13-15,-7-32-18 16,19-5 1-16,-5-19-2 16,11-5 3-16</inkml:trace>
  <inkml:trace contextRef="#ctx0" brushRef="#br3" timeOffset="69759.9899">7482 7711 100 0,'0'0'39'0,"0"0"2"15,-13 17-2-15,4 13-31 16,-6 8-5-16,1 13 0 15,-1 5 0-15,3 3-1 0,-3-1-1 16,7-4 0-16,1-4 0 16,1-7-1-16,2-12 0 15,4-9 0-15,0-11 0 16,0-11 1-16,0 0-1 15,16-36 0-15,-7 4 1 16,4-8 0-16,3-9-1 16,1-6 1-16,2-8-1 15,4-2 0-15,2 0 1 16,-2 11-1-16,1 5 0 15,-1 7 0-15,-1 13 0 16,1 13-1-16,-2 12 0 16,2 13 1-16,2 9-2 15,-4 8 1-15,-1 6 0 16,0 2 0-16,-6 5-1 0,-6 0 1 15,-7 1 1-15,-5-3-1 16,-10-1 0-16,-6-2 1 16,-3-7 0-16,-6-2 0 15,-2-10 0-15,2 0 0 16,2-7 0-16,0-2 1 15,4-5-1-15,2 3 1 16,-1 6-1-16,2 3 0 16,-4 14 0-16,0 9 1 15,-6 17-1-15,1 11 0 16,-6 11 0-16,4 0 0 15,5-2-1-15,6-6 0 16,11-8-3-16,6-28-9 16,27-2-6-16,-4-42-5 0,30-3-12 15,-4-25-6-15,16-8 1 16,-2-13 1-16</inkml:trace>
  <inkml:trace contextRef="#ctx0" brushRef="#br3" timeOffset="70196.0149">8257 7592 111 0,'-27'15'41'0,"-12"-9"1"0,12 14-2 16,0-4-37-16,5 6 0 16,0 4-2-16,12 2 1 15,5 2-2-15,10-5 1 16,9 2 0-16,2-5-1 15,5-3 0-15,2-3 1 16,1-1-1-16,-3-4 0 16,-2-2 1-16,-3-1-1 15,-5 0 1-15,-11-8 0 16,13 21 0-16,-13-7 0 15,-4 2-1-15,-4 6 0 16,-4 2 1-16,-3 0-1 16,-1 3-1-16,-5-3-1 0,5-1-1 15,0-7-2-15,7 5-10 16,-6-26-6-16,15 5-5 15,0 0-12-15,0-26-3 16,2-3-2-16,8-9 3 16</inkml:trace>
  <inkml:trace contextRef="#ctx0" brushRef="#br3" timeOffset="70728.0454">9316 7279 105 0,'0'0'38'0,"-13"17"1"16,12 11-1-16,-5 5-35 15,6 14-1-15,1 13 0 16,-1 13-1-16,-5 10 1 16,-3 7 0-16,-4 1-2 15,2-4-1-15,4-7-2 16,1-15-2-16,14-6-12 15,-6-27-22-15,23-11-1 16,1-25 0-16,15-10 1 16</inkml:trace>
  <inkml:trace contextRef="#ctx0" brushRef="#br3" timeOffset="71052.0637">9676 7671 100 0,'-33'2'39'0,"1"15"1"16,-13-4-1-16,1 12-34 15,-3-4 0-15,7 5-1 16,4-3-1-16,7 0 0 16,6-4-1-16,10-1 0 15,12-6 0-15,10-3-1 16,14-4 0-16,10-3 0 15,6 1 0-15,5-1-1 16,6 3 1-16,-5 3-1 0,-2 3 0 16,-2 3-1-16,-9 7 0 15,-4 1-2-15,-3 3-2 16,-3-11-2-16,17 8-12 15,-19-28-7-15,27 5-13 16,-10-16-1-16,13-2-1 16,-7-13 1-16</inkml:trace>
  <inkml:trace contextRef="#ctx0" brushRef="#br3" timeOffset="71420.0849">10055 7770 108 0,'-33'6'40'15,"15"9"1"-15,-3-8-1 16,16 8-36-16,5-15-2 0,23 9 1 15,11-10-2-15,5-3 0 16,13-2 0-16,4-4 0 16,1-6 0-16,-3-1-1 15,-4-5 1-15,-9 0-1 16,-12-2 0-16,-9-2 1 15,-14 2-1-15,-12 2 1 16,-12 8-1-16,-10 7 0 16,-11 7 1-16,-5 10 0 15,-8 11 0-15,-2 12 0 16,-2 5 0-16,8 7 0 15,10 2 0-15,12-2 1 16,17-1-2-16,18-10 0 0,21-6-2 16,18-15-2-16,20-3-9 15,1-21-8-15,23 9-4 16,-19-23-11-16,12 8-5 15,-12-11-2-15,-4 5 2 16</inkml:trace>
  <inkml:trace contextRef="#ctx0" brushRef="#br3" timeOffset="71799.1066">10626 7779 102 0,'-26'13'41'16,"17"8"0"-16,3-10 0 15,20 2-33-15,14-7-4 16,12-3-2-16,10-4 0 0,7-4 0 15,6-5-2-15,-2-7 1 16,-1-4-1-16,-10-2 1 16,-9-6-1-16,-11-1 0 15,-14 0 0-15,-11 0 0 16,-16 2 1-16,-12 4-1 15,-11 9 1-15,-11 8-1 16,-10 12 1-16,-7 11 0 16,-3 10 0-16,3 11 0 15,7 7 0-15,11 5 0 16,18 0-1-16,16-4 2 15,22-3-4-15,23-13 0 16,18-8-2-16,13-14-3 16,17 0-9-16,-7-24-6 0,18 8-5 15,-23-20-12-15,9 2-1 16,-16-8-1-16,-3 2 4 15</inkml:trace>
  <inkml:trace contextRef="#ctx0" brushRef="#br3" timeOffset="72321.1364">11408 7657 105 0,'-33'13'39'16,"17"13"2"-16,-11-1-1 15,12 15-34-15,-8 5-2 16,6 9-1-16,-5 0-1 16,8-1 0-16,1-4-1 15,4-8 0-15,1-8-1 16,5-11 0-16,3-22-1 15,0 0 2-15,18-18-1 0,0-10 1 16,3-9 0-16,2-9 0 16,4-6-1-16,3-3 1 15,1 0 0-15,-1 3-1 16,-1 6 0-16,-1 8 0 15,-1 8 0-15,1 9-1 16,1 13 1-16,-3 7-1 16,3 10 0-16,-3 6 0 15,2 4 0-15,-3 4 0 16,-1-2 0-16,-6 3 0 15,-7 1 0-15,-7-1 1 16,-9 4 0-16,-6-3 1 16,-10 0-1-16,-8 2 0 0,-5-1 0 15,-8 0 0-15,2-2 0 16,-3 4 0-16,0 0 0 15,3 1-1-15,1 4 1 16,2 3-1-16,1 7 1 16,-2 10 1-16,0 5-1 15,0 4 0-15,-3 5 0 16,-2 1 0-16,5-2-2 15,3-12-5-15,16 1-8 16,-9-32-5-16,33 3-3 16,-9-38-8-16,27-4-10 15,4-17-3-15,10-11 3 16</inkml:trace>
  <inkml:trace contextRef="#ctx0" brushRef="#br3" timeOffset="72831.1657">13262 7138 106 0,'19'-6'39'0,"-19"6"-1"16,9 23-3-16,-16 6-33 15,-2 15-1-15,-9 14 1 16,-5 14-1-16,-7 15 1 16,-1 7-2-16,-3 1 1 0,3-4-3 15,9-7 0-15,2-12-4 16,23-1-15-16,-7-32-19 15,23-11 1-15,0-22-2 16,17-10 1-16</inkml:trace>
  <inkml:trace contextRef="#ctx0" brushRef="#br3" timeOffset="73035.1773">12917 7663 81 0,'-46'1'43'15,"5"-6"-1"-15,21 11 0 16,20-6-12-16,18-14-27 0,33-2-2 15,22-9-2 1,21-4-1-16,16-7-2 0,18 4-2 16,-4-16-11-16,18 15-15 15,-22-6-9-15,-6 7 2 16,-22-8-2-16</inkml:trace>
  <inkml:trace contextRef="#ctx0" brushRef="#br3" timeOffset="73432.2">13970 7051 96 0,'-28'0'40'15,"10"19"2"-15,-9 4-2 16,13 25-21-16,-8 2-16 16,5 13-2-16,-8 10 0 15,-3 12 0-15,-10 7 1 16,0 1-3-16,0-5 1 0,1-10 2 15,4-9-1-15,9-10 0 16,9-16-1-16,12-18 1 16,15-17-1-16,13-16 0 15,16-14 1-15,5-9-1 16,7-8 0-16,-1-4 0 15,2-2 1-15,-4 7-1 16,-7 6 0-16,-10 13 0 16,-13 15 0-16,-6 13 0 15,-11 14 0-15,-7 9 0 16,-4 6-1-16,-4 5 0 15,3 2-1-15,1-5 0 16,6-2-3-16,4-15-4 16,19 2-7-16,-6-28-5 0,24 7-3 15,-12-27-6-15,18 4-9 16,-8-13-2-16,6 0 3 15</inkml:trace>
  <inkml:trace contextRef="#ctx0" brushRef="#br3" timeOffset="73763.219">14238 7769 104 0,'-13'10'40'15,"18"10"2"-15,-5-20-3 16,27 17-36-16,7-11 0 16,13-4 0-16,6-8-1 15,3-3-1-15,1-6 1 16,-5-4-1-16,-4-5 1 0,-11-2-2 15,-13-5 1-15,-11 2 0 16,-14 0 0-16,-12 6-1 16,-13 7 1-16,-11 9-1 15,-12 14 1-15,-6 13-1 16,-3 12 1-16,3 9 0 15,4 14-1-15,9 0 1 16,19-1-1-16,17-5 1 16,26-8-3-16,20-20-4 15,27-5-9-15,2-28-4 16,32 7-6-16,-12-35-7 15,25 6-9-15,-4-16-3 16,3-5 2-16</inkml:trace>
  <inkml:trace contextRef="#ctx0" brushRef="#br3" timeOffset="74401.2555">16201 7562 98 0,'0'0'39'16,"-36"-2"1"-16,4 17-1 16,-18 0-36-16,0 8 0 15,-5 5 0-15,5 4 0 16,3-3-1-16,10 2 0 0,13-7 0 15,16-4-1-15,16-5 0 16,13-7-1-16,10-3 1 16,7-4-1-16,3 0 0 15,-3 0 1-15,-4 6-1 16,-9 3 1-16,-14 8-1 15,-17 6 1-15,-15 5-1 16,-10 3 1-16,-6 0-1 16,-2 0 1-16,4-4-2 15,0-6 0-15,17-8-2 16,18-14-3-16,0 0-9 15,29-19-8-15,18 9-10 16,-3-20-7-16,16 5-1 0,-2-13 1 16</inkml:trace>
  <inkml:trace contextRef="#ctx0" brushRef="#br3" timeOffset="75005.2899">16509 7632 105 0,'0'0'40'15,"0"0"0"-15,-19 27-2 16,-5-5-34-16,2 10-1 15,-1 8 1-15,-1 6-1 16,0 2 0-16,2 9 1 16,-3-3-2-16,10-1-1 15,-3-6 0-15,7-4-1 16,3-10 1-16,3-6-1 0,5-12 1 15,0-15-3-15,20-9 2 16,-5-13 0-16,7-8 0 16,1-8 0-16,1-7 0 15,3-7 0-15,-1-7 0 16,2 1 0-16,1 0 0 15,0 2 0-15,3 5 0 16,2 10 0-16,2 6 0 16,2 13 0-16,3 12-1 15,-2 9 1-15,-1 14-1 16,-2 6 0-16,-5 7-1 15,-4 4 1-15,-8 2 0 16,-6 0-1-16,-10-1 1 16,-8-2 1-16,-10-2-1 15,-10-3 1-15,-9-5-1 0,-6-4 1 16,-7-3 0-16,-4-2 0 15,0-2 1-15,1 3-1 16,-1 1 0-16,4 8 2 16,1 7-1-16,6 7-1 15,-1 9 1-15,1 11-1 16,3 5 1-16,0 8-1 15,3 1 0-15,4-4-3 16,4-3-1-16,7-13-6 16,19 0-7-16,-7-32-4 15,30 6-6-15,-6-33-7 16,24-8-7-16,2-17 0 15,15-9 3-15</inkml:trace>
  <inkml:trace contextRef="#ctx0" brushRef="#br3" timeOffset="75409.3131">17009 7819 108 0,'0'0'40'16,"-6"24"2"-16,6-24-2 15,21 19-36-15,5-21-2 16,15-4-1-16,10-3 0 16,9-6 0-16,5-5 0 15,3-2 0-15,-3-5 0 16,-8-2-1-16,-8-2 1 0,-15 3 0 15,-11-2-1-15,-18 7 0 16,-18 5 1-16,-12 8-1 16,-15 8 1-16,-8 9 0 15,-8 11-1-15,-4 10 1 16,-3 8 1-16,8 6-1 15,7 1 0-15,12 1-1 16,17-1 1-16,14-6-1 16,24-9-2-16,18-7-2 15,24-6-3-15,7-17-7 16,27 9-7-16,-7-25-4 15,22 12-10-15,-11-16-6 16,6 3 0-16,-12-6 2 16</inkml:trace>
  <inkml:trace contextRef="#ctx0" brushRef="#br3" timeOffset="75648.3268">18154 7709 116 0,'-43'4'41'16,"-2"16"1"-16,-10-5 0 15,-1 8-38-15,10 2-1 16,6 5 0-16,9 0-1 15,10 2 0-15,13-5-2 16,14-1 0-16,13-6 0 16,15-6 0-16,12-3-2 15,10-11-2-15,12-3-2 16,-2-15-7-16,19 7-7 0,-18-22-5 15,20 9-10-15,-16-17-5 16,-1 3 0-16,-16-7 2 16</inkml:trace>
  <inkml:trace contextRef="#ctx0" brushRef="#br3" timeOffset="75799.3354">18658 7634 90 0,'-22'17'39'0,"6"15"0"16,-15 4 1-16,11 18-16 16,-7-2-22-16,6 8 1 15,2 0-3-15,6-4-2 16,11-5-4-16,-3-18-11 15,24 0-14-15,-8-22-9 16,18-8 0-16,-2-24-3 16</inkml:trace>
  <inkml:trace contextRef="#ctx0" brushRef="#br3" timeOffset="75949.344">18739 7403 119 0,'-23'-30'40'15,"5"18"-1"-15,-2 12-9 16,-2-3-54-16,23 19-17 15,1-2 1-15,15 9-3 16,0-2 2-16</inkml:trace>
  <inkml:trace contextRef="#ctx0" brushRef="#br3" timeOffset="76324.3655">18949 7693 109 0,'-11'19'41'15,"-6"-4"1"-15,15 7 0 16,-1-11-35-16,17 4-4 15,13-2-1-15,11-3 0 16,12-7-1-16,6-4 0 16,4-7 0-16,0-7-1 15,-5-6 0-15,-10-3 0 16,-8-7 0-16,-18 0 0 15,-9 2 0-15,-17 2 0 16,-14 8 1-16,-8 8-1 16,-9 11 0-16,-9 12 0 15,-1 12 1-15,0 9 1 16,7 11-2-16,7 2 0 0,13 6 0 15,13-3 0-15,15-5-3 16,16-9 0-16,20-7-3 16,9-19-8-16,28 2-7 15,-9-26-4-15,28 3-8 16,-9-20-9-16,8-3 1 15,-10-16 2-15</inkml:trace>
  <inkml:trace contextRef="#ctx0" brushRef="#br3" timeOffset="76617.3821">19880 7535 124 0,'-44'17'42'0,"-9"-4"1"16,11 15-2-16,7-3-38 16,15 2-1-16,16 3-2 0,15-2 0 15,13 0 0-15,15-5 0 16,8 2 0-16,0-3 0 15,-2-2 0-15,-5 0 0 16,-14 1 0-16,-11-1 0 16,-15 1 0-16,-15 4 0 15,-14-4 0-15,-9-1 0 16,-7-3 0-16,-9-2 0 15,-3-5 0-15,-1-10-10 16,14 9-7-16,-12-25-5 16,28 16-4-16,-11-28-10 15,19 10-6-15,2-16-1 16,9-1 3-16</inkml:trace>
  <inkml:trace contextRef="#ctx0" brushRef="#br3" timeOffset="80034.5777">20961 7532 83 0,'7'-13'37'0,"-7"13"-1"16,14-24 2-16,-4 18-33 15,-10 6 0-15,3-13-1 16,-3 13 1-16,-18-4-1 15,-5 9-1-15,-1 8 1 16,-13 3 0-16,-4 5-2 16,-3 3 0-16,2 5 0 15,4-2 0-15,9 2-1 0,12-2-1 16,17-7 0-1,16-6 1-15,17-6-1 0,16-7 0 16,10-1 0-16,6-2 0 16,1 0 0-16,-8 2 0 15,-14 4-1-15,-19 11 1 16,-21 9 0-16,-22 4-1 15,-19 8 1-15,-14 2 0 16,-10 3 0-16,-2-6-2 16,5-9-1-16,15-4-3 15,9-24-12-15,34 2-16 16,11-15-6-16,21-4 1 15,12-18-2-15</inkml:trace>
  <inkml:trace contextRef="#ctx0" brushRef="#br3" timeOffset="80455.6017">21328 7502 103 0,'-12'10'38'15,"-6"-5"2"-15,5 13-1 16,-1-1-35-16,4 8-1 15,-3 4 0-15,6 5 0 16,-1 1 0-16,4 0-1 16,4-2 0-16,8-5-1 15,4-6 0-15,8-10 0 16,6-10 0-16,8-8-1 15,6-11 1-15,3-10-1 0,4-7 0 16,1-8 1-16,-4-2-1 16,-3 0 0-16,-4 4 0 15,-6 6 0-15,-9 6 0 16,-7 12 0-16,-15 16 0 15,0 0 0-15,-6 30 0 16,-8 5 1-16,-3 9-2 16,-2 2 1-16,4 6-1 15,1-4-1-15,13-3-3 16,6-15-1-16,21 1-12 15,-5-31-8-15,27 2-14 16,-6-17 0-16,12-3 0 16,-6-11 1-16</inkml:trace>
  <inkml:trace contextRef="#ctx0" brushRef="#br3" timeOffset="80785.6206">21968 7629 94 0,'-14'35'36'15,"-5"2"1"-15,9 8 0 16,-3-4-32-16,7 2 0 15,-1-6-1-15,7-5 0 16,-4-10 0-16,8-5 0 16,-4-17-1-16,14-3 0 15,0-14-1-15,4-10 0 16,2-10 1-16,-1-7-1 15,2-6 0-15,1-7-1 16,-4 4 1-16,-4 3-1 16,0 5 0-16,-5 10 0 0,2 7-1 15,3 6 0-15,3 12-1 16,3 3-2-16,4 8-2 15,-1-3-5-15,15 17-11 16,-14-18-7-16,13 17-13 16,-14-9 0-16,6 6-1 15,-13-4 3-15</inkml:trace>
  <inkml:trace contextRef="#ctx0" brushRef="#br3" timeOffset="81169.6424">22484 7478 120 0,'0'0'41'16,"-23"15"1"-16,15 12-7 16,-6-4-31-16,3 11-1 15,-3 6 0-15,-1 5 0 16,-2 3-2-16,4-1 2 15,1-2-3-15,7-8 0 16,3-3 0-16,4-11 0 16,8-12 0-16,8-9 0 15,6-11 0-15,4-7 0 16,6-8 0-16,-1-7 0 15,1-5 0-15,-3-2 0 16,-3-1 0-16,-6 0 0 16,-6 3 0-16,-5-2 0 0,-7 8 0 15,-2 2-2-15,-1 8-3 16,-6-1-6-16,5 21-9 15,0 0-3-15,10 6-7 16,-10-6-10-16,4 20-2 16,2-11 1-16,9 9 2 15</inkml:trace>
  <inkml:trace contextRef="#ctx0" brushRef="#br3" timeOffset="81417.6568">22903 7582 98 0,'6'10'41'0,"-6"-10"2"0,-2 35-1 16,-12-11-25-16,5 10-12 16,-7 2-2-16,-2 4 1 15,-1 0-2-15,0-4-2 16,4-4-2-16,2-7 0 15,11-6-4-15,2-19-7 16,23 9-8-16,-14-28-8 16,26 5-11-16,-8-15-2 15,11-3 1-15,-9-15 2 16</inkml:trace>
  <inkml:trace contextRef="#ctx0" brushRef="#br3" timeOffset="81530.6632">23001 7382 103 0,'-16'-39'39'15,"-6"3"-1"-15,6 11-3 0,2 17-49 16,2 1-23-16,12 7 1 15,0 0-2-15,21 12-3 16</inkml:trace>
  <inkml:trace contextRef="#ctx0" brushRef="#br3" timeOffset="81882.6834">23170 7465 117 0,'0'0'42'15,"-1"22"1"-15,-13-9-1 16,19 6-37-16,-16 9-3 15,3 12 2-15,-3 5-4 16,-2 8 0-16,-1 2 0 16,1 3 0-16,0 2 0 0,5-12 0 15,4-7 0-15,5-8 0 16,6-16 0-16,9-12 0 15,7-13 0-15,10-14 0 16,1-12 0-16,7-7 0 16,1-9 0-16,0-5 0 15,-2-1 0-15,-4 1 0 16,-7 7 0-16,-7 3-7 15,0 15-5-15,-18-5-7 16,16 29-5-16,-21-13-5 16,15 25-11-16,-14-6-2 15,18 13 3-15,-6-5 1 16</inkml:trace>
  <inkml:trace contextRef="#ctx0" brushRef="#br3" timeOffset="82086.695">23660 7581 92 0,'0'0'41'15,"-5"25"1"-15,-8-10-1 16,2 16-20-16,-7-2-16 15,3 6-1-15,-3 2-1 16,3 0-2-16,5-4 0 16,0-3-1-16,7-5-2 15,3-10-2-15,9 1-9 16,-9-16-9-16,29-3-6 15,-18-14-13-15,15 1 0 16,-6-16-1-16,4 2 3 16</inkml:trace>
  <inkml:trace contextRef="#ctx0" brushRef="#br3" timeOffset="83092.7524">24027 7528 113 0,'0'24'42'16,"-15"-4"1"-16,6 11-1 15,-14 1-35-15,4 5-3 0,-5 3 0 16,2 2-4-16,-1 3 0 16,0 1 0-16,4-8 0 15,5-1 0-15,4-12 0 16,9-4 0-16,1-21 0 15,17 3 0-15,6-15 0 16,5-15 0-16,7-5 0 16,3-8 0-16,2-8 0 15,3-2 0-15,-3 2 0 16,-7 8 0-16,-8 8 0 15,-7 12 0-15,-4 12 0 16,-14 8 0-16,13 25 0 16,-14 3 0-16,-3 11 0 15,3 0 0-15,8 6-3 16,0-9-6-16,18 10-7 0,-8-25-5 15,27 15-3-15,-12-29-3 16,26 5-5-16,-12-14-9 16,9-1 4-16,-9-15 6 15,-9-9 39-15,4 9 6 16,-23-21 3-16,7 16 4 15,-27-16 9-15,7 11 8 16,-14-6 2-16,0 16-3 16,-15-4-30-16,0 15-1 15,-12 7 0-15,0 15-1 16,-10 6 0-16,7 9-1 15,-2 7-1-15,10 2-3 16,6-1 0-16,13 2 0 16,8-13 0-16,15-3 0 0,7-13 0 15,9-10 0-15,6-11 0 16,3-8 0-16,2-9 0 15,3-10 0-15,-3-1 0 16,-1-5 0-16,-3 10 0 16,-6 6 0-16,-12 9 0 15,-4 13 0-15,-10 15 0 16,-9 16 0-16,-12 19 0 15,-11 12 0-15,-10 15 0 16,-3 6 0-16,-6 8 0 16,-2-2-3-16,3-2 1 15,1-6 1-15,6-12-1 16,6-9 2-16,8-16 1 15,6-12-1-15,6-16 1 0,15-11 0 16,-6-16 0-16,12-10 0 16,8-9 0-16,6-12-1 15,9-5 2-15,4-5-2 16,10-3 0-16,2 5 0 15,4 0 0-15,0 6 0 16,3 10 0-16,-5 2-7 16,7 18-5-16,-14-5-4 15,12 31-6-15,-18-23-2 16,19 31-5-16,-20-19-5 15,14 16-5-15,-5-1 3 16,-4-1 3-16</inkml:trace>
  <inkml:trace contextRef="#ctx0" brushRef="#br3" timeOffset="83250.7616">25109 8032 125 0,'0'0'47'15,"-11"-3"-2"-15,-3-10-7 16,14 13-38-16,3-17 0 16,-10 7 0-16,7 10-7 15,-15-10-7-15,15 23-7 16,-24-22-5-16,20 28-10 15,-16-16-10-15,12 8-1 16,8-11 4-16</inkml:trace>
  <inkml:trace contextRef="#ctx0" brushRef="#br4" timeOffset="246142.0785">1686 9195 80 0,'7'-15'35'15,"-7"15"-1"-15,0 0 1 16,0 0-33-16,7 19 0 16,-4 14 0-16,-1 16 1 15,1 17 0-15,-3 15 0 16,3 17 0-16,-5 6-2 15,2 5 1-15,4-5-3 16,-1-14-4-16,17-6-26 0,-9-27-4 16,12-18 0-16,-4-27-3 15</inkml:trace>
  <inkml:trace contextRef="#ctx0" brushRef="#br4" timeOffset="246683.1094">1376 9262 105 0,'-22'-1'41'16,"10"-4"0"-16,23 11-3 16,13-11-36-16,19-8 0 15,21-6-1-15,18-6 1 16,12-9 0-16,9-1-1 0,2-3-1 15,-4 1 1-15,-4-1 0 16,-13 11 0-16,-17 7-1 16,-14 11 0-16,-16 15 0 15,-14 17 1-15,-12 11-1 16,-9 22 1-16,-10 17-1 15,-4 12 1-15,-4 10-1 16,-3 6 1-16,-2 1-1 16,2-3 1-16,5-11 0 15,5-10-1-15,5-19 1 16,8-12-1-16,6-17 1 15,9-15-1-15,4-23 1 16,7-15 0-16,3-13 0 16,6-16 0-16,2-7 0 0,3-5-1 15,-2-1 1-15,-1 7 0 16,-4 12-1-16,-7 12 0 15,-2 12 0-15,-7 16 2 16,-3 15-2-16,-4 12 0 16,-2 12 0-16,-2 8-2 15,2 8 1-15,-1 6-1 16,3 1-2-16,0-7-2 15,12 6-8-15,-8-26-12 16,21 2-14-16,-6-22 0 16,12-4-2-16,-5-21 3 15</inkml:trace>
  <inkml:trace contextRef="#ctx0" brushRef="#br4" timeOffset="247517.1571">3065 9639 108 0,'-14'14'39'0,"-3"-5"1"16,13 13-2-16,8-9-35 15,9-4 0-15,13-5-1 16,16-6 1-16,4-8-1 16,8-5-1-16,3-9 0 15,-1-4 0-15,-6-4 0 16,-10-4 0-16,-12 1 0 15,-14 1-1-15,-15 4 1 16,-11 3-1-16,-13 10 1 16,-14 11-1-16,-6 10 1 15,-3 8-1-15,-3 10 0 0,5 12 1 16,8 2-1-16,13 5 1 15,15-2 0-15,22-8-1 16,19-5 1-16,19-5-1 16,16-11 1-16,11-7-1 15,4-7 1-15,3-5-1 16,-4-9 0-16,-6 3 0 15,-11-1 2-15,-12 1-2 16,-13 1 0-16,-12 5 0 16,-10 3 0-16,-16 6 0 15,3 15 0-15,-14 4 0 16,-8 7 0-16,-2 8 0 15,-1 1 0-15,1 3 0 16,3-2 0-16,4-3 0 0,7-13 0 16,7-20 0-16,12 5 0 15,5-25 0-15,1-12 0 16,7-11 0-16,-1-10 0 15,2-6 0-15,-2 1 0 16,0 1 0-16,-4 9 0 16,-1 7 0-16,-3 14 0 15,1 12 0-15,4 10 0 16,2 13 0-16,6 7 0 15,8 5 0-15,6-1 0 16,10 3 0-16,8-7 0 16,0-4 0-16,1-8 0 15,3-9 0-15,-8-6 0 16,-5-9 0-16,-8-7 0 0,-11-5 0 15,-12-4 0-15,-12 1 0 16,-13 6 0-16,-15 8 0 16,-14 12 0-16,-8 12 0 15,-12 17 0-15,-2 12 0 16,2 13 0-16,5 9 0 15,11 1 0-15,18-1 0 16,19-4 0-16,22-9 0 16,26-9 0-16,18-16-10 15,29 1-5-15,-6-30-10 16,37 16-7-16,-5-25-7 15,24 7-5-15,2-8-1 16,9 0 7-16</inkml:trace>
  <inkml:trace contextRef="#ctx0" brushRef="#br4" timeOffset="248402.2077">6376 9307 81 0,'-22'-3'39'15,"-19"-4"-1"-15,2 14 2 16,-19-4-31-16,6 20 0 16,-8-1-2-16,7 14-2 15,1 3 0-15,10 7-1 16,9 1 0-16,13 0-1 15,15-6-2-15,16-10 1 16,16-8-1-16,15-12 0 16,13-17-1-16,10-13-1 15,3-12 1-15,2-9-1 0,-6-9 1 16,-7-2-1-16,-9-2 1 15,-15 5-1-15,-8 9 1 16,-13 7 1-16,-8 16-1 16,-4 16 0-16,-18 9 0 15,1 17 0-15,0 9 0 16,-1 5 0-16,6 4 1 15,8 0-1-15,13-4-1 16,13-10-1-16,17-9-1 16,12-16-3-16,15-2-6 15,-4-27-9-15,24 11-9 16,-22-23-11-16,10 8 1 15,-21-13 0-15,-2 11 2 16,-19-3 34-16,-11 10 10 0,-6 20 10 16,-29-3 10-16,9 23 11 15,-21 4 1-15,6 18 2 16,-9 1 0-16,10 14-30 15,-2-4-5-15,8 2 0 16,5-6-1-16,7-4 0 16,6-10-1-16,4-10-1 15,7-15-1-15,5-13 0 16,6-15-1-16,-1-10-1 15,-1-11 1-15,-3-8-1 16,-3-8 0-16,-1-1 0 16,-8 0 1-16,-5 9-1 15,-4 5 1-15,-2 6 0 16,4 10-1-16,4 7-1 0,9 10-3 15,1 0-6-15,18 27-8 16,-10-25-12-16,18 25-9 16,-1-12-1-16,11 7 0 15</inkml:trace>
  <inkml:trace contextRef="#ctx0" brushRef="#br4" timeOffset="248749.2276">7566 9425 91 0,'-19'16'40'15,"15"7"2"-15,4-23-1 16,28 10-24-16,9-19-13 16,16-5-1-16,10-8-2 15,8-4 1-15,0-9-1 0,-3-1 0 16,-12 1 0-16,-15-1-1 15,-19 1 1-15,-17 5-1 16,-23 11 1-16,-15 10 0 16,-23 14 0-16,-7 16 0 15,-7 14 0-15,1 11 0 16,7 9 0-16,13 9 0 15,18-1 1-15,24-5-2 16,28-9-3-16,21-17-3 16,28-2-6-16,4-28-5 15,31 5-13-15,-7-29-9 16,25-1-5-16,-3-15-1 15,8-6 4-15</inkml:trace>
  <inkml:trace contextRef="#ctx0" brushRef="#br4" timeOffset="249147.2504">9430 8707 65 0,'16'8'42'15,"-11"10"-2"-15,0 22 2 16,-13 4-13-16,2 18-25 15,-5 12 0-15,2 15-1 16,-2 2 0-16,1 3-2 16,3 3-1-16,7-11-1 15,8-3-3-15,-2-23-15 16,17-3-19-16,-5-26-2 15,10-9 0-15,-6-25 0 16</inkml:trace>
  <inkml:trace contextRef="#ctx0" brushRef="#br4" timeOffset="249801.2878">9246 9149 107 0,'-34'9'42'0,"1"-3"1"15,19 9-3-15,9-5-32 16,27-12-6-16,21-7-1 15,21-6 0-15,15-6 0 16,12-4 0-16,8 1-1 16,3-4-1-16,-5 6 1 15,-11 1 0-15,-18 10 0 16,-16 8-1-16,-19 7 1 0,-20 14 1 15,-18 8-1-15,-14 8 1 16,-10 9 0-16,-4 7 0 16,-2 1 0-16,5 4 0 15,8-5 0-15,9-5 0 16,14-8 0-16,15-10-1 15,20-17 2-15,11-13-2 16,11-15 0-16,9-10 0 16,2-14 0-16,1-5 0 15,-7-7 0-15,-7 2 0 16,-13 3-2-16,-10 9 2 15,-7 8 0-15,-14 11-1 16,-12 21 1-16,0 0 0 16,2 10 0-16,-11 19-1 15,0 7 1-15,0 5 0 0,2 8 0 16,5-2 0-16,3-1 0 15,4-8 1-15,9-4-1 16,5-15 0-16,8-13 0 16,2-13 1-16,3-14 1 15,3-11-2-15,0-12 0 16,0-8 0-16,-5-7 0 15,-4 0 0-15,-1 2 0 16,-6 5 0-16,-1 11 0 16,-8 8-3-16,3 15 1 15,-13 18-3-15,15 2-2 16,-14 9-5-16,17 23-7 15,-14-15-5-15,25 22-6 16,-9-18-4-16,20 8-7 0,-1-10 3 16,9-4 2-16</inkml:trace>
  <inkml:trace contextRef="#ctx0" brushRef="#br4" timeOffset="250102.305">11228 9087 104 0,'0'0'41'16,"-21"-23"1"-16,4 27-1 15,-20 6-34-15,4 9-1 16,-1 10-2-16,2 11-1 15,2 10 0-15,9 3-1 16,9 2 0-16,16-3-2 16,14-7 0-16,14-9 0 15,13-15 0-15,9-13 0 0,6-15 0 16,1-14 0-16,-5-13 0 15,-12-9 0-15,-12-6 0 16,-13-4-3-16,-20 0 0 16,-18 1-1-16,-11 11-2 15,-18 1-5-15,1 26-5 16,-20-8-7-16,19 31-7 15,-14-11-5-15,24 18-7 16,3 1 2-16,19 3 2 16</inkml:trace>
  <inkml:trace contextRef="#ctx0" brushRef="#br4" timeOffset="250887.3499">12550 9119 85 0,'11'-13'39'16,"0"11"-1"-16,-11 2 1 15,0 0-34-15,-22 15 0 16,7 13 0-16,-7 5-1 15,-3 13 0-15,-2 3-1 16,1 6-1-16,2-3 0 16,6 2 1-16,8-9-2 15,7-10 0-15,6-12 0 16,6-12-1-16,10-18 1 15,6-12 0-15,3-13 0 16,1-13-1-16,-2-7 1 16,-2-8 0-16,-4-1 0 15,-6 1-1-15,-4 5 1 0,-7 13 0 16,1 7 0-16,-8 16-1 15,3 19 1-15,0 0-1 16,-6 16 0-16,6 9 1 16,8 5-1-16,2 1 0 15,12 2 0-15,8-7 1 16,13-8-1-16,15-9 0 15,8-9 1-15,6-7-1 16,1-7 0-16,-4-2 1 16,-6-3-1-16,-11 3 0 15,-11 3 1-15,-15 5-1 16,-11 1 1-16,-15 7-1 15,7 14 0-15,-10 4 0 16,-3 7-1-16,-1 6 0 0,4 9-2 16,0 1-1-16,11 8-4 15,3-11-3-15,17 10-6 16,-5-30-5-16,30 12-8 15,-10-29-2-15,26 0-7 16,-6-14 0-16,4-7 4 16</inkml:trace>
  <inkml:trace contextRef="#ctx0" brushRef="#br4" timeOffset="251248.3705">13829 9180 100 0,'-10'-21'39'0,"-16"3"2"16,-3 21-1-16,-8 8-35 15,-7 14 1-15,-8 10-2 16,3 9 0-16,3 5-1 0,6 2 0 15,12-1-1-15,13-5-1 16,18-10 1-16,16-12-2 16,16-11 1-16,13-13 0 15,10-17-1-15,4-7 0 16,3-13 0-16,-4-7 0 15,-8-3 1-15,-6 0-1 16,-15 4 0-16,-11 9 0 16,-10 8 0-16,-11 12 0 15,0 15 0-15,-23 13 2 16,3 11-4-16,0 8 1 15,5 6 0-15,1 4-2 16,10 2-1-16,8-8-2 16,18-1-5-16,-2-22-4 15,27 5-7-15,-11-30-6 0,28 6-2 16,-18-24-5-16,11-1-4 15,-9-10 4-15</inkml:trace>
  <inkml:trace contextRef="#ctx0" brushRef="#br4" timeOffset="251430.3809">14296 9279 1 0,'19'-47'18'16,"4"24"6"-16,-27-13 6 15,12 26 6-15,-23 1 5 16,3 21 1-16,-14 8-2 15,11 12-34-15,-6 9-3 16,4 7 0-16,2 5-2 16,6 1-1-16,8-1 0 15,3-11-2-15,12-9-2 16,-1-21-8-16,19 2-11 15,-17-35-7-15,24 1-11 16,-15-24 0-16,11-6-1 0,-12-18 2 16</inkml:trace>
  <inkml:trace contextRef="#ctx0" brushRef="#br4" timeOffset="251859.4055">14426 8879 108 0,'-19'-11'40'0,"19"11"1"16,-18 14-2-16,24 2-37 15,12 4-4-15,8-3-4 16,12 8 0-16,0-5-1 15,8 6 1-15,-11-2 2 16,-4 6 3-16,-10 1 2 16,-14 2 3-16,-5 6 3 15,-14-4 1-15,-1 7 1 0,-12-5-1 16,7 1-2-16,-6-4-2 15,14-3-1-15,2-4-1 16,8-6 0-16,9-8-1 16,7-9 1-16,9-9-2 15,5-9 0-15,8-10 0 16,3-6 0-16,-1-4 0 15,1-4 0-15,-5 2 0 16,-3 4 0-16,-6 7 0 16,-6 10 0-16,-5 10 0 15,-6 13 0-15,-2 11 0 16,-5 8 0-16,-2 10 0 15,-2 4 0-15,4 5-9 16,-4-12-2-16,10 10-5 0,-13-30-5 16,25 9-6-16,-21-23-6 15,42-12-2-15,-15-9-7 16,14-12 6-16</inkml:trace>
  <inkml:trace contextRef="#ctx0" brushRef="#br4" timeOffset="252308.4312">16077 8823 88 0,'30'-27'38'0,"-8"-3"-2"16,3 14 3-16,-14 5-34 15,0 22 0-15,-14 10 1 16,1 19-2-16,-10 12 1 0,-3 15-1 16,-1 9-1-16,1 8-1 15,-1 3 1-15,4-3-3 16,7-2-1-16,1-10-2 15,12 0-7-15,-7-27-16 16,20-1-15-16,-8-21 2 16,8-8-3-16,-4-20 3 15</inkml:trace>
  <inkml:trace contextRef="#ctx0" brushRef="#br4" timeOffset="252975.4693">15915 9214 111 0,'-38'-3'40'0,"16"14"0"15,4-8 0-15,18-3-37 0,29 13-2 16,17-11 0-16,15-2-1 16,10-1-1-16,9-4 0 15,4 0 0-15,1 1-2 16,-14-2 1-16,-6 4-2 15,-16-3 2-15,-11 4-1 16,-15 1 2-16,-23 0 0 16,0 0 2-16,-5 14 1 15,-14 0 1-15,-8 2 1 16,-2 8 0-16,-2 2 0 15,1 7 0-15,6-1-1 16,4 2 0-16,11-3-1 16,9-3 0-16,11-9-1 15,11-5 0-15,10-10 0 0,7-9 0 16,4-9 1-16,7-5-2 15,-5-9 0-15,-1-3 0 16,-5-3 0-16,-7 1 0 16,-6 3 0-16,-8 7 0 15,-7 8 0-15,-11 15 0 16,0 0 0-16,1 29-2 15,-12 10 2-15,-7 19-1 16,-7 16 1-16,-4 18 0 16,-5 11 0-16,-3 8 1 15,0-3-1-15,5-1-1 16,-1-13-1-16,8-15 3 15,6-18-2-15,5-22 1 16,3-23 1-16,11-16-1 0,-9-25 1 16,9-12 0-16,2-17 1 15,6-13-2-15,4-12 0 16,3-8 0-16,11-1 0 15,6 1 0-15,5 7-3 16,5 1-1-16,11 16-1 16,-5 1-7-16,15 22-4 15,-13-9-7-15,17 26-5 16,-16-14-4-16,11 14-7 15,-8-4 0-15,-1 11 4 16</inkml:trace>
  <inkml:trace contextRef="#ctx0" brushRef="#br4" timeOffset="253512.5">17256 9218 98 0,'11'0'39'0,"-11"0"1"15,0 0-1-15,-11 13-24 0,10 5-10 16,-6 4-1-16,2 8 0 16,-5 8-1-16,-1 6-2 15,-3 5 1-15,0 1 0 16,-1-4-1-16,1-1 1 15,2-8-2-15,3-7 0 16,4-12 0-16,5-18 0 16,0 0 0-16,14-12 0 15,-4-12 0-15,4-8 0 16,2-9 0-16,3-10 0 15,1-6 0-15,4-2 0 16,0 5 0-16,0 5 0 16,5 6 0-16,1 6 0 15,7 10 0-15,5 14 0 0,1 12 0 16,-2 12 0-16,0 6 0 15,-2 5 0-15,-5 3-2 16,-5 5 1-16,-15-1-1 16,-11 0 1-16,-10 1 0 15,-11-5 0-15,-11 2 1 16,-9-2 0-16,-6 1 1 15,-10 2 0-15,2 0 1 16,-1 4-1-16,0 4 2 16,3 6-3-16,2 6 0 15,3 7 0-15,2 6 0 16,1 7 0-16,1 5 0 15,4 2 0-15,4-2 0 16,4-9-5-16,14-1-4 0,0-23-3 16,28-5-6-16,-13-35-6 15,46-3-5-15,-14-34-1 16,28-3-6-16,-2-18-5 15,7-15 7-15</inkml:trace>
  <inkml:trace contextRef="#ctx0" brushRef="#br4" timeOffset="253943.5247">17716 9414 108 0,'0'0'42'0,"-12"11"-1"15,12-11 0-15,18 9-32 16,10-8-8-16,12-3 0 16,14-4 0-16,7-4-1 15,5-8 0-15,3-5 0 16,-6-1 0-16,-5-5 0 15,-10-2 0-15,-12 1 0 16,-13 0-1-16,-15 4 2 16,-12 4-1-16,-11 6 1 15,-8 7 0-15,-9 12 0 16,-3 12 1-16,-7 8-1 15,1 9 1-15,2 12 1 16,7 1-3-16,6 3 0 0,11 2 0 16,17-5 0-16,10-9-5 15,22-8 0-15,8-19-6 16,25 1-8-16,-9-31-6 15,31 7-7-15,-13-21-9 16,18-5 1-16,-8-15 1 16,-4-1 2-16</inkml:trace>
  <inkml:trace contextRef="#ctx0" brushRef="#br4" timeOffset="254232.5412">18801 8986 124 0,'-33'12'42'16,"-17"2"1"-16,10 10-2 15,7 3-38-15,4 1-1 16,12 2-2-16,16-2 0 15,15-3 0-15,15-3 0 0,10-3 0 16,9-2 0-16,-1-2 0 16,1-1 0-16,-9-1 0 15,-8 2 0-15,-16 2 0 16,-15 5 0-16,-16 2 0 15,-14 4 0-15,-12 2 0 16,-4 1 0-16,-2 2 0 16,3-2 0-16,12-1 0 15,4-9-7-15,29 6-10 16,0-27-7-16,34 17-7 15,-9-30-4-15,30 10-4 16,0-16-4-16,12-1 3 16</inkml:trace>
  <inkml:trace contextRef="#ctx0" brushRef="#br4" timeOffset="254661.5658">19371 8944 124 0,'-20'-7'42'15,"8"8"-1"-15,0-1-4 16,-10 1-46-16,34 21-23 16,-9-6-9-16,5 14 0 15,-5-4-1-15,8 15 0 0</inkml:trace>
  <inkml:trace contextRef="#ctx0" brushRef="#br4" timeOffset="254819.5748">19316 9403 112 0,'-22'4'44'0,"9"2"1"16,-8-19-2-16,21 13-32 15,-10-18-11-15,10-4 0 16,9 12-14-16,-9-14-6 16,19 20-10-16,-19-13-9 15,11 13-6-15,-11 4 0 16,0 0 3-16</inkml:trace>
  <inkml:trace contextRef="#ctx0" brushRef="#br5" timeOffset="259472.841">1070 10951 77 0,'0'0'36'16,"-20"-13"-1"-16,20 13 1 15,-10-3-31-15,10 3 0 16,0 0 1-16,0 0 1 15,5 12-2-15,-5-12-2 16,10 17 0-16,-3-5-1 16,1-2 0-16,-3 2-1 15,2-1 1-15,-7-11-2 16,10 16 1-16,-10-16 0 15,8 11 0-15,-8-11 0 16,0 0 0-16,0 0 0 16,0 0 0-16,2-13 0 0,-2 13 0 15,-5-10-1-15,5 10 1 16,-6-11-1-16,6 11 0 15,0 0 0-15,0 0 0 16,0 0 0-16,0 0 0 16,0 0 0-16,0 0 0 15,0 0 0-15,2 17-1 16,3 8 1-16,2 9 0 15,-3 14-1-15,1 10 0 16,-6 13 0-16,0 8 1 16,-2 1-1-16,-2-1 1 15,-1-9-1-15,2-8-1 16,2-15-1-16,6-12-3 15,-4-35-7-15,22 19-12 0,-13-37-14 16,13-3 0-16,-12-19-2 16,11-4 2-16</inkml:trace>
  <inkml:trace contextRef="#ctx0" brushRef="#br5" timeOffset="259904.8657">1316 10670 92 0,'-43'-7'37'16,"-21"0"0"-16,-4 14 0 15,-13 7-33-15,1 15-2 16,-7 13 1-16,3 22 1 0,3 17-2 15,11 24 0-15,18 20 0 16,19 21 0-16,26 2-2 16,26 2-1-16,27-11-1 15,32-15 0-15,24-24 1 16,19-29-2-16,16-37 2 15,5-35-1-15,0-32 4 16,-6-29 0-16,-15-31-1 16,-20-16 1-16,-27-12-1 15,-27-10 1-15,-35-2-1 16,-31-1 2-16,-27 2-4 15,-28 11 2-15,-22 21-1 16,-16 15 0-16,-3 20-2 16,1 17 0-16,25 30-9 0,8 6-11 15,48 30-15-15,17 3-2 16,42 13-3-16,22-5 1 15</inkml:trace>
  <inkml:trace contextRef="#ctx0" brushRef="#br5" timeOffset="260320.8893">2676 10940 92 0,'-5'-32'40'15,"7"19"1"-15,-13 7-3 16,7 19-34-16,-7 12-2 15,1 20 0-15,0 14 0 16,0 17-3-16,0 15 1 16,3 10-2-16,1 5 2 0,6-1-1 15,5-4 1-15,2-13-5 16,8-11 0-16,-3-32-13 15,13-6-20-15,-6-31-1 16,7-12 0-16,-6-25-1 16</inkml:trace>
  <inkml:trace contextRef="#ctx0" brushRef="#br5" timeOffset="260629.9071">2590 10829 101 0,'2'-24'42'16,"7"4"-2"-16,20 17-1 15,12 2-36-15,10 7-1 0,13 3 0 16,10 12 0-16,1 7-1 16,0 18 0-16,-9 11-1 15,-10 12-1-15,-21 12 1 16,-18 10-1-16,-20 9 0 15,-24 2 1-15,-15-1 0 16,-17-4 0-16,-2-9 0 16,-3-11 0-16,6-15-2 15,8-18-2-15,17-9-3 16,7-32-11-16,26-3-8 15,13-22-16-15,16-8 1 16,8-17 0-16,21-5 1 16</inkml:trace>
  <inkml:trace contextRef="#ctx0" brushRef="#br5" timeOffset="260840.9192">3456 11259 95 0,'-2'19'40'15,"-12"3"1"-15,5 19-3 16,-6 6-35-16,0 11-1 15,2 3-1-15,5 5 2 16,0-1-3-16,4-7 0 16,9-7-3-16,0-17-2 15,14-7-15-15,-6-28-17 16,15-8-2-16,-4-23-3 15,9-10 3-15</inkml:trace>
  <inkml:trace contextRef="#ctx0" brushRef="#br5" timeOffset="260982.9273">3522 10928 113 0,'-18'-30'39'16,"18"30"0"-16,-14-15-15 16,14 15-38-16,27 14-22 15,0-5-2-15,19 11 0 16,2-4-2-16</inkml:trace>
  <inkml:trace contextRef="#ctx0" brushRef="#br5" timeOffset="261334.9475">4183 11181 89 0,'-41'6'41'0,"-2"11"-1"16,-9-3 0-16,12 5-35 15,-9 4-2-15,8 9 0 16,9-2-1-16,10 1 0 15,14-2-1-15,17-4 0 16,18-8-1-16,11-4 0 16,11-3 0-16,7-3 0 15,2-3 0-15,-1 3 0 16,-7 4 1-16,-11 4-1 15,-16 7 0-15,-13 5 0 16,-16 3 1-16,-13 1-1 16,-7 1 0-16,-8-2 0 0,1-5-1 15,-5-7-1-15,11-3-3 16,-1-17-7-16,28 2-7 15,-11-15-10-15,30 2-11 16,0-10-2-16,14 2 1 16</inkml:trace>
  <inkml:trace contextRef="#ctx0" brushRef="#br5" timeOffset="261613.9634">4762 11282 95 0,'-44'13'41'16,"-18"0"2"-16,7 13-1 16,-4 3-38-16,9 6 1 15,11 3-2-15,13 3 0 16,12-2-2-16,19-2 0 15,18-5-2-15,15-7-1 16,14-6-2-16,10-15-6 16,18 3-7-16,-13-27-7 15,19 6-11-15,-15-17-7 16,4-2 0-16,-19-13 2 15</inkml:trace>
  <inkml:trace contextRef="#ctx0" brushRef="#br5" timeOffset="261944.9823">5133 11265 92 0,'-17'23'40'0,"-6"1"2"15,8 18-2-15,-13 2-35 16,14 9-1-16,1 0-1 16,6 2 0-16,3-5-1 15,3-4 2-15,3-9-3 16,8-12 2-16,-4-12-2 15,7-11 0-15,2-15 1 16,3-10-1-16,0-12 0 16,2-8-1-16,0-8 1 15,-1-3-2-15,2-2 2 16,-1 4-1-16,-2 7 0 15,1 3 0-15,2 12-1 16,-2 6-1-16,7 9-2 16,-5 5-2-16,10 13-7 0,-9-10-4 15,17 16-5-15,-15-17-7 16,22 13-4-16,-17-10-8 15,10 3 0-15,-3-6 4 16</inkml:trace>
  <inkml:trace contextRef="#ctx0" brushRef="#br5" timeOffset="262312.0033">5617 11415 92 0,'-5'35'42'16,"2"-17"1"-16,17 3-2 15,2-18-32-15,16-3-6 16,8-9-1-16,5-8 0 15,3-6-2-15,1-7 0 0,-3-3 0 16,-7 0 0-16,-12 2 0 16,-11 2 0-16,-16 7 0 15,-12 7 1-15,-11 9 0 16,-13 12 0-16,-10 9 1 15,-3 10-1-15,-3 10 0 16,1 7 1-16,8 4-1 16,10-1-1-16,14 0 1 15,18-10-1-15,18-5 0 16,18-13 0-16,17-12-2 15,15-14-2-15,15-8-5 16,4-22-5-16,15 3-2 16,-17-26-6-16,17 10-6 0,-21-23-5 15,7 7-7-15,-20-10 2 16,-7 2 5-16</inkml:trace>
  <inkml:trace contextRef="#ctx0" brushRef="#br5" timeOffset="262507.0145">6579 10807 117 0,'-37'41'43'16,"-10"2"0"-16,5 21-2 15,7 2-38-15,-3 7-2 16,9 2 0-16,8 5-2 16,7-2 0-16,11-7-3 15,9-7-1-15,1-13-4 16,15-3-6-16,-13-29-4 15,18 3-6-15,-22-34-7 0,13 2-8 16,-15-19-1-16,-2-4 3 16</inkml:trace>
  <inkml:trace contextRef="#ctx0" brushRef="#br5" timeOffset="262680.0244">6260 11196 101 0,'0'0'42'0,"-19"-14"1"16,19 14-2-16,14 8-34 15,9 0-4-15,10-1-3 16,10-3-2-16,10 1-3 15,-5-12-7-15,21 10-6 16,-19-22-5-16,17 15-10 16,-16-16-9-16,6 5 0 15,-17-3 2-15</inkml:trace>
  <inkml:trace contextRef="#ctx0" brushRef="#br5" timeOffset="263011.0433">6774 11232 102 0,'-27'40'43'15,"0"-9"0"-15,15 4-1 16,5-13-36-16,16-4-3 15,16-5-2-15,9-6-1 16,10-12 0-16,6-5 0 16,1-6 0-16,1-7-1 15,-10-5 0-15,-7-1 0 16,-13-1 1-16,-14 4-1 15,-17 7 2-15,-17 9-1 16,-16 11 2-16,-10 13-1 16,-9 9 1-16,1 10-1 0,1 9 1 15,9 6-1-15,15-1 0 16,17 1-1-16,22-7-3 15,18-13-1-15,24 2-7 16,8-22-4-16,27 7-4 16,-8-28-5-16,36 13-7 15,-7-24-4-15,23 0-8 16,5-6 4-16</inkml:trace>
  <inkml:trace contextRef="#ctx0" brushRef="#br5" timeOffset="264092.1052">8588 10427 90 0,'-46'3'38'0,"-9"21"0"16,-15 9-4-16,-6 26-30 16,1 9 0-16,6 15 0 15,3 5-1-15,17 6-1 16,12-1 0-16,22-1-3 15,18-6 0-15,18-11-3 16,24-4-3-16,5-21-17 16,28 1-16-16,-2-18 1 15,12-6-1-15,-9-22 1 16</inkml:trace>
  <inkml:trace contextRef="#ctx0" brushRef="#br5" timeOffset="264693.1395">8793 11143 85 0,'-32'-14'39'15,"2"12"-1"-15,-13-2 0 16,4 15-34-16,-1 0-1 16,8 11 0-16,0 3-1 15,10 5 0-15,8-1-1 16,11 2 0-16,10-4-1 15,14-5 1-15,8-6-1 16,9-10 0-16,6-7 0 16,6-10 0-16,-5-6 0 15,0-7 0-15,-6-5 0 16,-8-3 0-16,-8 0 0 0,-12-1 0 15,-6 3 0-15,-7 6 2 16,-9 0-2-16,-2 10 2 16,-2 1-1-16,-1 6 1 15,6 4-2-15,10 3 1 16,0 0 0-16,0 0-2 15,23 9 1-15,5-7-1 16,6 3 1-16,7 1-1 16,-2 2 2-16,1 3 0 15,-8 8-1-15,-4 4 1 16,-13 8-1-16,-8 7 1 15,-12 1-1-15,-6 4 0 16,-5-4 1-16,-2-2-1 0,1-9 1 16,4-8 0-16,13-20 0 15,0 0 0-15,4-20 1 16,18-10-1-16,4-11 1 15,8-1 0-15,-1-6 0 16,6 1-1-16,-1 2 0 16,-6 5 1-16,4 9-4 15,-8 1-1-15,7 12-7 16,-11-4-3-16,19 17-6 15,-15-15-4-15,24 20-9 16,-7-14-10-16,27 4 0 16,4-5 2-16</inkml:trace>
  <inkml:trace contextRef="#ctx0" brushRef="#br5" timeOffset="265332.1761">10377 11066 75 0,'0'0'38'0,"-7"10"1"15,0 10-2-15,-9-1-32 16,3 12 0-16,-7 2-1 16,5 8 0-16,-6-3-1 15,6 0 0-15,2-7-1 16,8-2 0-16,0-10 0 15,10-8 0-15,6-13 0 16,5-10-1-16,4-8 1 0,4-9-1 16,4-4 0-16,-2-5 1 15,3 2-1-15,-4-3 0 16,-2 8 0-16,-1 5-1 15,-7 5 1-15,0 10-1 16,-15 11 1-16,16 3-1 16,-13 12 0-16,-3 8-1 15,0 5 0-15,2 4-1 16,5 6-1-16,0-3-2 15,14 3-6-15,-6-19-6 16,27 10-7-16,-14-27-8 16,19 3-8-16,-3-16-1 15,8-7 3-15</inkml:trace>
  <inkml:trace contextRef="#ctx0" brushRef="#br5" timeOffset="265986.2135">10956 11074 91 0,'-14'-1'39'0,"-10"-1"1"16,4 15-2-16,-6-1-34 15,4 8 0-15,2 2-1 16,1 7 0-16,5 2-1 16,4 3-1-16,6-2 1 15,9-2-1-15,4-4 0 16,10-4 0-16,6-10-1 16,6-7 0-16,3-11 0 15,4-9 1-15,-1-8-1 0,-4-4-1 16,-3-7 2-16,-6 0-1 15,-10 0 0-15,-6 0 0 16,-7 3 1-16,-4 6 0 16,-4 4 0-16,-1 6 1 15,-3 2-1-15,11 13 0 16,-10-10 0-16,10 10 1 15,0 0-2-15,17 15-1 16,-2-4 1-16,3 0-1 16,3 0 1-16,1 4-1 15,0 4 2-15,0 0-2 16,-5 2 1-16,-3 4 1 15,-6 4-1-15,-4 1 1 16,-4 0-1-16,-4-4 0 0,-2-1 0 16,-1-8 1-16,2-1-1 15,5-16 1-15,0 0-1 16,8-11 0-16,7-10 1 15,4-5-1-15,6-4 0 16,4-3 0-16,1 0 1 16,2 1-2-16,-5 7 2 15,-4 7-1-15,-6 9 0 16,-4 10 0-16,-6 10 0 15,-7 11 0-15,-2 7 0 16,-2 6 0-16,8-1-2 16,0 2-1-16,12 0-3 15,0-12-4-15,18 2-5 16,-7-21-2-16,25 9-4 0,-17-30-4 15,18 13-1-15,-18-22-3 16,7 9-2-16,-12-6-1 16</inkml:trace>
  <inkml:trace contextRef="#ctx0" brushRef="#br5" timeOffset="266136.2221">11775 11210 106 0,'0'0'41'16,"-23"0"1"-16,23 0-1 16,15 2-40-16,8-7-1 15,19 1-3-15,-2-10-9 16,23 9-5-16,-11-15-6 15,25 10-11-15,-8-8-8 16,3 2-2-16,-6-6 4 16</inkml:trace>
  <inkml:trace contextRef="#ctx0" brushRef="#br5" timeOffset="266638.2508">12802 11032 79 0,'-22'17'40'16,"-11"0"0"-16,1 10 1 15,-8 1-36-15,5 5-1 16,6 2-1-16,10 3 0 0,7-3-2 15,14-4-1-15,17-8-2 16,14-12-3-16,25 2-11 16,1-27-18-16,19 0-6 15,-2-11 0-15,10 0 1 16</inkml:trace>
  <inkml:trace contextRef="#ctx0" brushRef="#br5" timeOffset="267292.2882">13222 11120 86 0,'-35'6'41'16,"4"10"-1"-16,-13-2 2 15,10 10-36-15,-1 2-2 16,8 5 0-16,3 2-1 0,9 1-1 16,11 1 0-16,11-5 0 15,11-7-1-15,11-8-1 16,6-6 1-16,10-9-1 15,1-9 0-15,1-10-1 16,-4-5 1-16,-6-8-1 16,-8 0 1-16,-7-4-1 15,-6-2 1-15,-12 2 0 16,-2 6 0-16,-6 5 0 15,-3 6 0-15,0 4 1 16,7 15 0-16,-14-7-1 16,14 7 1-16,4 13-1 15,6-3 1-15,9 1-1 16,5-1 0-16,7 1 1 15,5-2-1-15,6 0 1 0,-5 0-1 16,0 2 1-16,-9 3-1 16,-6 4 1-16,-10 4 0 15,-11 2-1-15,-7 4 1 16,-7-2-1-16,-1 1 0 15,-2-4 0-15,2-4 0 16,5-6 0-16,9-13 0 16,0 0 0-16,23-9 0 15,0-10 0-15,7-5 0 16,4-5 0-16,1-2 0 15,-3 0 1-15,-1 2-1 16,-5 6 0-16,-9 6 1 16,-5 9-1-16,-12 8 0 15,4 14 0-15,-6 5 0 0,-5 8 0 16,3 4-1-16,0 2-1 15,5 2-1-15,3-10-1 16,13 1-3-16,2-22-4 16,20 6-5-16,-8-32-3 15,28 7-4-15,-15-31-2 16,26 8-3-16,-18-26-2 15,18 5 2-15,-7-10-1 16</inkml:trace>
  <inkml:trace contextRef="#ctx0" brushRef="#br5" timeOffset="267463.298">14501 10701 105 0,'-35'31'41'0,"8"20"0"16,-16 7-1-16,16 9-37 0,-7 6-2 16,10 4-2-16,9-3 0 15,6-8-4-15,12 1-4 16,-4-23-8-16,21 10-7 15,-20-27-8-15,11 0-8 16,-11-27-1-16,0 11 1 16</inkml:trace>
  <inkml:trace contextRef="#ctx0" brushRef="#br5" timeOffset="267818.3183">14166 11169 95 0,'0'0'42'15,"0"0"1"-15,16-9-2 16,15 6-34-16,1-1-4 15,9 0-1-15,7-3-1 0,4-5-2 16,7-1-1-16,-3-5-3 16,4 8-3-16,-18-8-7 15,5 20-7-15,-27-13-7 16,10 20-6-16,-19-3-5 15,-1 18 19-15,-15-4 14 16,3 5 7-16,1 10 7 16,-10-11 9-16,11 16 7 15,-9-11 9-15,9 6 5 16,-5-13-15-16,10 11-14 15,-7-12-3-15,4 2-2 16,-1-8-1-16,-1-15-3 0,9 20-3 16,-9-20-14-16,0 0-19 15,11-18-2-15,-11 18 0 16,6-16 1-16</inkml:trace>
  <inkml:trace contextRef="#ctx0" brushRef="#br5" timeOffset="268070.3326">14744 10826 116 0,'-11'-1'42'16,"-6"-6"-2"-16,8 2-6 16,9 5-50-16,-11-7-8 15,11 7-17-15,0 0-1 16,11 2-1-16,-11-2 0 15</inkml:trace>
  <inkml:trace contextRef="#ctx0" brushRef="#br5" timeOffset="268688.3677">14918 11175 66 0,'15'-13'38'16,"2"7"-1"-16,-17 6 3 0,22-6-33 16,-22 6-1-16,14 16 0 15,-15 1-2-15,-1 12 1 16,-8 3-1-16,3 5-1 15,-4 1-1-15,1 2 1 16,1-5-2-16,2-1 1 16,7-10-1-16,3-7 0 15,-3-17 0-15,25 4 0 16,-2-18 0-16,5-7 0 15,6-8 1-15,0-4-1 16,3-4 0-16,0-1 0 16,-3 6 0-16,-4 2 0 15,-4 10-1-15,-8 10 0 0,-3 10 0 16,-5 10 0-16,-6 12-1 15,-3 9-1-15,3 5-1 16,-4 3-1-16,9 5-5 16,-5-13-5-16,18 9-4 15,-16-25-6-15,27 11-3 16,-13-30-7-16,12 1-6 15,-6-11 2-15</inkml:trace>
  <inkml:trace contextRef="#ctx0" brushRef="#br5" timeOffset="269065.3896">15559 11214 75 0,'3'-11'39'0,"-10"-2"1"16,7 13 1-16,-8 14-30 0,3 6-6 16,-7 3 0-16,5 10 0 15,-2-2-2-15,3 6 1 16,-2-5-2-16,7 1 0 15,2-11 0-15,7-6-1 16,7-12 0-16,6-9 0 16,8-10-1-16,4-8 1 15,5-9-1-15,0-4 1 16,0-3-1-16,-1 0 0 15,-5 6 1-15,-7 5-1 16,-7 9 0-16,-9 5 0 16,-9 14-1-16,0 0 1 15,-13 23 0-15,-2 2-1 16,2 6-1-16,-2 2-1 15,9 3-2-15,3-2-1 0,20 0-5 16,-6-16-4-16,29 6-4 16,-11-29-4-16,27 13-2 15,-17-25-4-15,19 4-8 16,-10-11 2-16</inkml:trace>
  <inkml:trace contextRef="#ctx0" brushRef="#br5" timeOffset="270043.4456">16149 11331 5 0,'22'-37'13'16,"6"17"6"-16,-24-17 4 16,12 22 7-16,-25-9 9 15,8 13 0-15,-14-1 3 16,15 12-36-16,-23 9-1 15,4 11 0-15,0 5-2 16,-1 9-1-16,0 4 0 16,3 5 0-16,7-4-1 15,2-2 1-15,8-7-2 0,8-7 1 16,8-15-1-16,7-9 0 15,6-13 0-15,1-10-1 16,3-10 1-16,0-6-1 16,-3-5 1-16,-3 0 0 15,-6 2-1-15,-11 5 1 16,-2 6 0-16,-8 8-1 15,-2 11 1-15,2 13 0 16,-17 0 0-16,5 11 0 16,6 6 0-16,5 2 0 15,3 3 0-15,8-2 0 16,5-5 0-16,7-5 1 15,3-5-1-15,5-5 0 16,-2-6 1-16,0-2-1 0,-3-5 1 16,-6 3-1-16,-2 1 1 15,-6 0 0-15,-11 9-1 16,0 0 1-16,0 0-1 15,-10 27 1-15,-1-5 0 16,0 4-1-16,2 2 1 16,3 2-1-16,5-1 0 15,6-5 0-15,10-8 1 16,9-9-1-16,11-9 0 15,8-9 0-15,2-7 0 16,3-7 0-16,-3-5 0 16,0-4 1-16,-7 5-1 15,-9 3 0-15,-8 7 0 16,-7 8 1-16,-14 11-1 15,0 0 0-15,-9 25 0 0,-4 3 0 16,-1 3-1-16,0 4-2 16,5 3 0-16,2-6-3 15,14 3-4-15,1-19-2 16,22 3-4-16,-7-22 0 15,23 6-3-15,-12-25-2 16,21 11 0-16,-21-24-1 16,17 8 0-16,-18-9 3 15,-2-1 26-15,-1 14 5 16,-24-15 5-16,10 22 2 15,-28-13 3-15,12 29 3 16,-20-16 4-16,20 16 1 16,-36 14-23-16,13-1-4 15,-1 4-1-15,5 6 0 0,-1 0 0 16,3 0-1-16,9 0 0 15,4-4 0-15,9-2 0 16,9-8-1-16,5-2 0 16,10-3 1-16,4-1-1 15,-3 1 0-15,1 1 0 16,-5 5 1-16,-9 5 0 15,-11 6-1-15,-11 3 1 16,-10 3 0-16,-5 3-2 16,-7-5-1-16,0 4-5 15,-4-16-4-15,16 3-3 16,-9-24-2-16,24 8-5 15,-4-34-4-15,21 12-2 0,-17-26-3 16,23 1 0-16,0-11-3 16</inkml:trace>
  <inkml:trace contextRef="#ctx0" brushRef="#br5" timeOffset="270545.4743">17658 10620 97 0,'13'3'39'0,"-2"4"1"15,14 17-1-15,-3 9-35 16,7 16-1-16,-1 11-2 0,-3 11-1 16,-7 10 0-16,-9 8 0 15,-11 2 0-15,-10-2-1 16,-11-7 1-16,-4-9 0 15,-4-10 0-15,1-14-1 16,15-6-10-16,-6-29-6 16,28 2-10-16,-5-25-13 15,24-9-1-15,4-9-2 16,16-2 2-16</inkml:trace>
  <inkml:trace contextRef="#ctx0" brushRef="#br5" timeOffset="270726.4846">18282 11615 109 0,'-25'4'41'16,"8"-2"-2"-16,7-8-11 15,0-31-44-15,17 25-11 16,-8-16-16-16,17 3 0 15,-3-4-2-15,9 2 3 16</inkml:trace>
  <inkml:trace contextRef="#ctx0" brushRef="#br5" timeOffset="271221.5126">18971 10905 60 0,'15'-16'41'0,"-7"1"-4"15,2 8 2-15,-10-3-14 16,0 10-19-16,2 23 0 15,-4 8-2-15,-8 6-1 16,1 15-2-16,-5 9 0 16,0 8-1-16,-2 4 0 15,4 2-1-15,4-5-1 16,2-8-1-16,11-6-3 15,0-24-10-15,22 1-11 16,-10-22-12-16,10-10 0 16,-5-21-1-16,2-2 2 15</inkml:trace>
  <inkml:trace contextRef="#ctx0" brushRef="#br5" timeOffset="271920.5526">18707 11082 104 0,'-42'-22'41'0,"25"10"-1"16,7-10-5-16,24 7-29 15,21-3-3-15,17-4 1 16,13-1-2-16,10 1 1 16,6 2-2-16,-2 3 2 15,1 7-3-15,-8 6 1 16,-9 7-1-16,-10 6 1 15,-13 7-1-15,-8 7 1 16,-14 5-2-16,-4 5 0 16,-12 6 0-16,-5 4 0 0,-6 3 0 15,-5 5 0-15,-5-1 1 16,4 0-1-16,0-4 1 15,2-2 1-15,3-5-1 16,6-7 1-16,7-7-1 16,6-9 0-16,6-11 1 15,7-9-1-15,7-11 0 16,2-6 0-16,5-6 1 15,4-6-1-15,-3 1 1 16,-1 0 0-16,-5 7-1 16,-8 5 1-16,-6 7-1 15,-5 13 1-15,-12 0-1 16,4 29 1-16,-9-2-1 15,0 4-1-15,4 3 0 0,2 0-1 16,11-2-3-16,5-11-2 16,16-3-6-16,-4-21-3 15,23 5-3-15,-12-27-5 16,21 10-1-16,-20-24-3 15,10 12-1-15,-18-2 28 16,-10-8 10-16,1 14 3 16,-24-9 6-16,0 32 2 15,-13-29 6-15,13 29 4 16,-33 5 1-16,18 7-24 15,-8 10-3-15,6 11-1 16,2 4-2-16,4 5 0 16,4 2-1-16,6 0-1 15,9-3-2-15,1-7-3 0,12-1-8 16,-10-20-2-16,20 4-6 15,-18-26-7-15,23 3-6 16,-18-19-4-16,7-4 2 16,-6-12 1-16</inkml:trace>
  <inkml:trace contextRef="#ctx0" brushRef="#br5" timeOffset="272063.5611">20114 10992 117 0,'-7'-24'42'0,"-3"-1"-1"15,10 25-10-15,13-4-34 16,-2-3-9-16,27 17-9 15,-10-11-15-15,20 15-5 16,-1-4-1-16,11 10 1 16</inkml:trace>
  <inkml:trace contextRef="#ctx0" brushRef="#br5" timeOffset="272363.5783">20594 11142 100 0,'-22'20'40'16,"-16"-5"2"-16,5 12-2 15,-5-3-35-15,3 3-2 16,9-1-1-16,10 0 0 15,14-6-1-15,15-2 0 16,14-7-1-16,12-3 1 16,8-4-1-16,3-3 0 15,-2 2 0-15,-10 4 0 0,-15 5 0 16,-12 6 1-16,-20 5-1 15,-16 4 0-15,-12 5 0 16,-8-2 0-16,1 0-4 16,-5-9-4-16,18 4-6 15,-5-22-3-15,31 10-6 16,-3-31-5-16,30 10-5 15,-3-19-10-15,14-5 3 16</inkml:trace>
  <inkml:trace contextRef="#ctx0" brushRef="#br5" timeOffset="272745.6001">21582 11218 101 0,'20'-9'41'15,"-20"9"1"-15,14 15-2 16,-11 3-37-16,-6 9-1 15,-3 8-2-15,-4 7 1 0,-2 6-3 16,0 1 0-16,4 0-3 16,-2-14-5-16,20 6-14 15,-10-26-13-15,19-4-2 16,0-22-1-16,16-6 1 15</inkml:trace>
  <inkml:trace contextRef="#ctx0" brushRef="#br5" timeOffset="272882.6076">21634 10962 78 0,'-37'-26'39'16,"13"16"0"-16,3 7-3 16,21 3-20-16,16 20-40 0,11-14-16 15,22 8 1-15,12-7-2 16</inkml:trace>
  <inkml:trace contextRef="#ctx0" brushRef="#br5" timeOffset="273198.626">22211 11173 101 0,'-44'10'40'0,"2"6"1"16,-6-10 0-16,13-2-37 16,-1 5-2-16,13 2 0 15,9 0-1-15,12 1 0 16,14 1 0-16,16 2 0 15,9 1-1-15,6 3 1 0,2 0 0 16,0 2-1-16,-6 0 1 16,-12 2-1-16,-10-1 1 15,-19 1-1-15,-13-2 0 16,-12-2 0-16,-10-2-1 15,-4-4-2-15,3-1-3 16,-4-16-7-16,20 10-5 16,-7-27-6-16,29 21-6 15,0-39-12-15,17 8 0 16,5-13 1-16</inkml:trace>
  <inkml:trace contextRef="#ctx0" brushRef="#br5" timeOffset="273617.6497">23355 10797 97 0,'14'-1'38'15,"1"11"1"-15,-13 3-4 16,-2 13-30-16,-7 10-2 15,1 10-2-15,-5 5 1 16,1 9-2-16,-3 5 0 16,3 4-1-16,1 0-1 15,-1-3-3-15,13 2-7 16,-14-22-13-16,20 6-14 15,-5-17 0-15,11-6 0 16,-7-15 0-16</inkml:trace>
  <inkml:trace contextRef="#ctx0" brushRef="#br5" timeOffset="273813.6609">23311 11295 90 0,'-15'-10'40'16,"-8"-2"0"-16,23 12-1 15,-23 1-31-15,23-1-5 16,19 5-2-16,8-9-2 15,19 0-2-15,7-9-2 16,22 6-11-16,-4-20-13 16,19 4-10-16,-6-11 1 15,7 2-1-15,-10-10 0 16</inkml:trace>
  <inkml:trace contextRef="#ctx0" brushRef="#br5" timeOffset="274195.683">24074 10693 103 0,'-41'35'39'15,"8"18"3"-15,-13 2-3 16,15 12-33-16,-5 3-2 16,7 3-1-16,5 0 0 15,5-3-2-15,4-7 1 16,5-6-2-16,5-13 1 15,5-5 0-15,6-14-1 16,7-9 1-16,3-12-1 16,6-11-1-16,3-6 2 15,2-5-1-15,1-3 0 16,3 0 0-16,-3 3 0 15,-3 3 0-15,-5 10 0 16,-4 8 0-16,-6 8 0 16,-5 8 0-16,-2 7-1 0,-3 2-1 15,1 4-1-15,4-7-1 16,5 4-2-16,-2-17-6 15,21 5-5-15,-9-26-4 16,21 9-4-16,-16-25-4 16,19 7-1-16,-16-14-9 15,4 3 3-15</inkml:trace>
  <inkml:trace contextRef="#ctx0" brushRef="#br5" timeOffset="274518.7015">24332 11269 95 0,'-5'10'39'15,"5"-10"1"-15,-4 21 0 0,5-9-35 16,15-1-1-1,5-5-1-15,9-1 0 0,1-5-1 16,4-3 0-16,-2-6 0 16,-1-1 0-16,-7-6-1 15,-7-2-1-15,-11-3 0 16,-7 1 0-16,-9 2-1 15,-11 3 1-15,-7 6-1 16,-8 5 1-16,-5 11-1 16,-2 12 1-16,-1 6-1 15,5 10 2-15,8 5-1 16,10 0-1-16,14 0 0 15,17-7 0-15,17-4-4 16,8-21-7-16,26 6-4 16,-12-32-5-16,28 15-6 0,-20-30-4 15,13 5-11-15,-9-7 1 16</inkml:trace>
  <inkml:trace contextRef="#ctx0" brushRef="#br6" timeOffset="280289.0316">3251 12720 73 0,'-3'11'37'16,"3"-11"-1"-16,13 8 1 0,-2-10-34 16,11 0 0-16,4-3 0 15,8-3 0-15,1-5 1 16,3-3-1-16,1-5-1 15,-1-2 1-15,-8-5-1 16,-6 2 0-16,-5-3-1 16,-8 0-1-16,-8 2 1 15,-8 3 0-15,-9 6 0 16,-7 4-1-16,-10 11 1 15,-6 7 1-15,-7 11-1 16,-2 13 1-16,-4 8 0 16,6 4 0-16,3 6-1 15,12 2-1-15,12-1 1 16,15-4-1-16,16-5-1 0,18-13 0 15,19-7-2-15,7-11-2 16,18-3-4-16,-2-23-13 16,18 3-18-16,-7-14 1 15,4 1-2-15,-13-12 2 16</inkml:trace>
  <inkml:trace contextRef="#ctx0" brushRef="#br6" timeOffset="280463.0415">4087 12508 61 0,'-28'-11'39'0,"7"22"-1"16,-6 4 1-16,8 20-18 15,-7 1-17-15,10 8 0 16,2 6-2-16,5 3-1 16,9-3-2-16,9-10-3 0,9 3-9 15,4-26-25-15,12-9 0 16,-5-24-2-16,9-9 1 15</inkml:trace>
  <inkml:trace contextRef="#ctx0" brushRef="#br6" timeOffset="280614.0502">4129 12168 95 0,'-27'-12'38'0,"-7"7"-1"16,14 8-10-16,15 11-41 15,5-14-23-15,20 0-1 16,7-12-1-16,19-1 1 15</inkml:trace>
  <inkml:trace contextRef="#ctx0" brushRef="#br6" timeOffset="280815.0616">4572 11922 82 0,'15'28'41'15,"-28"3"-1"-15,3 20 0 16,-5 5-35-16,-3 16 1 16,-1 6-2-16,0 8 0 15,4-1-2-15,2-1-1 16,5-5-1-16,6-9-1 15,2-10-3-15,0-19-4 16,21 1-29-16,-12-27-4 16,11-5 1-16,-9-19-1 15</inkml:trace>
  <inkml:trace contextRef="#ctx0" brushRef="#br6" timeOffset="280974.0708">4405 12559 92 0,'-30'-8'40'15,"9"15"1"-15,7-8-2 16,14 1-35-16,23-7-2 15,11-12-5-15,20-2-5 16,4-15-31-16,20 0 0 16,-3-17-1-16,12 0 0 15</inkml:trace>
  <inkml:trace contextRef="#ctx0" brushRef="#br6" timeOffset="281334.0913">5102 11907 87 0,'-15'12'40'15,"-12"8"0"-15,2 20 1 16,-12 8-36-16,9 15 0 15,-1 5-1-15,5 9 1 16,0 1-3-16,6 0 1 16,5-6-2-16,3-7 0 15,9-12 0-15,2-10 0 16,4-15-1-16,8-10 0 15,6-16 0-15,7-10 0 16,5-14 0-16,3-7 1 16,3-4 0-16,-3-2 0 15,1-1 0-15,-6 8 0 16,-3 6-1-16,-9 11 1 0,-7 16 0 15,-6 11-1-15,-4 11-1 16,-2 5 0-16,-2 7 0 16,2 4-2-16,2 3-1 15,3-7-3-15,12 5-9 16,-5-28-15-16,19 5-11 15,-5-19 0-15,14-2-1 16</inkml:trace>
  <inkml:trace contextRef="#ctx0" brushRef="#br6" timeOffset="281980.1283">5449 12530 87 0,'-7'20'40'0,"-5"-6"1"0,17 7-1 15,-5-21-34-15,20 19-2 16,5-13-2-16,10-6-1 15,5-8 0-15,4-7 1 16,2-7-1-16,-8-4 0 16,-5-3 0-16,-6-2 0 15,-10 0 0-15,-10 2 0 16,-9 3 0-16,-13 7-1 15,-9 10 0-15,-8 8 1 16,-7 11-1-16,-2 15 1 16,1 6-1-16,3 8 0 15,9 5 1-15,11 0-1 16,11-3 0-16,14-4 0 15,16-12-2-15,13-13 0 16,14-11-1-16,6-17-1 0,9-5-1 16,-3-13 0-16,6-1-2 15,-11-9 2-15,-3 6-1 16,-15-1 3-16,-7 9 2 15,-10 9 2-15,-13 8 0 16,-10 13 2-16,0 0 0 16,-14 33 1-16,-1-2 0 15,0 12-1-15,-5 4 0 16,4 5 0-16,1-3 1 15,6 2-2-15,0-12 1 16,4-5-1-16,5-15 0 16,0-19 0-16,14 4-1 0,0-20 0 15,0-12 0-15,1-5 0 16,1-8 0-16,1-3 1 15,2 1-1-15,-2 2 1 16,2 5-1-16,-2 4 1 16,5 6-1-16,5 1-1 15,3 6-1-15,6 1-3 16,11 5-7-16,3-15-6 15,25 19-9-15,-10-22-12 16,28 11-5-16,4-10-2 16,18 7 3-16</inkml:trace>
  <inkml:trace contextRef="#ctx0" brushRef="#br6" timeOffset="282377.1507">7284 11894 92 0,'-6'38'40'16,"-30"15"3"-16,-11 29-2 16,-24 5-38-16,-7 18 1 15,-9 7-2-15,0 4 0 16,6-3-1-16,12-10-2 15,18-13-3-15,15-25-5 16,38-9-29-16,9-34-5 16,25-12 2-16,11-28-3 15</inkml:trace>
  <inkml:trace contextRef="#ctx0" brushRef="#br6" timeOffset="283076.191">7448 12387 82 0,'-18'1'41'15,"1"13"0"-15,-14 0-1 16,3 22-33-16,-9-6-2 16,4 8-2-16,0 0 0 15,9 2-1-15,7-3 0 16,14-1-1-16,14-11 0 15,12-10-1-15,15-9 0 16,8-10 0-16,8-6 0 0,4-10-1 16,-4-8 1-16,-5-3 0 15,-12-5 0-15,-9-1 0 16,-14 2 0-16,-18 3 0 15,-11 3 0-15,-7 5 1 16,-7 7-1-16,0 4 0 16,1 5 1-16,9 6-1 15,8 2 0-15,11 0 0 16,16 4 1-16,12 0-1 15,13 0 1-15,5 2-1 16,5 2 1-16,0 0-1 16,-1 3 0-16,-9 6 1 15,-8 4-1-15,-13 7 1 16,-12 5-1-16,-8 4-1 0,-10 0 1 15,-3-1-1-15,-4 0 2 16,-1-6-2-16,3-4 1 16,2-15 0-16,13-11 0 15,0 0 1-15,5-30 0 16,11 1 1-16,5-10-1 15,3-4 1-15,6-5-1 16,1-2 0-16,1 2 0 16,0 4 1-16,-2 9-2 15,-3 4-1-15,3 8 0 16,-1 1-4-16,9 14-6 15,-10-11-7-15,24 22-8 16,-19-16-16-16,22 5-2 16,0-9 0-16,13 4 1 15</inkml:trace>
  <inkml:trace contextRef="#ctx0" brushRef="#br5" timeOffset="286638.3947">9355 11879 81 0,'7'-23'41'16,"-7"23"2"-16,0 0-2 15,0 0-37-15,-15 9-1 16,9 14 0-16,-3 13-1 15,1 15-1-15,-4 14-1 16,1 10-2-16,-3 9 2 16,3 4 0-16,1 1-2 15,0-9-2-15,9-1-6 16,-6-23-29-16,14-7 0 15,-4-22-3-15,9-5 1 16</inkml:trace>
  <inkml:trace contextRef="#ctx0" brushRef="#br5" timeOffset="290510.6162">9036 12196 75 0,'-14'7'39'0,"11"5"1"16,3-12 0-16,16 7-32 15,14-17-6-15,18-7 0 16,12-3-2-16,8-4-2 16,11 11-6-16,-3-10-31 15,2 10 0-15,-12 4-1 0,-5 10 0 16</inkml:trace>
  <inkml:trace contextRef="#ctx0" brushRef="#br5" timeOffset="291347.6641">9971 12207 75 0,'0'0'39'15,"-18"-6"0"-15,18 6 1 0,-26 15-35 16,12 5-1-16,-4 5-1 16,6 9 1-16,-3 3-1 15,7 2 0-15,2-1-1 16,12-3 2-16,7-11-3 15,12-7 2-15,8-15-3 16,8-12 0-16,6-12 1 16,5-9-2-16,1-6 2 15,-5-6-2-15,-7 1 2 16,-5 1-2-16,-7 7 1 15,-10 6-1-15,-5 9 1 16,-14 19-1-16,0 0 0 16,-7 27 1-16,-7 14 0 15,-7 16 0-15,-3 19 0 0,-3 17 0 16,-4 18 0-16,-2 13 1 15,-4 8-1-15,5-1 0 16,0-9 0-16,7-11-1 16,1-18 1-16,6-18-1 15,4-24 2-15,5-25-1 16,9-26 0-16,-5-19 1 15,10-23 0-15,2-11 0 16,0-16 0-16,1-11 0 16,1-11 0-16,4-7-1 15,2 4 0-15,0 1 1 16,1 12-2-16,1 6 1 15,4 12-4-15,-1 5-3 16,19 18-31-16,-8 3-4 16,9 10 2-16,-2-1-3 0</inkml:trace>
  <inkml:trace contextRef="#ctx0" brushRef="#br5" timeOffset="295207.8849">10640 12221 78 0,'-3'-15'40'15,"3"15"1"-15,3-16-1 16,-3 16-34-16,0 0-3 16,5 21 0-16,-8-1-1 15,2 7 0-15,1 5-2 16,0 7 1-16,0 4-1 15,0 4 2-15,-1 1-2 16,-1-3 0-16,2 0 0 16,3-5-1-16,-3-5 1 15,0-7-1-15,3-5 1 16,0-9-2-16,-3-14 2 15,12-3 0-15,-4-14 0 16,1-12 1-16,-1-8-1 16,1-7 1-16,-2-10 0 0,1-5-1 15,0-6 1-15,1 7 0 16,-1 0 0-16,3 6-1 15,4 7 0-15,1 5 0 16,11 9 1-16,-1 8-1 16,7 11 0-16,5 7 0 15,0 4 1-15,-2 8-1 16,-2 7 0-16,-5 11 0 15,-13 6-1-15,-8 11 2 16,-11 5-2-16,-14 6 2 16,-9 3-2-16,-7 1 1 15,-5-1 0-15,-2-8-1 16,-3-5 1-16,1-10 0 15,7-7-1-15,4-8 0 0,6-8 2 16,6-7-2-16,4-4 1 16,15 1 0-16,-14-11 0 15,14 11 1-15,0 0-1 16,0 0 1-16,-3 12 0 15,-1 18 0-15,-4 10-1 16,-7 19 1-16,-5 8-1 16,-4 5 0-16,4 6-2 15,-4-10-4-15,16 8-25 16,-3-27-10-16,16-8-1 15,3-25 0-15</inkml:trace>
  <inkml:trace contextRef="#ctx0" brushRef="#br5" timeOffset="295605.9076">11206 12365 81 0,'-11'6'39'0,"2"8"1"15,9-14-1-15,-2 22-34 16,14-19-3-16,14-2 1 16,8-8 0-16,13-3-1 15,6-10 0-15,3-1-1 16,0-6 1-16,-9-2-1 15,-5-2 0-15,-13 1 0 0,-14 2 0 16,-14 5-1 0,-12 4 1-16,-11 7 0 0,-13 10 0 15,-7 10 0-15,-2 13 0 16,-2 9 0-16,1 10 0 15,4 5 1-15,11 7-2 16,11 2 2-16,18-3-2 16,16-8-1-16,18-7-3 15,12-16-8-15,27 4-20 16,-4-18-11-16,17 2 0 15,-8-19-1-15</inkml:trace>
  <inkml:trace contextRef="#ctx0" brushRef="#br5" timeOffset="295733.915">11954 12633 97 0,'-31'40'42'0,"3"7"-2"16,-3-5-3-16,-1-11-60 16,25 12-17-16,4-14-1 15,17-4-1-15,6-15 0 16</inkml:trace>
  <inkml:trace contextRef="#ctx0" brushRef="#br5" timeOffset="296239.9439">12667 11952 86 0,'0'0'40'0,"0"0"-1"16,-20 26 1-16,11 13-38 15,1 9 0-15,1 12 0 16,2 6-2-16,1 9 1 16,0 0-1-16,8-6-1 15,4-5-2-15,6-17-4 16,18-6-32-16,-4-15 0 15,14-9-1-15,-4-22 0 16</inkml:trace>
  <inkml:trace contextRef="#ctx0" brushRef="#br5" timeOffset="296431.9549">13091 12335 78 0,'0'0'41'0,"-14"3"-2"16,7 13 2-16,-9 7-34 15,10 9-2-15,-3 0-2 16,4 8-1-16,3 0-2 15,2-2 0-15,4-1-3 16,1-11-4-16,14 3-9 16,-8-24-24-16,15-4 0 15,-7-18 0-15,14-5 0 16</inkml:trace>
  <inkml:trace contextRef="#ctx0" brushRef="#br5" timeOffset="296597.9644">13163 11951 83 0,'-25'-27'40'15,"-2"6"-1"-15,11 12-1 16,4 0-37-16,12 9-3 16,0 0-7-16,0 0-28 15,30-5-1-15,-6-1-1 16,11 4 1-16</inkml:trace>
  <inkml:trace contextRef="#ctx0" brushRef="#br5" timeOffset="296784.9751">13434 11877 69 0,'0'20'39'0,"3"12"-1"0,-11 2 1 15,10 13-31-15,-6 5-2 16,10 9 0-16,-2 4-3 16,4 6 1-16,0 1-3 15,3-4 0-15,0-4-3 16,0-13-5-16,15-1-32 16,-12-17 0-16,12-6 0 15,-4-19-3-15</inkml:trace>
  <inkml:trace contextRef="#ctx0" brushRef="#br5" timeOffset="297074.9917">13740 12274 93 0,'-39'22'41'16,"-9"-2"1"-16,8 7 0 16,9-4-38-16,-1 0-1 15,8-3 0-15,13-7 0 16,7-3-1-16,4-10-1 15,27 9 1-15,1-9-2 16,5-1 1-16,8 0 0 16,2 0-1-16,1 0-2 15,4 3-1-15,-8-2-3 16,12 16-23-16,-21-12-12 15,9 7-2-15,-13-7 1 16,7 3-1-16</inkml:trace>
  <inkml:trace contextRef="#ctx0" brushRef="#br5" timeOffset="297426.0116">13990 12361 90 0,'-8'19'41'0,"8"-19"0"15,10 22 0-15,20-17-39 16,5-3 0-16,8-5 0 16,5-4-1-16,-1-6 0 15,-2-3-1-15,-4-5 1 16,-8 0-1-16,-13-3 1 15,-11 3-1-15,-14-1 1 16,-8 6-1-16,-11 4 1 0,-9 9 1 16,-7 9-1-16,-2 11 0 15,-4 9 1-15,9 8 0 16,3 4 0-16,10 7 0 15,13-2-1-15,10-5-1 16,13-6-2-16,14-10-2 16,25 0-12-16,-9-28-19 15,32 3-9-15,-5-18 1 16,18-2-1-16</inkml:trace>
  <inkml:trace contextRef="#ctx0" brushRef="#br5" timeOffset="298272.0601">15416 11997 75 0,'9'-13'40'16,"-9"13"-2"-16,0 0 1 15,-5 18-36-15,-5-1 0 16,1 12 0-16,-1 7 0 16,2 11-1-16,-2 8 1 15,2 9 0-15,0 0-1 16,1 3 1-16,2-4-2 15,3-9 0-15,-2-7 0 16,4-13 0-16,4-11-1 16,-4-23 0-16,18 4 1 0,-1-20-1 15,6-10 1-15,1-7-1 16,4-4 1-16,-2 0 0 15,1 2-1-15,-4 6 0 16,-3 7 1-16,-6 10-2 16,-14 12 1-16,15 15 2 15,-14 8-2-15,1 7 1 16,-2 9-2-16,4-1-1 15,5 4 0-15,3-5-2 16,14-1-2-16,3-14-6 16,26 4-19-16,-7-23-11 15,17-2 3-15,-3-20-1 16</inkml:trace>
  <inkml:trace contextRef="#ctx0" brushRef="#br5" timeOffset="298641.0812">16134 12350 85 0,'-38'11'38'15,"4"13"2"-15,-10-3 0 16,12 10-35-16,-3 1-2 16,9-1 0-16,9-1-1 15,7-2-1-15,10-7 0 16,11-4-1-16,12-9 1 15,6-8-2-15,8-7 1 16,6-6 1-16,1-6-1 16,-1-2 1-16,-3-7-1 15,-8 2 0-15,-4 0 1 0,-10 3-1 16,-6 6 0-16,-9 4 0 15,-3 13 0-15,-12-4 1 16,-2 13-1-16,-2 7 2 16,0 7-3-16,3 3 1 15,3 2-1-15,6 0-1 16,8-1-2-16,6-9-3 15,17 6-13-15,-6-19-21 16,17-2 1-16,0-14 0 16,10-3 0-16</inkml:trace>
  <inkml:trace contextRef="#ctx0" brushRef="#br5" timeOffset="298994.1014">16615 12380 80 0,'0'0'39'15,"-32"14"-2"-15,16 4 3 0,-2 1-36 16,4 9 0-16,-1-2-1 15,3 8-1-15,2-3 1 16,3 0-1-16,2-3-1 16,4-4 0-16,2-6 0 15,5-5-1-15,4-10 1 16,5-6-1-16,6-12 1 15,2-2 0-15,5-8-1 16,2-3 2-16,3-4-1 16,-2 2 0-16,-1 0 0 15,-6 7-1-15,-4 7 1 16,-2 6 0-16,-7 9-1 0,-11 1 1 15,18 23-2 1,-16-4 1-16,1 10-2 0,5-2-2 16,5 4-3-16,-2-14-11 15,18 10-20-15,-3-17-3 16,14 2 1-16,0-17-1 15</inkml:trace>
  <inkml:trace contextRef="#ctx0" brushRef="#br5" timeOffset="299369.1226">17246 12457 92 0,'-27'-9'40'0,"2"13"-1"16,-11-7-4-16,4 18-29 16,-4 2-1-16,8 7-2 15,0 3 1-15,7 3-2 0,6 2 0 16,12-7-2-16,7-2 1 15,13-9-1-15,8-11 1 16,12-10-1-16,6-15 0 16,8-5 1-16,2-16 0 15,2-5 0-15,-6-10-1 16,-3-2 1-16,-8-2 0 15,-12 5-1-15,-8 9 1 16,-12 9-1-16,-9 12 0 16,-11 18 0-16,-6 19-1 15,-7 16 1-15,-1 14 0 16,1 8 1-16,4 8-3 15,1 3 1-15,13-1-4 16,7-8-1-16,18 2-8 0,-3-23-13 16,24 6-14-16,-7-16-1 15,12-2 1-15,-4-13 0 16</inkml:trace>
  <inkml:trace contextRef="#ctx0" brushRef="#br5" timeOffset="299716.1424">17618 12525 91 0,'-6'18'38'16,"-3"-9"4"-16,13 8-4 16,-4-17-33-16,25 21-2 15,1-15-1-15,7-4-2 16,0-6 1-16,3-2 2 0,-3-7-3 15,-4-2 2-15,-7-6-1 16,-8-1 0-16,-7-4 0 16,-6 2 0-16,-7-2-1 15,-6 4 0-15,-4 7 1 16,-5 7-2-16,-4 9 1 15,-3 10 0-15,-2 12 0 16,1 6-1-16,3 8 0 16,7 3 0-16,5 0-1 15,13-3-1-15,12-2-2 16,9-14-6-16,27 1-18 15,-2-19-11-15,17-3 0 16,-1-14 0-16</inkml:trace>
  <inkml:trace contextRef="#ctx0" brushRef="#br5" timeOffset="300068.1626">18294 12421 102 0,'-49'12'40'0,"2"19"3"15,-8-3-3-15,4 9-36 16,9 0-1-16,15 2-2 15,12-8 1-15,20-3-2 16,18-13 1-16,19-15-1 16,12-14 0-16,13-13 1 15,6-11 1-15,-2-13-2 16,3-12 1-16,-9-7 0 15,-11-4-1-15,-7-1 1 16,-14 7 0-16,-12 8-1 0,-8 12 0 16,-12 17 0-16,-8 18 1 15,-7 23-1-15,-7 21 1 16,-3 19-1-16,-2 12-1 15,-1 9 0-15,3 6-4 16,2-11-8-16,20 11-13 16,-7-26-10-16,17-2-7 15,0-21-1-15,19-4 1 16</inkml:trace>
  <inkml:trace contextRef="#ctx0" brushRef="#br5" timeOffset="300700.199">18992 12475 61 0,'0'-24'40'16,"8"9"-1"-16,-8-6 2 15,0 21-17-15,4-16-18 16,-4 16-2-16,0 0-1 15,0 0 1-15,-6 12-2 16,2 8 1-16,-4 4-1 16,2 4-1-16,-5 6 0 15,2 1 0-15,0 2 0 16,0-4-1-16,3-3 1 15,4-4-1-15,2-10 1 16,0-16 0-16,14 7-1 16,3-19 1-16,4-9-1 15,3-6 2-15,3-5-1 16,3-5 0-16,1 0 0 0,-1 0 0 15,-3 6 0-15,-5 5 0 16,-6 11 0-16,-3 11-1 16,-13 4 0-16,9 24 0 15,-12 4 0-15,-1 8-1 16,1 7 0-16,3 4-1 15,6 2-1-15,3-3-2 16,12-3-1-16,3-18-8 16,24 8-11-16,-15-30-8 15,22 3-6-15,-9-18-2 16,4-2 0-16</inkml:trace>
  <inkml:trace contextRef="#ctx0" brushRef="#br5" timeOffset="301059.2196">19449 12542 96 0,'-10'15'40'0,"-2"-7"1"16,16 10 0-16,12-3-38 16,4-4-1-16,10-2 0 15,10-3 0-15,7-5 0 16,5-6 0-16,2-6-2 15,2-6 2-15,-3-3-2 16,-5-3 1-16,-10-3 0 16,-9 1 0-16,-14 1 0 15,-10 5 0-15,-14 3-1 16,-11 8 1-16,-11 7 0 15,-7 10 0-15,-9 9-1 16,-3 6 0-16,1 5 0 0,5 6 1 16,9 3-1-16,10-1-1 15,17-1 1-15,14-9-3 16,19-2-1-16,12-15-5 15,26 9-12-15,-8-30-10 16,22 7-10-16,-8-20 0 16,12 3-1-16</inkml:trace>
  <inkml:trace contextRef="#ctx0" brushRef="#br5" timeOffset="301398.2389">20297 12312 97 0,'-32'-3'38'0,"-1"14"2"0,-6 0-1 16,7 8-34-16,-2 7-3 15,5 0 1-15,4 2-1 16,9-2 1-16,8-6-1 16,14-4 0-16,9-8-1 15,12-4-1-15,5-7 0 16,4 0 0-16,2-1 0 15,-4-1 0-15,-4 5 0 16,-7 7 0-16,-13 5 1 16,-12 8-2-16,-14 3 1 15,-10 7-1-15,-7 1 2 16,-4 4-2-16,-2-4 1 15,2-5-2-15,6-4 1 16,11-11-3-16,20-11-7 0,8-12-16 16,33-4-13-16,5-19-1 15,25-1-1-15,7-14 2 16</inkml:trace>
  <inkml:trace contextRef="#ctx0" brushRef="#br5" timeOffset="301728.2576">20816 12178 101 0,'-39'7'40'0,"4"14"1"16,-9-6-1-16,8 9-37 16,5 3 0-16,5 3-1 15,9-1 0-15,9-2 0 16,11 0-1-16,16-5 1 0,5-4-2 15,5-2 1-15,4-2-1 16,-3-3 0-16,-1 0 0 16,-6 3 1-16,-7 2-1 15,-11 2 0-15,-10 4 2 16,-11 4-2-16,-10 3 2 15,-6-1-2-15,-5 5 1 16,-4-10-1-16,4 1-2 16,7-9-1-16,12 0-7 15,6-22-13-15,33 8-9 16,1-19-10-16,22 3-2 15,6-8 1-15</inkml:trace>
  <inkml:trace contextRef="#ctx0" brushRef="#br5" timeOffset="301871.266">21098 12731 113 0,'-10'18'44'16,"-7"-15"-1"-16,17-3-7 16,-13 2-56-16,9-29-16 15,16 7-8-15,-5-9 0 16,11 3-3-16</inkml:trace>
  <inkml:trace contextRef="#ctx0" brushRef="#br3" timeOffset="310686.7702">1042 13925 57 0,'0'0'37'15,"5"-10"0"-15,4-11-1 16,14-2-17-16,0-3-18 15,16-4 0-15,-5 1 1 16,7 5-1-16,-6 5 0 16,-2 10 0-16,-8 8 1 15,-7 11-1-15,-12 12 0 16,-9 10-1-16,-13 11 1 15,-8 3 0-15,-7 6 0 16,-5 3-1-16,-3 2 1 16,0-4-1-16,2-6 1 15,9-5 0-15,8-8 0 16,9-7-1-16,12-9 1 0,11-8 0 15,13-10-1-15,9-7-2 16,14-6-1-16,-1-8-4 16,11 11-17-16,-7-17-15 15,6 9 0-15,-12-9 0 16,3 9-1-16</inkml:trace>
  <inkml:trace contextRef="#ctx0" brushRef="#br3" timeOffset="311091.7934">1580 13561 69 0,'-42'-28'39'0,"-14"-2"-2"15,1 17 1-15,-15 1-32 16,-4 17 0-16,-7 4-2 15,2 15 0-15,4 11-1 16,4 14-1-16,12 13-1 16,11 16 1-16,18 12-2 15,19 11 0-15,24 9 0 16,17 3-1-16,20-1 1 15,17-14-1-15,16-19 1 16,18-23-2-16,9-35 2 16,11-31 1-16,-2-29 0 15,-6-29 0-15,-9-23 0 16,-15-12 1-16,-24-8 1 15,-25 5-1-15,-36 5-1 0,-36 11-1 16,-30 14 0-16,-26 12 0 16,-18 16-2-16,-12 9-3 15,12 26-18-15,-12 0-16 16,29 21-2-16,14 5-1 15,33 9 0-15</inkml:trace>
  <inkml:trace contextRef="#ctx0" brushRef="#br3" timeOffset="339110.396">3123 13660 14 0,'17'-17'30'0,"-5"-2"2"15,-4-5 2-15,-2 10-16 16,-16-12-5-16,7 13-4 16,-18-5 0-16,-1 15 0 15,-22-1 1-15,-2 18-3 16,-15 2-1-16,-5 21 0 15,-10 8-2-15,-2 15 0 16,0 9-2-16,5 12 1 16,9 0-2-16,12 1-1 15,11-1 0-15,21-10-1 16,22-8 0-16,20-18-1 15,22-14-1-15,15-18-1 0,22-11-1 16,10-18 0-16,18-7-1 16,-1-17-2-16,7 2 0 15,-15-11 2-15,-1 8 0 16,-23-1 1-16,-10 7 3 15,-23 4 3-15,-20 6 1 16,-18 9 3-16,-21 2 1 16,-9 13 1-16,-19-1 1 15,-2 15 0-15,-8 2-2 16,0 12-1-16,-1 4-1 15,7 8-1-15,3 5-1 16,12 2-1-16,13-1 0 0,11 1-1 16,12-8 1-1,18-7-2-15,15-14 1 0,14-11 0 16,12-13-1-16,5-15 0 15,3-8 0-15,-1-10 0 16,-3-4 1-16,-13-4 1 16,-12 3-1-16,-15 4 1 15,-14 7 0-15,-8 6 1 16,-12 11 0-16,-6 4 0 15,-3 7-1-15,0 6-1 16,1 6 1-16,16-6 0 16,-11 21-1-16,15-9 1 15,8-4-1-15,10 0 1 16,4 0-1-16,7 0 0 15,-1-2 0-15,2 4 1 16,-5 1-2-16,-6 4 0 0,-6 5 1 16,-6 7-1-16,-9 0 1 15,-7 3-1-15,-4 4 1 16,-1-1-1-16,-4-4 1 15,3-4 0-15,2-6-1 16,5-8 1-16,4-11 0 16,18-20 0-16,8-9 0 15,7-14 0-15,10-7 1 16,3-3 1-16,4-1 0 15,-2 7 0-15,-4 7-1 16,-11 14 2-16,-8 17-1 16,-10 17 0-16,-11 14-2 15,-9 13-1-15,-4 10 0 0,-1 3-1 16,3 2 0-16,5-8-2 15,14-5-1-15,7-21-5 16,24-6-5-16,0-35-17 16,26-6-6-16,3-23-2 15,13-9 1-15</inkml:trace>
  <inkml:trace contextRef="#ctx0" brushRef="#br3" timeOffset="339289.4062">4793 13370 87 0,'-23'27'40'16,"-19"22"1"-16,3 30 0 15,-11 17-36-15,10 2-2 16,2 3-3-16,10 2-1 0,9-1-2 16,5-15-5-16,18 3-19 15,-7-29-15-15,15-7 1 16,-8-24-2-16,10-9 2 15</inkml:trace>
  <inkml:trace contextRef="#ctx0" brushRef="#br3" timeOffset="339597.4238">4336 13954 97 0,'2'18'42'0,"-2"-18"0"15,42 21-2-15,-1-23-36 16,18-4-2-16,11-10 1 15,10-5-2-15,-4-3 0 0,1 1 0 16,-12-1-1-16,-10 4-1 16,-12 8 1-16,-14 7-1 15,-16 14 0-15,-13 10 0 16,-12 12-1-16,-9 10 1 15,0 11-2-15,-4 4 1 16,1 0-1-16,1-3-2 16,11-1-3-16,0-24-15 15,22-1-17-15,0-23-2 16,20-12 0-16,0-23 2 15</inkml:trace>
  <inkml:trace contextRef="#ctx0" brushRef="#br3" timeOffset="339733.4316">5057 13594 100 0,'-32'-10'41'0,"-9"4"-1"16,12 9-6-16,6 5-70 16,8-14-6-16,15 6 0 15,28-14-1-15</inkml:trace>
  <inkml:trace contextRef="#ctx0" brushRef="#br3" timeOffset="340306.4644">5436 13848 71 0,'10'5'41'16,"-10"-5"-2"-16,-4 19 2 16,-14-9-34-16,5 13-2 15,-9 7-3-15,0 7 0 0,-7 4 0 16,4 1-1-16,1-3 1 15,7 0-2-15,3-8 1 16,7-4-1-16,7-14 2 16,0-13-1-16,26-1 0 15,-1-15 0-15,5-10 1 16,3-8 1-16,2-5-1 15,2-4 0-15,1 0 0 16,-3 3 0-16,-5 8-1 16,-5 8 1-16,-3 11-2 15,-5 12 0-15,-3 11 0 16,-2 13 0-16,-4 9-2 15,-1 4 0-15,0 8 0 16,1 0-1-16,6 3-1 0,-1-7-2 16,12-2-1-16,-3-18-7 15,21 7-19-15,-9-26-6 16,13-2-3-16,-4-20 1 15</inkml:trace>
  <inkml:trace contextRef="#ctx0" brushRef="#br3" timeOffset="340664.4848">6116 13856 90 0,'-9'11'41'16,"-16"0"1"-16,10 24-3 16,-5-5-35-16,2 7-2 15,3 0 0-15,10 1-1 16,4-5 0-16,7-2 0 15,13-8 0-15,5-10-1 0,12-10 1 16,6-6-1-16,3-12 1 16,1-6 1-16,2-7-1 15,-4-3 1-15,-5-3-1 16,-7 1 0-16,-7 2 0 15,-8 7 0-15,-5 6-1 16,-8 7 0-16,-4 11-1 16,0 0 1-16,-17 24-2 15,7 3 2-15,-1 4-3 16,1 0 0-16,6 5-1 15,2-6-4-15,16 1-4 16,-14-31-16-16,44 20-13 16,-13-27-2-16,14-4 1 15,-2-13 1-15</inkml:trace>
  <inkml:trace contextRef="#ctx0" brushRef="#br3" timeOffset="341325.5226">6775 13839 89 0,'-26'14'43'16,"-12"-2"0"-16,7 16 0 15,-2-4-40-15,8 11 1 16,11-2-3-16,10 3 1 16,8-2-2-16,9-3 0 15,6-4 0-15,6-5-1 16,2-8 1-16,2-10-1 15,-1-7 0-15,-2-8 1 0,1-10 0 16,-6-4 0-16,-4-9-1 16,-5 0 1-16,-1-3-1 15,-3 0 1-15,-4 6 0 16,-3 4 1-16,-2 5-2 15,2 8 1-15,-1 14 0 16,7-10 0-16,-7 10 1 16,23 2 0-16,-4-1 0 15,3 3-1-15,3-3 1 16,-1-1 0-16,3-2-1 15,-4-2 1-15,-2 2-1 16,-5 0 1-16,-3 2 0 16,-13 0-1-16,13 7 1 15,-13 4 0-15,-5 4 0 0,-4 6 0 16,-4 5-1-1,-2 9 1-15,0 2-1 0,3 1 0 16,2 1-1-16,8-3 1 16,8-4 0-16,7-10-1 15,12-10 1-15,12-15 0 16,8-12 1-16,5-11 0 15,4-9 0-15,2-9 0 16,1-2 0-16,-5-1 0 16,-6 2 0-16,-15 8 0 15,-6 11-1-15,-9 12 0 16,-16 14 0-16,0 0-1 15,-16 30 1-15,-2-1-1 16,1 6-1-16,1 2-2 0,5 0-1 16,2-8-4-16,18-1-3 15,-9-28-8-15,43 17-13 16,-14-32-6-16,17 1-3 15,-3-12 2-15</inkml:trace>
  <inkml:trace contextRef="#ctx0" brushRef="#br3" timeOffset="341633.5403">7843 13796 91 0,'-13'-14'42'15,"3"16"2"-15,-17-1-2 16,7 10-37-16,-11 4-2 16,7 6-1-16,0 1 0 15,6 0-1-15,8 2 0 16,10-3 0-16,9-4 0 15,6-3-1-15,11-1 0 0,0-2 1 16,3-2-1-16,-3 4 0 16,-3 0 0-16,-7 4 0 15,-3 4 0-15,-12 3 0 16,-3 3 0-16,-7 1 0 15,-5 0-1-15,0-5 0 16,-2-1-1-16,2-8-4 16,13-4-4-16,1-10-3 15,19-6-9-15,-8-18-14 16,28 8-9-16,3-8 1 15,14 3 1-15</inkml:trace>
  <inkml:trace contextRef="#ctx0" brushRef="#br3" timeOffset="341777.5482">8206 14196 96 0,'-29'15'43'0,"-1"-13"0"16,8-6-5-16,10 1-45 16,5-22-11-16,27 13-21 15,-7-12-5-15,16 3-3 16,9-10 2-16</inkml:trace>
  <inkml:trace contextRef="#ctx0" brushRef="#br3" timeOffset="343041.6206">8602 13978 45 0,'0'0'41'16,"-10"2"-2"-16,10-2 2 15,0 0-17-15,30-8-17 16,-1-2-3-16,12 1-1 16,10-4 0-16,14-4-3 0,9 2-3 15,-1-15-16-15,14 15-20 16,-9-6-2-16,-1 11 0 15,-11-3 0-15</inkml:trace>
  <inkml:trace contextRef="#ctx0" brushRef="#br3" timeOffset="343562.6506">9934 13653 58 0,'7'-22'39'15,"-7"22"-1"-15,0 0 2 16,0 0-32-16,-13 14-3 16,12 12 0-16,-7 4 0 15,5 9-1-15,-5 7-3 16,3 9 0-16,-1 1-1 15,1-5-1-15,5 0-3 16,-2-12-5-16,17-2-30 16,-12-15-1-16,8-3-1 15,-11-19 1-15</inkml:trace>
  <inkml:trace contextRef="#ctx0" brushRef="#br3" timeOffset="344080.6802">9704 13573 85 0,'-28'11'41'0,"14"10"-1"16,-1-11 1-16,16-1-39 15,14-3 0-15,16-7-1 16,15-8 1-16,10-4 0 15,8-3-1-15,4 1 0 16,0-1 0-16,1 4 0 16,-10 5 0-16,-7 9 0 15,-12 8 0-15,-13 10-1 0,-9 8 1 16,-10 9 0-1,-10 7-1-15,-8 6 1 0,-5 2 0 16,-1 2 0-16,1-5-1 16,0-1 0-16,5-9 0 15,4-6 0-15,7-11 0 16,9-10 0-16,9-13 0 15,6-12 1-15,8-9 0 16,6-7 0-16,6-3 0 16,1-6 0-16,2 2 0 15,-4 3 0-15,-4 7-1 16,-5 10 0-16,-8 9 0 15,-8 14 0-15,-11 10 1 16,-6 13-1-16,-3 10 0 16,-8 2-1-16,3 6 0 0,0-5-1 15,5-2-1-15,6-11-3 16,14-6-4-16,2-32-9 15,25 7-18-15,-4-27-5 16,16-3-1-16,-2-16 1 16</inkml:trace>
  <inkml:trace contextRef="#ctx0" brushRef="#br3" timeOffset="344251.69">11049 13668 93 0,'-17'22'43'16,"-12"7"0"-16,5 19-2 15,4 4-39-15,-2 6-1 16,5 2-1-16,5-4-2 15,12-4-2-15,3-12-2 0,16-6-6 16,-6-30-22-16,17-4-7 16,-1-22-2-16,9-8 2 15</inkml:trace>
  <inkml:trace contextRef="#ctx0" brushRef="#br3" timeOffset="344394.6982">11071 13428 87 0,'-33'-30'41'0,"-5"7"1"16,10 18-3-16,4 2-38 15,10 1-17-15,27 12-24 16,6-5-1-16,21 4-1 16,11-6 1-16</inkml:trace>
  <inkml:trace contextRef="#ctx0" brushRef="#br3" timeOffset="344693.7153">11544 13563 90 0,'-37'23'43'0,"3"11"2"15,-16-11-3-15,9-2-36 16,-4 3-4-16,10-1 1 15,10-2-2-15,11-1 0 16,14 1-1-16,13-5 0 16,13 0 0-16,8-2 0 15,3 2-1-15,3 2 1 16,-5-2 1-16,-5 2-1 15,-7 1 0-15,-10 4 1 16,-13-4-1-16,-9 3 0 16,-5-2 0-16,-6-4-1 0,-2-1-1 15,0-6-2-15,7 1-4 16,-6-19-5-16,21 9-18 15,0 0-14-15,4-20 3 16,3-3-2-16</inkml:trace>
  <inkml:trace contextRef="#ctx0" brushRef="#br3" timeOffset="345302.7501">12586 13658 81 0,'-8'30'41'0,"-3"-6"-1"0,2 11 0 16,-3 4-39-16,1 2-1 16,2 2-1-16,4-1 0 15,5-1-5-15,-5-22-23 16,17 5-11-16,-12-24-1 15,28 0 2-15</inkml:trace>
  <inkml:trace contextRef="#ctx0" brushRef="#br3" timeOffset="345469.7597">12557 13323 88 0,'-18'-1'39'15,"2"2"0"-15,13 12-2 0,10 3-46 16,-7-16-31-16,38 15 1 15,-7-11-1-15,16 6 0 16</inkml:trace>
  <inkml:trace contextRef="#ctx0" brushRef="#br3" timeOffset="345775.7772">13126 13517 54 0,'3'21'39'0,"-17"-7"1"16,-6 8 0-16,-12-12-18 15,0 11-17-15,-7-4 0 16,6 5-1-16,-2-5-1 15,11 4 0-15,7-5-1 16,15-1 1-16,15-3-2 16,11-2 1-16,13-2-1 0,5 1-1 15,3 3 1-15,3 0 0 16,-10 2 0-16,-6 7-1 15,-12 0 1-15,-13 7-1 16,-11-1 0-16,-7 3-1 16,-10-3 0-16,-3-6-2 15,3-1-3-15,-3-16-6 16,19 10-20-16,-8-22-12 15,13 8 4-15,9-35-3 16</inkml:trace>
  <inkml:trace contextRef="#ctx0" brushRef="#br3" timeOffset="346300.8072">14308 13257 70 0,'0'0'39'16,"0"0"0"-16,0 15 0 16,-10 5-33-16,9 16-2 15,-7 9 0-15,2 15-1 16,-6 9-1-16,-2 10 0 15,-2 1-1-15,-1-1 0 0,2-5-3 16,-2-9 0-16,9-2-7 16,-3-29-30-16,15-6-1 15,-4-28-1-15,18 11 3 16</inkml:trace>
  <inkml:trace contextRef="#ctx0" brushRef="#br3" timeOffset="346496.8184">14008 13683 103 0,'-29'-8'43'16,"29"8"0"-16,0 0-7 16,7-19-33-16,22 5-3 15,19-6-1-15,7 3-1 16,14-6-1-16,9 7-2 0,0-9-4 15,16 17-24-15,-13-12-9 16,5 5 1-16,-12-10 0 16</inkml:trace>
  <inkml:trace contextRef="#ctx0" brushRef="#br3" timeOffset="346888.8406">14905 13112 87 0,'-22'-2'40'0,"6"15"1"15,-9 2 0-15,3 16-36 16,-5 6-1-16,2 12-1 16,-3 10 0-16,-1 12-1 0,-1 2 0 15,1 6 0-15,4-5 0 16,3-5-1-16,8-6 0 15,7-12 0-15,7-13-1 16,9-14 1-16,11-17-1 16,8-11 0-16,3-10 0 15,4-7 1-15,-3-2-1 16,0-2-1-16,-4 3 1 15,-4 4 0-15,-6 9 0 16,-5 8 0-16,-13 1 0 16,14 24-1-16,-12 2 1 15,2 0-2-15,4 5 0 16,3-2-2-16,11 2-5 15,-3-17-8-15,20 12-17 0,-7-21-8 16,12-1 0-16,-7-16 0 16</inkml:trace>
  <inkml:trace contextRef="#ctx0" brushRef="#br3" timeOffset="347232.8605">15255 13633 85 0,'0'0'40'16,"16"4"0"-16,4 2 2 15,5-4-39-15,5 3-1 16,4-7 1-16,3 0-2 16,-1-2 0-16,1-2 0 0,-6-6-1 15,-5 2 0 1,-7-4 0-16,-6-3 0 0,-8 0 1 15,-6-2-1-15,-9 4 0 16,-6 3 1-16,-7 7 1 16,-6 12-1-16,-12 8 1 15,-1 17 0-15,-5 8 0 16,3 11 1-16,6 1-2 15,9 3 1-15,17-5-3 16,15-13-1-16,26-6-8 16,7-25-4-16,30 4-18 15,-4-25-11-15,31 1 0 16,5-18-1-16</inkml:trace>
  <inkml:trace contextRef="#ctx0" brushRef="#br3" timeOffset="347639.8838">16831 13197 74 0,'-14'10'38'16,"3"13"0"-16,-7-2-2 16,10 3-35-16,-3 3-3 15,5-6-4-15,16 5-26 16,-3-11-4-16,15-6-2 15,3-11 1-15</inkml:trace>
  <inkml:trace contextRef="#ctx0" brushRef="#br3" timeOffset="347789.8924">17112 13192 79 0,'-21'1'40'0,"-2"18"-2"16,-11-1 0-16,7 4-37 16,1 11-3-16,4-4-8 15,17 9-27-15,0-5-1 16,21 5-1-16,7-10 0 15</inkml:trace>
  <inkml:trace contextRef="#ctx0" brushRef="#br3" timeOffset="348150.913">17463 13583 83 0,'-33'6'41'0,"-8"-6"-1"16,7 12 1-16,-2 0-38 15,6 5 0-15,3 4 0 16,9 1-1-16,6 4 0 16,9-1-1-16,7-2 0 15,7-4-1-15,7-1 1 16,9-6-1-16,1-1 0 15,2-2 0-15,-2 0 0 16,-4 3 0-16,-9 0 0 16,-6 3 0-16,-10 5 0 15,-12 3 1-15,-6 1-2 16,-6 2 2-16,-2-1-3 0,0-7-2 15,11-3-3-15,-3-20-14 16,33 3-19-16,0-17-1 16,24-4 0-16,0-18 0 15</inkml:trace>
  <inkml:trace contextRef="#ctx0" brushRef="#br3" timeOffset="349036.9637">17824 13574 68 0,'0'0'41'16,"-29"8"-1"-16,15 11 1 15,-11 1-21-15,9 10-16 16,-3 1-2-16,4 7 1 16,0 0-1-16,2 1-1 0,4-3 0 15,4-2 0-15,5-11 0 16,4-5 0-16,7-11-1 15,5-8 0-15,5-13 1 16,4-4-1-16,1-14 0 16,0-4 0-16,0-6 0 15,-2-3 0-15,-1 0 0 16,-5 6 0-16,-4 3 1 15,-2 8-1-15,-4 10 0 16,-8 18 1-16,0 0-1 16,9 14 1-16,-11 10-1 15,0 10 1-15,-1 2-1 16,3 4 1-16,3-2-1 0,5-4 1 15,3-7-1-15,11-10 1 16,7-10-1-16,7-12 1 16,6-11-1-16,3-8 0 15,1-6 1-15,1-6-1 16,-6-1 0-16,-6 5 0 15,-9 1 0-15,-8 10 0 16,-18 21 0-16,0 0 0 16,0 0 0-16,-29 36 0 15,4-1 0-15,-4 6 0 16,2 5 0-16,5 1 1 15,6 0-2-15,10-9 0 16,16-6-1-16,11-11-1 16,19-6-1-16,10-14-1 0,18-2-4 15,-3-18-4-15,18 4 1 16,-11-17 1-16,0 3 6 15,-12-4 2-15,-19-1 6 16,-15 5 0-16,-21-2 3 16,-7 16 5-16,-25-5 2 15,-1 18-3-15,-12 1-2 16,0 13-4-16,2 4 0 15,6 8-2-15,6 7 1 16,7 0-2-16,10 6 1 16,10 0-1-16,7-2-2 15,15-3 2-15,2-8-2 16,7-2 1-16,3-11 0 15,6-9 0-15,-3-11-1 0,-2-12 1 16,-1-9 0-16,-6-10 0 16,-3-9 0-16,-3-6-1 15,-8-2 0-15,-6 0 0 16,-7 7-1-16,-11 6-1 15,-3 15 1-15,-10 11-2 16,-2 18-1-16,-9 8-4 16,16 24-4-16,-10-16-10 15,31 26-7-15,-7-20-3 16,25 7-7-16,10-14 0 15</inkml:trace>
  <inkml:trace contextRef="#ctx0" brushRef="#br3" timeOffset="349351.9817">19218 13622 95 0,'-13'-2'42'15,"-2"19"1"-15,-15-3-2 16,2 12-35-16,-7 9-3 16,3 5 0-16,4 4-1 15,8 1 0-15,10-4-1 16,10-2 0-16,10-12-1 15,13-8 0-15,10-14 0 16,6-10 0-16,9-12 0 16,0-9 0-16,2-12 0 15,-2-7 0-15,-9-3 1 16,-7-5-1-16,-15 2 0 15,-9 4-1-15,-15 8 0 0,-13 9-1 16,-9 9 0-16,-11 7-4 16,4 20-7-16,-12-10-11 15,26 27-9-15,-10-15-5 16,20 9-5-16,12-17 0 15</inkml:trace>
  <inkml:trace contextRef="#ctx0" brushRef="#br3" timeOffset="349727.0032">19943 13204 90 0,'0'0'41'16,"0"0"0"-16,-13 24-3 16,8 2-35-16,-15 11-2 15,1 12 0-15,-2 9 0 16,-5 12 0-16,0 6 0 15,1 2 0-15,3-1-1 16,3-5-2-16,10-3-3 16,-3-19-6-16,20 4-25 0,-9-28-3 15,10-4-2-15,-9-22 0 16</inkml:trace>
  <inkml:trace contextRef="#ctx0" brushRef="#br3" timeOffset="349886.0123">19669 13756 92 0,'-10'-15'41'16,"-7"-5"0"-16,17 20-1 15,-2-14-35-15,15 8-2 16,10-5-3-16,10-2-2 16,17 7-7-16,-8-20-21 15,26 10-10-15,-7-13 0 16,16 7-2-16</inkml:trace>
  <inkml:trace contextRef="#ctx0" brushRef="#br3" timeOffset="350223.0316">20380 13202 72 0,'-29'32'42'0,"-10"3"-1"16,7 23 1-16,-6-5-16 16,9 16-22-16,1 4-1 15,8-1 0-15,4-1-1 16,3-7-1-16,10-9 0 15,7-12 0-15,8-15-1 16,12-13 1-16,9-14-1 16,8-11 0-16,7-11 1 15,2-5 0-15,1-4-1 16,-4 0 1-16,-4 3 0 0,-9 7-1 15,-10 9 1-15,-7 9-1 16,-17 2-1-16,13 22 0 16,-11-2-2-16,-5 2-4 15,6 9-6-15,-8-18-11 16,15 16-10-16,-10-29-5 15,12 19-5-15,0-21 1 16</inkml:trace>
  <inkml:trace contextRef="#ctx0" brushRef="#br3" timeOffset="350652.0561">20916 13005 75 0,'-16'24'38'16,"-3"-1"-3"-16,5 14-1 15,-2-3-34-15,2-2-4 16,14 7-12-16,4-14-19 16,14-5 0-16,5-15-3 15,20-5 3-15</inkml:trace>
  <inkml:trace contextRef="#ctx0" brushRef="#br3" timeOffset="350810.0651">21252 13006 86 0,'-42'31'38'0,"-9"4"0"15,7 16-1-15,0-7-33 16,13-1-6-16,22 2-32 16,4-12-3-16,23-7-2 15,7-15-1-15</inkml:trace>
  <inkml:trace contextRef="#ctx0" brushRef="#br3" timeOffset="352657.1706">3307 15118 36 0,'0'0'37'0,"7"-21"1"16,-7 21-1-16,3-22-28 15,-3 22-2-15,5-14 0 16,-5 14-3-16,0 0-1 16,0 0 0-16,12 12-1 15,-9 9-1-15,1 5 0 16,0 13 1-16,0 6-1 15,0 7-1-15,3 3 1 16,0 0-1-16,2-7 0 16,3-3 1-16,1-14 0 15,3-9-1-15,3-16 1 16,1-14 0-16,6-15 0 15,-1-11 0-15,1-13 0 16,2-7-1-16,-3-5 0 0,-1-3 0 16,1 2 0-16,-3 1-1 15,0 11-1-15,-5 6 0 16,5 13-2-16,-6 5-4 15,17 22-20-15,-11-8-11 16,11 17-1-16,-4-3 1 16</inkml:trace>
  <inkml:trace contextRef="#ctx0" brushRef="#br3" timeOffset="353092.1957">4223 15053 50 0,'-14'-1'39'0,"-13"-6"-1"15,3 11 0-15,-19 1-32 16,10 10-1-16,-9 7 0 16,0 13 0-16,-2 6-2 15,5 7 1-15,1 0-2 16,9 2 1-16,8-7-2 15,13-3 0-15,15-15 0 16,13-9 0-16,10-15-1 16,13-11 1-16,5-11-1 15,3-6 0-15,0-10 1 16,-2-3-1-16,-6 0 1 15,-9 3-1-15,-9 4 0 16,-10 7 0-16,-6 8 1 0,-8 8-1 16,-1 10 0-16,-9 11 0 15,2 9 0-15,-3 5 0 16,3 10 0-16,1 0-1 15,6 6 0-15,7-3 0 16,4 0-2-16,7-13-1 16,10 1-2-16,-1-21-7 15,21 8-17-15,-15-23-10 16,15-1 0-16,-14-13 0 15</inkml:trace>
  <inkml:trace contextRef="#ctx0" brushRef="#br3" timeOffset="353385.2124">4561 15213 57 0,'-8'15'40'0,"-8"0"-3"15,9 14 2-15,-3-2-36 16,4 3 0-16,0 0-1 16,5 1 0-16,1-6 0 15,5-1 0-15,-4-7 0 16,5-5 1-16,-6-12-1 15,12-1 0-15,-4-12 0 16,3-7-1-16,-1-9 0 16,5-2 0-16,4-10-1 15,-1-1 0-15,2 0 0 16,1 2-1-16,-1 4 0 15,-2 3-1-15,3 6 0 16,-2 3-3-16,3 15-9 16,-15-10-18-16,13 16-8 0,-9-5-1 15,11 9 1-15</inkml:trace>
  <inkml:trace contextRef="#ctx0" brushRef="#br3" timeOffset="353588.224">5055 15092 63 0,'-8'11'41'0,"8"14"0"15,-12-5 1-15,5 10-37 16,-1 2-2-16,6 6 0 16,-2 1-1-16,6 4-2 15,0 0-1-15,1-9-2 16,5-2-3-16,-8-32-14 15,26 17-20-15,-14-34 0 0,14-8-1 16,-10-20 0-16</inkml:trace>
  <inkml:trace contextRef="#ctx0" brushRef="#br3" timeOffset="353709.231">5089 14810 81 0,'-35'-22'39'16,"13"15"0"-16,8 11-33 15,3-3-41-15,11-1-5 16,18 15-3-16</inkml:trace>
  <inkml:trace contextRef="#ctx0" brushRef="#br3" timeOffset="354286.264">5787 15186 42 0,'7'-16'39'15,"-14"-7"1"-15,7 23-1 16,-37-23-26-16,17 23-4 0,-13-3-3 16,-3 9-2-16,-8 4-1 15,1 10 0-15,-2 5-1 16,1 4-1-16,5 5 0 15,7 3 0-15,8-2 0 16,11-1 0-16,14-5 0 16,14-8 0-16,14-8-1 15,11-11 0-15,9-10 1 16,9-9 0-16,0-11-1 15,2-6 1-15,-4-4 0 16,-6-3-1-16,-8 0 1 16,-5 4-1-16,-12 6 1 15,-5 5 0-15,-9 16-1 16,-11 10 1-16,6 9-1 0,-9 18 0 15,-4 9 1-15,-1 4-1 16,2 4 0-16,5 0-1 16,8-5-1-16,5-10 0 15,16-13-2-15,6-24-4 16,24-8-10-16,-8-35-12 15,21 1-4-15,-8-22-8 16,6-1 1-16</inkml:trace>
  <inkml:trace contextRef="#ctx0" brushRef="#br3" timeOffset="354459.2739">6512 14588 77 0,'-14'7'44'16,"-12"16"-6"-16,3 32 1 0,-6 8-35 16,1 19-2-1,5 9-1-15,4 4-2 0,7-2-2 16,3-8-1-16,12-6-1 15,-3-20-6-15,17 1-23 16,-11-29-6-16,10-9-2 16,-16-22 1-16</inkml:trace>
  <inkml:trace contextRef="#ctx0" brushRef="#br3" timeOffset="354783.2924">6226 14971 68 0,'-25'-8'43'16,"13"14"-1"-16,12-6 2 0,9 12-37 15,18-12-5 1,13-4 1-16,14-3-1 0,6 1-1 16,5-4 1-16,-1 1-1 15,-6 3 0-15,-8 4 0 16,-11 5 0-16,-10 6 0 15,-11 9 0-15,-9 6 0 16,-9 7 0-16,-6 8 0 16,-7 6-1-16,0 4 0 15,-1 0 0-15,0-1 0 16,5-8-2-16,5-8-1 15,13-6-3-15,-9-26-8 16,37-3-12-16,-22-31-9 16,22 1-5-16,-12-19-4 15,10-1 2-15</inkml:trace>
  <inkml:trace contextRef="#ctx0" brushRef="#br3" timeOffset="354910.2997">6823 14751 76 0,'-8'-14'43'0,"-3"2"-2"15,11 12 1-15,0 0-44 16,0 0-22-16,19 8-18 15,-5-6 1-15,9 8-2 16,-6-5 2-16</inkml:trace>
  <inkml:trace contextRef="#ctx0" brushRef="#br3" timeOffset="355571.3375">7166 14911 46 0,'-20'13'43'0,"3"9"-1"16,-18-4 1-16,7 14-18 15,-9-2-20-15,2 5 0 16,-1 3-2-16,6 4 0 16,5-2-1-16,12-1-1 15,13-7 0-15,14-11-1 16,14-10 0-16,9-11 0 15,8-13 0-15,6-9 0 16,2-12 0-16,-3-9 0 16,-4-3-1-16,-8-4 1 15,-10 4-1-15,-7 2 0 16,-6 9 1-16,-13 3-1 0,-3 14 0 15,1 18 0-15,-18-7 1 16,6 14-1-16,3 7 2 16,2 4-1-16,7 0 1 15,6-1 0-15,9-7-1 16,6-5 1-16,9-5 0 15,5-5-1-15,-2-1 1 16,0-2 0-16,-4 3 0 16,-7 3-1-16,-6 8 1 15,-7 7 0-15,-9 9 0 16,-8 7 0-16,-2 2 0 15,-4 8 0-15,2-2-1 16,-1 1 0-16,6-9 0 16,6-8 0-16,1-21 0 15,27 2 0-15,2-21 0 0,7-9 0 16,3-7 0-16,3-4 1 15,-2 0-1-15,-4 5 1 16,-4 11 0-16,-9 12 0 16,-9 16 0-16,-9 15 0 15,-6 9-1-15,-2 10 0 16,-1 6-2-16,2-1-1 15,9 6-7-15,1-17-3 16,26 7-8-16,-10-32-9 16,38 12-3-16,-5-32-5 15,35 5-2-15,2-17-2 16</inkml:trace>
  <inkml:trace contextRef="#ctx0" brushRef="#br3" timeOffset="356170.3716">8472 15306 72 0,'-8'17'42'0,"-12"5"-1"15,3 11 0-15,8 1-42 16,-11-2-3-16,18 11-16 15,-1-17-21-15,12 0 1 16,4-17-2-16,18-6 2 16</inkml:trace>
  <inkml:trace contextRef="#ctx0" brushRef="#br3" timeOffset="356398.3848">9077 14647 79 0,'-4'-15'43'15,"-13"14"-2"-15,2 25 1 16,-8 13-39-16,-1 17-2 16,-4 13 0-16,3 9-1 15,7 6 0-15,4 4-1 16,13-1-2-16,5-12-3 15,21 2-21-15,-2-27-14 16,14-6 0-16,2-23-2 16</inkml:trace>
  <inkml:trace contextRef="#ctx0" brushRef="#br3" timeOffset="356624.3976">9514 14939 85 0,'-18'27'42'15,"7"14"-1"-15,-9-7-5 16,6 16-33-16,0-1-1 16,5 0 0-16,4-4-3 15,9-10 0-15,6-2-3 16,-1-24-11-16,23 4-26 15,-11-20-1-15,15-2 0 16,-5-20 0-16</inkml:trace>
  <inkml:trace contextRef="#ctx0" brushRef="#br3" timeOffset="356790.4072">9734 14719 83 0,'-22'-8'44'15,"-7"0"-3"-15,6 8 0 16,-1 0-44-16,2-15-17 15,22 15-20-15,-10-21-2 16,18 9 0-16,3-7 0 16</inkml:trace>
  <inkml:trace contextRef="#ctx0" brushRef="#br3" timeOffset="357022.4205">9924 14614 79 0,'-19'14'43'16,"8"15"-1"-16,-8-3 1 15,10 21-37-15,0-1-3 16,3 16-1-16,2 3 0 16,2 11-1-16,1 4-1 15,0-5-2-15,3-1-2 16,-2-15-2-16,16 3-21 15,-13-32-15-15,17-5 0 16,-2-27-2-16,13-7 1 16</inkml:trace>
  <inkml:trace contextRef="#ctx0" brushRef="#br3" timeOffset="357307.4368">10231 14883 80 0,'-12'1'43'15,"-15"3"0"-15,0 19 1 16,-5 3-39-16,-5 6-2 15,-1 1 0-15,5 3-1 16,4-4 0-16,5 0 0 16,13-7-1-16,6-4 1 15,16-10-2-15,11-6 1 16,7-7-1-16,9-5 0 0,5-4 0 15,2 1-1-15,-1 1-1 16,-5-2-2-16,1 9-2 16,-14-10-8-16,12 22-14 15,-26-18-8-15,16 10-7 16,-15-4-1-16,6 4 2 15</inkml:trace>
  <inkml:trace contextRef="#ctx0" brushRef="#br3" timeOffset="357705.4595">10499 14957 69 0,'-13'5'42'0,"8"11"0"16,0-3 0-16,19 5-36 15,1 1-2-15,14 2-1 16,12-8 0-16,7-1-1 16,5-7-1-16,3-5 1 15,-4-7-1-15,-2-5 0 16,-9-4 0-16,-9-5-1 15,-14-1 1-15,-14 0-1 16,-12 3 0-16,-12 4 0 16,-7 8 0-16,-13 9 1 15,-6 9 0-15,-7 9 0 16,2 10 0-16,3 8 1 15,6 4-1-15,13 3 1 16,13-5-1-16,19-6-1 0,20-7-3 16,14-16-4-16,25 0-8 15,0-27-13-15,34 6-9 16,2-24-7-16,24 0-2 15,7-15 1-15</inkml:trace>
  <inkml:trace contextRef="#ctx0" brushRef="#br3" timeOffset="358869.5261">12020 14577 56 0,'0'0'41'0,"7"-20"-2"15,-7 20 2-15,-11 6-32 16,2 14-4-16,-9 4 0 16,4 13-1-16,-2 5-1 15,-2 10-2-15,-2 4 0 16,2 5 0-16,3-1 0 15,3-4-1-15,4-5 1 16,2-6-1-16,3-9 0 0,8-5 0 16,0-11 0-16,4-8 1 15,3-11-1-15,1-4 1 16,3-6-1-16,3-6 1 15,-1-7 0-15,1 0 0 16,0-2 0-16,-4 1-1 16,0 5 1-16,-5 6-1 15,3 4 1-15,-2 8-1 16,-11 0 0-16,17 19 0 15,-7 0 0-15,1 4-1 16,3 4 0-16,1 0-1 16,3-1-2-16,-2-6-3 15,13 8-8-15,-14-28-15 16,18 8-9-16,-9-16-3 15,8 0 1-15</inkml:trace>
  <inkml:trace contextRef="#ctx0" brushRef="#br3" timeOffset="359252.5477">12422 14990 67 0,'0'0'41'0,"-5"10"-2"16,16 1 1-16,2-8-36 15,5 3-2-15,8-7-2 16,4 2 1-16,1-4 0 15,3-1-1-15,0-4 0 16,-7-3 0-16,-2-1 1 0,-6-3-1 16,-6-3 0-16,-6 0 0 15,-7-3 1-15,-6 3-1 16,-5 2 0-16,-8 4 1 16,-6 9 0-16,-5 7 1 15,-8 11 0-15,-1 8 0 16,1 6 1-16,3 7-1 15,8 0 0-15,9 3 0 16,11-3-1-16,19-5 0 16,18-8-2-16,10-8-1 15,19-5-3-15,7-10 0 16,17 1-6-16,-10-24-13 15,16 17-10-15,-21-18-6 16,4 5-1-16,-15-11 2 16</inkml:trace>
  <inkml:trace contextRef="#ctx0" brushRef="#br3" timeOffset="359432.558">13214 14884 76 0,'-27'-11'42'16,"12"24"-1"-16,-9-1 1 16,2 14-37-16,3 6-2 15,5 9 0-15,1 1-3 16,3 4 1-16,5-2-3 15,8-7 0-15,7-2-5 16,-10-35-14-16,37 16-15 16,-13-29-5-16,14-6-2 15,-4-21 1-15</inkml:trace>
  <inkml:trace contextRef="#ctx0" brushRef="#br3" timeOffset="359576.5666">13324 14603 96 0,'-35'-10'41'16,"0"1"-2"-16,13 13-14 15,19 10-40-15,3-14-25 16,24 15 1-16,8-9-3 16,17 10 3-16</inkml:trace>
  <inkml:trace contextRef="#ctx0" brushRef="#br3" timeOffset="360086.5957">13633 14814 78 0,'-41'6'42'0,"8"9"-1"0,-11-8-2 16,2 14-35-16,3 4-1 15,4 12 1-15,-3 2-1 16,10 6 0-16,2-4-1 16,13 0 0-16,7-10-1 15,12-8 0-15,10-13 0 16,13-15 0-16,11-12-1 15,4-10 0-15,8-6 0 16,-1-8 0-16,-1 2 0 16,-2 2-1-16,-9 6 1 15,-8 10-1-15,-12 17 0 16,-12 14 1-16,-9 20-1 15,-15 21 0-15,-8 16 1 16,-11 15 0-16,-7 10 0 16,-2 7-1-16,-1 3 1 0,2-2 0 15,4-12 0-15,5-15-1 16,11-17 1-16,6-17-1 15,8-22 1-15,10-17 1 16,1-23-1-16,8-16 1 16,0-13 0-16,6-10 0 15,-1-9 0-15,4-4 0 16,1 3-1-16,2 4 1 15,-2 7-1-15,5 6-1 16,7 8-1-16,0 3-3 16,11 14-4-16,-4-9-5 15,18 21-9-15,-18-25-7 16,26 14-4-16,-15-19-6 15,10 3 0-15</inkml:trace>
  <inkml:trace contextRef="#ctx0" brushRef="#br3" timeOffset="360447.6164">14132 14512 87 0,'-11'25'42'0,"-17"2"1"16,9 26-1-16,-6 3-38 16,-2 8-2-16,-1 10 1 15,2 3-1-15,-1-1 0 16,5-2-1-16,2-9 0 15,8-9-1-15,7-17 0 16,8-13 0-16,11-20 0 16,8-16-1-16,11-12 1 15,4-9 0-15,3-3-1 0,3-5 1 16,-1 4 0-16,-8 4 0 15,-5 15 0-15,-9 10 0 16,-8 11 0-16,-4 5 0 16,-6 10 0-16,1 4-1 15,3-2-1-15,3-4 0 16,12-2-2-16,6-11-1 15,16-4-5-15,0-19-6 16,23 5-7-16,-13-25-4 16,19 10-5-16,-15-24-4 15,6 3-3-15</inkml:trace>
  <inkml:trace contextRef="#ctx0" brushRef="#br3" timeOffset="360627.6266">14870 14647 92 0,'-22'29'40'15,"8"18"2"-15,-10-3-8 16,4 16-32-16,1 0 0 15,2 4-1-15,1-6-1 16,3-8-4-16,4-3 0 16,-5-21-7-16,16 6-12 15,-15-31-10-15,13-1-8 16,-4-13-1-16,8-5 0 15</inkml:trace>
  <inkml:trace contextRef="#ctx0" brushRef="#br3" timeOffset="360785.6357">14634 14921 83 0,'0'0'45'16,"-1"-11"0"-16,16 11-2 15,0-7-32-15,15-7-11 16,9 2-4-16,4-8-5 16,14 11-5-16,-15-18-11 15,22 22-11-15,-17-13-7 16,12 8-2-16,-7-4 3 15</inkml:trace>
  <inkml:trace contextRef="#ctx0" brushRef="#br3" timeOffset="361797.6936">15749 14911 35 0,'12'-24'37'0,"4"7"1"16,-11-9 0-16,4 16-16 15,-11-7-17-15,2 17 0 16,-16-11-1-16,0 16 0 16,-4 7 0-16,-4 11-1 15,0 4 0-15,0 10-2 0,1 5 1 16,8 2-3-16,3-3 2 15,9 3 0-15,7-8-1 16,11-6 0-16,10-11 0 16,6-10 0-16,7-10-1 15,4-10 0-15,3-11 1 16,1-9-1-16,-2-6 0 15,-4-7 0-15,-7 2 1 16,-7 0-1-16,-9 3 1 16,-5 4 2-16,-11 8-2 15,-3 9 2-15,-8 6-1 16,0 6 0-16,-2 6 0 15,12 0 0-15,-15 16-1 16,15-16 0-16,12 22 1 16,4-11-2-16,6 1 2 0,7 0 0 15,3 2-1-15,1 2 0 16,2 4 1-16,-8 2-2 15,-1 6 1-15,-10 3-1 16,-4 6 0-16,-10 1 1 16,-5 2-1-16,-2-4 0 15,-2-5 0-15,0-6 1 16,1-10 1-16,6-15 0 15,0 0 0-15,11-19 1 16,4-9 0-16,3-7 0 16,8-5 0-16,3-4 0 15,0 0-1-15,1 5 0 16,-1 6 0-16,1 2 0 0,-1 8-2 15,3 4-1-15,6 9-1 16,-3-3-6-16,15 15-4 16,-13-14-10-16,26 16-5 15,-19-16-5-15,22 9-10 16,-1-6 2-16</inkml:trace>
  <inkml:trace contextRef="#ctx0" brushRef="#br3" timeOffset="362437.7302">17406 14507 62 0,'0'0'39'0,"-15"16"-2"15,8 9 2-15,-9 2-33 16,1 11-2-16,0 7 0 15,-3 9-2-15,1 5 0 16,2 5 0-16,1-1-1 16,5-6 0-16,3-6 0 15,5-8-1-15,1-11 1 16,10-13 0-16,4-12 0 15,8-11 0-15,2-12 0 16,4-3 0-16,0-8 0 16,0-1 0-16,-1 1-1 15,-3 3 0-15,-3 7 1 16,-3 5-1-16,-4 11 0 0,-4 9 0 15,3 9-1-15,-2 7 1 16,1 4-2-16,3 2-1 16,10 1-1-16,-2-10-4 15,20 9-8-15,-12-27-10 16,26 8-6-16,-9-24-7 15,11 2 0-15,-5-16 1 16</inkml:trace>
  <inkml:trace contextRef="#ctx0" brushRef="#br3" timeOffset="362835.753">18044 14861 64 0,'-40'-2'40'0,"5"12"-2"0,-8-3 0 16,9 11-31-16,2 1-1 15,3 7-2-15,6 1 0 16,7 4-2-16,3-1 0 15,7-2 0-15,5-1 0 16,6 0-1-16,4-10-1 16,6-3 1-16,7-9-1 15,2-3 0-15,4-12 0 16,2-5 0-16,0-4 0 15,2-9 0-15,0 2 1 16,-2-4-1-16,-4 2 0 16,-7 4 0-16,0 4 0 15,-6 6 0-15,-13 14 0 16,13-3 0-16,-13 13 0 0,-3 11 0 15,-3 7 1-15,-2 6-1 16,-1 4-1-16,4 3 1 16,5-1-3-16,4-8 0 15,12-4-3-15,0-20-6 16,21 2-9-16,-9-32-4 15,26 12-6-15,-10-26-9 16,12 4 1-16</inkml:trace>
  <inkml:trace contextRef="#ctx0" brushRef="#br3" timeOffset="363173.7723">18520 14944 48 0,'-11'-3'39'0,"-2"17"-1"16,-13-2 0-16,7 14-15 16,-9-3-19-16,6 8 0 0,-2-1-1 15,4 5 0-15,5-3-1 16,2-1 0-16,4-6 0 15,7-7-1-15,2-18 0 16,8 10 0-16,4-20 0 16,10-10 0-16,4-9 0 15,7-6 0-15,1-7 0 16,5 1-1-16,-3-2 1 15,0 6-1-15,-3 5 1 16,-8 8-1-16,-2 10 0 16,-4 9-1-16,-5 11 1 15,-1 10-1-15,-6 10-1 16,1 4-1-16,1 4-2 15,-2-1-2-15,10 5-6 0,-5-18-7 16,24 10-6-16,-13-26-5 16,23 3-8-16,-2-19 1 15</inkml:trace>
  <inkml:trace contextRef="#ctx0" brushRef="#br3" timeOffset="363549.7938">19194 14946 57 0,'13'-24'39'16,"-20"-5"0"-16,3 15 0 15,-23-3-26-15,7 14-5 16,-10 7-3-16,-1 11 0 15,-3 9-2-15,1 11 0 16,3 4-1-16,4 5 1 16,5-2-2-16,10 1 1 0,10-9-2 15,11-11 1-15,10-13-1 16,13-17 0-16,10-15-1 15,9-14 1-15,6-9 0 16,1-10 0-16,-2-5 0 16,0-3 1-16,-5-3 0 15,-13 6 0-15,-7 10 0 16,-10 8 1-16,-12 16-1 15,-10 11 1-15,0 15-2 16,-28 28 0-16,5 10 0 16,-4 12-1-16,2 6 0 15,-2 3-3-15,11 6-5 16,-3-16-3-16,22 7-6 15,-15-31-8-15,30 15-4 0,-10-29-4 16,25 4-9-16,0-11 3 16</inkml:trace>
  <inkml:trace contextRef="#ctx0" brushRef="#br3" timeOffset="364067.8234">20044 14930 51 0,'-15'-19'39'15,"-3"10"0"-15,-15-5 0 16,4 17-25-16,-19-5-8 15,-1 11-1-15,-11 2-2 16,6 7 1-16,-2 0-2 16,10 5 0-16,8 0-1 15,11-1 0-15,14-5 0 16,17-1-1-16,13-7 1 15,12-3-1-15,6-1 1 16,8-3-1-16,-2-1 1 16,-1 0-1-16,-6 4 1 0,-7 3-1 15,-12 7 1-15,-9 5 0 16,-11 5-1-16,-7 5 1 15,-8 1-1-15,-1-2-1 16,1 1-2-16,0-10-1 16,10-2-4-16,0-22-7 15,26 8-8-15,-8-29-5 16,28 7-6-16,-2-18-7 15,13 2 3-15</inkml:trace>
  <inkml:trace contextRef="#ctx0" brushRef="#br3" timeOffset="364654.8567">20192 14931 67 0,'0'0'39'0,"0"0"0"0,-20-2-2 16,9 17-31-16,-3 3-2 16,2 9 0-16,-4 3 0 15,5 8-1-15,-4 3-1 16,3 5 1-16,1-2-2 15,2-1 1-15,0-6-2 16,3-4 1-16,2-8-1 16,4-11 0-16,0-14 0 15,11-1 0-15,-1-14 0 16,3-9 0-16,6-7 0 15,0-5 0-15,4-8 0 16,3-4 0-16,1-2 0 16,3 1 0-16,1 1 0 15,0 7 0-15,2 4 0 16,-4 8 0-16,1 8 0 0,-1 12-1 15,-2 8 1-15,-3 9-1 16,-2 7 1-16,-6 6-1 16,-5 6 1-16,-7 6-1 15,-5 4 1-15,-8 2 0 16,-12 0 0-16,-6 3 0 15,-7-3 0-15,-3 1 1 16,-4-8-1-16,-1-4 0 16,3-5 0-16,1-7 0 15,5-1 0-15,9-5 1 16,2-2-1-16,7 2 1 15,1 3 0-15,3 5 0 0,2 10 0 16,-5 10 0 0,-2 8 0-16,-9 9-2 0,-2 6 2 15,-5 1-2-15,2-1-1 16,-2-11-4-16,10 1-3 15,-4-27-7-15,24 3-6 16,-8-41-4-16,33 6-6 16,-9-29-5-16,20-3-5 15</inkml:trace>
  <inkml:trace contextRef="#ctx0" brushRef="#br3" timeOffset="365306.8943">21011 14969 61 0,'-1'-16'38'0,"1"16"0"0,-6-24 0 15,-9 13-35-15,-6 3 0 16,1 9 0-16,-11 5 1 15,-4 10 0-15,-9 7 1 16,0 8-1-16,3 3 0 16,6 9-1-16,2-3 0 15,18 3-1-15,7-3-1 16,13-9 0-16,13-7-1 15,11-9 0-15,10-9 0 16,7-12 0-16,1-9 0 16,4-11 0-16,-1-8 0 15,1-7 0-15,-7-3 1 16,-3-2-1-16,-7 2 0 15,-8 5 0-15,-3 4 1 0,-8 10-1 16,-6 11 1-16,-9 14-1 16,0 0 1-16,-9 24-1 15,-1 9 0-15,-4 6 0 16,-1 9 0-16,0 4-2 15,5 1-1-15,5-3-1 16,10-3-3-16,1-17-5 16,22 5-7-16,-12-32-5 15,28 9-4-15,-14-32-4 16,19 2-9-16,-7-15 3 15</inkml:trace>
  <inkml:trace contextRef="#ctx0" brushRef="#br3" timeOffset="365682.9158">21545 14989 67 0,'-9'-11'40'0,"9"11"-1"0,-28 13 2 15,14 10-34-15,-10 4-4 16,0 6 0-16,1 4 0 16,2 4-1-16,1 0 1 15,3-2-1-15,6-8-1 16,4-6 0-16,7-7 0 15,0-18 0-15,26-1-1 16,-1-18 0-16,7-7 1 16,8-9 0-16,1-4 0 15,7-4-1-15,-3 2 1 16,-2 1 0-16,-5 10 0 15,-6 6 0-15,-8 10 0 16,-7 12 0-16,-4 9-1 16,-7 10 1-16,-3 11-1 0,-6 5 0 15,-1 8 0-15,-3 3-1 16,7-2-1-16,-6-4-2 15,7 0-3-15,-5-11-3 16,13 2-5-16,-9-29-6 16,18 17-5-16,-16-33-4 15,20 11-4-15,-12-17-6 16</inkml:trace>
  <inkml:trace contextRef="#ctx0" brushRef="#br3" timeOffset="368260.0632">22790 14492 60 0,'0'0'38'0,"9"19"-2"16,-17-1 1-16,7 21-31 16,-12 1-4-16,2 10-2 15,-7 7 0-15,2 10 1 16,-3 4-1-16,0 1 0 15,-1 0 0-15,3-2-2 16,5-3 0-16,0-15-8 0,20 1-25 16,-14-19-2-16,16-2-1 15,-10-20 0-15</inkml:trace>
  <inkml:trace contextRef="#ctx0" brushRef="#br3" timeOffset="368448.074">22504 15077 62 0,'-6'-18'39'16,"18"8"-1"-16,2-11-1 16,14 8-32-16,9-4-2 15,8 1-2-15,8-3-3 16,3-10-11-16,14 10-25 0,-12-8 1 15,7 4-3-15,-8-8 1 16</inkml:trace>
  <inkml:trace contextRef="#ctx0" brushRef="#br3" timeOffset="368868.098">23344 14421 66 0,'-29'19'39'16,"-6"-1"-1"-16,10 16 2 15,-10 4-32-15,13 11-2 16,0 3-3-16,6 8 0 16,-3 4-1-16,3 4-1 0,-1 0 0 15,3 0 0-15,-3-6-1 16,2-6-1-16,4-6 2 15,2-10-1-15,3-11 1 16,6-13-1-16,0-16 0 16,22-8 0-16,0-13 1 15,6-8-1-15,4-7 0 16,6-5 0-16,2 2 0 15,-2 1 1-15,-3 9-1 16,-6 9 0-16,-7 8-1 16,-6 13 1-16,-7 13-1 15,-7 6-1-15,-4 7 0 16,-3 7-2-16,4 3-1 15,-1-6-2-15,16 7-7 16,-10-25-9-16,27 12-5 0,-9-22-11 16,18 3 0-16,-6-17 2 15</inkml:trace>
  <inkml:trace contextRef="#ctx0" brushRef="#br3" timeOffset="369251.1199">23696 14989 42 0,'-22'-11'37'0,"5"15"2"16,-13-5-1-16,6 18-12 15,-7-3-20-15,6 12-2 16,-4 1 1-16,5 8-1 16,4 1-1-16,5 2 0 15,5-3-2-15,8-4 1 16,9-7-1-16,7-10 0 0,10-9 0 15,10-10-1-15,4-10 1 16,5-7-1-16,0-6 1 16,0-2-1-16,-5-2 1 15,-6 3-1-15,-5 5 1 16,-9 3-1-16,-5 9 0 15,-13 12 0-15,0 0 0 16,0 0 0-16,-4 22 0 16,-7 0 0-16,-2 2-1 15,-1 3 0-15,4 0-2 16,1-5-1-16,9 1-3 15,0-23-5-15,14 24-7 16,-10-35-7-16,26 11-4 0,-12-21-11 16,15-1 3-16</inkml:trace>
  <inkml:trace contextRef="#ctx0" brushRef="#br3" timeOffset="369461.1319">24301 14552 73 0,'0'0'39'0,"-8"21"-1"15,-11 13-1-15,1 20-32 16,-10 7-3-16,-5 13 0 16,0 1-2-16,-1 3 0 15,3-3-2-15,0-9-4 16,16 3-14-16,-13-27-15 0,18-3-3 15,-1-21-3-15,13-4 2 16</inkml:trace>
  <inkml:trace contextRef="#ctx0" brushRef="#br3" timeOffset="369635.1416">24012 14959 82 0,'-4'-28'43'16,"18"12"-1"-16,-3-8 0 15,27 6-37-15,9-2-5 16,5-6-6-16,18 12-7 15,-8-18-11-15,21 19-12 16,-20-9-8-16,-4 7 1 16,-20 2-1-16</inkml:trace>
  <inkml:trace contextRef="#ctx0" brushRef="#br3" timeOffset="370530.1931">3592 16324 15 0,'14'-15'35'0,"-8"-13"2"15,6 4-1-15,-7-12-24 16,7 10-3-16,-10-9-1 16,1 10-2-16,-7 1 0 15,-9 11 0-15,-10 6-1 16,-8 13 0-16,-17 9-1 15,-5 16-1-15,-9 5 0 16,0 10-1-16,-1 1 1 16,8 4-2-16,11-3 1 15,15 2-2-15,17-5 1 16,16-5-2-16,16-8 2 0,14-2-2 15,15-9-2-15,10-10-1 16,15-8-2-16,-2-20-8 16,24 9-9-16,-20-33-6 15,20 14-13-15,-13-18 2 16</inkml:trace>
  <inkml:trace contextRef="#ctx0" brushRef="#br3" timeOffset="371002.2201">4163 16277 19 0,'-2'-28'37'0,"3"16"3"15,-12-9-2-15,11 21-17 0,-20-22-11 16,6 19-2-16,-14 2-2 15,-3 14-1-15,-10 6-2 16,-1 10-1-16,-3 8 2 16,-4 7-3-16,5 6 2 15,5 2-3-15,7-2 2 16,8-2-1-16,14-10 0 15,14-7 0-15,11-14-1 16,12-12 0-16,10-13 0 16,10-12 0-16,5-10-1 15,0-13 2-15,1 1-2 16,-6-4 3-16,-7-3-3 15,-6 11 2-15,-10 2-2 16,-8 13 2-16,-5 5-1 0,-11 18 0 16,0 0 0-16,4 11-1 15,-8 16 2-15,-1 3-2 16,1 9 2-16,-1-1-3 15,5 5 1-15,0-9-4 16,11-4 1-16,3-19-6 16,16 1-6-16,-8-31-4 15,25 11-7-15,-16-36-3 16,21 15-9-16,-12-19 1 15</inkml:trace>
  <inkml:trace contextRef="#ctx0" brushRef="#br3" timeOffset="371347.2398">4589 16265 59 0,'-7'17'41'0,"-7"-8"-2"16,10 16 2-16,-15-4-35 15,10 3-3-15,2 4 0 16,0 3-2-16,0 0 2 16,1 6-2-16,1-6 1 15,3 0-1-15,2-6-1 16,5-6 1-16,-5-19-1 15,23-7 0-15,-3-17 0 16,7-13 1-16,4-8-1 16,6-7 2-16,2-2-1 15,-2-3 0-15,-2 11-1 16,-4 7 2-16,-4 11-2 15,-6 12 1-15,-5 16 0 16,-10 18 0-16,-3 12-1 0,-5 9-1 16,-1 5 0-1,0 6-3-15,4 0 0 0,-2-11-6 16,15 2-3-16,-14-41-9 15,34 23-4-15,-15-46-2 16,35 6-7-16,-7-31-5 16</inkml:trace>
  <inkml:trace contextRef="#ctx0" brushRef="#br3" timeOffset="371550.2514">5529 15716 62 0,'-30'39'43'0,"8"25"-2"0,-11-2 0 15,8 18-39-15,3 2-1 16,3 4-2-16,8 2-1 16,-1-12-4-16,14 1-8 15,-11-30-9-15,22 10-9 16,-12-33-10-16,11-7 2 15</inkml:trace>
  <inkml:trace contextRef="#ctx0" brushRef="#br3" timeOffset="371753.263">5303 16121 54 0,'-31'-3'44'16,"16"13"-1"-16,4-9-1 15,25 3-25-15,9-9-15 0,17-5-3 16,8-9-1-16,9-5-3 15,11 2-8-15,-12-20-9 16,13 18-8-16,-26-16-11 16,5 6-2-16,-24-6 1 15</inkml:trace>
  <inkml:trace contextRef="#ctx0" brushRef="#br3" timeOffset="371925.2729">5195 15721 69 0,'-58'54'44'0,"20"11"-4"16,3-10 2-16,12-3-45 0,30 3-9 16,2-25-10-16,31 17-10 15,-6-21-12-15,20-1 2 16</inkml:trace>
  <inkml:trace contextRef="#ctx0" brushRef="#br3" timeOffset="372768.3211">6484 15779 56 0,'0'0'41'0,"-16"-18"-1"16,16 18 0-16,-13 14-37 15,4 2-1-15,-1 10 1 16,3 12-1-16,-4 8 0 16,3 9 0-16,-1 6 0 15,1 10 0-15,0-2 0 16,3-1-1-16,1-7 1 15,0-10-2-15,4-10 1 0,0-10-1 16,5-10 1-16,-5-21-2 16,15 1-1-16,-6-13 3 15,1-12-2-15,6 0 2 16,-3-7-2-16,5-5 2 15,1 3-1-15,3-1 0 16,3 8 1-16,3 5-1 16,3 11 0-16,0 4 0 15,5 13 1-15,-3 9-1 16,-2 9-1-16,-6 5 1 15,-6 4 1-15,-9 3-1 16,-13-4 1-16,-10 2-1 16,-14-4 1-16,-14-8-1 15,-10-6 1-15,-4-5-2 0,-3-8-1 16,0-8-2-16,14-2-4 15,3-18-6-15,28 14-10 16,-1-32-4-16,41 24-6 16,-2-24-8-16,30 10 2 15</inkml:trace>
  <inkml:trace contextRef="#ctx0" brushRef="#br3" timeOffset="373135.3418">6962 16242 51 0,'-26'25'42'0,"-4"-7"-3"15,7 1 2-15,-1-17-35 16,24-2-3-16,0 0 1 0,25-3-1 16,13-12 0-16,13 0 0 15,5-7 0-15,5 2 0 16,0-6-1-16,-8 1 0 15,-9 2 0-15,-12-3-1 16,-11 2 1-16,-14 3-1 16,-15 3-1-16,-6 3 0 15,-11 2 0-15,-8 10 1 16,-4 10-2-16,-6 9 2 15,-1 12-1-15,1 10 0 16,5 4 0-16,9 4 1 16,11-2-1-16,14-2-1 15,19-9-1-15,14-12-4 16,24-3-4-16,2-27-8 0,27 11-7 15,-16-30-6-15,21 18-4 16,-9-18-9-16</inkml:trace>
  <inkml:trace contextRef="#ctx0" brushRef="#br3" timeOffset="373878.3846">8457 16113 70 0,'-26'-7'40'0,"2"8"0"15,-13-8-12-15,4 18-23 16,-8 0 0-16,4 15-1 15,-2 1 0-15,9 8-1 0,4-3 1 16,6 2-1-16,13-7-1 16,11-4-1-16,12-10 0 15,14-10 1-15,6-15-2 16,6-6 1-16,7-8-1 15,-2-5 0-15,-3-4 1 16,-5-1-1-16,-7 2 0 16,-6 0 0-16,-9 8 0 15,-5 0 0-15,-5 9 0 16,-2 7 0-16,-5 10 0 15,0 0-1-15,1 18 1 16,-2 13 0-16,1 12 1 16,2 11-1-16,-2 13 0 15,-1 12 0-15,-4 4 1 0,0 3-1 16,-6-3 0-16,-3-8 1 15,-7-7-1-15,-4-11 1 16,-3-15-1-16,-5-13 0 16,-2-16 0-16,-5-13-1 15,5-13 0-15,0-13 0 16,6-14-2-16,3-12 0 15,11-2-2-15,3-7-1 16,16 8-4-16,-2-10-7 16,26 28-7-16,-14-13-3 15,28 33-4-15,-10-5-7 16,15 14-2-16</inkml:trace>
  <inkml:trace contextRef="#ctx0" brushRef="#br3" timeOffset="375276.4645">8928 16175 70 0,'-14'-16'42'15,"14"16"0"-15,-11-9-1 16,2 19-36-16,1 8-1 16,2 8-1-16,-4 7 0 15,-3 11-1-15,-2 2 0 16,-3 7-1-16,2-2 1 15,1-8-1-15,0-7 0 0,3-6 0 16,7-12 0-16,5-18-1 16,0 0 0-16,11-18 1 15,2-10-1-15,3-4 0 16,2-4 0-16,1-7 1 15,1-1-1-15,-4 4 0 16,-1 1 0-16,0 3 0 16,-1 7 0-16,1 4-1 15,5 5 0-15,2 8-1 16,6 7-1-16,4-5-1 15,10 11-1-15,-2-5-3 16,14 11-5-16,-17-17-8 16,21 26-4-16,-25-26-3 15,15 22-3-15,-25-13 25 0,3 5 5 16,-8 0 4-16,-18-4 7 15,14 11 7-15,-29-23 6 16,16 25 4-16,-24-25 5 16,23 12-23-16,-27 5-4 15,9 3 0-15,-5-2-1 16,-2 9-1-16,-4 5 0 15,-4 8 0-15,-2 7 0 16,-1 6-1-16,0 4 0 16,2 0 0-16,8-1-1 15,10-4 0-15,12-11 0 16,19-13-1-16,18-15 1 15,13-18-2-15,17-11 1 16,5-13 1-16,6-10-1 0,1-5 0 16,-6 0 0-16,-11 4 0 15,-18 10 0-15,-10 11 1 16,-19 10-1-16,-11 21-1 15,-11-4 1-15,-8 19 0 16,-2 9 0-16,0 4 0 16,3 2-1-16,5 0-1 15,7 0 0-15,8-11-4 16,13 4-2-16,-1-20-3 15,21 8-6-15,-11-31-5 16,32 21-3-16,-23-32-3 16,26 23-3-16,-20-25 3 15,10 8-5-15,-10 3 34 16,-13-9 10-16,8 24 5 15,-34-18 6-15,18 26 5 0,-31-18 2 16,17 32 2-16,-19-8 8 16,9 12-30-16,-6 4-6 15,-1 7 0-15,-1 4 0 16,2 5-1-16,-3 0 1 15,1-2-1-15,4-6 0 16,1-1-2-16,2-8 2 16,2-6-1-16,5-16-1 15,0 0 1-15,17-8-1 16,-3-14 0-16,4-4-1 15,3-8 3-15,1-6-3 16,2-5 1-16,1 0 0 0,0 1 0 16,3 3 0-16,-4 3 0 15,4 3 0-15,-2 7-1 16,2 9 1-16,-1 6 0 15,-4 7 0-15,-2 5-1 16,-4 9 1-16,-3 5 0 16,-3 8 0-16,-7 4 0 15,-5 7-1-15,-2 1 3 16,-8 1-3-16,-2 2 1 15,-3-1 0-15,-2-3 0 16,-1-3 0-16,-5-6 0 16,3-7 1-16,-3-3-3 15,2-3 3-15,-3-4-1 16,0-5 0-16,-1-2 1 15,0-3-1-15,1 2 1 0,0 3 0 16,2 7 0-16,1 10 0 16,-2 11 0-16,5 15 0 15,-1 9 0-15,-1 8-1 16,2 1-2-16,2 4-4 15,-5-11-4-15,12 2-3 16,-12-30-5-16,25 11-7 16,-19-39-4-16,29 7-2 15,-13-32-3-15,20 3-2 16</inkml:trace>
  <inkml:trace contextRef="#ctx0" brushRef="#br3" timeOffset="375974.5045">10524 15873 68 0,'8'-22'42'16,"2"12"-1"-16,-10-9-1 16,0 19-35-16,0 0-1 15,-4 31 0-15,-3 1-1 16,1 13-1-16,-3 10 0 15,1 8 2-15,-5 3-2 16,4 0 0-16,-1-2 0 16,3-5-1-16,-2-9 0 15,4-10 0-15,0-13 0 0,2-9-1 16,3-18 1-16,0 0-1 15,12 0 0-15,3-19 2 16,4-7-2-16,6-5 2 16,4-9-2-16,3-2 1 15,4 2-1-15,-3 7 1 16,-2 7-1-16,-2 13-1 15,-8 12 1-15,-5 13-1 16,-6 15 2-16,-4 9-2 16,-1 7 1-16,-2 5 0 15,3 2-1-15,2-6-1 16,5-5-2-16,2-10-2 15,16-7-6-15,-5-25-3 16,20 9-7-16,-13-34-1 0,21 14-6 16,-19-28-1-16,13 13-2 15,-20-15-3-15</inkml:trace>
  <inkml:trace contextRef="#ctx0" brushRef="#br3" timeOffset="376312.5238">11086 16219 75 0,'-13'10'41'0,"-4"-7"0"15,15 11 3-15,2-14-37 16,15 12-2-16,13-12-2 15,12-2-1-15,8-10-1 16,4 0-1-16,2-3 1 16,-3-5-2-16,-7-2 2 15,-8-1-2-15,-13-1 2 16,-9 0-2-16,-14 3 2 15,-7 0 0-15,-11 4-1 0,-6 3 1 16,-8 7 0-16,-4 7-1 16,-6 9 1-16,-3 14 0 15,1 11-1-15,3 7 1 16,6 3-1-16,9 3 0 15,15-3 0-15,14-6-2 16,22-8-2-16,15-20-3 16,24-2-5-16,-1-29-5 15,27 16-8-15,-16-32-2 16,21 24-5-16,-24-28-2 15,0 17-5-15</inkml:trace>
  <inkml:trace contextRef="#ctx0" brushRef="#br3" timeOffset="376711.5466">11812 16091 67 0,'0'0'43'0,"-21"-15"-1"16,10 18 2-16,-21 0-37 16,11 13-1-16,-11 7-2 15,2 8-1-15,-8 5 1 16,2 5-2-16,4-1 1 15,8-1-1-15,10-7-1 16,14-10 0-16,14-16 0 16,20-9 0-16,12-20-2 15,11-11 1-15,8-7-1 16,2-9 1-16,1-8-1 15,-4 2 0-15,-11-6 1 16,-9 6-1-16,-10 5 1 0,-12 7 0 16,-8 9 1-16,-7 9-1 15,-9 16 0-15,2 10 1 16,-18 23-1-16,2 12 0 15,0 12 0-15,-4 10-2 16,2 7-2-16,2-8-3 16,9 7-4-16,-5-24-4 15,22 6-7-15,-10-45-3 16,22 31-6-16,-5-49-3 15,35 7-4-15,9-17 0 16</inkml:trace>
  <inkml:trace contextRef="#ctx0" brushRef="#br3" timeOffset="377739.6054">13210 16190 28 0,'5'-15'37'0,"-5"15"2"15,4-22-1-15,-4 22-20 16,-13-9-5-16,13 9-5 16,-24-5-3-16,12 16 0 15,-10 0-1-15,3 10 0 16,-2 4-1-16,3 4-1 15,4 5 0-15,2 2-2 0,9-1 1 16,3-5-1-16,9-3 0 16,6-4-1-16,7-7 1 15,6-8-1-15,2-8-1 16,2-7 1-16,2-7-1 15,-2-10 1-15,-3-7 0 16,-3-5 0-16,-6 0 0 16,-8-3 1-16,-2 3-1 15,-9 3 2-15,-5 4-1 16,-2 7 0-16,-3 10 0 15,-4 5 0-15,2 6 1 16,11 1-1-16,-18 10 1 16,18-10-1-16,4 20 1 15,9-11-1-15,6-1 1 0,10 0 0 16,5-3 0-16,9 3 0 15,-1-4 0-15,0 4 0 16,-6-3 0-16,-3 5 0 16,-9-2-1-16,-5 2 1 15,-19-10-1-15,15 15 0 16,-15-15 0-16,0 0 0 15,0 16 0-15,0-16 0 16,0 0 0-16,0 0 0 16,-12 7 0-16,12-7 0 15,0 0 0-15,0 0 0 16,0 0 1-16,20-13-1 15,-3-3 1-15,6-3-1 16,3-1 1-16,0-3 0 16,2-1 0-16,-6 5 0 0,-3 5 0 15,-3 5 0-15,-7 11-1 16,-1 12 1-16,-6 6-1 15,-5 7 0-15,1 5 0 16,-3 4-2-16,4 1 1 16,-2-5-2-16,7 0-2 15,0-21-6-15,18 3-4 16,-6-28-5-16,27 13-4 15,-10-35-4-15,32 19-3 16,-11-23-6-16,21 6 1 16</inkml:trace>
  <inkml:trace contextRef="#ctx0" brushRef="#br3" timeOffset="378393.6425">15270 16242 57 0,'0'0'38'0,"-11"-25"-1"16,11 25-14-16,-22-18-14 15,22 18-2-15,-29-17-1 16,10 22-1-16,-9-4 0 15,-1 13-2-15,-7 1 1 16,-1 7-2-16,-5 2 1 16,4 5-2-16,2-1 1 15,7 1-1-15,8 1 1 16,14-3-2-16,13-8 1 15,14-5-1-15,15-6 1 0,7-8-1 16,8-8 0-16,5-8 0 16,-3-8 0-16,-5-5 1 15,-4-7 0-15,-9 2 0 16,-10-2-1-16,-9 4 2 15,-6 5-2-15,-5 4 2 16,-4 8-1-16,0 15-1 16,0 0 0-16,-11 27 0 15,7 3 0-15,4 4-2 16,1 7 1-16,2 0-4 15,11 5-4-15,-4-16-4 16,19 9-6-16,-14-31-3 16,30 18-6-16,-9-35-2 15,32 6-9-15,4-17 2 0</inkml:trace>
  <inkml:trace contextRef="#ctx0" brushRef="#br3" timeOffset="379165.687">16245 16451 17 0,'-6'-27'35'0,"9"8"2"15,-6-9 0-15,10 15-20 16,-12-10-6-16,5 23 0 15,0-17-4-15,0 17-1 16,0 0-2-16,-13 24-1 16,7-7 0-16,1 15-2 15,-5 5 1-15,1 7-1 16,-1 3 1-16,2 1-1 15,-3-2 0-15,4-5 0 16,0-6-1-16,-1-11 1 16,8-10 0-16,0-14-1 15,0 0 1-15,15-27 0 0,-5-7-1 16,4-5 1-1,3-11 0-15,1-3-1 0,2-4 0 16,-1-2 2-16,2-1-2 16,0 6 0-16,-1 5 0 15,4 8 0-15,-1 6-1 16,3 10 1-16,0 8 0 15,0 4-1-15,-2 15 0 16,2 10 1-16,-4 3-1 16,-5 8 2-16,-4 4-2 15,-9 6 0-15,-5 5 1 16,-7 2 0-16,-7 3 0 15,-8-4 0-15,-4 0 0 16,-5-2-1-16,2-3 2 16,-3-6-1-16,4-5 0 15,3-4 0-15,4-4 0 0,0-1 0 16,1 0 0-16,4 2 0 15,-2 7 1-15,-1 2-1 16,-1 12 0-16,0 8 1 16,-2 7-1-16,1 2 0 15,0 3 0-15,-1-1-1 16,7-3-2-16,0-12-2 15,12-1-6-15,-6-26-6 16,19 1-3-16,-10-33-5 16,29 8-3-16,-13-34-4 15,24 2-3-15</inkml:trace>
  <inkml:trace contextRef="#ctx0" brushRef="#br3" timeOffset="379392.7">16780 16266 63 0,'4'15'40'0,"-18"7"0"16,3 25 0-16,-14-8-32 16,8 15-5-16,-2 0-1 15,6 1-2-15,5-4 0 16,7-12-2-16,9-5-3 15,-8-34-7-15,40 19-10 16,-27-49-6-16,28 7-9 16,-14-24-3-16,10 2 1 15</inkml:trace>
  <inkml:trace contextRef="#ctx0" brushRef="#br3" timeOffset="379527.7076">16883 16143 68 0,'-27'-49'41'0,"5"18"-2"16,-7-4-1-16,10 15-35 15,9 7-4-15,7-3-7 16,28 20-12-16,-11-21-9 15,24 19-10-15,-2-8-2 16,10 10 1-16</inkml:trace>
  <inkml:trace contextRef="#ctx0" brushRef="#br3" timeOffset="380014.7356">17031 16353 39 0,'13'-4'38'16,"6"11"1"-16,-6-11-2 15,9 14-25-15,-11-10 0 16,10 10-5-16,-5-3-2 15,8 5-2-15,0-3-1 16,5 0-1-16,1-3-1 16,2-2 0-16,1-6-1 15,-2-6 1-15,-3-4-1 16,-4-9 2-16,-4-7-2 15,-10 0 2-15,-5-7 0 0,-8 1 1 16,-7 0-1-16,-4 4 1 16,-5 7 1-16,-6 11-2 15,-1 13 1-15,-4 14 0 16,-3 19 1-16,4 13-2 15,0 11 1-15,6 11-1 16,7-1 0-16,10-2 0 16,14-6-1-16,13-19-3 15,20-13 0-15,18-21-4 16,25-7-5-16,5-35-7 15,37 12-5-15,-11-35-4 16,38 15-5-16,-4-24-5 16,21 2-3-16</inkml:trace>
  <inkml:trace contextRef="#ctx0" brushRef="#br3" timeOffset="380549.7662">18817 16329 46 0,'0'0'41'15,"-22"-14"-1"-15,10 9 0 16,-17-14-24-16,7 13-7 16,-7-2-3-16,2 8-1 15,-4 3-1-15,0 12-2 0,2 6 1 16,3 11-3-16,3 9 2 15,7 8-2-15,7 1 1 16,11-1 0-16,12-4-1 16,15-10 0-16,15-12-2 15,14-20-2-15,22-8-5 16,-1-31-7-16,23 8-7 15,-17-33-3-15,22 15-5 16,-24-26-7-16,7 11-2 16</inkml:trace>
  <inkml:trace contextRef="#ctx0" brushRef="#br3" timeOffset="380947.7889">19457 15877 72 0,'-17'-4'42'0,"-7"2"-2"0,13 20 2 15,-12 12-36-15,14 7-3 16,-3 12 0-16,2 12-1 15,-4 6 0-15,0 7-1 16,-2 4 1-16,1-1-1 16,1-5 1-16,3-8-2 15,7-13 0-15,1-10 1 16,8-12-1-16,8-14 0 15,2-15 0-15,7-11 0 16,3-12 0-16,4-6 0 16,0-4 1-16,3-2-1 15,-7 4 1-15,2 3-1 16,-5 7 1-16,-3 11-1 15,-2 10 1-15,-7 14-1 0,-4 9 0 16,0 11 0-16,-1 7-1 16,0-1 0-16,4 5-3 15,1-10-1-15,10-1-6 16,-3-23-3-16,19 1-7 15,-16-37-3-15,29 12-3 16,-19-31-3-16,17 12-6 16,-14-15 1-16</inkml:trace>
  <inkml:trace contextRef="#ctx0" brushRef="#br3" timeOffset="381345.8116">19966 16356 56 0,'0'-11'40'16,"0"11"-1"-16,0 0 3 0,0 0-29 15,-19-1-7-15,9 7 0 16,-10 3-1-16,1 9-1 15,-6 4-1-15,0 9 0 16,-4 5-1-16,6 4-1 16,2 3 0-16,9-3 0 15,4-2 0-15,10-5-1 16,8-9 0-16,6-12 0 15,6-13-1-15,8-11 1 16,-1-14-1-16,3-6 0 16,-3-8 1-16,0-4-1 15,-1-1 1-15,-6 2 0 16,-2 7 0-16,-7 8 0 15,-8 9 0-15,-5 19 1 16,0 0-1-16,-1 21 0 16,-7 9 0-16,0 11 0 0,2 2-1 15,0 2-1-15,5-2-2 16,-1-11-4-16,10 0-4 15,-8-32-5-15,15 16-5 16,-15-42-4-16,21 18-3 16,-18-33-2-16,18 11-5 15</inkml:trace>
  <inkml:trace contextRef="#ctx0" brushRef="#br3" timeOffset="381863.841">20322 16412 66 0,'0'0'40'16,"0"0"1"-16,7 12-2 15,-7-12-32-15,-7 26-3 16,5-6-2-16,2 12 1 16,-7 1 0-16,2 5-1 0,-2-2 0 15,-1-2-1-15,1-4 0 16,0-9 1-16,2-12-1 15,5-9 0-15,9-20-1 16,6-6 1-16,2-10 0 16,5-6 0-16,1-4 0 15,2 0 0-15,2 3 0 16,-7 4-1-16,-2 9 1 15,-4 4-1-15,0 9 0 16,0 3-2-16,10 5-1 16,7-3-1-16,22 7-8 15,0-18-1-15,31 17-9 16,-2-26-1-16,35 25-6 15,-13-27-3-15,22 24-1 0,-17-12-4 16</inkml:trace>
  <inkml:trace contextRef="#ctx0" brushRef="#br3" timeOffset="382298.8662">20846 15926 53 0,'19'-22'38'15,"4"12"0"-15,-9-1 0 16,9 15-32-16,-23-4-1 15,20 33 0-15,-16 0 0 16,-1 17 1-16,-8 7-1 16,1 16-1-16,-8 5-1 15,3 8-1-15,-5 1 0 16,0-1-2-16,7-3-1 15,0-12-2-15,9-10-2 16,-1-16-5-16,13-4-7 16,-14-41-7-16,25 25-5 0,-21-40-3 15,14 4-9-15,-17-18 3 16</inkml:trace>
  <inkml:trace contextRef="#ctx0" brushRef="#br3" timeOffset="382479.8766">20854 16517 56 0,'-38'-36'41'0,"13"18"1"15,-5-6 0-15,15 23-27 16,0-6-8-16,15 7-2 15,10-6-2-15,18-2-1 16,16-3-3-16,14-8-2 16,18 3-2-16,6-9-4 15,20 17-9-15,-14-18-7 16,15 32-7-16,-27-12-2 0,6 24-9 15,-24 0 2-15</inkml:trace>
  <inkml:trace contextRef="#ctx0" brushRef="#br3" timeOffset="382677.8876">21558 16732 86 0,'-46'31'46'15,"15"0"0"-15,-7-24-2 16,21-11-42-16,1-3-6 16,6-12-6-16,18 7-4 15,-9-19-8-15,25 21-9 16,-14-24-4-16,19 20-6 15,-6-9-3-15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0:58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3434 14794 9 0,'4'-23'25'0,"-2"8"-15"16,-2 15 3-16,6-22 1 15,-6 22 2-15,5-13-3 16,-5 13 0-16,0 0-3 16,0 0-2-16,-13 10-3 0,6 2-1 15,-4-3-2-15,0 7-2 16,-5-1 1-16,2 4-1 15,-2 2 0-15,2 0-1 16,2 1 2-16,5 0-1 16,4-3 1-16,6-5 0 15,6-3-1-15,9-5 0 16,4-6 0-16,3-4 1 15,4-6-1-15,1-5 0 16,3-3 0-16,-5-5 0 16,-4-2 2-16,-4 3 0 15,-7 2-1-15,-8 0 0 16,-7 6 0-16,-10 8 1 15,-6 8-2-15,-7 5 1 0,-7 10-2 16,-2 4 0 0,0 5 1-16,-2 5-1 0,3 3 1 15,5-2-1-15,8 0 2 16,3-3 0-16,12-2-1 15,5-5 0-15,9-8 0 16,7-3 1-16,10-9-1 16,0-6 0-16,7-8 0 15,3-5 0-15,1-4 0 16,-4-3 0-16,0 3-1 15,-9-2 1-15,-3 7 0 16,-10 2-1-16,-11 14 1 16,-1-13 0-16,-13 17 0 15,-5 4 0-15,-8 6 0 0,-1 6 0 16,-3 5 1-16,-2 6-1 15,3 1 0-15,3 0 1 16,5 5-1-16,4-2 1 16,4-2-1-16,10-2 1 15,4-2-1-15,7-7 0 16,5-2 0-16,7-9 0 15,4-6 0-15,6-10 1 16,3-6-1-16,3-8-1 16,2-5 1-16,1-4-1 15,-4 0 1-15,-5 0 0 16,-8 6-1-16,-10 4 1 15,-8 7 0-15,-3 11 0 16,-29 1 0-16,2 11 0 16,-8 6 0-16,-1 7 1 0,-2 4-1 15,4 6 1-15,0 3-1 16,7-2 1-16,6 1-1 15,9-1 1-15,8-3-1 16,9-8 1-16,5-3 0 16,10-7-1-16,7-7 0 15,4-5 1-15,4-8-1 16,-1-5 0-16,1-8 1 15,-1-5-2-15,-5-2 1 16,-6-3 0-16,-8 1 0 16,-8 1-1-16,-9 4 1 15,-9 6-1-15,-10 9 1 16,-4 8 0-16,-8 11 0 15,0 8 1-15,-3 7-1 0,-1 9 1 16,3 5-1-16,5 6-1 16,7-2 1-16,5 2 0 15,4-2 0-15,6-4-1 16,9-4 1-16,7-3-1 15,6-10 1-15,5-7 0 16,11-9 0-16,5-11 0 16,3-10-1-16,4-11 0 15,0-7 1-15,-2-10 1 16,-4 1-2-16,-10-1 2 15,-10 5-1-15,-13 5 1 16,-11 6-1-16,-14 10 1 16,-9 13 0-16,-9 9-1 15,-7 9 0-15,0 6-1 16,-1 7 2-16,4 4-2 0,3 2 1 15,9 0 0-15,9-1 1 16,9 0-2-16,11-6 1 16,9-3 1-16,7-8-1 15,9-3 0-15,8-7 0 16,5-5 0-16,2-7 0 15,2-5 0-15,-3-4-1 16,-4-3 0-16,-4-4 0 16,-2-1 0-16,-11 0-1 15,-8 0 1-15,-8 2 0 16,-9 1 1-16,-7 8-1 15,-5 4 2-15,-7 7-1 16,-1 9 1-16,-7 7-1 16,2 13 2-16,1 7-2 0,2 6 2 15,2 6-2-15,5 2 1 16,4 2-1-16,5-2 0 15,9-6 1-15,6-5-1 16,8-9 0-16,7-7 0 16,7-10 0-16,7-11 0 15,5-11 0-15,3-10 0 16,-1-8 0-16,-1-12 0 15,-3-3 0-15,-4-4-1 16,-7 1 1-16,-12 4 0 16,-7 7 1-16,-9 10-2 15,-10 11 2-15,-7 15-1 16,-9 11 1-16,-2 11 0 0,-3 7-1 15,0 5 1-15,3 3-1 16,4 0 1-16,9-3-1 16,8-6-2-16,13 1-4 15,1-19-25-15,26 3-4 16,3-16-3-16,18-3 0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1.14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3544 14760 20 0,'0'0'35'0,"0"0"0"15,0 0 0-15,0 0-21 16,0 0-5-16,17-2-3 15,-17 2-2-15,20-10 0 16,-6 5-2-16,6 3 0 16,-6-2 0-16,2 3 1 15,0 1-2-15,1 1-1 16,-3 3 1-16,-2 0-1 15,1 2 0-15,0 0 0 0,-2 0 1 16,4-1-1-16,3-1 1 16,0 0 0-16,2-1 0 15,8-2 0-15,2-1 0 16,5-1 0-16,1-2 0 15,2 0 0-15,-1 0 0 16,0 0-1-16,-3 0 1 16,-6 0-1-16,-2 1 0 15,-3 1 0-15,-4 0 0 16,-1 0 1-16,-2 0-1 15,3-1 1-15,-2 2-1 16,0-1 1-16,-1 1 0 16,1 0 0-16,-2 1-1 0,0 2 2 15,0-1-2-15,0 0 0 16,2-1 0-16,-1 2 1 15,2-3-1-15,2 0 0 16,1-1 0-16,2-2 1 16,1 0-1-16,0-1 0 15,-2 0 0-15,-2-3 0 16,0 2 0-16,-1-1 0 15,-3 2 1-15,-3 0-1 16,-3 2 0-16,-10 2 0 16,19-1 0-16,-19 1 0 15,15 3 0-15,-15-3 0 16,22 3 0-16,-7-2 0 15,4-1 0-15,3-1 0 0,4-2 0 16,2 1 0-16,3-1 0 16,0-1 0-16,4 1 1 15,0 0-1-15,0 0 0 16,-2 2 0-16,1 2 1 15,-2 0-1-15,1 3 0 16,-3-1 0-16,0 0 0 16,-4 2 0-16,6 0 0 15,-2-1 0-15,3-1 0 16,6-1 0-16,1-2 0 15,3 0 0-15,7-1 0 16,1-4 0-16,3 2 0 16,3-2 0-16,-1 0 0 15,0 2 1-15,-2 0-1 16,2-1 0-16,-3 1 0 0,-1 1 1 15,-6 1-1-15,0 2-1 16,-2-1 1-16,-3 2 0 16,-4-1 0-16,-3 0 0 15,-4 0 0-15,-1-1 0 16,-4 1 0-16,0 0 0 15,-2 1 0-15,-2-1 0 16,-3 1 0-16,2-3 0 16,2 2 0-16,-3-1 0 15,0-1 0-15,1 1 0 16,-2-1 1-16,2-2-1 15,-2 3 0-15,3-1 1 16,0 0-1-16,-3 1 0 16,1 0 0-16,-5 1 0 0,0 0 0 15,-2 1 0-15,-12-2 0 16,17 3 0-16,-17-3 0 15,0 0 0-15,0 0-1 16,10 14 1-16,-10-14 0 16,9 11 0-16,-9-11 0 15,18 14 0-15,-5-8 0 16,2-1 0-16,0-2 0 15,-1-1 0-15,-3 0 0 16,-11-2 0-16,12-3-1 16,-12 3-1-16,-14-3-3 15,-6-9-8-15,20 12-22 16,-32-4-3-16,17 6-1 0,-6-7-1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2.7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6651 14975 9 0,'0'0'32'16,"10"-8"1"-16,-10 8 1 0,0 0-20 16,2-14-3-16,-2 14-2 15,0 0-2-15,4-13-2 16,-4 13 0-16,0 0-2 15,-6-13 0-15,6 13-2 16,-12 3 1-16,12-3 0 16,-21 21-1-16,6-5-1 15,-5 7 0-15,-1 6 0 16,-4 5-1-16,-3 9 1 15,-1 1 0-15,0 1 0 16,3-3-2-16,6-1 4 16,8-9-2-16,8-4 0 15,9-12 0-15,11-12 1 16,8-9-1-16,7-10 1 0,4-7-1 15,-1-6 1-15,-3 0 0 16,-7 0-1-16,-7 0 1 16,-7 4-1-16,-7 4 1 15,-6 6-1-15,-8 10 0 16,-4 6 1-16,-2 9-1 15,1 8 0-15,-4 9 0 16,1 5 0-16,1 5-1 16,3 4 1-16,1-1 0 15,5 2 0-15,4-6-1 16,3-5 2-16,5-7-2 15,6-3 2-15,4-7-1 16,3-8 0-16,4-7 1 16,3-7-1-16,2-8 0 0,-1-8-1 15,4-5 1-15,-5-6-1 16,-1 2 1-16,-4-1 0 15,-4 8 0-15,-9 6 0 16,-5 19 0-16,-19-5 0 16,-5 20 1-16,-9 10-1 15,-6 9-1-15,-4 2 2 16,3 11-1-16,2 1-1 15,2 0 0-15,9 2 0 16,10-5 0-16,10-2 0 16,9-5 1-16,9-9-4 15,9-6 4-15,8-11 0 16,3-8 0-16,5-9-1 15,-3-5 1-15,-4-9 0 16,-7 2 0-16,-6-5 1 0,-11 0-1 16,-5 4 1-16,-10 3-1 15,-4 6 2-15,-4 2-2 16,-2 3 0-16,1 9 0 15,-2 5 0-15,3 3 0 16,4 6 0-16,2 3-2 16,6 5 2-16,5 1 0 15,5-2 0-15,7-3 0 16,2-1 2-16,4-4-2 15,0-4-2-15,2-7 2 16,-2-2 0-16,-2-6 2 16,-4-3-2-16,-11 4 0 15,10-17 1-15,-10 4-1 16,-3 2 1-16,3 11 0 0,-22-15-1 15,7 14 0-15,-3 4 0 16,0 7-1-16,-1 7 1 16,3 2-1-16,1 2 1 15,6 1-1-15,4 1-1 16,6-5 2-16,6 1 2 15,0-5-2-15,5-2 0 16,3 0 1-16,-1-4-1 16,1-2 0-16,-3-4 1 15,2-3-1-15,-3-5 0 16,-1-5 0-16,-1-4 0 15,1-5 1-15,-3 0-1 16,-4 2 0-16,2-3 1 0,-4 7-1 16,-2 3 0-16,1 11 1 15,-14-6-1-15,3 12 0 16,-1 3 0-16,-3 4-1 15,-3 3 1-15,2-1-1 16,1 0 1-16,0 1-1 16,3-6-1-16,10 4-8 15,-11-22-19-15,24 8-7 16,-3-13-3-16,10 5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3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6571 16058 10 0,'0'-19'32'0,"0"19"-5"16,5-11-5-16,4 15-4 15,-13-16-1-15,4 12-3 16,0 0-3-16,0 0-4 16,0 0-3-16,0 0-1 0,-3 15-1 15,3-15 1-15,-16 17-1 16,6-7-1-16,-4 1-1 15,0-1 0-15,-1-3 0 16,0 0 1-16,-3-5 0 16,4-1 0-16,-4-3 0 15,3 0 0-15,0-4 1 16,-1 1-1-16,-5 1 0 15,2-2 0-15,-5-2 0 16,-3 3-1-16,-2 1 0 16,-1-1 1-16,-3 2-1 15,-1-1 1-15,-2 2-1 16,-1-2 0-16,2 2 1 15,2-1 0-15,2-2-1 16,0 1 1-16,6-1 0 0,0-2-1 16,2 2 1-16,0 1-1 15,2 0 1-15,-1 4-1 16,-2-1-1-16,1 1 1 15,-5 2 0-15,-1 1 0 16,0-2-1-16,-3 0 1 16,-4 0 0-16,-1 0 0 15,-4 1 0-15,-1 0 0 16,-4-1 0-16,-2 0 0 15,0 0 0-15,0 1 0 16,0 1 0-16,-1-2 0 16,3 1 0-16,4-2 0 0,-1 0 0 15,5-1 0-15,1-1-1 16,2-2 1-16,0 0 0 15,2-1 0-15,0-1 0 16,-1 0 0-16,0 0 0 16,-1 1 0-16,-5 1 0 15,-1 2 0-15,-1 2 0 16,0 1 0-16,-1 2 0 15,-2 0 0-15,3 1-1 16,0-1 1-16,2-1 0 16,1-1 0-16,3-1 0 15,1 0 0-15,0-1 0 16,2 0 0-16,-3 1 0 15,3 2 0-15,-5 1 0 16,-4 3 0-16,0 0 0 0,-1 3 0 16,0 0 0-16,1-1-1 15,0 0 1-15,4-2 0 16,4-1 0-16,6-2 0 15,5-2 0-15,6 1 0 16,5-2-1-16,12 0 1 16,-14-7 0-16,14 7-1 15,0 0 1-15,1-10 0 16,-1 10 0-16,0 0 0 15,0-10 0-15,0 10 0 16,0 0 0-16,-13-3 0 16,13 3 1-16,-16 4-1 15,16-4-1-15,-18 5 1 16,18-5 0-16,-15 7-1 0,15-7 0 15,-15 10 0-15,15-10 0 16,-23 12 0-16,9-5 0 16,0-1 1-16,0-1 0 15,2-1-1-15,1 0 0 16,11-4 0-16,0 0-3 15,0-17-12-15,23 17-10 16,-6-19-11-16,18 12-2 16,-3-14 0-16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7.1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3636 15819 35 0,'-16'-1'35'16,"16"1"1"-16,-12-7-3 15,24 1-29-15,4-8-2 16,15-1-1-16,14-6 0 16,13-4-1-16,11-7 0 0,9-3 1 15,5-2-1 1,-1 3 1-16,-2 0-1 0,-11 3 1 15,-10 2-2-15,-13 9 3 16,-16 6-2-16,-12 4 0 16,-18 10 0-16,-10-2 0 15,-19 13 0-15,-12 6 1 16,-15 5 0-16,-14 7-2 15,-6-2 3-15,-4 4-3 16,2-3 3-16,12-1-3 16,7-10 2-16,16-6-2 15,16-9 2-15,27-2 0 16,19-32-1-16,22 2 1 15,14-8-1-15,13-7 1 16,11-5-1-16,-1-1 1 0,-2 3-1 16,-9 1 1-16,-18 9-1 15,-16 8 0-15,-23 10-1 16,-20 10 1-16,-23 13-1 15,-19 5 1-15,-16 8 0 16,-16 6 0-16,-6 5 0 16,-2 2 1-16,2 1 0 15,14-4 0-15,10-7-1 16,18-3 1-16,21-5-1 15,27-11 0-15,0 0 0 16,44-27 0-16,12 2 0 16,14-11 0-16,8-4 0 15,6-4 0-15,-2-1 0 16,-8 1 0-16,-10 3 0 0,-17 5 0 15,-18 5 0-15,-18 8 0 16,-18 8 0-16,-13 4 0 16,-14 8 1-16,-12 6-1 15,-7 7 1-15,-10 3 0 16,4 6-1-16,1-3 1 15,11 1 0-15,7-4-1 16,16-5 0-16,24-8 0 16,16-2 1-16,24-12-2 15,16-6 1-15,15-2 0 16,7-5 0-16,3-1 0 15,-4 3 0-15,-7 0 0 16,-17 7 1-16,-15 3-1 16,-18 5 0-16,-20 10 0 15,-11-3 0-15,-17 7 2 0,-14 2-2 16,-5 5 1-16,-10 2 0 15,-7 6-1-15,-1 4 1 16,4 4 0-16,5 0-1 16,13-3 1-16,16 1-1 15,14-2 0-15,26-8-1 16,20-9 1-16,19-10-1 15,20-8 0-15,15-9 1 16,9-3 0-16,7-4 0 16,0-1 0-16,-10 3 0 15,-11 3-1-15,-15 9 1 16,-17 6 0-16,-20 9-1 15,-18 5-1-15,-24 8 1 16,-21 9 0-16,-16 7 1 0,-15 9 0 16,-9 12 0-16,-11 10 0 15,-4 7 1-15,1 3 2 16,10-3-2-16,17-3-2 15,21-6 2-15,24-16-2 16,31-20 1-16,28-20 0 16,36-20 0-16,28-20-3 15,25-19 4-15,15-11 1 16,11-8-1-16,9-4 1 15,-5-1-1-15,-15 9-1 16,-19 7 1-16,-28 12 0 16,-32 16-1-16,-29 10 0 15,-40 26 1-15,-29 3-1 16,-40 26 0-16,-24 18 1 0,-26 21-1 15,-16 11 1-15,-15 15-1 16,2 4-1-16,6-1 1 16,15-6-1-16,20-12 0 15,28-12 0-15,29-24 0 16,36-21-1-16,37-25 1 15,32-22 0-15,36-19-1 16,23-17 2-16,19-16 0 16,13-10 2-16,8 1-4 15,-7-1 2-15,-14 10-1 16,-21 10 2-16,-27 15-2 15,-27 13 0-15,-32 17 0 16,-26 22 0-16,-51 0 1 0,-18 26 1 16,-29 12-1-1,-20 16 2-15,-20 11-1 0,-8 14 3 16,-1 0-3-16,9 2 0 15,21-10 0-15,27-8-2 16,26-15 2-16,37-23-2 16,45-24 1-16,41-24-1 15,35-27 1-15,30-18 1 16,25-16-1-16,11-11 1 15,4-3-1-15,-12 3 0 16,-20 7 0-16,-30 12 1 16,-38 17-1-16,-38 21 1 15,-49 24-1-15,-36 19 0 16,-35 16 0-16,-30 19 1 0,-23 18-1 15,-13 12 0-15,1 4 1 16,9 1-1-16,19-10 0 16,28-6 1-16,31-13-1 15,38-15 1-15,34-31-2 16,58 2 1-16,25-27-1 15,27-9 0-15,26-11 1 16,20-11-2-16,8-2 1 16,0-3 0-16,-10 2 0 15,-20 6 0-15,-26 11 1 16,-29 6-1-16,-34 15 0 15,-38 10 1-15,-37 15 0 16,-34 13 0-16,-30 14 0 16,-21 14 1-16,-19 14 0 15,-10 9 0-15,-3 4 0 0,6 2 0 16,14-3 0-16,21-7 1 15,27-12-3-15,32-15 1 16,35-20 1-16,38-19-2 16,40-20 1-16,33-18-1 15,37-14 1-15,22-13-2 16,20-4 2-16,4 0-1 15,-3 4 0-15,-15 6 0 16,-24 16 0-16,-31 13-1 16,-40 17 1-16,-39 15 1 15,-39 15 0-15,-36 15 0 16,-34 15 0-16,-32 13 1 15,-23 13 1-15,-11 9 1 16,-4 3-2-16,8-1-1 0,14-8 0 16,24-9-1-16,27-16 1 15,39-21-1-15,37-28 0 16,45-13-2-16,41-26 3 15,28-20 0-15,27-12 0 16,19-11 2-16,10-5-2 16,-3 4 1-16,-11 10-1 15,-22 9 0-15,-32 16 0 16,-34 17 0-16,-37 19 0 15,-31 12 0-15,-46 21 0 16,-20 11 1-16,-26 14-1 16,-20 13 0-16,-18 11 0 15,-9 11 2-15,-2 4-2 16,5 4-1-16,11-6 1 0,17-9-1 15,24-9 1-15,28-18-1 16,35-23 1-16,36-25-3 16,45-24 2-16,32-20 2 15,34-22 1-15,20-7-1 16,14-8-1-16,5-1 1 15,-9 6-1-15,-18 11 1 16,-29 14 0-16,-29 15-1 16,-42 20-1-16,-38 17 1 15,-33 3 0-15,-35 23 0 16,-27 14 0-16,-24 13 1 15,-20 12 0-15,-6 6-1 16,3 2 1-16,14-3-1 0,21-8 1 16,28-8-2-1,35-20 1-15,45-19-1 0,44-23 0 16,39-15 3-16,29-15-2 15,26-7 1-15,15-5-1 16,4-3 1-16,-10 8-1 16,-15 6 2-16,-27 11-2 15,-28 13 0-15,-30 14 0 16,-31 8 0-16,-30 11 1 15,-22 9-1-15,-22 8 1 16,-15 6-3-16,-6 4 2 16,-4 0-1-16,6-1 2 15,5-4-2-15,14-6 1 16,14-5-2-16,21-7 2 0,19-10 0 15,20-8 0-15,21-11 0 16,17-7-1-16,11-2 0 16,6-3 1-16,4 0-1 15,-4-1 0-15,-8 2 0 16,-11 5 1-16,-12 5 0 15,-18 5 0-15,-23 3 0 16,0 0 1-16,-13 17-1 16,-11-3 0-16,-8 5 1 15,-10 6-1-15,-4 6 1 16,-3 2 0-16,1 1-1 15,4-3 1-15,8-4-1 16,11-4 0-16,12-8 0 16,13-15 0-16,28-3 0 15,15-18-1-15,9-5 1 0,11 1-1 16,1-3 1-16,0 1 0 15,-9 4 0-15,-13 7-1 16,-18 9 1-16,-24 7-1 16,-8 17-1-16,-21 2-2 15,-18-4-5-15,8 23-15 16,-21-16-12-16,18 4-3 15,1-11 1-15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3.39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10249 14778 20 0,'15'-7'13'0,"-1"8"1"15,-14-1 2-15,19-1-1 16,-19 1 2-16,0 0-4 0,0 0-1 16,0 0-3-16,-11 4 1 15,11-4-3-15,-12 7-1 16,12-7-2-16,-13 3 1 15,13-3-2-15,0 0 0 16,-12-2 0-16,12 2-2 16,0 0 0-16,-12-1 0 15,12 1-1-15,-16 1 1 16,16-1-1-16,-18 4 1 15,18-4 0-15,-16 2 0 16,16-2 0-16,-14 1 0 16,14-1 0-16,-13 1 0 15,13-1 0-15,0 0-1 16,-14 5 1-16,14-5-1 15,0 0 1-15,-14 5-1 0,14-5 1 16,0 0-1-16,-11 3 1 16,11-3 0-16,0 0 0 15,-18-1-1-15,18 1 1 16,-16-2-1-16,3 0 1 15,-2 4-1-15,-2-2 0 16,-5 2 0-16,-4 3 0 16,-4 0 0-16,-1 0 0 15,-1-2 0-15,-2 2 0 16,0 0 0-16,1-3 0 15,2-1 1-15,2-2-1 16,4-1 0-16,2-3 0 16,2-1 1-16,4 0-1 15,-1 1 0-15,3-2 2 0,3-1-2 16,-1 2 1-16,0 0-1 15,3 3 1-15,-3-2-1 16,0 3 0-16,1 0 0 16,-6 2-1-16,3 0 1 15,-2-2 0-15,-1 2 0 16,1-2 0-16,-3 2 0 15,2 0 0-15,-1 0 0 16,2-3 1-16,-4 3-1 16,-3 2 0-16,2-1 0 15,-4 4 0-15,-1-1 0 16,-1 0-1-16,-5 3 1 15,3 0-1-15,-2-1 2 16,-2-2-2-16,0 1 1 0,4-2 0 16,-1-2 0-16,2-1 0 15,5-4 1-15,-3 0-1 16,6-1 0-16,-2 1 1 15,4-2-1-15,2 0 0 16,0 1 0-16,-3 1 1 16,0 2-2-16,-1 1 2 15,-1 0-1-15,2-2 0 16,-6 2-1-16,3 1 2 15,-4 0-2-15,5-2 1 16,-3-1 0-16,2 2 0 16,-2-1 0-16,1 0 1 15,1 1-1-15,-1-1 0 0,-2 1 0 16,-1 0 0-1,2 1 0-15,1 0 0 0,-5 2 0 16,1 0 0-16,-1 1 0 16,1 0-1-16,4 1 1 15,-4-2 0-15,5-1 0 16,-3 2 0-16,4-4 0 15,1 1 0-15,2-3 1 16,0 1-1-16,-2 0 0 16,0 0 0-16,2-1 0 15,-2 2 1-15,-1-1-2 16,-2 2 1-16,0 0 0 15,0 0 1-15,0 0-1 16,-1 0-1-16,0 0 1 0,1 0 0 16,-2-2 0-16,3 2 1 15,0-2-1-15,0 1 0 16,2-1 1-16,0 0-1 15,1 0 0-15,2 2 0 16,2-1 1-16,-3 1-1 16,3 1 0-16,-2-1 0 15,1 2 0-15,2 0 0 16,-1 0-1-16,2-1 1 15,-4 0 0-15,6-1 0 16,0 0 0-16,2 0 0 16,10 0 0-16,-18-2 0 15,18 2 0-15,-11-2 1 16,11 2-2-16,-12-2 1 15,12 2 1-15,-13 0-2 0,13 0 1 16,-15 4 0-16,15-4 0 16,-14 1-1-16,14-1 1 15,-10 2 0-15,10-2 0 16,0 0 0-16,0 0 0 15,-10-2 1-15,10 2-1 16,0 0 0-16,-18 0 0 16,8 1 0-16,-4 2 0 15,0-1-1-15,-3 1 1 16,-1 0-1-16,2-1 1 15,2 0 0-15,1-2-1 16,13 0 1-16,-11-1 1 16,11 1-1-16,0 0 0 15,0 0 0-15,-12-9 0 0,12 9 0 16,0 0 0-16,0 0 0 15,-13-6 0-15,13 6 0 16,-11 1 0-16,11-1 0 16,-14 3 0-16,14-3-1 15,-14 1 1-15,14-1 0 16,-11 0 0-16,11 0 1 15,0 0-1-15,-13-6 0 16,13 6 0-16,0 0 0 16,-12-6 0-16,12 6 0 15,-13-3 0-15,13 3 0 16,-16 1 0-16,5 0-1 15,0 1 1-15,1 1 0 16,10-3 0-16,-19 3 0 16,19-3 0-16,-10 2 0 0,10-2 0 15,0 0 0-15,0 0 0 16,-13-3 0-16,13 3 0 15,0 0 0-15,-16-6 0 16,16 6 0-16,-22-1 1 16,8 2-1-16,-5 1 0 15,2 1-1-15,1-1 2 16,-3 0-1-16,7 2 0 15,-1-3-1-15,13-1 1 16,-15 0 0-16,15 0 0 16,0 0 1-16,0 0-1 15,0 0 0-15,-5-10 0 16,5 10 0-16,0 0 0 15,0 0 0-15,0 0 0 0,0 0 0 16,-10-3 0-16,10 3-1 16,0 0 0-16,0 0 0 15,0 0 0-15,0 0 0 16,0 0 0-16,0 0 0 15,0 0 0-15,0 0 1 16,0 0 0-16,0 0-1 16,0 0-2-16,0 0-9 15,17 5-23-15,-17-5-1 16,32-12-2-16,-4 0-2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5.96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6868 15084 11 0,'0'0'31'0,"6"-11"0"16,-6 11 0-16,4-12-20 0,-4 12-3 15,0 0-1-15,0 0-2 16,0 11-1-16,-3-1 0 15,-9 0-2-15,6 3 1 16,-4 1-1-16,0 2-1 16,1 0 0-16,5 3 0 15,2-3-1-15,5 1 0 16,7-4 0-16,3-1 0 15,5-2 0-15,2-6 0 16,5-3 0-16,-3-4 0 16,0-5 0-16,-4-4 0 15,-5 1 1-15,-4-4-1 16,-9 0 1-16,-1 1-1 15,-6 0 0-15,-3 2 1 0,-4 6-1 16,-5 2 0-16,-2 8 0 16,-1 4 1-16,2 6-1 15,-2 6 1-15,2 3 0 16,3 3 0-16,5-1-1 15,6 1 1-15,8-2-1 16,10-6 1-16,10-3-1 16,6-4 0-16,5-4 0 15,6-5 0-15,0-4 0 16,0-2-1-16,-5-4 2 15,-7 1-1-15,-8-3 0 16,-8 2 0-16,-8-3 0 16,-3 11 0-16,-15-18 0 15,-1 12 1-15,-4 1-1 0,-3 5 0 16,0 3 0-16,-1 3 1 15,0 5-1-15,2 5 0 16,4 4 1-16,2 5-1 16,4 4 0-16,6 0 0 15,5 2 0-15,6-3 1 16,5 0-1-16,8-3-2 15,0-5 2-15,5-3-1 16,2-7 1-16,0-1-2 16,-3-7 2-16,-1-3 1 15,-4-3-1-15,-6-6 1 16,-2 0 0-16,-5 0 1 15,-7-2-2-15,3 12 1 16,-14-18 0-16,3 12-2 16,-3 4 1-16,-2 4 1 0,-2 5-1 15,0 4 0-15,-2 6 0 16,1 3-2-16,1 5 2 15,1-1-1-15,4 3 1 16,6 1-2-16,3-5 2 16,10-2-1-16,8-4 0 15,5-5 1-15,7-6 0 16,4-4 0-16,3-6-1 15,-2-3 1-15,-3-3 0 16,-5-1 0-16,-8-3 0 16,-7 0 0-16,-8 2 0 15,0 12 0-15,-25-17 0 16,3 12 0-16,-10 4 0 15,-1 2 1-15,-4 5-1 0,1 2 0 16,3 3 1-16,3 4-1 16,6 2 1-16,9 0-1 15,10-1 0-15,10 4 0 16,11-4 0-16,9-2 0 15,2-2 0-15,7-3 0 16,2-5 0-16,-3-3 0 16,-4-3 0-16,-2-4 0 15,-8-3 0-15,-6-5 0 16,-4-2 1-16,-8-2-1 15,-6-1 0-15,-4 0 1 16,-5-1-1-16,-2 4 0 16,-5 4 0-16,0 6 0 15,-2 7 0-15,-3 7-1 0,2 8 1 16,2 8 0-16,2 6 0 15,4 4 0-15,7 1 0 16,4 1 0-16,5 0 0 16,9-5 0-16,8-5 0 15,5-7 0-15,1-8-1 16,5-6 1-16,2-7 0 15,-1-6 0-15,-3-4-1 16,-2-4 1-16,-5-2 0 16,-5-1 0-16,-7 1 0 15,-5 4 0-15,-6 2 0 16,-8 10 1-16,-6 2-1 15,-4 3 0-15,-6 7 0 0,-1 3 0 16,-1 7 0-16,1 2 1 16,3 1-1-16,7-2 0 15,7 1 0-15,7 0 1 16,11-6-1-16,6-4 0 15,11-1 0-15,5-5 0 16,5-2 0-16,3-4-1 16,-1-4 2-16,0-1-1 15,-4-1 0-15,-9-1 0 16,-6-3 0-16,-16 10 0 15,10-16 0-15,-10 16 0 16,-22-18 0-16,3 12 0 16,-5 1 0-16,-6 4 0 15,-3 3 0-15,0 5 1 0,-3 5-1 16,1 4 1-16,2 3-1 15,2 4 1-15,8 2-1 16,4-5 0-16,10-1 0 16,9-3 0-16,14-5-4 15,5-19-12-15,15 7-19 16,5-15-4-16,7 2 2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8.93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7127 16143 16 0,'-4'10'34'16,"4"-10"-2"-16,0 0 3 15,0 0-26-15,0 0-5 0,0 0-1 16,0 0-2-16,0 0 0 16,0 0-1-16,6 12 1 15,-6-12 0-15,13 3 1 16,-1 0 0-16,0-6 1 15,7 3 0-15,0-2 0 16,0 1 0-16,1-1 0 16,2 2-1-16,-1 0 0 15,1 1-1-15,-2 1 0 16,-1-1-1-16,3 1 1 15,3-2-1-15,1-1 1 16,2-2 0-16,1-1-1 16,6-1 1-16,-1-2 0 15,0 0-1-15,-2 0 1 16,-1 2-1-16,-7 1 0 0,-1 2 0 15,-4 0 0-15,-5 4 2 16,-3 1-2-16,-11-3 0 16,13 8 0-16,-13-8 0 15,0 0 1-15,14 8-1 16,-14-8 0-16,14 2 1 15,-4-3-1-15,4 0 1 16,5 0-1-16,4-2 1 16,-1 1-1-16,8 1 1 15,-1 0 0-15,5 1 0 16,-2-1 0-16,4 1-1 15,2 1 1-15,0 0 0 16,8-1 0-16,-2 0-1 16,2-1 0-16,4-1 1 0,1-2-1 15,2 2 1-15,0-1 0 16,-2 2-1-16,1 1 1 15,-3 0-1-15,-1 1 1 16,-6 3-1-16,0-1 1 16,-4 1-1-16,1-1 1 15,-1 1-1-15,0-2 0 16,0 0 0-16,4 0 1 15,2-4-1-15,2-1 0 16,4 1 1-16,-1-3-1 16,2 2 0-16,-3 0 1 15,3-1-1-15,-4 1 1 16,-3 2-1-16,-3 1 0 15,-6 2 0-15,0 1 1 0,-5 0-1 16,-3 1 0-16,-5-1 0 16,-1 1 0-16,-2-1 0 15,0-1 0-15,-1 0 0 16,1-2 0-16,2-2 0 15,2 0 0-15,4-3 0 16,0 2 1-16,1-4-1 16,0 2 0-16,0 1 0 15,-5 0 0-15,0 2 0 16,-3 1 0-16,-5 1 0 15,-2 1 0-15,-13-1 0 16,18 5 0-16,-18-5-1 16,20 8 1-16,-10-2 0 15,6-3 0-15,-1 2 0 16,4-3 0-16,-2 1 0 0,1-1 0 15,-2-1 0-15,-2-1 0 16,-3-1 0-16,-11 1 0 16,14-2 0-16,-14 2 0 15,0 0 0-15,0 0 0 16,13 4 0-16,-13-4 0 15,16 3 0-15,-4 0 0 16,2-2-1-16,1 0 1 16,1 0 0-16,1-2 0 15,-5-1-1-15,2-1 1 16,-14 3 0-16,18-5 1 15,-18 5-1-15,0 0 0 16,13-11 0-16,-13 11 0 16,0 0 0-16,14-9 0 0,-14 9 0 15,15-4 0-15,-15 4 0 16,16-2-1-16,-16 2 1 15,15-1 0-15,-15 1 0 16,0 0 0-16,0 0 0 16,0 0-1-16,0 0 1 15,-8-10 0-15,8 10 0 16,-15-8-1-16,15 8 1 15,-18-11 0-15,18 11 0 16,-13-9 0-16,13 9 0 16,0 0 0-16,-12-13 0 15,12 13 0-15,0 0-1 16,2-10 1-16,-2 10 0 0,0 0 0 15,5-16 0-15,-5 16 0 16,3-16 0-16,-2 4 0 16,-1-4 0-16,1-1 0 15,-1-4 0-15,0 1 1 16,0 0-1-16,1-1 0 15,-2 2 0-15,1 2 0 16,-5 1 0-16,1 3 0 16,4 13 0-16,-23-17 0 15,5 11 0-15,-3 3 0 16,-3 3 0-16,-3 3 0 15,3 2 0-15,-1 3 0 16,0-1 0-16,8 3 0 16,3 2 0-16,5-2-1 0,9-10 1 15,2 17 0-15,-2-17 0 16,22 5 0-16,-3-7 0 15,1-4 0-15,2-6 0 16,2-5 0-16,-2-4 0 16,-5-2 0-16,0-3-1 15,-6-1 2-15,-7 1-1 16,-6 0 0-16,-3 2 0 15,-7 7 0-15,-2-1 0 16,-6 7 0-16,0 4 0 16,-2 6 0-16,-2 4 0 15,6 5 0-15,-7 7-1 16,6 3 1-16,1 2 0 15,4 2 0-15,5 1 0 0,3-3-1 16,6-3 1-16,6-4 0 16,3-6-1-16,7-6 1 15,2-9-1-15,4-7 0 16,1-5 1-16,1-3-1 15,-4-4 1-15,-1-6-1 16,-6 0 1-16,-7 1 0 16,-2 3 1-16,-9 2-1 15,-8 4 1-15,-3 4-2 16,-5 6 2-16,-1 6 0 15,-1 6-1-15,3 3 0 16,2 4 0-16,4 1 0 16,4 2-1-16,10-9 1 15,-4 19-1-15,4-19 1 16,20 4 0-16,-3-5 0 0,4-4 0 15,3-6 0-15,2-6 1 16,-1-2-1-16,-3-4 1 16,-3-1-1-16,-4-2 1 15,-8 1 0-15,-4 1-1 16,-7 0 0-16,-4 4 1 15,-7 2-1-15,-1 5 0 16,-1 4 0-16,-1 5 1 16,-2 5-1-16,1 4 0 15,4 3 0-15,3 1 0 16,2 4 0-16,10-13-1 15,-7 17 1-15,7-17 0 16,14 8 0-16,1-11 0 16,3-4 0-16,1-2 0 0,2-6 0 15,1-4 0-15,-2-5 1 16,-2-2-1-16,-1 0 0 15,-3 1 1-15,-4-3-1 16,-7 5 0-16,-3 2 1 16,-3 4-1-16,-10 4 0 15,-3 9 0-15,-5 1 0 16,-2 6 0-16,-4 2 0 15,2 2 0-15,-1 0 0 16,4 3 0-16,10-4 0 16,12-6 0-16,-7 12-4 15,7-12-12-15,18-2-20 16,-7-3-2-16,7 6-2 0,-4-9 1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34.78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7374 14970 19 0,'28'-7'28'0,"-10"7"-14"16,-18 0-2-16,19 0 2 16,-19 0-1-16,-14 7 0 15,-8-7-3-15,7 9-1 16,-14-6-3-16,1 7-2 15,-7-2-2-15,0 7-1 0,-7 6-1 16,-1 2 0-16,0 7-1 16,0 1 1-16,6 1-1 15,11-1 1-15,9-4 1 16,13-4 0-16,18-13 0 15,15-7 0-15,17-12 1 16,20-9 0-16,8-7 0 16,16-2 0-16,5-6 0 15,5-2-2-15,-6 6 0 16,-13 4-2-16,-13 9 1 15,-19 1-1-15,-18 13 1 16,-31 2-1-16,-15 16 1 16,-24 0 0-16,-20 5 1 15,-13 6 1-15,-9 2 1 0,-7 5 0 16,-1 0-1-16,3 2 1 15,9-5-1-15,16 1 1 16,20-3-2-16,18-7 0 16,20-5 1-16,25-7-1 15,22-8 0-15,17-10 0 16,20-6 0-16,11-7 0 15,7-9 1-15,2-2-1 16,-10 1 0-16,-11-1 0 16,-19 5 0-16,-21 4-1 15,-27 9 1-15,-26 4 0 16,-28 13 0-16,-24 9 1 15,-21 10-1-15,-13 7 1 16,-13 6-1-16,-2 6 1 16,0 2-1-16,8 6 1 0,14-5-1 15,23-3 1-15,22-7-2 16,26-4 2-16,24-8-1 15,19-10-1-15,25-5 2 16,15-6-1-16,13-4 0 16,5-7 0-16,3-4 0 15,-1-2-1-15,-5-2 1 16,-8 2-1-16,-15 3 0 15,-13 3 0-15,-15 5-1 16,-26 5 1-16,0 0 1 16,-15 13-1-16,-20 2 2 15,-10 6-1-15,-7 7 0 16,-7 4-1-16,-7 6 1 0,1 5-1 15,-2 3 1-15,8-1-1 16,10-3 1-16,14-2-2 16,17-9 2-16,21-8 0 15,25-15 0-15,22-15 1 16,21-14-1-16,20-5 0 15,10-9 1-15,5-7-1 16,0 1 0-16,-11 1 0 16,-17 6 0-16,-15 9 0 15,-23 9 0-15,-23 5 0 16,-17 11 0-16,-37 9 0 15,-13 6 1-15,-15 10-1 16,-13 6 0-16,-7 5 0 16,-6 3 0-16,2 0-1 0,8-1 2 15,11-6-1-15,18-3-1 16,22-6 1-16,20-4 0 15,10-19 0-15,35 11 0 16,7-11 0-16,16-6 1 16,12 0-1-16,6-7 1 15,4-2-1-15,-1-6-1 16,-3 0 1-16,-6-1-1 15,-11 3 0-15,-11 0 1 16,-15 2-1-16,-13 7-1 16,-20 10 1-16,0 0 0 15,-20-6 0-15,-9 16 0 16,-13 4 1-16,-6 6 0 15,-7 4 0-15,-4 5 1 0,1 3 0 16,4-2 0-16,8 3 0 16,13-5-1-16,18-5 1 15,23-5-1-15,26-13 0 16,27-14-1-16,27-12 2 15,27-9-1-15,23-9 1 16,22-5 0-16,6-2 0 16,4 1 0-16,-6 7 0 15,-13 7 0-15,-17 7-3 16,-20 11-1-16,-31 4 0 15,-27 11-1-15,-31 2 0 16,-22 11 1-16,-29-2 0 16,-22 11 0-16,-23 0 3 15,-18-1 2-15,-9 8 2 0,-12-7-1 16,1 5 0-16,-6-2-2 15,9-2 1-15,4-3-3 16,14-1 1-16,13-1-2 16,17-6 0-16,18 2 0 15,22-8 1-15,18-8 1 16,32-2 0-16,26-12 1 15,21-4 0-15,24-8 1 16,15-5-1-16,14-3 1 16,6 1-2-16,1 0 1 15,-6 5-1-15,-12 4 1 16,-16 4-1-16,-15 9 0 15,-21 2-1-15,-19 8 1 16,-19 1-1-16,-17 6 0 16,-18 5 0-16,-12 5 0 0,-17 4 1 15,-16 3 0-15,-3 2 2 16,-10 0 0-16,4 5 0 15,3-5-1-15,7 1 1 16,19-6-1-16,21-6 0 16,27-4-3-16,21-11-2 15,32 1-2-15,13-16 0 16,25 1 0-16,3-13 0 15,15 4 1-15,-11-9-1 16,-6 8 3-16,-18 2 1 16,-18 2 3-16,-23 6 1 15,-21 5 1-15,-20 9 0 16,-26 1 0-16,-14 12 1 15,-23-2 1-15,-9 12 0 0,-8-4 0 16,1 10 0-16,-4-5-2 16,11 3 1-16,9-6-2 15,15-2-1-15,18-6 0 16,19-12-1-16,11 0 0 15,18-12 0-15,13-7 0 16,5-4 0-16,5-4 1 16,2-4-1-16,-3 2 1 15,-6 2 0-15,-9 3-1 16,-11 5 1-16,-10 3-1 15,-15 16 0-15,-3-16 1 16,-13 13-2-16,-10 6 1 16,-7 2-1-16,-6 5 0 15,-7 1 1-15,-3 4 0 16,-3 1 1-16,-3 0-1 0,5 2 1 15,5-7 0-15,11 2-1 16,10-7 1-16,24-6 0 16,0 0-1-16,24-20 0 15,22-3 0-15,12-9-1 16,18-3 0-16,0-10 1 15,6 2-3-15,-8-4 2 16,-6 5 0-16,-15 5 1 16,-20 7-1-16,-15 7 3 15,-24 5-2-15,-16 14 2 16,-21 6-1-16,-11 9 1 15,-17 6 0-15,-5 8-2 0,-11 4 2 16,-2 2-3 0,2 1 2-16,6-2-1 0,11 0 0 15,16-7-2-15,13-4 0 16,16-9 0-16,25-10 0 15,0 0 0-15,33-21 0 16,9-7 2-16,16-6-1 16,8-6 2-16,10-4-1 15,3-5 1-15,-2 5-1 16,-2 2 1-16,-17 3-1 15,-10 8 0-15,-15 6 1 16,-18 6-1-16,-16 7 0 16,-15 7 0-16,-16 5 0 15,-13 8 0-15,-12 7 0 16,-12 8 0-16,-12 5 1 0,-5 7 1 15,-6 7 0-15,7 1-2 16,4-3 2-16,15 0-1 16,13-9 0-16,28-6-1 15,24-13 1-15,24-14-1 16,28-14-1-16,18-11 1 15,17-9 0-15,10-9 0 16,6-5-1-16,-2-5 1 16,-5 1 0-16,-12 7-1 15,-19 4 2-15,-18 5-2 16,-20 11 1-16,-24 7 1 15,-22 13-1-15,-26 13 0 16,-21 11 0-16,-23 12 0 16,-25 11-1-16,-18 10 2 0,-17 7-1 15,-6 8 0-15,-2 1 1 16,9-5-1-16,15-9 0 15,25-6-1-15,38-14 1 16,37-16-2-16,49-18 1 16,46-21 2-16,49-16-2 15,39-19 1-15,45-9-1 16,16-9 0-16,12 2-1 15,-8 1 2-15,-24 8 0 16,-31 15-1-16,-43 17 1 16,-48 16 0-16,-52 14 2 15,-43 16-1-15,-49 11 1 16,-32 18 0-16,-27 5-1 15,-24 10 0-15,-14 1 0 0,1 3 0 16,0 1 2-16,15-6-3 16,21-9 0-16,27-9-3 15,28-10 2-15,38-12-1 16,30-12 1-16,26-15 0 15,29-12 0-15,22-11 1 16,23-9 0-16,8-9 1 16,10-4-1-16,-5-6 1 15,-8 5-1-15,-15 6-1 16,-25 12 2-16,-29 5-1 15,-27 18 0-15,-35 12 0 16,-36 16 0-16,-22 16 0 16,-28 14 0-16,-18 8 0 15,-16 7 0-15,-4 11-1 0,1-2 1 16,17-2-1-16,19-9 1 15,24-11-1-15,37-16 2 16,41-20-2-16,48-22 2 16,41-24 0-16,48-21 0 15,42-18 1-15,26-12-1 16,23-5 1-16,1-2 0 15,-10 8-1-15,-25 16 0 16,-33 15-1-16,-43 24 1 16,-44 15-2-16,-50 18 1 15,-43 27 0-15,-42 12-1 16,-31 13 1-16,-27 13-1 15,-20 6 1-15,-11 5-2 0,-5-2 2 16,10-4 0-16,11-6-1 16,25-11 0-16,29-10 0 15,32-16 1-15,32-11-1 16,40-16 0-16,0 0 1 15,49-22-1-15,14-8 2 16,18-10 0-16,11-11-1 16,4-5 0-16,0-2 0 15,-6-2 0-15,-12 4-1 16,-17 4 1-16,-27 9 0 15,-25 11-1-15,-31 12 0 16,-31 16 1-16,-27 11-1 16,-21 12 1-16,-21 14 0 15,-10 8-1-15,-5 10 1 16,1-2 1-16,12 2 0 0,21-8-1 15,22-7 0-15,31-13 0 16,34-17 1-16,34-16-1 16,37-19 0-16,33-15 1 15,29-12-1-15,21-9 1 16,11-3-1-16,2 1 1 15,-9 6 0-15,-18 9 0 16,-24 13 0-16,-30 13-1 16,-35 10 0-16,-35 16 0 15,-39 4 0-15,-29 12 0 16,-26 7 0-16,-18 7-1 15,-11 2 1-15,-4 1-1 16,4 0 1-16,15-4-1 16,17-3 1-16,25-9-1 0,24-7 1 15,24-7-1-15,18-3 0 16,34-15 2-16,11-2-1 15,14-4 0-15,8-3 0 16,11-2 1-16,2-1-1 16,-2-1 1-16,2-5 0 15,-7 3-1-15,-7-3 0 16,-11 3 1-16,-12 1 0 15,-17 4 1-15,-17 5-1 16,-25 11-1-16,-20 7 0 16,-24 12 0-16,-18 11 1 15,-15 6-1-15,-7 11-1 16,-1 4 1-16,5-1-1 15,23-1-2-15,16-10 0 0,32-2-5 16,12-15-27-16,43-7 0 16,19-16-2-16,24-7 0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42.657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13814 16088 6 0,'0'0'32'16,"0"0"0"-16,3-11 1 15,-5 1-16-15,2 10-11 16,0 0-1-16,0 0-1 0,0 0-1 16,0 0-1-16,0 0 0 15,0 0-1-15,0 0 1 16,0 0-1-16,-11 2 1 15,11-2-1-15,0 0 0 16,-15 5 0-16,15-5 0 16,-14 1-1-16,14-1 1 15,-19 0-1-15,5 1 1 16,-1 0-1-16,-3 0 1 15,-1 4 0-15,-3-2 0 16,0 1 1-16,-1-1-1 16,3 1 1-16,2-3 0 15,5 0-1-15,1-2 0 16,12 1 1-16,-15-2 0 0,15 2-2 15,0 0 1-15,0 0 0 16,0 0-1-16,-12-8 0 16,12 8 1-16,0 0-1 15,-14 4 0-15,14-4 0 16,-13 7 1-16,13-7-1 15,-18 9 0-15,18-9 0 16,-18 8 0-16,18-8 1 16,-17 8-1-16,17-8 1 15,-12 4-1-15,12-4 1 16,-12 1 0-16,12-1-1 15,-12 0 0-15,12 0 1 16,-13-1-1-16,1 1 0 0,0 1 0 16,-1-1 0-16,-1 0 0 15,-1-1 0-15,1 0 0 16,-3-2 0-16,0-1 1 15,-3-2 0-15,1 1-1 16,0 1 1-16,-3-2 0 16,0 1-1-16,-3 3 1 15,0 0 0-15,-2 2-1 16,-1 1 0-16,-2-1 0 15,-3 2 0-15,-3-1 0 16,-1 2 0-16,1-2 0 16,-1-1-1-16,1-1 2 15,2 0-2-15,1-3 2 16,3 0-1-16,3 0 0 0,3-1 0 15,0 1 1-15,1-2-1 16,2 1 0-16,0 0 0 16,1 1 0-16,0 2 0 15,-4 2 1-15,2 0-1 16,0 0 1-16,-1 2-1 15,0-1 1-15,-2 2 0 16,3-2-1-16,2 1 1 16,-2-2-1-16,2 0 0 15,0 0 0-15,0 0 0 16,2 0 0-16,-1 0 0 15,1-2 0-15,0 1 0 16,1 0 0-16,-1 1 0 16,3-3 0-16,-3 1 0 15,0-1 0-15,-1 0 1 0,2 1-1 16,-2 0 0-16,1 0 0 15,-4 1 0-15,3 1 0 16,-2 1 0-16,0 1 0 16,1-1 0-16,-1 1 0 15,0-1 0-15,2 2 0 16,0-2 0-16,-1-1 0 15,1 1 0-15,2 0 0 16,-2 0 0-16,-1 0 0 16,-1 2 0-16,0-1 1 15,-1 0-1-15,2-1 0 16,1 0 1-16,-2-1-1 15,3-1 0-15,3-1 0 16,1 0 0-16,2-2 1 0,-1 1-1 16,1-1 0-16,0 2 0 15,-2 1 1-15,-1 0-1 16,-4 1 0-16,-1 2 0 15,-3 0 0-15,0 2 0 16,-5-1 0-16,0 1 0 16,2 1 1-16,-1-1-1 15,2-2 0-15,1-1 0 16,4-1 0-16,0-1 1 15,4 1-1-15,1-1 0 16,0-1 0-16,0 1 0 16,1-1 0-16,-1 2 0 15,1 3 0-15,-5-1 0 16,2 2 0-16,-3-1 0 0,3 2 0 15,-2-2 0-15,1 2 0 16,0-1-1-16,-1 0 1 16,0-1 0-16,4 1 0 15,1-2 0-15,0 1 0 16,0 1 0-16,3-2 0 15,0 1 0-15,11-3 0 16,-15 3 0-16,15-3 0 16,-17 5 0-16,17-5 0 15,-21 7 0-15,8-4 0 16,-1 0 0-16,0 2-1 15,2-1 1-15,-1-1 0 16,0 0 0-16,2 1 0 16,11-4 0-16,-20 9 0 15,20-9 0-15,-17 2 0 0,17-2 0 16,-14-1 0-16,14 1 0 15,-14-2 0-15,14 2 0 16,-11-10 0-16,11 10 0 16,-11-5 0-16,11 5 0 15,-12-5 0-15,12 5 0 16,-13-4 0-16,13 4 0 15,-14-4 0-15,14 4 0 16,-16-3 0-16,16 3 0 16,-14-6 0-16,14 6 0 15,-14-5-1-15,14 5 1 16,-11-3 0-16,11 3 0 15,-18-2 0-15,6 3 0 16,-2 0 0-16,-1 0 0 0,-1 0 0 16,-2 0 0-16,2 1 0 15,1-1 0-15,2-2 0 16,13 1 0-16,-17-3 0 15,17 3 0-15,0 0-1 16,-11-3 1-16,11 3 0 16,0 0 0-16,0 0-1 15,0 0 1-15,0 0 0 16,0 0 0-16,0 0 0 15,0 0 0-15,0 0 0 16,0 0 0-16,-12-9 0 16,12 9 1-16,0 0-1 15,-15 0 0-15,15 0 0 16,0 0-1-16,0 0 1 0,0 0 0 15,0 0 0-15,0 0 0 16,-6-12 0-16,6 12 0 16,0 0 0-16,0 0 0 15,0 0 0-15,0 0 0 16,0 0 0-16,-4-11-2 15,4 11-3-15,5-11-15 16,12 12-17-16,-10-13-3 16,15 4 0-16,-6-11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1:54:41.62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1355 928 53 0,'-7'-54'36'16,"7"54"-1"-16,-8-53-1 16,8 53-24-16,0 0 0 15,-10-73-3-15,10 73-1 16,0 0-2-16,-10-57 0 15,10 57-1-15,0 0-1 16,0 0-1-16,0 0 0 16,0 0 0-16,0 0 0 15,0 0 0-15,-24 83 2 0,24-83-3 16,2 79 2-16,-3-56-1 15,8 79 1-15,3-1-3 16,6 4 3-16,2-7-3 16,5-19 0-16,-11-47 0 15,18-11 0-15,-30-21 0 16,0 0 0-16,52-14 2 15,-52 14-1-15,0 0 1 16,63-52-3-16,-63 52 3 16,41-51-3-16,-41 51 3 15,42-55-2-15,-42 55 1 16,31-65-1-16,-31 65 1 15,28-54 0-15,-28 54 0 16,0 0-1-16,0 0 2 16,0 0-1-16,0 0 0 0,42-21 0 15,-28 65 0-15,-2 20 1 16,2 8-1-16,6 2 2 15,-10-25-3-15,18-4 1 16,6-25 1-16,-34-20 0 16,0 0 2-16,68-39-4 15,-68 39 3-15,55-62-1 16,-55 62 1-16,56-83-2 15,-31 35 1-15,-2-10-3 16,-2-1 1-16,-3 0 0 16,1 4-3-16,-19 55-6 15,31-97-24-15,-31 97-6 16,23-75 1-16,-23 75 1 15</inkml:trace>
  <inkml:trace contextRef="#ctx0" brushRef="#br0" timeOffset="439.025">2534 1115 83 0,'0'0'39'0,"40"55"-3"15,-40-55 1-15,0 0-35 16,59 3 1-16,-59-3-2 15,52-21 2-15,-52 21-2 16,52-31 1-16,-52 31 0 16,50-43 1-16,-50 43-2 15,0 0 1-15,39-71 1 16,-39 71-1-16,0 0 1 15,0 0-1-15,0 0-1 16,-66-36 1-16,66 36 1 16,-62 38-1-16,25 5 0 15,-30 25-1-15,21 4 1 16,18-1-2-16,36-15 0 15,-8-56-3-15,54 27-12 0,-4-33-25 16,6-8-3-16,13-14 3 16,2-2-4-16</inkml:trace>
  <inkml:trace contextRef="#ctx0" brushRef="#br0" timeOffset="1190.0681">3834 569 91 0,'5'-55'39'0,"-5"55"-1"15,0 0 0-15,0 0-36 16,0 0 0-16,0 0-1 16,0 0 1-16,0 0-1 15,8 63-1-15,-8-63 2 16,0 94 1-16,-3-41-1 15,2 4 1-15,1 1 0 16,-2-26-1-16,3 28-1 16,3-2 1-16,-1-3 0 15,-3-55-1-15,13 91 0 0,-13-91-1 16,21 54 0-16,-21-54 0 15,0 0 1-15,0 0-2 16,63-4 0-16,-63 4 1 16,0 0-1-16,68-66-1 15,-68 66 2-15,45-52 0 16,-45 52-1-16,52-40 0 15,-52 40 0-15,50-17 1 16,-50 17 0-16,0 0-1 16,66 26-2-16,-66-26-2 15,0 0-8-15,61 68-23 16,-61-68-2-16,50 46-1 15,-50-46 0-15</inkml:trace>
  <inkml:trace contextRef="#ctx0" brushRef="#br0" timeOffset="1593.0909">4771 1026 91 0,'0'0'40'0,"0"0"0"15,0 0 2-15,0 0-37 16,0 0 0-16,-52-4 0 15,52 4 0-15,-58 52-1 16,11 5-1-16,1 11-2 16,19-7 0-16,13-8-1 15,11-24 1-15,20-9-2 16,-17-20 2-16,0 0-1 15,63-6 1-15,-63 6 0 0,54-25-2 16,-54 25 2-16,55-37-1 16,-55 37 0-16,54-46 0 15,-54 46 0-15,47-51-1 16,-47 51 1-16,0 0 0 15,49-66 0-15,-49 66 1 16,0 0-1-16,0 0 0 16,0 0 0-16,53 3-2 15,-60 33-1-15,6 15-1 16,2 9-4-16,2-11-21 15,8-19-12-15,12-5 1 16,11-15-2-16,-34-10 4 16</inkml:trace>
  <inkml:trace contextRef="#ctx0" brushRef="#br0" timeOffset="1941.111">5277 1122 92 0,'0'0'39'16,"0"0"-2"-16,0 0 3 15,0 0-34-15,0 0-2 16,0 0 1-16,24-27-1 16,-20 69 0-16,-4 10-2 15,5 12 3-15,-4-2-4 16,-6-16 1-16,4 0-2 15,10-7 2-15,1-29-1 16,8-11 0-16,-18 1 1 16,0 0-1-16,0 0 1 0,58-55-1 15,-58 55 0-15,41-57-1 16,-41 57 0-16,37-71-2 15,-37 71-1-15,40-82-3 16,-40 82-2-16,22-90-24 16,-22 90-8-16,28-73 0 15,-28 73-2-15,22-63 2 16</inkml:trace>
  <inkml:trace contextRef="#ctx0" brushRef="#br0" timeOffset="2328.1332">5786 1025 79 0,'51'57'43'0,"-51"-57"-2"15,0 0 0-15,0 0-12 16,54 35-26-16,-54-35 0 15,0 0 0-15,61 10-2 16,-61-10 0-16,52-7 0 16,-52 7 0-16,56-20-1 15,-56 20 0-15,56-28 0 16,-56 28 0-16,0 0 1 15,59-50 0-15,-59 50-1 16,0 0 0-16,0 0 1 16,0 0 0-16,0 0 1 0,0 0 1 15,-72-7-3-15,45 17 0 16,-29 39 0-16,7 12 0 15,12 0 0-15,23 0 0 16,14-61-3-16,0 0-26 16,51 54-12-16,-51-54 0 15,84 9 2-15,-35-11-4 16</inkml:trace>
  <inkml:trace contextRef="#ctx0" brushRef="#br0" timeOffset="3455.1976">10019 1094 80 0,'0'0'40'0,"0"0"-1"16,-61-42 0-16,61 42-33 15,-50-6 0-15,50 6 0 16,-63 9 0-16,63-9-2 15,-65 28-1-15,65-28 1 16,-38 27-3-16,-11 14 0 16,10 3-2-16,21-2 2 0,18-42-2 15,0 0 1-15,0 0 1 16,36 55-1-16,-36-55 1 15,54-5 0-15,-54 5 0 16,69-24-1-16,-69 24 1 16,72-42-3-16,-72 42 3 15,66-45-2-15,-66 45 1 16,66-42-1-16,-66 42 0 15,53-39 2-15,-53 39-1 16,0 0 2-16,59-21-2 16,-59 21 0-16,0 0-1 15,0 0-1-15,32 51-2 16,-32-51-3-16,0 0-29 15,0 0-4-15,67 58-1 0,-67-58 2 16</inkml:trace>
  <inkml:trace contextRef="#ctx0" brushRef="#br0" timeOffset="3664.2096">10769 637 101 0,'26'-60'40'16,"-26"60"0"-16,0 0-2 15,0 0-36-15,0 0 1 16,-35 63-2-16,35-63-1 16,-9 80-3-16,-14 43-4 15,13 10-31-15,-1-8 0 16,17-19-2-16,8-33 0 0</inkml:trace>
  <inkml:trace contextRef="#ctx0" brushRef="#br0" timeOffset="3862.2209">10760 1122 106 0,'-38'-62'42'0,"38"62"0"15,0 0-2-15,-19-54-39 16,19 54-1-16,0 0-2 15,0 0-5-15,66-68-25 16,-66 68-7-16,83-43-1 16,-34 16-3-16</inkml:trace>
  <inkml:trace contextRef="#ctx0" brushRef="#br0" timeOffset="4095.2342">11507 398 85 0,'0'0'41'0,"0"0"0"16,0 0 1-16,0 0-21 15,0 0-18-15,-12 86-1 16,12-86 2-16,-35 112 0 16,-6-7-2-16,8 43-1 15,7-2-2-15,13-5-1 16,8-17-3-16,-1-48-7 0,19-26-28 15,0-25-2-15,9-23 0 16,-22-2 0-16</inkml:trace>
  <inkml:trace contextRef="#ctx0" brushRef="#br0" timeOffset="4267.2441">11368 1129 111 0,'0'0'43'15,"-46"-65"0"-15,46 65 0 16,0 0-39-16,0 0-3 15,0 0-2-15,-29-55-2 16,29 55-12-16,0 0-24 16,71-5-4-16,-71 5 1 15,80-1-3-15</inkml:trace>
  <inkml:trace contextRef="#ctx0" brushRef="#br0" timeOffset="4913.281">12219 1130 95 0,'0'0'40'0,"-32"-60"2"16,32 60-2-16,0 0-35 15,0 0-1-15,-56-49-1 16,56 49 0-16,-48 0 0 16,48 0-1-16,-56 20 1 15,56-20 0-15,-38 30-1 16,-19 13 0-16,3 1-1 0,16 9 0 15,10-7-1-15,28-6 1 16,0-40-2-16,0 0 1 16,0 0 1-16,71 10 0 15,-71-10-1-15,73-33 0 16,-73 33 0-16,71-47-1 15,-71 47 1-15,76-53-1 16,-76 53 1-16,66-52-1 16,-66 52 0-16,62-47 1 15,-62 47 0-15,45-30 0 16,-45 30 1-16,0 0 0 15,0 0-2-15,27 15 2 16,-19 25-3-16,-1 13 0 16,5 6-4-16,6-12-8 0,23-3-26 15,-41-44-1-15,42 16 0 16,-42-16 0-16</inkml:trace>
  <inkml:trace contextRef="#ctx0" brushRef="#br0" timeOffset="5164.2954">12865 1122 113 0,'0'0'42'16,"0"0"2"-16,24-65-6 16,-24 65-34-16,0 0 0 15,0 0-1-15,-62 15 0 16,40 12 1-16,-29 19-4 15,11 7 0-15,9 2 0 0,19-3 0 16,11-24-3-16,33-8-1 16,-32-20-4-16,59-6-8 15,-59 6-24-15,85-34-2 16,-29 11 1-16,-3-4-1 15</inkml:trace>
  <inkml:trace contextRef="#ctx0" brushRef="#br0" timeOffset="5551.3175">13452 571 117 0,'0'0'43'0,"0"0"1"16,0 0-1-16,0 0-42 15,0 0 1-15,-46 0 0 0,46 0 1 16,-37 98-3-16,-9-6 0 15,10 44 0-15,9-6 0 16,8-11 0-16,6-22 0 16,4-31 0-16,13-30 0 15,-4-36 0-15,0 0 0 16,0 0 0-16,61-17 0 15,-61 17 0-15,0 0 0 16,76-65 0-16,-76 65 0 16,57-52 0-16,-57 52 0 15,56-61 0-15,-56 61 0 16,49-46 0-16,-49 46 0 15,0 0 0-15,59-33 0 16,-59 33 0-16,45 7 0 16,-26 24 0-16,-8 17 0 0,-4 3-6 15,16 6-20-15,-18-21-15 16,24-12-3-16,-29-24 2 15,0 0-1-15</inkml:trace>
  <inkml:trace contextRef="#ctx0" brushRef="#br0" timeOffset="5920.3386">13982 1145 108 0,'0'0'42'0,"0"0"1"15,0 0-1-15,0 0-39 16,0 0 0-16,0 0 0 0,0 0-1 15,45 4 0-15,-45-4 0 16,0 0-1-16,57 6-1 16,-57-6 1-16,56-19-1 15,-56 19 0-15,61-35 0 16,-61 35 1-16,57-48-1 15,-57 48 2-15,0 0-2 16,49-73 0-16,-49 73 0 16,0 0 0-16,0 0 0 15,0 0 0-15,-49-38 0 16,49 38 0-16,0 0 0 15,-63 49 0-15,76-37 0 16,-41 41 0-16,28-53-2 16,-13 59-20-16,13-59-14 0,0 0-8 15,58 66 1-15,-58-66-1 16</inkml:trace>
  <inkml:trace contextRef="#ctx0" brushRef="#br0" timeOffset="6385.3652">14970 1021 102 0,'0'0'42'15,"0"0"1"-15,0 0-1 16,0 0-35-16,-58-49-2 15,58 49 0-15,-60 8 0 0,60-8-1 16,-69 20-4-16,69-20 0 16,-68 33 0-16,-4-3 0 15,22 15 0-15,9 6 0 16,17 4 0-16,20-4 0 15,23-20 0-15,-19-31 0 16,61 14 0-16,-61-14 0 16,89-13 0-16,-39-3 0 15,6-2 0-15,-5-9 0 16,4-4 0-16,-2-6 0 15,4-21 0-15,-57 58 0 16,89-95 0-16,-89 95 0 16,71-86 0-16,-71 86 0 15,39-61 0-15,-39 61 0 0,0 0 0 16,0 0 0-16,0 0 0 15,-46 12 0-15,13 54 0 16,2 24-7-16,-2-1-18 16,26 5-11-16,12-20-8 15,14-39-1-15,16-17 0 16</inkml:trace>
  <inkml:trace contextRef="#ctx0" brushRef="#br0" timeOffset="7226.4132">16188 1094 98 0,'0'0'38'0,"0"0"2"15,0 0-3-15,0 0-35 16,0 0 0-16,0 0 0 16,0 0 1-16,0 0-1 15,0 0 0-15,55 30 0 16,-55-30 0-16,65-15 0 15,-65 15 0-15,66-22-1 16,-66 22 1-16,60-28 0 16,-60 28-1-16,0 0 1 15,58-53 0-15,-58 53-1 16,0 0 1-16,0 0 0 0,0 0 0 15,0 0-1-15,-67-43 2 16,67 43-3-16,-63 26 0 16,-4 3 0-16,18 22 0 15,16 5 0-15,28 6-2 16,28-11-2-16,31-8 0 15,-54-43-4-15,78 13-9 16,-19-14-16-16,2-2-9 16,5-8 2-16,0-2-2 15</inkml:trace>
  <inkml:trace contextRef="#ctx0" brushRef="#br0" timeOffset="7953.4549">17273 1011 104 0,'0'0'41'0,"0"0"2"15,0 0-2-15,0 0-37 16,0 0-1-16,0 0 0 16,-61-17 0-16,61 17 0 15,-63 27 0-15,63-27-1 16,-67 39 0-16,-9 2-1 15,19 8 1-15,1 1-2 16,17 6 0-16,4-16-2 16,29-3 1-16,20-15 0 15,19-19 1-15,-33-3-1 16,51-8 1-16,-51 8 1 15,54-19-2-15,-54 19 3 16,66-34-2-16,-66 34 0 0,62-42-2 16,-62 42 2-16,62-48 0 15,-62 48-1-15,50-46 0 16,-50 46 0-16,0 0 1 15,60-72 1-15,-60 72 1 16,0 0-1-16,0 0-1 16,0 0 0-16,24-7-1 15,-15 27 0-15,6 15-2 16,-15-35-1-16,0 0 0 15,0 0 0-15,62 66 1 16,-62-66-1-16,48 18 2 16,-48-18 0-16,58 2 1 15,-58-2 2-15,60-11 1 16,-60 11-1-16,47-17 1 0,-47 17 0 15,0 0 0-15,44-4 0 16,-22 16 0-16,-23 8-1 16,-6 14 1-16,-13-4-1 15,12 7 1-15,1-8-1 16,14-12 1-16,4-19-2 15,-11 2 2-15,0 0 1 16,0 0-1-16,0 0 1 16,58-63-3-16,-58 63 0 15,0 0 0-15,43-69 0 16,-43 69 0-16,28-53 0 15,-28 53 0-15,44-76-5 16,-44 76-4-16,45-63-9 16,-45 63-9-16,60-59-11 0,-60 59-5 15,72-53 0-15,-72 53 1 16</inkml:trace>
  <inkml:trace contextRef="#ctx0" brushRef="#br0" timeOffset="8367.4785">18854 680 95 0,'16'-71'41'16,"-16"71"0"-16,27-54-1 15,-27 54-38-15,0 0-1 16,0 0 1-16,47-12-1 15,-47 12 1-15,0 0-2 16,7 81 3-16,-7-81-2 16,-16 84 0-16,16-84-2 0,-6 98-1 15,27-67-4-15,-21-31-6 16,16 94-27-16,-16-94-2 15,35 80 3-15,-35-80-2 16</inkml:trace>
  <inkml:trace contextRef="#ctx0" brushRef="#br0" timeOffset="8706.498">19384 962 95 0,'0'0'41'16,"0"0"2"-16,0 0-1 15,0 0-36-15,0 0-2 16,0 0 0-16,0 0 0 15,0 0-1-15,-10 53 1 16,-3 4-2-16,13-1-2 0,0-56 0 16,0 0 1-16,28 55 0 15,-28-55-1-15,0 0 0 16,68 4-2-16,-68-4 2 15,53-32-2-15,-53 32 1 16,0 0-1-16,60-83 1 16,-60 83-1-16,24-61-1 15,-24 61 3-15,7-56-2 16,-7 56 0-16,0 0-2 15,-16-60-4-15,16 60-15 16,0 0-20-16,0 0 2 16,0 0-3-16,0 0 3 15</inkml:trace>
  <inkml:trace contextRef="#ctx0" brushRef="#br0" timeOffset="9307.5324">20016 371 83 0,'0'0'40'0,"-3"-55"0"15,3 55 0-15,0 0-34 16,0 0-3-16,-18-58 2 15,18 58-1-15,0 0-1 16,0 0 0-16,0 0 0 0,0 0-1 16,-21 74-1-16,21-74 0 15,-9 75 0-15,9-75 0 16,-12 98 1-16,12-98 0 15,-16 108 0-15,9-48-1 16,-9-25 1-16,3 86-1 16,6 5 0-16,-4-11 0 15,11-16-1-15,-5-31-1 16,5-68 2-16,0 0-1 15,0 0 1-15,0 0 1 16,0 0-3-16,0 0 1 16,61-33-1-16,-61 33 1 15,23-62-1-15,-23 62 0 16,29-66-1-16,-29 66 0 0,26-65 2 15,-26 65 0-15,32-56-1 16,-32 56 0-16,0 0 0 16,51-58 1-16,-51 58 0 15,0 0 1-15,51-3 0 16,-51 3 0-16,0 0 1 15,32 55-1-15,-32-55 1 16,11 44-1-16,-20 17 0 16,-15-3-2-16,-5-3 0 15,29-55-2-15,0 0-1 16,-68 56-9-16,68-56-20 15,-51 13-9-15,51-13 1 16,0 0-3-16</inkml:trace>
  <inkml:trace contextRef="#ctx0" brushRef="#br0" timeOffset="9787.5597">20444 878 67 0,'0'0'44'0,"-16"68"-2"16,16-68 2-16,0 0-18 15,0 0-22-15,9 58 0 16,-9-58-2-16,0 0-1 0,61 25-1 16,-61-25 0-16,60 1 1 15,-60-1-1-15,64-13 0 16,-64 13 0-16,63-26 1 15,-63 26 1-15,56-43-1 16,-56 43 1-16,0 0-1 16,42-65 0-16,-42 65-1 15,0 0 1-15,0 0-1 16,-54-33 2-16,54 33 0 15,-62 19 0-15,62-19 0 16,-107 58 1-16,49 12-3 16,11 9 0-16,25 10 0 15,19-7 0-15,32-25-3 16,31-18-2-16,21-26-6 0,-32-15-21 15,0-4-10-15,2-7 1 16,3-3-1-16,3-3-2 16</inkml:trace>
  <inkml:trace contextRef="#ctx0" brushRef="#br0" timeOffset="10118.5787">21426 839 86 0,'0'0'43'16,"0"0"3"-16,-9-56-3 15,9 56-18-15,0 0-23 16,-47-12 0-16,47 12-1 16,-48 12 0-16,48-12 0 0,0 0-2 15,-57 36 1-15,57-36-1 16,0 0 2-16,0 0 1 15,-18 74-1-15,18-74 0 16,0 0 1-16,26 70-2 16,-26-70 0-16,26 58 0 15,-31-16 0-15,29 18 0 16,-23-8 0-16,-15 2 0 15,-26-11 0-15,-8-8-8 16,-6-7-11-16,-15-12-22 16,12-2-4-16,-4-7 1 15,8-1-1-15</inkml:trace>
  <inkml:trace contextRef="#ctx0" brushRef="#br0" timeOffset="10911.6241">10416 2242 57 0,'22'-34'37'0,"2"8"1"16,-11-11-2-16,6 11-22 16,-16-12-2-16,5 13 0 15,-17-5-4-15,-1 4-2 16,-14 5-1-16,-1 8-2 15,-8 2-1-15,-5 9 0 16,-7 11-1-16,-1 8 0 16,-8 14 0-16,1 19-1 15,0 8 1-15,3 23 0 16,3 10-1-16,6 11 1 15,7-1-1-15,10 9 0 16,15-10-3-16,4-14-2 16,19-1-7-16,-3-37-25 15,16-4-4-15,-6-27 0 0,10-3 0 16</inkml:trace>
  <inkml:trace contextRef="#ctx0" brushRef="#br0" timeOffset="11422.6533">10047 2856 59 0,'-22'-33'34'0,"-13"-7"1"15,5 13 1-15,-11-12-9 16,6 18-20-16,-1-4 0 15,13 11-1-15,0-1 1 16,23 15-1-16,-1-13-2 16,23 7-2-16,17-6-1 15,20-7-2-15,16-4-2 16,14-6-1-16,15 1-1 15,3-8-3-15,11 8 0 16,-14-6 0-16,0 13 0 0,-24-1 1 16,-8 10 3-16,-18 3 3 15,-18 7 3-15,-9 3 1 16,-27-1 2-16,10 16 1 15,-20-4 0-15,0 16 1 16,-9 2-2-16,2 12 0 16,-4 6 0-16,3 8 0 15,0 0-1-15,3 4 0 16,3-4-1-16,5-9 0 15,3-10-1-15,4-8 1 16,1-17-1-16,-1-12-1 16,22-12 1-16,-5-16-2 15,2-12 2-15,2-8-2 16,-3-5 1-16,3-11-1 0,-4 1 1 15,-2 8-2-15,-2 7 2 16,-7 6-1-16,-1 11 0 16,3 7-1-16,3 11-1 15,7 7-2-15,7 9-1 16,6-5-5-16,17 20-8 15,-10-21-21-15,21 16-2 16,-9-15 0-16,11 10 0 16</inkml:trace>
  <inkml:trace contextRef="#ctx0" brushRef="#br0" timeOffset="11810.6755">11444 2438 100 0,'-10'25'40'0,"-8"-11"0"0,18 9 0 16,0-23-34-16,18 18-3 15,11-13-1-15,11 0-1 16,9-9 1-16,11 0-1 16,3-8 0-16,1-2 0 15,-3-4 0-15,-6-4-1 16,-10 1 1-16,-11-3 0 15,-14-1 0-15,-14-1-1 16,-13 7 0-16,-12 0 1 16,-12 8-1-16,-10 5 1 15,-11 10-1-15,-10 14 1 16,-6 13-1-16,1 12 1 0,0 7 0 15,12 6 1-15,9 1-1 16,17 3 0-16,22-7-1 16,23-12 1-16,27-13-4 15,21-13 0-15,20-5-7 16,4-26-14-16,20 6-15 15,-10-20-5-15,7 3 3 16,-20-17-3-16</inkml:trace>
  <inkml:trace contextRef="#ctx0" brushRef="#br0" timeOffset="12160.6955">12140 2475 106 0,'-26'19'39'15,"22"12"2"-15,5-17-1 0,25-2-39 16,12-8 1-16,10-5-1 15,8-6 1-15,4-7-1 16,-1-6 1-16,-1-7-1 16,-12-2 0-16,-9-1 0 15,-15-1 1-15,-13-2-1 16,-16 6 0-16,-12 0 0 15,-13 10 0-15,-16 7 0 16,-10 12 0-16,-11 16 0 16,2 8 0-16,-1 16 0 15,9 6 0-15,9 9-1 16,19-1 0-16,22-3 1 15,23-4-3-15,19-14-1 16,28-3-11-16,-3-31-14 0,23 6-13 16,0-22-2-16,9-4-1 15,-4-18 0-15</inkml:trace>
  <inkml:trace contextRef="#ctx0" brushRef="#br0" timeOffset="13112.75">14460 2529 80 0,'0'0'38'15,"0"0"-1"-15,23 11 2 16,-2-21-36-16,15 5-1 15,8-4 1-15,8-1 0 16,3-6 1-16,-1-2-2 16,-4-2 1-16,-6-1-1 15,-11-1 0-15,-9 2 0 0,-10-2 0 16,-13 2-1-16,-12 1 1 15,-8 3-1-15,-8 1 0 16,-7 1-1-16,-4 6 1 16,-4 6-1-16,0 8 2 15,-2 10-2-15,3 8 1 16,6 14 0-16,4 6-1 15,9 5 0-15,10 7 0 16,9-3 0-16,14 0-1 16,13-10-1-16,16-7-3 15,11-23-6-15,24 2-26 16,2-26-4-16,21-2 2 15,2-18-3-15</inkml:trace>
  <inkml:trace contextRef="#ctx0" brushRef="#br0" timeOffset="13487.7714">15526 2290 96 0,'-55'27'40'16,"-15"-4"1"-16,4 19-1 15,-10-2-35-15,17 7-1 16,5 0-1-16,14 2 1 15,10-6-3-15,19-6 2 16,14-7-3-16,22-15 1 16,15-10-1-16,13-12 0 15,8-13 0-15,7-10-1 16,1-10 1-16,-4-5-1 0,-4-1 1 15,-14-2 1-15,-9 5-1 16,-12 7 0-16,-10 10 0 16,-11 8 0-16,-5 18 0 15,-14 5 0-15,-2 16-1 16,-1 12 1-16,0 6-1 15,2 3 0-15,8 5-1 16,8-4-2-16,14-2-2 16,8-21-7-16,28 2-24 15,-4-25-3-15,19 2 1 16,-7-23-2-16</inkml:trace>
  <inkml:trace contextRef="#ctx0" brushRef="#br0" timeOffset="13796.7891">16096 2395 95 0,'-13'7'38'16,"-12"0"1"-16,6 19 0 15,-8-2-35-15,6 7-1 16,-2 3 0-16,8 3-1 16,1-3-1-16,10-6 1 15,4-2-1-15,4-8 1 16,10-10 0-16,1-8-1 15,7-10 1-15,-1-7-1 16,3-10 1-16,-1-5-1 16,0-7 0-16,-2-3-1 15,-1-1 1-15,1 1-1 16,0 6 0-16,2 0 0 15,2 10-2-15,4 2-1 0,4 7-1 16,3 2-2-16,12 12-5 16,-7-11-25-16,23 13-6 15,-3-12 2-15,18 7-1 16</inkml:trace>
  <inkml:trace contextRef="#ctx0" brushRef="#br0" timeOffset="14036.8029">17438 1880 106 0,'0'0'40'0,"-26"20"2"15,16 12-3-15,-12 3-37 0,5 11-1 16,-3 10 1-16,2 12-2 15,-1 6 1-15,4 5-2 16,8-2-1-16,3-10-2 16,12 4-10-16,-1-26-25 15,24-2-3-15,-1-26 0 16,18-8 0-16</inkml:trace>
  <inkml:trace contextRef="#ctx0" brushRef="#br0" timeOffset="14381.8226">17812 2284 103 0,'-30'4'42'0,"12"12"0"0,-12-4-1 16,3 12-38-16,4 6-2 15,4 5 0-15,5 5 0 16,5 1 0-16,7 0 0 15,9-7-1-15,6-4 0 16,10-13 0-16,7-7 0 16,0-14 0-16,5-11 0 15,1-8 0-15,-4-10 0 16,-3-5 0-16,-3-5 1 15,-9-1-2-15,-6 6 0 16,-4 1 0-16,-7 10 0 16,-8 5-1-16,-2 11 0 15,-5 4-1-15,2 11-2 16,-4-8-8-16,18 16-25 15,-1-12-3-15,0 0 0 0,17-8-1 16</inkml:trace>
  <inkml:trace contextRef="#ctx0" brushRef="#br0" timeOffset="14899.8522">18539 1822 104 0,'-3'-14'42'15,"-10"-3"1"-15,13 17-2 16,0 0-39-16,-18 15 0 16,8 10 0-16,-3 19-1 15,-3 7 0-15,-5 13-2 0,-2 8 2 16,-5 10-1-16,0 0 1 15,4-1-2-15,2-6 1 16,6-10-1-16,5-12 2 16,7-9-1-16,6-14-1 15,8-16 1-15,9-18 0 16,2-13 0-16,5-12 1 15,3-9-1-15,-1-6 0 16,3-7 1-16,-2 1-1 16,-3 0 0-16,-3 11 1 15,-6 7-1-15,0 11 0 16,-7 12 0-16,2 11 0 15,-5 13 0-15,-4 10-1 16,2 9 1-16,-2 3-1 0,2 4 1 16,-3-2-1-16,-3 1 1 15,-4-9 0-15,-5-2 0 16,-11-6 0-16,-4-10 0 15,-9-2-1-15,-3-7 1 16,-5-2-1-16,-1-8-2 16,7 4-7-16,-2-20-10 15,38 22-20-15,-20-34-3 16,33 22 0-16,6-9 0 15</inkml:trace>
  <inkml:trace contextRef="#ctx0" brushRef="#br0" timeOffset="15269.8734">18913 2297 97 0,'-20'-3'41'15,"20"3"0"-15,11 0-1 16,12-2-38-16,7-1-1 15,12 0 0-15,3-4 1 16,9 0-1-16,0-6 1 16,-5-1-1-16,-6-1 0 15,-9-4 0-15,-7 1 1 16,-11 1-1-16,-10 1 1 15,-12 3-2-15,-12 5 1 16,-7 5-1-16,-9 8 0 0,-6 10 0 16,-4 5 0-16,-3 12 0 15,7 5 0-15,4 6-1 16,14-2 1-16,11 1-1 15,21-9-2-15,11-13-4 16,27 3-12-16,-4-31-21 16,26-2-1-16,-1-24-2 15,18 2 2-15</inkml:trace>
  <inkml:trace contextRef="#ctx0" brushRef="#br0" timeOffset="15569.8905">19766 1997 116 0,'-54'18'44'0,"6"12"-2"15,-10-4 1-15,10 5-42 0,13 1 0 16,17 1-1-16,17-6 1 16,20-6-2-16,20-4 1 15,8-2 0-15,9-2 0 16,1 0 0-16,-3 0 0 15,-8 2 0-15,-5 1 1 16,-17 6 0-16,-13 2-1 16,-11 5 1-16,-13-1 0 15,-9 2-1-15,-11 0-1 16,-9-3-1-16,0 1-4 15,-13-16-5-15,10 15-7 16,-17-26-19-16,15 13-6 16,-11-15-1-16,5 2 0 15</inkml:trace>
  <inkml:trace contextRef="#ctx0" brushRef="#br0" timeOffset="22831.3059">8545 2084 89 0,'-24'-21'38'0,"-7"9"-1"16,-21-7-1-16,-3 12-32 15,-14 2 0-15,-1 8 0 16,-5 0 0-16,-1 7-2 0,6 5 0 15,8 5 0-15,10 4-2 16,13 3 0-16,15 4 0 16,14 8-1-16,20 6 1 15,9 10-1-15,21 10 0 16,13-2-1-16,11 5 0 15,9-1 2-15,3 0-1 16,1-1 1-16,-8-5-1 16,-10-8 1-16,-13-1 0 15,-20-1 1-15,-24 2-1 16,-21-1 0-16,-25 1 1 15,-16-7 0-15,-13-9 0 16,-4-10 1-16,0-15 0 16,13-22-1-16,17-31 1 0,28-24-2 15,30-35 0-15,27-23-1 16,26-14 1-16,25-10-1 15,19 0 1-15,8 4-1 16,1 12-1-16,-9 18 3 16,-16 28-4-16,-20 16-1 15,-14 27-31-15,-37 11-3 16,-21 31-1-16,-23-4 0 15</inkml:trace>
  <inkml:trace contextRef="#ctx0" brushRef="#br0" timeOffset="35817.0486">7695 744 77 0,'0'0'36'16,"23"-61"0"-16,-23 61-1 15,0 0-31-15,0 0-3 16,0 0 3-16,0 0 0 15,0 0 0-15,0 0-2 16,0 0 1-16,0 0-2 16,26 75 2-16,-26-75 2 15,-2 75-4-15,2-75 1 16,-12 116-3-16,5-24 1 15,7 1-4-15,0-93-23 16,0 66-10-16,0-66 0 16,0 0-1-16,24 63 0 0</inkml:trace>
  <inkml:trace contextRef="#ctx0" brushRef="#br0" timeOffset="36344.0788">8415 756 88 0,'0'0'40'16,"0"0"-2"-16,31-55 1 15,-31 55-36-15,0 0 0 16,0 0 0-16,0 0 1 15,0 0-2-15,0 0 0 16,-47 6-1-16,47-6 1 16,0 0-1-16,-43 55 1 15,43-55-2-15,0 0 0 16,-23 68 0-16,23-68-1 15,0 0 2-15,23 71-2 16,-23-71 1-16,0 0-1 16,71 56 1-16,-71-56-1 15,67 30 2-15,-67-30-1 0,71 28 1 16,-71-28 1-16,64 40-2 15,-17-6 2-15,-19 17-1 16,-19 12 1-16,-31-1-2 16,-8 1 0-16,-23-26 0 15,9 5-2-15,6-14-2 16,10-27-8-16,28-1-25 15,0 0-3-15,0 0 1 16,0 0-2-16</inkml:trace>
  <inkml:trace contextRef="#ctx0" brushRef="#br0" timeOffset="36734.1009">8663 680 109 0,'0'0'42'16,"0"0"0"-16,0 0-7 15,-61-5-30-15,61 5-1 16,0 0 0-16,0 0-1 16,0 0-2-16,0 0 1 15,0 0 0-15,80-28 0 0,-80 28-2 16,80-20 1-16,-31 9-1 15,3 0 1-15,0 0-1 16,2 2 0-16,-2-3 0 16,-1 2-1-16,-2-4 0 15,-49 14-3-15,83-23-1 16,-83 23-10-16,54-20-25 15,-54 20-3-15,0 0 0 16,0 0-1-16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3.600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10579 15798 16 0,'0'-13'31'0,"0"13"1"16,7-13 0-16,-16 2-22 15,9 11-4-15,-14 3-1 16,1 7-1-16,-9-1 0 16,3 10 1-16,-7-8-2 15,3 9 1-15,0-2-1 16,7 4 0-16,-2-5-1 15,10 2-1-15,5-4 0 16,3-1-1-16,4-4 0 16,-4-10 0-16,17 9 0 15,-6-11 0-15,3-8 1 16,-2-3-1-16,4-9 0 15,-2-5 0-15,2-4 1 16,-1-2-2-16,-2-3 2 0,-2 2-1 16,-4 2 0-16,-2 1 0 15,-2 5 1-15,-6 3-1 16,-3 5 0-16,-3 7 1 15,-5 4-1-15,0 6 0 16,-1 5 0-16,-2 4 0 16,2 4 1-16,1 3-1 15,0 2 0-15,5 1 0 16,3-1 0-16,5-1 0 15,3-1 0-15,4-3 0 16,5-4 1-16,4-3-2 16,5-1 0-16,-3-10 0 15,4-1 0-15,-2-4 0 0,-2-6 0 16,-6-3-1-16,-2-2 2 15,-5-1-1-15,-7-4 1 16,0 3 2-16,-8-4-1 16,1 6 1-16,-4 1-1 15,-1 6 1-15,1 1-1 16,0 6 2-16,0 2-3 15,4 14 0-15,-4 2 1 16,4 5-1-16,-3 4 1 16,1 3-2-16,2 1 1 15,0-3-1-15,6-1 2 16,4-9-1-16,0-10-1 15,20 0 1-15,4-12-1 16,8-10 3-16,6-8-3 0,6-5 2 16,0-4-2-1,2-4 1-15,-9 2-1 0,-6 2 1 16,-9 4 0-16,-9 6 0 15,-12 7 0-15,-10 4-2 16,-10 7 4-16,-5 7-2 16,-4 5 0-16,0 2 0 15,-1 5 0-15,5 2 1 16,2 1-1-16,6 3 0 15,3 2 0-15,6-2 0 16,1 3 0-16,3 1 0 16,0 1-1-16,1 0 1 15,0-1 0-15,-1-2 0 16,2-2-2-16,-1-5 2 0,2-9 0 15,0 0 0-15,13-7 0 16,-3-11-1-16,3-4 1 16,3-6-1-16,0-3 2 15,0-2-2-15,-3-2 2 16,-6 4-1-16,-7 3 0 15,0 4 1-15,-7 7-1 16,-7 5 2-16,-4 7-2 16,-7 5 1-16,1 7-1 15,-1 2 0-15,0 5 0 16,1 3 0-16,1 0 0 15,7 0 0-15,5 0 0 16,6-2 0-16,9-5 0 16,6-2 0-16,9-4 0 15,3-8-1-15,8-3 1 0,2-6-2 16,2-3 1-16,-2-4 1 15,-3-4-1-15,-5 0 1 16,-10 2 0-16,-5-2-1 16,-12 1 1-16,-3 0 0 15,-8 0 1-15,-5 1-1 16,-3 1 0-16,1 4 0 15,-2 2 1-15,0 6-1 16,3 6 0-16,3 8 0 16,2 5 1-16,3 7-1 15,4 0 0-15,5 1 0 16,6 0-1-16,1-1 1 15,1-4 0-15,5-3 0 16,-10-10 0-16,17 13-1 0,-17-13 1 16,12 3 0-16,-12-3 0 15,9-13 0-15,-5-2 0 16,2-3 1-16,2-10-1 15,3-6-1-15,-1-2 1 16,2-1 0-16,-3-1 0 16,-2 5 0-16,-4 1 0 15,-3 8 0-15,-5 8 0 16,-5 6 1-16,-5 4-1 15,-1 4 0-15,-2 3 1 16,-1 6-1-16,-1 2 0 16,1 5 0-16,4 0 2 15,2 3-2-15,5 0 0 16,4-2 0-16,5 0-2 15,5-4 2-15,8-4 0 0,1-5-1 16,8-4 1-16,-2-7-1 16,2-3 1-16,-1-4-1 15,-3-3 1-15,-6-3 0 16,-3 0 0-16,-6-5 1 15,-4-1-2-15,-5 0 2 16,-3 3-1-16,-3 2 1 16,-2-1 0-16,-3 5-1 15,4 5 2-15,-3 9-1 16,-2 2 0-16,7 7 0 15,0 2 0-15,10-6-1 16,-10 20 1-16,10-9-1 0,5 0 0 16,-5-11-1-1,15 20 1-15,-15-20 0 0,17 11 0 16,-17-11 0-16,15 6 0 15,-15-6 0-15,12-6 0 16,-12 6 0-16,9-17 0 16,-4 2 0-16,0-1 0 15,0-5 0-15,-2-2 0 16,0-1 0-16,-2 2 0 15,-4-1 0-15,-2 1 0 16,-1 4 0-16,-7 1 0 16,0 7 0-16,-1 5 1 15,-1 5-1-15,1 4 0 16,2 5 0-16,3 5 0 15,0 1 0-15,4 2 0 0,4 0 0 16,2 1 0-16,3-2 0 16,0-3 0-16,1-3-1 15,-5-10 1-15,10 13 0 16,-10-13 0-16,14-4 0 15,-14 4 0-15,20-25-1 16,-8 4 1-16,-1-4 0 16,3-6 0-16,-1-2 0 15,-4 3 0-15,-2 3 0 16,-6 0 0-16,-2 6 0 15,-7 8 0-15,-4 7 0 16,-3 7 1-16,-4 4-1 16,-1 5 0-16,-1 4 1 15,2 5-1-15,1 2 0 0,4-2 0 16,2-2 0-16,8-2 0 15,5-4 0-15,-1-11 0 16,28 4 0-16,-4-13 0 16,4-4-1-16,2-3 1 15,4-5 0-15,-3-3-1 16,-2 0 1-16,-8 1 0 15,-9-1-1-15,-8 3 1 16,-4 1 0-16,-9 3 0 16,-5-1 0-16,-4 6 1 15,-3 1-1-15,-2 2 0 16,5 6 1-16,-2 1-1 15,4 6 0-15,0 4 0 16,3 5 0-16,1 2 0 0,3 5 0 16,1 0 0-16,2 3 0 15,0-1 0-15,3-2 0 16,-1-2 0-16,3-2-1 15,2-5 1-15,-1-11 0 16,11 1 0-16,0-12-1 16,4-7 1-16,4-5 0 15,1-7 0-15,-2-7-1 16,0-2 1-16,-2 0 0 15,-3 0 0-15,-9 5 0 16,-3 4 0-16,-6 6 0 16,-5 5 0-16,-4 9 0 15,-1 6 0-15,-2 6 0 16,1 2 1-16,-2 4-1 15,4 4 0-15,5 0 0 0,2 2 0 16,3 0 0-16,2 1-1 16,4-2 1-16,-1-2 0 15,2 1 0-15,-3-12 0 16,6 16 0-16,-6-16 0 15,10 2 0-15,-10-2 0 16,21-18-1-16,-6-1 1 16,2-4 0-16,0-8 0 15,-2-5 0-15,1 0 0 16,-4 0 1-16,-4 0-1 15,-5 4 1-15,-6 4-1 16,-3 5 1-16,-3 7-1 16,-3 9 1-16,-4 5-1 0,0 5 0 15,-1 5 0-15,0 7 0 16,3 0 1-16,2 3-1 15,1-1 0-15,5 0 0 16,3 3 0-16,2-5-1 16,3-1 0-16,0-3 0 15,-2-11 1-15,13 15-2 16,-13-15 2-16,16-6 0 15,-5-5 0-15,-1-5 1 16,2-5-1-16,2-6 1 16,-3-4-1-16,2-7 0 15,-4 4 0-15,-2-2 0 16,-6 0 0-16,-2 4-1 15,-7 3 1-15,-2 6 0 0,-6 9 0 16,-3 8 0-16,-4 7 1 16,1 5-1-16,0 8 1 15,2 3-1-15,3 2 0 16,5-1 1-16,4 0 0 15,7-3-1-15,1-15 0 16,18 13 1-16,0-14-1 16,5-5 0-16,1-3-1 15,1-2 2-15,-1-5-1 16,-3-1 0-16,-5-1 0 15,-4 2 0-15,-8 0 0 16,-4-2 0-16,-4 2 1 16,-3 4-1-16,-5-1 0 15,-2 2 0-15,-1 5 0 0,1 2 0 16,3 4 1-16,-2 5-1 15,0 5 1-15,3 4-1 16,3 3 0-16,0 3 1 16,0 2-1-16,2 1 0 15,2 0 0-15,-1 0 0 16,0-3 0-16,4-3-1 15,-3-5 1-15,3-12 0 16,12 2 0-16,-1-15 0 16,9-10 0-16,2-9-1 15,8-12 1-15,4-7-1 16,-1-3 0-16,1 0 0 15,-8 4 1-15,-6 5-1 16,-8 6 1-16,-7 8 0 0,-10 12 0 16,-7 10 0-16,-6 6 1 15,-4 6-1-15,-2 6 0 16,0 4 1-16,5 2-1 15,-1 3 0-15,6 3 0 16,0 0 0-16,8 0 0 16,2-3-1-16,4 1 1 15,1-6 0-15,2 0-1 16,-3-13 1-16,7 13 0 15,-7-13-1-15,13-11 1 16,-4-5 0-16,1-3 0 16,0-6 0-16,-1-2 0 15,-2-10-1-15,-1 2 1 16,-2 2 0-16,-4 3 0 15,-5 5 0-15,-3 5-1 0,-4 5 2 16,-4 8-1-16,-3 14 0 16,2 7 1-16,-1 3-2 15,-1 5 2-15,5 4-1 16,3 1 1-16,1-2-2 15,6-3 1-15,5-3 0 16,6-5 0-16,-7-14-1 16,22 13 1-16,-5-15 0 15,3-7-1-15,2-3 0 16,-2-5-1-16,-4-6 1 15,0-2 0-15,-6-3 2 16,-2 3-2-16,-5-1 2 16,-8 1-1-16,-3 5 3 15,-7 2-2-15,-1 6 1 0,-4 6-1 16,2 5-1-16,-3 5 2 15,2 3-2-15,1 5 1 16,4 6-2-16,3 4 2 16,4 1-1-16,5 0 0 15,3-1-1-15,5-2 1 16,-1-2-1-16,7-6 0 15,-1-5 1-15,4-6 0 16,0-6 0-16,3-10 0 16,2-6 1-16,-2-7-1 15,-1-3 1-15,0-3-1 16,-4-2 1-16,-4 0-1 15,-1 0 1-15,-4 5-2 16,-6 2 1-16,-3 9 0 0,-1 3 0 16,-7 7 1-16,2 5-1 15,-5 9 0-15,-2 4 0 16,1 9 0-16,-2 5 0 15,2 4 0-15,3 1 0 16,2 2 0-16,4-4 0 16,5-2 0-16,3-5-1 15,4-6 2-15,7-6-2 16,4-9 1-16,4-9 0 15,0-5-2-15,0-7 1 16,4-5 0-16,-8-5 0 16,1 2-1-16,-7-7 0 15,-2 1 1-15,-5 0 0 0,-5 4 1 16,-5 3 0-16,-5 1 0 15,-1 5 1-15,-2 3-1 16,0 7 1-16,-2 5 1 16,2 3-1-16,1 6 0 15,15 1 0-15,-17 16-1 16,14-1 1-16,3 0-1 15,2 2 0-15,4 4-1 16,-1-2 1-16,2-1 0 16,-1-6-1-16,2 0 0 15,-8-12 1-15,11 8-1 16,-11-8 1-16,10-14 0 15,-3-3-2-15,0-5 2 16,1-6 0-16,3-9 2 0,-1-2-4 16,-1 0 4-16,-2 1-2 15,1 0 0-15,-7 5 0 16,-2 7 0-16,-6 6 0 15,-4 11 0-15,-4 8 1 16,-3 6-1-16,0 5 0 16,-2 6 1-16,2 5-1 15,1 0 0-15,5 1 0 16,4-1 0-16,2-2 0 15,5 1 0-15,3-7 0 16,3-1 0-16,-5-12 0 16,16 10-1-16,-16-10 1 15,19-6 0-15,-6-3-1 16,2-6 1-16,0-7 0 15,0 0 0-15,0-4-2 0,-1-3 2 16,-4 4 0-16,-5-3 0 16,-1 4 3-16,-9 8-3 15,5 16 2-15,-23-11-2 16,3 16 0-16,2 6 0 15,-3 8 1-15,-1 3-1 16,6 4 0-16,1 1 0 16,5-4-1-16,5-1 1 15,3-6 1-15,9-4 0 16,6-4-1-16,6-7 0 15,2-4 0-15,3-6 0 16,0-1 0-16,-1-4-1 16,-2-1 1-16,-2-3 0 15,-6-3 0-15,-5-2-1 0,-5-1 2 16,-3-2-1-16,-3 3 2 15,-3-1-2-15,-3 4 1 16,-4 4 0-16,1 5 0 16,2 5 0-16,-3 6-1 15,0 4 1-15,2 8-1 16,1 5 0-16,-1 5-1 15,-1 4 1-15,2 0-1 16,-2 3 1-16,3-4-2 16,2-2 2-16,2-5-1 15,4-6 1-15,1-12-1 16,13 1 1-16,-1-11 0 15,6-7 0-15,3-9-1 0,1-4 1 16,-2-3 1-16,-2-3-2 16,-3-4 1-16,-3 4 0 15,-5 0 0-15,-7 3 0 16,-5 4 1-16,-3 4-1 15,-1 1 0-15,-5 5 0 16,-1 10 0-16,1 2 0 16,-1 3 0-16,1 8 1 15,2 3-1-15,2 2 0 16,1 7 0-16,1 0-1 15,3 2 1-15,3-3 0 16,-1-1 0-16,3-1-1 16,0-2 1-16,0-11 0 15,5 10 0-15,-5-10-1 0,0 0 1 16,15-15 0-16,-5-2 0 15,3-4 0-15,1-12-2 16,1-3 1-16,3-6-2 16,-6 5 2-16,0-3 0 15,-4 5 0-15,-8 6 0 16,-7 9 0-16,-3 11 2 15,-7 9-1-15,-5 9 2 16,2 4-1-16,-4 9 0 16,2 2 0-16,5 1 2 15,4 0-2-15,5 1 0 16,7-5 0-16,7-3-1 15,4-6 0-15,4-7 0 16,5-4-1-16,-1-4 0 16,1-5 0-16,-4-5 0 0,1-3 1 15,-7-2-2-15,-2-3 1 16,-2-4 1-16,-4-1 0 15,-2 1 0-15,-4-5 1 16,2 3-1-16,-5 4 2 16,2 1-2-16,-7 7 1 15,3 5-1-15,-2 9 2 16,-1 5-2-16,-2 8 1 15,2 6-1-15,3 3 1 16,0 2 0-16,2 1-1 16,2 4 0-16,0-4 1 15,2-2-1-15,2 0-1 16,1-7 1-16,1-4 0 15,0-11 0-15,10 3 0 0,1-15 0 16,5-7 0-16,3-9-1 16,5-4 1-16,-2-4 0 15,-1-3 0-15,-3 0 0 16,-4 5 0-16,-5 2 0 15,-7 5 1-15,-8 6-1 16,-6 6 1-16,-3 2-1 16,-1 7 0-16,-3 6 0 15,-1 1 0-15,1 6 0 16,3 4 0-16,2 2 0 15,4 4 0-15,4 1 0 16,0 2-1-16,2-3 1 16,4 0 0-16,2-4-1 0,2-4 1 15,-4-9 0-15,13 2 0 16,-13-2-1-16,16-17 1 15,-8 2 0-15,2-4 0 16,-5-1 0-16,1-2 0 16,-2-5 0-16,0 2 0 15,-4 3 3-15,-3 1-3 16,1 4 2-16,-3 3-2 15,-1 4 2-15,6 10-2 16,-17-1 3-16,6 10-3 16,1 5-2-16,-2 3 2 15,0 4-2-15,0-1 2 16,3-3-2-16,4 0 2 15,2-5-2-15,3-12 2 16,12 5 0-16,5-10 0 16,3-7 0-16,5-5 0 0,1-3 2 15,2-3-3-15,-5-2 2 16,-1 2-2-16,-5 0 2 15,-7 1-2-15,-7 0 2 16,-3 5-2-16,-7 2 0 16,3-2 0-16,-5 5 1 15,-1 2 1-15,10 10-1 16,-14-13 0-16,14 13 0 15,-11-3 0-15,11 3-1 16,-9 16 1-16,4-4 0 16,-2 4 1-16,0 1 0 15,-1 1 0-15,2-1 0 0,-1-2 0 16,7-15 0-16,-2 15 0 15,2-15-1-15,17-8-1 16,-1-6-1-16,3-5 2 16,4-8-3-16,5-5 2 15,-4-3-2-15,1-1 2 16,-10 1 0-16,-5 5-1 15,-5 3 2-15,-9 5-1 16,-5 8 1-16,-6 7 1 16,-4 6-1-16,-3 5 2 15,3 5-1-15,-2 0 0 16,6 5-1-16,4 1 1 15,3 0-1-15,6-1 0 16,3-1 0-16,4 0 0 16,-5-13-1-16,18 18 1 0,-7-13-1 15,-2-2 0-15,-9-3 1 16,18 0-2-16,-18 0 2 15,11-14-1-15,-4 0 1 16,0-4 0-16,-3-3 0 16,2-7 1-16,2-1-1 15,-3 2 0-15,-2-1 0 16,0 4 0-16,-7 3 0 15,0 7 2-15,4 14-2 16,-23-9 0-16,5 14 1 16,0 0 0-16,-1 8 0 15,1 1-1-15,2 2 2 16,4-1-2-16,5 1 1 15,3-2-1-15,5-4 0 0,8 1 0 16,0-5 0-16,5-3-1 16,0-3 0-16,0-1 1 15,-3-6-1-15,1-1 1 16,-2-4-1-16,-3-2 1 15,0-4 0-15,-3-2 0 16,-2 4 0-16,-1-4 1 16,-2 2 0-16,-1 2-1 15,-3 3 1-15,5 13-1 16,-18-9 1-16,7 11-1 15,-3 4 1-15,0 6-1 16,0 4 1-16,0 2-1 16,2 5 0-16,0-2 0 15,3 2 1-15,1-1-2 0,1-3 1 16,4-4 0-16,3-2 0 15,0-13-1-15,10 7 1 16,4-15 0-16,2-6 0 16,6-6 0-16,2-6 0 15,5-5 0-15,-2-6 0 16,-2 2 0-16,-3 1 0 15,-7 3 0-15,-7 3 0 16,-8 4 1-16,-5 6-1 16,-8 3 0-16,-6 10 0 15,-4 3 0-15,-2 5 0 16,-3 5 0-16,0 5 0 15,4 4 1-15,-2 4-1 16,1 4 0-16,4 4 0 0,1-2 1 16,6 0-1-16,3 0 0 15,6-4 0-15,4-2-1 16,2-4 1-16,-1-17-1 15,14 12 1-15,1-15 0 16,4-7-1-16,1-7 0 16,0-8 1-16,3-1-1 15,-4-6 0-15,-2 0 1 16,-4 0 0-16,-4 2 0 15,-7 0 0-15,-6 6 1 16,-2 5-1-16,-6 4 1 16,-1 4 0-16,-1 5-1 15,1 5 0-15,1 4 1 0,2 7-1 16,2 2 0-16,1 3 0 15,1 4 0-15,3 3 0 16,-1 0-1-16,1 1 1 16,0-1 0-16,1-2 0 15,0-5 0-15,3-1 0 16,-1-14 0-16,11 3 0 15,1-15 0-15,8-8 0 16,1-6 0-16,4-8 0 16,4-6 0-16,-1-1 1 15,-3-1-1-15,-5 3 2 16,-6 2-2-16,-9 7 1 15,-5 2 0-15,-5 8 0 16,-8 6 0-16,-1 6-1 16,-3 0 0-16,-1 5 1 0,1 4-1 15,2 5 0-15,-1 2 0 16,3 5 0-16,-1 3 1 15,0 5-3-15,5 1 2 16,-1-2-2-16,5 2 2 16,0-3-2-16,3-1 2 15,0-6-2-15,2-12 1 16,0 0 1-16,14 6 0 15,-14-6-1-15,19-21 0 16,-7 2 3-16,-3-3-2 16,-1 1 2-16,0-5-2 15,-3-1 2-15,-4 1-1 16,-2 3 2-16,-6 1-2 15,0 4-1-15,-7 3 0 0,0 3 0 16,-2 5 1-16,-1 7 0 16,-2 4-1-16,5 3 1 15,-1 1-1-15,6 3 1 16,1 1-1-16,7 0 1 15,1 0-1-15,5 0 0 16,4-2-1-16,-9-10 1 16,15 16 0-16,-15-16 0 15,14 9 0-15,-14-9 0 16,0 0 0-16,13-1 0 15,-13 1 0-15,10-19 0 16,-1 1 1-16,3-3-1 16,3-7 0-16,1-5 0 15,1 1 0-15,-3 0 0 0,-1 4 0 16,-6 4 0-16,-6 5 0 15,-6 8 0-15,-6 11 1 16,-3 8-1-16,-5 4-1 16,-2 6 1-16,2 2 0 15,1 3 0-15,3 0 0 16,5 0 0-16,3-4-1 15,5-1 1-15,4-6 0 16,-2-12-1-16,16 13 1 16,-2-13-1-16,0-5 0 15,2-5 0-15,2-5 1 16,-2-3-1-16,-1-3 0 15,-5-2 1-15,-2-1 0 0,-4-1 0 16,-5 3 0-16,-3 2 0 16,-3 0 1-16,-2 6-1 15,-1 2 0-15,-1 3 0 16,0 7 1-16,0 3-1 15,1 7 0-15,0 5 0 16,1 3 0-16,0 3 0 16,1 3 0-16,2 1 0 15,3-5 0-15,-1 2 0 16,8-6 0-16,-4-14 0 15,13 9 0-15,-1-14 0 16,3-6-1-16,5-8 1 16,-2-2 0-16,2-2 0 15,-1-2 0-15,-3-5-1 0,-4 0 2 16,-2 5-2-16,-9 2 2 15,-1 2-1-15,-6 2 1 16,-3 6-1-16,0 1 1 16,-3 7-1-16,-1 7 0 15,1 1 0-15,1 4 0 16,2 4 0-16,0 6 0 15,2 1 0-15,-3 2-1 16,2 0 1-16,-1 1 0 16,3-1 0-16,3-5 0 15,2-1-1-15,1-14 1 16,0 0 0-16,19-3 0 15,-4-12 0-15,4-5 0 16,1-6 0-16,0-3 0 16,0-8-1-16,-5 5 1 0,-3-1 0 15,-6 0 0-15,-6 6 0 16,-6 3 0-16,-2 3 0 15,-4 3 0-15,-1 8 0 16,-1 2 0-16,4 2 0 16,10 6 0-16,-12-1 0 15,12 1 0-15,0 10 0 16,0-10-1-16,11 20 1 15,-7-7 0-15,1 1 0 16,1 1 0-16,-3 1 0 16,-2-2 0-16,-2-2 1 15,1 0-1-15,0-12 0 16,-3 11 0-16,3-11 0 15,3-10 1-15,3-4-1 0,3-7 0 16,2-3-1-16,-1-5 2 16,0-8-1-16,-1 3 1 15,-1 2 0-15,-3 3 0 16,-7 5-1-16,-5 4 2 15,0 5-1-15,-8 11-1 16,3 8 1-16,-6 4-1 16,-1 5 1-16,-1 4-2 15,5 3 1-15,1-1-1 16,4 1 1-16,4 1-1 15,3-4 1-15,3-1-1 16,5-5 1-16,-5-11-1 16,19 18 1-16,-19-18 0 15,16 3 0-15,-16-3-1 0,16-7 1 16,-16 7 0-16,12-20-1 15,-7 1 1-15,0 1 1 16,-2-5 0-16,0 1-1 16,-2 0 2-16,-2 1-2 15,-3 5 2-15,0 4 0 16,4 12-1-16,-18-5-1 15,7 12 1-15,-3 6-1 16,2 5 0-16,2 2-1 16,1 5 0-16,0-1 1 15,4 0-1-15,0-2 1 16,4-2-1-16,1-3 1 15,0-6 0-15,2 0 0 16,-2-11-1-16,2 12 1 16,-2-12 0-16,0 0 0 0,9-16 0 15,-1 1-1-15,0-7 2 16,1-2-1-16,0-2 2 15,-1-2-2-15,-2 3 2 16,-2 3-1-16,-4 2 0 16,-3 6 1-16,3 14-1 15,-16-10-1-15,3 13 0 16,-2 7 0-16,0 5 0 15,-1 4 0-15,0 4-1 16,-1 4 1-16,3 3-1 16,1-1 0-16,1-2 0 15,8-4 1-15,3-3-1 16,5-5 1-16,-4-15 0 15,20 11 0-15,-3-15-1 0,-1-8 1 16,6-3 0-16,-3-7-2 16,1-1 3-16,-4-7-1 15,-1 2 1-15,-6-4-1 16,-3 4 1-16,-4 0-1 15,-4 4 2-15,-1 3-1 16,-6 6 0-16,9 15-1 16,-18-10 0-16,7 15 0 15,0 7 0-15,-3 6 0 16,-1 8-1-16,1 2 1 15,1 4-1-15,-1 1 0 16,5-2 0-16,0-4 1 16,7-2-1-16,3-9 0 0,-1-16 1 15,16 9-1-15,1-17 1 16,6-10-2-16,2-9 3 15,3-4-1-15,-2-6 2 16,-1-1-2-16,-6-1 1 16,-4 0-1-16,-4 0 2 15,-8-2-1-15,-3 7-1 16,-7 4 0-16,-4 1 1 15,-4 4-1-15,1 6 0 16,-5 5 0-16,4 6 0 16,-3 11 0-16,4 1 0 15,1 5 0-15,5 5 0 16,0 2 0-16,7 0-1 15,1 2 1-15,3-2-1 0,3 0 1 16,1-3-1-16,0-3 1 16,-7-10-1-16,14 13 1 15,-14-13-1-15,10-4 1 16,-10 4 0-16,8-24 0 15,-4 7 0-15,-1-5 1 16,2-9-1-16,-1-5 0 16,2 1 0-16,-1 1 0 15,-5-1 0-15,-3 6 1 16,-1 5-1-16,-4 6 0 15,-5 10 1-15,-1 8-1 16,-3 4 1-16,0 8 0 16,0 3-1-16,3 3 0 15,3 2 1-15,1 1-1 16,5-2 0-16,5-1 0 0,1-3 0 16,5-4 0-16,-6-11 0 15,17 14 0-15,-8-12 0 16,-9-2 0-16,18 0 0 15,-18 0-1-15,10-17 2 16,-7 2-1-16,-1-5 0 16,3-5 0-16,-3-6 0 15,2-7 0-15,1-3 0 16,-2 2 0-16,0 1 0 15,-2 4-1-15,-1 7 0 16,-4 6 1-16,0 11 0 16,4 10 1-16,-19 9-1 15,8 5-1-15,1 8 2 16,1 1 0-16,0 5-1 0,-1-1 0 15,5 0 0-15,-1 0 0 16,5-5-1-16,1-2 1 16,3-6 0-16,-3-14 0 15,13 6 0-15,-1-17 0 16,-2-5 0-16,5-8-1 15,-2-3 2-15,0-5-2 16,-3 0 1-16,-3-2-1 16,-1 3 1-16,-6 2-1 15,-4 6 1-15,0 4-1 16,-7 5 0-16,-2 5 1 15,3 6 0-15,-2 7-1 16,1 5 2-16,-1 4 0 0,2 3 0 16,2 6-1-16,1 0 1 15,2 0-1-15,3-2 1 16,1 0-1-16,3-5 0 15,3-5-1-15,-5-10 1 16,13 8-1-16,-2-10 1 16,-11 2-1-16,22-22 1 15,-13 4 0-15,-1-4-1 16,0-4 0-16,1-2 0 15,-6 1 1-15,-1-1 0 16,-2 1 0-16,-1 2-1 16,-2 5 1-16,-3 4 1 15,-3 5-1-15,-1 7 0 16,0 4 0-16,-3 3 1 0,4 4-1 15,0 3-1-15,-1 1 1 16,5 3 0-16,0-3-1 16,3 2 1-16,2-13-1 15,2 17 1-15,-2-17-2 16,15 16-3-16,-15-16-23 15,13 0-3-15,-13 0-3 16,17-6-1-16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7.171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10539 9447 45 0,'0'0'32'0,"0"0"1"16,0 0 0-16,0 0-20 15,0 0-5-15,-5-13-1 16,5 13-4-16,0 0 0 16,0 0 0-16,0 0-2 15,0 0 1-15,-10-5 0 16,10 5-1-16,0 0 1 15,0 0 0-15,0 0-1 16,15 5 1-16,-4-5-1 16,2 0 0-16,1-1 1 15,3 0-1-15,-3-2 0 16,0 2-1-16,-4 0 1 0,-10 1 0 15,11 0-1-15,-11 0 1 16,0 0-1-16,0 0 0 16,0 0 0-16,6 10 1 15,-6-10-1-15,0 0 0 16,17 4 0-16,-4-3 0 15,2-1 0-15,4-1 1 16,-2 0-1-16,0 1 0 16,-2 0 1-16,-1 0-1 15,-14 0 1-15,18 3-1 16,-18-3 0-16,0 0 0 15,10 8 0-15,-10-8 1 16,0 0-1-16,14 11 0 16,-14-11 0-16,22 2 0 0,-7-2 1 15,2 0-1-15,2-2 1 16,1 2-1-16,-2-2 0 15,-2 1 1-15,-2 1-1 16,-3 0 0-16,-11 0 0 16,14 1 0-16,-14-1 0 15,0 0 0-15,0 0 0 16,12 6 0-16,-12-6 0 15,15 1 1-15,-4-1-1 16,3 0 0-16,2-1 0 16,1 0 0-16,4 0 0 15,-2 0 0-15,-1 0 0 16,0 1 0-16,-3-2 0 0,-2 2 0 15,-2-1 0-15,-11 1 0 16,17 1 0-16,-17-1 0 16,14-1 0-16,-14 1 0 15,17 0 0-15,-4 0 1 16,1 0-1-16,3 0 0 15,3-1 0-15,4 0 0 16,1-1 0-16,3-1 0 16,1 1 0-16,0 0 0 15,-1-1 0-15,-4 2 0 16,-2 0 0-16,-6 0 0 15,-3 1 0-15,-13 0 0 16,16 3 0-16,-16-3 0 16,0 0 0-16,14 7 0 0,-14-7 0 15,13 4 0-15,-3-2 0 16,3-1 0-16,2-1 0 15,0 0 0-15,2-2 0 16,0 0 0-16,-2 1 0 16,-1-1 0-16,-2 1 0 15,0 0 0-15,-12 1 0 16,18 1 0-16,-18-1 0 15,18 3 0-15,-18-3 0 16,21 2 0-16,-9-1 0 16,1 1 0-16,3-2 0 15,-2-2 0-15,4 2 0 16,-3-2 0-16,0 1 0 15,0-2 0-15,-2 2 1 16,-1-1-1-16,0 1 0 0,-2-1 0 16,-10 2 0-16,20-1 0 15,-20 1 0-15,22-2 0 16,-12 2 0-16,4-2 0 15,0 1 0-15,1-2 0 16,-1 1 0-16,2 0 0 16,-3-1 0-16,1 0 0 15,0 1 0-15,-1-1 0 16,-3 2 0-16,-10 1 0 15,19-2 0-15,-19 2 0 16,15 2 0-16,-15-2 0 16,14 1 0-16,-14-1 0 15,15 1-1-15,-4-1 1 16,1-1 0-16,1 0 0 0,1 0 0 15,-1-1 0-15,4-2 0 16,-2 2 0-16,2 0 0 16,-2 0 0-16,0 1 0 15,0 1 0-15,-1 0 0 16,1 1 0-16,-2 1 0 15,-1 0 0-15,-2-1 0 16,0 0 0-16,-10-1 0 16,19 2 0-16,-9 0 0 15,2-5 0-15,1 2 0 16,1-1 0-16,1 0 0 15,-1-1 0-15,-1-1 0 16,3 1 0-16,-5 1 0 16,-11 2 0-16,19-1 0 15,-19 1 0-15,10 0 0 0,-10 0 0 16,0 0 0-16,10 2 0 15,-10-2 0-15,12 0 0 16,-12 0 0-16,19-1 0 16,-8 1 0-16,2-1 0 15,0 1 0-15,-1 0 0 16,2 1 0-16,-1 0 0 15,-1 0 0-15,-2 0-1 16,-10-1 1-16,17 2 0 16,-17-2 0-16,18 0 0 15,-18 0 0-15,18-3 0 16,-5 1 0-16,-2 1-1 15,5 1 1-15,0-1 0 16,3 0 0-16,0 1 0 0,1 0 0 16,2 1 0-16,-2-1 0 15,-1 0 0-15,1 1-1 16,1-1 1-16,-4 0 0 15,1 0 0-15,0-4 0 16,2 3-1-16,-2-1 1 16,1 0 0-16,-1 0 0 15,-1 0 0-15,0 2 0 16,-2 0 0-16,-1 1 0 15,-4 0-1-15,-10-1 1 16,18 4-1-16,-18-4 1 16,16 1 0-16,-16-1-1 15,23-1 1-15,-9 0 0 16,1-3-1-16,1 3 1 0,2 0 0 15,-2-1 0-15,1 2 0 16,0-1 0-16,-4 1 0 16,0 1-1-16,0-1 1 15,1 1-1-15,-3-1 1 16,2 1-1-16,0-1 0 15,0 0 1-15,1 0 0 16,1-1 0-16,0 1 0 16,2-1 0-16,0 2-1 15,1-1 1-15,0 1 0 16,2 0 0-16,-4 3 0 15,-1-2-1-15,-3 0 1 16,-2 1 0-16,-10-3 0 0,15 2 0 16,-15-2 0-16,15 2 0 15,-15-2 0-15,19 0 0 16,-7 0 0-16,-1 0 0 15,2 0 0-15,-3 0-1 16,-10 0 1-16,19 2-1 16,-19-2 0-16,0 0-1 15,0 0 0-15,10 7 0 16,-10-7 0-16,0 0-2 15,0 0 1-15,14 11 1 16,-14-11-1-16,16 6 1 16,-16-6 1-16,15 4 0 15,-15-4-2-15,12 5-9 16,-12-5-18-16,-12-3-1 0,12 3-2 15,-15 2 1-15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9.083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13793 9756 55 0,'13'-6'34'16,"-13"6"0"-16,0 0 0 15,0-20-20-15,0 20-7 16,4-10-2-16,-4 10-1 16,0 0-1-16,9-12-1 15,-9 12 0-15,0 0 0 16,0 0 0-16,0 0-1 0,0 0 0 15,-13 12 1-15,-1-4-1 16,-4 5 0-16,-3-1 0 16,-1 3-1-16,2 0 0 15,-1 0 1-15,3 1-1 16,8-2 0-16,5-1 0 15,6-2 0-15,12-2 0 16,3-5 0-16,9 0 0 16,3-6-1-16,0-2 1 15,6-5 0-15,-3-3 0 16,-2-3 0-16,-6 0 0 15,-4-1 0-15,-9 0 0 16,-6 1 0-16,-9 2 0 16,-7 3 0-16,-8 4 1 15,-6 5-1-15,-7 3 0 0,-5 10 0 16,-2 3 0-16,-2 5 1 15,0 6-1-15,7 2 0 16,1 0 0-16,8 3 1 16,6-1-1-16,8 0 0 15,9-5-1-15,7-3 1 16,6-5 0-16,5-1 0 15,7-6 0-15,2-6-1 16,4-4 1-16,0-5 0 16,-2-3 0-16,0-1 0 15,-5-4 1-15,-6-1-1 16,-6-1 0-16,-5 0 0 15,-8 3 0-15,-3 0 1 16,-4 3-1-16,-5 4 0 0,0 4 0 16,-2 7 0-16,-2 6 0 15,1 3 0-15,3 3 0 16,4 3 0-16,-1 2 0 15,6 1 0-15,5 0-1 16,6-3 1-16,8-1 0 16,3-2 0-16,6-3 0 15,5-2 0-15,6-4 0 16,-1-4-1-16,-1-2 1 15,-1-4 0-15,-5 0 0 16,-5-4 0-16,-5 0 0 16,-14 5-1-16,10-10 2 15,-10 10-1-15,-13-8 0 16,2 7 0-16,-5 4 0 0,-3 2 0 15,-3 3 0-15,-1 6 0 16,-1 3 0-16,0 4 1 16,2 2-2-16,3 1 1 15,4-1-1-15,5 1 1 16,6 0-1-16,4-6 1 15,5-1-1-15,2-5 0 16,7-3 1-16,1-3-1 16,2-4 1-16,-1-3 0 15,4-5 0-15,-4-2 0 16,3-3 1-16,0-2-3 15,-2-1 3-15,0 0-1 16,-6 4 1-16,-11 10-3 16,6-13 2-16,-6 13-1 15,-26 13 0-15,1 3 2 0,-9 7-3 16,-2 4 1-16,-2 4 0 15,0-1 0-15,11 8-7 16,-4-14-25-16,25 2-2 16,10-12-1-16,19-2 0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05.863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13737 15758 15 0,'0'0'30'0,"7"-16"1"15,-7 16-7-15,9-15-10 16,5 13-4-16,-14 2-4 15,15-6-1-15,-15 6-2 16,14-2-1-16,-14 2-1 16,0 15 0-16,-8-2-1 15,-2 3 2-15,-5 0 0 16,-2 3 0-16,-5-1 0 15,5 4 0-15,1-6 1 16,3 2-1-16,3-5 0 16,9-1-1-16,1-12-1 0,11 15 1 15,-2-14-2-15,5-2 1 16,-2-2 1-16,1-7-1 15,-1 1 0-15,-5-4 0 16,1-3 1-16,-3-5-1 16,0-3 1-16,-4 2-1 15,0-2 0-15,-1 1 0 16,-1 2 1-16,0 3-1 15,-5 6 1-15,6 12-1 16,-21-4 1-16,6 12-1 16,-4 3 1-16,-3 7-1 15,-2 2 0-15,2 3 0 16,-1 2 0-16,4-3 0 15,6-2 0-15,6-1 0 0,4-4 0 16,8-5 0-16,5-3-1 16,7-5 1-16,3-4 0 15,2-5-1-15,3-6 1 16,-1-5 0-16,-3-6 0 15,-1-6 0-15,-4-5 0 16,-6-3 0-16,-4-3 0 16,-5 0 1-16,-4 4-1 15,-4 5 1-15,-6 2 0 16,-1 9 1-16,-1 6-2 15,0 8 2-15,-2 7-1 16,2 7 0-16,-1 5-1 16,4 3-1-16,4 2 2 15,3 2-3-15,6-2 2 0,5-1-1 16,7-2 1-16,3-7-3 15,5-5 3-15,4-5 0 16,1-8-1-16,-3-5 2 16,1-5-2-16,-5-6 2 15,-4-2-1-15,-7-5 0 16,-6 3 0-16,-4 1 2 15,-6 4-2-15,-3 2 0 16,-5 5 1-16,-1 4-1 16,-4 7 1-16,1 5-1 15,1 5 0-15,-5 4 1 16,5 4-1-16,0 3 0 15,4 2 0-15,4 1 0 16,5-1-1-16,3-2 1 0,8-2-1 16,-5-11 1-16,21 14-1 15,-5-14 1-15,3-5 0 16,-1-5-2-16,1-5 2 15,-2-5 0-15,0-3 0 16,0-6 0-16,-6-4 0 16,1-4 0-16,-4 3 0 15,-1-3 0-15,-5 2 0 16,-2 5 2-16,-4 5-2 15,-3 5 0-15,-6 9 1 16,-3 8-1-16,-5 7 0 16,-3 7 0-16,-1 3 0 15,1 5 0-15,1 5 0 16,3-1 0-16,3 0 0 15,5-1 0-15,7-4-1 0,5-3 1 16,0-15-2-16,19 12 1 16,-1-17 1-16,3-6-2 15,4-7 1-15,-3-7 0 16,2-4 0-16,-4-5 1 15,-3-5-1-15,-7 3 1 16,-3-2 0-16,-7 3 0 16,-5 0 1-16,-5 6-1 15,-4 5 1-15,-1 5-1 16,-2 7 1-16,-1 4 0 15,-3 8-1-15,0 8 1 16,0 5-1-16,2 4 0 0,2 5 0 16,-1 3 1-1,4 0-2-15,4-3 1 0,5-2 0 16,1-6-1-16,4-14 1 15,19 9-1-15,-1-17 0 16,8-8 0-16,5-5 0 16,-1-5 0-16,2-4 1 15,-1-2 0-15,-7-2 0 16,-7 1 1-16,-6 0 0 15,-10 2 1-15,-3 4-1 16,-5 2 1-16,-7 1-1 16,-1 6 2-16,-6 3-3 15,0 7 1-15,-2 2 0 16,-5 6-1-16,6 5 1 15,0 4-1-15,3 2 0 16,3 3 0-16,6 1 0 0,2-2 0 16,5 1-1-16,8-4 1 15,-5-10-1-15,21 10 1 16,-5-11-1-16,4-5 1 15,2-5 0-15,1-4-1 16,-2-6 2-16,2-4-2 16,-5-4 2-16,-1-6-1 15,-5-3 0-15,1 0 0 16,-4 0 1-16,-2 5-1 15,-3 3 1-15,-4 6-1 16,-5 6 1-16,-4 13-1 16,-10 7 1-16,-1 12 0 15,-8 4 0-15,-2 7 0 0,2 2-1 16,1 2 0-16,4-1 0 15,8-2 0-15,6-5 0 16,9-6 0-16,10-6-1 16,6-7 0-16,8-9 0 15,2-4-1-15,2-6 1 16,1-7 0-16,-4-3 1 15,-3-1-1-15,-5-3 1 16,-6 0 1-16,-6-1-1 16,-5 0 1-16,-6 1-1 15,-1 5 1-15,-6 4 0 16,1 2 0-16,-5 4 0 15,1 9 0-15,-2 5 0 16,0 8 0-16,-3 5 0 0,5 8-1 16,-2 1 0-16,0 5 1 15,6 1-2-15,1 1 1 16,2-3 0-16,1-2 0 15,5-4-1-15,3-6 1 16,0-12-1-16,18 2 1 16,-3-13-1-16,2-9 0 15,4-5 1-15,2-7 0 16,0-3 0-16,1-7-1 15,-4-2 1-15,-4-2-1 16,-3 1 1-16,-8 3 1 16,-5 6-1-16,-3 4 0 15,-8 7 0-15,-9 10 2 16,-3 10-2-16,-6 12 1 15,2 6 0-15,0 6-2 0,1 2 1 16,6 2-1-16,6 1 1 16,6-3-1-16,6-3 0 15,9-5 0-15,5-4-1 16,4-4 1-16,5-4-2 15,1-8 1-15,0-2 0 16,-3-5 1-16,-1-6 0 16,-3-3 1-16,-9-2 1 15,-1-1 1-15,-10-1-1 16,0-1 1-16,-4 1 1 15,-4 2-1-15,-2 2-1 16,2 6 0-16,2 2-1 16,2 3 1-16,9 12 0 15,-14-6-1-15,14 6 1 0,-11 18-1 16,3-1 1-16,2 5-1 15,1-1 0-15,-3 2 0 16,2-4-1-16,0-1 1 16,4-6-1-16,2-12 1 15,12 3 0-15,3-15 0 16,5-5 0-16,3-6 0 15,0-3 1-15,2-1-1 16,-2-4 1-16,-5-1-1 16,-5 1 0-16,-4 1 0 15,-3 2 1-15,-5 3-1 16,-3 3 0-16,0 4 1 15,-4 8-1-15,6 10 1 16,-21 2-1-16,8 15 1 0,-4 5-1 16,0 6 1-16,-3 5-1 15,3 1 0-15,0-1 0 16,5-4 0-16,5-3 0 15,4-7-1-15,10-6 0 16,5-9 0-16,9-6 0 16,1-7-1-16,4-5 0 15,-2-7 1-15,0-3 0 16,-6-5 0-16,-4-3 1 15,-3-2 0-15,-8 1 0 16,-4 3 1-16,-4-1 1 16,-3 6-1-16,-2 4 1 15,-1 7-1-15,-2 6 1 0,0 8-1 16,-3 7 0-16,-1 8 0 15,-2 9 0-15,0 1-1 16,-1 9 0-16,2-1 0 16,1-1 0-16,4-2 0 15,4-7-1-15,5-5 0 16,4-18 1-16,15 3-1 15,5-18 1-15,3-10-1 16,5-5 1-16,-2-7-1 16,3-2 1-16,-4-5 0 15,-6-1 0-15,-4 2 0 16,-6 3 0-16,-9 4 0 15,-5 4 0-15,-2 4 1 16,-5 5-1-16,-1 6 1 0,-1 8-1 16,-4 6 1-16,-1 7-1 15,0 6 1-15,-1 6-1 16,1 7 0-16,0 3 0 15,3 5 0-15,0-1 0 16,3-1 0-16,4-4-1 16,3-4 1-16,6-5-1 15,0-16 1-15,10 7-1 16,2-19 0-16,5-7 1 15,3-8-1-15,3-6 1 16,-1-5-1-16,0-8 1 16,0-5 1-16,-6 2-1 15,-4 2 0-15,-6 2 0 16,-7 6 0-16,-6 2 1 15,-7 9 0-15,-6 10-1 0,-2 9 1 16,-2 6-1-16,-3 8 1 16,4 8-1-16,1 2 0 15,3 4 0-15,4 2 0 16,8 7 0-16,4-3-1 15,3 2 0-15,2-4-1 16,6-3 1-16,2-5 0 16,5-4 0-16,0-11-1 15,6-9 1-15,-4-9 1 16,5-5-1-16,-4-5 2 15,0-6 0-15,-2-3 0 16,-6-5 0-16,0 1 1 16,-6-2-1-16,0 1 0 15,-5 1 0-15,0 8-1 0,-4 2 1 16,-2 5-1-16,0 11 1 15,-5 10-1-15,-1 9 0 16,-3 10 1-16,-2 9-1 16,-2 5 1-16,2 1-1 15,-1 4 0-15,3 0 0 16,4-1 0-16,7-7-1 15,5-7 1-15,8-4-1 16,7-10 1-16,10-10-1 16,4-7-1-16,8-5 1 15,-2-9-1-15,1-4 1 16,-4-3 0-16,-4-1 0 15,-8 0 1-15,-7 3 0 0,-9 3 0 16,-7 4 0-16,-7 8 1 16,-6 5 0-16,-1 9 1 15,-6 3-1-15,-4 5 0 16,2 8 0-16,0 7 0 15,-3 4-1-15,8 2 1 16,-1 3-1-16,3 0 0 16,7-4 0-16,2 0 0 15,4-5-1-15,5-6 1 16,0-14 0-16,15 7 0 15,-1-17-1-15,7-10 1 16,2-5 0-16,6-9-1 16,-1-3 1-16,-2-4 0 15,1-4 0-15,-6 2 0 0,-7 2 0 16,-5 4 0-1,-9 3 0-15,-5 6 0 0,-4-1 1 16,-3 9-1-16,-3 6 1 16,-3 6-1-16,-1 6 1 15,2 8-1-15,-2 4 1 16,0 9-1-16,1 6 0 15,1 4 0-15,2 1 0 16,3 2 0-16,0-3 0 16,3-3 0-16,7-4-1 15,2-8 1-15,0-14-1 16,19-1 1-16,-4-12-1 15,3-9 1-15,5-6-1 16,-1-5 1-16,-1-8 0 0,2-5 0 16,-2-3 0-16,-6 2 0 15,-4 1-1-15,-5 1 1 16,-8 2 0-16,-2 5 0 15,-9 6 1-15,-2 11-2 16,-8 6 2-16,-4 9 0 16,-1 9 0-16,1 7 0 15,-1 6-1-15,5 5 1 16,5 4 0-16,6 2-1 15,6-1 0-15,8 2 0 16,7-3-2-16,5-6 0 16,7-1-1-16,0-11-1 15,4-3 2-15,-3-9-1 16,3-5 0-16,-9-8 0 15,-1-6 3-15,-5 0 1 0,-6-8 0 16,1 3 1-16,-10-5 1 16,4 0-2-16,-5-3 0 15,1 6 1-15,-3 1 0 16,4 7-1-16,-6 8 1 15,10 15-1-15,-24-4 0 16,7 19 0-16,-2 9 0 16,-1 8 0-16,-2 1 0 15,-2 5 0-15,3-1-1 16,1-2 1-16,8-10-1 15,5-2 0-15,7-8 0 16,0-15-1-16,26 0 0 16,2-15-1-16,8-9 1 15,2-6-1-15,4-6 1 0,-3-5 0 16,-5-2 0-16,-4-1 1 15,-10 4 0-15,-7 0-1 16,-12 6 2-16,-7 6 0 16,-7 3 0-16,-4 11 0 15,-5 4 0-15,-2 7 0 16,-2 6-1-16,-1 9 1 15,3 4 0-15,1 4 0 16,4 7-1-16,4-1 0 16,1 3 0-16,5-3 0 15,5 2-1-15,-1-5 1 16,5-2-1-16,0-5 0 15,5-6 0-15,-5-10 0 16,13-4 0-16,-1-12 0 16,3-9 1-16,2-6-1 0,5-6 1 15,-2-9 0-15,3-4 0 16,-3-1 0-16,-3 0 0 15,-2 2 0-15,-6 2 0 16,-5 8 3-16,-8 7-3 16,-6 9 3-16,-7 12-2 15,-7 9 0-15,-2 9 0 16,-3 12 0-16,-2 6-1 15,2 1-2-15,3 7 2 16,7-3-3-16,8 1 1 16,9-3 1-16,10-7-2 15,4-6 1-15,11-2 0 16,2-11-1-16,5-4 0 15,-1-11 1-15,-1-3 0 0,-5-7 1 16,-3-4 1-16,-6-2 1 16,-8-6 1-16,-2 2 1 15,-8-3-1-15,-2 1 1 16,-4 3-2-16,-1 2 2 15,-3 4-2-15,1 5 2 16,-2 8-3-16,0 7 1 16,-2 10 1-16,2 8 0 15,-1 10 0-15,1 4-3 16,1 4 2-16,1 1-2 15,4-1 2-15,2-2-2 16,2-5 0-16,5-4-2 16,2-8 3-16,-2-11-1 0,14-2 0 15,-1-11 1-15,4-8-1 16,2-2 3-16,1-10-3 15,-3 0 1-15,3-8 0 16,-5-2 1-16,-2-1-2 16,-5 4 2-16,-7 4-1 15,-3 2-1-15,-5 9 2 16,-3 6-1-16,-4 9 1 15,-3 11-1-15,-2 9 1 16,1 7-1-16,-2 7 0 16,-1 4 1-16,3 3-1 15,2 1 1-15,3-3-1 16,8-2 1-16,4-8-1 15,7-7 0-15,8-8-1 0,6-7 0 16,5-9 0-16,2-6-1 16,0-5 1-16,-2-5 0 15,-2-4 0-15,-7-2 0 16,-4-1 1-16,-4-1 1 15,-4 0-1-15,-2 2 0 16,-2-1 1-16,-2 7 0 16,-1 6-1-16,-2 6 1 15,5 16-1-15,-15-3 1 16,3 13-1-16,-3 12 1 15,-6 6-1-15,1 2 1 16,-2 4-1-16,2 1 0 16,3-5 0-16,3-4 0 15,6-5-1-15,9-10 1 0,11-7-1 16,4-12-1-16,10-7 1 15,3-10 0-15,5-2 0 16,-2-6 0-16,0-3 0 16,-4-4 1-16,-9-1 0 15,-4 1-1-15,-9 2 2 16,-6 3-1-16,-6 2 1 15,-5 4-1-15,-4 6 1 16,-2 7 0-16,-5 7 0 16,3 5 0-16,0 6 0 15,1 8-1-15,0 5 1 16,4 3-1-16,2 5-1 15,1 3 1-15,2 0-1 0,2 2 0 16,2-5 0 0,2-5 0-16,2-3 0 0,1-15 0 15,0 0 0-15,12-4 1 16,-1-12 0-16,3-9-1 15,3-5 1-15,3-3 0 16,-3-6 0-16,-1-4 0 16,0-1 1-16,-6 2 1 15,-2 1-1-15,-7 5 1 16,-4 5 0-16,-7 7 1 15,-5 8-1-15,-3 12 1 16,-5 7-2-16,1 8 0 16,-1 9-1-16,1 2-1 15,2 3 0-15,5 3-1 0,6-3 0 16,6-2-1-16,9-3 0 15,4-9-1-15,9-1 2 16,3-10 0-16,3-5-2 16,1-5 2-16,1-6 1 15,-4-4 2-15,-4-3-1 16,-5 1 2-16,-8-3 0 15,-4 2 1-15,-4-2-1 16,-1 2 1-16,-3 0-1 16,1 1-2-16,-1 2 1 15,4 3 0-15,-1 5 0 16,3 12 0-16,0 0-1 15,0 0 1-15,-15 15-1 16,4 8 1-16,-3 8-1 16,-5 2-1-16,-1 4 0 0,0-1-1 15,2-5 2-15,3-7-2 16,9-8 1-16,6-16-1 15,16-3 2-15,12-15 1 16,4-10-1-16,4-8 1 16,1-2-1-16,-3-6 1 15,-5 4-1-15,-10 4 1 16,-12 10-3-16,-10 6 0 15,-10 14-3-15,-16 0-12 16,6 20-14-16,-9 2-2 16,4 6-1-16,1 0 1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25.188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10920 9835 59 0,'0'0'33'0,"9"-11"-2"16,-9 11 0-16,-9 1-23 15,-10 0-5-15,3 7-1 16,-9 0 1-16,-2 6-1 16,-5-1 1-16,-1 4 0 15,0-2 0-15,5 3 0 0,0-1 0 16,9 1 0-16,3-6-1 15,6-1-1-15,10-11 0 16,2 15-1-16,11-17 1 16,9-6 0-16,6-5-1 15,8-5 1-15,3-8 0 16,6 0 0-16,-3-2 0 15,-3 1-1-15,-7 6 1 16,-7 2-1-16,-10 3 1 16,-15 16-1-16,4-10 0 15,-17 12 0-15,-7 5 0 16,-8 5 0-16,-5 2 0 15,-8 4 0-15,-3-1 1 0,1 1 0 16,-1-3 0-16,7-2 0 16,6 0-1-16,11-6 0 15,20-7 1-15,0 0-1 16,22-15 0-16,12 2-1 15,13-6 1-15,5-1-1 16,9-2 1-16,1-1 0 16,0 2 0-16,-10 4-1 15,-8 5 1-15,-11 4 0 16,-9 8-1-16,-12 2 1 15,-15 10 0-15,-12 3 0 16,-13 7 0-16,-9 3 1 16,-12 6-1-16,-6 3 1 15,-6 0 0-15,1 1 0 0,7-4-1 16,9-2 1-16,16-6-2 15,18-6 1-15,20-7 0 16,21-10-1-16,23-10 0 16,13-7-1-16,16-4 2 15,11-9-1-15,6-2 0 16,3-5 0-16,-7 1 1 15,-7 2-1-15,-14 6 1 16,-12 5 0-16,-20 5 0 16,-19 5-1-16,-24 13 1 15,-14 0 0-15,-22 11-1 16,-16 9 1-16,-15 3 0 15,-11 6 0-15,-7 7 0 16,-4 1 1-16,0 2 0 16,6-1 0-16,10-2 0 0,14-4-1 15,15-2 0-15,17-9-1 16,19-4 1-16,8-17-1 15,37 9 0-15,10-18-1 16,13-5 1-16,15-10 0 16,12-6 1-16,8-5-1 15,2-3 2-15,-3-2-1 16,-7-1 0-16,-8 6 1 15,-15 2 0-15,-16 8-1 16,-18 4 1-16,-16 6-1 16,-14 15 0-16,-23-9 0 15,-15 17-1-15,-18 8 1 16,-14 7 0-16,-15 11 0 15,-12 7 0-15,-5 8 1 0,-6 3 0 16,10-2 1-16,14-3-2 16,24-8 1-16,27-9 0 15,33-15-1-15,33-16 0 16,36-16 0-16,38-11-1 15,26-12 1-15,21-5 0 16,21-4 0-16,6-1 1 16,-3-2-2-16,-3 5 2 15,-18 6-1-15,-22 5-1 16,-22 6 1-16,-29 6-1 15,-31 2 1-15,-25 8-1 16,-28 14 0-16,-22-8 0 16,-25 12 1-16,-30 11 0 0,-19 6 0 15,-22 10 0-15,-14 13 1 16,-22 10-1-16,-7 9 2 15,-4 3-2-15,9 6 2 16,17-2-2-16,22-6 1 16,28-9-2-16,30-16 0 15,39-17 1-15,43-18-1 16,38-18 0-16,37-15 0 15,28-11 1-15,23-11 0 16,18-5 0-16,12-3 0 16,-1 2 0-16,-8 4 0 15,-14 6-2-15,-20 4 0 16,-19 11-1-16,-30 3 1 15,-28 9 0-15,-28 3 0 0,-31 17 0 16,-6-10 1-16,-32 13 0 16,-22 10 2-16,-20 3 1 15,-12 10 0-15,-17 8 0 16,-5 11 1-16,0 0-1 15,5 4 1-15,14-1-1 16,21-3 1-16,27-12-2 16,37-10 0-16,41-15-2 15,36-15 0-15,32-10 1 16,20-12-1-16,22-4 0 15,12-5 1-15,2-1 0 16,-10 0-1-16,-17 7 1 16,-18 3 0-16,-26 6 1 15,-23 4-1-15,-30 4 0 16,-23 3 1-16,-25 6-1 0,-16 4 1 15,-16 3 0-15,-8 5 0 16,-9 6 0-16,-2 4 0 16,1 1-1-16,0 7 1 15,7 0-1-15,6 3 0 16,12 1 0-16,11-6 0 15,19-4 0-15,16-8 0 16,24-7 0-16,24-10 0 16,22-6-1-16,12-5 1 15,16-8-1-15,3 0 1 16,1-3 0-16,-6 0 0 15,-15 7 0-15,-16 5 0 16,-23 0 1-16,-22 6-1 16,-24 11 0-16,-16-7 1 0,-26 12-1 15,-19 4 1-15,-21 6-1 16,-14 1 1-16,-8 5 0 15,3 2 0-15,9-1 0 16,12-1-1-16,22-3 1 16,28-4-1-16,30-14 0 15,42 9 0-15,21-11-1 16,22-6 1-16,11-3 0 15,12-2-1-15,-3-4 2 16,-5 1-1-16,-17 4 0 16,-17 1 1-16,-20 0-1 15,-26 3 1-15,-20 8-1 16,-20-8 1-16,-21 6-1 15,-8 5 1-15,-9-1-1 0,-3 3 0 16,1 2 0-16,3 2 0 16,7 1 0-16,12 1 0 15,10-2 0-15,11 3 0 16,12 1 0-16,17-7-1 15,17 0 1-15,18-7 0 16,18-4-1-16,14-2 0 16,10-2 1-16,3-5-1 15,-3 2 1-15,-12 1 0 16,-15 4 0-16,-19 3-1 15,-25 7 1-15,-18-3 0 16,-39 16 1-16,-12 0-1 16,-18 4 0-16,-13 4 0 15,-9 5 0-15,-7 1 0 16,8-1 0-16,10 2 0 0,14-2-1 15,16-4 0-15,21-3-1 16,20-6 0-16,25-5 0 16,17-6 0-16,19-1-1 15,6-6 2-15,12 0 1 16,2-5 0-16,-1-1 1 15,-6 3 0-15,-13 0 0 16,-14 4 1-16,-23 1-1 16,-15 0 0-16,-37 11-1 15,-15 2 1-15,-24 1-1 16,-19 2 1-16,-16 3-1 15,-14 3 0-15,-7-1 1 16,-1 2 0-16,-2-3 0 16,8-2 0-16,13-4 0 0,19-1-1 15,19-2 0-15,18-4-1 16,18-2 0-16,16-2 0 15,24-3-1-15,0 0 1 16,0 0-1-16,0 0 1 16,0 0 1-16,0 0 0 15,0 0 0-15,-20-6 0 16,-9 3 1-16,-10-3-1 15,-11 2 1-15,-11-6-2 16,-6 0 2-16,-10-2-1 16,-14 2 0-16,-5 0 0 15,-2-1 1-15,-7 7-1 16,2 5 0-16,-1 6 1 0,2 9-2 15,5 5 2-15,13 5-2 16,14 3 2-16,14-1-2 16,19 1 1-16,19-8-1 15,18-2 2-15,17-10-1 16,17-5-1-16,12-8 1 15,7-2 0-15,3-4 0 16,-3-3 0-16,-3 1 0 16,-10-1 0-16,-6 3 0 15,-11 0-1-15,-9 5 1 16,-14 5 0-16,-12 1-1 15,-10 7 1-15,-11 3 0 16,-9 8 0-16,-11 2 0 16,-6 4 1-16,-5 4 0 0,5-2 0 15,7-1-1-15,8-3 1 16,13-6 0-16,19-2-1 15,12-15 0-15,29 6 0 16,9-15 0-16,11-3 0 16,11-2-1-16,8-4 1 15,2-3 0-15,-4 1-1 16,-3 3 1-16,-11 3-1 15,-12 5 1-15,-9 2-1 16,-15 8 1-16,-16-1 0 16,-19 18 0-16,-13-1 0 15,-14 5 0-15,-12 7 0 16,-9 2 1-16,-8 6-1 15,0 0 0-15,4 1 1 0,14-4-1 16,14-4-1-16,24-6 0 16,19-9-1-16,29-6 0 15,17-14-1-15,26-8 0 16,10-9-1-16,14-4 2 15,5-7-1-15,1-1 1 16,-7-3 1-16,-9 4 1 16,-16 1 0-16,-18 6 1 15,-18 5-1-15,-27 5 1 16,-24 10 0-16,-24 9 0 15,-17 8 0-15,-23 9 0 16,-9 9 2-16,-10 5-1 16,-1 9 1-16,5-1 0 15,13 3 0-15,14-7-2 16,22-2 1-16,21-6-2 0,23-9-1 15,21-8-1-15,17-11 0 16,21-3-1-16,6-11 1 16,10 0 0-16,-1-9 0 15,2 2 1-15,-7-5-1 16,-7 5 1-16,-8-2 1 15,-15 3-1-15,-13 6 2 16,-23 12-1-16,0 0 0 16,-24-3 1-16,-15 20 0 15,-13 6 0-15,-11 8 1 16,-9 6 0-16,-2 7 0 15,-5-1-1-15,7 1-1 16,12-5 1-16,12-5-2 0,16-6 2 16,21-12-3-16,22-7 1 15,21-16-2-15,27-10 2 16,21-13 1-16,25-12-1 15,15-10 1-15,13-8 0 16,9-8 1-16,2-4-3 16,-6-2 2-16,-11 5-2 15,-22 1-1-15,-25 11 1 16,-25 9-1-16,-29 13 1 15,-31 17 1-15,-28 15 2 16,-32 21 1-16,-29 15 1 16,-20 21 1-16,-20 11 1 15,-3 14 0-15,-5 6-2 16,9 3 1-16,4-1-2 0,18-3-2 15,18-7 0-15,25-10-1 16,17-11-1-16,17-9-2 16,19-10 2-16,13-14-2 15,19-13 1-15,17-14 1 16,22-14-1-16,12-17 0 15,21-10 1-15,14-14 2 16,14-9-1-16,3-10 1 16,1 2-1-16,-5-3 1 15,-9 6-1-15,-21 10 1 16,-21 13-2-16,-25 10 0 15,-26 20 1-15,-31 17-1 16,-24 18 4-16,-28 19-1 16,-26 16 2-16,-11 18 2 0,-18 6-1 15,-5 14 0-15,-6 5 0 16,4 7-2-16,6 0 1 15,19-3-2-15,16-9-1 16,20-12-1-16,23-14 1 16,27-17 0-16,31-23 0 15,30-24-1-15,30-25 0 16,24-21-1-16,28-14 2 15,17-13-1-15,12-11 1 16,3-6 0-16,-2-6 0 16,-3 0 1-16,-9 0 0 15,-15 5 0-15,-21 5-1 16,-19 13 0-16,-25 15 0 15,-19 17-1-15,-31 27 1 0,-30 27 0 16,-33 26-1 0,-29 25 2-16,-27 21-1 0,-24 14 0 15,-17 17 1-15,-8 8-1 16,2 4 0-16,4-2 2 15,15-1-1-15,19-14-3 16,25-12 3-16,33-17-2 16,27-25 2-16,32-25-3 15,31-27 2-15,31-25-2 16,33-26 1-16,26-21 1 15,21-15 0-15,12-13 0 16,16-12-1-16,-2 1 2 16,-4-4-2-16,-12-2 0 15,-14 8 0-15,-20 1-1 16,-20 15-1-16,-25 13 1 0,-22 22 0 15,-32 22 0-15,-31 27 1 16,-32 32 1-16,-37 28 0 16,-28 28 3-16,-32 19 1 15,-20 20 0-15,-18 8-1 16,3 8 1-16,5-9-1 15,22-7 0-15,21-18-1 16,37-15-3-16,36-27 2 16,38-27-2-16,43-26-3 15,33-33-1-15,42-18-1 16,17-29-2-16,30-10 2 15,9-17 0-15,16-4 1 0,-4-13 2 16,5-3 1 0,-11-2 2-16,-9 3 2 0,-12 4 0 15,-21 8 0-15,-16 11 1 16,-25 14 3-16,-22 23-3 15,-35 19 0-15,-23 39 1 16,-55 5 0-16,-18 38-1 16,-36 24-1-16,-28 21 1 15,-23 17-2-15,-15 14-1 16,-2 6 1-16,10-1 0 15,17-11 1-15,27-13-2 16,31-20 1-16,41-20-2 16,41-28 0-16,44-28-2 15,43-20-2-15,30-28-3 16,35-6 0-16,8-24-3 0,21-1 3 15,-4-16 1-15,9 6 0 16,-17-8 2-16,-10 10 3 16,-21 7 2-16,-23 6 4 15,-15 17 2-15,-25 4 1 16,-11 21 1-16,-28 3 0 15,-4 24 0-15,-22 1 0 16,-14 21-1-16,-15-1-2 16,-8 12-2-16,-15 4-1 15,-12 10 0-15,-15 3-1 16,-12 5 0-16,-6-2 1 15,3-4-1-15,12-5 0 16,18-9 0-16,24-14 0 16,29-15 0-16,38-14-1 0,35-17-1 15,30-13 0-15,24-10 0 16,13-10 0-16,8-8 0 15,9 1 0-15,-10 0 0 16,-12 7 0-16,-20 8 0 16,-24 12 1-16,-22 8 0 15,-28 15-1-15,-30 16 1 16,-41 10 0-16,-28 18 1 15,-26 6 1-15,-15 12 0 16,-7 4-1-16,3 1 1 16,10-3 0-16,22-1-1 15,25-9 0-15,29-8-1 16,29-10 0-16,27-10 0 15,23-7-1-15,15-8 0 0,12-5 0 16,6-5 0-16,2-4 0 16,-6 0-1-16,-12 0 2 15,-13 1-1-15,-17 0 0 16,-22 5 1-16,-22 2 0 15,-19 5 0-15,-20 5 0 16,-14 6 0-16,-11 4 1 16,-5 6 0-16,-3 6-1 15,4 4 1-15,8 3 0 16,10 3 0-16,17-2-1 15,17 1 0-15,19-4 0 16,13-6 0-16,20-6 0 16,14-5-1-16,9-9 0 15,5-3 1-15,4-7-1 16,-6-3 1-16,-3 0-1 0,-12-1 1 15,-12 2-1-15,-9 3 1 16,-20 9 0-16,0 0 0 16,-16-2 0-16,-11 12 0 15,-11 5 0-15,-10 7 0 16,-4 6-1-16,-3 2 0 15,3 2 0-15,7-3 0 16,10-2 0-16,15-6-1 16,15-4 1-16,19-10-2 15,20-6 1-15,11-7 0 16,15-1 0-16,6-8-1 15,12 3 1-15,-4-3 0 16,1 6 0-16,-12 2 2 16,-15 3 2-16,-9 8 0 0,-21 1-1 15,-18 9 1-15,-26 2 1 16,-14 7 0-16,-19 1 0 15,-13 5-1-15,-11-1-1 16,-5 3 0-16,-6-2 1 16,5 1-1-16,8-4 0 15,12-4-1-15,16-3-1 16,17-7 0-16,22-3-1 15,14-9-1-15,33-5 0 16,8-8 0-16,22-2 0 16,4-2 1-16,8-4 0 15,-2 2 0-15,-5 3 2 16,-12 5 0-16,-14 4 2 0,-18 7-1 15,-24 0 1-15,-15 20 1 16,-23-2-1-16,-15 7 0 16,-17 1 0-16,-5 7 0 15,-8-1-1-15,-2 4 0 16,4-2 0-16,10-4-1 15,17-3-1-15,16-4 1 16,19-4-1-16,19-8 0 16,29-4 0-16,19-7-1 15,16 0 1-15,13-3 0 16,7-2 0-16,4-2 0 15,-1 4 0-15,-4-3 1 16,-13 3 0-16,-9 0 0 16,-15 2 1-16,-13 1 1 0,-14 1-1 15,-19-1 0-15,-10 12 1 16,-21 0-1-16,-15 3 0 15,-14 4 0-15,-14 3 0 16,-14 7 2-16,-7-1-2 16,-1 4 1-16,10-2-1 15,9-5-2-15,21-2 2 16,19-8-2-16,37-15 0 15,0 0 0-15,48 5-1 16,10-16 1-16,15 0 0 16,8-3 2-16,4 1-2 15,-1 3 2-15,-7 3-1 16,-11 2 0-16,-18 6 0 15,-15 5 1-15,-24 7 0 16,-18 4-2-16,-25 5 2 0,-17 5-1 16,-16 4 1-16,-10 5-1 15,-9 0 1-15,0-1-2 16,6-3 2-16,9-2-1 15,17-4 0-15,13-6-1 16,22-6 0-16,19-14-1 16,19 13-1-16,17-15-1 15,17-1 1-15,3-6 0 16,14 1 0-16,0-4 1 15,-1 3 0-15,-7 1 2 16,-12-2 2-16,-9 7 1 16,-16 0 0-16,-11 8 1 15,-14-5-1-15,-20 17 0 16,-12-4 0-16,-10 3-1 0,-5 2-2 15,-8 4 0-15,-4 2 0 16,-2-1 0-16,6 3-1 16,7-3 0-16,13-4-1 15,10 1 1-15,14-4-1 16,15-3 1-16,18-5 0 15,8-6-1-15,13 1 2 16,5-3-1-16,8 0 1 16,-4 0 0-16,-6 0 1 15,-3 2-1-15,-9 1 1 16,-10 4 0-16,-10 1 0 15,-9 4 0-15,-16-1-1 16,-7 4 1-16,-14-1-1 0,-4 1 1 16,-10 4-1-16,-7 0 1 15,-4-3-1-15,3 4 1 16,5-3 0-16,11-4 0 15,13-3-2-15,25-10 1 16,0 0-2-16,37 0-1 16,18-10 0-16,10-6 0 15,15-1 0-15,7-3 0 16,2 3 1-16,-9-3 0 15,-6 3 2-15,-13 5 0 16,-20 2 1-16,-20 5 0 16,-21 5 1-16,-28 6 0 15,-23 3 0-15,-13 7 1 16,-18 2 0-16,-7 4-1 0,-5-3 1 15,5 0-1 1,12-1-2-16,14-9-1 0,25-4-2 16,20-11-2-16,31 0-3 15,12-16-2-15,32 6 0 16,3-14 2-16,17 5 2 15,-7-5 2-15,1 1 4 16,-10 3 2-16,-18-3 5 16,-6 12 0-16,-25-9 2 15,-8 15-2-15,-21-4-1 16,-8 10-1-16,-16 0-2 15,-5 7-1-15,-4-2-1 16,0 1-1-16,5 0-1 16,7-3 0-16,15-2-2 0,10-4 1 15,13 8-1-15,18-21 0 16,15 11 1-16,4-3 0 15,8 3 2-15,0 3 0 16,-2 0 1-16,-1 2 1 16,-7 1 0-16,-2 4 0 15,-7-3-1-15,1 3 0 16,-7 0 0-16,-1 2-1 15,-5 0 0-15,-4 4-1 16,-10-6 1-16,0 20 0 16,-15-3 0-16,-6 4 1 15,-9 6-1-15,-8 3 2 16,-9 3-1-16,0 2 1 15,-3 0 0-15,8-3 0 16,10-2-1-16,12-6 0 0,17-5-1 16,20-9-3-16,18-2-1 15,12-10 0-15,19 1 0 16,7-8 0-16,8 4 1 15,-6-3-1-15,-8 2 2 16,-14 6 2-16,-16 2 2 16,-18 6 1-16,-27 3-1 15,-21 8 2-15,-25 2-1 16,-15 7 1-16,-19 2-1 15,-6 4 0-15,-7 0 1 16,6-1-3-16,6-2 0 16,16-5-2-16,19-3-1 15,16-9-1-15,28-2-1 16,10-12-3-16,36 0 0 0,3-11-1 15,22 4 3-15,3-7 2 16,7 2 2-16,0-3 0 16,-6 3 4-16,-4 5 1 15,-15-5 3-15,-4 10-2 16,-25-3 0-16,-5 9 0 15,-12-4-2-15,-28 10-1 16,-8 2 1-16,-12 3-2 16,-7 2-1-16,-8 4 1 15,-3 3-1-15,-2 4 0 16,8-4-1-16,4 2 0 15,17 0-1-15,16-5 1 16,21-5-1-16,13-6 0 16,27-5 0-16,15-9 0 0,16 0 1 15,12-6 0-15,11-1 0 16,3-1 0-16,-4 3 1 15,-5 3 0-15,-15 4 0 16,-15 5 0-16,-23 4 1 16,-23 7 0-16,-25 6 1 15,-24 5 0-15,-20 5 0 16,-19 7 1-16,-11 2-1 15,-6 3 2-15,-1-1-2 16,5-1-1-16,10-5 0 16,14-5-2-16,20-3-1 15,16-9-1-15,26-4 0 16,5-14-2-16,34 6 2 0,7-10-1 15,15 0 1 1,4-3 2-16,5 0 0 0,0-1 1 16,-6-1 1-16,-5 4 2 15,-12 0-1-15,-12 7 0 16,-16 0 1-16,-14-2-2 15,-15 17 1-15,-14 3-1 16,-20 0 1-16,-10 8-2 16,-10 3 1-16,-6 3-1 15,-3 3 1-15,6 0-1 16,5-2 0-16,9-2 0 15,18-6-2-15,16-5 1 16,19-3 0-16,17-10-1 16,20-6 0-16,12-10 0 0,19-4 1 15,8-8 0-15,7-1 0 16,8-3 0-16,0 0 0 15,-6-1 1-15,-11 6 0 16,-10 3 1-16,-25 7-1 16,-17 7 1-16,-17 1 0 15,-37 22 0-15,-18-2 1 16,-16 10 1-16,-18 7-1 15,-10 9 0-15,-5 1 0 16,3 3 0-16,6-4 0 16,12-4-2-16,19-5 0 15,22-8-1-15,30-10-1 16,21-11 0-16,33-8 0 15,17-9-1-15,21-2-1 16,9-6 2-16,11 2-1 0,0-3 1 16,-4 5 1-16,-10 1 0 15,-16 7 1-15,-17 7 2 16,-25 5 0-16,-19 9 1 15,-23 4-1-15,-19 8 1 16,-24 2 0-16,-9 9-1 16,-20 0-1-16,-7 1 0 15,-3 2-1-15,1-2 0 16,7-4 0-16,9-4-1 15,19-4-1-15,10-7 0 16,27-7 1-16,23-14-1 16,19 8 0-16,19-13 1 15,16-2 0-15,14-6 0 16,11 1 0-16,6-1 0 0,1-1 1 15,-5 3 0-15,-6 3 1 16,-15 0-1-16,-13 5 0 16,-15 6 1-16,-23 4 0 15,-14 5 0-15,-21 3 0 16,-17 7 0-16,-17 3 0 15,-9 8 1-15,-15 4-1 16,-4 0 0-16,-3 2 0 16,7-2 0-16,10-4-1 15,13-4 0-15,22-8-1 16,20-10-1-16,31-6 0 15,23-13-1-15,27-4 0 16,13-7 0-16,18-2 1 16,6-6-1-16,4 4 1 0,-5 3 1 15,-11-1 2-15,-18 12 0 16,-21 2 1-16,-21 9 0 15,-27-2 0-15,-16 24 1 16,-28-2 0-16,-15 9 0 16,-20 3-1-16,-8 5-1 15,-10 1 0-15,-3 1 0 16,5-2 0-16,7-5-1 15,14-2-1-15,12-7 0 16,22-6 0-16,16-7-1 16,24-12 1-16,21 8-1 15,22-10 0-15,15-7 0 16,16 0 1-16,9-2 0 0,6-1 0 15,3-1 1-15,-4 1 0 16,-7 3 0-16,-13 1 1 16,-16 5 0-16,-19 5-1 15,-22 5 2-15,-19 3 0 16,-21 7 0-16,-19 4 0 15,-17 5-2-15,-19 2 1 16,-2 6-1-16,-4-3 1 16,2 2-2-16,8-4 1 15,16-2-2-15,17-8 1 16,23-7 0-16,24-12-1 15,27 3-1-15,19-10 1 16,16-7-1-16,15-1 1 16,6-4 0-16,4 3-1 0,-6-1 2 15,-10 7 1-15,-13 4 1 16,-16 4 1-16,-19 8-1 15,-23-6 0-15,-12 24 2 16,-23-6-1-16,-13 9 0 16,-18 1 0-16,-11 5-1 15,-6 2 0-15,-5 0 0 16,1 0-1-16,5 1 0 15,8-4 0-15,13-5 0 16,20-4-1-16,14-7 1 16,27-16-1-16,3 14 0 15,28-18 0-15,17-5 0 16,17-1 0-16,10-5-1 15,9-2 1-15,8-1-1 16,3 2 1-16,-4-1-1 0,-2 4 0 16,-15 2 1-16,-17 2 1 15,-19 8 1-15,-19 3 1 16,-19-2 0-16,-39 23 0 15,-9-1 1-15,-28 5-1 16,-13 8 1-16,-13 1-1 16,-7 4 0-16,3-3-1 15,10 1 0-15,11-6-1 16,19-7 0-16,23-7-1 15,28-12-1-15,30-7-1 16,25-9-1-16,26-5 1 16,17-8 0-16,16 2-1 15,4-3 2-15,2 4 0 16,-4 1 0-16,-13 5 3 0,-15 7 0 15,-27 2 1-15,-18 6 0 16,-28-1 2-16,-15 15-1 16,-26-5 0-16,-12 2 1 15,-19 2-2-15,-3 1 0 16,-5-1-1-16,4 2 0 15,4 0-1-15,10-1-1 16,10-1 0-16,14 0 0 16,14 0-1-16,24-14 1 15,-6 15 0-15,20-15 0 16,14-5 1-16,11-7 0 15,13-8 0-15,8-7-1 16,16-7-1-16,0-7 0 16,12 2 0-16,-4-5 0 15,-6 3-1-15,-9-2 1 0,-15 6 1 16,-16 3 0-16,-20 7 2 15,-22 5 0-15,-20 0 1 16,-22 10 2-16,-12 2-1 16,-9 8-1-16,-10 2 0 15,5 2 1-15,4 0-2 16,13-2 0-16,20-3-2 15,17-6-2-15,29-1-1 16,15-12-2-16,29 2 0 16,7-7 0-16,16 1 2 15,-3 1 3-15,-2 1 1 16,-9 6 4-16,-18 2 0 15,-15 9 2-15,-31 7 0 16,0 0 0-16,-37 0-2 0,-9 11-1 16,-17-2-2-16,-5 2-1 15,-3 0 1-15,5-3-3 16,13-4 2-16,10-5-2 15,19-3 1-15,20-7 0 16,26 0-1-16,14-4 2 16,18 0-2-16,9 1 2 15,7 2-1-15,-2 2 3 16,-3 3-1-16,-9 4 0 15,-16 3 1-15,-13 5 0 16,-27-5 0-16,5 21-1 16,-31-5 1-16,-13 4-2 15,-16 0 1-15,-6 3-2 16,-4 1 2-16,-1 0-1 0,5-2 1 15,6 0-2-15,11-1 1 16,12-1 1-16,17 0-2 16,13-2 1-16,16 0-1 15,15-6 0-15,15 0-1 16,11-7 1-16,12 0-1 15,9-2 1-15,7-2-1 16,-3 1 1-16,-5 3 0 16,-14 3 1-16,-16 4 0 15,-19 8 1-15,-25 3-1 16,-17 7 2-16,-24 4-2 15,-15 5 2-15,-16 1-1 16,-6 6 1-16,-6-2-2 0,3 2 2 16,6-7-1-16,9-3-2 15,13-5 1-15,14-8-2 16,20-7 1-16,18-16-2 15,11 12 2-15,15-15-1 16,16-4 0-16,9-1 2 16,6-1-2-16,1-1 3 15,0 0-2-15,-7 4 3 16,-7 1-2-16,-10 4 0 15,-16 5 1-15,-18-4 1 16,-4 23-1-16,-21-7-1 16,-18 2 1-16,-9 4-1 15,-12 2 1-15,-6 5-1 16,-7-1 1-16,2-2-2 0,7-1 2 15,5-2-1-15,15-6 0 16,12-1 0-16,19-1-1 16,17-15 1-16,26 15-1 15,11-13 1-15,15-3-1 16,15-6 0-16,9-2 1 15,9-4-1-15,3 0 0 16,2-4 1-16,-8 0-1 16,-10 2 1-16,-16 1 0 15,-19 5 0-15,-18 6 1 16,-19 3-1-16,-32 10 0 15,-15 5 1-15,-19 3 1 16,-7 7-1-16,-9 2 0 16,-1 8 0-16,0-4 0 15,10 0 0-15,13-7 0 0,13-3-2 16,25-7 1-16,22-14-1 15,0 0 0-15,35-3 0 16,18-9-1-16,8-4 1 16,12 0 0-16,6 0 0 15,-4 1 0-15,-2 5 1 16,-9 5-1-16,-12 3 1 15,-19 5 0-15,-14 4 1 16,-19 4-1-16,-17 5 0 16,-16 2 0-16,-17 1 1 15,-8 2 0-15,-6 2 0 16,-2 0 0-16,0 0 0 15,1-3-1-15,7-3 1 16,9-1 0-16,13-3-1 0,11 1-1 16,12-4 1-16,13-10 0 15,13 15-1-15,13-10 1 16,10-3 0-16,11-2-1 15,7-3 0-15,6-7 0 16,4-2 1-16,0-6-1 16,-3-1 1-16,-6-4-1 15,-8 0 1-15,-13 0 1 16,-11-3-1-16,-13 3 0 15,-14 1 0-15,-15 2 1 16,-10 1-1-16,-14 4 0 16,-9 7 1-16,-13 5-1 15,-10 3 1-15,-14 5 0 0,-6 5 0 16,-6 3 0-16,5 2 0 15,7-3-1-15,9-5 0 16,16-5 0-16,19-3-1 16,25-5-1-16,19-9-1 15,22 0 0-15,15-8 1 16,16 4-1-16,7-7 1 15,8 7 0-15,-1-3 1 16,-3 3 2-16,-2 3 1 16,-12 0-1-16,-8 3 1 15,-13 1-1-15,-14 0 1 16,-15 2-2-16,-18 2 1 15,-19 3 0-15,-14 4-1 16,-15 3 1-16,-13 6 0 0,-13 1 0 16,-9 9 0-16,-8 0 0 15,-3 8 0-15,-2-3 0 16,3 3 0-16,6-3 0 15,12-3 0-15,13-4-1 16,17-2 0-16,17-8-1 16,22-9 1-16,25 3-1 15,9-24 0-15,25 6 0 16,17-4-1-16,16-5 2 15,10 1-1-15,13 1 0 16,-1 1 0-16,3 7 0 16,-7 2 0-16,-10 6 0 15,-17 4 1-15,-20 7-1 16,-17 4 0-16,-22 5 2 0,-20 2 0 15,-18 2 0-15,-17 3 0 16,-19 2-1-16,-13 0 1 16,-12 0 0-16,-11 2 0 15,-8-1 0-15,-3-1 0 16,-4 2 0-16,-4 0 0 15,8-3 0-15,12 1 1 16,11-3-1-16,18-5-1 16,17-3 1-16,21-8-2 15,27-7 0-15,21-6-2 16,22-8 1-16,16-6-1 15,15 0 1-15,6-5 0 16,5 5 0-16,1-1 1 16,-6 3 1-16,-6 7 0 15,-13 4 1-15,-13 6 1 0,-16 5 0 16,-16 2-1-16,-12 11 1 15,-20 3-1-15,-17 3 0 16,-16 6-1-16,-12 5 0 16,-10-3 1-16,-5 3-1 15,-6-1 0-15,1-2 0 16,-1-1 0-16,6-3 0 15,2-1 0-15,7-2 0 16,7-1 0-16,13-5 0 16,12-3 0-16,22-5-1 15,29-4 1-15,19-18-2 16,29-5 0-16,25-3 0 15,16-11 0-15,17 1 0 16,4-3 0-16,2 1-1 0,-8 6 2 16,-15 4 1-16,-18 8 1 15,-19 4 2-15,-19 8-1 16,-21 3 0-16,-12 5 0 15,-34 7 0-15,-5 5 0 16,-17-1-1-16,-7 4 0 16,-11 2-1-16,-3 1 1 15,-3-1-1-15,0 1 1 16,6-3-1-16,10-4 1 15,9 1-1-15,14-7 0 16,22-7 0-16,19 2-1 16,20-26 1-16,20 3-1 15,20-5 0-15,12-3 0 16,9-4 0-16,7-2 0 0,-3 6 1 15,-9 1-1-15,-10 5 0 16,-14 4 2-16,-21 5-2 16,-16 7 2-16,-15 9 0 15,-31-7-1-15,-9 11 1 16,-18 7 0-16,-11 0 1 15,-9 8-2-15,-9-1 2 16,2 2-1-16,2-2-1 16,6-1 1-16,8-2-1 15,15-4 0-15,14-3-1 16,13-6 0-16,27-2 0 15,0 0 0-15,11-21 1 16,22 5-1-16,9-6-1 16,8-4 4-16,9-2-3 15,7-3 2-15,3 0-2 0,0-1 2 16,-9 4-2-16,-12 4 2 15,-10 3-1-15,-14 4 0 16,-15 5 0-16,-9 12 0 16,-33-10 1-16,-7 11-1 15,-14 4 0-15,-11 3 0 16,-9 2 1-16,-6 3-1 15,0 1 1-15,6-2-1 16,13-1 0-16,13-7 1 16,20-7-1-16,22-8 0 15,25-9-1-15,23-9 0 16,20-7 1-16,14-7-1 0,10-4 1 15,7-1-1-15,0-2 1 16,-4 3-1-16,-13 3 2 16,-13 5-1-16,-17 4 0 15,-19 10 0-15,-19 5 1 16,-17 7 0-16,-21 9-1 15,-17 6 1-15,-14 7 1 16,-11 4-1-16,-7 2-1 16,-3 2 1-16,4 1 0 15,7-4-1-15,10-3-1 16,13-3 0-16,15-6 1 15,15-5-2-15,18 3 1 16,11-18 0-16,16 3 0 16,8-3-1-16,9-4 2 15,8 0 0-15,8-2 0 0,0-1 0 16,4 1 0-16,-2-2 0 15,-8 4 0-15,-8 4 0 16,-9 1 1-16,-12 3 0 16,-17 1-1-16,-8 13 1 15,-27-7 0-15,-8 11-1 16,-16 3 1-16,-10 4 0 15,-11 4 0-15,-8 3-1 16,3 1 1-16,5-4-1 16,13-4 1-16,17-4-1 15,24-8 0-15,18 1-1 16,40-29 0-16,16 3 1 15,25-9-1-15,11-3 1 16,14-3-1-16,3-3 1 0,0-1 0 16,-13 5 1-16,-12 3-1 15,-13 7 0-15,-26 5 0 16,-20 10 1-16,-25 15 0 15,-26-5 0-15,-21 14 0 16,-16 8 1-16,-16 3-1 16,-8 5 1-16,-4-1-1 15,-2 1-1-15,6-3 1 16,6-4-1-16,14-5-1 15,10-4 0-15,19-6 0 16,10-4 0-16,18-3 0 16,14-7 0-16,13-1 0 15,12-5 0-15,9-3 1 16,8-2-1-16,10-4 1 0,4 0 0 15,0 0 0-15,-3 1 0 16,-7 1 1-16,-9 1-1 16,-8 3 0-16,-13 3 0 15,-19 3 0-15,-12 5 0 16,-15 2 1-16,-14 2-1 15,-12 6 0-15,-9 4 1 16,-6 3-1-16,-3-2 1 16,5 3 0-16,10-3-1 15,14-5 1-15,19-6-1 16,23-7-1-16,22-8 0 15,25-10 1-15,20-4-1 16,17-8 0-16,14-6 0 16,14-2 0-16,0-2 2 15,-4 4-1-15,-10 4 1 0,-16 6-1 16,-20 7 2-16,-29 7-2 15,-20 12 2-15,-35 9-1 16,-24 9 1-16,-25 8-1 16,-17 8 0-16,-13 5 0 15,-3 0-1-15,-5 3 1 16,10-2-2-16,11-4 0 15,15-5-1-15,20-4 0 16,17-10-1-16,18-2 1 16,17-3-1-16,17-18 2 15,9 2 0-15,12-3 0 16,9-3 2-16,7-5 0 15,2 2 1-15,5-2-1 0,-3 2 0 16,-6 3 0-16,-4 1 0 16,-11 5-1-16,-12 4 0 15,-15 2 1-15,-10 10-1 16,-22-3 0-16,-14 10 0 15,-11 2 1-15,-11 5-1 16,-13 1 1-16,-1 6-1 16,-3-3 1-16,6 0 0 15,8-4-1-15,17-4 0 16,18-7 0-16,26-3 0 15,17-20-1-15,26-4 0 16,25-9 0-16,15-8 0 16,16-5 1-16,8-4-1 15,3 0 0-15,-7 3 0 0,-16 6 2 16,-13 6-2-16,-28 9 2 15,-21 10-1-15,-25 16 0 16,-36-1 1-16,-20 14 1 16,-18 7-1-16,-15 7 0 15,-12 4 0-15,-4 5 0 16,0-3 0-16,10-1 0 15,10-4-1-15,14-8-1 16,19-6 0-16,23-11 0 16,29-3-1-16,9-28 1 15,25 2-1-15,21-9 1 16,14-5 0-16,8-7 1 15,8-1-1-15,1 1 1 16,-4 4 0-16,-9 5 1 0,-12 5-1 16,-19 6 1-16,-19 10 0 15,-21 6-1-15,-20 7 1 16,-24 8-1-16,-17 7 1 15,-17 5-1-15,-10 5 1 16,-9 4-1-16,3 0 1 16,7-1-1-16,10-3 0 15,20-5 0-15,21-7 0 16,23-9-1-16,27-12 1 15,22-5-1-15,19-9 0 16,18-10 1-16,10-5 1 16,6-1-2-16,7-1 2 15,-8 0-1-15,-6 5 1 16,-14 4-1-16,-16 7 1 15,-23 8-1-15,-20 9 0 0,-24 8 1 16,-20 8 0-16,-24 11 0 16,-15 6-1-16,-15 6 1 15,-9 3 0-15,-2 2-1 16,6-4 0-16,12-5 0 15,21-6 0-15,22-12-1 16,37-7 0-16,11-24-1 16,35-2 1-16,27-10 0 15,16-6 0-15,15-5 0 16,4-1 1-16,-4 2-1 15,-9 5 2-15,-14 7 0 16,-18 5 0-16,-24 7 0 0,-24 12 0 16,-26 5 0-1,-23 10 0-15,-20 6 1 0,-20 7-1 16,-9 2-1-16,-10 5 1 15,0-2-1-15,4-4 0 16,10 0 0-16,11-8-1 16,14-3 0-16,17-9 0 15,19-3-1-15,13-7 1 16,18-7-1-16,11-4 1 15,11-6 1-15,9-1-1 16,10-4 2-16,4-3-1 16,5-1 1-16,1 1-1 15,-3 3 0-15,-5 2 0 16,-12 7 1-16,-10 1-1 15,-16 4 0-15,-17 10 0 0,-19 2 0 16,-14 7 0-16,-19 5 0 16,-14 4 1-16,-12 5-1 15,-8 6 1-15,-2 1-1 16,3 1 1-16,7 0-1 15,13-7 0-15,16-5 0 16,20-7-1-16,28-3-1 16,7-19 1-16,29-2-1 15,15-10 1-15,15-2 0 16,10-6 0-16,5-4 1 15,5 2 1-15,-3-2-1 16,-6 6 1-16,-12 4 0 16,-13 5 1-16,-20 6-1 15,-17 5 0-15,-15 17-1 0,-29-7 1 16,-13 12 0-16,-17 8 0 15,-14 2-1-15,-11 6 0 16,-3 1 0-16,0 1 0 16,7-4-1-16,9 0 1 15,14-6-1-15,16-6 0 16,22-9 1-16,19 2-1 15,25-24 1-15,18 1 0 16,20-8 0-16,12-6 0 16,14-6 0-16,5-4 1 15,4 0-1-15,-3 1 0 16,-9 0 1-16,-12 4-1 15,-17 5 1-15,-22 7 0 16,-17 6-1-16,-24 6 0 0,-21 11 0 16,-22 5 0-16,-16 8 0 15,-16 9 0-15,-13 7 0 16,-4 3 0-16,-2 3 1 15,9-1-1-15,13-7 0 16,20-3 0-16,21-8-1 16,21-11 0-16,28-10 0 15,20-9 0-15,20-6 0 16,15-8 0-16,11 0 1 15,4-3-1-15,1 1 2 16,-6 3-2-16,-8 4 2 16,-15 3 0-16,-15 9-1 15,-20 5 1-15,-19 13-1 16,-24-7 1-16,-15 13-1 15,-18 4 1-15,-10 4-1 0,-9 1 0 16,-4 4 0-16,4-3 0 16,8-2 0-16,11-5 0 15,10-2-1-15,15-5 0 16,17-3 0-16,15 1 0 15,18-15 0-15,12 5 0 16,12-2 0-16,7-1 1 16,12 0-1-16,2 0 1 15,3 2 0-15,2 0 0 16,-8 1 0-16,-7 1 1 15,-11 3 0-15,-9-3 0 16,-15 3-1-16,-18 6 1 16,0 0 0-16,-27-10-1 15,-6 9 1-15,-10 4-1 0,-9-1 0 16,-5 4 0-16,-5-1 0 15,8 2 0-15,6-1 0 16,13-4-1-16,18-1 1 16,17-1-1-16,21-12 0 15,22-2 0-15,22-3 0 16,17-5 3-16,18-4-3 15,12-1 1-15,5-3 0 16,4 0 1-16,-8 2-1 16,-10 5 1-16,-16 2 0 15,-22 6-2-15,-27 6 2 16,-26 6-1-16,-28 5 1 15,-27 7-1-15,-27 6 2 0,-17 6 0 16,-12 1-2-16,-9 7 2 16,5-2-1-16,9-1-2 15,16-6 0-15,26-3-1 16,26-8 1-16,26-9-3 15,51-9 2-15,25-13-1 16,36-6 1-16,29-7 3 16,25-7-1-16,20-6 1 15,11-5 0-15,5 4 1 16,-6-1-1-16,-14 4 0 15,-26 8 0-15,-30 7 0 16,-37 10 0-16,-34 12-1 16,-38 8 1-16,-38 11-1 15,-35 7 1-15,-28 8-1 0,-24 6 1 16,-20 5-1-1,-14 3 1-15,-5 0-1 0,4 0 0 16,15-3 2-16,19-3-3 16,22-7 2-16,33-7-2 15,27-7 1-15,27-12-1 16,45-4 0-16,23-13 0 15,23-7-1-15,19-8 2 16,10-9-1-16,12-4 1 16,0 0 0-16,-7-3 0 15,-14 6 0-15,-27 3 1 16,-24 8-1-16,-35 10 1 15,-25 21 0-15,-55-3-1 16,-20 21 1-16,-36 13-1 0,-22 9 1 16,-23 11 0-16,-7 11 1 15,-4 8-1-15,6 1-1 16,16-1 1-16,24-6-2 15,30-7 1-15,38-12-1 16,43-13 0-16,35-18-2 16,40-15 2-16,38-18 0 15,30-13-1-15,25-7 2 16,19-9 0-16,7-5 0 15,-1 4 0-15,-10 0 0 16,-23 8 0-16,-27 9 1 16,-37 10-1-16,-37 10 0 15,-49 12 0-15,-36 19 1 16,-48 8-1-16,-30 16 2 15,-38 9-1-15,-27 10-1 0,-23 12 1 16,-14 10-1-16,4 4 2 16,11 0-1-16,18-3-1 15,34-10-1-15,44-14 0 16,48-17 1-16,56-21-2 15,50-27-1-15,53-18-1 16,39-22 0-16,40-6 1 16,18-14 0-16,16-1 3 15,2-1 0-15,-10 4 1 16,-20 4 0-16,-28 11 2 15,-32 15 2-15,-41 4-3 16,-40 16 1-16,-46 12-2 16,-43 14 0-16,-40 14-1 15,-33 13 1-15,-35 12-1 0,-25 9-1 16,-18 12 2-16,-10 2-2 15,0-1 2-15,13 3 1 16,22-15-1-16,29-8 1 16,41-15-2-16,47-17-1 15,52-23-1-15,45-8-1 16,51-17 0-16,35-16-2 15,34-6 1-15,18-8 0 16,14 0 3-16,1-4-1 16,-11 5 3-16,-12 6 0 15,-30 6 1-15,-28 10 1 16,-39 10 0-16,-38 13-1 15,-40 9 0-15,-45 19-1 0,-38 11 0 16,-35 16 0-16,-37 10 0 16,-23 12 0-16,-14 10 0 15,-6 5 0-15,5 1-1 16,20-1 1-16,25-12-1 15,40-13-1-15,44-16 0 16,47-17-2-16,45-20 0 16,42-19 0-16,45-16 0 15,25-14 1-15,29-2 0 16,8-7 1-16,12 1 0 15,0 0 1-15,-10 5 1 16,-13 6 1-16,-27 8-1 16,-29 10-1-16,-39 12 1 15,-38 13 0-15,-51 14 0 16,-40 16 1-16,-45 13-1 15,-39 14 1-15,-31 14 0 0,-23 15 0 16,-11 6 0-16,2 5 0 16,15-4 0-16,23-8-2 15,32-9-1-15,42-13 1 16,47-20-2-16,43-26 0 15,49-21-1-15,39-25 0 16,36-14 1-16,31-15 0 16,23-8 1-16,14-8 1 15,6 2 0-15,-7 4 1 16,-13 4 1-16,-16 11-1 15,-39 11 1-15,-27 13-1 16,-38 12 0-16,-42 14-1 0,-43 14 1 16,-37 15-1-16,-38 16 0 15,-32 15 1-15,-27 11-1 16,-23 15 1-16,-10 8-1 15,-8 6 1-15,12 0 0 16,17-6 0-16,30-14-1 16,40-17 0-16,53-21 0 15,45-25-2-15,52-25 1 16,48-25-1-16,50-15 0 15,30-17 0-15,26-5 1 16,16-4 0-16,1 1 0 16,-5 6 1-16,-16 11 0 15,-24 12 0-15,-38 12 1 16,-34 14-1-16,-47 17 1 15,-48 19 0-15,-45 14 0 0,-42 18 0 16,-40 13 0-16,-31 13 0 16,-31 8 1-16,-18 15-1 15,-4 4 1-15,1 0-1 16,17-5 0-16,22-7-1 15,31-15 0-15,42-16 0 16,51-19-1-16,44-25-1 16,51-24 1-16,41-21-2 15,41-16 2-15,26-12-1 16,25-6 1-16,12-3 0 15,1 2 1-15,-11 3 0 16,-14 9 0-16,-25 15 1 16,-37 8 0-16,-33 18 0 15,-45 13-1-15,-38 17 1 0,-43 14 0 16,-34 16-1-16,-34 18 1 15,-29 8-1-15,-26 12 0 16,-14 8 1-16,-6 2-1 16,-1 2 0-16,13-6 0 15,14-8 0-15,30-17 0 16,36-16-1-16,43-19 0 15,43-24-1-15,47-17 0 16,39-21-1-16,43-17 1 16,30-16 0-16,30-5 1 15,15-9 0-15,10-3 0 16,-1 1 2-16,-5 2-1 15,-15 5 2-15,-26 11-1 16,-29 13 0-16,-37 11 0 16,-41 18 0-16,-46 19-1 0,-32 20 1 15,-54 18 0-15,-32 17 1 16,-31 17-2-16,-27 14 1 16,-22 11-1-16,-5 9 1 15,-1 1-1-15,14-1 0 16,23-10 0-16,33-13-1 15,39-19 0-15,44-23 0 16,45-21-2-16,40-25 0 16,47-19 0-16,30-21-1 15,29-9 1-15,14-9 1 16,8-2 0-16,7 0 3 15,-3 3-1-15,-14 9 2 16,-24 9 0-16,-23 13 1 16,-36 11-1-16,-31 18 1 0,-43 15-2 15,-38 16-1-15,-41 13 0 16,-30 15 1-16,-35 13-1 15,-20 14 1-15,-17 8-1 16,-11 5 0-16,1 4 1 16,10 1-1-16,19-8 1 15,28-11-2-15,37-18 1 16,40-18-2-16,45-23 1 15,46-23-2-15,45-18 1 16,32-24 1-16,31-9-1 16,21-10 1-16,13-7 0 15,1 0 2-15,-9 3-1 16,-10 8 2-16,-26 9-1 0,-20 14 0 15,-36 16 0-15,-34 16 1 16,-37 15-1-16,-34 17 0 16,-33 14-1-16,-35 12 0 15,-23 11 1-15,-20 7-1 16,-14 5 0-16,-4 4 0 15,2-1 1-15,14-4-1 16,21-12 0-16,31-9 1 16,37-16-2-16,39-17 1 15,39-17-1-15,39-18 0 16,38-15 0-16,28-12-1 15,27-7 1-15,10-5 0 16,8 2 0-16,-5 1 0 16,-13 8 0-16,-15 7 1 0,-30 8 0 15,-27 12 1-15,-37 11-1 16,-32 13 1-16,-40 12 0 15,-27 10 1-15,-34 9-1 16,-24 9 0-16,-20 8 1 16,-18 6-1-16,-4 2 1 15,-2 3-2-15,9-4 2 16,14-5-3-16,23-10 2 15,30-11-2-15,33-17 1 16,35-16-1-16,36-16-1 16,31-15 1-16,30-12 0 15,22-8 0-15,18-7 0 16,8-2 1-16,2-1-1 15,-2 5 1-15,-12 3 0 0,-15 12 0 16,-20 6 0-16,-25 14 1 16,-30 12-1-16,-24 11 1 15,-26 11 0-15,-28 10-1 16,-23 6 1-16,-16 6 0 15,-11 5 0-15,-9 1-2 16,4-4 2-16,4-1-1 16,13-5 1-16,20-9-2 15,29-9 2-15,38-22-2 16,10 3-1-16,44-20 2 15,31-10-3-15,18-8 3 16,21-3-3-16,5-2 3 16,-3 3-2-16,-10 9 3 0,-18 3 0 15,-24 12 0 1,-28 6 1-16,-24 9 0 0,-33 7 0 15,-21 8 0-15,-26 9 0 16,-19 7-1-16,-12 6 1 16,-7 6-2-16,3 2 1 15,8-4-2-15,13-5 1 16,17-9-2-16,29-7-2 15,26-22-2-15,22 9-7 16,9-33-6-16,32 15-5 16,-15-24-9-16,12 9-7 15,-12-8 0-15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52.577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17394 16138 15 0,'0'0'29'0,"0"0"-2"16,10-3-16-16,-10 3 0 0,0 0-2 15,-14 1-1 1,14-1-3-16,0 0-2 0,0 0 1 16,-11 6 0-16,11-6 0 15,0 0-1-15,0 0-1 16,13-3 0-16,-13 3 0 15,0 0 0-15,0 0-1 16,0 0 0-16,0 0 1 16,-2 12 0-16,2-12 0 15,-20 12 1-15,20-12 0 16,-17 8 0-16,17-8-1 15,-15 3 1-15,15-3-1 16,0 0 0-16,-11-8-1 16,11 8 1-16,0 0-1 15,-15-9-1-15,15 9 1 0,-18-3 0 16,4 3-1-16,-4 3 0 15,2-1 0-15,-1 2 1 16,-2-2-1-16,-1-1 0 16,3 0 0-16,0-2 1 15,0-1-1-15,2-2 1 16,3 0-1-16,-2-2 1 15,1-1-1-15,0 2 0 16,1 1 1-16,-2 0-1 16,-3 2 0-16,1 2-1 15,-1 2 1-15,-2-1 0 16,2 3 1-16,0-2-2 15,0-1 1-15,1-1 0 16,1-1 1-16,3-1-1 16,3-4 0-16,-4 0 0 15,3-1 1-15,-4 2-1 0,-1-2 0 16,-3 2 0-16,-1 0 0 15,-8 2 0-15,-2 1 0 16,-3 1 0-16,-4 2 0 16,-1-1 1-16,-1 0-1 15,-3 0 0-15,3-1 0 16,1-4 0-16,1-1 0 15,4-1 0-15,3-2 0 16,1-1 1-16,0-2-1 16,0 1 0-16,2-1 0 15,0 3 0-15,-1 1 0 16,0 0 0-16,-2 3 0 0,-1 3-1 15,-3 2 1-15,1 1 0 16,-1 1 0-16,-2 1 0 16,1 1 0-16,-5-2 0 15,5 2 0-15,1-3 0 16,0-1 0-16,3-1 0 15,1 1 1-15,2-2-2 16,-1 0 2-16,4 2-1 16,-2 0-1-16,0 2 1 15,-2-1 0-15,-2 2 0 16,-1 1 0-16,-3-1 0 15,4 2 1-15,-4-2-1 16,2 0 0-16,-2-2 0 16,2 0 0-16,0-2 0 15,1 0 0-15,0-2 1 0,1 0-1 16,-1-1 0-16,-1 2 0 15,3-1 0-15,-2 3 0 16,2-3 0-16,-1 3 0 16,1-1 0-16,-1 1 0 15,2 1 0-15,1 0 0 16,1-1 0-16,1 0 0 15,2 0-1-15,2 0 1 16,2-2 0-16,0 0 0 16,1-1 1-16,1 1-1 15,0 1 0-15,0-2 1 16,0 3-1-16,1 0 1 15,0 3-1-15,-1-1 0 16,2 2-1-16,-3-2-2 0,5 12-17 16,-14-16-14-16,13 12-3 15,-5-12-3-15,19 2 1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00.260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16417 16151 27 0,'-20'-5'32'15,"20"5"1"-15,-16-9-3 16,16 9-23-16,-15-6-3 16,15 6-1-16,-15-3 0 15,3 4-1-15,-2 0 0 16,1 4 0-16,-7-3 0 0,-1 4 0 15,-5-3 0-15,1 3 0 16,-2-5 0-16,-1 3 1 16,-3-4-1-16,2 0-1 15,-1-1 1-15,2-1 0 16,-4 1-1-16,-1 1 0 15,-3 0-1-15,-3 5 1 16,1 0-1-16,-3 1 2 16,2 0-2-16,-1 2 0 15,3-4 0-15,4 1 1 16,3-5 0-16,4-3-1 15,3-2 1-15,4-5 0 16,7 0 0-16,0-5 0 16,2 4 0-16,-1-5-1 15,2 5 0-15,0 0 1 0,-4 2-1 16,-1 2 0-16,-4 2 1 15,1 3-1-15,-6 1 0 16,1 1 0-16,-3 1 0 16,-2 0 0-16,-1 0 1 15,3 1-1-15,-2-1 0 16,3-1 0-16,-2 0 0 15,2-1 0-15,1-1 1 16,0 2-1-16,1-1 0 16,-2 2 0-16,2 1 0 15,2-2 0-15,-2-2-1 16,1 2 2-16,1 0-2 15,-2-1 1-15,2 0 0 16,1-1 0-16,-1 0 0 0,-2-1 0 16,1 1 0-16,0-2 0 15,-1 3 0-15,0-2 0 16,0-1 1-16,-2 2-1 15,0 0 1-15,-1 1-1 16,0 0 1-16,-3 2-1 16,-2-1 0-16,0 2 1 15,-2 1-1-15,0 0 0 16,-2-1-1-16,-2 0 1 15,3 1 0-15,-2-2 0 16,5-1 0-16,0 0 0 16,3 0 0-16,3 0 0 15,3 0 0-15,1 0 0 16,5 0 0-16,1 1-1 0,2 0 1 15,1 1 1-15,11-2-2 16,-16 5 1-16,16-5 0 16,-10 7 0-16,10-7 0 15,0 0 0-15,-11 10 0 16,11-10 0-16,0 0 0 15,0 0 0-15,0 0 0 16,-10 8 0-16,10-8 0 16,0 0 0-16,-13 4 0 15,13-4 0-15,-16 3 0 16,5 0 0-16,0 0 0 15,-1-1 0-15,-1 2 0 16,1-2 0-16,0 0 0 0,2 0 0 16,10-2 0-16,-19 2 0 15,19-2 0-15,-11-1 0 16,11 1-1-16,0 0 1 15,-13-7 0-15,13 7 0 16,0 0 0-16,-5-13 0 16,5 13 0-16,0 0 0 15,-6-14 1-15,6 14-1 16,0 0 1-16,-15-7-1 15,15 7 1-15,-22 3-1 16,12-1 1-16,-1 0-1 16,11-2 0-16,-18 6 0 15,18-6 0-15,-9 4 0 16,9-4 0-16,0 0 0 0,0 0 0 15,0 0 0 1,0 0 0-16,0 0 0 0,0 0 0 16,0 0 0-16,0 0 0 15,0 0 0-15,0 0 0 16,0 0 0-16,0 0 0 15,0 0 0-15,4-11 0 16,-4 11-1-16,21-17 0 16,-7 4 1-16,3-2-1 15,3-3 1-15,-1-1-1 16,-1 2 0-16,-2 1 1 15,-3 1 0-15,-2 1 1 16,-6 4-1-16,-5 10 0 16,4-14 0-16,-4 14 0 15,-4-11 0-15,4 11 1 0,0 0-1 16,-7-11-1-16,7 11 1 15,0 0 0-15,-3-10 0 16,3 10 0-16,0 0 0 16,0 0 0-16,-6-10 0 15,6 10 0-15,0 0 0 16,-10-3 0-16,10 3-1 15,0 0 1-15,-14-13 0 16,14 13 0-16,-3-15 0 16,3 2-1-16,3 0 1 15,0-3 0-15,3-3 0 16,-1-2 0-16,1 1 0 15,-2-1 0-15,0 0 0 16,-3 3 0-16,-1-1 0 0,-3 3 0 16,1 2 0-16,-2 0 0 15,-1 0 0-15,1 2 0 16,2-1 0-16,2 2 0 15,-2-2 2-15,2 1-3 16,2 1 3-16,-1 0-2 16,-1 11 1-16,1-16-1 15,-1 16 2-15,0-11-2 16,0 11-1-16,0 0 1 15,-5-12 0-15,5 12-1 16,0 0 1-16,0 0 0 16,0 0-1-16,0 0 1 15,0 0 0-15,-10 15 0 16,9-4-1-16,-2 6 1 0,0 0-2 15,-4 4 3-15,2 1-4 16,-2 1 4-16,-1-2-2 16,-1-3 1-16,4-2 1 15,0-3-1-15,5-13 0 16,0 13-1-16,0-13 1 15,15-8 0-15,-1-4-1 16,2-5 0-16,3-4 1 16,3-6-1-16,-3-1 2 15,2-5-2-15,-1 1 3 16,-5 2-3-16,-5 2 2 15,-4 6-1-15,-5 4 1 16,-6 8-1-16,-7 5 0 16,-4 9-1-16,-6 6 2 15,-5 8 0-15,-3 5 0 0,0 6 0 16,-1 6-2-16,2-1 2 15,4 3-1-15,3-1 1 16,10-5-2-16,8-3 1 16,9-5-1-16,10-10 0 15,10-8 1-15,8-8 0 16,8-9-1-16,8-7 0 15,0-7 1-15,1-6-2 16,-3-2 3-16,-5-2-2 16,-9-2 2-16,-8 3-2 15,-11-1 2-15,-6 4-2 16,-12 2 2-16,-5 6 0 15,-6 5-1-15,-8 9 0 16,0 7 0-16,-8 11 0 0,1 9 1 16,-3 10-1-16,-1 9-1 15,-1 9 2-15,5 6-2 16,0 4 2-16,5 2-1 15,4-5 0-15,6-5-1 16,9-8 2-16,6-6-1 16,10-11 0-16,7-14-1 15,6-15 1-15,7-15-1 16,7-14 1-16,4-10-1 16,0-8 0-16,-3-11 2 15,-3-6-2-15,-6-3 2 16,-8 1-2-16,-12 4 2 15,-9 4-2-15,-11 8 2 0,-10 6-1 16,-6 11 0-16,-3 11 0 16,-5 10 0-16,-4 14 1 15,1 6 0-15,0 10 0 16,2 10 0-16,2 4-1 15,4 4 1-15,2 2 0 16,10 2-1-16,6-4 0 16,8-2 0-16,9-7 0 15,10-6 0-15,8-10-1 16,9-8 0-16,5-10 1 15,6-10-1-15,-1-6 0 16,2-11 0-16,-2-4 0 16,-5-7-1-16,-7-1 2 15,-8-2-1-15,-5 2 1 0,-12 2 1 16,-8 5 0-16,-10 5 0 15,-8 7 0-15,-2 11 1 16,-7 10-1-16,-2 12 1 16,-2 9-2-16,-1 11-1 15,4 7 2-15,3 8-2 16,7 5 2-16,2 2-2 15,6 2 1-15,7-4-1 16,5-1 1-16,3-5 0 16,6-6-1-16,4-6 0 15,2-7 0-15,4-9 1 16,4-10-1-16,2-12 0 15,1-8 1-15,3-9-1 16,1-10 1-16,-1-8-1 16,-4-6 1-16,-3-4 1 0,-7 0-1 15,-9-2 1-15,-8 6 0 16,-7 5 0-16,-9 7 0 15,-9 11 1-15,-4 12-2 16,-6 11 0-16,-2 16 1 16,-2 8 0-16,1 13-1 15,3 4 1-15,2 6 0 16,5 4 0-16,6-2-1 15,10 0 0-15,7-4 0 16,6-5-2-16,10-6 2 16,6-7-2-16,10-10 2 15,8-10-1-15,8-9 1 16,5-13 0-16,5-9 0 15,4-11 0-15,-1-7 0 0,-2-6 1 16,-3-4-1-16,-12-2-1 16,-10 0 1-16,-12 0-1 15,-8 2 1-15,-13 6 1 16,-11 5 0-16,-7 9 0 15,-8 9 0-15,-6 12 1 16,-1 10-2-16,-3 16 3 16,-1 11-2-16,5 11-1 15,0 5 1-15,8 8-1 16,5 1 0-16,6 1 0 15,6 1 0-15,9-5 0 16,5-4-1-16,4-6 1 16,7-6-1-16,8-8 1 0,1-12-1 15,6-11 1-15,4-11-1 16,7-12 0-16,5-15 1 15,1-12 0-15,3-7 0 16,-2-9 1-16,-5-3-1 16,-6-3 0-16,-9 6 0 15,-10 3 0-15,-10 14 1 16,-11 11-2-16,-12 13 2 15,-10 15-1-15,-8 18 1 16,-3 11-1-16,-5 14 1 16,-2 11 1-16,2 7-1 15,2 8 0-15,5 1 0 16,9 1 0-16,8-5-1 15,7-1 1-15,13-7-1 0,13-11 0 16,7-9 0-16,9-10 0 16,8-10-1-16,8-11 0 15,4-13 0-15,-1-8 0 16,5-11 1-16,-8-9-2 15,-2-5 2-15,-4-5-1 16,-10-1 0-16,-6 0 1 16,-15 3 0-16,-7 5 0 15,-8 10 0-15,-8 9 1 16,-9 10-1-16,-5 11 2 15,-3 15-2-15,-2 10 1 16,1 12 0-16,2 9-1 16,3 8 0-16,3 4 0 15,4 5 0-15,6 0 0 0,3-2 0 16,6-3 0-16,5-3-1 15,3-7 1-15,4-7 0 16,2-6 0-16,4-13 0 16,5-9 0-16,3-14 0 15,1-12 0-15,4-9-1 16,-1-9 1-16,1-10 0 15,-5-8 0-15,-3-2 0 16,-10 0 0-16,-5 5 0 16,-9 4 0-16,-10 8 0 15,-8 10 0-15,-7 15 1 16,-9 13-1-16,-7 17 1 15,-3 14-1-15,1 11 1 16,1 10 0-16,3 10 0 16,5 1-1-16,8 0 1 0,12-2-1 15,12-8 0-15,13-7-1 16,9-9 1-16,9-9-1 15,9-12 1-15,7-9 0 16,4-10-1-16,4-10 1 16,-2-5-1-16,0-10 1 15,-3-4 0-15,-5-3 0 16,-5-4-1-16,-8-3 1 15,-7 7 0-15,-7 0 0 16,-8 8 0-16,-5 4 0 16,-7 8 0-16,-5 8 0 15,-4 12 1-15,-4 8-1 0,-5 9 1 16,0 11-1-1,-2 4 1-15,3 7 0 0,1 4-1 16,7 2 1-16,1 1-1 16,8-3 1-16,8 0-2 15,8-5 2-15,0-6-2 16,10-9 1-16,5-6-1 15,2-11 1-15,2-9-1 16,3-14 1-16,3-8-1 16,-1-12 0-16,2-10 1 15,-2-6-1-15,-2-3 1 16,-3-2-1-16,-7 5 0 15,-7 2 0-15,-8 8 1 16,-6 7 0-16,-9 11 0 16,-5 10 1-16,-9 7 0 15,-1 13 1-15,-3 6-1 0,0 10 0 16,1 6 0-16,7 5-1 15,1 4 0-15,4 4 0 16,10 0 0-16,3-1 0 16,8 0 0-16,4-2 0 15,6-5-1-15,2-5 1 16,1-6 0-16,2-9-1 15,1-6 1-15,-2-10-1 16,3-9 1-16,-4-10-1 16,-2-7 1-16,1-9 0 15,-3-5 0-15,-4-1 0 16,-5-2 0-16,-3-1 0 15,-8 4 0-15,-5 7 0 16,-7 8 1-16,-5 10-2 16,-4 13 2-16,-2 9-1 0,-4 13 0 15,2 11 1-15,-2 8-1 16,4 9 1-16,4 3-1 15,4 6 1-15,7-4 0 16,7-2-1-16,11-7 0 16,10-3 0-16,11-10 0 15,10-13 0-15,9-10-1 16,4-11 1-16,8-12-1 15,2-10 1-15,-1-11 0 16,1-9 0-16,-6-8-1 16,-8-4 1-16,-9-1 0 15,-7-3-1-15,-10 0 1 0,-8 5 2 16,-10 4-3-16,-7 9 2 15,-6 12-1-15,-7 9 1 16,-4 12 0-16,-5 15 1 16,-1 15-1-16,-6 14-2 15,0 9 2-15,0 9-2 16,4 7 2-16,3 4-1 15,6-1 0-15,7 0-2 16,5-7 1-16,10-5 2 16,11-6-2-16,8-10 1 15,10-10 0-15,7-11-1 16,6-13 1-16,9-12-1 15,1-9 0-15,3-9 0 16,-2-8 1-16,-3-7 0 16,-6-2-1-16,-8-2 1 0,-11 3-1 15,-12 2 2-15,-11 7-1 16,-9 2 0-16,-11 11 0 15,-8 10 0-15,-7 9 1 16,-3 12-1-16,0 9 1 16,-2 12 0-16,2 9 0 15,3 10 1-15,5 4-1 16,4 8 1-16,5 2-1 15,4-2-2-15,9-1 2 16,3-2-2-16,8-7 1 16,8-6-2-16,7-7 1 15,6-15-1-15,7-10 2 16,5-12-1-16,5-14 0 15,4-10 2-15,1-10-3 0,-2-10 2 16,-4-7-1-16,-5-4 1 16,-8-2-1-16,-6-2 2 15,-12 5-2-15,-7 3 0 16,-11 10 2-16,-9 4-2 15,-5 14 1-15,-5 10 1 16,-5 12-1-16,-1 12 1 16,-2 13-1-16,2 9 1 15,1 11 0-15,3 6-1 16,5 5 1-16,5 2 0 15,8 1-1-15,8-5 0 16,6-3 0-16,9-8 0 16,7-6 0-16,8-13-1 15,7-9 1-15,6-9-1 0,6-12 0 16,-2-9 0-16,5-8 1 15,-1-10-1-15,-2-5 0 16,-5-4 0-16,-5-1 2 16,-12-2 0-16,-7 2 0 15,-13 3 1-15,-10 7-1 16,-6 5 1-16,-12 8-1 15,-4 11 1-15,-6 12-1 16,-2 9 0-16,-2 14-1 16,4 8 1-16,3 11-1 15,4 6-2-15,5 4 2 16,7 2-1-16,6 0 0 15,8-2-1-15,7-5 1 0,5-7 0 16,6-6 0-16,6-6 1 16,4-9 0-16,5-9-1 15,1-10 1-15,5-11-1 16,1-9 1-16,0-12 2 15,1-8-2-15,-3-6 2 16,-5-8-2-16,-10-4 2 16,-6-1-1-16,-10 4 0 15,-12 5 0-15,-8 9-1 16,-9 11 0-16,-11 17 1 15,-3 18-1-15,-3 15 1 16,-2 17 0-16,1 13 0 16,2 11-1-16,3 5 1 15,5 4-1-15,6-1 0 0,6-1-1 16,7-8-1-16,8-6 1 15,7-7-1-15,7-8 1 16,5-9-1-16,6-10 0 16,5-10 1-16,6-13 1 15,5-9 2-15,3-13-2 16,6-13 1-16,-4-8 0 15,1-10 0-15,-4-5-1 16,-9-1 1-16,-6 2-1 16,-15 2-1-16,-8 10 2 15,-12 10-2-15,-11 12 1 16,-5 15 1-16,-7 14-1 15,-6 18 1-15,1 12-1 16,-3 19 1-16,3 9-2 16,0 12 3-16,7 6-2 0,3 2 1 15,11-2-1-15,4-7 0 16,11-4 0-16,6-13-1 15,6-9 0-15,7-11 1 16,6-12-1-16,3-11 0 16,3-10 1-16,4-15-1 15,4-15 0-15,2-11 1 16,5-14-2-16,-6-10 1 15,0-7 1-15,-5-5-2 16,-4-3 2-16,-9 4-1 16,-11 10 2-16,-9 10-1 15,-11 16 2-15,-5 12-1 16,-7 17 0-16,-5 20 1 15,-7 16-1-15,0 16-2 0,-3 14 1 16,4 9 0-16,3 8-1 16,2 5 1-16,8 2-1 15,9-6 2-15,9-9-2 16,9-7 2-16,10-11-2 15,10-13 1-15,5-14 0 16,7-16-1-16,7-16 1 16,1-10-1-16,4-11 0 15,-1-11-1-15,-6-7 2 16,-2-4 0-16,-11-5 1 15,-9 2-2-15,-8-2 3 16,-10 5-2-16,-7 5 1 16,-8 9 1-16,-6 9-1 15,-4 13-1-15,0 13 1 16,-2 16 0-16,0 16 0 0,0 14-1 15,1 10 1-15,1 10-1 16,-1 9-1-16,8 1 1 16,-1 2-1-16,5-5 1 15,6-4-1-15,4-9 0 16,7-10 0-16,5-8 0 15,8-16 1-15,4-15 0 16,5-11 0-16,6-16-2 16,2-11 2-16,0-15 0 15,2-9 0-15,-4-11 0 16,-2-5 0-16,-7-2 0 15,-9-1-1-15,-7 4 1 16,-11 9 0-16,-8 9-1 16,-9 12 1-16,-2 17 0 0,-11 15 0 15,-3 19 0-15,-2 14 1 16,1 17 1-16,1 10 0 15,4 11 0-15,5 3-1 16,6 4 0-16,8-3 0 16,10-4 0-16,7-3-1 15,8-12 1-15,9-6-2 16,5-12 1-16,6-10 0 15,1-9 0-15,6-13 0 16,-2-10-1-16,3-12 1 16,-3-9-1-16,-3-7 1 15,-2-8 0-15,-6-2 0 16,-4-5-2-16,-9 0 2 0,-5 4-1 15,-7 6 1-15,-7 6 0 16,-4 7 0-16,-5 14-1 16,-5 11 2-16,-2 15-1 15,-5 13 1-15,-1 12-1 16,-1 15 1-16,0 9-1 15,0 5 1-15,5 4 0 16,3 2-1-16,9-8 2 16,7-3-2-16,12-12 1 15,11-12 0-15,10-13 0 16,10-14-1-16,11-13 0 15,3-12-1-15,8-7 0 16,-5-11 1-16,-3-4-1 16,-10-3 1-16,-9 1-1 0,-11 2 1 15,-16 1-1-15,-9 5 2 16,-11 4-1-16,-6 9 1 15,-7 7-1-15,-3 11 1 16,0 11-1-16,-3 9 1 16,2 12-1-16,-1 13 0 15,2 9 1-15,1 9-1 16,6 1 0-16,3 4 0 15,3-2 0-15,7-8 0 16,6-3-1-16,8-10 1 16,7-11 0-16,8-12-1 15,3-13 1-15,11-12 0 16,3-13-1-16,4-11 1 15,1-8-1-15,0-6 1 0,-6-5-1 16,-5-1 1-16,-5 3 0 16,-11 2 0-16,-10 8-1 15,-10 4 2-15,-9 7-1 16,-6 9 1-16,-4 14-1 15,-2 9 1-15,-3 11-1 16,-1 12 1-16,1 14-1 16,5 11 0-16,0 9 0 15,5 6 0-15,6-2-1 16,5 1-1-16,2-5 1 15,10-6-3-15,3-13 0 16,9-2-4-16,-12-28-11 16,34 14-7-16,-17-24-8 15,7-4-1-15,-6-9 0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03.472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14014 9223 26 0,'0'0'29'0,"0"0"2"16,-14 3 0-16,14-3-16 15,0 0-2-15,-6 11-2 16,6-11-1-16,0 0-2 16,0 0-3-16,-4-11-1 15,4 11-1-15,4-15-1 16,-4 15 0-16,6-13-1 0,-2 2 1 15,0 0-1-15,0 0 0 16,-1-1 0-16,0-1-1 16,-1-1 1-16,-2-3 0 15,0-2 0-15,0 0 0 16,-2-2-1-16,0-1 1 15,2-1-1-15,-1-1 1 16,2-1-1-16,-1 1 0 16,-3-5 0-16,3 3 1 15,-1 1-1-15,-3-3-1 16,1 4 1-16,-3-1-1 15,1 0 1-15,-3 0-1 16,2 3 1-16,1-5-2 16,0 2 2-16,0-3 1 0,1-1-1 15,3-3 0-15,-1 2 0 16,1-3 0-16,2-1 0 15,2 2 1-15,-3 0-1 16,0 3 0-16,0-2 0 16,0 4 1-16,-1 0-1 15,-3-1 1-15,4 4-1 16,-4-4 0-16,4 1 0 15,-5-3 0-15,4-2 1 16,-2 0-1-16,7-2 1 16,-4 1-1-16,1-2 1 15,3 1-1-15,-2-2 1 16,1 5 0-16,0-1-1 15,-1-1 0-15,0-1 0 0,-1-1 1 16,-1-1-1-16,2 2 0 16,-2-3 0-16,0 1 0 15,1-1 0-15,1 3 0 16,-2-2 0-16,4 2 0 15,-3 0 0-15,0 3 1 16,1-2 0-16,-1 0 0 16,-1-2 1-16,3 3-1 15,-3 0 1-15,1-2-1 16,-1 1 1-16,0-3-1 15,1 0 0-15,0 1-1 16,3 0 0-16,-3-3 0 16,3-1 0-16,0-1 0 15,-2-2 0-15,2 3 0 16,-3 0 0-16,1 1 0 0,-2 1 0 15,-1 2 0-15,0-1-1 16,0 1 1-16,-1-1-1 16,1 1 1-16,2-1-1 15,-1 1 1-15,2-2-1 16,-2 0 1-16,3-1 0 15,1 0 0-15,-2 1 0 16,0-2 0-16,2 1 0 16,-3-3 0-16,0 3 0 15,0-2 1-15,1 1-1 16,-2 1-2-16,4 1 3 15,-4-1-2-15,-2 1 2 16,2 1-2-16,0-1 2 16,0-1-2-16,-4 0 0 0,4 0 1 15,0-2-2-15,0 0 2 16,2 0-2-16,1 0 2 15,0-1-2-15,-3 3 2 16,5 1 0-16,-5-2 1 16,0 1-1-16,0-1 0 15,-1 0-1-15,1-1 2 16,0 1-1-16,-1-1-2 15,1 1 3-15,0-1-2 16,3-1 2-16,-3 3-3 16,2-1 3-16,-2-1-2 15,-1 1 1-15,-1 1 0 16,0-2-1-16,0 4 2 15,-1-2-1-15,2 0 0 0,-4 0 0 16,4 0 0-16,-4 0 0 16,2 0 0-16,3 2 0 15,-4-2 0-15,3 1 0 16,-1 0 0-16,2 1 1 15,1 0 0-15,-1 0-1 16,1 0 1-16,-1 0 0 16,3 1-1-16,-2 1 1 15,-1 0-1-15,-1-1 0 16,2 1 0-16,-1 3 0 15,1-1 0-15,-1-1 0 16,1 0 0-16,1 1 0 16,0-1 0-16,-1 1 0 0,2 0 0 15,-3 0 0 1,0 3 0-16,0-1 0 0,0 4 0 15,-1 0 0-15,0 1 0 16,0 2 0-16,-2 1-1 16,1 1 2-16,1-1-2 15,-1 1 2-15,3-2-1 16,-1 0 1-16,0-2-2 15,1 1 2-15,1-4-1 16,1 2 0-16,-2-4 0 16,2 3 0-16,-2 2 0 15,-1-3 0-15,1 5 0 16,-2 1 0-16,0 0 0 15,1 1 0-15,-2 1 0 0,2-4 0 16,0 3 0-16,1-2 0 16,0-3 0-16,5 2 0 15,-3-1 0-15,4 2 0 16,-3-4 0-16,2 7 0 15,-3-4 0-15,1 5 0 16,-4-1 0-16,0 3 0 16,-2 2 0-16,-1 1 0 15,1 2 0-15,-3-3 0 16,3 1-1-16,1 2 1 15,2-3-1-15,-1-1 0 16,6-2 1-16,0 0-1 16,0 2 1-16,0-2-1 15,0 2 2-15,-3 2-2 16,2 1 1-16,-4 1 0 0,0 1 1 15,2 0-1-15,-3-3 0 16,0 3 0-16,0-1 0 16,0 0-1-16,1-2 1 15,-1 0 0-15,1-2 1 16,1 3-1-16,-1-1 0 15,1 0 0-15,-1 1 0 16,-1 0 0-16,1 3 0 16,-1 10 0-16,-1-17 0 15,1 17 0-15,0-12 0 16,0 12 0-16,-4-11 0 15,4 11 0-15,-4-11 0 16,4 11 1-16,-7-14-1 16,7 14 0-16,-7-12 0 0,7 12 0 15,-7-9 0-15,7 9-1 16,-11-7 1-16,11 7-1 15,-10-4 1-15,10 4-1 16,-13-1 1-16,13 1-1 16,-11 0 1-16,11 0 0 15,0 0 0-15,-13 0 0 16,13 0 0-16,0 0 0 15,0 0 0-15,-12-6-1 16,12 6 1-16,0 0 0 16,-13-6 0-16,13 6 0 15,0 0-1-15,-12-2 1 16,12 2 0-16,0 0-1 15,0 0 1-15,0 0 0 0,0 0 0 16,0 0 0-16,10 8 0 16,-10-8 1-16,19 1-1 15,-7 0 1-15,-1-1-1 16,3 2 1-16,-1 0-1 15,0 1 0-15,0 0 0 16,0 2 1-16,1-1-1 16,-1 0 0-16,3 0 0 15,-1-1 0-15,3-2 0 16,3-1 0-16,2-2 0 15,3-3 0-15,2 1 0 16,2-2 1-16,-2-1-1 16,-1-1 0-16,-3 3 0 15,-2 1 0-15,-5 1 0 0,-3 2 0 16,-4 1 0-16,-10 0 0 15,15 4-1-15,-15-4 1 16,14 3 0-16,-14-3 0 16,19 2 1-16,-8 0-1 15,2-2 0-15,1-2 0 16,3 0 0-16,0 1 0 15,-1 0 0-15,0 0 1 16,-2 0-1-16,0 2 0 16,-4 0 0-16,2 1 0 15,-12-2 0-15,18 6 0 16,-18-6 0-16,18 7 0 15,-18-7 0-15,18 6 0 0,-5-5 0 16,-3-1 0-16,4-1 1 16,-1-1-1-16,0 1 0 15,4-1 0-15,-3 0 0 16,1-1 0-16,-1 2 0 15,1 0 0-15,-2 1 0 16,0 1 0-16,-2-1 0 16,-11 0 0-16,18 3 0 15,-18-3 0-15,15 2 0 16,-15-2 0-16,19 0 0 15,-6-2 0-15,2-1 0 16,0 0 0-16,4 0 0 16,0-1 0-16,3 2 0 15,0-1 0-15,-2 3 0 16,-1 0 0-16,-4 1 0 0,0 3 0 15,-4-2 0-15,1 2 0 16,-12-4 0-16,20 7 0 16,-6-4 0-16,1-2 0 15,2 1 0-15,1-2 0 16,3-1 0-16,-1 1 0 15,-3-1 0-15,-3-1-1 16,0 3-2-16,-14-1-7 16,0 0-13-16,-14 7-9 15,4 2-5-15,-13-5-2 16,3 8 1-16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12.627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14204 2478 53 0,'-23'1'34'0,"6"12"1"16,-3-6-2-16,8 15-12 15,-3-7-19-15,6 2-1 16,0 4 0-16,4-2 1 15,4 2-2-15,2-2 0 16,2-2 0-16,7-2 1 16,0-5-1-16,4 0 1 0,0-5-1 15,0-1 1 1,1-3-1-16,-2-2 0 0,-3-4 0 15,3-2 0-15,-13 7 0 16,17-22 0-16,-10 5 0 16,-2 2 1-16,-4-3 1 15,-1 3-1-15,-2-2 0 16,-4 5 1-16,-5 5 0 15,-1 7-1-15,-5 7 0 16,-1 8 0-16,-6 4-1 16,-3 8 2-16,1 5-2 15,0 3 1-15,0 1-1 16,7 0 1-16,1-1 0 15,7-6 0-15,5-4 0 16,12-6-1-16,6-8 1 16,9-10 0-16,9-8-1 0,7-11 0 15,6-5 0-15,4-6-1 16,0-4 0-16,-5-2 0 15,-7-1 0-15,-8 4 0 16,-12 0 1-16,-9 5 0 16,-12 3 0-16,-9 6 1 15,-9 3 0-15,-7 6 0 16,-4 8 0-16,-2 11-1 15,-4 6 1-15,2 7 1 16,1 8-1-16,4 3 0 16,6 6 0-16,5 2 0 15,12 0-1-15,8-4 1 16,10-4-1-16,10-5 0 0,7-4 0 15,5-7 0-15,6-9 0 16,3-8 0-16,4-11 0 16,-2-7-1-16,2-6 1 15,-4-7 0-15,0-6-1 16,-4-1 0-16,-6-1 0 15,-5 0 0-15,-12 10 0 16,-8 4 0-16,-6 9 1 16,-12 9-1-16,-10 13 1 15,-9 9 0-15,-6 10 0 16,-3 12 1-16,0 6-1 15,0 6 2-15,4 1-2 16,5 2 1-16,7-1-1 16,11-1 1-16,8-7-1 0,9-4 0 15,9-8-1-15,8-4 1 16,8-10 0-16,6-8-1 15,10-10 0-15,2-12 1 16,7-8-1-16,3-11 0 16,1-7 0-16,-3-6 0 15,-4-2 0-15,-8 0 1 16,-11 3-1-16,-11 7 1 15,-12 4 0-15,-12 11 0 16,-12 8 0-16,-10 12 0 16,-10 12 1-16,-5 11-1 15,-3 9 1-15,-3 11-1 16,1 7 1-16,4 10 0 15,7 2 0-15,9 2-1 16,9-8 1-16,13-4-1 0,13-9 0 16,13-14 1-16,13-13-1 15,14-18-1-15,10-16 1 16,8-12-1-16,3-11 0 15,-4-9-1-15,-1-1 2 16,-11-5-1-16,-13 1 0 16,-14 3 1-16,-15 5 0 15,-13 7 0-15,-16 8 1 16,-5 13 0-16,-15 12 0 15,-8 12 0-15,-8 19-1 16,-7 14 1-16,-4 16-1 16,-1 15 1-16,1 14-1 15,1 4 0-15,8 2 0 16,10 0-1-16,11-4 1 0,10-11 0 15,16-10 0-15,11-14-2 16,15-21 2-16,12-16 0 16,16-19-2-16,9-18 1 15,12-13-3-15,-2-17 2 16,3-2-2-16,-9-11 1 15,-5 4 0-15,-16 0 1 16,-14 6 1-16,-16 7 0 16,-18 11 4-16,-9 12-1 15,-16 13 1-15,-6 19 1 16,-10 10-1-16,-2 20 0 15,-1 11 0-15,1 14-2 16,5 8 1-16,9 3-1 16,6 1 0-16,12-3-1 0,10-7 1 15,7-7-1-15,10-8-1 16,5-7 1-16,5-8-1 15,2-6 0-15,1-9 0 16,1-9-1-16,0-11 1 16,1-11 0-16,4-10 0 15,-2-15-1-15,2-9-1 16,-1-5 2-16,-3-5 0 15,-5-3 1-15,-7 6-1 16,-9 6 2-16,-7 11-1 16,-7 12 2-16,-11 12 1 15,-6 16-1-15,-8 11 0 16,2 12 0-16,-5 6 0 0,3 11-1 15,5 3 0-15,5 3-1 16,9 2 1-16,10-5-1 16,14-2 0-16,11-8-1 15,12-6 0-15,7-13 1 16,11-11-1-16,3-14-1 15,4-11 1-15,-1-12 1 16,-2-12-2-16,-6-8 2 16,-8-6-1-16,-7-5 1 15,-11 0 0-15,-8 0 1 16,-13 2-1-16,-5 6 1 15,-9 7 0-15,-4 9-1 16,-4 9 1-16,-2 12 0 16,-3 10-1-16,3 12 1 0,3 10-1 15,4 8 1-15,5 4-1 16,3 6 0-16,8 2 0 15,2 1 0-15,4 1 0 16,2-3 0-16,3 0 0 16,0-5 0-16,-1-2 0 15,1-6 0-15,0-8-1 16,-4-11 1-16,0 0 0 15,14-19 0-15,-5-10 0 16,1-8 0-16,1-8 1 16,0-2-1-16,-1-2 0 15,-1 1 0-15,-5 6 1 16,-4 8-1-16,-5 9 1 15,-7 9 0-15,-5 9-1 16,-3 10 1-16,-4 5-1 0,-2 7 1 16,1 4-1-16,3 4 1 15,4 4-1-15,6 1 0 16,3 0 0-16,11 1 0 15,5 0 0-15,4-5 0 16,1-1-1-16,3-4 1 16,-2-4 0-16,-3-5 0 15,-10-10 0-15,10-1 0 16,-7-10 0-16,-7-9 0 15,1-1 0-15,-1-3 0 16,-3-4 0-16,3-1 0 16,-4 4 1-16,1 2-1 15,-1 9 0-15,1 2 0 16,7 12 0-16,-16-2 0 0,10 13 0 15,-4 5 0-15,3 6 0 16,0 3 0-16,-2 5 0 16,3 4 0-16,2-2 0 15,0 0 0-15,3-2 0 16,2 1 0-16,3 2 0 15,0-5-1-15,1-1 2 16,1 1-2-16,-2-4 2 16,1 0-2-16,-2-1 1 15,0-1-1-15,-4-1 2 16,-3 0 0-16,1-1-2 15,-2 0 2-15,0 1-1 16,1-1 0-16,-2 0 0 0,4 2 0 16,2-2 0-16,0-1 0 15,1-2 0-15,2 2 0 16,-2-3 0-16,4-1 0 15,-1-1 0-15,-3 1 0 16,0 0 0-16,-1-1 0 16,-1-1 1-16,0 2-1 15,-3 2 0-15,2 0 0 16,1 1 0-16,1 1 0 15,0-1 0-15,2 4 0 16,1-1 0-16,0 1 0 16,1 0 0-16,1-3 0 15,-2 2 0-15,1 0 0 16,-2-3 0-16,-1 2 0 0,-1-3 0 15,2 1 0-15,-2-2 0 16,0-2-1-16,0-1 1 16,0 0-1-16,1 0 0 15,1 1 0-15,0-1 1 16,1 1-1-16,0 0 1 15,3 1 0-15,-3 0 0 16,3-1 1-16,-2 2-1 16,-1-2 0-16,0-1 0 15,-1-1 0-15,-2 0 1 16,0-2-1-16,-4 2 0 15,1 0 0-15,2 0 1 16,-4 2-1-16,0 1 0 16,1 2 0-16,1 3 1 0,-1-3-1 15,2 0 0-15,0-1 0 16,1 1 0-16,0-1 0 15,0-4 0-15,1 0 1 16,0-12-1-16,-1 19 0 16,1-8 0-16,0-11 0 15,-1 17 0-15,1-17 0 16,-3 20 0-16,3-20 1 15,-4 18-1-15,4-18 0 16,-5 19-1-16,5-19 1 16,-3 11-1-16,3-11 0 15,0 0 0-15,0 0 1 16,-9-14-1-16,8-2 0 15,-2-3 0-15,-1-9 1 16,0-3 0-16,-2-6-1 0,1 0 1 16,-1-1 0-16,2 1 0 15,0 5 0-15,1 2 0 16,1 6 0-16,0 3 0 15,1 8 1-15,1 13-1 16,0-16 0-16,0 16 0 16,0 0 0-16,0 0 0 15,0 0 1-15,0 0-1 16,0 0 0-16,3 15 1 15,-3-4-1-15,0 4 0 16,-2 5 1-16,2 2-1 16,0 6 0-16,-1 3 1 15,1-1-1-15,0 0 0 16,0 2 0-16,1-3 0 0,1-4 0 15,-1 1 0-15,0-7 0 16,-1-1 0-16,0-2 0 16,-2-1 0-16,-1-2 0 15,2-1 0-15,-1 0 0 16,-1-1 0-16,2-1 0 15,0 3 0-15,1-1 0 16,0 0 0-16,1 1 0 16,0-1 0-16,1-1 0 15,-1 1 0-15,0-2 0 16,1 0 0-16,-2-10 0 15,1 20 0-15,-1-20 0 16,-1 21 0-16,0-10-1 16,-1 2 2-16,1-2-1 15,-3 3 1-15,3 1-1 0,1-1 1 16,-1 2-1-16,1-1 1 15,-1 1-1-15,2 1 0 16,0 0 0-16,1 1 0 16,-1 1 0-16,1 2 0 15,-2 0 0-15,-2 1 0 16,1 1 1-16,-2 2-1 15,2-2 0-15,-2-3 0 16,1 4 0-16,1-5 0 16,0 3 1-16,0-2-2 15,2-2 2-15,0 2-2 16,0-1 1-16,-1 3 1 15,2-2-1-15,-2 1 0 16,2-2 0-16,-1 2 0 0,-1 0 0 16,1-3 0-16,-1 4 0 15,0-4-1-15,0 2 3 16,-2-1-2-16,2-1 2 15,0-1-2-15,-2-1 1 16,2 3-1-16,0-2 0 16,3-2 2-16,-3 2-3 15,1 2 2-15,0-3-2 16,1 1 2-16,-2 1-1 15,1-1 2-15,-1 0-2 16,0-1 0-16,0-1 0 16,-1 3 0-16,0-1 0 15,-1 0 0-15,0 2 0 0,-1 0 0 16,1 3 0-16,1-2 0 15,-3 2 0-15,4 0 0 16,-1 0 0-16,1 2 0 16,0-5 0-16,1 2 0 15,-1 0 0-15,1-1 0 16,-2-1 0-16,4 1-1 15,-2-3 1-15,-1 3 0 16,0-3 0-16,0 1 0 16,0 1 0-16,2 0 0 15,-2 2 0-15,-2 1 0 16,1 1 1-16,1 0-1 15,-2-1 1-15,2 2-1 16,-1 1 1-16,0-2-1 0,1 1 1 16,0 0-1-16,0 1 0 15,0 3 0-15,-1 0 0 16,0 2 0-16,0-1 0 15,-2 1 0-15,1 0 0 16,0-2 0-16,2 4 0 16,-5-5 0-16,5 1 0 15,0 0 0-15,0-1 0 16,0 1 0-16,0-2 0 15,0 1 0-15,2 2 0 16,-1-2 0-16,1 2-3 16,-2-2 2-16,2-1-1 15,0 0 1-15,1-2-1 16,-1 2 1-16,-1-4-1 0,4 1 1 15,-4 0 1-15,2 1-1 16,-3-1 1-16,4-2 0 16,-3 5 1-16,2-4-2 15,-1 2 1-15,1-1 0 16,-2 0 0-16,2 1 0 15,-3 1 0-15,0-1 0 16,0-1 0-16,-3 1 0 16,3-2 0-16,-1 2 0 15,-2-2 0-15,0 0 0 16,1 1 0-16,0 0 0 15,-1-2 0-15,1 1 0 16,0 1 0-16,-1-2 0 0,1 1 0 16,0-2-1-16,-1 6 1 15,2-4 0-15,0 3-1 16,0 0 1-16,-1-2-1 15,-1 3 1-15,2-1-1 16,0 2 1-16,-2-5-1 16,1 1 1-16,-1 1 0 15,2-1 0-15,-4 0 0 16,4 0-1-16,1 2 1 15,0-3 0-15,0 1 0 16,1-1 0-16,-1 1 0 16,2-3-1-16,1 1 1 15,0-1-1-15,0-1 0 16,-1 0 0-16,0 0 0 0,2-1 1 15,-1 0-1-15,1-1 1 16,0-1 0-16,0-1 0 16,0-2 0-16,2-3 0 15,-6-10 0-15,13 17-1 16,-13-17 0-16,15 10 0 15,-15-10 0-15,17 2-1 16,-6-3 1-16,0-1 0 16,1-3 0-16,-1-1 0 15,1-2 1-15,1-3-1 16,1-6 0-16,1-2 1 15,0-7-1-15,2-1 1 16,2-4 0-16,0-3-1 16,1-3 1-16,-2 5-1 15,-3 1 1-15,-4 3 0 0,-2 9 0 16,-3 1 0-16,-3 8 0 15,-3 10 0-15,0 0 0 16,-14 0 0-16,1 11 1 16,-1 8 0-16,-2 4 0 15,-3 5 0-15,0 3 0 16,-1-1 0-16,2 3 1 15,5-4-1-15,1-1 0 16,4-6 0-16,4-5-1 16,3-4 0-16,1-13 0 15,8 13 0-15,-8-13-1 16,17-3 1-16,-6-5-1 15,2-6 1-15,3-7 0 16,0-4 0-16,3-6-1 0,1-3 1 16,-2-3 0-16,-1 4 0 15,-6-2 0-15,-1 8 0 16,-9 1 0-16,-2 8 0 15,-8 4 1-15,-4 11-1 16,-3 5 1-16,-4 7 0 16,-3 11-1-16,2 4 1 15,-1 8 0-15,-1 7-1 16,2 2 0-16,3 1 1 15,7-1-1-15,4-7 0 16,9-7 0-16,6-7 0 16,8-14 0-16,9-10 0 15,9-13 0-15,9-13 0 16,3-11-1-16,6-8 1 0,0-9-1 15,1-2 1-15,-8-8-1 16,-7 2 0-16,-9 3 1 16,-15 5-1-16,-13 4 2 15,-15 6-1-15,-9 10 2 16,-9 8-2-16,-8 13 3 15,-6 10-2-15,2 12 0 16,-1 10 0-16,4 12 0 16,4 8-1-16,6 5-1 15,8 3 1-15,5 0-1 16,10-3 1-16,6-4-2 15,5-4 2-15,8-6-2 16,3-9 2-16,2-5-1 16,1-9 1-16,6-8 0 15,0-8-1-15,3-13 1 0,5-9-1 16,-2-10 1-16,0-5 0 15,-2-5 0-15,-9-2 0 16,-3 3 0-16,-11 4 0 16,-12 8 1-16,-7 11-1 15,-14 10 1-15,-8 12-1 16,-5 9 1-16,-8 9 0 15,0 8 0-15,-3 8-1 16,6 4 1-16,3 2 0 16,8 2-1-16,9-2 1 15,11 1-1-15,13-9 0 16,17-7 0-16,12-6 0 15,11-10-1-15,13-10 0 16,9-12 0-16,9-8 0 0,4-17-1 16,6-4 1-16,-7-7 0 15,-3-5 0-15,-10 0 0 16,-10-1 1-16,-14 6 0 15,-17 5 1-15,-15 5 0 16,-17 9 1-16,-12 9-1 16,-15 8 0-16,-7 13 1 15,-6 10-1-15,-4 12 0 16,-1 10 0-16,1 10 0 15,6 10-1-15,4 5 1 16,8 2-1-16,8 1 0 16,10-4 0-16,12-4 0 15,6-8-1-15,10-7 1 0,7-11-1 16,8-10 1-16,9-12-1 15,9-16 1-15,6-13 0 16,5-14-1-16,6-10 1 16,-1-9-1-16,-2-8 2 15,-7-1 0-15,-11 3 0 16,-16 6 1-16,-14 6-1 15,-22 12 1-15,-11 11 0 16,-15 10 1-16,-9 18-2 16,-6 12 0-16,-2 14-1 15,-1 13-1-15,7 11 1 16,4 6-1-16,8 4 1 15,7 3-2-15,11-3 1 16,14-3-1-16,10-10 1 0,12-11 1 16,14-15-1-16,11-11 1 15,13-14-1-15,7-12-1 16,12-16 2-16,2-11 0 15,3-7 0-15,-3-7 1 16,-6-3-1-16,-11 0 1 16,-11-1 0-16,-14 3 1 15,-18 6-1-15,-11 8 0 16,-15 5 1-16,-5 11-1 15,-14 14 0-15,1 11 0 16,-8 18 0-16,-1 13 0 16,-3 18-1-16,1 10 0 15,3 10 0-15,2 2 1 16,7 2-2-16,4 2 2 0,9-8-2 15,9-9 0-15,8-8 1 16,9-14-1-16,12-16 1 16,9-14-1-16,12-13 0 15,8-20 0-15,9-13 0 16,2-14 0-16,1-9 0 15,-4-5 1-15,-8 0-1 16,-12-1-1-16,-14 9 2 16,-15 5-1-16,-16 8 2 15,-13 11-1-15,-13 13 2 16,-7 11-2-16,-7 15 2 15,-2 12-1-15,-3 19 0 16,7 11 1-16,0 12-1 16,8 10 0-16,5 6-1 15,9 2 2-15,7-1-3 0,7-3 2 16,9-10-1-16,6-9 0 15,9-13-1-15,7-10 0 16,8-18 1-16,6-19-1 16,8-13 0-16,8-14-1 15,1-13 1-15,2-12-2 16,-4-5 3-16,-4-5-2 15,-9 1 1-15,-13 5-1 16,-11 4 2-16,-15 6 0 16,-14 11 1-16,-7 13 0 15,-13 13 0-15,-4 18 0 16,-3 15 0-16,-1 19 0 15,0 17 0-15,3 11 1 0,6 11-2 16,4 7 0-16,5 1 0 16,12-2 2-16,8-7-2 15,8-8 1-15,9-13-2 16,9-11 1-16,8-12 0 15,7-17 0-15,11-15-1 16,4-18-1-16,9-12 0 16,1-15-1-16,4-13 2 15,-6-9-1-15,-5-3 1 16,-4 0 0-16,-16 7 0 15,-13 7 2-15,-13 11-1 16,-11 14 2-16,-13 12-2 16,-12 21 1-16,-9 15 0 15,-9 21 0-15,-6 18 1 0,-7 17-2 16,-3 14 2-16,3 9-3 15,0 3 3-15,8 3-1 16,10-7-1-16,10-10 3 16,17-17-3-16,16-17 0 15,16-21 0-15,17-20-1 16,19-18-1-16,11-20 1 15,10-16-1-15,2-15-2 16,2-8 1-16,-9-7 2 16,-8 1-1-16,-15-3 2 15,-15 3-1-15,-18 7 0 16,-17 9 2-16,-14 8-1 15,-9 11 1-15,-8 13-1 16,-6 13 2-16,-5 21-3 0,-3 16 2 16,0 22 1-16,0 17 0 15,3 17-1-15,3 13 0 16,5 5 0-16,3 4 0 15,10-5-1-15,8-7 1 16,10-15-2-16,9-13 0 16,9-20 0-16,12-21 0 15,9-18 0-15,9-23 0 16,7-16 2-16,10-17-3 15,0-17 2-15,1-11-2 16,-5-4 1-16,-10-3-1 16,-11 4 1-16,-15 6 0 15,-12 10-1-15,-17 12 3 16,-15 16-2-16,-12 14 2 15,-5 12-1-15,-8 17 0 0,0 17 1 16,-1 16-1-16,3 12 0 16,2 12 0-16,7 9 0 15,6 4 0-15,9 2 0 16,9 1 0-16,10-5 2 15,12-7-3-15,5-12 4 16,9-11-4-16,13-16 3 16,7-16-2-16,5-13 0 15,5-18 0-15,3-12-3 16,4-17 3-16,-4-11-3 15,1-11 2-15,-9-1-1 16,-12-2 1-16,-7 1 1 16,-12 6-1-16,-10 10 2 15,-15 16-1-15,-3 16 2 0,-12 18-1 16,-3 19-1-16,-5 20 1 15,0 19-1-15,-2 12 2 16,1 16-2-16,0 12 1 16,3 4-1-16,1 5 1 15,4-4-1-15,5-7 1 16,5-11 0-16,10-9-2 15,6-16 1-15,13-20-1 16,11-19 1-16,10-24 0 16,14-19-1-16,8-17-1 15,5-16 2-15,5-12-2 16,-3-10 2-16,-3-2-2 15,-12-3 1-15,-11 7 0 16,-16 8 1-16,-13 9 0 0,-17 12-1 16,-16 15 2-16,-11 16-1 15,-10 16 1-15,-8 22 1 16,-5 21-1-16,1 16 0 15,-3 16 0-15,11 12 0 16,4 3-1-16,9 3 1 16,14-2-2-16,6-6 0 15,13-6 1-15,5-15-1 16,10-9 1-16,5-13 0 15,6-10-1-15,5-17 1 16,5-12-1-16,4-15 1 16,5-11-1-16,2-9 2 15,-2-8-2-15,-4-4 0 16,-7-2 2-16,-8 1-2 15,-11 2 2-15,-10 7-1 0,-12 10 1 16,-9 6-1-16,-9 12 0 16,-2 12 1-16,-5 16-1 15,0 16 1-15,-2 19-1 16,3 14 1-16,2 13 0 15,6 7 0-15,7 2-1 16,9-3 1-16,11-7-2 16,7-13 1-16,13-17-1 15,8-19 0-15,11-18 0 16,8-14 1-16,7-18-1 15,3-11 1-15,1-10 0 16,-1-4 0-16,-3-4 0 0,-7 1 1 16,-8 2 0-16,-10 4 0 15,-15 6-1-15,-11 7 1 16,-10 10 0-16,-9 9 0 15,-4 10-1-15,-6 12 0 16,-8 14 1-16,3 13-1 16,-3 14 0-16,0 12 0 15,1 10 0-15,4 3 0 16,2 2 0-16,7-4-1 15,11-5 1-15,7-11-1 16,9-12 1-16,11-16-1 16,10-16 1-16,11-17-1 15,10-15 1-15,7-16 1 16,5-13-1-16,0-13 0 15,-3-3 0-15,-3-5 1 0,-9 1-1 16,-9 6 1-16,-16 6 0 16,-12 11-1-16,-14 15 0 15,-10 12 1-15,-13 12-1 16,-8 16 1-16,-6 15-1 15,-6 15 0-15,-5 11 1 16,1 13-1-16,1 11 0 16,2 4 0-16,9 2 0 15,11-1 0-15,9-6 0 16,16-10 0-16,13-8-1 15,12-16 1-15,13-13-1 16,11-16 1-16,11-17-1 16,5-14 1-16,3-13 0 15,0-7-1-15,-4-9 1 0,-6 0 1 16,-12 3 0-16,-10 8-1 15,-16 11 1-15,-13 15 0 16,-19 15 0-16,-13 20 0 16,-17 14-1-16,-10 16 1 15,-13 12-1-15,-4 12 1 16,-6 7 0-16,1 2 0 15,5-1-1-15,13-7 0 16,14-9 0-16,14-7-1 16,17-9 1-16,16-13-2 15,20-5 2-15,11-8-2 16,12-2 1-16,8-7-1 15,6-1 1-15,1-7 1 16,2-5 0-16,-7-2 0 0,-6-5 1 16,-6-5 0-16,-15 0-1 15,-7-2 2-15,-16 2-1 16,-6 2 0-16,-15 2 0 15,-7 9 0-15,-5 6-1 16,-4 10 0-16,-3 14 0 16,0 10 0-16,7 12-1 15,4 5-2-15,13 9-5 16,4-21-10-16,30 7-11 15,3-35-7-15,27-16-3 16,15-35 0-16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15.971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15316 2332 61 0,'-9'-4'32'0,"9"4"-2"16,0 0-7-16,-7-10-18 15,7 10-4-15,2-11 0 16,-2 11 0-16,-2-11 0 16,2 11 1-16,0 0 0 15,-11-10 0-15,11 10 1 16,-11-4 0-16,11 4 0 15,0 0 0-15,-9-5-1 16,9 5 0-16,0 0 1 0,15-3-1 16,-15 3 1-16,21-5-1 15,-9 3 1-15,3 2-1 16,-1-1-1-16,1 0 0 15,-2 2 0-15,0 1-1 16,-4 2 0-16,3-1 1 16,0-1-1-16,2 2 0 15,0-1 0-15,5 0 1 16,2-2 0-16,5 1-1 15,0-1 1-15,1 2 0 16,1-2-1-16,-3 1 1 16,-2 2-1-16,0-2 1 15,-6 1-1-15,-3 1 0 16,0-2 0-16,-1 0 1 15,-2 0-1-15,3-1 1 0,0-2 0 16,4-1 0-16,-2-1 0 16,2-1 0-16,2 0 0 15,0-2 0-15,-5 0 0 16,0 2-1-16,-4 0 1 15,-11 4-1-15,16-6-1 16,-16 6 1-16,0 0-1 16,0 0 0-16,0 0 1 15,0 0-1-15,0 0 0 16,0 0 1-16,0 0-1 15,-5 11 1-15,5-11 0 16,0 0 0-16,0 0 0 16,11 10 0-16,-11-10 0 15,19 5 0-15,-5-3 0 0,3-1 1 16,4 0-1-16,2 1 1 15,2-2-1-15,0 0 1 16,2 0-1-16,-1 0 0 16,0-2 1-16,-1 2-1 15,-1 0 0-15,-4 2 0 16,0-1 0-16,0 0 1 15,-2 0-1-15,2 0 0 16,1-1-1-16,0 0 1 16,1 0 0-16,0-1-1 15,2 1 1-15,-1 0 0 16,0 0-1-16,-1 1 1 15,-2 0 0-15,-1 2 0 16,-4-2 0-16,1 0 0 16,-1 0 0-16,0-1 1 0,-1 1-1 15,2-1 0-15,-2 0 0 16,0 0 0-16,3 0 0 15,1 3 1-15,-2-2-1 16,1-1 0-16,-2 1 0 16,2 0 1-16,-4-1-1 15,1-1 1-15,-1 1-1 16,0-1 1-16,0 0 0 15,-1-1-1-15,2 1 1 16,2 1-1-16,1-1 0 16,1 0 0-16,1-1 0 15,-1 2 0-15,-1 0 0 16,-2 1 0-16,-3-1 0 15,0 1 0-15,-12-1 0 0,14 1 0 16,-14-1 0-16,0 0 0 16,14 0 0-16,-14 0 0 15,12 0 0-15,-1 0 0 16,3 1 0-16,1 2 0 15,-1-2 0-15,1 3-1 16,1-1 1-16,-3 0 0 16,-2-1 0-16,-11-2 0 15,15 5 0-15,-15-5 0 16,14 1 0-16,-14-1 0 15,20-1 0-15,-3 1 0 16,0-2 0-16,3 1 0 16,0-1 0-16,-1 1 0 15,-1 1 0-15,-5 0 0 0,0 0 0 16,-13 0 0-16,10 3 0 15,-10-3-1-15,0 0 1 16,0 0 0-16,0 0 0 16,0 0 0-16,0 0 0 15,0 0 0-15,0 0 0 16,0 0 0-16,12 9 0 15,-12-9 0-15,0 0 0 16,15 7 0-16,-15-7-1 16,0 0 2-16,11 5-1 15,-11-5 0-15,0 0 0 16,0 0 0-16,13 4 0 15,-13-4 0-15,11 1 0 0,-11-1 0 16,13 4 0-16,-13-4 0 16,18 2 0-16,-18-2 0 15,10 2 0-15,-10-2-1 16,0 0 1-16,0 0 0 15,0 0 0-15,0 0-1 16,0 0 1-16,0 11-1 16,0-11 1-16,0 0-1 15,5 11 1-15,-5-11 0 16,9 8 0-16,-9-8 0 15,13 7 0-15,-13-7-1 16,0 0 1-16,0 0-2 16,-12 12 0-16,-2-12-2 15,4 10-5-15,-14-17-12 0,16 23-9 16,-13-17-7-16,21 1 0 15,-20 7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1:56:28.08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15778 8103 56 0,'-22'-3'36'0,"8"-3"-1"15,-1-1 0-15,15 7-24 0,-15-10-6 16,15 10-2-16,22-25 0 16,10 9-1-16,14-11 0 15,12-2 0-15,15-8-1 16,15-5 1-16,9-6 1 15,10 0-2-15,3-4 1 16,-1 1-2-16,-7 4 0 16,-11 0-3-16,-3 9-4 15,-19-2-27-15,-3 9-1 16,-14 0-2-16,-6 8 1 15</inkml:trace>
  <inkml:trace contextRef="#ctx0" brushRef="#br0" timeOffset="323.0184">17531 7136 76 0,'0'0'37'16,"0"0"-3"-16,-9 12 2 15,4-1-31-15,5 12-2 16,-5 4 0-16,4 13-3 16,-8 5 2-16,3 9-4 0,-3 7-1 15,-5-7-10-15,6 6-22 16,3-11-1-16,8-9-1 15,6-15 1-15</inkml:trace>
  <inkml:trace contextRef="#ctx0" brushRef="#br0" timeOffset="646.0368">18085 7178 91 0,'-26'-11'36'0,"5"18"0"16,-9 1 1-16,4 9-34 15,-3 4-1-15,5 3-2 16,5 1 2-16,10 4-2 16,9 0 1-16,9 0-2 15,13 1 1-15,7 0-1 16,6 2 1-16,5 0 1 15,-1 3-2-15,1 1 2 16,-7 2-1-16,-7 0 0 16,-8-1 0-16,-12-4-1 15,-8-2 0-15,-12-10-2 16,1 2-8-16,-10-19-26 15,7-9 1-15,-1-17-2 16,8-6 2-16</inkml:trace>
  <inkml:trace contextRef="#ctx0" brushRef="#br0" timeOffset="817.0468">18118 7241 95 0,'-7'-12'40'0,"-5"3"-1"16,12 9 2-16,0 0-36 15,27-8-1-15,13-3-1 16,17-4-2-16,14-1-3 15,6-10-28-15,16 8-8 16,-7-5 0-16,0 8-2 16</inkml:trace>
  <inkml:trace contextRef="#ctx0" brushRef="#br0" timeOffset="1253.0717">17318 8077 92 0,'0'0'38'16,"0"0"0"-16,39-4 2 15,26-7-37-15,10-5 0 16,20-2-1-16,20-6 0 15,12-1 0-15,4-1-1 16,-4 1-1-16,-8 2-1 16,-15 0-1-16,-12 7-3 15,-27-3-7-15,-11 12-26 16,-27 1-1-16,-10 11 1 15,-17-5-1-15</inkml:trace>
  <inkml:trace contextRef="#ctx0" brushRef="#br0" timeOffset="1907.1091">17616 8379 65 0,'0'0'38'15,"0"0"-2"-15,0 0 2 16,29-28-16-16,4 14-20 15,10-3-1-15,7 4 0 16,5 1 0-16,0 5-1 16,-8 8 0-16,-5 8-1 15,-18 11 1-15,-12 12 0 16,-19 8 1-16,-14 11 0 15,-14 6 0-15,-11 4 2 16,-5 3 0-16,5-3 0 16,4-5 1-16,18-7-2 15,13-13 1-15,22-8-1 16,18-13 1-16,22-14-5 15,20-8-2-15,2-10-32 0,14-3-4 16,-7-9 2-16,-2 4-4 16</inkml:trace>
  <inkml:trace contextRef="#ctx0" brushRef="#br0" timeOffset="2786.1594">18382 8225 81 0,'0'0'36'0,"7"-10"0"15,14 0 0-15,5-3-35 16,13 0-1-16,7 1 1 15,5 1 0-15,-2 3-1 0,-6 6 1 16,-5 4-1-16,-11 7 0 16,-17 6 0-16,-11 6 1 15,-12 6-1-15,-12 1 2 16,-6 5-1-16,-4-1 0 15,-2-3 0-15,4 1 1 16,10-7-1-16,10-1 0 16,12-9 0-16,13-4 0 15,16-5-1-15,11-1 1 16,11-1 0-16,5 0 0 15,0 4 1-15,-2 6-1 16,-11 4 1-16,-11 9 1 16,-19 3-1-16,-16 10 0 0,-19 2 0 15,-15 6 0-15,-10 2 1 16,-8-5-2-16,-1-1 2 15,0-8-4-15,11-2 0 16,5-19-12-16,20 2-23 16,6-18-4-16,15 3-1 15,1-30 0-15</inkml:trace>
  <inkml:trace contextRef="#ctx0" brushRef="#br0" timeOffset="3665.2097">5113 7542 64 0,'0'0'35'0,"-24"-26"0"16,6 11 1-16,-12-16-27 15,0 0-3-15,-18-11 0 16,-1 0-2-16,-17-6 0 15,-4 1-1-15,-4-1-1 16,0 6 1-16,-4 5-1 16,8 11-3-16,10 15-10 15,5 0-25-15,12 12-1 16,5 0 0-16,13 6-2 15</inkml:trace>
  <inkml:trace contextRef="#ctx0" brushRef="#br0" timeOffset="4596.2629">2462 5890 58 0,'13'-25'34'16,"-7"-5"-1"-16,-6 8 1 15,-14-7-26-15,0 18-1 16,-19-4-1-16,-1 15-3 15,-17 3 1-15,-2 16-1 16,-16 2 1-16,5 9-1 16,-5 2 1-16,9 2-2 0,7-3 1 15,11 0-2-15,16-2 1 16,18-3-2-16,20-2-1 15,17-3 1-15,20 1-1 16,12 1 1-16,11 1 0 16,8 1-1-16,1 2 1 15,1-1 0-15,-9 2-1 16,-9 0 1-16,-13 0 0 15,-17 0 0-15,-14 2-1 16,-19-1 1-16,-13-3 0 16,-16-1 0-16,-8-3 0 15,-9-5 1-15,-4-8 0 16,3-5-1-16,3-13 1 15,9-11-1-15,12-13 0 0,15-13 0 16,13-10-1-16,14-10-3 16,20 1-7-16,3-13-24 15,17 3-1-15,2 0-2 16,7 8 0-16</inkml:trace>
  <inkml:trace contextRef="#ctx0" brushRef="#br0" timeOffset="4867.2782">3347 5376 80 0,'-32'51'37'16,"-6"19"0"-16,-17 15 1 16,-3 24-34-16,-18 15 0 15,-3 17 0-15,-3 5-2 16,1-1-2-16,17 6-17 15,4-22-17-15,18-13-3 16,18-25 1-16,22-20-2 16</inkml:trace>
  <inkml:trace contextRef="#ctx0" brushRef="#br0" timeOffset="5391.3084">3085 6534 104 0,'0'0'37'15,"24"-11"2"-15,-3-11-9 16,13 3-29-16,6-4 0 16,7-1 1-16,1 1 0 15,-2 3-1-15,-3 5 0 16,-5 9 0-16,-12 7 0 15,-10 12 0-15,-16 8 0 16,-9 10 0-16,-16 9 0 16,-8 9 2-16,-9 4-1 15,-1 3 1-15,1 0-1 16,4-6 1-16,8-5-2 15,12-7 1-15,15-12-1 16,22-14-2-16,18-14 0 16,12-16-2-16,19-8-3 0,0-21-25 15,20 3-7-15,-4-14-3 16,4 2 1-16,-12-6-1 15</inkml:trace>
  <inkml:trace contextRef="#ctx0" brushRef="#br0" timeOffset="5842.3342">3761 6275 98 0,'-5'11'38'15,"5"-11"1"-15,19-12-2 0,3-7-35 16,16-3 0-16,6-4 0 16,8 1 0-16,-3 1 0 15,-4 3-1-15,-4 6 0 16,-10 6 1-16,-13 9-1 15,-18 0 0-15,-1 26 0 16,-17 1 1-16,-10 3-1 16,-1 7 0-16,-2-1-1 15,2 0 0-15,7 0 0 16,6-6 0-16,14-6-1 15,16-4 1-15,11-7-1 16,9-6 1-16,6-1 0 16,3 0 0-16,-4 1 1 0,-4 6 0 15,-12 3 0-15,-15 11 0 16,-17 5 1-16,-14 9 1 15,-16 4-2-15,-8 5 0 16,-4-1-4-16,-2-10-2 16,13 1-33-16,-4-23-1 15,20-8-2-15,10-24-1 16</inkml:trace>
  <inkml:trace contextRef="#ctx0" brushRef="#br0" timeOffset="7695.4402">7410 6568 64 0,'6'-55'36'0,"-9"-3"-2"16,-16-2 2-16,-6 6-29 15,-15-3 0-15,-1 14-1 16,-17 8 0-16,2 16-1 15,-9 15-2-15,2 26 1 16,1 20-2-16,4 21-1 0,6 22 0 16,8 18 1-16,5 15-2 15,12 6 2-15,8 4-3 16,6-1 0-16,12-6-3 15,2-16 1-15,12-5-10 16,-3-24-25-16,9-13 0 16,-5-21-1-16,2-12 1 15</inkml:trace>
  <inkml:trace contextRef="#ctx0" brushRef="#br0" timeOffset="7887.4512">6606 7192 97 0,'-10'-9'38'15,"5"-1"1"-15,17 4-1 16,1-8-35-16,18 0-2 16,14-4-2-16,9-7-2 15,19 7-14-15,-2-14-21 16,4 6 1-16,-4-1-2 15,2 6 1-15</inkml:trace>
  <inkml:trace contextRef="#ctx0" brushRef="#br0" timeOffset="8264.4727">7521 6934 92 0,'-6'24'37'0,"-5"-2"0"15,4 9 0-15,-4 6-34 16,3 3 0-16,3 7 0 15,2 6-2-15,2-2 2 16,2 3-2-16,-1-5 1 16,5-4-2-16,2-9 1 15,-3-9 0-15,7-13 0 16,-1-13 0-16,1-11 1 15,3-13-1-15,-3-10 0 16,2-7 1-16,-4-8-1 16,2-5 1-16,-3-8-2 15,-1 1 1-15,-3 2 0 16,6 7 0-16,-5 6-1 15,5 4 0-15,1 6 0 16,9 7-1-16,10 9-2 0,5 3-2 16,10 11-8-16,-2-9-24 15,18 9-3-15,1-9 2 16,8 9-2-16</inkml:trace>
  <inkml:trace contextRef="#ctx0" brushRef="#br0" timeOffset="8647.4947">8177 6972 95 0,'-8'31'37'16,"3"-12"2"-16,16 1-1 0,2-13-34 15,22-6 0 1,16-13-1-16,16-9 1 0,9-8-1 15,5-6-1-15,-5-5 1 16,-1-1-1-16,-8-1-1 16,-12 2 1-16,-19 5-1 15,-20 7-1-15,-19 8 1 16,-17 7-1-16,-17 10 0 15,-15 8 1-15,-12 13-1 16,-9 12 0-16,-1 9 1 16,-1 7 0-16,10 7-1 15,9 2 1-15,18 1-1 16,22-4 1-16,19-7-1 15,24-6-1-15,23-10-2 16,15-11-1-16,17-2-3 16,0-19-19-16,17 6-12 0,-11-14-2 15,4 0 1-15,-15-8-2 16</inkml:trace>
  <inkml:trace contextRef="#ctx0" brushRef="#br0" timeOffset="9007.5152">9000 6955 98 0,'7'16'38'16,"-7"-16"1"-16,33 17-1 15,-8-19-33-15,16 1-1 16,6-10 0-16,8-1-1 15,-1-10 0-15,4 0-1 16,-7-6 0-16,-4-2-1 0,-14 0 0 16,-9-2 0-16,-15 2 0 15,-18 3-1-15,-15 7 0 16,-18 11 1-16,-12 11-1 15,-10 13 2-15,-8 13-1 16,2 14 0-16,1 12 1 16,10 6 0-16,16 5-1 15,18-2 1-15,23-5-3 16,21-11 0-16,32-8-2 15,21-25-11-15,39-1-24 16,17-18-5-16,32-8 2 16,10-12-3-16</inkml:trace>
  <inkml:trace contextRef="#ctx0" brushRef="#br0" timeOffset="9967.5702">11513 9262 82 0,'-29'-10'38'0,"-15"-1"0"15,-2 16-1-15,-10 1-32 16,2 14-1-16,-3 9 0 15,6 10-1-15,6 4 0 16,9 7-1-16,8-4 1 16,14-3-2-16,11-8 1 15,11-7 0-15,12-13-2 16,11-10 1-16,9-14-1 15,11-14 1-15,8-10-1 16,3-7-1-16,3-9 1 0,-6 2 0 16,-4 2 0-16,-9 6 0 15,-9 9 1-15,-12 12 0 16,-11 20-1-16,-12 13 0 15,-8 15 1-15,-4 6-1 16,0 6 0-16,3 3 0 16,2-2-1-16,10-10-2 15,10-10-2-15,11-27-9 16,22-10-24-16,6-27-1 15,23-9 0-15,-1-24-2 16</inkml:trace>
  <inkml:trace contextRef="#ctx0" brushRef="#br0" timeOffset="10162.5813">12308 8533 90 0,'-35'73'39'0,"-6"11"0"15,9 20-1-15,2 5-34 16,10 7-1-16,9-2-2 15,7-7-2-15,13-5-4 16,0-20-6-16,13-5-26 16,-9-22 0-16,7-10-1 15,-11-25 1-15</inkml:trace>
  <inkml:trace contextRef="#ctx0" brushRef="#br0" timeOffset="10350.5921">11954 9267 80 0,'-24'-10'40'0,"24"10"-1"15,0 0 1-15,17 9-23 16,22-20-16-16,19-10-3 16,17-7-2-16,11-17-5 15,19 3-16-15,-6-20-14 16,8 3 1-16,-13-9-2 15,-4 2 2-15</inkml:trace>
  <inkml:trace contextRef="#ctx0" brushRef="#br0" timeOffset="10531.6024">12839 8493 89 0,'-39'30'39'0,"5"25"1"16,-5 10 1-16,15 13-36 0,-5 9-1 16,9 7-2-16,6 5 0 15,4 2-1-15,2-3-2 16,2-6-2-16,6-1-7 15,-7-19-26-15,10-5-3 16,-5-20 1-16,3-14-2 16</inkml:trace>
  <inkml:trace contextRef="#ctx0" brushRef="#br0" timeOffset="11057.6325">12490 9132 95 0,'0'0'38'0,"0"0"1"15,22 18-3-15,10-12-38 0,14-7-2 16,20 5-6-16,2-15-1 16,16 7 2-16,-3-12-4 15,12 7-24-15,-11-8 2 16,-4 11 14-16,-16-4 19 15,-16-4 9-15,-6 9 2 16,-25-9 0-16,-3 14 4 16,-30-8 24-16,0 13 2 15,-20-6-14-15,1 18-16 16,-16 1-3-16,0 15-1 15,-5 6-1-15,5 9 0 16,2 2-1-16,8 3-1 0,13-3 0 16,15-8 0-1,18-7-1-15,18-12-1 0,16-16 1 16,12-11-1-16,8-14 1 15,4-11-1-15,5-10 1 16,-7-3-1-16,-8-5 1 16,-8 1-1-16,-12 2 1 15,-8 8-1-15,-9 8 1 16,-8 9-1-16,-6 19 0 15,0 0 0-15,-20 12-1 16,9 15 0-16,-3 9-1 16,5 6-1-16,4 5-1 15,3-3-2-15,12 3-3 16,3-19-23-16,25 2-8 15,-1-20 0-15,21-2 0 16</inkml:trace>
  <inkml:trace contextRef="#ctx0" brushRef="#br0" timeOffset="11282.6454">13906 9096 103 0,'-26'-2'41'16,"-19"3"2"-16,4 17-2 15,-10 11-37-15,9 5 0 16,3 6-1-16,12 3-2 15,13 2 1-15,20-6-2 16,21-6 0-16,16-12-2 16,23-11-3-16,4-20-2 15,24 0-16-15,-6-31-18 0,15-4 1 16,-12-18-2-16,0-2 1 15</inkml:trace>
  <inkml:trace contextRef="#ctx0" brushRef="#br0" timeOffset="11621.6648">14512 8599 97 0,'-44'43'43'16,"4"21"1"-16,-9 3-1 16,13 2-38-16,-4 6 1 15,9 8-3-15,6-7 1 16,5-3-2-16,7-8-2 15,9-11 0-15,5-13 0 16,8-12 1-16,6-16-1 0,8-18 0 16,9-12 0-16,1-11 0 15,3-9 1-15,0-5-1 16,2-6 0-16,-4 7 0 15,-5 6 1-15,-5 8-1 16,-9 11 0-16,-15 16 0 16,14 2 0-16,-15 16-1 15,-1 13-1-15,-5 9-1 16,5 5-3-16,-3-3-4 15,16 14-22-15,-9-18-10 16,13 1 1-16,-5-16-2 16</inkml:trace>
  <inkml:trace contextRef="#ctx0" brushRef="#br0" timeOffset="11973.6849">14745 9158 100 0,'-22'13'40'15,"10"8"2"-15,0-9-2 16,21-1-35-16,4-9-2 16,10-1-1-16,6-8 0 15,9-5 0-15,1-7-1 16,4-4 0-16,-2-5-1 15,-9 0 1-15,-7 1-1 16,-11 2 1-16,-10 2-1 16,-8 7 1-16,-15 6 0 15,-11 8-1-15,-8 10 1 0,-3 6-1 16,-1 9 1-16,4 8-1 15,5 3 0-15,14 4 0 16,11 1-1-16,16-5-2 16,20 2-6-16,1-17-27 15,26 3-4-15,4-19-1 16,20-1-1-16</inkml:trace>
  <inkml:trace contextRef="#ctx0" brushRef="#br0" timeOffset="12319.7047">15351 9025 110 0,'-52'16'42'0,"-11"0"1"16,10 14-1-16,-5 2-38 16,19 3-1-16,13-4-1 15,17-1 0-15,17-8-1 16,19-10 0-16,11-12 0 15,12-11 0-15,8-12 0 16,3-15-1-16,0-8 0 16,1-12 2-16,-8-7-4 15,-4-5 2-15,-5-1-1 16,-8 5 2-16,-8 8-2 15,-10 13 2-15,-10 14-2 16,-11 18 1-16,-10 25 3 16,-8 18-3-16,-6 16 0 15,-4 11 0-15,2 11-2 0,-3 0-4 16,12 15-11-16,-13-19-24 15,17 4-2-15,-4-18 0 16,7-3-2-16</inkml:trace>
  <inkml:trace contextRef="#ctx0" brushRef="#br0" timeOffset="40959.3428">440 8480 93 0,'0'0'37'0,"2"-11"1"15,12-7-1-15,19 5-38 16,14-2 1-16,13-3-1 15,12 1 2-15,9 1-1 16,8 2 0-16,-1-1-2 16,3 6-4-16,-15-6-22 15,0 10-7-15,-15-4-1 16,-4 6-2-16</inkml:trace>
  <inkml:trace contextRef="#ctx0" brushRef="#br0" timeOffset="41192.3561">551 8662 91 0,'-22'21'38'0,"10"-15"0"15,32 1-1-15,16-14-36 16,19-3-1-16,20-5 1 15,14-2-1-15,9-4-1 16,3-6-3-16,5 14-13 16,-16-12-19-16,-2 5-1 15,-21-4-1-15,-13 6 0 16</inkml:trace>
  <inkml:trace contextRef="#ctx0" brushRef="#br0" timeOffset="41350.3652">959 8075 99 0,'-50'-6'39'16,"7"-5"-1"-16,20 14-3 16,23-3-40-16,1 17-31 15,30-3-2-15,3-2 0 16,12 8-2-16</inkml:trace>
  <inkml:trace contextRef="#ctx0" brushRef="#br0" timeOffset="41530.3754">1193 8886 108 0,'-28'32'41'0,"-2"-14"0"15,11-2-4-15,5-9-43 16,5-20-32-16,32 2-3 15,1-10 1-15,9-1-1 16</inkml:trace>
  <inkml:trace contextRef="#ctx0" brushRef="#br0" timeOffset="42227.4153">1542 8242 89 0,'-16'-5'38'16,"16"5"-2"-16,-1-12 1 15,22 4-35-15,12-1-1 16,19 0 0-16,11 0 1 16,9 2-1-16,1 0 0 15,-1 5-1-15,-7 4 1 16,-13 5-1-16,-18 7-1 15,-20 6 1-15,-21 6-1 16,-20 6 1-16,-12 4 0 16,-10 3 0-16,-2-1 0 15,1 0 1-15,10-5-1 16,12-3 0-16,16-5 1 0,17-7-1 15,19-4 0-15,13-2 0 16,10-1 1-16,2-1-1 16,1 4 1-16,-6 4 0 15,-10 5 0-15,-13 4 1 16,-20 4-1-16,-13 6 1 15,-19 3 1-15,-10 2-1 16,-7-1 0-16,-4-7-1 16,4-2-1-16,8-8-4 15,18-5-2-15,9-17-31 16,34-5-3-16,11-19 1 15,28-3-2-15</inkml:trace>
  <inkml:trace contextRef="#ctx0" brushRef="#br0" timeOffset="42561.4344">2590 8291 99 0,'-36'5'38'15,"1"11"1"-15,-10-3-1 16,1 7-35-16,6 0-2 15,10 4 1-15,12 2-1 16,8-3 0-16,16 1 0 16,16-2 0-16,13-2-1 15,13 0 0-15,6 1 1 16,4-2-1-16,-2 2 0 15,-5 1 1-15,-11 6-1 16,-13 1 0-16,-19 4 0 0,-13-1 1 16,-16 4 0-16,-13-1-1 15,-5-3 1-15,-6-4-1 16,4-5-1-16,4-15-6 15,20-4-26-15,-2-15-7 16,23-4 1-16,6-19-2 16</inkml:trace>
  <inkml:trace contextRef="#ctx0" brushRef="#br0" timeOffset="42745.4449">2645 8293 107 0,'-24'-5'41'0,"13"10"0"16,0-6-1-16,11 1-36 0,29 3-3 15,14-6 0-15,17 1-3 16,11-3-1-16,20 5-8 16,0-10-27-16,20 5-3 15,-8-4 1-15,7 3-2 16</inkml:trace>
  <inkml:trace contextRef="#ctx0" brushRef="#br0" timeOffset="42994.4592">3863 8169 92 0,'-35'14'39'15,"3"17"2"-15,-17 6-1 0,3 23-33 16,-16 9-2-16,-2 14-1 15,-16 10 0-15,-2 7-2 16,-2 3 0-16,2-4-3 16,11-5-1-16,5-20-8 15,30-9-27-15,4-21-4 16,29-17 1-16,3-27-1 15</inkml:trace>
  <inkml:trace contextRef="#ctx0" brushRef="#br0" timeOffset="43396.4822">3426 7879 101 0,'-28'5'38'0,"-10"0"1"16,9 11-1-16,-3 1-34 16,4 7-1-16,7 7-1 15,8 4-1-15,9 3 0 16,13-2 0-16,15-2-1 15,12-4-1-15,9-5 1 16,10-7-1-16,-1-11 1 16,-2-7 0-16,-5-13 0 15,-9-6 1-15,-10-8-1 16,-14-5 0-16,-12-4 0 0,-15 0 0 15,-5 4-1-15,-15 2 1 16,-5 15-2-16,-9 8-1 16,-5 14-1-16,-3 13-1 15,10 18-17-15,2 1-16 16,20 11 0-16,10-2-1 15,26 6 2-15</inkml:trace>
  <inkml:trace contextRef="#ctx0" brushRef="#br0" timeOffset="43716.5005">3913 8750 77 0,'-32'28'42'0,"-7"-6"-2"16,7 11 1-16,-3-6-21 15,9 6-15-15,6-1 1 16,11 6-3-16,9-4 0 16,13 0-2-16,9-4-1 15,13-10 0-15,9-7 0 16,5-8 0-16,2-10 0 15,1-9 0-15,-6-8 0 16,-7-11 0-16,-10-6-1 16,-15-1 0-16,-13-1-1 15,-11-3-1-15,-10 7-2 16,-6 0-3-16,6 19-25 0,-14 3-7 15,7 13 1-15,-6 5-3 16</inkml:trace>
  <inkml:trace contextRef="#ctx0" brushRef="#br0" timeOffset="45275.5896">17163 10148 83 0,'-14'5'37'0,"14"-5"0"16,-12 12 0-16,24-7-32 15,6-7-1-15,25 1-1 16,15-10 0-16,21-3-1 16,15-8-1-16,17-6-1 15,10-2-2-15,2-5-2 16,0 10-3-16,-24 0-30 0,-9 15 1 15,-28 3-1-15,-20 15 0 16</inkml:trace>
  <inkml:trace contextRef="#ctx0" brushRef="#br0" timeOffset="45500.6025">17376 10449 94 0,'-28'7'39'16,"28"-7"-1"-16,0 0 0 15,25-6-37-15,26-5 0 16,20 0-1-16,17-6 1 16,16-3-1-16,13-4 0 15,5-5-4-15,9 6-12 0,-13-15-21 16,-3 1 1-16,-20-9-3 15,-14 0 2-15</inkml:trace>
  <inkml:trace contextRef="#ctx0" brushRef="#br0" timeOffset="45674.6125">17895 9689 109 0,'-67'3'40'0,"16"8"-1"15,16-7-2-15,17 7-38 16,25 0-3-16,10-6-13 15,23 11-22-15,3-3 1 16,11 8-1-16,2 0-1 0</inkml:trace>
  <inkml:trace contextRef="#ctx0" brushRef="#br0" timeOffset="45839.6216">18099 10669 107 0,'-24'36'40'0,"6"-20"-1"15,18-16-5-15,11 7-71 16,5-20-3-16,13-1 1 16,3-12-2-16</inkml:trace>
  <inkml:trace contextRef="#ctx0" brushRef="#br0" timeOffset="46778.6755">19603 9690 51 0,'12'-15'35'0,"-12"15"-1"16,12-17 1-16,-2 14-18 15,-13-11-6-15,3 14-3 0,8-11-1 16,-8 11-2-16,0 0-2 15,-15 7 0-15,-4 9 0 16,-4 17 0-16,-8 10 0 16,-5 17 0-16,-6 14 0 15,1 17-1-15,1 7-1 16,7 10 2-16,6-2-3 15,13-1 2-15,9-5-4 16,16-16 3-16,13-15-3 16,12-16 3-16,8-20-1 15,7-16 0-15,3-17 0 16,-2-17-1-16,-4-13 2 15,-12-6-1-15,-12-5 0 16,-17-3-1-16,-16 4 0 0,-19 1 0 16,-10 5 0-16,-10 6 0 15,-4 6-1-15,1 2 0 16,8 10-2-16,6-5-2 15,26 13-7-15,2-11-27 16,35 3 4-16,11-8-5 16,21 2 5-16</inkml:trace>
  <inkml:trace contextRef="#ctx0" brushRef="#br0" timeOffset="47137.6962">20225 9960 107 0,'-25'-18'39'0,"-1"16"2"15,-12-4-3-15,5 3-34 0,-7 13-1 16,6 11-1-16,1 2 0 16,6 6-1-16,10 3 0 15,10 1 0-15,12-1 0 16,17-5-1-16,13-1 0 15,15-4 1-15,12-4-1 16,9 0 0-16,0-2 0 16,-1 0 0-16,-9 1-1 15,-9 5 1-15,-15 6-2 16,-17 4 2-16,-16 7-2 15,-19 3 2-15,-14 0-1 16,-10 3 1-16,-3-3 0 16,-3-4-1-16,4-7-1 15,3-15-3-15,19 0-17 0,4-28-17 16,25-7-1-16,4-20 1 15,19-4-3-15</inkml:trace>
  <inkml:trace contextRef="#ctx0" brushRef="#br0" timeOffset="47333.7072">20420 9858 118 0,'-29'-14'41'0,"11"17"1"16,-1-7-2-16,19 4-36 15,13 1-3-15,20-5 0 16,24-4-2-16,7-6-1 15,20 2-2-15,6-10-5 0,22 17-20 16,-4-16-12-16,6 13 1 16,-5-6-2-16,-4 9 2 15</inkml:trace>
  <inkml:trace contextRef="#ctx0" brushRef="#br0" timeOffset="47574.7209">21749 9682 100 0,'-21'15'39'16,"-1"19"0"-16,-11 10 1 15,-1 25-33-15,-18 9-4 0,-8 14 1 16,-8 6-3-16,-3 2 1 15,2-1-5-15,4-14 0 16,16-2-18-16,7-29-17 16,27-16-3-16,6-27 1 15,29-15-1-15</inkml:trace>
  <inkml:trace contextRef="#ctx0" brushRef="#br0" timeOffset="47938.742">21341 9479 104 0,'-28'18'39'0,"-8"0"1"15,11 13 0-15,-6 0-37 16,13 0-1-16,7-2 0 15,13 0 0-15,7-5 0 16,12-6 0-16,11-10-1 16,11-6 0-16,5-8 0 15,-1-8-1-15,0-7 1 16,-9-8-1-16,-10-2-1 15,-10-3 0-15,-11 3 0 16,-13 1 0-16,-11 5 0 16,-11 9-1-16,-4 12 1 15,-8 7 0-15,0 13 0 16,-4 6-2-16,9 20-5 15,-2-3-27-15,27 12-3 0,6-4 0 16,21 7-2-16</inkml:trace>
  <inkml:trace contextRef="#ctx0" brushRef="#br0" timeOffset="48272.7608">21844 10228 117 0,'-26'22'39'0,"3"7"3"15,-11-1-4-15,12 5-36 16,4 4-2-16,12 2 2 0,6 1-2 16,8-4 2-16,12-2-2 15,14-8 1-15,6-6 0 16,8-8-1-16,0-15 1 15,0-11-1-15,-3-7 1 16,-8-11 0-16,-7-6 0 16,-9-5-2-16,-13-4 3 15,-11-2-2-15,-11 4 1 16,-11 8-2-16,-8 10 1 15,-12 10-3-15,-1 22-7 16,-15-2-18-16,14 26-15 16,-8 1 1-16,11 20-2 15,2 3 1-15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30.026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17408 2800 69 0,'0'0'34'15,"1"-14"-1"-15,-1 14-5 16,-1-15-22-16,1 15-4 15,-3-14 1-15,3 14-1 16,-13-10-1-16,13 10 0 16,-27-7 0-16,8 6 1 15,-8-2 0-15,-5 6 0 16,-5-1 0-16,-2 4 1 15,-4 0 0-15,3 4 0 0,2 3 0 16,6 2-1-16,5 4 0 16,7 2 0-16,8 2-1 15,10 1-2-15,11-1 1 16,6 2-1-16,5-5 1 15,7-1-1-15,6-9 1 16,1-3-1-16,3-5 1 16,1-4 0-16,-4-5 0 15,-2-6-1-15,-4 2 1 16,-3-6 0-16,-6-3 0 15,-5-2 1-15,-4 2-1 16,-6 1 1-16,-8 0-1 16,-5 4 1-16,-6 6-1 15,-7 1 1-15,-7 8-1 0,-5 8 0 16,-4 6 0-16,-5 3 0 15,-1 8 0-15,0 1-1 16,5 4 1-16,4 4 0 16,3 0-1-16,11 1 1 15,3-3-1-15,14 0 1 16,7-3-1-16,9 0 0 15,10-6 0-15,9-6 0 16,10-5 0-16,5-10-1 16,6-2 1-16,0-7 0 15,0-3 0-15,-5-5 1 16,-8-4-1-16,-10 0 1 15,-7-2 0-15,-16 5 1 16,-7 0-1-16,-11 1 0 16,-7 6 0-16,-8 3 1 0,-4 6-1 15,-3 6 1-15,-3 6 0 16,0 6 0-16,-5 1 0 15,7 10 0-15,3 3 0 16,8 4 0-16,5 1-1 16,10 1 1-16,7-2-1 15,8 1 0-15,10-5-1 16,6-3 1-16,5-7-1 15,6-5 0-15,3-4 0 16,0-8 1-16,-2-3-1 16,1-6 0-16,-2-4 0 15,-5-4 0-15,-4-1 1 0,-7-4 0 16,-8-1 0-1,-6 2 1-15,-8 1-1 0,-10 3 1 16,-11 5 0-16,-4 5 0 16,-7 4 0-16,-1 8 0 15,0 3 0-15,0 6 0 16,3 4 0-16,9 1-1 15,10 2 0-15,6 1 0 16,10 0 1-16,7-3-2 16,8-1 1-16,6-3-2 15,4-4 1-15,3-5-1 16,3 0 1-16,-2-7-1 15,4-4 0-15,-5-5 0 16,0-3 1-16,-3-3 1 16,-3-2-1-16,-6 1 1 15,-7-2-1-15,-8 4 2 0,-1 10-2 16,-18-14 2-16,-5 14-1 15,-6 3 0-15,-8 8 2 16,-2 4-1-16,-1 4 1 16,2 2-1-16,4 4 1 15,6 3-1-15,7 0 0 16,11 0-1-16,9-3-1 15,5-1 1-15,11-3-2 16,6-4 1-16,5-1-1 16,-2-3 1-16,4-6 0 15,-2-5 0-15,0-3 0 16,-3-5 0-16,-1-2 1 15,-2-4 0-15,-3 0 0 0,-3 0 0 16,-2-3 1-16,-3 4-1 16,-9 11 1-16,2-18-1 15,-2 18 1-15,-18 3-1 16,-1 4 1-16,-3 5 0 15,-6 6 0-15,1 4 0 16,-2 6 0-16,3 5-1 16,4 0 1-16,4 4-1 15,8 0 0-15,6-1 0 16,6-4 0-16,10-2 0 15,7-6-1-15,8-3 1 16,3-6 0-16,4-6-1 16,0-4 1-16,0-5 0 15,-4-5 0-15,-4-2 0 0,-7-2 0 16,-6-1 0-16,-6-3 0 15,-7 0-1-15,-7 4 1 16,-5 1 1-16,-6 1-1 16,-4 6 0-16,-5 4 1 15,-3 5 0-15,-2 5-1 16,0 4 1-16,1 6 0 15,3 4 0-15,3 2-1 16,3 3 0-16,7 2-1 16,4-3 0-16,7 0 1 15,5-2-2-15,8-5 2 16,5-2-2-16,5-6 1 15,5-6-1-15,4-5 1 16,1-6 1-16,-3-4-1 16,1-5 1-16,0-5-1 0,-8-4 2 15,-2 0-1-15,-5-2 1 16,-4 0-1-16,-6 3 1 15,-5 0-1-15,-5 7 2 16,-8 4-2-16,-4 6 1 16,-4 5 1-16,-4 9-2 15,1 7 1-15,1 3-1 16,-1 7 0-16,3 2-1 15,5 4 1-15,4 0 0 16,5 3-1-16,4-4 0 16,6-2 0-16,5-7 1 15,6-3-1-15,5-8 0 16,5-2 1-16,7-8-1 15,5-9 0-15,4-5-1 0,4-4 0 16,-1-3 0-16,0-1-1 16,-5 0 1-16,-10 2 0 15,-11 0-1-15,-14 15 1 16,-9-13 1-16,-16 13 2 15,-12 9 0-15,-11 5 0 16,-2 6 1-16,-4 3 1 16,3 8-1-16,3 0 1 15,10 6-1-15,6-1-1 16,12 3 1-16,6-2-2 15,9-2 0-15,10-1-1 16,7-4 1-16,6-6 0 16,3-3-1-16,6-6 1 15,-1-5-1-15,3-4 1 0,-1-6-1 16,-1-5 1-16,-2-3 0 15,-4-7 0-15,-1-3 0 16,-5-4 0-16,-5 0 0 16,-3-2 2-16,-2 4-1 15,-7 2 0-15,-1 6 1 16,-8 5 0-16,-4 11-1 15,-9 6 0-15,0 9 1 16,-6 6-2-16,-2 4 1 16,0 4-1-16,3 3-1 15,5 1 3-15,4 1-2 16,10-1 1-16,5-4-1 15,10-4 1-15,8-2-2 0,5-6 3 16,8-4-3-16,5-7 1 16,2-4-1-16,5-5 1 15,0-3-1-15,-2-6 0 16,-3-4 1-16,-3 0-1 15,-5-1 1-15,-7-2 0 16,-6 1 1-16,-9 3-1 16,-3 11 1-16,-19-9-1 15,-1 13 2-15,-9 5-1 16,-3 9-1-16,-6 4 1 15,0 8 0-15,1 3-1 16,7 3 1-16,2 4-1 16,9 0 0-16,5-1 0 15,9-2 0-15,10-2 0 16,5-6-1-16,6-3 1 0,5-5-1 15,3-6 0-15,4-5 0 16,1-4 0-16,-2-5 1 16,-4-4-1-16,-2-5 0 15,-5-5 1-15,-4-4-1 16,-1-4 0-16,-5-2 1 15,0 0 0-15,-4 1 0 16,-1 3 1-16,-3 3-1 16,2 16 1-16,-14-7-1 15,-1 18 1-15,-5 5 0 16,-7 6-1-16,-6 7 0 15,0 3 0-15,-3 4 0 16,1-1 0-16,2 3 1 16,7-1-1-16,3-1 2 0,9-3-2 15,8-3 3-15,11-3-4 16,8-5 2-16,12-3 0 15,8-6-1-15,8-4-1 16,8-4 0-16,2-4 0 16,2-2 0-16,-6-4 1 15,-6 1 1-15,-11-1-2 16,-10 2 3-16,-20 3-1 15,0 0-1-15,-23-3 1 16,-9 10-2-16,-7 1 4 16,-5 4-4-16,-6 4 3 15,3 5-3-15,0 1 3 16,9 4-3-16,6 2 3 15,7 3-1-15,10-1-2 0,6 2 1 16,7-3 0-16,5 0 0 16,11 0-1-16,2-8 0 15,5-1 0-15,6-7 0 16,3-4 1-16,2-4-1 15,1-7 0-15,0-7 0 16,-3-2 1-16,2-6-1 16,-7-5 1-16,-2 0 0 15,-8 0 0-15,-7 2 0 16,-11 2 1-16,-6 6 0 15,-11 7-1-15,-7 6 1 16,-7 7 0-16,-5 8 0 16,-3 7 0-16,0 6-1 0,4 2 1 15,3 4-1 1,7 1 0-16,6 0 1 0,12-2-2 15,5-2 1-15,11-6 0 16,8-1 0-16,10-5 0 16,7-5-1-16,9-3 1 15,0-5 0-15,7-6-1 16,-3-1 1-16,-3-3-1 15,-2-3 1-15,-11-1 0 16,-4-1-1-16,-12 0 1 16,-12 8 0-16,2-14 0 15,-15 10 1-15,-7 4-1 16,-3 4 0-16,-8 4 0 15,-2 2 1-15,0 5-1 0,-2 6 1 16,4 2-1 0,0 4 2-16,7 4-2 0,3-1 2 15,5 2-2-15,6-2 2 16,5 0-2-16,5-2 1 15,6-5-1-15,3-2-1 16,5-6 0-16,5-3 0 16,3-6 1-16,3-5-1 15,3-3-1-15,-2-5 1 16,3-3 0-16,-4-3 0 15,-6 0 1-15,-5 2-1 16,-14 11 1-16,4-18 0 16,-16 14 0-16,-6 5 1 15,-10 3 0-15,-5 5 0 16,-2 3 0-16,-3 7 0 0,5 1 0 15,-1 8 0-15,6-3 0 16,9 5 0-16,8-1-1 16,8-1 0-16,9 0 0 15,8-5 0-15,8-3 0 16,5-3-1-16,7-5 1 15,1-1-1-15,0-4 0 16,-2-4 1-16,-3-2-1 16,-7-2 1-16,-6-1 0 15,-6-1-1-15,-11 3 1 16,0 0 0-16,0 0 1 15,-21-9-1-15,6 10 0 16,-3 4 0-16,-3 3 1 16,-2 5-1-16,-2 6 1 0,-1 2-1 15,0 7 1-15,3 1-1 16,2 1 1-16,4 3-1 15,2-1 0-15,6-1-1 16,5-4 1-16,5-3-1 16,6-4 1-16,7-4-2 15,6-5 2-15,6-5-2 16,7-2 2-16,-1-7-1 15,3 1 0-15,-1-4 0 16,-3 1 0-16,-7-4 0 16,-6 1 1-16,-18 8-1 15,4-18 1-15,-14 12 1 16,-10 2 0-16,-9 2-1 15,-4 4 1-15,-4 3 0 0,-3 2 0 16,2 7 0-16,0 3 0 16,5 4-2-16,5 3 2 15,9 3 0-15,4 2-1 16,7 3 0-16,8-1 0 15,8 1 0-15,6-4-1 16,5 0 1-16,7-5 0 16,5-5-1-16,7-3 1 15,-1-5-1-15,2-5 1 16,-1-6-1-16,-3 0 0 15,-4-6 1-15,-8-1 0 16,-6-2-1-16,-9-1 2 16,-8 11-1-16,-5-16 0 15,-10 13 1-15,-9 4-1 16,-3 5 1-16,-8 4-1 0,-2 8 1 15,0 7-1-15,-1 2 1 16,4 4-1-16,4 3 1 16,8 0-1-16,8 1 0 15,8-3 0-15,8-1 0 16,10-5-1-16,8-4 1 15,9-5 0-15,8-4-1 16,3-4 1-16,5-4-1 16,-1-4 1-16,-2-4 0 15,-5-2 0-15,-4-1-1 16,-10-2 1-16,-9-3 0 15,-14 11 0-15,0-17 0 16,-18 11 1-16,-5 2-1 16,-6 3 0-16,-6 3 0 0,-5 5 1 15,-2 4-1-15,-1 4 1 16,3 6 0-16,2 2 1 15,6 4-2-15,7 2 1 16,9 2-1-16,8-3 0 16,8 4 0-16,6-2 0 15,7-5-1-15,9 0 0 16,6-3 1-16,4-2-1 15,0-5 1-15,4-4 0 16,2-3-1-16,-3-4 0 16,-4-4 0-16,-3-4 1 15,-7-1 0-15,-8-3 0 16,-13 8 0-16,9-20 0 15,-9 20 0-15,-22-15 0 0,2 13 1 16,-8 2 0-16,-2 5-1 16,-6 6 1-16,-3 6-1 15,2 5 1-15,2 2-1 16,-2 9 1-16,4 0 0 15,6 3-1-15,9-1 0 16,7 2 0-16,7-4 0 16,8-2 0-16,7-6 0 15,10-5-1-15,6-5 1 16,5-4-1-16,3-5 1 15,1-6-1-15,-3-5 1 16,-3 0 0-16,-1-6 0 16,-10 1 0-16,-4-2 0 0,-6 2 0 15,-9 10 0-15,-4-16 0 16,-10 12 1-16,-6 6-1 15,-4 4 0-15,-6 4 0 16,-5 5 0-16,-2 4 0 16,-3 6 1-16,2 0 1 15,2 8-2-15,7-2 2 16,5 4-2-16,8-3 2 15,5 1-3-15,11-2 2 16,10-5-1-16,8-1 0 16,6-7-1-16,8-3 0 15,5-6 1-15,1-3-1 16,1-5 1-16,-2-3 0 15,-4-3-1-15,-6-3 1 0,-8 0 0 16,-5-2 1-16,-14 10-1 16,5-18 0-16,-5 18 1 15,-27-8-1-15,6 11 0 16,-4 1 0-16,-2 4 0 15,-2 5 0-15,0 3 0 16,1 4 0-16,8 4 0 16,2 2 0-16,8 3 1 15,6-2-1-15,7 0 0 16,9 0 0-16,5-4 0 15,9-4-1-15,4-4 1 16,7-7 0-16,5-6 0 16,2-1 0-16,0-6-1 15,-3-4 1-15,-3-3 0 16,-7-2 0-16,-9 0 0 0,-9-1 0 15,-12 2 0-15,-11 3 0 16,-11 2 0-16,-10 4 0 16,-9 7 1-16,-4 2-1 15,0 7 0-15,-3 2 0 16,3 6 0-16,7 4 1 15,4 3-1-15,9 5 0 16,9 1 1-16,9 1-1 16,8 1 0-16,9 1 0 15,5-3-1-15,7-2 0 16,10-3 1-16,-2-4 0 15,8-4-1-15,2-6 0 0,-3-3 0 16,1-6 1 0,-7-4 0-16,-3-5 0 0,-10-4 1 15,-5-1-1-15,-9-1 1 16,-11-1-1-16,-8 2 1 15,-9 3-1-15,-6 4 1 16,-6 6-1-16,-4 2-1 16,-5 9 2-16,1 3-1 15,0 6 0-15,3 6 1 16,1 1-1-16,7 5 1 15,6 0-1-15,6 3 2 16,7-3-2-16,9-1 0 16,5-4 0-16,9-3 0 15,8-5-1-15,8-3 1 16,3-8 0-16,3-5-1 0,1-4 0 15,-2-3 1-15,-3-5 0 16,-4-5-1-16,-5-3 1 16,-8-1 0-16,-4-1 0 15,-8-1 0-15,-6 1 0 16,-7 0 0-16,-2 6 1 15,-5 3-1-15,0 7 0 16,-5 7 1-16,1 8-1 16,2 5 1-16,1 6-1 15,1 6 0-15,6 4 0 16,5 3 1-16,0 2-1 15,6-2 0-15,6-3 0 16,4-1 0-16,5-7-1 16,6-7 1-16,4-6 0 0,4-7 0 15,3-7 0-15,1-4-1 16,1-6 1-16,-3-5 0 15,-2-4 0-15,-5-4 0 16,-3 0 0-16,-6 1 0 16,-7-1 1-16,-7 5-1 15,-7 4 0-15,-1 7 0 16,-11 6 0-16,-3 7 0 15,-3 9 1-15,-1 4-1 16,-2 5 0-16,2 7-2 16,7 0 1-16,6 3 0 15,7-2 0-15,8 1 0 16,8-4-1-16,7-2 2 15,9-4-2-15,4-4 3 0,3-6-1 16,3-5 0-16,-3-6-1 16,2-4 1-16,-6-7 0 15,-3-5 0-15,-3-5 0 16,-4-6-1-16,-3-6 2 15,-5-1 0-15,-3-1 0 16,-6 2 0-16,-5 3 1 16,-6 5-1-16,-6 6 1 15,-7 12 0-15,-5 6-2 16,-4 9-1-16,-2 5-1 15,0 7 2-15,2 4-2 16,4 3 2-16,7 1-2 16,7 3 2-16,8-2-2 15,8-3 3-15,8-1-1 16,7-7 0-16,8-6 0 0,7-8 0 15,2-7 0-15,5-8 0 16,2-8 0-16,-3-8-1 16,-4-4 1-16,-4-11-1 15,-5-6 3-15,-7-5-2 16,-1-7 2-16,-5-6-2 15,-3-1 2-15,-5 2-1 16,-6 5 1-16,-4 8 0 16,-6 8-1-16,-8 12 0 15,-5 15 0-15,-8 11 0 16,-2 9 0-16,-4 9-1 15,2 8 0-15,4 2 0 16,4 6 0-16,6-1 0 16,8 2 0-16,7 0-1 0,10-1 1 15,8-2 0-15,8-4-1 16,9-5 1-16,9-6 0 15,9-5-1-15,3-8 1 16,4-4 0-16,-1-7-1 16,-3-7 1-16,-4-5 0 15,-11-2-1-15,-9-5 2 16,-9 2-2-16,-16 0 2 15,-8 5-1-15,-16 6 1 16,-6 7-1-16,-10 10 1 16,-5 8-1-16,-4 7 1 15,-1 11-1-15,1 8-1 16,1 9 0-16,9 3-1 15,6 5 2-15,12 1-1 16,9 3 0-16,9-1-1 0,11-2 1 16,10-6 1-16,10-7 0 15,11-7-1-15,7-7 1 16,8-6-1-16,1-10 0 15,0-8 1-15,-3-4-1 16,-4-6 1-16,-9-5 0 16,-12 0 0-16,-9-3-1 15,-14 0 2-15,-11 4-1 16,-12 2 0-16,-8 6 0 15,-10 7 1-15,-4 8-1 16,-4 5 1-16,0 7-1 16,2 6 1-16,4 4 0 0,10 3-1 15,9-3 0-15,10 1 1 16,9-4-1-16,14-1 0 15,5-7 0-15,10-5-1 16,9-5 1-16,1-6-1 16,4-6 0-16,0-3 1 15,-2-5-1-15,-6-6 1 16,-5-1-1-16,-10-2 1 15,-6-1 0-15,-9 0 0 16,-9 2 0-16,-10 4 1 16,-4 4-1-16,-7 6 0 15,-1 5 0-15,-2 8 0 16,-2 6 1-16,4 7-1 15,0 5-2-15,9 2 1 16,3 5-1-16,8 0 1 0,8-1-1 16,3 0 0-16,8-4 0 15,7-4 1-15,4-6 1 16,7-7 0-16,3-5 0 15,4-8-1-15,2-5 1 16,-2-5 0-16,-2-3 0 16,-6-3 0-16,-4 1 0 15,-9 1 0-15,-8 2 0 16,-5 10 1-16,-22-12-1 15,0 15 0-15,-5 3 1 16,-5 6-1-16,-3 4 0 16,0 6 0-16,2 3 0 15,5 4 0-15,1 6 0 16,9-2 0-16,6 3 1 0,10-3-1 15,7 1 0-15,10-5 0 16,9-5 0-16,6-6 0 16,10-4 0-16,4-2 0 15,4-8 0-15,-1-5 0 16,-4-3 0-16,-6-2 0 15,-8-1 0-15,-9-1 0 16,-20 8 0-16,6-14 0 16,-18 11 0-16,-11 1 1 15,-5 4-1-15,-8 2 0 16,-1 3 0-16,-3 3 0 15,-1 5 0-15,4 3 0 16,2 2 0-16,7 7 0 0,5 0 1 16,7 0-1-16,4 2 1 15,8-2-1-15,5-2 2 16,6-5-2-16,3-4 1 15,4-5-1-15,4-5 2 16,-1-6-2-16,2-5-2 16,-2-5 1-16,-2-3 0 15,-3-3 0-15,-5-3 0 16,0-2 0-16,-6 2 0 15,-5 3 1-15,-5 0 0 16,-2 7 0-16,-6 5 1 16,-4 7-1-16,-2 6 0 15,-2 6 0-15,-1 4 2 16,1 7-2-16,4 4 2 15,2 1-2-15,4 4-1 0,6-3 1 16,2 2-1-16,5-1 2 16,2 0-4-16,5-3 3 15,4-4-3-15,4-5 3 16,1-6 0-16,5-5 0 15,-1-7 0-15,0-5 0 16,-1-6 0-16,-2-5 0 16,-1-5 0-16,-6-3 0 15,-2-2 0-15,-4-4 0 16,-2 8 3-16,-3-1-3 15,-3 7 3-15,-4 6-3 16,-4 7 1-16,-2 7-1 16,-5 11 0-16,-5 7 1 0,1 5-4 15,0 6 3 1,-1 3-2-16,6 4 2 0,3-1 0 15,4 0 0-15,9-2 0 16,13-4 0-16,4-8 0 16,8-8 0-16,12-7 0 15,5-9 0-15,5-9 0 16,8-8-1-16,-4-8 1 15,1-2 1-15,-8-5-1 16,-4-1 0-16,-9 0 0 16,-13 5 0-16,-11 2 0 15,-10 4 0-15,-14 5 0 16,-7 8 1-16,-7 5-1 15,-5 5 0-15,-1 4 0 16,-1 6 0-16,4 3 0 0,1 7 0 16,8 3 0-16,6 3 0 15,9 5 0-15,7 0 0 16,8 0 0-16,6-4 0 15,7-1 0-15,5-8-1 16,5-5 1-16,5-10 0 16,2-8 0-16,1-8 0 15,-2-9 0-15,-2-8 0 16,-1-7 0-16,-3-6 0 15,-5-7 0-15,-8-4 0 16,-5 1 0-16,-7 2 0 16,-6 5 0-16,-7 7 0 15,-7 6 0-15,-5 10 0 16,-6 8 0-16,-1 12 1 0,-1 9-1 15,-4 6 0-15,4 9 0 16,2 5 0-16,8 7 0 16,5 1 0-16,7 4 1 15,10-3-2-15,7-2 1 16,9-4 0-16,6-9 0 15,7-4 0-15,7-13-1 16,2-8 1-16,-2-8 0 16,-1-10 0-16,-4-5 0 15,-5-8 0-15,-4-4 0 16,-7-7 0-16,-7-3 0 15,-6-2 0-15,-5-2 0 16,-5 6 0-16,0 4 0 16,-4 7 0-16,-2 9 0 0,2 10 0 15,-2 12 1-15,1 13-1 16,1 13 0-16,0 9 0 15,3 11 1-15,-1 5-1 16,1 11 0-16,1 4 0 16,1 0 1-16,-1 0-2 15,3 1 2-15,5-5-1 16,4-10-1-16,8-10 0 15,5-8 1-15,11-13-1 16,8-13 0-16,8-9 0 16,4-11 1-16,0-6 0 15,-1-7 0-15,-5-2 1 16,-8-4 0-16,-12 4-1 15,-6 5 1-15,-16 2 0 16,-10 8-2-16,-7 6 1 0,-8 10 1 16,-3 8-1-16,-6 10 0 15,-3 11 0-15,1 3-1 16,5 7 1-16,0 8-1 15,7 0 1-15,7 3-2 16,9 0 2-16,5-1-1 16,8-10 0-16,6 0 2 15,4-10-2-15,7-5 1 16,1-11-1-16,3-11 1 15,-2-6 0-15,-2-6-1 16,-1-8 1-16,-8-5-1 16,-2-8 1-16,-2-2 0 0,-3 0 0 15,-4 1 0 1,-3 1 0-16,-1 7 0 0,-4 3 0 15,-3 8 0-15,-1 9 0 16,-5 9 1-16,-4 7-1 16,1 8 0-16,-2 6 0 15,-3 4 0-15,4 7 0 16,2 5 1-16,5 3-1 15,0-2 0-15,10-1 0 16,6-4 0-16,5-5-1 16,4-6 1-16,5-11 0 15,6-8 0-15,-1-7 0 16,2-10 0-16,1-7 0 15,-6-4 0-15,-4-7 0 16,-4-5 0-16,-1-2 0 0,-4-2 0 16,-3 0 0-16,-6 3 0 15,2 4 0-15,-3 7 0 16,-3 5 1-16,-2 11-1 15,-2 10 0-15,-2 10 0 16,-2 10 0-16,-4 10 0 16,3 6 0-16,-2 4 0 15,3 3 0-15,2 4 0 16,5-4 0-16,3-5-1 15,6-7 1-15,4-6-1 16,5-10 0-16,2-7 0 16,4-7 1-16,4-14-1 15,1-6 0-15,3-6 2 16,0-6-1-16,3-7 1 0,0 0-1 15,1-3 1-15,-6 4-1 16,-7 5 1-16,-5 4-1 16,-9 7 0-16,0 14 0 15,-29-3 0-15,1 13 0 16,-4 6 0-16,-4 7 0 15,-1 7 0-15,1 5 0 16,3 1 0-16,7 3 0 16,5 0-1-16,10 2 1 15,7-3-1-15,10-5 1 16,12-8-1-16,6-4 1 15,12-6 0-15,6-9 0 16,3-6 0-16,3-7 0 16,-2-7-1-16,-5-3 1 0,-6-6 0 15,-8-6 0-15,-8-3 1 16,-8-3-1-16,-7-4 1 15,-5 0 0-15,-9 3 0 16,1 3-1-16,-5 3 1 16,-3 5 0-16,2 6-1 15,0 8 0-15,1 8 0 16,2 6 0-16,12-3 0 15,-13 21 0-15,12 0 0 16,4 2 0-16,1 7 0 16,1 5 0-16,-1-2-1 15,5 4 0-15,-5-3 1 16,0 0-1-16,-3-1 1 15,-1-6-1-15,-1-6 0 16,-2-5 1-16,3-16 0 0,-2 11 0 16,2-11 0-16,9-24 0 15,-1 0 0-15,6-11 0 16,-1-5 1-16,0-9-1 15,0-4 1-15,-3-4-1 16,-5-4 1-16,-3 1-1 16,-4 2 1-16,-7 5 0 15,-1 5-2-15,-4 4 2 16,0 6-1-16,-1 10 0 15,4 6 0-15,-1 7 0 16,4 4 0-16,8 11-1 16,-6-12 1-16,6 12 0 15,0 0 0-15,8 20 0 0,-4-5 0 16,-2 7 0-16,-1 4 0 15,-1 9 0-15,-3 5 1 16,-2 5-1-16,0 2 0 16,1 2 0-16,-1 0 0 15,4-1 0-15,1-3 0 16,1-4 0-16,4-3-1 15,2-6 1-15,0-4-1 16,0-3 1-16,-2-5 0 16,-2-5 0-16,-3-15-1 15,2 17 1-15,-2-17 0 16,0 0 0-16,-13-10 0 16,5-5 0-16,1-6 1 15,-3-6-1-15,4-6 1 16,-1-8-1-16,4-7 1 0,0-3-1 15,1-6 1-15,2-1-1 16,-1-2 0-16,1 0 0 16,-5-1 0-16,2 4 0 15,-2-1 0-15,-1-1-1 16,-1 4 3-16,2 0-2 15,2 1 0-15,0 0 1 16,3 1-1-16,0-1 1 16,3 2-1-16,3 1 0 15,-4 3-1-15,2 2 2 16,-1 2-2-16,0 4 1 15,1-1 0-15,-1 6 0 16,0-1 0-16,2 1 0 0,2 1 0 16,1-1 0-16,2-1 2 15,2 1-2-15,-1-1 1 16,2 0-1-16,-1 0 1 15,-1 1-2-15,-1 0 3 16,-2 2-3-16,-3 0-1 16,-1 2 2-16,-3 0 0 15,-2 3 0-15,-1 2 0 16,-4 0 0-16,0 7 0 15,-1-1 0-15,-1 5 0 16,-1 5 0-16,9 10 0 16,-17-14 0-16,17 14 0 15,-12 3 0-15,12-3 0 16,-11 17 0-16,4-5 0 15,0 6 0-15,-1 2 0 0,0 3 0 16,-1 3 0-16,2 0 0 16,-1 3 1-16,2 2-1 15,1-3 0-15,1 2 0 16,1-1 2-16,-2 1-2 15,5 2 2-15,-1-1-2 16,1 1-1-16,2 0 2 16,0 0-2-16,2-2 1 15,0 2-2-15,2-2 2 16,-1-1-3-16,-1 0 3 15,0-2 0-15,-2 1 0 16,0 0 1-16,0-3-1 16,-4 1 0-16,1-3 0 15,-2 1 0-15,-1 0 0 0,0-3 0 16,1 1 0-16,1 0 0 15,-3-1 0-15,5 0 1 16,-4 1-2-16,4-2 2 16,-1 1-1-16,-2-1 0 15,0 2 0-15,-1-2 1 16,1 2-2-16,-1 1 2 15,0 1-2-15,-2-1 1 16,3 1-1-16,-1-1 0 16,1 3 1-16,-1-3-2 15,2 1 2-15,-1 0-1 16,2-2 1-16,-1 1 0 15,1 1 0-15,0 4 0 16,1-3 0-16,-3 3 1 0,2 0-1 16,1 1 0-16,0 2 0 15,1 0 0-15,-2 1 0 16,5 0 0-16,-4 0 0 15,1 1 0-15,1-1 0 16,-2-1 0-16,-3-1 0 16,3-2 0-16,-2 0 0 15,-1-1 0-15,1-1 0 16,-2-2-1-16,1 1 1 15,0 0-1-15,1-1 1 16,2 1-1-16,-2-1 1 16,2-1-1-16,2 3 1 15,-1-3 0-15,3 3 0 0,-2 1 1 16,0-2-2-1,1 4 2-15,-4 0-1 0,2 3 0 16,-2 1 0-16,-1 0 0 16,-1 0-1-16,2 3 2 15,-4-2-1-15,5-2 0 16,0 3-1-16,0-2 2 15,4 0-1-15,-2 0-1 16,4-1 1-16,-2 0 0 16,2 2-1-16,1-2 1 15,-1 3 0-15,-3-5-1 16,0 3 1-16,-2 2 0 15,-2-2 0-15,-3 4 0 16,1 0 0-16,-3 0 0 0,1 2 0 16,1-1 1-16,-1 1-2 15,2 0 1-15,1-2 0 16,-1 0 0-16,2-2 0 15,-3-1 0-15,2 1 0 16,0-4-2-16,-2-1 2 16,2-5-2-16,-2-3 2 15,2-4-1-15,0-2 0 16,2-16 0-16,-1 10 1 15,1-10 0-15,3-10 0 16,2-4 0-16,-1-6 0 16,2-3 1-16,1-8 0 15,2-2 0-15,1-8-1 16,-3-1 2-16,5-7-2 15,0 0 1-15,2-4 0 0,1-4-2 16,3 2 1-16,0-1 0 16,0 3 0-16,0 2 0 15,-2 2 0-15,-2 6 1 16,-5 5-1-16,-3 7 2 15,-6 4-2-15,-4 5 0 16,0 3 1-16,-2 5-1 16,6 14 1-16,-16-16-1 15,16 16 0-15,-18 5 0 16,18-5 0-16,-12 22 0 15,7-4 0-15,-1 4 0 16,2 7-1-16,-1 2 0 16,-2 7 1-16,-2 1-1 15,-1 7 1-15,0 2-1 0,-3-1 1 16,1 3 0-16,-4-1 0 15,0-2 0-15,1-2 0 16,4-4 0-16,0-8 0 16,3-4 0-16,1-7 0 15,5-6 0-15,2-16 0 16,0 0 0-16,0 0-1 15,15-6 1-15,-8-10 1 16,0-9-2-16,-3-6 2 16,1-7-1-16,0-6 0 15,-1-7 0-15,-3-4 0 16,-1-5 0-16,0-2 0 15,-3-2 0-15,-1 2 1 16,-1-2-1-16,-3 3 0 0,1 7 0 16,-5 3 1-16,3 9-1 15,-2 5 0-15,-1 8 0 16,0 9 0-16,-2 7 1 15,-1 11-1-15,-1 10 0 16,-4 7 0-16,-1 10 0 16,-2 7 0-16,-1 7 1 15,-2 7-1-15,4 6-1 16,1 1 1-16,3 3 0 15,4 0-1-15,5-3 1 16,9-3 0-16,9-8-1 16,5-5 0-16,8-9 2 15,6-8-1-15,7-10 0 16,3-11 0-16,8-7 0 0,0-7 0 15,1-8 0-15,-2-5-1 16,-3-3 1-16,-8-3 0 16,-5 0 0-16,-11 1 0 15,-9 2 0-15,-9 3 0 16,-12 7 1-16,-6 5-1 15,-9 8 0-15,-2 8 1 16,-7 8-1-16,-1 9 0 16,-3 12 0-16,0 11 0 15,2 7-1-15,0 8 1 16,4 3 0-16,5 6-1 15,7-2 2-15,7 3-2 16,11-4 1-16,8-10 0 0,9-5 0 16,12-12-1-16,10-7 1 15,8-10 0-15,7-9 0 16,7-8-1-16,-3-7 1 15,-1-4 1-15,-2-7-2 16,-8 1 2-16,-8-3-1 16,-11 1 0-16,-10 4 0 15,-14 5 0-15,-11 4 0 16,-14 7 0-16,-8 10 0 15,-9 4 0-15,-9 11 0 16,4 5 0-16,-6 6-1 16,6 2 1-16,3 1-2 15,8 2 2-15,11-2-1 16,8-1 1-16,13-4-2 15,8-4 2-15,10-5 0 0,9-7 0 16,11-6-1-16,8-7 1 16,5-6 0-16,5-6-1 15,2-6 1-15,-2-2 0 16,-7-2 0-16,-7 3 0 15,-9-1 0-15,-10 6 0 16,-19 8 0-16,0 0 1 16,-19-3-1-16,-8 11 0 15,-5 9 0-15,-6 1 0 16,-3 4 0-16,0 3 0 15,2 4 0-15,1 2 0 16,10 1 0-16,6 1 0 16,6-4 0-16,7 1 0 15,8-3 0-15,5-4 0 0,6-3-1 16,1-5 1-16,5-6 0 15,1-5 0-15,1-4-1 16,-3-5 1-16,4-2 0 16,-5-6 0-16,-5 2 0 15,0-1 0-15,-9 12 0 16,6-18 0-16,-6 18 1 15,0 0-1-15,-19-5 0 16,4 14 0-16,-1 3 0 16,-2 4 0-16,-1 4 0 15,0 1 0-15,2 0 0 16,4 0 1-16,5 2-1 15,7-2 0-15,5-3-1 16,6-1 1-16,7-2-1 0,4-6 1 16,4-2-1-16,2-4 0 15,1-5-1-15,-1-2 2 16,-4 0 1-16,-3-3-2 15,-8 2 2-15,-12 5-1 16,0 0 2-16,0 0-2 16,-25 3 0-16,3 7 0 15,-5 3-1-15,-1 5 1 16,1 1-1-16,0 4 1 15,4 0-1-15,1 2 1 16,7-3 0-16,5 1 0 16,7-3-1-16,8-3 1 15,5-2 1-15,5-4-2 0,6 0 1 16,2-5 0-1,3-2 0-15,0-3 0 0,-1 1 0 16,-3-1 0-16,-4-2 0 16,-4-1 0-16,-2 2 1 15,-12 0-1-15,0 0 0 16,0 0 0-16,0 0 0 15,0 0 0-15,-19 10 1 16,6-5-1-16,-3 5 0 16,-1 3 0-16,-4 5 0 15,0 4 0-15,-1 2 0 16,-1 4 0-16,4 1 0 15,4 3 0-15,0-1 0 16,7-1 0-16,3-4 0 0,8-4 0 16,4-5 0-1,4-4-1-15,6-8 1 0,2-5 0 16,0-4 0-16,3-5 0 15,-3 0 0-15,-3-3 0 16,-3 1 0-16,-2 2 0 16,-11 9 0-16,9-17 1 15,-9 17-1-15,0 0 0 16,0 0 0-16,-17-3 0 15,17 3 0-15,-18 7 0 16,18-7 0-16,-22 10 0 16,22-10 0-16,-14 11 0 15,14-11-1-15,0 0 0 16,0 0 0-16,0 0 0 15,0 0-2-15,18-12-2 0,-14-3-6 16,10 16-8-16,-21-19-5 16,7 18-4-16,-4-19-10 15,-5 9 1-15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01.395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17098 15857 38 0,'0'0'32'16,"2"-19"2"-16,-2 19-3 15,6-19-29-15,3 7-2 16,-2 0 1-16,-7 12 2 15,15-20 0-15,-15 20 0 0,5-14 1 16,-5 14-1-16,-11-10 0 16,11 10 0-16,-25-12-1 15,4 5-1-15,-7 0 0 16,-7 1-1-16,-4-1 0 15,-7 0 1-15,-10 1 0 16,-8 0 0-16,-10 2 0 16,-4 1 1-16,-5 0-1 15,-2-1 0-15,-5 2 0 16,-1 0 0-16,-4-1 0 15,3 3 0-15,-2-1 0 16,3 1-1-16,1 0 1 16,-1 4-1-16,6-3 1 0,2 2 0 15,5 0-1-15,5 0 0 16,2 2 0-16,4-3 1 15,-2 1-1-15,4 1 0 16,1 1 0-16,-2 0-1 16,2 2 1-16,2 0 1 15,6-1-1-15,4 1 0 16,4-1 1-16,6 1-1 15,3-1 0-15,5 0 0 16,1 0 0-16,-1-3 0 16,3 1-1-16,1-1 1 15,1-1-1-15,1-2 1 16,5 0 0-16,6-3 0 15,1 1 0-15,6 0 0 0,10 2-1 16,-20-3 1-16,8 4-1 16,-8 2 0-16,-2 1 0 15,-7 2 1-15,1 0 0 16,0 0 0-16,4-4 0 15,9-1 1-15,15-1 0 16,2-13-1-16,20 2 1 16,16-5-1-16,10-5 1 15,5-1-1-15,3 0 0 16,-1 3 1-16,-7 2-1 15,-5 4 0-15,-12 0 0 16,-11 6 0-16,-20 7 0 16,0 0 0-16,-19-2 0 15,-4 5 0-15,-10 3 0 0,-2 0 0 16,-7-1 1-16,0 2-1 15,-1 0 0-15,4 0 0 16,4 0 0-16,5-1 0 16,8-3 0-16,8 0-1 15,14-3 2-15,0 0-2 16,28-8 1-16,6-4 0 15,14-1-1-15,10-5 0 16,12-4 1-16,9-5 0 16,4-2-1-16,6-3 1 15,0 1-2-15,-2 2 1 16,-9 2 0-16,-9 4 2 15,-12 4-2-15,-16 4 1 16,-18 7 0-16,-23 8 0 16,-12-2 0-16,-21 8 0 0,-15 1 0 15,-10 5 1-15,-11 3-1 16,-7 4 1-16,-2 1 0 15,1 3 0-15,8 1 0 16,14 2-1-16,18-1 0 16,19-2 0-16,27-2-1 15,25-5 0-15,30-5 0 16,27-7-1-16,25-6 1 15,19-5 1-15,17-6-1 16,11-4 2-16,8-4-2 16,0-3 2-16,-5 1-2 15,-10 2 2-15,-17 2-2 16,-17 4 2-16,-23 3-1 15,-25 4-1-15,-24 7 1 0,-25 3 0 16,-25-2 1-16,-26 25 0 16,-21-4 0-16,-17 7-1 15,-15 3 1-15,-4 4 0 16,-3-2 0-16,11 2-1 15,14-5 1-15,23-4-2 16,24-6 1-16,25-10 0 16,30-6-1-16,22-9 0 15,25-4 0-15,15-6 0 16,13-7 0-16,3-4 0 15,2-2 0-15,-9-3 1 16,-12 1-1-16,-16 0 2 16,-18 2-1-16,-22 2 2 0,-25 4-3 15,-18 6 3-15,-21 7-1 16,-16 9-1-16,-18 9 1 15,-12 8 0-15,-7 11-1 16,-8 7 0-16,0 4 1 16,3 6-2-16,8-1 1 15,12-2-1-15,16-4 1 16,14-12-2-16,21-7 1 15,7-19 1-15,35 0-1 16,5-20 0-16,15-9 1 16,9-11 0-16,4-7 0 15,3-7 0-15,-3-5 0 16,-4-1 1-16,-12 0-1 15,-9 3 1-15,-14 7-1 16,-13 5 0-16,-13 9 1 16,-10 9-1-16,-12 15 0 0,-15 10 0 15,-13 15 0-15,-15 11 0 16,-11 12 0-16,-8 6 0 15,-10 7 0-15,-4 5 1 16,3 1 0-16,4-6-2 16,15-7 1-16,16-8-1 15,20-12 2-15,22-14-2 16,24-18 1-16,25-20-1 15,26-16 0-15,19-14 2 16,18-14-1-16,9-10 1 16,5-8-1-16,0-4 1 15,-7-1-1-15,-11 5 1 0,-18 6-1 16,-18 8 1-16,-20 12-1 15,-21 14 2-15,-18 18-2 16,-21 19 2-16,-19 22-2 16,-19 23 0-16,-19 17 0 15,-12 21 0-15,-12 16-1 16,-7 13 0-16,-4 7 0 15,-5 1 1-15,5-3-1 16,6-5-1-16,11-9 1 16,10-13 0-16,15-14 1 15,11-15-1-15,19-17 1 16,20-17-2-16,23-12 0 15,17-36 4-15,23-16-2 16,23-21 1-16,21-20-1 16,19-19 1-16,20-11-2 0,7-15 2 15,4 0-1-15,-4 1-1 16,-14 15 1-16,-17 14 0 15,-23 21 0-15,-24 20 0 16,-30 23 1-16,-23 29 0 16,-27 22 0-16,-20 25 0 15,-20 21 0-15,-13 16 0 16,-18 18-1-16,-14 16-1 15,-18 8 0-15,-11 12 0 16,-10 2 1-16,-1 3 0 16,-3-10 0-16,4-6-2 15,14-15 3-15,21-20-1 16,30-22 0-16,30-26 0 15,39-28 1-15,31-27-1 0,39-32 0 16,31-26 1-16,35-23-1 16,22-25 1-16,24-15-1 15,8-15 2-15,15-3-2 16,2-4-1-16,-5 10 1 15,-14 9 1-15,-20 15-1 16,-25 19 1-16,-28 26-1 16,-26 24 0-16,-33 23 1 15,-27 29 0-15,-27 23 0 16,-23 27 0-16,-26 23-1 15,-22 22 0-15,-21 22-1 16,-20 20 2-16,-19 15-2 16,-20 10 0-16,-12 6 0 15,1 2-1-15,3-6 1 0,11-11 2 16,17-18-2-16,23-20-1 15,31-28 2-15,36-23 0 16,30-32 0-16,30-31 0 16,29-33 0-16,27-28-1 15,28-28 1-15,26-25 2 16,21-23-1-16,14-16 0 15,16-10 0-15,12-7 0 16,5 2 0-16,0 5-1 16,-13 17 1-16,-23 17-3 15,-23 30 2-15,-29 24 0 16,-36 29 0-16,-37 28-1 15,-35 34 1-15,-34 34 1 16,-34 27-1-16,-25 28 2 0,-26 24-3 16,-24 28 2-16,-19 18-2 15,-12 12 2-15,-9 7-3 16,-5 2 1-16,5-3-1 15,11-14 0-15,20-19 1 16,28-26 0-16,32-29 1 16,34-28-3-16,33-33 3 15,40-31 0-15,38-50 0 16,31-25 0-16,26-33 1 15,25-28-1-15,26-27 2 16,13-23-3-16,15-13 3 16,3-11-1-16,3 2 0 15,-2 6 0-15,-12 12 0 0,-13 16 0 16,-23 26-1-16,-21 24 2 15,-25 31-2-15,-27 30 1 16,-30 36-1-16,-27 27 1 16,-40 42-1-16,-26 28-1 15,-30 36 1-15,-28 26 0 16,-29 24-1-16,-22 20 1 15,-15 10-1-15,-16 3 1 16,-4-3-1-16,3-6 0 16,10-15 0-16,18-19-1 15,27-21 2-15,30-25-1 16,31-27 1-16,34-28-2 15,38-30 3-15,31-30-1 16,32-32 0-16,32-31-1 16,30-29 2-16,20-29 0 0,25-26 0 15,19-19 0-15,13-16 0 16,9-7 0-16,1 2 0 15,-8 6 2-15,-14 9-3 16,-17 24 1-16,-20 21-1 16,-34 30 1-16,-27 30-1 15,-26 28 1-15,-32 33-1 16,-28 36 0-16,-27 35 0 15,-23 28 0-15,-19 34 0 16,-23 26-1-16,-20 27-1 16,-18 20 2-16,-13 11-1 15,-8 2 0-15,-7-2 0 16,1-7-2-16,9-19 2 15,19-25 0-15,27-30 0 0,34-35 1 16,34-39-1-16,47-41 0 16,32-37 2-16,40-39 0 15,34-35 0-15,33-31-1 16,25-23 2-16,15-19-1 15,8-4 0-15,3 1 0 16,-5 4 0-16,-13 17 0 16,-18 13-1-16,-22 19 3 15,-26 21-3-15,-21 25 1 16,-24 18 0-16,-20 22 1 15,-23 17-1-15,-18 31 0 16,0 0-1-16,-19 45 2 16,-14 8-2-16,-10 18 1 0,-13 16-1 15,-9 9 0-15,-9 14-1 16,-5 0 0-16,-1-2 1 15,1-9-1-15,6-9 0 16,15-16 1-16,21-15-1 16,14-20 1-16,22-23-1 15,21-24 0-15,20-27 1 16,20-21-1-16,18-18 1 15,9-17-2-15,11-11 2 16,4-11 1-16,5-3-1 16,1 3 0-16,-7 7 1 15,-10 16-1-15,-15 15 0 16,-18 17 1-16,-23 21-1 15,-21 19-1-15,-26 23 1 0,-24 17 0 16,-22 14 0-16,-18 11 1 16,-14 6-1-16,-12 3 0 15,-5 2 0-15,1 1 0 16,4-5 0-16,10-10 0 15,14-9 0-15,18-7-1 16,20-12 0-16,23-15-1 16,24-15 2-16,25-16 0 15,18-13-1-15,19-15 1 16,13-12-1-16,9-11 0 15,2-3 1-15,-1-2-1 16,-7 7 0-16,-15 0 0 16,-20 16 0-16,-19 9 3 15,-23 16-2-15,-19 17 2 0,-19 13-1 16,-18 13 1-16,-16 10-1 15,-8 13 1-15,-13 7-1 16,-1 8-1-16,3 2 1 16,4-4-1-16,10 1 0 15,12-8 1-15,15-5-1 16,18-9-1-16,24-20 1 15,0 0-1-15,31-11 1 16,8-15-1-16,15-9 0 16,4-9 1-16,5-6 0 15,-1-5 1-15,-7-1-1 16,-9 1 1-16,-12 4 0 15,-14 7-1-15,-19 7 1 16,-11 11 0-16,-18 15 0 16,-10 15 0-16,-16 16-1 0,-7 17 0 15,-6 14 0-15,-5 15 0 16,-3 10 0-16,1 7 0 15,3 0 0-15,8-4-1 16,12-8 1-16,13-11 0 16,13-12-1-16,12-15 0 15,16-20 1-15,12-17-1 16,14-19 0-16,10-13 0 15,5-9 0-15,3-9 1 16,-2-3 0-16,-4 4-1 16,-10 8 1-16,-12 13 0 15,-15 19 0-15,-15 19 0 16,-18 22 0-16,-15 22 1 15,-18 21-2-15,-14 18 1 0,-16 18 0 16,-12 14-1-16,-8 10 1 16,-3 5 0-16,-8 3-1 15,-1-3 0-15,-1-1 1 16,11-3-1-16,6-2 1 15,10-11 0-15,12-8-2 16,6-7 1-16,14-8-1 16,10-9-1-16,11-8-1 15,8-15 0-15,9-12 1 16,4-16 0-16,10-16 1 15,14-20 0-15,-4-18 2 16,19-20 3-16,12-18-2 16,10-19 2-16,8-14 0 15,10-4-1-15,-2-2 0 16,1 10 1-16,-11 15-1 0,-9 20-1 15,-18 23 0-15,-16 27 0 16,-24 30 0-16,-17 21 0 16,-17 18-1-16,-10 14 1 15,-10 9-1-15,-6 4-1 16,-2 1 0-16,4 0 0 15,4-7 1-15,8-5-1 16,6-8 0-16,11-6 0 16,10-11 0-16,14-12 1 15,16-13 0-15,13-15 0 16,14-16-1-16,14-16 1 15,10-15 0-15,11-14 0 16,3-11 0-16,3-9-2 16,0-2 4-16,-3-3-2 0,-12 7 0 15,-4 10 0-15,-13 11 1 16,-11 15-1-16,-12 23 1 15,0 0-1-15,-29 24 0 16,1 13 0-16,-10 8 0 16,-1 6 0-16,-1 4 0 15,1 1 0-15,2-3-1 16,3-3 2-16,10-6-2 15,5-11 1-15,14-5 0 16,6-10 0-16,-1-18 0 16,26 12 0-16,0-18-1 15,7-7 1-15,5-5 0 16,4-5 0-16,-2-4 1 0,3 1-1 15,-6 2 0-15,-6 2 0 16,-7 2 0-16,-5 6 0 16,-6 5 0-16,-13 9 0 15,0 0 1-15,0 0-1 16,-11 13 0-16,-5 3 0 15,-6 7-1-15,-7 8 1 16,-6 6 0-16,-2 6 1 16,-1 3-2-16,0 0 0 15,5-2 1-15,10-6-2 16,8-6 2-16,15-9-1 15,12-12 1-15,10-14 0 16,12-12 0-16,10-12 1 16,5-11 1-16,3-11-1 0,3-9-1 15,-2-5 2-15,-6-3-2 16,-5-2 1-16,-8 0-1 15,-10 0-1-15,-9 4 1 16,-11 7 2-16,-10 10-1 16,-12 10 1-16,-12 14-1 15,-9 15 0-15,-10 11 0 16,-7 15-1-16,-6 6 1 15,0 6-2-15,-1 1 1 16,9-3-2-16,8-8 1 16,13-8 1-16,12-12-1 15,15-13 1-15,19-10-1 16,10-11 0-16,13-14 1 15,7-8 1-15,4-9 0 0,5-5 0 16,1-2-1-16,-6 1 1 16,-5 2 0-16,-7 8 0 15,-12 9 0-15,-11 8-1 16,-10 10 0-16,-9 11 0 15,-14 9 1-15,-9 11-1 16,-11 5 1-16,-8 6-1 16,-1 6 0-16,-5 6 0 15,-1 4 0-15,4 4 0 16,5 4-1-16,9 3 2 15,11-1-2-15,10-2 2 16,13 0-2-16,11-8 1 16,16-8 0-16,9-8 1 15,12-13-1-15,9-11 0 16,9-13 0-16,6-12 0 0,3-10 0 15,2-8 0-15,-1-5 0 16,-3-2 0-16,-9 4 1 16,-14 5-1-16,-16 12 0 15,-15 12 0-15,-15 13 1 16,-14 16 0-16,-19 14-1 15,-11 15-1-15,-12 10 1 16,-8 9-1-16,-2 7 1 16,-2 0-1-16,1 4 0 15,5-2 0-15,10-4 0 16,9-6 1-16,9-3 0 15,8-9-1-15,10-4 0 0,4-6 0 16,9-6 1-16,3-15-1 16,0 12 1-16,0-12 1 15,6-16-1-15,5-3 1 16,7-14 1-16,8-9-1 15,9-15 1-15,8-12-2 16,10-12 2-16,13-7-1 16,7-9 0-16,5-4 0 15,3 0 0-15,6 4 0 16,2 5 0-16,-1 9 0 15,-6 7-1-15,-3 8 1 16,-5 10-1-16,-5 8 0 16,-10 4 0-16,-4 4 0 15,-6 0 0-15,-6 1 1 16,-3 0-1-16,0-3-1 0,-3 4 1 15,-4-4 0-15,1 1 0 16,2 2 0-16,-5 1 0 16,5 2 0-16,0-1 0 15,1 5 0-15,1-3 0 16,5-1 0-16,2-2 1 15,6-5-1-15,1-2 0 16,3-3 0-16,4-6 0 16,0-2 0-16,-1-2 0 15,-1 1-1-15,-5 1 1 16,-7 3 0-16,-3 6 0 15,-9 8-1-15,-5 6 1 16,-6 9 0-16,-3 5 0 16,-7 6 0-16,-1 3 0 0,-11 12 0 15,18-16 0-15,-18 16 0 16,24-16 0-16,-9 3 0 15,2 1 0-15,4-4 3 16,3-3-3-16,4 0 2 16,-3-1-1-16,3 3 2 15,-1 1-4-15,-6 3 3 16,-5 4-1-16,-16 9-1 15,13-4-1-15,-13 4 1 16,-6 12 0-16,6-12-1 16,-15 12 1-16,15-12 0 15,0 0 0-15,0 0-1 16,17 5 1-16,1-11 0 15,2-1-1-15,1-2 1 0,0 2 0 16,-2 3 0-16,-9 2 0 16,-10 2 0-16,-5 21 0 15,-12-4-2-15,-6 8 2 16,-7 6-3-16,-7 5 4 15,-4 5-4-15,2 1 3 16,-2-3-3-16,9-1 3 16,5-5 1-16,11-5-2 15,7-5 2-15,11-9-1 16,8-6 0-16,9-7 0 15,3-3-1-15,0-3 1 16,-1 1 0-16,-5-2 0 16,-16 6 0-16,13-6 0 15,-13 6 0-15,-13 4 0 16,1-1 0-16,0 3 0 0,-1-2-1 15,1 1 1-15,12-5-1 16,-11 8 1-16,11-8 0 16,0 0-1-16,0 0 1 15,14-1-1-15,-14 1 1 16,11 3 0-16,-11-3 0 15,1 21 0-15,-7-1 0 16,-10 5-1-16,-8 7 2 16,-8 3-1-16,-11 5 1 15,-6 1-1-15,-8-1 1 16,-4 3-1-16,-4-3 0 15,-1 4 1-15,0 0-1 0,-1 8 0 16,-4 4-1 0,-3 12 1-16,-6 8-1 0,-1 4 1 15,0 4 1-15,2 1-1 16,2-2 0-16,4-8 0 15,9-3 0-15,7-12 0 16,5-5-1-16,7-5 1 16,0-3-1-16,-3-2 1 15,-2 1 0-15,2 0 0 16,-4-2 0-16,-1 1-1 15,5-2 2-15,3-6-2 16,9-2 1-16,8-5 0 16,6-3 0-16,6-3 0 15,4-1 0-15,-1 0-1 16,3 0 0-16,-3 3 0 15,-3 0 0-15,-3 2 1 0,-1 2-1 16,-4 1 1-16,1-2-2 16,-1 2 3-16,2-1-1 15,3-2 0-15,5-5 1 16,6-3-1-16,7-8 0 15,1-12 0-15,19-2 0 16,3-16 0-16,7-8-1 16,10-10 2-16,5-12-3 15,9-7 3-15,2-3 0 16,5-8 0-16,-1 0 0 15,1-2-1-15,-2 6 1 16,-8 4 0-16,-7 13 1 16,-9 11-2-16,-11 8 0 0,-12 17 0 15,-11 9-1-15,-11 20 1 16,-9 3-1-16,-12 10 0 15,-7 3 1-15,-3 4-1 16,-4-1 0-16,-1 3 0 16,-3-4 1-16,3-1-1 15,0-6-1-15,8-4 1 16,3-6 0-16,8-7 0 15,8-7 0-15,7-7 1 16,13 0-1-16,-5-21 1 16,8 2 1-16,0-4 0 15,0-3 0-15,-2 3-1 16,-3 3 1-16,-6 2-1 15,-3 8 0-15,-6 2 0 0,-3 6 1 16,-3 5-1-16,-1 5 0 16,-2 1 0-16,-3 5 0 15,-1 2-1-15,-3 0 2 16,-3 3-2-16,-5 0 1 15,0 1-1-15,-5 0 0 16,0-5 1-16,2-4 0 16,2-6 0-16,8-3 1 15,1-5 0-15,10-9 0 16,8-1 0-16,10-4 1 15,5-4-1-15,8-1 1 16,2 3-1-16,5-4-1 16,2 1 0-16,-1 3 0 15,1 1 1-15,-2 0-1 16,-6 0 0-16,-3 6 1 0,-3-2-1 15,-3 14 0-15,-1-20 1 16,1 20 0-16,-5-19 0 16,7 8-1-16,2-2 1 15,8-4 0-15,6-4 0 16,9-3-1-16,5-5 1 15,8-4 0-15,3-3 0 16,4-2-1-16,3 1 1 16,-3 3-1-16,0-2 0 15,-4 0 0-15,-4 6 0 16,-5 0 1-16,-1 0-1 15,-5 1 0-15,-3 2 1 16,2-3-1-16,0-1 0 16,-2 1 0-16,3-4 1 0,2 0-2 15,1-5 2-15,5 1-1 16,-1-3 0-16,2 3 0 15,-2-1 0-15,-1-1 0 16,-2 6 0-16,-5-2 0 16,-2 6 1-16,-3 0-1 15,-2 1 0-15,-3 3 0 16,-1-3 0-16,4 1 1 15,2-1-1-15,0-1 0 16,4 0-1-16,1-1 2 16,1 0-1-16,5-1-1 15,-1 3 1-15,3-2-1 16,-2 0 2-16,3 2-2 15,3-2 2-15,-1 0-2 0,1 0 2 16,1 1-2-16,1-2 2 16,1 1-1-16,1 3 0 15,-3-2 0-15,3 3 0 16,-1-2-1-16,0 0 1 15,0-1 0-15,-2-2 0 16,3 1 2-16,0-1-2 16,-1 2 3-16,-3-3-4 15,-3 6 2-15,-3-2-1 16,1 4 1-16,-4 3-1 15,-1 0-2-15,-3 2 2 16,0 0-2-16,-1 2 2 16,3-3 0-16,-2 1 0 0,0-1 0 15,1-2 0-15,-1 1 0 16,-2-1 0-16,1-1 0 15,-3 0 0-15,-1 1 0 16,-1-1 0-16,-2 2 0 16,0 2-1-16,-1 0 1 15,1 3 0-15,-3 0 0 16,0 1 0-16,-1 4-1 15,-1 1 1-15,-1 2 0 16,0 0 0-16,-12 9 0 16,19-16 0-16,-19 16 0 15,14-15-1-15,-14 15 1 16,12-15 0-16,-12 15 0 15,10-15 0-15,-10 15 0 16,12-14 0-16,-12 14 0 0,14-13 0 16,-14 13-1-16,16-9 1 15,-16 9 0-15,13-5 0 16,-13 5 0-16,0 0-1 15,-7 18 1-15,-5-5-1 16,-3 2 1-16,-5 5 0 16,-2 1-1-16,2 1 1 15,-4 3 0-15,1 0-1 16,2 2 1-16,0 3 0 15,4 3 0-15,-3 3-1 16,1 5 1-16,-3 1 0 16,-4 3 0-16,-2 1 1 15,-1-1 1-15,-4-3 0 16,4-5 0-16,0-8-1 0,7-8 1 15,12-11 0-15,10-10 0 16,10-6-2-16,12-11-2 16,12-6 2-16,5-9-2 15,7 2 2-15,-1-3-2 16,-3 4 1-16,-5 1-1 15,-10 8 1-15,-11 5 1 16,-16 15-1-16,0 0 1 16,-31 2-1-16,-5 15 0 15,-14 11 1-15,-16 5 1 16,-8 9-1-16,-11 8-1 15,-2 4 2-15,-6 5-1 16,-4 3 0-16,1 4 0 16,1-1 1-16,6 4-3 0,5-4 2 15,4-4 1-15,3 0-2 16,7-2 2-16,8-4-2 15,4-3 1-15,5-1 0 16,5-4 0-16,9-3 0 16,1-2 0-16,9-2 0 15,1-4-1-15,5-4 1 16,4-3 0-16,5-3 0 15,2 0 0-15,-1-3 0 16,-1 3 0-16,-2 3-1 16,-5 1 1-16,-2 5 0 15,-4-2 0-15,-2 3 0 16,0-1 1-16,3-5-1 15,2-6 0-15,6-6 0 16,5-3-1-16,13-15 1 0,0 0-1 16,0 0 0-16,0 0-1 15,19-11 0-15,-4-7-1 16,8-4 1-16,1-9 0 15,9-2 1-15,1-11-1 16,8-2 2-16,6-5 0 16,3-5 2-16,4 3-1 15,3 1 1-15,1 6-1 16,-8 3 0-16,0 13 1 15,-13 8-1-15,-7 8 0 16,-13 12-1-16,-18 2 0 16,-2 20 0-16,-16-2 0 15,-8 7-1-15,-11 5 0 16,-5 4 1-16,-9 3 0 0,1 1 1 15,-5 4-1-15,1-1 1 16,4 0 0-16,4-3-1 16,4-4 0-16,10-8 0 15,5-4-1-15,9-6 1 16,4-6-1-16,14-10 0 15,-20 5 0-15,10-5 1 16,-3-2-1-16,-5 3 1 16,-7 4 0-16,-8 4 1 15,-8 3-1-15,-4 3 1 16,-3 2 0-16,-1 0-1 15,1-1 1-15,3-1 0 16,6-3 0-16,6-2-1 0,4-3 0 16,4 1 0-16,-1-1-1 15,1 1 1-15,-3 1 0 16,4 1 0-16,-4-2-1 15,2-3 2-15,4-1-1 16,5-8 1-16,5-1 0 16,10-8 0-16,8-3 0 15,5-3 0-15,8 1 0 16,-2 1-1-16,3 1 0 15,-5 4 0-15,-2 4 0 16,-13 8 0-16,0 0 0 16,0 0 0-16,0 0 0 15,-18 5 0-15,4-3 1 16,4-2-1-16,0-1 1 0,10 1-1 15,-11-13 1-15,14 3 0 16,5-4-1-16,4-5 1 16,6 0-2-16,5-4 2 15,4-4-2-15,0 2 1 16,3-2 0-16,-2 0 0 15,0-1-1-15,-1-1 1 16,-2 1 0-16,-2 1-1 16,1-4 1-16,-2 1 0 15,2-3 0-15,5 2 0 16,2-5 0-16,5 2 0 15,6-1 1-15,4 1-1 16,2-1 0-16,1 2 0 16,-1-1 1-16,-2 3-1 0,-3 2 0 15,-7 3 0-15,-7 1 0 16,-4 1 0-16,-5 2 0 15,-3 0 1-15,0 2-2 16,-2 0 1-16,0-2 0 16,0 4 0-16,5-5 0 15,0 1 0-15,5-1 0 16,1-2 0-16,6 1 0 15,1 0 1-15,2-1-1 16,2 0 0-16,0 4 0 16,0-3 0-16,-2 3 0 15,-1 2 0-15,-4-2 0 16,-4 2 0-16,1-1 3 15,-3 2-3-15,-2-1 2 16,-1 0-2-16,1 1 1 0,3-4-2 16,-2 1 3-16,2-1-3 15,3-1 0-15,2 1 0 16,-2-4-1-16,0 3 2 15,1 0 0-15,-4 1 0 16,-2 0 0-16,-1 0-1 16,-2 2 1-16,-1-3 0 15,0 0 0-15,0-1 0 16,2 1 0-16,4-3 0 15,2 2 0-15,2-4 0 16,4 3 0-16,1-2 0 16,3 2 0-16,-3-1 0 15,-2 1 0-15,-1 1 0 16,-2 2 0-16,-4 0 0 0,-5 1-1 15,-2 3 1-15,-2-1 0 16,-2 1 1-16,0-2 2 16,2 3-2-16,-2 0 1 15,2-2-1-15,6 1 2 16,1 0-2-16,3 0 1 15,-1-2-2-15,3 2 0 16,0-2 0-16,1 0-1 16,-3-1 1-16,-4 0 0 15,1 0 0-15,-7 3-1 16,-2-1 1-16,-4 2 0 15,-1 1 0-15,-2 0 0 16,-1 2-1-16,0 2 1 0,-5 2 0 16,-1 10 0-16,7-14 0 15,-7 14 0-15,0 0-1 16,0 0 1-16,-19-4 0 15,10 6-1-15,-5 0 1 16,-1 1 0-16,0-2 0 16,-2 0 0-16,3 1-1 15,0-1 1-15,2 2 0 16,0 1 0-16,-3 4 0 15,-6 2 0-15,-2 5 0 16,-6 2 0-16,-6 6 0 16,-5 0 1-16,-4 1-1 15,-2 0 0-15,0-2 0 16,5-1 1-16,3-3-1 0,6-4 0 15,6-1 0-15,4-1 0 16,6 0 0-16,4 4-1 16,0 2 0-16,-2 1-1 15,-3 7 1-15,-5 0-2 16,-1 4 2-16,-5 0-1 15,-1 0 1-15,-3-1-1 16,2-1 2-16,0-1 0 16,-1-1 0-16,3-2 1 15,2 2-1-15,2 0 1 16,0 3-1-16,-1 2 0 15,-1 3 0-15,0 1 1 16,-2 5-1-16,1-2 0 16,-5 3 0-16,-4-3 1 0,0-1 0 15,-4-6 0-15,2-2 0 16,-1-4 1-16,-1-3-2 15,3 1 2-15,0-2-2 16,4-1-2-16,3 1 2 16,-1 1-3-16,3 2 3 15,4 3-2-15,-3-1 2 16,3 3-3-16,-1 1 3 15,2 1 1-15,-4 2-1 16,0-1 0-16,-4 3 0 16,-1-2 1-16,-1 0-1 15,-3 0 0-15,-2-1 1 16,3-3-1-16,-3 0 0 15,2-2 1-15,4-2-1 16,5-2 1-16,-1-3-1 0,2 0 1 16,2 1-2-16,0-3 2 15,1 4-1-15,-3-3-1 16,-2 2 1-16,-1 0-1 15,1 0 1-15,-1 0-1 16,-3-1 1-16,3 0-1 16,1-3 2-16,3 1-1 15,0-2 0-15,3 0 1 16,0-5-1-16,3 3 1 15,4-2-2-15,0-3 1 16,0 1 0-16,0-3 0 16,-3 0-1-16,2 1 1 0,-1-1 0 15,-2 1 0-15,-2 0 0 16,1 3 0-16,0-1-1 15,0-2 1-15,4 0 0 16,1-1 0-16,3-3 0 16,12-4 0-16,-12 1 0 15,12-1 0-15,0-12 0 16,0 12 0-16,2-18-1 15,-2 18 1-15,-10-19 0 16,10 19 0-16,-23-5 0 16,4 7-1-16,-1 4 1 15,-3-1 1-15,3 1-1 16,3 0 0-16,6-4 0 15,11-2 1-15,0 0-1 16,20-23 0-16,8 2 0 16,10-3 0-16,5-3 1 0,7-5-1 15,2-1-1-15,1 1 2 16,-2-4-2-16,-4 5 0 15,-4 2 0-15,-10 0 0 16,-9 5 0-16,-8 3 0 16,-8 4 1-16,-11 4-1 15,-9 7 1-15,-10 4 0 16,-9 7 0-16,-8 3 1 15,-5 6 0-15,-8 2 0 16,4 1-1-16,2 0 1 16,4 1 0-16,7-2-1 15,9-2 0-15,7 0 0 16,11-2 0-16,10 1-1 0,8 2 1 15,6-4-1-15,7 1 0 16,4-3 1-16,5-3 0 16,5-4-1-16,4-5 1 15,0-5 0-15,4-7-1 16,0-7 2-16,-3-1-2 15,-6-4 1-15,-6-2 0 16,-4 2-1-16,-12 0 1 16,-7 1 0-16,-15 3 0 15,-7 1 0-15,-13 2 0 16,-6 4 1-16,-6 3 0 15,-3 5 0-15,-1 2-1 16,-1 5 1-16,6 2 0 16,9 3-1-16,7 2 0 0,11-1 0 15,12-5 0-15,12 9 0 16,15-11 0-16,6-2-1 15,16-5 1-15,3-5-1 16,7-5 1-16,3-3-1 16,-1-4 1-16,-4 2-1 15,-9-2 0-15,-9 4 1 16,-17 0 0-16,-15 5-1 15,-14 2 1-15,-15 4 0 16,-17 0 1-16,-8 2-1 16,-10 0 1-16,-4 2-1 15,-6 1 1-15,2 3 0 16,1 3 0-16,7 1-1 15,9 2 1-15,7 2-1 16,14 3 0-16,11 0 0 0,16-8 0 16,12 18 0-16,13-12 0 15,12-5-1-15,13-3 1 16,9-5-1-16,7-4 1 15,4-6-1-15,0 0 1 16,-2-2-1-16,-9-2 1 16,-10 2-1-16,-9 1 0 15,-17 1 1-15,-14-1 0 16,-11 2 0-16,-15 1 0 15,-12 1 0-15,-14 0 1 16,-9 4-1-16,-10 2 1 16,-4 3 0-16,-9 3 0 15,2 4 0-15,-1 3 0 16,7 2 0-16,7 2-1 0,15 0 0 15,18-2 1-15,15-2-1 16,25-3-1-16,17-4 1 16,21-5 0-16,17-2 0 15,11-6 0-15,14-2 2 16,3-3-2-16,2-1 2 15,-6 0-3-15,-12 3 3 16,-14-1-3-16,-21 1 2 16,-17 4-1-16,-24 0-1 15,-22 2 1-15,-21 1-1 16,-16 2 2-16,-16 2-1 15,-13 5 1-15,-9 3 1 16,-4 5 0-16,4 2 0 16,6 2 0-16,16-2 0 0,18-2-1 15,22-4-2-15,31-2 1 16,18-12-2-16,32-3 0 15,19-7-1-15,17-4 1 16,13-4-2-16,9 0 2 16,-4 2 0-16,-6-1 0 15,-13 3 1-15,-18 3 1 16,-18 5 1-16,-25 1 0 15,-24 5 0-15,-27 3 1 16,-20 3 0-16,-23 1 0 16,-11 2 0-16,-17 3-1 15,-2 0 0-15,-4-1 0 16,9 1 0-16,14-5-1 0,16-4 1 15,22-4-2-15,25-7 1 16,28-6-1-16,23-3 0 16,23-1-1-16,18-4 1 15,18 0 0-15,6-1-1 16,10 3 1-16,-1 4 0 15,-9 3 1-15,-9 5 0 16,-13 1 0-16,-20 5 0 16,-23 3 1-16,-17 5 1 15,-26 3-1-15,-24 4 0 16,-19 1 0-16,-17 6 0 15,-14-1 0-15,-10 3 0 16,-7 4 0-16,0-1-2 16,6-1 1-16,14-3 1 15,19-5-1-15,19-4 0 0,27-4 0 16,27-9 0-16,32-7 0 15,25-6 1-15,30-6-1 16,18-6 2-16,19-2-2 16,8 0 1-16,-2 1-1 15,-7 3 2-15,-16 7-3 16,-18 6 1-16,-33 7 0 15,-26 6 0-15,-41 10 0 16,-15-3 1-16,-40 10-1 16,-27 2 1-16,-22 5 0 15,-17 1 0-15,-10 1 0 16,-2-1 0-16,1-1 0 15,15-3 0-15,16-6-1 16,26-2 0-16,29-10 0 0,26-6 0 16,32-6-1-16,25-9-1 15,26-1 1-15,23-7-1 16,17 2 2-16,6-3-2 15,1 5 2-15,-2 2-1 16,-15 6 1-16,-17 6 1 16,-19 4 0-16,-28 6 0 15,-29 8-1-15,-21-3 1 16,-34 7 0-16,-22 4 0 15,-20 5 0-15,-14 1 0 16,-9 1 0-16,-4 3-1 16,5-2 1-16,13-3-1 15,22-3 0-15,17-6 0 16,28-6-1-16,24-9 0 0,28-5 0 15,23-7 0-15,21-3 0 16,13-6 0-16,16-2 0 16,8 0 0-16,2 1 2 15,-3 2-2-15,-12 5 3 16,-13 7-1-16,-20 4 1 15,-18 6-2-15,-30 9 2 16,-18-4-1-16,-28 10-2 16,-25 5 3-16,-14 1-3 15,-18 4 1-15,-13-1-1 16,-1 2 2-16,2-4-2 15,13-3 1-15,15-4 1 16,24-7-1-16,25-9 1 0,32-9-3 16,36-11 3-16,30-7-1 15,27-9 0-15,23-4 0 16,18-4 1-16,11 0-2 15,4 4 1-15,-9 5 1 16,-14 8-1-16,-20 8 0 16,-26 8 1-16,-23 8-1 15,-31 8 0-15,-20 5 1 16,-43 0-1-16,-18 7 1 15,-16 3-1-15,-18 4 0 16,-12 2 1-16,-4 1-1 16,-3 3 0-16,5-3 0 15,16-1 0-15,16-4-1 16,20-6 1-16,26-10-1 0,25-6 1 15,22-9-1 1,28-7 0-16,18-7 0 0,19-3 1 16,13-6-1-16,10 1 1 15,-1 2 0-15,-3 5 1 16,-10 5-1-16,-19 5 0 15,-16 8 1-15,-26 5-1 16,-29 11 0-16,-20-1 1 16,-31 12-1-16,-19 0 0 15,-25 8 0-15,-12 1 0 16,-12 3 0-16,-2-1 1 15,3 0-1-15,16-6 0 16,14-2 0-16,22-7 0 16,26-9 0-16,27-7-1 15,30-10 1-15,30-9-1 0,21-6 0 16,21-5 1-16,17-5-1 15,12-2 0-15,6 2 0 16,-4 1 1-16,-6 5 0 16,-18 7 0-16,-20 9 0 15,-21 6 0-15,-25 6 1 16,-30 10-1-16,-24 2 0 15,-29 8 0-15,-17 4 0 16,-18 2 0-16,-14 3-1 16,-8 0 1-16,-4 1-1 15,7-5 1-15,10-1-1 16,17-7 1-16,23-5 0 15,22-9 0-15,24-9 1 16,29-6-2-16,23-8 1 0,27-7 0 16,15-6 0-16,14 0 0 15,9-1-1-15,3 0 2 16,-9 5-2-16,-10 5 2 15,-17 8-1-15,-22 5 1 16,-23 7 0-16,-28 14-1 16,-19-13 0-16,-28 13 1 15,-14 5-1-15,-20 4 0 16,-9-1 0-16,-9 3 0 15,1-2-1-15,9 1 1 16,9-5 0-16,18 0 0 16,20-8-1-16,26-4 0 15,22-8 0-15,26-3 0 16,18-7 0-16,21-2 0 0,9-5 0 15,11-2 0-15,4 2 1 16,-1 1 0-16,-8 4 0 16,-14 5 1-16,-14 3 0 15,-21 5 0-15,-19 4-1 16,-18 10 1-16,-38-8-1 15,-16 9 0-15,-15 2 1 16,-13 3-1-16,-11 1 0 16,-3 1 0-16,-1 0 0 15,8-2 0-15,10-2 0 16,18-2-1-16,17-5 1 15,19-5-1-15,22-6 1 16,21-6-2-16,18-5 1 16,17-1-1-16,13-5 1 15,7-2 0-15,9 1 1 0,0 3-2 16,-7 5 2-16,-7 3 1 15,-11 5-1-15,-17 6 1 16,-20 4-1-16,-20 6 1 16,-12 3-1-16,-23 2 0 15,-17 3 1-15,-13 3-1 16,-12 0 0-16,-8-1 0 15,-4 2 0-15,1-2-1 16,4-2 1-16,9-3 0 16,12-3 0-16,18-3 0 15,17-5-1-15,22-3 1 16,23-7-1-16,26-7 1 15,16-5 0-15,22-6 0 16,16-4 0-16,10-4 0 0,5 4 0 16,3 0 1-16,-9 7 0 15,-17 6-1-15,-12 4 1 16,-25 7 0-16,-20 7 0 15,-32 7 0-15,0 0 0 16,-40-1-1-16,-10 7 0 16,-11-1 1-16,-11 3-1 15,-7 2-1-15,2 1 1 16,1 0 0-16,10-6-1 15,12 1 1-15,16-7-1 16,15-5 1-16,22-9-1 16,22-6 0-16,16-6 0 15,18-5 0-15,11-3 1 16,15-7-1-16,6 0 1 0,1 1 0 15,-7 6 1-15,-11 2-1 16,-13 7 2-16,-19 5-1 16,-21 3 1-16,-28 8-1 15,-21 6-1-15,-24 4 1 16,-17 3 0-16,-15 4-1 15,-10 0 1-15,-10 5-1 16,0-3 0-16,5 1 0 16,11-2 0-16,12 0-1 15,17-4 1-15,21-4-1 16,18-5 0-16,24 5 0 15,22-19 0-15,19 2 1 16,15-3-1-16,15-2 1 0,11-5-1 16,11-2 2-16,3 2-1 15,1-1 1-15,-6 3 0 16,-9 4-1-16,-14 4 1 15,-18 5-1-15,-20 6 1 16,-30 6-1-16,0 0 0 16,-39 8 0-16,-14 2 0 15,-16 5 0-15,-12-1 0 16,-7 4 0-16,-2-3 0 15,4-2-1-15,7-2 1 16,17-4 0-16,14-7 0 16,22-7-1-16,20-9 0 15,24-7 1-15,18-7-1 16,24-9 0-16,15-4 0 0,11-3 1 15,9-2 0-15,6 0 0 16,0 4 0-16,-9 5 1 16,-11 5 0-16,-18 7 0 15,-15 5 0-15,-23 7 0 16,-25 15 0-16,-16-14 0 15,-24 16 0-15,-18 0-1 16,-14 4 0-16,-14 2 0 16,-3 3 0-16,-5 0 0 15,4-2 0-15,5-1-1 16,13 0 1-16,21-7 0 15,15-4 0-15,24-5 0 16,19-7-1-16,24-6 1 16,22-9 0-16,21-5 0 15,13-3 1-15,17-3 0 0,3-1 0 16,2 2-1-16,-5 3 2 15,-15 6-2-15,-17 8 2 16,-21 8-1-16,-25 4-1 16,-26 11 1-16,-28 0 0 15,-24 8-1-15,-21 4 1 16,-18 5-1-16,-12 3 1 15,-7-1-1-15,-3 7 1 16,2-5-1-16,7-2 0 16,20-5 0-16,19-5 0 15,21-8-1-15,24-6 0 16,25-9 0-16,22-8 0 0,21-6 1 15,15-6-1-15,17-6 0 16,8 0 1-16,9 0 0 16,0-1 1-16,-3 3-1 15,-10 7 1-15,-16 2 0 16,-17 10 1-16,-20 4-1 15,-31 15 0-15,-6-12 0 16,-27 13 0-16,-19 6-1 16,-16 2 0-16,-11 4 0 15,-9 0 0-15,-4 1-1 16,3 0 1-16,7-3 0 15,7-2-1-15,17-4 1 16,18-7 0-16,24-10 0 16,19-6-1-16,27-10 0 15,19-7 1-15,22-5-1 0,18-5 0 16,15-3 0-16,5-2 0 15,3 3 0-15,-3 5 0 16,-10 8 2-16,-17 6-3 16,-22 6 3-16,-22 6-1 15,-28 9 1-15,-23 5-1 16,-28 5 1-16,-23 5-1 15,-21 3 1-15,-11 5 0 16,-12 1-1-16,-1 0 1 16,1-2-1-16,9 0 1 15,19-6-1-15,21-6 0 16,25-7 0-16,24-9-1 15,29-6 0-15,23-6-1 16,27-5 1-16,15-3 0 0,19 1 0 16,8-2 1-16,4 1 0 15,0 3 0-15,-13 5 1 16,-10 3 0-16,-20 6 1 15,-17 4 0-15,-26 3 0 16,-29 9-1-16,-13-1 0 16,-29 6 0-16,-23 5-1 15,-17 4 0-15,-15 2 0 16,-9 2 0-16,-3 2 0 15,2-4 0-15,11-1 0 16,12-3 0-16,24-7-1 16,21-6 0-16,22-7 0 15,23-7 0-15,23-8 0 16,19-3 0-16,15-7 0 15,16-1 1-15,13-5 0 0,0 0 0 16,3 3 1-16,-7 2-1 16,-14 6 1-16,-10 5 0 15,-19 7 1-15,-22 2-1 16,-23 14 0-16,-17-13 0 15,-22 11-1-15,-23 6 1 16,-14 2-1-16,-15 4 0 16,-9 2 0-16,-3-1 0 15,-2-1 1-15,8 1-1 16,15-5 0-16,20-5 0 15,21-8 0-15,21-8-1 16,26-6-1-16,26-7 3 16,23-6-3-16,21-5 3 15,19-6-3-15,13-3 1 0,7 3-1 16,3 2 1-16,-5 3 1 15,-15 6-2-15,-14 6 3 16,-20 7-3-16,-26 7 3 16,-22 6-1-16,-16 8 1 15,-40 2 0-15,-16 4-1 16,-18 5 1-16,-19 3-1 15,-9 1 0-15,-7 2 0 16,1 4 0-16,3-7 0 16,13 2 0-16,15-8 0 15,19-5 0-15,22-5-1 16,19-7 1-16,20-6-1 15,18-9 0-15,21-3 1 16,10-8-1-16,12 1 1 0,10-3 0 16,4-3 0-16,0 3 1 15,-5 2-1-15,-9 6 0 16,-12 3 1-16,-16 7-1 15,-17 3 1-15,-18 5-1 16,-20 6 0-16,-18 6 0 16,-15 9 0-16,-14-3 0 15,-14 10-1-15,-6-1 1 16,-4 4 0-16,1-2 0 15,9-1-1-15,9-5 1 16,18-8 0-16,16-3 0 16,23-9-1-16,17-9 1 15,23-7-1-15,20-10 0 16,17-3 1-16,14-6-1 15,13-4-1-15,7-1 3 0,4 2-2 16,-2 3 2-16,-8 6-2 16,-14 6 1-16,-15 7 0 15,-19 7 0-15,-25 5 1 16,-18 12-2-16,-29-9 1 15,-18 12 1-15,-22 4-1 16,-13 5 0-16,-13 3 0 16,-8 2 0-16,1 0 0 15,2 0-1-15,15-2 1 16,13-6 0-16,22-5 0 15,21-8 0-15,26-7 0 16,20-7-1-16,25-10 0 0,19-4 1 16,19-6 0-16,14-5-2 15,10-4 2-15,2 3 0 16,0 6 0-16,-5 2 0 15,-19 9 1-15,-15 6 0 16,-20 8-1-16,-23 6 1 16,-24 7-1-16,-26 11 1 15,-22-1-1-15,-22 7 0 16,-13 5-1-16,-19 0 2 15,-6 4-1-15,-2 0 0 16,0-2 0-16,12-3-1 16,17-7 1-16,20-5 0 15,23-11 0-15,28-7-1 16,25-13 1-16,26-7-1 15,23-8 1-15,21-8-1 0,18-3 1 16,8-3-1-16,5 0 2 16,-4 3-2-16,-11 8 2 15,-16 6-1-15,-22 8 1 16,-22 8 0-16,-27 9 1 15,-14 9-1-15,-48 3-1 16,-8 9 1-16,-24 4-1 16,-12 5 1-16,-10 3-2 15,-3 2 1-15,2-1 0 16,8-6 0-16,17-4-1 15,20-6 1-15,25-11 0 16,23-9-1-16,30-11 0 16,20-11 0-16,24-6 1 15,17-3 0-15,15-7 0 0,8 0 0 16,-1-1 0-16,-6 7 1 15,-13 5 0-15,-13 6 1 16,-20 7-1-16,-23 7 0 16,-25 6 1-16,-19 5-1 15,-22 6 0-15,-19 4 0 16,-15 4-1-16,-12 3 0 15,-9 4 0-15,-2 3 0 16,-2 1-1-16,5-2 1 16,12-2-1-16,14-4 1 15,19-6-1-15,17-6 0 16,19-8 1-16,19-11-1 15,24-8 1-15,13-6-1 0,20-9 1 16,12-6 0-16,11-2 0 16,6-2 0-16,0 3 0 15,-8 5 0-15,-11 6 1 16,-17 9-1-16,-17 3 1 15,-24 6-1-15,-24 7 0 16,-24 4 0-16,-21 4 1 16,-20 4-1-16,-15 6 0 15,-13 1 0-15,-12 6 1 16,0 0-1-16,3 3 0 15,8-3 1-15,19-2-2 16,18-2 1-16,22-8 0 16,26-9-1-16,28-5 1 15,22-8-1-15,30-8-1 0,12-5 2 16,23-7-1-16,8 0 2 15,8-3-2-15,0 3 2 16,-8 5-1-16,-14 6 1 16,-20 8 0-16,-15 8-1 15,-28 5 1-15,-30 12 0 16,-11-1-1-16,-30 10 1 15,-21 5-1-15,-15 5 0 16,-13 1 0-16,-10 5 0 16,-2-1 0-16,2 0 0 15,9-2-1-15,12-6 1 16,20-3 0-16,18-10-1 15,22-5 1-15,20-8-1 16,24-10 1-16,20-7-1 0,16-7 1 16,16-3-1-16,11-5 1 15,9-1 0-15,5-1 0 16,-4 5 0-16,-7 4 1 15,-15 8-1-15,-16 6 0 16,-15 3 1-16,-26 7-1 16,-19 11 0-16,-26-7 0 15,-20 7 0-15,-12 6-1 16,-17 2 1-16,-11 3 0 15,-4 3 0-15,-4 2 0 16,9 1 0-16,10-5 0 16,12-2-1-16,20-5 1 15,18-10-1-15,25 5 0 16,12-27 0-16,24 4-1 15,13-9 1-15,12 0 0 0,11-8 1 16,9-1 0-16,0 2 0 16,-2 3 1-16,-5 3 0 15,-15 5 0-15,-13 5 0 16,-19 3-1-16,-19 9 2 15,-22 2-2-15,-18 3 0 16,-17 6 1-16,-13 1-2 16,-14 4 2-16,-6 2-2 15,-5 3 2-15,4 2-1 16,6-1 0-16,12 1-1 15,16-5 1-15,16-4-1 16,33-3 0-16,0 0 0 16,34-21 0-16,13 5-1 15,19-7 1-15,13 0 0 0,13-6 0 16,4 2 0-16,-2-2 1 15,-4 4 0-15,-16 4 1 16,-11 5-1-16,-21 4 1 16,-22 7 0-16,-20 5-1 15,-32 12 1-15,-17 1 0 16,-12 2-1-16,-13 3 0 15,-11 2 1-15,-2 2-1 16,3 0 1-16,7-3 0 16,13-3-1-16,18-1 0 15,16-5-1-15,30-10 0 16,0 0-1-16,38-3 1 15,14-6-1-15,21-5 1 16,16-1 0-16,15-3 0 0,7-3 1 16,6-1 0-16,0 5 0 15,-1 1 1-15,-9 3-1 16,-15 6 0-16,-18 2-1 15,-22 10 1-15,-23 3 0 16,-23 7 0-16,-21 1 0 16,-20 4 1-16,-21 4 1 15,-11 0-1-15,-13 3 0 16,-5 0 1-16,-1 3-1 15,5-2 0-15,12-1-1 16,15-7-1-16,19 0 0 16,24-6 0-16,22-10-1 15,31-8 2-15,23-10-1 16,23-7 0-16,21-3 0 15,16-8 0-15,10-2 1 0,2 2 0 16,-1 1-1-16,-14 5 0 16,-16 8 0-16,-23 3 2 15,-26 8-1-15,-28 7 0 16,-29 0 0-16,-24 21 1 15,-24-4 1-15,-23 5 0 16,-14 1 0-16,-14 5-1 16,-5 4 1-16,-1-1 0 15,3-2-1-15,12 0 0 16,16-8-2-16,19-4 0 15,23-4 0-15,32-13 1 16,0 0-1-16,43-15 0 0,16-6 1 16,19-6-1-1,15-3 0-15,12-7 0 0,4 1 0 16,4-4 0-16,-4 5 0 15,-15 3 0-15,-13 8 0 16,-23 4 2-16,-21 6 0 16,-24 2-1-16,-13 12 1 15,-38 1 0-15,-9 10 0 16,-16 4 0-16,-15 1-1 15,-6 6 1-15,-8 4 0 16,-2 4 0-16,4 0 0 16,10-1-1-16,10 1 0 15,22-5-1-15,18-3 1 16,27-9-2-16,25-10 1 15,28-5 0-15,23-6 0 0,20-7-1 16,13-8 1-16,16-4 0 16,5 1 1-16,-3-2-1 15,-5 8 1-15,-22 0-1 16,-14 7 1-16,-25 4 1 15,-21 3 0-15,-37 6-1 16,0 0 1-16,-50 22 0 16,-9-7 1-16,-11 5 0 15,-11 3-1-15,-6 0 1 16,-1 5-1-16,7-1 0 15,10-3 0-15,18 0-1 16,14-6-1-16,22-5 0 16,17-13-1-16,37 5 1 15,12-16 0-15,19-4 0 0,17-4 1 16,12-2-2-16,5-3 1 15,-1 0 0-15,-10 3 0 16,-15 8 1-16,-15 1 0 16,-24 5 0-16,-22 4 1 15,-27 5 1-15,-20 4 0 16,-24 5 0-16,-13 2 0 15,-8 2 0-15,-8 6-2 16,-1 3 1-16,5 0-1 16,8-2 0-16,13 0-1 15,19-4 1-15,20-3-1 16,21-3 0-16,19-11-1 15,23-4 1-15,17-7 1 16,22-6 0-16,11-6 0 0,9-3-1 16,5-1 2-16,-2-2-1 15,-7 4-1-15,-19 3 0 16,-18 5 2-16,-28 7-1 15,-32 9 0-15,-22 4 1 16,-29 7 0-16,-26 2 0 16,-18 8 2-16,-14 4-2 15,-14 2-2-15,0 1 3 16,5-2-3-16,7-3 1 15,16-2-1-15,21-4 1 16,23-10-2-16,24-7 2 16,27 0-1-16,29-24-1 15,21 1 1-15,20-4 0 16,12-7 0-16,8 0-1 15,7-3 0-15,-6 5 1 0,-14 0 0 16,-16 9 1-16,-22 2-1 16,-25 6 1-16,-27 7 0 15,-25 6 1-15,-21 5 0 16,-22 4 0-16,-16 3 1 15,-17 5-1-15,-10 4 1 16,-2 3-2-16,-4 2 2 16,4-1-1-16,10 0 0 15,17-3-2-15,18-6-1 16,29-4 0-16,22-10 0 15,30 0-1-15,31-21-1 16,26 3-1-16,17-13 1 16,24 1 0-16,6-4 1 0,12 1 0 15,-4 0 1-15,-10 4 1 16,-13 5 2-16,-23 6 1 15,-24 8 0-15,-42 10 1 16,0 0 0-16,-56 9 0 16,-18 10 0-16,-25 5-1 15,-16 4 1-15,-14 6 0 16,-4 4-1-16,1 3-1 15,8-1 0-15,19 0-1 16,21-5-1-16,29-2 0 16,28-8-2-16,31-2 0 15,26-11 0-15,33-6 0 16,29-10 1-16,26 0 1 15,19-9 0-15,20-4 0 0,9-3 1 16,5 4 0-16,-4 3 0 16,-19 5 1-16,-17 7-1 15,-33 8 1-15,-30 6 0 16,-45 8 1-16,-32 11 0 15,-39-1 1-15,-28 8 0 16,-27-2 0-16,-18 6 1 16,-18 0-2-16,-4 3 0 15,4-2-1-15,7 0 0 16,18-4-2-16,19-6-1 15,29-4-1-15,26-11 0 16,33-6-1-16,30-14 0 16,32-8 1-16,28-13 1 15,26-8 0-15,21-2 2 0,18-11 1 16,10 1-1-16,6 0 2 15,-5 6-1-15,-20 5 1 16,-22 10 0-16,-32 7-1 16,-34 11 0-16,-51 3 1 15,-24 28 0-15,-48-5-1 16,-28 13 1-16,-25 4-1 15,-24 9 0-15,-18 3 0 16,-6 5 0-16,-3 0 0 16,7 3 0-16,8-3 0 15,17-8-1-15,27-7 0 16,33-11-1-16,41-13 1 15,43-18-2-15,32-6 0 16,46-21 0-16,46-13 0 16,31-11 1-16,32-9 0 0,20-2 0 15,7-2 0-15,-3 7 1 16,-22 6 0-16,-22 12 0 15,-41 9 0-15,-39 12 0 16,-51 11 1-16,-36 7-1 16,-64 10 2-16,-26 6-1 15,-35 5 0-15,-25 5 1 16,-26 2-1-16,-8 5 0 15,-5 0 0-15,2 0 0 16,17-2-1-16,17-8 1 16,27-1-2-16,30-13 0 15,37-5 0-15,31-13 0 16,37-11 0-16,30-9-1 15,32-8 1-15,23-7 0 0,21-2 1 16,12-2 0-16,8 2 0 16,-4 4 0-16,-15 6 0 15,-18 10 1-15,-24 6 0 16,-28 8 0-16,-46 12 1 15,-9-4-1-15,-50 13 0 16,-31 10 1-16,-31 7-1 16,-21 9 0-16,-22 8 0 15,-10 9 1-15,1 1-1 16,11 2 0-16,17-4-1 15,28-8 0-15,31-3-1 16,32-14-1-16,40-6 1 16,37-14-1-16,38-12 0 15,36-13 0-15,34-7 1 0,34-9-1 16,27-5 2-16,22-6-1 15,17 5 0-15,0 3 0 16,-12 10 1-16,-21 9-1 16,-31 16 1-16,-38 13-1 15,-43 13 1-15,-44 10 1 16,-48 9-1-16,-40 8 1 15,-39 3 1-15,-25 4-1 16,-23 2 2-16,-12 0-2 16,-10-1 1-16,4-2-2 15,11-4 1-15,16-5-2 16,25-6 0-16,20-9-1 15,30-8 0-15,26-9 0 16,36-10 0-16,26-15 0 0,31-8 2 16,20-10-1-16,23-6 1 15,16-3 0-15,11-6 1 16,5 3-1-16,-12-1 2 15,-9 9-1-15,-25 5 0 16,-26 10 1-16,-33 8-1 16,-40 9 1-16,-22 6-2 15,-42 11 2-15,-29 9-1 16,-26 5 0-16,-18 7-1 15,-19 4 1-15,-4 7-1 16,2 3 2-16,10 1-2 16,20-5 1-16,25-4-2 15,27-6 0-15,42-11 0 0,34-12 0 16,39-14-1-16,39-15 0 15,37-11 0-15,25-9 0 16,28-6 0-16,16-6 1 16,7 0 0-16,-2-1 0 15,-18 9 1-15,-24 11 0 16,-34 9 1-16,-38 11-1 15,-49 10 1-15,-43 12 0 16,-49 12 1-16,-38 11-1 16,-34 7 0-16,-31 8 1 15,-27 7-2-15,-16 5 2 16,-9 4-2-16,-5 3 0 15,10-2 0-15,18-3-1 16,23-8 1-16,33-13-2 16,45-13 1-16,41-19-2 0,56-14 2 15,47-29-1-15,50-17 0 16,36-15 1-16,43-14 0 15,26-4 1-15,17-6 1 16,6 7-1-16,-8 4 1 16,-20 14 0-16,-33 12 2 15,-35 17-2-15,-49 12 1 16,-47 18-1-16,-52 11 1 15,-42 16-1-15,-44 8 1 16,-30 12-1-16,-28 8-1 16,-19 6 1-16,-7 8 0 15,4-2-1-15,11 0 0 16,22-6-1-16,29-8 0 15,39-13 0-15,47-12 0 0,37-27-1 16,54 2 0-16,35-25 1 16,45-13 0-16,28-8 1 15,25-6 0-15,17-5 0 16,5 1 0-16,-2 7 1 15,-15 5-1-15,-20 16 1 16,-37 8-1-16,-35 13 0 16,-46 14 1-16,-47 15-1 15,-48 16 1-15,-42 9 0 16,-41 12 0-16,-32 12 0 15,-29 8-1-15,-16 3 0 16,-6 3 1-16,3 0-1 16,18-9 0-16,27-8-1 15,36-13 0-15,37-14 0 0,53-19 0 16,43-16-1-16,48-16 0 15,44-16 0-15,41-10 1 16,27-7-1-16,27-5 1 16,10-2 0-16,3 2 0 15,-12 6 0-15,-25 10 2 16,-32 12-1-16,-45 12 1 15,-40 14 0-15,-52 10 0 16,-42 15 2-16,-43 7-2 16,-31 8 2-16,-27 8-2 15,-20 3 0-15,-10 1 1 16,-2-2-2-16,10 1 1 15,12-7-2-15,26-7 1 16,27-10-2-16,35-10 1 0,33-15-1 16,42-10-1-16,30-12 3 15,35-14-3-15,27-9 2 16,27-10-1-16,19-8 3 15,14-5-2-15,4 1 1 16,-7 1 0-16,-13 5-2 16,-25 11 3-16,-28 9-1 15,-38 15 1-15,-39 13 0 16,-44 15 0-16,-34 11 0 15,-40 14 1-15,-26 9 0 16,-23 6-1-16,-16 5 0 16,-8 9 2-16,-2 2-2 15,8 2 1-15,17-1-2 0,25-8 1 16,25-8-2-16,35-10 2 15,36-13-2-15,40-16 0 16,40-15-1-16,40-16 2 16,33-18-1-16,32-9-1 15,26-7 3-15,18-5-2 16,3 1 1-16,-8 9-2 15,-24 7 2-15,-32 14-2 16,-38 16 2-16,-52 16 2 16,-49 15-4-16,-48 16 4 15,-46 13-1-15,-36 12 1 16,-29 7-2-16,-28 7 2 15,-11 2-1-15,-8 3 0 16,9-1 2-16,7-6-3 16,19-7 1-16,28-11 0 0,29-10-1 15,44-12 1-15,36-13 0 16,32-22-3-16,53-2 1 15,30-18 0-15,35-10-1 16,30-9 0-16,24-8 1 16,17-4 0-16,4 0-1 15,-3 3 2-15,-16 4-3 16,-27 13 3-16,-33 12 0 15,-46 15 0-15,-41 11 1 16,-49 14 0-16,-37 9 0 16,-40 13-1-16,-27 7 4 15,-27 4-2-15,-16 6 0 16,-9 1-1-16,-4 3 1 15,4 0-1-15,14-2 0 0,18-8 0 16,28-8-3-16,38-11 1 16,38-14 1-16,42-21-2 15,45-7 1-15,45-20 0 16,37-15 1-16,35-5-2 15,25-10 2-15,13-3-1 16,3 3 0-16,-7 6 0 16,-23 8 0-16,-28 11 0 15,-32 9-1-15,-44 10 2 16,-38 13-2-16,-41 11 3 15,-34 9 2-15,-38 7-1 16,-25 9 0-16,-29 6 0 16,-20 10 0-16,-15 5 1 15,-11 1-1-15,0 6 0 0,6-2-3 16,15-5 1-16,23-8 0 15,29-13-1-15,33-14 0 16,35-17-1-16,35-19 0 16,32-19 0-16,28-14 0 15,31-12-1-15,16-10 3 16,19-7-2-16,4-5 0 15,1 1 1-15,-8 3-1 16,-16 7 1-16,-25 7-1 16,-28 8 2-16,-34 12-3 15,-43 14 4-15,-35 9-1 16,-37 17 0-16,-31 10 2 15,-29 11 0-15,-11 8 1 0,-8 4-1 16,9 1 1 0,17-6-2-16,26-5 0 0,32-12 0 15,42-12-1-15,41-12-1 16,37-15 0-16,44-11 1 15,32-6-1-15,30-7 1 16,20-4-1-16,21 2 2 16,7 2-1-16,-2 8 0 15,-11 7 0-15,-24 13 0 16,-24 8-1-16,-36 14 1 15,-37 9 1-15,-43 12-1 16,-36 11 1-16,-42 9-1 16,-31 9 2-16,-30 5-1 15,-20 7 1-15,-17 1-1 0,-3-1 1 16,8-4-1-16,18-8 0 15,30-8-1-15,35-10-1 16,39-14 0-16,48-13-1 16,54-8-1-16,41-12 0 15,45-5 0-15,33-8-1 16,34 3 2-16,17 0-1 15,9 5 2-15,-6 7 0 16,-18 9 2-16,-31 14-1 16,-39 6 2-16,-40 13 0 15,-53 9 0-15,-46 13 0 16,-51 5 0-16,-36 5 1 15,-40 6-1-15,-29 5 1 16,-22 8-1-16,-12 1 0 16,-3 4 0-16,7-9-1 0,24-4 0 15,25-10-2-15,40-11-1 16,45-16 1-16,47-17-1 15,44-18 0-15,46-16 0 16,42-16 1-16,32-7 0 16,27-7 0-16,13-4 1 15,0 4-1-15,-12 3 2 16,-24 10-1-16,-33 10 1 15,-41 15 0-15,-46 10 1 16,-48 16-1-16,-48 9 1 16,-36 13 1-16,-37 6-1 15,-26 10 0-15,-19 4-1 16,-7 4 0-16,3 2-1 15,10-2 0-15,16-7 0 0,30-7-1 16,37-11 0-16,35-13 0 16,47-21-1-16,37 1 1 15,45-20 0-15,35-15-1 16,35-8 2-16,27-8-1 15,17-2 1-15,6-1 0 16,-5 2 0-16,-14 9 0 16,-26 8 0-16,-31 13 0 15,-44 13 0-15,-39 12 0 16,-44 11 1-16,-39 12-1 15,-41 9 0-15,-31 6 1 16,-29 7-1-16,-27 6 2 16,-18 6-1-16,-15 3 2 15,-8 3-2-15,3 5 2 16,14-2-2-16,18-4 2 0,29-8-3 15,39-9 1-15,43-17-3 16,43-17 1-16,52-19-1 16,40-17 1-16,43-17-1 15,38-13-1-15,30-9 3 16,21-5-2-16,13 3 2 15,-5 5-2-15,-13 7 2 16,-24 10-2-16,-35 13 3 16,-40 14-1-16,-46 13 1 15,-46 11 0-15,-47 11 0 16,-35 11 0-16,-37 5 0 15,-23 8 1-15,-23 6-1 16,-13 4 1-16,-7 2-1 16,6 1 1-16,15-2-1 0,21-8 0 15,30-12-1-15,35-11 0 16,48-17-1-16,42-18 0 15,48-19 0-15,41-16-1 16,41-11 0-16,28-9-1 16,19-1 2-16,6-1-1 15,-8 8 1-15,-10 7 0 16,-30 12 0-16,-29 9 1 15,-37 11 1-15,-36 9 0 16,-37 8 0-16,-31 7 0 16,-28 7-1-16,-28 8 1 15,-25 7-1-15,-22 8 2 16,-18 8-1-16,-18 9 1 15,-10 5-1-15,-3 10 1 0,5-1-1 16,13 1 1-16,28-8-2 16,28-8 0-16,38-12-1 15,38-15 0-15,45-18-1 16,39-14 0-16,40-17 1 15,27-9-1-15,27-8 1 16,14-2 0-16,12 1 1 16,-5 3-1-16,-14 9 1 15,-25 8 0-15,-32 12 1 16,-36 14-1-16,-48 12 2 15,-41 13-1-15,-52 12 1 16,-38 14 0-16,-38 5-1 16,-27 8 1-16,-25 7-1 0,-10 2-2 15,4-3 1-15,9-6-2 16,20-7 1-16,32-12-1 15,33-11 0-15,42-12 0 16,43-14 1-16,37-13-1 16,44-9 2-16,32-10-1 15,33-11 1-15,25-5 1 16,18-6-1-16,14 1 1 15,-2 1-1-15,-6 2 2 16,-18 7-2-16,-27 5 1 16,-32 12 0-16,-38 12-1 15,-42 10 1-15,-43 10 0 16,-39 11-1-16,-34 10 0 15,-28 7 1-15,-24 4-2 0,-17 5 2 16,-3 4-3-16,1-2 2 16,15-2-2-16,22-9 1 15,31-10 1-15,36-9-1 16,39-16 0-16,49-14-1 15,43-17 1-15,43-11 0 16,32-13 0-16,31-7 0 16,23-6 2-16,5 4-2 15,-6 3 2-15,-15 13-1 16,-30 8 2-16,-41 13-1 15,-39 16 1-15,-51 13-1 16,-45 12-1-16,-48 11 2 16,-35 9-2-16,-33 7 1 15,-25 7-1-15,-21 7 0 16,-8 1 0-16,-4 2-1 0,8 1 1 15,13-2-1-15,22-8 0 16,27-6 0-16,32-12-1 16,40-10 1-16,40-13-1 15,38-16 0-15,34-14 0 16,35-11 1-16,30-10 0 15,27-11 1-15,17-7-1 16,10-4 2-16,4 0-1 16,-8 5 1-16,-15 6-1 15,-25 10 1-15,-32 11-1 16,-42 13 1-16,-38 14-1 15,-42 12 1-15,-39 12 0 0,-35 10 0 16,-29 8 0 0,-24 5 0-16,-15 4 0 0,-8 4-1 15,-3 0 1-15,9-2-1 16,13-6-1-16,24-7 1 15,27-12-1-15,33-8 1 16,38-16-2-16,36-8 2 16,49-27-1-16,35-8 0 15,33-13 1-15,30-9-1 16,24-6 1-16,14-4-1 15,2 2 2-15,-8 5-1 16,-11 7 1-16,-28 9 0 16,-30 12-1-16,-38 11 1 15,-37 11 0-15,-35 10 0 16,-43 18 0-16,-30 7-1 0,-27 12 1 15,-27 9-1-15,-18 9 1 16,-16 8-1-16,-7 9 1 16,-2 3 0-16,8 0-1 15,15-4 0-15,26-7-1 16,38-13 1-16,39-16-2 15,44-12 0-15,43-23 0 16,48-18-1-16,39-16 3 16,37-12-2-16,23-9 1 15,19-4 0-15,2-2 2 16,-6 2-2-16,-16 7 2 15,-34 18-1-15,-39 12 1 16,-49 16-1-16,-47 15 1 16,-54 14 0-16,-44 14 0 0,-41 14 0 15,-31 9-1-15,-24 7 0 16,-11 3-1-16,-4 3 1 15,11 2-1-15,14-3 1 16,22-6-2-16,33-8 1 16,36-14 0-16,39-13-1 15,35-17 1-15,40-14 0 16,31-20 0-16,37-12 1 15,24-12 1-15,24-9 0 16,15-6 0-16,12-6 0 16,3 3 1-16,-8 3-1 15,-20 7 0-15,-31 11-1 16,-33 13 1-16,-44 13-1 15,-51 15 2-15,-36 20-1 0,-46 9 0 16,-37 12 0-16,-24 9 0 16,-23 6 0-16,-9 7-1 15,-1 2 1-15,9-1-2 16,14-2 1-16,24-5-1 15,30-10 0-15,30-10 0 16,43-17 0-16,36-16 0 16,45-20 0-16,37-18 0 15,43-14 1-15,29-14-1 16,32-5 2-16,14-7-2 15,8 4 0-15,-4 6 2 16,-21 12-2-16,-34 18 1 16,-43 18-1-16,-48 12 1 15,-55 18 0-15,-48 14 0 16,-52 14 2-16,-38 8-2 0,-34 8 2 15,-18 4-1-15,-15 2 0 16,-4 2 0-16,4 0 0 16,10 2-1-16,20-6 1 15,28-8-2-15,31-9 1 16,34-11-1-16,47-18-1 15,36-20 1-15,47-21 0 16,39-25 0-16,38-18-1 16,31-13 1-16,24-13 1 15,13-6 0-15,1 2 0 16,-11 7 1-16,-21 12-1 15,-33 16 0-15,-42 19 0 16,-43 12 2-16,-46 17-2 16,-40 16 1-16,-40 8 0 0,-28 13 1 15,-21 3 0-15,-10 1-2 16,-5 2 1-16,7-1-1 15,12-4 1-15,17-3-1 16,25-5 0-16,29-9-1 16,32-8 0-16,28-4 1 15,37-14-2-15,27-8 1 16,30-9-1-16,20-8 0 15,21-4 0-15,12-5 1 16,-2 1 0-16,-9 2 1 16,-21 8 0-16,-31 12 0 15,-40 10 1-15,-41 18 1 16,-49 10 0-16,-43 16 0 15,-40 8-1-15,-31 12 2 0,-20 5-1 16,-13 9 0-16,-2-1-1 16,6 4-1-16,15-1 0 15,19-6-1-15,29-5-1 16,27-5 0-16,33-7-1 15,30-14 0-15,33-7 0 16,29-14 1-16,29-10 1 16,24-9 1-16,22-8 1 15,22-7 0-15,11-10 0 16,4-1 1-16,-10 0-1 15,-12 6 2-15,-25 6-3 16,-31 5 1-16,-39 7-1 16,-38 20 1-16,-42-5-1 0,-33 17 1 15,-33 5 0-15,-19 1-1 16,-11 4 1-16,-8-1-1 15,3 1 1-15,12-4-1 16,19-5 0-16,27-10-1 16,37-11 0-16,30-8 1 15,40-14-1-15,33-8 1 16,32-12-1-16,24-6 1 15,18-4-1-15,-1-4 1 16,-5 13 1-16,-15 3-1 16,-26 10 1-16,-24 12-1 15,-37 12 1-15,-36 14 0 16,-36 13 0-16,-23 12 0 15,-24 7-1-15,-12 10 1 0,-10 6-1 16,-3 10 1-16,0 2 0 16,13 2-2-16,13 0 1 15,12 2-1-15,23-3 0 16,15-2 0-16,28-6 0 15,22-8-1-15,27-10 0 16,21-5 2-16,26-8-1 16,18-6 1-16,18-4-1 15,13-4 2-15,-2 0-1 16,-6 2 0-16,-19 9 1 15,-20 6-1-15,-36 10 0 16,-36 8 1-16,-41 8 0 16,-41 9 0-16,-32 5 1 15,-28 7-2-15,-25-2 2 16,-14 1-1-16,-3 2 1 0,4-3-2 15,12-4 0-15,23-8 1 16,25-9-2-16,32-11 0 16,38-8 0-16,38-15 1 15,41-16-1-15,36-15 0 16,34-15 1-16,32-12-1 16,27-9 2-16,19-8-1 15,9-3 0-15,-4 1 1 16,-13 9 0-16,-24 8 0 15,-35 10 0-15,-37 18-1 16,-48 10 1-16,-45 16-1 16,-45 11 0-16,-37 13 1 15,-33 5-2-15,-22 6 1 16,-20 6 0-16,-9 1 0 0,2-1 0 15,6 1 0-15,18-7 0 16,26-10 0-16,36-12 0 16,35-11 0-16,44-18-1 15,44-16 0-15,41-17-1 16,38-15 0-16,37-6 1 15,20-8-1-15,21-4 0 16,1 2 1-16,-5 7 0 16,-17 4 1-16,-22 13 0 15,-32 10 1-15,-38 7-1 16,-39 9 1-16,-44 12 1 15,-38 9-1-15,-36 8 0 16,-31 12 0-16,-32 6 1 0,-19 8-2 16,-17 7 2-16,-6 4-2 15,-1 5 1-15,11 0-1 16,17-5 1-16,27-8-2 15,33-10 0-15,33-10 0 16,40-11 0-16,35-16-1 16,45-14 1-16,29-11-1 15,34-11-2-15,22-7 3 16,21-1 0-16,8-2 1 15,-4 4-1-15,-6 5 2 16,-21 8-1-16,-25 10 1 16,-37 13 1-16,-37 9-1 15,-38 7 0-15,-52 18-1 16,-38 6 2-16,-33 9-1 15,-26 4 1-15,-17 2-2 0,-11 2 2 16,-3-3-2-16,8-1 1 16,18-6-1-16,25-5 0 15,29-11-1-15,34-9 1 16,37-11-1-16,45-11 1 15,36-11-1-15,43-9-2 16,31-10 2-16,30-2-2 16,25-6 3-16,19 2-2 15,3 1 3-15,-4 10-2 16,-10 5 2-16,-24 12 0 15,-26 9 0-15,-37 12 0 16,-37 13 0-16,-46 13-1 16,-42 12 1-16,-43 15 0 15,-37 13 0-15,-36 9 1 0,-26 11-2 16,-16 6 2-16,-5 2-1 15,4-1 1-15,17-5-2 16,26-13-1-16,34-14 0 16,44-10 0-16,40-22-1 15,47-15 1-15,39-23-1 16,45-12 1-16,29-12 0 15,31-5 0-15,20-8 0 16,9 3 2-16,-8 3-2 16,-15 9 2-16,-26 11-1 15,-41 16 1-15,-41 11-1 16,-53 15 1-16,-49 15 1 15,-44 11-1-15,-39 11 0 16,-33 6 1-16,-22 7-2 0,-14 4 1 16,-1 4 1-16,5 1-2 15,20-5 1-15,21-4-2 16,29-9 1-16,41-9-2 15,35-14 2-15,41-15-1 16,36-16-1-16,35-20 1 16,34-15 0-16,30-10 0 15,17-10 0-15,16-7 1 16,7 0 0-16,-5 1 0 15,-15 3 0-15,-24 12 1 16,-34 12-1-16,-42 15 0 16,-44 15 0-16,-48 15 1 15,-42 14 0-15,-39 12 0 16,-32 12 1-16,-25 4-2 0,-16 9 1 15,-2 0 0-15,8-2 0 16,14-5-1-16,20-8 0 16,31-12 0-16,37-12-1 15,41-13 1-15,37-16-1 16,44-20 0-16,36-13-1 15,38-15 1-15,28-6 0 16,24-7 1-16,17-5-1 16,10 1 1-16,-6 5-1 15,-11 10 1-15,-21 8-1 16,-33 14 1-16,-35 12 0 15,-40 12 0-15,-51 4 1 16,-30 28-1-16,-44 2 2 16,-38 11-1-16,-26 5 1 15,-25 7-1-15,-13 6 1 0,-8 5-1 16,1 2 0-16,8-1 0 15,21-3 0-15,26-9-1 16,36-9-1-16,43-17 0 16,49-27 0-16,30-2-1 15,49-34 0-15,45-15 1 16,32-19-1-16,33-8 2 15,12-7-2-15,1 3 2 16,-6 4 0-16,-19 12 0 16,-30 14 0-16,-35 9 1 15,-32 12 0-15,-46 8 0 16,-31 9 0-16,-34 6 0 15,-22 4 1-15,-22 6-1 16,-12 4-1-16,-8 4 1 0,-5 6-2 16,1 3 2-16,4 6-1 15,9 0 0-15,15-1-1 16,19 0 1-16,22-4 0 15,26-8-1-15,23-11 1 16,33-15 0-16,33-11-2 16,27-13 1-16,26-10-1 15,17-5 2-15,11-2-1 16,-10 4 0-16,-15 8 0 15,-33 16 1-15,-40 15 0 16,-43 17 0-16,-42 12 0 16,-45 14 1-16,-36 12 0 15,-26 5 0-15,-12 5 0 16,-5-1 1-16,10 0-1 0,13-5-1 15,22-5 1-15,25-7-2 16,28-12 2-16,29-10-2 16,34-13 1-16,30-11-1 15,23-9 0-15,24-10 1 16,13-1-2-16,3 0 2 15,-4 7-1-15,-14 9 2 16,-22 11-1-16,-28 14 0 16,-35 17 1-16,-34 14-1 15,-32 12 2-15,-31 7-1 16,-22 5 1-16,-15 5-1 15,-9 0 0-15,-2 3-2 16,2-4 2-16,9-5-2 0,14-3 0 16,20-5-1-16,24-8 2 15,28-9-3-15,28-9 1 16,28-9 1-16,30-10 1 15,27-13-1-15,25-8 0 16,20-12 3-16,18-7-3 16,10-5 2-16,-3-3 0 15,-9 1 1-15,-18 6-1 16,-25 6 0-16,-30 11 0 15,-43 12-2-15,-39 14 2 16,-43 11-2-16,-36 12 0 16,-30 6 0-16,-26 9 1 15,-21 6-1-15,-9 1 1 16,-5 0 0-16,9 1 1 0,11-4-1 15,22-5 0-15,23-8 0 16,28-6-1-16,38-13 0 16,32-11 0-16,38-13-1 15,32-19 1-15,35-13-1 16,29-16 1-16,31-10 0 15,16-7 0-15,13-8 3 16,3 1-2-16,-10 7 2 16,-18 11-1-16,-32 13 1 15,-35 18-3-15,-43 15 2 16,-33 9-1-16,-59 27 0 15,-27 4 0-15,-32 7 0 16,-19 9 0-16,-16 5 0 16,-3 1 2-16,3 1 0 15,8 3-1-15,10-3-1 0,18 0 0 16,22-6 0-16,25-6-1 15,32-9 0-15,26-11-1 16,37-11 1-16,27-21-1 16,38-15 1-16,29-19-1 15,30-13 1-15,21-13 0 16,13-10 3-16,7-3-1 15,-10 1 1-15,-10 9-2 16,-30 11 3-16,-33 15-2 16,-41 13 1-16,-40 15-1 15,-45 15-1-15,-42 15-1 16,-34 12 0-16,-27 8 1 15,-24 3-1-15,-18 9 2 0,-6 2-2 16,3 6 2-16,7-5-1 16,19-5 2-16,22-4-3 15,24-7 1-15,37-8 0 16,31-13-2-16,39-11 0 15,27-16-1-15,36-11 0 16,23-10-2-16,26-5 3 16,10-8-1-16,9-1 3 15,-2 2 0-15,-13 7 1 16,-16 11 1-16,-30 10 1 15,-32 17-2-15,-39 11 0 16,-33 19 2-16,-40 12-3 16,-33 15 1-16,-29 14-1 15,-20 11 0-15,-17 6 0 16,-2 3 2-16,2 3-2 0,8-2-1 15,16-5 0-15,27-9-2 16,31-10 1-16,32-17-1 16,38-13 0-16,32-17-2 15,38-13 3-15,28-14 0 16,33-10 2-16,22-10 1 15,19-6-1-15,6-3 3 16,1 1-2-16,-13 8 3 16,-19 3-2-16,-25 13 2 15,-36 10-3-15,-38 12 0 16,-44 12-1-16,-38 14 0 15,-43 10 0-15,-29 10-1 16,-28 8 1-16,-14 3-1 0,-12 5 1 16,0 0-1-16,6-2 1 15,15-3 1-15,27-8-2 16,26-8 0-16,35-11 0 15,31-13 0-15,42-16 0 16,34-16-1-16,36-12 1 16,22-16-1-16,32-11 1 15,17-7 0-15,13-4 1 16,2-3-1-16,-8 4 1 15,-14 6 0-15,-21 9 0 16,-28 11 1-16,-40 16-1 16,-39 15 1-16,-42 13 0 15,-36 15 1-15,-38 14-1 16,-25 13 1-16,-21 6-1 0,-11 9 1 15,-8 5-1-15,8 1 2 16,10-3-2-16,20-2 1 16,28-10-2-16,26-8-2 15,31-11 2-15,29-16-2 16,34-15 1-16,25-15-1 15,30-15 0-15,20-14 0 16,23-13 1-16,13-9 2 16,7-5-2-16,-3 0 2 15,-8 6-1-15,-17 11-2 16,-29 11 2-16,-28 17 0 15,-42 17 1-15,-34 18-1 16,-43 14 1-16,-29 12 1 16,-26 10 0-16,-11 9 1 15,-13 3-2-15,0 6 0 0,5-2 0 16,14 1-1-16,22-7 1 15,24-2-2-15,29-9 0 16,27-15-2-16,32-10 2 16,27-15 0-16,28-17 0 15,22-14 0-15,20-13 1 16,14-10-1-16,5-5 1 15,-3-6-1-15,-13 4 1 16,-16 2 2-16,-24 10-2 16,-28 10 3-16,-36 14-2 15,-33 15-1-15,-37 13 1 16,-27 19 1-16,-24 15 0 15,-13 13-3-15,-7 9 3 16,3 5-2-16,13-4 1 0,21-5 0 16,30-6-3-16,27-23-5 15,45-4-4-15,18-39-6 16,49 0-7-16,5-42-4 15,41-1-4-15,-1-27-4 16,16-9-2-16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18.3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20978 16180 12 0,'-3'10'30'0,"3"-10"0"16,0 0 0-16,0 0-14 16,0 0-8-16,0 0-2 15,0 0 0-15,0 0-2 16,3 14-1-16,-3-14 0 15,0 0 0-15,0 0-1 16,0 0-1-16,0 0 1 0,0 0-1 16,0 0 0-16,0 0 1 15,0 0-1-15,0 0 0 16,0 0 1-16,0 0-2 15,-7-10 1-15,7 10 0 16,0 0 0-16,0 0-1 16,-15 0 1-16,15 0-1 15,-13 8 0-15,13-8 2 16,-17 8-1-16,17-8 0 15,-17-3 0-15,17 3-1 16,-16-5 1-16,16 5-1 16,-15-10 0-16,15 10 0 15,-15-9 1-15,15 9-1 16,-15-3 0-16,15 3 0 15,-20 0 0-15,9 1 0 0,-1 0 0 16,-3 1 1-16,0 1-1 16,-2 0 0-16,-2-2 0 15,-2 0 1-15,-1 1-1 16,2-2 0-16,-4-2 1 15,4 1 0-15,-3-1-1 16,0 0 1-16,4-1-1 16,-1-2 0-16,1 1 0 15,-3 2 1-15,1 0-1 16,-1 0 0-16,-1 2 0 15,-2 0 0-15,-1 3 0 16,-1 3 0-16,0-5 0 16,1 0 0-16,0 1 0 0,-1-2 0 15,2 1 1-15,-1-1-1 16,2 0 0-16,0-1 0 15,1 1 0-15,-1-1 0 16,3-1 0-16,-2-3 0 16,-2 3 0-16,2-4 0 15,-2 4 1-15,-1-3-1 16,-1 4 0-16,1-4 0 15,-2 4 0-15,0 2 0 16,-2-1 0-16,0 1 0 16,-1-1 0-16,1 2 0 15,-6-2 0-15,2 0 0 16,1-2 0-16,-2 1 0 15,-2-1 0-15,3 1 0 0,-3-1 0 16,2-1 0-16,2 2 1 16,-1 0-1-16,-1 0 0 15,3 3 0-15,-2-2 0 16,1 1 0-16,-1 0 0 15,3 2 0-15,-2-3 0 16,3 1 0-16,-2-2 0 16,3 1 0-16,2-3 1 15,1 1-1-15,-2-1 0 16,1-1 0-16,1 2 1 15,-3 0-1-15,1-3 0 16,-1 3 0-16,-4 0 0 16,2 2 0-16,-1 0 0 15,-1 2 0-15,0 1 0 0,0-1 0 16,1 1 0-16,-1 0 0 15,0-1 0-15,3 0 0 16,-2 0 0-16,3-1 0 16,3-1 0-16,-1 1 0 15,-1-1 0-15,2 0 0 16,2 1 0-16,2-1 0 15,-1 0-1-15,0 2 1 16,-1-2 0-16,2 0 0 16,1 0 0-16,1 0 0 15,3-2 0-15,1 1 1 16,3 0-1-16,2 0 0 15,11 1 0-15,-13-4 0 16,13 4 0-16,-11-3 1 16,11 3-1-16,-11-2 0 0,11 2 0 15,-18-3 0-15,18 3 0 16,-21 0 0-16,7 0 0 15,2 0 0-15,1 2 0 16,-4-2 0-16,2 0 0 16,0 0 0-16,-3 0 0 15,1-2 0-15,-3 2 0 16,-1 2 0-16,0-2 0 15,-1 0 0-15,-1 1 0 16,5-1 0-16,0-1 0 16,3 1 0-16,3-4 0 15,10 4 1-15,-13-3-1 0,13 3 0 16,0 0 0-1,0 0 0-15,-13-12 0 0,13 12 0 16,0 0 0-16,0 0 0 16,-12-7 0-16,12 7 0 15,-10-2 0-15,10 2 0 16,-12 0 0-16,12 0 0 15,-10-1 0-15,10 1 0 16,-12-1 0-16,12 1 0 16,-12-3-1-16,12 3 1 15,-15-2 0-15,15 2 0 16,-18 0 0-16,18 0 0 15,-15-1 0-15,15 1 0 16,-11 0 0-16,11 0 0 16,0 0 0-16,-11-1 0 15,11 1 0-15,0 0 0 0,-11 0 0 16,11 0 0-16,-12 1 0 15,12-1-1-15,-19 2 1 16,9-1 0-16,10-1 0 16,-17 1 0-16,17-1 0 15,-14 3-1-15,14-3 1 16,0 0 0-16,0 0 0 15,0 0-1-15,0 0 1 16,0 0 0-16,0 0 0 16,0 0 0-16,0 0-1 15,0 0 1-15,0 0 0 16,0 0 0-16,-15 4-1 15,15-4 1-15,-11 8-1 0,11-8 1 16,0 0 0-16,0 0 0 16,0 0 0-16,0 0 0 15,11-8 0-15,0-2 0 16,6-3 1-16,1 1-1 15,-1-3 1-15,2 1-1 16,-3 1 0-16,-2 0 1 16,-3 3-1-16,-11 10 0 15,12-10 1-15,-12 10-1 16,0 0 0-16,0 0 0 15,0-12 0-15,0 12 0 16,0 0 0-16,6-17 0 16,0 6-1-16,2 0 1 15,1-3-1-15,2-3 1 0,-2 1 0 16,0-1-1-16,-2 1 1 15,-5-1 0-15,3 1 0 16,-8 1-1-16,-3-1 1 16,1 2 0-16,-4-1 0 15,0 2 0-15,-2 1 0 16,2 0 0-16,9 12 0 15,-19-16 0-15,19 16 0 16,-13-7 0-16,13 7 0 16,-12 0 0-16,12 0 0 15,-13 7-1-15,13-7 1 16,-18 15 0-16,8-4 0 15,1 4 0-15,3 3 0 16,1 0 1-16,1 1-1 16,2 0-1-16,3 2 1 0,0-4 0 15,5-1 0-15,-2-3 0 16,-4-13 0-16,9 16 0 15,-9-16-1-15,0 0 2 16,12-7-1-16,-5-5 0 16,3-8 0-16,2-4 0 15,-1-5 0-15,0-2 1 16,0-1-1-16,-2 3 0 15,-4 1 0-15,-3 3 1 16,-6 7-1-16,-1 6 0 16,5 12 0-16,-23-10-1 15,7 15 1-15,-2 3-1 16,-5 7 1-16,0 5 0 15,-2 6-1-15,2 1 1 0,3 3 0 16,4-1 0-16,5-2-1 16,5-3 1-16,9-6 0 15,9-7 0-15,6-7 0 16,6-8 0-16,3-8 0 15,3-11 1-15,6-7-1 16,-2-10 0-16,0-3 1 16,-5-7-1-16,-4 0 0 15,-5-2 1-15,-5 4-1 16,-7 4 1-16,-8 5-2 15,-7 7 3-15,-3 6-3 16,-7 11 2-16,0 8-1 16,-5 10-1-16,1 8 1 15,0 10 0-15,0 7 0 0,3 5-2 16,5 3 2-16,3 2-1 15,6-3 1-15,5-1-1 16,6-7 1-16,3-5-1 16,1-7 0-16,7-6 1 15,0-8-1-15,-2-6 1 16,2-7-1-16,-2-8 1 15,0-4-1-15,-2-10 1 16,-1-4-1-16,-3-5 2 16,-2-6-2-16,-3 1 2 15,-3-2-1-15,2 2 1 16,-8 4-1-16,0 5 0 15,-6 7 1-15,0 12-1 0,-9 8 0 16,1 10 0-16,-5 10 0 16,-2 8-1-16,2 8 1 15,1 5 0-15,1 3-1 16,6 2 1-16,7-1 0 15,8-2 0-15,6-5 0 16,10-5 0-16,8-8 0 16,5-6 0-16,4-7 0 15,0-7 0-15,2-6 0 16,-4-9 1-16,1-5-1 15,-10-7 0-15,-4-6 0 16,-3-2 0-16,-7-4 0 16,-6 2 0-16,-5-1 1 15,-6 6-1-15,-5 3 0 0,-4 9 1 16,-1 10-1-16,-4 10 0 15,-1 9 0-15,-1 11 0 16,4 8 0-16,3 9 0 16,0 6 0-16,3 5 0 15,3 5 0-15,1 3 0 16,3-1-1-16,2-3 2 15,2 0-1-15,0-7 0 16,4-7 0-16,0-8 0 16,6-11 0-16,7-13 0 15,4-14 0-15,6-16 0 16,7-14 0-16,4-13-1 15,2-9 2-15,-1-5-2 16,-3-1 2-16,-6 0-1 16,-8 6 0-16,-10 11 1 0,-8 10 0 15,-11 14 0-15,-10 13-1 16,-7 14 0-16,-8 13 0 15,-6 15 0-15,0 12 0 16,-2 9-1-16,2 10 1 16,5 4-2-16,5 0 2 15,9 0 0-15,12-3 0 16,10-7 0-16,10-8-1 15,5-7 1-15,9-12 0 16,5-6 0-16,3-14 0 16,1-8 1-16,2-12-1 15,-2-12 0-15,0-13 0 16,-1-10 0-16,-1-9 1 15,-6-5-2-15,-2-4 2 0,-6-2 0 16,-6 4 0-16,-8 4 0 16,-6 9 0-16,-6 11 0 15,-6 11 0-15,-4 10 1 16,-2 14-2-16,-3 12 0 15,-5 10 0-15,1 14 0 16,-2 12-1-16,-2 6-1 16,2 10 1-16,0 4 0 15,3 3 0-15,3 0-1 16,10-5 2-16,2-4-2 15,11-10 2-15,6-11 0 16,9-15 0-16,10-13 0 16,8-16 0-16,3-14 0 0,4-15 0 15,1-11 0-15,1-8 1 16,-6-6 0-16,-5-5 0 15,-9-2 0-15,-7-2 0 16,-9 4 0-16,-9 4 0 16,-8 10 0-16,-8 7 0 15,-3 12-1-15,-6 15 0 16,-4 13 1-16,-2 19-1 15,1 14 0-15,-1 14 0 16,2 11 0-16,1 8-1 16,2 7 1-16,5 2-1 15,3 1 0-15,4-2 0 16,6-8 0-16,5-5 0 15,3-11-1-15,6-9 2 16,10-14-2-16,5-15 2 16,8-18 0-16,6-15 0 0,12-18 1 15,-1-16 0-15,4-11 0 16,-1-10 0-16,-6-6 0 15,-6-1 0-15,-7 2 0 16,-11 5 0-16,-11 10-1 16,-7 11 1-16,-9 12 0 15,-7 14-1-15,-3 12 1 16,-4 14-1-16,1 16 2 15,-2 14-3-15,4 14 1 16,0 9-1-16,5 9 1 16,1 8-1-16,8 2 1 15,2 2-1-15,5-2 0 0,6-7 1 16,3-6 0-16,4-8 0 15,5-11 0-15,2-11 0 16,5-13 0-16,4-12-1 16,-2-15 1-16,5-12 0 15,-2-12-1-15,-2-10 1 16,-2-11 0-16,-1-4 1 15,-6-5-2-15,-7-3 2 16,-3 2-1-16,-6 7 1 16,-5 11 0-16,-4 12 0 15,-6 13-1-15,-7 17 1 16,-3 21-1-16,-4 19 1 15,-3 15-1-15,-5 16 0 16,0 10 1-16,-1 9-2 16,3 4 1-16,7-1 0 0,5-4 0 15,8-4-1-15,12-12 1 16,10-10-1-16,8-13 0 15,9-13 1-15,6-14 0 16,5-12 0-16,2-15 0 16,-2-10 0-16,3-14-1 15,-6-10 1-15,-1-13 1 16,-5-5 0-16,-8-5-1 15,-6-3 1-15,-8 1 0 16,-2 3 0-16,-9 9 0 16,-3 12-1-16,-5 11 1 15,1 14-1-15,-4 16 0 16,-2 15 0-16,2 19 0 15,-4 14 0-15,2 15 0 0,-3 10 0 16,1 12 0-16,-5 5-1 16,3 4 1-16,2 0-1 15,3-7 1-15,5-9-1 16,9-11 0-16,6-15 0 15,9-16 1-15,11-19-1 16,8-19 1-16,9-17 0 16,0-15 0-16,4-12 0 15,-2-11 1-15,-7-6-1 16,-5-3 0-16,-10 0 1 15,-8 0-1-15,-9 5 0 16,-7 6 1-16,-7 8-1 16,-4 12 1-16,-2 10 0 15,0 14 0-15,-4 18-1 16,2 15 1-16,0 15-1 0,1 18 1 15,1 9-1-15,1 9-1 16,4 7 1-16,-1 5-1 16,6-1 1-16,3-5-1 15,0-6 1-15,4-7-1 16,2-8 1-16,4-9 0 15,-1-8-1-15,-3-22 1 16,15 5-1-16,-5-25 1 16,7-13-1-16,1-16 0 15,4-13 1-15,3-14 0 16,1-10 0-16,2-14 1 15,1-1-1-15,-5 3 0 16,-6 6 0-16,-10 9 1 16,-5 11-1-16,-7 14 0 0,-9 19 1 15,-8 19-1-15,-7 15 0 16,-3 18 1-16,-2 10-1 15,2 15 1-15,-1 9-1 16,7 8 0-16,2 2 0 16,8 3 1-16,7-5-1 15,5-3 0-15,7-6-1 16,6-10 1-16,2-8-1 15,2-10 0-15,6-9 1 16,-2-9-1-16,2-11 1 16,1-12-1-16,1-15 1 15,0-13 0-15,2-10 0 16,-1-10 0-16,-4-7 0 15,-2-3 0-15,-5-2 0 0,-5 5 1 16,-7 8 0-16,-5 11 0 16,-9 10 0-16,-3 15 0 15,-6 14 0-15,-5 14 1 16,-1 18-2-16,1 11 0 15,-4 13 0-15,-1 7 0 16,3 12-1-16,-2 3 0 16,3 5 1-16,2-2-1 15,6-2 1-15,9-5 0 16,5-8 0-16,11-11 0 15,11-11 0-15,10-16 0 16,8-15 0-16,10-14 0 16,5-10 0-16,1-14 0 0,-1-6 0 15,-5-6-1-15,-5-7 1 16,-10 2 1-16,-12-1 0 15,-7 3 0-15,-10 2 0 16,-7 5 0-16,-6 4-1 16,-2 8 2-16,-3 10-1 15,2 8-2-15,-1 12 1 16,-3 14 1-16,0 13-2 15,-2 8 2-15,-2 16-1 16,2 10-1-16,-2 4 0 16,-1 7 1-16,3-1-1 15,4-2 0-15,8-7 1 16,3-5-1-16,7-14 0 15,6-10 1-15,10-14 0 0,8-14-1 16,4-16 1-16,7-12-1 16,1-15 1-16,2-11 0 15,-4-9 1-15,-4-8-1 16,-3-6 0-16,-9-2 1 15,-8 0-1-15,-5 6 0 16,-9 11 1-16,-5 6-2 16,-8 12 1-16,-1 15 0 15,-8 18 0-15,-2 15 0 16,0 13 0-16,-1 15 1 15,-1 8-1-15,4 9 0 16,2 5 0-16,4 2 1 16,7 2-1-16,6-5 0 15,5-4 0-15,6-5 0 16,5-8-1-16,5-6 2 0,4-10-2 15,4-7 1-15,1-10 0 16,1-8-1-16,3-12 1 16,0-9-1-16,1-11 2 15,-3-10-3-15,0-6 2 16,-4-7-1-16,-1-5 1 15,-5-3 2-15,-4 4-3 16,-6 5 2-16,-8 6-1 16,-4 11 1-16,-7 11-1 15,-5 10 2-15,-6 16-1 16,-1 11-1-16,-2 10 2 15,3 13 0-15,3 7-1 0,2 7-2 16,4 4 1-16,5 5-1 16,4 0 1-16,6 3-3 15,-1-1 2-15,5-6-2 16,0-4 3-16,3-5-1 15,5-11 1-15,4-10 0 16,5-14 0-16,4-14-1 16,6-14 1-16,0-13-1 15,8-11 0-15,-5-9 1 16,1-5-1-16,-5-5 1 15,-5 1-1-15,-9 2 1 16,-7 8-1-16,-11 6 2 16,-6 14-1-16,-7 7 0 15,-6 16 1-15,-6 12-1 16,-3 16 1-16,-2 14 0 0,1 12-1 15,3 6 3-15,2 11-3 16,3 7 0-16,5 2 0 16,3 0-1-16,8-1 1 15,3-1-1-15,6-6 1 16,3-5-3-16,4-12 2 15,6-11 1-15,6-12 0 16,5-15-1-16,8-18 1 16,2-14-1-16,5-15 0 15,-1-11 2-15,2-9-2 16,-7-8 2-16,-8-1-1 15,-6-1 1-15,-9 2-1 16,-7 5 1-16,-10 8-1 16,-7 9 0-16,-6 13 1 0,-3 11-1 15,-4 13 0-15,-2 19 0 16,-3 14 1-16,-3 18-1 15,1 12 1-15,1 11 0 16,-1 8-1-16,3 4 3 16,2 2-2-16,6-2-2 15,3-5 1-15,9-8-1 16,5-12 2-16,12-8-3 15,5-14 2-15,12-13-2 16,6-17 1-16,10-16 2 16,2-14-2-16,3-14 1 15,1-11 0-15,-3-12 0 16,-5-8 0-16,-8-3 0 15,-8 0-1-15,-11 2 0 0,-8 3 3 16,-9 8 0-16,-10 11 0 16,-2 14 1-16,-7 15-1 15,-4 15 2-15,-1 17-4 16,0 16 2-16,2 14-3 15,1 12 0-15,3 10-1 16,5 10 0-16,2 1 1 16,7 3-2-16,-2-1 3 15,6-2 0-15,1-5 0 16,2-5 0-16,4-11-1 15,4-10 1-15,5-14 0 16,7-12-1-16,8-19 1 16,4-16-1-16,6-18 1 15,5-14-2-15,-1-13 2 16,4-12-1-16,-8-5 2 0,-6-4 1 15,-5-1-1-15,-9 7 1 16,-10 5 0-16,-9 11 0 16,-9 12 0-16,-8 13 1 15,-3 18-3-15,-7 16 0 16,-1 19 0-16,0 18 1 15,2 16-1-15,2 10 1 16,1 15-1-16,6 2-2 16,5 5 1-16,2-2-1 15,6 0 0-15,4-6 0 16,1-5 1-16,8-9-2 15,1-7 1-15,3-11 2 16,3-9 0-16,3-14 0 16,6-11-1-16,2-16 0 0,2-12 2 15,2-18-2-15,1-14 2 16,2-11 0-16,-3-8 1 15,-5-7 0-15,-8-4-1 16,-4 4 2-16,-9 4-3 16,-8 10 3-16,-7 15-1 15,-9 15-1-15,-7 16 0 16,-5 19-1-16,-1 18 1 15,-1 22-1-15,-1 14 1 16,3 15 0-16,2 9-2 16,9 6 1-16,6 3 0 15,7-1 1-15,9-5-3 16,6-9 0-16,7-8 0 15,2-9-1-15,5-10 1 0,1-10-1 16,3-9 1-16,0-11-1 16,-1-12 4-16,3-12 1 15,0-15 0-15,1-17 0 16,4-18-1-16,0-14 0 15,1-11 2-15,-5-8-2 16,-1-3 0-16,-8 3 0 16,-5 9 1-16,-8 13-2 15,-9 19 3-15,-7 21-2 16,-8 18 0-16,-3 21 1 15,-5 23-1-15,-3 16-3 16,-4 18 1-16,2 15 1 16,-2 12-2-16,4 4 2 0,5 3-2 15,5-2 2-15,10-7-2 16,7-10 3-16,11-12-1 15,9-16 0-15,6-17 0 16,13-16 0-16,6-22 0 16,6-15-1-16,5-21 1 15,0-16-1-15,0-15 3 16,-3-12-2-16,-4-9 2 15,-7-8-2-15,-10-1 2 16,-8-1-2-16,-5 11 2 16,-11 10-2-16,-6 13 0 15,-9 17 0-15,-3 20 0 16,-6 21 0-16,-2 22 0 15,-2 24 0-15,-7 21 0 0,-4 16 1 16,-2 17-3-16,-3 12 1 16,-2 9 0-16,4 2 1 15,-1 2-1-15,9-8 1 16,5-13-1-16,13-12 1 15,12-17 0-15,12-19 2 16,13-23-3-16,10-23 1 16,10-22-1-16,2-19 1 15,2-16 1-15,0-12-2 16,-7-13 3-16,-6-10-2 15,-11-3 2-15,-7-3-2 16,-11 2 1-16,-10 2 0 16,-7 6-1-16,-5 11 0 15,-6 14 0-15,-2 15 0 16,-3 18 1-16,-2 20-1 0,1 22 1 15,1 20-2-15,-1 20 2 16,5 14-1-16,-2 13 0 16,4 10 1-16,7 3-2 15,1 0 2-15,7-3-2 16,5-7 3-16,3-9-3 15,7-12 1-15,4-14 0 16,8-15-1-16,3-20 0 16,4-18 0-16,4-20 0 15,-1-20 0-15,6-17 0 16,-6-17-1-16,-1-11 2 15,-3-14-1-15,-6-5 2 16,-3-2-2-16,-7 6 2 16,-5 6-1-16,-6 16 1 0,-6 14 0 15,-3 18 0-15,-7 18-1 16,-2 23 1-16,-2 22 0 15,-7 20-1-15,3 19 1 16,-2 16-2-16,-1 11 2 16,4 15-2-16,1 5 0 15,4 3 1-15,6-1 0 16,3-6 0-16,9-6 0 15,5-11-1-15,6-13 1 16,6-15-1-16,6-17 2 16,4-18-2-16,0-14 0 15,8-22 0-15,-2-16 2 16,3-18-2-16,-4-14 1 0,0-10 0 15,-8-8 0-15,-5-4 1 16,-5 1-2-16,-8 0 1 16,-9 9-1-16,-6 10 0 15,-7 13 2-15,-3 15-3 16,-4 18 3-16,-4 19-2 15,-4 19 1-15,-3 22 1 16,0 18-1-16,-1 16 1 16,-1 15-1-16,1 11 2 15,2 7-2-15,3 1 0 16,10 0 0-16,7-8 0 15,9-8 0-15,10-15 0 16,10-14 0-16,12-17 0 16,6-20 0-16,10-18 0 0,5-19 1 15,0-18-1-15,1-15-1 16,-3-15 2-16,-5-11-2 15,-10-8 2-15,-8-7 0 16,-11 1-2-16,-9-3 1 16,-7 2 0-16,-9 5 0 15,-4 11-1-15,-5 12 1 16,-2 17-1-16,0 14 1 15,1 20 0-15,2 23 0 16,-1 21 0-16,2 20 0 16,1 13 0-16,1 15 1 15,1 11 0-15,1 4-1 16,0 4 1-16,2-5-1 15,2-5 0-15,4-5 0 16,3-11 1-16,5-15-2 0,7-17 1 16,8-16-1-16,6-23 1 15,7-21 0-15,6-18-1 16,1-23 2-16,3-14-2 15,0-17 0-15,-3-11 0 16,-5-9 1-16,-8 1-1 16,-6-2 1-16,-10 3-2 15,-6 14 2-15,-12 11 0 16,-6 18 1-16,-8 19-1 15,-6 23 1-15,-5 20-1 16,-2 21 1-16,1 24 0 16,-1 15-1-16,2 17 0 15,3 10 0-15,4 11 0 16,0 7 0-16,7 2 0 0,-1 1-1 15,8-6 2-15,2-5-1 16,7-11 1-16,9-12-2 16,7-18 3-16,8-20-3 15,9-20 1-15,7-17-1 16,11-26 0-16,3-18 0 15,1-18 0-15,0-12 0 16,-3-14 0-16,-8-1 1 16,-6-1 0-16,-10 3 1 15,-13 8-1-15,-8 12 1 16,-9 13 0-16,-7 19 0 15,-9 17 0-15,-1 24-1 16,-8 18 1-16,1 21-1 16,-3 21 0-16,0 18 0 0,-1 17 0 15,2 13-1-15,1 8 1 16,5 3 0-16,6 3 1 15,6-6-1-15,6-10 0 16,8-11 0-16,11-16 1 16,7-19-2-16,8-18 2 15,9-23-2-15,4-22-1 16,5-20 2-16,2-19-2 15,-4-16 1-15,1-15 0 16,-8-10 1-16,-6-13-1 16,-9 0 1-16,-8-4 1 15,-5 3-1-15,-9 2 1 16,-4 11-1-16,-1 11 0 15,-5 13 1-15,-2 24 0 16,-1 19-1-16,-2 22 0 0,0 21 0 16,1 23 0-16,-1 19 1 15,3 15-1-15,0 14 0 16,1 8 0-16,3 3-1 15,3 0 1-15,4-6 0 16,4-8 0-16,4-12-1 16,4-17 1-16,8-16 0 15,6-23-1-15,3-21 1 16,7-23-1-16,1-20 1 15,3-18 0-15,-2-20 0 16,-1-13 0-16,-3-8 0 16,-8-9 1-16,-5-7 0 15,-8 2-1-15,-5 4 1 0,-5-2-1 16,-9 13 1-16,-3 12 0 15,-3 15 0-15,-6 21-1 16,0 21 1-16,-4 20-1 16,-3 26 0-16,1 22 1 15,1 20-2-15,1 15 1 16,4 15-1-16,1 8 0 15,5 6 0-15,4 0 1 16,5-3 1-16,3-6-1 16,6-7 0-16,4-17-1 15,6-15 1-15,3-16 0 16,6-18-2-16,1-16 2 15,7-19-1-15,-3-19 0 16,3-15 1-16,-2-16 0 0,-3-14 0 16,-1-9 1-16,-7-6-1 15,-4-6 1-15,-2-1 0 16,-7 0 0-16,0 10 0 15,-5 11-1-15,0 14 1 16,-4 14 0-16,-4 20 0 16,-1 20 0-16,-3 23-1 15,-1 23 0-15,-3 15 1 16,-3 21-2-16,2 11 0 15,-2 11 1-15,1 10-1 16,1 2 0-16,4-3 0 16,2-5 1-16,3-8-2 15,5-14 2-15,6-13-1 16,6-17 1-16,4-19-1 0,8-19 1 15,4-18-1-15,3-22 1 16,4-16-1-16,1-15 2 16,-2-16-2-16,-3-6 2 15,-2-10 0-15,-5-2 0 16,-7-2 0-16,-6 7 0 15,-6 8 0-15,-6 10 0 16,-8 17 0-16,-6 17 0 16,-1 20-1-16,-10 24 0 15,1 25 0-15,-4 20 0 16,0 20 1-16,0 17-2 15,7 12 0-15,4 8 1 16,3 2-1-16,6-3 0 16,10-6 0-16,3-10 1 0,7-7-2 15,5-15 2-15,3-13-1 16,1-15 0-16,6-19 1 15,3-16 0-15,-1-20-1 16,2-17 1-16,1-18 0 16,2-16 0-16,-1-14 1 15,-2-13 0-15,1-9 0 16,-9-3 0-16,-1 1-1 15,-6 3 0-15,-3 8 0 16,-10 15 0-16,-8 15-1 16,-2 21 1-16,-7 21-1 15,-6 26 1-15,-2 19 1 16,-2 21-1-16,0 18 2 15,2 14-2-15,6 9 1 16,3 7-1-16,6 2 2 0,9-9-3 16,6-1 1-16,8-11 0 15,6-15-2-15,5-14 2 16,0-13 0-16,6-18 0 15,-1-15 0-15,0-14 0 16,5-21 0-16,-2-11 1 16,-4-16 0-16,-2-9-1 15,-1-12-1-15,-1-11 1 16,-1-6-1-16,-1-8 1 15,-4 4-1-15,-3 4 1 16,-2 11-2-16,-2 12 3 16,-6 19-1-16,-4 17 1 0,-6 22-2 15,-8 29 2-15,-4 24-1 16,-7 19 0-16,-3 18 0 15,0 10-1-15,-3 11 1 16,3 9 0-16,1 1 2 16,7-3-3-16,6-7 3 15,6-9-2-15,9-11 1 16,7-14-1-16,7-17 2 15,7-16-2-15,7-18 0 16,5-16 0-16,3-20-2 16,2-11 2-16,-2-15-1 15,-3-11 1-15,-4-9-1 16,-5-9 1-16,-6-5-1 15,-8-1-1-15,-4 3 4 16,-6 0-3-16,-1 6 0 0,-5 13 0 16,0 15 0-16,2 16-1 15,-3 20 2-15,10 28-1 16,-19 10 0-16,8 28 2 15,0 15 1-15,1 15-1 16,-2 10 0-16,1 9 0 16,-3 5 0-16,3-6 0 15,-1-3-1-15,1-5 0 16,1-7 1-16,1-9-1 15,3-15 1-15,3-14-2 16,6-17 1-16,-3-16 0 16,16-17-1-16,4-21 1 15,3-20-2-15,5-21 2 16,2-16-2-16,0-8 1 0,-1-10 2 15,-3-6-2-15,-5 0 0 16,-8 5 0-16,-6 8 0 16,-9 17 0-16,-5 14 0 15,-7 16 2-15,-9 26-3 16,-5 21 2-16,-3 24 0 15,-6 21 0-15,-2 18 1 16,0 17-2-16,3 13 2 16,2 10 0-16,3 4 0 15,7 3 0-15,2-4 0 16,7-2-1-16,3-7 1 15,8-13 0-15,4-11-1 16,6-15-1-16,5-19 1 16,10-22-1-16,3-18 1 0,7-24 0 15,5-22-1-15,2-15-1 16,0-16 3-16,-5-10-2 15,-5-9 0-15,-5-4 1 16,-4-4-1-16,-9 0 1 16,-5 8 2-16,-8 8-2 15,-1 16-2-15,-4 14 2 16,1 14 1-16,-5 23 0 15,2 24-1-15,-3 28 1 16,0 21-3-16,0 17 4 16,2 15-2-16,-1 11 1 15,2 9-2-15,3 3 1 16,-1-2 1-16,5-4 0 0,2-13-1 15,1-8 1 1,3-12 0-16,7-15 0 0,2-17-1 16,6-19 1-16,3-18 0 15,5-19-3-15,0-20 0 16,3-17 1-16,2-17-1 15,-5-14 1-15,-2-11 2 16,-4-6-4-16,-5-4 1 16,-5 1 1-16,-5 4 1 15,-4 9 0-15,-4 12 1 16,-7 18-2-16,-1 18 0 15,-5 18 2-15,-2 25-1 16,-3 26 1-16,-1 24-1 16,0 20 0-16,3 13 0 0,4 15 1 15,0 10-2 1,1 10 2-16,3 0-1 0,3-6 1 15,4-8-1-15,0-6 1 16,4-12-1-16,1-13-1 16,5-16 0-16,6-21 1 15,-1-17-1-15,5-17 1 16,1-23-1-16,1-17 1 15,-2-15 1-15,-3-15-2 16,-4-9 2-16,-5-8-2 16,-4-3 2-16,-5-6-1 15,-3 8 0-15,-2 9 0 16,-3 12-1-16,-2 12 2 15,-3 14 0-15,0 21-1 16,-1 16 0-16,-3 26 0 0,-1 23 1 16,-5 20-1-16,2 11 0 15,-1 14 0-15,3 8-1 16,2 7 2-16,3 0-1 15,2-4 2-15,5-8-3 16,4-8 2-16,5-12-2 16,4-13 2-16,2-10-1 15,7-18 0-15,1-16-1 16,4-17 0-16,3-14 1 15,1-13-2-15,0-12 4 16,-1-10-3-16,-1-8 2 16,-5-8-2-16,1-2 2 15,-6-2-1-15,-2 4 1 16,-2 6 0-16,-2 12-2 0,-2 9 2 15,-1 13 0-15,-4 15-1 16,6 26 1-16,-16 2-1 16,5 21 0-16,1 9 0 15,-2 8 1-15,3 9-2 16,1 2 1-16,3 8 0 15,4 0 0-15,1-2-1 16,4 2 1-16,-2-3 1 16,2-1-1-16,2-7 1 15,-1-5-2-15,0-10 2 16,1-11-1-16,-1-11 1 15,-5-11-1-15,15-18-2 16,-5-11 5-16,-2-6-5 16,-2-9 3-16,-1-10-2 0,-1-6 2 15,-2-4-1-15,-2-1 0 16,-2-5 1-16,-1 3-2 15,0 4 1-15,1 5 0 16,-2 6 1-16,3 9-2 16,2 8 1-16,-1 10 1 15,0 7-2-15,3 7 1 16,-3 11 0-16,0 0 0 15,0 0 0-15,0 0 1 16,0 0-1-16,0 0 0 16,0 0 0-16,6 14 0 15,-6-14 0-15,0 0 1 16,0 0-1-16,0 0 0 15,0 0 0-15,-11-1 0 16,11 1 0-16,-5-19 0 0,2 9 0 16,3 10 1-16,-7-20-1 15,7 20 1-15,-7-16-1 16,7 16 1-16,-7-15-1 15,7 15 1-15,-5-14-1 16,5 14-1-16,-4-19 1 16,3 7 0-16,-3-1 1 15,3 2-1-15,0 0 0 16,1 11 1-16,-4-15-1 15,4 15 1-15,0 0-1 16,0 0 0-16,0 0 0 16,-12 4 0-16,12-4 0 15,-9 9 1-15,9-9-1 16,-9 12 0-16,9-12 0 0,0 0 0 15,-11 15 0-15,11-15 0 16,0 0 0-16,0 0 0 16,0 0 0-16,0 0-1 15,-6 13 0-15,6-13-1 16,1 17-1-16,-1-17-3 15,12 24-7-15,-12-24-11 16,10 22-9-16,-10-22-3 16,14 5-1-16,-14-5 0 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21.63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17620 4141 71 0,'0'0'36'0,"0"0"-2"16,13-4 2-16,-17-6-25 15,4 10-5-15,12-10-2 0,-12 10 0 16,0 0-2-16,13-12-1 15,-13 12 0-15,10-6 0 16,2 5 0-16,3 0-1 16,1 1 1-16,6-1-1 15,0 2 1-15,4-1-1 16,-3 0 0-16,1 0 1 15,-1 1-1-15,-4 0 1 16,0-1-1-16,0 3 0 16,0-2 0-16,0 0 0 15,2 0 0-15,5-1 0 16,-2 0 0-16,4-1 0 15,2 0 0-15,3-1 0 16,1-1 0-16,1 1 0 0,-2 0 1 16,-3 1-1-16,2-2 0 15,-7 3 1-15,-3 0-1 16,-2 1 0-16,-4 1 0 15,0-1 0-15,1 0 1 16,-1-1-1-16,2 0 0 16,4 0 0-16,2 0 1 15,0-1 0-15,2-2-1 16,0 2 1-16,-3-1-1 15,1 1 1-15,-4 0-1 16,-4-1 0-16,-1 2 0 16,-2 0 1-16,-1 0-1 15,-2 2 0-15,1-2 0 16,1 0 0-16,2-2 1 0,1 2-1 15,2 0 0-15,1-1 0 16,2 0 1-16,1 0-1 16,-1 1 0-16,2 0 0 15,-1 0 0-15,1 1 0 16,-1 0 0-16,0 2 1 15,-1-1-1-15,-2 0-1 16,1 1 2-16,-1-1-1 16,-3 0 0-16,2 0 0 15,-6 2 0-15,2-2 0 16,-3-1 0-16,-10-1 0 15,18 4 0-15,-8-2-1 16,1-1 2-16,0 0-1 16,4 1 0-16,0-1-1 15,3-1 1-15,3 1 1 0,-2-1-1 16,0 0 0-16,0 1 0 15,-2-2 1-15,-2 2-1 16,-1 0 0-16,-3 0 1 16,-11-1-1-16,19 3 0 15,-9-1 0-15,3-2 0 16,1 1 1-16,3-1-1 15,-1-1 0-15,3 1 1 16,1-1-1-16,-1 0 0 16,0 1 0-16,-2 0 0 15,-2-1 0-15,-1-1 0 16,-1 4 0-16,-3-1 0 15,-10-1 0-15,20 2 0 16,-10-1 0-16,3 3 0 0,2-3 1 16,0 1-1-16,3 0 0 15,-3-1-1-15,3 1 2 16,0-1-2-16,-3 1 1 15,3-1 0-15,-4 0 0 16,1 1 0-16,0-2 0 16,0-2 0-16,-1 2 0 15,2 0 0-15,0 0 0 16,-1-1 0-16,2 0 0 15,2 1 0-15,-3 0 0 16,2 0 0-16,5 0 0 16,-6 0 0-16,2 2 0 15,-1 0 0-15,-1-1 0 0,-2 0 1 16,0-1-1-16,0 1 0 15,-3-1 0-15,3 0 0 16,-2 0 0-16,-1 0 0 16,5 0 0-16,-5-1 0 15,3 1 0-15,-1 0 0 16,1 0 0-16,0 0 0 15,2 0 0-15,-2 0 0 16,3 0 0-16,-2 0 0 16,2 0 0-16,0-2 0 15,2 2 0-15,0-3 0 16,-1 2 0-16,0 0 0 15,0 0 0-15,-3 0 0 16,0-3 0-16,0 3 0 0,-2 0 0 16,1 1 0-16,-2 0 0 15,2 0 0-15,-1 1 0 16,0 0 0-16,0 0 0 15,1 0 0-15,-4 1 0 16,1-2 0-16,-2 1 1 16,-10-1-2-16,15 1 1 15,-15-1 0-15,18 0 0 16,-18 0 0-16,21 2 0 15,-8-2 0-15,6-1 0 16,1 2 0-16,1 0 0 16,-2 1 0-16,-1-1 0 15,-2 0 0-15,-6 0 0 16,-10-1 0-16,16 1 0 0,-16-1 0 15,0 0 0-15,17 1 1 16,-7-1-2-16,4 0 2 16,2 1-1-16,5 1 0 15,-1-2 0-15,-2 1 0 16,1-1 0-16,-5 1 0 15,-4-1 0-15,-10 0 0 16,9 1 0-16,-9-1 0 16,0 0 0-16,0 0-1 15,0 0 1-15,0 0-1 16,0 0 1-16,0 0 0 15,0 0 0-15,0 0 0 16,14 1 0-16,-14-1 0 16,0 0 0-16,0 0 1 15,0 0-1-15,0 0 0 0,0 0 0 16,0 0-1-16,-14 6 1 15,14-6-1-15,0 0 1 16,0 0-1-16,0 0 1 16,0 0 0-16,0 0-1 15,0 0 1-15,0 0 0 16,0 0-2-16,11 7 0 15,-11-7-2-15,0 0-2 16,0 0-7-16,-23 2-8 16,23 10-6-16,-17-15-9 15,17 3-1-15,-18 9 0 16,18-9 2-16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28.3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20953 4592 49 0,'-13'-11'34'0,"13"11"0"15,-13-13-2-15,13 13-14 16,-10-13-9-16,10 13-4 16,-10-17-1-16,10 17-2 15,-10-11 0-15,10 11-1 16,-11 6 0-16,4 7 0 15,-4 2-1-15,1 5 0 16,0 5 0-16,-1-2 0 0,2 0 0 16,1-2 0-16,3-5 0 15,3-5 1-15,2-11-1 16,0 0 0-16,19 7 1 15,-6-14-1-15,2-3 0 16,1-1 0-16,0-4 0 16,-1-5 0-16,-4 1 0 15,-3-3 0-15,-4 2 0 16,-7-1 0-16,-5 5 0 15,-4-2 0-15,-5 8 1 16,-5 7-1-16,-5 9-1 16,-1 6 1-16,-2 10 0 15,0 10 0-15,-2 11 0 0,3 8 0 16,-1 7-1-1,1 5 1-15,7-1 2 0,5 1-2 16,3-5 1-16,6-6-1 16,8-11 1-16,8-12-1 15,7-14 1-15,9-12-1 16,6-15-1-16,4-13 2 15,2-10-3-15,0-8 3 16,-6-4-2-16,-2-1 1 16,-9-1-1-16,-8 5 2 15,-8 4 0-15,-7 9-2 16,-10 6 1-16,-4 11 0 15,-2 9 0-15,-2 10 0 16,-2 13-1-16,0 9 1 0,1 11-1 16,3 8 1-16,5 9 1 15,0 5-1-15,5 5 1 16,2 2-1-16,3-4 1 15,7-2-1-15,3-5 1 16,3-8-1-16,6-9-1 16,4-12 0-16,6-11 0 15,0-15 0-15,3-10 0 16,-3-14 1-16,0-13-1 15,-3-6 1-15,-5-2 1 16,-6-5 0-16,-6 3-2 16,-7 1 3-16,-3 9-3 15,-4 9 2-15,-8 10-2 16,0 12 1-16,-3 9 0 15,-1 14-1-15,2 7 3 0,-1 13-3 16,3 7 2-16,0 7-2 16,4 4 2-16,4 5 0 15,2-2-2-15,1 0 1 16,5-2 0-16,3-8 0 15,3-2 0-15,3-7 2 16,1-9-3-16,4-10 3 16,2-12-3-16,2-9 1 15,2-9-1-15,-1-15 1 16,1-11 0-16,0-8-3 15,-3-3 4-15,0 1-3 16,-6 1 3-16,-4 6-1 16,-4 9 1-16,-5 10-1 15,-7 12 0-15,-3 11 0 0,-3 13 0 16,-3 6 0-16,0 8-1 15,1 7 1-15,1 4 0 16,5 6 0-16,4 1 0 16,3-1 2-16,6-5-3 15,3-1 3-15,5-6 0 16,6-10-1-16,4-6-1 15,2-14 2-15,1-11-2 16,1-14 0-16,1-9 1 16,-2-7-2-16,-4-9-1 15,-5-2 1-15,-6-6 2 16,-5 0-3-16,-6-2 3 15,-4 7-2-15,-3 2 1 16,-2 1 1-16,-4 8-1 0,4 7 0 16,0 5 0-16,4 12 0 15,10 12 0-15,-11 5 0 16,11 15 0-16,1 9 0 15,3 8-1-15,-2 4 1 16,4 4 0-16,-3 1 0 16,4-1-1-16,-2-9 1 15,2-5 0-15,1-8-1 16,4-9 1-16,-2-12-1 15,5-10 1-15,1-11 0 16,3-12 0-16,-2-10-1 16,1-10 2-16,-2-6-1 15,-2-2 0-15,-3 0 0 16,-6 3 1-16,-4 7-1 15,-3 12 0-15,-6 10 0 0,-2 16 0 16,-5 14 0-16,0 13 0 16,-3 16-1-16,-2 10 1 15,0 7 0-15,2 9-1 16,-1 4 1-16,2 3-1 15,2 0 1-15,8-1-1 16,3-7 4-16,6-5-1 16,5-8-1-16,3-9-1 15,7-9 2-15,3-11-2 16,2-12 2-16,0-13-2 15,-1-12 0-15,0-8-3 16,-5-6 1-16,-1-7 2 16,-7-3-3-16,-3-3 4 15,-4-1-4-15,-3 2 3 0,-2 9-2 16,-1 6 3-16,-1 8-1 15,-1 10 0-15,7 15 0 16,-15 9 0-16,6 16 0 16,-1 9-1-16,-3 11 1 15,1 13-1-15,-5 7 2 16,1 6 1-16,0 4-1 15,-2 2 1-15,2 2 0 16,2-1 0-16,4-1 0 16,1-5 0-16,2-6-2 15,8-7-1-15,4-13 1 16,4-11-1-16,6-12 1 15,3-13-1-15,2-13 1 0,3-12-1 16,0-11 1-16,-3-4-1 16,-5-6 1-16,-2-2 0 15,-7-1 0-15,-6 3 0 16,-5 4 1-16,-3 6-1 15,-2 8 0-15,-4 6 0 16,-1 9 1-16,1 8-1 16,0 10 0-16,3 9 0 15,1 9 0-15,1 9 0 16,1 7 0-16,2 9-1 15,0 4 2-15,2 4-1 16,2 0 1-16,1-1-1 16,-1-1 1-16,2-9-2 15,3-7 3-15,3-15-2 0,3-11 0 16,3-15 0-16,3-15 0 15,3-18 0-15,3-12-1 16,5-15 1-16,-3-8-1 16,-1-8 1-16,-1-1-2 15,-7 0 3-15,-4 6-2 16,-5 7 1-16,-9 12 0 15,-3 14 0-15,-5 13 0 16,-7 14 0-16,0 14 0 16,0 10-1-16,-1 11 1 15,-2 9 0-15,1 8-1 16,3 7 1-16,1 3 1 15,4 6-1-15,0 1 1 16,1 2-1-16,4-3 1 0,6-6-2 16,1-8 2-16,3-6-3 15,4-14 1-15,2-12 0 16,5-14 0-16,1-17 1 15,1-11-1-15,-2-15 1 16,1-9-1-16,-1-12 2 16,0-5-1-16,-5-7 0 15,-2 3 0-15,-5 2 1 16,-2 9-1-16,-3 9 1 15,-3 13 0-15,-3 14 1 16,-4 16-1-16,0 17 0 16,0 18 0-16,-1 14-1 15,-1 14 2-15,1 11-3 0,0 9 2 16,2 0-2-1,4 2 2-15,3-3-2 0,5-6 3 16,6-7-3-16,5-10 1 16,4-11 0-16,3-11-1 15,3-10-1-15,0-9 1 16,-2-9-1-16,-3-7 0 15,0-9 1-15,-3-8-1 16,-6-4 1-16,-2-5 0 16,-4-3 2-16,-3-1-1 15,-3-1 1-15,0 3 0 16,-3 3 0-16,2 7 0 15,1 10 0-15,6 12-1 16,-13 3 0-16,6 18-1 16,3 16 0-16,-4 9 0 15,1 11 0-15,-2 10-1 0,-4 8 0 16,-1 6 1-16,-1 1 1 15,2 2 0-15,0-5 0 16,3-5 0-16,2-7 0 16,8-10 2-16,4-12-1 15,7-14-1-15,5-9-1 16,1-14 1-16,3-12-1 15,2-12 1-15,-2-7 0 16,-3-8-1-16,-3-8 1 16,-3-6 0-16,-4-2 0 15,-4-2 0-15,-3 1 1 16,0-2 0-16,-2 6 0 15,-2 5 1-15,4 7-1 0,-1 7 1 16,1 7-2-16,0 18 2 16,0 0-2-16,10 11-1 15,-5 12 0-15,-4 6-1 16,4 6 1-16,-5 7-2 15,2 4 2-15,-4 0-1 16,-3-1 1-16,1-5 1 16,0-6 0-16,2-7 1 15,2-10-1-15,0-17 0 16,0 0 1-16,15-33-1 15,-2-5 0-15,4-9 1 16,2-11 0-16,-2-4 0 16,1-4 1-16,0 3-1 15,-5 5 0-15,-5 8 1 0,-6 6-1 16,-4 13 0-16,-5 11-1 15,-6 10 0-15,-1 10-1 16,0 9 1-16,-3 7 0 16,3 6 0-16,2 7 0 15,3 5-1-15,0 3 1 16,4 1-2-16,5 1 2 15,0 1-1-15,5-3 1 16,2-5-1-16,0-7 0 16,0-5 1-16,0-9 0 15,-7-11 0-15,15-2 0 16,-11-13 0-16,0-8 1 15,-1-12-1-15,-2-4 1 16,1-6 1-16,-2-3-1 16,0-3 1-16,-4 0 0 0,3 3 0 15,-1 4-1-15,0 12 1 16,-1 8 0-16,2 9-1 15,1 15-1-15,-4 11 1 16,3 13-1-16,-1 12 1 16,-2 12-2-16,-1 7 0 15,-1 6 0-15,-1 1 0 16,1 3 0-16,1-1 0 15,1-1 0-15,1-5 0 16,3-7 0-16,3-7 1 16,1-8 0-16,3-10 0 15,0-9-1-15,-7-17 1 16,18 4-1-16,-10-18 1 15,0-6 0-15,-3-6-1 0,-2-6 1 16,-2 1 0-16,-3 1 0 16,-2 1 0-16,-1 7 1 15,-2 8-1-15,7 14 0 16,-12 0 0-16,6 14 0 15,-1 7 0-15,2 7 0 16,-1 2 0-16,1 4-1 16,2 0 2-16,-1 3-2 15,2 1 2-15,-3 4-2 16,1 3 1-16,-1 11-1 15,-2 8 0-15,-3 6 0 16,0 10 0-16,-2 2 0 16,0 2-1-16,2-6 2 15,1-8-1-15,5-16 0 0,1-15 1 16,6-19-1-16,-3-20 1 15,15-12 0-15,-6-19-1 16,3-15 1-16,-2-9 0 16,-4-6 1-16,1-7 0 15,-4-2 0-15,-1 2 1 16,-5 3 0-16,1 10 0 15,0 8 0-15,-3 11 0 16,0 10 0-16,5 26-1 16,0 0 0-16,-4 18-1 15,4 15 0-15,-3 8-1 16,2 8 0-16,0 7 0 15,1 2 0-15,-5 7-1 0,1 3 2 16,3-3-1 0,-3 5 0-16,-1 3 2 0,1 1 0 15,-1 1-1-15,-2-3 2 16,3-3-2-16,-3-7 1 15,3-7-1-15,2-10 1 16,-2-10-2-16,4-13 0 16,0-22 0-16,0 0 0 15,9-12 0-15,-5-21-2 16,1-12 3-16,2-15-2 15,-1-12 2-15,-1-15-1 16,0-7 1-16,-2-2-1 16,3 5 2-16,-5 12 0 15,4 15 0-15,-1 18-1 0,-3 19 1 16,-1 27-1-16,9 11-1 15,-6 22 1-15,-1 12-1 16,0 10 0-16,0 8 0 16,-1 5-1-16,-1 1 1 15,3 6 0-15,-4-3-1 16,-1 2 2-16,1-6-2 15,1-1 2-15,-1-6-2 16,1-3 2-16,0-9-1 16,2-8 1-16,1-11 0 15,1-12-1-15,-4-18 0 16,12-2 0-16,-6-21 0 15,2-16 1-15,-1-16 0 16,1-14-2-16,-2-10 2 16,-4-12 0-16,0-9 1 0,-2-1 0 15,-2 8 1-15,-3 6-1 16,4 21 0-16,-6 17 2 15,5 21-2-15,2 28 0 16,-8 21 0-16,3 25-1 16,4 16 0-16,-2 14 0 15,-2 11 0-15,-1 3 1 16,1 1-2-16,3 0 2 15,0-2-1-15,-2-11 1 16,2-5 0-16,1-11-2 16,1-12 1-16,0-12-1 15,0-12 1-15,0-15 0 16,0-11 0-16,0-25 1 15,0-9-1-15,1-20 1 0,0-17 0 16,-1-13-1-16,4-12 1 16,-1-3-1-16,3-1 1 15,1 9-1-15,0 15 1 16,0 17-2-16,-3 23 0 15,1 25 1-15,0 22 0 16,-3 21 0-16,-4 18-1 16,-1 15 2-16,-2 4-1 15,0 8 0-15,-1-1 0 16,3 0 1-16,0-2-1 15,2-7 1-15,4-5-1 16,1-10-1-16,1-9 0 16,3-9 0-16,-1-12-1 15,2-9 1-15,-9-13-1 0,17-12 1 16,-12-14-1-16,-3-14 1 15,2-11 0-15,-4-14 0 16,-1-7 2-16,-4-15 0 16,3-5 0-16,-1-3 0 15,5 8 1-15,-2 9-1 16,2 18 1-16,0 22-1 15,3 23-1-15,2 28-1 16,-5 23 0-16,2 27 1 16,-5 16-2-16,-3 13 1 15,-3 8-1-15,-1 7 1 16,-5-4-6-16,5 9 0 15,-8-11-1-15,9 4-19 0,-5-15-2 16,3-7-3-16,1-17 1 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35.05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20883 9365 65 0,'4'-20'32'16,"-3"2"-1"-16,4 5 0 0,-5 13-24 15,0 0-2-15,0 0 0 16,-1 30-2-16,-3 5 0 15,3 14 0-15,-5 12-1 16,1 12 1-16,0 8-1 16,-1 10 0-16,1 2 0 15,1 1-1-15,-1-7-2 16,0-4 2-16,4-15-4 15,1-10 2-15,1-13-2 16,-1-17 2-16,4-15-2 16,-4-13 0-16,4-18 3 15,-1-13 0-15,1-21 1 16,3-18-1-16,-1-20 3 15,3-14-2-15,-3-9 2 0,1-2 0 16,-2 0-1-16,1 15 0 16,-8 15 1-16,2 26 0 15,-4 25-1-15,4 34 0 16,-15 19 0-16,5 32-1 15,1 24 0-15,-1 18 0 16,-2 14-1-16,3 10 0 16,0 0-2-16,-1 1 3 15,7-9-3-15,2-8 1 16,4-15-2-16,1-13 2 15,3-13-2-15,1-16 0 16,1-11 1-16,-1-16 0 16,-8-17 1-16,13-9-1 15,-11-22 1-15,1-16-1 16,-5-20 3-16,-1-16 0 0,-3-16 1 15,-2-10-1-15,-5-6 3 16,2 2-3-16,-4 9 3 16,2 18-1-16,0 20 0 15,3 26-1-15,0 27-1 16,6 31 1-16,4 29-2 15,1 22 1-15,5 22-2 16,-3 11 1-16,4 13-3 16,-1 5 2-16,1-1-3 15,0-6 3-15,0-6-2 16,-1-14 2-16,-1-16-2 15,1-14 3-15,0-17-1 0,1-19 0 16,-7-27 1-16,10 0 0 16,-4-30 0-16,-1-22-1 15,-2-19 3-15,1-20-3 16,-1-20 4-16,0-12-2 15,-3-6 2-15,0 3-2 16,0 12 2-16,-3 20-1 16,0 23 0-16,-2 29 1 15,5 42-2-15,-14 12-1 16,5 39 1-16,0 21-1 15,-4 19-2-15,-1 15 2 16,4 13-2-16,-5 2 2 16,4 0-2-16,1-3 2 15,0-8-2-15,3-10-1 16,4-14 1-16,2-18-2 0,1-18 2 15,1-17-2-15,4-13 3 16,-5-20-3-16,8-20 3 16,-5-15 4-16,1-25-2 15,0-24 1-15,-1-21 1 16,1-22-1-16,3-20 0 15,0-5 1-15,4-2 0 16,2 12-3-16,-2 25 3 16,1 34-2-16,-2 39-1 15,-10 44 2-15,15 41-2 16,-13 37-1-16,-3 32-1 15,-6 18 2-15,0 11-3 16,-1 0 3-16,-1-7-3 16,0-6 2-16,0-14-1 0,5-12 0 15,2-15 1-15,0-16-1 16,6-14 1-16,2-10-2 15,2-13 1-15,1-15 0 16,1-12 0-16,1-15 1 16,2-16 1-16,-4-18 2 15,0-13-1-15,-1-18 1 16,-2-19-1-16,0-5 2 15,-4-5 1-15,0 8-2 16,1 10 2-16,-2 15-4 16,-1 21 2-16,2 25-1 15,-2 25 0-15,4 36 0 16,-3 18-3-16,1 15 4 15,-3 11-4-15,0 6 2 16,1 3-2-16,-2 0-1 0,0-5 1 16,0-9 0-16,3-7 0 15,0-11-1-15,2-8 1 16,1-12-2-16,1-8 3 15,0-13 1-15,-5-16-1 16,0 0 1-16,14-24-1 16,-10-13 0-16,-1-15 2 15,0-15 1-15,0-21 0 16,2-14 0-16,-1-9 0 15,-1 1-1-15,3 7 3 16,0 15 0-16,-2 20-2 16,2 25-1-16,-1 33-1 15,-4 31 1-15,1 29-1 0,-5 17 1 16,-2 15-3-16,-2 8 1 15,-2 2-1-15,-2-2-1 16,1-3 1-16,0-11 0 16,3-7 0-16,2-8 0 15,3-7 0-15,2-6 0 16,0-10 1-16,0-8 1 15,3-8-1-15,-5-10 0 16,2-12 1-16,0 0 0 16,-11-32 0-16,6-4 0 15,-2-9 2-15,2-10-1 16,-1-5 2-16,5 3 0 15,-4 7 0-15,7 10 2 16,-1 15-3-16,-1 25 1 0,0 0-3 16,7 36 0-16,-7 9-1 15,-3 12-1-15,2 8 0 16,0 4-1-16,-4 4 2 15,1 0 0-15,-2-2 1 16,-2 5 2-16,-1 4-1 16,-2 2-2-16,2 4 2 15,-3 3-2-15,1 2 1 16,1 0-2-16,2-2 1 15,3-10-3-15,1-9 2 16,2-15 0-16,2-14 0 16,1-17 1-16,-1-24 0 15,0 0 1-15,2-25 0 16,-4-16 1-16,-3-18 1 0,1-10-1 15,-2-15 0-15,1-5 1 16,5 2-1-16,-1 8 1 16,1 13-1-16,4 16 2 15,0 23-2-15,-4 27 2 16,15 10-4-16,-9 24 0 15,-1 15 1-15,-2 10-2 16,-3 10 2-16,-1 6-3 16,0 7 2-16,-7 0-2 15,1 4 2-15,0 1 1 16,-2-5-1-16,2-7 0 15,2-7 0-15,3-13 0 16,1-9-1-16,3-12 0 16,0-17 1-16,-2-17 0 0,12-5 0 15,-6-19-1-15,-2-15 2 16,0-14 0-16,-3-19 1 15,0-13 0-15,-1-13 0 16,-1-7 1-16,-4-3-1 16,3 9 4-16,0 11-3 15,2 20 2-15,0 23-3 16,2 25 0-16,-2 20 0 15,9 37-1-15,-3 16-1 16,1 14-2-16,-3 12 2 16,1 5-3-16,0 3 2 15,-5 0 0-15,0 2 0 16,-5-8 1-16,2-6 0 15,-2-9 0-15,-1-10 1 16,2-10-1-16,-2-14 1 0,5-12 0 16,1-20 1-16,0 0-1 15,-4-19 0-15,4-14 0 16,0-17 1-16,0-15 1 15,0-16-1-15,1-16 1 16,0-13-1-16,3-7 0 16,1 1 1-16,0 9 0 15,5 17-1-15,-3 20 1 16,2 31-1-16,0 27-2 15,-1 28 0-15,-2 27 1 16,-1 21-1-16,-3 15-1 16,0 11 0-16,-2 4-2 0,-1 0 2 15,0-3 1-15,-1-4-1 16,-2-7 1-16,3-11 0 15,-2-12 0-15,3-12 0 16,0-13-1-16,0-14 0 16,0-18 1-16,0 0 0 15,7-28 0-15,-6-10 1 16,-1-18 0-16,1-15 2 15,-1-16 1-15,0-14 0 16,1-5-1-16,0-4 1 16,3 10 2-16,0 13-2 15,3 26 1-15,-3 29-2 16,-4 32-2-16,7 32 0 15,-7 29 1-15,-2 27-2 16,0 13-3-16,-1 15 2 16,-3-1-2-16,1 1 2 0,1-1 1 15,-3-8 0-15,1-7 0 16,0-13 0-16,1-14 0 15,7-13 0-15,-2-15-2 16,4-13-2-16,0-22 1 16,-4-10 1-16,14-29-1 15,-7-14 3-15,-4-15-1 16,-3-16 3-16,-2-13 1 15,-4-14 3-15,1-4 1 16,-4-7 0-16,2 12-2 16,-1 10 1-16,6 23-2 15,-2 18 0-15,8 30 0 16,-4 19-2-16,9 39 0 0,0 19-2 15,2 17-1-15,-3 15 0 16,-2 7-1-16,2 10 0 16,-8-2 0-16,0 1 1 15,-4-7-1-15,0-6 1 16,-5-7 1-16,4-16-1 15,-2-16 1-15,0-12 1 16,2-16-1-16,-1-14 1 16,6-12-1-16,-4-31 2 15,-1-10 0-15,2-19 2 16,-1-19-1-16,2-20 1 15,3-10-1-15,2-6 1 16,3 5 0-16,0 11 0 16,4 17-1-16,0 25-1 0,-1 27 1 15,-9 30-2-15,15 19 0 16,-10 22 0-16,-4 14-1 15,-1 11 0-15,-4 6 0 16,2 7 0-16,-4 4 1 16,-1 3-1-16,0 3 2 15,2 3-2-15,-1 4 0 16,0-1 0-16,1-4 0 15,2-6-1-15,2-10 0 16,1-10 1-16,0-18-1 16,0-14 0-16,2-22 1 15,-1-23 1-15,-1-20-1 16,1-20 2-16,-2-17 0 15,-2-19 2-15,3-10-1 16,0-13 1-16,1 4-1 0,-1 6 1 16,3 16-1-16,2 20 0 15,-2 22 0-15,2 29-2 16,1 26 1-16,-3 25-1 15,1 18 1-15,-3 11-2 16,1 8 1-16,-2 3-1 16,0 0 0-16,-1-5 0 15,1-4 0-15,-3-6 0 16,3-4 0-16,2-11 0 15,-1-7 0-15,0-12 0 16,3-10 0-16,-4-18 0 16,0 0 0-16,8-34 0 15,-6-11 0-15,2-18 1 16,0-14 1-16,-1-15 1 0,4-10-1 15,-2-4 0-15,2 6 0 16,-2 11 1-16,2 17 0 16,-3 20-2-16,0 21 0 15,-4 31 0-15,-2 16 1 16,-4 25-1-16,-2 13 0 15,1 9-1-15,-1 7 1 16,0 5-1-16,2 1 0 16,-1-2 0-16,5-3 1 15,2-4-1-15,0-7-1 16,4-8 1-16,1-10-1 15,4-8 1-15,-4-9 0 16,3-14 0-16,-8-11 0 16,6-10 1-16,-5-13-1 0,-2-13 2 15,-2-11-1-15,-1-11 1 16,-2-9 0-16,2-8 1 15,2 1 0-15,-1 3-1 16,1 12 1-16,5 13-1 16,0 20 1-16,-3 26-2 15,14 14-1-15,-7 29 0 16,-1 15-1-16,0 14 0 15,-4 9-1-15,0 8 1 16,-3-6 0-16,-2-2 0 16,-3-7 2-16,1-7-1 15,-3-7 2-15,0-8 0 16,1-8 0-16,1-7-1 0,2-9 1 15,0-8-1 1,2-7 0-16,2-13 0 0,0 0 0 16,-5-22 1-16,3-7-1 15,0-16 0-15,-1-11 1 16,3-12 0-16,0-5-1 15,-1 1 1-15,2 7 0 16,-1 13 1-16,3 19-1 16,-1 21 0-16,-2 27-1 15,0 23 0-15,-1 21 0 16,-3 11 0-16,2 9-2 15,-4 6 0-15,0 5 0 16,1 3 0-16,-2 3 0 16,-1 0 1-16,1-5-1 0,1-5 1 15,0-7 1-15,5-12-1 16,-2-13 0-16,6-15-1 15,-1-17 1-15,-2-22 0 16,0 0 0-16,9-37 0 16,-9-7 0-16,-2-16 1 15,-1-10 0-15,-6-13 3 16,5-7-1-16,-1 1 2 15,1 8-2-15,1 16 1 16,4 19 0-16,2 23-1 16,-3 23-1-16,12 24-2 15,-5 20-1-15,0 18-1 16,-2 11 1-16,2 7-1 15,-5 1-1-15,-2 5 1 16,0-1 3-16,-5-1-1 0,-2-2 1 16,0-7 0-16,0-6 0 15,-3-13 0-15,6-5-1 16,-1-15 1-16,2-11-2 15,3-25 2-15,0 0 0 16,2-17 0-16,0-13 2 16,1-15-1-16,-1-12 2 15,1-13-2-15,1-8 2 16,-1-5-1-16,1 4 0 15,-2 9 0-15,4 12-1 16,-3 16 0-16,3 20-1 16,-6 22 1-16,13 27-1 15,-7 15 0-15,2 12 0 16,-2 9-1-16,-3 4 0 0,2 6-1 15,-2-2 0-15,-2 0 0 16,-1-8 1-16,0-6 0 16,-1-9-2-16,2-10 2 15,2-9 0-15,-1-14 0 16,-2-15 1-16,0 0-1 15,9-24 1-15,-8-7 0 16,-1-12 2-16,0-9-1 16,-1-8 1-16,0-7 1 15,-1-4-1-15,2 2-1 16,0 5 1-16,-1 11-1 15,1 9-1-15,1 14 1 16,-1 15-1-16,0 15 0 16,3 18 1-16,-2 9-1 0,-1 13 1 15,0 6-2-15,0 9 1 16,0 8-2-16,0 4 0 15,0 3 1-15,0-4-1 16,4 4 0-16,-3-6 0 16,-1-4 0-16,1-10 1 15,2-11 1-15,-2-13 0 16,0-13 0-16,-1-13 0 15,-1-22 0-15,-2-14-1 16,1-18 2-16,0-13 1 16,-3-13-1-16,0-10 1 15,1-9 0-15,0 3-1 16,1 7 1-16,2 16 0 0,1 19-1 15,1 22-1 1,-1 32 0-16,8 18 0 0,-3 27 0 16,-3 16-1-16,0 14 0 15,-2 2-1-15,-1 3 0 16,-4-3 1-16,1-4-2 15,-2-5 2-15,0-7 0 16,3-3 1-16,0-8 0 16,2-9 0-16,4-6 0 15,1-10 0-15,1-12 0 16,-5-13 0-16,14-16 0 15,-6-12-1-15,-1-16 1 16,-4-9-1-16,0-14 3 16,-6-8-1-16,-1-8 0 15,-1 4 2-15,-1 4-1 0,-2 10 0 16,2 17 0-16,3 19 1 15,3 29-2-15,-5 12-2 16,9 33 1-16,-3 17-2 16,2 16-1-16,0 10 1 15,0 11-1-15,-4-1-1 16,0 2 2-16,-5-2 1 15,-1-3 1-15,-1-8 0 16,0-4 0-16,1-7 0 16,1-9 2-16,0-11-3 15,4-11 2-15,2-14-3 16,4-16 2-16,-4-15 0 15,3-12 0-15,-2-17-1 16,-1-13 1-16,-3-14 2 0,-2-14-2 16,0-7 2-16,1-7-1 15,-1 1 0-15,2 9 1 16,1 8 0-16,0 14-1 15,4 20-1-15,3 22 1 16,1 21-1-16,1 23 0 16,0 19 0-16,-1 11-1 15,1 12 1-15,-3 10-1 16,1 1-1-16,-4 3 0 15,-2-2 1-15,0-10 1 16,-3-10-1-16,2-12 1 16,0-15-1-16,-1-11 2 15,2-18-1-15,1-12 1 16,-2-40-1-16,1-3 0 0,-2-19 0 15,2-9 0-15,0-10 1 16,-1-6-1-16,2 2 2 16,1 12-2-16,0 13 1 15,2 20-1-15,3 23 0 16,-6 17 0-16,16 28-1 15,-9 18 1-15,2 13-3 16,-4 11 2-16,0 7-1 16,-2 3 2-16,-3-4-2 15,-1-4 2-15,0-9-1 16,1-11 1-16,-2-7 0 15,2-13 0-15,3-9 0 16,-2-8 0-16,-1-15 0 16,0 0 0-16,14 4 0 15,-9-16-1-15,2-4 1 0,-1-6 0 16,-1-7-1-16,0-8 1 15,0-5 0-15,-2-3 1 16,0-5-1-16,-1 4 0 16,-1 3 1-16,0 8 0 15,-1 8-1-15,1 16 1 16,-1 11-1-16,7 19-1 15,-6 12 1-15,4 14-2 16,-5 6 1-16,4 8-1 16,-7 1 1-16,2 1-1 15,0-5 2-15,-3-6-1 16,2-7 1-16,0-13 0 15,1-5 1-15,0-14 0 16,1-11 0-16,0 0 0 0,-3-31 0 16,1-2 0-16,2-9 0 15,-4-5 1-15,2-2-1 16,-1 1 1-16,0 7-1 15,2 8 0-15,-2 12-1 16,3 21 0-16,0 0-1 16,-6 12 0-16,1 9 0 15,1 6-2-15,-6-6-4 16,10 8-10-16,-14-20-8 15,7 4-9-15,-8-19 0 16,4-5-1-16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0.40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20777 16084 19 0,'14'-26'22'16,"-8"9"-12"-16,3 7-1 15,-7-6 2-15,9 9-1 16,-13-9 2-16,2 16-1 16,6-16 0-16,-6 16-1 15,-1-13-1-15,1 13-3 16,-3-12-1-16,3 12-1 0,-4-11-1 15,4 11 1-15,-2-12-1 16,2 12-1-16,1-12 1 16,-1 12-1-16,1-12-1 15,-1 12 2-15,0-12-2 16,0 12 0-16,-6-15 0 15,6 15-1-15,-16-20 1 16,1 6-1-16,-7-3 1 16,-5 1 0-16,-6 1 0 15,-4 1-1-15,-7 1 1 16,-12 4-1-16,-2 4 1 15,-8 4-1-15,-1 5 1 16,-6 0-1-16,-1 2 0 16,-5-1 0-16,3-1 0 15,1 1 1-15,-1-2-1 0,2 0 1 16,1-2-1-16,-1 0 1 15,-2 1 0-15,3 3-1 16,-1-1 1-16,-1 5-1 16,0 1 0-16,-1 1 0 15,1 3 0-15,-1 2 0 16,0 3 0-16,1-3 0 15,4-1 0-15,4 0 0 16,4-8 0-16,6 0 0 16,5-5 0-16,8-5 0 15,1-4 0-15,3-4 0 16,6-1 0-16,1-2 0 15,2 1 0-15,1 0 0 16,1 2 0-16,0 3-1 0,5 3 1 16,-4 2 0-16,-1 0-1 15,0 5 1-15,-4-1-1 16,1 0 1-16,2 0-1 15,1 0 1-15,2-1 0 16,6 1 0-16,4-1-1 16,4 0 1-16,13 0 0 15,-14 0-1-15,14 0 0 16,0 0 0-16,0 0 0 15,15 7-1-15,4-4 1 16,8-5 0-16,9-2-1 16,9-4 0-16,14-4 2 15,6-2-1-15,9-5 1 16,0 2-1-16,-1-3 1 0,-6 0-1 15,-10 8 1-15,-13 1 0 16,-15 2-1-16,-16 6 1 16,-13 3 0-16,-19 6 0 15,-17 5 0-15,-13 4 0 16,-13 6-1-16,-15 3 1 15,-9 2 0-15,-9 7 0 16,-4 0 0-16,3-1 1 16,9-3-1-16,11-7 0 15,17-8 1-15,23-9-1 16,22-11 1-16,23-10-1 15,25-13 0-15,21-8 0 16,17-6 0-16,11-4 0 16,9 1 0-16,2 1 0 15,-5 7 0-15,-9 4 1 0,-15 10-1 16,-17 9 3-16,-19 7-5 15,-17 8 2-15,-12 0 0 16,-32 17-1-16,-9 2 1 16,-12 3-2-16,-16 7 2 15,-7 1-2-15,-7 2 2 16,-3-1 0-16,5-1 0 15,8-5 1-15,9-4-1 16,17-8 1-16,18-6 0 16,15-7-1-16,14 0 0 15,25-23 0-15,9 3 1 16,14-4-1-16,14-3 0 15,7-3 0-15,9 0 0 16,5-1 0-16,2 2 1 0,-5 5 1 16,-10 5-4-16,-12 5 4 15,-16 4-2-15,-18 8-2 16,-24 2 2-16,0 0-1 15,-23 14 1-15,-13-2-2 16,-11 1 2-16,-11 4-2 16,-9 1 2-16,-5 7 1 15,-1 1-1-15,-1 3 0 16,10-1 0-16,8 1 1 15,16-5-1-15,19-4 0 16,22-5-1-16,24-9 1 16,23-10-1-16,21-10 0 15,24-5 0-15,16-8-1 16,22-1 0-16,11-7-2 0,10 3 1 15,0-4-1-15,2 12-1 16,-11-2 1-16,-5 14-1 16,-23 1 1-16,-18 11 0 15,-24 3 1-15,-17 7 0 16,-19 1 0-16,-12 4 1 15,-16 0 1-15,-7 2 0 16,-6-6 0-16,-1 0 2 16,5-11 0-16,-1 10 0 15,1-10 1-15,15-4-1 16,1-2-1-16,5-4 0 15,8 0 1-15,3-4-1 16,4 1 1-16,0 1 0 0,2-2-1 16,-5 2 2-16,0 2 0 15,-4-3 1-15,-1 5 0 16,-8-1-1-16,-3 2 1 15,-5-2-1-15,-2 5 1 16,-10 4 0-16,0 0 0 16,0 0-1-16,-5 18-1 15,-9-3 0-15,-4 8-1 16,-3 3 1-16,1 5-1 15,0 3 0-15,2 0-1 16,9-4 0-16,8-2 1 16,11-7 0-16,14-8 1 15,14-11-1-15,15-10 1 16,15-11-1-16,10-6 1 0,4-9 0 15,5-2-1-15,-1-4 0 16,-5-1 1-16,-8 2-1 16,-10 3 1-16,-11 4-1 15,-9 4 1-15,-8 6-2 16,-15 6 2-16,-20 16 0 15,0 0-1-15,-14 3 1 16,-19 16 0-16,-18 6 1 16,-12 7-1-16,-12 4 2 15,-7 5-1-15,-4-2 2 16,8-2-2-16,5-6 1 15,18-4-3-15,12-9 1 16,22-7 0-16,21-11-1 16,22-15 0-16,23-4-1 15,14-12 0-15,15-4 0 0,5-8 0 16,7-2 0-16,0-2 0 15,-5 0-2-15,-10 2 3 16,-14 6-2-16,-14 3 3 16,-14 6-1-16,-16 5 0 15,-17 7 0-15,-15 11 0 16,-18 7 1-16,-12 12-1 15,-17 5 0-15,-9 7 2 16,-11 6-1-16,-1 4-1 16,0 0 1-16,7-3 0 15,15-3-2-15,12-7 2 16,19-6-2-16,21-12 0 15,13-3 0-15,33-22-1 16,12-3 1-16,11-10 0 0,9-9 1 16,7-8-1-16,1-4 1 15,-4 0-1-15,-5 3 0 16,-18 4 0-16,-13 9 1 15,-21 8-1-15,-17 12 1 16,-20 11-1-16,-18 12 1 16,-18 11 0-16,-19 13 1 15,-12 8-1-15,-8 13 1 16,-6 6 0-16,-3 4 0 15,9-1 0-15,8-4 0 16,20-4 0-16,18-11-1 16,23-13 0-16,22-15 0 15,28-16-1-15,22-18 1 0,20-17-1 16,24-12 0-16,13-13 0 15,12-10 1-15,5-6-2 16,-2-2 1-16,-9 1 0 16,-11 10 0-16,-26 11 0 15,-24 14 0-15,-28 12 1 16,-29 17 0-16,-29 18 2 15,-27 16 0-15,-24 16-2 16,-22 13 2-16,-15 17-1 16,-18 13 1-16,-5 13 0 15,-3 1-1-15,8 2 2 16,13-4-2-16,21-8 0 15,23-13-1-15,29-17-1 16,33-21 1-16,30-27-1 16,43-20 0-16,28-28-2 0,32-22 2 15,21-16 0-15,22-17 0 16,8-9 1-16,10-2-2 15,-7-3-1-15,-11 13 1 16,-29 12 0-16,-26 21 0 16,-33 17 2-16,-33 22-1 15,-35 20 2-15,-33 22 0 16,-26 19 1-16,-27 21-1 15,-18 19 1-15,-17 12 0 16,-11 18-1-16,-9 7 0 16,-4 10 0-16,7 0 1 15,6-2-3-15,13-9 2 16,20-9-1-16,21-21 0 15,26-20-1-15,30-24 2 0,32-31-2 16,17-11 0-16,33-35 1 16,34-27-1-16,23-24 2 15,28-21-1-15,16-16 1 16,21-12-2-16,9-9 1 15,-1 4-1-15,-9 6 0 16,-21 24 0-16,-31 20-1 16,-34 26 1-16,-39 24 0 15,-36 29 1-15,-43 28 0 16,-36 30 0-16,-32 25 2 15,-29 17-2-15,-20 20 2 16,-23 16-2-16,-15 14 1 16,-5 7-1-16,-1 5 1 15,6-6 0-15,14-6-1 0,20-14 1 16,32-15-2-16,32-27 1 15,38-25-1-15,39-29 0 16,40-26 1-16,36-31-1 16,36-29 1-16,32-24-1 15,30-21 1-15,21-15 0 16,14-14 2-16,9-5-1 15,-3 1-1-15,-12 13 1 16,-24 16-1-16,-32 21 0 16,-35 24 2-16,-40 25-2 15,-39 22 1-15,-36 25-1 16,-30 24 3-16,-27 19-3 15,-14 16 2-15,-16 13-2 16,-8 14 1-16,-11 10-2 0,2 6 1 16,5 3-1-16,14-6 1 15,17-13-1-15,19-14-1 16,25-22 2-16,29-25-1 15,34-25 0-15,28-27 1 16,30-27 0-16,22-20 1 16,26-20 0-16,13-17-1 15,17-9 2-15,2-2-2 16,-2 3-2-16,-11 11 1 15,-21 17 0-15,-32 19 0 16,-39 31 0-16,-40 26-1 16,-39 27 1-16,-40 24 1 15,-36 24 0-15,-29 18 2 16,-19 10-1-16,-1 7 1 15,3-7-1-15,14-4-1 0,19-14 1 16,25-11-2-16,33-21 2 16,27-16-3-16,27-22 2 15,22-8-1-15,20-16 1 16,12-10 1-16,10-10-1 15,6-4 1-15,2-10-1 16,1-1 3-16,-7 0-3 16,-9 1 0-16,-12 3 1 15,-11 6-1-15,-20 3 1 16,-15 9 0-16,-19 7 0 15,-14 9 0-15,-12 6 0 16,-12 12-1-16,-8 8 0 16,-9 13 1-16,-2 6-1 15,-3 12 0-15,4 4 0 0,4 6 0 16,13-2 0-16,11-5-1 15,21-7 0-15,17-14 0 16,24-17 1-16,22-21-1 16,23-20 2-16,22-22-2 15,24-18 2-15,15-17 1 16,13-16 0-16,3-7-2 15,-2 6 1-15,-11 8 0 16,-22 18-1-16,-31 23 2 16,-41 27-1-16,-29 38 0 15,-55 19 1-15,-30 32 0 16,-28 17-1-16,-19 17 1 15,-11 4 0-15,2 1-2 0,5-7 0 16,20-13 0-16,24-13 0 16,27-17-1-16,26-17 0 15,29-20 0-15,28-21 0 16,23-19 1-16,25-16 0 15,17-15 0-15,16-16 1 16,11-9-1-16,7-4 0 16,1 0 0-16,-8 8 0 15,-11 10-1-15,-20 16 0 16,-28 18 0-16,-32 25 0 15,-33 17 0-15,-30 22 1 16,-31 17 0-16,-22 18-1 16,-20 14 2-16,-9 6 0 15,-3 2 0-15,9-3-1 0,12-4 0 16,21-12 0-16,27-13 1 15,27-16-1-15,33-28 0 16,19-3 0-16,31-27 0 16,23-17 0-16,26-17 0 15,17-15 1-15,11-6-1 16,6-5 0-16,-8 1 0 15,-12 8 0-15,-21 11 1 16,-29 18-1-16,-30 16 0 16,-38 20 0-16,-34 17 0 15,-34 17 0-15,-21 12 0 16,-18 9 0-16,-12 9 0 15,-4 6 0-15,-4 6 0 16,7-1 0-16,14-6-1 0,17-7 1 16,22-10 1-16,25-13-1 15,27-18-1-15,29-18 1 16,31-23 0-16,28-15 0 15,24-18 0-15,20-12 0 16,19-10 0-16,4-4 0 16,0-2 0-16,-12 12 0 15,-19 13 0-15,-27 13 1 16,-29 17-1-16,-34 18 0 15,-34 19 0-15,-32 16 0 16,-23 17 1-16,-15 11-1 16,-14 6 0-16,-6 10 0 15,-2 5 0-15,2 3 0 16,7-2 0-16,16-4 0 15,16-7-1-15,18-8 1 0,23-11-1 16,20-16 1-16,24-17 0 16,25-23 0-16,20-16 1 15,19-19 0-15,15-16 0 16,16-13 0-16,3-7-1 15,1 1 0-15,-10 2 0 16,-14 15-1-16,-28 13-1 16,-30 25 1-16,-41 24 0 15,-34 26-1-15,-33 23 1 16,-26 21 0-16,-23 17 2 15,-7 11-2-15,0 1 0 16,22 2-9-16,11-23-8 16,40-4-11-16,15-28-8 0,35-23 1 15,22-23-2-15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1.28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20698 13955 32 0,'-17'4'32'16,"3"4"2"-16,-9-5-1 0,8 14-17 16,-12-13-5-16,12 11-4 15,-5-4 0-15,10 6-4 16,-3-1-1-16,7 2-1 15,2 0 1-15,7-2-2 16,3-2 0-16,4-7 0 16,4-5 1-16,4-4 0 15,2-11-1-15,4-3 2 16,1-7-1-16,2-5 1 15,-2-3-1-15,2-4 0 16,-3 2-1-16,-4 3 1 16,-3 5-1-16,-11 6 0 15,-6 19-1-15,-15-2 1 16,-9 18-1-16,-11 14 1 15,-11 8-1-15,-9 9 1 0,-5 4-1 16,-2 0 1-16,5-4-1 16,6-8-1-16,16-7-1 15,7-21-11-15,28-11-19 16,0 0-2-16,32-24-3 15,-1-18 1-15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5.99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20756 12618 68 0,'13'-6'36'16,"-13"6"-1"-16,0 0 0 15,0 0-32-15,-16 16-1 16,-9 6 0-16,-4 8 0 15,-11 7 0-15,-9 8 0 0,-8 6 0 16,1-1 0 0,2-1 0-16,8-3-1 0,10-6 0 15,12-7 0-15,16-7-1 16,14-12 0-16,17-7 0 15,11-9 0-15,10-12 0 16,11-6 0-16,5-9-1 16,4-10 1-16,2-5-1 15,-4-3 1-15,-5 0 0 16,-8 1-1-16,-15 8 1 15,-16 6 0-15,-17 10 1 16,-13 12-1-16,-18 10 1 16,-13 10 0-16,-13 9-1 15,-8 10 1-15,-10 5-1 0,0 10 1 16,-4 1-1-16,4 0 1 15,11-3-1-15,9-7 0 16,15-8 0-16,15-12 1 16,24-15-1-16,14-14 0 15,21-16 0-15,15-13 0 16,14-10 0-16,8-10-1 15,5-6 0-15,1 0 1 16,-5-2 0-16,-13 8 0 16,-16 9-1-16,-16 6 2 15,-18 10-1-15,-17 12 1 16,-15 7 0-16,-16 10-1 15,-11 10 1-15,-10 7-1 16,-8 12 0-16,-7 5 1 16,-5 11-2-16,-2 6 1 0,3 2 0 15,6 5-1-15,10-4 1 16,12-2 0-16,20-9-1 15,15-7 0-15,21-11 1 16,16-13 0-16,21-12-1 16,18-13 0-16,12-12 1 15,9-11 0-15,9-11-1 16,-1-6 1-16,-2-3-1 15,-12 0 1-15,-15 1 0 16,-18 8 1-16,-20 11-1 16,-21 8 0-16,-18 10 1 15,-17 11-1-15,-13 14 1 16,-12 13-1-16,-13 10 1 15,-4 13-1-15,-7 4 0 0,-4 11 0 16,3 10 0-16,2 2 0 16,7 0 0-16,11-2-1 15,18-5 1-15,14-9-1 16,17-8 0-16,16-13 0 15,21-14 0-15,14-16 1 16,19-16-1-16,17-16 2 16,11-14-1-16,10-11 0 15,1-11 0-15,-2-4 1 16,-11 5-1-16,-12 5 1 15,-23 11-1-15,-26 14 0 16,-26 17 1-16,-24 17-1 16,-29 21 0-16,-20 18 0 15,-19 17 1-15,-11 10 0 0,-13 14-1 16,1 6 0-16,-9 5 0 15,7 3 1-15,12-7-1 16,14-6 0-16,17-11 0 16,20-10-1-16,21-17 1 15,21-14 0-15,28-13 0 16,23-15 0-16,18-14 0 15,15-12-1-15,14-6 1 16,4-9-2-16,5-5 2 16,-2 0 0-16,-9 1-1 15,-17 6 2-15,-18 7-1 16,-24 7 0-16,-21 10 0 15,-23 15 2-15,-27 14-2 16,-21 14 1-16,-23 10-1 0,-14 13 0 16,-8 6 0-16,-9 10-1 15,-3 1 1-15,0 3-1 16,5-3 1-16,10-7-1 15,17-8 1-15,16-7 0 16,21-9 0-16,21-11 0 16,27-11-1-16,22-13 1 15,28-12 0-15,19-11-1 16,21-11 0-16,14-9 0 15,15-6 0-15,10-8 0 16,2-2 0-16,-5 4 0 16,-14 8-1-16,-18 10 1 15,-22 16 0-15,-31 13 1 0,-29 14-1 16,-38 22 0-16,-29 12 1 15,-23 12-1-15,-19 6 2 16,-12 9-1-16,-15 4 1 16,-4 2-1-16,-3-4 0 15,10-1 1-15,9-7 0 16,14-9-1-16,16-9 0 15,23-10 1-15,20-10-1 16,23-9 0-16,28-8 0 16,9-21 0-16,25-6 0 15,17-8-1-15,15-10 2 16,15-7-2-16,9-5 1 15,4-2 0-15,-4 4 0 16,-6 7-1-16,-17 7 1 16,-20 12-1-16,-20 16 1 0,-27 13 0 15,-36 9 0-15,-18 13 0 16,-19 11-1-16,-14 4 2 15,-11 9-1-15,-2 3 0 16,-2 4 0-16,6 0 0 16,11-4 0-16,13-1 1 15,10-5-2-15,13-3 1 16,14-9 0-16,7-4 0 15,12-5 0-15,9-7-1 16,10-5 1-16,-3-10 0 16,25-2 0-16,-2-9 0 15,11-11 0-15,4-9 1 16,7-11-1-16,7-4 1 15,2-6 0-15,-3 4-1 0,-8 3 1 16,-10 4-1-16,-19 14 0 16,-14 7 0-16,-19 17 0 15,-20 14 0-15,-22 11 0 16,-13 12 1-16,-10 6-1 15,-5 7 0-15,2 3 1 16,2 3 0-16,7-2-1 16,12-5 1-16,15-7 0 15,15-4-2-15,17-9 2 16,15-9-2-16,4-17 1 15,27 8 0-15,8-18 0 16,10-10-1-16,13-10 2 16,11-9 0-16,6-10-1 15,5-8 1-15,3 2 0 0,0 1-1 16,-9 6 0-16,-18 10 0 15,-16 14 0-15,-24 16 0 16,-23 18 0-16,-24 18 0 16,-18 11 0-16,-20 12 0 15,-11 9 0-15,-6 8-1 16,-1 4 1-16,6-2-1 15,10-3 1-15,13-7 0 16,20-8-1-16,16-10 1 16,22-14-1-16,20-13 1 15,19-16 0-15,22-15 0 16,20-12 0-16,17-16 0 15,13-7 1-15,16-10-1 0,8-6 0 16,3-2 1 0,-5 7-1-16,-17 4 0 0,-21 14 0 15,-26 16 0-15,-30 16 0 16,-39 12 0-16,-27 27-1 15,-33 10 1-15,-27 13 0 16,-21 8 0-16,-15 11-1 16,-13 8 1-16,-3 4 0 15,4 3 0-15,11-2 0 16,13-6 0-16,20-10-1 15,20-8 1-15,27-15-1 16,22-16 0-16,22-27 0 16,29 1 0-16,17-27 0 15,24-17 0-15,18-15 1 0,17-12 0 16,18-11 0-1,16-9 1-15,8-4-1 0,3 1 1 16,-7 10-2-16,-15 11 1 16,-24 15-1-16,-31 19 1 15,-36 22-1-15,-37 16 1 16,-50 40 0-16,-31 12 1 15,-34 21 0-15,-26 23 0 16,-20 12 1-16,-10 13-1 16,-3 6 0-16,6-4-1 15,17-3 0-15,17-9-1 16,23-15 0-16,27-22 0 15,33-23 0-15,29-22-1 16,33-24 1-16,28-22 0 16,31-21 1-16,28-24-1 0,26-18 1 15,21-14 0-15,19-12 1 16,12-4-1-16,4-1 0 15,-6 5 1-15,-13 9 0 16,-25 15-1-16,-26 19 1 16,-31 15-1-16,-39 23 0 15,-40 25 1-15,-26 1-1 16,-33 24-1-16,-29 18 1 15,-17 16 0-15,-17 15 0 16,-12 13 0-16,-5 11 0 16,-6 13 1-16,8 2-1 15,11 0 1-15,17-5-2 16,19-14 1-16,25-18-1 15,25-21 0-15,31-27 0 0,32-28-1 16,32-29 2-16,25-26 0 16,26-25 0-16,22-22 0 15,18-17 2-15,10-10-2 16,5-4 2-16,-6 2-1 15,-16 10 0-15,-19 16 0 16,-31 20 0-16,-35 25 0 16,-40 29-1-16,-38 28 1 15,-39 27-1-15,-29 26 1 16,-27 20-1-16,-13 25 0 15,-14 14 0-15,-4 16 1 16,1 2-2-16,10 2 1 16,20-7-1-16,20-11 1 15,21-13-1-15,26-23 0 0,30-26 0 16,31-25 0-16,33-25 0 15,26-28 0-15,31-22 1 16,23-23 0-16,27-22 0 16,17-15 0-16,11-10 1 15,2-6-2-15,-5 7 1 16,-15 6 0-16,-25 19-1 15,-34 20 1-15,-44 27 1 16,-42 31-1-16,-43 26 1 16,-36 30 0-16,-39 28 0 15,-28 22 1-15,-22 23-2 16,-8 14 0-16,-7 16-1 15,2 9 1-15,6 7-1 16,10-2 1-16,22-7-1 16,17-14-1-16,25-17 1 0,26-24-1 15,31-25 1-15,30-33-2 16,35-31 2-16,27-31 0 15,33-28 1-15,21-28 1 16,24-20 0-16,20-22 0 16,13-9 1-16,-2-5 0 15,-5-2-1-15,-17 12 0 16,-25 17 0-16,-31 26-1 15,-39 33 0-15,-43 37 2 16,-46 39-3-16,-39 35 1 16,-35 40 0-16,-31 29 1 15,-18 22-1-15,-7 14-1 16,-5 2 1-16,11-5-1 15,16-10 0-15,20-17 0 0,34-27 0 16,27-26-1-16,34-29 1 16,28-30 0-16,34-30 1 15,29-27-2-15,25-26 2 16,20-20 0-16,19-19 1 15,17-18-1-15,8-10 1 16,4-2 0-16,-9-3 0 16,-10 9 0-16,-20 14 0 15,-26 19 0-15,-30 28-1 16,-37 35 1-16,-38 34 0 15,-37 36 0-15,-34 37-1 16,-27 27 1-16,-18 24-1 16,-12 18-1-16,-10 11 1 0,0 2-2 15,8-5 1-15,12-11 1 16,20-22-1-16,21-18-1 15,24-25 1-15,24-25-1 16,28-27 1-16,26-26 0 16,29-26 1-16,22-24-1 15,23-20 0-15,17-17 1 16,19-17 0-16,13-10 3 15,12-9-2-15,1-6-1 16,-8 6 1-16,-7 15 0 16,-21 15 0-16,-24 22 1 15,-33 25-1-15,-33 33-1 16,-39 31 1-16,-31 30-1 15,-32 25 0-15,-23 22 0 0,-16 12 0 16,-4 12 0-16,-1 3-1 16,8-7 0-16,14-7 1 15,20-14-2-15,26-17 1 16,23-14 0-16,29-21 0 15,21-19 0-15,27-19 0 16,20-18 0-16,24-20 0 16,14-18 2-16,10-14-2 15,11-15 2-15,-1-9-2 16,-1-6 2-16,-7 0-1 15,-14 2 0-15,-24 14 1 16,-24 18 0-16,-27 21-1 16,-25 24 1-16,-30 25-1 15,-22 25 1-15,-27 25-2 0,-16 21 1 16,-12 19 0-16,-1 8-1 15,0 6 1-15,5 2-2 16,13-11 2-16,18-15-2 16,25-22 2-16,22-26-2 15,29-29 2-15,24-31-1 16,27-37 0-16,26-26 2 15,22-27 0-15,15-22 1 16,9-16-1-16,13-16 1 16,3-6-1-16,-5 1 0 15,-10 10 1-15,-16 14 0 16,-26 20-1-16,-21 28 1 15,-34 28-2-15,-37 37 1 0,-38 34-1 16,-30 29 1 0,-32 31-1-16,-23 22-1 0,-17 11 1 15,-7 4 0-15,6-2 0 16,12-12-1-16,23-18 0 15,28-22 2-15,31-27-1 16,33-28 0-16,42-33 0 16,33-24 0-16,34-25 0 15,25-21 1-15,26-14 0 16,15-8-1-16,7-2 1 15,-4 11 0-15,-13 18 0 16,-24 26-1-16,-32 20 0 16,-34 33 1-16,-43 31-1 15,-38 23 0-15,-42 27-1 16,-30 17 1-16,-23 11 0 0,-18 6 0 15,-9 7 0-15,5-7 0 16,9-12 0-16,26-13 0 16,33-20 1-16,33-25-2 15,43-18 0-15,37-46-3 16,45-8-6-16,24-38-11 15,43-5-12-15,-2-19-4 16,9 0 0-16,-12 1-1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7.73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19953 11980 69 0,'-32'7'37'16,"2"3"-2"-16,-4-10-1 15,7 5-28-15,0-6-2 16,3 2-2-16,-1-1-1 16,-4 5-1-16,-7 6 0 15,-11 12 0-15,-14 13 0 16,-15 10 1-16,-17 13 1 15,-8 3 1-15,-2-3 0 16,10-4 0-16,10-16 0 16,28-18 0-16,22-29-1 0,33-24 0 15,32-28-2-15,25-18 0 16,22-19 0-16,12-9 0 15,8-11-1-15,1-4 0 16,-4 5 0-16,-14 3-1 16,-15 15-1-16,-18 8 1 15,-27 20 0-15,-28 18 0 16,-32 28 1-16,-31 24 1 15,-31 27 1-15,-26 20 1 16,-19 18-1-16,-9 8 3 16,2 1-2-16,15-2 2 15,23-13-4-15,27-14 2 16,35-19-3-16,37-20 0 15,37-21-1-15,33-19-1 0,30-14 1 16,17-13-2-16,15-8 2 16,2-7-1-16,5-1 1 15,-9 2 0-15,-15 11 1 16,-25 11 0-16,-27 15 0 15,-32 19 2-15,-32 18 0 16,-34 21 0-16,-31 18 0 16,-24 15 1-16,-21 11 0 15,-6 9 0-15,-2-3-1 16,12-5 0-16,17-11 0 15,28-13-1-15,29-21 0 16,34-21-1-16,34-23 0 16,30-20 0-16,29-17 1 15,14-13-1-15,21-10 1 16,4-8 2-16,1-4-2 0,-6 3 2 15,-17 6-2-15,-17 12 1 16,-32 15 0-16,-24 20 0 16,-32 18-1-16,-30 20 1 15,-32 20-1-15,-24 20 2 16,-20 10-2-16,-9 11-1 15,-3-1 2-15,10-6-2 16,14-9 0-16,25-16-1 16,28-15 1-16,31-21-2 15,34-19 4-15,31-19 0 16,31-18-1-16,18-12 1 15,19-12-1-15,9-5 1 0,2 1 0 16,-5 4-1-16,-14 11 1 16,-21 12-1-16,-24 14 2 15,-27 19-1-15,-33 17 2 16,-23 19-2-16,-27 9 0 15,-18 13 3-15,-13 6-3 16,-6 6 0-16,1-1-1 16,9-1 1-16,10-10-2 15,15-5 0-15,20-10 0 16,19-11 0-16,22-8-1 15,17-17 1-15,21-8 1 16,9-9-1-16,9-9 1 16,4-8 0-16,3-1 1 15,-4-4-1-15,-12 8 2 16,-11 4-1-16,-22 9 0 0,-15 14-1 15,-20 15 1-15,-23 15 1 16,-22 15-1-16,-17 16 0 16,-19 7 0-16,-5 9 0 15,-6 5 0-15,6-3 0 16,9-9-1-16,21-7-1 15,20-18 1-15,27-18-1 16,33-19 1-16,29-16-1 16,21-14 0-16,18-7-1 15,5 3 1-15,-4 5 1 16,-11 17-2-16,-25 16 1 15,-27 27-1-15,-33 21 0 16,-25 21-2-16,-26 0-4 16,2 16-11-16,-13-16-17 0,17-4 1 15,15-24-5-15,24-14 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2:20:39.995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2377 956 74 0,'-3'-62'42'0,"3"62"0"16,-20-56-1-16,20 56-24 15,0 0-14-15,-72-53-2 16,72 53 1-16,-80 0 0 15,30 16 0-15,-2 9 1 16,-5 10 0-16,-21 33 0 16,-35 34-1-16,12 17 2 15,10 8-2-15,10-13-1 16,21-6-1-16,36-10 0 0,26-24-2 15,32-25-1-15,14-10 1 16,15-13-1-16,21-7-3 16,3-19-4-16,30-6-28 15,-3-16-4-15,16-4 2 16,-1-13-1-16</inkml:trace>
  <inkml:trace contextRef="#ctx0" brushRef="#br0" timeOffset="750.0427">3222 1394 98 0,'11'-44'39'16,"-54"48"1"-16,-14 5 1 0,-7 12-36 15,-9 6-3-15,-8 12 1 16,-4 3-1-16,14 7 0 16,20 0-2-16,15 2 1 15,13 2-1-15,13-3-1 16,21-8 1-16,12-7-1 15,17-12 0-15,12-9 1 16,14-21-1-16,4-16 0 16,7-15 1-16,-2-15 0 15,-3-12 0-15,-5-4 1 16,-67 69-1-16,55-69 1 15,-55 69 1-15,33-74-1 0,-33 74 1 16,16-54-2-16,-16 54 2 16,-8-34-1-16,-15 18-1 15,-12 20 0-15,-4 9-1 16,0 12 0-16,2 5 0 15,17 10 1-15,13-7-1 16,29-16 1-16,20-15 0 16,14-9 1-16,12-7 0 15,7-2 0-15,-2-1 0 16,-2 2 0-16,-8 4 0 15,-11 11 0-15,-12 11-1 16,-15 14 1-16,-14 10-1 16,-10 8 0-16,-9 7 0 15,-5 3-1-15,-4 0 1 16,-1-6-1-16,2-7 0 0,7-10-1 15,5-17 2-15,4-13-1 16,27-16 1-16,1-13 1 16,7-14 0-16,7-8 0 15,4-9 1-15,5-3 0 16,-51 63 0-16,53-63-1 15,-53 63 2-15,46-54-3 16,-12 14 2-16,3 15-2 16,-8 21-1-16,-5 17 1 15,-5 19-2-15,-5 9 0 16,5 11-3-16,-1 2 0 15,7-6-9-15,-2-18-25 16,27-11-3-16,-1-23 1 16,17-17 0-16</inkml:trace>
  <inkml:trace contextRef="#ctx0" brushRef="#br0" timeOffset="967.0553">4857 873 108 0,'0'0'41'15,"0"0"1"-15,0 0-1 16,10-25-40-16,-28 75-1 16,2 53 2-16,-4 42-3 15,8 17 1-15,-9-29-3 16,18-7-4-16,16-17-32 15,-14-41 0-15,7-13-1 0,-6-20-2 16</inkml:trace>
  <inkml:trace contextRef="#ctx0" brushRef="#br0" timeOffset="1323.0757">4610 1377 118 0,'0'0'43'0,"0"0"0"15,18 7-2-15,16-6-41 16,-34-1-3-16,58-12-10 16,-58 12-23-16,80-24-6 0,-31 8 1 15,-1 1 12-15,5-1 6 16,-8-3 5-16,8 4 9 15,-6 2 10-15,-47 13 27 16,87-26 6-16,-87 26 0 16,80-10-12-16,-10 11 0 15,-23 12-7-15,-35 20-4 16,-12 12-2-16,-20 10-3 15,-3 3 0-15,4-3-2 16,6-1-1-16,6-13-7 16,0-12-5-16,14-5-28 15,-7-24-2-15,14 5 0 16,-4-25-1-16</inkml:trace>
  <inkml:trace contextRef="#ctx0" brushRef="#br0" timeOffset="1468.0837">5371 1092 110 0,'-30'-80'4'0,"30"80"-3"16,-37-71-1-16,37 71-43 15</inkml:trace>
  <inkml:trace contextRef="#ctx0" brushRef="#br0" timeOffset="1935.1107">5963 1242 101 0,'-21'50'39'0,"-4"1"2"16,-4-10-2-16,13 15-33 15,11 4-1-15,3-2-3 16,13-7 1-16,-4-6-1 15,4-7 0-15,-2-13 1 16,2-10-1-16,1-14 0 0,4-12 0 16,5-16 0-16,1-14-1 15,-22 41 2-15,35-58-3 16,-35 58 0-16,36-72 0 15,-36 72 0-15,45-65 0 16,-45 65 0-16,39-60 0 16,-39 60 0-16,31-31 0 15,1 9 0-15,6 24 0 16,-10 14 0-16,7 22 0 15,-4 19-7-15,-3 7-1 16,12 5-14-16,-12-21-17 16,22 0-2-16,-5-13 0 15,11-6 0-15</inkml:trace>
  <inkml:trace contextRef="#ctx0" brushRef="#br0" timeOffset="2518.1439">6951 1343 76 0,'0'0'39'16,"0"0"2"-16,0 0-1 16,0 0-12-16,25-28-21 15,-25 28-3-15,-10 16 0 16,-4 3-1-16,2 12-1 15,-7 4 0-15,8 3-1 16,-2 0 1-16,14-2 0 16,7-6-1-16,11-12 2 15,10-12-3-15,10-13 0 16,8-14 0-16,8-6 0 15,-55 27 0-15,61-37 0 0,-61 37 0 16,61-51 0-16,-61 51 0 16,66-54 0-16,-66 54 0 15,53-55 0-15,-53 55 0 16,51-44 0-16,-51 44 0 15,0 0 0-15,32-29 0 16,-18 42 0-16,-12 15 0 16,-3 15 0-16,-10 16 0 15,1 2-13-15,15 2-19 16,-4-11-10-16,18-19-2 15,-3-15 0-15,16-8 1 16</inkml:trace>
  <inkml:trace contextRef="#ctx0" brushRef="#br0" timeOffset="2975.1702">8077 1264 86 0,'0'0'39'0,"0"0"0"0,0 0 2 16,0 0-25 0,0 0-11-16,-11-12-1 0,-10 30-1 15,-1 13 0-15,-11 7-1 16,3 7 1-16,-1 3-1 15,8 6 0-15,9-3-1 16,21-16 0-16,11-10-1 16,14-10 0-16,7-10-1 15,7-10 2-15,3-8-1 16,1-7 0-16,-4-10 0 15,-6-5 0-15,-40 35 0 16,0 0-2-16,37-63 0 16,-37 63-5-16,1-55-8 15,-1 55-15-15,-16-54-11 16,16 54 0-16,0 0-1 15,-44-59 3-15</inkml:trace>
  <inkml:trace contextRef="#ctx0" brushRef="#br0" timeOffset="3502.2003">8735 1333 108 0,'4'-28'40'0,"-4"28"1"16,-10 21-2-16,5 0-36 15,5 10 0-15,-5 5-2 16,2 3 2-16,-2 0-2 15,8-2 1-15,4-9 0 16,10-7-1-16,7-16 0 16,9-12 0-16,9-11 1 15,2-14-1-15,-44 32 1 16,56-42 0-16,-56 42 0 15,53-56-2-15,-53 56 0 16,56-58 0-16,-56 58 0 0,40-51 0 16,-40 51 0-16,13-21 0 15,-10 11 0-15,0 22 0 16,-18 10 0-16,4 17 0 15,-8 13 0-15,5 12-4 16,3-5-4-16,11-28-16 16,36-9-17-16,-5-12-2 15,22-7 1-15,-2-16-1 16</inkml:trace>
  <inkml:trace contextRef="#ctx0" brushRef="#br0" timeOffset="3854.2205">9623 1316 115 0,'26'-54'42'16,"-26"54"2"-16,0 0-2 16,-18-28-38-16,-6 22-2 15,5 12-1-15,-14 12 0 16,8 10 0-16,5-4 0 15,19-2-1-15,1-22 0 16,0 0 0-16,0 0 2 16,52 8-2-16,-19-10 0 15,7 1 0-15,-2 4 0 16,-4 5 0-16,-9 8 0 15,-11 12 0-15,-8 8 0 16,-13 5 0-16,-14 1 0 16,-3-4 0-16,0 0 0 0,-2-9-2 15,8-7-1-15,-1-13-5 16,19-9-18-16,-10-14-15 15,17-3-2-15,1-9 0 16,8-5-1-16</inkml:trace>
  <inkml:trace contextRef="#ctx0" brushRef="#br0" timeOffset="4747.2715">10920 1113 90 0,'0'0'36'0,"9"-61"1"16,-9 61-8-16,12-58-25 16,-12 58-1-16,0 0-1 15,16-59 0-15,-16 59 0 16,0 0 2-16,0 0-3 15,27 51 2-15,-13 24-2 16,3 25 1-16,-2 13-1 16,-2-14 2-16,5 3-2 15,10-13 1-15,-4-25-1 16,4-26 1-16,1-22 1 0,2-18-1 15,1-21 1-15,2-16 0 16,-34 39-1-16,39-60 0 16,-39 60 0-16,38-89-1 15,-18 40 0-15,4-7-1 16,-4-1 1-16,3-2-1 15,0 5-1-15,1-16-4 16,-4 12-3-16,0 0-21 16,-20 58-14-16,54-88 2 15,-54 88-3-15,51-62 2 16</inkml:trace>
  <inkml:trace contextRef="#ctx0" brushRef="#br0" timeOffset="5252.3004">12281 1340 91 0,'0'0'38'0,"0"0"3"15,0 0-4-15,-67-40-28 16,24 26-1-16,-22 14-2 16,-7 11-1-16,-5 12-1 15,8 10-1-15,0 6-1 16,20 8 0-16,16-2-2 0,28-5 1 15,13-5-1 1,18-11 1-16,11-4-1 0,10-12 0 16,11-7 0-16,7-10 1 15,1-10 0-15,0-5-1 16,-5-5 0-16,-5-6 1 15,-11 1-1-15,-7-4 1 16,-38 38-1-16,0 0 1 16,40-51 1-16,-40 51-2 15,16-35 0-15,-16 35 0 16,0 0 0-16,-16 8 0 15,2 15 0-15,-1 11 0 16,2 6-2-16,8 5 1 16,5-3-3-16,5-6 0 0,15-5-3 15,-1-15-8 1,28-1-14-16,-15-14-12 0,20-5 0 15,-9-12 0-15,9-7 2 16</inkml:trace>
  <inkml:trace contextRef="#ctx0" brushRef="#br0" timeOffset="5574.3188">12804 1340 77 0,'0'0'40'16,"0"0"0"-16,-2 22 1 16,-8 9-14-16,-3 4-24 15,4 5 0-15,-4 4-1 16,5 0 1-16,0-4-1 15,5-2-1-15,-2-10 0 16,5-2 1-16,1-11-2 16,-1-15 1-16,0 0 0 0,19 1 0 15,-10-17 0-15,2-10-1 16,2-4 2-16,3-12-2 15,1-2 1-15,-17 44-1 16,19-57 2-16,-19 57-2 16,28-61 1-16,-28 61-1 15,27-60-1-15,-27 60-2 16,37-51-9-16,-37 51-17 15,35-51-13-15,-35 51 0 16,56-39-2-16,-56 39 1 16</inkml:trace>
  <inkml:trace contextRef="#ctx0" brushRef="#br0" timeOffset="5793.3314">13573 1177 116 0,'41'26'44'15,"-17"12"0"-15,-30 8-2 16,-19-1-39-16,-5 9-2 15,-2 4 1-15,6-4-2 16,11-2 0-16,10-10-3 16,2-7-1-16,14-10-9 15,-11-25-18-15,24 7-11 16,-3-23 0-16,12-8-1 15,-5-16 2-15</inkml:trace>
  <inkml:trace contextRef="#ctx0" brushRef="#br0" timeOffset="5905.3376">13731 1195 114 0,'-8'-110'39'0,"8"110"-13"16,-22-96-25-16,22 96-39 16,-18-81-3-16,18 81-2 15</inkml:trace>
  <inkml:trace contextRef="#ctx0" brushRef="#br0" timeOffset="6527.3732">14665 1317 88 0,'-28'-19'39'0,"2"15"1"16,-8 8 0-16,-5 5-19 15,-9 8-19-15,-9 6 0 16,-3 7 0-16,-4 4 1 0,2 2 0 15,1 1 0-15,7-1 0 16,9 1-2-16,14-5 1 16,13-3-1-16,16-6 0 15,21-9-1-15,18-7-1 16,16-8 2-16,13-6-1 15,12-11 0-15,3-5 1 16,0-8-1-16,-4-5 0 16,-5 1 1-16,-10-2 1 15,-16 0-2-15,-9 5 0 16,-17 4 0-16,-6 8 0 15,-7 6 0-15,-7 14 0 16,0 0 0-16,-17 20 0 0,3 13 0 16,-1 8 0-16,-2 6 0 15,3 6 0-15,4 1 0 16,7-2-4-16,14-8-2 15,7-27-8-15,30-7-13 16,-5-22-12-16,24-10-2 16,4-22-2-16,14-9 2 15</inkml:trace>
  <inkml:trace contextRef="#ctx0" brushRef="#br0" timeOffset="6751.3862">15442 887 118 0,'0'0'44'0,"13"-89"0"0,-13 89-1 15,0 0-41-15,0 0 0 16,-16-29-2-16,-5 87 2 16,-9 46-2-16,4 42 0 15,-7 6-3-15,5-13 1 16,8-15-3-16,10-26-3 15,18-38-21-15,-17-25-13 16,12-12 0-16,-3-23-1 16,0 0 2-16</inkml:trace>
  <inkml:trace contextRef="#ctx0" brushRef="#br0" timeOffset="7083.4052">15197 1354 103 0,'-31'-27'43'0,"-1"3"1"16,18 14 0-16,14 10-25 15,20-1-17-15,-20 1-2 16,52 5 0-16,-52-5 0 16,81-7 0-16,-31 3 0 15,5-3 0-15,-7 1 0 16,4 1 0-16,-2-1 0 15,2 2 0-15,-52 4 0 16,60-2 0-16,8 9 0 16,-17 10 0-16,-20 8 0 15,-21 16 0-15,-22 4 0 16,-6 5 0-16,-3 3 0 15,4-5-3-15,8-8-3 16,-1-17-12-16,26-2-11 0,-16-21-11 16,27-4-1-16,-4-16-2 15,9-13 1-15</inkml:trace>
  <inkml:trace contextRef="#ctx0" brushRef="#br0" timeOffset="7241.4142">15951 1099 122 0,'-6'-81'43'15,"6"81"0"-15,-10-67-4 16,10 67-47-16,0 0-22 16,-1-68-13-16,1 68 0 15,0 0-1-15,0 0 2 0</inkml:trace>
  <inkml:trace contextRef="#ctx0" brushRef="#br0" timeOffset="8153.4664">16420 1063 112 0,'0'0'43'0,"17"52"2"16,-36 2-1-16,-28 4-40 16,-12 2 1-16,-7 0-3 15,14-1-2-15,4-1 0 16,21-1 0-16,14-12 0 15,15-8 0-15,16-12 0 16,14-13 0-16,12-15 0 0,7-13 0 16,7-10-3-1,0-15 2-15,-58 41-1 0,62-54 1 16,-62 54 0-16,52-72-2 15,-52 72 3-15,47-75-2 16,-47 75 2-16,28-74-1 16,-28 74 2-16,23-58 0 15,-23 58 1-15,9-48 1 16,-9 48-1-16,0 0 0 15,0 0 1-15,29-72-3 16,-29 72 0-16,0 0 0 16,0 0 0-16,59 13 0 15,-59-13 0-15,0 0 0 16,48 65 0-16,2-24 0 0,-7-3 0 15,-2-4 0-15,-15 1 0 16,-10 6 0-16,-21 0 0 16,-4 4 0-16,-8-7 0 15,0-3 0-15,0-5 0 16,3-6 0-16,8-9 0 15,6-15 0-15,15-7 0 16,9-15 0-16,12-10 0 16,4-13 0-16,-40 45 0 15,61-54 0-15,-61 54 0 16,68-60 0-16,-68 60 0 15,75-52 0-15,-75 52 0 16,61-41 0-16,-24 20 0 16,10 12 0-16,-14 18 0 15,-4 16 0-15,-9 11 0 0,-11 12 0 16,-6 4 0-16,11-6 0 15,5-12 0-15,7-7-13 16,19-5-3-16,-12-17-4 16,30 3-4-16,-17-16-4 15,25 4 0-15,-22-14-2 16,17 4-1-16,-16 2-1 15,-6 1 3-15,9 14 47 16,-40-6 5-16,12 11 4 16,-25-8 4-16,8 13 1 15,-25-9 7-15,17-4 4 16,-18 13-5-16,0-11-38 15,18-2-7-15,-7 11-8 16,25 4-8-16,-18-15-7 0,31 28-13 16,-11 1-2-16,11 4-2 15</inkml:trace>
  <inkml:trace contextRef="#ctx0" brushRef="#br1" timeOffset="13106.7497">2297 2079 48 0,'-9'-4'30'16,"9"4"3"-16,-16-5-1 15,4 0-22-15,12 5-1 16,0 0-3-16,0 0 1 15,0 0-4-15,0 0-1 16,18-7 0-16,-7 5-2 16,3 1 0-16,2-1 1 15,5 2-1-15,1 1 0 16,3 2 0-16,4 1 0 15,4 1 1-15,6 0-1 16,10-1 1-16,4-1 0 16,9-3 0-16,9 1 0 15,7-4 0-15,9 0-1 16,8-2 1-16,5 1-1 15,7 1-1-15,2 2 1 0,2-1 0 16,3 2 0-16,5 2 0 16,2 0 0-16,2 0 0 15,5-1 1-15,-2-1-1 16,4 0 1-16,10-1 0 15,2-1-1-15,1 0 2 16,0-3-1-16,5 0 0 16,2 2 0-16,4-1 0 15,1 2 0-15,-3 1 0 16,2 0 0-16,3 0-1 15,3 1 1-15,-1-2-1 16,0 4 0-16,4-5 1 16,0 1-1-16,6 0 0 15,-4-3-1-15,-1-1 1 0,5-1 0 16,-5 0 0-16,1 1-1 15,-2-3 1-15,-2 3-1 16,-3-3 1-16,-3 3 0 16,0 1 0-16,-8-1 0 15,-1 4-1-15,1 0 1 16,-5-1 0-16,-1 2 0 15,-3 0 0-15,2-1 0 16,4-1 0-16,1-1 0 16,-1-2-1-16,1 0 2 15,0 2-2-15,4-3 2 16,-2 0-2-16,1 3 1 15,-8-1-1-15,0 1 1 0,-1 4 0 16,-5-1 0-16,1 1 0 16,-6-2 0-16,-1 0 0 15,-1-1 0-15,5 2 0 16,2-3 0-16,-6 1 0 15,1-1 0-15,-1 3 1 16,3 1-1-16,-1 3 0 16,-3-2-1-16,0 3 2 15,-3 0-1-15,-2 0 0 16,6 1-1-16,-1-1 3 15,1-3-3-15,-1-1 1 16,1-1 2-16,-6-3-2 16,6 1 1-16,-2-2-1 15,-3 2 1-15,-6-2-2 0,-4 0 2 16,-1 2-1-16,-6 3 0 15,-3 0 0-15,-1 0-1 16,-2 2 1-16,-2-1-1 16,1-1 1-16,-1 3 0 15,1-6 0-15,1 0 0 16,1-1 0-16,1 0 1 15,-2-2-1-15,-1 0 1 16,1-1-2-16,-6 2 1 16,0 0 0-16,-7 2 0 15,-3-1-1-15,-9 3 1 16,-4-3 0-16,-6 2 0 15,-8 0 0-15,-6 0 0 16,-9-1 0-16,-6 1 0 0,-5 0 1 16,-7 0-1-16,-6 1 0 15,-1 0 1-15,-1 2-1 16,1 2 0-16,3 1 0 15,3 2 0-15,3 0 0 16,1 0-1-16,3-2 1 16,2 0 0-16,-1-3 0 15,0-4 0-15,-2 0 0 16,0-3 1-16,-2 0-1 15,-2-2 1-15,-1 0-1 16,-2 1 0-16,-3 3 0 16,-4 1-1-16,0 6-5 15,-15-3-30-15,11 7 1 16,-11-7-3-16,-7 12 0 15</inkml:trace>
  <inkml:trace contextRef="#ctx0" brushRef="#br2" timeOffset="17038.9746">1626 2758 83 0,'-1'-17'37'15,"1"17"-2"-15,1-16 3 16,-1 16-32-16,-1 18-2 15,1 12 0-15,-1 13-1 16,-2 15-1-16,-2 13-1 16,-3 13 1-16,-2 13-2 15,-2 5-3-15,-1-1 0 16,-6-10-4-16,11 0-10 15,-7-25-20-15,10-8 0 16,0-29-1-16,7-17 1 16</inkml:trace>
  <inkml:trace contextRef="#ctx0" brushRef="#br2" timeOffset="17589.006">1213 2890 100 0,'-16'-9'38'15,"10"-9"2"-15,23 9-2 16,11-11-34-16,26 0-3 16,17-6-1-16,15-4 0 15,9-2 1-15,9-1-2 16,0-1 0-16,0 3-1 15,-5 7 2-15,-12 5 0 16,-11 3 1-16,-10 10 0 16,-15 5 0-16,-10 13 0 0,-12 9 0 15,-9 11 1-15,-11 12-1 16,-11 15 2-16,-6 11-2 15,-7 11 1-15,-9 12-1 16,-4 4 2-16,-4-3-2 16,4-3 1-16,1-11-1 15,9-13-2-15,6-16 3 16,7-14-1-16,12-21 0 15,8-16-1-15,9-18 0 16,1-13 1-16,4-8 0 16,2-7 1-16,2-4-2 15,-2-2 0-15,-2 5 1 0,-3 7-1 16,-7 12 0-1,1 12 0-15,-3 13 0 0,-2 8 0 16,-2 15 0-16,-2 12 0 16,0 9-2-16,-3 5 0 15,3 4-1-15,-3-5-3 16,10 7-3-16,-10-24-19 15,18 5-12-15,-3-21 0 16,11-2 0-16,-5-19 1 16</inkml:trace>
  <inkml:trace contextRef="#ctx0" brushRef="#br2" timeOffset="17777.0168">2869 3152 79 0,'0'-15'39'0,"0"15"0"0,-3 17 0 15,1 24-11-15,-8 0-24 16,4 11-2-16,-2 2 0 15,1 5-1-15,1-4-2 16,5-4-2-16,7-9-3 16,-5-27-31-16,20-8-2 15,-1-22-1-15,10-12-1 16</inkml:trace>
  <inkml:trace contextRef="#ctx0" brushRef="#br2" timeOffset="17916.0247">3006 2759 107 0,'-15'2'34'0,"4"2"-23"16,11-4-17-16,14 6-30 16,21 6-4-16</inkml:trace>
  <inkml:trace contextRef="#ctx0" brushRef="#br2" timeOffset="18233.0429">3586 2990 79 0,'-36'13'43'0,"1"8"-2"15,-12-10 2-15,13 13-12 16,-2-10-29-16,12 3 0 16,9 2-1-16,12 0 0 15,8 1-1-15,16 2 0 0,7-1 0 16,7 2 0-16,4-4 0 15,2 2-1-15,-5-2 1 16,-4 0 0-16,-5-4 1 16,-9 4-1-16,-11 0 1 15,-10 1-1-15,-12 2 1 16,-10 2-1-16,0 0-1 15,-8-4-2-15,6 8-5 16,-10-22-16-16,20 14-17 16,2-15 0-16,15-5 0 15,0 0-2-15</inkml:trace>
  <inkml:trace contextRef="#ctx0" brushRef="#br2" timeOffset="18684.0687">5112 2979 98 0,'0'0'38'0,"-1"17"0"16,-4 16-1-16,-14 11-36 16,4 8 0-16,-2 9-2 15,-2 7 2-15,2 1-2 16,1-3-1-16,10 1-7 15,-6-23-29-15,18-11 2 16,-6-33-2-16,32 1 0 16</inkml:trace>
  <inkml:trace contextRef="#ctx0" brushRef="#br2" timeOffset="18851.0782">5177 2660 102 0,'-25'10'34'0,"9"7"-3"15,13 9-19-15,-7-9-51 16,32 7 2-16,7-9 0 16,19 5 0-16</inkml:trace>
  <inkml:trace contextRef="#ctx0" brushRef="#br2" timeOffset="19166.0962">5742 2980 107 0,'-30'26'39'0,"-13"-12"1"15,9 6-2-15,7-8-34 16,3 2-2-16,8-3-1 16,13 0 0-16,12 0-1 15,11-1 1-15,12 0-2 16,6 3 1-16,3 1 1 15,1 1-1-15,-3 0 1 16,-2 4-1-16,-12 2 1 16,-8 6-1-16,-14 0 0 15,-10 4 1-15,-12 3-1 0,-7 0 0 16,-8 2-1-16,-4-3-1 15,2-2-3-15,0-19-9 16,18 9-24-16,-4-17-2 16,22-4 1-16,4-14-2 15</inkml:trace>
  <inkml:trace contextRef="#ctx0" brushRef="#br2" timeOffset="19798.1324">7138 3034 72 0,'0'-22'37'16,"4"10"0"-16,-5-3 1 15,1 15-12-15,0 0-22 0,0 0-1 16,-3 20 1-16,-2 9-1 16,-6 6 1-16,-1 11-1 15,-5 2 0-15,2 6 0 16,-4-3-2-16,7-5 1 15,0-9-1-15,9-7 0 16,8-15 0-16,9-15 0 16,11-16 0-16,4-9-1 15,8-11 1-15,0-6 0 16,4-4 1-16,2-1-2 15,-5 1 1-15,-3 5-2 16,-7 13 2-16,-4 8-2 16,-5 8 1-16,-3 14 0 15,0 11-1-15,-10 10 0 16,3 10 0-16,-1 8-2 0,4 9 0 15,0-2-2-15,9 4-2 16,-2-17-11-16,26 7-20 16,-7-21-2-16,19-5 2 15,-3-25-2-15</inkml:trace>
  <inkml:trace contextRef="#ctx0" brushRef="#br2" timeOffset="20127.1511">8066 3064 111 0,'-24'-19'40'16,"2"24"0"-16,-16-1 0 15,6 15-36-15,-4 8 0 16,5 11-1-16,1 4-1 16,9 7 0-16,7-1-1 0,10-3 0 15,12-6 0-15,12-4 0 16,9-14-1-16,7-14 1 15,6-12-1-15,-1-12 1 16,2-10-1-16,-5-6 1 16,-5-9-1-16,-9-2 0 15,-5 2 0-15,-12 0-1 16,-7 9 0-16,-8 5 0 15,-3 9-1-15,-2 1-1 16,2 13-1-16,11 5-1 16,0 0-4-16,-1-15-14 15,30 13-16-15,0-13-1 16,19 3 0-16,2-18 1 0</inkml:trace>
  <inkml:trace contextRef="#ctx0" brushRef="#br2" timeOffset="20323.1624">8743 2464 102 0,'-12'14'39'0,"-19"7"1"16,5 33-2-16,-10 9-35 16,3 11 1-16,1 10-1 15,4 5 0-15,7 4-3 16,7-7 1-16,9-4-4 15,4-16-3-15,17-2-24 16,-10-29-9-16,10-8 0 16,-16-27-2-16</inkml:trace>
  <inkml:trace contextRef="#ctx0" brushRef="#br2" timeOffset="20474.1711">8393 2915 130 0,'-15'-11'41'15,"0"-9"0"-15,15 20-11 16,30-9-33-16,8-12-14 15,28 15-22-15,-7-16-5 16,24 14 2-16,7-15-3 16</inkml:trace>
  <inkml:trace contextRef="#ctx0" brushRef="#br2" timeOffset="20969.1991">9792 3094 94 0,'0'0'38'0,"0"0"0"15,0 0 0-15,18 10-35 16,10-9-1-16,7-4 0 0,13 2 0 15,7-7 0-15,6-3 0 16,1-1-1-16,-2-3 0 16,-7-4 0-16,-10 2 0 15,-13-2 0-15,-17 0 0 16,-18 3 0-16,-12 2 1 15,-18 6-1-15,-10 6-1 16,-11 6 1-16,-5 11 0 16,-2 6 0-16,3 10 0 15,9 5 0-15,10 4-1 16,15 0 0-16,18 1 0 15,21-9-1-15,19-9-3 16,26-6-3-16,7-21-13 16,28 3-19-16,-2-22-1 0,14 2 1 15,-5-19-1-15</inkml:trace>
  <inkml:trace contextRef="#ctx0" brushRef="#br2" timeOffset="21155.21">10783 2951 109 0,'-36'21'40'16,"2"21"0"-16,-10-7 0 15,2 10-37-15,8 1-2 16,11 1 0-16,9-2-3 16,6-7 0-16,17-8-4 15,2-27-19-15,25 1-15 16,-3-25 1-16,15 0-2 0,-4-23 1 15</inkml:trace>
  <inkml:trace contextRef="#ctx0" brushRef="#br2" timeOffset="21286.2175">10788 2440 106 0,'-31'-23'33'0,"5"9"-21"16,16 8-12-16,10 6-38 15,21-4-2-15,11-7 0 16</inkml:trace>
  <inkml:trace contextRef="#ctx0" brushRef="#br2" timeOffset="21518.2308">11243 2309 95 0,'-14'30'39'16,"5"21"1"-16,-8 5-1 16,12 12-33-16,-7 15-2 15,3 8 0-15,0 4-1 16,2 0 0-16,-2-1-2 15,4-10 0-15,5-6-3 16,-2-14-1-16,6-7-10 16,-7-28-24-16,14-7-3 15,-11-22 0-15,20-16 0 16</inkml:trace>
  <inkml:trace contextRef="#ctx0" brushRef="#br2" timeOffset="21668.2394">11095 2916 109 0,'-19'-3'39'0,"18"14"1"15,1-11-1-15,29-7-39 16,14-1-5-16,3-19-25 16,26 7-8-16,3-17-2 15,14 3 1-15</inkml:trace>
  <inkml:trace contextRef="#ctx0" brushRef="#br2" timeOffset="22065.2621">11908 2167 107 0,'-21'16'41'0,"-16"9"1"15,4 33-1-15,-11 11-37 16,5 11-1-16,-1 10 0 16,3 11 1-16,-2 1-2 15,9-1 1-15,5-4-2 16,5-13 1-16,6-15-2 15,5-10 0-15,8-15 2 16,7-19-2-16,8-13 0 16,8-14 0-16,5-16 0 15,5-7 0-15,1-7 0 16,3-4 0-16,-2 0 0 15,-4 5 0-15,-5 4 0 16,-4 8 0-16,-8 8 0 16,-1 10 0-16,-12 1 0 0,9 26 0 15,-9-2 0-15,-3 4-3 16,1 4 0-16,-1 5 0 15,4 3-4-15,-5-12-4 16,18 13-12-16,-14-30-6 16,19 7-12-16,-6-19 1 15,12 0-1-15,-2-20 3 16</inkml:trace>
  <inkml:trace contextRef="#ctx0" brushRef="#br2" timeOffset="22440.2835">12073 2998 111 0,'-14'20'40'0,"-6"-9"1"15,13 10-1-15,-5-1-36 16,22-5-1-16,8-7 0 16,11-2-1-16,6-6 0 15,8-6-1-15,3-7 0 16,3-3 0-16,-3-5-1 15,-6-4 1-15,-7-6 0 16,-5 1-1-16,-11 0 1 16,-10 3-1-16,-11 4 1 15,-13 10-1-15,-12 6 0 16,-10 16 2-16,-8 11-2 15,-6 10 0-15,1 10 0 16,1 2 0-16,10 7 0 16,8-4 0-16,17 0 0 0,18-14 0 15,20-9 0-15,19-13-5 16,16-8 0-16,6-18-5 15,23 4-9-15,-9-32-8 16,21 9-11-16,-17-21-3 16,4 5-1-16,-16-12 0 15</inkml:trace>
  <inkml:trace contextRef="#ctx0" brushRef="#br2" timeOffset="23159.3246">12800 2819 98 0,'-13'-10'39'16,"-1"5"3"-16,14 5-3 15,-29 15-34-15,16 7-1 16,-5 8 0-16,1 10 0 15,-3 7-1-15,4 8 0 16,0 1-1-16,5 3 0 16,3-7-1-16,5-5 0 0,0-13 0 15,9-7 0-15,-6-27 0 16,19 2 0-16,-5-19-1 15,2-15 1-15,1-6 0 16,-1-9-1-16,5-8 2 16,0-2-4-16,0 5 4 15,2 3-2-15,-2 5 0 16,7 5-2-16,2 8 1 15,1 3-4-15,12 19-8 16,-12-14-8-16,23 26-9 16,-13-12-12-16,16 9-1 15,1-2-1-15,22-1 1 16</inkml:trace>
  <inkml:trace contextRef="#ctx0" brushRef="#br2" timeOffset="23644.3524">12712 3623 106 0,'-3'-18'39'16,"27"-9"2"-16,18-29-2 16,28-11-36-16,26-16-1 15,24-14 0-15,19-11 0 16,12-7-2-16,8 0 2 15,-4 0-3-15,-12 9 2 16,-16 11-2-16,-21 14 0 0,-24 13-3 16,-19 26-7-16,-33 0-17 15,-10 34-12-15,-20 8-1 16,-5 16-1-16,-10 6 1 15</inkml:trace>
  <inkml:trace contextRef="#ctx0" brushRef="#br2" timeOffset="24371.394">14161 2875 96 0,'-21'6'40'16,"0"12"0"-16,-12-4 0 15,7 9-34-15,-14 8-2 16,2 6 0-16,-4 6 0 15,7 4-1-15,6-4-1 16,13-1 0-16,14-6-1 16,17-7 0-16,16-17 0 15,12-7-1-15,14-12 0 16,4-12 0-16,5-11 0 15,-3-6 0-15,-5-7-1 16,-11-1 1-16,-12-1 0 16,-13 4-1-16,-12 1 1 0,-12 6-1 15,-10 6 2-15,-4 11-1 16,-5 3-1-16,4 10 1 15,1 4 0-15,16 0 1 16,-7 16-1-16,18-5 0 16,12 2 0-16,10-5 0 15,6 4 1-15,4-4-1 16,-1 6 1-16,0-3 0 15,-7 4-1-15,-8 3 1 16,-10 8-1-16,-11-1 1 16,-10 8-1-16,-8 5 1 15,-6 0-1-15,-2 2 1 16,-2-1-1-16,0-4 0 16,3-8 1-16,5-1 0 15,5-13 0-15,9-13-1 0,6-11 3 16,8-11-3-16,5-9 0 15,6-6 0-15,3-7 0 16,3-3 0-16,1-2 0 16,0 0 0-16,-5 6 0 15,-1 9 0-15,-3 0 0 16,0 6 0-16,3 16-11 15,-5-6-4-15,10 23-4 16,-10-16-6-16,27 28-6 16,-9-20-7-16,23 14-5 15,4-4 4-15,15-6 5 16</inkml:trace>
  <inkml:trace contextRef="#ctx0" brushRef="#br2" timeOffset="24799.4185">15473 3217 118 0,'-12'4'40'0,"-5"-9"-5"16,1-6-15-16,16 11-60 15,-20-20-4-15,1 17 1 16,-12-6-2-16</inkml:trace>
  <inkml:trace contextRef="#ctx0" brushRef="#br2" timeOffset="26214.4994">7385 3803 97 0,'19'-1'38'16,"28"-15"2"-16,37 1-3 15,24-12-34-15,25-4-2 16,18-1 0-16,13 3-1 16,3 2 1-16,-3 6-3 15,-11 7 0-15,-15 3-2 16,-13 11-3-16,-22-5-7 15,-9 13-24-15,-22-8 2 16,-11 8-3-16,-25-8 2 16</inkml:trace>
  <inkml:trace contextRef="#ctx0" brushRef="#br2" timeOffset="26964.5423">2211 5051 83 0,'0'0'37'15,"0"0"0"-15,20-19 0 16,9 12-35-16,14-4 1 15,13-4-1-15,12-7 1 16,10-2 1-16,0-11-1 16,6 2-1-16,-11-10 0 15,-7-2 0-15,-18-3 0 16,-19 4 0-16,-23 0 0 15,-16 8 0-15,-22 10-1 16,-20 8 1-16,-16 13-1 0,-11 12 0 16,-9 16 0-16,-5 11 1 15,4 12-1-15,8 6 0 16,14 6 0-16,19 0 0 15,21-3-1-15,27-2 0 16,25-8-2-16,26-14-2 16,29-3-1-16,7-20-16 15,30 3-18-15,-3-15-2 16,15-1 2-16,-9-16-2 15</inkml:trace>
  <inkml:trace contextRef="#ctx0" brushRef="#br2" timeOffset="27504.5732">3543 4699 96 0,'0'0'38'0,"-28"-16"2"16,6 25-2-16,-20 3-33 16,7 8-1-16,-7 9-2 15,-2 8 1-15,-2 8-2 16,2 5 1-16,3 3 1 15,9-4-2-15,10-1 2 16,15-7-2-16,13-11 1 16,17-13-2-16,12-13 1 15,11-13-1-15,11-13-1 16,4-13 1-16,0-9-1 15,0-5 1-15,-6-5-1 16,-10-2 0-16,-6 5 1 16,-12 9-1-16,-7 7 0 15,-8 14 0-15,-12 21 0 0,2 24 0 16,-14 20 0-16,-4 27 1 15,-5 23 1-15,-3 19-1 16,-3 18 1-16,-2 12-1 16,-1 0 3-16,3-7-1 15,0-9 1-15,4-17-3 16,1-19 3-16,3-20-2 15,-1-23 2-15,2-20-2 16,-4-22 0-16,0-18 0 16,1-20-2-16,3-13 1 15,4-17-2-15,4-15 1 16,9-8 0-16,10-9 0 15,16-3 0-15,6-4-2 16,15 11-3-16,0-5-5 0,20 21-9 16,-10-9-6-16,22 22-16 15,-5 0-1-15,16 12-1 16,3-2 2-16</inkml:trace>
  <inkml:trace contextRef="#ctx0" brushRef="#br2" timeOffset="28097.6071">5265 4068 95 0,'-2'30'38'16,"-7"8"-1"-16,3 25-1 15,-7 10-35-15,-3 17 0 16,-7 16 0-16,-2 11 1 0,-6 1 1 16,0-3-2-16,2-11 3 15,7-12-2-15,6-22 1 16,9-17-2-16,11-24 2 15,14-22-2-15,11-24-1 16,6-18 1-16,8-14-1 16,4-10 1-16,0-8-1 15,0-2 1-15,-2 2-2 16,-5 9 1-16,-8 13 1 15,-3 16-1-15,-8 22 0 16,-7 18 0-16,-5 20-1 16,-2 15 1-16,-6 15 0 15,4 4-1-15,2 7 0 16,1-2-2-16,10-5-1 15,2-16-3-15,22-1-13 0,-11-29-11 16,25-4-8-16,-6-22-1 16,6-6-1-16</inkml:trace>
  <inkml:trace contextRef="#ctx0" brushRef="#br2" timeOffset="28467.6283">5867 4917 85 0,'-6'27'38'15,"5"-10"-1"-15,18 2 2 16,11-9-36-16,14-6-1 16,8-11 1-16,12-3 0 15,3-11 0-15,-1-3 0 0,-4-6-1 16,-7 0 0-16,-10-3 0 15,-16 4-1-15,-18 0 0 16,-16 6 0-16,-15 6 0 16,-11 7 0-16,-13 12 0 15,-5 7-1-15,-3 11 0 16,0 12 1-16,3 9-1 15,7 9 1-15,10 3 1 16,14 0-2-16,12-1 1 16,16-6-2-16,21-7 0 15,15-11-3-15,25-6-3 16,1-26-12-16,30 8-11 15,-6-27-10-15,11 0 1 16,-8-16-1-16</inkml:trace>
  <inkml:trace contextRef="#ctx0" brushRef="#br2" timeOffset="28646.6385">6976 4685 109 0,'-25'33'39'16,"-13"8"1"-16,8 22-12 15,0 0-24-15,4 2-3 16,8 2 0-16,6-7-3 15,15-5-1-15,-1-24-17 16,24-3-17-16,-5-21-3 16,18-10-1-16,-6-18 2 15</inkml:trace>
  <inkml:trace contextRef="#ctx0" brushRef="#br2" timeOffset="28789.6467">7038 4468 104 0,'-24'-42'41'0,"-6"3"-1"16,13 20-4-16,0 17-42 15,17 2-26-15,20 6-8 16,9 3 1-16,22 15-3 16</inkml:trace>
  <inkml:trace contextRef="#ctx0" brushRef="#br2" timeOffset="29353.6789">7643 4698 97 0,'-36'8'40'0,"-2"12"2"16,-17-3-1-16,9 11-36 15,-11 7-1-15,9 8-1 16,-1 5-1-16,9 2 0 16,12-4 1-16,10-2-3 15,17-11 2-15,16-8-2 16,15-15 0-16,11-15 1 15,10-10-1-15,8-10 1 16,4-11-2-16,-1-6 2 16,-5-8-2-16,-10 0 1 15,-4 2 0-15,-9 6-1 16,-11 9 0-16,-11 9 1 15,-12 24-1-15,0 0 1 0,-16 31-1 16,-3 15 1-16,-6 19 0 16,-7 19 0-16,-5 13 0 15,-4 13 0-15,4 5 0 16,-1 2-1-16,-4 1 4 15,4-11-3-15,6-9 2 16,3-18-1-16,4-18 0 16,7-18 1-16,-2-20 0 15,4-16 1-15,7-24-5 16,3-14 2-16,2-14-1 15,5-12 0-15,4-12-1 16,11-5 1-16,5-3 0 16,9-1-1-16,6 3 3 15,6 2-2-15,9 5-1 0,2 3 0 16,12 7-4-16,-4-11-7 15,18 16-10-15,-16-25-4 16,22 12-7-16,-13-18-7 16,6 6-1-16,-7-7 3 15</inkml:trace>
  <inkml:trace contextRef="#ctx0" brushRef="#br2" timeOffset="29750.7017">8398 4209 109 0,'-9'7'41'16,"-14"0"0"-16,6 24 0 15,0 5-38-15,-5 19 0 16,-3 14-1-16,-2 14-1 0,-2 12 0 16,2 1 0-16,1 3 1 15,3-7-3-15,4-7 3 16,5-14-2-16,4-15 1 15,9-17-1-15,9-21 2 16,9-16-1-16,10-17-1 16,5-10 0-16,4-11 0 15,6-6 1-15,1-1-1 16,-9 4 0-16,-1 8 0 15,-11 11-1-15,-6 11 1 16,-16 9 0-16,13 12-1 16,-13 4 1-16,1 7-1 15,1-3-1-15,6 1-1 16,5-9-1-16,13-4-3 15,0-17-7-15,21 7-6 0,-14-28-4 16,25 9-4-16,-10-30-2 16,14 2-9-16,-9-18 1 15,6-5 2-15</inkml:trace>
  <inkml:trace contextRef="#ctx0" brushRef="#br2" timeOffset="29913.711">9116 4301 100 0,'0'0'40'0,"-23"39"1"15,-9 8-2-15,10 16-34 16,-17 17-1-16,5 8-2 15,-3 5 0-15,4-1-4 16,8-2 0-16,0-16-7 0,15 4-13 16,-12-31-11-16,17-7-7 15,-6-23-2-15,11-17 1 16</inkml:trace>
  <inkml:trace contextRef="#ctx0" brushRef="#br2" timeOffset="30089.721">8776 4666 113 0,'11'-38'43'15,"16"20"0"-15,2 0-1 16,14-2-41-16,7 10-4 16,2-7-9-16,22 19-9 15,-20-21-8-15,16 17-14 16,-10-9 0-16,-1 6-2 15,-10-7 2-15</inkml:trace>
  <inkml:trace contextRef="#ctx0" brushRef="#br2" timeOffset="30952.7704">5253 5875 90 0,'0'0'38'16,"0"0"-1"-16,0 0-4 16,-14 26-29-16,10 14-1 15,-7 12 3-15,3 16-3 16,-5 10 2-16,2 12-4 15,0 1 0-15,2 3 3 16,1-10-2-16,6-11 0 16,3-15-1-16,4-14 2 15,4-13-2-15,3-16 1 16,3-15-1-16,2-12-1 15,1-11 0-15,1-10-1 0,-3-8 1 16,2-4-1-16,1-7 1 16,3-1-2-16,2 2 3 15,3 5-3-15,3 8 2 16,2 9 0-16,7 10 0 15,-2 13-1-15,1 13 1 16,-3 10-1-16,-4 13 1 16,-8 7 0-16,-8 9-1 15,-10 4 3-15,-12 2-2 16,-12-2 2-16,-14-2-1 15,-9-3 1-15,-8-10-1 16,-2-6 0-16,-1-13-1 16,2-13-3-16,13-7-2 15,2-24-13-15,30 10-9 0,1-20-14 16,24 1 2-16,9-8-3 15,19 6 4-15</inkml:trace>
  <inkml:trace contextRef="#ctx0" brushRef="#br2" timeOffset="31323.7916">6094 6363 94 0,'-23'10'39'0,"-4"12"1"16,-13 0-1-16,7 11-32 15,-10 1-1-15,9 8 0 0,2-1-2 16,9 3 0-16,9-4-1 16,14-3 1-16,15-11-2 15,14-13 1-15,13-11-3 16,10-10 1-16,5-16-1 15,3-6 0-15,-2-6 0 16,-9-7-1-16,-13-2 1 16,-12 2-2-16,-14 3 1 15,-14 6-1-15,-12 11 0 16,-11 6-1-16,-2 10-1 15,-2 4-1-15,9 15-6 16,-3-10-10-16,32 18-6 16,-7-20-12-16,32 23-1 15,5-18 0-15,19 0 2 0</inkml:trace>
  <inkml:trace contextRef="#ctx0" brushRef="#br2" timeOffset="31695.8129">6727 6428 103 0,'-19'1'40'16,"-15"-1"2"-16,0 11-1 15,-16-5-34-15,4 13-3 16,-3 2 0-16,8 9-1 16,7 0 0-16,8 3 0 15,14 0-2-15,17-6 1 16,14-10 0-16,14-10-2 15,18-15 0-15,6-15 0 16,9-13 0-16,4-11 0 16,-1-17 0-16,-1-6 0 0,-6-10 0 15,-11 0 0-15,-10 2 0 16,-8 7 0-16,-12 10 0 15,-12 15 0-15,-12 18 0 16,-11 23 0-16,-11 26 0 16,-5 20 0-16,-1 18-2 15,0 12-1-15,6 10 0 16,3 0-4-16,23 9-9 15,-1-26-4-15,36 5-5 16,-4-31-3-16,27 0-6 16,-7-23-6-16,10-7 2 15,-4-19 3-15</inkml:trace>
  <inkml:trace contextRef="#ctx0" brushRef="#br2" timeOffset="32183.8408">7331 6447 110 0,'-23'15'41'15,"-11"-2"1"-15,9 13 0 16,-10 0-38-16,19 3 1 15,6-2-3-15,11-2 2 16,8-6-3-16,15-8 1 16,9-9 0-16,5-8-2 15,8-12 0-15,3-8 0 16,-2-7 0-16,2-6 0 15,-3-3 0-15,-8 3-2 16,-6 4 2-16,-5 5 0 16,-11 16-1-16,-16 14 1 0,4 21 0 15,-17 18 1-15,-13 24-2 16,-9 21 2-16,-9 21-2 15,-5 12 2-15,-5 10-2 16,1-1 1-16,4-10-1 16,6-7 1-16,9-20-1 15,5-22 1-15,12-26 0 16,6-21-1-16,11-20 2 15,-6-26-1-15,6-12 1 16,0-13 1-16,1-12 0 16,4-13-2-16,2-4 0 15,4 1 0-15,8 2 0 16,10 4 0-16,3 7 0 15,9 7 0-15,8 14-5 0,-2 3-6 16,13 17-5-16,-8-14-6 16,27 20-4-16,-14-22-4 15,29 15-4-15,-1-16-10 16,14-3 7-16</inkml:trace>
  <inkml:trace contextRef="#ctx0" brushRef="#br2" timeOffset="32976.8862">8376 6390 88 0,'0'0'38'0,"-11"-3"-1"16,11 3 2-16,-21 6-34 16,14 7 0-16,-7 3-1 0,-1 12-1 15,-8 8 0-15,-1 9 1 16,-5 5-1-16,5-2 0 15,0-4-1-15,6-2 1 16,6-15-2-16,9-14 2 16,3-13-2-16,24-22-1 15,1-10 0-15,4-8-1 16,1-5 2-16,4-4-2 15,-4 0 2-15,-4 5-2 16,-5 6 1-16,-6 10-1 16,-5 10 1-16,-10 18 0 15,0 0 1-15,0 0-1 16,-8 20 0-16,2 2 1 15,7 1-1-15,0 4 1 0,9-6-1 16,10-3 1-16,17-11 0 16,7-9 0-16,12-11 0 15,11-9 0-15,4-7 0 16,4-4 0-16,-5-3 0 15,-4 1 0-15,-14 7 0 16,-9 7 1-16,-15 12-2 16,-11 10 0-16,-15 16 0 15,-11 15 0-15,-7 10 0 16,-3 6 0-16,0 7 0 15,2 0 0-15,11-2-3 16,9-8-1-16,23-5-6 16,4-25-7-16,32 5-8 15,-5-29-3-15,26 5-3 0,-8-20-10 16,10-5 2-16,-12-7 0 15</inkml:trace>
  <inkml:trace contextRef="#ctx0" brushRef="#br2" timeOffset="33327.9063">9551 6371 120 0,'-42'8'40'0,"8"14"1"16,-13 0-8-16,9 10-30 16,-1 5 0-16,11 4 2 15,2-1-2-15,11-2 0 16,10-5-1-16,15-8 0 15,10-9-2-15,14-13 0 16,10-10 0-16,7-10 0 16,6-9 0-16,-2-9 0 0,0-3 0 15,-6-2 0-15,-8-1 0 16,-6 5 0-16,-11 8 0 15,-10 5 0-15,-9 11 0 16,-5 12 0-16,-13 17 0 16,-3 7 0-16,0 12-2 15,-4 3 0-15,6 10-6 16,0-11-5-16,22 13-7 15,-7-26-4-15,36 11-4 16,-8-29-1-16,29-3-11 16,3-15 0-16,14-7 6 15</inkml:trace>
  <inkml:trace contextRef="#ctx0" brushRef="#br2" timeOffset="33648.9246">10343 6307 113 0,'-50'-3'41'0,"0"17"1"16,-14 2-1-16,14 5-36 15,-5 6-2-15,17 3-1 16,15-1 0-16,21-4-1 16,24-8-1-16,22-3 0 15,16-6 0-15,7-2-1 16,5-4 0-16,-4 4 1 15,-10 0-1-15,-13 6 0 16,-17 5 2-16,-20 4 1 16,-16 3-1-16,-13 4 2 0,-11-1-1 15,-5 0-2-15,1-2 0 16,-1-8 0-16,16-4-6 15,2-16-7-15,34 6-9 16,-1-27-4-16,36 8-5 16,0-23-11-16,23 0 1 15,3-13 0-15</inkml:trace>
  <inkml:trace contextRef="#ctx0" brushRef="#br2" timeOffset="33964.9427">10973 6226 117 0,'-30'8'42'0,"-22"-1"0"16,7 15-1-16,-2-5-38 15,9 4-1-15,10 0-1 0,13 0 1 16,19 0-2-16,12 0 1 16,14 0 0-16,4 1 0 15,4-2-1-15,-1 9 0 16,-7-2 2-16,-8 5-2 15,-10 1 0-15,-10 2 0 16,-11 1 0-16,-5 0 0 16,-6-4 0-16,-5-6 0 15,-3-1 0-15,-4-8 0 16,-1-2 0-16,-4-14-7 15,13 8-11-15,-18-21-4 16,23 13-5-16,-19-22-3 16,20 11-5-16,-12-12-7 15,4 0 3-15,-5 2 6 0</inkml:trace>
  <inkml:trace contextRef="#ctx0" brushRef="#br2" timeOffset="35196.013">5287 7683 82 0,'11'-27'38'0,"-5"-1"-1"16,3 12 0-16,-8-6-28 15,8 9-3-15,-7-1-2 16,-2 14 0-16,7-12-1 16,-7 12-1-16,2 15 0 15,-2 9 0-15,-8 12 0 16,1 11 0-16,-6 7 0 15,-1 12-1-15,-2 10 0 16,-2 1-1-16,-2 1 1 16,4-8-1-16,2-8 0 15,5-10-1-15,3-12 1 16,7-10 0-16,2-17 0 0,9-13 1 15,4-11-1-15,3-10 0 16,4-13 2-16,2-4-1 16,2-3 0-16,0-5 0 15,-2 3 0-15,0 7 0 16,-2 5 0-16,-2 8 0 15,-1 13-1-15,-1 11 0 16,-1 9 0-16,0 13-1 16,3 7 1-16,-2 7-2 15,2 4 1-15,5 1-2 16,0 1-2-16,1-9-3 15,16 5-9-15,-12-27-8 16,22 8-5-16,-12-21-10 16,11-3-1-16,-6-14 3 0</inkml:trace>
  <inkml:trace contextRef="#ctx0" brushRef="#br2" timeOffset="35599.0362">6125 7961 98 0,'-14'-18'39'15,"3"12"1"-15,-12 0-2 16,-3 13-34-16,-3 6 1 15,0 13-1-15,-5 8-1 16,-1 6-1-16,-3 3 1 16,5 2-2-16,4-1 1 15,7-3-1-15,11-6-1 16,11-10 0-16,15-10 1 15,11-12-1-15,12-10 0 0,12-8 0 16,6-17 0-16,4-3 1 16,-2-8 0-16,-4-2 0 15,-6 1-1-15,-9 4 1 16,-13 5 0-16,-11 9 0 15,-10 10 0-15,-5 16-1 16,-20 4 0-16,1 19 0 16,-2 6-1-16,1 8 0 15,3 6-1-15,4 2-1 16,11 1-2-16,7-6-1 15,19 4-8-15,-2-30-8 16,26 11-5-16,-13-26-1 16,25 3-8-16,-12-15-3 0,8-6 1 15</inkml:trace>
  <inkml:trace contextRef="#ctx0" brushRef="#br2" timeOffset="35966.0571">6628 8042 97 0,'-6'-14'39'0,"-8"3"0"15,0 20 0-15,-1 2-36 16,0 14 0-16,-3 5 0 15,0 7 0-15,0 5-1 16,3 5 0-16,1-2-1 16,5-5 1-16,1-6-1 15,8-10 0-15,9-13 0 16,12-13 0-16,5-15 0 15,10-11-1-15,7-14 1 0,2-8 0 16,3-5 0-16,0-1 1 16,-4 3-1-16,-8 9 0 15,-7 8-1-15,-7 13 1 16,-8 14 0-16,-14 9-1 15,7 32-1-15,-11-1 0 16,1 11-1-16,2 3 0 16,9 4-2-16,11-3-2 15,13 3-3-15,2-25-10 16,29 13-5-16,-8-28-5 15,21 10-1-15,-6-23-10 16,2-2 2-16,-11-10 2 16</inkml:trace>
  <inkml:trace contextRef="#ctx0" brushRef="#br2" timeOffset="36350.079">7502 8096 104 0,'-39'-24'41'16,"1"14"1"-16,-15 5-1 16,1 15-36-16,-5 11-1 15,8 11-2-15,2 10 0 16,10 4 0-16,12 1-1 15,18-3-1-15,20-10 1 16,17-14 0-16,19-14-1 16,15-16 0-16,10-19 1 15,11-18 0-15,2-13 1 16,-1-14-1-16,-6-10 0 15,-9-7 0-15,-12-5 1 16,-8 5-2-16,-13 7 0 16,-14 17 0-16,-12 14 0 0,-12 20 0 15,-15 28 0-15,-8 27 0 16,-10 25 0-16,-7 17 0 15,-1 21 0-15,1 5 0 16,8 5-5-16,7-6-5 16,24 4-5-16,-2-28-4 15,32 5-5-15,-9-29-5 16,41 1 0-16,-3-28-3 15,27-3-9-15,13-15 6 16</inkml:trace>
  <inkml:trace contextRef="#ctx0" brushRef="#br2" timeOffset="36864.1085">8463 7964 98 0,'-42'-3'37'16,"1"10"3"-16,-13 1-2 0,-2 15-35 15,-5 0 0-15,5 5-1 16,1 1 0-16,11 1-1 16,10-5 0-16,15-2 0 15,15-3 0-15,22-10 0 16,14 0 0-16,17-6 0 15,8 3-1-15,4 0 0 16,0 2 0-16,-3 4 1 16,-11 1-1-16,-13 5 0 15,-14 2 1-15,-15 5-1 16,-17-3 1-16,-8-3-1 15,-6 0-1-15,-4-4 0 0,4-4-3 16,-1-18-9-16,27 6-10 16,-15-19-7-16,30 3-10 15,5-14-1-15,22 3 0 16,2-10 2-16</inkml:trace>
  <inkml:trace contextRef="#ctx0" brushRef="#br2" timeOffset="37469.1429">8861 8050 97 0,'-3'-13'40'16,"3"13"0"-16,-24 3 0 16,11 7-36-16,-8 7 0 15,1 11-2-15,1 4 1 16,-1 12 0-16,0 3-1 0,8 1 0 15,-2 5-1-15,6-5 0 16,3-4 0-16,5-5 0 16,0-8-1-16,5-9 0 15,-5-22 0-15,19 7 0 16,-5-19 0-16,4-14 0 15,-1-6 0-15,4-12 0 16,-3-4 1-16,3-9-1 16,1-5 1-16,-1-2 0 15,1 4 0-15,-3 7-1 16,3 7 1-16,-2 7 0 15,6 9-1-15,3 9 1 16,0 17-1-16,2 8 0 16,-1 8-1-16,1 10 1 0,0 8-1 15,-6 2 0-15,-4 6-1 16,-12 6 1-16,-9 1 0 15,-7 3 0-15,-12-2 0 16,-10-4 0-16,-8-4 1 16,-7-2 0-16,-1-9 0 15,0-1 0-15,1-8 0 16,1-2-1-16,6 3 1 15,0 2 0-15,4 7 0 16,-2 9 0-16,-3 13 1 16,-2 11-1-16,-7 12 1 15,-2 6-2-15,2 2 1 16,4-5-2-16,8-1-4 0,1-25-10 15,33-3-6-15,1-47-5 16,41 5-2-16,-2-44-8 16,28-8-5-16,9-16 2 15</inkml:trace>
  <inkml:trace contextRef="#ctx0" brushRef="#br2" timeOffset="37986.1726">9684 8067 98 0,'0'-19'41'15,"-5"7"0"-15,-16 0 0 16,-1 15-35-16,-16 7-2 16,-5 11-1-16,-9 9 0 15,-2 7 0-15,-5 7-2 16,7 4 1-16,4 0-1 15,12-3 1-15,15-7-2 16,18-7 1-16,17-14-1 16,18-11 0-16,20-13 1 15,9-13-1-15,6-6 0 16,3-11 0-16,0-2 0 15,-5-5 1-15,-11 1 0 0,-11 2-1 16,-14 7 1-16,-10 11-1 16,-10 5 0-16,-9 18 1 15,-19 3-1-15,-2 14 0 16,-2 15-1-16,-3 7 0 15,2 7-1-15,7-1 0 16,9 3-3-16,9-10-1 16,18 3-8-16,2-26-5 15,30 6-4-15,-6-32-4 16,24 8-1-16,-13-26-1 15,13 3-9-15,-7-7 3 16</inkml:trace>
  <inkml:trace contextRef="#ctx0" brushRef="#br2" timeOffset="38306.1907">10179 8243 7 0,'29'-42'18'0,"5"24"4"15,-27-15 3-15,7 24 4 16,-22-3 10-16,8 12 2 0,-29 10-1 15,13 10-35-15,-10 5 0 16,2 8-2-16,1 4 0 16,7 1-1-16,1-2 0 15,8-4-1-15,9-10 0 16,8-10 0-16,12-15-1 15,10-9 1-15,5-11-1 16,6-12 1-16,1-4-1 16,2-6 1-16,-1-3 1 15,-2 5-1-15,-7 6 0 16,-6 15 0-16,-8 8 0 15,-5 13-1-15,-4 13 0 16,-7 11 0-16,-1 12-1 16,-4 6-2-16,0 7-2 0,-3-9-5 15,11 11-4-15,-11-22-5 16,22 11-5-16,-14-29-3 15,28 12-2-15,-16-30-3 16,22 1-8-16,3-7 5 16</inkml:trace>
  <inkml:trace contextRef="#ctx0" brushRef="#br2" timeOffset="39073.2348">6044 9102 80 0,'0'-49'39'0,"-11"-1"-2"16,-3 8 1-16,-8-3-31 15,2 16 0-15,-11 3-1 16,-1 17-1-16,-6 7-1 16,-3 20 0-16,-7 15-1 15,1 24 0-15,-10 19-1 16,-2 19 0-16,2 17 0 15,3 15-1-15,3 7 1 16,9 7-1-16,11-6-1 16,10-11-1-16,20-16-2 15,8-22-3-15,18-11-8 16,-9-41-12-16,24-4-7 0,-14-32-7 15,6-7-1-15,-16-22 2 16</inkml:trace>
  <inkml:trace contextRef="#ctx0" brushRef="#br2" timeOffset="39275.2463">5197 9743 111 0,'-41'-27'40'0,"21"17"2"16,8-3-2-16,29 2-35 15,10-1-2-15,27-2-2 16,22-3-2-16,17-2-1 15,11 0-1-15,9-4-2 16,12 9-3-16,-10-8-10 16,11 23-10-16,-29-6-12 0,-6 10 0 15,-22-5 0-15,-8 10 2 16</inkml:trace>
  <inkml:trace contextRef="#ctx0" brushRef="#br2" timeOffset="39936.2842">6340 9572 95 0,'-19'5'39'0,"-11"-5"2"15,6 11-2-15,-13-3-31 16,8 13-1-16,-6 6-3 15,2 13 1-15,2 5-2 16,5 5 0-16,2 2 0 16,13-2-1-16,5-4 0 15,13-6-1-15,15-17 0 16,15-12 1-16,10-18-2 15,8-11 0-15,3-12 0 16,2-13-2-16,-4-6 2 0,-9-7 0 16,-9 0-2-16,-18 2 1 15,-14 3 0-15,-12 7-1 16,-9 11 0-16,-10 6 1 15,-6 11-1-15,0 9 0 16,3 9 1-16,5 5-1 16,10 6 1-16,12 1-1 15,16 1-1-15,9-4 0 16,14 0 1-16,8-4-1 15,10-5 1-15,3-3 0 16,0-2 1-16,-1 1 1 16,-10-2 1-16,-4 2 2 0,-12-1 0 15,-8 2 0-15,-12 1 1 16,-12 0 0-16,-6 12 0 15,-13 3 0-15,-4 6-1 16,-4 8 0-16,-5 9-1 16,2 7 1-16,1 5-3 15,7 0 0-15,8 2 0 16,12-6 0-16,12-8 0 15,16-13 0-15,13-17 0 16,10-11 0-16,7-17 0 16,4-10 0-16,-1-11 0 15,-7-6 0-15,-8-4 0 16,-14-1 0-16,-12 7 0 15,-13 2-2-15,-12 8-2 16,-8 7-1-16,-6 13-1 16,-4-3-5-16,13 20-5 0,-9-14-3 15,21 12-2-15,0 0-2 16,33-7-2-16,-10-18-2 15,30 6-5-15,4-12-1 16,5-14 6-16</inkml:trace>
  <inkml:trace contextRef="#ctx0" brushRef="#br2" timeOffset="40139.2955">7667 8916 115 0,'-10'4'40'16,"-18"13"2"-16,6 35-10 15,-13 9-29-15,3 18 0 16,-2 21-1-16,-1 11 1 0,6 7-3 15,3-1 1-15,7-2-4 16,4-16-1-16,13-4-13 16,-9-39-7-16,23-2-8 15,-7-34-8-15,7-14-2 16,-3-28 3-16</inkml:trace>
  <inkml:trace contextRef="#ctx0" brushRef="#br2" timeOffset="40304.3053">7336 9641 120 0,'-27'-26'41'16,"12"18"1"-16,4-5 0 15,11 13-40-15,16-2 0 16,22-3-3-16,14 6-4 16,8-14-7-16,23 14-7 0,-13-27-6 15,19 22-7-15,-16-23-7 16,13 10-5-16,-5-8 2 15</inkml:trace>
  <inkml:trace contextRef="#ctx0" brushRef="#br2" timeOffset="40890.3388">8819 9029 69 0,'10'-19'36'16,"-8"-1"1"-16,0 10 2 16,-12-3-29-16,10 13-2 15,-23 11 0-15,8 14 0 16,-8 6-2-16,-1 21-1 15,-9 10-2-15,1 15 1 16,-5 11-1-16,-2 8-1 16,1 4 0-16,3 2 0 15,5-2-2-15,9-9-1 16,17-9-2-16,6-21-6 15,28 0-15-15,-7-33-6 16,25-8-12-16,-1-22 1 16,10-8-1-16,-9-19 2 0</inkml:trace>
  <inkml:trace contextRef="#ctx0" brushRef="#br2" timeOffset="41092.3504">8604 9658 108 0,'-29'0'40'16,"15"9"1"-16,14-9-1 15,0 0-37-15,32 7-1 16,9-7-1-16,14-3 0 16,11-1-1-16,8-3-2 15,5-3-3-15,15 11-16 16,-23-13-14-16,5 5-6 15,-18-8 0-15,-3 3-1 0</inkml:trace>
  <inkml:trace contextRef="#ctx0" brushRef="#br2" timeOffset="42040.4046">8987 9654 88 0,'0'0'39'0,"-18"6"1"16,18-6-1-16,-11 9-24 16,11-9-12-16,0 0-1 15,11 14 1-15,3-11 0 16,6 1-1-16,8-5-1 15,8-3 1-15,5-5-1 16,4-7 0-16,4-5 0 16,-1-4-1-16,-7-3 0 15,-5-2 0-15,-10-2 0 16,-15 1-1-16,-13 3 0 15,-12 2 1-15,-15 4 0 16,-8 5-1-16,-11 12 1 0,-6 9 1 16,-7 15 0-16,-5 15 0 15,2 14 1-15,3 12 0 16,6 4 0-16,11 8 0 15,14-5 0-15,18-4 0 16,22-12-1-16,17-17-1 16,21-12-1-16,17-18-4 15,16-8-6-15,-4-26-8 16,23 7-8-16,-21-29-4 15,15 8-9-15,-13-13-4 16,5 3 3-16</inkml:trace>
  <inkml:trace contextRef="#ctx0" brushRef="#br2" timeOffset="42628.4382">9674 9539 91 0,'9'-16'38'0,"-9"-4"1"16,0 20 2-16,3-17-34 0,-3 17-1 15,0 0-1-15,-7 27 0 16,-4 1 0-16,-4 11-1 15,-8 6-1-15,-1 10-1 16,-1 0 1-16,-1 3-1 16,3-4-1-16,4-7 2 15,6-9-3-15,6-9 0 16,8-19 0-16,15-11 0 15,5-14 0-15,13-17 0 16,4-10 0-16,5-8 0 16,3-6 0-16,2-4 0 15,-3 3 0-15,-6 5 0 16,-6 10 0-16,-8 11 0 15,-8 10 0-15,-5 17 0 16,-12 4 0-16,8 29 0 0,-10 4 0 16,-1 5 0-16,3 8-2 15,3 1-1-15,6 5-2 16,7-14-3-16,19 7-10 15,-6-27-5-15,28 9-3 16,-11-30-3-16,26 7 0 16,-13-23-9-16,7-3 1 15,-9-8 4-15</inkml:trace>
  <inkml:trace contextRef="#ctx0" brushRef="#br2" timeOffset="43166.469">10477 9703 19 0,'24'-25'27'0,"-30"-17"2"16,4 17 10-16,-26-4 3 16,1 16-1-16,-20-2 1 15,7 16-38-15,-11 5 0 16,1 11-1-16,1 12-1 0,3 10 1 15,12 6-3-15,8 1 0 16,15 0 0-16,11-5 0 16,15-4 0-16,10-12 0 15,11-12 0-15,9-15 0 16,4-13 0-16,3-10 0 15,0-12 0-15,-3-7 0 16,-5-8 0-16,-2 3 0 16,-10 2 0-16,-5 6 0 15,-10 12 0-15,-7 16 0 16,-10 13 0-16,-10 19-2 15,-7 22 4-15,-9 17-2 16,-5 21 0-16,-5 13 0 16,-7 14 0-16,-2 6 0 15,3 4 0-15,2-4 0 0,5-7 0 16,4-13 0-16,3-18-2 15,7-15 4-15,8-20-2 16,4-18 0-16,9-21 0 16,-6-16 0-16,7-18 0 15,2-9 0-15,0-15 0 16,4-11 0-16,2-7 0 15,2-2 0-15,6 4 0 16,3 4 0-16,5 6 0 16,5 7 0-16,7 10 0 15,3 11 0-15,11 9 0 16,-3-1-5-16,15 9-6 15,-10-14-5-15,18 12-4 16,-18-26-4-16,26 15-3 0,-24-34-2 16,20 12 0-16,-18-28-4 15,3-3 0-15</inkml:trace>
  <inkml:trace contextRef="#ctx0" brushRef="#br2" timeOffset="43400.4824">11283 8861 95 0,'0'0'41'15,"0"0"2"-15,-18 18-1 16,-3 26-29-16,3 10-9 15,-4 18 0-15,-1 13-2 16,-2 12 2-16,0 6-1 16,-2 0-1-16,1 1 0 15,1-7-2-15,5-8 0 0,1-8-4 16,5-22-2-16,9 0-9 15,-9-34-6-15,27 0-5 16,-13-25-3-16,17-12-3 16,-14-18-8-16,10-5 1 15,-11-10 4-15</inkml:trace>
  <inkml:trace contextRef="#ctx0" brushRef="#br2" timeOffset="43572.4922">11017 9712 18 0,'-7'-22'27'0,"-17"-14"5"16,15 22 9-16,-11-1 2 16,20 15 1-16,-14-7-1 15,28 14-36-15,3-12-7 16,18 0 0-16,7-4 0 15,10-5-3-15,9-5-1 16,4-7-3-16,11 2-8 0,-17-22-7 16,17 11-3-16,-20-31-6 15,21 9-5-15,-14-20-5 16,5 1 1-16</inkml:trace>
  <inkml:trace contextRef="#ctx0" brushRef="#br2" timeOffset="44198.528">12010 8762 102 0,'-17'16'43'16,"-15"11"1"-16,1 24-1 15,-21 17-37-15,1 12-1 16,-9 10 0-16,1 12 0 16,-4 2-3-16,8-1-2 15,1-4 0-15,9-6 0 16,8-13 0-16,12-16 0 0,13-17 0 15,12-19 0-15,16-17 0 16,12-17 0-16,11-14 0 16,8-13 0-16,6-7 0 15,1-5 0-15,2 1 0 16,-5 2 0-16,-8 11 0 15,-8 12 0-15,-8 9 0 16,-7 15 0-16,-7 9 0 16,-2 9 0-16,-2 8 0 15,-6 8 0-15,2 3 0 16,-1 2 0-16,0-1 0 15,-1 0 0-15,4-4 0 16,1-4 0-16,11-7 0 16,3-16 0-16,14-1-10 15,4-19-3-15,14 3-4 0,-7-27-3 16,16 15-2-16,-18-22-4 15,13 22 1-15,-24-13 2 16,-5 10 29-16,0 18 4 16,-29 2 6-16,27 7 5 15,-27-7 3-15,-3 29 3 16,-15-26 2-16,19 23-6 15,-9-16-23-15,8-10 0 16,-14 14 0-16,14-14 0 16,-11 0 0-16,11 0 0 15,-12-9-13-15,-3-6-1 16,15 15-5-16,-24-22-5 0,24 22-5 15,-11-46 0-15,22 17 0 16,-7-28-2-16,27-15-3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53.42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19625 12182 67 0,'-29'36'35'16,"5"-2"0"-16,1-11 0 15,7 3-32-15,-3-10-2 16,5-4 1-16,-2-5 0 15,-1 0 1-15,-4-6 0 16,2-1 0-16,-6-5 1 16,0 0-2-16,0-3 1 0,-5 0-1 15,-3 0 0-15,-1 1 0 16,-5 3-1-16,1 4 1 15,0 3-1-15,1 0-1 16,6 1 1-16,6-2-1 16,16-7 0-16,13-8 0 15,16-14-1-15,19-12 0 16,15-10 0-16,12-9-1 15,14-10 1-15,1-7 0 16,-1 3-2-16,-14 4 2 16,-18 12-1-16,-25 11 2 15,-33 16-1-15,-29 14 4 16,-32 15-2-16,-25 16 3 15,-23 9-1-15,-8 8-2 0,-4 1 2 16,11 0-2-16,18-6 1 16,24-7-4-16,27-10 2 15,33-21-3-15,43-13 2 16,36-17 1-16,35-19-1 15,27-16 1-15,26-11-2 16,17-10 1-16,5 1 0 16,-6 3 0-16,-21 11 1 15,-29 10-1-15,-35 18 1 16,-38 15 1-16,-43 17 0 15,-33 14 0-15,-33 9 1 16,-22 8 0-16,-13 2-2 16,-5 3 1-16,1-2-1 15,12-5 0-15,12-3 0 16,16-8 0-16,21-6 1 0,23-13-2 15,19-10 2-15,22-11 1 16,22-12-1-16,24-11 0 16,16-13 0-16,14-7 0 15,6-2 0-15,1-1-1 16,-6 3 0-16,-13 8-1 15,-26 9 2-15,-23 10-2 16,-35 15 2-16,-33 14-1 16,-32 12 1-16,-29 11 2 15,-22 7-1-15,-15 7-1 16,-9 2 1-16,1 1 0 15,11-4-1-15,20-6 1 16,24-9-2-16,25-12 0 16,30-10 0-16,30-14-1 0,33-9 0 15,25-13 0-15,18-6 0 16,20-6 0-16,16-4 0 15,6 0 0-15,-1 7 0 16,-7 4 1-16,-18 13-1 16,-20 9 0-16,-27 17 1 15,-31 15 0-15,-35 16 0 16,-31 14 0-16,-25 16 0 15,-23 12 0-15,-15 6 1 16,-4 6-1-16,0 1 1 16,16-7 0-16,18-8-1 15,25-10 0-15,30-14 0 16,30-14 0-16,29-24-1 0,32-12 0 15,25-12 1-15,20-12-1 16,15-7 0-16,5-4 0 16,-8 7 1-16,-12 12-1 15,-22 9 1-15,-29 18 0 16,-38 19 0-16,-38 21 1 15,-36 17-1-15,-31 15 0 16,-26 7 1-16,-18 6-1 16,-11 4 0-16,1-5 1 15,12-6 0-15,16-14-1 16,23-13 0-16,27-18 1 15,34-17-2-15,31-21 2 16,40-21-2-16,27-15 1 16,27-12-1-16,16-6 0 0,12-4 0 15,0 5 0-15,-13 10 1 16,-17 13 0-16,-32 19 0 15,-30 15 0-15,-31 26 1 16,-40-3 0-16,-24 21 0 16,-22 10 0-16,-17 3 0 15,-3 4 0-15,1-5-1 16,12-4 0-16,16-4 0 15,23-11 0-15,22-11-1 16,25-14 1-16,29-9-1 16,25-11 0-16,15-5 1 15,17-7 0-15,8-8-2 16,6 2 1-16,-1 2 0 15,-8 2 1-15,-12 5-2 16,-12 7 3-16,-21 5-3 0,-19 9 2 16,-22 12 1-16,-23 6-1 15,-21 10 1-15,-15 7-1 16,-22 7 2-16,-11 8-1 15,-3 5 1-15,4-1-2 16,9-4 2-16,17-5-2 16,19-8 1-16,29-14-1 15,32-12-2-15,33-16 1 16,28-12-1-16,24-12 1 15,22-9-1-15,12-4 1 16,1 1-1-16,-9 8 1 16,-20 9 1-16,-23 7 0 15,-33 20 1-15,-38 11 0 0,-38 17 1 16,-31 11-1-16,-30 11 1 15,-20 4-1-15,-18 5 0 16,-1-1 0-16,3-6-1 16,17-5 0-16,20-13 0 15,25-12 0-15,30-13-1 16,32-18 0-16,38-11 0 15,24-13-1-15,25-4 1 16,13-8-1-16,8 3 2 16,-2 5-1-16,-10 8 1 15,-18 10 1-15,-23 11 0 16,-27 11 0-16,-27 16 1 15,-27-6 0-15,-24 17-1 16,-20 6 0-16,-17 2 0 0,-8 3 0 16,-2 2-1-16,10-4 0 15,8-6 0-15,23-6 0 16,18-11-1-16,27-8 0 15,30-9 0-15,24-17 1 16,25-3-1-16,15-7 1 16,14-3-1-16,4-1 1 15,-6 8 0-15,-13 2 1 16,-20 12 0-16,-22 13 0 15,-39 16 0-15,-14 0-1 16,-34 15 1-16,-23 7 0 16,-23 9 0-16,-11 5-1 15,-6-2 0-15,7-3-1 16,13-5 2-16,15-5-2 0,22-10 0 15,28-13 1-15,32-14-1 16,31-10 1-16,25-9 0 16,22-7 0-16,15-6-1 15,13-2 2-15,0-3-1 16,-5 8 1-16,-12 7-1 15,-20 4 1-15,-23 8-1 16,-26 8 0-16,-26 18 1 16,-29-10-1-16,-25 15 0 15,-22 9 1-15,-21 3-2 16,-9 5 1-16,-10 1 0 15,5-3 0-15,10-3-1 16,14-5 1-16,20-10-1 16,27-12-1-16,30-11 1 0,34-15-2 15,30-5 2-15,22-13-1 16,19-4 0-16,12-4 0 15,2 0 1-15,-4 9 2 16,-15 7 1-16,-23 9 1 16,-29 10-1-16,-26 16 1 15,-33 9-1-15,-27 12 1 16,-29 10-1-16,-21 5-1 15,-13 3-1-15,-5 1 0 16,7-1 0-16,14-9-2 16,20-5 2-16,22-12-2 15,34-10 1-15,33-14-1 16,37-8 0-16,22-12 2 15,27-7-2-15,14-1 2 16,11-4-1-16,3 6 2 0,-15 8 0 16,-13 7 1-16,-30 12 0 15,-25 11-1-15,-34 11 1 16,-28 9 0-16,-32 8-1 15,-20 10 1-15,-22 3-1 16,-8 2-1-16,-5 2 0 16,6-4-1-16,13-4 0 15,17-9-1-15,23-10 1 16,27-11 0-16,32-11 1 15,25-17-1-15,29-9 1 16,20-8 0-16,17-6 1 16,12-5 0-16,-2 3-1 15,-6 4 0-15,-20 6 1 16,-20 6 0-16,-31 13 0 0,-26 9 0 15,-37 10 0-15,-29 14 0 16,-28 7 0-16,-20 7-1 16,-14 5 0-16,-6 2 0 15,8 2 0-15,12-6 0 16,17-4-1-16,24-10 1 15,28-11-1-15,31-11 1 16,32-10 0-16,28-13-1 16,23-5 1-16,17-9-1 15,14-4 0-15,7-3 0 16,-1 5 1-16,-14 6-2 15,-18 8 2-15,-24 8-1 16,-31 12 1-16,-31 18 0 16,-36-4 0-16,-32 19 2 0,-26 6-1 15,-17 7 0-15,-15 2 0 16,-1 2 0-16,11-2 0 15,13-5 0-15,22-7-2 16,23-10 1-16,28-11-1 16,29-8-1-16,30-12 1 15,23-7-1-15,21-8 1 16,11-5-1-16,11-3 2 15,7 1-2-15,-6 2 2 16,-10 7 1-16,-15 4 0 16,-21 9-1-16,-28 7 1 15,-22 16 0-15,-30-4 0 16,-26 10 0-16,-22 9-1 0,-18 3 0 15,-10 1 0 1,-2 2 0-16,7-5 0 0,12-2-1 16,21-9 0-16,17-8 1 15,32-12-1-15,32-10 0 16,27-14 0-16,28-10 1 15,22-8 0-15,13-7-1 16,10 1 2-16,2 1-1 16,-11 6-1-16,-17 9 3 15,-22 10-3-15,-22 12 2 16,-34 11-2-16,-21 9 2 15,-32 10-1-15,-21 6 1 16,-14 6 1-16,-14 3-3 16,2 2 3-16,2-1-2 0,12-3 1 15,13-5-2-15,20-8 1 16,25-10-1-16,23-10-2 15,24-10 3-15,21-12-3 16,17-7 1-16,10-4 1 16,10-5-1-16,3-3 1 15,-4 4 0-15,-12 4 2 16,-12 5-2-16,-17 11 2 15,-23 7-1-15,-23 10 1 16,-25 12 0-16,-25 10-1 16,-21 12 0-16,-20 7 0 15,-15 9 0-15,-5 5 0 16,-1 1 2-16,14-3-3 15,14-7 2-15,22-7-2 16,25-13 3-16,39-11-4 0,23-19 1 16,38-12 0-16,27-10-2 15,25-11 2-15,17-4-2 16,11-7 3-16,1 3-2 15,-8 8 3-15,-21 8-1 16,-28 12 1-16,-29 11 0 16,-37 15 0-16,-36 11 0 15,-36 12 0-15,-25 11 1 16,-21 2-1-16,-11 3 0 15,-8 0-1-15,8-1 1 16,14-7-2-16,19-8 0 16,26-6-1-16,22-15 0 15,31-10 1-15,24-10-1 16,25-12 1-16,21-7-1 0,15-10 2 15,8-3 0-15,3 0-2 16,-5 4 3-16,-13 3-1 16,-14 6 1-16,-28 8-2 15,-24 12 2-15,-28 7-1 16,-24 10 1-16,-21 7 0 15,-19 7-1-15,-7 6 1 16,-6 2-1-16,1 5 2 16,9-3-3-16,11 0 1 15,15-6-1-15,19-2 0 16,21-9 0-16,15-1-3 15,27-22 4-15,19 1-3 16,7-7 3-16,13-3-2 16,8-4 2-16,4-6-1 0,-5 4 2 15,-7 2 0-15,-12 7 0 16,-16 2 0-16,-19 8 0 15,-19 8 0-15,-23 8-1 16,-19 9 0-16,-18 7 0 16,-13 5 0-16,-13 3-1 15,-8 4 0-15,-4 4 0 16,3-1 1-16,8-3 1 15,13-4-2-15,16-5 2 16,22-9-1-16,23-10 0 16,33-9 0-16,25-14-1 15,32-14 1-15,16-9-1 16,20-6 1-16,14-5-1 0,1-3 1 15,-7 6 0-15,-18 8 1 16,-22 11-1-16,-32 16 0 16,-28 17 0-16,-38 11 1 15,-30 12-1-15,-26 11 0 16,-17 7 1-16,-11 3-1 15,-1 0 0-15,11-3-1 16,12-10 0-16,23-7 0 16,20-7-1-16,36-13 1 15,6-13-1-15,36-10 1 16,15-6 0-16,18-8 1 15,5-2 0-15,3-3 1 16,-4 4 1-16,-13 5 1 16,-14 6-1-16,-23 9 1 0,-20 8-1 15,-25 6-1-15,-17 9 1 16,-21 5-1-16,-9 4-1 15,-7 3-1-15,-1 0 0 16,7 0-1-16,7-7 1 16,13-3-1-16,11-6 0 15,19-4 0-15,12-9 1 16,17-2 0-16,11-5 0 15,8-3 1-15,6 1 0 16,2 1 1-16,-2 3 0 16,-5 3 0-16,-6 5 1 15,-10 2 0-15,-19 7-1 16,0 0 0-16,-30 9 0 15,-11 5 0-15,-15 6 0 16,-13 3-1-16,-10 4-1 0,-6 5 1 16,-1-1 0-16,11-1-1 15,9-6 0-15,19-3-1 16,18-12-1-16,29-9-2 15,10-8-5-15,38 4-9 16,-2-24-7-16,22 8 19 16,-3-5 5-16,-2 0 4 15,-6 6 1-15,-16 0 4 16,-7 15 4-16,-31-14 10 15,-3 18 7-15,-24 10-19 16,-8 1-4-16,-14 2-4 16,-3 3 0-16,-4 1-2 15,2-2-1-15,4 4 0 16,5-9 1-16,14 1-1 0,12-8 0 15,16-3 1-15,15-16 0 16,14-4 0-16,13 1 1 16,10-8 0-16,1 2 0 15,5-2 0-15,-4 4 0 16,-8 7-1-16,-11 7 0 15,-16 8-1-15,-19 1 0 16,-10 28-1-16,-21-1 0 16,-12 6 1-16,-11 3-1 15,-5 7 1-15,-4-4 1 16,5 0-1-16,2-4 2 15,9-4-1-15,11-10-1 16,15 2-8-16,7-23-9 0,14 0-14 16,19-4-3-1,3-4 1-15,-2-6-2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08.47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18846 12407 60 0,'-59'19'32'15,"-4"9"2"-15,-8-7-10 16,-1 14-19-16,-15 0 1 0,-4 11 1 16,-5-9 2-16,13 6-3 15,4-13-1-15,22-3-2 16,18-14 0-16,39-13-1 15,10-8-2-15,40-17 0 16,24-12 0-16,19-12 0 16,12-7 0-16,9-3 0 15,-3-2-1-15,-11 4 1 16,-19 9 0-16,-22 10 0 15,-31 15 0-15,-28 23 0 16,-39-4 0-16,-27 23 1 16,-25 13 0-16,-17 9 1 15,-12 6-1-15,-1 0 0 16,8-5 0-16,18-3-1 0,18-9 1 15,26-5-2-15,21-10 1 16,30-15-2-16,0 0 1 16,38 6 0-16,5-12 0 15,6-2 0-15,6-7 1 16,3-5 1-16,7-5-1 15,4-7 1-15,6-9 0 16,1-4 0-16,3-9 0 16,-4-1 0-16,-6 1 0 15,-10 4-2-15,-27 7 1 16,-17 11 0-16,-30 15 0 15,-26 16 0-15,-34 19 0 16,-24 13 0-16,-25 15 0 16,-14 10 2-16,-6 8-2 15,6 0 0-15,13-3 0 0,22-13 0 16,27-8 0-16,32-15-1 15,44-25 1-15,19 1 0 16,45-27 0-16,29-15 0 16,26-11 0-16,17-11 0 15,12-5 0-15,6-5 0 16,-3 5 0-16,-16 5-1 15,-25 11 1-15,-28 11-1 16,-34 14 1-16,-35 13 0 16,-39 14 0-16,-32 13 0 15,-26 10 0-15,-23 10 1 16,-14 5 0-16,-7 5 0 15,2 0-1-15,16-4 1 16,14-6 0-16,23-7-1 0,24-8 1 16,26-12-1-16,23-6-1 15,44-24 1-15,13-4-1 16,18-9 0-16,15-5 1 15,10-6-1-15,5-2 0 16,2-1 0-16,-6 0 1 16,-13 4 3-16,-20 5-3 15,-19 7 2-15,-25 9-1 16,-30 7 1-16,-27 13-2 15,-33 9 0-15,-24 13 1 16,-18 8-4-16,-19 8 3 16,-5 6-2-16,4 1 2 15,9-2-2-15,19-6 2 0,22-8 0 16,25-13 0-16,26-9 0 15,32-13-1-15,27-14 1 16,26-11-1-16,17-8 2 16,13-5-2-16,11-3 2 15,-3-4-2-15,-4 5 2 16,-12 7-1-16,-19 6 1 15,-24 10-1-15,-24 6 0 16,-24 12 1-16,-22 6-1 16,-21 7 1-16,-14 5-1 15,-10 3 0-15,-1-1 0 16,4-2 0-16,11-2 1 15,10-2-1-15,16-8 0 16,18-6 0-16,23-7 0 0,19-5 1 16,16-8-2-16,15-5 0 15,13-6 0-15,11-2 0 16,7-3 0-16,5-1 0 15,-4 1 0-15,-4 4 1 16,-9 3-1-16,-16 7 2 16,-17 7-1-16,-28 10 1 15,-23 10-1-15,-30 11 1 16,-23 10 0-16,-28 10 0 15,-19 8 0-15,-10 5 0 16,-4 2-1-16,6-3 1 16,15-5 0-16,20-9-1 15,23-14 0-15,35-13 0 16,30-16-1-16,31-11 0 0,28-13 0 15,29-8 1-15,14-10 1 16,14-1-1-16,5 0 0 16,-2 6 1-16,-12 6 0 15,-21 8 0-15,-29 12 2 16,-31 13-3-16,-29 18 1 15,-33-3 0-15,-25 17 0 16,-27 6 0-16,-13 4 0 16,-13 0 0-16,2 2 0 15,9-8-1-15,12-4 1 16,21-9-1-16,22-11 0 15,30-10-1-15,26-12 1 16,32-12-1-16,23-11 0 16,23-8 0-16,11-4 0 15,11-3 0-15,1 0-1 0,-5 5 2 16,-13 6-1-16,-22 9 3 15,-25 11-2-15,-26 10 2 16,-27 12-1-16,-32 10 0 16,-21 11 0-16,-23 4 0 15,-18 7 0-15,-9 4-1 16,1 1 0-16,4-3 0 15,13-4 0-15,17-5 0 16,18-9 0-16,26-10 0 16,23-10-1-16,29-11 2 15,22-11-1-15,22-9 1 16,16-6-2-16,12-7 2 15,7-2-2-15,-2 1 3 0,-2 3-2 16,-15 6 0-16,-18 10 0 16,-25 9 1-16,-25 9-1 15,-27 15 1-15,-26 9-1 16,-26 7 1-16,-19 12 0 15,-18 4-1-15,-6 3 1 16,-1 1-1-16,7-3 0 16,11-7 0-16,20-5 0 15,21-12-1-15,24-10 1 16,32-15-1-16,26-11 0 15,26-10 0-15,22-10-1 16,18-6 1-16,12-2-1 16,7 0 2-16,-6 3-1 15,-8 6 1-15,-21 12 0 0,-24 12 0 16,-27 9 1-16,-32 13 0 15,-25 10 1-15,-31 9-1 16,-18 8-1-16,-20 4 1 16,-10 4-1-16,-1-2 1 15,3-1-1-15,11-7 0 16,17-5-1-16,19-12 1 15,24-7 0-15,28-13 0 16,25-9 0-16,26-10-1 16,16-11 0-16,17-6 1 15,9-3-1-15,8-1 0 16,-6 1 1-16,-4 3 0 15,-18 8 0-15,-19 9 1 16,-19 9-1-16,-26 10 2 0,-23 10-1 16,-24 6 1-16,-16 8-1 15,-20 3 0-15,-9 5 0 16,-5 1 0-16,1 1-1 15,8-2 0-15,15-3 0 16,13-7 0-16,20-8-1 16,30-6 1-16,20-13-2 15,25-8 0-15,21-9 1 16,20-7-2-16,11-5 2 15,7-2-2-15,2 0 3 16,-8 3-2-16,-13 8 3 16,-18 7-1-16,-25 8 1 15,-26 11 0-15,-22 9 0 16,-30 7 0-16,-21 11 1 0,-24 3-1 15,-16 5 0-15,-9 2-1 16,0 0 1-16,4-2-1 16,9-7 1-16,19-4-1 15,16-9 0-15,30-12 0 16,23-7 0-16,27-11-1 15,24-8 0-15,24-5 1 16,12-7-1-16,15-1 0 16,8-2 1-16,-3 2 0 15,-5 3 0-15,-13 10 0 16,-18 6 2-16,-22 7-1 15,-20 7 0-15,-27 11 0 16,-25 9 0-16,-20 7 0 16,-20 8-1-16,-16 4 0 15,-8 4 0-15,-3 1 0 0,5-1 0 16,11-4 0-16,16-3 0 15,24-11 0-15,24-11-1 16,34-10 1-16,26-12 0 16,30-13 0-16,21-8-1 15,19-8 1-15,13-4 0 16,5 2 0-16,-3 3 0 15,-10 5 1-15,-22 13-1 16,-28 11 0-16,-25 11 1 16,-40 20-1-16,-15-6 0 15,-35 17 0-15,-25 6 0 16,-20 5 0-16,-13 3 1 15,-4-2-1-15,3-1 0 16,8-7 0-16,17-7 0 0,20-8-1 16,22-10 1-16,29-11 0 15,27-12 0-15,29-5-1 16,17-10 0-16,15-4 1 15,10 1 0-15,3-1 0 16,-3 4 1-16,-9 2 0 16,-14 9 0-16,-18 4 0 15,-19 8 1-15,-16 4-1 16,-18 6 0-16,-19 6-1 15,-11 2 1-15,-15 3-1 16,-9 5 0-16,-5 3 1 16,-3 0-1-16,2 3 0 15,5-1-1-15,12-2 1 16,12-6 0-16,18-3-1 0,19-8 0 15,22-8 0-15,21-11 0 16,21-7 0-16,18-9 0 16,16-5 1-16,9-3-1 15,4-1 1-15,-6 5-1 16,-17 4 1-16,-22 11-1 15,-25 9 2-15,-28 13-2 16,-31 9 2-16,-30 8 0 16,-27 9 0-16,-20 7 2 15,-18 5-2-15,-6 2 1 16,1 3-2-16,7-4 2 15,13-4-2-15,17-5-1 16,25-10 1-16,23-9-1 0,30-10 0 16,26-14-1-16,28-9 1 15,22-9-2-15,18-6 3 16,15-9-2-16,8-3 2 15,6-2-2-15,1 1 3 16,-16 10-1-16,-17 5 1 16,-25 10 0-16,-26 10 0 15,-28 14 0-15,-33 12-1 16,-26 14 1-16,-27 8 0 15,-19 6-1-15,-12 5 0 16,-2 1 0-16,4-2 0 16,10-7-1-16,19-5 1 15,17-10-1-15,25-11 0 16,26-12 0-16,24-10 0 0,24-12 0 15,21-8 0-15,15-6 0 16,11-5-1-16,5-2 3 16,4-1-2-16,-6 3 0 15,-13 7 0-15,-15 9 1 16,-24 6-1-16,-19 12 1 15,-26 8 1-15,-23 13-2 16,-21 10 1-16,-20 9 3 16,-13 2-2-16,-4 5 1 15,-1 0-2-15,6-2 3 16,14-4-4-16,15-8 3 15,18-7-2-15,23-9-1 16,20-10 0-16,20-7-2 16,23-8 2-16,11-9-3 15,15-7 4-15,8-5-3 0,7-4 3 16,-2 1-2-16,-2 2 3 15,-9 3-1-15,-19 7 1 16,-14 4-1-16,-21 9 1 16,-19 8-1-16,-22 8 1 15,-17 8-1-15,-14 5 1 16,-14 6-1-16,-9 4 0 15,4 1 1-15,0 2-1 16,8-3 0-16,14-4 0 16,9-3-1-16,19-5 0 15,13-7 0-15,16-2 1 16,11-9-2-16,12-3 0 15,7-8 3-15,9-3-3 16,5-5 2-16,0-2-1 0,4-3 2 16,-5 1-1-16,-10 3 1 15,-8 2 0-15,-14 6-1 16,-14 6 1-16,-13 8 0 15,-18 9 0-15,-14 7-1 16,-15 8 0-16,-7 7-1 16,-8 3 1-16,1 3-1 15,6 1 1-15,8-4-2 16,11-4 1-16,15-8-1 15,29-2 1-15,0-25-1 16,30-4 0-16,15-3 0 16,15-12 1-16,13-3 0 15,6-4 2-15,1 0-1 0,-6 5 1 16,-6 6 0-16,-20 4 0 15,-14 11 1-15,-24 5-1 16,-10 20 0-16,-35-10 0 16,-5 16 0-16,-12 6 0 15,-8 3-1-15,-1 2 0 16,3 3 0-16,7-2-1 15,13-1 0-15,8-5 0 16,16-5 0-16,14-7 0 16,16 1-1-16,12-6 1 15,6-7 0-15,7-3 1 16,2-2 0-16,0-4 1 15,1 0 0-15,-3 2 0 16,-10 1 0-16,-5 1 0 0,-6 4 0 16,-7 1 0-16,-13 12 1 15,0-17-1-15,-14 13 0 16,-10 3-1-16,-6 0 0 15,-6 2 0-15,-6 3 0 16,-6 6 0-16,0-1-1 16,1 1 1-16,9-1-1 15,6-1 1-15,10 1-1 16,22-9 0-16,0 0 1 15,21 4-1-15,13-12 0 16,16-5 0-16,13 2 2 16,6-6-1-16,9 0 1 15,2-1-1-15,1 2 2 16,-5 0-2-16,-2 3 1 15,-5 5-1-15,-14 1 1 0,-12 5-1 16,-13 6 0-16,-20 7 0 16,-22 8 0-16,-23 8 1 15,-20 12-1-15,-24 7 0 16,-15 8 0-16,-14 9 0 15,-9 0 1-15,-1-1-1 16,6-1 0-16,9-6-1 16,15-12 1-16,17-6-1 15,15-12-1-15,19-13 1 16,19-11 0-16,17-11-1 15,13-12 1-15,19-7 0 16,10-5 0-16,9-9 1 16,7 0-1-16,5-2 1 15,-3 3 0-15,-3 6 1 0,-11 5-1 16,-13 4 1-16,-10 8 0 15,-21 8 0-15,-15 9 0 16,-20 8 0-16,-12 8-1 16,-11 5 1-16,-9 4-1 15,1 6 0-15,3-1 1 16,8 2-2-16,15-1 1 15,18-5-1-15,20-5 1 16,23-4-2-16,21-3 1 16,18-4 0-16,15-2 0 15,14-2 0-15,8-2 1 16,9 0-1-16,8 1 1 15,-1 3 0-15,-4 3-1 16,-5 7 1-16,-13 4-1 0,-15 9 0 16,-19 4 1-16,-21 10 2 15,-25 3-2-15,-29 7 2 16,-21 8-1-16,-24 4 2 15,-14 3-1-15,-12 0 0 16,-6 0 0-16,0-3-2 16,6-4 0-16,14-8 0 15,17-8-1-15,20-12 0 16,21-8-1-16,24-11 1 15,21-10 0-15,22-12 0 16,21-10 1-16,19-9 0 16,14-9 0-16,13-8 1 15,1 1-1-15,-5-2 1 16,-11 6-1-16,-18 7 1 15,-22 10-1-15,-28 12 1 0,-35 10-1 16,-19 17 1-16,-28 8-1 16,-26 10 0-16,-19 4 0 15,-7 5 0-15,-10-1 0 16,2-3 0-16,10-5 0 15,11-10-1-15,17-10 1 16,28-14-1-16,25-14 1 16,31-13-1-16,24-13 0 15,31-14 1-15,24-11-1 16,20-6-1-16,14-6 3 15,2 2-2-15,-4 3 0 16,-12 6 1-16,-20 10 0 16,-30 8-1-16,-28 15 3 15,-36 11-1-15,-31 13-1 0,-35 8 1 16,-25 12 0-16,-30 5 0 15,-14 10 0-15,-12 5 1 16,-1 5-1-16,0 0 0 16,12-1-1-16,19-4 1 15,24-5-2-15,30-6 2 16,29-9-3-16,34-12 0 15,17 2 1-15,36-9-1 16,18-4 1-16,23-2 1 16,17 3-1-16,13 1 1 15,5 8 0-15,0 8 0 16,-8 13 0-16,-13 10 0 15,-17 16 0-15,-25 14-1 0,-28 10 2 16,-35 16-2-16,-26 6 3 16,-30 10 0-16,-25 6 1 15,-22 6-1-15,-12-2 1 16,-11 0-1-16,0 1-1 15,4-8 2-15,8-4-1 16,18-5-3-16,23-10 2 16,28-9-2-16,23-11 1 15,33-12-2-15,26-12 3 16,34-13-2-16,25-12 0 15,26-10 0-15,16-9 1 16,6-6 0-16,4-4 0 16,-8-1 1-16,-14 6 0 15,-25 4 1-15,-25 6-1 16,-37 8 1-16,-28 11-1 0,-31 7 0 15,-31 9 0-15,-23 4-1 16,-23 10 1-16,-19 6-2 16,-7 0 0-16,1-1 1 15,4-5-1-15,13-6 0 16,19-9-1-16,22-10 2 15,28-16-2-15,33-11 1 16,35-13 0-16,28-13 0 16,25-10 2-16,20-9-1 15,16-3 1-15,10-4-1 16,2 0 0-16,-11 4 1 15,-18 7 1-15,-28 10-2 16,-33 10 1-16,-34 13 0 0,-35 13 0 16,-37 12-1-16,-30 7 1 15,-29 10-1-15,-20 8 1 16,-15 3-1-16,-1 3-1 15,3 0 1-15,8-4 0 16,17-4-1-16,20-5 1 16,30-6-1-16,32-13 0 15,33-8 1-15,34-9-1 16,38-10 0-16,33-8 0 15,34-7 1-15,22 1 0 16,21 0-1-16,6 6 1 16,3 12-1-16,-18 15 1 15,-21 19-1-15,-39 21 1 16,-44 26 0-16,-46 18 0 0,-48 20 0 15,-43 14-1-15,-39 12 3 16,-28 12-1-16,-24 5 0 16,-6 2 1-16,2-6 1 15,12-3-3-15,20-3 2 16,30-7-1-16,34-8 0 15,35-12-2-15,48-10 1 16,33-12-1-16,40-6-1 16,34-8 1-16,33-7-1 15,17-5 1-15,18 0 0 16,1 2 1-16,-7 8-1 15,-14 5 1-15,-25 9-1 16,-31 10 2-16,-36 9-2 0,-29 8 3 16,-40 4-4-16,-28 2 1 15,-27 1 0-15,-19-3 0 16,-11 2 0-16,-9-5-1 16,0-5 1-16,2-5 0 15,16-7 1-15,14-7-1 16,22-7 0-16,18-7-1 15,27-10 0-15,22-11 0 16,27-5 0-16,24-9-3 16,20-1 3-16,14-7 0 15,15 0 0-15,2-4 1 16,1 2 0-16,-7 2 2 15,-15 4-1-15,-22 4 2 16,-31 5-1-16,-26 5 1 16,-31 6-1-16,-30 8 1 0,-27 4-1 15,-25 4 0-15,-19 0 0 16,-8-1-1-16,-1-3 0 15,5-6 1-15,14-10-2 16,15-11 0-16,24-17 0 16,24-11-1-16,32-22 1 15,21-2 0-15,30-17 0 16,16-12 0-16,18-7 0 15,9-6 1-15,4-2 0 16,-7 2 1-16,-14 4 0 16,-17 7 0-16,-25 7 1 15,-26 12 0-15,-28 12-1 16,-24 12 1-16,-25 7-1 15,-22 9 1-15,-15 5-2 0,-9 3 0 16,-6 0 0-16,6-3-1 16,5-3 1-16,14-7-1 15,21-6 1-15,24-11 0 16,26-8-1-16,26-13 0 15,28-8 0-15,26-10 0 16,20-8 1-16,19-4-1 16,9-3 1-16,5 0-1 15,-3 6 2-15,-8 3-1 16,-17 10 0-16,-18 8 0 15,-24 10 1-15,-20 10-1 16,-30 11 0-16,-21 11 1 16,-25 10-1-16,-17 12 0 15,-14 8 0-15,-14 9 1 0,-7 5-1 16,0 7 0-16,7-1-1 15,11-2 1-15,22-6-1 16,24-7 0-16,23-10 0 16,28-7 0-16,30-13 0 15,21-11-1-15,27-7 2 16,16-8-1-16,11-4 1 15,4-3 0-15,4-1 0 16,-5-2 0-16,-15 3 0 16,-14 2 1-16,-24 2 0 15,-23 8-1-15,-38-3 1 16,-7 22 0-16,-37-5 0 15,-22 11 0-15,-19 3 0 16,-12 8 0-16,-11 5-1 16,1 2 0-16,6 0 0 0,11-4 0 15,19-4-1-15,24-8 0 16,27-11 0-16,20-19 0 15,39 1 0-15,20-21 0 16,27-9 0-16,14-12 0 16,17-5 1-16,7-1 0 15,-6-3 1-15,-5 5-1 16,-18 7 1-16,-22 10-1 15,-30 8 1-15,-29 14 0 16,-33 9 0-16,-28 8-1 16,-30 10 1-16,-22 3 0 15,-14 3-1-15,-6 3 0 0,0-6 0 16,10-5 0-1,17-9-1-15,20-13 0 0,30-11 0 16,28-14 0-16,33-17 0 16,32-15 1-16,29-13 0 15,23-12 0-15,21-12 0 16,15-8 0-16,10-2 1 15,2-6-1-15,-4 4 1 16,-11 3 0-16,-21 6 0 16,-18 12 0-16,-28 10 0 15,-29 12 1-15,-30 8-1 16,-24 17 1-16,-32 5-1 15,-16 10 0-15,-17 8 0 16,-5 6-1-16,-2 4 1 16,6 3-1-16,8 0 0 0,19-3 0 15,19-3-1 1,24-8 0-16,23-5 0 0,24-7-1 15,25-8 1-15,16-5 0 16,16-5-1-16,2 1 2 16,1 2-1-16,-10 3 2 15,-14 8-1-15,-20 5 2 16,-27 6-1-16,-22 11 1 15,-27 6 0-15,-19 7-1 16,-24 4 1-16,-12 7 0 16,-15 0-1-16,-4 8 2 15,-2-2-2-15,5 6 1 16,11-8-2-16,14 2 1 15,21-9 0-15,25-5-2 0,23-3 0 16,23-20-2-16,27-3 1 16,18-10 0-16,19-4 1 15,12-8-2-15,6 0 2 16,0-1-1-16,-3 1 3 15,-10 3-2-15,-16 4 2 16,-18 8 0-16,-16 2 0 16,-22 10 0-16,-20 4 0 15,-20 10-1-15,-22 5 1 16,-15 7 0-16,-20 9-1 15,-16 7 1-15,-15 9-1 16,-10 3 1-16,-2 4-1 16,4-1 1-16,11-3-2 15,16-8 1-15,28-6-1 16,24-14 0-16,37-8 0 0,14-16-1 15,36-9 0-15,23-12 0 16,23-7 1-16,13-7 0 16,10-2 1-16,2-1-1 15,-7 3 1-15,-14 6 0 16,-20 9 0-16,-27 8 1 15,-37 13 0-15,-27 11-1 16,-43 11 1-16,-29 12 0 16,-28 7 0-16,-19 12 1 15,-16 5-2-15,-6 4 2 16,1 2-2-16,12-4 1 15,20-4-1-15,26-7-1 16,28-10 1-16,29-9-1 16,36-15-1-16,19-9 1 0,37-11 0 15,24-12 0-15,21-9 1 16,18-5-1-16,15-7 1 15,4-1 0-15,4-1 0 16,-8 4 0-16,-11 6 1 16,-19 9-1-16,-24 10 1 15,-27 11-1-15,-36 10 1 16,-17 5 1-16,-50 30-2 15,-17 5 2-15,-24 11-2 16,-13 10 1-16,-13 11 0 16,-4 5 0-16,2-1-2 15,7 0 4-15,13-7-3 16,19-11 2-16,24-10-2 15,22-14 1-15,26-13-1 0,25-13-1 16,26-11 1-16,21-8-3 16,22-9 2-16,18-5-2 15,14-8 1-15,6-6-1 16,0 2 2-16,-7 1-1 15,-17 4 1-15,-24 7 0 16,-29 9 1-16,-31 11 1 16,-40 12 0-16,-34 12 1 15,-26 11-1-15,-23 10 1 16,-20 8-1-16,-10 7 3 15,-5 2-3-15,0 6 1 16,11-4-2-16,19-3-1 16,21-11 1-16,21-8-2 0,31-13 2 15,28-18-4-15,36-15 2 16,24-19 0-16,30-17 0 15,23-16 3-15,17-11-2 16,16-13 1-16,7-5-1 16,-2-3 0-16,-7 2 2 15,-15 5 0-15,-24 9 0 16,-24 13 1-16,-36 12 0 15,-28 17 1-15,-37 12-1 16,-30 18 3-16,-29 12-3 16,-19 13-1-16,-14 12 0 15,-9 7-2-15,1 5 1 16,6 2-1-16,17-2 0 15,18-7-2-15,30-8 1 0,26-11-1 16,34-13 1-16,24-14 0 16,33-11 2-16,25-14 0 15,20-13 0-15,22-7 2 16,9-8-2-16,5-2 2 15,-8 0-1-15,-8 3 2 16,-26 9-2-16,-21 9-1 16,-32 13 1-16,-34 15 0 15,-33 12 1-15,-31 17-1 16,-27 10 0-16,-17 10 0 15,-15 9 0-15,-4 6-1 16,-1 6 0-16,9-2 1 16,13-4-2-16,19-5 1 15,24-5-1-15,25-12 1 16,25-11-1-16,27-12 0 0,29-15 0 15,21-14 1-15,28-14-1 16,17-10 1-16,11-8 0 16,6-4-1-16,-6-2 3 15,-9 3-4-15,-18 6 4 16,-24 7-3-16,-32 9 3 15,-27 13-1-15,-33 8 2 16,-22 11-2-16,-27 10 0 16,-19 9 1-16,-15 8-3 15,-10 11 4-15,-2 8-5 16,-3 5 2-16,8 1-1 15,7 1 1-15,18-4-1 16,17-7 1-16,24-5-1 16,22-13 1-16,16-13 0 0,36-8-1 15,16-14 0-15,18-13 0 16,21-10 2-16,5-11-3 15,13-6 2-15,0-5 0 16,-9 0 1-16,-8 2-1 16,-21 3 2-16,-19 8-2 15,-29 8 1-15,-27 10 1 16,-27 11-1-16,-22 13 0 15,-24 14 0-15,-16 9-1 16,-13 15 1-16,-5 6-1 16,-3 6 0-16,9 8 1 15,8 2-1-15,14-3 0 16,22-3-2-16,21-9 1 0,20-6 0 15,22-11-1-15,26-14 2 16,21-10-1-16,20-14 1 16,18-11-1-16,13-11 2 15,8-9-1-15,6-7 0 16,-3-5 1-16,-15 3-1 15,-11 0 0-15,-23 5 1 16,-20 4-1-16,-28 7 0 16,-21 9 1-16,-26 9-1 15,-21 8 0-15,-18 13 1 16,-17 12-1-16,-10 10 0 15,-11 16 0-15,-5 8-1 16,1 14 2-16,7 2-1 16,9 4 0-16,22-6-1 0,20-3 1 15,27-11 0 1,24-15-1-16,27-12 1 0,26-18-1 15,24-16 0-15,21-15 1 16,16-15 0-16,8-8-1 16,4-9 1-16,-3-5 0 15,-9-1 0-15,-13 2 0 16,-20 2 0-16,-24 7 0 15,-30 9 0-15,-23 13 0 16,-33 10 1-16,-20 15 0 16,-25 16-1-16,-18 15 1 15,-16 17-1-15,-11 15 0 16,-9 14 0-16,-3 11 0 15,7 7 0-15,11-2 1 0,20-4-2 16,20-9 1-16,29-11-1 16,26-16 1-16,34-17-1 15,29-20 0-15,25-22 1 16,23-16-1-16,20-14 1 15,18-14-1-15,7-13 2 16,5-6-2-16,-2-4 2 16,-11 0-2-16,-15 6 1 15,-21 7-1-15,-27 11 2 16,-33 14-1-16,-32 16 0 15,-31 20 1-15,-36 20-1 16,-25 14 1-16,-22 22 0 16,-17 16-1-16,-12 13 1 15,-4 13-1-15,8 2 1 16,14 0 0-16,23-1-2 0,25-13 1 15,29-11 0-15,32-15-1 16,37-20 1-16,28-23-1 16,30-14 1-16,20-21-1 15,20-14 0-15,16-16 0 16,5-9 1-16,-3-7-1 15,-10-1 1-15,-16 3 0 16,-26 6 0-16,-26 10 0 16,-33 9 1-16,-31 11-1 15,-32 15 1-15,-19 14 0 16,-24 11-1-16,-13 13 1 15,-10 14-1-15,-5 16 0 16,-1 9 0-16,3 10 0 16,7 4 0-16,14 4 0 0,15-5 0 15,21-8 1-15,19-12-1 16,27-15 0-16,26-17 0 15,25-17 0-15,26-22 0 16,17-18 0-16,19-15 0 16,11-13-1-16,9-8 1 15,-4-9-1-15,-5-1-1 16,-14 1 2-16,-16 4-2 15,-23 7 2-15,-22 11-2 16,-27 10 3-16,-23 9-3 16,-17 12 3-16,-26 15 0 15,-15 15-1-15,-13 15 1 16,-13 14 0-16,-8 16 1 15,-8 11-1-15,-3 10 1 0,3 6-1 16,12 4 0-16,13-3 0 16,21-6 0-16,25-9-2 15,27-13 0-15,26-13 0 16,33-18 1-16,21-17-1 15,24-14 0-15,16-13 0 16,13-11-1-16,4-12 1 16,-4-7-1-16,-8-3 2 15,-20 1-2-15,-18 2 2 16,-26 3-2-16,-28 7 3 15,-32 8-1-15,-27 11 1 16,-26 12 0-16,-20 12-1 16,-15 15 1-16,-13 16 0 15,-9 16-1-15,-3 13 1 16,1 11 1-16,2 13-1 0,11 4 0 15,17 3-1-15,21-5 1 16,23-6-1-16,31-12 1 16,25-13-2-16,33-18 0 15,28-22 0-15,25-16 1 16,23-17 0-16,20-17-2 15,11-13 2-15,0-10-2 16,-3-9 1-16,-11-1 0 16,-17 0 0-16,-26 4-1 15,-28 6 2-15,-34 6 0 16,-30 11 0-16,-27 11 0 15,-28 12 0-15,-23 16 1 16,-22 15 0-16,-11 11-1 0,-13 19 1 16,-2 11-1-16,-2 14 1 15,4 7-1-15,11 3 1 16,17 3-1-16,23-7 0 15,26-5-1-15,27-11 1 16,28-14-1-16,30-17 1 16,25-16-1-16,25-17 1 15,25-17-1-15,12-13 0 16,13-15 1-16,0-7-1 15,3-6 0-15,-15-6 0 16,-14 2 1-16,-24 7 0 16,-36 8 0-16,-30 12 0 15,-32 11 1-15,-34 15 0 16,-29 12 1-16,-26 17 0 0,-20 12-1 15,-14 16 1-15,-3 8-1 16,0 13-1-16,3 3 0 16,16 4 0-16,19 1 0 15,22 1-1-15,31-6 0 16,22-9-1-16,30-6 1 15,25-12 0-15,22-10 0 16,21-13 0-16,14-13 0 16,11-12 1-16,5-10-1 15,-1-11 1-15,-1-12 0 16,-10-6 1-16,-13-3 0 15,-19-2 0-15,-23 0 0 16,-18 2 0-16,-24 3 0 16,-18 9 1-16,-18 11-1 0,-17 11-1 15,-12 15 1-15,-10 13-1 16,-4 17 1-16,-8 14-1 15,1 14 0-15,2 14 0 16,2 6-1-16,11 4 0 16,14-3 0-16,15-8 0 15,18-5 0-15,21-12 0 16,21-15 0-16,20-18 0 15,22-14 1-15,18-19 0 16,18-14 0-16,8-13 1 16,5-13-1-16,3-10 0 15,-6-6 1-15,-16-4 0 16,-11 1-1-16,-25 9 0 15,-25 7 1-15,-26 10-2 16,-29 15 2-16,-27 13-1 0,-24 19 0 16,-19 17 0-16,-16 11 0 15,-9 20 1-15,-9 13 0 16,1 11 0-16,11 7-1 15,16 4 1-15,23-1-1 16,21-6 0-16,34-8 0 16,26-12 0-16,34-15-1 15,24-15 0-15,24-15 0 16,17-16 0-16,22-14 1 15,8-16-1-15,7-9 1 16,-3-8-1-16,-8-3 1 16,-12-7 0-16,-17 4 0 0,-24 3 1 15,-28 9-1-15,-26 8 1 16,-29 10 0-16,-22 12 0 15,-23 11 0-15,-20 17 1 16,-14 13-2-16,-11 17-1 16,-10 14 1-16,-4 16-1 15,-4 11 2-15,5 10-2 16,8 6 1-16,16-2 0 15,18-5-1-15,20-10 1 16,30-11-1-16,23-17 1 16,32-20-1-16,24-19 0 15,24-18 0-15,21-19 0 16,21-16 1-16,9-12 0 15,6-13 0-15,1-5 1 16,-9-3-1-16,-16 4 2 0,-21 9-2 16,-33 11 1-16,-37 17 0 15,-35 19 1-15,-45 23-2 16,-36 23 0-16,-33 19 1 15,-29 22-1-15,-27 18 1 16,-9 18-1-16,-7 11 1 16,7 3 0-16,15 1 0 15,26-8-1-15,29-7-1 16,36-16 0-16,42-18 1 15,34-19-2-15,39-18 1 16,30-21-2-16,35-20 1 16,24-16 2-16,24-13-1 15,12-16 1-15,10-10 0 16,3-8 0-16,-5-6 0 0,-14 1 0 15,-27 7 0-15,-31 8 0 16,-35 12 1-16,-41 13-1 16,-43 22 1-16,-39 19 0 15,-32 21 1-15,-25 21 0 16,-21 14 0-16,-10 14 0 15,2 9-2-15,6 11 2 16,16-2-2-16,23-5-2 16,23-5 1-16,31-17-2 15,32-9 2-15,25-16-2 16,28-18 2-16,29-17-2 15,26-18 1-15,15-18 3 16,20-16-1-16,8-14 0 16,10-15 1-16,1-9-1 0,-7-4 1 15,-14-2 0-15,-21 9 0 16,-23 8-1-16,-31 11 0 15,-28 19 2-15,-35 26-1 16,-31 22 0-16,-29 24-1 16,-18 21 2-16,-19 18-2 15,-12 14 1-15,-3 11-1 16,3 0-1-16,15-2 1 15,19-6-1-15,23-16 0 16,26-16-1-16,36-22 1 16,33-17 1-16,33-23-1 15,27-20 0-15,30-25 0 16,21-16 2-16,18-16-1 15,6-12 0-15,-2-5 1 16,-15 2-1-16,-17 2 1 0,-24 5 0 16,-32 17 0-16,-34 14 0 15,-34 14 0-15,-29 21 1 16,-28 15-2-16,-23 17 1 15,-14 15 0-15,-11 16-1 16,-8 9 0-16,3 14 1 16,2 6-1-16,8 0-1 15,18-1 1-15,16-7-2 16,23-7 2-16,22-11-1 15,23-11 0-15,21-20-1 16,27-15 2-16,17-15 1 16,23-15-2-16,10-14 2 15,13-12-1-15,1-9 0 16,-1-5 0-16,-9-2 1 0,-14 4-1 15,-18 7-1-15,-25 8 1 16,-30 12-1-16,-27 14 2 16,-26 20-1-16,-27 17 1 15,-18 14 1-15,-19 15-1 16,-9 18 1-16,-10 12-2 15,0 15 2-15,0 5-1 16,8 1 0-16,15 1-1 16,20-4 0-16,20-9-1 15,24-9 0-15,26-17 0 16,26-15 0-16,25-18 1 15,20-14-1-15,19-14 0 16,17-20 1-16,14-10-1 16,3-13 1-16,1-8-1 0,-2-4 0 15,-10-1 1-15,-16-1-2 16,-19 4 2-16,-24 6-1 15,-29 13 2-15,-20 9-1 16,-27 12 1-16,-20 14 0 16,-22 19 1-16,-12 13-2 15,-12 17 1-15,-9 14 1 16,-6 13-1-16,0 12 1 15,6 5-2-15,7 1 1 16,16-2-1-16,18-8 1 16,23-11-3-16,24-14 1 15,25-18 0-15,27-19 0 16,24-19 0-16,20-15 0 0,19-17 1 15,13-14-1-15,7-9 1 16,-5-7-1-16,-2 0 1 16,-14 0-1-16,-19 5 2 15,-19 6-2-15,-32 7 2 16,-25 13-1-16,-27 11 1 15,-26 15-1-15,-20 11 0 16,-19 16 0-16,-13 14 0 16,-8 14 1-16,-8 14-1 15,-1 9 0-15,4 11 1 16,10 0 1-16,17 1-2 15,20-6 1-15,22-8-2 16,25-10 2-16,29-15-2 16,23-16 0-16,23-20 0 0,20-15-2 15,14-15 3-15,9-13-2 16,9-14 2-16,-3-11-2 15,-4-7 3-15,-10-1-1 16,-11-1-1-16,-20 3 2 16,-20 1-2-16,-20 9 0 15,-27 13 0-15,-20 11 0 16,-21 17-1-16,-13 17 2 15,-17 17 0-15,-10 16 0 16,-9 17 2-16,-4 15-1 16,-1 14 1-16,3 8-1 15,9 2 1-15,16-5-1 16,18-6 0-16,19-8-1 15,26-13-1-15,25-17 1 16,26-21-1-16,23-19 0 0,18-18 1 16,18-15 0-16,11-14-2 15,6-13 2-15,3-9-2 16,-7-2 1-16,-11 0-1 15,-17 7 1-15,-19 5-1 16,-26 11 1-16,-31 11 2 16,-27 20-3-16,-29 14 3 15,-24 16 0-15,-22 17 0 16,-15 12-1-16,-18 16 1 15,-4 12-1-15,0 9 3 16,8 5-1-16,14 5 0 16,20-3-1-16,20-2 0 15,27-9 0-15,32-7 0 16,28-17-2-16,31-17 0 0,18-18 0 15,23-17 0-15,15-19 1 16,12-17-3-16,8-13 1 16,3-9 0-16,-7-8 1 15,-16 0-1-15,-15-2 1 16,-22 4 0-16,-23 4 0 15,-28 14 2-15,-26 8-1 16,-27 16 1-16,-20 16 0 16,-19 16 0-16,-17 21-1 15,-12 17 0-15,-11 19 0 16,-7 14-1-16,0 12 1 15,9 5 2-15,10-2-1 16,20-6 0-16,23-9 0 0,28-15 0 16,32-18-1-16,35-19-1 15,27-26 3-15,29-20-5 16,19-16 1-16,19-17 1 15,9-14-1-15,4-9 1 16,-7-4 0-16,-12-3 0 16,-12 4 1-16,-28 3-1 15,-21 8 2-15,-28 8-2 16,-23 12 2-16,-27 11-2 15,-19 15 2-15,-24 17 0 16,-17 19-2-16,-12 17 1 16,-12 15 1-16,-10 19 0 15,-7 14 0-15,1 9 1 16,8 4-2-16,14-6 1 0,20-5-1 15,21-11 0-15,31-15-1 16,28-19 0-16,30-20-1 16,28-19 1-16,18-18 0 15,20-12-1-15,16-15 3 16,5-13-3-16,1-5 2 15,-9-5-1-15,-6 0 1 16,-22 6-1-16,-17 5 1 16,-31 10 1-16,-28 10-1 15,-29 17 1-15,-28 14 0 16,-26 16 0-16,-19 20 0 15,-17 11 1-15,-4 13-1 16,-8 11 0-16,5 5-1 16,12 1 0-16,17-2 0 0,21 0-1 15,21-8 0-15,27-7 1 16,22-10-1-16,26-9-1 15,21-15 2-15,19-9-1 16,11-14 0-16,13-14 1 16,10-14 0-16,-1-7-1 15,-4-8 1-15,-13-4 1 16,-13 3-1-16,-19-1 2 15,-23 6-1-15,-24 8 0 16,-26 11 0-16,-21 13 1 16,-17 13-1-16,-15 13 0 15,-13 13-1-15,-9 16 0 16,-5 14 0-16,3 8 0 15,6 8 0-15,10-3-1 16,18-2 0-16,22-7 0 0,24-10 0 16,25-10 0-16,25-17 0 15,26-16 1-15,16-13-1 16,18-13 1-16,9-12 0 15,3-7 1-15,-2-7-1 16,-10-1 1-16,-18 1 0 16,-19 3 1-16,-27 12 0 15,-33 12 0-15,-35 16-1 16,-35 17 1-16,-24 20-1 15,-29 15 0-15,-14 15 0 16,-6 11-2-16,4 3-2 16,20 1-3-16,15-18-4 15,42 2-4-15,14-40-7 16,56 2-7-16,12-37-7 0,38-9-6 15,17-19 3-15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16.34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24536 16166 21 0,'0'0'17'15,"-12"0"-3"-15,12 0-3 0,0 0-5 16,-4-13-2-16,4 13-2 16,0-14 0-16,0 14 2 15,-3-11 0-15,3 11 1 16,0 0 0-16,-11-15 1 15,11 15 1-15,0 0 0 16,0 0 0-16,-11-5-1 16,11 5-1-16,0 0 0 15,0 0-1-15,0 0 0 16,0 0-1-16,0 0-1 15,0 0 0-15,0 0 0 16,0 0 0-16,0 0-1 16,0 0 1-16,0 0-1 15,0 0 0-15,-10-7 0 0,10 7 0 16,-15 5 0-16,15-5 0 15,-19 6 0-15,9-3 0 16,-2 0-1-16,12-3 0 16,-18 4 0-16,18-4 0 15,-15 5 0-15,15-5 0 16,-13 2-1-16,13-2 1 15,-12 1 0-15,12-1 1 16,-17 4-1-16,5-3 0 16,-1 0 0-16,-5 1 0 15,-3 1 2-15,-3 0-2 16,-5-1 0-16,0 2 1 15,-3-2-1-15,-1-2 1 16,0 0-1-16,4-1 1 0,-1-2 0 16,-2-2-1-16,3-1 1 15,-1 0 0-15,0 2-1 16,0-1 1-16,0 2-1 15,-4 2 1-15,-2 1-2 16,3-2 1-16,-2 2 0 16,3 0-1-16,-3 0 1 15,3-1 0-15,0 0-1 16,2 0 1-16,1 0 0 15,0-2 1-15,-2 1-1 16,-1 1 0-16,1-1 0 16,-2 1 0-16,-1-1 0 15,-1 2 0-15,0 0 1 16,0 0-1-16,0 0 0 15,1-1 0-15,2 0 0 0,1 0 0 16,0 0 0-16,4-2 0 16,-2 0 0-16,4 0 0 15,-1 0 0-15,1 0 0 16,1 0-1-16,0 2 1 15,-3 0 0-15,3 2 0 16,-1 0 0-16,-2 1 0 16,2 0 0-16,0 1 0 15,-1 1 0-15,1-2 0 16,-2-1 0-16,3 0 0 15,-2-1 0-15,1 0 0 16,-1 0 0-16,2-1 0 0,1-1 0 16,-1 1 0-16,0-1 1 15,0 0-1-15,3 0 0 16,-2 0 0-16,-1-1 0 15,-1 1 0-15,1 0 0 16,-3 1 0-16,2 0 0 16,-3-1 0-16,-1 2 0 15,1-1 0-15,-2 1 0 16,0 0 0-16,-1 0 0 15,0 0 0-15,-2 1 0 16,0 1 0-16,-3-1 0 16,-1 0 0-16,-2 1 0 15,1-1 0-15,1 0 0 16,-1-1 0-16,4-1 0 15,2-1 0-15,3 0 0 0,2-1 0 16,2 0 0-16,3-1 0 16,1 0 0-16,1 3 1 15,-1 0-1-15,3 2 0 16,0-1 0-16,3 3 0 15,0-1 0-15,3 0 0 16,-1 0 0-16,13-2 0 16,-19 3 0-16,19-3 0 15,0 0 0-15,-11 3 0 16,11-3 0-16,0 0 0 15,0 0 0-15,-11 2 0 16,11-2 0-16,0 0 0 16,-14 3 0-16,14-3 0 15,-15 4 0-15,15-4 0 0,-16 1 0 16,16-1 0-16,-15 0 1 15,15 0-1-15,-20-2 0 16,20 2 0-16,-21-4 0 16,10 2 0-16,-1 0 0 15,0-2 0-15,1 2 0 16,1 0 0-16,10 2 0 15,-17-6 0-15,17 6 0 16,-11-5 0-16,11 5 0 16,0 0 0-16,-15-2 0 15,15 2 0-15,-15 3-1 16,3 0 1-16,1 2 0 15,-4-1 0-15,-2 1 0 0,2-1 0 16,1 1 0-16,0-3 0 16,4 0 0-16,10-2 0 15,-12 2 0-15,12-2 0 16,0 0 0-16,0 0 0 15,0 0 0-15,0 0 0 16,0 0 0-16,0 0 0 16,0 0 0-16,0 0 0 15,-11-4 0-15,11 4 0 16,0 0 0-16,0 0 0 15,-14-10 0-15,14 10 0 16,-10-5 0-16,10 5 0 16,-13-3 0-16,13 3 0 15,-15 1 0-15,15-1 0 0,0 0 0 16,-12 1-1-16,12-1 0 15,0 0 0-15,0 0-1 16,0 0 0-16,0 0-2 16,0 0-1-16,2 15-6 15,-2-15-10-15,0 0-12 16,0 0-2-16,14-4 1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20.09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21101 16028 13 0,'0'0'29'0,"0"0"0"15,-11-14 2-15,11 14-21 16,5-20-3-16,9 7-2 16,-3-12 0-16,12 5 0 15,-3-7-1-15,4-3-1 16,1-2-1-16,1 0 0 15,-4-1 0-15,-2 6-2 16,-6 2 1-16,-5 2 0 16,-7 3-1-16,-5 7 1 15,-7 1-1-15,-2 5 1 16,-5 1-1-16,-2 3 1 15,-3 2 0-15,0 3 0 16,0 3 0-16,2 4 0 16,-2 1 0-16,1 4 0 0,3 3 0 15,0 3 0-15,2 3-1 16,2 0 1-16,4 0-2 15,5-2 1-15,4-5 0 16,5-2 0-16,7-5 0 16,4-4-1-16,8-9 1 15,1-7 0-15,7-7 0 16,0-5 0-16,-1-4 1 15,-2-6-1-15,-3-2 0 16,-2-2 0-16,-7 1-1 16,-8 3 2-16,-7 4-1 15,-6 3 1-15,-5 3-2 16,-5 6 2-16,-6 4-1 15,-1 5 1-15,-4 5 0 0,0 5 0 16,1 2 0-16,3 5 0 16,3 2 0-16,1 4 0 15,7 3 1-15,3 0-2 16,5 2 1-16,4-1-2 15,4 0 2-15,3-3-4 16,4-2 3-16,4-5-2 16,1-6 2-16,2-5 0 15,3-7 0-15,0-6 0 16,3-7-1-16,-1-6 2 15,-2-3-2-15,-2-5 1 16,-5 1 0-16,-2-5 0 16,-5 2 0-16,-7 0 0 0,-2 5 1 15,-7 1-1-15,-6 3 0 16,-2 5 0-16,-6 4 0 15,-1 7 0-15,-6 8 0 16,-1 5 0-16,-1 5 1 16,-2 6-1-16,5 4 0 15,4 3 0-15,4 1 0 16,6 0 0-16,7 0 0 15,9-1 0-15,6-2-1 16,7-4 1-16,0 0 0 16,2-2 0-16,3-3-1 15,0-4 1-15,-1-3 0 16,0-6-1-16,-1-4 1 15,-3-7 0-15,-1-4 0 0,1-6 0 16,-3-5 0-16,-3-1 0 16,-2-3 0-16,-5 0 0 15,-4 3 1-15,-2 0-1 16,-6 6 0-16,-2 5 0 15,-5 5 1-15,-2 7-1 16,-8 3 0-16,3 6 1 16,0 5-1-16,0 3 0 15,4 3 0-15,1 3 1 16,5 3-1-16,3 3 0 15,7 0-1-15,5-1 1 16,6-2 0-16,6-2 0 16,4-3 0-16,4-7 0 15,3-5-1-15,4-8 1 0,0-4 1 16,0-5-1-16,-3-8 0 15,1-2 0-15,-6-1 0 16,-1-6 0-16,-4 3 0 16,-6-5 0-16,-3 4 0 15,-2 0 0-15,-8 4 0 16,-2 3 1-16,-3 3-1 15,-4 6 2-15,-2 5-1 16,-2 7 0-16,-3 7-1 16,-1 3 0-16,-2 8 0 15,1 1-1-15,1 7 1 16,2 0-1-16,-3 3 1 15,7 0-2-15,2-1 2 16,6-2 0-16,3-1-1 16,8-4 1-16,5-4 0 0,6-6 0 15,5-6-1-15,3-7 1 16,7-6 0-16,0-8-1 15,0-5 1-15,-2-5 0 16,-4-4 0-16,-4 1 1 16,-6-3 0-16,-6 2 0 15,-8 2-1-15,-6 3 3 16,-7 1-3-16,-7 7 2 15,-5 2-2-15,-2 4 0 16,-6 6 1-16,-4 3-1 16,2 5 0-16,0 3 0 15,2 4 0-15,2 4 1 0,5 3-1 16,8 0 0-16,6 2 0 15,8-1 0-15,5 1 0 16,5-1-1-16,6-3 1 16,3-2 0-16,4-2 0 15,3-5 0-15,1-3 0 16,3-5 0-16,-2-6 0 15,0-3 0-15,0-6 0 16,0-4 0-16,-3-8 0 16,-4 0 0-16,-2-4 0 15,-2 0 0-15,-6-3 0 16,-3 1 0-16,-5 3 0 15,-4 2 0-15,-4 5 1 16,-4 5-1-16,-5 4 0 16,-3 8 0-16,-4 6 1 15,-2 4-1-15,1 6 0 0,2 2 1 16,3 5-1-16,5 2 0 15,7 2 0-15,2 2 0 16,9 0-1-16,5-2 1 16,5 2 0-16,2-3-1 15,2-1 1-15,2-4 0 16,2-5 0-16,0-3-1 15,-1-6 1-15,0-4 0 16,0-5 0-16,-4-7 0 16,1-2 0-16,-3-4 0 15,-3-3 0-15,-2 1 0 16,-4-1 0-16,-2 1 0 15,-7 1 0-15,-1 5 1 0,-6 4-1 16,-3 5 1-16,-6 6 0 16,-2 7-1-16,-4 4 0 15,1 6 0-15,0 6 0 16,2 2-1-16,4 3 1 15,5 0-1-15,5 0 1 16,8-2 0-16,8-1 0 16,6-2-1-16,3-3 1 15,7-4 0-15,1-2 0 16,2-5 0-16,2-5 0 15,-3-4 0-15,-1-6 0 16,-1-2 0-16,0-7 0 16,-3-6 1-16,-4-1-1 15,-6-5 1-15,1 0-1 0,-9-1 1 16,-2 1 0-16,-4 2 0 15,-9 5 0-15,-1 2-1 16,-8 7 0-16,0 6 1 16,-4 5-1-16,2 4 0 15,-3 7 1-15,2 5-1 16,2 4 0-16,3 4 0 15,5 3 0-15,3 2 0 16,1 0 0-16,7 1-1 16,2 2 0-16,3-3 0 15,6-3 0-15,2-2 1 16,6-6-1-16,4-5 0 15,6-6 1-15,1-9 0 16,4-7 1-16,3-7-1 16,1-7 1-16,-4-5-1 0,-1-5 1 15,-6-1-1-15,-6-1 0 16,-8 1 0-16,-5 3 0 15,-9 2-1-15,-8 7 2 16,-5 2-1-16,-5 8 0 16,-5 5 0-16,-3 5 0 15,-1 6 1-15,0 6-1 16,3 3 1-16,2 5-1 15,5 2 0-15,4 4 0 16,6 4 0-16,7-3 0 16,6 0-1-16,5 1 1 15,7 0 0-15,5-2 0 16,2-6 0-16,4-3-1 15,0-4 1-15,2-4 0 0,1-5 0 16,-3-7 0-16,-2-6 0 16,0-4 0-16,-5-4 0 15,-3-4 0-15,-3-1 0 16,-4-3 0-16,-4 0 0 15,-5 0 0-15,-5 4 0 16,-7 3 1-16,-4 6-1 16,-8 5 0-16,-3 4 1 15,-2 8-1-15,-3 6 1 16,-1 8-1-16,4 4-1 15,1 2 1-15,5 2 0 16,9 1 0-16,6 1-1 16,8-1 1-16,7-5-1 15,8 1 1-15,7-4 0 0,4-3 0 16,4-4-1-16,5-5 1 15,0-4 0-15,1-6 0 16,0-5 0-16,0-8 0 16,-4-1 1-16,-5-3-1 15,-4-4 1-15,-5 0-1 16,-6-2 1-16,-7 0-1 15,-2 4 1-15,-7 2 0 16,-4 1-1-16,-5 6 0 16,-4 5 0-16,-6 5 0 15,1 7 1-15,-3 6-1 16,-2 6 0-16,3 5 0 15,4 2 0-15,7 4 0 0,4 1 0 16,9 1 0-16,6-4 0 16,8-1-1-16,5-1 1 15,6-3-1-15,1-4 1 16,3-3 0-16,-2-3 0 15,0-4-1-15,-1-3 1 16,-3-3 0-16,-2-3 0 16,-5-3 0-16,-3-2 0 15,-4-2 0-15,-6 1 0 16,-4-2 1-16,-6 2-1 15,-2 2 0-15,-4 0 0 16,-3 4 0-16,0 1 0 16,-5 3 0-16,5 2 1 15,0 1-1-15,1 3 0 0,6 0 0 16,0 3 0-16,12 0 0 15,0 0 0-15,0 0 0 16,0 0 0-16,18 14-1 16,-7-7 1-16,6 2 0 15,-1 2 1-15,1-2-1 16,-1 2 0-16,2 1 0 15,-1-2 0-15,3 0 0 16,1-3 0-16,7-4 0 16,6-4-1-16,9-1-2 15,2-15-11-15,18 14-10 16,-5-13-10-16,9 7-1 15,-3-5 1-15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34.82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21622 13072 23 0,'0'0'28'0,"0"0"2"0,-1-11 0 16,1 11-17-16,0 0-4 16,21 0 0-16,-21 0-1 15,23-7-2-15,-10 1-2 16,8 4-1-16,0-3-1 15,3 1-1-15,-2 2 0 16,1 1 0-16,-2 1-1 16,0 1 0-16,-1 1 2 15,-1 2-1-15,1-2 0 16,3 1 0-16,3-5 1 15,4 2-1-15,0-4 1 16,8-1 0-16,3-2-1 16,2 1 1-16,-3-2-1 15,2 3 0-15,0-1-1 0,-2 0 1 16,-1 4-1-16,1 0 0 15,-3 2 0-15,-1 0 0 16,2 1 0-16,0-1 0 16,4 0 0-16,-4-1 0 15,4-1 0-15,0-1 1 16,-3-1-1-16,2 0 0 15,-2-3 1-15,0 1-1 16,2 0 1-16,-2 1 0 16,-2 0-1-16,0 2 1 15,-1 0-1-15,-2 3 0 16,-5 0 0-16,-4 1 0 15,-1 2 0-15,-2 0 0 16,-7-1 0-16,2 2 0 16,-3-2 0-16,-3 1 0 0,3-2 0 15,0-1 0-15,5 0 0 16,0-1 0-16,3-2 0 15,1 1 0-15,2 1 0 16,0-2 0-16,3 0 0 16,-3 3 0-16,-1-1 0 15,0 1 0-15,-1 0 0 16,1 0 0-16,1 0 0 15,1 0 0-15,1-1 1 16,0 0 0-16,1-2-1 16,0 1 1-16,-4 1 0 15,-1 1-1-15,-1 0 1 16,-5 2-1-16,0 2 0 15,0 0 0-15,-3 3 0 0,1-1 0 16,-1 1 0-16,0-1 0 16,3-2 0-16,-1 1 0 15,3-4 0-15,-2 0 0 16,3-2 0-16,0-1 0 15,2-2 0-15,-1 2 0 16,-2-2 0-16,2 2 0 16,-5 1 0-16,-1 0 0 15,-2 2 0-15,-13-1 0 16,15 3 0-16,-15-3 0 15,0 0 0-15,12 7 0 16,-12-7 0-16,11 3 0 16,-11-3 0-16,21-2 0 0,-8 0 0 15,1 0 0 1,2-3 0-16,-1 2 1 0,-2-2-1 15,-3 2 0-15,-10 3 0 16,17-6 0-16,-17 6 0 16,10 0-1-16,-10 0 1 15,0 0 0-15,12 9 0 16,-12-9 0-16,10 8 0 15,-10-8 0-15,12 5 0 16,-12-5 0-16,12 2 0 16,-12-2 0-16,14-4 0 15,-14 4 0-15,19-6 0 16,-9 2 1-16,-10 4-1 15,20-7 0-15,-20 7 0 16,15-2 1-16,-15 2-1 16,12 0 0-16,-12 0 0 0,0 0 0 15,0 0 0-15,0 0 0 16,0 0 0-16,10 5 0 15,-10-5 1-15,0 0-1 16,16 0 1-16,-16 0-1 16,18 1 0-16,-18-1 0 15,20 4 0-15,-20-4-1 16,15 5 1-16,-15-5 0 15,0 0 0-15,12 8 0 16,-12-8 0-16,0 0 0 16,0 0 0-16,0 0 0 15,-12 12 0-15,12-12 0 16,0 0 0-16,0 0 0 0,0 0 0 15,0 0 0-15,0 0 0 16,15-1 0-16,-15 1 0 16,0 0 0-16,13-4 0 15,-13 4 1-15,0 0-1 16,0 0 0-16,0 0 1 15,0 0-1-15,-14 2 0 16,14-2 0-16,-14 10 0 16,14-10-1-16,-12 11 1 15,12-11 0-15,-6 13 0 16,6-13-1-16,0 14 1 15,0-14 0-15,3 12 1 16,-3-12-1-16,3 11 1 16,-3-11-1-16,0 0 1 0,0 14-1 15,0-14 1-15,0 0-1 16,-8 12 1-16,8-12-1 15,-5 12 0-15,5-12 0 16,-6 18-1-16,3-6 1 16,2 2 0-16,-2 1 1 15,2 1-2-15,0 0 2 16,0 1-1-16,-3 4 0 15,3 0 0-15,-2-1 0 16,-3 3-1-16,1-1 0 16,-1 0 1-16,-1 3-2 15,1-2 1-15,-1-2 0 16,1 5 0-16,5-3 0 15,-2 1 1-15,3 2-1 0,3-5 1 16,1 4 0-16,-3 0 0 16,3-1 0-16,-3 2 0 15,-1-1 0-15,-1 0-1 16,-4 2 1-16,4-1-1 15,-4 1 1-15,2 1 0 16,2-5-1-16,-2 0 1 16,2-3-1-16,1-2 0 15,1-3 2-15,2-4-2 16,-3-11 1-16,2 18-1 15,-2-18 1-15,0 0 0 16,0 0-1-16,0 0 1 16,0-15 0-16,0 0 0 15,2-3 1-15,0-5-1 16,1-3 1-16,-1-7 0 0,3-2-1 15,2-1 1-15,0-3 0 16,1 1 0-16,-3-3-1 16,-1 4 1-16,-1 1-1 15,-2 4 0-15,-4 1 0 16,-1 6 0-16,-2 1 0 15,-2 3-1-15,1 2 1 16,0 6-1-16,1 0 0 16,6 13 1-16,-2-10 0 15,2 10 0-15,0 0 1 16,13 16-1-16,-8-1 1 15,0 3-1-15,0 5 1 16,-5 4-1-16,-3 2 1 16,-1 5-2-16,-3-2 1 0,0 5-1 15,0 1 1-15,2 0-1 16,2-1 0-16,4 0 1 15,4-4 0-15,4-3 0 16,4-5 0-16,2-4 0 16,0-5 0-16,3-5-1 15,-4-6 1-15,0-3 0 16,-4-5-1-16,-10 3 1 15,11-23 0-15,-8 4 0 16,-5-4 0-16,1-7 1 16,-3-1-1-16,0-7 1 15,1 0-1-15,-1-2 1 16,2 2-1-16,-2-1 0 0,2 6 1 15,1 3-1-15,-1 4 0 16,2 7 1-16,2 3-1 16,-2 6 0-16,0 10 0 15,0 0 0-15,0 0 0 16,0 0-1-16,4 12 1 15,-3 4 0-15,-1 5 0 16,2 7 0-16,-2 4 0 16,0 5 0-16,1 6 1 15,0 3-2-15,-1 2 2 16,4 4-2-16,1-1 1 15,0 0 0-15,1 1 0 16,-1-1 0-16,2-1-1 16,-2-4 0-16,-4-1 0 0,-1-1 1 15,-1-6-1-15,-4-2 1 16,1-7 0-16,-2-4 0 15,-1-5 0-15,1-6 0 16,1-3 0-16,5-11 0 16,0 0 1-16,0 0-1 15,0 0 0-15,-5-16 0 16,8-3-1-16,3-1 1 15,-4-6 0-15,5-2 0 16,-2-5-1-16,-2 2 1 16,0-1 1-16,-3 3-1 15,-3 0 1-15,1 6-1 16,0 3 1-16,-1 4-1 15,3 16 2-15,-8-14-3 0,8 14 1 16,0 0 0-16,-6 23 0 16,6-4 0-16,-1 5-2 15,-2 6 2-15,2 3-1 16,-3 6 1-16,-2 2-1 15,1 4 1-15,-3-1-1 16,-2 1 1-16,1 3 1 16,-1 0-2-16,-4-1 1 15,2-2-1-15,-1-3 1 16,4-5-1-16,0-2 1 15,4-7-1-15,2-8 0 16,2-1 1-16,1-9 0 16,0-10-1-16,0 0 1 15,0 0 0-15,3-13-1 16,-4-5 1-16,-3-4-1 0,1-6 1 15,-3-5 0-15,-1-4-1 16,-3-2 1-16,0-4 0 16,1-1-1-16,1 1 1 15,2-1 0-15,3 6 0 16,2 1-1-16,2 7 1 15,1 6-1-15,2 5 0 16,-1 8 0-16,-3 11-1 16,0 0 1-16,7 11 0 15,-7 8 0-15,-1 6-1 16,-1 5 1-16,-1 8 1 15,2 7 0-15,0 1 0 16,2 6 1-16,3 1-1 0,1 0 0 16,2-2 0-16,3 3 0 15,0-6-1-15,3-4 1 16,1-3 0-16,-2-8-1 15,1-3 2-15,-2-8-2 16,-2-4 2-16,-1-6-1 16,-8-12 1-16,0 0-1 15,10-6 2-15,-8-9-2 16,-2-7 1-16,0-5 0 15,0-6 0-15,0-5 0 16,-2-3-1-16,2-3 1 16,-1 2-1-16,-2 1 0 15,-2 5 0-15,-1 3-1 16,-4 7 0-16,-3 8 0 15,-2 6 1-15,-2 11-1 0,-2 9 0 16,-1 7 1-16,2 8-2 16,2 6 2-16,0 8 0 15,2 2 0-15,3 6 0 16,3 5-1-16,1 1 0 15,2 2 1-15,3 1-1 16,0 1 0-16,2-3 1 16,1-2-1-16,2-5 1 15,2-4 0-15,1-9 0 16,0-5 0-16,2-9 0 15,0-7 0-15,-8-11 0 16,16-4 0-16,-8-9 0 16,2-8 0-16,0-7 0 0,-1-8 0 15,5-4-1-15,-5-5 1 16,2-1 0-16,-3-3 0 15,-2 0 0-15,-4 4 1 16,-2 3-1-16,-5 5 1 16,-3 6 0-16,-2 8 0 15,-4 6 0-15,-1 9-1 16,-1 7-1-16,-3 5 1 15,4 10-1-15,-1 6 1 16,3 6-1-16,4 7 0 16,2 5 0-16,5 4 0 15,-1 3 0-15,6 6 0 16,1-1 1-16,3 0-1 15,0 0 1-15,2 0 0 0,-2-4-1 16,3-6 2-16,-2-4-2 16,1-10 1-16,-4-3-1 15,0-8 1-15,-5-15 0 16,11 1 0-16,-3-14 0 15,0-10 0-15,1-10 1 16,2-6-1-16,1-8 1 16,2-5 0-16,1-1 0 15,-2-4-1-15,-4 3 1 16,-2 2 0-16,-3 6 1 15,-3 5-1-15,-7 8-1 16,-2 9 1-16,-3 6-1 16,-3 11 1-16,-1 10-2 15,0 9-1-15,-2 9 1 16,1 6 0-16,1 9 0 0,5 4 0 15,3 8 1-15,6 1-1 16,2 3 1-16,4 5 0 16,2 0 0-16,6 1 1 15,-1-4-1-15,0-2 0 16,2-2 0-16,0-8 0 15,-3-6 1-15,-1-7-1 16,-2-8 1-16,2-9 0 16,-10-12 0-16,13-1-1 15,-6-14 2-15,0-9-2 16,-1-8 1-16,1-10-1 15,0-6 1-15,0-8-1 16,0-1 0-16,0-4 0 16,-1 1 2-16,-2 3-4 0,-3 3 4 15,-1 8-2-15,-4 3 0 16,-1 12 1-16,-3 6-1 15,-1 6 1-15,-5 10-2 16,1 8 1-16,-1 8-1 16,0 9-1-16,2 8 1 15,-2 6-1-15,2 12 1 16,1 2 0-16,2 8 0 15,2 6 2-15,4 3-2 16,3 1 2-16,3-2-2 16,1-4 1-16,2-6 0 15,3-3-1-15,-3-11 0 16,2-8 1-16,-2-8-1 15,-1-9 1-15,-5-11 0 16,0 0 0-16,9-16 0 0,-6-6 1 16,-1-12 0-16,3-9 0 15,1-9 0-15,1-8 0 16,-1-6 0-16,2-4 0 15,-1 0 0-15,-2-1-1 16,-2 7 1-16,-3 10 1 16,-4 6-2-16,0 10 1 15,-4 11-1-15,-2 9 1 16,0 10-2-16,-2 13 1 15,2 8-1-15,1 5-2 16,2 8 1-16,1 9 0 16,2 7 1-16,3 4 0 0,2 7 1 15,3 4-1-15,-1 5 0 16,2 3 2-16,1 1-2 15,1 1 2-15,-4-1 0 16,4-2-1-16,-1-6 1 16,-3-6-1-16,2-8 1 15,0-8-1-15,-1-9 0 16,0-7-1-16,2-10 1 15,-6-10 0-15,0 0 0 16,8-20 0-16,-5-2-1 16,-3-2 2-16,0-7-1 15,0-2 1-15,-3-5-2 16,-3 0 1-16,0 0-1 15,-2 2 1-15,0 3-1 16,-1 6 1-16,0 5-1 0,1 5 1 16,8 17-1-16,-10-10 1 15,10 10 0-15,-5 26 1 16,2 0-2-16,2 5 1 15,1 13 0-15,-2 5-1 16,0 5 1-16,0 2-1 16,1 4 2-16,2 0-2 15,0-1 1-15,1-4-1 16,3-8 1-16,2-5 1 15,1-6-1-15,2-11 0 16,1-7 1-16,-1-9-1 16,2-8 1-16,-2-8-1 15,1-7 1-15,-3-3-1 16,-4-7 1-16,1-3-1 0,-4-3 1 15,-2-1-1-15,-4 0 0 16,-1 2 0-16,-4 4 0 16,1 3-1-16,-3 5 1 15,-1 7-1-15,-1 8 1 16,-3 5-1-16,0 8 1 15,1 5-1-15,-3 5 1 16,-2 2 0-16,2 6 0 16,-2-1 0-16,2 2 0 15,1 0 1-15,4-3-2 16,5-5 1-16,6-3 0 15,6-8 0-15,-3-11 0 16,24-1 0-16,-2-11 0 16,1-9-1-16,3-5 2 0,-2-8-1 15,-1-1 1-15,-4-3-1 16,-4 0 1-16,-8 1-1 15,-6 4 0-15,-7 5 1 16,-9 6-1-16,-7 7 1 16,-9 7-2-16,-8 8 1 15,-8 4 0-15,-5 7 1 16,-5 2 0-16,-3 7 0 15,2 0-1-15,3-2 1 16,10 1-1-16,8-3 1 16,13-4-1-16,11-2 0 15,13-10 0-15,13 1-1 16,9-8 0-16,13-5 1 15,5-5-1-15,10-6 0 0,3 0-1 16,2-8 1-16,-3 1-1 16,-6 0 2-16,-6 2-2 15,-13 3 2-15,-12 4 0 16,-12 4 2-16,-17 6-2 15,-13 9 3-15,-12 5-1 16,-13 9 0-16,-12 8 1 16,-4 6-2-16,-9 6 0 15,3 10-1-15,-1 2 2 16,5 0-2-16,11-1 0 15,9-2-3-15,17-6 1 16,11-5 1-16,17-8-1 16,11-9 1-16,17-9 0 0,8-8 0 15,13-9 1-15,9-10-1 16,4-7 1-16,7-8-1 15,7-3 1-15,-5-8 0 16,-5 3-2-16,-6 0 3 16,-14 5-2-16,-11 7 3 15,-12 8-2-15,-17 12 2 16,-17 8-1-16,-11 14 1 15,-12 13 0-15,-12 13-1 16,-7 10 0-16,-8 9-2 16,-1 8 2-16,-1 3-2 15,5 0 1-15,5-5-2 16,14-6 1-16,13-11 0 15,19-12 0-15,18-15 1 16,18-16 0-16,19-16-1 0,20-13 1 16,16-11-1-16,14-12 1 15,6-5 0-15,3-4 1 16,-5-1-1-16,-10 8 0 15,-18 8 1-15,-21 10-1 16,-23 15 2-16,-25 22-1 16,-28-4 0-16,-24 20-1 15,-20 14 0-15,-16 8 2 16,-11 11-2-16,-8 4 2 15,2 5 0-15,-1-3-1 16,8-1 0-16,16-8-1 16,14-6 0-16,18-11 0 15,19-12-1-15,19-10 0 16,12-7-1-16,22-20 1 0,8-7 0 15,17-11 1-15,9-11-1 16,8-10 1-16,9-7 0 16,1-2-1-16,-1-4 1 15,-6 6 0-15,-9 4 0 16,-19 11-1-16,-17 9 2 15,-18 12-1-15,-23 10 1 16,-17 14 0-16,-19 12-1 16,-14 15 1-16,-13 12-1 15,-11 11 1-15,-10 13-2 16,-3 8 2-16,-3 7-2 15,5 2 1-15,7-3-1 16,14-4 1-16,16-13-2 16,26-8 1-16,18-17 0 0,27-16 0 15,20-19 0-15,27-18 1 16,21-19-1-16,20-14 0 15,14-16 1-15,12-11-1 16,6-6 1-16,4-4-1 16,-7 2 1-16,-12 7-1 15,-23 12 2-15,-24 15-1 16,-27 13 1-16,-28 17 0 15,-25 20 0-15,-27 17 0 16,-23 21 0-16,-20 18-1 16,-15 16 1-16,-17 14 0 15,-7 17-1-15,-9 7 0 16,7 4 0-16,5-5 0 15,15-7 0-15,22-14 0 16,21-16-1-16,34-18-1 0,26-22 2 16,32-23-1-16,24-23 0 15,34-21 0-15,19-19-1 16,16-15 2-16,14-16 1 15,4-7-1-15,4-8 1 16,-6 0-1-16,-15 5 1 16,-23 8 0-16,-22 13 1 15,-30 15-1-15,-26 14 0 16,-23 19 1-16,-26 19-1 15,-21 15 0-15,-20 25 0 16,-16 20-1-16,-10 21 0 16,-12 16 0-16,-6 14 0 0,-3 13-1 15,3 2 1 1,10 0-1-16,12-10 0 0,22-15 0 15,21-19 0-15,30-24 0 16,25-27 0-16,28-24 0 16,29-31 0-16,25-24 0 15,18-18 2-15,18-20-1 16,13-13 1-16,8-6-1 15,0-2 0-15,-8 3 0 16,-15 11 2-16,-20 12-2 16,-25 18 1-16,-27 19 0 15,-31 23-1-15,-36 20 1 16,-31 23 0-16,-32 23 0 15,-29 25-1-15,-22 21 1 16,-20 16-1-16,-12 18 2 0,-5 10-2 16,3 4 0-16,12-1 0 15,16-9 1-15,26-15-4 16,27-19 3-16,28-20-2 15,33-25 1-15,24-35 0 16,36-14 0-16,23-34-1 16,24-23 1-16,23-25 1 15,17-16-1-15,12-16 2 16,6-9-1-16,4-5 0 15,-3 2 1-15,-10 5 1 16,-21 11 0-16,-25 14-1 16,-30 20 1-16,-26 21 1 15,-31 24-2-15,-30 28 1 16,-32 32-2-16,-22 32 1 0,-30 31-2 15,-14 24 1-15,-10 25-1 16,-10 16 1-16,-4 10 0 16,0 8-2-16,10-11 3 15,14-12-3-15,26-20 0 16,25-20 1-16,31-29 0 15,28-32-2-15,37-32 1 16,24-38 0-16,33-27 0 16,23-29 2-16,20-23-1 15,14-19 1-15,10-11 0 16,-1-9 1-16,-3-1 0 15,-12 3 2-15,-21 11 0 16,-18 14-1-16,-24 16 3 16,-25 19-2-16,-23 20-1 0,-16 27 1 15,-19 26-1-15,-13 35-1 16,-14 29-1-16,-11 28 0 15,-9 22-1-15,-9 14-1 16,-3 15 0-16,-3 4 1 16,0 1-1-16,4-14 1 15,12-20 0-15,15-21 0 16,20-21 0-16,18-22-1 15,22-29 1-15,28-28-1 16,21-25 1-16,22-25-1 16,20-15 1-16,14-22 0 15,14-11 1-15,6-11 0 16,1-4 1-16,-9 6 1 0,-15 9 1 15,-14 16-1-15,-20 14 1 16,-25 23 1-16,-30 24-3 16,-22 44 0-16,-36 15 1 15,-20 37-1-15,-21 23-1 16,-14 15 1-16,-12 16-3 15,-3 6 0-15,-1 1 2 16,9-11-1-16,14-13-1 16,16-16 1-16,23-18-1 15,15-17-2-15,22-17 3 16,8-21 0-16,36-14 0 15,4-17 0-15,9-16 1 16,12-14 0-16,5-13 1 16,7-14 0-16,8-10 0 15,1-6-1-15,0 0 1 0,-5-4 0 16,-7 8 1-16,-10 11-1 15,-18 15 0-15,-18 22 1 16,-22 21 0-16,-24 28 0 16,-21 21-1-16,-20 26 1 15,-16 17-1-15,-11 14-1 16,-8 7 0-16,-3 7 0 15,4-3-1-15,8-8 0 16,13-9-1-16,16-12 0 16,19-13-1-16,15-15 1 15,20-16-1-15,6-13 1 16,34-29 1-16,5-14 0 15,16-18 1-15,9-17 1 16,11-19 0-16,6-11 3 0,4-14-3 16,-2-3 0-16,-10 3 0 15,-7 12 0-15,-17 13 1 16,-17 20 0-16,-22 23-1 15,-20 23 0-15,-22 31 0 16,-17 30 1-16,-16 20-2 16,-8 19 1-16,-8 14-1 15,-1 11 0-15,-2 3-1 16,8-3 1-16,4-5-1 15,14-14-1-15,16-14 1 16,18-20 0-16,18-18 0 16,19-21-1-16,21-22 2 15,14-19-2-15,24-23 2 16,14-18 0-16,11-18 0 0,5-14 1 15,-6-6-1-15,-5-2 1 16,-13 2 0-16,-16 8 1 16,-22 17 0-16,-19 17 0 15,-24 23-1-15,-18 28 2 16,-21 23-2-16,-15 28 1 15,-13 30-1-15,-11 23-1 16,-6 15-1-16,-4 14 1 16,3 5-1-16,7-2-1 15,12-3 1-15,13-16-1 16,13-16 0-16,20-21 0 15,16-20 1-15,14-19-1 16,12-22 1-16,14-21 0 16,16-20 1-16,11-17 1 15,10-18 0-15,7-13-1 0,8-9 1 16,1-4 0-16,-1-2-1 15,-7 10 2-15,-12 12-1 16,-13 17 0-16,-17 23 0 16,-20 28 0-16,-16 20 0 15,-39 38 0-15,-13 23-1 16,-15 20 1-16,-14 16-1 15,-5 7 0-15,-3 4-1 16,5-4 0-16,9-11 0 16,15-11 0-16,18-18-1 15,14-16 0-15,18-14 1 16,11-21-2-16,16-13 3 0,12-16-2 15,16-14 2 1,9-12 0-16,12-10 0 0,6-13 1 16,6-4-1-16,0-4 1 15,-6 2-1-15,-6 5 2 16,-12 11-1-16,-12 11 0 15,-19 12 0-15,-12 18 0 16,-11 14 0-16,-21 25 1 16,-6 11-1-16,-7 11 1 15,-5 10-2-15,-5 11 1 16,-5 2 0-16,1 2-2 15,-1-7 1-15,5-6-1 16,7-8 1-16,8-11-1 16,11-8 0-16,12-15 0 15,6-17 0-15,33-4 0 16,10-17 0-16,13-13 1 0,12-10-1 15,7-13 1-15,8-11 0 16,-1-7 1-16,-3 1-1 16,-13 1 1-16,-16 8 0 15,-19 11 0-15,-24 15 0 16,-26 17-2-16,-29 22 2 15,-29 25-1-15,-27 17 0 16,-20 16 0-16,-19 12 0 16,-9 8-1-16,-5 1 0 15,9-3 1-15,18-12-1 16,24-11-1-16,30-19 0 15,35-21 0-15,36-25 0 16,34-19 1-16,32-16-1 0,20-18-1 16,19-9 2-16,8-10 1 15,1-2-1-15,-11-2 2 16,-16 10-1-16,-24 9 0 15,-26 14 1-15,-32 16 1 16,-35 22-1-16,-31 20 1 16,-37 21-1-16,-25 24 1 15,-21 16-1-15,-19 13 1 16,-11 4-1-16,7 4 1 15,10-8-2-15,21-13 0 16,30-10-1-16,31-19 0 16,33-20 0-16,47-15 0 15,23-25 0-15,35-15-1 16,30-14 1-16,15-10 1 0,18-9 0 15,6-7 0-15,4 2 0 16,-14 1-1-16,-19 9 2 16,-22 8-1-16,-39 16 1 15,-32 17 0-15,-42 17 1 16,-37 19 0-16,-42 15 0 15,-26 18 0-15,-20 9 0 16,-6 7 0-16,3 0-1 16,16-3 0-16,16-5-1 15,25-13 0-15,29-12-1 16,29-12 0-16,28-15-1 15,21-13 1-15,22-9-1 16,13-8 1-16,13-5 1 16,6-3-1-16,5-4 1 15,-1 2 0-15,-8 4 1 0,-9 2-1 16,-14 6 1-16,-17 8 0 15,-22 7-1-15,-16 8 1 16,-15 6 1-16,-15 5-1 16,-11 7-1-16,-7 0 1 15,-3 3 0-15,-1 1-1 16,5-1 0-16,5-2 0 15,5-2 0-15,9-2 0 16,11-3-1-16,10-4 1 16,10-3-1-16,15-4 1 15,11 6-1-15,10-22 1 16,13 6-1-16,15-5 0 15,6-2 1-15,4-5-1 16,8-1 1-16,-4-1 0 0,-3 4 0 16,-12 4 1-16,-17 2 0 15,-16 8 1-15,-19 6-1 16,-18 13 1-16,-19 6-1 15,-13 10 0-15,-10 2-1 16,-4 4 1-16,3 2-1 16,9-1-1-16,9-2 1 15,14-8-1-15,15-5-1 16,29-15 1-16,0 0 0 15,21 1 0-15,16-14 0 16,9-7 0-16,12-7 0 16,9-4 2-16,3-2-1 15,3 1 1-15,-5-1-1 16,-7 7 2-16,-10 3-1 0,-11 7 0 15,-19 5 0-15,-21 11 0 16,-14-3-1-16,-20 11 1 16,-14 0 0-16,-9 7-1 15,-9-2 0-15,-1 3 0 16,1 0 0-16,6-1 0 15,11-1-1-15,10-5 0 16,12 1 1-16,9-4-2 16,18-6 1-16,0 0-1 15,19 7 2-15,3-9-1 16,7-5 0-16,2-1 2 15,4-4-1-15,-3-1 1 16,2-2-1-16,-6 4 1 0,-9-2 0 16,-4 4 0-16,-15 9 0 15,0 0-1-15,-16 8 1 16,-12 11-2-16,-9 9 1 15,-11 9-1-15,-8 9 1 16,-4 6-1-16,0 5 1 16,3-3-1-16,7-3 0 15,15-6 1-15,19-11-1 16,16-9 0-16,22-15 0 15,19-12 0-15,21-11 0 16,15-8-1-16,13-5 2 16,12-5-1-16,1-3 0 15,0 1 1-15,-7 6-1 16,-14 8 0-16,-14 5 1 0,-24 11 0 15,-28 11 0-15,-30 11 1 16,-29 11 0-16,-25 13 1 16,-23 8-1-16,-9 6 1 15,-13 2-1-15,1 0 0 16,9-4-1-16,17-7 0 15,25-8-1-15,25-10-1 16,28-13 0-16,26-15 1 16,26-8 1-16,28-11-1 15,22-6 0-15,14-9 0 16,11-6 1-16,1-6 1 15,-1 0 0-15,-14 1-1 16,-15 8 0-16,-19 3 1 16,-31 7 0-16,-27 9 0 15,-31 10 0-15,-30 13 0 0,-28 10 1 16,-20 10-1-16,-17 9-1 15,-7 8 0-15,-5 7 0 16,5 4-1-16,11-1 1 16,19-5-2-16,22-5 1 15,23-6-1-15,27-10 0 16,22-13 0-16,28-9 1 15,20-17 0-15,19-5 1 16,15-8 0-16,13-7 1 16,3-4 0-16,-3-2-1 15,-8 4 2-15,-19 3-1 16,-14 9 1-16,-25 7-2 15,-33 14 1-15,-11 5 0 16,-34 13 0-16,-19 15-1 0,-12 7 0 16,-14 12 0-16,-1 7 0 15,-1 3-1-15,7 3 0 16,13-3 0-16,16-6 0 15,18-7-1-15,19-12 1 16,24-10 0-16,21-17-1 16,19-10 1-16,16-12 0 15,20-12 1-15,12-8-1 16,8-7 1-16,1-2 0 15,1-1 1-15,-11 7-1 16,-13 0 2-16,-20 10-1 16,-21 9 0-16,-27 10-1 15,-27 9 1-15,-27 11 0 0,-22 8 0 16,-14 9-1-16,-16 4 0 16,-7 10 0-16,-2 1-1 15,6-2 2-15,11-3-2 16,17-9 0-16,23-5 0 15,21-14 0-15,26-13 0 16,34-14 1-16,25-15-1 16,27-8 0-16,21-8 2 15,13-4-2-15,8-1 2 16,2 5-1-16,-11 6 0 15,-11 9 0-15,-25 11 0 16,-28 12 0-16,-32 14 1 16,-31 10-1-16,-28 9 0 15,-22 9 1-15,-25 6-1 16,-11 8 1-16,-10 1 0 15,3 2-1-15,7-3 1 0,15-4-1 16,18-6-1-16,18-6 1 16,29-9-2-16,23-11 1 15,27-8-1-15,21-12 0 16,18-7 0-16,13-8 1 15,13-8 1-15,6-4-1 16,5-6 1-16,-3 1 0 16,-14 1 1-16,-14 7 0 15,-24 4 1-15,-26 12-1 16,-31 15 0-16,-32 4 0 15,-33 19 0-15,-28 13 0 16,-27 11 0-16,-17 9 0 0,-9 8-1 16,0 3 0-16,12-4 0 15,14-7-1-15,24-8 0 16,29-16-1-16,37-14 0 15,30-18-1-15,45-24 3 16,30-11 0-16,33-14 0 16,21-11 2-16,19-7-1 15,9-1 0-15,-1-1-1 16,-8 7 1-16,-20 8 0 15,-27 8-1-15,-34 9 0 16,-31 13 0-16,-39 10 1 16,-35 13 0-16,-31 9-1 15,-25 11 1-15,-21 14 0 16,-17 10 0-16,-6 13-1 15,1 7 0-15,10 4 0 0,11 3-1 16,20-3 0-16,19-7-1 16,31-9 0-16,22-12 0 15,25-11-1-15,21-14 1 16,19-12 1-16,16-14-2 15,14-7 3-15,6-7 1 16,2-6 0-16,0-5 1 16,-1-2-1-16,-9 4 2 15,-16 3-1-15,-14 8 1 16,-21 9-1-16,-18 15-1 15,-25 5 0-15,-21 15-1 16,-23 16 0-16,-12 14 0 16,-13 7-1-16,-6 12 0 15,0 6 0-15,0 7 0 0,10-1 0 16,13-4-1-16,24-12 1 15,24-12 1-15,24-18-1 16,30-22-1-16,31-20 1 16,31-21-1-16,30-23 1 15,22-15 0-15,18-10 1 16,10-6 1-16,0 1 0 15,-8 4 0-15,-19 13 0 16,-28 13 0-16,-36 15 2 16,-35 20-1-16,-41 16-1 15,-43 18 1-15,-35 18-2 16,-25 17 0-16,-28 12 0 15,-14 13 0-15,-9 9-1 16,-1 4 1-16,12 3 0 0,15-4 0 16,21-8 0-16,26-14-2 15,35-16 1-15,32-21 0 16,36-22-2-16,30-21 1 15,34-18 0-15,18-21-1 16,24-9 2-16,11-9 0 16,5-4 0-16,1-1 1 15,-10 4 1-15,-18 10-1 16,-31 11 2-16,-24 15-1 15,-41 15 0-15,-34 15 1 16,-37 19-1-16,-33 15 1 16,-31 18 0-16,-21 19-1 15,-17 12 0-15,-7 12 1 16,3 7-1-16,10 1-1 15,20-9 0-15,22-10-1 0,37-19 1 16,34-21-2-16,39-24 1 16,33-22-4-16,38-22 3 15,25-21 1-15,27-9-1 16,15-11 1-16,3-1 1 15,3-3 0-15,-11 9 0 16,-14 10 2-16,-28 10 0 16,-28 16-1-16,-41 17 1 15,-32 22-1-15,-38 19 2 16,-29 17-2-16,-30 13 1 15,-23 18-2-15,-10 8 1 16,-5 9-2-16,4-3 2 16,13-5-2-16,21-10 1 0,21-16-2 15,36-15 1-15,28-22-2 16,34-23 2-16,34-24-1 15,33-20 1-15,24-13-1 16,17-13 1-16,17-7 2 16,4-3-2-16,2 2 2 15,-10 9-1-15,-21 13 2 16,-24 15-2-16,-30 20 2 15,-38 17 0-15,-30 22 1 16,-39 15-2-16,-27 18 0 16,-26 11 1-16,-15 9-2 15,-17 5 1-15,1 2-1 16,9-8 0-16,14-7-1 15,23-15 0-15,25-15 1 0,35-20-1 16,33-20 0-16,42-22 0 16,29-17-2-16,32-12 2 15,26-10 0-15,18-5 1 16,6 3 0-16,-2 7-1 15,-9 8 1-15,-18 14 0 16,-30 16 1-16,-30 11-1 16,-36 17 2-16,-36 10 0 15,-30 13-2-15,-29 8 2 16,-25 11-1-16,-21 6 0 15,-14 11 0-15,-6 5 0 16,-6 6-1-16,6 7 0 16,7-1 1-16,15-7-2 15,20-9 1-15,27-12-1 0,25-19 1 16,32-23-1-16,27-22 0 15,28-27 0-15,30-23-1 16,22-19 2-16,19-16-2 16,8-10 2-16,6-8 0 15,-7 1 0-15,-8 2 0 16,-21 14 2-16,-32 11-1 15,-34 17-1-15,-34 19 1 16,-37 17 0-16,-30 20-1 16,-37 22 1-16,-28 20 0 15,-17 16-1-15,-10 14 1 16,-8 12 0-16,6 6-1 15,12-2 0-15,22-8-1 16,33-13 1-16,38-23-1 16,47-30 0-16,24-14 0 0,56-37-1 15,44-27 2-15,39-23-1 16,24-13 1-16,22-9 0 15,1-3 1-15,-3 5 1 16,-23 11-1-16,-33 18 1 16,-39 19-1-16,-51 23 0 15,-52 23 1-15,-56 24-1 16,-45 23-1-16,-44 23 0 15,-36 17-1-15,-25 16 0 16,-16 14 1-16,0 6-1 16,11-3 1-16,24-9-2 15,34-15 1-15,42-19 0 0,49-23 0 16,53-27 0-16,34-29 0 15,55-24-2-15,37-22 1 16,36-14 3-16,18-8-1 16,10-4 1-16,-2 4 1 15,-19 9-1-15,-20 16 2 16,-41 13-1-16,-40 22 1 15,-52 18-1-15,-40 24-1 16,-45 14 0-16,-33 14 0 16,-30 7-2-16,-19 9 1 15,-7 3-1-15,2-3-1 16,17-6 1-16,17-8-2 15,30-10 1-15,27-15 0 16,42-13 2-16,34-18-1 16,39-18 0-16,37-18 2 15,31-13 0-15,26-13 0 0,18-6 0 16,12-7 0-16,-5 1 0 15,-8 5 1-15,-24 6 0 16,-26 14 0-16,-35 12 0 16,-32 13 0-16,-40 15 0 15,-36 17 0-15,-34 14-1 16,-27 16 0-16,-26 12-1 15,-18 14-1-15,-14 8 1 16,-4 5-1-16,8 0 1 16,13-7-1-16,29-10 0 15,29-13-1-15,36-22 2 16,43-22-1-16,46-19 1 15,36-16 1-15,34-17-1 16,27-11 0-16,20-9 1 16,9-1-1-16,1 2 1 0,-11 9 0 15,-21 11 0-15,-23 12-1 16,-35 13 0-16,-37 16 1 15,-38 18 0-15,-39 18-1 16,-39 11 1-16,-34 16 0 16,-27 11-1-16,-22 9 1 15,-16 5-1-15,-4 4 0 16,4-3 0-16,16-8 0 15,22-9-1-15,29-12 1 16,31-16-1-16,36-17 0 16,38-15 0-16,32-19-1 15,33-11 2-15,22-11-1 0,24-8 1 16,12-5-1-16,9-4 1 15,-3 2 1-15,-10 6-1 16,-14 9 1-16,-25 7 0 16,-24 12 0-16,-30 12 0 15,-32 11 0-15,-36 15 0 16,-26 14 0-16,-31 9-1 15,-17 11 0-15,-20 9 0 16,-10 9 0-16,-2 0-1 16,4-1 1-16,18-5-1 15,20-12-1-15,26-7 1 16,25-15 0-16,35-12 0 15,33-13 0-15,33-15 0 16,21-8 0-16,24-8 1 16,15-1 0-16,10-5 1 0,2 4 0 15,-6 2 0-15,-14 8 1 16,-20 7 0-16,-22 6 0 15,-27 8 0-15,-35 15-2 16,-10-11 1-16,-33 14 0 16,-23 5-1-16,-18 2 0 15,-14 7-1-15,-13 3 2 16,-5 5-2-16,1 1 1 15,10-3-1-15,11-1 0 16,20-6 0-16,17-3 0 16,29-10 0-16,28-3-1 15,31-26 1-15,24 2 1 16,18-5-1-16,14-5 2 15,7 3 0-15,-1 1 0 0,-8 5 1 16,-11 9 0-16,-22 3-1 16,-19 11 0-16,-33 2 1 15,-7 14-1-15,-31-2-1 16,-19 3 1-16,-22 3-1 15,-13 0 1-15,-8-1-1 16,-2 3 1-16,0-3-2 16,10-2 0-16,17-2 0 15,15-3-1-15,30-5 1 16,30-5 0-16,18-11-1 15,30-5 0-15,29-1 1 16,16-3 0-16,14 3 0 16,4 0 1-16,-4 9-3 15,-12 2-1-15,-15 22-8 0,-36-2-7 16,-17 21-2-16,-41-8-8 15,-22 9-8-15,-25 1 1 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29:48.5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2291 16322 2 0,'7'-14'31'16,"-2"-5"1"-16,4 15-11 16,-14-22-6-16,5 26-1 15,-4-23-2-15,4 23-3 16,-26-15-2-16,9 19-2 15,-8 5-2-15,-1 6 0 16,-3 9-1-16,0 11-1 16,1 6 1-16,5 10-1 15,3 8 0-15,10 5 0 16,5-4 0-16,11-1-1 0,8-5 0 15,11-10 1-15,12-11-1 16,12-15 0-16,8-18 0 16,4-13 0-16,-2-17 1 15,0-9-1-15,-12-12 1 16,-10-5-1-16,-18-2 0 15,-21 2 1-15,-20-1-1 16,-15 12 0-16,-13 11-2 16,-7 8-1-16,5 17-4 15,-8 1-28-15,26 15-3 16,7-4 0-16,23 12-1 15</inkml:trace>
  <inkml:trace contextRef="#ctx0" brushRef="#br0" timeOffset="623.0356">2340 14252 61 0,'0'0'38'15,"-5"-20"0"-15,5 20-2 16,5-13-30-16,-5 13-1 16,0 0 0-16,16 18-1 15,-11 7-1-15,-1 17-1 16,0 11-1-16,-1 11 1 15,-1 7-3-15,0 5 1 16,-2 0-2-16,-2-10-2 16,7-4-4-16,-5-22-31 15,22-11-1-15,-1-26-2 16,15-12 4-16</inkml:trace>
  <inkml:trace contextRef="#ctx0" brushRef="#br0" timeOffset="1257.0719">2446 12637 75 0,'0'0'39'0,"0"0"-2"16,0 0 1-16,12-13-34 16,-3 1-1-16,11 2 0 0,5-5-1 15,5 1 0-15,3 0-1 16,-2 5 1-16,-1 2-1 15,-3 11 1-15,-10 9-1 16,-10 10-1-16,-15 12 1 16,-10 6-1-16,-14 8 1 15,-5 3 0-15,-2 1-1 16,-2-3 0-16,5-6 0 15,6-6 0-15,15-9 1 16,17-10 0-16,20-16-1 16,19-8 1-16,17-11-2 15,10-11-3-15,20 3-32 16,-3-16-2-16,12 6-1 15,-16-7-2-15</inkml:trace>
  <inkml:trace contextRef="#ctx0" brushRef="#br0" timeOffset="2021.1156">2312 10904 88 0,'-16'-9'36'0,"16"9"0"16,1-17 0-16,-1 17-33 15,28-25-1-15,-1 14 0 16,8-3 0-16,6 4-1 16,3-1 1-16,-1 4-2 15,-3 4 1-15,-4 5 0 16,-9 5 1-16,-11 6-1 15,-15 5 0-15,-9 5 1 16,-15 3-1-16,-4 1 1 16,-2 1-2-16,-1-3 0 15,2-2-1-15,9-4 1 16,12-5-1-16,7-14 1 0,27 14-1 15,8-12 1-15,6-1 0 16,6-1 0-16,4 0 1 16,-3 4-1-16,-9 1 1 15,-10 10 0-15,-17 7-1 16,-16 8 0-16,-18 7 1 15,-16 6-2-15,-8-2 1 16,-9 2-2-16,4-6 0 16,1-13-5-16,21-2-28 15,-2-27-3-15,29-6 0 16,8-24-3-16</inkml:trace>
  <inkml:trace contextRef="#ctx0" brushRef="#br0" timeOffset="2562.1465">2593 9033 85 0,'-1'-13'36'0,"-9"-1"0"16,10 14-1-16,-29 0-26 15,14 13-2-15,-8 1-1 16,-1 10-1-16,-1 1-1 16,3 7-1-16,2-2 1 15,10 6-1-15,6-5-1 16,19-3 0-16,15-8 0 0,20-12-1 15,17-8-1-15,11-15-3 16,16-6-3-16,-3-21-11 16,16 4-20-16,-17-17-3 15,-3 8 1-15,-21-10-2 16</inkml:trace>
  <inkml:trace contextRef="#ctx0" brushRef="#br0" timeOffset="2726.1559">2935 8868 83 0,'-78'55'41'0,"15"25"-1"15,1 3 0-15,19 16-13 16,10-9-22-16,20 0-5 16,17-7-2-16,10-23-13 0,24 1-24 15,3-29-1-15,15-15-1 16,-3-21-1-16</inkml:trace>
  <inkml:trace contextRef="#ctx0" brushRef="#br0" timeOffset="3373.1929">2612 7365 107 0,'-18'-1'39'0,"-10"-4"1"16,2 12-2-16,-10 8-34 15,6-4-3-15,0 3 0 16,7 5 0-16,2 4-1 15,5 4 1-15,10 0-1 16,7 3 1-16,13-1-1 16,16-2 0-16,13-5 0 15,10-5 0-15,7-4 1 16,4-2-1-16,0 0 0 15,-5-2 0-15,-8 3 1 16,-14 6-1-16,-18 9-1 0,-17 5 1 16,-13 4-2-16,-13 0 0 15,-5 5-4-15,-13-16-12 16,11 6-21-16,-6-19 1 15,17-9 0-15,5-18-2 16</inkml:trace>
  <inkml:trace contextRef="#ctx0" brushRef="#br0" timeOffset="3544.2027">2788 7289 122 0,'-9'12'42'15,"-5"-4"-1"-15,18 9-1 16,10-12-39-16,20-10-4 0,32 0-32 15,2-23-3-15,28 2-2 16,-1-21 0-16</inkml:trace>
  <inkml:trace contextRef="#ctx0" brushRef="#br0" timeOffset="4196.24">2840 5269 91 0,'0'0'37'0,"-1"-16"0"15,1 16-1-15,-17 12-30 16,1 8-2-16,-8 6-1 15,-4 12 0-15,-4 14-1 16,-1 11 0-16,2 7-1 16,8 8 1-16,7 1 1 15,11-5-1-15,18-6 0 16,11-11-1-16,17-14 1 15,9-15-2-15,5-17 2 16,2-15-2-16,-1-17-2 16,-7-12 2-16,-9-9-2 0,-14-4 1 15,-14-4-2-15,-20 5 2 16,-19 6-1-16,-14 11 0 15,-14 17 1-15,-11 8 0 16,-9 18-2-16,2 4-4 16,18 15-28-16,0-9-1 15,30 0-2-15,13-15-2 16</inkml:trace>
  <inkml:trace contextRef="#ctx0" brushRef="#br0" timeOffset="4785.2737">2299 3695 96 0,'15'1'38'16,"-1"-12"2"-16,16 8-4 15,8-12-30-15,19 0 0 16,8-6-2-16,15 1 1 16,2-2-4-16,5 3 1 15,-5 2-2-15,-5 3 2 16,-16 8-1-16,-13 9-1 15,-16 12 1-15,-16 11-1 16,-16 13 2-16,-15 15-2 16,-16 16 1-16,-11 10 0 0,-6 10-1 15,-6-2-2-15,9 0-4 16,-2-24-19-16,22 3-14 15,6-30-3-15,29-15 1 16,10-33-3-16</inkml:trace>
  <inkml:trace contextRef="#ctx0" brushRef="#br0" timeOffset="5559.318">2934 1814 65 0,'24'-17'39'0,"-19"-5"0"15,-3 8 1-15,-22-5-15 16,-3 11-16-16,-16 4-4 16,-9 6-1-16,-13 7-1 15,-5 6-1-15,-3 8 0 16,1 6-2-16,10 2 1 15,7 3-1-15,17 3 1 16,15-3-1-16,25 2 0 0,21-3-1 16,24-1 0-16,13 2 1 15,21 0-1-15,4-3-1 16,2-1 2-16,-6-3-1 15,-8 3 0-15,-18 0 1 16,-26 5-1-16,-16-2 0 16,-29 1 2-16,-17 4 0 15,-15-5 0-15,-10 0-1 16,-5-15 1-16,1-10-1 15,4-13 1-15,11-19-1 16,18-20-1-16,18-21 2 16,21-15-3-16,21-19 3 15,18-1-4-15,12-8 1 16,14 12-9-16,-9-2-26 0,4 23-4 15,-16 13 2-15,-11 27-3 16</inkml:trace>
  <inkml:trace contextRef="#ctx0" brushRef="#br1" timeOffset="14423.825">3320 14683 39 0,'0'0'32'16,"12"1"3"-16,-12-1-7 16,0 0-19-16,0 0-3 15,0 0-2-15,0 0 0 16,0 0-2-16,0 0-1 15,15-4 1-15,-3 0-1 16,0 2 0-16,0-2 0 16,3 2 0-16,3 0 0 15,-3 1 0-15,0 1-1 16,-1 1 2-16,-1 0-2 15,2 0 1-15,2-2-1 16,2 1 1-16,3-2-1 16,2-3 1-16,1 0 0 15,2 1-1-15,-2-2 1 0,3 3-1 16,-7 0 0-16,1 3 1 15,-2 3-1-15,-3-1 0 16,-1 0 0-16,-1 2 0 16,3-3 0-16,5-1 1 15,0-1-1-15,6-3 0 16,-3 0 1-16,1-1-1 15,0 0 0-15,0 3 1 16,-6 1-1-16,-3 3 1 16,-4 2-1-16,-4 3 0 15,-10-7 0-15,14 15 0 16,-14-15 0-16,20 12 1 15,-6-7-1-15,4-6 0 0,6-3 1 16,7-3-1-16,4-3 1 16,4-2 0-16,5-1 0 15,0 0-1-15,4 1 1 16,-2 4-1-16,-1 0 1 15,3 5-1-15,-2 3 0 16,-3 2 0-16,1 1 0 16,-2 2 0-16,-3 1 0 15,1-2 0-15,-1 5-1 16,-5-6 2-16,1 2-1 15,1-1 0-15,-2-1 0 16,3-2 0-16,1 0 1 16,1-2-1-16,3-4 0 15,6 3 0-15,-1-3 1 0,4 2-1 16,-1-1 0-1,2 2 0-15,-2 1 0 0,-2 2-1 16,-2 0 1-16,-4 0 0 16,-1 0 0-16,-4-1 0 15,-1 0 0-15,-1-1 1 16,1-1-1-16,-3-2 0 15,2-1 1-15,-1 0-1 16,2 2 0-16,-3-1 1 16,-2 3-1-16,1 0 0 15,-2 3-1-15,-2 0 1 16,-4 2 0-16,-1 1 0 15,-3-1 0-15,-2 0 0 16,-4 1 0-16,1-2 0 16,-1-1 0-16,0-1 0 0,2-1 0 15,1-1 0-15,2-1 0 16,0-3 0-16,0 0 0 15,5-1 0-15,-5 0 0 16,3-1 0-16,-2 1 1 16,-4 0-1-16,0 1 0 15,-3 1 0-15,0 1 0 16,-2 1 0-16,1 1 0 15,1 1 0-15,-2 1 0 16,4 1 0-16,-3-1 0 16,4 0 0-16,-4-1 1 15,1-1-1-15,-3-2 1 16,-10 3-1-16,19-3 1 15,-19 3-1-15,12-3 0 0,-12 3 0 16,0 0 1-16,14 1-1 16,-14-1 0-16,12 8 0 15,-12-8-1-15,16 8 2 16,-16-8-1-16,21 8 0 15,-12-3 0-15,2-2 0 16,-11-3 0-16,16 1 0 16,-16-1 1-16,10 1-1 15,-10-1 0-15,0 0 1 16,0 0-1-16,0 0 0 15,0 0 0-15,0 0 0 16,0 0 0-16,-9 14-1 16,9-14 1-16,2 14-1 15,-2-14 0-15,11 14 1 0,-11-14 0 16,12 11 0-16,-12-11 0 15,0 0-1-15,13 6 1 16,-13-6-1-16,0 0-2 16,-13-16-8-16,13 16-22 15,-13-14-5-15,13 14-1 16,-20-29 0-16</inkml:trace>
  <inkml:trace contextRef="#ctx0" brushRef="#br0" timeOffset="28310.6193">6970 14772 16 0,'-9'-6'34'16,"9"6"1"-16,0 0 1 16,0 0-23-16,-12-3-3 15,12 3-1-15,0 0-2 0,0 0-2 16,0-10-2-16,0 10 1 15,0 0-2-15,12 0 0 16,-12 0-1-16,11 5-1 16,-11-5 1-16,20 8-1 15,-6-6 1-15,4 1 0 16,1-4 0-16,4-1 0 15,-2-1 0-15,3 1 0 16,3-1 0-16,-2 1 0 16,2 1 0-16,-4 2-1 15,-1 1 0-15,2 2 0 16,-2-1 0-16,0 2-1 15,4-2 2-15,1-2-2 0,2-1 1 16,5-2 1-16,4-1-1 16,7-4 1-16,0 1 0 15,1-1 0-15,4 1-1 16,-3 1 1-16,-1 0-1 15,-5 4 0-15,0 1 0 16,-6 2 1-16,-4 3-1 16,-1-1-1-16,-2 2 1 15,-3-2 1-15,1-1-1 16,-1 2-1-16,-1-3 2 15,2 0-1-15,2-2 0 16,1 0 0-16,1 0 0 16,6-2 1-16,1 1-1 15,6-3 0-15,1 1 0 0,7-1 0 16,0 1 0-16,1-2 1 15,1 0-1-15,3-1 0 16,-2 2 0-16,-3 1 1 16,-1-1-1-16,-4 3 0 15,-2 1 0-15,0 0 0 16,0 1 1-16,-3 2-1 15,1-3 0-15,4 0 0 16,0-3 0-16,2 0 0 16,4-1 1-16,-2-1-1 15,-1 0 0-15,4-1 0 16,-5 2 0-16,-1 0 0 15,-3 3 1-15,-4 1-1 16,-4 0 0-16,-1 1 0 0,-3 0 0 16,-3 1 0-16,1-2 0 15,0 1 0-15,1-1 0 16,1 0 0-16,4-3 0 15,2 3 1-15,2-2-1 16,1 1 0-16,1 0 0 16,-3-2 0-16,-2 2 1 15,-5 0-1-15,-6 0 0 16,-7 1 0-16,-3 1 0 15,-4 1 0-15,-12-2 0 16,19 6 0-16,-7-2 0 16,2-2 0-16,2 0 0 15,1-1 1-15,1-1-1 16,0-1 0-16,-1-2 0 0,-6 1 1 15,-11 2-1-15,13-9 0 16,-13 9-1-16,0 0-2 16,-16-6-3-16,-4-1-32 15,10 10 0-15,-8-4-3 16,18 1 3-16</inkml:trace>
  <inkml:trace contextRef="#ctx0" brushRef="#br2" timeOffset="37610.1512">10488 9368 22 0,'-12'-2'31'0,"12"2"2"15,-9 4 0-15,9-4-10 16,0 0-7-16,-15-3-3 16,15 3-4-16,0 0-2 0,0 0-1 15,0 0-2 1,0 0-1-16,0 0-1 0,0 0-1 15,0 0 1-15,0 0-1 16,0 0-1-16,2 12 1 16,-2-12-1-16,5 12 0 15,-5-12 1-15,14 13-1 16,-1-8 1-16,2-3 0 15,3-1-1-15,3 1 1 16,0-1 0-16,2 2-1 16,-1-1 1-16,-1 2-1 15,0 0 0-15,1 2 0 16,-4 0 0-16,4-2 0 15,4 0 0-15,-1-4 0 0,4-3 0 16,0-1 0-16,1-2 0 16,0-2 0-16,1 0 0 15,-5 1 0-15,0 1 0 16,-2 3 0-16,-5 0 0 15,0 3 0-15,0 0 0 16,-1 0 0-16,2-2 0 16,1-1 0-16,0-3-1 15,3-1 1-15,0-1 0 16,0 0 0-16,-1 0 0 15,-5 2 0-15,-3 1 0 16,-1 2 0-16,-14 3 0 16,15 0 0-16,-15 0 0 15,0 0 0-15,14 6 0 16,-14-6 0-16,19-1 0 0,-5-4 1 15,1-2-1-15,4 0 0 16,2-2 0-16,2 1 0 16,-2 0 0-16,-2 1 0 15,-2 2 1-15,-3 4-1 16,-2 1-1-16,-12 0 1 15,15 7 0-15,-15-7 0 16,14 8 0-16,-14-8 0 16,19 12 0-16,-5-10 0 15,1 0 0-15,5 1 0 16,3-2 0-16,0-2 0 15,4-1 0-15,3 0 0 16,0-1 0-16,1 0 0 16,3 0 0-16,-2 1 0 0,1 0 0 15,2 1 0-15,1-1 0 16,-1 0 0-16,2-1 0 15,5 0 0-15,-2 1 0 16,2-1 0-16,0 3 0 16,-2 0 0-16,0 1 0 15,-4 3 0-15,2 2 0 16,-2-1 0-16,-1 2 0 15,2-1 0-15,3 0 0 16,0-3 0-16,2 1 0 16,2-1 0-16,1 1 0 15,1-3 0-15,2 0 0 16,3 0 0-16,2-1 0 15,1 0 0-15,1-3 0 16,0 0 0-16,2 1 0 0,0-1 0 16,-5 0 0-16,-4 0-1 15,-4 1 1-15,-5 0 0 16,-4 1 1-16,-3 0-1 15,-4 1 0-15,-6 1 0 16,-4-1 0-16,0 1 0 16,-3 1 0-16,-1-2 0 15,-1 1 0-15,0-1 0 16,2 0 0-16,2 0 0 15,-1-3 0-15,0 2 0 16,0 1 0-16,-1 0 0 16,2-1 0-16,-2 1 0 15,-4 1 0-15,-11-1 0 16,16 1 0-16,-16-1 0 0,12 3 1 15,-12-3-1-15,0 0 0 16,19 1 0-16,-5-1 0 16,4-1 0-16,8 0 0 15,6-1 0-15,2 1 0 16,3-1 0-16,1 2 0 15,-1 0 0-15,-8 1 0 16,-8 1 0-16,-5 2 0 16,-16-4 0-16,14 4 0 15,-14-4 1-15,0 0-2 16,-14 8 1-16,14-8-2 15,-16-1-2-15,16 1-14 16,-16 1-18-16,16-1-1 0,-9-10-2 16,9 10 1-16</inkml:trace>
  <inkml:trace contextRef="#ctx0" brushRef="#br3" timeOffset="46376.6526">14119 2229 28 0,'0'0'29'0,"-1"-17"0"15,1 17-9-15,0 0-3 16,0 0-4-16,-14-11-1 15,14 11-3-15,0 0-3 16,0 0-1-16,0 0-1 16,0 0-1-16,0 0 0 15,0 0 0-15,0 0 0 16,0 0-1-16,0 0 1 15,0 0-1-15,0 0 1 16,0 0-1-16,0 0 0 16,0 0 0-16,0 0-1 15,0 0 0-15,0 0 0 0,0 0 0 16,0 0-1-16,9 11 0 15,-9-11 1-15,11 6-1 16,-11-6 0-16,19 4 0 16,-9 0 0-16,1-3 1 15,2 1-1-15,0 0 0 16,-1 1 0-16,2 0 0 15,-2 1 0-15,2-1 0 16,0-1 0-16,2 1 0 16,5-2 0-16,1-2 0 15,1-1 0-15,6-1 1 16,-1 0-1-16,1-1 0 15,-1 2 0-15,-1-1 0 16,-5 3 0-16,0 2 0 0,-5-1 0 16,-3 2 0-16,-3 0 0 15,0 1 0-15,2-2 0 16,-1 1 0-16,3-3 0 15,2 0 0-15,4-3 0 16,-1 1 1-16,5-2-1 16,1-1 0-16,2 0 0 15,-2 2 0-15,-2-2 0 16,-1 3 0-16,-1 1-1 15,-2 1 1-15,-2 2 0 16,0 0 0-16,0 0 0 16,3 0 0-16,0-1 0 15,6-1 0-15,2-1 0 16,8-1 0-16,1-3 1 15,8-1-1-15,1 0 0 0,1 2 0 16,0-1 0-16,-2 1 0 16,-1 1 0-16,-3 2 0 15,-4 1 0-15,-3 4 0 16,0-2 0-16,-2 1 0 15,1 2-1-15,-2-3 1 16,1 1 0-16,3-1 0 16,1 0 0-16,1-4 0 15,2 1 0-15,7-2 0 16,-2-1 0-16,4 0 0 15,0 1 0-15,0-2 0 16,-1 3 0-16,-2-3 0 0,-3 4 0 16,-2-1 0-16,-2 1-1 15,-5 1 1-15,0 0-1 16,-3 1 1-16,-3-1 0 15,-1 1-1-15,-1 0 1 16,1 2 0-16,-1-2 0 16,1 0 0-16,1 0 0 15,2-2 0-15,3 1 0 16,0-1 1-16,1 0-1 15,-2 1 0-15,1 1 0 16,-4 0 0-16,-1 1 0 16,-2 0 0-16,-2 3 0 15,-2-1 0-15,1-1 0 16,0 0 0-16,0 0 0 15,5-2 0-15,-3 0 0 0,2-3 0 16,-3 1 0-16,0-2 0 16,0 2 0-16,-2 0 0 15,-2 0 0-15,-1 0 0 16,-3 1 0-16,0 1 0 15,-1 0 0-15,1 1 0 16,-4 1 0-16,2-1 0 16,-5-1 0-16,2 1-1 15,-1 1 1-15,-10-3 1 16,20 2-1-16,-8-2 0 15,-1-1 0-15,1 1 1 16,-1-1-1-16,2 0 0 16,-13 1 0-16,19 0 0 15,-19 0 0-15,16 0 0 0,-16 0 0 16,15 2 0-16,-15-2 0 15,14 3 0-15,-14-3 0 16,18 3 0-16,-18-3 0 16,21 1 0-16,-21-1 1 15,16-1 0-15,-16 1-1 16,13 0 1-16,-13 0 0 15,0 0-1-15,0 0 1 16,0 0-1-16,11-4 0 16,-11 4 0-16,0 0 0 15,13-3-1-15,-13 3 1 16,16-1 0-16,-6 1-1 15,-10 0 1-15,17 1-1 16,-17-1-1-16,0 0-1 0,0 0-2 16,0 0-8-16,-15 4-23 15,15-4-1-15,-26 0-1 16,26 0 0-16</inkml:trace>
  <inkml:trace contextRef="#ctx0" brushRef="#br4" timeOffset="53993.0882">17677 3989 23 0,'-14'-1'24'16,"14"1"1"-16,-14 1 0 16,14-1-15-16,-13-3-2 15,13 3-1-15,0 0 0 16,-15-11 0-16,15 11 1 15,0 0-1-15,0 0 0 16,0 0-2-16,0 0 0 16,0 0 0-16,0 0-2 15,0 0-1-15,0 0 1 16,0 0-1-16,0 0 1 15,0 0-1-15,18-6 0 16,-18 6 0-16,16-2 0 16,-6 2-1-16,2 1 0 15,0 1 0-15,0 3-1 16,2 0 0-16,5 0 1 0,0-1-1 15,5-3 1-15,3-1 0 16,5-1-1-16,4-4 1 16,4 2 0-16,2-3-1 15,-2 1 1-15,1 4-1 16,-2 2 0-16,-2 5 0 15,-4 1 1-15,-3 5-2 16,-3 0 1-16,-1 2 0 16,1 0 0-16,1-3 0 15,2 0 0-15,3-5 1 16,8-3-1-16,1-3 1 15,3-2-1-15,1-5 1 16,4 1 0-16,-4 0 0 0,1 0-1 16,-2 1 1-16,-1 1-1 15,-4 0 0-15,2 1 0 16,0 2 0-16,1-1 0 15,-1 0 0-15,2-2 0 16,2-1 0-16,1 2 1 16,-2-2-1-16,2 3 0 15,-4 0 1-15,-2 1-1 16,-3 2 0-16,-3 1 1 15,-1 2-1-15,-2 0 0 16,0 2 0-16,0-1 1 16,2-1-1-16,5 0 0 15,1-2 0-15,5-1 0 16,1-3 0-16,1-1 0 0,2 0 1 15,2 0-1-15,1-2 0 16,-3 0 0-16,-3 3 0 16,0 1 1-16,-2 0-1 15,0 2 0-15,-1 0 0 16,-4 1 0-16,0 1 0 15,0-1 0-15,0 0 0 16,-2 1 0-16,-3-3 1 16,1 0-1-16,-1 1 0 15,0 0 0-15,0-1 0 16,-2 1 0-16,2 0 0 15,0 0 0-15,-2 0 0 16,1 1 0-16,-6 0 0 16,-1-2 0-16,-3 2 1 0,-8-2-1 15,-2 0 0-15,-13 0 0 16,18 1 0-16,-18-1 0 15,15 3 0-15,-4-6 0 16,6 2 0-16,8-1 0 16,2-2 1-16,2 0-1 15,0-2 0-15,0-1 1 16,-6 0-1-16,-5 2 0 15,-18 5-2-15,6-14-5 16,-6 14-28-16,-25 0-3 16,3 8-1-16,-13-8-1 15</inkml:trace>
  <inkml:trace contextRef="#ctx0" brushRef="#br5" timeOffset="59500.4032">21009 12856 55 0,'0'0'34'15,"-7"-12"-1"-15,7 12 0 16,0 0-26-16,7-11-2 16,-7 11 1-16,0 0-2 15,0 0-1-15,0 0 1 16,0 0-2-16,15 4 1 15,-15-4-1-15,18 9 1 16,-3-7-1-16,6 2 1 16,5-3-1-16,7-2 0 0,4-3 0 15,5 0 0-15,3-4 0 16,1 1-1-16,1 0-1 15,-2 1 1-15,-3 1-1 16,-2 4 0-16,-3 0 0 16,-2 2 1-16,-1 0-1 15,1-1 0-15,-1 0 0 16,4-1 0-16,2-3 1 15,3-1-1-15,-2 0 1 16,2 1 0-16,-1-2-1 16,-5 3 1-16,-2 0 0 15,-3 3-1-15,-3 1 0 16,-5 2 0-16,0 0 0 15,0 1 1-15,3-2-1 16,-2 0 0-16,3-1 0 0,1-1 1 16,2-1-1-16,5-2 0 15,1-1 1-15,-1 2-1 16,0 1 0-16,2 0 1 15,-3 1-1-15,-3 2 0 16,1 0 0-16,-4 3 0 16,-4 1 0-16,1 0 0 15,-2-2 0-15,0 2 0 16,4-3 0-16,3 1 0 15,4-3 0-15,4-2 0 16,7-1 0-16,0-2 1 16,3 1-1-16,-1-2 1 0,-1 0-1 15,-6 1 0-15,-2 0 1 16,-6 0-1-16,-6 3 0 15,-8-1 0-15,1 2 0 16,-5 2 0-16,-2-1 0 16,2 2 0-16,4-1 0 15,3 1 0-15,4-3 0 16,7 1 0-16,1-1 0 15,6-1 0-15,-2 0 0 16,-1-2 0-16,2-1 0 16,-3 0 0-16,-2 1 0 15,-2 0 1-15,-3 2-1 16,-1 0 0-16,0 2 0 15,-1 0 0-15,-1 1 0 16,1 0 0-16,1-2 0 0,1 0 0 16,0 0 0-16,1-1 0 15,2-3 0-15,5 1 0 16,1-1 0-16,2 0 0 15,0-1-1-15,-4 2 1 16,3-1 0-16,-6 2 0 16,-2 0 0-16,-6 1 0 15,-6 1-1-15,-2 0 1 16,-3 0 0-16,-5 0 0 15,2 0 0-15,1 1 1 16,1-1-1-16,3-3 0 16,0 3 1-16,0 0-1 15,3 0 1-15,-3-1 0 16,-2 1-1-16,-2 0 0 0,-12 0 1 15,10 0 0-15,-10 0-1 16,0 0 0-16,0 0 0 16,0 0 0-16,-14 3 0 15,14-3 0-15,0 0-1 16,0 0 1-16,-2 10 0 15,2-10 0-15,10 7-1 16,-10-7 1-16,13 8 0 16,-13-8 0-16,12 4 0 15,-12-4 0-15,0 0 0 16,0 0 1-16,0 0-2 15,10 4 2-15,-10-4-1 16,0 0 0-16,13 5-1 16,-13-5 1-16,18 4 0 0,-7 0 0 15,-1-2 0-15,-1 0 0 16,-9-2 0-16,15 4-1 15,-15-4 1-15,0 0 0 16,0 0-1-16,0 0-1 16,-12-1-1-16,12 1-4 15,0 0-7-15,-25-19-11 16,25 19-14-16,-4-15 0 15,4 15-2-15,1-21 2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56.33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1767 823 52 0,'0'0'30'0,"0"0"5"15,0 0-2-15,0 0-22 16,18-56-2-16,-18 56-1 16,0 0-3-16,0 0 0 15,9 62 2-15,-9-62-3 0,22 79-1 16,-23 23 0-16,3 13-1 15,4 10-1-15,-13-11 1 16,-1 5-2-16,-4-8 0 16,-3-19-1-16,-2-38-4 15,6-8-14-15,-6-19-18 16,8-10 2-16,-5-17-3 15,9-11 1-15</inkml:trace>
  <inkml:trace contextRef="#ctx0" brushRef="#br0" timeOffset="728.0416">1982 966 92 0,'0'0'39'16,"0"0"0"-16,0 0 0 15,0 0-38-15,0 0 1 16,-1-60 1-16,1 60-1 16,0 0-1-16,56-45-1 15,-56 45 1-15,66-40-1 16,-66 40 1-16,79-38-3 15,-79 38-7-15,92-33-28 0,-92 33-2 16,84-20 0-16,-84 20 0 16</inkml:trace>
  <inkml:trace contextRef="#ctx0" brushRef="#br0" timeOffset="976.0558">2187 1227 94 0,'-45'32'38'0,"45"-32"1"15,0 0 0-15,0 0-34 16,0 0-3-16,0 0-2 0,0 0 0 15,0 0-5-15,77-27-5 16,-77 27-30-16,82-27 0 16,-35 16-1-16,1 0 3 15</inkml:trace>
  <inkml:trace contextRef="#ctx0" brushRef="#br0" timeOffset="1475.0844">3133 1304 109 0,'0'0'39'0,"0"0"0"15,0 0-9-15,-52-34-28 16,42 42-2-16,-2 4 1 15,5 16-1-15,0 16 1 16,-14-11 0-16,12 22 0 16,-5 1-2-16,5 1 3 15,1-13-1-15,3-9 0 16,0-7 0-16,4-12 0 0,1-16 0 15,0 0 0-15,12-10 0 16,-2-16 0-16,3-11 1 16,3-7-1-16,-16 44 0 15,20-55 0-15,-20 55 1 16,18-64-2-16,-18 64 2 15,26-66-3-15,-26 66 0 16,22-60 0-16,-22 60-1 16,0 0-2-16,47-64-5 15,-47 64-22-15,0 0-10 16,73-45 4-16,-73 45-3 15</inkml:trace>
  <inkml:trace contextRef="#ctx0" brushRef="#br0" timeOffset="2314.1324">3724 1172 83 0,'0'0'40'0,"0"0"0"16,0 0 1-16,29 20-30 15,-65 10-5-15,-10 15-1 16,-10 13-1-16,-3-10 0 15,15 10-3-15,20 5 1 16,17-8-1-16,23-12 0 16,14-14-1-16,13-8 0 15,7-14 0-15,6-12 0 16,4-12 0-16,3-9 0 15,-6-12 0-15,-57 38 0 0,49-51 1 16,-49 51-2-16,40-60 1 16,-40 60-3-16,22-65 3 15,-22 65-2-15,7-57 2 16,-7 57 1-16,-10-52-1 15,10 52 0-15,0 0 2 16,-23-48 0-16,23 48 0 16,0 0-1-16,0 0 0 15,0 0 0-15,0 0-1 16,0 0 1-16,0 0-1 15,0 0 1-15,56-18-1 16,-56 18 1-16,55 20-1 16,7-1 1-16,-8 7-2 15,0 8 1-15,-22 5-1 16,-27-6 2-16,-16 20-3 0,-10 4 2 15,-8-5 0-15,4-7 0 16,6-10-1-16,7-12 1 16,9-12-1-16,3-11 1 15,24-20 0-15,-1-8 0 16,6-12 1-16,-29 40-1 15,33-49 2-15,-33 49-1 16,37-56 1-16,-37 56-1 16,32-55 1-16,-32 55-2 15,0 0 0-15,57-64 1 16,-57 64-3-16,13 2 2 15,-12 19-1-15,0 14 0 16,-7 7-1-16,10 1 2 0,4-11 1 16,15-16-1-16,14-18 1 15,9-14 0-15,-46 16 0 16,59-29 1-16,-59 29 0 15,66-43-2-15,-66 43 0 16,70-42 0-16,-70 42 0 16,55-41 0-16,-55 41 0 15,35-15 0-15,-5 7 0 16,-1 19 0-16,-19 11 0 15,3 13 0-15,-14 14-7 16,-1 0-4-16,14 7-10 16,-5-25-19-16,27-5-1 15,-1-11 0-15,23-4-1 16</inkml:trace>
  <inkml:trace contextRef="#ctx0" brushRef="#br0" timeOffset="2794.1598">6663 1070 94 0,'-8'-58'39'16,"8"58"0"-16,0 0-1 16,8-65-35-16,-8 65 1 15,0 0 0-15,0 0 1 16,0 0-2-16,11 30-2 15,-15 41 1-15,-5 13-2 0,-1 19 2 16,-4-6-4-16,5 4-1 16,0-4-9-16,-2-21-24 15,11-17-2-15,-4-22 0 16,7-7-1-16</inkml:trace>
  <inkml:trace contextRef="#ctx0" brushRef="#br0" timeOffset="2991.1711">6423 1396 120 0,'-25'-18'40'0,"14"11"0"16,1 4-1-16,21-3-37 15,-11 6-1-15,0 0-1 16,51-15-1-16,-51 15-3 0,72-23-6 15,-72 23-28-15,96-38-2 16,-40 15 0-16,6-2-1 16</inkml:trace>
  <inkml:trace contextRef="#ctx0" brushRef="#br0" timeOffset="3403.1946">7350 844 122 0,'0'0'42'0,"0"0"-1"15,0 0-10-15,0 0-28 16,0 0-1-16,0 0 1 16,-37 68 0-16,-8 39-1 0,5 13 0 15,5-3-1-15,3-13 2 16,5-6-3-16,11-3 0 15,1-21 0-15,16-37 0 16,10-20 0-16,12-17 0 16,9-16 0-16,9-9 0 15,5-11 0-15,3-10 0 16,-49 46 0-16,52-49 0 15,-52 49 0-15,43-48 0 16,-10 9 0-16,-1 12 0 16,-8 15 0-16,-10 16 0 15,-10 18 0-15,-2 10 0 16,-5 12 0-16,3 0-2 15,5 0-2-15,0-8-2 0,17-6-4 16,-3-20-11-16,28-4-17 16,-2-18-3-16,16-6 3 15,-4-13-2-15</inkml:trace>
  <inkml:trace contextRef="#ctx0" brushRef="#br0" timeOffset="3591.2054">8034 1336 99 0,'3'-13'40'16,"0"-2"1"-16,-3 15-1 15,-15 22-18-15,1 10-21 16,0 19 0-16,-1 12-1 16,3-11-1-16,12-5-3 15,-2-12-2-15,16-3-14 16,-7-16-18-16,15-8-1 0,-7-15 0 15,14-9-2-15</inkml:trace>
  <inkml:trace contextRef="#ctx0" brushRef="#br0" timeOffset="3749.2144">8185 1173 98 0,'-10'-80'35'0,"10"80"-2"15,-4-60-5-15,4 60-55 16,0 0-9-16,0-68-1 15,0 68-1-15,0 0 1 0</inkml:trace>
  <inkml:trace contextRef="#ctx0" brushRef="#br0" timeOffset="4072.2329">8574 1102 106 0,'0'0'39'16,"0"0"1"-16,0 0-1 15,42 59-36-15,-42-59 1 16,-11 42-1-16,-15-5-1 15,-1 5 0-15,-9-7-2 16,14-13 1-16,16 5-1 16,20 2 0-16,8-8-1 15,12 0 1-15,1-4-1 16,1 3 1-16,-6-3 1 0,-2 4-1 15,-12 2 0-15,-9 5 0 16,-14-3 0-16,-11 7 0 16,-9 0 0-16,-6 0 0 15,0 0-2-15,-2-9-3 16,13 1-18-16,-4-17-15 15,26-7-1-15,-11-2-2 16,26-10-1-16</inkml:trace>
  <inkml:trace contextRef="#ctx0" brushRef="#br0" timeOffset="4891.2798">10065 1346 90 0,'-27'-6'38'0,"2"8"-1"16,-14 6 3-16,4 7-33 15,-10 4-3-15,1 5 1 16,-2 5-2-16,5 4 1 16,4 2-2-16,5 1 0 15,12-1-1-15,11-2 1 16,13-6-2-16,11-4 1 15,15-9-1-15,11-7 0 16,13-6 0-16,5-9 0 16,6-6 0-16,1-9 1 15,-5-4-1-15,-6-8 1 0,-5-3 0 16,-11-2-1-16,-39 40 1 15,30-48-1-15,-30 48 1 16,14-48-1-16,-14 48 0 16,0 0-1-16,11-55 0 15,-11 55 1-15,-14 8-1 16,1 20 0-16,-6 29 0 15,-6 25-1-15,-3 24 2 16,-1 25-2-16,-6 10 3 16,2-5-2-16,0-9 2 15,1-6-2-15,-3-15 3 16,2-15-2-16,-1-20 2 15,2-14 1-15,1-19-3 16,-1-18 1-16,0-20 0 0,1-19-1 16,4-19 0-16,6-17-1 15,5-14 1-15,7-15-3 16,11-3 1-16,7-4 1 15,11 7-2-15,4-4-3 16,19 16-10-16,-9-7-13 16,30 17-10-16,-6 2 2 15,17 6-3-15,1-4 1 16</inkml:trace>
  <inkml:trace contextRef="#ctx0" brushRef="#br0" timeOffset="5298.303">10845 1308 111 0,'1'10'42'0,"-13"3"-1"16,-2 5 0-16,-9 4-40 15,3 8 1-15,1 6-1 16,0 5 1-16,-2 2-2 15,3 3 0-15,2-1 0 16,2-2 1-16,3-7-2 16,3-9 1-16,4-6 0 15,2-8 0-15,2-13 1 16,11-8-1-16,-2-12 0 15,6-8 1-15,0-11 0 16,5-11-1-16,-20 50 2 16,23-59-2-16,-23 59 1 0,24-67-1 15,-24 67 1-15,28-59-2 16,-28 59 1-16,29-54-3 15,-29 54 0-15,0 0-2 16,64-57-2-16,-64 57-7 16,61-28-17-16,-47 24-9 15,66-5 2-15,6 9-1 16,9 11 1-16</inkml:trace>
  <inkml:trace contextRef="#ctx0" brushRef="#br0" timeOffset="5682.325">11627 1298 108 0,'-36'11'40'0,"-1"6"2"16,-21 4-2-16,-4 11-36 0,-8 7-1 16,7 4 1-16,12 1-2 15,12 7 0-15,7-5-1 16,16-4 1-16,15-6-2 15,13-7 0-15,14-14 1 16,13-8-2-16,10-11 1 16,6-11 0-16,2-9 1 15,0-13-1-15,-2-3 0 16,-6-10 1-16,-14 0-1 15,-4 0 0-15,-31 50 1 16,24-43-2-16,-21 5 1 16,3 20 0-16,-17 11-1 0,2 18 1 15,-13 14-2 1,11 14 1-16,-10 7-1 0,12 7 0 15,5-1-2-15,7-5 0 16,12-5-4-16,3-18-6 16,25-3-12-16,-9-19-14 15,19-3 3-15,-8-12-2 16,12-5 3-16</inkml:trace>
  <inkml:trace contextRef="#ctx0" brushRef="#br0" timeOffset="6267.3585">12096 1386 111 0,'-14'12'40'15,"-15"8"0"-15,6 16-2 16,-6 0-35-16,3 11 0 0,-2 8-1 16,6 3-1-16,2 0 0 15,5-4-1-15,3-4 1 16,5-9-1-16,4-5 1 15,1-12-2-15,7-12 1 16,-5-12 0-16,20-13 0 16,-6-10 0-16,5-13 0 15,3-8 0-15,4-11 0 16,3-13 0-16,3-4-1 15,-1 0 2-15,-31 72-1 16,36-63 0-16,-36 63 1 16,32-56-1-16,-3 12 1 15,11 11-1-15,-2 12 0 16,2 19 1-16,-1 11-2 0,-1 8 1 15,1 3-2-15,-3 6 1 16,-11 1 0-16,-12 2 0 16,-11 4-1-16,-11-1 1 15,-17 3 0-15,-11 2 0 16,-15 4 0-16,-6 4 0 15,-8-2 2-15,0 2-2 16,4-5 3-16,5 2-2 16,8-5 1-16,11-4 0 15,10-7 0-15,7-3 0 16,11-6 0-16,2 4 0 15,2-3-1-15,-1 8 1 16,-3 4-2-16,-5 10 0 16,-9 13 0-16,-9 11-2 0,-4 8-2 15,-7-5-3-15,8 12-9 16,-11-28-12-16,23 6-10 16,4-28 1-16,26-16-1 15,12-32 0-15</inkml:trace>
  <inkml:trace contextRef="#ctx0" brushRef="#br0" timeOffset="6784.388">12882 909 91 0,'0'0'40'0,"0"0"1"16,-7-55-2-16,7 55-32 16,0 0-3-16,0 0 1 15,0 0-1-15,0 0-1 16,0 0 0-16,-26 85 0 15,7 0-1-15,-3 11 2 16,-10 9-3-16,-6-7 1 16,-1-1-1-16,11-13-1 15,5-20 0-15,19-20 0 16,11-19 0-16,9-11 0 15,12-14 1-15,6-11-1 16,9-9 0-16,1-4 0 0,1-4 1 16,2-1 0-16,-8 2 1 15,-4 5-2-15,-10 6 0 16,-7 8 0-16,-8 11 0 15,-4 9 0-15,-5 7 0 16,-3 8 0-16,1 3 0 16,-3 4-2-16,7 3-2 15,-2-3-2-15,11 0-8 16,-7-16-4-16,24 2-10 15,-13-13-13-15,18-1 1 16,-6-15-1-16,11-2 3 16</inkml:trace>
  <inkml:trace contextRef="#ctx0" brushRef="#br0" timeOffset="6911.3953">13400 1692 118 0,'-17'30'40'16,"-17"1"1"-16,5 7-5 15,-4 7-52-15,-6-11-22 16,16 7-3-16,-6-10 0 15,14 8-2-15</inkml:trace>
  <inkml:trace contextRef="#ctx0" brushRef="#br0" timeOffset="8215.4699">14084 1349 72 0,'38'-49'40'15,"-38"49"-3"-15,0 0 3 16,0 0-21-16,0 0-12 16,0 0-2-16,30-35-1 15,-30 35-1-15,2 29-1 16,-6 7 0-16,-13 5-1 15,6 8 0-15,-9 5 0 16,2 2 0-16,3-8-1 16,5-5 1-16,6-10 0 15,8-10-1-15,10-14 0 16,8-7 0-16,13-12 1 15,8-10-1-15,4-7 1 16,7-9-1-16,1-7 1 0,-2-4-1 16,0 2 0-16,-8 1 0 15,-45 44 1-15,39-35-1 16,-15 5 0-16,0 19 0 15,-24 11-1-15,14 11 1 16,-23 13 0-16,7 14 0 16,-8-3-1-16,5 7 1 15,5-1 0-15,1-6 0 16,10-10 0-16,6-9 1 15,7-12 0-15,8-11 1 16,0-13-1-16,2-8 1 16,-4-9 0-16,-1-6-1 15,-29 43 0-15,22-48-1 16,-22 48 1-16,12-57-3 15,-12 57 0-15,10-49-2 0,-10 49-4 16,4-50-7-16,-4 50-9 16,0 0-14-16,21-54-2 15,-21 54-1-15,0 0 2 16</inkml:trace>
  <inkml:trace contextRef="#ctx0" brushRef="#br0" timeOffset="8574.4904">15007 1339 108 0,'-6'15'40'16,"8"1"1"-16,6-6-1 16,14-5-38-16,9-6 0 15,10-2 1-15,9-5-1 0,3-4 0 16,-53 12 0-16,58-18 0 15,-58 18 0-15,54-28-1 16,-54 28 1-16,0 0-1 16,58-50 0-16,-58 50 0 15,0 0 2-15,0 0-3 16,-10-53 0-16,10 53 0 15,-69 3 0-15,6 17 0 16,-6 13 0-16,3 12 0 16,0 11 0-16,23 7 0 15,24-2-2-15,40-11 0 16,32-26-4-16,18-19-9 15,37-6-9-15,-2-16-17 16,25-2 0-16,2-11-2 0,13-1 2 16</inkml:trace>
  <inkml:trace contextRef="#ctx0" brushRef="#br0" timeOffset="9022.5161">16943 1197 104 0,'0'0'41'16,"-40"-66"0"-16,40 66 0 16,0 0-38-16,-68-9 1 15,41 22-1-15,-39 19 0 16,-6 14-1-16,3 13 0 15,-12-9-1-15,19 12 0 16,10 2-1-16,34 0-1 0,42-24-2 16,22-11 0-16,28-9-5 15,9-18-9-15,34-4-21 16,-7-15-3-16,15-1 2 15,-9-12-2-15</inkml:trace>
  <inkml:trace contextRef="#ctx0" brushRef="#br0" timeOffset="9447.5404">17669 1234 112 0,'0'0'43'15,"-15"-51"1"-15,15 51-2 16,0 0-39-16,-100-17-1 15,35 34-1-15,-16 14 0 0,6 18 0 16,4 6-1-16,19 12 1 16,1-4-2-16,21-3 2 15,15-17-3-15,13-10 2 16,18-15 0-16,16-16 0 15,13-17 0-15,11-13 0 16,7-9 0-16,-63 37 0 16,65-49 2-16,-65 49-1 15,70-60 0-15,-70 60-1 16,60-61 3-16,-60 61-3 15,51-51 0-15,-8 20 0 16,-29 17-2-16,-14 14 2 16,-20 29-2-16,-2 9 2 0,-11 14-3 15,7 9 0-15,2-3-2 16,22-13 1-16,24-11-9 15,1-25-5-15,36-5-11 16,-5-21-11-16,18-6 1 16,-5-16 0-16,9-4 2 15</inkml:trace>
  <inkml:trace contextRef="#ctx0" brushRef="#br0" timeOffset="9770.5588">18050 1303 111 0,'6'-13'39'16,"-17"13"1"-16,-7 15 0 15,-13 14-36-15,-4 9-2 16,2 4 0-16,0-1-2 15,14-3 2-15,8-9-1 0,6-5-1 16,7-10 1-16,9-7-1 16,6-14 1-16,6-8 0 15,6-11-1-15,1-7 1 16,-30 33 1-16,0 0-1 15,61-63 1-15,-61 63-1 16,0 0 1-16,66-66 0 16,-66 66-2-16,25-27 0 15,6 14 0-15,-7 18 0 16,-8 14-3-16,-3 13 0 15,-3 13-3-15,-7 7-4 16,6 9-9-16,-15-20-2 16,24 3-19-16,-6-14-2 15,14-3 0-15,3-14 1 0</inkml:trace>
  <inkml:trace contextRef="#ctx0" brushRef="#br0" timeOffset="10243.5859">19504 1080 91 0,'21'-88'41'0,"-21"88"2"15,22-80-3-15,-22 80-36 16,18-58-3-16,-18 58 0 16,0 0 1-16,0 0 1 15,-13 40-1-15,-6 48 0 16,-10 16-1-16,2 16 2 15,-5-10-2-15,6 2-1 0,8-10-6 16,8-29-3-16,24-27-18 16,-4-21-13-16,12-13 1 15,-6-16-1-15,7-4 0 16</inkml:trace>
  <inkml:trace contextRef="#ctx0" brushRef="#br0" timeOffset="10438.597">19452 1413 101 0,'-61'-62'42'0,"61"62"1"15,0 0-2-15,-41-44-25 16,22 19-14-16,19 25-3 16,0 0-1-16,0 0 0 15,55-30-3-15,-55 30-2 0,77-7-5 16,-21 0-14-16,-3 3-14 15,15-2 3-15,-3 0-1 16,6 1 0-16</inkml:trace>
  <inkml:trace contextRef="#ctx0" brushRef="#br0" timeOffset="10825.6192">20035 1273 92 0,'-50'28'41'15,"9"-2"1"-15,22 2-1 16,19-13-21-16,22-5-20 15,10-4 1-15,14-5 0 16,6-8 0-16,5-1 0 0,-57 8 0 16,60-18 1-16,-60 18 0 15,53-27-1-15,-53 27 1 16,0 0-1-16,53-49 1 15,-53 49-2-15,0 0 2 16,3-49-2-16,-3 49 0 16,0 0-1-16,-97-16 0 15,31 28 1-15,-7 11-1 16,2 17 1-16,0 8-1 15,25 14 1-15,26-4-2 16,39-8 1-16,33-20-1 16,23-15-1-16,30-14-3 15,9-16-2-15,24-11-8 0,-74 1-10 16,9-2-14-1,-1-2 1-15,6-6 0 0,-12-5 0 16</inkml:trace>
  <inkml:trace contextRef="#ctx0" brushRef="#br0" timeOffset="11042.6316">21108 786 108 0,'0'0'42'0,"0"0"1"16,0 0-1-16,0 0-37 15,-54-16-3-15,-5 100 1 16,-7 40-2-16,3 32 0 15,4 6-1-15,11-21 0 16,9-21-4-16,22-23 0 0,28-59-2 16,10-29-5-16,30-13-10 15,-7-26-19-15,27-16 2 16,-71 46 0-16,76-78 2 15</inkml:trace>
  <inkml:trace contextRef="#ctx0" brushRef="#br0" timeOffset="11219.6417">21327 1026 116 0,'50'-102'42'15,"-50"102"1"-15,42-55 1 16,-42 55-41-16,0 0-1 16,8 36 0-16,-29 45-2 15,-9 45-1-15,-10 13-3 16,-5-22-6-16,15-7-11 15,-1-27-15-15,33-31-6 0,-5-19 0 16,18-12-1-16</inkml:trace>
  <inkml:trace contextRef="#ctx0" brushRef="#br0" timeOffset="11663.6671">22842 898 105 0,'0'0'41'0,"-3"-61"1"16,3 61-4-16,0 0-37 15,0 0 1-15,0 0 1 16,0 0-2-16,-41 50 1 15,4 39 0-15,-8 12-1 16,-6 14 1-16,-2-10-3 0,6 1-2 16,8-8-6-16,7-24-11 15,46-30-19-15,-3-24 0 16,25-9 1-16,-8-13-3 15</inkml:trace>
  <inkml:trace contextRef="#ctx0" brushRef="#br0" timeOffset="11860.6784">22467 1285 124 0,'0'0'42'0,"-23"-17"0"16,3 8-1-16,20 9-39 15,0 0-3-15,0 0-1 16,74-10-1-16,-74 10-2 0,98-17-3 15,-42 4-11-15,17-3-19 16,-2 0-3-16,5-3 1 16,1-3 0-16</inkml:trace>
  <inkml:trace contextRef="#ctx0" brushRef="#br0" timeOffset="12264.7015">23580 716 109 0,'0'0'41'16,"0"0"2"-16,0 0-1 15,0 0-39-15,-58-17 0 16,58 17 1-16,-81 100-1 16,21 21 0-16,-7 11-1 0,16 4 0 15,-1-17-2-15,12-12 0 16,8-21 0-16,14-18 0 15,13-33 0-15,12-16 0 16,13-12 0-16,13-14 0 16,7-8 0-16,8-11 0 15,3-6 0-15,3-8 0 16,-3 2 0-16,-4 5 0 15,-9 3 0-15,-10 7 0 16,-7 11 0-16,-10 12 0 16,-5 12 0-16,-7 12 0 15,-4 8 0-15,-3 2 0 16,3 6-2-16,4 1-2 15,8 0-3-15,1-11-5 0,25-1-6 16,-7-21-7-16,29 1-15 16,-7-11 0-16,16-6 0 15,-6-14 2-15</inkml:trace>
  <inkml:trace contextRef="#ctx0" brushRef="#br0" timeOffset="12609.7212">23942 1387 119 0,'-18'16'41'0,"-4"1"1"15,19 6-2-15,3-5-38 16,13 2-1-16,9-7 1 16,8-7-1-16,6-5-1 15,9-8 1-15,1-5 0 0,2-9 0 16,-6-4-1-16,-6-9 0 15,-36 34 0-15,0 0 0 16,34-56 1-16,-34 56-1 16,0 0 0-16,-11-39 0 15,-27 29 1-15,-6 17-1 16,-19 13 2-16,3 14-2 15,-8 9 0-15,16 15 0 16,8 4-2-16,40-7 0 16,32-11-2-16,27-12-4 15,42-4-9-15,6-26-5 16,35 2-19-16,-4-12-2 15,9-4-1-15,-16-4 2 16</inkml:trace>
  <inkml:trace contextRef="#ctx0" brushRef="#br0" timeOffset="13496.772">2515 2566 80 0,'-19'-72'39'0,"-1"12"-1"0,-12-3 2 16,1 10-32-16,-8 7-4 16,1 17 0-16,-6 8 0 15,5 18-1-15,-8 16 0 16,0 22 0-16,-4 24-2 15,1 23 3-15,-3 24-3 16,8 14 1-16,1 11-1 16,8 13 2-16,7 2-2 15,13-7-1-15,6-14 0 16,10-13-2-16,13-17-3 15,-3-21-6-15,22-2-13 16,-14-37-15-16,10-6 0 16,-15-28 1-16,10-4-1 0</inkml:trace>
  <inkml:trace contextRef="#ctx0" brushRef="#br0" timeOffset="13995.8005">1709 3212 111 0,'-33'-36'39'0,"17"22"1"16,2-1-1-16,27 20-35 15,6-9-2-15,23-1-2 16,18-1-1-16,18-8-3 16,20 3-2-16,8-11-3 15,21 10-3-15,-12-15 0 16,12 16 0-16,-20-10 0 15,-2 16 1-15,-26-6 4 0,-12 11 3 16,-21 0 5-16,-19-3 4 16,-11 13 1-16,-16-10 2 15,-17 15 2-15,-14-7 0 16,3 14 0-16,-16-2 0 15,4 15 0-15,-6 3-3 16,8 12 0-16,-2 0-2 16,12 9-1-16,4-5-1 15,15 1-1-15,13-10-1 16,12-6 0-16,13-16-1 15,12-16 0-15,12-14 0 16,6-13-1-16,2-14 0 16,-1-10 1-16,-5-7-1 15,-9-4 0-15,-15 1-1 0,-12-1 0 16,-13 8 0-16,-19 4 0 15,-9 13 0-15,-8 10-2 16,-3 12-3-16,-6-5-8 16,17 28-8-16,-8-13-14 15,24 9 0-15,6-11-2 16,27 5 1-16</inkml:trace>
  <inkml:trace contextRef="#ctx0" brushRef="#br0" timeOffset="14249.815">3700 2369 101 0,'-14'-33'41'0,"2"29"1"0,-15 9-1 15,10 38-36-15,-8 10-3 16,0 19 2-16,0 16-2 15,0 20 1-15,5 8-2 16,2 10 1-16,7-5-3 16,6-12 1-16,12-9-5 15,3-24-5-15,26-7-14 16,-6-39-16-16,25-16 0 15,-3-38-1-15,20-16 1 16</inkml:trace>
  <inkml:trace contextRef="#ctx0" brushRef="#br0" timeOffset="14452.8266">4226 2360 111 0,'-43'57'42'0,"2"34"2"15,-11 1-3-15,6 16-38 16,6 5-2-16,9 2 0 15,10-6-3-15,11-14-2 16,18-2-11-16,0-36-11 16,28-2-14-16,-3-29 0 15,22-11-1-15,-5-32 1 16</inkml:trace>
  <inkml:trace contextRef="#ctx0" brushRef="#br0" timeOffset="14753.8439">4498 2977 102 0,'-30'6'40'15,"4"20"1"-15,-11-1-1 16,2 18-35-16,2 4-1 16,5 11 0-16,5-2-1 15,8 3-1-15,7-7 0 16,11-8-1-16,10-13 0 15,12-14 0-15,10-17-1 16,6-13 0-16,1-13 0 16,4-10 0-16,-3-8 0 15,-9-4 0-15,-4-4-2 16,-16-2 0-16,-9 6-2 15,-17 2-3-15,-3 21-8 0,-24-10-6 16,12 28-14 0,-17-2-4-16,11 17-2 0,-3-1 3 15</inkml:trace>
  <inkml:trace contextRef="#ctx0" brushRef="#br0" timeOffset="15450.8837">5067 2998 72 0,'-7'-11'41'16,"7"11"-1"-16,0 0 0 16,0 0-13-16,-10-2-22 15,5 13-1-15,-8 3-1 16,4 12 0-16,-8 8-1 15,2 11-1-15,0 2 0 16,5 6-1-16,7 0 1 16,9-5-1-16,9-7 0 0,13-15 1 15,9-11-1-15,7-16 1 16,7-17-1-16,1-9 1 15,0-11-1-15,-3-7 1 16,-3-2-1-16,-6 1-1 16,-9 5 1-16,-4 8-1 15,-6 10 0-15,-8 11 1 16,-13 12-1-16,12 12 1 15,-12 12 0-15,0 10 0 16,1 4 0-16,4 5 1 16,5 1 0-16,8-5 0 15,4-6-1-15,9-11 1 16,7-13 0-16,2-14 1 15,2-11-1-15,0-14 0 0,-4-7-1 16,-2-7 1-16,-11-4-1 16,-7 0-1-16,-7 1-1 15,-8 1-1-15,-1 7-1 16,-6 1-3-16,7 18-7 15,-14-11-4-15,26 29-9 16,-11-15-12-16,18 17 1 16,-1-12 1-16,14 16 0 15</inkml:trace>
  <inkml:trace contextRef="#ctx0" brushRef="#br0" timeOffset="15668.8962">6279 2897 117 0,'-1'27'40'0,"-20"-8"2"0,4 20-2 16,-17 3-36-16,9 1-2 15,-1 5 0-15,3 4-1 16,4-1 0-16,2 1-2 16,9-7-2-16,5-8-1 15,12-5-5-15,-9-32-9 16,43 17-12-16,-18-39-10 15,17-1 2-15,-7-21-1 16,9-3 2-16</inkml:trace>
  <inkml:trace contextRef="#ctx0" brushRef="#br0" timeOffset="16608.95">6453 2763 116 0,'-4'-20'40'0,"4"20"3"0,-5 11-3 16,19 4-35-16,-8 5-3 15,6 7 1-15,1 3-1 16,1 7 2-16,0 2-4 15,-3 6 0-15,-2 3 0 16,-9 6 0-16,-5 0 0 16,-7-2 0-16,-3 0 0 15,0-6 0-15,1-8 0 16,5-8 0-16,6-14 0 15,3-16 0-15,25-9 0 16,7-17 0-16,8-11 0 16,9-7 0-16,6-6 0 15,3-4 0-15,1-5 0 16,-4 10 0-16,-9 7 0 0,-10 7 0 15,-7 15 0-15,-11 12 0 16,-18 8 0-16,11 19 0 16,-16 13 0-16,-2 3 0 15,0 9 0-15,1 5 0 16,5 0 0-16,8-2 0 15,12-8-2-15,7-6 1 16,16-13 0-16,8-11 0 16,11-13-1-16,3-16 0 15,6-10 0-15,-3-10 0 16,-4-5 1-16,-10-9 0 15,-11-2 1-15,-9-1 0 16,-18 1 1-16,-10 8 0 16,-18 7 0-16,-10 14 1 0,-14 9 0 15,-7 20 1-15,-9 16-1 16,1 12 1-16,-1 12-3 15,8 8 0-15,10 6 0 16,12-1 0-16,16-3 0 16,12-8 0-16,14-10 0 15,14-8 0-15,11-12 0 16,3-11 0-16,4-13 0 15,2-8 0-15,-4-8 0 16,-4-7 0-16,-6 3 0 16,-12-1 0-16,-8 7 0 15,-9 5 0-15,-10 19 0 16,0 0 0-16,-18 21 0 15,-2 14 0-15,-8 20 0 0,-4 16 0 16,-8 15-2-16,-5 16 1 16,-1 5 0-16,-2 5 1 15,1-6 0-15,2-1-1 16,1-14 1-16,3-14 0 15,10-18 1-15,4-15 0 16,8-25-1-16,5-13 1 16,7-22 1-16,7-16-2 15,6-19 0-15,6-17 0 16,10-19 0-16,7-14 0 15,9-7 0-15,9 0 0 16,-1 9 0-16,0 7 0 16,4 15 0-16,-3 9-4 15,2 28-8-15,-11 6-3 16,11 28-2-16,-21-14-4 0,27 25-6 15,-16-25-9-15,20 12-4 16,-1-9 3-16,11-5 5 16</inkml:trace>
  <inkml:trace contextRef="#ctx0" brushRef="#br0" timeOffset="16853.964">8398 2772 125 0,'0'0'40'15,"-8"-19"1"-15,8 19-7 16,28-18-47-16,-21-2-13 15,18 22-15-15,-11-7 0 16,15 18 0-16,-10-5 2 16</inkml:trace>
  <inkml:trace contextRef="#ctx0" brushRef="#br0" timeOffset="17003.9726">8530 3047 117 0,'-18'34'43'16,"-11"-15"1"-16,11 5-2 15,-6-11-33-15,5-15-14 16,19 2-12-16,-12-8-8 0,12 8-18 15,9-16 1-15,4 15-3 16,-3-8 1-16</inkml:trace>
  <inkml:trace contextRef="#ctx0" brushRef="#br1" timeOffset="21992.2579">1141 4765 74 0,'0'0'35'0,"0"0"-1"16,0 0 1-16,0 0-30 16,19-7-1-16,3 5-1 15,3-8 0-15,13 3 0 16,11-6-1-16,10-1-1 15,8-5 0-15,8-3 0 16,6-1 0-16,3 3-1 16,-4-1 0-16,-5 5 0 0,-13 3 0 15,-9 5-1-15,-16 7 1 16,-15 3-1-16,-22-2 0 15,-13 24 1-15,-16-9 1 16,-17 3 0-16,-11-3 1 16,-7 5 0-16,-11-8 2 15,-2 2 0-15,-5-7-1 16,3 0 1-16,3-5-1 15,6 0 0-15,7-3-1 16,12-1 0-16,11 1-2 16,14-3 0-16,26 4 0 15,0 0 0-15,24-9-1 16,15 4-1-16,19 1-2 15,6-9-9-15,22 12-23 16,-9-10-4-16,8 6 0 0,-9-6-3 16</inkml:trace>
  <inkml:trace contextRef="#ctx0" brushRef="#br1" timeOffset="444978.4513">3317 4470 46 0,'0'-34'31'15,"2"-2"2"-15,1-3 1 16,5 8-24-16,-7-8-1 15,13 13-1-15,-14 0-1 16,0 26-1-16,11-7 0 16,-4 31-2-16,-7 11-1 15,1 21-1-15,-5 17 0 0,2 16-2 16,-2 13 0-16,-1 10 0 15,-3 5 1-15,1-5-2 16,1-7 0-16,1-20-4 16,13-6-13-16,-3-34-19 15,10-16 2-15,-2-29-2 16,6-17 0-16</inkml:trace>
  <inkml:trace contextRef="#ctx0" brushRef="#br1" timeOffset="445514.482">3009 4352 97 0,'-35'-6'39'0,"5"-1"0"16,30 7-4-16,0 0-32 15,13 1-1-15,28-11 0 16,19-6-1-16,16-6 1 15,14-5-1-15,8-4-1 16,6-2 1-16,-1 1-1 16,-8 5 1-16,-9 8-1 15,-14 9 0-15,-17 14 1 16,-12 13 0-16,-15 18-1 15,-10 14 1-15,-13 12 0 16,-7 12-1-16,-8 8 0 16,-3 6 0-16,-2 1 0 15,-1-2-1-15,5-6 1 16,2-8 0-16,5-10-1 15,4-13 1-15,10-12 0 0,0-11 1 16,9-17-1-16,4-11 1 16,1-16 0-16,4-8-1 15,0-15 2-15,2-6-1 16,-4-7 0-16,2-1-1 15,-3 5 1-15,-3 6-1 16,-3 12 0-16,-4 13 0 16,-1 19 0-16,-2 18 0 15,-3 13-1-15,0 10 1 16,2 8-2-16,0 2 0 15,6 5-1-15,0-9-2 16,10 1-2-16,-4-24-12 0,14 2-19 16,-5-19 0-16,10-2 0 15,-10-19 1-15</inkml:trace>
  <inkml:trace contextRef="#ctx0" brushRef="#br1" timeOffset="445831.5001">4573 4822 88 0,'0'0'36'16,"-5"25"1"-16,5-11 1 15,15 3-32-15,4-5-4 16,12 0 1-16,6-11-1 16,9-5 1-16,1-14-1 15,4-6 0-15,-6-7 0 16,-3-6-1-16,-13-4 1 15,-9-3-1-15,-15 1 0 0,-15 6 0 16,-13 7 0-16,-14 9 0 16,-6 13 1-16,-5 13-1 15,0 16 0-15,2 12 0 16,8 11 0-16,9 6-1 15,14 3 0-15,18-4-2 16,20-5-2-16,16-14-4 16,35-5-30-16,2-22-1 15,30-6-1-15,5-19-1 16</inkml:trace>
  <inkml:trace contextRef="#ctx0" brushRef="#br1" timeOffset="446532.5402">6076 4749 85 0,'0'0'37'0,"0"0"-1"16,-24 28 0-16,0 0-32 0,0 9-1 16,-8 5-1-16,2 5 1 15,2-1 1-15,3-1-2 16,4-10 1-16,10-4-2 15,5-14 0-15,6-17 1 16,18-2-1-16,2-18-1 16,5-13 0-16,4-8 2 15,0-7-2-15,2-8 1 16,-6 1 0-16,-2 4 0 15,-7 6 0-15,-1 9-1 16,-6 10 1-16,-2 10 0 16,-7 16-1-16,0 0 1 15,6 23-1-15,-2 1 1 16,1 4-1-16,6-2 0 15,7 1 0-15,5-4 0 0,5-9 1 16,10-9-1-16,3-12 0 16,5-7 1-16,3-8 0 15,-1-5 0-15,-3-4 0 16,-6 0 0-16,-5 3-1 15,-8 6 1-15,-6 10-1 16,-7 9 0-16,-6 15 0 16,-7 15 0-16,-3 9 0 15,-4 9 0-15,0 8 0 16,1 4-1-16,4-3 0 15,-1-7-2-15,11-6-2 16,6-19-1-16,21-5-20 16,-6-29-13-16,22-1 1 0,-7-28-1 15,12 2 1-15</inkml:trace>
  <inkml:trace contextRef="#ctx0" brushRef="#br1" timeOffset="446684.5489">6949 4714 115 0,'-16'54'38'16,"-12"-5"2"-16,15 15-10 15,-2-13-30-15,8-4-1 16,12-5 0-16,6-16-3 16,18-3-26-16,-1-26-8 15,17-4 1-15,-3-25-2 16</inkml:trace>
  <inkml:trace contextRef="#ctx0" brushRef="#br1" timeOffset="446804.5558">7066 4387 114 0,'-56'-41'37'16,"13"25"-1"-16,5 11-38 15,4 3-32-15,27 15-4 16,7-13-3-16</inkml:trace>
  <inkml:trace contextRef="#ctx0" brushRef="#br1" timeOffset="447317.5851">7813 4750 88 0,'-9'-9'38'15,"-11"-10"0"-15,10 16 2 16,-15 0-36-16,1 10 1 16,-10 9-1-16,1 12 0 15,-6 9-1-15,1 8 0 16,4 3-1-16,4 1 0 15,12-4 0-15,14-5-1 16,16-14 0-16,18-16 0 0,18-18 0 16,14-18-1-16,10-20 1 15,9-14 1-15,3-16-2 16,-2-13 0-16,-8-6 2 15,-9-8-2-15,-14-2 1 16,-14 7 0-16,-11 12 0 16,-17 15 0-16,-10 23 0 15,-12 23 0-15,-10 27-1 16,-11 30 0-16,1 26-1 15,-1 17-1-15,7 18-1 16,5 4-2-16,17 7-2 16,8-15-5-16,31 4-26 15,-3-23-2-15,20-2 2 0,-1-19-1 16</inkml:trace>
  <inkml:trace contextRef="#ctx0" brushRef="#br1" timeOffset="447734.6089">8630 4786 88 0,'4'-50'38'0,"5"13"1"16,-20 0-1-16,5 21-30 16,-19 10-1-16,-4 24-1 15,-13 10-2-15,-4 19-1 16,-2 9 0-16,2 9-1 15,3 3 0-15,10-4-1 16,11-6 1-16,15-15-2 16,22-18 1-16,17-20 0 15,14-25 0-15,16-22-1 0,7-19 0 16,9-18 1-16,1-18-1 15,-5-14 1-15,-6-10 0 16,-10-1-2-16,-13 7 2 16,-12 13 0-16,-14 18-1 15,-13 24 1-15,-14 29 0 16,-13 34 0-16,-11 35-1 15,-4 29 0-15,-3 22 0 16,4 15-1-16,5 11 0 16,6 0-1-16,19-7-2 15,9-16-3-15,23-9-3 16,2-36-14-16,23-3-16 15,-2-37 0-15,17-12-1 0,-8-33 2 16</inkml:trace>
  <inkml:trace contextRef="#ctx0" brushRef="#br1" timeOffset="447938.6206">9419 3970 114 0,'-35'86'41'15,"-14"9"1"-15,9 26-2 16,-2 5-38-16,4 3-1 15,8-8 0-15,10-7-1 16,13-10-1-16,12-17-5 16,13-7-5-16,-5-30-27 15,24-8-1-15,-6-29-1 0,16-6-1 16</inkml:trace>
  <inkml:trace contextRef="#ctx0" brushRef="#br1" timeOffset="448269.6396">9475 4909 96 0,'6'16'38'0,"-6"-16"2"16,38 6-2-16,-2-13-35 16,16-2 0-16,11-11 0 15,10 1-1-15,3-13-1 16,0-1 0-16,-6-6 0 15,-12-5-1-15,-10-3 1 16,-18-2-2-16,-23 7 2 0,-24 6 0 16,-22 15 1-16,-15 16 0 15,-14 13 1-15,-4 20-1 16,-4 19 1-16,8 15-1 15,10 7 0-15,15 1-1 16,25-1-2-16,21-11-2 16,25-5-2-16,15-27-17 15,32 4-17-15,7-25-2 16,26-6 0-16,5-18-3 15</inkml:trace>
  <inkml:trace contextRef="#ctx0" brushRef="#br1" timeOffset="449259.6962">11411 4095 74 0,'1'-17'34'0,"-1"17"1"15,0 0 0-15,-15 27-32 16,-3 7 1-16,3 16 0 16,-5 9 1-16,0 15-1 15,-3 9 0-15,3 10 0 16,0-1-1-16,4 1 0 15,1-11-1-15,6-8 0 16,2-18-1-16,7-12 1 16,6-23-1-16,8-20 1 15,7-22-1-15,5-17 0 16,8-13 1-16,2-6-1 15,4-8 0-15,-1 3 0 16,-2 4-1-16,-5 10 1 16,-6 17-1-16,-4 14 0 0,-7 21 0 15,-6 18 0-15,-3 16 0 16,-5 14 0-16,-1 9-1 15,3 7 0-15,2 5-2 16,4-10-1-16,9 0-9 16,-6-23-23-16,24-7-3 15,-4-28 2-15,12-9-2 16</inkml:trace>
  <inkml:trace contextRef="#ctx0" brushRef="#br1" timeOffset="449638.7179">11899 4664 98 0,'17'21'39'16,"2"-16"0"-16,15 1-1 15,7-11-36-15,9-4 0 16,2-10 0-16,4-5-1 15,-8-6 1-15,-4-1-1 16,-10 0 0-16,-6-1 0 16,-18 0 0-16,-13 6 0 15,-14 4 0-15,-10 8 0 16,-10 10 0-16,-6 9 0 15,-5 14 0-15,-4 8-1 16,5 14 1-16,4 12 0 16,9 2-1-16,7 5 0 15,18-1 0-15,17-7-1 0,17-8 0 16,17-14-3-16,24-10-1 15,10-22-3-15,20 1-13 16,-3-28-18-16,12 0 1 16,-13-19 0-16,3 5 0 15</inkml:trace>
  <inkml:trace contextRef="#ctx0" brushRef="#br1" timeOffset="449809.7276">12819 4453 106 0,'-37'24'39'15,"9"22"1"-15,-6 0-3 16,5 18-34-16,7 7-2 15,5 0 0-15,8 0-2 16,6-12 0-16,12-5-3 16,4-27-4-16,21-8-28 0,-6-30-3 15,16-12 0-15,-6-28-1 16</inkml:trace>
  <inkml:trace contextRef="#ctx0" brushRef="#br1" timeOffset="449959.7362">12819 4054 113 0,'-25'11'39'0,"18"20"-1"16,5-1-5-16,21 0-43 16,22 16-26-16,6-12-4 15,19 6 0-15,2-14 1 0</inkml:trace>
  <inkml:trace contextRef="#ctx0" brushRef="#br1" timeOffset="450484.7662">13497 4393 70 0,'0'0'40'15,"-15"18"-1"-15,-18-9 2 16,-1 19-12-16,-13-3-23 15,0 12-1-15,-6 3-1 16,1 10-1-16,3 2-1 16,8 0 0-16,12-2-1 15,10-3 0-15,14-11-1 16,15-8 1-16,13-15-1 15,17-14 0-15,10-14 0 16,7-14 0-16,1-7 1 16,2-9-1-16,-9-4 0 0,-2-1 0 15,-12 7 1-15,-9 8-2 16,-14 11 1-16,-14 24-1 15,0 0 1-15,-14 25-1 16,-8 24 0-16,-5 18 1 16,-8 21 0-16,-1 18 0 15,-3 14 1-15,1 4-1 16,1 6 1-16,2-6-1 15,1-10 1-15,9-15 1 16,3-19-1-16,7-22 1 16,2-21-2-16,5-21 3 15,8-16-1-15,3-36-2 16,4-13 0-16,4-16-2 15,3-21 2-15,5-12 0 0,5-4-1 16,-1 0-1-16,4 9 2 16,4 3 0-16,1 12-1 15,6 9 0-15,5 19-3 16,-3 4-1-16,10 13-4 15,-2-13-10-15,20 20-13 16,-11-24-8-16,16 9-1 16,-8-19 0-16</inkml:trace>
  <inkml:trace contextRef="#ctx0" brushRef="#br1" timeOffset="450882.789">14257 4004 116 0,'-7'16'41'0,"-13"2"1"0,3 25-1 16,-8 7-38-16,-1 15-1 15,-6 16 1-15,-1 11-1 16,-4 9 0-16,4 2-2 16,2-5 1-16,6-5-1 15,3-15 0-15,11-11 0 16,8-23 2-16,14-18-2 15,11-28 0-15,12-18 0 16,7-19 0-16,5-10 0 16,6-11 0-16,-1-5 0 15,2 2 0-15,-11 7 0 16,-6 14 0-16,-9 13 0 15,-10 23 0-15,-11 16 0 16,-10 22 0-16,-6 10 0 16,-1 14 0-16,-1 2 0 0,4 6 0 15,5-3-2-15,11-12-1 16,11-13-3-16,21-13-6 15,5-28-4-15,30-1-8 16,-9-33-17-16,21-6 0 16,-7-29 0-16,9-5 2 15</inkml:trace>
  <inkml:trace contextRef="#ctx0" brushRef="#br1" timeOffset="451078.8002">15194 3961 128 0,'-22'-5'42'15,"5"38"-1"-15,-16 5 0 0,-1 21-38 16,7 12-3-16,1 12 0 15,0 7 0-15,3 3-2 16,1 3 0-16,2-4-2 16,6-4-2-16,-5-19-7 15,14 6-12-15,-11-34-16 16,11-2 1-16,-8-31-2 15,13-8 1-15</inkml:trace>
  <inkml:trace contextRef="#ctx0" brushRef="#br1" timeOffset="451520.8255">14811 4397 111 0,'14'-1'39'16,"0"-6"2"-16,18 7-2 0,7-7-38 15,8-1 0-15,10-4 1 16,5 0 0-16,3-1-1 15,1 0 0-15,-4-1 1 16,-10 5 0-16,-13 0 0 16,-6 4 0-16,-14 3 0 15,-19 2-1-15,8 10 1 16,-17 4-1-16,-8 5 0 15,-2 2-1-15,-2 4 0 16,2 4 0-16,1 1-1 16,8 1 1-16,4-1 0 15,6-1-1-15,10-6 1 16,11-1 0-16,6-5 0 15,5-3 0-15,1 0 1 0,0-3-1 16,-1 1 1-16,-8 1-1 16,-9 6 2-16,-11 4-2 15,-14 2 0-15,-12 7 0 16,-9 1 0-16,-10 2-2 15,-3 0-2-15,-4-8-7 16,12 9-7-16,-12-27-8 16,19 10-16-16,-3-19 0 15,13-2-2-15,-1-18 2 16</inkml:trace>
  <inkml:trace contextRef="#ctx0" brushRef="#br1" timeOffset="452791.8982">16692 4450 95 0,'-11'-14'37'0,"-17"-1"1"16,-1 24-12-16,-19-4-19 16,6 16-3-16,-9 5 0 0,2 10 0 15,-2 4-1-15,10 9 1 16,4-2-2-16,12 3 1 15,5-4-1-15,16-7 0 16,13-7-2-16,7-7 1 16,14-14-1-16,6-12 0 15,9-15 0-15,4-11 0 16,2-10 1-16,-1-5 0 15,-6-7 0-15,-4 1 0 16,-10 1 0-16,-5 7-1 16,-10 10 1-16,-4 6-1 15,-8 13 0-15,-3 11 0 16,-11 13 0-16,2 13 0 15,-1 7 0-15,-1 11 0 0,3 2 0 16,3 4 0-16,9-4-2 16,9-8 0-16,11-9-1 15,7-14-1-15,13-11-1 16,5-16-1-16,11-10-2 15,-7-13-2-15,10 2-1 16,-16-11 0-16,3 9 1 16,-15 0 3-16,-6 12 2 15,-15 5 4-15,-14 18 3 16,0 0 4-16,-17 18 3 15,4 16 1-15,-19-2 0 16,13 17 0-16,-9-6-2 16,8 5-2-16,3-8-1 15,10 0-1-15,0-12-1 0,12-8-1 16,-5-20 0-16,19 2-1 15,-2-19 0-15,2-7 0 16,0-13 0-16,-1-5-1 16,2-5 1-16,-5-3-1 15,-1 1 1-15,-1 5-1 16,-4 6 0-16,-3 7 0 15,2 9-1-15,1 4 0 16,4 9-2-16,4 1-1 16,8 11-4-16,-5-15-11 15,27 19-8-15,-12-18-11 16,19 5-1-16,-4-13 1 15,14 7-1-15</inkml:trace>
  <inkml:trace contextRef="#ctx0" brushRef="#br1" timeOffset="453136.9179">17675 4560 94 0,'-17'31'38'0,"5"-14"1"15,21 0-1-15,4-14-33 16,17-6-3-16,9-9 0 15,10-5 0-15,-2-9 0 16,2-1-1-16,-5-3 1 16,-9 2-1-16,-14-2 1 15,-12 4-1-15,-16 7 0 16,-12 8 1-16,-14 9-1 15,-11 13 0-15,-11 15 1 0,-5 15-1 16,-2 11 1-16,5 11-1 16,10 2 0-16,17-1 0 15,20-7-1-15,21-12-1 16,27-16-3-16,18-25-7 15,36 0-12-15,-4-30-18 16,16-2 0-16,-7-17-3 16,3-2 1-16</inkml:trace>
  <inkml:trace contextRef="#ctx0" brushRef="#br1" timeOffset="457017.1399">19205 4390 79 0,'8'-23'38'16,"5"14"-1"-16,-11-6-1 15,-2 15-30-15,0 0-2 16,0 0 0-16,-8 30-1 0,-1 4-1 15,-6 7 0-15,-4 7 0 16,1 1-1-16,0 2 1 16,4-7-1-16,2-3 0 15,6-11 0-15,5-7-1 16,3-12 1-16,-2-11-1 15,22-8 1-15,-8-8-1 16,0-8 1-16,4-6 0 16,-2-8-1-16,4-5 1 15,-4-2-1-15,1-1 1 16,-1 3 0-16,-3 9 0 15,-4 4-1-15,0 7 2 16,-1 12-2-16,-8 11 1 16,0 0-1-16,11 27 0 0,-8-3 1 15,1 0-2-15,3 4 1 16,3-4 0-16,5-8 0 15,12-5 0-15,4-12 1 16,9-10-1-16,8-6 1 16,3-7-1-16,0-3 1 15,-5 2 0-15,-3 2-1 16,-10 4 0-16,-10 10 1 15,-12 8-1-15,-11 1 0 16,-2 21-1-16,-8 2 1 16,-3 1-2-16,5 1-1 15,1 4-1-15,6 1-2 16,3-15-7-16,23 10-26 15,-5-19-1-15,22 5 1 0,-4-17-1 16</inkml:trace>
  <inkml:trace contextRef="#ctx0" brushRef="#br1" timeOffset="457654.1763">20148 4352 95 0,'-21'-12'39'0,"-2"18"0"16,-14-2-2-16,3 19-32 15,-4 10-1-15,1 11-1 16,0 6-1-16,10 4-1 15,6 0 1-15,13 0-1 16,9-7-1-16,16-7 1 16,12-17-1-16,11-12-1 15,8-17 1-15,5-12 0 0,2-11-1 16,-2-12 0-16,-1-8 1 15,-14-6-1-15,-6 0 0 16,-11-2 1-16,-12 6 0 16,-9 8 1-16,-8 7-1 15,-3 9 1-15,-8 8 0 16,4 14 1-16,1 6-1 15,14-1-1-15,-4 21 1 16,14-6-1-16,11-1 1 16,9 0-2-16,7-1 2 15,5 1-1-15,0-1 0 16,-2 3 1-16,-6 0 0 15,-8 10-1-15,-9 4 1 16,-14 6-1-16,-11 4 0 0,-8 7 0 16,-7-1 0-16,-5 0 0 15,-1-5 0-15,6-8 0 16,3-6-1-16,11-17 1 15,9-10 0-15,18-31 1 16,11-5 0-16,5-14 0 16,5-5 0-16,2-7 1 15,-2-5-1-15,-4 7 1 16,-10 8 0-16,-6 8 0 15,-8 12-2-15,-4 8 1 16,-2 11-1-16,-5 13 1 16,12 2-2-16,0 8-1 15,14 0-1-15,7-3-4 16,16 6-3-16,1-19-11 0,25 14-19 15,-7-18 0-15,16 6 0 16,-16-14 0-16</inkml:trace>
  <inkml:trace contextRef="#ctx0" brushRef="#br1" timeOffset="457978.1948">21151 4397 108 0,'-3'26'40'0,"3"-14"1"16,24 6-3-16,8-16-36 15,15-5 1-15,2-6-1 16,7-5 0-16,-3-5 0 16,-6-4-1-16,-10-5 0 0,-12-1 0 15,-12-1-1-15,-18 6 0 16,-13 4 0-16,-16 12 0 15,-16 12-1-15,-8 13 1 16,-9 13 1-16,1 14-2 16,5 11 2-16,8 3 0 15,16-2 0-15,24-5-2 16,32-12 1-16,28-17-3 15,34-3-5-15,16-34-14 16,38 7-19-16,-1-22 2 16,18 2-2-16,-16-13-1 15</inkml:trace>
  <inkml:trace contextRef="#ctx0" brushRef="#br1" timeOffset="458572.2288">14191 5842 97 0,'-30'-8'39'16,"5"25"0"-16,-20 3-1 15,-5 17-32-15,-7 4 1 16,4 11-2-16,-1-2 1 15,15-1-3-15,11-4-1 16,19-5-1-16,22-12-2 16,21-15-2-16,28-9-3 15,10-22-10-15,25 8-22 16,-1-19-1-16,11 2 1 15,-16-14-1-15</inkml:trace>
  <inkml:trace contextRef="#ctx0" brushRef="#br1" timeOffset="459376.2748">14640 5856 106 0,'-24'2'39'0,"-11"1"3"0,6 19-3 16,-14 0-31-16,9 16-4 16,-2 5 1-16,7 8-3 15,5 3 1-15,8 0-1 16,10-3-2-16,12-8 1 15,11-10-1-15,11-13 0 16,12-17-1-16,7-14-1 16,5-18 1-16,2-12-1 15,-2-8 0-15,-5-10-1 16,-9-2 0-16,-9-1 3 15,-13 3-2-15,-8 7 3 16,-12 13-2-16,-10 9 3 16,-8 13-2-16,-3 13 3 0,-5 8-2 15,6 10 0-15,5 5 1 16,8 3-2-16,12-3 2 15,12-1-2-15,16-7 1 16,10-6-2-16,12-5 2 16,9-5 0-16,2-2-2 15,-1-3 3-15,-8 2-3 16,-7 1 1-16,-10 5-1 15,-11 4 1-15,-13 8 2 16,-12 8-3-16,-11 5 3 16,-6 7-3-16,-2 3 2 15,-2 3-1-15,1-1 1 16,0 0-1-16,6-8 0 15,6-8 1-15,8-19-1 16,13 5 0-16,6-21 0 0,9-10 0 16,6-8-1-16,0-5 3 15,3-4-3-15,-3-1 2 16,-6 7-1-16,-4 7 2 15,-10 9-2-15,-14 21 0 16,0 0 0-16,0 0 0 16,-22 26 0-16,13-3 0 15,3 0 0-15,6 1 0 16,10-4 0-16,11-10 0 15,16-10 0-15,11-10 0 16,10-6 0-16,6-8 0 16,2-3 0-16,0-3 0 15,-9 3 0-15,-7 5 0 16,-11 9 0-16,-16 10 0 0,-23 3 0 15,3 26 0-15,-18 2 0 16,-6 8 0-16,-2 6 0 16,-2 4 0-16,3 0 0 15,8-3 0-15,14-5-7 16,4-18-6-16,28 2-4 15,-3-30-10-15,26 4-14 16,-2-23 2-16,18 4-1 16,-12-18 3-16</inkml:trace>
  <inkml:trace contextRef="#ctx0" brushRef="#br1" timeOffset="459887.304">16192 5820 121 0,'0'0'38'0,"-16"-7"2"0,6 21-3 16,-9 1-32-16,1 9-2 15,-1 6 1-15,-2 10-4 16,0 2 3-16,4 3-1 15,-1-2 0-15,5-3-2 16,3-8 0-16,5-6 0 16,7-13 0-16,-2-13 0 15,23-17 0-15,-1-11 0 16,2-10 0-16,5-7 0 15,0-4 0-15,0-5 0 16,-4 4 0-16,-3 7 0 16,-8 10 0-16,-3 10 0 15,-7 11 0-15,-4 12 0 16,0 0 0-16,0 21 0 0,2-2 0 15,6 1 0-15,6 0 0 16,6-5 0-16,11-7 0 16,8-6 0-16,7-7 0 15,9-8 0-15,0-7 0 16,0-3 0-16,-5-6 0 15,-6 6 0-15,-9-2 0 16,-9 4 0-16,-12 5 0 16,-14 16 0-16,0 0 0 15,-21 12 0-15,0 11 0 16,0 2-2-16,-1 10 0 15,1 1 0-15,4 4-1 16,7-8-2-16,14-1-2 16,4-17-6-16,27 7-5 0,-11-29-11 15,29 5-10-15,-7-19 3 16,15 3-2-16,-4-16 4 15</inkml:trace>
  <inkml:trace contextRef="#ctx0" brushRef="#br1" timeOffset="460488.3384">17036 5751 121 0,'-19'14'38'16,"-18"-3"4"-16,8 23-4 15,-3-2-32-15,7 5-5 16,5 3 3-16,6 3-4 16,12-2 2-16,9-3-1 15,6-7-1-15,8-7-1 16,5-14 1-16,3-12-2 15,4-15 0-15,-1-8 0 16,-1-12-1-16,-3-5 3 0,-4-7-3 16,-4-2 4-16,-6 2-3 15,-6 4 1-15,-4 9 1 16,-3 8 0-16,-5 9 1 15,4 19-1-15,-4-11 1 16,4 11-2-16,15 17 3 16,4-4 2-16,9-1-4 15,10 1 4-15,6-3-4 16,5-4 4-16,1 2-2 15,-4-2-2-15,-6 0 0 16,-8 4 0-16,-13 4 0 16,-14 5 0-16,-14 7 0 0,-11 1 0 15,-5 4 0-15,-2-2 0 16,3-2 0-16,2-3 0 15,9-10 0-15,13-14 0 16,23-13 0-16,14-13 0 16,14-9 0-16,11-10 0 15,4-5 0-15,0-3 0 16,2 6 0-16,-10 10 0 15,-14 9 0-15,-10 19 0 16,-16 12 0-16,-13 17 0 16,-10 14 0-16,-5 6 0 15,-3 10 0-15,-1 6 0 16,4 6 0-16,3-6 0 15,16 6-9-15,2-11-5 16,19 9-3-16,-13-21-4 0,22 14-18 16,-18-15-3-16,-8 1 0 15,-23-8 4-15</inkml:trace>
  <inkml:trace contextRef="#ctx0" brushRef="#br1" timeOffset="461242.3816">1263 7778 114 0,'24'14'41'16,"1"-22"1"-16,21 8-1 0,12-7-37 16,11-1-1-16,14 2-2 15,12-1-1-15,6-3-2 16,0-8-7-16,6 16-19 15,-15-15-13-15,-6 6-1 16,-19-10-1-16,-5 1 1 16</inkml:trace>
  <inkml:trace contextRef="#ctx0" brushRef="#br1" timeOffset="500866.6479">3163 7372 39 0,'0'0'32'15,"0"0"0"-15,0 0 1 16,0 0-11-16,18 17-13 16,-21 11-2-16,7 18-2 15,-5 10 0-15,1 16-1 0,-5 7 0 16,3 12-1-16,-5 0-2 15,1-1-1-15,0-12 0 16,-1-12-4-16,10-8-10 16,-5-24-22-16,10-11 2 15,-8-23-3-15,20-11 2 16</inkml:trace>
  <inkml:trace contextRef="#ctx0" brushRef="#br1" timeOffset="501399.6784">2823 7474 106 0,'-18'0'38'0,"8"1"2"0,23 4-3 16,11-2-35-16,18-6-1 15,19-5 0-15,18-3 0 16,14-10 0-16,8-7 0 15,6-5-1-15,-3-3 1 16,-4 0-1-16,-13 4 1 16,-14 3-1-16,-19 7 1 15,-17 6 0-15,-10 11 0 16,-15 9 0-16,-10 11 0 15,-9 12 0-15,-7 7-1 16,-2 12 1-16,-2 10-1 16,-2 8 0-16,-1 7 0 15,6-1 0-15,1-2 0 16,7-6 0-16,4-4 0 15,8-11 0-15,4-10 0 0,8-11 0 16,5-13 1-16,2-10 0 16,4-13 0-16,1-11 0 15,-3-8 0-15,6-9 1 16,-5-3-1-16,-3 1 0 15,-2 2-1-15,-7 6 0 16,-1 10 0-16,-14 22 1 16,15 1-2-16,-14 22 1 15,1 10 0-15,3 8-1 16,2 1 0-16,7 6-2 15,2-7 0-15,12-3-4 16,-2-18-5-16,18-2-27 16,-6-18 0-16,13-3 0 15,-7-20-1-15</inkml:trace>
  <inkml:trace contextRef="#ctx0" brushRef="#br1" timeOffset="501730.6973">4425 7693 75 0,'-4'30'38'15,"4"-10"-1"-15,13 3 1 16,4-21-17-16,18 1-19 16,12-11 0-16,10-8 0 15,7-10 0-15,3-6-1 16,-3-4 0-16,-6-2 0 15,-12 1 1-15,-14 2-1 0,-22 8 1 16,-17 11 0-16,-23 9 0 16,-13 14 1-16,-13 13-1 15,-5 11 1-15,0 10-2 16,4 7 1-16,8 2 0 15,13 2-1-15,19-4-1 16,20-13-2-16,25-7-4 16,16-22-24-16,28 1-10 15,8-22 1-15,22 0-1 16,6-18-2-16</inkml:trace>
  <inkml:trace contextRef="#ctx0" brushRef="#br1" timeOffset="502438.7378">6146 7439 86 0,'-11'13'36'0,"-13"4"1"16,2 12 0-16,-11 7-33 15,4 3-1-15,2 2 0 16,3 5 1-16,2-2-1 15,7-2 0-15,4-8-1 16,7-6 1-16,4-10-2 16,7-7 0-16,4-15 0 15,7-10 0-15,1-12 0 16,6-6 0-16,-1-10 0 15,2-4-1-15,-2-4 0 16,-1 2 0-16,-4 5 1 16,-3 9 0-16,-7 8 0 15,-1 10 1-15,-8 16-1 16,0 0 0-16,0 0 0 15,7 26 0-15,-2-8 0 0,4 2-1 16,6-2 0-16,8-1 1 16,7-7-1-16,6-8 1 15,7-9-1-15,6-4 1 16,1-10 0-16,2-3-1 15,-3-4 1-15,-4 1-1 16,-8 2 1-16,-8 3-1 16,-7 8 0-16,-6 7 0 15,-16 7 0-15,7 16 0 16,-11 8-1-16,-4 7-1 15,1 6 0-15,0 6-2 16,7 6-1-16,0-2-2 16,14 6-8-16,-1-15-23 15,20 1-1-15,1-16 0 0,17-3 0 16</inkml:trace>
  <inkml:trace contextRef="#ctx0" brushRef="#br1" timeOffset="502781.7575">7232 7467 101 0,'-7'-15'38'0,"-14"-2"2"16,2 21-4-16,-11-1-30 16,2 14-2-16,-2 4 0 15,2 8-1-15,2 4-2 16,5 2 1-16,6 0-1 15,9-2 0-15,8-4 0 0,10-9-1 16,10-11 0-16,5-10 0 16,6-7-1-16,3-11 1 15,0-5-1-15,-2-6 0 16,-5-2 0-16,-7 0-1 15,-7 4 0-15,-7 0 0 16,-7 10 0-16,-6 5-1 16,5 13 1-16,-19-2 0 15,6 10 0-15,1 3-2 16,4 9-1-16,-1-7-10 15,12 10-23-15,-3-9 2 16,10 2-3-16,0-8 2 16</inkml:trace>
  <inkml:trace contextRef="#ctx0" brushRef="#br1" timeOffset="503292.7867">7358 7512 90 0,'0'0'38'0,"0"0"-1"15,-15-6-1-15,15 6-28 16,6 18-3-16,-3-3-2 15,-2 7 0-15,3 4-1 0,-3 2-1 16,2 6 0-16,0-2-3 16,-4-4-3-16,14 4-31 15,-13-13-3-15,14-4 0 16,-2-17-1-16</inkml:trace>
  <inkml:trace contextRef="#ctx0" brushRef="#br1" timeOffset="503807.8162">7725 7434 90 0,'0'0'35'0,"-12"-3"1"16,12 3-1-16,13 9-32 15,5 3 0-15,4 3 0 16,8 11 0-16,1 6 0 15,1 13 0-15,-3 8 0 16,-5 10 0-16,-15 5-1 16,-10 7 0-16,-19 0-1 15,-12-5 0-15,-11-8 0 16,-7-12-3-16,-2-11-3 15,-5-30-30-15,20-10-4 16,2-28 0-16,20-14-2 16</inkml:trace>
  <inkml:trace contextRef="#ctx0" brushRef="#br1" timeOffset="503946.8241">7549 7009 112 0,'-31'8'39'0,"11"14"-1"16,5-1-7-16,8-3-68 15,33 4-3-15,11-8 1 16,24 3-2-16</inkml:trace>
  <inkml:trace contextRef="#ctx0" brushRef="#br1" timeOffset="504584.8606">8338 7399 116 0,'-29'18'41'16,"0"13"0"-16,-5-15-9 15,5 17-29-15,3 1-1 16,7 7 0-16,6 0 0 16,9 1 0-16,6-2-1 15,13-5 0-15,10-10-1 16,6-9 0-16,12-12 0 15,2-14-1-15,6-13 0 16,-3-10 0-16,-2-9 1 16,-9-6-1-16,-9-4 0 15,-10-1 0-15,-12 2 1 16,-17 10-1-16,-6 7 1 15,-11 13 0-15,-6 13 0 0,1 10 1 16,1 6-1-16,7 7 0 16,10 5 1-16,16-2 0 15,13-2-1-15,19-7 1 16,11-4-1-16,10-7 1 15,6-1-1-15,2-4 0 16,-3 0 0-16,-7 1 0 16,-9 3 1-16,-12 4-1 15,-12 6 1-15,-8 9 0 16,-10 5-1-16,-7 8 1 15,-6 4-1-15,-1 5 1 16,-1 1-1-16,2 0 1 16,2-5-1-16,4-6 0 15,5-6 1-15,7-11-1 0,3-12 0 16,9-9 1-16,1-12-1 15,2-6 1-15,2-9-1 16,-2-3 1-16,0-3-1 16,-1 1 0-16,-6 5-1 15,-5 2 0-15,0 9-2 16,-2 2-1-16,4 13-4 15,-4-12-11-15,11 19-21 16,-2-8 0-16,17 9 0 16,-3-9 0-16</inkml:trace>
  <inkml:trace contextRef="#ctx0" brushRef="#br1" timeOffset="504772.8714">9385 7346 110 0,'-14'19'39'0,"5"17"1"15,-12-13-5-15,6 15-29 16,-4-1-1-16,7 6-1 15,2-3-2-15,7-2-1 16,8-3-4-16,4-13-2 16,15 5-21-16,-6-27-14 15,13-1 1-15,-6-24-1 16,10-2-1-16</inkml:trace>
  <inkml:trace contextRef="#ctx0" brushRef="#br1" timeOffset="504922.8799">9490 6784 105 0,'-22'-47'37'0,"12"22"0"0,0 7-2 16,10 18-31-16,22-6-31 16,-2-2-9-16,20 9-2 15,3-5 0-15,15 4 0 16</inkml:trace>
  <inkml:trace contextRef="#ctx0" brushRef="#br1" timeOffset="505110.8907">9981 6681 104 0,'4'26'38'0,"-18"1"1"16,3 22 0-16,-17 3-34 15,7 17 0-15,-1 8-2 16,5 13-2-16,2 4 1 16,3 1-2-16,4-1 0 15,3-4-2-15,6-7-2 0,-4-19-7 16,16-2-27-16,-12-24 0 15,12-6-1-15,-13-32-1 16</inkml:trace>
  <inkml:trace contextRef="#ctx0" brushRef="#br1" timeOffset="505661.9222">9748 7305 114 0,'-12'15'40'0,"19"7"1"16,6-10-2-16,30-9-39 15,-1 2 1-15,11-5 0 0,7-5-2 16,4-2-1-16,-3-4 1 16,-2 0 1-16,-9 0 0 15,-8 5-1-15,-13-2 2 16,-11 8-1-16,-18 0 2 15,5 18 0-15,-19 1 1 16,-7 5-2-16,0 6 0 16,0 2 2-16,2 5-2 15,7-3 1-15,6-2-2 16,11-6 1-16,9-9-1 15,13-8 0-15,9-13 0 16,7-7 0-16,4-9 0 16,1-7 0-16,1-3 0 15,-4-3 0-15,-3 4 0 0,-10 5 0 16,-9 10 0-16,-8 12 0 16,-10 14 0-16,-11 15-1 15,-9 19 1-15,-7 16 0 16,-7 14-1-16,-3 16 0 15,-6 6 0-15,-3 2 0 16,2-4 0-16,0-5 0 16,0-10 0-16,3-13 1 15,-2-14-1-15,1-18 0 16,4-12 0-16,2-17-2 15,6-7-2-15,-9-22-8 16,20-1-26-16,-15-22-1 16,15-10 1-16,-9-18-1 15</inkml:trace>
  <inkml:trace contextRef="#ctx0" brushRef="#br1" timeOffset="506913.9938">11846 7365 75 0,'-14'-17'39'16,"-4"9"-3"-16,-12-3 2 16,-1 14-25-16,-18-2-6 15,2 13 1-15,-8 5-3 16,2 10 0-16,1 8-2 15,8 5 1-15,6-1-2 16,10 4 0-16,14-5-1 16,13-6-1-16,17-8 0 15,12-11 1-15,11-13-1 16,11-12 0-16,4-12 0 15,5-9 1-15,1-9-1 16,-6-5 0-16,-5-4 0 16,-8 1 1-16,-7 2 0 15,-9 6 1-15,-7 6-1 0,-10 11 1 16,-6 12-2-16,-2 11 1 15,-23 15-1-15,1 11-1 16,-3 12 1-16,-1 9-1 16,3 1 0-16,10 1 0 15,9-4 0-15,13-7 1 16,15-14 0-16,17-11 1 15,13-12-1-15,12-11 0 16,4-11 0-16,3-7 0 16,-5-1 0-16,-4-5 0 15,-12 6 0-15,-10 4 1 16,-13 5-1-16,-11 5 0 15,-18 14 1-15,0 0-1 0,-12 11 0 16,-8 11 0-16,-4 6 0 16,-1 5 0-16,2 4-1 15,1 4 1-15,8-6 0 16,7-4 0-16,9-6 0 15,11-12 0-15,8-11 0 16,5-14 0-16,8-10 0 16,-3-9 0-16,3-5 1 15,-5-7-1-15,-2-2 1 16,-8 1-1-16,-5 6 1 15,-3 7-1-15,-6 5 1 16,1 9-1-16,-6 17 0 16,18-12 0-16,0 16 0 15,5 3 0-15,7 2-1 16,13-1 0-16,8 1 1 0,6-2 0 15,4-6-1-15,-2-1 1 16,-3-4 0-16,-5-6 0 16,-9-3 1-16,-12-1 1 15,-13-5-1-15,-13 0 1 16,-12-1-1-16,-12 5 1 15,-9 6-2-15,-8 7 0 16,-4 13 0-16,0 5-2 16,0 13 1-16,9 8 0 15,4 8 0-15,13 3-1 16,10 0 1-16,13-6 0 15,17-2-4-15,8-15-8 16,27 4-6-16,-2-27-17 0,33 3-5 16,7-23 0-16,30-1-2 15</inkml:trace>
  <inkml:trace contextRef="#ctx0" brushRef="#br1" timeOffset="507469.0256">14518 6850 81 0,'12'-1'38'0,"-12"1"0"16,-3 26 0-16,-14-3-20 16,1 26-14-16,-8 15-2 15,1 13 0-15,-4 10 0 16,1 6-1-16,-1 2 0 15,8-2-1-15,6-6-1 16,7-10-2-16,7-12-1 16,9-20-3-16,21-7-30 15,-11-26-2-15,12-5 0 16,-8-24-1-16</inkml:trace>
  <inkml:trace contextRef="#ctx0" brushRef="#br1" timeOffset="507664.0367">14173 7364 102 0,'-35'1'40'0,"21"14"1"16,14-15-2-16,11 17-36 16,18-10-2-16,20-4-2 15,20-2-1-15,9-5-1 16,13 1-4-16,-1-9-3 15,14 10-23-15,-13-9-6 16,-1 6 0-16,-16-4 1 16</inkml:trace>
  <inkml:trace contextRef="#ctx0" brushRef="#br1" timeOffset="508033.0578">15035 7336 99 0,'-30'8'38'0,"-13"-2"2"16,7 18-8-16,-9-10-25 15,5 9-1-15,1 3-3 16,5 7 1-16,4 3-2 15,6 3 0-15,6-1-1 16,10-1 0-16,11-5 0 16,9-4-1-16,11-11 0 15,10-6 1-15,5-13-1 16,6-9 0-16,3-9 0 15,-1-6 0-15,-1-6 0 16,-8-2 0-16,-6 0 1 16,-7 4-1-16,-6 3 0 0,-10 7 0 15,-8 20 0-15,-1-11 0 16,1 11 0-16,-21 22 0 15,8 0 0-15,6 5 0 16,1 2-1-16,8 0-2 16,9-4 0-16,11-10-4 15,21 6-9-15,-8-27-22 16,24-2-3-16,-4-19 3 15,15-3-2-15</inkml:trace>
  <inkml:trace contextRef="#ctx0" brushRef="#br1" timeOffset="508258.0707">15778 6717 114 0,'-24'16'40'16,"1"33"1"-16,-12 13-2 15,13 21-35-15,-7 5-4 16,5 6 0-16,5 3 1 15,5-4-2-15,6-1 0 16,6-15-3-16,7-8 1 16,6-19-6-16,13-3-16 15,-2-30-14-15,17-12-1 16,-3-27 0-16,16-7 1 15</inkml:trace>
  <inkml:trace contextRef="#ctx0" brushRef="#br1" timeOffset="508461.0823">16110 6781 126 0,'-25'39'40'16,"-11"15"1"-16,5 28-7 16,-6 0-32-16,9 6-2 15,4 2 0-15,11-2-1 16,5-5-1-16,8-10-3 15,13-5-4-15,-9-24-21 16,20 3-11-16,-7-21 1 16,8-5-1-16,-3-21 1 15</inkml:trace>
  <inkml:trace contextRef="#ctx0" brushRef="#br1" timeOffset="509077.1175">16092 7437 100 0,'-8'12'39'16,"12"7"0"-16,0-10-1 15,23 8-34-15,4-11-2 16,13-4-1-16,8-5 1 16,5-5-1-16,6-5 0 15,-2-4-1-15,-3-5 1 16,-11-3-1-16,-12-2 1 15,-9-4 0-15,-16 4-1 16,-15 4 2-16,-13 4 0 16,-11 10 0-16,-12 6 0 15,-3 11-1-15,-2 13 1 16,1 7-1-16,3 7 1 0,11 7-2 15,10 2 1-15,15-3-1 16,12-1 0-16,16-8 0 16,14-5 0-16,11-9 1 15,9-9-1-15,7-10 0 16,0-7 0-16,-2-7 0 15,-6-5 1-15,-6-3-1 16,-11 1 0-16,-5 3 0 16,-15 2 0-16,-8 7 0 15,-10 10 0-15,-10 13 0 16,-4 8 0-16,-7 10 0 15,-1 8 0-15,3 4 0 16,0 3-1-16,6-3 1 16,5-4 0-16,7-8 0 0,8-13 0 15,5-11 1-15,4-14-1 16,2-10 1-16,3-12 0 15,0-6 0-15,1-7-1 16,-1-6 1-16,3 1-1 16,-2-2 1-16,4 5-2 15,-2 5 0-15,-2 9-2 16,-1 1-6-16,8 17-6 15,-12-9-15-15,23 20-12 16,-2-2 2-16,19 9-3 16,5-5 3-16</inkml:trace>
  <inkml:trace contextRef="#ctx0" brushRef="#br1" timeOffset="509558.1451">18433 6829 87 0,'0'0'39'0,"2"22"-1"16,-14 17 1-16,-17 9-20 16,-6 21-18-16,-4 9 0 15,-1 14 1-15,-1 5-1 16,5 8 0-16,6-4-1 15,11-7-1-15,15-6-3 16,5-20-5-16,22-6-28 0,-1-21-2 16,12-10 0-16,-6-22-1 15</inkml:trace>
  <inkml:trace contextRef="#ctx0" brushRef="#br1" timeOffset="509760.1566">17974 7442 122 0,'-23'2'40'15,"10"-4"2"-15,25 8-9 16,14-9-30-16,24-5-2 16,17-3-1-16,17-7-2 15,11-4-2-15,6-12-3 16,20 9-18-16,-17-16-14 0,4 3-1 15,-23-12-1-15,-1 2 1 16</inkml:trace>
  <inkml:trace contextRef="#ctx0" brushRef="#br1" timeOffset="510137.1782">19021 6694 83 0,'-26'46'43'0,"-9"7"-2"15,5 15 3-15,-10-4-14 16,5 14-28-16,1 5 0 15,7 6-1-15,-3-3 1 16,3 3-1-16,3-6 0 16,5-8-1-16,7-9 0 0,7-13 1 15,6-10-2-15,8-15 2 16,10-16-1-16,8-14 0 15,7-16 0-15,4-8 0 16,3-10 0-16,-1-4 0 16,0-3 1-16,-6 5-1 15,-5 6 0-15,-4 6 0 16,-10 14 0-16,-2 9-1 15,-3 14 0-15,-2 7-2 16,3 11 0-16,1 4-2 16,11 7-2-16,-2-9-5 15,26 10-15-15,-6-19-12 16,17 0 0-16,-1-20 0 15,14-5 2-15</inkml:trace>
  <inkml:trace contextRef="#ctx0" brushRef="#br1" timeOffset="510812.2168">19564 7402 111 0,'-52'1'40'16,"4"17"1"-16,-7 1-1 16,19 11-34-16,-6 7-3 15,13 5 0-15,8 1-2 16,13 0 1-16,9-4-1 15,17-7 0-15,8-7-1 16,9-13 0-16,9-10-1 16,3-9 1-16,0-14-1 15,1-8 0-15,-6-7 1 16,-3-5-1-16,-8-4 0 0,-8 0 1 15,-4 1-1-15,-8 7 1 16,-7 7 0-16,-7 11 0 16,-7 10 1-16,-5 13 0 15,-5 12-1-15,-1 12 1 16,2 6-1-16,1 6 1 15,9-1-1-15,9 1 0 16,12-6-1-16,10-9 1 16,12-8 0-16,8-11 0 15,9-12 0-15,6-10 0 16,-2-6 0-16,-1-7 0 15,-7-2 0-15,-4 1 0 16,-9 1 0-16,-7 6 0 0,-8 7 0 16,-19 16 1-16,0 0-1 15,0 0 0-15,-19 30 0 16,-1 5 0-16,-4 4 0 15,1 6 1-15,0 1-1 16,7-3 0-16,4-4 0 16,12-10 0-16,12-13 1 15,11-13-1-15,12-16 0 16,8-13 1-16,4-7 0 15,4-9 0-15,1-4 0 16,-7 2-1-16,-3 5 2 16,-8 8-2-16,-11 10 0 15,-13 14 0-15,-10 7 0 16,-6 26 0-16,-3 0 0 0,-1 5 0 15,4 8-7-15,-2-7-6 16,22 11-9-16,-10-22-13 16,24 3-9-16,2-17 2 15,15-4-2-15</inkml:trace>
  <inkml:trace contextRef="#ctx0" brushRef="#br1" timeOffset="511241.2413">21738 7008 110 0,'0'0'38'0,"-21"-4"2"16,13 16-2-16,-10 7-33 15,9 11-2-15,-5 13-1 16,1 14 0-16,-3 11-1 0,-1 9-1 16,4 4-1-16,2 0-2 15,10 2-5-15,-4-19-14 16,15-1-17-16,-5-17-1 15,13-8 1-15,-8-19-1 16</inkml:trace>
  <inkml:trace contextRef="#ctx0" brushRef="#br1" timeOffset="511422.2517">21561 7513 112 0,'-25'-8'39'0,"10"17"2"15,1-3-2-15,15 11-35 16,-1-17-4-16,37 7-2 0,10-8-3 15,10-20-15-15,27 6-17 16,-2-16-3-16,16-1 2 16,-2-17-2-16</inkml:trace>
  <inkml:trace contextRef="#ctx0" brushRef="#br1" timeOffset="511806.2736">22413 6789 118 0,'-33'18'40'16,"6"26"0"-16,-8 3 0 15,11 13-35-15,-6 13-3 16,6 7-1-16,0 2 1 0,0 5-1 16,5-4-1-16,0-4 0 15,6-7 1-15,4-8-2 16,7-13 2-16,2-8-1 15,8-13 0-15,8-11 0 16,6-14 1-16,6-11-1 16,4-9 0-16,2-5 0 15,-4-7 0-15,3 1 0 16,-6-1 0-16,-7 7 0 15,0 7 0-15,-9 9 0 16,-11 4 0-16,8 25 0 16,-9 2-1-16,-3 5-1 15,4 5-1-15,0-1-1 16,10 3-5-16,-3-18-10 0,27 3-20 15,-9-17-3-15,21-6 1 16,-3-13 0-16</inkml:trace>
  <inkml:trace contextRef="#ctx0" brushRef="#br1" timeOffset="512142.2929">22805 7606 108 0,'-14'15'40'16,"15"5"0"-16,-1-20-1 15,40 9-35-15,-8-12-2 16,13-6 0-16,4-3-1 16,4-7 0-16,-4-4 1 0,-1-4-2 15,-10-3 1-15,-10-3 0 16,-15 4-1-16,-13 1 1 15,-13 6-1-15,-12 7 2 16,-14 10-1-16,-9 13 0 16,-6 14 0-16,-3 15 0 15,5 7 1-15,7 9-1 16,12 3 0-16,16-1-1 15,23-5-1-15,18-12-3 16,33 0-8-16,5-29-14 16,35 7-15-16,7-18 0 15,19 0-1-15,-4-9-2 16</inkml:trace>
  <inkml:trace contextRef="#ctx0" brushRef="#br1" timeOffset="513231.3551">3054 9010 77 0,'-3'12'38'16,"-1"15"-2"-16,-9-2 1 0,2 18-26 16,-6-4-7-16,-2 9 0 15,1-3-2-15,3 0 1 16,1-5-2-16,6-7 0 15,2-8 0-15,7-11-1 16,-1-14 0-16,20-11 0 16,-1-16 1-16,5-9-1 15,2-9 1-15,7-6-1 16,-7-4 1-16,1 0-1 15,-4 5 2-15,-4 8-1 16,-7 8 1-16,-1 12 0 16,-11 22 0-16,0 0 0 15,-5 11-1-15,-1 13 1 16,6 6-1-16,0 0 0 0,7 2 0 15,7-5 0-15,12-6-1 16,7-11 1-16,10-12 1 16,7-12-1-16,3-10 0 15,2-6 0-15,-2-7 0 16,-7 3 1-16,-7 0-1 15,-9 6 1-15,-10 8-2 16,-6 11 1-16,-14 9-1 16,4 17 0-16,-12 13 1 15,-3 5-2-15,-1 12 1 16,-2 5-1-16,2 4-1 15,6-1 0-15,6-3-2 16,5-13-2-16,15-2-9 0,-5-28-20 16,19-3-5-16,1-23 0 15,13-8-1-15</inkml:trace>
  <inkml:trace contextRef="#ctx0" brushRef="#br1" timeOffset="513419.3659">4052 8864 108 0,'-16'19'40'0,"5"19"1"15,-9 3-2-15,9 16-36 16,-2-2-2-16,5 6-1 16,6-3 0-16,5-6-1 15,10-6-3-15,-3-16-3 16,22-5-25-16,-12-27-7 0,8-8 0 15,-6-25-1-15</inkml:trace>
  <inkml:trace contextRef="#ctx0" brushRef="#br1" timeOffset="513555.3737">4054 8511 93 0,'-15'-15'33'16,"10"3"-14"-16,5 12-19 15,31 10-34-15,2 9-2 16,10-3-1-16</inkml:trace>
  <inkml:trace contextRef="#ctx0" brushRef="#br1" timeOffset="514010.3997">4858 8843 108 0,'-35'2'40'15,"-15"-7"1"-15,5 15-7 16,-11 2-28-16,0 10-1 15,0 11 0-15,5 13-2 16,7 10 1-16,10 7-2 16,9-2-2-16,13-4 1 15,18-12-1-15,14-13 0 16,15-18 0-16,17-26 0 15,13-22 0-15,7-19-1 16,4-19 0-16,2-12 1 0,-6-9-1 16,-3-11 0-16,-10-2 0 15,-11 9 1-15,-11 10-1 16,-13 14 1-16,-7 18 0 15,-11 24 1-15,-6 31-1 16,-26 31 1-16,-2 28-1 16,-2 22 1-16,-4 14 0 15,2 11 0-15,5 2-1 16,12-7-2-16,14-11 0 15,12-20-4-15,23-10-6 16,-4-44-14-16,26-5-15 16,-5-31-1-16,12-15-1 15,-6-23 3-15</inkml:trace>
  <inkml:trace contextRef="#ctx0" brushRef="#br1" timeOffset="517236.5842">5716 8916 67 0,'-3'-13'36'0,"-9"10"0"16,-2 9 0-16,-10-11-26 15,1 9-3-15,-12-6 0 0,3 12-1 16,-10-5 0-16,0 10-1 15,-5 4-1-15,2 15-1 16,1 2 0-16,5 12 0 16,9 3-2-16,8 7 1 15,12-6-2-15,11-4 0 16,14-11 0-16,16-17 0 15,13-21 1-15,12-21-1 16,10-22 0-16,6-21 0 16,0-12 0-16,2-12 0 15,-8-10 0-15,-7 0 0 16,-13-4-1-16,-9 9 1 15,-10 12 0-15,-12 16 0 0,-6 13 1 16,-9 14-1-16,-4 24 0 16,-6 29 1-16,-6 28-1 15,0 22 1-15,-3 21 1 16,4 10-2-16,0 9 1 15,7 6-2-15,8-6 1 16,5-16-3-16,13-16 0 16,7-22-6-16,16-13-7 15,-7-44-12-15,24-7-12 16,-5-30 0-16,11-11-1 15,-8-21 2-15</inkml:trace>
  <inkml:trace contextRef="#ctx0" brushRef="#br1" timeOffset="517423.5949">6469 8261 97 0,'-29'23'40'0,"10"37"0"16,-15 16 1-16,3 25-36 16,-9 6-2-16,10 7 0 15,5-3-1-15,7-8-2 16,10-10-1-16,4-15-3 15,18-7-6-15,-5-29-29 16,18-8-2-16,-4-24 1 16,9-8-2-16</inkml:trace>
  <inkml:trace contextRef="#ctx0" brushRef="#br1" timeOffset="517750.6136">6495 8968 97 0,'-8'18'39'16,"9"9"1"-16,1-15-2 15,19-3-35-15,5-8-1 16,12-5 0-16,8-9 1 16,12-14-2-16,-1-6-1 15,3-1 1-15,-11-4-1 16,-12 1 0-16,-14 2-1 15,-14 3 2-15,-19 12-1 16,-20 10 1-16,-10 15 2 16,-7 12-2-16,-8 13 1 15,3 12 0-15,5 5 0 16,8 7-1-16,14 0 0 15,13-4-3-15,19-8-2 0,14-23-5 16,28 5-21-16,5-25-11 16,25-3 0-16,8-18-2 15</inkml:trace>
  <inkml:trace contextRef="#ctx0" brushRef="#br1" timeOffset="518445.6534">8303 8492 88 0,'8'-16'39'0,"-7"-1"-1"0,-1 17 2 16,0 0-36-16,-17 19 0 15,7 10-1-15,-2 11 0 16,-2 7 1-16,-2 16-2 15,-4 7 1-15,2 10-1 16,0-1 1-16,1-2-2 16,3-3 1-16,1-3-1 15,7-11-1-15,3-16 1 16,8-16-1-16,7-15 0 15,8-21 1-15,10-16-1 16,6-16 1-16,3-9-1 16,3-9-1-16,1-3 2 15,-4 3-2-15,-4 5 2 16,-6 12-2-16,-6 10 1 15,-8 15-1-15,-15 16 1 0,12 17 2 16,-13 13-2-16,0 16 1 16,-5 6 0-16,5 8 0 15,0 4-2-15,5 2 1 16,5-8-3-16,12-6-3 15,1-24-4-15,19 4-8 16,-11-30-20-16,17-6-3 16,-4-22 0-16,4-4-1 15</inkml:trace>
  <inkml:trace contextRef="#ctx0" brushRef="#br1" timeOffset="518813.6744">8816 8947 91 0,'-10'31'39'16,"4"-8"1"-16,12 4-1 15,2-12-27-15,12-5-10 16,12-8 1-16,14-6-1 16,7-7 0-16,0-9-1 15,2-5 1-15,-2-2-2 16,-11-2 0-16,-6 0 0 15,-15 2 0-15,-13 2 0 16,-13 6 0-16,-15 7 1 16,-10 10 0-16,-9 9 0 15,-5 11 1-15,-2 11-1 16,1 8 1-16,3 12 0 15,8 0 0-15,5 4-1 0,15-1-1 16,14-8 0-16,12-6 0 16,19-10-1-16,17-12-2 15,11-16-2-15,18-3-6 16,-2-27-7-16,15 7-22 15,-10-17-1-15,6 1 0 16,-14-18 0-16</inkml:trace>
  <inkml:trace contextRef="#ctx0" brushRef="#br1" timeOffset="519001.6852">9715 8795 88 0,'-26'7'42'16,"12"15"0"-16,-12 6-1 16,9 13-20-16,-8 1-17 15,7 6-2-15,3 3 1 0,0 3-2 16,2-3-1-16,4-3-2 15,9-5-1-15,-2-13-4 16,18-4-8-16,-16-26-24 16,29-5-3-16,-12-23 1 15,12-4-1-15</inkml:trace>
  <inkml:trace contextRef="#ctx0" brushRef="#br1" timeOffset="519144.6934">9686 8600 99 0,'-11'-18'40'16,"-4"4"-1"-16,15 14-1 15,-11 21-38-15,15-10-9 0,25 17-28 16,0-7-3-16,20 6 1 16,1-4-2-16</inkml:trace>
  <inkml:trace contextRef="#ctx0" brushRef="#br1" timeOffset="519705.7255">10252 8895 103 0,'0'0'39'0,"-33"-23"1"16,11 18 0-16,-15-6-37 15,3 10 0-15,-4 9 0 16,1 11 0-16,-2 8 2 16,1 12-2-16,7 2 0 15,7 1-1-15,15-1-1 0,8-8 0 16,16-7-1-16,14-10 0 15,9-15 0-15,9-11 0 16,4-11 0-16,2-6-1 16,-5-5 1-16,-5-1-1 15,-9-1 0-15,-9 4 0 16,-8 9 1-16,-7 8-1 15,-10 13 0-15,-13 19 1 16,-7 12 0-16,-3 21 0 16,-6 15-1-16,-6 14 2 15,2 11-1-15,-3 6 1 16,2 1 0-16,3-3 0 15,4-10-1-15,10-12 1 16,0-17 0-16,7-15 0 0,5-17 0 16,5-25-1-16,0 0 1 15,5-38 0-15,2-9 0 16,0-13-1-16,1-13 0 15,4-18 0-15,3-6 0 16,2 1 0-16,3 7 0 16,3 8-1-16,5 12 2 15,1 8-2-15,7 17 1 16,2 14-2-16,3 12-1 15,-1 3-1-15,12 6-4 16,-5-16-3-16,16 15-8 16,-13-19-22-16,14 3-1 15,-8-17 0-15,4-2 1 16</inkml:trace>
  <inkml:trace contextRef="#ctx0" brushRef="#br1" timeOffset="520143.7505">10992 8235 101 0,'8'-18'41'15,"-22"17"1"-15,5 31-1 16,-26 19-35-16,4 8-2 15,-5 17 0-15,1 15-1 16,-8 8 1-16,3 2-1 16,3-5 0-16,3-5-2 15,5-9 1-15,7-10-2 16,7-15 0-16,6-14 0 15,8-12 0-15,13-19 0 16,9-18 0-16,10-13 0 16,6-11 0-16,2-11 0 15,5-10 0-15,3-7 0 0,1 1 0 16,-5 6 0-16,-10 10 0 15,-3 10 0-15,-11 9-2 16,-1 16 4-16,-18 8-2 16,11 35 0-16,-14 0 0 15,-4 10 0-15,-1 8 0 16,-1 5 0-16,3 0 0 15,-1-2 0-15,9-6 0 16,2-13 0-16,15-12 0 16,5-16-5-16,12-10-4 15,4-22-3-15,18-3-2 16,-8-32-4-16,21 9-12 15,-21-29-10-15,10 1 0 16,-11-19 0-16,-3-3 5 16</inkml:trace>
  <inkml:trace contextRef="#ctx0" brushRef="#br1" timeOffset="520324.7609">11586 8356 110 0,'-15'29'41'15,"-17"16"2"-15,1 27-4 16,-4 0-35-16,2 10-1 16,1 5 0-16,4 2-1 15,2-5-1-15,3-4-1 16,4-5-1-16,-2-10-2 15,4-7-5-15,-7-20-3 16,15 0-7-16,-18-33-20 16,27-5-3-16,-23-20 0 15,17-9-1-15</inkml:trace>
  <inkml:trace contextRef="#ctx0" brushRef="#br1" timeOffset="520474.7694">11198 8845 106 0,'16'-14'43'0,"2"-3"-1"15,19 14 0-15,-6 1-37 16,21-12-5-16,18 5-4 15,8-13-7-15,18 12-6 16,-14-16-25-16,14 11 0 16,-11-6-3-16,1 9 1 15</inkml:trace>
  <inkml:trace contextRef="#ctx0" brushRef="#br1" timeOffset="520639.7789">12231 8850 122 0,'-26'6'44'16,"-8"-19"-4"-16,11-7-8 15,18-4-48-15,-10-17-10 16,15 15-18-16,-16-4 1 16,-4 10-1-16,-19 4 0 15</inkml:trace>
  <inkml:trace contextRef="#ctx0" brushRef="#br1" timeOffset="521256.8142">1829 11059 104 0,'11'4'44'0,"10"-16"1"15,24 2-4-15,11-5-38 16,10-15-2-16,23 2-4 15,3-12-7-15,15 15-10 16,-17-11-12-16,7 18-10 16,-14-3-1-16,-4 14-2 15</inkml:trace>
  <inkml:trace contextRef="#ctx0" brushRef="#br1" timeOffset="528103.2058">3374 10479 97 0,'6'-35'40'16,"0"14"-2"-16,-10 4-1 16,-9 17-38-16,4 12 1 15,0 14-1-15,-4 16 1 16,0 16 1-16,-4 14-1 15,2 12 1-15,-4 9-1 16,4 4 0-16,2-3 1 16,2-8-2-16,8-14 2 15,6-16-2-15,11-22 2 16,9-22-2-16,13-28 3 0,8-18 1 15,12-22-1-15,2-9 0 16,1-13-1-16,-3-5 1 16,-6 4-1-16,-9 8 1 15,-9 15-3-15,-10 15 0 16,-10 22-1-16,-12 19 1 15,-8 28 1-15,-4 17-1 16,-3 19 0-16,-2 10-1 16,1 5 2-16,7-1-1 15,5-8 1-15,14-12-1 16,13-21 2-16,14-19-2 15,13-26 3-15,14-16 1 16,3-20-1-16,4-9 1 0,-5-13 0 16,-5-3-1-16,-14-5-1 15,-12 0-1-15,-14 8-4 16,-17 2-2-16,-7 21-12 15,-13-2-21-15,2 24 0 16,-8 0-1-16,7 22-1 16</inkml:trace>
  <inkml:trace contextRef="#ctx0" brushRef="#br1" timeOffset="528449.2256">4261 11004 94 0,'22'15'39'0,"-1"-13"0"0,18-4-1 16,5-14-36-16,10-3 0 15,9-5 0-15,-3-4 1 16,-8-1-2-16,-13 2 1 15,-12 3-1-15,-19 7 0 16,-21 10 0-16,-14 11 1 16,-16 12 0-16,-9 11-1 15,-5 10 0-15,2 11-2 16,8 3 2-16,13 5-2 15,17-4 1-15,17-7-2 16,21-11-1-16,20-15-5 16,36-3-14-16,11-28-17 0,27-4-1 15,10-21-2-15,21-3 1 16</inkml:trace>
  <inkml:trace contextRef="#ctx0" brushRef="#br1" timeOffset="529058.2604">6208 10323 80 0,'-11'0'38'0,"-7"21"1"16,-10 10-4-16,-2 20-29 16,-2 11-3-16,6 16 2 15,-2 4-1-15,5 9 0 16,1-1-1-16,6-4-1 0,5-8 0 15,9-11-2-15,3-18 2 16,8-13-3-16,9-17 2 16,6-18-1-16,5-17 1 15,5-12 2-15,4-7-2 16,0-6 1-16,-2-5-1 15,-3 2 1-15,-6 4-1 16,-6 10 1-16,-6 12-3 16,-15 18 1-16,16 12 0 15,-15 14-1-15,-2 15 1 16,1 7-3-16,7 4 2 15,2 0-4-15,11-1 0 16,2-20-5-16,26 0-24 16,-5-24-6-16,13-7 0 0,-2-20 0 15</inkml:trace>
  <inkml:trace contextRef="#ctx0" brushRef="#br1" timeOffset="529423.2813">6797 10841 104 0,'-42'9'39'0,"7"14"2"15,-13 1-4-15,9 14-35 16,2 0 0-16,8 7-2 16,4-2 2-16,14-3-2 15,7-5 1-15,12-9-2 16,13-11 2-16,11-12-2 15,8-11 2-15,9-11-1 16,1-10 1-16,2-3 1 0,-6-6-2 16,-4 0 2-16,-10 1-1 15,-6 5 2-15,-12 4-3 16,-6 9 2-16,-11 8-2 15,3 11 1-15,-17 8-2 16,2 12 1-16,3 6-1 16,1 4-2-16,5 7 0 15,5-2-3-15,15-1 0 16,1-14-11-16,23 0-22 15,-3-19-1-15,16-5 1 16,-2-16-1-16</inkml:trace>
  <inkml:trace contextRef="#ctx0" brushRef="#br1" timeOffset="529690.2965">7366 10849 100 0,'-22'18'39'0,"9"13"0"15,-9-3-2-15,11 4-36 16,-2 3 2-16,12 0-2 15,0-4 2-15,9-4-3 16,1-7 2-16,7-6-2 16,4-12 1-16,3-7 1 15,1-8-1-15,3-8 1 16,-3-8-1-16,-3-3 0 15,1-6-3-15,-4-4 0 16,1 2-4-16,-8-11-10 0,11 13-23 16,-8-3-1-16,6 11 0 15,-6-5 0-15</inkml:trace>
  <inkml:trace contextRef="#ctx0" brushRef="#br1" timeOffset="530027.3158">7822 10918 99 0,'7'10'40'16,"14"3"1"-16,2-18-2 15,10 2-35-15,5-11 0 16,6-2-2-16,-1-6 0 0,-3 0-1 15,-6-7-1-15,-10 3 0 16,-9 0-1-16,-13 6 1 16,-15 7 0-16,-9 8 0 15,-11 10 1-15,-5 10 0 16,-7 13 0-16,0 6 1 15,-2 9-1-15,9 3 1 16,9-1-1-16,12-3-2 16,17-10 0-16,14-10-5 15,24-5-7-15,1-23-23 16,26-1-4-16,0-18-2 15,10-2 0-15</inkml:trace>
  <inkml:trace contextRef="#ctx0" brushRef="#br1" timeOffset="530658.3519">9193 10684 85 0,'13'-7'37'16,"-13"7"0"-16,2 10 2 0,-6 15-37 15,-4 9 2-15,-4 8-1 16,2 8 1-16,-4 3-1 15,6 2-1-15,0-8 1 16,8-6-2-16,2-11 1 16,11-10-2-16,6-14 2 15,7-12 0-15,4-11-1 16,4-9 2-16,3-7-2 15,-4-7 1-15,-2-4-1 16,-6-6-1-16,-4 1-2 16,-8-1-1-16,1 7-2 15,-10 1-1-15,3 19-6 16,-10-7-19-16,13 23-9 15,-10 7 2-15,19 5-2 16</inkml:trace>
  <inkml:trace contextRef="#ctx0" brushRef="#br1" timeOffset="531778.416">9716 10820 98 0,'0'0'40'0,"-1"10"0"16,1-10 0-16,0 0-37 15,26-9 0-15,-1 5-1 16,4-3 0-16,4-1-1 16,3-4-1-16,-2-1 1 15,-1-5-1-15,-8-1 1 16,-3 0-1-16,-9-1 0 0,-10-1 1 15,-7 4-1-15,-10 4 0 16,-6 5 0-16,-9 10 1 16,-8 10-1-16,-1 8 0 15,-4 9 1-15,4 6-1 16,4 6 1-16,9-1 0 15,9 0 0-15,13-6 0 16,16-9 0-16,20-10-1 16,14-10 1-16,14-10 0 15,9-6-1-15,3-8 0 16,3 0 1-16,-6-2-1 15,-8 0 0-15,-12 6 0 16,-13 3-1-16,-12 6 1 16,-11 5 0-16,-14 1-1 0,0 19 1 15,-13 1 0-15,-2 5 0 16,-5 5-1-16,0 4 1 15,0-1 0-15,2-1-2 16,2-4 2-16,8-8-1 16,7-9 1-16,1-11 0 15,19-13 0-15,1-7 0 16,2-10 1-16,4-6 1 15,-1-3-1-15,-2-4 1 16,-3 2-2-16,-2 4 0 16,-5 4 0-16,-4 7 0 15,1 6 0-15,0 6 0 16,4 8 0-16,7 4 0 15,6 7-1-15,3 2 1 16,10 2-1-16,3 0 0 0,5 1 0 16,-1-5-1-16,1 1 1 15,-11-2 0-15,-4-6 0 16,-10-1 0-16,-9-3 1 15,-14 6 0-15,1-15 1 16,-1 15 0-16,-25-10 0 16,6 10 0-16,-4 7 1 15,4 5-1-15,-3 10 0 16,3 6 0-16,5 2 0 15,6 2 0-15,8 1-1 16,8-7 1-16,8-5-1 16,9-11 0-16,7-9 1 15,5-10-1-15,1-10 0 16,4-6 0-16,-4-6 1 0,-1-3-1 15,-5 2 0-15,-6 5-1 16,-5 7 1-16,-9 12-1 16,-12 8 0-16,-1 30 0 15,-10 14-1-15,-13 16-1 16,-5 19 0-16,-11 16 1 15,-4 15 0-15,-3 0 0 16,-1-4 0-16,4-5 3 16,4-17-1-16,11-15 3 15,5-22-2-15,11-24 0 16,13-23 1-16,4-23-1 15,10-15 0-15,3-16-2 16,2-13 1-16,3-10-1 0,4-7 1 16,-1-3 1-16,0 3-1 15,0 6 0-15,2 11-3 16,-3 2-5-16,13 26-11 15,-16-8-7-15,14 26-14 16,-3-1-1-16,15 12-1 16,6-4 0-16</inkml:trace>
  <inkml:trace contextRef="#ctx0" brushRef="#br1" timeOffset="532261.4436">12692 10345 75 0,'-8'-39'38'16,"-14"-7"0"-16,0 1 0 15,-13 1-24-15,3 8-11 0,-9 8 0 16,3 20 1-16,-6 15-1 15,1 24-1-15,-4 22 0 16,4 25 1-16,-1 16-1 16,8 16 0-16,-1 5-2 15,10 2 1-15,8-6-3 16,6-7 0-16,14-10-2 15,0-24-5-15,20-3-16 16,-10-30-16-16,8-11 1 16,-8-19-2-16,3-9 3 15</inkml:trace>
  <inkml:trace contextRef="#ctx0" brushRef="#br1" timeOffset="532438.4537">11950 10855 103 0,'-20'-19'39'0,"20"19"3"16,6-10-2-16,19 11-37 15,11-1-2-15,14-1-1 16,9 0-2-16,10-5-1 16,8 5-2-16,-4-15-15 15,13 12-20-15,-11-11 0 16,2 5 0-16,-15-8 0 15</inkml:trace>
  <inkml:trace contextRef="#ctx0" brushRef="#br1" timeOffset="532812.4751">12674 10807 99 0,'-7'22'39'0,"3"-8"1"16,18 2-2-16,6-10-35 15,16-3 0-15,4-6-1 16,10-5 0-16,2-5-1 15,0-4 0-15,-2-5 0 16,-8 0-1-16,-12-6 1 16,-10 3-1-16,-16 0 0 15,-8 2 0-15,-14 4 0 16,-9 8 1-16,-10 6 0 15,-9 11 0-15,-3 12 0 16,-2 11 0-16,2 9 1 0,4 5-1 16,9 4 0-16,12 1 0 15,13-4-1-15,19-9-2 16,20-11 1-16,15-11-1 15,19-12-3-15,4-16-3 16,20 3-11-16,-12-22-18 16,10 0-3-16,-16-8 1 15,-5 3-1-15</inkml:trace>
  <inkml:trace contextRef="#ctx0" brushRef="#br1" timeOffset="533235.4993">13362 10648 98 0,'0'0'39'16,"-29"2"1"-16,16 12 0 15,-16 7-35-15,14 4-1 16,2 4-2-16,6 5 0 0,2-1-1 15,6 2 1-15,5-5-1 16,5-4 0-16,5-7 0 16,6-8 0-16,4-8 0 15,2-10 0-15,4-8-1 16,1-6 0-16,-3-5 0 15,-2-2-1-15,0 1 1 16,-8 3-1-16,-2 5 0 16,-5 9 0-16,-13 10 0 15,12 12 1-15,-11 10-1 16,-2 5 2-16,-2 8-1 15,5 3 0-15,-2 1 0 16,6-3-1-16,6-6 1 16,8-8-1-16,7-12 1 15,5-9 1-15,6-13-1 0,2-8 1 16,-1-12 1-16,-2-5 0 15,-5-11 0-15,-10 1-1 16,-6 0-1-16,-9-2-2 16,-5 6-1-16,-7-1-4 15,10 17-10-15,-19-11-10 16,19 21-15-16,-5-4 1 15,9 11-2-15,5-2 2 16</inkml:trace>
  <inkml:trace contextRef="#ctx0" brushRef="#br1" timeOffset="534707.5835">15269 10572 78 0,'9'-14'38'15,"-9"14"-1"-15,-21-6 1 16,-15 16-34-16,3 9-1 16,-8 3 0-16,3 6 1 15,0 1-3-15,7 0 1 16,11-4 0-16,15-7-1 0,18-8 0 15,13-6 0-15,20-7 0 16,4-4-1-16,7 0 0 16,3 1 1-16,-7 4 0 15,-7 8 0-15,-16 10 0 16,-18 8 0-16,-17 7 1 15,-14 9-1-15,-12 1-1 16,-6 0 0-16,-1-4-1 16,5-8-3-16,14-7 0 15,8-21-13-15,28-1-21 16,6-17-1-16,24-5 0 15,7-16 0-15</inkml:trace>
  <inkml:trace contextRef="#ctx0" brushRef="#br1" timeOffset="535180.6106">16033 9924 94 0,'-11'0'38'15,"-13"12"1"-15,1 26-2 16,-10 9-32-16,-1 22-1 0,-4 8-1 15,3 17 1-15,-1 3-2 16,4 3 1-16,4-6-2 16,7-4 1-16,6-13-2 15,6-12 2-15,10-14-1 16,11-16 0-16,4-14-1 15,8-14 0-15,8-12 1 16,6-10-1-16,-1-8 0 16,-1-5 0-16,-1-1 1 15,-6 1-1-15,-4 5 0 16,-4 9 0-16,-8 12 0 15,-13 2 0-15,12 28 0 16,-12-2-1-16,5 9-1 16,-3 0-1-16,10 3-3 15,-1-10-4-15,19 7-13 0,-10-20-19 16,18 0 3-16,-1-14-5 15,11-5 6-15</inkml:trace>
  <inkml:trace contextRef="#ctx0" brushRef="#br1" timeOffset="535984.6566">16448 10767 95 0,'-4'-21'38'15,"-15"0"2"-15,0 15 0 16,-14 4-34-16,5 12-1 16,-9 5 0-16,5 13-1 15,0 5-1-15,3 6-1 16,7 4-2-16,7-3 0 15,8-3-1-15,16-5 0 16,11-10-1-16,12-8 0 0,11-12 1 16,6-9 2-16,3-8 0 15,1-6 0-15,-5-7 1 16,-6-3 0-16,-12-3-1 15,-12 2 1-15,-9 0-2 16,-11 5 0-16,-9 4 1 16,-8 8-1-16,-4 5 0 15,1 4 0-15,4 7 0 16,3 5 0-16,15-6 0 15,-7 19 0-15,19-9 0 16,10-5 0-16,10 0 0 16,8-4 0-16,5-2 0 15,1-1 0-15,-2-2 0 16,-5 2 1-16,-6 5-1 0,-10 4 1 15,-10 8-1-15,-9 6 0 16,-11 5 1-16,-6 7-2 16,-7 3 0-16,-1-2-1 15,-2 3 0-15,5-5 0 16,1-5 1-16,5-6-2 15,7-9 2-15,5-12 0 16,13-4 3-16,2-12-2 16,8-10 2-16,1-6 1 15,4-6-1-15,2-3 1 16,-2 0-2-16,-5 4 2 15,-2 5-4-15,-2 8 4 16,-5 6-3-16,1 8-1 0,0 5-2 16,1 1-1-1,7 2-2-15,4-9-2 0,17 10-10 16,-6-28-8-16,28 8-9 15,-9-20-4-15,13-5-1 16,-4-17 2-16,4 0 23 16,-12-14 10-16,-8-5 15 15,-2 16 8-15,-28-5 13 16,-1 22 6-16,-24 13 1 15,5 36 2-15,-38 6-22 16,6 45-8-16,-13 15-4 16,1 21-1-16,-2 12-3 15,2 7 0-15,6 1-3 16,9-6 0-16,10-10-4 15,4-22-7-15,20-2-21 16,-8-28-9-16,13-9 1 0,-10-30-2 16</inkml:trace>
  <inkml:trace contextRef="#ctx0" brushRef="#br1" timeOffset="536149.666">17221 10676 120 0,'0'-19'43'15,"2"1"-1"-15,22 12 0 16,9 0-40-16,11-2-5 15,11 8-5-15,0-16-16 16,26 16-16-16,-6-7-3 16,17 6 0-16,-7-8-1 15</inkml:trace>
  <inkml:trace contextRef="#ctx0" brushRef="#br1" timeOffset="536803.7034">18599 11094 71 0,'19'19'36'16,"-19"-19"0"-16,0 0 0 15,-12 2-32-15,-1-5-2 16,-10-8 0-16,-5 0 1 15,-5-11 1-15,-4-3 1 16,-3-12-2-16,-1-6 2 16,2-15-3-16,2-7 1 15,8-14-2-15,3-6 1 16,7-6-1-16,8 1-1 15,7 6 2-15,5 8-1 0,6 10 1 16,6 14-2-16,5 16 2 16,3 15-1-16,2 13 0 15,2 12-1-15,-7 11 0 16,-1 12-1-16,-9 14-1 15,-8 12 3-15,-11 10-2 16,-11 12 2-16,-14 8-1 16,-3 3 1-16,-9-5 0 15,4-4 3-15,4-11-3 16,13-8 1-16,18-15-1 16,18-16 0-16,26-14 0 15,24-14-3-15,21-8-4 16,9-18-15-16,26 5-18 15,-3-13 0-15,9 6 0 0,-8-9-3 16</inkml:trace>
  <inkml:trace contextRef="#ctx0" brushRef="#br1" timeOffset="537287.7311">19274 10713 80 0,'27'-30'39'0,"-12"-1"-1"16,2 10 1-16,-11 2-26 16,1 9-9-16,-7 10-1 15,0 0 0-15,-6 20 0 16,1 7-1-16,-6 8 0 15,3 9 0-15,-2 3-1 16,3 5 0-16,2 1 0 16,6-6-2-16,3-6 1 15,8-11-1-15,5-13 2 16,7-10 0-16,4-14 0 15,3-10 1-15,-2-13-1 0,2-5 2 16,-3-9-2-16,-4-4 1 16,-2-1-3-16,-5-1-1 15,-3 2-1-15,-2 3-1 16,1 12-1-16,-8-4-8 15,16 29-15-15,-14-6-11 16,9 19 0-16,-16-5-1 16,26 29 2-16</inkml:trace>
  <inkml:trace contextRef="#ctx0" brushRef="#br1" timeOffset="538433.7966">19866 10744 85 0,'0'0'39'0,"0"0"0"15,13 13 0-15,-13-13-16 16,26-4-21-16,-3 4-2 16,7-1 1-16,1-1 0 15,3-3-1-15,-2-2 0 16,1-2 0-16,-7-4 1 15,-7-2-1-15,-10-1 1 16,-7 1-1-16,-10-1 1 16,-7 3-1-16,-11 6 1 15,-5 5-1-15,-6 10 2 16,-4 8-1-16,-1 8 0 15,0 9 1-15,6 4-1 16,7 4 1-16,13 1-1 16,12-4 0-16,13-6 0 0,19-4-1 15,13-11 0-15,13-9 1 16,10-8-1-16,5-6 0 15,1-8 0-15,0-4 0 16,-9-4 0-16,-5-2 0 16,-14-3 0-16,-12 4 0 15,-9 0 1-15,-10 6-1 16,-10 3 0-16,-1 14 0 15,-18-6 0-15,-2 14 0 16,0 10 0-16,-6 5 0 16,4 3 0-16,-1 4 0 15,1 0 0-15,4-1 0 16,8-4 0-16,5-6 0 15,5-19 0-15,13 10 0 0,5-18 1 16,7-7-1-16,4-10 0 16,4-5 1-16,-1-7 0 15,1-1-1-15,-4-2 0 16,-3 4 0-16,-5 6 0 15,-6 7 0-15,-5 5 0 16,-10 18 0-16,19-10 0 16,-19 10 0-16,16 20 0 15,-6-5 0-15,6 3 0 16,8-2 0-16,2 0 0 15,7-5 0-15,5-4 0 16,4-6 0-16,-1-3 1 16,-1-7-1-16,-3-1 0 0,-9-3 1 15,-9 0-1-15,-6 0 1 16,-10 1-1-16,-3 12 0 15,-16-8 0-15,0 11 0 16,-3 5 0-16,0 7 0 16,-2 7 0-16,4 1 2 15,5 2-2-15,4 2 0 16,6-4 0-16,6-2 0 15,8-6 0-15,5-5 0 16,6-8 0-16,5-7 0 16,5-6 0-16,4-4 0 15,0-6 0-15,1 0 0 16,-2 3 0-16,-5 2 0 15,-8 7 0-15,-4 10 0 0,-13 11 0 16,-9 15-2-16,-12 13 1 16,-10 14-2-16,-12 16 2 15,-7 12-1-15,-6 9 0 16,-1 1 0-16,1-2 1 15,3-7-1-15,8-14 2 16,7-12 0-16,11-21 1 16,9-17-1-16,12-19 0 15,2-20 1-15,6-10-1 16,4-14 0-16,4-9 1 15,3-10-1-15,6-6 0 16,2-6-1-16,6 2-1 16,-3 4 1-16,1 9-3 15,-4 1-5-15,9 24-8 0,-18-5-4 16,19 29-11-16,-10-2-5 15,17 12-4-15,4 0 1 16</inkml:trace>
  <inkml:trace contextRef="#ctx0" brushRef="#br1" timeOffset="538923.8247">22638 10420 95 0,'21'-46'37'0,"-14"-12"2"15,0 5-3-15,-10-3-33 16,-8 7-1-16,-13 8 1 16,-8 12 1-16,-15 15-1 15,-5 20 1-15,-11 19 0 16,-1 19 0-16,-5 18-2 15,6 20 2-15,2 14-3 0,7 10 1 16,8 9-2-16,12 0-2 16,15-5 0-16,9-9-1 15,13-8-1-15,7-19-2 16,9-13-1-16,0-23-5 15,15-4-12-15,-19-26-15 16,7-5 1-16,-17-19-2 16,0-5 2-16</inkml:trace>
  <inkml:trace contextRef="#ctx0" brushRef="#br1" timeOffset="539110.8354">21883 10787 126 0,'0'0'41'0,"11"-4"1"0,12 1-9 16,20 5-31-16,13-1-1 15,10-2-2-15,11 0-1 16,3-4-3-16,7 6-2 16,-10-15-14-16,16 14-18 15,-19-6-3-15,8 4 2 16,-13-5 0-16</inkml:trace>
  <inkml:trace contextRef="#ctx0" brushRef="#br1" timeOffset="539905.8808">22839 10810 111 0,'-15'19'40'0,"0"-8"1"16,15 5-1-16,-7-4-37 0,24-4-1 15,7-4 0-15,9-3-1 16,4-3-1-16,2-3 1 15,1-4-1-15,-2-4 0 16,-3-3 1-16,-7-3-2 16,-8-2 1-16,-8-5-1 15,-10 2 1-15,-10 0 0 16,-9 0 0-16,-10 8 0 15,-10 8-1-15,-7 9 2 16,-8 9 0-16,-4 12 0 16,0 10 1-16,7 9-1 15,5 2 1-15,14 7-1 0,15-4-1 16,19-7-2-16,21-4 1 15,15-14-4-15,20-9 1 16,8-10-1-16,13-6-3 16,-5-14 0-16,9-2-1 15,-17-9 0-15,-1 3 2 16,-15-7 4-16,-9 2 1 15,-13-1 1-15,-11 1 4 16,-8 8 3-16,-15-4 2 16,2 16 0-16,-14-1 0 15,16 12-2-15,-27 14 0 16,16 6-2-16,-6 10 0 15,4 7-1-15,-1 5-2 16,1 2-1-16,5-1 1 16,5-5-2-16,5-7 1 0,7-8 0 15,9-9-1-15,7-14 0 16,8-14 2-16,6-6 0 15,4-7 0-15,0-6 0 16,0 0 0-16,-3-1 1 16,-7 8-1-16,-8 5 1 15,-6 13-2-15,-19 8 0 16,10 16 0-16,-14 8 0 15,-2 9-2-15,1 5 1 16,0 0 0-16,9 0 0 16,5-6 0-16,10-8 0 15,10-9 1-15,9-12-1 16,5-12 2-16,0-9 1 15,4-9-1-15,-5-5 0 0,-4-6-2 16,-8-5 0-16,-3 2-6 16,-19-12-5-16,7 19-10 15,-28-23-8-15,10 16-12 16,-17-7 0-16,0 8-2 15,-10 2 3-15</inkml:trace>
  <inkml:trace contextRef="#ctx0" brushRef="#br1" timeOffset="540643.9231">3419 12049 76 0,'-6'-14'40'15,"-4"-5"-2"-15,10 19 0 16,-8-14-33-16,8 14-1 0,2 17 0 15,3 17-1-15,-3 15 0 16,1 19-1-16,-3 15-1 16,-2 15 1-16,-1 12-1 15,-6 3-1-15,-1 0-1 16,0-10-1-16,4-12-2 15,0-21-4-15,20-5-15 16,-8-34-15-16,15-12-1 16,-4-27-1-16,9-7 2 15</inkml:trace>
  <inkml:trace contextRef="#ctx0" brushRef="#br1" timeOffset="540831.9338">3198 12577 95 0,'-49'-13'40'0,"17"14"1"16,6-5-2-16,26 4-36 15,11 3-1-15,26-7-2 16,19-2-2-16,14-5-2 16,16 4-3-16,3-15-17 15,20 13-16-15,-6-5 0 16,5 10-1-16,-13 0 2 15</inkml:trace>
  <inkml:trace contextRef="#ctx0" brushRef="#br1" timeOffset="541237.957">4234 12540 81 0,'-20'-4'40'0,"-17"-3"-1"16,-1 16 0-16,-10 0-33 15,-2 16 0-15,-8 3-1 16,5 12 0-16,0 3-1 15,7 5-1-15,10-6-1 16,16-2 0-16,15-14-1 16,19-11-1-16,21-16 1 15,16-14-1-15,10-14 0 16,10-9-1-16,2-10 1 15,-2-2 1-15,-9 3-1 16,-12 3 1-16,-13 11-1 16,-14 6 1-16,-12 13-1 15,-11 14 1-15,-11 16-2 16,-3 11 1-16,0 9-1 0,-1 11 0 15,3 5 0-15,3 1-1 16,9-4 0-16,11-8-2 16,10-10-1-16,8-24-4 15,25-6-10-15,-7-39-8 16,27 0-11-16,-5-26-2 15,11-7 0-15,-8-18 1 16</inkml:trace>
  <inkml:trace contextRef="#ctx0" brushRef="#br1" timeOffset="541440.9686">5023 11875 99 0,'-12'14'41'0,"-19"17"1"16,2 38-1-16,-8 13-37 16,3 16-1-16,4 7-1 15,8 5-2-15,3-3 0 16,9-4 0-16,10-11-3 15,7-21 0-15,11-14-3 16,6-32-5-16,17-6-12 16,-9-38-16-16,20-11-1 15,-5-31-2-15,11-12 4 16</inkml:trace>
  <inkml:trace contextRef="#ctx0" brushRef="#br1" timeOffset="541605.9781">5407 11859 87 0,'5'-15'41'0,"-21"31"1"16,-4 43-1-16,-17 25-27 0,3 22-9 15,-1 10-2-15,8 1-4 16,5-3-2-16,0-13-4 16,23 0-15-16,-14-33-15 15,26-7-4-15,-6-23-3 16,14-8 2-16</inkml:trace>
  <inkml:trace contextRef="#ctx0" brushRef="#br1" timeOffset="542387.0228">6432 12426 80 0,'0'0'41'16,"0"0"-3"-16,-1 10 2 15,-5 22-37-15,-4 8 1 0,2 17-2 16,-4 4 0-16,1 10 0 16,-2 2 0-16,6-2 0 15,1-8 0-15,4-10-1 16,3-13 0-16,4-11 0 15,0-18 0-15,9-16 0 16,0-17 0-16,1-12-1 16,4-15 1-16,2-9-1 15,1-11 0-15,0-12 1 16,1-1-1-16,-1 2 1 15,-1 4-1-15,1 9 0 16,0 11 0-16,-4 12 1 16,4 18-2-16,1 14 1 15,1 18-1-15,2 11 1 16,-3 15-1-16,-2 6 0 0,1 9 0 15,-3 1 0-15,-5 5 0 16,-6-2 0-16,-9-1 0 16,-7-5 0-16,-5-4 0 15,-6-8 0-15,-6-6 0 16,-5-7 0-16,1-6 1 15,-6-6-1-15,0-1 0 16,-1-3 1-16,-1 3 0 16,0 7 0-16,-1 9 2 15,1 14-1-15,-1 11 0 16,1 15 1-16,3 9-1 15,5 9-1-15,1 4 0 0,5 2-1 16,10-2-3 0,2-14-5-16,17 5-11 0,-11-36-10 15,19-3-10-15,0-26-2 16,12-14 0-16</inkml:trace>
  <inkml:trace contextRef="#ctx0" brushRef="#br1" timeOffset="542815.0472">6928 12662 87 0,'-5'26'41'0,"3"-10"-1"15,18-1-1-15,12-12-37 16,13-8-1-16,17-10 0 16,5-7 0-16,7-11-1 15,-2-4 2-15,-4-5-1 16,-10 1 0-16,-12-2 0 15,-12 3 1-15,-18 4-1 16,-16 6 1-16,-14 8 0 16,-8 9-1-16,-14 12 1 15,-8 13 0-15,-2 11-1 16,-2 17 1-16,2 6 0 15,9 8-1-15,7 3-1 16,12-1 0-16,19-5 0 16,12-9-1-16,23-10-1 0,11-17-3 15,16-8 0-15,7-14-4 16,21 3-8-16,-15-24-9 15,20 8-14-15,-15-11-2 16,2 1 1-16,-14-7 3 16</inkml:trace>
  <inkml:trace contextRef="#ctx0" brushRef="#br1" timeOffset="543642.0945">7891 12451 100 0,'-21'5'41'16,"-19"1"2"-16,6 19-10 16,-10 1-29-16,4 10-1 15,1 4-1-15,8 3 0 16,5 0-1-16,12-2 0 15,13-4-1-15,15-10 0 0,10-11 0 16,9-11 1-16,8-8-2 16,4-14 1-16,1-4-1 15,-6-11 0-15,0-3 0 16,-12-6 1-16,-8 2-1 15,-8-2 1-15,-11-2-1 16,-8 5 1-16,-4 1 0 16,-4 6 0-16,-3 7 0 15,2 4-1-15,4 7 1 16,12 13 0-16,0 0 0 15,0 0 0-15,20 11 1 16,6-1-1-16,3 0 0 16,3 2 1-16,4-2-1 15,-1 0 1-15,-2-2 0 16,-3 3-1-16,-5 0 1 0,-7 6 0 15,-6 3-1-15,-5 6 0 16,-6 5 0-16,-5 7-1 16,-5 7 2-16,-5 2-2 15,0 4 1-15,0-5-1 16,3-4 1-16,0-5 0 15,5-11 0-15,6-12 0 16,0-14 1-16,16-13-1 16,-2-13 0-16,3-9 0 15,2-9 1-15,-1-9-1 16,5-3 0-16,2-2 2 15,-2 6-2-15,-1 6 1 16,0 8-1-16,6 8 1 16,-1 9-1-16,7 11 1 0,0 8-1 15,4 6 0-15,1 4 0 16,1 2 1-16,0 1-1 15,-6 2 0-15,-4-2 0 16,-6 4 0-16,-13-1 0 16,-8 5-1-16,-13 0 1 15,-11 4-2-15,-13 4 2 16,-6 4-2-16,-11 4 2 15,-6 2-1-15,2 2 1 16,2 0-2-16,1 0 2 16,8 4 1-16,7-2-1 15,4 2 0-15,7 2 0 16,4 0 0-16,-1 9 0 0,3 0-1 15,-4 7-1-15,-3 1-1 16,4-1-4-16,-5-13-6 16,13 11-6-16,-13-31-6 15,24 3-8-15,-12-28-10 16,16-3 1-16,4-29 2 15</inkml:trace>
  <inkml:trace contextRef="#ctx0" brushRef="#br1" timeOffset="544100.1207">9104 11741 94 0,'3'20'43'16,"-9"6"-1"-16,3 25-2 15,-19 17-38-15,7 18-3 16,-5 12 1-16,-3 15-1 15,-4 4 1-15,2 0-4 16,5-3 2-16,5-21-4 16,23 1-14-16,-2-36-22 15,23-11 2-15,2-31-3 16,18-16 3-16</inkml:trace>
  <inkml:trace contextRef="#ctx0" brushRef="#br1" timeOffset="544454.141">9207 12566 88 0,'3'15'41'16,"20"-4"0"-16,7-21 0 15,31-8-40-15,0-14 1 16,9-3 1-16,-3-9-1 15,-1-1 0-15,-14-5-1 16,-9 8 1-16,-21 1-1 16,-19 9-1-16,-15 8 1 15,-20 15 1-15,-11 12-1 16,-11 15 1-16,-7 19-1 15,-2 14 2-15,5 11-2 16,11 4 0-16,12 4-1 0,20-7 1 16,23-9-1-16,17-14-1 15,27-14-2-15,13-24-6 16,28 5-10-16,-7-31-8 15,17 9-15-15,-10-10-1 16,-1 8-2-16,-12-1 2 16</inkml:trace>
  <inkml:trace contextRef="#ctx0" brushRef="#br1" timeOffset="544596.1491">10283 12817 111 0,'-15'13'44'0,"15"-13"-1"15,-14-4-5-15,5-27-53 16,24 13-15-16,-6-14-14 0,11 3-1 15,-3-7 0-15,11 3-1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06:24.1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1616 10964 41 0,'5'-15'27'16,"-5"15"0"-16,0 0 0 15,0 0-23-15,0 0 0 16,-15-10-2-16,15 10 2 15,0 0 0-15,0 0 1 0,-12 1-3 16,12-1 3-16,0 0 1 16,7 11-1-16,-7-11 0 15,2 30-1-15,-4 2-1 16,3 14-2-16,-5 9 4 15,-4 19-4-15,1 11 0 16,-2 10-1-16,-4-2 1 16,3-2 0-16,1-8-2 15,0-12-4-15,8-10-4 16,-6-29-25-16,15-12 0 15,-8-20-2-15,17-13 2 16</inkml:trace>
  <inkml:trace contextRef="#ctx0" brushRef="#br0" timeOffset="267.0153">1251 10998 87 0,'-20'-7'38'0,"20"7"0"16,-15-7-1-16,22-4-24 16,13-2-12-16,16-5 0 15,16-6-1-15,15-6 0 16,20-5 1-16,7-1-2 15,6 4-3-15,-6-3-16 16,2 25-16-16,-17 5 0 16,-11 21-3-16,-27 7 1 0</inkml:trace>
  <inkml:trace contextRef="#ctx0" brushRef="#br0" timeOffset="704.0403">2250 11258 65 0,'-24'4'36'0,"11"6"-1"16,-9-3 2-16,5 18-28 15,-8 0-3-15,6 15-1 16,-2 8-1-16,7 10 1 15,4 5-3-15,9 3-1 16,9-1-1-16,9-5 1 16,14-17-1-16,13-15 1 15,9-23-1-15,8-18 0 16,3-20 1-16,-4-13 0 15,-6-14 0-15,-10-6-1 16,-18 2 1-16,-23 2-2 16,-22 10 1-16,-20 12-2 15,-13 15 0-15,-11 10-2 0,0 18-4 16,-9-1-27-16,27 17-1 15,8-8-1-15,27 5-2 16</inkml:trace>
  <inkml:trace contextRef="#ctx0" brushRef="#br0" timeOffset="2343.134">3793 11371 62 0,'2'-12'35'16,"-2"12"-1"-16,0 0 0 16,-10 18-28-16,0-2-3 15,3 9 0-15,-2 9-1 16,2 6 0-16,-3 9 0 15,5 4 0-15,-2 1 0 16,3 4 0-16,2-9-1 16,2-6 0-16,0-11 1 15,5-15-1-15,-5-17 0 16,13-15 0-16,-4-17 0 15,2-13-1-15,2-14 2 16,1-8-1-16,-3-7 0 16,4-1 0-16,2 2-1 15,0 5 0-15,2 10 0 0,0 9 0 16,4 8 0-16,3 12-1 15,6 12 1-15,1 8 0 16,2 8-1-16,0 5 1 16,0 9 0-16,-2 4-1 15,-8 5 1-15,-6 9-1 16,-11 5 0-16,-11 6 1 15,-12 4 0-15,-10 3 0 16,-14 6-1-16,-8-4 2 16,-4-1-1-16,-6-4 1 15,4-5-1-15,3-8 2 16,5-3-2-16,8-5 2 15,7 0-2-15,7 3 2 16,7 6-1-16,2 9-2 16,4 11 2-16,4 10-3 0,-1 11 1 15,0 6-2-15,0 5-4 16,-6-12-28-16,11 1 0 15,-3-22-1-15,10-11-2 16</inkml:trace>
  <inkml:trace contextRef="#ctx0" brushRef="#br0" timeOffset="2764.1581">4347 11367 83 0,'-20'27'37'0,"7"14"-1"16,-8-3-1-16,6 9-34 15,3 5 0-15,6 2 1 16,-1 1 0-16,3 0-2 15,1-6 2-15,2-8-2 16,1-11 2-16,3-14-2 16,-3-16 1-16,17-19 0 15,-3-18 0-15,2-13 1 16,3-15-1-16,3-10 1 15,-2-8-1-15,0-1 1 16,-1 5-1-16,-4 10 0 16,-4 13 0-16,-3 13 0 15,-3 15 1-15,2 15-2 0,-7 13 1 16,19 4-2-16,0 10-1 15,4-5-4-15,24 11-10 16,0-16-22-16,19 5 1 16,-3-15-2-16,13 0 0 15</inkml:trace>
  <inkml:trace contextRef="#ctx0" brushRef="#br0" timeOffset="3123.1786">4897 11388 85 0,'-17'40'38'0,"17"-2"1"16,6-19 0-16,22-8-37 15,9-15 1-15,15-7-1 16,9-15 1-16,5-6-2 15,5-9 1-15,0-3-2 16,-8-1 1-16,-9 3 0 16,-16 7 0-16,-19 5-1 15,-14 12 1-15,-22 12-1 16,-18 15 1-16,-17 12 1 15,-13 14-2-15,-6 10 2 16,2 3-2-16,6 7 1 16,13-1-1-16,17-3 0 15,20-10-2-15,24-13-1 0,29-7-5 16,13-25-29-16,37-1-1 15,1-20 0-15,18-1-1 16</inkml:trace>
  <inkml:trace contextRef="#ctx0" brushRef="#br0" timeOffset="3425.1959">5838 11147 99 0,'-58'5'40'16,"4"14"0"-16,-12-6-3 15,9 13-34-15,6-2-1 16,16 0-1-16,13-1 0 15,20-3-1-15,17-5 0 16,16-5-1-16,18-4 1 16,3-1 0-16,5-4 0 0,-4 0 0 15,-7 2 0-15,-7 4 1 16,-16 7-1-16,-16 9 1 15,-17 7-2-15,-12 6 1 16,-10 4 0-16,-7 2-1 16,-1-1-1-16,3-6-1 15,9-1-7-15,3-21-27 16,25-13-1-16,23-10-1 15,19-17 0-15</inkml:trace>
  <inkml:trace contextRef="#ctx0" brushRef="#br0" timeOffset="4074.233">6169 11325 95 0,'-33'34'40'0,"0"-13"2"15,19-2-3-15,14-19-37 16,17-11 0-16,19-6-2 15,10-8 1-15,6-6-1 16,5-4 0-16,-5-3 1 16,-5 1-1-16,-14 5 1 15,-11 5-1-15,-18 7 1 16,-13 6 0-16,-13 10 0 15,-10 9 0-15,-13 6 0 16,-2 11 0-16,-6 7 0 16,4 6 0-16,6 4 0 15,10 2 0-15,13-1 0 0,16-3 0 16,22-12-1-16,14-7 1 15,19-11-1-15,14-10 0 16,6-13 0-16,4-7 0 16,1-8 0-16,-6-4 0 15,-7 3 1-15,-13 2-1 16,-13 4 1-16,-14 9-1 15,-12 8 0-15,-11 9 1 16,-11 17-1-16,-11 8 0 16,-5 12 0-16,-3 6 0 15,-2 5 0-15,5 2 0 16,6-4 0-16,7-7 0 15,14-17 0-15,14-14 0 0,13-17 0 16,11-13 0-16,10-15 1 16,4-10-1-16,0-5 1 15,1-2 0-15,-7 7 0 16,-6 7 0-16,-10 10 0 15,-9 14 0-15,-21 16 0 16,0 0-1-16,0 29 1 16,-8-2-1-16,2 0-1 15,6 1 0-15,7-5-2 16,9-13-2-16,20-3-9 15,-2-25-26-15,28-3-2 16,-5-23 0-16,19-2 2 16</inkml:trace>
  <inkml:trace contextRef="#ctx0" brushRef="#br0" timeOffset="4236.2423">7616 10672 110 0,'-40'41'41'0,"0"24"-1"15,-12 4 0-15,15 10-38 16,-3 4-2-16,12-2-4 15,10 2-4-15,1-20-31 16,20-2-2-16,-1-21 1 16,13-10-1-16</inkml:trace>
  <inkml:trace contextRef="#ctx0" brushRef="#br0" timeOffset="4394.2513">7337 10961 121 0,'0'0'45'0,"0"0"-2"16,12 25-1-16,13-2-42 15,26-22-11-15,34 7-28 16,6-15-3-16,34 0 0 16,7-14-3-16</inkml:trace>
  <inkml:trace contextRef="#ctx0" brushRef="#br0" timeOffset="4838.2767">8596 11086 76 0,'19'-23'40'0,"4"13"1"0,-12 1 0 15,3 11-28-15,-10 11-9 16,-3 14-1-16,-9 8-2 16,0 12-1-16,-3 6 0 15,0 3-4-15,8 0-1 16,-3-17-31-16,22 3-3 15,-1-24 0-15,16-6-1 16</inkml:trace>
  <inkml:trace contextRef="#ctx0" brushRef="#br0" timeOffset="5276.3018">8700 10901 111 0,'-19'-4'40'0,"19"4"2"16,-11 5-3-16,32-1-37 15,-2 0-2-15,9 4 1 16,0 4 0-16,6 3-1 16,-1 6 1-16,-5 9-2 15,-1 4 2-15,-11 6-2 16,-8 4 1-16,-3 2-1 15,-7-1 2-15,-2-2-2 16,-2-7 1-16,0-8 0 16,2-9 1-16,4-19-1 15,0 0 0-15,23-11 0 16,0-13 0-16,3-12 0 0,6-3 1 15,4-7 1-15,6 1-2 16,-2 1 1-16,-1 7 0 16,-3 10 0-16,-6 8-1 15,-4 15 2-15,-5 9-3 16,-6 10 0-16,-3 11 0 15,-3 5-3-15,6 5 1 16,3-3-4-16,15 8-13 16,1-21-22-16,17 2 3 15,1-21-1-15,20-2-1 16</inkml:trace>
  <inkml:trace contextRef="#ctx0" brushRef="#br0" timeOffset="5506.3149">10095 10504 100 0,'-44'-51'40'0,"1"25"1"16,-15 14-2-16,9 24-33 16,-8 22-2-16,8 23 0 15,3 13-3-15,6 13 1 16,8 7-2-16,8 5-1 15,10-2 1-15,6-3-3 16,10-5 0-16,1-18-6 16,21-3-29-16,-10-24-3 15,16-10 1-15,-8-24 0 16</inkml:trace>
  <inkml:trace contextRef="#ctx0" brushRef="#br0" timeOffset="6272.3588">9668 10948 111 0,'-18'2'41'16,"18"-2"0"-16,0 0-1 16,24 6-39-16,14-11 0 15,17 0 0-15,10-2 0 16,6 0-1-16,2 0 0 15,0 3-1-15,-6 3 1 16,-11 2-1-16,-11 6 1 16,-17 0 0-16,-14 5 0 15,-11 1 0-15,-12 2 0 16,-11 3 1-16,-7 3 0 0,-3-1-2 15,-3 5 2-15,3 2-2 16,2 3 2-16,8 3-1 16,5-3 0-16,12 1-1 15,7-5 1-15,14-4 1 16,8-7-1-16,9-10-1 15,4-11 1-15,1-9-2 16,5-10 1-16,-6-10 0 16,-2-5 0-16,-8-5 1 15,-4 0-1-15,-13-1 2 16,-2 3-1-16,-10 7 1 15,-6 10 0-15,-6 5 2 16,0 12-3-16,-5 8 1 16,6 7 0-16,-1 7 0 0,6 3 0 15,10 0-1-15,6 1 1 16,6-4-1-16,10-1 1 15,8-3-1-15,3-3 0 16,5-3 1-16,-2 0-1 16,-2 2 0-16,-2 0 1 15,-8 3-1-15,-5 4 0 16,-8 3-1-16,-10 7 1 15,-5 1-2-15,-6 5 2 16,-9 2-1-16,-1 2 1 16,1-1-2-16,-1-7 2 15,3-2 0-15,6-8 1 16,7-14-1-16,0 0 1 0,17-16 0 15,2-11-1-15,7-8 1 16,3-5 1-16,5-7 0 16,-1-3-1-16,1 5 1 15,-5 3-1-15,-4 7 0 16,-3 5-1-16,-1 8-1 15,-1 9-3-15,-6 1-6 16,14 16-25-16,-13-9-7 16,11 10 2-16,-6-9-3 15</inkml:trace>
  <inkml:trace contextRef="#ctx0" brushRef="#br0" timeOffset="6798.3888">11200 10887 103 0,'-16'11'41'16,"16"2"1"-16,-8-1-2 16,11 8-35-16,-14 5 0 15,-1 8-4-15,-3 2 2 16,-1 4-2-16,-3-2 0 15,2 0-1-15,0-7 0 16,5-6-1-16,4-11 2 16,8-13-1-16,14-6 0 15,3-13 0-15,6-11 0 16,8-7 2-16,1-5-2 15,3-8 2-15,-3 7-2 0,-5 4 2 16,-6 9-2-16,-11 11 2 16,-10 19-2-16,0 0 0 15,-10 11 0-15,-3 12 1 16,1 2-2-16,3 1 0 15,11-3 1-15,8-7-1 16,12-8 1-16,10-9 1 16,14-9-1-16,4-8 1 15,6-6 0-15,-2-2 1 16,0-1 0-16,-5 3-2 15,-9 7 0-15,-7 7 0 16,-13 13 0-16,-6 11 0 16,-14 12 0-16,-8 9 0 15,-6 7 0-15,-3 2-4 16,5 8-4-16,-8-15-10 0,26 7-19 15,-6-21-7-15,22-3 1 16,5-22 0-16</inkml:trace>
  <inkml:trace contextRef="#ctx0" brushRef="#br0" timeOffset="7464.4269">12561 11032 80 0,'-10'-6'40'15,"-11"-2"-1"-15,-2 9 2 0,-15-5-34 16,3 12-2-16,-6 0 0 16,1 10-1-16,-4 2-1 15,6 8-1-15,-1 3 0 16,9 0 0-16,7 2-1 15,10-1 0-15,12-6 0 16,13-2-1-16,12-10 0 16,11-7 0-16,9-12 0 15,8-5 1-15,1-10-1 16,-3-7 0-16,-1-3 0 15,-10-7 1-15,-6 2-1 16,-11 1 2-16,-7 5-1 16,-10 2 0-16,-6 10 0 0,1 17 0 15,-16-5-1 1,6 17 0-16,-2 11-1 0,7 5-1 15,7 9-1-15,3-3-1 16,17 1-2-16,7-17-9 16,28 2-24-16,-1-25-1 15,20-5-1-15,-4-25-1 16</inkml:trace>
  <inkml:trace contextRef="#ctx0" brushRef="#br0" timeOffset="7654.4378">13167 10435 110 0,'-46'44'41'16,"4"28"2"-16,-2 2-6 16,11 17-35-16,8 1-2 15,9 3-1-15,10-3-1 16,5-10-4-16,15 0-24 15,-5-22-10-15,12-7 0 16,-10-23-2-16</inkml:trace>
  <inkml:trace contextRef="#ctx0" brushRef="#br0" timeOffset="7992.4571">12899 10920 106 0,'-7'12'41'0,"15"7"1"15,4-10-2-15,13-4-37 16,16-6-1-16,14-3 0 16,9-9 0-16,2-1-1 15,-3-2-1-15,0-3 1 16,-10 4-1-16,-10 3 1 15,-11 4-1-15,-12 6 1 16,-20 2 0-16,11 18 0 16,-18 3-2-16,-6 7 2 15,-2 7-1-15,-4 5-2 16,3 3 1-16,0-1-1 15,8-2-2-15,2-9-2 16,16 2-18-16,-10-33-17 16,31 10 0-16,-8-32 0 0,15-4 2 15</inkml:trace>
  <inkml:trace contextRef="#ctx0" brushRef="#br0" timeOffset="8143.4658">13598 10574 115 0,'-25'14'41'0,"-7"-1"0"15,16 10-4-15,17 2-47 16,2-12-28-16,28 10-2 16,1-10 1-16,21 9-3 15</inkml:trace>
  <inkml:trace contextRef="#ctx0" brushRef="#br0" timeOffset="8766.5014">13987 10876 97 0,'-13'18'40'15,"-14"-6"0"-15,6 12 0 16,-14-3-34-16,6 11-2 15,-3 0 0-15,6 8-2 16,2-1 0-16,7 3-2 16,10-5 1-16,8-5-1 15,13-10 0-15,10-10 0 16,13-14 0-16,7-11-1 15,3-10 0-15,0-10-1 16,-5-6 2-16,-5-8 1 16,-8-1-2-16,-10 2 3 0,-9 4-2 15,-10 8 2-15,-5 7-1 16,-6 9 2-16,-2 10-3 15,0 9 0-15,13-1 1 16,-9 21-1-16,13-5 0 16,9 2 0-16,7 0 0 15,9 2 0-15,4-4 0 16,4-1-1-16,1-3 1 15,-1 1-1-15,-4-1 1 16,-4-2-1-16,-7-1 1 16,-6-1 0-16,-16-8 0 15,10 15 0-15,-10-15 1 16,-15 16-1-16,-2-5 1 15,0-2-1-15,-2-1 0 16,4-1 0-16,15-7 0 0,0 0 0 16,0 0 0-16,31-17 0 15,2-2 1-15,8 1 0 16,3-5 0-16,3 0 1 15,-4 4-1-15,-5 7 1 16,-6 5 0-16,-12 9 0 16,-6 8-3-16,-8 5 1 15,-7 6-1-15,-3 2-2 16,2 5-2-16,-5-12-8 15,15 15-10-15,-12-19-20 16,13 1 1-16,-9-13-1 16,21 5 0-16</inkml:trace>
  <inkml:trace contextRef="#ctx0" brushRef="#br0" timeOffset="9818.5616">15852 11048 51 0,'14'-10'39'0,"-2"-6"-2"16,6 4 0-16,-8-7-16 16,5 6-13-16,-11-2-3 15,-4 15 3-15,5-13-4 16,-5 13 0-16,-21 8 0 15,4 5-2-15,-6 5 0 16,-3 7-2-16,-2 5 1 16,2 9-2-16,1 1 1 15,6 4-1-15,7-2 1 16,11-2-1-16,10-8 1 15,12-8 0-15,12-11 0 16,5-13 0-16,8-10 0 16,2-13 0-16,0-10 0 0,-6-7-1 15,-6-4 3 1,-13-3 0-16,-8 2-2 0,-10 0 2 15,-10 6-1-15,-8 5 1 16,-5 10-1-16,-7 8 1 16,-2 8-2-16,1 4 0 15,2 7 0-15,7 4 0 16,7 3 1-16,10-10-1 15,16 15 1-15,15-11-1 16,15-4 0-16,8-3 1 16,11 1-1-16,4 0 0 15,-3 2 1-15,-4 3-2 16,-10 7 0-16,-10 8-1 15,-17 6 1-15,-11 7-1 16,-14 9 2-16,-9 4-2 0,-8 2 1 16,-3 2 0-16,0-7 1 15,1-3 0-15,7-9 0 16,10-14 0-16,13-17 0 15,16-16 0-15,15-13 1 16,10-14 0-16,7-8 2 16,5-4 1-16,2-2-1 15,-8 6 1-15,-7 9-1 16,-12 13 0-16,-15 14 0 15,-11 18-1-15,-12 17-4 16,-11 13-1-16,-4 14 0 16,-2 4-3-16,7 13-7 15,-6-15-19-15,24 9-10 16,-3-18 0-16,26-3 0 0,5-14 1 15</inkml:trace>
  <inkml:trace contextRef="#ctx0" brushRef="#br0" timeOffset="10169.5817">18137 10695 104 0,'-15'52'38'16,"0"14"0"-16,-11-4-5 15,2 9-34-15,1-1 0 16,4-1-1-16,5-2-1 15,3-12-9-15,13 2-26 16,4-18 0-16,15-4 0 16,-3-19 1-16</inkml:trace>
  <inkml:trace contextRef="#ctx0" brushRef="#br0" timeOffset="10352.5921">17902 11088 97 0,'-23'1'39'16,"2"-6"2"-16,21 5-2 15,15-3-37-15,21-9-2 16,22-8-1-16,11-11-4 16,27 0-29-16,-3-15-2 15,16 2-1-15,-13-12 0 16</inkml:trace>
  <inkml:trace contextRef="#ctx0" brushRef="#br0" timeOffset="10719.6131">18689 10533 107 0,'-36'30'39'15,"9"18"1"-15,-8 0-1 16,14 9-34-16,-7 9-3 16,6 5-1-16,-2 4 0 15,-2 4 0-15,3-4 0 16,5-6-2-16,4-10 1 15,8-9-1-15,7-17 2 16,15-15-1-16,9-15 1 16,10-18-1-16,11-13 0 15,7-9 0-15,3-6 1 16,1-3-1-16,-5 2 1 15,-9 6 2-15,-6 9-2 16,-10 12 1-16,-12 13-2 0,-15 4 0 16,0 27 0-16,-13 3 0 15,-3 8-1-15,0 0-3 16,4 6 1-16,-1-7-3 15,13-1-1-15,2-21-8 16,25 2-23-16,-2-19-2 16,18-4 1-16,-5-15 0 15</inkml:trace>
  <inkml:trace contextRef="#ctx0" brushRef="#br0" timeOffset="10903.6237">19221 11023 80 0,'-5'-16'41'0,"5"16"-2"15,-24 8 2-15,8 23-13 16,-6-1-26-16,2 9-2 0,-2 7 1 15,7 0-3-15,6 1 0 16,5-11-2-16,16 5-11 16,-2-27-23-16,16-2-1 15,-5-24 1-15,15-6-3 16</inkml:trace>
  <inkml:trace contextRef="#ctx0" brushRef="#br0" timeOffset="11027.6307">19199 10686 113 0,'-20'-23'36'0,"8"9"-3"16,12 14-31-16,0 0-39 16,27-1-1-16,15 12-2 0</inkml:trace>
  <inkml:trace contextRef="#ctx0" brushRef="#br0" timeOffset="11319.6474">19608 10860 121 0,'-34'20'40'16,"-12"-12"0"-16,9 12-5 15,-1-9-32-15,8 5-1 16,10-2 0-16,6 5-2 16,13-1 0-16,11 3-2 15,10 0 2-15,4 0-3 16,1 4 2-16,1 0-1 15,-6 3 1-15,-6-1 0 16,-9 5 1-16,-12-2 1 0,-11-1 0 16,-6 3-1-16,-6-7 0 15,-6-4-2-15,5-4-4 16,-11-18-19-16,18 2-14 15,-4-16-1-15,14-1-2 16,2-16 1-16</inkml:trace>
  <inkml:trace contextRef="#ctx0" brushRef="#br0" timeOffset="12349.7064">20879 10373 102 0,'0'0'39'0,"0"0"0"15,-14 27-1-15,-7 17-35 16,5 8 0-16,-3 15-1 0,0 15 0 16,-5 10-2-16,0 7 0 15,0 1-1-15,5-4 0 16,5-7-2-16,9-18-2 15,8-5-3-15,-2-25-29 16,19-6-1-16,-6-23 0 16,9-4-1-16</inkml:trace>
  <inkml:trace contextRef="#ctx0" brushRef="#br0" timeOffset="13010.7442">20614 11092 94 0,'-42'-10'38'15,"-1"-5"2"-15,16 10-3 16,10 1-31-16,17 4-4 0,34-19 0 15,10 5-1-15,22-1-4 16,5-4-2-16,23 7-9 16,-14-13-4-16,14 17 1 15,-23-8 8-15,-4 12 2 16,-20 1 3-16,-12 3 3 15,-15 5 5-15,-20-5 8 16,3 11 7-16,-22-11-4 16,8 12-4-16,-13-3-3 15,6 9-4-15,-4-1 1 16,6 7-4-16,0 4 3 15,8 6-3-15,0 1 1 16,8 3-2-16,4-4 1 16,8-2 0-16,7-9 0 15,5-7 0-15,7-11 0 0,7-13 0 16,6-11-1-16,6-9 1 15,1-10 0-15,0-6 2 16,-3-4-2-16,-2 1 2 16,-8 7-2-16,-7 5 1 15,-9 11-2-15,-12 14 2 16,-10 10-4-16,-11 28-1 15,-15 16 1-15,-6 19 0 16,-13 21 0-16,-7 14 0 16,-7 10 1-16,-1 7 2 15,0-3-1-15,6-4 0 16,8-17 0-16,9-15 0 0,11-23 1 15,12-17-1-15,12-23 1 16,2-13-3-16,22-31 2 16,-2-8 1-16,3-15-1 15,5-13 1-15,0-15-1 16,1-9 0-16,2-1 0 15,-2-1-1-15,1 10 0 16,-2 5-2-16,4 15-1 16,-4 3-4-16,10 29-11 15,-9-4-21-15,9 22 2 16,-5-4 0-16,14 11-1 15</inkml:trace>
  <inkml:trace contextRef="#ctx0" brushRef="#br0" timeOffset="13603.7781">21961 10919 106 0,'14'-1'39'15,"-14"1"0"-15,0 0 0 16,-14 9-32-16,3 10-3 16,-5 6-1-16,0 11-2 15,-5 6 1-15,-1 9-2 16,1 5 1-16,0 1-1 15,2-3 0-15,5-4 0 16,2-8 0-16,5-10 1 16,4-13-1-16,3-19 0 15,12 2 0-15,6-20 0 16,2-9 0-16,2-11-1 15,3-6 1-15,2-10 0 16,2-6 1-16,0 0 1 0,0 3-1 16,-3 5 0-16,2 8 0 15,1 6 0-15,2 9 0 16,1 12 1-16,1 10-2 15,0 10-1-15,-2 6 0 16,4 2-1-16,-4 8 1 16,-3 4 0-16,-5 1-2 15,-6 3 0-15,-8 3 2 16,-12-2-2-16,-11 4 2 15,-10-4 0-15,-11 1 0 16,-8-1-1-16,-8-4 2 16,-2-1 0-16,-3-3 0 15,5-2 0-15,3-2 0 16,5-1 0-16,8 1 0 0,6 5 1 15,4 3-1-15,3 10 1 16,-2 7-1-16,1 14 3 16,-6 9-2-16,-5 12 1 15,-5 5-1-15,-5 2-1 16,4-1-1-16,0-9-1 15,15-8-8-15,1-31-14 16,28-9-15-16,9-34-2 16,30-12 0-16,10-28 0 15</inkml:trace>
  <inkml:trace contextRef="#ctx0" brushRef="#br0" timeOffset="13964.7987">22402 11115 99 0,'-13'2'40'16,"13"-2"0"-16,21-3 0 15,15-2-36-15,8-12-2 16,12-2 1-16,3-6-1 15,5 1 1-15,-8-4-1 16,-5 1 1-16,-10-1-1 16,-15 5 1-16,-12 5-2 15,-15 5 0-15,-16 7 1 16,-12 8-1-16,-14 11 1 0,-6 12-1 15,1 8 0-15,0 8-2 16,6 5 2-16,11 4-2 16,14-2 1-16,17-7-4 15,24-4-2-15,12-19-8 16,36 2-23-16,2-21-3 15,29-3-2-15,7-17 0 16</inkml:trace>
  <inkml:trace contextRef="#ctx0" brushRef="#br0" timeOffset="14662.8387">23821 10921 89 0,'0'0'35'0,"12"-15"3"16,-12 15-1-16,0 0-28 15,-18-12-3-15,1 19-1 16,-7 1 0-16,-5 13-2 15,-4 0 0-15,2 8-2 16,0 4 0-16,5 0 0 16,5 2-1-16,11-3-1 15,9-1 1-15,12-7 0 16,11-4 0-16,12-5 1 0,8-8-1 15,10-7 1-15,6-8-1 16,4-10 1-16,3-2-1 16,-7-9-1-16,-6-7 2 15,-10-1 0-15,-14-2-1 16,-13 0 1-16,-15 3-1 15,-15 5 1-15,-8 5-2 16,-10 8 3-16,-4 11-3 16,-2 7 0-16,5 9-1 15,5 2-2-15,20 13-8 16,2-13-27-16,34 6 1 15,6-16-1-15,32 0 0 16</inkml:trace>
  <inkml:trace contextRef="#ctx0" brushRef="#br0" timeOffset="14894.8519">24872 10235 93 0,'-38'-45'38'15,"-15"10"2"-15,-1 20-3 16,-11 16-31-16,7 24 0 15,-3 16-4-15,5 21 0 16,5 15-1-16,5 14 0 16,7 6-2-16,11 8 1 15,8-1-4-15,5-11-5 16,16 2-29-16,-5-23-1 0,9-8 0 15,-5-23-1 1</inkml:trace>
  <inkml:trace contextRef="#ctx0" brushRef="#br0" timeOffset="15060.8614">24212 10879 116 0,'10'-37'42'16,"28"14"3"-16,7-7-5 15,31 0-39-15,12 19-23 16,-4-13-17-16,14 15-2 15,-16-4-1-15,-1 16-2 16</inkml:trace>
  <inkml:trace contextRef="#ctx0" brushRef="#br0" timeOffset="15924.9109">1500 12796 78 0,'1'-26'39'0,"-1"26"-2"15,-5-20-2-15,5 20-32 0,0 0 1 16,-1 18-1-16,1 6 1 15,2 12-1-15,1 10-1 16,0 4-1-16,3 6 1 16,3 0-1-16,1-6 0 15,6-9 0-15,4-8 0 16,4-17 0-16,5-18-1 15,8-17 1-15,1-18-1 16,4-11 1-16,0-10-1 16,-4-8 1-16,-5-2-1 15,-5 1-1-15,-7 11-2 16,-9 4-2-16,0 21-6 15,-13 0-26-15,12 22 0 0,-11-3 1 16,15 17-3-16</inkml:trace>
  <inkml:trace contextRef="#ctx0" brushRef="#br0" timeOffset="16600.9495">2330 12713 77 0,'-25'3'38'16,"-11"-7"0"-16,7 15 1 16,-12-2-32-16,13 11 0 15,-5 3-2-15,6 9 0 0,4 4-2 16,6 6 0-16,3 0-1 15,14 2-1-15,6-9 0 16,7-5-1-16,10-11 0 16,7-11 0-16,6-12 0 15,5-12 0-15,-1-9 0 16,-3-6 0-16,-4-6 0 15,-1-1 0-15,-8 1 1 16,-5 1-1-16,-9 8 0 16,-2 7 0-16,-6 4 1 15,1 7-1-15,-3 10 0 16,0 0 0-16,-8 22 0 15,5 0 0-15,5 2 0 16,1 4 0-16,5-2 0 0,6 2 0 16,5-3 0-16,7-7 1 15,7-5-1-15,4-4 0 16,1-5 0-16,0 0 0 15,0-2 0-15,-5-1 1 16,-4 1-1-16,-7 2 0 16,-8 3 0-16,-14-7 0 15,9 22 0-15,-13-9 0 16,-4 2 0-16,-1 0 0 15,1-3 0-15,8-12 1 16,-12 10-1-16,12-10 1 16,7-23-1-16,7 0 0 15,6-8 0-15,2-5 0 16,1-2 0-16,1-3 0 15,0 3-1-15,-5 3 0 0,-1 10-2 16,-8-3-1-16,2 12-2 16,-9-5-6-16,15 19-16 15,-13-14-11-15,13 12 2 16,-9-8-1-16,14 9 1 15</inkml:trace>
  <inkml:trace contextRef="#ctx0" brushRef="#br0" timeOffset="16797.9608">3138 12723 79 0,'-5'11'38'15,"10"13"0"-15,-11-3-1 16,11 13-29-16,-10 3-1 16,4 7-2-16,-4 5-2 15,4 1-1-15,2-3 0 0,-2-5-2 16,5-8-2-16,0-12-2 15,15-7-17-15,-9-34-17 16,18-5 1-16,-5-24-2 16,8-6 0-16</inkml:trace>
  <inkml:trace contextRef="#ctx0" brushRef="#br0" timeOffset="16917.9677">3167 12374 90 0,'-29'0'20'0,"10"0"-19"16,19 0-2-16,0 0-37 15,14 13 1-15</inkml:trace>
  <inkml:trace contextRef="#ctx0" brushRef="#br0" timeOffset="17389.9947">4019 12745 66 0,'-26'-2'37'15,"3"2"0"-15,-6-13 0 16,10 8-26-16,-8-8-3 16,9 8-1-16,-8-1-2 15,3 8-2-15,-2 7 0 16,-3 14 0-16,-5 7 0 15,0 11-1-15,-2 5 0 0,6 5 1 16,4-3-2-16,10 0 1 16,9-7-1-16,10-11 0 15,17-18-1-15,13-10 1 16,12-16-1-16,11-13-1 15,6-11 1-15,0-4 0 16,-1-6 0-16,-6 0 0 16,-12 4 0-16,-9 5 0 15,-12 9 0-15,-11 9 0 16,-12 10 0-16,0 11 0 15,-17 10 0-15,2 8 0 16,3 9-1-16,4 3 0 0,8 2-2 16,3-3-1-16,15 2-4 15,0-21-7-15,24 3-23 16,-5-26 0-16,16-3-1 15,-5-22 1-15</inkml:trace>
  <inkml:trace contextRef="#ctx0" brushRef="#br0" timeOffset="17577.0054">4734 12132 88 0,'-35'27'38'16,"8"29"1"-16,-15 16 0 15,0 19-34-15,-3 10-2 16,7 11-1-16,8-2-2 15,4-8-2-15,12-2-7 0,-2-22-28 16,24-10 1-16,-3-23-3 16,9-13 0-16</inkml:trace>
  <inkml:trace contextRef="#ctx0" brushRef="#br0" timeOffset="17886.023">4404 12577 95 0,'3'15'40'16,"11"-13"2"-16,16 3-2 16,9-9-37-16,8-3 0 15,4-5 0-15,4 2-1 0,-3-1 0 16,-1 5-1-16,-7 1 0 15,-7 11 0-15,-12 8 0 16,-7 7-1-16,-13 13 1 16,-7 6-1-16,-6 9 0 15,-2-1 0-15,-4 5 0 16,1-6-2-16,7-4-3 15,-2-21-5-15,23 5-20 16,-15-27-11-16,28-19 1 16,-10-16-1-16</inkml:trace>
  <inkml:trace contextRef="#ctx0" brushRef="#br0" timeOffset="18029.0312">4950 12278 97 0,'-16'-4'40'15,"-3"6"-1"-15,12 15-2 16,7-17-40-16,-2 17-30 15,29 4-5-15,1-11 0 16,17 6-1-16</inkml:trace>
  <inkml:trace contextRef="#ctx0" brushRef="#br0" timeOffset="18653.0669">5437 12452 103 0,'-4'26'41'16,"-22"-7"-1"-16,2 15-6 15,-12-5-30-15,-1 9 0 16,-3 2 0-16,5 11-1 0,2-2-1 15,11-2 0-15,9-3-1 16,11-4 0-16,15-11-1 16,10-12 0-16,14-14 0 15,9-16-1-15,6-11 0 16,2-13 0-16,-4-6 0 15,-4-6 0-15,-7-3 0 16,-9 0 1-16,-9 7-1 16,-8 6 1-16,-4 6 0 15,-3 9 1-15,-2 8-1 16,-4 16 1-16,10-8-1 15,-10 8 0-15,20 18 1 16,-6-2 0-16,-2 2-1 0,7 1 0 16,1 0 1-16,-3 2-2 15,-1 0 2-15,0 0-1 16,-5 5 0-16,-8 0-1 15,-5 4 2-15,-9 6 0 16,-5-2-1-16,-2 1 1 16,-3-5 0-16,3-6-1 15,5-11 0-15,13-13 1 16,7-16-1-16,13-11 0 15,12-11 0-15,8-7-1 16,4-6 1-16,5 0 1 16,0 3-1-16,-5 11 1 15,-6 10 0-15,-8 14 1 16,-9 12-2-16,-7 14 1 15,-10 11 0-15,-7 8-1 0,-2 7 0 16,-3 4-1-16,3 0 0 16,1-5-3-16,7 0-1 15,2-16-7-15,18 6-5 16,-10-25-9-16,27 8-16 15,-7-21 0-15,13 3 0 16,-6-14 3-16</inkml:trace>
  <inkml:trace contextRef="#ctx0" brushRef="#br0" timeOffset="18780.0742">6446 12818 92 0,'-16'45'40'0,"-14"-2"1"16,4 9-3-16,-4-8-40 15,0-4-31-15,17 7-8 0,1-12 2 16,14-3-4-16</inkml:trace>
  <inkml:trace contextRef="#ctx0" brushRef="#br1" timeOffset="22305.2758">7104 12415 69 0,'-1'23'38'0,"-14"-5"-3"16,3 16 2-16,-6-5-33 15,3 10-1-15,-4 1 2 16,10 12-1-16,-5 1-1 15,6 7-1-15,2-5 0 16,10-3-1-16,0-10 0 16,11-16 0-16,10-18 0 15,6-21-1-15,11-23 1 16,4-16-1-16,6-13 0 15,-2-5 1-15,-1-2 0 16,-7 8 0-16,-7 12 0 16,-7 12 0-16,-14 17-1 0,-14 23 1 15,0 0-1-15,-4 28-1 16,-4 10 1-16,-2 7-1 15,1 10 0-15,4 2 0 16,6 0 1-16,7-3-1 16,7-10 1-16,10-11 1 15,5-12 0-15,7-14 0 16,3-15 0-16,3-12 1 15,-1-9-1-15,-5-7 1 16,-5-11-1-16,-7-2 1 16,-3-5-2-16,-9-3-1 15,-3 9-3-15,-8-6-2 16,12 19-23-16,-17-8-11 15,11 21 1-15,-8 3-2 0</inkml:trace>
  <inkml:trace contextRef="#ctx0" brushRef="#br1" timeOffset="22675.297">7985 12597 67 0,'12'18'37'0,"-12"-18"0"15,30 17 1-15,-8-23-32 16,14-6-1-16,6-10 0 16,10 3 1-16,-5-7-2 15,-5 0 0-15,-7-4-1 0,-11 2 1 16,-13 3-2-16,-12 8 2 15,-19 3-3-15,-12 6 1 16,-11 8-1-16,-5 7 1 16,-2 10-2-16,2 15 2 15,3 7-1-15,9 11-1 16,10 2 1-16,15 1-2 15,18-2 1-15,11-10-2 16,26-9-1-16,19-21-6 16,36-4-18-16,6-28-13 15,27-4-2-15,9-24 0 16,19-3 2-16</inkml:trace>
  <inkml:trace contextRef="#ctx0" brushRef="#br1" timeOffset="23238.3292">9861 12311 86 0,'9'-18'39'16,"-10"-1"-1"-16,1 19 1 15,0 0-36-15,0 0 0 16,-16 23 0-16,2 19 1 15,-3 10-1-15,-3 8-1 16,3 2-1-16,3 6 1 16,5-7-1-16,10-5 1 15,10-15-1-15,19-20-1 16,12-20 0-16,10-20 1 15,11-14-1-15,4-11 2 16,1-8-1-16,-2-4-1 16,-8-2 1-16,-11 7-1 0,-9 10 1 15,-13 8-1-15,-10 12 0 16,-8 10-1-16,-7 11 1 15,-4 15 0-15,-7 10 0 16,0 7 0-16,4 8-2 16,-1 3-2-16,5 9-2 15,-1-18-15-15,22 12-19 16,-5-19 0-16,18-3-2 15,2-21 1-15</inkml:trace>
  <inkml:trace contextRef="#ctx0" brushRef="#br1" timeOffset="23544.3467">10746 12282 89 0,'-25'0'40'16,"-9"-1"-1"-16,7 11 1 15,-3 7-36-15,10-6-2 16,7 2 0-16,14 2 0 15,8-3 0-15,10 2-2 16,5 1 1-16,5 0 1 16,1 3-2-16,-1 3 2 15,-3 5-2-15,-8 4 0 16,-7 4 0-16,-10 6 0 15,-9 2 1-15,-5 0-2 16,-8-2 0-16,-1-6-1 16,2-3 0-16,-2-17-4 15,22 3-22-15,0-17-13 0,4-23 0 16,7-14 0-16</inkml:trace>
  <inkml:trace contextRef="#ctx0" brushRef="#br1" timeOffset="23878.3658">10995 12452 76 0,'5'31'41'0,"0"-16"-2"16,11 1 2-16,3-14-29 15,17-9-10-15,11-12 2 16,9-7-2-16,-1-4 0 15,-1-3-1-15,-6 0 1 0,-8 3-1 16,-14 3 0 0,-17 6 1-16,-18 13-1 0,-20 12 1 15,-12 6 0-15,-11 11 0 16,-6 9 0-16,-2 7 0 15,8 4 0-15,8 5-1 16,15-1 1-16,15 0-2 16,19-8 0-16,19-8-3 15,22-6-2-15,15-17-7 16,31 9-16-16,0-22-14 15,19-4-1-15,7-14 0 16,19 0 0-16</inkml:trace>
  <inkml:trace contextRef="#ctx0" brushRef="#br1" timeOffset="24454.3987">13155 12342 85 0,'-6'-11'39'16,"-13"-3"0"-16,1 14 0 16,-12 0-35-16,-4 11 0 15,-8 5 0-15,1 12 0 16,0 10-1-16,3 6-1 15,5 0 0-15,9 1 0 16,14-7-1-16,12-4 0 16,18-11 0-16,11-8-1 15,11-16 1-15,10-8-1 16,4-10 1-16,5-6 0 15,-6-2 0-15,-7 0 0 0,-10 2 0 16,-9 4 0-16,-9 6 0 16,-8 6 0-16,-12 9-1 15,0 0 0-15,10 17 0 16,-10 1-2-16,2 7 0 15,1 1-1-15,7 10-5 16,-3-14-12-16,18 15-21 16,-6-16 0-16,17-1-2 15,-3-12 1-15</inkml:trace>
  <inkml:trace contextRef="#ctx0" brushRef="#br1" timeOffset="24913.425">14860 11889 72 0,'-1'-17'39'16,"1"17"-1"-16,-5 12 1 15,4 22-31-15,-7 11-3 16,5 16-1-16,-5 14-2 16,6 11 1-16,-4 5-2 15,0 5 1-15,-1-1-2 16,3-8 1-16,0-5-3 15,0-14-2-15,9-1-19 16,-5-30-16-16,14-8 0 16,-3-23-1-16,12-11 1 15</inkml:trace>
  <inkml:trace contextRef="#ctx0" brushRef="#br1" timeOffset="25108.4361">14888 12423 92 0,'-26'-11'40'0,"11"11"2"16,-1-2-2-16,16 2-35 15,0 0-2-15,29 7-1 16,3-15-1-16,12-4-2 16,13-5-1-16,5-9-3 15,15 8-17-15,-10-25-17 16,7 7-1-16,-12-10-2 15,-3 8 2-15</inkml:trace>
  <inkml:trace contextRef="#ctx0" brushRef="#br1" timeOffset="25326.4486">15462 11760 113 0,'-23'-5'42'16,"7"22"1"-16,-6 5-12 16,5 16-31-16,1 11 3 15,7 17-3-15,-3 12 2 16,2 12-1-16,0 3-1 15,1 2-1-15,7-2-1 16,2-11-1-16,9-3-4 16,4-26-8-16,17 0-25 15,-3-26-1-15,12-7 0 16,-4-22-1-16</inkml:trace>
  <inkml:trace contextRef="#ctx0" brushRef="#br1" timeOffset="25531.4603">15755 12316 92 0,'0'-28'40'0,"0"28"1"15,-9-10-1-15,4 25-35 16,-5 11-2-16,3 14 1 16,-1 10-3-16,0 9 0 15,1 3-1-15,3 0 0 16,5-4-2-16,2-7-2 15,9 1-7-15,-7-32-24 16,19-1-6-16,1-25 1 16,12-7-3-16</inkml:trace>
  <inkml:trace contextRef="#ctx0" brushRef="#br1" timeOffset="25679.4688">15947 11993 94 0,'-29'-20'38'16,"12"21"0"-16,3 7-4 15,14-8-62-15,9 17-11 16,12-8 1-16,21 7-2 16</inkml:trace>
  <inkml:trace contextRef="#ctx0" brushRef="#br1" timeOffset="26032.489">16366 12148 90 0,'-14'12'39'15,"-15"-9"3"-15,4 15-1 16,-10-3-35-16,4 7-2 15,5 3 0-15,5 7-1 16,4 2-1-16,8-1 1 16,13-3-3-16,11-5 1 15,12-8-1-15,9-8 0 16,8-6 0-16,2-3 0 15,-1-1 0-15,-1-1-1 16,-9-2 2-16,-7 8-1 16,-12 6 0-16,-10 9 1 15,-11 4-1-15,-8 3-1 16,-3 5 1-16,-4 1-1 0,3-1 0 15,2-4-3-15,8-2 0 16,7-25-6-16,15 18-17 16,-3-30-13-16,21-5-2 15,2-19 1-15,16-5 1 16</inkml:trace>
  <inkml:trace contextRef="#ctx0" brushRef="#br1" timeOffset="26241.5009">17102 11681 97 0,'-4'22'44'0,"-22"13"-2"16,3 21-1-16,-9 11-36 16,4 8-2-16,6 11 0 0,4 6-2 15,2 0 0-15,2-1-2 16,5-3 0-16,2-9-2 15,3-3-3-15,-7-22-8 16,15-1-26-16,-16-21-2 16,12-4 0-16,0-28-1 15</inkml:trace>
  <inkml:trace contextRef="#ctx0" brushRef="#br1" timeOffset="26707.5276">16824 12191 92 0,'0'0'40'0,"0"24"1"0,2-10-1 16,15 3-36-16,6-7-1 16,12-1-1-16,9-5 1 15,8-4-1-15,7-3 0 16,4-3-1-16,-5-4 0 15,-2 2 0-15,-7 0 0 16,-6 3-1-16,-11 2 1 16,-7 3 0-16,-14 4 0 15,-9 8 0-15,-11 3 0 16,-7 8 0-16,-7 8-1 15,-3 5 2-15,-1 11-1 16,1 3-1-16,5 0 0 16,12 0 0-16,10-7 0 15,15-11-1-15,18-9 1 16,12-15-1-16,12-16 1 0,6-16 1 15,4-10-1-15,-5-7 0 16,-6-8 1-16,-15-3-1 16,-14-1 0-16,-22-1 0 15,-18 8-1-15,-20 2-2 16,-16 9 0-16,-9 2-3 15,-1 15-4-15,-10-6-8 16,22 25-16-16,-1-9-6 16,22 16-2-16,10 0-1 15</inkml:trace>
  <inkml:trace contextRef="#ctx0" brushRef="#br1" timeOffset="27639.5809">18550 12254 75 0,'-23'-24'38'15,"-15"-2"0"-15,-4 11 2 16,-20 1-31-16,0 15-2 0,-9 8-2 15,-1 13 1-15,-1 9-2 16,2 11 1-16,6 4-2 16,12 5 1-16,12-1-3 15,17-1 0-15,19-6 0 16,18-10-1-16,20-9 0 15,16-12-1-15,15-11 2 16,4-11-1-16,5-9 1 16,-3-5 0-16,-6-7 0 15,-10-3 0-15,-12-1 0 16,-14 0-1-16,-12 4 1 15,-9 2-2-15,-7 4 0 0,-4 5 0 16,-3 7 1-16,-3 10 0 16,-1 13-1-16,-1 14 2 15,2 18-2-15,-1 14 0 16,0 19 0-16,2 18 1 15,-1 14-1-15,-2 11 1 16,-2 6-1-16,-4 4-1 16,-4-5 2-16,-7 2 0 15,-6-12 0-15,-6-14 0 16,1-17 0-16,-3-16 0 15,0-26 1-15,0-17 0 16,5-25 0-16,6-26-1 16,7-18-1-16,8-17 0 15,9-16-1-15,4-16-1 16,16-8-1-16,8-7-1 0,13 15-5 15,-5-11-13-15,27 25-10 16,-10-6-6-16,16 23-1 16,-8 3 1-16</inkml:trace>
  <inkml:trace contextRef="#ctx0" brushRef="#br1" timeOffset="28939.6553">18927 12309 101 0,'-15'-1'41'0,"-10"4"0"16,9 17-2-16,-9-1-35 16,2 16 1-16,-1 2-3 0,2 10 0 15,0 6 0-15,6 1-1 16,2-1 0-16,5 0-1 15,1-4 1-15,4-12-2 16,2-7 2-16,0-10-1 16,2-20 1-16,0 0-1 15,15-16 0-15,-5-14 0 16,5-7 1-16,2-10-1 15,1-6 0-15,3-6 1 16,3-2 0-16,-1 6-1 16,3 6 1-16,-1 9-1 15,0 8 1-15,1 14-1 16,3 8 0-16,3 11 0 0,2 8 0 15,8 3 0-15,2 3 0 16,5 0 0-16,3-1 0 16,1-2 1-16,-3-4-1 15,-3-2 0-15,-6-2 0 16,-11-2 0-16,-11-4 0 15,-10-4 0-15,-9 6 0 16,-14-14-1-16,-7 9 1 16,-11 3 0-16,-11 3 0 15,-6 9 1-15,-5 6 0 16,-4 11 0-16,0 7-1 15,4 5 1-15,7 4-1 16,10 1 0-16,13-2 0 16,13-1 0-16,18-10 0 0,20-9-1 15,12-11 1-15,12-11 0 16,11-10 0-16,3-11 0 15,3-9 0-15,-4-7 1 16,-8-4 0-16,-9-2 0 16,-11 3 0-16,-11 3 1 15,-13 6-2-15,-8 7 0 16,-12 14 0-16,-7 11 0 15,-3 11 0-15,-2 11 0 16,0 7 0-16,4 6-2 16,7 3 1-16,5 0-2 15,12-4 0-15,9-8-2 16,14-4-1-16,4-16-4 15,13 0-2-15,-7-22-9 16,18 8-3-16,-17-20 11 0,6 0 6 16,-5-8 5-16,-7-3 4 15,0 4 3-15,-16-5 5 16,4 17 10-16,-22-15 1 15,12 21-7-15,-16 1-6 16,2 15-2-16,-11-2-3 16,-1 15 1-16,-3 13-2 15,-5 7 0-15,-1 7 0 16,1 5-1-16,0 3 0 15,2-3-1-15,4-4 2 16,5-6-3-16,8-13 2 16,1-22-1-16,20 5 1 15,0-23-1-15,11-12 0 16,0-7 1-16,2-9 0 0,1-5 0 15,-3-1 1-15,-3 5-2 16,-6 5 0-16,-9 14 0 16,-6 6 0-16,-4 11 0 15,-3 11 0-15,-8 14 0 16,1 8 0-16,0 3 0 15,4 4 0-15,3 0 0 16,6 0 0-16,7-6 0 16,8-10 0-16,11-6 0 15,4-10 0-15,5-7 0 16,2-7 0-16,5-6 0 15,-1-4 0-15,-4-1 0 16,1 3 0-16,-8 2 0 16,-4 8 0-16,-3 6 0 0,-4 12 0 15,-9 11 0-15,-3 11 0 16,-8 7 0-16,-1 8 0 15,-5 1 0-15,-3 6-2 16,-5-7-8-16,4 4-1 16,-7-14-4-16,8 9-2 15,-18-22-7-15,23 13-4 16,-22-23-3-16,24 17 1 15,-16-16 1-15,18 4-3 16</inkml:trace>
  <inkml:trace contextRef="#ctx0" brushRef="#br1" timeOffset="29652.696">15581 13087 64 0,'29'-20'37'0,"8"2"-2"16,23 8 0-16,7-8-31 0,18 10 1 15,9-4 2-15,22 8-1 16,12-2 0-16,16 9-1 15,16-3-1-15,17 3-2 16,18-1 0-16,16 0-1 16,18-6 0-16,12 3 0 15,9-6 0-15,13-1 0 16,6-2 0-16,-5 0 0 15,-1-1 1-15,-8 4-1 16,-18 0 0-16,-16 6 0 16,-26 2-1-16,-23 5-1 15,-34 8-2-15,-29-4-2 16,-32 14-4-16,-44-16-17 0,-16 18-13 15,-38-16-1-15,-16 8 0 16,-32-12 1-16</inkml:trace>
  <inkml:trace contextRef="#ctx0" brushRef="#br1" timeOffset="30080.7205">16238 13303 85 0,'-35'4'37'0,"26"3"-1"16,9-7-10-16,30-1-22 15,21 0-2-15,25 3 1 16,19-5 1-16,24 0 0 16,20-5 0-16,23 3-2 15,20-7 1-15,15 2-1 16,14 1-1-16,8 4 0 15,8-1 0-15,7 3 0 16,3 3-1-16,-4-1 1 16,-5 1 0-16,-5 0 0 15,-15-2 0-15,-16 0 0 16,-19-1 1-16,-26-1-1 15,-28 0-1-15,-24 0-1 16,-29 3-2-16,-28-4-2 0,-23 13-15 16,-35-15-16-16,-8 12-4 15,-16-8-1-15,0 6 0 16</inkml:trace>
  <inkml:trace contextRef="#ctx0" brushRef="#br1" timeOffset="30245.73">20081 13423 96 0,'18'8'33'15,"-18"-8"-28"-15,8-16-6 0,-26-7-40 16,15 2-3-16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12:11.06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2152 13912 57 0,'3'-21'37'16,"-4"2"-4"-16,1 19 1 15,0 0-30-15,0 0-1 0,-8 17-1 16,8 9 0-16,-2 6 0 15,4 13-2-15,-3 8 1 16,1 8-1-16,0 4 1 16,1 4 0-16,0 0-1 15,3-3 0-15,-3-12 1 16,2-6 0-16,0-13-1 15,-2-13 1-15,-1-22-1 16,6-14 0-16,-3-19 1 16,2-15-1-16,1-12 0 15,-3-12 1-15,2-10 0 16,-2-5 0-16,1-2 1 15,-1 5-1-15,1 5 1 16,1 11 0-16,1 8-1 0,5 11 0 16,6 8 0-16,4 12 0 15,6 12 0-15,3 8-1 16,0 8 0-16,1 7 0 15,-3 9 0-15,-2 8 0 16,-9 7 0-16,-12 8 0 16,-7 9-1-16,-14 5 1 15,-12 8-1-15,-5 1 0 16,-9-2 1-16,0-3-1 15,5-6 0-15,7-8-1 16,10-7 2-16,11-12-2 16,15-10 2-16,13-10 0 15,10-6 0-15,11-6-1 16,6-3 2-16,1-1-1 15,-2 2 0-15,-6 4 1 0,-9 11-1 16,-11 11 1-16,-16 12-1 16,-17 12 1-16,-11 8-1 15,-10 7 0-15,-3 2-1 16,-2-5-2-16,8 0-6 15,-6-20-25-15,29-4-1 16,9-27-3-16,11 0 2 16</inkml:trace>
  <inkml:trace contextRef="#ctx0" brushRef="#br0" timeOffset="368.021">2751 14148 62 0,'9'-18'36'15,"-9"18"-1"-15,0 0 0 0,0 0-30 16,-15 9-2-16,2 10 0 15,-1 9-1-15,1 7 1 16,2 3-1-16,2 3 1 16,4-2-1-16,5 1 0 15,8-9-1-15,6-8 1 16,11-13-2-16,5-13 1 15,7-15 0-15,9-8-1 16,2-13 1-16,4-6 0 16,-4-1 0-16,-7 1-1 15,-3 3 1-15,-10 11 1 16,-8 8-2-16,-10 11 1 15,-10 12-1-15,-1 12 1 16,-10 10-1-16,2 10 0 0,-1 10-1 16,2-1-2-16,7 2 0 15,5-7-3-15,23 0-25 16,2-29-6-16,19-7-2 15,1-26 0-15</inkml:trace>
  <inkml:trace contextRef="#ctx0" brushRef="#br0" timeOffset="534.0305">3670 13658 72 0,'-14'-1'38'0,"-13"17"-2"16,3 30 1-16,-8 16-33 15,8 18-3-15,-1 11-1 0,6 7-4 16,10 14-14-1,-1-16-18-15,17-5-1 0,2-18-2 16,6-10 2-16</inkml:trace>
  <inkml:trace contextRef="#ctx0" brushRef="#br0" timeOffset="701.0401">3476 14184 79 0,'-17'-25'41'15,"-3"1"-1"-15,20 24 0 16,-6-11-37-16,24 0-2 15,19 2-4-15,4-12-30 16,37 9-4-16,7-13-2 0,22 2-1 16</inkml:trace>
  <inkml:trace contextRef="#ctx0" brushRef="#br0" timeOffset="1082.0619">4634 13752 73 0,'-1'-31'38'0,"0"21"0"16,-12 4 0-16,5 19-34 15,-7 15 0-15,4 18-1 16,-2 11-1-16,5 16-1 16,-1 8 0-16,5 5-1 15,4 2 0-15,4-5-2 16,4-8-1-16,4-18-4 15,20-9-31-15,-14-25 0 16,13-12-2-16,-6-25 1 16</inkml:trace>
  <inkml:trace contextRef="#ctx0" brushRef="#br0" timeOffset="1272.0727">4605 13799 91 0,'-3'-13'41'0,"1"-6"0"16,23 11-2-16,6-5-36 15,14-4-2-15,11 0-2 16,6-4-1-16,11 9-4 16,-9-8-30-16,13 14-4 15,-18-1 0-15,0 17-1 16</inkml:trace>
  <inkml:trace contextRef="#ctx0" brushRef="#br0" timeOffset="1481.0847">4641 14154 82 0,'-15'4'43'0,"15"-4"-3"16,26-13-1-16,9-2-35 15,14-7-1-15,9-4 0 16,6 2-4-16,1-6-2 15,14 13-15-15,-18-13-18 16,12 12-3-16,-13-3-3 16,9 7 2-16</inkml:trace>
  <inkml:trace contextRef="#ctx0" brushRef="#br0" timeOffset="1691.0967">5546 13787 89 0,'-14'17'42'0,"-12"-1"0"16,8 18 0-16,-11 6-40 15,13 5 0-15,2 8-1 16,5 7-1-16,1 5 0 16,5-3-3-16,9-3-1 15,5-13-3-15,20 0-14 16,-10-31-18-16,25-6-2 15,2-25-1-15,16-7 0 16</inkml:trace>
  <inkml:trace contextRef="#ctx0" brushRef="#br0" timeOffset="2247.1285">6005 13868 90 0,'-20'22'42'16,"-8"1"-1"-16,9 18 1 15,-9 1-39-15,12 4-1 16,1 5-1-16,3 5 0 15,3-2 0-15,3 2-2 16,2-7 2-16,3-5-2 16,0-8 1-16,2-7-1 15,3-16 1-15,-4-13-1 16,11-18-1-16,1-13 1 15,1-9 0-15,2-11 0 0,1-13 0 16,3-9 1-16,1-6 0 16,5 2 0-16,0 3 1 15,-1 6-1-15,1 9 1 16,0 12 0-16,2 11 0 15,-2 17-1-15,1 12 1 16,-3 11 0-16,-2 9-1 16,-1 8 1-16,0 3-1 15,-7 4 0-15,-1 2 0 16,-11 1 0-16,-6 1 0 15,-10-1 0-15,-4-1-1 16,-9 0 1-16,-2-6-1 16,0 1 1-16,-2-7-1 15,7 0 2-15,3-3-1 0,6-1 0 16,10 4 1-16,5-3-1 15,5 4 1-15,3 2-2 16,8 2 2-16,5 0-2 16,7-3 1-16,4-3-2 15,12-3-2-15,-2-15-7 16,22 9-15-16,-14-23-14 15,12 2-2-15,-9-13-1 16,8-4 1-16</inkml:trace>
  <inkml:trace contextRef="#ctx0" brushRef="#br0" timeOffset="2735.1564">6764 13747 86 0,'0'0'42'0,"-25"-5"0"15,14 14 0-15,-16-4-37 16,10 4 0-16,0 3-1 15,2 0-1-15,1 3-1 16,3 1-1-16,3 6 0 16,1 1 0-16,-1 6 0 15,1 6-1-15,0 1-1 16,2 1 1-16,1 1-1 15,-1-3 1-15,0-4-1 16,2-3 0-16,2-8 1 16,1-6-1-16,0-14 2 15,0 0-2-15,18 8 2 16,-6-11-1-16,1 0 0 0,3 3 0 15,1 1 0-15,4 4 0 16,-1 3 0-16,-2 2 0 16,2 4 0-16,1 1 0 15,-3 0 0-15,-1-1 0 16,-6-2 0-16,0 1 0 15,-9-3 0-15,-6 3 0 16,-7 0 0-16,-12 2 0 16,-5 0 0-16,-7 6-1 15,-5-2 0-15,-8 2-1 16,6-1-2-16,2-9-2 15,12 4-6-15,-4-24-12 16,32 9-10-16,-9-22-8 16,23-1-1-16,6-17 2 0</inkml:trace>
  <inkml:trace contextRef="#ctx0" brushRef="#br0" timeOffset="6540.3741">7257 13908 40 0,'17'-15'36'0,"-11"0"0"15,6 7 1-15,-11-12-22 16,-1 20-7-16,0 0-2 16,0 0 0-16,0 0-1 15,0 0-1-15,6 11-1 16,-3 7 0-16,0 13-1 15,0 11-1-15,1 11 0 16,-3 13 1-16,-6 9-2 16,-1 5 1-16,-4-1-2 15,-1-5-1-15,4-11 0 0,-2-16-3 16,13-9-10-16,-4-38-24 15,15-5 0-15,-1-29-1 16,11-5 1-16</inkml:trace>
  <inkml:trace contextRef="#ctx0" brushRef="#br0" timeOffset="6728.3848">7123 14007 85 0,'-39'-11'41'0,"22"12"1"15,7-20-5-15,10 19-30 16,33-26-3-16,10 5-1 15,12-3-2-15,11-3-1 16,14 4-3-16,2-1-4 16,16 14-31-16,-17-1-4 0,5 16 2 15,-11-2-3-15</inkml:trace>
  <inkml:trace contextRef="#ctx0" brushRef="#br0" timeOffset="6916.3956">7982 14315 75 0,'-10'60'41'0,"-3"-5"-2"16,12 5 2-16,-11-4-40 15,11-8-1-15,5-2-7 16,-9-11-31-16,13 1-1 15,-3-14-2-15,6 0 0 0</inkml:trace>
  <inkml:trace contextRef="#ctx0" brushRef="#br0" timeOffset="7726.4419">8867 14017 69 0,'0'-21'41'0,"3"9"-2"15,-8-4 1-15,5 16-35 16,0 0-2-16,-15 16-1 15,7 4 1-15,-1 12 0 16,-1 6-1-16,2 6-1 16,2 3 0-16,2 2 0 15,6-5 0-15,7-9-1 16,8-8 0-16,6-11 1 15,6-10-1-15,9-14 0 16,2-9 1-16,4-8-1 16,-1-7 0-16,-2-5 0 15,-3 0 1-15,-7-1-1 0,-5 6 0 16,-6 4 1-1,-8 10-1-15,-12 18 0 0,0 0-1 16,0 0 2-16,3 31-2 16,-7 4 2-16,2 6-1 15,-1 3-1-15,7 1 1 16,4-3 1-16,4-7 0 15,6-11 0-15,7-12 0 16,5-14 1-16,0-14-1 16,3-13 0-16,-1-6 0 15,-5-11 0-15,-3-3-1 16,-5-5 0-16,-7 6-2 15,-4-2-2-15,0 18-6 16,-18-3-30-16,14 18-1 16,-8 1 0-16,4 16-2 0</inkml:trace>
  <inkml:trace contextRef="#ctx0" brushRef="#br0" timeOffset="8066.4613">9704 14186 78 0,'24'13'40'15,"-3"-12"0"-15,11 5-1 16,0-11-36-16,8-2 1 16,4-2-2-16,1-7-1 15,-1-3 0-15,-2-1 0 16,-7-6 1-16,-12 0 0 15,-14 0-1-15,-11 2 1 0,-21 4 0 16,-10 10 1-16,-14 3-1 16,-5 13 1-16,-7 11-2 15,-1 14 0-15,4 10 0 16,8 6 0-16,11 7 0 15,16 0-2-15,18-2 1 16,18-6-1-16,29-11-2 16,20-18-3-16,41-2-24 15,6-27-12-15,32-9-1 16,5-18 0-16</inkml:trace>
  <inkml:trace contextRef="#ctx0" brushRef="#br0" timeOffset="8650.4947">11343 14019 70 0,'-3'-22'41'16,"3"22"-1"-16,-12 5 1 15,11 8-34-15,-12 3-3 16,4 9 0-16,-5 2-1 15,1 5-1-15,0 4 1 16,3 2-2-16,4-1 1 16,7-3 0-16,7-2-1 15,11-7 0-15,6-8 0 16,8-10-1-16,6-13 1 15,3-10-1-15,2-11 0 16,-3-5 0-16,0-9 0 16,-6 1 0-16,-4-4 1 15,-7 7-1-15,-6 5 1 16,-3 8-1-16,-6 12 0 0,-9 12 0 15,2 11-1-15,-4 14 1 16,-5 13-1-16,-1 5 0 16,2 8-1-16,0-3 0 15,11 4-2-15,2-13-1 16,20 4-15-16,-4-31-21 15,22-3 0-15,3-27-1 16,14-4 0-16</inkml:trace>
  <inkml:trace contextRef="#ctx0" brushRef="#br0" timeOffset="8936.5111">12143 13991 78 0,'-26'-4'42'16,"-11"-3"0"-16,8 14 1 0,-7-2-34 15,11 3-7-15,8 0-1 16,17-8 0-16,-6 22-1 15,20-12 0-15,9 2 0 16,11-1 0-16,4 4 0 16,0 0 0-16,2 3 0 15,-6 6 1-15,-7 3-1 16,-10 6 0-16,-13 5 0 15,-13 4 0-15,-10-1 0 16,-9-3 0-16,-1-2-1 16,-3-9 0-16,8-9-3 15,2-20-7-15,22 2-28 16,7-29-2-16,18-1-1 15,7-16 1-15</inkml:trace>
  <inkml:trace contextRef="#ctx0" brushRef="#br0" timeOffset="9267.53">12450 14125 77 0,'-24'18'42'0,"16"8"-2"16,-3-16 3-16,25-8-38 15,8-4-3-15,14-5 1 16,11-10-1-16,6-3 0 15,4-6-1-15,2 0 1 16,-10-1 0-16,-8 4-1 16,-12 0 1-16,-15 2-1 15,-16 6 1-15,-16 4-1 16,-12 7 0-16,-7 8 0 0,-6 3-1 15,-1 12 0-15,1 9 0 16,5 8 0-16,8 6 0 16,8 6-1-16,13 1 0 15,7-4-2-15,21-1-1 16,10-25-13-16,38 7-23 15,4-26-1-15,33-7-3 16,10-23 2-16</inkml:trace>
  <inkml:trace contextRef="#ctx0" brushRef="#br0" timeOffset="9852.5635">14081 13976 52 0,'-11'-8'42'0,"-14"-2"-2"16,4 11 1-16,-13-2-17 16,2 16-18-16,-9 5-1 15,4 12-2-15,-5 7 1 16,8 7-2-16,5 3-1 15,7 1 0-15,14-6 0 16,13-7-1-16,12-13 1 16,15-11-1-16,10-13 0 15,6-12 0-15,4-11 1 16,-2-5-1-16,-3-6 0 15,-4-3 0-15,-8-1 0 16,-12 4 1-16,-8 4 0 16,-5 9 0-16,-6 6-1 0,-4 15 1 15,0 0-1-15,-14 21 0 16,5 7 0-16,3 7-3 15,4 5 0-15,3-2-3 16,18 7-8-16,-4-23-23 16,27 3-3-16,5-20 0 15,21-5-3-15</inkml:trace>
  <inkml:trace contextRef="#ctx0" brushRef="#br0" timeOffset="10168.5816">15375 13480 78 0,'0'0'40'0,"0"0"-1"16,15 28 0-16,-24 4-34 15,9 16-1-15,-5 8-2 16,-2 18 1-16,2 7-2 15,-5 6-1-15,1 3-1 16,3-2-1-16,5-3-3 16,-4-19-10-16,15 2-24 15,-6-23-1-15,13-7 1 16,-7-23 0-16</inkml:trace>
  <inkml:trace contextRef="#ctx0" brushRef="#br0" timeOffset="10720.6132">15225 14055 85 0,'-35'-18'40'0,"16"16"1"16,5-6-1-16,14 8-32 16,27-2-6-16,9-5-4 15,17 1 0-15,9-4-3 16,14 1 0-16,4-4-1 15,9 6-1-15,-8-3-2 16,5 12-1-16,-18-9 0 16,-3 14 3-16,-16-6 3 0,-14 5 3 15,-12 0 2-15,-23-6 2 16,4 12 3-16,-23-12 3 15,-2 14 3-15,-14-11-2 16,4 15-1-16,-11-7-2 16,4 12-1-16,-3 0-1 15,4 6-2-15,4 5 0 16,4 0-1-16,6 3-1 15,9-6-1-15,9-1 1 16,9-6 0-16,14-12-1 16,15-13 1-16,7-13-1 15,15-11 0-15,1-12 0 16,5-7 1-16,-1-6 0 0,-7 1-1 15,-8 4 1-15,-10 8-1 16,-13 9 0-16,-9 10 2 16,-13 18-2-16,-8 12-1 15,-6 14 0-15,-4 7 1 16,0 11-2-16,0 1 1 15,6 3-2-15,6-2-2 16,15-6-1-16,3-26-11 16,29 4-16-16,-1-28-6 15,22-8-3-15,3-22 2 16</inkml:trace>
  <inkml:trace contextRef="#ctx0" brushRef="#br0" timeOffset="10920.6246">16698 13576 89 0,'-15'0'41'0,"-15"13"0"15,8 25 0-15,-13 10-32 16,6 9-5-16,4 8-3 16,5 7 0-16,4 3-1 15,5-1 0-15,7-3-3 16,3-7-1-16,12-3-10 15,-6-26-16-15,19 2-12 16,-9-25 2-16,18-6-2 16</inkml:trace>
  <inkml:trace contextRef="#ctx0" brushRef="#br0" timeOffset="11121.6361">16996 13511 74 0,'-13'0'41'0,"3"38"-1"16,-23 16 1-16,3 16-22 15,-9 11-17-15,5 5-1 16,1 1-1-16,5-7-2 16,8-2-3-16,5-22-7 15,21 1-27-15,-5-24-1 16,19-6-1-16,-3-23 1 15</inkml:trace>
  <inkml:trace contextRef="#ctx0" brushRef="#br0" timeOffset="11589.6629">17028 14025 81 0,'0'0'40'0,"-16"3"-2"16,10 15 1-16,-8 0-34 16,7 8-3-16,-3 2 0 15,5 5 0-15,-5 1 1 16,10-3-2-16,-2-4 1 15,4-6-1-15,11-9 0 16,-2-12 0-16,11-14 0 16,4-12-1-16,12-10 1 15,0-8-1-15,5-2 1 16,2-1-1-16,-3 4 0 15,-5 11 0-15,-8 11 0 16,-14 20 1-16,-12 17-1 16,-9 16-1-16,-15 20 1 0,-9 15-1 15,-11 17 1-15,-4 5-1 16,3 3 1-16,-1-3-2 15,7-8 2-15,3-11-1 16,11-13 0-16,6-21-2 16,9-16 3-16,7-20-1 15,0 0 1-15,9-22 0 16,-2-6 1-16,3-8 1 15,2-11 0-15,5-2 1 16,1-3-2-16,4-2 0 16,4 1-2-16,6-3-4 15,17 13-13-15,-8-13-17 16,19 16-7-16,-1-9 0 15,16 9 1-15</inkml:trace>
  <inkml:trace contextRef="#ctx0" brushRef="#br0" timeOffset="12061.6899">18396 14055 66 0,'14'-7'38'15,"-11"-10"0"-15,-3 17 0 16,-6-19-33-16,6 19 1 16,-25-13-1-16,9 18 1 15,-10 3-1-15,1 10-2 16,-7 5 1-16,4 9-1 15,-1-1-1-15,8 4-1 16,8-1 0-16,11-8-2 0,14-5 1 16,12-13-2-16,21-4-4 15,4-24-11-15,26 5-23 16,-6-23 0-16,15 1 0 15,-10-15 0-15</inkml:trace>
  <inkml:trace contextRef="#ctx0" brushRef="#br0" timeOffset="12439.7115">18877 13611 66 0,'-22'10'41'0,"-10"7"-2"16,6 21 2-16,-6-3-13 15,7 17-25-15,3 8-2 16,5 6 1-16,-2 3-2 0,4-5 1 15,3 0 0-15,2-9-1 16,3-8-1-16,5-6 1 16,2-12 0-16,4-10 0 15,-4-19-1-15,17 5 1 16,-1-18 0-16,2-9 0 15,5-3 0-15,2-5 0 16,2 0 0-16,3 0 0 16,-2 6 0-16,-4 6 0 15,-1 9 1-15,-3 10-1 16,-4 7 0-16,-5 8-1 15,-2 8 0-15,-2 0-1 16,2 5-1-16,-1-4-2 16,10 4-8-16,-7-22-12 0,23 9-15 15,-5-20 0-15,16 2 0 16,-3-15 1-16</inkml:trace>
  <inkml:trace contextRef="#ctx0" brushRef="#br0" timeOffset="13106.7496">19272 14058 97 0,'-28'5'40'0,"-9"-4"2"16,9 21-9-16,-5-7-29 16,4 10 0-16,-2 5-2 15,6 5 0-15,3 0-1 16,7 1 1-16,9-2-2 15,4-7 1-15,11-8-1 16,12-10 0-16,8-10-1 0,8-12 1 16,5-9-1-16,4-8 0 15,-1-6 1-15,1-3-1 16,-7-3 1-16,-7 1 0 15,-6 5 0-15,-8 10 0 16,-9 4 0-16,-9 22 1 16,0 0-1-16,-14 6 0 15,-1 17 1-15,-3 2-2 16,3 5 1-16,1 2 0 15,5-2 0-15,9-8-1 16,9-7 1-16,10-10 0 16,9-6 0-16,5-7 0 15,7-7 0-15,1-1 0 0,-1-1 0 16,-4 2-1-16,-9 5 1 15,-5 7 0-15,-10 7 0 16,-12 9 0-16,-9 7 0 16,-4 6 0-16,-3 2 0 15,-3 3 0-15,1-2 0 16,3-5 0-16,7-2 0 15,5-9 0-15,3-13 0 16,16-2 0-16,2-10 1 16,6-7-1-16,0-6 1 15,4-3-1-15,-2-4 1 16,2 0 0-16,-4 2-1 15,-4 2 1-15,-3 6-1 16,-5 2 0-16,-4 7 1 0,-8 13-2 16,5-11 1-16,-5 11-2 15,0 0-1-15,0 0-1 16,14 16-3-16,-14-16-7 15,35 6-8-15,-21-20-7 16,20 11-10-16,-7-17-2 16,9 5 2-16</inkml:trace>
  <inkml:trace contextRef="#ctx0" brushRef="#br0" timeOffset="13353.7638">20185 13630 94 0,'-11'34'41'0,"-13"-3"1"16,9 16-2-16,-8-1-37 15,1 11 0-15,-1 3-2 16,3 3-1-16,2 2-2 15,4-3-1-15,7 1-5 16,-3-21-12-16,22 7-19 16,-9-22-2-16,13-2-1 15,-5-21 2-15</inkml:trace>
  <inkml:trace contextRef="#ctx0" brushRef="#br0" timeOffset="13541.7745">19995 13957 106 0,'0'0'43'15,"0"0"2"-15,0 0-4 16,20 2-39-16,4-7-2 16,13-3-2-16,6-10-7 15,21 12-13-15,-8-19-18 16,22 8-3-16,-5-9-1 15,10 4 0-15</inkml:trace>
  <inkml:trace contextRef="#ctx0" brushRef="#br0" timeOffset="14328.8195">21122 14061 38 0,'6'-19'35'0,"-6"19"2"16,-5-19-1-16,5 19-18 16,-37 2-5-16,16 6-3 0,-16-4-3 15,0 10-1-15,-3 2-2 16,-1 7 0-16,1 6 0 15,2 7-2-15,6 1 0 16,7 5 0-16,6 0-1 16,12-3 0-16,9-5-1 15,16-9 1-15,12-13-1 16,15-14 0-16,9-13 0 15,11-11 0-15,1-10 1 16,0-5-1-16,-5-2 0 16,-8-3 1-16,-11 7-1 15,-12 4 1-15,-13 8-1 16,-11 11 1-16,-6 16-1 0,-13-2 0 15,-2 17-1-15,-5 10 1 16,2 12-1-16,-1 5-1 16,7 7-1-16,4-1-2 15,13 2-3-15,0-20-10 16,31 12-14-16,-6-26-7 15,20-2-1-15,-5-21 0 16</inkml:trace>
  <inkml:trace contextRef="#ctx0" brushRef="#br0" timeOffset="14698.8407">21708 14115 73 0,'-13'-30'39'0,"8"18"-1"16,-16-3 0-16,7 13-32 0,-8 10-2 15,0 13 0-15,-2 11 0 16,0 8-2-16,-1 7 1 15,3 3-1-15,0-3 0 16,8-1 0-16,7-7-1 16,4-10 0-16,7-11-1 15,10-15 1-15,7-12-1 16,10-12 0-16,6-9 0 15,4-8 1-15,1-4-1 16,0-3 0-16,-2 5 1 16,-4 5-1-16,-8 7 0 15,-6 10 0-15,-7 11 1 16,-15 7-1-16,11 18-1 15,-10 6 1-15,2 9-1 16,-1 2-1-16,8 8-2 0,3-8-3 16,18 15-13-16,-11-27-13 15,25 11-7-15,-2-23-1 16,17 2 2-16</inkml:trace>
  <inkml:trace contextRef="#ctx0" brushRef="#br0" timeOffset="15061.8615">22422 14146 83 0,'-25'-35'41'0,"3"20"-1"16,-11-1 0-16,9 21-33 16,-11 4-4-16,4 14 0 15,0 8 0-15,6 7-1 16,6 4 0-16,11-3-1 0,12-7 0 15,12-7 0-15,13-14 0 16,13-17 0-16,7-14 0 16,11-11-1-16,1-14 1 15,0-7 0-15,-2-10 0 16,-6-4 0-16,-8 0 0 15,-11 6 0-15,-7 5 0 16,-17 17 0-16,-10 15-1 16,-12 21 0-16,-15 22-1 15,-3 20 2-15,-7 19-3 16,-1 8-1-16,8 10-2 15,-3-6-7-15,24 9-9 16,-10-27-11-16,27 6-9 0,-3-23-4 16,15-2 3-16</inkml:trace>
  <inkml:trace contextRef="#ctx0" brushRef="#br0" timeOffset="15862.9073">3017 14989 33 0,'-1'-45'37'0,"-14"-1"3"16,-1 13-1-16,-20 2-17 15,-1 18-15-15,-11 11-3 16,-3 19-1-16,-6 15 0 16,-3 22 0-16,1 16-2 15,6 15 0-15,7 10 0 16,11 9 0-16,13 0 0 15,15 0-1-15,14-4-1 16,13-10-2-16,12-10-2 16,3-20-10-16,17 1-23 15,-18-27-2-15,6-2 0 16,-18-27 2-16</inkml:trace>
  <inkml:trace contextRef="#ctx0" brushRef="#br0" timeOffset="16364.936">2313 15562 69 0,'-21'-14'41'0,"21"14"0"16,0 0-1-16,11-9-36 15,14 2-3-15,12-4-1 16,11-5 1-16,8-6-1 15,6-1 1-15,5-4-2 16,0 2 1-16,-4 5 0 0,-4 3 0 16,-11 6 0-1,-6 10 0-15,-11 7 0 0,-6 10 0 16,-11 4 0-16,-7 7 1 15,-5 6-1-15,-7 3 0 16,-1 6-1-16,-3-2 2 16,-1 0-2-16,-1-4 1 15,0-4-1-15,3-6 1 16,3-9-1-16,5-17 1 15,0 0 1-15,8-17-1 16,4-13 1-16,3-9-1 16,0-5 2-16,3-7-1 15,1-4 1-15,-3 3-1 16,0 3 1-16,-4 8-2 15,0 11 2-15,-2 5-2 0,2 8 0 16,4 8 0-16,3 6-1 16,7 5-1-16,4 1-3 15,9 11-5-15,-5-17-12 16,19 17-12-16,-12-17-6 15,10 14-1-15,-11-15 0 16</inkml:trace>
  <inkml:trace contextRef="#ctx0" brushRef="#br0" timeOffset="16733.9571">3403 15482 69 0,'-20'14'39'0,"15"8"1"15,5-22-1-15,0 0-37 0,16 2 0 16,13-11-1-16,11-8 1 15,7-8-2-15,2 0 1 16,7-7-1-16,-8 0 1 16,-3-1 1-16,-11 1-1 15,-12 2 0-15,-12 2 1 16,-14 8-2-16,-13 2 1 15,-10 8 0-15,-7 8 0 16,-8 8-1-16,-5 13 0 16,-1 10 0-16,1 11 0 15,5 7 1-15,6 5-1 16,10 0-1-16,13-2 0 15,13-6 0-15,16-9 0 16,18-12-2-16,20-11 1 0,16-17-5 16,23-2-4-16,0-26-11 15,26 11-14-15,-10-18-2 16,7 5-2-16,-16-6 1 15</inkml:trace>
  <inkml:trace contextRef="#ctx0" brushRef="#br0" timeOffset="17298.9894">4252 15391 32 0,'13'-22'36'0,"7"7"3"0,-11-8-1 15,8 15-26-15,-21-8-2 16,4 16-1-16,-21-4-2 16,2 16-2-16,-11 3-1 15,-3 6-1-15,-13 6-1 16,3 6 1-16,-2 2-2 15,6 1-1-15,-3 2 1 16,11-4-2-16,9-3 1 16,12-5-1-16,11-6 1 15,14-7-3-15,13-10 3 16,9-6 0-16,5-10 1 15,7-4 1-15,2-6-1 16,-5-6 0-16,-2 0 0 16,-9-1 1-16,-7 5-1 15,-8 4 1-15,-8 5-1 0,-6 4-1 16,-6 12 0-16,-6 17 2 15,-7 13-3-15,-7 15 0 16,-4 15 1-16,-3 14-1 16,-3 10 0-16,-4 9 0 15,1 0 1-15,4-1-1 16,4-10 1-16,9-10 1 15,7-17-1-15,9-19 0 16,13-22 0-16,12-24-2 16,17-15-1-16,6-26-2 15,16-4-6-15,2-30-8 16,26 13-4-16,-17-24-11 15,19 20-8-15,-14-6 1 0</inkml:trace>
  <inkml:trace contextRef="#ctx0" brushRef="#br0" timeOffset="17808.0185">4915 15339 70 0,'0'0'40'15,"-30"15"-2"-15,19 11-7 16,-7-8-28-16,5 9 0 16,-3 5 0-16,6 5-2 15,1 2 1-15,6 1-1 16,3-4 1-16,9-3-2 15,5-4 2-15,3-11-3 16,9-10 2-16,4-11-1 16,3-10 1-16,5-8 2 15,-4-9-2-15,3-6 1 16,-4-5-1-16,-2-1 1 15,-3 0-1-15,-7 7 0 16,-3 4 0-16,-5 9-2 0,-13 22 1 16,13-3 0-16,-16 29-1 15,-5 14 0-15,-3 11 0 16,-3 10-1-16,3 7 0 15,1-3-2-15,10-2-1 16,5-16-6-16,24-4-10 16,-6-37-7-16,28-2-11 15,-1-26-1-15,16-4 0 16</inkml:trace>
  <inkml:trace contextRef="#ctx0" brushRef="#br0" timeOffset="18502.0582">5594 15549 66 0,'-22'12'40'0,"16"7"-2"16,6-19 3-16,10 6-41 16,8-10 1-16,12-6 1 15,4-4-1-15,9-4 1 16,5-6-1-16,-3-4 1 15,-2-1-1-15,-5 0 1 16,-9 3-1-16,-10-1-1 16,-14 3 1-16,-9 6 0 15,-10 6-1-15,-10 7 1 16,-9 10-1-16,-5 7 0 15,-6 12 0-15,3 9 2 16,-2 9-2-16,6 5 0 16,5 3 0-16,10 1 0 15,12-6 1-15,13-3-2 0,12-14 1 16,16-10-1-16,17-13 1 15,12-11 1-15,14-14-1 16,10-6 0-16,6-9 1 16,1-2 1-16,-4-1-2 15,-11 4 2-15,-10 3-2 16,-14 5 2-16,-14 7-2 15,-17 7 2-15,-21 12-2 16,0 0 1-16,-6 14-1 16,-9 7 1-16,-5 6-1 15,-2 7-1-15,1 0 0 16,4 3 0-16,2-3 1 0,8-4-2 15,5-11 2-15,2-19-3 16,23 4 3-16,-1-20 0 16,6-9 0-16,5-8 2 15,-1-4-1-15,0-2 1 16,-4 2-1-16,-3 6 2 15,-7 9-2-15,-7 10 2 16,-11 12-2-16,0 0-1 16,0 28 0-16,-5-1-2 15,0 6 0-15,0 2-2 16,10 3-1-16,3-12-6 15,22 10-6-15,-3-29-7 16,30 14-4-16,-10-26-10 16,24 7-3-16,-5-17 3 15</inkml:trace>
  <inkml:trace contextRef="#ctx0" brushRef="#br0" timeOffset="18823.0766">7131 15411 59 0,'0'0'41'0,"-6"-13"-1"15,6 13 2-15,-29 6-33 16,7 5-4-16,-7 2-1 0,-1 10 0 16,-5 2-3-16,4 8 0 15,2-2-1-15,8 0-1 16,12-1 1-16,11-7-2 15,18-6 0-15,11-9-3 16,21 0-3-16,-1-19-12 16,27 12-14-16,-10-19-5 15,12 6-3-15,-9-11 2 16</inkml:trace>
  <inkml:trace contextRef="#ctx0" brushRef="#br0" timeOffset="19333.1058">7617 15405 66 0,'-16'6'41'0,"-13"-4"-2"15,8 15 3-15,-5 5-38 16,-1 8-1-16,2 6 0 16,1 8-1-16,2-2 1 15,8 3-3-15,8-7 1 16,11-8-1-16,8-9 1 15,11-15-1-15,10-12 1 16,8-11-1-16,2-10 0 16,1-6 1-16,-2-5 0 15,-4 0 0-15,-6 1 0 16,-6 6 0-16,-6 5-1 15,-7 11 2-15,-14 15-2 16,0 0 0-16,-3 38 0 16,-10 9-2-16,-6 19 1 15,-5 20-1-15,-5 13 1 0,-3 12 0 16,-1 1 1-16,3-1-2 15,1-10 2-15,5-14 1 16,3-17 0-16,5-24-1 16,4-23 1-16,12-23-1 15,-9-16 0-15,10-17 1 16,1-19-2-16,1-13 2 15,2-14-2-15,1 0 1 16,1-2 0-16,0 3 1 16,2 7-1-16,4 5 0 15,3 11-1-15,6 6-2 16,14 17-6-16,-4-15-9 15,30 24-10-15,-5-23-10 16,24 7-3-16,4-12-1 0</inkml:trace>
  <inkml:trace contextRef="#ctx0" brushRef="#br0" timeOffset="19770.1308">8851 15030 74 0,'26'-37'42'15,"-13"6"-1"-15,-3 16 1 16,-17 1-40-16,7 14-1 16,-25 31 0-16,10 7 1 15,-3 13-1-15,-2 11 0 16,4 9 0-16,2 7 0 15,5 1-1-15,5-2 0 16,5-4-2-16,3-9-2 0,11 1-10 16,-12-28-22-16,15 1-5 15,-9-21-1-15,5-3 1 16</inkml:trace>
  <inkml:trace contextRef="#ctx0" brushRef="#br0" timeOffset="20288.1604">8630 15412 79 0,'-14'-12'42'16,"14"12"-1"-16,18-10 1 16,6 5-40-16,12-3 0 15,11 2-1-15,11-3 0 16,4 3-1-16,8-2 1 15,1 5-1-15,-2-1 0 0,-3 3 0 16,-7 2 0-16,-10 1 0 16,-11 1 1-16,-10 2-1 15,-14 3 0-15,-14-8 1 16,-8 16-1-16,-8-6 1 15,-10 3-1-15,-4 4 0 16,-4 3 1-16,1 4-1 16,-1 1 0-16,6 4 0 15,7-2 1-15,6-1-2 16,8-1 2-16,9-7-1 15,12-9 0-15,9-10 0 16,9-10 0-16,6-8 1 16,-1-9 0-16,6-3 0 15,-3-3-1-15,-4 0 2 0,-9 2-2 16,-5 9 2-16,-10 8-2 15,-12 15 0-15,0 0 0 16,-3 15 0-16,-8 7 0 16,3 8 0-16,2 2-1 15,3 0-1-15,8-3-1 16,11-13-5-16,18 0-8 15,-5-35-10-15,32 6-10 16,-6-31-4-16,17-1-1 16,-10-19 0-16</inkml:trace>
  <inkml:trace contextRef="#ctx0" brushRef="#br0" timeOffset="20722.1852">9884 14885 81 0,'-27'-8'42'16,"-12"7"0"-16,8 24 0 15,-7 7-38-15,12 15 0 16,4 7-2-16,4 12 1 15,4 6-2-15,5 9 0 16,5-2 1-16,3 0-2 16,2-4 1-16,1-7 0 15,0-10-1-15,1-11-1 16,1-12 2-16,0-16-2 15,-4-17 1-15,18-9 0 16,-3-13 0-16,0-12 0 16,4-5 0-16,1-7 0 15,3-3 0-15,2 3 0 0,-5 5 0 16,1 9 0-16,-3 11 0 15,-1 12 0-15,-7 11 0 16,-1 12 0-16,-5 10 0 16,-3 8-1-16,-2 6 2 15,-5 0-2-15,-1-2 1 16,-4-5-1-16,0-2 1 15,-6-8-1-15,-3-6 0 16,-3-9-1-16,-1-8-1 16,-2-10 0-16,10-2-7 15,-7-24-5-15,28 14-9 16,-13-32-5-16,31 10-11 15,3-16 0-15,17 8 0 16</inkml:trace>
  <inkml:trace contextRef="#ctx0" brushRef="#br0" timeOffset="20948.1981">10311 14911 83 0,'0'-12'43'0,"0"12"-1"16,-19 1 2-16,8 15-39 15,-11 7-3-15,3 12 0 16,-4 12-1-16,3 13 1 15,-3 7-2-15,4 8 0 16,3 3 1-16,2-4-3 16,6-3-1-16,4-15-5 15,19 3-10-15,-14-36-13 16,29 0-10-16,-6-31-1 15,21-2 0-15</inkml:trace>
  <inkml:trace contextRef="#ctx0" brushRef="#br0" timeOffset="21332.2201">10430 15301 69 0,'-12'23'43'0,"-5"-4"-1"16,16 7 1-16,-3-5-27 15,17-7-14-15,7-6 0 16,8-4-1-16,8-8 1 15,8-7-2-15,1-6 1 16,0-4 0-16,-5-6-1 16,-5 1 0-16,-10-2 1 15,-12 0-1-15,-11 6 0 0,-14 6 0 16,-10 9 1-16,-12 9-1 15,-8 11 1-15,-5 10 0 16,-5 10 0-16,2 11 0 16,2 3 0-16,8 0 0 15,9-4 1-15,12-2-2 16,19-11 1-16,18-12-2 15,18-11 0-15,17-11-2 16,18-2-4-16,2-14-4 16,24 12-8-16,-13-22-6 15,21 25-8-15,-21-14-9 16,-1 18 0-16,-22-2 1 15</inkml:trace>
  <inkml:trace contextRef="#ctx0" brushRef="#br0" timeOffset="21515.2306">11195 15573 100 0,'-27'13'45'15,"9"1"1"-15,-7-21-3 16,9-1-40-16,11-8-5 15,5-11-6-15,15 10-5 16,-10-20-8-16,25 23-8 16,-20-16-12-16,14 15-4 15,-8-6-1-15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13:48.70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1544 1062 55 0,'6'-69'36'16,"-6"69"-1"-16,0 0 2 16,5-55-24-16,-5 55-2 15,0 0-3-15,0 0-2 16,0 0-1-16,0 0-2 15,0 0 0-15,0 0-1 16,0 0 0-16,0 0 0 16,0 0-1-16,17 72-1 15,-7 13 2-15,-3 7-3 16,2 2 1-16,-8-12-4 15,5-5-6-15,14-14-28 16,-6-23 2-16,8-38-2 16,-4-14 0-16</inkml:trace>
  <inkml:trace contextRef="#ctx0" brushRef="#br0" timeOffset="218.0125">1698 1120 88 0,'-20'-66'39'15,"20"66"-1"-15,-9-69 0 16,9 69-31-16,5-64-5 16,-5 64-1-16,29-55 0 15,-29 55-1-15,45-46-6 16,-45 46-16-16,59-32-16 15,-59 32 0-15,54-25 0 0,-54 25 1 16</inkml:trace>
  <inkml:trace contextRef="#ctx0" brushRef="#br0" timeOffset="414.0237">1846 1033 100 0,'0'0'39'15,"-50"57"1"-15,50-57-1 16,0 0-37-16,-41 55-2 15,41-55-1-15,0 0 1 16,0 0-5-16,0 0-3 16,58 8-28-16,-58-8-4 15,68-23 2-15,-68 23-2 16</inkml:trace>
  <inkml:trace contextRef="#ctx0" brushRef="#br0" timeOffset="829.0474">2284 1066 88 0,'0'0'39'16,"0"0"-1"-16,0 0 1 16,0 0-35-16,0 0-1 15,-1 53 1-15,1-53 1 16,0 0-2-16,1 47-1 15,-2-7 0-15,4 4 0 16,-5 4-1-16,2 3 1 16,-14-20-2-16,12 10 0 0,-4-14 1 15,8-13 1-15,-2-14-1 16,12-11 1-16,-12 11 0 15,0 0 0-15,0 0 1 16,27-67-3-16,-27 67 2 16,17-52-2-16,-17 52 2 15,15-59-2-15,-15 59 0 16,19-63 0-16,-19 63-1 15,15-71 2-15,-15 71-1 16,29-69-3-16,-29 69 0 16,40-67-5-16,-40 67-11 15,57-59-23-15,-57 59 1 16,64-43 0-16,-64 43-2 15</inkml:trace>
  <inkml:trace contextRef="#ctx0" brushRef="#br0" timeOffset="1217.0696">2825 1135 99 0,'0'0'38'16,"0"0"2"-16,-2 57-3 15,2-57-34-15,0 0-1 16,0 0 1-16,65 28-3 16,-65-28 1-16,57-9 1 15,-57 9-1-15,67-24 0 16,-67 24 1-16,62-44-1 0,-62 44 0 15,59-57 1-15,-59 57-1 16,38-61 0-16,-38 61 0 16,14-56-1-16,-14 56 1 15,0 0 0-15,0 0 1 16,-56-37 1-16,56 37 0 15,-60 24 0-15,-4 7-2 16,10 31 1-16,7 12-1 16,22 8-1-16,29-4-3 15,-4-78-6-15,0 0-32 16,86 62-2-16,-35-56 2 15,8-12-4-15</inkml:trace>
  <inkml:trace contextRef="#ctx0" brushRef="#br0" timeOffset="1922.1099">3986 1027 90 0,'0'0'40'0,"-30"-73"0"16,30 73 0-16,0 0-34 15,0 0-2-15,-71-45 0 16,71 45-1-16,-53 8 1 16,53-8 0-16,-65 31 0 15,65-31 0-15,-67 53-3 16,67-53 3-16,-59 58-3 15,59-58 2-15,-43 58-3 16,43-58 1-16,0 0-1 16,-14 63 0-16,14-63 0 15,0 0 0-15,52 14 0 0,-52-14-1 16,60-20 2-16,-60 20-2 15,74-38 1-15,-74 38-1 16,77-45 2-16,-77 45-1 16,66-44 0-16,-66 44-2 15,0 0 1-15,52-16 3 16,-38 40-3-16,-27 35 1 15,-27 27-1-15,-7 25 3 16,-23-14-3-16,13 21 2 16,0-7-2-16,18-7 0 15,26-43 2-15,14-16-2 16,12-19 1-16,10-21 0 15,12-20 1-15,11-17 1 16,5-14-2-16,7-13 1 0,-1-9-2 16,-1-4-1-16,-56 72-3 15,55-74-14-15,-55 74-21 16,49-73-2-16,-49 73 0 15,46-59 1-15</inkml:trace>
  <inkml:trace contextRef="#ctx0" brushRef="#br0" timeOffset="2549.1458">4621 1001 94 0,'0'0'39'0,"0"0"1"15,0 0-1-15,0 0-33 16,0 0-3-16,0 0 2 16,0 0-1-16,0 0 0 0,0 0-1 15,-29 65 1-15,15-10-2 16,7 3 1-16,1-2-1 15,5 1-1-15,4-8-1 16,2-28 1-16,-5-21-1 16,0 0 1-16,0 0 1 15,57-11 0-15,-57 11-2 16,49-36 0-16,-49 36 0 15,51-52 0-15,-51 52 0 16,55-56 0-16,-55 56 0 16,44-60 0-16,-44 60 0 15,0 0 0-15,57-58 0 16,-57 58 0-16,0 0 0 15,16 0 0-15,-7 33 0 0,-2 25 0 16,-10 17 0-16,7 6 0 16,-8-21-6-16,16-1-2 15,23-22-32-15,-2-35 0 16,20-11 0-16,-53 9-1 15</inkml:trace>
  <inkml:trace contextRef="#ctx0" brushRef="#br0" timeOffset="2936.1679">5313 1260 108 0,'0'0'39'0,"0"0"3"15,0 0-2 1,0 0-36-16,0 0 0 0,0 0 0 15,0 0-1-15,50-7-1 16,-50 7-1-16,50-10 0 16,-50 10 0-16,60-23 0 15,-60 23 0-15,62-48-1 16,-62 48 1-16,49-52-1 15,-49 52 3-15,29-53-3 16,-29 53 0-16,0 0 0 16,0 0-2-16,-22-56 4 15,22 56-2-15,-46 13 0 16,46-13 0-16,-24 30 0 15,-31 20 0-15,3 7 0 16,23 15 0-16,18-8 0 0,17-20 0 16,33-15-5-16,-39-29-1 15,66 8-9-15,-66-8-23 16,85-22-2-16,-85 22-2 15,91-40 2-15</inkml:trace>
  <inkml:trace contextRef="#ctx0" brushRef="#br0" timeOffset="3305.189">5961 1128 104 0,'0'0'40'0,"51"-37"4"16,-51 37-3-16,0 0-27 16,-3 24-9-16,-7 14-1 15,-11 14-1-15,4 14-3 16,-2-14 0-16,-2-12 0 0,5 3 0 15,15-10 0-15,1-33 0 16,20 9 0-16,-20-9 0 16,0 0 0-16,0 0 0 15,47-50 0-15,-47 50 0 16,0 0 0-16,49-74 0 15,-49 74 0-15,38-59 0 16,-38 59 0-16,40-58 0 16,-40 58 0-16,38-65 0 15,-38 65 0-15,0 0 0 16,55-56 0-16,-55 56 0 15,0 0 0-15,28 16 0 16,-1 25 0-16,-5 15 0 16,0 7-5-16,11-2-35 0,-14-23-2 15,21-1-2-15,5-19 2 16</inkml:trace>
  <inkml:trace contextRef="#ctx0" brushRef="#br0" timeOffset="3753.2147">6985 1054 105 0,'-12'-58'40'15,"12"58"2"-15,0 0-2 16,0 0-31-16,-72-20-2 15,72 20-1-15,-57 20 0 16,57-20-6-16,-65 41 0 16,46-22 0-16,-42 44 0 15,23 5 0-15,15-6 0 16,29-1 0-16,14-30 0 0,36-2-5 15,17-13-2-15,-73-16-6 16,82-9-26-16,-82 9-1 16,90-19 1-16,-90 19-1 15</inkml:trace>
  <inkml:trace contextRef="#ctx0" brushRef="#br0" timeOffset="4424.253">7403 1074 109 0,'0'0'42'15,"0"0"0"-15,0 0-1 16,0 0-36-16,0 0-1 16,0 0 0-16,0 0-1 15,-52-7-1-15,52 7-1 16,0 0 1-16,0 0-2 15,-39 57 0-15,49-43 0 16,-15 25 0-16,2-4 0 16,3-35 0-16,0 0 0 15,0 0 0-15,39 58 0 16,-39-58 0-16,0 0 0 0,63-2 0 15,-63 2 0-15,51-27 0 16,-51 27 0-16,54-43 0 16,-54 43-4-16,50-48 2 15,-50 48-1-15,0 0-1 16,60-56 3-16,-60 56 1 15,0 0-1-15,57 11 0 16,-50 36 0-16,-7 27 1 16,-8 19-1-16,-15-6 1 15,2 15-3-15,2 0 1 16,-7-12 0-16,5-15 0 15,-4-11 2-15,0-5-2 16,-4-8 1-16,-1-4 1 16,1-8 1-16,3-9-1 0,3-11 1 15,5-8 0-15,3-13 1 16,5-11 0-16,9-14 1 15,11-17 0-15,0-14-1 16,6-11 1-16,4-3-1 16,3-3 0-16,-2 5-1 15,3 1-3-15,6 12-8 16,-12 4-27-16,15 15-3 15,-8 12-1-15,13 11-2 16</inkml:trace>
  <inkml:trace contextRef="#ctx0" brushRef="#br0" timeOffset="4973.2844">8795 821 102 0,'0'0'39'0,"31"-66"1"16,-31 66-1-16,0 0-36 15,0 0-2-15,0 0 2 16,0 0 0-16,24 66 0 15,-14-6 0-15,-15 33-1 16,0 11 0-16,-2 5-1 0,6 1 0 16,-11-29-4-1,17-13 1-15,5-18-4 0,4-25-2 16,12-10-30-16,-8-17-2 15,5-5 1-15,-9-13-1 16</inkml:trace>
  <inkml:trace contextRef="#ctx0" brushRef="#br0" timeOffset="5249.3002">8716 904 111 0,'0'0'40'16,"-62"-88"1"-16,62 88-1 0,-47-73-38 15,47 73 0-15,-21-56 1 16,21 56-2-16,0 0 2 16,0 0-1-16,57-61 0 15,-57 61 0-15,76-18-2 16,-27 10 1-16,5-3-2 15,4 3 1-15,3 1-3 16,1 0-1-16,3 4-5 16,-6-2-31-16,1 0-1 15,-6 5 0-15,0 1-2 16</inkml:trace>
  <inkml:trace contextRef="#ctx0" brushRef="#br0" timeOffset="5774.3303">9697 1041 80 0,'0'0'41'15,"0"0"-1"-15,0 0 3 16,-64 43-28-16,64-43-8 15,-53 26 1-15,11 1-3 16,-23 11-1-16,7 10-1 0,1-1-2 16,19 5 0-16,0-21-1 15,36 2 0-15,18-13 0 16,21-15 0-16,-37-5 0 15,58-10 0-15,-58 10 2 16,71-29-1-16,-71 29 1 16,78-40-2-16,-78 40 2 15,71-55-2-15,-71 55 0 16,67-57 0-16,-67 57 0 15,50-67-2-15,-50 67 1 16,0 0 2-16,38-58 1 16,-38 58-2-16,0 0 0 15,0 0 0-15,-9 26 0 16,2 19 0-16,1 10-3 0,12 7 0 15,6-14-9-15,12-14-27 16,-24-34-3-16,53 13 1 16,-53-13 0-16</inkml:trace>
  <inkml:trace contextRef="#ctx0" brushRef="#br0" timeOffset="6535.3738">10169 740 75 0,'0'0'41'0,"-4"-72"-2"0,4 72-1 16,-5-60-19-16,5 60-15 16,0 0-1-16,0 0 1 15,0 0-2-15,0 0 0 16,0 0 0-16,0 0 1 15,-12 67-1-15,12-67 1 16,-6 120-2-16,12-6 1 16,-4 2-1-16,8 6 0 15,-6-11-1-15,-4-34 0 16,2-22 0-16,9-19 1 15,0-25-2-15,5-18 2 16,-16 7-1-16,0 0 1 16,0 0 1-16,45-59-2 15,-45 59 1-15,29-52-1 0,-29 52 0 16,28-57-2-16,-28 57 2 15,38-54-1-15,-38 54-1 16,37-61 3-16,-37 61 0 16,0 0-1-16,62-40 0 15,-62 40 2-15,33 3-3 16,9 29 2-16,-13 15-1 15,-6 19 0-15,-16 3-1 16,-19-21 1-16,-11-2-1 16,-6-9 2-16,-11-14-2 15,-4-9-1-15,4-10-3 16,-1-24-10-16,41 20-24 15,0 0-2-15,-28-55 1 16,28 55-4-16</inkml:trace>
  <inkml:trace contextRef="#ctx0" brushRef="#br0" timeOffset="6803.3891">10820 536 104 0,'48'-57'40'15,"-48"57"1"-15,0 0-1 16,0 0-35-16,0 0-1 16,0 0-1-16,32 72 1 15,-32-72-1-15,-9 101-1 16,0-39-1-16,-5-28 0 0,7 101-3 15,3 4 0-15,6-9-4 16,7-27-14-16,5-36-20 16,9-25-1-16,14-20 1 15,-37-22-2-15</inkml:trace>
  <inkml:trace contextRef="#ctx0" brushRef="#br0" timeOffset="7173.4103">11184 1220 111 0,'0'0'43'16,"30"-62"1"-16,-30 62-1 0,0 0-40 16,0 0-2-16,0 0 1 15,49-1-1-15,-49 1 0 16,0 0 0-16,68 13-1 15,-68-13 0-15,55-4 0 16,-55 4 0-16,0 0 0 16,0 0 0-16,63-56 0 15,-63 56 0-15,0 0 1 16,34-57-1-16,-34 57 1 15,0 0 0-15,0 0-1 16,-53-16 2-16,20 28-2 16,-28 21 0-16,-1 21 0 15,3 10 0-15,19 17 0 16,12-16 0-16,37-8-3 0,36-19-12 15,15-35-26-15,24-11-1 16,-84 8 0-16,86-27-1 16</inkml:trace>
  <inkml:trace contextRef="#ctx0" brushRef="#br0" timeOffset="8075.4619">13131 1531 81 0,'-9'15'38'0,"-14"-7"0"15,1 2 0-15,-13-6-28 16,5-6-5-16,-13-6-1 16,4-6-1-16,-5-8-1 15,0-6-1-15,44 28 1 16,-48-41-1-16,48 41 1 0,-56-58-3 15,56 58 2-15,-56-77-1 16,56 77 1-16,-56-91-1 16,31 41 0-16,2-20 0 15,-2 8 0-15,4-6 2 16,5 1-2-16,5-2 1 15,3 2 0-15,2 1-1 16,5 6 1-16,1 60-1 16,11-96-1-16,-11 96 1 15,25-54 0-15,-25 54-1 16,0 0 0-16,0 0 0 15,56 47 1-15,-56-47 0 16,5 130 0-16,-5 9 1 16,-17 18-2-16,-4 8 2 15,-11-11 0-15,-2-39 0 0,8-22-1 16,24-28 0-16,23-34 1 15,19-20 0-15,22-19 0 16,20-21-2-16,-31 9-1 16,4-8-4-16,9-4-8 15,-2-9-25-15,4-1-1 16,1-2-1-16,-6-4-1 15</inkml:trace>
  <inkml:trace contextRef="#ctx0" brushRef="#br0" timeOffset="8563.4898">13852 985 93 0,'29'-73'40'16,"-29"73"-1"-16,0 0-1 15,0 0-35-15,0 0 1 16,0 0 0-16,0 0 0 15,0 0-1-15,31 26 0 16,-34 44 0-16,-9 8-1 16,5 12-1-16,0 6-2 15,-1-18 0-15,8 1-4 16,4-19-6-16,12-23-29 15,-4-12 0-15,6-9 0 16,-7-15-1-16</inkml:trace>
  <inkml:trace contextRef="#ctx0" brushRef="#br0" timeOffset="8803.5035">13743 1120 115 0,'-66'-73'43'16,"66"73"1"-16,-64-65-2 15,64 65-41-15,-39-56-1 16,39 56 1-16,0 0 0 16,9-67-1-16,-9 67 1 15,64-29-1-15,-14 18-1 16,11-4-3-16,2 3-7 15,13 2-29-15,-2 1-2 0,6 2-1 16,-3 4 0-16</inkml:trace>
  <inkml:trace contextRef="#ctx0" brushRef="#br0" timeOffset="9311.5326">14840 1153 100 0,'0'0'40'15,"0"0"2"-15,0 0 0 0,-53-2-36 16,53 2 0-16,-56 9-1 15,-1 6-1-15,-13 15-1 16,-7 9-1-16,10 10 0 16,0-9-2-16,22 13 0 15,13-3-1-15,30-5 1 16,13-17-1-16,16-8 1 15,12-14 0-15,8-13 0 16,10-9 0-16,4-14 1 16,-61 30-1-16,67-44 1 15,-67 44 2-15,63-57-3 16,-63 57 0-16,59-63 0 15,-59 63 0-15,43-61 0 0,-43 61 0 16,32-51 0-16,-32 51 0 16,0 0 0-16,0 0 0 15,10-36 0-15,-10 36 0 16,-12 38 0-16,-1 5 0 15,5 13-2-15,6 3-3 16,13-4-3-16,16-13-15 16,4-36-17-16,18-9-2 15,-49 3 2-15,54-28-1 16</inkml:trace>
  <inkml:trace contextRef="#ctx0" brushRef="#br0" timeOffset="9561.5469">15416 713 119 0,'16'-60'42'0,"-16"60"2"16,18-89-2-16,-18 89-39 16,0 0-1-16,0 0-1 15,0 0 1-15,0 0-2 16,-47 37 0-16,35 54 0 15,-13 44 0-15,2 15 0 16,1-6 0-16,15-10 0 16,0-48-7-16,13-27-4 15,19-29-30-15,4-29 0 16,-29-1 0-16,52-17-1 15</inkml:trace>
  <inkml:trace contextRef="#ctx0" brushRef="#br0" timeOffset="9794.5602">15818 748 119 0,'0'0'44'16,"15"-58"0"-16,-15 58-2 15,0 0-40-15,0 0 0 16,0 0 0-16,-32 43-2 15,-1 57 0-15,-9 34 0 16,10 5 0-16,13-17-2 16,12-35-2-16,15-26-3 15,13-31-3-15,-21-30-29 16,49-14-2-16,-49 14 0 15,51-32 0-15</inkml:trace>
  <inkml:trace contextRef="#ctx0" brushRef="#br0" timeOffset="10282.5881">16105 1057 101 0,'0'0'42'16,"0"0"1"-16,0 0-1 16,0 0-29-16,28 0-9 15,-41 38-1-15,3 16 0 16,-9-4-2-16,12 4 2 15,7-20-3-15,11-20 0 16,-11-14-2-16,0 0 4 16,0 0-2-16,61-13 0 15,-61 13 0-15,47-24-2 0,-47 24 2 16,0 0-1-16,66-41 1 15,-66 41-2-15,0 0 2 16,57-26-1-16,-57 26 0 16,25 9 1-16,-17 19-1 15,-12 20 0-15,-17 18 0 16,-5 17-1-16,-9 8 1 15,1 5-1-15,2-14 0 16,-3-2 1-16,5-10 0 16,2-6-1-16,4-15 2 15,2-19 0-15,6-13 0 16,2-14 0-16,3-12 0 15,3-12 0-15,4-11 1 16,5-19 0-16,8-7 0 0,5-13 0 16,9-5 0-16,7-3 0 15,5 4-2-15,-35 75-3 16,41-80-20-16,-41 80-16 15,51-70 0-15,-51 70-1 16,59-65 0-16</inkml:trace>
  <inkml:trace contextRef="#ctx0" brushRef="#br0" timeOffset="11031.631">17743 716 98 0,'0'0'41'0,"0"0"1"16,0 0-3-16,0 0-33 15,-61-17-1-15,61 17-1 16,-72 32 0-16,72-32-2 16,-84 57 1-16,84-57-1 15,-88 93-1-15,19-11-1 16,24 8 0-16,19-5 0 15,37-12-1-15,-11-73-2 16,48 47-1-16,-48-47-2 16,95 10-5-16,-31-21-21 15,-2-2-11-15,6-10 3 0,1-3-3 16</inkml:trace>
  <inkml:trace contextRef="#ctx0" brushRef="#br0" timeOffset="11484.6569">18404 406 105 0,'0'0'41'0,"-11"-60"2"15,11 60-2-15,0 0-39 16,0 0 0-16,-64-21-1 15,64 21 1-15,-47 54 0 16,47-54-1-16,-52 96 1 0,24-35 0 16,3 5 0-16,-31 46-2 15,14 38 1-15,-1-6-1 16,20-9 1-16,6-25-2 15,15-38 0-15,13-29 0 16,15-25 0-16,-26-18 0 16,0 0 1-16,50-22 2 15,-50 22-2-15,0 0 2 16,69-55-2-16,-69 55 1 15,45-52-2-15,-45 52 1 16,47-52-1-16,-47 52 0 16,40-48 1-16,-40 48 0 15,0 0-1-15,58-62 2 16,-58 62-2-16,22-4-1 15,7 27 0-15,-6 16-3 0,1 10-2 16,11 2-16-16,-7-18-17 16,16-12-1-16,-44-21 2 15,52 4 0-15</inkml:trace>
  <inkml:trace contextRef="#ctx0" brushRef="#br0" timeOffset="12250.7007">18989 1057 97 0,'26'-64'42'16,"-26"64"2"-16,0 0-1 0,-48-19-37 16,48 19-1-16,-62 20 0 15,17 4-2-15,-33 26-1 16,12 16 1-16,-2-1-4 15,24 3 1-15,12-20-1 16,36-6 1-16,17-19-1 16,19-9 0-16,8-14 1 15,4-11-1-15,-52 11 1 16,61-22-1-16,-61 22 2 15,58-38-2-15,-58 38 2 16,58-49-3-16,-58 49 2 16,45-55-2-16,-45 55 2 15,40-50 0-15,-40 50-1 16,0 0 1-16,29-85 1 15,-29 85 0-15,0 0 0 0,0 0 2 16,0 0-2-16,0 0-1 16,-27-12 1-16,32 48-1 15,0 9-1-15,15 1 0 16,-20-46 0-16,0 0 1 15,55 54 0-15,-55-54 0 16,57 13 0-16,-57-13 0 16,67-3 0-16,-67 3 0 15,63-14 2-15,-63 14-2 16,56-20 0-16,-56 20 0 15,45-16 0-15,-45 16 0 16,22 0-1-16,1 13 1 16,-19 9-1-16,-11 8 1 15,-7 8-1-15,2 6 0 0,-2-4 0 16,6 0 1-16,6-16 0 15,4-10 1-15,-2-14 0 16,22-8 0-16,-7-14 1 16,-15 22 0-16,0 0 0 15,29-56 0-15,-29 56 0 16,23-50-2-16,-23 50 0 15,21-49 0-15,-21 49 0 16,19-50 0-16,-19 50 0 16,0 0 0-16,31-62 0 15,-31 62 0-15,0 0-3 16,57-75-3-16,-57 75-1 15,54-43-7-15,-54 43-11 16,72-51-17-16,-72 51 0 0,84-69-1 16,-35 21 4-16</inkml:trace>
  <inkml:trace contextRef="#ctx0" brushRef="#br0" timeOffset="12445.7118">20181 357 100 0,'34'-86'40'0,"-34"86"2"15,0 0-2-15,0 0-36 16,0 0-2-16,0 0 0 15,-32 74 1-15,17-6 0 16,-2-22-2-16,-17 127-1 16,5 13-3-16,3-8 0 15,13-29-21-15,-2-41-15 0,8-46-2 16,-1-34 0-1,8-28-1-15</inkml:trace>
  <inkml:trace contextRef="#ctx0" brushRef="#br0" timeOffset="12650.7236">19960 978 113 0,'-8'-72'44'0,"8"72"2"15,8-67-2-15,-8 67-42 16,31-55-2-16,-31 55-1 15,57-36-2-15,-57 36-2 16,84-9-14-16,-30 13-22 16,-1 3-3-16,10-4 1 15,-1 3 0-15</inkml:trace>
  <inkml:trace contextRef="#ctx0" brushRef="#br0" timeOffset="12800.7322">20938 933 124 0,'0'0'48'16,"0"0"-3"-16,31 56-7 15,-31-56-38-15,0 0-7 16,0 0-26-16,0 0-12 16,0 0 1-16,-33 59-1 15</inkml:trace>
  <inkml:trace contextRef="#ctx0" brushRef="#br1" timeOffset="17669.0106">2401 1754 63 0,'14'1'34'16,"-4"0"-3"-16,3 7 2 15,-13-8-27-15,20 23-1 16,-6-12-2-16,10-3-1 16,7-2 0-16,9-3-1 15,10-8 0-15,6-1 0 16,9-6 0-16,8-1-1 15,4 1 1-15,3 2-1 16,1 5 1-16,3 3-1 16,1 6 0-16,2 3 0 0,3 1 0 15,4 3 1-15,4-1-1 16,10-1 1-16,6-3 0 15,4-1-1-15,4-1 2 16,5-1-1-16,2-1 0 16,12-1 0-16,-1 0 0 15,1-3 0-15,3-2 0 16,6-2 0-16,6-2 0 15,1-1 0-15,5 0 0 16,-1 0 0-16,6 0 1 16,0 5-2-16,0-2 1 15,-4 6-1-15,-3 0 1 16,2 5-1-16,-4-1 0 15,2 1-1-15,-8 0 1 0,3-2-1 16,-1-2 1-16,1-2-1 16,4-1 1-16,-2-4-1 15,1-2 0-15,0 0 1 16,2-1 0-16,-3-1-1 15,-3 1 1-15,4 3 0 16,-4 1-1-16,-1 1 2 16,-3 1-2-16,-3-1 2 15,3 3-1-15,2-1 0 16,-2 1 0-16,-4-3 0 15,-2 2 0-15,7-5 0 16,2 5 0-16,1-5 0 16,-5 3 0-16,2-2 0 15,4 2 0-15,-2-1 0 16,-1 5-1-16,-6-2 1 0,-5 2 0 15,3 3 0-15,-4 1-1 16,-3 4 1-16,-6 2 0 16,-4 1 0-16,-2-1-1 15,3 3 1-15,0 1 0 16,-3-2 1-16,-1-1-1 15,1-2 0-15,2 0 0 16,3-2 0-16,2 0 1 16,-4-1-1-16,0-1 0 15,2 1 0-15,-1-1 0 16,1 1 0-16,-1-1 1 15,-1-2-1-15,-3 1 0 16,1 0 0-16,3 0 0 16,3 0 0-16,-4-1 0 0,2-2 0 15,0 2 0-15,0-1 0 16,6 0 0-16,0-1-1 15,-4 3 1-15,-1-2-1 16,-4 3 1-16,-1-1-1 16,2 2 1-16,-1 1-1 15,-4-1 1-15,-1 0 0 16,-2-1-1-16,2-1 1 15,4-1 0-15,-1 2 0 16,-3-2-1-16,-2 1 1 16,-3-1 0-16,0 1 0 15,-2 2 0-15,-4-1 0 16,-2 2-1-16,-5-1 1 15,-1 2 1-15,-2-2-1 0,0-1 0 16,-4-2 0-16,3-1 0 16,-3 1 0-16,-1-5 0 15,-1 2 1-15,1-3 0 16,-3 1-1-16,-1-2 1 15,-1 1 0-15,-5 0 0 16,-3-1 0-16,0 0 0 16,-6 1 0-16,-4 2-1 15,-4-2 1-15,-3 0-1 16,-4 1 1-16,-1-3-1 15,-1 2 0-15,-4-3 1 16,3 1 0-16,-3-3-1 16,1 4 1-16,-6-1-1 0,-4 0 1 15,-7 2-1-15,-7-1 1 16,-10 2 0-16,-4 2 0 15,-10 0 0-15,-9 0-1 16,0 0 1-16,0 0-2 16,0 0-2-16,-26-7-8 15,15 8-27-15,-12-6 2 16,8 2-4-16,-9-6 1 15</inkml:trace>
  <inkml:trace contextRef="#ctx0" brushRef="#br2" timeOffset="158470.064">1003 2788 65 0,'0'0'36'0,"0"0"-2"15,3 19 2-15,-7-10-27 16,3 15-5-16,-5 6-2 15,1 9 0-15,-1 11-1 16,-3 10 1-16,-3 9-1 16,1 10 0-16,2 4-3 0,-3-6-2 15,9 8-11-15,-4-16-20 16,11-8 1-16,3-16-1 15,8-13 0-15</inkml:trace>
  <inkml:trace contextRef="#ctx0" brushRef="#br2" timeOffset="158665.0751">1053 3373 101 0,'-21'-10'36'0,"21"10"2"15,-11-4-3-15,11 4-32 16,20-8-2-16,0-2-1 0,11-4-1 15,6-6-2-15,13 4-8 16,-3-17-25-16,17 4 0 16,-4-13 0-16,4 8-2 15</inkml:trace>
  <inkml:trace contextRef="#ctx0" brushRef="#br2" timeOffset="158878.0873">1679 2738 79 0,'-10'-28'37'15,"2"16"-3"-15,-12 4 3 16,6 21-28-16,-7 2-4 15,4 21 0-15,0 11-2 16,3 13-1-16,0 15-1 16,2 13 1-16,4 6-3 0,1 6-2 15,5 5-2-15,-5-14-7 16,13 1-25-16,-5-19 1 15,10-9-2-15,0-27 1 16</inkml:trace>
  <inkml:trace contextRef="#ctx0" brushRef="#br2" timeOffset="159262.1093">1780 3341 94 0,'-8'24'37'0,"9"2"0"16,4-14 0-16,16-12-35 0,6-4 1 16,13-4-1-16,3-14 1 15,7-3-1-15,-4-8 0 16,5 2-1-16,-8-8 1 15,-5 6-1-15,-15 2 1 16,-7 2-1-16,-12 6 1 16,-5 6-1-16,-16 5 1 15,-5 8-1-15,-12 7 0 16,-2 10 0-16,-6 9 0 15,-1 10-1-15,5 7 1 16,3 5-1-16,7 3 0 16,12 1 0-16,14-4-1 15,9-7-1-15,21-3-4 16,5-26-14-16,23 6-20 0,1-23 1 15,14-2 0-15,0-15-2 16</inkml:trace>
  <inkml:trace contextRef="#ctx0" brushRef="#br2" timeOffset="159448.1199">2582 3118 77 0,'-20'21'39'15,"-11"2"0"-15,13 15-1 16,-6-10-11-16,8 14-26 15,4 0-1-15,8-2-1 16,7-1-4-16,-5-13-27 16,20-5-6-16,-3-21 0 0,12-9 0 15</inkml:trace>
  <inkml:trace contextRef="#ctx0" brushRef="#br2" timeOffset="159590.128">2548 2788 105 0,'-30'-22'37'15,"10"19"-4"-15,9 8-30 16,0-1-38-16,18 9-3 16,6-6 0-16</inkml:trace>
  <inkml:trace contextRef="#ctx0" brushRef="#br2" timeOffset="160116.1581">2963 3109 87 0,'-19'11'39'0,"2"9"0"15,-11-12 2-15,4 2-26 16,-5 5-12-16,5 11 1 16,-4 0-1-16,8 8 0 15,2 0-2-15,8 1 1 16,7-3-2-16,10-5 1 15,9-9-1-15,9-13 0 16,10-12-1-16,2-13 1 16,5-6 0-16,-2-9 0 15,-2-2 0-15,-4-3 0 16,-6 5 0-16,-6 3 0 0,-8 10 0 15,-5 7 0-15,-9 15-1 16,0 0 1-16,-1 38-1 16,-9 7 0-16,-2 17 0 15,-4 15-1-15,1 10 2 16,-3 11-1-16,6 0 1 15,-2-2 0-15,5-7 1 16,2-15-1-16,2-14 1 16,4-17 0-16,1-14 1 15,1-14-1-15,-1-15 1 16,1-16-1-16,-1-16 0 15,4-13 0-15,0-11-1 16,6-8 0-16,1-8 0 0,2-4-1 16,7 0 0-16,0 2-1 15,9 4-2-15,3-2-4 16,19 14-30-16,-15-8-2 15,14 11 1-15,-2-10-2 16</inkml:trace>
  <inkml:trace contextRef="#ctx0" brushRef="#br2" timeOffset="160514.1809">3657 2653 100 0,'0'0'40'16,"-10"-18"0"-16,10 18 0 15,-13 24-35-15,3 3 0 16,-4 13-1-16,5 13-1 0,-4 11-1 15,2 7 1-15,-2 11-1 16,-1 3 0-16,3-2 0 16,1-4-2-16,3-12 0 15,3-11 1-15,3-12-1 16,4-11 0-16,6-18 0 15,4-15 1-15,3-14-1 16,4-9 1-16,0-9-1 16,2-6 0-16,-4-3 0 15,3 0 0-15,-5 5 0 16,-2 8 0-16,-3 7-1 15,-3 10 1-15,-8 11-1 16,14 11 1-16,-6 12-1 16,-1 3-1-16,3 9 0 0,2-3-1 15,5 4-1-15,2-11-5 16,13 8-19-16,-8-28-12 15,10-1 0-15,-2-24-2 16,10-2 3-16</inkml:trace>
  <inkml:trace contextRef="#ctx0" brushRef="#br2" timeOffset="160714.1923">4210 2700 107 0,'0'0'41'15,"-20"24"-1"-15,12 20 2 16,3 5-38-16,-6 13-1 15,3 9-2-15,4 6 0 16,3 1-2-16,1 0-3 0,10 2-8 16,-11-21-28-16,9 1-1 15,-9-19 1-15,9-8-1 16</inkml:trace>
  <inkml:trace contextRef="#ctx0" brushRef="#br2" timeOffset="160864.2009">4036 3130 121 0,'-4'-14'42'0,"-2"-5"0"16,20 16-1-16,11-5-42 16,3-12-14-16,20 12-26 15,2-10-1-15,23 6-1 0,2-9 0 16</inkml:trace>
  <inkml:trace contextRef="#ctx0" brushRef="#br2" timeOffset="161678.2475">5225 2923 71 0,'0'0'37'16,"-15"26"-1"-16,-1-8 2 16,9 19-18-16,-7 0-16 15,5 16 0-15,-3 7-1 16,5 9 1-16,-1 0-2 0,6 3 0 15,-2-8 0-15,6-4-1 16,-2-14 0-16,4-10-1 16,-1-16 1-16,-3-20-1 15,11-12 1-15,-4-15 0 16,-1-16-1-16,-3-14 0 15,3-6 0-15,-1-14 1 16,2-10-1-16,2-2 1 16,-1 4-1-16,5 7-1 15,-3 7 2-15,4 14-2 16,2 8 2-16,4 13-1 15,3 18 0-15,3 10-1 16,3 8 2-16,3 7 1 16,2 6-2-16,0 3 1 0,-2 6-2 15,-6 3 2-15,-6 4-1 16,-10 5 1-16,-10 1-2 15,-11 3 1-15,-9-1-1 16,-9 2 1-16,-1-2 1 16,-2-6-2-16,4-4 1 15,2-4 0-15,9-5-1 16,7-5 1-16,11-3 0 15,-1-10 0-15,28 15 0 16,-3-8 0-16,6 2 0 16,8 2 1-16,1-1-1 15,3 3-1-15,3 0-2 16,-4-9-3-16,17 12-28 15,-17-19-5-15,11 7 1 16,-8-14-2-16</inkml:trace>
  <inkml:trace contextRef="#ctx0" brushRef="#br2" timeOffset="162070.2699">6157 3033 109 0,'-29'-7'39'0,"4"18"1"16,-13-3-2-16,6 13-34 15,-7 8 0-15,4 15-1 16,0 2-1-16,2 6 0 16,8 2-1-16,6-2 0 0,10-7 0 15,15-4 0 1,12-14-1-16,8-15 1 0,14-16-1 15,3-12 1-15,7-13-1 16,0-8 1-16,-4-5-1 16,-4-7 1-16,-12 2-1 15,-4 2 0-15,-10 6 1 16,-12 9-1-16,-4 9 0 15,-9 9-1-15,-4 12 1 16,-4 12-1-16,2 10-1 16,-1 7 0-16,3 9-1 15,5 0-2-15,8 7-2 16,2-16-6-16,26 11-24 15,-9-22-3-15,20 4 2 16,-6-22-1-16</inkml:trace>
  <inkml:trace contextRef="#ctx0" brushRef="#br2" timeOffset="162435.2908">6613 3071 109 0,'-15'11'39'0,"5"22"0"16,-14-3 0-16,7 11-34 15,-6 3-2-15,8 4 0 16,1-4-1-16,5-1 0 16,4-10-1-16,6-6-1 15,6-12 1-15,7-11-1 16,4-14 0-16,8-8 1 0,-2-14-1 15,6-3 1-15,1-8 0 16,-6-3-1-16,1 1 1 16,-4 5-1-16,-5 6 0 15,-8 10 0-15,0 11 0 16,-9 13 0-16,3 11-1 15,-6 12 0-15,1 9-2 16,1 6 0-16,8 7-2 16,0-7-4-16,23 13-27 15,-6-24-4-15,23 6 2 16,0-21-2-16</inkml:trace>
  <inkml:trace contextRef="#ctx0" brushRef="#br2" timeOffset="162955.3205">7317 3119 121 0,'-52'-4'40'0,"5"21"2"16,-14-9-3-16,7 22-35 15,7 6-1-15,7 6-1 16,10 1-1-16,11 2 2 15,18-3-3-15,14-8 0 16,14-7 0-16,12-17 0 16,10-10 0-16,4-10 0 15,0-15 0-15,3-9 0 16,-6-5 0-16,-7-6 0 15,-10-4 0-15,-6 5 0 16,-11 4 0-16,-10 9 0 0,-6 9 0 16,0 22 0-16,-20 2 0 15,3 25 0-15,-3 19 0 16,-3 15 0-16,0 15 0 15,-3 10 0-15,7 7 0 16,-2 3-2-16,5-4 2 16,-1-8-1-16,6-11 2 15,-1-11 1-15,1-18-2 16,-1-12 0-16,-1-19 0 15,3-18 0-15,1-16 0 16,4-17 0-16,1-14 0 16,8-11 0-16,3-8 0 15,3-3 0-15,6 2 0 16,3 7-3-16,4 9-1 0,-3 4-3 15,13 23-13-15,-16-9-9 16,15 27-11-16,-9-11-1 16,12 17 0-16,-6-10 0 15</inkml:trace>
  <inkml:trace contextRef="#ctx0" brushRef="#br2" timeOffset="163285.3394">7619 3255 110 0,'16'0'40'15,"-2"-11"0"-15,12 10 0 16,0-14-33-16,10 3-3 0,7-2-2 16,-1-3 0-16,-3-3 0 15,-2-3-1-15,-6-2 0 16,-6-2 0-16,-14 1 0 15,-10 1 0-15,-13 5 0 16,-11 6 1-16,-8 9-2 16,-6 10 0-16,-4 11 0 15,-4 13 0-15,2 11 0 16,9 9 0-16,8 0 0 15,15 1 0-15,14-8 0 16,17-12 0-16,24-7-13 16,6-36-12-16,34 1-15 15,-2-30-4-15,25-8 0 16,2-21-1-16</inkml:trace>
  <inkml:trace contextRef="#ctx0" brushRef="#br2" timeOffset="164224.3931">9518 2829 82 0,'6'-15'38'15,"-6"15"-1"-15,0 0 1 16,0 0-30-16,0 0-4 0,5 11-1 16,-10 4 1-1,0 7-1-15,-5 7-1 0,0 15 0 16,-3 11 0-16,-2 20-1 15,-1 12-1-15,-3 5 0 16,1 6-1-16,0-4-4 16,14 7-16-16,-7-29-17 15,15-11 0-15,-3-32-1 16,11-16 0-16</inkml:trace>
  <inkml:trace contextRef="#ctx0" brushRef="#br2" timeOffset="164456.4064">9210 2911 93 0,'-16'8'41'0,"4"-10"1"15,29 11-2-15,9-15-19 16,23-16-20-16,23-10-1 15,16-3-2-15,14-3 1 16,5-2-2-16,8 4-2 16,-6 0-5-16,1 25-27 15,-22-3-5-15,-3 22 3 16,-26 0 0-16</inkml:trace>
  <inkml:trace contextRef="#ctx0" brushRef="#br2" timeOffset="164885.4309">10278 3164 102 0,'-32'19'40'16,"-20"-7"0"-16,5 20 0 15,-15-3-35-15,5 10-1 16,1 0 0-16,8 3-2 16,8 1 0-16,16-7-1 15,17-6 0-15,16-8-1 16,20-12 0-16,15-11 0 15,14-9 0-15,5-8 0 16,4-6 0-16,-1-7 1 0,-6-4-1 16,-10 1 0-16,-11-1 1 15,-10 4 0-15,-11 6 0 16,-9 3 0-16,-8 6-1 15,-1 16 0-15,0 0 1 16,-14 2-1-16,5 15-1 16,3 5 1-16,2 5-2 15,0 3 0-15,13 1-2 16,3-8-3-16,19 6-14 15,-8-28-17-15,30 0-2 16,-2-25 0-16,17-6 0 16</inkml:trace>
  <inkml:trace contextRef="#ctx0" brushRef="#br2" timeOffset="165101.4433">11049 2602 103 0,'-11'-39'39'0,"11"39"2"15,-24 4-3-15,1 39-32 16,-1 15-3-16,0 20 0 15,-4 12-2-15,3 15 0 16,2 1 0-16,4-4-1 16,12-8-2-16,11-16-2 15,13-13-2-15,4-33-9 16,26-8-22-16,-3-38-2 15,17-9 0-15,-6-26 0 16</inkml:trace>
  <inkml:trace contextRef="#ctx0" brushRef="#br2" timeOffset="165313.4554">11463 2547 110 0,'-16'16'40'16,"2"39"2"-16,-13 3-3 15,8 20-35-15,-6 11-2 16,1 6 1-16,2 2-2 15,1-1-1-15,7-5-3 16,5-13-1-16,11-4-4 16,1-30-19-16,22-3-13 15,4-30 1-15,18-11-1 16,-2-31 1-16</inkml:trace>
  <inkml:trace contextRef="#ctx0" brushRef="#br2" timeOffset="165791.4827">11767 3000 111 0,'-16'28'39'15,"-17"-1"1"-15,11 18-1 16,-3-4-36-16,10 2 0 16,6-3 0-16,9-4-1 15,12-11-1-15,7-7 0 16,6-15-1-16,9-12 1 15,2-8 0-15,2-10-1 16,0-9 1-16,-2-6-1 16,0-1 0-16,-3-3 0 15,0 3 0-15,-6 7 0 0,-5 6-1 16,-5 11 0-16,-6 14 1 15,-5 18-1-15,-7 18 0 16,-7 23 1-16,-5 23-1 16,-10 23 0-16,-1 13 1 15,-6 11-1-15,-5 8 0 16,-2-4 1-16,2-10 0 15,1-16-1-15,4-20 1 16,5-22 0-16,4-23 0 16,5-25 0-16,7-22 0 15,3-20 0-15,3-17 1 16,3-19-1-16,4-16 1 15,4-14-1-15,7-10 0 16,8-2 0-16,4 6-2 0,0 1-7 16,13 29-19-16,-7-3-11 15,9 26-1-15,-1 9-2 16,13 20 1-16</inkml:trace>
  <inkml:trace contextRef="#ctx0" brushRef="#br2" timeOffset="166308.5123">13494 2631 100 0,'-24'-5'41'0,"-19"-3"-1"0,1 17 0 16,-5 1-36-16,-13 14 0 15,-3 8-1-15,0 17 1 16,3 4-2-16,10 9 1 16,11 0-2-16,16-4 1 15,20-3-1-15,17-12-2 16,26-11-1-16,21-21-1 15,19-11-3-15,7-28-14 16,25 3-19-16,-6-26-2 16,8-1 2-16,-13-16-3 15</inkml:trace>
  <inkml:trace contextRef="#ctx0" brushRef="#br2" timeOffset="166673.5332">13983 2304 108 0,'-37'37'40'16,"10"24"2"-16,-13 2-2 15,-1 19-37-15,9 7-1 16,3 6 1-16,3-3-2 16,3-3 2-16,6-7-2 15,3-7 1-15,6-16-1 16,6-10 0-16,6-14-1 15,5-16 0-15,6-12 1 16,7-14-1-16,4-10 1 16,0-12-1-16,3-4 1 15,-2-4-1-15,1 1 1 16,-5 4-1-16,-6 5 0 15,-2 10 0-15,-4 9 0 0,-11 8-1 16,18 14 0-16,-10 4-1 16,3 10-2-16,3-1 0 15,8 8-2-15,-1-11-6 16,20 17-16-16,-12-25-12 15,19 4 1-15,-7-15-1 16,8-3 2-16</inkml:trace>
  <inkml:trace contextRef="#ctx0" brushRef="#br2" timeOffset="167364.5727">14433 3032 97 0,'-4'-23'39'16,"-17"-9"0"-16,6 21 0 0,-23-4-30 16,6 16-4-16,-2 6 0 15,-2 14-1-15,1 10-2 16,1 6 1-16,7 7-2 15,6 3 1-15,8-2-2 16,12-1 1-16,5-9-1 16,10-7 0-16,10-12 0 15,4-8 0-15,6-15 0 16,2-8 0-16,-1-5 1 15,-2-8-1-15,-4-4 0 16,-1-2 0-16,-8 2 0 16,-4 0 0-16,-6 9 0 15,-3 4 1-15,-4 4-1 16,-3 15 1-16,0 0-1 15,0 0 0-15,-11 23 1 0,8 0-1 16,0 3 0-16,2 2-1 16,5 1 1-16,4-2 0 15,7-5 0-15,3-10 0 16,7-8-1-16,3-8 1 15,5-4 1-15,-2-7-1 16,2-4 0-16,-5-3 0 16,-3 2 0-16,-3 2 0 15,-7 6 0-15,-4 4 0 16,-11 8 0-16,1 13 0 15,-9 6 0-15,-4 8 0 16,2 4 0-16,-2 0 0 16,2 2 0-16,0-1 0 15,7-10 0-15,3-6 0 0,0-16 0 16,17-2 1-16,1-19-1 15,1-5 1-15,1-9 0 16,3-3-1-16,0-4 1 16,-2 3-1-16,-3 5 2 15,-4 8-4-15,-2 9 2 16,-12 17-1-16,17-14 1 15,-17 14-1-15,22 7 0 16,-3-6-1-16,10-2-1 16,9-12-2-16,23 4-8 15,-6-29-9-15,23 11-5 16,-12-30-7-16,14 6-5 15,-9-21-3-15,3 4 3 16</inkml:trace>
  <inkml:trace contextRef="#ctx0" brushRef="#br2" timeOffset="167506.5808">15572 2515 107 0,'-32'74'42'15,"-13"3"-1"-15,6 20 0 16,-1 1-39-16,4-6-1 16,15-3-4-16,2-15-5 15,24 0-23-15,-7-31-9 16,16-6 1-16,-14-37-2 15</inkml:trace>
  <inkml:trace contextRef="#ctx0" brushRef="#br2" timeOffset="167665.5899">15335 2927 118 0,'-17'-38'43'0,"15"16"0"0,0-6-1 16,20 10-33-16,10 3-9 16,16-7-11-16,28 14-11 15,0-20-13-15,36 10-9 16,9-9-2-16,26 7 0 15</inkml:trace>
  <inkml:trace contextRef="#ctx0" brushRef="#br2" timeOffset="168460.6354">18043 2369 81 0,'0'0'38'16,"0"0"-1"-16,5 31 2 15,-18-6-36-15,5 17-2 16,0 8 0-16,-2 9 3 0,2 8-2 16,0 2 0-16,4-1-1 15,1-10-2-15,8 0-5 16,-5-20-21-16,16-1-11 15,-7-16 0-15,10-6-1 16</inkml:trace>
  <inkml:trace contextRef="#ctx0" brushRef="#br2" timeOffset="168665.6471">18058 2350 92 0,'-3'-17'39'0,"-6"1"0"0,9 16-1 16,13 2-37-16,12-5 0 15,7-1-2-15,9-3-2 16,11 4-1-16,-3-11-9 16,14 13-24-16,-9-6-1 15,4 11 0-15,-16-1-1 16</inkml:trace>
  <inkml:trace contextRef="#ctx0" brushRef="#br2" timeOffset="168859.6582">18107 2689 91 0,'0'0'40'0,"-10"4"-3"16,32-4 2-16,13-11-40 15,10-3-3-15,18 3 0 16,4-12-8-16,17 14-24 15,-6-9-2-15,10 8 1 16,-12-7-2-16</inkml:trace>
  <inkml:trace contextRef="#ctx0" brushRef="#br2" timeOffset="169040.6686">18882 2528 80 0,'-30'20'40'15,"8"19"1"-15,-7-11-1 16,11 8-26-16,3-1-12 15,6 4 0-15,5-6-4 0,7-10-3 16,18 2-31-16,-9-18-3 16,17-2 0-16,-6-14-4 15</inkml:trace>
  <inkml:trace contextRef="#ctx0" brushRef="#br2" timeOffset="169481.6938">19051 2349 96 0,'-5'11'41'16,"5"-11"0"-16,-2 20-1 16,2-20-38-16,15 24 0 15,-3-6 0-15,0 7 0 0,-1 5 0 16,0 8 0-16,-5 4 0 15,-6 3 1-15,-3 2-1 16,-6 2 0-16,0-3-1 16,1-4 1-16,1-9-2 15,3-8 2-15,7-12-3 16,-3-13 1-16,25-4 0 15,3-16 0-15,4-7-1 16,2-5 1-16,3-4 0 16,2-4-1-16,-1 6 1 15,-3 3-2-15,-8 4 2 16,-6 11-1-16,-6 6 0 15,-2 12 1-15,-7 9 0 16,-2 8 0-16,-2 7-1 0,-5 4 0 16,8 4-3-16,0-5-1 15,12 11-9-15,-5-26-13 16,21 12-12-16,0-20 1 15,18 7-1-15,-4-19 1 16</inkml:trace>
  <inkml:trace contextRef="#ctx0" brushRef="#br2" timeOffset="169843.7145">19906 2653 88 0,'-10'-26'38'0,"0"11"1"16,-18-5 1-16,10 16-34 16,-16 3-1-16,2 11-1 15,-5 7-1-15,3 7 1 16,4 6-2-16,3 5 1 15,9-3-1-15,10 1 1 0,11-5-1 16,10-5 0-16,9-10 0 16,7-4-2-16,6-10 1 15,3-9 0-15,1-4-1 16,-3-7 0-16,-2-4 0 15,-8 1-1-15,-6 3 1 16,-3-2-2-16,-7 8 2 16,-10 15-1-16,5-13 1 15,-5 13 0-15,-8 16 0 16,3-1 1-16,0 4-1 15,3-1 0-15,5-1-2 16,9-5 1-16,11-4-5 16,2-23-12-16,30 9-10 15,-12-27-13-15,25 1 2 0,-9-25-2 16,14 2 3-16</inkml:trace>
  <inkml:trace contextRef="#ctx0" brushRef="#br2" timeOffset="170001.7235">20520 2152 81 0,'-32'25'41'0,"2"32"-2"15,-13 5 2-15,9 24-16 16,-1-4-23-16,4 7-1 16,6 3-5-16,-5-14-20 15,21 6-15-15,-8-21 0 16,8 1-2-16,-8-18 0 15</inkml:trace>
  <inkml:trace contextRef="#ctx0" brushRef="#br2" timeOffset="170466.7501">17689 3574 103 0,'10'1'38'16,"-10"-1"2"-16,5 10-2 16,-7 5-37-16,1 13 1 15,-6 9 1-15,0 15-1 16,-4 10 1-16,-1 7-2 15,-2 5 0-15,3-3-1 16,1-4-3-16,6-13-3 16,14-2-16-16,-3-30-18 0,18-10 2 15,-3-26-3-15,13-8 2 16</inkml:trace>
  <inkml:trace contextRef="#ctx0" brushRef="#br2" timeOffset="170647.7605">17729 3571 108 0,'-12'-12'39'0,"2"-3"-1"16,23 12 0-16,5-4-39 16,11-2 1-16,8 1-2 15,6-1 0-15,14 5-3 16,-6-12-10-16,12 17-23 15,-16-5 0-15,4 13-2 0,-17-6 2 16</inkml:trace>
  <inkml:trace contextRef="#ctx0" brushRef="#br2" timeOffset="170850.7721">17768 3911 110 0,'-4'19'40'16,"4"-19"0"-16,17 5-1 15,11-17-39-15,13-4-1 16,6-1-1-16,4-6-2 16,12 11-8-16,-12-12-25 15,13 10-2-15,-10-5 0 0,2 14-2 16</inkml:trace>
  <inkml:trace contextRef="#ctx0" brushRef="#br2" timeOffset="171217.7931">18432 3790 102 0,'-2'15'39'0,"-12"-7"1"16,9 17-1-16,-3-2-35 16,0 7-1-16,0 5-1 15,1 6 0-15,0 0-1 16,1 3 1-16,3-7-2 15,2-1 1-15,1-10 0 0,2-7-1 16,0-8 1 0,-2-11-1-16,17-11 0 0,-8-10 0 15,1-10 1-15,1-8-1 16,-1-5 1-16,-1-7-1 15,1-4 0-15,-1 2 0 16,-1 5 0-16,-2 6 1 16,3 8-1-16,3 8 0 15,3 7 1-15,1 8-1 16,7 6-2-16,5 2-1 15,10 10-8-15,-4-17-16 16,21 16-13-16,-8-8 0 16,13 8-3-16,-8-9 2 15</inkml:trace>
  <inkml:trace contextRef="#ctx0" brushRef="#br2" timeOffset="171585.8141">18980 3895 106 0,'-17'11'40'16,"16"6"1"-16,1-17-2 15,22-9-36-15,3 6-2 16,12 0 1-16,6-5-1 16,6-7 0-16,2 0 0 15,0-5 0-15,-7 1 0 16,-7-5-1-16,-11 0 1 15,-7 0 0-15,-14 4-1 16,-12 1 1-16,-14 5-1 16,-8 6 1-16,-12 8 0 0,-5 9 0 15,-7 6 1-15,-2 12-1 16,2 5 0-16,7 9 0 15,10 1 0-15,14 4 0 16,17-5-1-16,15-4-1 16,21-9-1-16,8-7-2 15,20 0-7-15,-6-28-14 16,28 15-7-16,-11-23-11 15,12 7 2-15,-2-17-2 16</inkml:trace>
  <inkml:trace contextRef="#ctx0" brushRef="#br2" timeOffset="172353.8581">19943 3732 94 0,'-14'-5'38'0,"14"5"1"16,-28 3-1-16,14 3-33 15,-7 1-2-15,-2 9 1 16,-8 2 0-16,0 6 0 16,-5 5-2-16,4 2 1 15,2 2-1-15,7 2 0 16,9-6-2-16,14-2 1 15,12-9-1-15,14-9 0 16,13-13 0-16,9-7 0 16,10-10 1-16,-1-9-1 0,1-6 1 15,-5-4 0-15,-8 1 0 16,-8 0 0-16,-12 5-1 15,-10 4 1-15,-10 11-1 16,-12 8 0-16,-14 15 0 16,-8 14 0-16,-9 18-1 15,-6 17 1-15,-11 15-1 16,-3 18 1-16,-2 8-1 15,1 4 0-15,8 0 1 16,8-7 0-16,12-9 0 16,11-15-1-16,19-18 1 15,18-22 0-15,20-23 0 0,18-20 1 16,17-21-1-16,6-12 1 15,9-17-2-15,4-7 0 16,0-3-3-16,-12-8-5 16,5 25-13-16,-34-12-7 15,8 24-11-15,-24-1-1 16,-3 21-1-16,-15-2 2 15</inkml:trace>
  <inkml:trace contextRef="#ctx0" brushRef="#br2" timeOffset="172773.8821">20709 3798 107 0,'-4'-12'40'15,"4"12"1"-15,-20-6-2 16,-2 9-36-16,6 4-1 15,-2 7 0-15,-2 7 0 16,-3 8-1-16,0 3 1 16,4 6-1-16,0 0 0 15,9-1 0-15,5-3 0 16,10-7-1-16,9-9 0 15,11-12 1-15,7-10-1 16,8-10 0-16,3-10 1 16,1-9-1-16,0-1 1 15,-2-4 0-15,-5 0-1 16,-6-1 1-16,-4 6-1 15,-6 2 1-15,-5 10-1 0,-7 5 0 16,-9 16 0-16,0 0-1 16,0 0 0-16,-3 27-1 15,-8 5-1-15,-3 4-2 16,5 15-9-16,-9-17-10 15,22 19-8-15,-7-21-8 16,19 7 0-16,4-21-2 16,18 0 3-16</inkml:trace>
  <inkml:trace contextRef="#ctx0" brushRef="#br2" timeOffset="173471.922">21236 3888 75 0,'0'22'39'0,"10"-19"-1"16,18 6 0-16,0-18-17 15,14 6-16-15,2-2-2 16,2-5 0-16,-3-4-1 15,-5 0-1-15,-6-4 1 16,-6 0-1-16,-10-1 0 16,-9 0 0-16,-8 1-1 15,-9 3 1-15,-8 2 0 16,-8 6-1-16,-5 6 1 15,-6 7-1-15,-1 11 1 16,0 6 0-16,2 8 0 0,7 7 0 16,9 3 0-16,12 0-1 15,14-2 0-15,15-7 1 16,11-5-1-16,10-10 0 15,8-10 1-15,4-9-1 16,-1-12 0-16,-1-5 1 16,-4-3-1-16,-10-5 0 15,-3-1 1-15,-9 0-1 16,-3 4 0-16,-8 3 0 15,-5 5 1-15,-10 16-1 16,0 0 1-16,0 0-1 16,-17 27 1-16,3-1-1 15,-3 7 1-15,6 2-1 0,-1 0 0 16,3-2 0-16,9-7 1 15,7-8-1-15,8-12 1 16,8-9 0-16,6-15-1 16,5-6 1-16,4-8 0 15,0-3 0-15,-1-4 0 16,-1 2 1-16,-6 4-2 15,-6 7 0-15,-9 9 0 16,-5 5 0-16,-10 12 0 16,0 0 0-16,9 15-2 15,-9-1-2-15,8 10-3 16,-4-10-9-16,21 21-7 15,-15-25-6-15,23 20-6 16,-6-19-5-16,12 5-1 16,2-17 2-16</inkml:trace>
  <inkml:trace contextRef="#ctx0" brushRef="#br2" timeOffset="173722.9364">22598 3778 117 0,'-44'-4'42'0,"8"15"0"15,-8-7-1-15,11 11-35 16,0 1-3-16,6 7-1 16,10 2 0-16,6 1-2 15,14 1 0-15,7-3-4 16,10 1 0-16,7-9-6 15,17 10-12-15,-19-27-8 0,20 10-11 16,-5-18 0-16,9 1 0 16,-10-12 1-16</inkml:trace>
  <inkml:trace contextRef="#ctx0" brushRef="#br2" timeOffset="174123.9593">22808 3805 112 0,'-24'28'40'0,"-12"-6"1"16,11 16-1-16,-4-7-35 15,12 3-1-15,9-3-2 16,10-5 0-16,12-10-1 16,12-6 0-16,9-14-1 15,10-9 1-15,7-5 0 16,1-7-1-16,-1-8 1 0,1 2 0 15,-4-1-1-15,-4 2 1 16,-8 8-1-16,-7 2 0 16,-8 11 0-16,-8 9 0 15,-12 16 0-15,-12 17 0 16,-11 19 0-16,-10 17 0 15,-16 14-1-15,-7 14 0 16,-9 6 0-16,-5 5 0 16,0-6 0-16,0-9 0 15,7-15 1-15,7-19-1 16,13-18 0-16,10-23-1 15,12-16-2-15,1-25-10 16,22 3-9-16,-18-34-6 16,18 1-12-16,-9-21-1 0,4-2 0 15,-13-9 2-15</inkml:trace>
  <inkml:trace contextRef="#ctx0" brushRef="#br3" timeOffset="179483.2658">975 5136 61 0,'0'0'33'16,"0"0"2"-16,9 13-4 16,-17 1-18-16,12 23-5 15,-14 4 0-15,7 21-2 16,-7 9-2-16,-1 14 1 15,-6 7-1-15,2 5-1 16,-4-3 0-16,5-7-2 16,1-8-1-16,2-18-5 15,19-8-29-15,-5-24-3 0,17-13-1 16,6-22-1-16</inkml:trace>
  <inkml:trace contextRef="#ctx0" brushRef="#br3" timeOffset="179657.2758">1326 5633 102 0,'0'0'39'0,"-24"7"-1"15,24-7-4-15,-13 1-44 16,11-16-27-16,17 4-1 15,-1-12 0-15,12 5-1 0</inkml:trace>
  <inkml:trace contextRef="#ctx0" brushRef="#br3" timeOffset="179987.2947">1655 5340 78 0,'-2'-14'37'0,"2"14"0"16,-3-15 1-16,3 15-30 16,0 0-2-16,-9 22 0 15,-4-1 0-15,-1 13-2 0,-3 4 0 16,0 3-2-16,3-1 0 15,6 2 0-15,11-10 0 16,11-11-1-16,25-18-1 16,21-16 0-16,11-10-1 15,14-13-2-15,6-6 0 16,2-10-3-16,3 10-9 15,-17-14-23-15,-6 14-1 16,-28-3 1-16,-9 9 0 16</inkml:trace>
  <inkml:trace contextRef="#ctx0" brushRef="#br3" timeOffset="180138.3033">2147 5112 100 0,'-44'39'37'0,"-7"10"1"0,10 22-4 16,0 4-31-16,6 10-2 15,10 6-2-15,5-2-1 16,17 1-6-16,2-16-28 15,24-7 1-15,5-26-1 16,21-10-1-16</inkml:trace>
  <inkml:trace contextRef="#ctx0" brushRef="#br3" timeOffset="180439.3205">2493 5316 101 0,'-40'22'38'0,"-5"0"2"15,15 12-2-15,0-4-35 16,19 0 0-16,14-7-1 16,19-3 0-16,17-12-1 15,13-4 0-15,10-4 0 16,4 1 0-16,1 1-1 15,-7 6 1-15,-10 12-1 16,-17 10 0-16,-19 12-1 16,-15 10 1-16,-15 8-1 15,-12-4-1-15,-1 6-4 16,-17-17-30-16,17-5-2 15,0-24 0-15,17-10-1 16</inkml:trace>
  <inkml:trace contextRef="#ctx0" brushRef="#br3" timeOffset="180636.3318">2650 5326 116 0,'0'0'42'15,"0"0"1"-15,15 10-3 16,14-15-38-16,9-5-4 15,13-2-1-15,7-5-4 16,21 6-30-16,-9-5-4 16,12 13 0-16,-15-3-2 15</inkml:trace>
  <inkml:trace contextRef="#ctx0" brushRef="#br3" timeOffset="180820.3423">3185 5677 121 0,'4'20'42'0,"10"-30"1"16,23 10-9-16,9-23-32 16,13 1-1-16,12 0-4 15,-2-13-15-15,15 17-21 16,-7-8-4-16,6 10 1 15,-9-4-3-15</inkml:trace>
  <inkml:trace contextRef="#ctx0" brushRef="#br3" timeOffset="181242.3665">4398 5108 95 0,'0'0'39'15,"0"0"1"-15,-14 12 0 16,14 14-37-16,-8 15 0 16,6 13-1-16,-6 14 0 15,0 11 0-15,-3 5-1 16,1 3 0-16,5 2-2 15,5-10-3-15,16-2-31 16,-3-22-4-16,16-8 1 16,3-20-3-16</inkml:trace>
  <inkml:trace contextRef="#ctx0" brushRef="#br3" timeOffset="181423.3768">4760 5566 111 0,'-14'-1'39'16,"-3"-9"-3"-16,17 10-22 16,4-20-54-16,6 1 0 15,17 8-1-15,-2-7 1 16</inkml:trace>
  <inkml:trace contextRef="#ctx0" brushRef="#br3" timeOffset="181775.3969">5237 5307 97 0,'3'-19'40'16,"-3"19"1"-16,0 0-2 15,-19 14-36-15,5 3-1 16,0 10 1-16,-1 3 0 15,2 5-1-15,5 3-1 16,4-3 1-16,13-3-1 0,13-12 0 16,19-14-1-16,21-11-1 15,13-7-2-15,5-16-2 16,17 4-9-16,-10-21-24 15,5 6-3-15,-18-10 0 16,-11 12 0-16</inkml:trace>
  <inkml:trace contextRef="#ctx0" brushRef="#br3" timeOffset="181948.4068">5594 5228 108 0,'-51'52'39'16,"-4"0"3"-16,15 13-3 15,6-4-37-15,14 3-1 0,15-4-1 16,14-3-2-16,15-3-3 15,6-22-21-15,27 4-14 16,-1-17 2-16,15 0-4 16,-3-15 4-16</inkml:trace>
  <inkml:trace contextRef="#ctx0" brushRef="#br3" timeOffset="182331.4288">6139 5358 107 0,'-37'-17'41'16,"6"22"1"-16,-15-4-2 0,2 15-36 16,8 3-1-16,3 6-1 15,8 2-1-15,10 0 0 16,11-2 0-16,12-7-1 15,15-6 0-15,6-8 0 16,11-6 0-16,6-9 0 16,0-4 1-16,1-5-1 15,-2-3 1-15,-4 0 0 16,-8 2 0-16,-6 4-1 15,-6 5 1-15,-7 7 0 16,-14 5 0-16,-2 28-1 16,-10 9 0-16,-9 9 1 15,-4 11-2-15,1 5 0 16,3 6 0-16,3-6-3 15,12 3-9-15,-7-26-21 0,25-2-8 16,-5-27 1-16,15-9-3 16</inkml:trace>
  <inkml:trace contextRef="#ctx0" brushRef="#br3" timeOffset="182872.4597">5911 3564 98 0,'-14'-13'38'0,"-14"-1"1"16,3 23 0-16,-20 9-33 15,5 17-4-15,-4 19 2 16,4 18-2-16,-2 12 0 16,7 13-2-16,5 3 0 15,14-4-1-15,15-3-2 16,12-16-2-16,24-2-9 15,3-29-26-15,24-10 1 16,4-24-1-16,15-9 0 16</inkml:trace>
  <inkml:trace contextRef="#ctx0" brushRef="#br3" timeOffset="183420.491">6274 3943 104 0,'-25'19'39'15,"-11"-1"1"-15,11 11-2 16,-3 5-36-16,4 6 2 16,-2 6-2-16,3 3 1 15,5-2-2-15,4-2 0 16,7-6-1-16,4-8-1 15,7-7 1-15,7-15-1 16,5-13 1-16,7-14 0 0,0-10 1 16,5-8 1-1,-4-7-1-15,3-4 1 0,-7-3-1 16,-1 2 1-16,-5 10-2 15,-7 6 1-15,-4 9-1 16,-3 10 0-16,0 13 0 16,-8 13 1-16,6 10-1 15,0 6 0-15,4 1-1 16,6 2 1-16,8-3 0 15,5-6 1-15,12-10-1 16,5-11 1-16,6-12 0 16,2-8-1-16,-1-8 2 15,3-1-1-15,-5-3 0 16,-9 4 0-16,-6 3 0 15,-7 7 0-15,-7 10-1 0,-14 6 1 16,7 21-1-16,-13 5 0 16,-4 9-1-16,0 7 0 15,1 8-2-15,3 0-2 16,8 5-2-16,-4-16-10 15,24 6-23-15,-8-17-2 16,19-3-1-16,-1-19 0 16</inkml:trace>
  <inkml:trace contextRef="#ctx0" brushRef="#br3" timeOffset="184646.5612">6462 4121 83 0,'-24'-5'37'0,"-4"5"0"15,-15-14-2-15,-3 5-29 16,-16-13-1-16,-10 1-1 15,-15-5-1-15,-9 5 0 16,-17 3 0-16,3 7 0 16,1 8-1-16,6 13 0 15,18 7 0-15,22 8-1 16,24 4 0-16,36-3 0 15,42-11-1-15,34-14 0 16,30-14 0-16,29-11 0 16,18-12 0-16,11-3 1 15,3-4-1-15,-14 4 1 0,-22 9 0 16,-25 14-1-16,-33 18 0 15,-36 18 1-15,-39 17-1 16,-28 13 0-16,-38 10 0 16,-18 10 1-16,-12 1-1 15,-2-5 0-15,9-11 0 16,17-12-1-16,20-24 1 15,31-20 1-15,38-17 0 16,35-21-1-16,28-14 0 16,21-7 2-16,7 1-1 15,5 1 1-15,-8 12-1 16,-14 16 0-16,-26 18 0 15,-27 22-1-15,-34 18 1 16,-30 19-1-16,-23 9 0 0,-16 4-1 16,0-1-2-16,5-11-1 15,20-2-9-15,11-33-20 16,48-7-7-16,19-23-1 15,38-9-1-15</inkml:trace>
  <inkml:trace contextRef="#ctx0" brushRef="#br3" timeOffset="185389.6037">7386 4430 81 0,'-27'20'37'0,"-16"7"0"16,1 22 1-16,-14 9-33 16,5 11 0-16,3 1-1 15,13 5-1-15,7-3-1 16,15-5-2-16,17-12 1 15,16-14-5-15,17-13 0 16,12-22-16-16,25 1-17 16,-5-19-1-16,14-2 1 15,-10-13 0-15</inkml:trace>
  <inkml:trace contextRef="#ctx0" brushRef="#br3" timeOffset="185945.6355">7666 4784 88 0,'-20'23'37'15,"-6"-4"0"-15,6 9 0 16,-8-2-35-16,12 1 0 16,-1-2 0-16,7 3 0 15,0-4-1-15,1 0 0 16,4-2 0-16,4-4-1 15,4-3-1-15,4-3 1 16,4-7-1-16,3-5 2 0,4-7-2 16,4-6 2-16,2-8-3 15,-3-1 3-15,1-8 0 16,-5 4 0-16,-1-3 0 15,-5 5-1-15,-5 2 1 16,-2 6 0-16,-6 2 0 16,2 14-1-16,-2-13 1 15,2 13 0-15,0 0-1 16,0 0 0-16,13 4 1 15,3-3-1-15,6-1 0 16,6-2 0-16,2-2 1 16,4-1-1-16,-1 0 1 15,1 0-1-15,-4-1 1 0,-7 2 0 16,-4 0 0-16,-4 1 0 15,-15 3 0-15,14-7 0 16,-14 7-1-16,0 0 0 16,0 0 0-16,0 0 0 15,5 21 0-15,-3 1 0 16,0 6-1-16,0 5 0 15,2 5-2-15,1-4-2 16,7 3-2-16,-7-24-20 16,17 0-12-16,-6-24 1 15,12-6-1-15,-3-23 0 16</inkml:trace>
  <inkml:trace contextRef="#ctx0" brushRef="#br3" timeOffset="186200.6501">8221 4253 102 0,'0'0'38'16,"27"0"1"-16,-9 7-2 16,10 10-35-16,4 4 0 15,10 11 0-15,1 4 0 16,-3 12 0-16,-5 9-1 15,-7 8 0-15,-15 10 0 16,-9 3-2-16,-11 6 0 16,-13-3-1-16,-7-3 0 15,-9-15-9-15,8 5-25 16,-9-23-4-16,10-5 0 15,-1-22-1-15</inkml:trace>
  <inkml:trace contextRef="#ctx0" brushRef="#br3" timeOffset="187020.697">1405 7462 98 0,'0'0'37'0,"0"0"2"16,-8 14-2-16,0 12-33 16,9 14 0-16,-5 11-2 15,2 15 1-15,-4 17-1 16,0 9-1-16,-3 5 0 15,3-2-2-15,2-4-4 16,-3-19-27-16,18-6-8 16,2-21 1-16,13-18-2 0</inkml:trace>
  <inkml:trace contextRef="#ctx0" brushRef="#br3" timeOffset="187186.7065">1642 8029 113 0,'-19'-1'39'15,"-5"-2"-1"-15,14 4-4 16,10-1-42-16,0-13-27 16,34 4-4-16,7-14 1 15,16 3-1-15</inkml:trace>
  <inkml:trace contextRef="#ctx0" brushRef="#br3" timeOffset="187501.7245">2293 7649 101 0,'-16'-9'37'16,"-7"18"2"-16,-18 1-1 15,9 10-32-15,-13 5-1 16,2 6-1-16,2 4-1 16,9 1 0-16,8-3-1 15,13-1-1-15,16-7 1 16,13-6-2-16,16-5 0 15,12-5 0-15,10-2 1 16,6-1-1-16,-1 3 0 16,-7 7 0-16,-4 9 0 15,-16 2 0-15,-15 9-1 0,-13 5 0 16,-12 4 1-16,-13-1-2 15,-3-5 0-15,-7-9-3 16,5-6-2-16,-3-24-23 16,27 0-10-16,-15-29 1 15,24-6-1-15</inkml:trace>
  <inkml:trace contextRef="#ctx0" brushRef="#br3" timeOffset="187950.7502">2344 7602 119 0,'0'0'40'15,"-14"-2"1"-15,14 2-2 16,18 5-37-16,5-11-1 16,12-4 0-16,12-4 0 0,15-1 1 15,1-3-1-15,7-2-1 16,3 3 1-16,-11 2-1 15,-5 4 1-15,-11 8-1 16,-12 6 1-16,-12 10-1 16,-12 10 0-16,-12 9 1 15,-9 12-1-15,-9 13 1 16,-2 7-1-16,-6 12 0 15,3 3 0-15,1-3 0 16,7-3 0-16,12-11 0 16,13-15-1-16,17-18 1 15,15-19 0-15,15-26 0 16,11-18 2-16,6-18 0 0,2-11-2 15,-6-13 0-15,-10-4 0 16,-15-3 0-16,-15 3 0 16,-19 8 0-16,-21 9 0 15,-11 12 0-15,-12 11-2 16,-2 16-3-16,-8 5-6 15,14 31-15-15,-10-4-13 16,21 17-3-16,5 2 1 16,17 10-1-16</inkml:trace>
  <inkml:trace contextRef="#ctx0" brushRef="#br3" timeOffset="188260.7679">4029 7916 114 0,'-34'4'41'16,"13"3"1"-16,1-16-3 15,14-3-38-15,26-9 0 16,21-5-1-16,19-9-3 15,8-9-4-15,27 9-30 0,-1-9-3 16,14 10 1-16,-6-1-2 16</inkml:trace>
  <inkml:trace contextRef="#ctx0" brushRef="#br3" timeOffset="188602.7875">5023 7351 111 0,'4'-14'41'0,"-8"-4"0"16,4 18-2-16,-6 16-35 15,-2 15-2-15,-7 21 0 16,-4 17-1-16,-10 17 0 15,-3 13-1-15,-2 9-1 16,2-3 0-16,8-3-4 16,9-20-10-16,26-10-23 15,6-27-4-15,26-14 0 16,7-31-1-16</inkml:trace>
  <inkml:trace contextRef="#ctx0" brushRef="#br3" timeOffset="188778.7975">5372 7795 117 0,'-15'7'40'16,"-3"-9"-1"-16,18 2-5 15,0 0-60-15,9-27-15 16,25 12 2-16,2-10-2 15,15 2 1-15</inkml:trace>
  <inkml:trace contextRef="#ctx0" brushRef="#br3" timeOffset="189115.8168">5884 7529 103 0,'-31'22'39'0,"-13"-4"2"15,4 10-2-15,-9 0-34 16,12 4-1-16,4 0-1 15,15 2 0-15,11-3-1 16,13-1 0-16,17-6-2 16,14-3 1-16,10-5-1 15,10-5 0-15,5 0-1 16,0-3 1-16,-4-1 0 15,-7 2 0-15,-8 5 0 16,-13 1 0-16,-13 7 0 16,-10-2-1-16,-10 1 0 15,-10 5 0-15,-5 0-1 0,-6-4-2 16,5 1-2-16,-8-15-11 15,15 12-21-15,-5-13-3 16,17-7 1-16,-13 0-1 16</inkml:trace>
  <inkml:trace contextRef="#ctx0" brushRef="#br3" timeOffset="189335.8294">6062 7528 114 0,'0'0'41'15,"-17"-4"0"-15,17 4-1 0,0 0-39 16,28-20-1-16,12 5 0 16,12-3-2-16,11 3-4 15,0-8-18-15,10 14-16 16,-8 0 1-16,-6 11-2 15,-15 2-1-15</inkml:trace>
  <inkml:trace contextRef="#ctx0" brushRef="#br3" timeOffset="189957.865">6762 7506 77 0,'0'0'38'0,"12"-14"0"15,-12 14 0-15,0 0-27 16,-3 10-5-16,-11 1 0 16,2 12-1-16,-9 6 1 15,0 6-3-15,-1 2 1 16,8 0-1-16,8-5 0 15,15-5 0-15,20-17-2 0,23-11 0 16,22-15-1-16,13-12-1 16,16-6-1-16,0-9-3 15,4 3-3-15,-22-12-20 16,1 14-13-16,-29-8 0 15,-14 10 0-15,-26-2 2 16</inkml:trace>
  <inkml:trace contextRef="#ctx0" brushRef="#br3" timeOffset="190092.8727">7227 7384 114 0,'-54'61'41'0,"12"21"1"16,-1 1-2-16,17 3-37 16,7 6-5-16,8-16-14 15,18 9-23-15,-2-21-3 0,13-7 0 16,-1-20-2-16</inkml:trace>
  <inkml:trace contextRef="#ctx0" brushRef="#br3" timeOffset="190685.9066">1824 10066 106 0,'8'-12'38'0,"-8"12"0"15,0 0-2-15,-12 30-35 16,0 8 1-16,-2 13-1 16,-1 16 1-16,-1 14-1 15,-4 10 1-15,0 10-2 16,4 1 2-16,5-4-4 15,5-11 0-15,14-5-8 16,1-28-29-16,24-14 0 16,5-31 0-16,19-17-2 0</inkml:trace>
  <inkml:trace contextRef="#ctx0" brushRef="#br3" timeOffset="190851.9161">2266 10408 106 0,'-21'15'39'15,"-4"-5"-1"-15,13 0-3 16,-2 5-41-16,10-27-29 16,26 2-3-16,6-15-2 15,13 0 2-15</inkml:trace>
  <inkml:trace contextRef="#ctx0" brushRef="#br3" timeOffset="191181.935">2695 10189 108 0,'-29'14'39'15,"4"15"1"-15,-11-10-1 16,12 0-34-16,-5 5-3 16,10 2 1-16,8-3-2 15,13 0 0-15,13-5-1 16,12-4 0-16,12-5 0 15,11-2 0-15,6 0 0 16,1-1 0-16,-1 4 0 16,-7 4 1-16,-9 7-1 0,-11 8 0 15,-14 7 1 1,-13 7-1-16,-10 1 1 0,-8 3-1 15,-4-3 0-15,-6-5-1 16,1-8-1-16,3-12-3 16,13-5-15-16,-4-29-18 15,19-5-3-15,-1-21 0 16,15-6-1-16</inkml:trace>
  <inkml:trace contextRef="#ctx0" brushRef="#br3" timeOffset="191629.9606">2886 10130 118 0,'-20'-13'41'0,"20"13"1"0,0 0-2 16,0 0-37-16,23-18-2 16,7 6 0-16,9-5-1 15,4 1 1-15,9 1 0 16,2 1 0-16,-1 4-1 15,-5 5 1-15,-7 9-1 16,-7 2 1-16,-16 8 0 16,-7 5 0-16,-14 5 1 15,-11 5-2-15,-4 2 0 16,-4 0 0-16,0 1 0 15,1 0 0-15,7-2 0 16,6-5 0-16,13-3 0 16,11-5 0-16,12-5 0 15,9-3 0-15,7-1 0 16,3-1 0-16,1-1-2 0,-1 5 4 15,-4 4-4-15,-9 6 2 16,-11 9-1-16,-9 8 2 16,-13 5-2-16,-8 4 1 15,-5 3 1-15,-9-2-2 16,-2-2-1-16,-1-10-1 15,5-4-4-15,-1-25-11 16,18 6-12-16,-3-29-12 16,14-7 0-16,-3-20 0 15,11-4 0-15</inkml:trace>
  <inkml:trace contextRef="#ctx0" brushRef="#br3" timeOffset="191791.9699">3491 10150 125 0,'0'0'42'0,"2"-22"1"16,15 14-2-16,-2 2-39 15,14-17-2-15,12 4-4 16,0-8-11-16,20 14-24 16,-10-2-3-16,14 15 0 15,-12-2-3-15</inkml:trace>
  <inkml:trace contextRef="#ctx0" brushRef="#br3" timeOffset="192058.9851">4272 10502 114 0,'11'-13'42'16,"8"-9"2"-16,17 4-4 16,0-12-38-16,26-5-3 15,15 2-3-15,9-12-12 16,22 15-21-16,-1-5-5 15,16 10 1-15,4-5 0 16</inkml:trace>
  <inkml:trace contextRef="#ctx0" brushRef="#br3" timeOffset="192490.0098">5662 9859 108 0,'0'0'39'0,"3"13"1"16,-13 14-3-16,1 23-32 16,-7 16-3-16,-1 13 0 15,0 9-1-15,-3 11 1 16,5 2-3-16,5-9 1 15,9-5-3-15,6-16-2 16,23-5-20-16,-2-29-15 16,21-12 0-16,3-26-2 15,13-7 2-15</inkml:trace>
  <inkml:trace contextRef="#ctx0" brushRef="#br3" timeOffset="192632.0179">6001 10399 107 0,'-16'-3'33'0,"16"3"-24"16,-6-21-11-16,24 2-35 16,3-11-4-16</inkml:trace>
  <inkml:trace contextRef="#ctx0" brushRef="#br3" timeOffset="192960.0367">6438 10117 101 0,'-34'18'39'0,"2"15"2"16,-11-9-9-16,13 16-23 16,-4-3-3-16,15 4-1 15,8-5-2-15,13-3 0 16,15-11-3-16,17-7 1 15,10-5-1-15,10-5 0 16,3 0 0-16,-3 0 1 16,-3 4-2-16,-9 7 2 15,-11 10-2-15,-15 11 2 16,-11 6-2-16,-12 3 1 15,-10 3-2-15,-4-6-1 0,-2-2-3 16,-4-20-14-16,19-1-18 16,-3-21-3-16,11 1 0 15,11-34 0-15</inkml:trace>
  <inkml:trace contextRef="#ctx0" brushRef="#br3" timeOffset="193143.0471">6538 10175 118 0,'-26'-20'42'15,"12"13"0"-15,-2-7-1 16,16 14-38-16,17-13-2 16,11-1-1-16,13 4-3 0,5-7-6 15,25 17-28 1,-2-11-4-16,15 15 0 0,-2-7-1 15</inkml:trace>
  <inkml:trace contextRef="#ctx0" brushRef="#br3" timeOffset="193727.0805">7591 10125 105 0,'-28'-21'40'16,"0"7"1"-16,-14-6-1 15,9 10-35-15,-16 4-1 16,3 11-1-16,-2 8-1 15,1 11 0-15,3 9 0 16,4 10 0-16,6 2-2 16,13 0 2-16,10 0-2 15,15-7 1-15,14-9-1 16,19-12 1-16,11-16 0 0,11-12-2 15,11-15 2 1,3-8-1-16,-3-6 2 0,-4-5-2 16,-8 1 2-16,-14 4-2 15,-10 6 0-15,-17 11 0 16,-17 23 0-16,0 0 0 15,-36 27 0-15,-1 19 0 16,-8 20 0-16,-12 15 0 16,-4 15 0-16,-1 7 0 15,6 3 0-15,4-3-4 16,11 0-8-16,2-23-10 15,20 7-9-15,-5-29-13 16,19-6 1-16,-3-16-2 16,3-4 2-16</inkml:trace>
  <inkml:trace contextRef="#ctx0" brushRef="#br3" timeOffset="194261.1111">1608 12295 66 0,'0'-17'38'0,"0"17"0"16,0 0-1-16,15 26-25 0,-20 8-4 15,10 22-1-15,-11 12-3 16,-1 13-2-16,-2 10 0 16,-1 7-1-16,0-1-2 15,-3-7 0-15,10-6-5 16,-4-29-14-16,22-1-17 15,0-28-2-15,23-9 0 16,0-27 0-16</inkml:trace>
  <inkml:trace contextRef="#ctx0" brushRef="#br3" timeOffset="194405.1193">2060 12715 95 0,'-23'-5'39'0,"23"5"-2"15,-22 7-2-15,22-7-41 16,0 0-32-16,22-15 0 15,8 5-1-15,2-11-1 16</inkml:trace>
  <inkml:trace contextRef="#ctx0" brushRef="#br3" timeOffset="194765.1399">2847 12344 60 0,'-24'4'40'0,"-2"19"0"0,-14 1 1 15,0 28-12-15,-11 2-25 16,4 19 1-16,-2 9-1 16,3 8 1-16,9 2-2 15,9-3-1-15,13-8 0 16,15-16-2-16,14-16 1 15,14-21-1-15,10-18 0 16,8-20 0-16,-2-16 0 16,-1-10-1-16,-5-5 1 15,-11-8-1-15,-13 1 1 16,-14 2-2-16,-14 8-1 15,-13 4 0-15,-6 13-2 16,-9 2 0-16,4 14-3 16,-6-5-9-16,24 21-15 0,-7-9-7 15,27-2-1-15,-9 11 2 16</inkml:trace>
  <inkml:trace contextRef="#ctx0" brushRef="#br3" timeOffset="196192.2215">3256 12604 61 0,'-5'-20'37'15,"2"10"0"-15,-15-5 1 16,5 13-30-16,-13-4-1 15,3 15 0-15,-8 0-2 16,1 13 0-16,-5 7-1 0,0 16-2 16,4 8 1-16,4 14-2 15,4 4 0-15,11 3 0 16,12-2-1-16,14-8 1 15,13-11-1-15,16-18 1 16,14-20-1-16,9-23 0 16,3-20 0-16,3-18 0 15,-5-12 0-15,-9-8 0 16,-14-4 0-16,-17 1-1 15,-20 3 1-15,-18 8 0 16,-15 10-1-16,-13 10 0 16,-6 9 0-16,-5 8-2 15,7 9-3-15,3-6-13 16,25 18-19-16,15 0 2 0,0 0-4 15,38-10 1-15</inkml:trace>
  <inkml:trace contextRef="#ctx0" brushRef="#br3" timeOffset="196395.2332">3869 12799 99 0,'0'0'41'16,"0"0"1"-16,23-11-3 15,-6-12-38-15,28-2-3 16,9-6-2-16,11 8-4 16,-9-6-29-16,22 14-4 0,-10-3 1 15,12 8-2-15</inkml:trace>
  <inkml:trace contextRef="#ctx0" brushRef="#br3" timeOffset="196696.2504">5018 12365 99 0,'0'0'40'0,"-1"23"3"0,-14 5-4 16,-5 13-37-16,4 11-1 15,1 12-1-15,-4 8 0 16,-1 6 0-16,5 2-2 15,3-8-2-15,13 2-6 16,-7-21-28-16,27-5-3 16,1-21 1-16,16-4-2 15</inkml:trace>
  <inkml:trace contextRef="#ctx0" brushRef="#br3" timeOffset="196846.259">5223 12903 98 0,'-14'-4'40'0,"-8"-5"0"0,12 3-2 15,10 6-44-15,-6-28-31 16,25 17-4-16,1-11 1 16,13 7-2-16</inkml:trace>
  <inkml:trace contextRef="#ctx0" brushRef="#br3" timeOffset="197348.2877">6080 12419 89 0,'0'0'39'0,"-23"-7"-1"16,3 21 0-16,-10 8-35 16,-7 16-1-16,-8 13 1 15,-3 21 0-15,-4 13 1 16,5 13-1-16,4 2-1 0,12 2 0 15,13-12 0-15,17-11-1 16,17-15-1-16,12-19 0 16,13-24 0-16,6-15 0 15,2-15 1-15,-5-13 0 16,-7-9 0-16,-13-6-1 15,-13-3 1-15,-15-3-2 16,-10 3 0-16,-9-3-2 16,-4 7-2-16,-7-5-5 15,15 20-20-15,-6-11-12 16,13 10 1-16,4-5-1 15</inkml:trace>
  <inkml:trace contextRef="#ctx0" brushRef="#br3" timeOffset="198115.3315">6599 12506 60 0,'0'0'37'15,"0"0"-1"-15,0 0 1 16,0 0-29-16,0 0-2 16,0 0-1-16,0 0-1 15,0 0-1-15,0 0-1 0,0 0-1 16,0 0 1-16,0 0-1 15,0 0 1-15,0 0-1 16,0 0 0-16,0 0 0 16,0 0 0-16,-9 11 0 15,9-11 0-15,0 0 0 16,-7 12 0-16,7-12 0 15,0 0 0-15,-7 11 0 16,7-11-1-16,-7 21 1 16,1-2-2-16,-8 7 1 15,-2 10 0-15,-7 9 1 16,-3 7 0-16,-4 3 0 15,3-3 0-15,1-5 1 16,10-6 0-16,13-17-1 0,20-16 0 16,17-18 0-16,22-15 0 15,18-8-1-15,14-9 0 16,12-1-1-16,3-5 0 15,2 9-1-15,-7 2-2 16,-7 12-3-16,-17-12-19 16,-3 21-14-16,-26-8-1 15,-5 7-2-15,-20-4 4 16</inkml:trace>
  <inkml:trace contextRef="#ctx0" brushRef="#br3" timeOffset="198311.3428">7081 12451 63 0,'-38'21'42'15,"8"17"-1"-15,-5 3 1 16,11 23-14-16,-1-5-26 16,9 10-1-16,4 4-1 15,3-3-2-15,10 3-2 16,1-13-4-16,20 5-27 15,-11-24-5-15,12-1-1 16,-4-19-1-16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17:34.05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1791 14320 63 0,'5'-12'39'15,"-5"12"-3"-15,0 0 1 16,-15 12-32-16,7 13-2 15,-3 9-1-15,0 15 0 16,0 11-1-16,1 13 1 16,0 8-2-16,2 6 0 0,0 2 0 15,4-4-1-15,4-4-1 16,1-13-3-16,14-1-10 15,-5-26-24-15,14-5 2 16,-2-22-3-16,12-5 2 16</inkml:trace>
  <inkml:trace contextRef="#ctx0" brushRef="#br0" timeOffset="165.0094">2079 14904 46 0,'-15'-16'42'16,"15"16"-3"-16,-23-3 0 15,23 3-19-15,-13-7-25 0,5-7-31 16,21 4-3-16,-1-11 0 16,14 4 1-16</inkml:trace>
  <inkml:trace contextRef="#ctx0" brushRef="#br0" timeOffset="718.0411">2945 14271 61 0,'-10'-10'38'15,"-5"18"-1"-15,-14 5-1 16,-2 21-32-16,-7 15-1 15,-1 15 1-15,-1 14-2 0,-2 14-1 16,6 2 1-16,7 7-1 16,10-9-1-16,10-6 0 15,11-14 0-15,11-14-1 16,11-19 2-16,9-17-1 15,8-15 0-15,2-17 0 16,-4-7 0-16,-3-13 0 16,-6-8 0-16,-9-5 0 15,-12-2-1-15,-11 3 0 16,-12 0 0-16,-6 4 1 15,-3 11-3-15,-4 2-1 16,8 18-11-16,-3-3-22 16,22 10-1-16,-12 0 0 15,26 6-1-15</inkml:trace>
  <inkml:trace contextRef="#ctx0" brushRef="#br0" timeOffset="1223.07">3473 14439 69 0,'-28'9'38'0,"2"16"0"15,-12-2-2-15,2 11-33 16,4-2-1-16,7 0 0 15,8-2 0-15,11-6-1 16,12-5 0-16,13-8 0 16,14-4-1-16,9-2 1 15,6-3-1-15,3 4 1 16,-2 2-1-16,-4 8 1 15,-12 7-2-15,-8 8 0 0,-12 10-1 16,-13 3 1-16,-14 4 0 16,-1-1-1-16,-8-3-2 15,1-14-3-15,11-2-28 16,-7-27-2-16,18-1-3 15,0-38 2-15</inkml:trace>
  <inkml:trace contextRef="#ctx0" brushRef="#br0" timeOffset="1411.0807">3515 14409 83 0,'-18'-3'42'0,"18"3"-2"15,0 0 1 1,10-3-39-16,23-11-2 0,7-3-2 15,17 1-5-15,-2-8-31 16,23 9-1-16,-6 0-3 16,8 17 1-16</inkml:trace>
  <inkml:trace contextRef="#ctx0" brushRef="#br0" timeOffset="1689.0966">4239 14737 74 0,'0'0'40'16,"12"-18"-1"-16,12-3 1 16,19-1-40-16,16-1-2 15,10-12-19-15,16 14-17 16,-1-6-1-16,8 9-1 15,-4-2 0-15</inkml:trace>
  <inkml:trace contextRef="#ctx0" brushRef="#br0" timeOffset="2199.1258">5357 14292 48 0,'-3'-15'40'16,"3"15"-1"-16,0 0 0 15,0 0-15-15,-13 30-22 16,10 5 1-16,-6 12-1 16,4 15 1-16,-10 12-3 15,2 11 1-15,-3 5-1 16,-1 0 0-16,5-1-1 15,4-9-2-15,8-9-1 0,3-22-10 16,19-3-26-16,1-23 0 16,17-5-2-16,0-21 0 15</inkml:trace>
  <inkml:trace contextRef="#ctx0" brushRef="#br0" timeOffset="2576.1474">5848 14756 86 0,'0'0'43'16,"-12"5"-1"-16,1-8-1 15,11 3-48-15,4-15-33 0,-4-2-1 16,10 6-1-16,-4-5-1 16</inkml:trace>
  <inkml:trace contextRef="#ctx0" brushRef="#br0" timeOffset="3254.1861">6605 14203 41 0,'0'0'35'0,"0"0"1"16,-6 14 0-16,-17-9-26 0,0 16-4 15,-11 2 0-15,-1 11 0 16,-7 3-1-16,1 15 0 15,-1 3-2-15,5 8 1 16,5 3-3-16,6 7 0 16,9-1-1-16,9-2 0 15,9-5 0-15,11-7 0 16,10-10-1-16,9-11 0 15,6-17 2-15,8-10 1 16,0-17-1-16,0-14 0 16,-4-10 0-16,-6-11 1 15,-12-5-1-15,-10-3 1 16,-17 1-2-16,-14 3 1 15,-11 10-2-15,-10 8 0 0,-2 10-1 16,-2 10-2-16,5 13-1 16,4 0-2-16,21 18-16 15,-1-13-15-15,28 5 0 16,6-10-2-16,19 1 3 15</inkml:trace>
  <inkml:trace contextRef="#ctx0" brushRef="#br0" timeOffset="3671.21">7293 14373 59 0,'-16'-22'41'15,"-13"0"-1"-15,-1 12 1 16,-13 5-30-16,-3 12-5 16,-7 7-1-16,1 12-1 15,4 9-1-15,5 3 0 16,7 2 0-16,10-3-1 15,18-5-1-15,15-8 0 16,20-14-1-16,11-15 1 16,18-11 0-16,6-7-1 15,3-8 1-15,-2 0-1 16,-7-3 1-16,-8 7-1 15,-13 5 1-15,-12 10 0 0,-23 12 0 16,-3 19-1-16,-17 13 0 16,-8 13 1-16,-8 13-3 15,-3 11 2-15,-1 9-3 16,2 2-1-16,8 1-2 15,5-16-6-15,27 3-30 16,-6-18-2-16,19-6 0 16,1-25 0-16</inkml:trace>
  <inkml:trace contextRef="#ctx0" brushRef="#br0" timeOffset="4363.2496">1899 16773 58 0,'11'1'41'16,"-11"-1"-1"-16,5 16 1 15,-12 5-38-15,3 18 0 16,-3 12-1-16,-1 12-1 16,-4 17 1-16,1 5 0 15,0 5-1-15,1-5 0 16,9-2-3-16,0-19-4 15,20-4-32-15,-6-24 0 16,20-15-4-16,-6-22 1 16</inkml:trace>
  <inkml:trace contextRef="#ctx0" brushRef="#br0" timeOffset="4536.2595">2215 17166 64 0,'-17'7'41'16,"17"-7"1"-16,-17 8-2 15,17-8-41-15,0 0-4 16,10-23-33-16,16 8-1 16,-3-14-3-16,14 5 1 15</inkml:trace>
  <inkml:trace contextRef="#ctx0" brushRef="#br0" timeOffset="4911.2809">2788 16997 50 0,'7'-13'41'15,"3"-16"-1"-15,16 10 0 16,3-13-37-16,4-5-1 16,7 2 1-16,-3 3 0 15,-2 7-1-15,0 10-1 16,-3 7 1-16,-3 12-1 0,-7 15-1 15,-7 13 1-15,-7 12-1 16,-7 8 2-16,-1 8-2 16,-7 3 1-16,-3 8 0 15,-2-6 1-15,-1 0-2 16,2-14-2-16,7-8-2 15,1-18-27-15,23-9-7 16,0-23-5-16,20-12 3 16</inkml:trace>
  <inkml:trace contextRef="#ctx0" brushRef="#br0" timeOffset="5234.2994">3667 16753 59 0,'-13'11'41'15,"-17"-2"0"-15,8 21 0 16,-4-2-38-16,-1 12 0 15,0 5 0-15,9 3 0 16,2 4-2-16,11-4 1 16,4 2-1-16,10-9 0 15,6-5 0-15,8-17 0 16,5-11-1-16,6-14 0 15,0-10 0-15,-1-11 0 16,2-11 0-16,-9-6-1 16,-4-8 2-16,-8 1-2 15,-8-5 0-15,-12 4-1 16,-7 3 0-16,-5 7-2 15,-3 15 0-15,-6 6-3 16,10 29-17-16,-8-8-15 0,11 22-2 16,0-3 0-16</inkml:trace>
  <inkml:trace contextRef="#ctx0" brushRef="#br0" timeOffset="5579.3191">4441 17092 71 0,'0'0'44'16,"0"0"-3"-16,0 0 1 15,23-18-42-15,15 1-1 16,11-7-1-16,14 0-1 16,10-1-2-16,5-8-11 15,22 10-24-15,-4-8-1 16,14 13-1-16,-13-12 1 15</inkml:trace>
  <inkml:trace contextRef="#ctx0" brushRef="#br0" timeOffset="5925.3389">5735 16537 63 0,'0'0'43'0,"0"0"-2"16,-10 23 0-16,4 8-39 0,-6 13 1 15,-3 12-1-15,-2 14 0 16,-5 11-1-16,0 4 2 16,0 5-2-16,2-2 1 15,10-5-3-15,1-12-1 16,14-3-9-16,-4-22-28 15,25-5-2-15,-4-21-1 16,15-7-1-16</inkml:trace>
  <inkml:trace contextRef="#ctx0" brushRef="#br0" timeOffset="6092.3485">6065 17115 76 0,'0'0'45'15,"0"0"-2"-15,-23 3 0 16,14-4-42-16,9 1-3 15,-12-7-4-15,12 7-21 16,0 0-16-16,20-8 1 16,-20 8-2-16</inkml:trace>
  <inkml:trace contextRef="#ctx0" brushRef="#br0" timeOffset="6572.3759">6476 16807 56 0,'0'0'41'16,"-10"-2"-1"-16,23 4 1 15,-13-2-37-15,37-10-1 16,2-3 0-16,16-3 1 16,7-8-2-16,10 2 0 15,2-2 0-15,3 2-1 16,-5 2 0-16,-5 9 0 0,-12 7 0 15,-12 12 0-15,-14 13 0 16,-15 11 0-16,-10 13 0 16,-12 14-1-16,-10 11 0 15,-11 5 1-15,-5 8-1 16,0-1 2-16,-2 1-2 15,0-8-1-15,6-3-1 16,5-22-4-16,24 2-28 16,-6-23-7-16,25-13-3 15,-3-20 1-15</inkml:trace>
  <inkml:trace contextRef="#ctx0" brushRef="#br0" timeOffset="7015.4013">7658 16737 35 0,'0'0'39'0,"0"0"2"16,0 0 0-16,-1 22-17 15,-2-10-18-15,1 10-1 16,-6 4 0-16,2 8-1 0,-3 2-1 16,1 2-1-16,4 0 0 15,7-3 0-15,9-6-1 16,16-11-1-16,15-13 1 15,16-11 1-15,15-13-1 16,15-5 1-16,11-8-2 16,9-3 1-16,0-2-2 15,-1 0-1-15,-5 9-1 16,-18-3-5-16,2 21-18 15,-29-12-17-15,-6 12 1 16,-23-6-1-16,-9 11 1 16</inkml:trace>
  <inkml:trace contextRef="#ctx0" brushRef="#br0" timeOffset="7228.4135">8232 16700 68 0,'-33'41'43'16,"-7"2"0"-16,15 20 1 15,1 0-39-15,-1 7 0 16,6 6-1-16,2 3-2 16,7-1-4-16,3-10-6 15,19 2-33-15,-8-21 0 16,12-10-4-16,-3-18 2 15</inkml:trace>
  <inkml:trace contextRef="#ctx0" brushRef="#br0" timeOffset="7378.422">8385 17354 90 0,'-11'23'44'0,"-10"-8"0"16,4-4-4-16,17-11-51 15,-25-8-31-15,30-4-2 16,-5-12-1-16,10 4-1 15</inkml:trace>
  <inkml:trace contextRef="#ctx0" brushRef="#br1" timeOffset="47635.7246">9126 11950 39 0,'15'13'36'16,"-14"-3"2"-16,6 14-1 16,-12 6-14-16,6 28-15 15,-8 10-1-15,2 32 1 16,-16 17-4-16,-7 26 0 15,-7 15-1-15,-5 4-2 16,-4-6 1-16,4-15-1 16,4-17-2-16,8-28-4 0,25-25-32 15,3-39-2-15,17-27-2 16,7-25-1-16</inkml:trace>
  <inkml:trace contextRef="#ctx0" brushRef="#br1" timeOffset="51960.972">9562 11987 55 0,'13'-25'36'0,"-8"-3"1"16,2 13 0-16,-15-1-30 0,8 16-1 15,0 0 0-15,-14 30 0 16,-4 12-1-16,0 29 0 15,-11 21-3-15,-1 24 1 16,-10 23-1-16,-3 17 0 16,2 7 0-16,0 2-1 15,3-13 0-15,5-16-3 16,9-21-1-16,7-36-8 15,21-21-28-15,6-35 0 16,15-27-4-16,1-32 2 16</inkml:trace>
  <inkml:trace contextRef="#ctx0" brushRef="#br1" timeOffset="55531.1762">9963 11900 68 0,'-14'4'37'0,"3"-4"0"16,5 13-8-16,-10-6-21 15,8 17-1-15,-8 10-1 16,3 25-1-16,-8 18-1 15,-4 25 0-15,-7 20-1 16,-4 21-1-16,-3 8-1 16,-2 1 1-16,2-7-2 15,7-23-2-15,9-16-4 16,1-35-33-16,28-23-1 15,3-37-1-15,14-19 0 16</inkml:trace>
  <inkml:trace contextRef="#ctx0" brushRef="#br1" timeOffset="59087.3796">9328 16495 53 0,'18'-3'39'0,"-22"22"0"16,0 23 0-16,-13 14-36 16,-3 23 1-16,-12 16 0 15,-3 23 2-15,-9 13-3 16,-2 12 2-16,21-73-2 15,0 5 1-15,2-7-2 16,1-2-3-16,8-8-14 16,-1-10-26-16,2 26 0 15,15-28-2-15,-2-46 0 16</inkml:trace>
  <inkml:trace contextRef="#ctx0" brushRef="#br1" timeOffset="62839.5942">9215 14208 32 0,'22'-28'34'0,"-9"4"3"16,-1 18-17-16,-15-4-4 15,11 28-3-15,-19 10-1 16,7 30-2-16,-20 15-3 16,-2 25-2-16,-8 17-2 15,-5 17 0-15,-10 9 0 16,2 5-1-16,-2-11-1 15,3-12-1-15,9-16 0 16,10-23-3-16,12-15 0 16,8-34-12-16,21-5-25 15,5-27-1-15,11-12 0 16,1-19 0-16</inkml:trace>
  <inkml:trace contextRef="#ctx0" brushRef="#br1" timeOffset="67312.8501">9336 9617 64 0,'-2'-16'36'16,"2"16"-2"-16,-3-11 2 16,3 11-27-16,0 0-1 15,0 35 0-15,-6 5-1 0,5 30-1 16,-16 19-1-1,-2 27-1-15,-11 20-1 0,-9 23 1 16,-10 6-4-16,-5 4 2 16,0-10-2-16,2-21-1 15,8-21-2-15,10-26-4 16,32-24-30-16,-2-34-3 15,26-19-1-15,3-25-2 16</inkml:trace>
  <inkml:trace contextRef="#ctx0" brushRef="#br1" timeOffset="71485.0887">9715 14323 56 0,'0'0'38'16,"-2"34"0"-16,-11-2 1 16,-1 22-33-16,-15 19-2 15,-1 24-1-15,-14 18 0 16,-2 25 0-16,-9 16-2 15,1 10-1-15,3-2-1 16,3-10-4-16,28-18-33 16,0-36-1-16,25-29-1 15,13-42-1-15</inkml:trace>
  <inkml:trace contextRef="#ctx0" brushRef="#br1" timeOffset="74685.2718">9843 9701 61 0,'4'-24'37'0,"4"9"-2"16,-8 1 2-16,0 14-26 15,-2 15-1-15,0 23 0 16,-16 15-2-16,-1 31-1 16,-13 19-4-16,-6 30 1 15,-12 21-3-15,-8 15 2 16,-5 6-3-16,-2-3 1 15,-1-14-1-15,10-23-2 16,12-26 1-16,15-35-4 0,25-28-29 16,4-46-7-16,30-11 1 15,2-34-4-15</inkml:trace>
  <inkml:trace contextRef="#ctx0" brushRef="#br1" timeOffset="78008.4618">10262 11906 34 0,'6'-15'33'0,"-6"15"1"15,4-12 0-15,-4 12-23 16,0 0-1-16,0-17-1 16,0 17 1-16,5 12-3 15,-1 12-1-15,-10 11-1 16,3 26 0-16,-10 20-1 15,-5 27 1-15,-12 25-3 16,-8 23 0-16,-18 15 0 16,-6 11-1-16,-8-3 0 15,2-13-1-15,3-22-1 16,9-31-4-16,23-25-7 0,13-51-28 15,30-35 0-15,17-39-2 16,17-25 2-16</inkml:trace>
  <inkml:trace contextRef="#ctx0" brushRef="#br1" timeOffset="81117.6397">9115 7376 44 0,'12'-37'32'0,"-1"1"1"16,1 7 1-16,-6-4-18 15,8 21 0-15,-12-9-5 16,-2 21 0-16,0 0-2 15,6 33-3-15,-12 9 0 0,0 25-1 16,-9 20-2-16,-2 25-1 16,-9 20-1-16,-2 17-1 15,-6 12 0-15,-5 2 1 16,0-6 0-16,1-13-2 15,8-21-1-15,5-28-3 16,20-18-29-16,0-42-5 16,21-24 0-16,5-28-2 15</inkml:trace>
  <inkml:trace contextRef="#ctx0" brushRef="#br1" timeOffset="84921.8573">9014 12316 47 0,'-1'-12'33'0,"1"12"1"16,-15 2-2-16,15-2-29 0,-22 5 0 15,22-5 0-15,-20 7 1 16,20-7 0-16,-16 2-1 15,16-2 1-15,-10-4 0 16,10 4-1-16,0 0 1 16,-1-13-1-16,1 13-1 15,3-10 0-15,-3 10 0 16,0 0 0-16,14-3-1 15,-2 8 0-15,2 3 0 16,4 2 0-16,5 3 0 16,6 2 0-16,6 1 0 15,5 1 0-15,7 4-1 0,3 0 1 16,4 0 0-1,4 6 0-15,7 1-1 0,1 2 0 16,3 1 0-16,7 3 0 16,5 0 0-16,3-3-1 15,4 2 2-15,3-6-2 16,-1-2 1-16,0-4 0 15,-4-3 0-15,-1 0 1 16,-12-5-1-16,-7 1 0 16,-12-2-1-16,-10-1 1 15,-11 0-1-15,-14-1-1 16,-6 2-2-16,-13-12-5 15,-3 12-29-15,-12-11 0 16,4 0-1-16,-7-4 1 16</inkml:trace>
  <inkml:trace contextRef="#ctx0" brushRef="#br1" timeOffset="87854.025">10084 14271 28 0,'0'0'34'0,"8"-15"2"16,-8 15-3-16,0 0-23 15,-4 19 0-15,4-19 1 16,-9 44-1-16,-3-9-3 16,5 18-2-16,-8 11 0 15,-2 18-2-15,-8 11 1 16,-6 18-2-16,-8 8 1 15,-3 4-1-15,-2-1-1 16,3-6-1-16,4-16 0 16,8-22-3-16,19-19-3 15,6-40-33-15,30-23-1 16,6-31-2-16,19-19 0 0</inkml:trace>
  <inkml:trace contextRef="#ctx0" brushRef="#br1" timeOffset="91045.2075">11221 11985 46 0,'0'0'35'15,"-7"-16"1"-15,7 16 0 16,-10-17-26-16,10 17 0 0,0 0-3 15,0 0-1-15,0 0-1 16,-11 33 0-16,2 12-2 16,2 27 2-16,-14 27-2 15,-3 31 0-15,-11 24-2 16,-5 21 2-16,-7 8-2 15,2-1 0-15,0-15 0 16,3-22-4-16,14-24-1 16,4-46-11-16,23-22-25 15,3-40-1-15,13-23-1 16,3-33 1-16</inkml:trace>
  <inkml:trace contextRef="#ctx0" brushRef="#br1" timeOffset="94533.407">10513 14396 31 0,'8'-14'32'16,"-2"1"3"-16,-5-6-15 15,-1 19-6-15,5-20-2 16,-5 20-2-16,0 0-2 15,6 13 0-15,-14 13-2 16,2 24 0-16,-9 17-2 0,-4 25-1 16,-8 19-1-16,-7 18 0 15,-10 12-1-15,-4 6-1 16,-1-6 1-16,0-7-2 15,6-19 1-15,6-22-5 16,20-18-31-16,3-37-3 16,25-21-2-16,7-35 1 15</inkml:trace>
  <inkml:trace contextRef="#ctx0" brushRef="#br1" timeOffset="98026.6068">10374 9568 41 0,'6'-20'34'16,"0"9"1"-16,-6 1 1 0,0 10-11 16,-6 11-14-16,3 13-3 15,-12 10 0-15,1 24 0 16,-13 18-3-16,-5 26 0 15,-10 17-2-15,-8 19 2 16,-10 7-3-16,2 5 1 16,-1-7-3-16,9-9 1 15,6-22-2-15,9-20-2 16,16-21-1-16,9-29-10 15,24-10-26-15,0-25-2 16,12-8 2-16,-4-19-2 16</inkml:trace>
  <inkml:trace contextRef="#ctx0" brushRef="#br1" timeOffset="101010.7775">9390 5012 72 0,'-10'40'38'0,"3"27"-1"16,-16 11 2-16,2 29-29 16,-16 5-1-16,0 16-3 15,-6 5-2-15,-5 2 0 0,1-6-2 16,3-15 0-16,10-16-2 15,8-22-2-15,19-12-11 16,8-37-24-16,23-22-2 16,9-29 0-16,15-18-1 15</inkml:trace>
  <inkml:trace contextRef="#ctx0" brushRef="#br1" timeOffset="104606.9832">8871 14609 37 0,'2'-14'34'0,"-2"14"1"15,20-12-1-15,-4 6-29 0,9 6-1 16,1-2 0-16,12 10 2 15,-1-4-2-15,11 10 0 16,-1-2 1-16,10 6-2 16,0-1 0-16,6 6 0 15,6-3-1-15,6 4-1 16,5-1 1-16,8 0-2 15,4 3 0-15,1-1 0 16,6 1 0-16,1-2 0 16,0-2 1-16,1 0-1 15,1-2 0-15,-1-1 1 16,-4-4-1-16,2 0 0 15,-4-5 0-15,-5 4 1 0,-7-1-3 16,-9-3-1-16,-4 11-23 16,-20-6-11-16,-11 3-3 15,-16-5 2-15</inkml:trace>
  <inkml:trace contextRef="#ctx0" brushRef="#br1" timeOffset="111709.3894">11671 14323 46 0,'19'-22'34'15,"0"6"2"-15,-10-5-11 16,5 13-17-16,-12-3 0 16,4 21 0-16,-14 5 1 15,2 24-2-15,-15 16-1 16,-4 23-1-16,-15 18-2 15,-9 24-1-15,-8 16 0 16,-8 15 0-16,-2 6-1 16,1-2 0-16,4-8-1 15,15-20-2-15,18-14-2 0,6-41-29 16,27-11-6-16,10-38-3 15,18-20 0-15</inkml:trace>
  <inkml:trace contextRef="#ctx0" brushRef="#br1" timeOffset="115114.5842">11644 12068 50 0,'16'-37'36'0,"0"8"0"16,-7 5 0-16,9 10-28 15,-16-1 0-15,-2 15-1 16,0 0-1-16,5 35 0 16,-14 8-2-16,-3 24 1 15,-8 22-2-15,-6 19-1 16,-10 22 0-16,-6 16 0 15,-6 10 0-15,-1-1-1 16,1-12-1-16,3-20-4 0,17-20-3 16,2-37-31-16,28-27-2 15,9-41-2-15,19-31 1 16</inkml:trace>
  <inkml:trace contextRef="#ctx0" brushRef="#br1" timeOffset="118222.762">10914 9693 52 0,'0'0'35'0,"0"0"1"15,-14 23 0-15,-4 4-15 16,3 34-9-16,-24 12-4 16,-1 26-1-16,-18 19-3 15,-6 20 1-15,-8 7-3 16,1 4 1-16,0-7-3 15,7-12-1-15,21-22-3 16,13-31-9-16,29-19-27 16,12-33-2-16,22-23 2 15,9-29-1-15</inkml:trace>
  <inkml:trace contextRef="#ctx0" brushRef="#br1" timeOffset="122248.9923">12186 11954 28 0,'0'0'32'16,"0"0"2"-16,0 0 0 16,-1-12-20-16,1 12-3 15,0 13-3-15,6 13 1 16,-11 12-4-16,6 26 1 0,-8 15-2 15,-3 27-1-15,-13 21 0 16,-3 23 0-16,-13 10 0 16,-5 6-1-16,-6-8-1 15,0-10 0-15,3-23-2 16,8-30-3-16,23-19-32 15,2-46-2-15,25-30-2 16,11-34 0-16</inkml:trace>
  <inkml:trace contextRef="#ctx0" brushRef="#br1" timeOffset="126134.2145">12133 14398 16 0,'0'0'28'0,"10"-8"2"16,-10-3-17-16,13 9-1 16,-12-11-1-16,11 9 0 15,-10-11-3-15,-2 15-1 16,9-17 0-16,-9 17-1 15,5-12 0-15,-5 12-1 16,0 0-1-16,0 15 0 16,-14 11 1-16,0 18-1 15,-14 15-2-15,-6 26 1 16,-15 18-1-16,-10 23 0 15,-7 15 1-15,-5 11-1 16,-1-1 0-16,4-1-1 0,7-15 0 16,10-15-2-16,11-19-2 15,12-31-8-15,25-15-28 16,-3-31 0-16,19-17-2 15,0-29 1-15</inkml:trace>
  <inkml:trace contextRef="#ctx0" brushRef="#br1" timeOffset="129525.4084">9721 16678 31 0,'9'-13'32'0,"-9"13"2"16,0 0-18-16,0-12-5 16,0 12-2-16,0 0-1 15,0 0 0-15,0 0-2 16,3 18-1-16,-13-6 0 15,5 12 1-15,-12 6-3 16,1 21 0-16,-9 14-1 0,-4 19 2 16,-10 21-1-16,-1 11 1 15,-4 9-3-15,21-60-1 16,-2 3 1-16,7-8 1 15,-2 1-3-15,4-11-8 16,16-50-28-16,-28 113-3 16,27-85-1-16,13-29 4 15</inkml:trace>
  <inkml:trace contextRef="#ctx0" brushRef="#br1" timeOffset="135312.7395">18329 5232 36 0,'6'-13'30'0,"-3"2"1"16,1-1 0-16,-4 12-21 16,1-17-4-16,-1 17 1 15,4-19 0-15,-4 19 1 16,2-14 0-16,-2 14 0 15,0 0-1-15,0 0-1 16,8-10-1-16,-8 10 0 0,-1 14-1 16,1 3-1-16,-4 3-1 15,1 5 0-15,-3 4 0 16,1 4-1-16,0-3 0 15,-2 2 0-15,1-8 0 16,1-3 0-16,2-8-1 16,0-1 1-16,3-12-1 15,0 0 1-15,2 10-1 16,-2-10 0-16,0 0 0 15,0 0 0-15,0 0 0 16,0 0 0-16,0 0 1 16,0 0-1-16,0 0 0 15,0 0 0-15,0 0 0 16,0 0 0-16,0 0 0 15,9 20 0-15,-7 3 0 0,-1 9 1 16,1 18-1-16,-5 11 1 16,-4 13 1-16,-2 13 0 15,-10 10-1-15,-4 5 1 16,-7 0-1-16,1-5 1 15,-1-13-1-15,3-12-2 16,11-12-2-16,9-25-3 16,27-15-29-16,1-29-5 15,19-13 0-15,1-21-2 16</inkml:trace>
  <inkml:trace contextRef="#ctx0" brushRef="#br1" timeOffset="136108.785">18308 7304 68 0,'6'-20'34'16,"0"5"1"-16,-5-2-1 15,-1 17-25-15,4-19-2 16,-4 19 2-16,0 0-2 0,10 15-3 16,-9 9 2-16,7 21-3 15,-5 15 1-15,-1 19-2 16,-7 12 1-16,-2 19-1 15,-5 4 0-15,-5-1-1 16,-2-5-1-16,-1-8-1 16,5-14-3-16,1-17-6 15,13-3-27-15,0-20-4 16,8-3 2-16,1-13-2 15</inkml:trace>
  <inkml:trace contextRef="#ctx0" brushRef="#br1" timeOffset="136746.8215">18242 9766 90 0,'12'-20'37'15,"-9"1"0"-15,-3 19 0 16,0-15-32-16,0 15-2 15,-15 17 1-15,3 8 0 0,-12 7-1 16,0 13 0-16,-6 8-1 16,-1 9 1-16,-1 4-1 15,6 3-1-15,7-6-1 16,11-2 2-16,14-11-3 15,20-18 2-15,17-16 0 16,23-19 0-16,22-20-2 16,12-16 1-16,12-11-1 15,7-15-4-15,2 7-11 16,-15-16-21-16,-10 12-3 15,-26-6 1-15,-10 16-1 16</inkml:trace>
  <inkml:trace contextRef="#ctx0" brushRef="#br1" timeOffset="136923.8316">18589 9880 114 0,'-69'102'40'0,"17"13"0"15,3-1-2-15,16 1-37 16,12 3-5-16,8-13-4 15,17 1-29-15,-3-16-3 16,7-5-1-16,-1-14-2 16</inkml:trace>
  <inkml:trace contextRef="#ctx0" brushRef="#br1" timeOffset="137742.8785">18802 11943 62 0,'7'-17'36'16,"-12"2"1"-16,0 2 0 16,-14-14-26-16,1 8-3 15,-9-3-5-15,-2 5 4 0,-11 1-5 16,-3 10 3-16,-4 5-3 15,-2 11-1-15,-3 9 1 16,5 9-4-16,-1 7 3 16,6 9-3-16,9 3 3 15,14 2-3-15,12-1 2 16,13-2 0-16,16-4 0 15,18-7 0-15,12-5 0 16,14-3 0-16,5-4 0 16,6-1 0-16,-2 2 0 15,-4 3 1-15,-14 5-2 16,-13 5 1-16,-18 5 0 15,-21 2-1-15,-14 4 0 16,-17-3 0-16,-13-4 1 16,-8-4-1-16,-3-9 1 0,1-12-1 15,5-16 1-15,7-18 0 16,12-17 1-16,15-23-1 15,14-22 1-15,15-16-1 16,17-7 1-16,15-3-1 16,9 2 0-16,2 6-1 15,8 27-33-15,-18 8-3 16,-1 32-1-16,-22 17-1 15</inkml:trace>
  <inkml:trace contextRef="#ctx0" brushRef="#br1" timeOffset="138479.9206">18407 14269 40 0,'0'0'35'0,"0"0"3"16,0 0-2-16,2-15-13 15,7 10-18-15,3-3-1 16,10 0 0-16,5-2 0 15,12 0-1-15,10-4-1 16,10 2-1-16,8-2 0 16,0 5 0-16,3 2 0 15,-4 5-1-15,-8 3 1 16,-8 6-1-16,-10 13 1 15,-13 10 0-15,-17 12 0 16,-11 14 0-16,-13 15-1 16,-12 17 1-16,-12 9 0 15,-9 11-2-15,-5 4 1 0,-3-1-1 16,2-5 0-16,5-16-5 15,23-6-27-15,-3-30-7 16,27-14 0-16,3-27 0 16</inkml:trace>
  <inkml:trace contextRef="#ctx0" brushRef="#br1" timeOffset="171166.7902">18377 16771 55 0,'0'0'39'0,"-24"11"-1"0,24-11 1 15,0 0-35-15,22-8-1 16,7-20-1-16,19-7-1 16,12-6 1-16,12-3-1 15,3-1 0-15,4 6-1 16,-6 8 0-16,-9 12-1 15,-13 23 1-15,-17 19-1 16,-17 17 1-16,-21 11-1 16,-18 15 1-16,-15 9 0 15,-12 5-1-15,-11 3 2 16,-6 0-1-16,-7-2 2 15,0-5-1-15,3-5 1 16,-1-6-1-16,7-8 2 0,5-3-1 16,12-6 0-16,12-12 0 15,18-7 0-15,17-4-1 16,19-3 1-16,23-10 0 15,19-6-1-15,25-12 1 16,17-6-1-16,11 1 1 16,5-4-1-16,0-4 0 15,-3 2-1-15,-6 2 1 16,-13 5-1-16,-15 4 0 15,-18 4 0-15,-16 4-1 16,-12 2-1-16,-11 0-1 16,-14-2-8-16,5 10-22 15,-16-12-6-15,0 0-4 16,-20-12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22:45.83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2751 634 51 0,'0'0'35'0,"3"-69"0"16,-3 69 0-16,0 0-15 15,0 0-16-15,0 0 1 16,7-61-1-16,-7 61 2 16,0 0-2-16,0 0 1 15,0 0-2-15,0 0 0 16,0 0 0-16,0 0-2 15,0 0 1-15,14 62-2 16,-14-62 0-16,7 81 1 16,-7-81 0-16,5 101 0 15,-6-12 0-15,8 29-1 0,1 7-1 16,1-6-1-16,3-13-2 15,-22-51-19-15,20-14-16 16,-5-27 1-16,-5-14-2 16,0 0 3-16</inkml:trace>
  <inkml:trace contextRef="#ctx0" brushRef="#br0" timeOffset="247.0141">2903 1204 87 0,'-4'-62'38'15,"4"62"-1"-15,0 0 2 16,0 0-36-16,0 0-2 16,0 0 0-16,0 0 0 0,0 0 1 15,36-53-1-15,-36 53 0 16,0 0-1-16,61-34-1 15,-61 34-1-15,57-36-5 16,-57 36-28-16,69-42-2 16,-69 42-1-16,68-51-2 15</inkml:trace>
  <inkml:trace contextRef="#ctx0" brushRef="#br0" timeOffset="503.0288">3389 532 94 0,'0'0'38'16,"0"0"0"-16,0 0-10 16,0 0-22-16,0 0-3 15,0 0 1-15,-40 73-2 16,40-73 2-16,-11 90-2 15,9-37 1-15,-3 4-4 16,6-21 1-16,3 86-4 16,1-63-3-16,6-5-18 15,-11-54-13-15,27 90-2 16,-27-90 1-16,40 55 1 15</inkml:trace>
  <inkml:trace contextRef="#ctx0" brushRef="#br0" timeOffset="714.0409">3657 1079 88 0,'0'0'39'0,"35"-60"-1"16,-35 60 2-16,0 0-33 16,0 0-4-16,0 0 1 15,0 0-1-15,0 0 0 16,0 0-1-16,-5 81-2 15,4-13-3-15,1-16-5 16,0-52-30-16,0 0 0 16,21 55 0-16,-21-55-3 15</inkml:trace>
  <inkml:trace contextRef="#ctx0" brushRef="#br0" timeOffset="864.0494">3821 861 100 0,'0'0'39'0,"-16"-65"-1"15,16 65-5-15,0 0-49 16,-28-71-23-16,28 71 0 16,0 0 0-16,0 0-1 15</inkml:trace>
  <inkml:trace contextRef="#ctx0" brushRef="#br0" timeOffset="1322.0756">4195 777 94 0,'0'0'40'16,"0"0"0"-16,49 68-1 16,-49-68-36-16,0 0 1 15,0 0 0-15,-30 54-2 16,30-54 0-16,0 0-1 15,-53 47 0-15,53-47 1 16,0 0 0-16,-52 46-1 16,52-46 0-16,0 0 0 15,0 0 0-15,-31 62 1 16,31-62-1-16,0 0-3 15,0 0 1-15,0 0-1 16,61 62 1-16,-61-62 1 16,0 0 1-16,67 29-1 0,-67-29 0 15,52 21 3-15,-52-21-2 16,20 19 2-16,11 7-2 15,-14 10 0-15,-20 3-2 16,-11 5 2-16,-22-21 0 16,8 9-1-16,-4-14-1 15,9-14 1-15,5-8-1 16,18 4-2-16,0 0-1 15,0 0-6-15,0 0-29 16,-7-47-1-16,7 47 0 16,0 0-3-16</inkml:trace>
  <inkml:trace contextRef="#ctx0" brushRef="#br0" timeOffset="1668.0954">4821 332 102 0,'0'0'39'0,"0"0"3"16,0 0-2-16,0 0-37 16,0 0 0-16,0 0 0 0,-35 59-1 15,35-59-1-15,-9 105 0 16,8-41 0-16,-5 4 0 15,12 6-2-15,4-26 0 16,-11 105-1-16,2-4-5 16,-2-29-23-16,6-22-10 15,-4-33 1-15,-1-65-3 16,0 0 4-16</inkml:trace>
  <inkml:trace contextRef="#ctx0" brushRef="#br0" timeOffset="1902.1088">4717 1069 90 0,'-36'-55'42'0,"36"55"1"16,0 0-1-16,-59-67-22 0,59 67-18 15,0 0-1-15,0 0-1 16,-20-53 1-16,20 53 0 15,0 0-2-15,61-20-3 16,-61 20 1-16,71-9-4 16,-23-2-4-16,-48 11-26 15,93-17-4-15,-44 9 0 16,4 1 1-16</inkml:trace>
  <inkml:trace contextRef="#ctx0" brushRef="#br0" timeOffset="2247.1285">5291 819 95 0,'0'0'39'15,"55"44"0"-15,-55-44-1 16,0 0-30-16,0 0-3 16,0 0 0-16,0 0 0 15,-18 65-2-15,18-65 0 16,0 0 1-16,-32 63-2 15,32-63 1-15,0 0-2 16,-23 71 1-16,23-71-1 16,0 0 1-16,8 74-2 15,-8-74 0-15,0 0 0 16,50 47 0-16,-50-47 0 15,52 11 0-15,-52-11 0 16,59-14 0-16,-59 14 0 16,57-34-3-16,-57 34 2 0,0 0-1 15,54-75 0-15,-54 75-4 16,8-56-4-16,-8 56-28 15,-15-53-4-15,15 53 1 16,0 0-1-16</inkml:trace>
  <inkml:trace contextRef="#ctx0" brushRef="#br0" timeOffset="3081.1762">6137 1014 82 0,'43'-71'39'15,"-43"71"-1"-15,0 0 3 16,0 0-21-16,0 0-16 15,0 0 0-15,0 0-2 16,-63-47 0-16,63 47 2 16,-50 22-2-16,50-22 1 15,-53 36-1-15,53-36 1 16,-44 43-2-16,44-43 2 15,0 0-2-15,-40 75 0 16,40-75 0-16,0 0-1 0,0 66 0 16,0-66 2-16,0 0-4 15,0 0 2-15,60 29 0 16,-60-29 0-16,0 0 0 15,66-33 0-15,-66 33-1 16,0 0 1-16,59-58 0 16,-59 58 0-16,0 0 0 15,40-60-1-15,-40 60 1 16,0 0 0-16,0 0-1 15,0 0 1-15,-3 36 0 16,3 34 0-16,-2 16 0 16,6 19 1-16,-15-19-1 15,10 12 1-15,-6-13-1 16,1-10 0-16,-6-25 0 0,-5-9 0 15,-4-12 0-15,-4-9 0 16,-3-12-2-16,-1-9-1 16,6-11-4-16,-2-23-16 15,19 3-15-15,0-13-2 16,15-1-1-16,1-6-1 15</inkml:trace>
  <inkml:trace contextRef="#ctx0" brushRef="#br0" timeOffset="3575.2045">6692 932 80 0,'0'0'39'0,"0"0"0"16,0 0 0-16,0 0-18 15,0 0-14-15,0 0-3 16,15 63 2-16,-15-63-2 16,-8 72 0-16,-6-15-2 15,3 0 1-15,-2-3-2 16,3-3 1-16,10-51-1 15,0 0 0-15,0 0 1 0,0 0-2 16,0 0 0-16,0 0 0 16,0 0 0-16,0 0 0 15,7-63 0-15,-7 63 0 16,14-65 0-16,-14 65 0 15,13-68 0-15,-13 68 0 16,16-65 0-16,-16 65 0 16,24-60 0-16,-24 60 0 15,0 0-4-15,54-69 0 16,-54 69-3-16,49-25-13 15,-49 25-19-15,64-11-2 16,-64 11 0-16,73-1-1 16</inkml:trace>
  <inkml:trace contextRef="#ctx0" brushRef="#br0" timeOffset="4020.23">7331 853 113 0,'47'0'40'0,"-47"0"2"16,0 0-5-16,0 0-31 15,0 0-1-15,-49 34-1 16,49-34-2-16,0 0 1 16,-64 53 0-16,64-53-3 15,-47 46 0-15,47-46 0 16,0 0 0-16,-56 75 0 15,56-75 0-15,0 0 0 0,-13 69 0 16,13-69 0-16,0 0 0 16,0 0 0-16,55 37 0 15,-55-37 0-15,52-14 0 16,-52 14 0-16,60-37 0 15,-60 37 0-15,63-49 0 16,-63 49 0-16,58-56 0 16,-58 56 0-16,0 0 0 15,49-64 0-15,-49 64 0 16,0 0 0-16,0 0 0 15,0 0 0-15,0 0 0 16,0 0-2-16,0 0-2 16,16 61-4-16,-16-61-16 15,0 0-17-15,33 60 0 16,-33-60-1-16,0 0 0 15</inkml:trace>
  <inkml:trace contextRef="#ctx0" brushRef="#br0" timeOffset="4554.2605">7827 1022 106 0,'49'-36'40'0,"-49"36"1"16,0 0 1-16,0 0-37 16,0 0-1-16,0 0 0 15,0 0 0-15,-17 62-1 16,17-62-1-16,0 0 0 15,-13 67 0-15,13-67-2 16,0 0 0-16,0 0 0 16,-3 58 0-16,3-58 0 0,0 0 0 15,0 0 0-15,0 0 0 16,0 0 0-16,0 0 0 15,49-56 0-15,-49 56-2 16,0 0 2-16,25-58 2 16,-25 58-2-16,0 0-2 15,0 0 2-15,0 0-1 16,36-59 1-16,-36 59 1 15,0 0 1-15,0 0-2 16,0 0 0-16,0 0 0 16,57 22 0-16,-57-22 0 15,0 0 0-15,61-3 0 16,-61 3 0-16,50-11 0 15,-50 11 0-15,50-21 0 0,-50 21 0 16,50-25 0-16,-50 25 0 16,0 0 0-16,61-23 0 15,-61 23 0-15,0 0 0 16,0 0 0-16,49 37 0 15,-49-37 0-15,-10 62 0 16,12-1-6-16,8 4-16 16,-10-65-18-16,5 57-2 15,-5-57 0-15,0 0-1 16</inkml:trace>
  <inkml:trace contextRef="#ctx0" brushRef="#br0" timeOffset="5393.3085">9284 1061 85 0,'40'-59'38'0,"-40"59"0"16,0 0 1-16,0 0-30 16,0 0-5-16,0 0-1 15,0 0 0-15,0 0 1 16,-64-8 0-16,64 8 1 15,0 0-2-15,-45 47-1 16,45-47 0-16,0 0 0 16,-36 59-1-16,36-59 0 0,0 0-1 15,-1 58 1-15,1-58-1 16,0 0 1-16,0 0 0 15,61 40 0-15,-61-40 0 16,46-3-2-16,-46 3 1 16,46-25-1-16,-46 25 1 15,0 0-1-15,52-62 0 16,-52 62 0-16,0 0-1 15,25-70-2-15,-25 70-2 16,0 0-4-16,4-54-29 16,-4 54-3-16,0 0 1 15,0 0-2-15</inkml:trace>
  <inkml:trace contextRef="#ctx0" brushRef="#br0" timeOffset="5867.3356">10183 679 101 0,'-16'-64'41'0,"16"64"2"16,-27-60-2-16,27 60-35 15,-33-58-3-15,33 58 0 16,0 0 0-16,-60-67-1 0,60 67 0 15,0 0-1-15,-71-32-1 16,71 32 0-16,-50 3 1 16,50-3-1-16,-52 35 0 15,52-35 0-15,-51 61-1 16,51-61 1-16,-46 86 1 15,46-86 0-15,-34 108-1 16,21-48 1-16,24-19-1 16,-26 88 1-16,4 1-1 15,11-14 1-15,8-18-2 16,2-33 0-16,4-17-1 15,4-10 0-15,-4-22-1 16,-2-8-2-16,1-5-6 16,-15-18-27-16,2 15-3 0,0 0 2 15,0 0-1-15</inkml:trace>
  <inkml:trace contextRef="#ctx0" brushRef="#br0" timeOffset="6130.3506">9691 965 108 0,'0'0'42'16,"-51"-59"3"-16,51 59-4 15,0 0-39-15,0 0 2 16,0 0-2-16,0 0 1 0,54-53-2 15,-54 53 0-15,69-11 0 16,-69 11 0-16,85-16-1 16,-36 8-3-16,1 1-1 15,0 0-4-15,3 0-24 16,-53 7-10-16,90-13 0 15,-90 13-1-15</inkml:trace>
  <inkml:trace contextRef="#ctx0" brushRef="#br0" timeOffset="6826.3905">11125 648 68 0,'0'0'38'0,"0"0"0"0,7-54 2 15,-7 54-24-15,0 0-9 16,0 0 0-16,0 0-3 16,0 0 0-16,0 0-2 15,-5 59 2-15,5-59-1 16,-9 83-2-16,11-5 1 15,-13 33-2-15,3 8 1 16,-4-5-2-16,4-7 0 16,-2-34-3-16,8-19-2 15,13-22-11-15,2-26-22 16,7-12-1-16,-20 6 2 15,0 0-2-15</inkml:trace>
  <inkml:trace contextRef="#ctx0" brushRef="#br0" timeOffset="7024.4018">11137 1144 105 0,'0'0'40'16,"0"0"4"-16,0 0-3 16,-33-61-37-16,33 61-2 15,0 0 0-15,0 0-2 16,0 0 0-16,56-58-2 15,-56 58-3-15,72-30-2 16,-72 30-30-16,89-48-4 16,-42 17 0-16,5-1 0 15</inkml:trace>
  <inkml:trace contextRef="#ctx0" brushRef="#br0" timeOffset="7279.4164">11775 386 103 0,'0'0'40'0,"0"0"2"15,0 0-1-15,0 0-39 16,-60-22 2-16,60 22-2 16,-26 65 0-16,26-65 0 15,-24 98 1-15,13-38-2 16,0 9 0-16,14 37 0 15,-15 36-3-15,7-4 1 16,8-22-2-16,10-32-1 16,13-29-18-16,-26-55-16 0,0 0-4 15,56 16 2 1,-56-16 1-16</inkml:trace>
  <inkml:trace contextRef="#ctx0" brushRef="#br0" timeOffset="7860.4496">11965 992 92 0,'0'0'40'16,"21"54"1"-16,-21-54-1 15,0 0-37-15,0 0 0 16,58 17 0-16,-58-17-1 15,46-8 0-15,-46 8 0 16,53-14 0-16,-53 14-1 16,52-26 1-16,-52 26-1 15,0 0 0-15,62-53 1 16,-62 53-1-16,0 0-1 0,16-56 1 15,-16 56-1-15,0 0 1 16,0 0 0-16,-57-22 0 16,57 22 1-16,-57 21 0 15,57-21 1-15,-59 41-3 16,59-41 2-16,-23 46-1 15,-14 18 0-15,13 1-1 16,28 2-1-16,-4-67-1 16,0 0 1-16,58 67-1 15,-58-67-3-15,77 13-7 16,-77-13-29-16,86-18 0 15,-38 3-1-15,0-12 0 16</inkml:trace>
  <inkml:trace contextRef="#ctx0" brushRef="#br0" timeOffset="8054.4607">12691 912 86 0,'0'0'41'16,"0"0"0"-16,47-49 2 16,-47 49-19-16,0 0-19 15,0 0-1-15,-17 68-1 16,-2-18-1-16,2 29 0 15,-1-2-2-15,10 0-1 16,7-6-4-16,1-34-4 16,0-37-31-16,0 0-2 15,0 0 1-15,55 16-1 16</inkml:trace>
  <inkml:trace contextRef="#ctx0" brushRef="#br0" timeOffset="8211.4697">12863 818 114 0,'0'0'41'0,"-12"-80"-1"16,12 80-9-16,-16-65-70 16,16 65-3-16,0 0 0 15,-18-55-1-15</inkml:trace>
  <inkml:trace contextRef="#ctx0" brushRef="#br0" timeOffset="8811.504">13391 936 103 0,'0'0'41'0,"0"0"1"15,-58 58-1-15,58-58-35 16,-59 24-1-16,59-24-1 16,-64 33 0-16,64-33 0 15,-59 39-2-15,43-29 1 16,16-10-3-16,0 0 0 15,-55 61 0-15,55-61 0 16,0 0-2-16,0 0 2 0,15 57 0 16,-15-57 0-16,0 0 2 15,58 0-4-15,-58 0 2 16,53-16 0-16,-53 16-1 15,53-26 1-15,-53 26 0 16,0 0 0-16,50-18-1 16,-63 33 1-16,22 12-1 15,-11 26 1-15,-20 3-1 16,0 22 0-16,-6 10 0 15,6 9-1-15,1-7 1 16,5-20 0-16,2-17 1 16,4-9 0-16,-3-13 0 15,2-7 0-15,0-15 1 16,-1-11 0-16,6-14 0 0,2-13 1 15,2-8-2-15,10-17 2 16,3-8-2-16,11-9 1 16,-22 71 0-16,31-71 2 15,-31 71-3-15,36-75-2 16,-36 75-5-16,44-68-18 15,-44 68-14-15,49-65-3 16,-49 65 0-16,58-55-2 16</inkml:trace>
  <inkml:trace contextRef="#ctx0" brushRef="#br0" timeOffset="9532.5452">13824 683 96 0,'20'-56'40'0,"-20"56"2"15,0 0-1-15,22-68-38 16,-22 68 0-16,0 0 1 16,0 0 0-16,0 0-1 15,0 0-1-15,0 0-1 16,0 0 1-16,-3 95 1 15,3-95-1-15,-20 82 0 16,-1 34-1-16,8 6 1 16,-8 1-1-16,10-2 2 15,-9-32-3-15,15-27 0 16,2-29 0-16,13-35 0 0,-10 2 0 15,0 0 0-15,0 0 0 16,49-64 0-16,-49 64 0 16,36-54 0-16,-36 54 0 15,32-60 0-15,-32 60 0 16,41-65 0-16,-41 65 0 15,32-56 0-15,-32 56 0 16,0 0 0-16,55-33 0 16,-55 33 0-16,24 15 0 15,10 22 0-15,-7 20 0 16,6 13 0-16,-8-16 0 15,12-8-4-15,4-21-5 16,-41-25-11-16,52-10-13 16,-52 10-9-16,63-35-1 0,-63 35 0 15,67-57 2-15</inkml:trace>
  <inkml:trace contextRef="#ctx0" brushRef="#br0" timeOffset="9765.5586">14699 657 101 0,'0'0'42'16,"25"-92"1"-16,-25 92 0 15,7-60-28-15,-7 60-14 16,0 0 1-16,0 0 0 16,0 0 0-16,-15 60-1 15,15-60-1-15,-14 104 1 16,19-57-2-16,-16 85 0 0,2 4-1 15,4-4-2-15,8-14-15 16,-9-39-20-16,14-21-4 16,-1-27 1-16,12-28-1 15</inkml:trace>
  <inkml:trace contextRef="#ctx0" brushRef="#br0" timeOffset="10291.5887">14650 1094 86 0,'0'0'43'0,"0"0"0"16,-57-63-1-16,57 63-13 16,0 0-30-16,0 0 1 0,-18-66-1 15,18 66 1-15,0 0 0 16,66-19-1-16,-66 19-1 15,77-7 0-15,-30 0 1 16,4-1-1-16,2 1 1 16,-2 0 0-16,0 0 1 15,-1 2 0-15,-4 0 0 16,-46 5 1-16,72-6 1 15,-72 6 0-15,0 0 0 16,47 14 0-16,-47-14-1 16,0 0 2-16,0 0 1 15,-34 56-2-15,34-56 0 16,0 0-1-16,-51 53 1 15,51-53-2-15,0 0 0 16,0 0 0-16,-26 67 0 0,26-67 0 16,0 0 0-16,0 0 0 15,50 62 0-15,-50-62 0 16,12 30 0-16,27 3 0 15,3 3 0-15,-18 0 0 16,-15-7 0-16,-20 7 0 16,-15 2 0-16,-16-8 0 15,-2-8 0-15,4-6 0 16,1-11-6-16,13-4-10 15,26-1-15-15,0 0-10 16,-42-40-1-16,42 40-2 16,0 0 1-16</inkml:trace>
  <inkml:trace contextRef="#ctx0" brushRef="#br0" timeOffset="10767.6159">16338 955 107 0,'0'0'40'16,"0"0"2"-16,0 0-10 16,0 0-29-16,-29 56 0 15,25 3 0-15,-4 5-2 16,3 5-2-16,-5 0-5 0,-4-29-23 15,21-2-11-15,-7-38 1 16,0 0-1-16,0 0 1 16</inkml:trace>
  <inkml:trace contextRef="#ctx0" brushRef="#br0" timeOffset="11261.6441">16410 807 103 0,'0'0'39'0,"-18"-60"0"15,18 60-3-15,0 0-41 16,-7-56 0-16,7 56-1 16,0 0-4-16,0 0-6 15,55 0-2-15,-55 0 5 0,0 0 3 16,68 25 4-16,-68-25 4 15,59 21 4-15,-59-21 5 16,52 29 7-16,-52-29 1 16,0 0 0-16,58 55-4 15,-58-55-1-15,0 0-2 16,26 84-1-16,-26-84-2 15,2 71 0-15,-19-55-1 16,20 58 0-16,-6-10-2 16,5-6 2-16,-2-58-3 15,0 0 2-15,0 0 0 16,22 54-2-16,-22-54 1 15,0 0-2-15,0 0 3 16,54-53-3-16,-54 53 3 0,42-60-3 16,-42 60 0-16,37-61 0 15,-37 61 0-15,0 0 0 16,62-75 0-16,-62 75 0 15,0 0 0-15,62-37-3 16,-62 37-1-16,0 0-5 16,66 20-15-16,-66-20-13 15,0 0-4-15,60 63-1 16,-60-63-1-16</inkml:trace>
  <inkml:trace contextRef="#ctx0" brushRef="#br0" timeOffset="11868.6789">18362 891 92 0,'0'0'40'0,"0"0"1"16,0 0-1-16,0 0-36 16,0 0 1-16,0 0-2 15,-62-24 1-15,62 24 0 16,-54 19-1-16,54-19 2 0,-62 32-3 15,62-32 2-15,-60 44-4 16,36-27 3-16,-24 43-3 16,19 7 0-16,19-3-2 15,28-7 1-15,23-19-1 16,-41-38 0-16,64 14-1 15,-64-14-1-15,94-8-2 16,-45-10-13-16,10-3-18 16,-3-7-6-16,7-1 2 15,-7-22-3-15</inkml:trace>
  <inkml:trace contextRef="#ctx0" brushRef="#br0" timeOffset="12155.6953">19022 494 98 0,'0'0'41'0,"0"0"0"15,6-57 0-15,-6 57-39 16,0 0 0-16,0 0 1 15,0 0-1-15,-27 66-2 16,27-66 2-16,-27 76 0 16,27-76-1-16,-27 132 0 15,-4-6-2-15,7 9 0 16,4 2-5-16,10-16-2 15,24-34-32-15,9-29-1 16,22-25 0-16,6-27 0 0</inkml:trace>
  <inkml:trace contextRef="#ctx0" brushRef="#br0" timeOffset="12612.7214">19415 1121 95 0,'0'0'40'0,"24"-58"2"16,-24 58-2-16,8-55-33 15,-8 55-4-15,0 0 1 16,0 0 0-16,0 0-1 16,-65-47 0-16,65 47-1 15,-53 27 2-15,45-8-2 16,-44 27 0-16,-2 7 0 0,13 9-2 15,5-4-1-15,18-5 1 16,14-31 0-16,4-22 0 16,0 0 0-16,62-3 1 15,-62 3 1-15,64-28-2 16,-64 28 0-16,71-41 0 15,-71 41 0-15,69-49-3 16,-69 49 2-16,68-71-1 16,-68 71 0-16,55-52 1 15,-55 52 1-15,0 0 2 16,52-47-1-16,-52 47 1 15,0 0-1-15,28 19 0 16,-48 23-1-16,2 18-1 16,-1 9-2-16,10 5-1 0,4-20-5 15,16-17-11-15,29-15-11 16,-4-16-10-16,23-11-1 15,-59 5 0-15,58-22 3 16</inkml:trace>
  <inkml:trace contextRef="#ctx0" brushRef="#br0" timeOffset="13003.7438">20232 965 102 0,'0'0'42'16,"0"0"0"-16,0 0 0 0,0 0-40 15,0 0 2-15,-56-26 0 16,56 26-1-16,-51 22 0 16,51-22-1-16,-49 28 0 15,49-28 0-15,0 0 0 16,-54 47-2-16,54-47 0 15,0 0-1-15,0 0 1 16,3 64-1-16,-3-64 2 16,0 0-1-16,83 60-1 15,-43-26 1-15,6 4 0 16,-12-2 0-16,-11-6 1 15,-21 5-2-15,-9 3 1 16,-21-6 0-16,-3-2 0 16,-5-3-1-16,-1-9-2 15,6-4-1-15,2-14-6 0,29 0-14 16,-14-36-13-16,14 36-6 15,0 0 1-15,41-61 1 16</inkml:trace>
  <inkml:trace contextRef="#ctx0" brushRef="#br0" timeOffset="13409.767">20758 917 102 0,'0'0'43'16,"0"0"1"-16,0 0-2 15,0 0-39-15,0 0 0 16,0 0-1-16,0 0 0 0,-51-26-1 16,51 26 2-16,-46 23-1 15,46-23-1-15,0 0 2 16,0 0-2-16,-46 62 2 15,46-62-3-15,0 0 0 16,14 55 0-16,-14-55 0 16,0 0 0-16,54 62 0 15,-42-23 0-15,36 12 0 16,-12 0 0-16,-14-5 0 15,-24 0 0-15,-19 6 0 16,-22-5 0-16,-7 1 0 16,-5-14 0-16,1-5 0 15,7-6 0-15,8-9-3 16,18-6-7-16,7-20-10 0,38-1-9 15,-6-13-11-15,31-1-4 16,3-2 0-16,18 1 1 16</inkml:trace>
  <inkml:trace contextRef="#ctx0" brushRef="#br0" timeOffset="13589.7773">21248 1445 128 0,'-16'7'46'0,"-9"-7"-2"15,8 2-7-15,17-2-37 16,-18-21-7-16,18 21-19 0,-15-20-15 16,15 20-5-16,0 0 1 15,0 0-1-15</inkml:trace>
  <inkml:trace contextRef="#ctx0" brushRef="#br0" timeOffset="20317.1621">263 7182 85 0,'0'0'36'0,"7"-11"-2"15,-7 11 2-15,0 0-33 16,0 0 0-16,0 20-1 16,-7 3 0-16,-4 6 1 15,-2 8-1-15,0 8 0 16,-4 10 0-16,1 0 0 15,2 4 0-15,3-6 0 16,6-7-1-16,3-9 0 16,6-8 1-16,-4-29-1 15,23 6 0-15,-3-27 1 16,3-9-1-16,3-10 1 15,3-9-1-15,-1-6 1 16,-3-1 0-16,1 0 0 16,-3 8-1-16,-6 4 0 0,-1 11 0 15,-5 6-1-15,-3 9 1 16,-8 18-1-16,16-6 0 15,-7 16 1-15,-3 11-1 16,5 10 0-16,-4 6 0 16,3 7 0-16,-1 7-1 15,4 2 0-15,-4-4-3 16,7 3-2-16,-1-27-19 15,14 7-15-15,-3-26 1 16,12-6-2-16,-5-19 2 16</inkml:trace>
  <inkml:trace contextRef="#ctx0" brushRef="#br0" timeOffset="20653.1813">846 7241 105 0,'-27'-2'37'15,"5"14"2"-15,-5 0-2 16,11 9-34-16,-3 7-1 15,5 6 0-15,5 7-1 16,7 4 1-16,3 5-1 16,9-3 0-16,4-3-1 15,7-7 2-15,5-10-1 16,4-7 0-16,1-18 1 15,1-14 0-15,-1-15-1 16,-5-10 0-16,-5-11 1 16,-6-4-1-16,-7-6-1 0,-11 0 0 15,-7 8-1 1,-8 2 0-16,-4 17-1 0,-5 11 0 15,2 14-3-15,-5 6-5 16,18 23-27-16,-1-4-4 16,17 15 1-16,3-4 0 15</inkml:trace>
  <inkml:trace contextRef="#ctx0" brushRef="#br0" timeOffset="20812.1904">1401 7671 121 0,'-14'11'43'0,"2"7"-2"0,-11-14-2 16,5 3-45 0,18-7-31-16,-25 1-3 0,25-1-1 15,-17 11-2-15</inkml:trace>
  <inkml:trace contextRef="#ctx0" brushRef="#br0" timeOffset="21436.2261">559 8470 97 0,'0'0'38'0,"0"0"0"16,-18-7-3-16,18 7-31 0,-21 14-1 15,6 2-1-15,0 6-1 16,0 4 1-16,-3 9-1 15,7 4 0-15,-3 0 1 16,9 4-1-16,5-5 1 16,6-3 0-16,10-10-1 15,5-9 0-15,7-12 0 16,8-11-1-16,3-11-1 15,-2-8 1-15,1-8-1 16,-9-5 0-16,-4-2 1 16,-8-1-1-16,-10 3 1 15,-15 2 0-15,-8 8 1 16,-5 4-1-16,-7 9-1 15,0 4 0-15,5 9-2 0,2-1-2 16,21 4-4-16,-15 3-26 16,35 0-5-16,4-10 2 15,19-2-2-15</inkml:trace>
  <inkml:trace contextRef="#ctx0" brushRef="#br0" timeOffset="21737.2433">1357 8120 96 0,'-21'-33'38'0,"2"2"2"15,-8-6-3-15,0 12-30 16,-3-1-2-16,-1 11 0 0,-2 12-2 15,2 19-1-15,1 12-1 16,4 15-1-16,0 19 1 16,6 13-1-16,7 12 0 15,6 9-1-15,4 2 1 16,10-8 0-16,5-3-1 15,6-12-3-15,11-7-6 16,-10-31-27-16,14-8-2 16,-12-25-1-16,8-8 0 15</inkml:trace>
  <inkml:trace contextRef="#ctx0" brushRef="#br0" timeOffset="21902.2527">999 8525 111 0,'-25'-15'41'0,"25"15"0"16,-4-15-1-16,28 8-37 15,15-4-2-15,13-7-4 16,18 8-15-16,-3-12-20 16,14 6-3-16,-14-2 0 15,1 13-2-15</inkml:trace>
  <inkml:trace contextRef="#ctx0" brushRef="#br0" timeOffset="22789.3035">224 9929 86 0,'2'17'36'15,"-13"-10"1"-15,6 11 0 16,-15-5-29-16,16 12-2 15,-4 2-2-15,9 9 1 16,-3 5-2-16,7 8 0 16,-1 0-1-16,4 3 0 15,-3-4-2-15,1-4 1 16,-1-7-1-16,-1-7 1 15,1-10-2-15,-5-10 2 0,0-10-1 16,-5-14 0-16,5-10 1 16,0-7-1-16,0-11 1 15,-1-7-1-15,0-11 0 16,4-5 0-16,4 0 1 15,2 1-1-15,6 4 0 16,-1 7 0-16,7 8 0 16,0 9 0-16,10 15 0 15,-1 9 1-15,4 10-1 16,-3 9 1-16,1 9 0 15,-2 3-1-15,-5 10 1 16,-5 3-1-16,-5 7 0 16,-10 1 0-16,-5 5 0 15,-10-2 0-15,-8 0-1 16,-5-1 1-16,-5-3-1 0,-4-6 1 15,-3-6-1-15,3-3 1 16,-2-3-1-16,5 0 0 16,1 2 0-16,3 7 1 15,1 9 0-15,7 14 0 16,-1 10 0-16,2 12 0 15,1 10-1-15,1 6 1 16,3 1-2-16,-2-6 0 16,5-5-3-16,0-17-4 15,18-8-23-15,-12-26-7 16,21-14 0-16,-5-30-2 15</inkml:trace>
  <inkml:trace contextRef="#ctx0" brushRef="#br0" timeOffset="23223.3283">575 10194 105 0,'0'0'37'16,"22"0"1"-16,-9-9-4 16,8 5-31-16,6-7 1 15,6-1-2-15,1-6 1 16,5-2-2-16,3-5 0 0,-5-3 0 15,-5-1 0-15,0-2 0 16,-10-2-1-16,-7 1 1 16,-12 4-1-16,-5 3 0 15,-12 8 1-15,-9 10-1 16,-8 12 1-16,-4 13 0 15,-8 12 1-15,0 14 1 16,0 9-1-16,7 6 0 16,4 3 0-16,11-3 0 15,9-6-1-15,18-9 0 16,17-14-5-16,16-15 0 15,17-13 0-15,13-16-2 16,15-1-7-16,-7-22-24 16,17 6-3-16,-19-16 1 0,4 10 1 15</inkml:trace>
  <inkml:trace contextRef="#ctx0" brushRef="#br0" timeOffset="23554.3472">1303 9942 107 0,'-37'4'39'15,"4"20"2"-15,-8-4-2 16,9 17-32-16,-7 3-3 15,8 12-1-15,3-3-1 16,12 6 0-16,6-6-1 16,15-4 1-16,11-9-2 15,11-10 1-15,10-12-2 16,6-15 2-16,9-10 0 15,-5-15-1-15,2-9 0 16,-8-9-1-16,-8-6 1 0,-10-4-2 16,-13 1 2-16,-10 2-1 15,-12 6 0-15,-9 7 0 16,-3 12-1-16,-5 7 0 15,1 12-1-15,2 5-1 16,10 12-2-16,6-4-2 16,20 17-14-16,-10-23-16 15,33 20 0-15,-11-19-1 16,14 2 2-16</inkml:trace>
  <inkml:trace contextRef="#ctx0" brushRef="#br0" timeOffset="24095.3782">1580 9987 103 0,'-10'20'39'0,"6"13"1"0,-11-1-1 15,10 10-33-15,-4 4-3 16,4 4 1-16,2 1-3 16,2-1 1-16,2-2-2 15,5-6 1-15,1-6-2 16,-2-7 2-16,0-12 0 15,2-6-1-15,-7-11 0 16,7-11 0-16,-6-7 2 16,-2-12-3-16,1-8 2 15,-1-11-1-15,0-6 2 16,-2-5-2-16,4 0 1 15,2 1 0-15,2 3-1 16,2 7 1-16,4 7-1 16,5 7 0-16,4 11 0 0,8 7 0 15,3 7-1-15,2 7 1 16,1 6-1-16,2 8 1 15,-5 6-1-15,-4 6 0 16,-10 11 0-16,-12 2 1 16,-13 7-1-16,-8 0 1 15,-12 2 0-15,-7 2 0 16,-4-2-1-16,-3-5 2 15,4-2-2-15,4-1 1 16,4-1-1-16,6 0 2 16,5 6-2-16,4 6 1 15,5 9 1-15,-1 10-1 16,1 9 1-16,-2 7-2 15,-3 4 1-15,0-2-3 16,1-4 0-16,-2-14-6 0,10-3-10 16,-10-30-21-16,17-12-1 15,-1-22-2-15,15-30 2 16</inkml:trace>
  <inkml:trace contextRef="#ctx0" brushRef="#br0" timeOffset="24494.401">2032 9638 110 0,'-18'37'39'0,"8"19"1"16,-9 0-10-16,8 16-25 15,-1 7-2-15,9 5 0 16,1-1-3-16,5-5 0 0,6-4-4 16,3-18-2-16,14-1-27 15,-6-23-6-15,8-6-1 16,-5-19 0-16</inkml:trace>
  <inkml:trace contextRef="#ctx0" brushRef="#br0" timeOffset="24831.4203">2140 10158 119 0,'5'21'40'0,"-5"-21"0"15,17 29-10-15,2-29-27 16,5-6 0-16,8-8-1 0,2-7 0 15,2-8-1-15,-7-3 0 16,-1-5 0-16,-5 2-1 16,-10-1 1-16,-11 8 0 15,-9 9-1-15,-11 8 1 16,-9 16-1-16,-5 13 1 15,-5 14 1-15,-4 15-1 16,3 8 0-16,4 5 0 16,10-1-1-16,10-3-1 15,13-7-2-15,12-22-3 16,26-4-16-16,3-31-20 15,21-7-1-15,2-19 1 16,13-4 0-16</inkml:trace>
  <inkml:trace contextRef="#ctx0" brushRef="#br0" timeOffset="25394.4525">356 11528 72 0,'0'0'40'0,"7"-18"-1"16,-7 18 0-16,0 0-12 15,-17 16-23-15,7 8-1 16,-1 11-1-16,1 11-1 16,-1 3-1-16,2 5 0 15,6-2-1-15,4-2-1 16,5-12-2-16,9-7-4 15,-5-25-27-15,20-10-5 16,-7-21 1-16,13-4 1 16</inkml:trace>
  <inkml:trace contextRef="#ctx0" brushRef="#br0" timeOffset="25844.4782">347 11277 89 0,'-38'-20'38'0,"15"20"0"15,0-2 0-15,17 18-23 16,6-16-15-16,11 10-3 15,21-3-4-15,-3-13-12 16,17 14-18-16,-5-9 0 16,16 9-2-16,-9-6 2 15,4 13 22-15,-13-3 9 16,-5 3 8-16,-4 15 13 15,-17-7 19-15,4 14 1 16,-21-7 2-16,4 14 1 16,-17-9-20-16,9 13-8 15,-7-4-4-15,4 1 0 16,-2-9-2-16,11-1 0 0,0-9-3 15,8-11 2-15,8-15-3 16,2-14 1-16,12-13-1 16,5-10-1-16,0-4 1 15,-2-5 0-15,-2 3 2 16,-1 5-2-16,-9 9 1 15,-2 15 1-15,-17 14-1 16,14 15 0-16,-14 13-1 16,-2 9 0-16,2 6-2 15,2 3-1-15,10 8-7 16,-5-17-14-16,20 8-18 15,-3-18 1-15,15 1-3 16,-7-14 1-16</inkml:trace>
  <inkml:trace contextRef="#ctx0" brushRef="#br0" timeOffset="26559.5191">479 12397 72 0,'-23'-9'38'16,"1"12"0"-16,-12-3 1 15,7 15-24-15,-21-3-8 16,6 15-1-16,-3 3-2 16,2 10-2-16,2 4 0 15,7 4 0-15,10 2 0 16,8-4-1-16,12-7 0 15,20-6-1-15,13-14 1 16,11-12-1-16,12-13 1 16,5-13-1-16,4-10 0 15,-2-10 0-15,-1-3 0 16,-13-2 2-16,-9 2-2 0,-13 2 1 15,-11 8-1-15,-8 7 0 16,-8 5 0-16,-9 13 0 16,-2 10 0-16,-5 12 0 15,1 10 0-15,1 12-1 16,7 15 1-16,4 15 0 15,3 12 1-15,8 11-1 16,4 7 0-16,3 3 0 16,2 0 0-16,-4-1 0 15,-3-6 0-15,-6-8 1 16,-10-11 0-16,-6-10-1 15,-12-15 1-15,-8-16-1 16,-10-17-1-16,-2-19 0 0,-4-17-1 16,0-22-1-16,8-18-1 15,4-17-3-15,17-8-1 16,5-17-7-16,37 18-13 15,-4-14-10-15,27 14 0 16,0 2-1-16,15 18 1 16</inkml:trace>
  <inkml:trace contextRef="#ctx0" brushRef="#br0" timeOffset="27598.5786">829 12575 91 0,'0'0'39'16,"14"-3"2"-16,-14 3-4 0,0 0-31 15,-14 9-3-15,5 5-1 16,0 6 0-16,-2 6-2 16,2 5 1-16,-3 2 0 15,1 4 0-15,0-4 0 16,2-5 0-16,3-6-1 15,3-6 1-15,3-16-1 16,0 0 1-16,12-26-1 16,0-4 0-16,1-7 0 15,0-9 0-15,2-3 2 16,-5 0-2-16,0 6 1 15,-4 5-1-15,-1 11 1 16,-3 5-1-16,-1 8 1 16,-1 14-1-16,0 0 0 15,20 2 0-15,-3 4 0 0,7-3 0 16,8 1 1-16,7-3-1 15,5-3 0-15,5-4 0 16,-6 0 0-16,-4-1 0 16,-6 0 0-16,-8 1 1 15,-12 5-2-15,-13 1 1 16,-9 23 1-16,-16 0-1 15,-2 7 0-15,-10 6 0 16,-2 7 0-16,1 5 0 16,1 1 0-16,10 0 0 15,11-7 0-15,12-6 0 16,14-10 1-16,14-13-1 15,13-14 0-15,7-14 0 16,6-14 0-16,1-8 0 0,-2-8 0 16,-8-7 0-16,-5 0 0 15,-15 5 0-15,-11 3 0 16,-12 8 1-16,-9 10-1 15,-3 4 1-15,-6 9 0 16,4 6-1-16,-1 6 1 16,3 5-1-16,14-4 0 15,-4 13-1-15,4-13 2 16,27 11-1-16,-4-8-1 15,6-3 0-15,3-3 0 16,2-3 1-16,0 0 0 16,-2-3-1-16,-6 1 0 15,-4 1 1-15,-9 4 1 0,-13 3-1 16,11 6 1-16,-16 8-1 15,-3 8 1-15,-6 7-1 16,0 4 0-16,-2 8 0 16,3 0 0-16,2 3 0 15,5-5-1-15,8-4 1 16,6-13 0-16,11-12 0 15,9-11 0-15,5-14 0 16,10-13 0-16,0-10 1 16,3-7-1-16,-2-4 1 15,-3 2 0-15,-11 4-1 16,-8 8 1-16,-8 8 0 15,-9 12 0-15,-5 15-1 16,-13 8 1-16,0 11-2 0,-2 11 1 16,2 7-1-16,2 1-2 15,5 5 0-15,2-5-3 16,13 0-1-16,-4-17-6 15,20 3-4-15,-11-29-6 16,23 8-9-16,-14-25-5 16,13 2-3-16,-10-13 4 15</inkml:trace>
  <inkml:trace contextRef="#ctx0" brushRef="#br0" timeOffset="28135.6093">2000 12449 76 0,'-8'-16'38'0,"8"16"1"16,-16 3-1-16,11 20-21 15,-9-5-12-15,7 11-2 16,-3 5 0-16,4 7 0 0,-1 2 0 15,4-1-1-15,2-1 0 16,2-3 0-16,-1-8 0 16,1-4-1-16,2-12 0 15,-3-14-1-15,12-4 0 16,-4-13 0-16,1-8 0 15,2-9-1-15,0-6 1 16,2-4 0-16,0-2 0 16,0 1 0-16,-2 6 0 15,2 3-1-15,-1 5 1 16,0 8 0-16,2 6 0 15,1 5-1-15,1 9 0 16,0 5 1-16,-1 5-1 16,-3 3 1-16,5 6-1 15,-8 4 1-15,-2 5-1 0,-4 5 0 16,-4 3 1-16,-4 1-1 15,-4 4 1-15,-2 4-1 16,-8-2 2-16,-2-2-1 16,-1-3 0-16,-3-2 0 15,0-7 1-15,1-6-1 16,1-5 1-16,3-7-1 15,2-3 1-15,3-1-1 16,2 0 1-16,-2 9 0 16,3 11 0-16,2 14 0 15,-4 17-1-15,-1 16 1 16,-6 11-3-16,-5 4 0 15,4 12-8-15,-9-17-4 16,17 9-10-16,-18-33-13 0,19-9-5 16,-3-31-3-16,16-17 2 15</inkml:trace>
  <inkml:trace contextRef="#ctx0" brushRef="#br0" timeOffset="33176.8976">6852 18049 35 0,'27'-48'37'16,"-27"48"5"-16,0 0-3 16,0 0-19-16,0 0-17 15,0 0 1-15,0 0-1 16,0 0 3-16,0 0-2 15,39 45 0-15,-39-45-3 16,-10 83 1-16,2-27-1 16,1 6-1-16,-3 3-1 15,1 3-4-15,1-2 0 16,-3-1-7-16,9-1-31 15,-4-9 2-15,5-5 0 16,-1-10 0-16</inkml:trace>
  <inkml:trace contextRef="#ctx0" brushRef="#br0" timeOffset="33387.9097">6910 18588 79 0,'15'-75'40'16,"-15"75"-2"-16,7-64 4 15,-7 64-39-15,11-41-3 16,-11 41 2-16,0 0-4 15,0 0 3-15,0 0-3 16,66-37 1-16,-66 37-1 16,52-15-2-16,-52 15-9 15,76-20-31-15,-76 20 4 16,85-29-4-16,-85 29 2 15</inkml:trace>
  <inkml:trace contextRef="#ctx0" brushRef="#br0" timeOffset="33659.9252">7585 17926 71 0,'-23'-50'43'0,"23"50"-2"15,0 0 2-15,-49-13-39 16,49 13-3-16,0 0 3 15,-52 44-4-15,52-44 3 16,-35 71-2-16,18-25 1 16,3 4-2-16,-2 9-1 15,2 4-1-15,5 0-2 0,0 2 0 16,7-1-3-16,-1-2-5 15,10-3-30-15,-3-7 0 16,7-7 1-16,-11-45 2 16</inkml:trace>
  <inkml:trace contextRef="#ctx0" brushRef="#br0" timeOffset="34266.96">7803 18425 50 0,'0'0'41'16,"0"0"-3"-16,0 0 5 16,0 0-38-16,0 0 0 15,0 0-1-15,0 0 2 16,0 0-3-16,0 0 0 15,74-16 2-15,-74 16-5 0,59-29 0 16,-59 29 1-16,66-38-1 16,-66 38-1-16,60-43 4 15,-60 43-2-15,45-52-2 16,-45 52 1-16,24-45 0 15,-24 45 0-15,0 0 0 16,-12-47 1-16,12 47-1 16,0 0 1-16,-71 2 1 15,71-2-1-15,-67 36-1 16,67-36 2-16,-67 57-3 15,67-57 1-15,-53 71 0 16,53-71 0-16,-28 79-1 16,28-79 1-16,9 65 0 15,-9-65-3-15,49 45-1 0,-49-45-19 16,87 20-18-16,-32-21 0 15,1-11-1-15,8-6 1 16</inkml:trace>
  <inkml:trace contextRef="#ctx0" brushRef="#br0" timeOffset="34535.9754">8669 18131 58 0,'0'0'43'16,"0"0"0"-16,0 0 0 15,0 0-32-15,0 0-8 16,0 0 3-16,0 0-3 0,0 0 1 16,-21 51-2-16,21-51-3 15,-7 68 2-15,4-28-3 16,-1 2 2-16,2 0-3 15,-1 1-1-15,1-2 0 16,2-41-4-16,-1 68-23 16,1-68-10-16,11 47 0 15,-11-47-1-15</inkml:trace>
  <inkml:trace contextRef="#ctx0" brushRef="#br0" timeOffset="34711.9854">8714 18051 80 0,'-9'-46'41'0,"-1"6"1"0,10 40-2 16,-27-67-41-16,27 67-1 16,-29-48-7-16,29 48-31 15,0 0 1-15,0 0-2 16,0 0 0-16</inkml:trace>
  <inkml:trace contextRef="#ctx0" brushRef="#br0" timeOffset="35365.0228">9372 18131 59 0,'0'0'42'16,"0"0"-1"-16,0 0 1 15,0 0-36-15,0 0-1 16,0 0-1-16,-59-17 1 15,59 17-1-15,-54 17-2 16,54-17 0-16,-53 37 0 16,53-37-1-16,-55 47 0 15,55-47 1-15,-35 57-3 16,35-57 0-16,-12 52 0 15,12-52 2-15,0 0 0 0,31 42 0 16,-31-42 1-16,46 5 0 16,-46-5 0-16,59-20 0 15,-59 20 0-15,65-39-1 16,-65 39-1-16,59-54 1 15,-59 54-1-15,50-54-2 16,-50 54 1-16,0 0-1 16,43-43 0-16,-43 43 1 15,0 0-2-15,-6 51 2 16,6-51-2-16,-15 79 1 15,2-31 1-15,4 6-1 16,-3 2 3-16,0 4-1 16,-1 0 1-16,0-1-1 15,-2 1 1-15,0-6-1 0,-5-2 4 16,1-8-2-16,19-44-1 15,-47 67 1-15,47-67 1 16,-51 32 0-16,51-32-2 16,-49 2-1-16,49-2-4 15,-48-16 0-15,48 16-6 16,0 0-19-16,-52-56-13 15,52 56-1-15,-17-56 0 16,17 56 2-16</inkml:trace>
  <inkml:trace contextRef="#ctx0" brushRef="#br0" timeOffset="36077.0635">9883 17621 68 0,'6'-15'41'0,"-6"15"0"15,1 15 0-15,-1-15-37 16,0 0 0-16,-11 48 1 16,11-48 1-16,-13 61-4 15,13-61 2-15,-20 91-2 16,6-44 2-16,1 10-5 15,-2 5 3-15,0 1-3 16,-1 4 0-16,1-5 1 16,0 1 1-16,6-7 0 0,-1-5 0 15,6-8 1-15,4-43-1 16,6 51 2-16,-6-51-1 15,0 0 1-15,0 0-1 16,65-9-2-16,-65 9 0 16,47-51 0-16,-47 51 0 15,57-64-1-15,-57 64 0 16,57-61 1-16,-57 61-1 15,52-41 0-15,-52 41 1 16,0 0-1-16,63 3 2 16,-63-3-2-16,27 46 1 15,-27-46-2-15,24 61 0 16,-24-61 0-16,27 61-6 15,-27-61-6-15,0 0-19 0,56 49-9 16,-56-49-1-16,53-13-1 16</inkml:trace>
  <inkml:trace contextRef="#ctx0" brushRef="#br0" timeOffset="36315.0771">10708 17658 76 0,'10'-36'42'15,"-10"36"-1"-15,0 0 2 16,-10 28-37-16,10-28-2 15,0 0 0-15,0 60-3 16,0-60 3-16,0 69-3 16,0-69 2-16,-3 87-1 15,0-38-1-15,3 1 0 0,0 3 0 16,0-1-3-16,3 0-3 15,-7-6-6-15,9 0-23 16,-5-46-11-16,4 73 2 16,-4-73-3-16</inkml:trace>
  <inkml:trace contextRef="#ctx0" brushRef="#br0" timeOffset="36521.0889">10607 18151 61 0,'0'0'47'0,"-39"-63"-2"16,39 63-1-16,-25-54-14 15,25 54-26-15,-2-45-2 16,2 45 1-16,0 0-3 16,42-44 0-16,-42 44-3 0,61-17 0 15,-61 17-12-15,87-12-19 16,-27 6-11-16,3-4 1 15,10 0-2-15</inkml:trace>
  <inkml:trace contextRef="#ctx0" brushRef="#br0" timeOffset="37416.1401">11925 17976 52 0,'-49'-40'43'0,"49"40"-4"16,0 0 3-16,0 0-35 16,0 0-3-16,0 0 3 15,0 0-2-15,0 0 0 0,0 0-3 16,0 0 2-16,-36 61-1 15,36-61-2-15,-8 87 0 16,1-39 0-16,2 3-2 16,0 1 1-16,2 0 3 15,-2-3-3-15,1-2-2 16,4-47 3-16,-1 70 1 15,1-70 0-15,0 0 0 16,0 0 0-16,0 0-2 16,0 0 1-16,0 0 1 15,12-70-3-15,-7 21 0 16,8 19-1-16,-4-84 0 15,0-6 1-15,6 7 0 16,-1 21-1-16,8 27 2 16,2 6 0-16,11 34 0 0,8 18 0 15,1 7 0-15,-44 0-1 16,51 14 1-16,-51-14 0 15,0 0-1-15,64 46 2 16,-64-46-1-16,28 48 1 16,-28-48-1-16,5 52 1 15,-5-52-1-15,-8 60 0 16,8-60 1-16,-26 60-1 15,26-60-1-15,-37 57 0 16,37-57 0-16,-42 49 2 16,42-49 0-16,0 0 0 15,-63 53-1-15,63-53 1 0,0 0-1 16,0 0 1-16,0 0 0 15,0 0 0-15,-14 42-1 16,14-42 1-16,0 0-2 16,63 23 2-16,-63-23-1 15,59 26-1-15,-59-26 0 16,65 35-3-16,-65-35-1 15,68 43-5-15,-68-43-10 16,66 43-16-16,-66-43-7 16,63 32-2-16,-63-32 1 15</inkml:trace>
  <inkml:trace contextRef="#ctx0" brushRef="#br0" timeOffset="37977.1722">12914 18182 59 0,'0'0'42'0,"0"0"-3"16,0 0-7-16,-42-42-27 15,42 42 0-15,0 0-1 16,0 0 0-16,-53-18 0 15,53 18 0-15,0 0-1 0,-66 9-1 16,66-9 1-16,-60 22-2 16,60-22 3-16,-60 39-1 15,60-39-2-15,-57 47 1 16,57-47 0-16,-40 49 0 15,40-49-2-15,0 0 0 16,-16 48-1-16,16-48-1 16,0 0 2-16,51 5-2 15,-51-5 1-15,59-17 2 16,-59 17-1-16,66-35 1 15,-66 35 0-15,66-46-1 16,-66 46 1-16,57-49 1 16,-57 49-2-16,0 0-1 15,53-41 0-15,-53 41 0 0,0 0 0 16,0 0 0-16,17 40 0 15,-17-40 0-15,1 47-3 16,-1-47-2-16,15 49-7 16,-15-49-15-16,29 44-13 15,-29-44-2-15,50 30 1 16</inkml:trace>
  <inkml:trace contextRef="#ctx0" brushRef="#br0" timeOffset="38428.198">13267 18298 33 0,'51'-48'39'16,"-51"48"1"-16,31-45 1 15,-31 45-17-15,0 0-17 0,26-51-3 16,-26 51 1-16,0 0-3 16,0 0 2-16,0 0 0 15,0 0-3-15,0 0-1 16,0 0 1-16,-37 52-1 15,37-52 1-15,0 0-1 16,-18 59 0-16,18-59-1 16,0 0 2-16,-3 50 1 15,3-50-1-15,0 0 0 16,0 0-1-16,0 0 1 15,0 0-1-15,0 0 2 16,0 0-2-16,59-60 1 16,-59 60-1-16,33-51 0 15,-33 51 0-15,39-56 2 0,-39 56-2 16,39-46-1-16,-39 46 1 15,0 0 0-15,50-32 1 16,-50 32 0-16,0 0 0 16,0 0-1-16,50 49 0 15,-50-49-1-15,18 50-1 16,-18-50 0-16,19 55-3 15,-19-55-7-15,23 51-13 16,-23-51-16-16,0 0-3 16,36 50 1-16,-36-50 0 15</inkml:trace>
  <inkml:trace contextRef="#ctx0" brushRef="#br0" timeOffset="39220.2433">14197 18162 39 0,'0'0'38'0,"0"0"4"16,0 0-3-16,-35-52-31 15,35 52 0-15,0 0-3 0,0 0 0 16,0 0-1-16,-61-33-1 16,61 33-1-16,0 0 1 15,-52 16 1-15,52-16-2 16,0 0 0-16,-67 46 0 15,67-46-1-15,-40 40 0 16,40-40 0-16,-29 45-1 16,29-45-2-16,-18 42 3 15,18-42-1-15,0 0-1 16,4 47 0-16,-4-47 1 15,0 0-2-15,0 0 3 16,62-2 1-16,-62 2-2 16,0 0 0-16,68-46 1 15,-68 46-1-15,44-44 1 16,-44 44 1-16,36-47-3 0,-36 47-1 15,27-42 2-15,-27 42 0 16,0 0 0-16,0 0-1 16,0 0 1-16,0 0-3 15,0 0 3-15,37 43 0 16,-37-43-1-16,-1 85 0 15,-3-34 0-15,1 4-1 16,0 2 3-16,-2 0 1 16,-1 0-2-16,-1 2 2 15,-1-6-1-15,-5-1 1 16,-2-5 2-16,0-7 0 15,15-40-1-15,-40 58 0 0,40-58 1 16,-47 21-2 0,47-21 2-16,-53-13-1 0,53 13-2 15,-52-32 0-15,52 32-1 16,-53-38-1-16,53 38-1 15,0 0-3-15,-57-59-5 16,57 59-8-16,0 0-14 16,-26-58-11-16,26 58-3 15,9-43 2-15</inkml:trace>
  <inkml:trace contextRef="#ctx0" brushRef="#br0" timeOffset="39839.2787">14535 18179 55 0,'0'0'41'16,"0"0"-1"-16,0 0-3 0,0 0-32 15,0 0-2-15,0 0 1 16,0 0 1-16,0 0-3 15,0 0-2-15,0 0 1 16,57-23 2-16,-57 23-2 16,0 0 0-16,53-3-1 15,-53 3-1-15,0 0 1 16,61-20 2-16,-61 20-1 15,0 0-1-15,53-41-1 16,-53 41 2-16,0 0-1 16,25-52 0-16,-25 52 0 15,0 0-1-15,-5-49 2 16,5 49 0-16,0 0 1 15,0 0 0-15,-57-10 1 0,57 10 0 16,0 0 0-16,-56 44-3 16,56-44 1-16,-30 49-1 15,30-49 0-15,-14 57-1 16,14-57-1-16,8 55-2 15,-8-55 0-15,36 42-7 16,-36-42-12-16,72 23-13 16,-21-25-7-16,2-8-1 15,11-8 2-15</inkml:trace>
  <inkml:trace contextRef="#ctx0" brushRef="#br0" timeOffset="40771.332">16106 18118 29 0,'0'0'38'0,"-15"-49"3"15,15 49-2-15,0 0-23 16,0 0-12-16,-3-48 2 16,3 48-2-16,0 0-2 15,0 0 2-15,0 0-2 16,-65-20 1-16,65 20 0 15,-48 11-1-15,48-11-1 0,-50 22 2 16,50-22-2-16,-49 32 0 16,49-32 0-16,0 0-1 15,-54 53 0-15,54-53 1 16,0 0 0-16,-12 48-1 15,12-48 1-15,0 0-1 16,0 0 1-16,54 26-1 16,-54-26 1-16,50-6-2 15,-50 6 2-15,54-20-1 16,-54 20 0-16,54-31 0 15,-54 31-2-15,48-34 2 16,-48 34 0-16,0 0 0 16,49-43 0-16,-49 43 1 0,0 0-2 15,0 0 1-15,0 0 0 16,0 0-1-16,23 66-1 15,-29-23 1-15,-1 4-3 16,-3 7 2-16,-2 7 0 16,-2 2 0-16,-2 0 3 15,0 1-2-15,-4-1 3 16,-1-4 0-16,-3-6 3 15,1-6-4-15,23-47 7 16,-52 68-3-16,52-68-1 16,-57 19 1-16,57-19-2 15,-52-29 0-15,52 29 0 16,-48-61-2-16,48 61-5 15,-34-74-1-15,34 74-4 0,-18-79-10 16,18 79-13-16,0-76-12 16,0 76-2-16,26-71 3 15</inkml:trace>
  <inkml:trace contextRef="#ctx0" brushRef="#br0" timeOffset="41290.3617">16381 18056 38 0,'0'0'39'0,"0"0"1"15,0 0 0-15,40-46-24 16,-40 46-11-16,0 0 1 15,0 0-3-15,0 0-2 16,0 0 1-16,0 0 1 16,3 54-1-16,-3-54 2 15,-16 45-3-15,16-45-1 16,-15 47 1-16,15-47 2 15,-13 42-2-15,13-42-2 16,0 0 1-16,0 0-1 0,0 0 2 16,0 0 0-16,0 0 0 15,0 0 0-15,0 0-1 16,0 0-1-16,27-52 2 15,-27 52 0-15,20-47-2 16,-20 47 1-16,22-51 0 16,-22 51-2-16,29-46 0 15,-29 46 1-15,0 0-6 16,50-50-7-16,-50 50-15 15,0 0-10-15,65-17-3 16,-65 17 2-16</inkml:trace>
  <inkml:trace contextRef="#ctx0" brushRef="#br0" timeOffset="41757.3884">16780 17960 41 0,'0'0'35'0,"47"26"1"15,-47-26-2-15,0 0-30 16,0 0 1-16,0 0 0 15,0 0 0-15,0 0 2 16,0 0-2-16,0 0 0 16,0 0 1-16,0 0-2 15,0 0 0-15,0 0-2 16,0 0 1-16,0 0-3 15,0 0 2-15,-56 15-2 16,56-15 0-16,0 0-1 16,-47 47 2-16,47-47 1 0,0 0-2 15,-29 58 0 1,29-58 0-16,0 0 1 0,3 49 0 15,-3-49 1-15,0 0-2 16,45 21 0-16,-45-21 1 16,51-8-1-16,-51 8 0 15,57-23-1-15,-57 23 2 16,54-36-2-16,-54 36 1 15,0 0-1-15,56-61 1 16,-56 61-1-16,0 0 0 16,12-52 0-16,-12 52-2 15,0 0-2-15,0 0-6 16,0 0-12-16,0 0-11 15,-49-23-7-15,49 23-2 0,0 0 0 16</inkml:trace>
  <inkml:trace contextRef="#ctx0" brushRef="#br0" timeOffset="42289.4188">17285 17969 58 0,'0'0'43'0,"-54"-16"-1"15,54 16 1-15,0 0-37 16,0 0-3-16,0 0 0 16,-45 44 0-16,45-44-1 15,0 0 0-15,-18 56-1 16,18-56-1-16,0 0 0 15,13 57 0-15,-13-57 0 16,0 0-2-16,0 0 4 16,65 47-3-16,-65-47 2 15,0 0-1-15,70-4 1 16,-70 4 1-16,49-23-2 15,-49 23 2-15,51-39-3 16,-51 39 0-16,44-45 1 16,-44 45 1-16,35-43 0 0,-35 43-3 15,0 0 2-15,0 0-1 16,0 0 4-16,0 0-3 15,0 0 1-15,0 0-3 16,0 0 1-16,0 0 0 16,50 46-3-16,-50-46-2 15,17 43-10-15,-17-43-12 16,0 0-12-16,43 49-1 15,-43-49-1-15</inkml:trace>
  <inkml:trace contextRef="#ctx0" brushRef="#br0" timeOffset="43062.463">18036 18036 38 0,'0'0'38'0,"0"0"1"16,0 0 0-16,0 0-30 16,-47-15 0-16,47 15-2 15,0 0 1-15,0 0-3 16,0 0-3-16,-46 47 2 15,46-47-1-15,0 0-1 16,-20 50-3-16,20-50 1 16,-14 42 1-16,14-42 0 15,0 0 1-15,-19 54-2 16,19-54 1-16,0 0 0 0,0 0 1 15,0 0-2-15,0 0 1 16,0 0 0-16,0 0 0 16,0 0-1-16,0 0-1 15,5-48 1-15,-5 48 0 16,17-55-1-16,-17 55 0 15,20-55 0-15,-20 55 0 16,25-53 0-16,-25 53 0 16,34-46 0-16,-34 46 0 15,0 0 1-15,57-46-1 16,-57 46 2-16,0 0-2 15,55-12 1-15,-55 12 0 16,0 0 1-16,0 0 0 0,51 38-1 16,-51-38-1-16,0 0 1 15,8 58 1-15,-8-58-1 16,-14 49 1-16,14-49-1 15,-25 52-3-15,25-52 4 16,-36 50-1-16,36-50 0 16,-39 44-2-16,39-44 3 15,0 0-3-15,-58 48 3 16,58-48 2-16,0 0-2 15,0 0 2-15,-58 34-2 16,58-34 0-16,0 0-2 16,0 0 4-16,-37 43-3 15,37-43-2-15,-18 47 2 16,18-47-3-16,-23 68 4 0,23-68 1 15,-23 77-2-15,10-37-2 16,2 2-1-16,11-42 0 16,-20 72-10-16,20-72-7 15,-17 55-16-15,17-55-6 16,0 0-1-16,0 0 5 15</inkml:trace>
  <inkml:trace contextRef="#ctx0" brushRef="#br0" timeOffset="44212.5288">3393 16688 55 0,'14'-5'38'0,"-14"-7"0"16,0 12-14-16,4-13-19 15,1 2 0-15,-3-6 1 16,-2 17-2-16,9-17-1 15,-9 17 0-15,11 22-1 16,-9 9 0-16,-3 17-1 16,-4 16 1-16,-5 17-2 15,-4 11 2-15,-6 11 0 16,-2-6 0-16,-2-3-1 15,3-13-1-15,11-9-3 16,2-26-2-16,22-7-18 16,-14-39-15-16,39-11-3 0,-9-23-2 15,15-10 2-15</inkml:trace>
  <inkml:trace contextRef="#ctx0" brushRef="#br0" timeOffset="44446.5422">3695 17024 53 0,'0'0'41'0,"0"0"-2"16,0 0 1-16,0 0-36 15,0 0-4-15,0 0-3 16,0 0-6-16,3-13-27 0,11 10-3 16,-2-20-1-16,11 8 1 15</inkml:trace>
  <inkml:trace contextRef="#ctx0" brushRef="#br0" timeOffset="44747.5594">4045 16734 39 0,'0'0'39'16,"-9"5"1"-16,-3-10-1 16,12 5-25-16,-15 15-10 15,7 4 0-15,-7 3-1 16,1 12 0-16,-4 8-1 0,5-2 1 15,-1 3-1-15,9 0 0 16,6-8-1-16,12-6 1 16,14-10-1-16,7-17 0 15,16-15-1-15,9-6-1 16,5-10-1-16,0-6-1 15,2-2-1-15,-10-6-6 16,8 13-13-16,-27-17-15 16,3 20-3-16,-21-10 1 15</inkml:trace>
  <inkml:trace contextRef="#ctx0" brushRef="#br0" timeOffset="44941.5705">4337 16598 53 0,'-28'36'40'0,"-6"0"0"16,12 22 0-16,-4 4-36 15,8 7 0-15,4 8-2 16,3 2 1-16,4 0-3 16,6-5 0-16,7-4-5 15,-2-14-6-15,24-10-28 16,-7-22 1-16,12-9-1 15,-4-23-2-15</inkml:trace>
  <inkml:trace contextRef="#ctx0" brushRef="#br0" timeOffset="45294.5907">4557 16811 55 0,'-27'8'40'0,"14"4"0"16,-7-6-2-16,3 11-35 15,2 3 1-15,3 7-1 16,0 0-1-16,7 0 1 16,4-2-2-16,7-3 2 15,8-5-3-15,9-6 2 16,6-3-2-16,5-7 1 15,3 1-1-15,-1 2 0 16,0 4 0-16,-5 6 0 16,-8 6 0-16,-7 8 0 0,-9 4 1 15,-9 5-1-15,-4 2 0 16,-8-2 0-16,4-2-3 15,-8-12-4-15,18 2-15 16,-16-22-18-16,16-3-1 16,5-30 0-16,9 0 0 15</inkml:trace>
  <inkml:trace contextRef="#ctx0" brushRef="#br0" timeOffset="45490.6019">4628 16801 68 0,'0'0'43'0,"-26"3"0"15,26-3 0-15,0 0-41 16,14-6 0-16,13-10-2 0,4 0-1 16,9-4-2-16,3-1-4 15,17 14-13-15,-15-12-20 16,15 16-2-16,-13-5-1 15,10 15 0-15</inkml:trace>
  <inkml:trace contextRef="#ctx0" brushRef="#br0" timeOffset="45865.6234">5159 17101 67 0,'-23'-3'42'16,"23"3"-1"-16,0 0-2 15,-5-14-37-15,14 4 0 16,6 3-1-16,4-6 0 15,10-1-1-15,12-2-1 16,4 1-1-16,12-1-3 0,-3-4-7 16,21 13-27-16,-12-11 0 15,9 12-3-15,-11-7 1 16</inkml:trace>
  <inkml:trace contextRef="#ctx0" brushRef="#br0" timeOffset="46286.6475">5674 16806 41 0,'4'-24'36'16,"5"11"1"-16,-5-11-7 15,-4 24-23-15,9-11-1 16,-9 11-1-16,3 27 0 15,-2 2 0-15,-6 11-1 16,0 10 0-16,-3 7-2 16,0 6 2-16,-1 2-4 0,3-2 2 15,3-4-2-15,3-11-3 16,11-7-4-16,-6-19-24 15,22-7-8-15,-4-22-3 16,15-4 3-16</inkml:trace>
  <inkml:trace contextRef="#ctx0" brushRef="#br0" timeOffset="46452.657">5938 17037 61 0,'-26'0'41'0,"10"11"-1"15,-8-9 0-15,11 0-37 16,1 0-4-16,12-2-3 15,0 0-10-15,4-21-25 16,17 8 0-16,-5-7-2 0,10 2 2 16</inkml:trace>
  <inkml:trace contextRef="#ctx0" brushRef="#br0" timeOffset="46721.6723">6099 16797 53 0,'0'0'41'0,"-20"9"-2"15,15 7 0-15,-6-3-32 16,3 6-1-16,-2 3-1 16,5 11-2-16,0-6-1 15,4 1 0-15,8-2-1 16,2-6 0-16,7-7-1 0,9-10-2 15,8-11 0-15,0-13-2 16,8-2-1-16,-2-10-3 16,5 5-11-16,-17-18-18 15,9 13-4-15,-16-10 2 16,-2 18 1-16</inkml:trace>
  <inkml:trace contextRef="#ctx0" brushRef="#br0" timeOffset="46879.6814">6330 16751 58 0,'-24'20'40'0,"10"15"0"16,-11-6-1-16,11 11-33 15,-4 2-2-15,6-2-1 16,2 5-3-16,5-3-2 16,9-1-3-16,0-10-15 15,18 3-19-15,-7-18-2 0,15-4 1 16,-7-10-1-16</inkml:trace>
  <inkml:trace contextRef="#ctx0" brushRef="#br0" timeOffset="47322.7067">6585 16694 57 0,'-25'-19'41'16,"10"23"-2"-16,-10-2 2 0,6 17-36 16,-8 5-1-16,6 10-1 15,-1 5-1-15,6 2 0 16,7-5 0-16,7 1-1 15,8-12 0-15,13-10 1 16,5-10-1-16,7-12 0 16,8-11 0-16,-1-10-1 15,-1-3 1-15,-2-4 0 16,-7 2 0-16,-8 5-1 15,-7 4 0-15,-8 8 1 16,-5 16-1-16,-11 2 0 16,-3 20 0-16,-3 10 1 15,-3 18-1-15,-4 6 0 0,-3 11-2 16,5 3 2-16,2 8-3 15,2-9-6-15,15 6-14 16,-15-20-14-16,22-6-5 16,-3-19-1-16,13-7 0 15</inkml:trace>
  <inkml:trace contextRef="#ctx0" brushRef="#br0" timeOffset="48202.7571">10713 16687 57 0,'-10'-11'41'15,"10"11"-2"-15,0 0 2 16,0 0-34-16,-14 20-2 15,13 6-1-15,-7 6-1 16,2 14-1-16,-5 10 0 16,-2 4-1-16,-4 1 0 15,4 0-1-15,3-5-3 16,-1-7-4-16,22-3-34 15,-8-23 2-15,16-6-3 16,-1-16 0-16</inkml:trace>
  <inkml:trace contextRef="#ctx0" brushRef="#br0" timeOffset="48366.7664">10974 16933 65 0,'-18'-7'40'15,"1"8"-2"-15,3 3 1 16,0-6-40-16,0-1-6 15,25 6-31-15,-11-3 0 16,22-10-2-16,-3-4 1 16</inkml:trace>
  <inkml:trace contextRef="#ctx0" brushRef="#br0" timeOffset="48690.785">11284 16695 62 0,'-18'16'40'0,"-11"-3"1"16,5 11 0-16,-8-1-37 15,5 4 1-15,3-1-2 16,6 3 1-16,8-3-2 16,9 2 0-16,6-8-1 15,14 0 0-15,4-12-1 16,10 4 1-16,0-6-1 15,3 2 0-15,-2-4 1 16,-2 1-1-16,-8 7 0 16,-7-3 0-16,-10 10 0 15,-5-2 0-15,-4 6-1 16,-9-3 0-16,1 5-1 15,-4-11-2-15,6 1-5 16,-12-12-20-16,20-3-11 0,0 0-3 16,-3-17 3-16</inkml:trace>
  <inkml:trace contextRef="#ctx0" brushRef="#br0" timeOffset="49148.8112">11373 16730 73 0,'-7'-19'42'0,"7"19"-2"15,0 0 2-15,9-12-39 16,9 4-1-16,8-2 0 16,3-2 0-16,7 3-1 15,0-4 0-15,1 7 1 0,-4 3-1 16,-8 6 0-1,-6 5 0-15,-9 8 0 0,-8 4-1 16,-8 4 1-16,-6-1 0 16,0 4 0-16,-4-3-1 15,0-3 0-15,3-2 0 16,3-1 0-16,6-5 0 15,5-2 0-15,-1-11-1 16,19 16 1-16,-4-11 0 16,5-2 0-16,0-2 0 15,4 0 0-15,-5 3 0 16,1-2 0-16,-3 5-1 15,-3 7 1-15,-9 3 0 16,1 5-1-16,-9 7 1 16,-5-1 0-16,1 4 0 15,-7-1 0-15,3 1-2 0,-3-11-1 16,6 1-3-16,-8-14-10 15,21 8-16-15,-5-16-10 16,0 0 0-16,-3-23-1 16</inkml:trace>
  <inkml:trace contextRef="#ctx0" brushRef="#br0" timeOffset="49343.8223">11718 16753 75 0,'-9'-13'44'0,"9"13"-2"16,0 0 2-16,-6-10-40 15,6 10-2-15,23-14-2 0,-3 5 0 16,4-2-3-16,6 0-1 16,0-8-7-16,16 19-22 15,-14-13-8-15,5 10-3 16,-7-4 2-16</inkml:trace>
  <inkml:trace contextRef="#ctx0" brushRef="#br0" timeOffset="49749.8455">12139 16924 69 0,'0'0'42'0,"20"4"-1"0,1-11-1 16,7 0-39-16,10-1-2 15,4-3-4-15,16 8-25 16,-12-12-10-16,6 9-2 15,-11-8 1-15</inkml:trace>
  <inkml:trace contextRef="#ctx0" brushRef="#br0" timeOffset="50034.8618">12780 16589 63 0,'0'0'41'16,"0"0"-1"-16,-7 38 1 15,-6-3-36-15,-4 11-2 16,-2 14-2-16,-2 6 0 15,1 3 0-15,3-2-1 16,5-2-2-16,3-13-4 16,22 6-23-16,-9-26-12 15,15-13 0-15,2-17-1 16</inkml:trace>
  <inkml:trace contextRef="#ctx0" brushRef="#br0" timeOffset="50193.8709">12932 16932 73 0,'-22'2'40'16,"11"3"-3"-16,11-5-15 16,0 0-62-16,9-8 1 15,8-4-2-15,10 5 1 16</inkml:trace>
  <inkml:trace contextRef="#ctx0" brushRef="#br0" timeOffset="50695.8997">13194 16769 50 0,'-22'-11'40'0,"11"12"-1"16,-8-7 0-16,6 15-30 16,-7-5-4-16,6 4-1 15,-1 1-1-15,8 5 0 0,0 1-1 16,7 4 0-16,7 1-1 15,4 2 0-15,3 0 0 16,3 8 0-16,2-4 0 16,-2 2-1-16,0-3 0 15,-2 1 0-15,-2-2 0 16,-2-4 0-16,-6 1 0 15,-2-6-1-15,-6 0 1 16,-3-1 0-16,-4 1 0 16,-4-3 0-16,-1 0-2 15,-2-5-2-15,2-1-2 16,-6-10-16-16,21 4-16 15,-20-15-3-15,18-2 0 16,-7-13 0-16</inkml:trace>
  <inkml:trace contextRef="#ctx0" brushRef="#br0" timeOffset="50908.9118">13153 16718 50 0,'7'-17'42'0,"-7"17"-1"15,0 0 1-15,0 0-18 16,12-11-24-16,-12 11 0 15,23-15-2-15,-3 6 0 16,6 6-1-16,5-2-2 16,11 9-3-16,-2-11-13 15,14 21-18-15,-7-8-2 16,6 10 2-16,-6-12 1 15</inkml:trace>
  <inkml:trace contextRef="#ctx0" brushRef="#br0" timeOffset="51356.9375">13767 16748 37 0,'-10'-8'37'16,"10"8"1"-16,-5-14 0 15,5 14-29-15,-6-16-2 16,6 16 1-16,-24-7-3 16,7 10-1-16,-10 1-1 15,-1 8 0-15,-4 3-1 0,-2 6-1 16,0 3 1-16,3 1 0 15,5 2-1-15,5-3 0 16,9-3 0-16,9-4 0 16,3-17 0-16,28 11-1 15,1-16 1-15,7-8-1 16,4-3 1-16,1-4-1 15,-4 2 1-15,-4 1-1 16,-6 3 0-16,-6 7 1 16,-11 7-1-16,-9 10 0 15,-6 11 0-15,-6 9 0 16,-4 10-1-16,-6 5 0 15,0 12-1-15,-4-2-1 16,6 7-5-16,-6-13-12 16,24 10-16-16,-14-23-4 0,17-3-3 15,1-21 2-15</inkml:trace>
  <inkml:trace contextRef="#ctx0" brushRef="#br0" timeOffset="52070.9783">17640 16773 59 0,'5'-14'40'0,"7"8"-1"16,-12-7 1-16,0 13-35 16,0 0-2-16,10 11 0 15,-12 11-1-15,-1 13-1 16,-5 10 0-16,-4 11 0 15,-3 4 0-15,1 2-1 16,3-2-2-16,1-7-2 16,10 0-6-16,-7-23-26 15,26-4-4-15,-2-21-1 16,16-7 2-16</inkml:trace>
  <inkml:trace contextRef="#ctx0" brushRef="#br0" timeOffset="52296.9912">18008 16986 66 0,'0'0'40'15,"0"0"-1"-15,-15 0-1 16,15 0-39-16,0 15-6 16,-9-13-31-16,15 10 1 15,-6-12-3-15,15 5 1 16</inkml:trace>
  <inkml:trace contextRef="#ctx0" brushRef="#br0" timeOffset="52942.0281">18517 16814 10 0,'8'-15'32'0,"-3"-2"1"16,0 5 2-16,-9-6-20 16,4 18-4-16,-18-7-1 15,6 18-1-15,-17 4-2 16,1 19 1-16,-10 4-2 15,2 10-1-15,-7 7-1 16,6 4 0-16,4 4-1 16,8-1 0-16,7-3-1 0,13-10 0 15,7-2-2-15,12-13 1 16,11-10-1-16,9-10 1 15,5-12-1-15,1-8 0 16,-1-12 1-16,-6-7-1 16,-7-6 0-16,-7-2 0 15,-15-2 0-15,-13 4 0 16,-9 5-1-16,-11 5 0 15,-11 11 0-15,-4 4 0 16,-1 6 0-16,2 5-2 16,7 4 0-16,6-1-3 15,19 4-4-15,0-13-17 16,30 2-10-16,2-13-3 15,25 1 2-15</inkml:trace>
  <inkml:trace contextRef="#ctx0" brushRef="#br0" timeOffset="53280.0475">18751 16940 62 0,'-11'-5'39'16,"11"5"0"-16,-26-8 0 16,8 13-35-16,-2-5 1 15,0 9-2-15,-2 4 1 16,1 3-1-16,1 3-1 15,4 3 0-15,6 2 0 16,6-3-1-16,8 5 0 16,8-8 0-16,8 0-1 15,6-4 0-15,4-2 0 0,3-1 0 16,-1 2 0-16,-2 0 0 15,-8 2 0-15,-6 5-1 16,-7 5 1-16,-10 2 0 16,-5 2-1-16,-7-1 0 15,0-5-1-15,-7-2-2 16,11-6-3-16,-10-18-12 15,19 3-18-15,1-28-2 16,12 2-1-16,-7-14 0 16</inkml:trace>
  <inkml:trace contextRef="#ctx0" brushRef="#br0" timeOffset="53461.0578">18777 16887 75 0,'0'0'41'0,"-15"-16"0"15,15 16 0-15,25-21-38 16,-1 6-2-16,8-2-1 15,7-1-2-15,8 8-3 16,-4-13-14-16,16 20-21 16,-16-3 1-16,7 12-3 15,-13-4 2-15</inkml:trace>
  <inkml:trace contextRef="#ctx0" brushRef="#br0" timeOffset="53761.075">19137 17057 69 0,'0'0'42'16,"0"0"-3"-16,0 0 2 15,9-15-37-15,9 13-3 16,11 1-2-16,4-3-1 15,11 4-3-15,3-6-4 16,23 6-29-16,-13-13-1 16,14 7-1-16,-7-12 0 0</inkml:trace>
  <inkml:trace contextRef="#ctx0" brushRef="#br0" timeOffset="54147.097">19690 16794 61 0,'0'0'39'16,"3"-15"-1"-16,-3 15 1 15,10 21-35-15,-4 3-1 16,-2 8 1-16,1 10 0 16,-7 7-2-16,1 6 1 15,-5 5-1-15,0-4 0 16,1-2-2-16,1-12-1 15,4 2-6-15,-8-19-23 16,20-3-9-16,-12-22-2 16,21 3-1-16</inkml:trace>
  <inkml:trace contextRef="#ctx0" brushRef="#br0" timeOffset="54325.1072">19921 17105 78 0,'0'0'42'0,"-20"11"-3"15,20-11 1-15,0 0-41 16,0 0-5-16,0 0-20 16,15-11-14-16,4 4 1 15,-7-7-3-15,8 4 2 16</inkml:trace>
  <inkml:trace contextRef="#ctx0" brushRef="#br0" timeOffset="54865.1381">20294 16788 45 0,'0'0'36'0,"8"-14"1"16,-8 14 0-16,0 0-31 16,-14 26-1-16,-5-5 1 15,1 16-1-15,-11 9-2 16,-2 9 1-16,-4 9 0 15,3 10 1-15,-2-4-2 16,10-2 1-16,6-6-2 16,10-11 0-16,10-10 0 15,11-15-1-15,8-17-1 16,7-10 0-16,2-15 0 15,-1-6 0-15,-4-6 0 16,-5-1-1-16,-10-4 1 16,-6 2 0-16,-11 4 0 15,-9 3 0-15,-5 7-1 16,-5 4 1-16,2 6-1 0,0 3-1 15,5 4-2-15,2-2-3 16,19 13-8-16,-2-11-21 16,13 7-2-16,3-11-4 15,13 4 2-15</inkml:trace>
  <inkml:trace contextRef="#ctx0" brushRef="#br0" timeOffset="55481.1734">20808 16950 30 0,'-3'-10'33'16,"3"10"3"-16,-11-20-1 16,11 20-27-16,-16-21-1 15,4 18 1-15,-12-3-1 16,1 8 1-16,-8 1-2 0,1 12-1 15,-5 4-1-15,2 4 0 16,0 5-1-16,4 2 0 16,7 0-1-16,8-2 0 15,8-1-1-15,10-8 1 16,9-8-2-16,8-7 1 15,13-9-1-15,6-7 0 16,1-10 0-16,5-3 0 16,-3-7 1-16,-3 2-1 15,-8 1 1-15,-5 6-1 16,-9 4 1-16,-7 13 0 15,-11 6 0-15,-4 16-1 16,-6 12 1-16,-6 10 0 16,-3 17-1-16,-3 6 1 0,-1 11-1 15,2-1 1-15,-1 8 0 16,6-11-1-16,5-6-3 15,4-15-3-15,17-9-9 16,-9-24-13-16,23-12-12 16,-8-20-4-16,13-12 1 15</inkml:trace>
  <inkml:trace contextRef="#ctx0" brushRef="#br1" timeOffset="59229.3877">7132 16752 39 0,'1'-24'36'0,"-1"24"0"15,4-20 0-15,-1 10-33 16,-4-2 0-16,1 12 1 15,0 0 0-15,0 0 0 16,0 0 1-16,5 27-1 16,-10 0-1-16,3 17 1 15,-5 8-2-15,1 6-1 16,0 4 0-16,0-2 1 15,3 1-4-15,2-13-1 16,9-4-4-16,-8-23-33 16,22-7 3-16,-4-21-4 15,14-5 3-15</inkml:trace>
  <inkml:trace contextRef="#ctx0" brushRef="#br1" timeOffset="59395.3972">7344 16939 63 0,'-8'10'41'0,"-7"-8"-2"15,15-2 1-15,-18 13-38 16,18-13-2-16,11-8-6 16,-3-8-32-16,17 3 0 15,0-11-2-15,10 5 1 16</inkml:trace>
  <inkml:trace contextRef="#ctx0" brushRef="#br1" timeOffset="59725.4161">7587 16797 59 0,'-13'9'41'15,"-9"-8"-2"-15,10 8 2 16,-3-5-37-16,1 5-1 16,0 1 1-16,2 5-2 15,1 5-1-15,5 8 0 16,1 1 0-16,5 0-1 15,10 1 0-15,3-5 0 16,7 0 0-16,8-6-1 16,4-3 1-16,2-9-1 15,2 1 1-15,-4 0 0 16,-5 3 0-16,-5 4 2 15,-12 4-2-15,-6 4 1 16,-10 1-2-16,-8 2 0 0,-2-2-1 16,-5-9-3-16,8 3-9 15,-10-20-28-15,23 2 3 16,-17-36-4-16,25 5 5 15</inkml:trace>
  <inkml:trace contextRef="#ctx0" brushRef="#br1" timeOffset="59906.4265">7596 16794 62 0,'-24'4'41'16,"11"13"-2"-16,-4-11 1 16,17-6-36-16,0 0-2 15,16 8-2-15,5-16-1 16,6-6-4-16,13 7-5 0,-7-15-29 15,13 11 0-15,-5-10-1 16,5 11 1-16</inkml:trace>
  <inkml:trace contextRef="#ctx0" brushRef="#br1" timeOffset="60183.4423">7908 16792 56 0,'-11'35'40'16,"-10"-6"-2"-16,10 14 2 15,-6-5-36-15,15 5-1 16,4-6 1-16,9 0-2 15,6-7 0-15,9-7 0 16,8-13 1-16,2-11-2 16,1-15 1-16,0-6 1 0,-5-10 0 15,-6-5-1-15,-10-5 0 16,-11 1-1-16,-10-1-1 15,-10 5-1-15,-8 6-2 16,-8 7-2-16,2 13-1 16,-5-1-5-16,16 19-30 15,-11-1 1-15,15 15-2 16,2-5 2-16</inkml:trace>
  <inkml:trace contextRef="#ctx0" brushRef="#br1" timeOffset="60395.4544">8290 17023 69 0,'2'16'43'15,"-2"-16"-3"-15,0 0 2 16,35-4-39-16,-9-11-2 15,11-1-5-15,2-13-11 16,15 8-25-16,-2-7 0 16,10 6-1-16,-5-5 0 15</inkml:trace>
  <inkml:trace contextRef="#ctx0" brushRef="#br1" timeOffset="60777.4763">8881 16764 67 0,'0'0'41'15,"0"0"-1"-15,-14-5 1 16,10 21-38-16,-3 3-1 0,2 15 0 16,3 4-1-16,1 7 0 15,1 3-1-15,4 3-1 16,2 0-1-16,2-7-2 15,11 5-14-15,-5-20-21 16,8-7-2-16,-6-13-1 16,8-7 3-16</inkml:trace>
  <inkml:trace contextRef="#ctx0" brushRef="#br1" timeOffset="60927.4849">9087 16970 78 0,'0'0'41'16,"-20"-5"-3"-16,20 5-11 0,0 0-32 15,0 0-32-15,16-11-2 16,1-9-1-16,9 5 1 16</inkml:trace>
  <inkml:trace contextRef="#ctx0" brushRef="#br1" timeOffset="61248.5032">9297 16819 57 0,'-17'20'40'0,"0"-15"0"15,7 8 0-15,-17-8-31 16,16 9-5-16,-3-1 0 15,6 8-1-15,5-4 0 16,0 6-1-16,10-1 0 16,5 1-1-16,3-6-1 0,8-2 1 15,1 0-1-15,4-8 0 16,0 3 0-16,1-7 0 15,-7-1 0-15,-3 4 1 16,-8-1-1-16,-11-5 0 16,8 23 1-16,-13-6 0 15,-4 4-1-15,-6 1 1 16,2 2-2-16,-5-1 0 15,6 0-3-15,-2-10-3 16,15 5-24-16,-1-18-12 16,-2-14 1-16,3-12-1 15</inkml:trace>
  <inkml:trace contextRef="#ctx0" brushRef="#br1" timeOffset="61431.5137">9323 16781 80 0,'0'0'43'0,"0"0"-2"15,0 0 0-15,0 0-39 16,23-17-2-16,0 6-1 16,2-5-5-16,16 13-28 15,-12-9-7-15,7 12-1 16,-7-3 0-16</inkml:trace>
  <inkml:trace contextRef="#ctx0" brushRef="#br1" timeOffset="61724.5305">9670 16781 42 0,'13'-7'41'16,"-13"7"1"-16,0 0 0 16,0 0-17-16,-4 10-17 15,-6 7-2-15,1 10 0 16,-4 2-3-16,1 4 0 15,3 3-1-15,2-4-1 16,7-2 1-16,11-8-2 16,11-12 1-16,12-8-1 15,14-8 0-15,10-13-1 16,8-5-1-16,2-7-1 15,3-2-2-15,-10-10-5 16,1 20-16-16,-25-16-16 0,-3 11-1 16,-23-8 0-16,-7 13 1 15</inkml:trace>
  <inkml:trace contextRef="#ctx0" brushRef="#br1" timeOffset="61874.539">9971 16746 95 0,'-32'54'42'0,"-9"-3"2"15,11 17-17-15,1-10-23 16,8-4 0-16,6-1-4 15,5-9-6-15,21 9-19 16,-8-27-15-16,15-4-4 16,0-13 1-16,7-6 0 15</inkml:trace>
  <inkml:trace contextRef="#ctx0" brushRef="#br1" timeOffset="62775.5906">14195 16818 53 0,'0'-12'38'16,"0"12"-1"-16,-3-20-12 15,3 20-16-15,0 0-3 16,0 0-1-16,6 12-1 15,-7 10-1-15,-4 12-2 16,1 10 1-16,-4 6-3 0,2 4 0 16,0 3-1-16,0-7-3 15,8 3-12-15,-2-18-21 16,11-11-2-16,-11-24 1 15,29 10 2-15</inkml:trace>
  <inkml:trace contextRef="#ctx0" brushRef="#br1" timeOffset="62948.6005">14416 16949 64 0,'-22'6'39'0,"16"8"0"15,-7-14-1-15,13 0-37 16,4 13-4-16,-4-13-8 0,30-4-25 15,-11-12-2-15,14 9-1 16,0-15 1-16</inkml:trace>
  <inkml:trace contextRef="#ctx0" brushRef="#br1" timeOffset="63302.6207">14794 16743 50 0,'0'0'39'0,"-26"-2"-1"16,17 14 1-16,-13-5-30 15,8 14-3-15,-5 7-3 16,4 15 1-16,0 8-2 16,1 3 1-16,9 3-2 15,0-2 1-15,10-1 0 0,7-9-1 16,7-9-1-16,2-14 1 15,4-11-1-15,1-10-1 16,-3-5 1-16,-3-8-1 16,-8-7 1-16,-8-1-1 15,-10-2 0-15,-4 0 1 16,-8 1 0-16,-3 1-1 15,-2 2 1-15,0 3-2 16,6 6 0-16,4 1-2 16,13 8-4-16,-7-16-22 15,27 17-8-15,-3-11-2 16,20 9 1-16</inkml:trace>
  <inkml:trace contextRef="#ctx0" brushRef="#br1" timeOffset="63608.6382">15046 16912 42 0,'0'0'40'0,"-28"-3"0"15,12 11 0-15,-12-8-15 16,4 15-20-16,2 3-2 16,6 7 1-16,-2 5-2 15,8 3 0-15,5 1-1 16,9 0 0-16,5-2 0 15,10-8 0-15,6-5-1 16,6-9 0-16,4-10 0 16,3-8 0-16,-4-9 0 15,-4-4 0-15,-8-10 0 0,-7 0-1 16,-12-6 1-16,-12 1-2 15,-4 4 0-15,-12 1-2 16,2 5-1-16,-8 1-6 16,17 21-15-16,-13-11-13 15,16 21-2-15,-1-6 1 16</inkml:trace>
  <inkml:trace contextRef="#ctx0" brushRef="#br1" timeOffset="63970.6589">15405 17097 62 0,'0'0'41'0,"0"0"-1"15,13 5 0-15,-13-5-35 16,27-14-5-16,5 8-1 0,8-5-5 15,21 5-23-15,-2-15-9 16,16 2-2-16,-3-9 0 16</inkml:trace>
  <inkml:trace contextRef="#ctx0" brushRef="#br1" timeOffset="64369.6817">16110 16827 54 0,'0'0'40'0,"0"-12"-2"15,0 12 2-15,-5 14-36 16,7 0 0-16,-4 11-2 16,0 11 1-16,-6 9-2 15,-3 6 1-15,0 9-1 16,-3-3-1-16,3 4-1 15,-2-12-3-15,13-1-12 16,-4-20-21-16,17-7-2 0,-1-21-2 16,17-8 3-16</inkml:trace>
  <inkml:trace contextRef="#ctx0" brushRef="#br1" timeOffset="64534.6912">16323 17109 48 0,'-15'12'41'16,"-8"-8"-3"-16,11 1 0 15,-3-6-17-15,15 1-25 16,3-12-6-16,4-11-28 16,18 11 1-16,-7-14-3 15,17 10 2-15</inkml:trace>
  <inkml:trace contextRef="#ctx0" brushRef="#br1" timeOffset="64884.7112">16609 16861 57 0,'0'0'38'0,"-15"-12"-1"15,13 23-7-15,-14-4-22 16,10 14-3-16,-6 7 0 16,2 7-1-16,-6 8 0 15,1 8-1-15,0 3 0 16,1 0 0-16,7-2 0 15,4-9-1-15,3-9 0 16,9-10-1-16,5-10-1 16,9-14 0-16,5-14-1 15,0-6 0-15,-1-9 0 0,-7-5 0 16,-2-1 1-16,-11 0-1 15,-10 4 1-15,-8 4-1 16,-8 10 0-16,-5 7 0 16,-3 9-3-16,-2 2-1 15,15 14-11-15,-12-6-23 16,24 7 0-16,2-16-2 15,18 17 3-15</inkml:trace>
  <inkml:trace contextRef="#ctx0" brushRef="#br1" timeOffset="65169.7275">16875 16913 53 0,'-4'-23'40'16,"4"23"1"-16,-15-9-1 15,15 9-21-15,-10 15-15 16,6 1-1-16,-1 3 0 15,5 4-1-15,0 7 0 16,5 1 0-16,3 1-1 16,1-3 0-16,5 0-1 15,7-14 1-15,2-7-1 16,7-9 0-16,11-12-1 15,6-15 0-15,10-6-2 16,6-9-1-16,6-2-2 16,-9-8-9-16,10 17-12 15,-25-10-13-15,-2 15-1 0,-25 2 1 16</inkml:trace>
  <inkml:trace contextRef="#ctx0" brushRef="#br1" timeOffset="65390.7401">17144 16836 75 0,'-25'39'43'0,"7"17"-1"16,-11-7-2-16,11 8-33 15,-8-1-3-15,9-1-1 16,-1-4-2-16,8-14-1 15,5-5-4-15,5-12-4 16,14 1-8-16,-14-21-25 0,30 10-1 16,-12-21-2-16,11 3 0 15</inkml:trace>
  <inkml:trace contextRef="#ctx0" brushRef="#br1" timeOffset="66524.805">21524 16804 20 0,'0'0'36'0,"9"-15"3"16,-9 15-1-16,0 0-14 0,0 0-13 16,0 0-2-16,0 0-4 15,-11 17 0-15,4 0-2 16,-5 7 0-16,2 10-1 15,-3 7-1-15,-1 9 1 16,1 8 0-16,3 3-1 16,0 5-1-16,1-9-1 15,12-1-3-15,-3-16-11 16,15-2-24-16,-6-21-1 15,15-10-2-15,-4-20 0 16</inkml:trace>
  <inkml:trace contextRef="#ctx0" brushRef="#br1" timeOffset="66711.8157">21676 17088 61 0,'0'0'41'0,"-15"-9"-2"15,15 9 0-15,0 0-32 16,-12 1-5-16,12-1-2 15,0 0-4-15,22-3-10 16,-13-11-24-16,16 6 0 16,-7-12-2-16,16 2 1 15</inkml:trace>
  <inkml:trace contextRef="#ctx0" brushRef="#br1" timeOffset="67034.8342">21936 16894 72 0,'0'0'40'15,"-16"8"-1"-15,16-8-8 16,19 0-27-16,5-6-1 16,6-6-1-16,8 2 0 15,5-2 0-15,1 1 0 16,-3 2 0-16,-6 5-1 15,-6 3 0-15,-9 3 0 16,-8 5 0-16,-10 5 0 16,-6 3 0-16,-4 8 0 15,-8 1-1-15,-2 4 0 16,2 5 0-16,-4 2-1 15,3 6-1-15,-2 0-1 16,12 4-3-16,-7-13-10 0,24 5-25 16,-8-15 1-16,20-4-1 15,-5-17 0-15</inkml:trace>
  <inkml:trace contextRef="#ctx0" brushRef="#br1" timeOffset="67358.8527">22459 16917 53 0,'-1'-18'39'0,"-12"0"0"15,13 18 0-15,-35 3-29 16,21 16-6-16,0 4-1 16,3 9 1-16,2 6-2 15,2 5 0-15,3 1 0 0,6-3 0 16,7-3 0-16,9-11-1 15,4-10 0-15,8-12-1 16,5-11 0-16,4-11 0 16,0-9 1-16,-5-6-2 15,-5-6 1-15,-11 0-1 16,-9-1 0-16,-9 5 0 15,-14 4-1-15,-6 4 0 16,-5 6-2-16,-5 4-3 16,10 17-10-16,-12-8-21 15,22 14-1-15,-1-5-1 16,19 12 0-16</inkml:trace>
  <inkml:trace contextRef="#ctx0" brushRef="#br1" timeOffset="67659.8699">22790 17157 69 0,'-15'-13'42'16,"15"13"-1"-16,21-26-1 15,13 10-39-15,-1 1-2 0,11-2-3 16,20 11-17-16,-6-12-18 16,16 9 0-16,-5-9-3 15,13 7 1-15</inkml:trace>
  <inkml:trace contextRef="#ctx0" brushRef="#br1" timeOffset="68208.9013">23453 16816 32 0,'0'0'38'15,"2"-11"1"-15,-2 11-1 16,0 0-17-16,-1 22-13 16,-4-3-4-16,2 14-1 15,-4 6-1-15,0 6 0 16,-1 8 0-16,-5 1-2 15,6 3-1-15,-2-4-3 16,10 4-16-16,-6-18-18 16,16-3 0-16,-3-17-2 15,15-11-1-15</inkml:trace>
  <inkml:trace contextRef="#ctx0" brushRef="#br1" timeOffset="68462.9159">23683 17088 78 0,'0'0'43'0,"-11"10"-4"0,11-10 0 16,0 0-41-16,0 0-11 15,0 0-26-15,0 0-3 16,7-11 1-16,-7 11-1 15</inkml:trace>
  <inkml:trace contextRef="#ctx0" brushRef="#br1" timeOffset="69829.9941">23878 16990 32 0,'0'0'37'0,"0"0"1"16,0 13-2-16,0-13-14 15,0 0-16-15,10-10-3 0,7 5-1 16,0-3 0-16,7-1-1 16,2-4 0-16,3 2 0 15,0-1 0-15,-4 3 0 16,-5 4-1-16,-3 4 1 15,-6 6 0-15,-8 9 0 16,-8 6 0-16,-5 2 0 16,-6 8-1-16,-3 1 1 15,-4 6 0-15,1-1 0 16,1 4 0-16,3-5-1 15,5 2-2-15,3-11-5 16,22 6-29-16,-12-19-2 16,21-3-2-16,-2-20-1 15</inkml:trace>
  <inkml:trace contextRef="#ctx0" brushRef="#br1" timeOffset="70114.0103">24300 16982 51 0,'0'0'39'0,"-17"-11"-1"15,17 11 0-15,-19 3-30 16,19-3-4-16,-24 22 0 16,14-4-1-16,-3 6 0 15,4 0 0-15,0 5-1 16,6-4 0-16,7-2 0 15,10-4 0-15,11-8-1 16,15-8 0-16,10-12-1 16,10-8-1-16,9-4-2 0,0-5 0 15,1 2-3-15,-15-13-12 16,4 16-20-16,-29-4-2 15,-3 8-1-15,-23 0 2 16</inkml:trace>
  <inkml:trace contextRef="#ctx0" brushRef="#br1" timeOffset="70333.0228">24517 17004 69 0,'-11'35'42'16,"-12"-5"-1"-16,8 15 2 15,-5-4-37-15,1 2-3 0,1 2 0 16,3-2-3-16,0 1 0 16,2-6-3-16,12 1-7 15,-10-10-30-15,23-2-1 16,-6-13-1-16,12-5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5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emf"/><Relationship Id="rId18" Type="http://schemas.openxmlformats.org/officeDocument/2006/relationships/customXml" Target="../ink/ink17.xml"/><Relationship Id="rId26" Type="http://schemas.openxmlformats.org/officeDocument/2006/relationships/customXml" Target="../ink/ink21.xml"/><Relationship Id="rId39" Type="http://schemas.openxmlformats.org/officeDocument/2006/relationships/image" Target="../media/image30.emf"/><Relationship Id="rId21" Type="http://schemas.openxmlformats.org/officeDocument/2006/relationships/image" Target="../media/image21.emf"/><Relationship Id="rId34" Type="http://schemas.openxmlformats.org/officeDocument/2006/relationships/customXml" Target="../ink/ink25.xml"/><Relationship Id="rId42" Type="http://schemas.openxmlformats.org/officeDocument/2006/relationships/customXml" Target="../ink/ink29.xml"/><Relationship Id="rId47" Type="http://schemas.openxmlformats.org/officeDocument/2006/relationships/image" Target="../media/image34.emf"/><Relationship Id="rId50" Type="http://schemas.openxmlformats.org/officeDocument/2006/relationships/customXml" Target="../ink/ink33.xml"/><Relationship Id="rId55" Type="http://schemas.openxmlformats.org/officeDocument/2006/relationships/image" Target="../media/image38.emf"/><Relationship Id="rId63" Type="http://schemas.openxmlformats.org/officeDocument/2006/relationships/image" Target="../media/image42.emf"/><Relationship Id="rId68" Type="http://schemas.openxmlformats.org/officeDocument/2006/relationships/customXml" Target="../ink/ink42.xml"/><Relationship Id="rId7" Type="http://schemas.openxmlformats.org/officeDocument/2006/relationships/image" Target="../media/image14.emf"/><Relationship Id="rId71" Type="http://schemas.openxmlformats.org/officeDocument/2006/relationships/image" Target="../media/image46.emf"/><Relationship Id="rId2" Type="http://schemas.openxmlformats.org/officeDocument/2006/relationships/customXml" Target="../ink/ink9.xml"/><Relationship Id="rId16" Type="http://schemas.openxmlformats.org/officeDocument/2006/relationships/customXml" Target="../ink/ink16.xml"/><Relationship Id="rId29" Type="http://schemas.openxmlformats.org/officeDocument/2006/relationships/image" Target="../media/image25.emf"/><Relationship Id="rId11" Type="http://schemas.openxmlformats.org/officeDocument/2006/relationships/image" Target="../media/image16.emf"/><Relationship Id="rId24" Type="http://schemas.openxmlformats.org/officeDocument/2006/relationships/customXml" Target="../ink/ink20.xml"/><Relationship Id="rId32" Type="http://schemas.openxmlformats.org/officeDocument/2006/relationships/customXml" Target="../ink/ink24.xml"/><Relationship Id="rId37" Type="http://schemas.openxmlformats.org/officeDocument/2006/relationships/image" Target="../media/image29.emf"/><Relationship Id="rId40" Type="http://schemas.openxmlformats.org/officeDocument/2006/relationships/customXml" Target="../ink/ink28.xml"/><Relationship Id="rId45" Type="http://schemas.openxmlformats.org/officeDocument/2006/relationships/image" Target="../media/image33.emf"/><Relationship Id="rId53" Type="http://schemas.openxmlformats.org/officeDocument/2006/relationships/image" Target="../media/image37.emf"/><Relationship Id="rId58" Type="http://schemas.openxmlformats.org/officeDocument/2006/relationships/customXml" Target="../ink/ink37.xml"/><Relationship Id="rId66" Type="http://schemas.openxmlformats.org/officeDocument/2006/relationships/customXml" Target="../ink/ink41.xml"/><Relationship Id="rId74" Type="http://schemas.openxmlformats.org/officeDocument/2006/relationships/customXml" Target="../ink/ink45.xml"/><Relationship Id="rId5" Type="http://schemas.openxmlformats.org/officeDocument/2006/relationships/image" Target="../media/image13.emf"/><Relationship Id="rId15" Type="http://schemas.openxmlformats.org/officeDocument/2006/relationships/image" Target="../media/image18.emf"/><Relationship Id="rId23" Type="http://schemas.openxmlformats.org/officeDocument/2006/relationships/image" Target="../media/image22.emf"/><Relationship Id="rId28" Type="http://schemas.openxmlformats.org/officeDocument/2006/relationships/customXml" Target="../ink/ink22.xml"/><Relationship Id="rId36" Type="http://schemas.openxmlformats.org/officeDocument/2006/relationships/customXml" Target="../ink/ink26.xml"/><Relationship Id="rId49" Type="http://schemas.openxmlformats.org/officeDocument/2006/relationships/image" Target="../media/image35.emf"/><Relationship Id="rId57" Type="http://schemas.openxmlformats.org/officeDocument/2006/relationships/image" Target="../media/image39.emf"/><Relationship Id="rId61" Type="http://schemas.openxmlformats.org/officeDocument/2006/relationships/image" Target="../media/image41.emf"/><Relationship Id="rId10" Type="http://schemas.openxmlformats.org/officeDocument/2006/relationships/customXml" Target="../ink/ink13.xml"/><Relationship Id="rId19" Type="http://schemas.openxmlformats.org/officeDocument/2006/relationships/image" Target="../media/image20.emf"/><Relationship Id="rId31" Type="http://schemas.openxmlformats.org/officeDocument/2006/relationships/image" Target="../media/image26.emf"/><Relationship Id="rId44" Type="http://schemas.openxmlformats.org/officeDocument/2006/relationships/customXml" Target="../ink/ink30.xml"/><Relationship Id="rId52" Type="http://schemas.openxmlformats.org/officeDocument/2006/relationships/customXml" Target="../ink/ink34.xml"/><Relationship Id="rId60" Type="http://schemas.openxmlformats.org/officeDocument/2006/relationships/customXml" Target="../ink/ink38.xml"/><Relationship Id="rId65" Type="http://schemas.openxmlformats.org/officeDocument/2006/relationships/image" Target="../media/image43.emf"/><Relationship Id="rId73" Type="http://schemas.openxmlformats.org/officeDocument/2006/relationships/image" Target="../media/image47.emf"/><Relationship Id="rId4" Type="http://schemas.openxmlformats.org/officeDocument/2006/relationships/customXml" Target="../ink/ink10.xml"/><Relationship Id="rId9" Type="http://schemas.openxmlformats.org/officeDocument/2006/relationships/image" Target="../media/image15.emf"/><Relationship Id="rId14" Type="http://schemas.openxmlformats.org/officeDocument/2006/relationships/customXml" Target="../ink/ink15.xml"/><Relationship Id="rId22" Type="http://schemas.openxmlformats.org/officeDocument/2006/relationships/customXml" Target="../ink/ink19.xml"/><Relationship Id="rId27" Type="http://schemas.openxmlformats.org/officeDocument/2006/relationships/image" Target="../media/image24.emf"/><Relationship Id="rId30" Type="http://schemas.openxmlformats.org/officeDocument/2006/relationships/customXml" Target="../ink/ink23.xml"/><Relationship Id="rId35" Type="http://schemas.openxmlformats.org/officeDocument/2006/relationships/image" Target="../media/image28.emf"/><Relationship Id="rId43" Type="http://schemas.openxmlformats.org/officeDocument/2006/relationships/image" Target="../media/image32.emf"/><Relationship Id="rId48" Type="http://schemas.openxmlformats.org/officeDocument/2006/relationships/customXml" Target="../ink/ink32.xml"/><Relationship Id="rId56" Type="http://schemas.openxmlformats.org/officeDocument/2006/relationships/customXml" Target="../ink/ink36.xml"/><Relationship Id="rId64" Type="http://schemas.openxmlformats.org/officeDocument/2006/relationships/customXml" Target="../ink/ink40.xml"/><Relationship Id="rId69" Type="http://schemas.openxmlformats.org/officeDocument/2006/relationships/image" Target="../media/image45.emf"/><Relationship Id="rId8" Type="http://schemas.openxmlformats.org/officeDocument/2006/relationships/customXml" Target="../ink/ink12.xml"/><Relationship Id="rId51" Type="http://schemas.openxmlformats.org/officeDocument/2006/relationships/image" Target="../media/image36.emf"/><Relationship Id="rId72" Type="http://schemas.openxmlformats.org/officeDocument/2006/relationships/customXml" Target="../ink/ink44.xml"/><Relationship Id="rId3" Type="http://schemas.openxmlformats.org/officeDocument/2006/relationships/image" Target="../media/image10.emf"/><Relationship Id="rId12" Type="http://schemas.openxmlformats.org/officeDocument/2006/relationships/customXml" Target="../ink/ink14.xml"/><Relationship Id="rId17" Type="http://schemas.openxmlformats.org/officeDocument/2006/relationships/image" Target="../media/image19.emf"/><Relationship Id="rId25" Type="http://schemas.openxmlformats.org/officeDocument/2006/relationships/image" Target="../media/image23.emf"/><Relationship Id="rId33" Type="http://schemas.openxmlformats.org/officeDocument/2006/relationships/image" Target="../media/image27.emf"/><Relationship Id="rId38" Type="http://schemas.openxmlformats.org/officeDocument/2006/relationships/customXml" Target="../ink/ink27.xml"/><Relationship Id="rId46" Type="http://schemas.openxmlformats.org/officeDocument/2006/relationships/customXml" Target="../ink/ink31.xml"/><Relationship Id="rId59" Type="http://schemas.openxmlformats.org/officeDocument/2006/relationships/image" Target="../media/image40.emf"/><Relationship Id="rId67" Type="http://schemas.openxmlformats.org/officeDocument/2006/relationships/image" Target="../media/image44.emf"/><Relationship Id="rId20" Type="http://schemas.openxmlformats.org/officeDocument/2006/relationships/customXml" Target="../ink/ink18.xml"/><Relationship Id="rId41" Type="http://schemas.openxmlformats.org/officeDocument/2006/relationships/image" Target="../media/image31.emf"/><Relationship Id="rId54" Type="http://schemas.openxmlformats.org/officeDocument/2006/relationships/customXml" Target="../ink/ink35.xml"/><Relationship Id="rId62" Type="http://schemas.openxmlformats.org/officeDocument/2006/relationships/customXml" Target="../ink/ink39.xml"/><Relationship Id="rId70" Type="http://schemas.openxmlformats.org/officeDocument/2006/relationships/customXml" Target="../ink/ink43.xml"/><Relationship Id="rId75" Type="http://schemas.openxmlformats.org/officeDocument/2006/relationships/image" Target="../media/image48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609600" y="152400"/>
            <a:ext cx="79248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12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6922305"/>
              </p:ext>
            </p:extLst>
          </p:nvPr>
        </p:nvGraphicFramePr>
        <p:xfrm>
          <a:off x="214283" y="762000"/>
          <a:ext cx="8750332" cy="515673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unit pretest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discrete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can be either this or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second type of variation: continuous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there are two types of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Fix the error 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 127 for the frequency table for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handspan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make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freq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table and then graph. Find patterns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be more precise with our practical work – and how to get useful info from a heap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again, without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template – use height for this.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record data and how to get useful info these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zoom in from body to organ to tissue to cell to nucleus to DNA (p128)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our biological data is stored and how it is stored.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our body copies DNA when making new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is replicated.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make a model of DNA, do the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7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3760" y="312480"/>
              <a:ext cx="8835840" cy="585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000" y="296640"/>
                <a:ext cx="8862480" cy="588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82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6560" y="92880"/>
              <a:ext cx="7247160" cy="105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160" y="77400"/>
                <a:ext cx="7274520" cy="10843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850" y="1172817"/>
            <a:ext cx="5391150" cy="562554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58400" y="1935360"/>
              <a:ext cx="7798680" cy="1927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7240" y="1928520"/>
                <a:ext cx="7826040" cy="194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954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8760" y="276840"/>
              <a:ext cx="6066000" cy="3564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6160" y="260280"/>
                <a:ext cx="6083640" cy="359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7760" y="3650400"/>
              <a:ext cx="8516520" cy="1292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4080" y="3636360"/>
                <a:ext cx="8537760" cy="132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771840" y="4852800"/>
              <a:ext cx="7407360" cy="1077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59600" y="4841640"/>
                <a:ext cx="7435440" cy="110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048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934702"/>
              </p:ext>
            </p:extLst>
          </p:nvPr>
        </p:nvGraphicFramePr>
        <p:xfrm>
          <a:off x="152400" y="762000"/>
          <a:ext cx="8839200" cy="586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838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8520" y="97560"/>
              <a:ext cx="8043840" cy="4690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480" y="82440"/>
                <a:ext cx="8074440" cy="472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12000" y="1804320"/>
              <a:ext cx="6407640" cy="4578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9040" y="1797840"/>
                <a:ext cx="6432120" cy="459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106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813113"/>
              </p:ext>
            </p:extLst>
          </p:nvPr>
        </p:nvGraphicFramePr>
        <p:xfrm>
          <a:off x="1143000" y="762000"/>
          <a:ext cx="7696200" cy="510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2700"/>
                <a:gridCol w="1282700"/>
                <a:gridCol w="1282700"/>
                <a:gridCol w="1282700"/>
                <a:gridCol w="1282700"/>
                <a:gridCol w="1282700"/>
              </a:tblGrid>
              <a:tr h="63817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7360" y="119520"/>
              <a:ext cx="8890920" cy="6698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240" y="104040"/>
                <a:ext cx="8910000" cy="672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84400" y="5299560"/>
              <a:ext cx="151200" cy="487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66040" y="5234760"/>
                <a:ext cx="188280" cy="62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275840" y="5292000"/>
              <a:ext cx="1165680" cy="29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58200" y="5202360"/>
                <a:ext cx="1205640" cy="20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298600" y="5373720"/>
              <a:ext cx="116640" cy="400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78440" y="5295240"/>
                <a:ext cx="156960" cy="55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1274400" y="5752440"/>
              <a:ext cx="1096560" cy="43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53880" y="5666040"/>
                <a:ext cx="1134720" cy="21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1291680" y="5343120"/>
              <a:ext cx="1040400" cy="3722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72600" y="5261040"/>
                <a:ext cx="1080000" cy="53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2456280" y="5301360"/>
              <a:ext cx="1251000" cy="392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433960" y="5216760"/>
                <a:ext cx="1289160" cy="21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2449440" y="5421960"/>
              <a:ext cx="141120" cy="3938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430360" y="5355720"/>
                <a:ext cx="179280" cy="53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1" name="Ink 10"/>
              <p14:cNvContentPartPr/>
              <p14:nvPr/>
            </p14:nvContentPartPr>
            <p14:xfrm>
              <a:off x="2564280" y="5422320"/>
              <a:ext cx="1165680" cy="3996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547720" y="5335560"/>
                <a:ext cx="1204200" cy="56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2" name="Ink 11"/>
              <p14:cNvContentPartPr/>
              <p14:nvPr/>
            </p14:nvContentPartPr>
            <p14:xfrm>
              <a:off x="2489400" y="5330880"/>
              <a:ext cx="1200240" cy="4330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470320" y="5250960"/>
                <a:ext cx="1238040" cy="58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3" name="Ink 12"/>
              <p14:cNvContentPartPr/>
              <p14:nvPr/>
            </p14:nvContentPartPr>
            <p14:xfrm>
              <a:off x="3737160" y="5774040"/>
              <a:ext cx="1237320" cy="471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715560" y="5686560"/>
                <a:ext cx="127584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4" name="Ink 13"/>
              <p14:cNvContentPartPr/>
              <p14:nvPr/>
            </p14:nvContentPartPr>
            <p14:xfrm>
              <a:off x="3727440" y="3390120"/>
              <a:ext cx="137880" cy="23547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705120" y="3302640"/>
                <a:ext cx="180000" cy="251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5" name="Ink 14"/>
              <p14:cNvContentPartPr/>
              <p14:nvPr/>
            </p14:nvContentPartPr>
            <p14:xfrm>
              <a:off x="3788640" y="3376440"/>
              <a:ext cx="1193400" cy="320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766680" y="3284280"/>
                <a:ext cx="123372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6" name="Ink 15"/>
              <p14:cNvContentPartPr/>
              <p14:nvPr/>
            </p14:nvContentPartPr>
            <p14:xfrm>
              <a:off x="4870800" y="3494880"/>
              <a:ext cx="140040" cy="3081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847400" y="3404520"/>
                <a:ext cx="186480" cy="45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7" name="Ink 16"/>
              <p14:cNvContentPartPr/>
              <p14:nvPr/>
            </p14:nvContentPartPr>
            <p14:xfrm>
              <a:off x="4865400" y="3869280"/>
              <a:ext cx="120240" cy="18590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843800" y="3791520"/>
                <a:ext cx="162720" cy="201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8" name="Ink 17"/>
              <p14:cNvContentPartPr/>
              <p14:nvPr/>
            </p14:nvContentPartPr>
            <p14:xfrm>
              <a:off x="3755880" y="3482640"/>
              <a:ext cx="1220400" cy="23133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734640" y="3393000"/>
                <a:ext cx="1264320" cy="248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9" name="Ink 18"/>
              <p14:cNvContentPartPr/>
              <p14:nvPr/>
            </p14:nvContentPartPr>
            <p14:xfrm>
              <a:off x="5237640" y="5754240"/>
              <a:ext cx="1028160" cy="6876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229360" y="5671080"/>
                <a:ext cx="1049760" cy="23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20" name="Ink 19"/>
              <p14:cNvContentPartPr/>
              <p14:nvPr/>
            </p14:nvContentPartPr>
            <p14:xfrm>
              <a:off x="4961160" y="3181320"/>
              <a:ext cx="949320" cy="264816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939200" y="3089880"/>
                <a:ext cx="977760" cy="281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1" name="Ink 20"/>
              <p14:cNvContentPartPr/>
              <p14:nvPr/>
            </p14:nvContentPartPr>
            <p14:xfrm>
              <a:off x="5019480" y="827280"/>
              <a:ext cx="489600" cy="24984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996800" y="732960"/>
                <a:ext cx="535680" cy="267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2" name="Ink 21"/>
              <p14:cNvContentPartPr/>
              <p14:nvPr/>
            </p14:nvContentPartPr>
            <p14:xfrm>
              <a:off x="5000040" y="892080"/>
              <a:ext cx="306360" cy="222012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976640" y="824760"/>
                <a:ext cx="352440" cy="237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3" name="Ink 22"/>
              <p14:cNvContentPartPr/>
              <p14:nvPr/>
            </p14:nvContentPartPr>
            <p14:xfrm>
              <a:off x="5496840" y="815400"/>
              <a:ext cx="780120" cy="658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475960" y="725040"/>
                <a:ext cx="82440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4" name="Ink 23"/>
              <p14:cNvContentPartPr/>
              <p14:nvPr/>
            </p14:nvContentPartPr>
            <p14:xfrm>
              <a:off x="6086880" y="984960"/>
              <a:ext cx="210960" cy="481572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6064200" y="900360"/>
                <a:ext cx="258480" cy="49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25" name="Ink 24"/>
              <p14:cNvContentPartPr/>
              <p14:nvPr/>
            </p14:nvContentPartPr>
            <p14:xfrm>
              <a:off x="5092200" y="912600"/>
              <a:ext cx="1200960" cy="479628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5072400" y="823680"/>
                <a:ext cx="1243800" cy="494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26" name="Ink 25"/>
              <p14:cNvContentPartPr/>
              <p14:nvPr/>
            </p14:nvContentPartPr>
            <p14:xfrm>
              <a:off x="6279840" y="1491840"/>
              <a:ext cx="1272600" cy="434412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259320" y="1399320"/>
                <a:ext cx="1312560" cy="451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27" name="Ink 26"/>
              <p14:cNvContentPartPr/>
              <p14:nvPr/>
            </p14:nvContentPartPr>
            <p14:xfrm>
              <a:off x="6343200" y="1469160"/>
              <a:ext cx="1203840" cy="3996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6324480" y="1370520"/>
                <a:ext cx="1248120" cy="22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28" name="Ink 27"/>
              <p14:cNvContentPartPr/>
              <p14:nvPr/>
            </p14:nvContentPartPr>
            <p14:xfrm>
              <a:off x="7405920" y="1625400"/>
              <a:ext cx="150840" cy="179604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7383600" y="1536480"/>
                <a:ext cx="195480" cy="191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29" name="Ink 28"/>
              <p14:cNvContentPartPr/>
              <p14:nvPr/>
            </p14:nvContentPartPr>
            <p14:xfrm>
              <a:off x="7463880" y="3353040"/>
              <a:ext cx="93240" cy="243036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7441200" y="3260880"/>
                <a:ext cx="138960" cy="259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30" name="Ink 29"/>
              <p14:cNvContentPartPr/>
              <p14:nvPr/>
            </p14:nvContentPartPr>
            <p14:xfrm>
              <a:off x="6408000" y="4564440"/>
              <a:ext cx="1132560" cy="122616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6388560" y="4478400"/>
                <a:ext cx="1171440" cy="135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31" name="Ink 30"/>
              <p14:cNvContentPartPr/>
              <p14:nvPr/>
            </p14:nvContentPartPr>
            <p14:xfrm>
              <a:off x="7319520" y="4992480"/>
              <a:ext cx="168840" cy="13068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7300080" y="4906080"/>
                <a:ext cx="209880" cy="29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1024" name="Ink 1023"/>
              <p14:cNvContentPartPr/>
              <p14:nvPr/>
            </p14:nvContentPartPr>
            <p14:xfrm>
              <a:off x="6303960" y="4358160"/>
              <a:ext cx="1221120" cy="129132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6283080" y="4268880"/>
                <a:ext cx="1263960" cy="145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1025" name="Ink 1024"/>
              <p14:cNvContentPartPr/>
              <p14:nvPr/>
            </p14:nvContentPartPr>
            <p14:xfrm>
              <a:off x="6656760" y="3575880"/>
              <a:ext cx="526680" cy="89496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6634440" y="3480120"/>
                <a:ext cx="559440" cy="108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4">
            <p14:nvContentPartPr>
              <p14:cNvPr id="1027" name="Ink 1026"/>
              <p14:cNvContentPartPr/>
              <p14:nvPr/>
            </p14:nvContentPartPr>
            <p14:xfrm>
              <a:off x="6708960" y="1594080"/>
              <a:ext cx="482040" cy="285012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6684480" y="1503000"/>
                <a:ext cx="529200" cy="302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6">
            <p14:nvContentPartPr>
              <p14:cNvPr id="1028" name="Ink 1027"/>
              <p14:cNvContentPartPr/>
              <p14:nvPr/>
            </p14:nvContentPartPr>
            <p14:xfrm>
              <a:off x="6371280" y="1525320"/>
              <a:ext cx="1172880" cy="345276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6348240" y="1430280"/>
                <a:ext cx="1219680" cy="363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8">
            <p14:nvContentPartPr>
              <p14:cNvPr id="1029" name="Ink 1028"/>
              <p14:cNvContentPartPr/>
              <p14:nvPr/>
            </p14:nvContentPartPr>
            <p14:xfrm>
              <a:off x="7564680" y="5779080"/>
              <a:ext cx="1268640" cy="41040"/>
            </p14:xfrm>
          </p:contentPart>
        </mc:Choice>
        <mc:Fallback>
          <p:pic>
            <p:nvPicPr>
              <p:cNvPr id="1029" name="Ink 1028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7544160" y="5696280"/>
                <a:ext cx="1296720" cy="19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1030" name="Ink 1029"/>
              <p14:cNvContentPartPr/>
              <p14:nvPr/>
            </p14:nvContentPartPr>
            <p14:xfrm>
              <a:off x="7542720" y="4646880"/>
              <a:ext cx="263520" cy="1123560"/>
            </p14:xfrm>
          </p:contentPart>
        </mc:Choice>
        <mc:Fallback>
          <p:pic>
            <p:nvPicPr>
              <p:cNvPr id="1030" name="Ink 1029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7521840" y="4562640"/>
                <a:ext cx="291960" cy="12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2">
            <p14:nvContentPartPr>
              <p14:cNvPr id="1031" name="Ink 1030"/>
              <p14:cNvContentPartPr/>
              <p14:nvPr/>
            </p14:nvContentPartPr>
            <p14:xfrm>
              <a:off x="7616880" y="4659120"/>
              <a:ext cx="1214280" cy="1175760"/>
            </p14:xfrm>
          </p:contentPart>
        </mc:Choice>
        <mc:Fallback>
          <p:pic>
            <p:nvPicPr>
              <p:cNvPr id="1031" name="Ink 1030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7595640" y="4569840"/>
                <a:ext cx="1257480" cy="134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4">
            <p14:nvContentPartPr>
              <p14:cNvPr id="1032" name="Ink 1031"/>
              <p14:cNvContentPartPr/>
              <p14:nvPr/>
            </p14:nvContentPartPr>
            <p14:xfrm>
              <a:off x="743400" y="576720"/>
              <a:ext cx="8109720" cy="5468400"/>
            </p14:xfrm>
          </p:contentPart>
        </mc:Choice>
        <mc:Fallback>
          <p:pic>
            <p:nvPicPr>
              <p:cNvPr id="1032" name="Ink 1031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731880" y="571320"/>
                <a:ext cx="8136360" cy="54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218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760" y="251640"/>
              <a:ext cx="8478720" cy="4664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640" y="235440"/>
                <a:ext cx="8497800" cy="468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590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4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2926</TotalTime>
  <Words>306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247</cp:revision>
  <dcterms:created xsi:type="dcterms:W3CDTF">2006-08-16T00:00:00Z</dcterms:created>
  <dcterms:modified xsi:type="dcterms:W3CDTF">2015-02-11T20:45:32Z</dcterms:modified>
</cp:coreProperties>
</file>