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85" r:id="rId2"/>
    <p:sldId id="324" r:id="rId3"/>
    <p:sldId id="260" r:id="rId4"/>
    <p:sldId id="286" r:id="rId5"/>
    <p:sldId id="287" r:id="rId6"/>
    <p:sldId id="288" r:id="rId7"/>
    <p:sldId id="289" r:id="rId8"/>
    <p:sldId id="290" r:id="rId9"/>
    <p:sldId id="291" r:id="rId10"/>
    <p:sldId id="29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74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wghs.local\users\Home\Staff\haggis.henderson\documents\Au%20Y15M02D09\bdays&amp;yr\10CSC7\10CSC7.2%20spreadsheets\10CSC7%202015%20handed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Sheet1!$A$1:$B$1</c:f>
              <c:strCache>
                <c:ptCount val="2"/>
                <c:pt idx="0">
                  <c:v>Left hand</c:v>
                </c:pt>
                <c:pt idx="1">
                  <c:v>Right hand</c:v>
                </c:pt>
              </c:strCache>
            </c:strRef>
          </c:cat>
          <c:val>
            <c:numRef>
              <c:f>Sheet1!$A$2:$B$2</c:f>
              <c:numCache>
                <c:formatCode>General</c:formatCode>
                <c:ptCount val="2"/>
                <c:pt idx="0">
                  <c:v>4</c:v>
                </c:pt>
                <c:pt idx="1">
                  <c:v>16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08T22:22:44.432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FFC000"/>
    </inkml:brush>
    <inkml:brush xml:id="br5">
      <inkml:brushProperty name="width" value="0.05292" units="cm"/>
      <inkml:brushProperty name="height" value="0.05292" units="cm"/>
      <inkml:brushProperty name="color" value="#00B050"/>
    </inkml:brush>
    <inkml:brush xml:id="br6">
      <inkml:brushProperty name="width" value="0.05292" units="cm"/>
      <inkml:brushProperty name="height" value="0.05292" units="cm"/>
      <inkml:brushProperty name="color" value="#FF0000"/>
    </inkml:brush>
    <inkml:brush xml:id="br7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893 884 68 0,'0'0'34'0,"0"0"0"15,0 0 1-15,0 0-22 16,0 0-4-16,0 0-1 0,0 0-4 16,0 0-2-16,0 0 0 15,0 0-2-15,0 0 0 16,0 0 0-16,43-3-3 15,-43 3-6-15,47-2-25 16,-16-1-1-16,5 1 0 16,2 0 0-16</inkml:trace>
  <inkml:trace contextRef="#ctx0" brushRef="#br0" timeOffset="458.0262">1796 922 100 0,'0'0'36'16,"0"0"2"-16,0 0-3 15,36-19-32-15,-36 19-2 16,37-12-1-16,-37 12-8 15,46-17-26-15,-46 17-4 16,57-15 0-16,-28 10 0 16</inkml:trace>
  <inkml:trace contextRef="#ctx0" brushRef="#br0" timeOffset="909.052">2616 956 103 0,'17'-2'38'15,"0"-6"1"-15,7 3-3 16,2-5-33-16,6 1-1 16,-32 9-1-16,36-10-2 15,-36 10-4-15,41-9-21 16,-41 9-11-16,48-8 1 15,-48 8-2-15,45-5 1 16</inkml:trace>
  <inkml:trace contextRef="#ctx0" brushRef="#br0" timeOffset="1338.0765">3553 966 107 0,'11'-3'39'16,"-3"2"0"-16,6 3-2 15,-5 7-29-15,7-9-7 16,7 0 0-16,5-4-1 15,6 1-2-15,4-3-2 16,10 2-7-16,-1-8-24 0,9 2-3 16,-5 0 1-16,4 4-2 15</inkml:trace>
  <inkml:trace contextRef="#ctx0" brushRef="#br0" timeOffset="1863.1066">4537 973 115 0,'7'0'38'0,"-7"0"1"16,15-2-2-16,5 1-36 15,-1-2-1-15,8 0-1 16,6-1-2-16,9-1-5 15,-2-5-26-15,12 0-4 16,-2-1 0-16,3 2-2 16</inkml:trace>
  <inkml:trace contextRef="#ctx0" brushRef="#br0" timeOffset="2280.1304">5380 1023 107 0,'8'3'38'15,"4"-3"1"-15,0-3-2 16,7-2-36-16,4 0-1 15,5-3-1-15,4 3-7 16,-5-5-28-16,9 5-2 16,-5-2 0-16,2 4-1 15</inkml:trace>
  <inkml:trace contextRef="#ctx0" brushRef="#br0" timeOffset="2600.1484">6073 1036 103 0,'14'-8'39'16,"-3"1"0"-16,7 1-3 15,0-2-34-15,5-1 0 16,4-1-2-16,3-1-2 16,4 3-7-16,-3-5-27 0,9 4-2 15,-5-1 1-15,6 1-2 16</inkml:trace>
  <inkml:trace contextRef="#ctx0" brushRef="#br0" timeOffset="2913.1665">6941 1061 110 0,'0'0'39'0,"9"7"1"16,-9-7-5-16,9-8-34 15,5 2-1-15,6-1 0 16,5-2-1-16,4-1-3 16,10 3-11-16,-2-4-23 15,2 3 0-15,-3 2 0 16,-3 4-2-16</inkml:trace>
  <inkml:trace contextRef="#ctx0" brushRef="#br0" timeOffset="3206.1834">7624 1055 93 0,'0'0'37'16,"5"6"1"-16,6-8-1 15,14-2-32-15,8-4-5 0,11-5-5 16,18-2-29-16,1-2-3 16,9-1 1-16,-1 1-3 15</inkml:trace>
  <inkml:trace contextRef="#ctx0" brushRef="#br0" timeOffset="3816.2183">8776 424 92 0,'0'0'37'0,"0"0"1"16,0 0 1-16,0 0-35 16,-7 40 0-16,-16 14 1 15,-14 38-4-15,-6 17 1 0,-8 12-3 16,-9-13-1-16,9 7-16 15,0-11-20-15,14-11 0 16,11-26-2-16,15-10 1 16</inkml:trace>
  <inkml:trace contextRef="#ctx0" brushRef="#br0" timeOffset="4186.2392">9007 988 101 0,'0'0'40'0,"0"0"0"16,6-3-1-16,8 3-34 16,0-1-3-16,8 0-1 15,9-1-1-15,5-3-4 16,10 0-31-16,-1-2-5 15,6 3 1-15,-4-2-1 0</inkml:trace>
  <inkml:trace contextRef="#ctx0" brushRef="#br0" timeOffset="4518.2584">9668 1032 106 0,'-7'0'39'0,"14"0"1"16,1-5-3-16,8-2-35 15,11 0-2-15,7 0 0 16,4-3-2-16,1-3-5 15,9 1-29-15,-7-2-3 16,0 3 0-16,-8 2-1 16</inkml:trace>
  <inkml:trace contextRef="#ctx0" brushRef="#br0" timeOffset="4868.2782">10266 1005 86 0,'7'4'40'15,"7"3"1"-15,-2-4-1 0,8 0-18 16,0-2-20-16,6-1 0 15,4-2-3-15,2-4-2 16,8 0-4-16,-5-9-21 16,9 4-12-16,-6-1-1 15,6 3 0-15,-11-1 1 16</inkml:trace>
  <inkml:trace contextRef="#ctx0" brushRef="#br0" timeOffset="5363.3068">11077 504 87 0,'0'0'38'0,"0"0"1"15,0 0 0-15,0 0-35 16,6 21-3-16,-25 50 2 16,-11 19-2-16,-6 16 0 15,-12-5-1-15,3 0-2 16,1 0-8-16,3-12-29 15,23-28 2-15,8-16-3 16,14-9 0-16</inkml:trace>
  <inkml:trace contextRef="#ctx0" brushRef="#br0" timeOffset="5747.3287">11538 919 102 0,'-3'10'40'16,"3"-10"0"-16,11 12-3 16,6-12-35-16,11-4-3 15,11 0-4-15,-39 4-21 16,49-15-11-16,-19 9-2 15,3-1 0-15,-1-1-1 16</inkml:trace>
  <inkml:trace contextRef="#ctx0" brushRef="#br0" timeOffset="6047.3459">12151 912 105 0,'-10'-2'40'16,"10"2"0"-16,0 0-1 16,20-9-39-16,7 1-3 0,-27 8-10 15,38-11-24-15,-38 11-1 16,52-12 0-16,-24 5-2 15</inkml:trace>
  <inkml:trace contextRef="#ctx0" brushRef="#br0" timeOffset="6451.369">13018 478 96 0,'0'0'38'0,"0"0"1"15,0 0-5-15,0 0-32 16,-35-1 1-16,19 28-1 16,-16 47 2-16,-7 22-3 15,-4 17 0-15,-8-3-3 16,1-1-2-16,9-1-33 0,2-15-2 15,24-32 1-15,6-15-3 16</inkml:trace>
  <inkml:trace contextRef="#ctx0" brushRef="#br0" timeOffset="6768.3871">13200 944 108 0,'11'-1'39'0,"0"3"1"15,13 3-3-15,5-3-37 16,4-2-4-16,17-1-30 15,-2-3-4-15,11 0-1 16,-4-2-1-16</inkml:trace>
  <inkml:trace contextRef="#ctx0" brushRef="#br0" timeOffset="7106.4065">13890 1034 113 0,'4'-6'41'0,"9"6"1"0,1-3-2 15,15-2-37-15,3 2-1 16,9-1-1-16,10 0-2 15,3-1-5-15,9 2-32 16,-3-1-4-16,4 5 1 16,-9 0-2-16</inkml:trace>
  <inkml:trace contextRef="#ctx0" brushRef="#br0" timeOffset="8483.4849">15010 571 75 0,'0'0'36'16,"14"-37"1"-16,-14 37 1 0,0 0-34 15,0 0 0-15,3-34 1 16,-3 34 0-16,0 0 0 15,0 0-1-15,-36 60 0 16,5 5-2-16,-8 23 2 16,-9 14-2-16,-2-5 0 15,-3 6-1-15,0-1-4 16,9-8-6-16,11-25-28 15,17-9-1-15,3-18-2 16,13-11-1-16</inkml:trace>
  <inkml:trace contextRef="#ctx0" brushRef="#br0" timeOffset="10837.6199">746 2355 101 0,'-8'-3'36'0,"8"3"1"16,0 0-3-16,-4-6-30 15,10 6-2-15,6 0-1 16,6 2-2-16,6-2-1 15,10 7-9-15,1-8-25 16,10 3 0-16,0-5 0 0,7 2-3 16</inkml:trace>
  <inkml:trace contextRef="#ctx0" brushRef="#br0" timeOffset="11297.6462">1589 2382 100 0,'0'0'38'0,"0"0"-1"16,0 0 0-16,0 0-32 16,0 0-3-16,12-3 1 0,5-1-3 15,5-4-2-15,11 2-7 16,1-9-24-16,11 4-5 15,-1-7 0-15,4 7-2 16</inkml:trace>
  <inkml:trace contextRef="#ctx0" brushRef="#br0" timeOffset="11731.671">2377 2366 101 0,'-7'6'37'0,"7"-6"2"15,0 0-1-15,-8 5-35 16,8-5 0-16,13-3-2 15,2-1-2-15,6 1-1 16,5-3-3-16,11 7-22 16,1-9-11-16,10 2 0 15,-1-5-2-15,2 3 1 16</inkml:trace>
  <inkml:trace contextRef="#ctx0" brushRef="#br0" timeOffset="12375.7079">3141 2426 89 0,'-1'7'39'15,"1"-7"0"-15,0 0 0 16,10 6-23-16,3-10-15 16,11-3-2-16,5-4-2 15,8 0-2-15,0-11-22 16,12 7-10-16,-3-6 0 15,5 6-1-15,-6 0 0 16</inkml:trace>
  <inkml:trace contextRef="#ctx0" brushRef="#br0" timeOffset="12729.7281">3788 2462 103 0,'-1'-8'37'0,"1"8"0"15,12-9-2 1,1 4-32-16,7-2-1 0,10-3-2 15,6 1-1-15,5-2-2 16,6 5-6-16,-5-7-24 16,9 9-4-16,-8-3 0 15,-2 8-1-15</inkml:trace>
  <inkml:trace contextRef="#ctx0" brushRef="#br0" timeOffset="13117.7503">4606 2424 107 0,'11'-8'37'15,"7"6"2"-15,-3-8-6 16,7 7-29-16,2-2-2 0,3 0-1 15,3 0-3-15,0-2-6 16,5 7-26-16,-9-7-4 16,4 6 1-16,-7-5-2 15</inkml:trace>
  <inkml:trace contextRef="#ctx0" brushRef="#br0" timeOffset="13401.7665">5131 2453 101 0,'0'0'38'15,"16"1"1"-15,-7-6-4 16,7 3-30-16,3-1-1 16,8 1-1-16,3-2-2 15,4-2-2-15,5 0-3 16,0-10-11-16,7 8-23 15,-5-6 0-15,1 4-1 16,-7-6-1-16</inkml:trace>
  <inkml:trace contextRef="#ctx0" brushRef="#br0" timeOffset="13796.7891">5884 2428 100 0,'0'0'40'15,"12"1"0"-15,-4-7-1 16,9 3-33-16,2-1-3 16,5 2 0-16,4-2-2 15,7-1-2-15,7 0-1 16,1-2-4-16,10 6-7 15,-6-8-24-15,6 6-3 16,-9-6 0-16,4 6 0 16</inkml:trace>
  <inkml:trace contextRef="#ctx0" brushRef="#br0" timeOffset="14110.807">6559 2414 114 0,'15'-1'40'0,"10"3"1"16,1-11-10-16,10 7-27 15,5-3-1-15,3-2-3 16,4 0-2-16,-1-3-4 0,4 5-22 15,-9-6-11-15,1 7-1 16,-11-7 0-16,0 9 0 16</inkml:trace>
  <inkml:trace contextRef="#ctx0" brushRef="#br0" timeOffset="14449.8265">7212 2429 109 0,'23'5'42'16,"-1"-7"0"-16,9 5-2 15,2-7-33-15,4-1-3 16,3-1-2-16,2 0-2 15,2-2-1-15,1-1-2 16,3 4-2-16,-1-7-11 16,3 10-24-16,-6-5-2 15,3 8 1-15,-8-5 0 16</inkml:trace>
  <inkml:trace contextRef="#ctx0" brushRef="#br0" timeOffset="15080.8626">8424 1684 96 0,'6'-5'36'0,"-12"8"2"16,-1 20-1-16,-12 8-33 15,-5 15-1-15,-7 14 0 16,-6 16-1-16,-11 11 1 15,-6 14 0-15,-8 6-2 16,0 1 0-16,3-1-4 16,5-7-4-16,19-6-29 15,4-20-4-15,21-8 1 16,10-23-2-16</inkml:trace>
  <inkml:trace contextRef="#ctx0" brushRef="#br0" timeOffset="15522.8878">8431 2418 103 0,'0'0'38'15,"8"3"2"-15,3-8-2 16,11 0-35-16,6-3-3 15,6-5-5-15,15 5-29 16,-2-9-3-16,8 4-1 0,-4-3-2 16</inkml:trace>
  <inkml:trace contextRef="#ctx0" brushRef="#br0" timeOffset="15883.9085">9194 2371 113 0,'-6'1'41'16,"14"1"0"-16,1-10-2 16,7 2-37-16,10-2-3 15,7-1-3-15,8 5-8 16,-1-8-25-16,9 7-3 15,-5-5 1-15,6 7-2 16</inkml:trace>
  <inkml:trace contextRef="#ctx0" brushRef="#br0" timeOffset="16230.9284">9917 2355 114 0,'9'-4'40'0,"0"-5"0"16,12 5-2-16,7-5-37 15,7 3-2-15,8 1-5 16,1-5-28-16,12 8-6 16,-2-2 1-16,4 5-2 15</inkml:trace>
  <inkml:trace contextRef="#ctx0" brushRef="#br0" timeOffset="16914.9675">10778 2410 116 0,'0'0'42'0,"12"-1"-1"15,-1-4-1-15,3 2-39 16,13 2-3-16,5-5-4 15,14 6-31-15,-5-9-4 16,9 6 0-16,-2-9-2 16</inkml:trace>
  <inkml:trace contextRef="#ctx0" brushRef="#br0" timeOffset="17629.0083">11889 1743 82 0,'0'0'35'0,"-6"-9"0"16,6 9 1-16,-12 10-30 0,5 7-3 16,-5 11 0-16,-2 13 1 15,-9 12 0-15,-3 13 0 16,-9 9-2-16,-4 7-1 15,-3 3-3-15,-5-7-31 16,10 3-4-16,-2-14-2 16,9-5-2-16</inkml:trace>
  <inkml:trace contextRef="#ctx0" brushRef="#br0" timeOffset="18723.0709">675 3605 105 0,'0'0'38'15,"7"2"2"-15,8-14-3 16,17-5-33-16,5 2-4 15,10-3-1-15,7 3-8 16,-2-7-28-16,10 6-1 16,-5-1-2-16,3 6 0 15</inkml:trace>
  <inkml:trace contextRef="#ctx0" brushRef="#br0" timeOffset="19056.0899">1578 3563 108 0,'0'0'37'0,"0"0"0"15,19 1-3-15,3-8-33 16,10-2-4-16,11 2-8 16,-1-7-24-16,13 3-1 15,-1-4-3-15,4 6 0 16</inkml:trace>
  <inkml:trace contextRef="#ctx0" brushRef="#br0" timeOffset="19363.1074">2340 3600 105 0,'0'0'39'0,"17"5"-1"15,-3-10-3-15,8-1-31 16,7-4-7-16,6-3-2 16,11 2-30-16,-2-7-4 15,8 4 0-15,-5-1-1 0</inkml:trace>
  <inkml:trace contextRef="#ctx0" brushRef="#br0" timeOffset="19950.1411">3191 3660 116 0,'0'0'41'16,"17"-1"0"-16,-8-6-2 15,8 1-39-15,3-1-4 16,1-10-19-16,12 9-16 15,-2-8 0-15,8 5-3 16,-1-4 1-16</inkml:trace>
  <inkml:trace contextRef="#ctx0" brushRef="#br0" timeOffset="20302.1612">3921 3665 83 0,'11'-1'39'0,"-11"1"-1"16,18 1 0-16,-8-5-18 15,7 2-20-15,6-1-2 16,2-3-3-16,11 5-10 16,-3-9-22-16,10 5 0 15,-4-6 0-15,3 4-2 16</inkml:trace>
  <inkml:trace contextRef="#ctx0" brushRef="#br0" timeOffset="20769.1879">4825 3675 97 0,'4'6'37'0,"-4"-6"2"16,15-1-2-16,0-4-31 15,5 0-5-15,6-2-1 16,3-1-2-16,7 5-9 16,-5-7-25-16,6 7-1 15,-5-4 0-15,2 6-2 16</inkml:trace>
  <inkml:trace contextRef="#ctx0" brushRef="#br0" timeOffset="21039.2034">5523 3709 106 0,'12'2'38'16,"-4"-6"2"-16,4 2-3 15,-6-2-34-15,7-2-5 0,5 5-10 16,-4-7-24-16,9 3-2 15,-5-3 1-15,7 4-2 16</inkml:trace>
  <inkml:trace contextRef="#ctx0" brushRef="#br0" timeOffset="21391.2235">6267 3684 118 0,'0'0'39'0,"0"0"1"16,0 0-6-16,16-9-31 15,6 3-2-15,9-3-2 16,10 1-2-16,5-9-17 16,10 7-18-16,0-5-1 15,6 6-1-15,-8-3 0 0</inkml:trace>
  <inkml:trace contextRef="#ctx0" brushRef="#br0" timeOffset="21834.2489">7222 3654 104 0,'15'2'41'15,"-4"-6"0"-15,10 4-2 16,2-1-25-16,8-4-16 15,13 7-14-15,1-9-22 0,11 3-3 16,-3-3 1-16,8 2-2 16</inkml:trace>
  <inkml:trace contextRef="#ctx0" brushRef="#br0" timeOffset="22885.3089">700 4753 108 0,'0'0'39'0,"10"2"1"0,0 0-1 16,0-4-35-16,7 0-3 16,8 0-4-16,3-7-29 15,11 5-5-15,-1-4-1 16,8 2-2-16</inkml:trace>
  <inkml:trace contextRef="#ctx0" brushRef="#br0" timeOffset="23337.3348">1601 4783 120 0,'12'4'40'16,"-1"-6"-1"-16,9 5-2 15,1-4-36-15,5-3-3 16,9 4-7-16,0-7-27 16,6 2-4-16,-2-4 1 15,3 4-2-15</inkml:trace>
  <inkml:trace contextRef="#ctx0" brushRef="#br0" timeOffset="23841.3637">2510 4854 107 0,'0'0'42'16,"7"-2"-1"-16,8 1 0 16,-2-4-33-16,10-3-8 15,8 1-3-15,2-7-8 16,13 7-26-16,-4-8-3 15,7 5 0-15,-2-2-2 0</inkml:trace>
  <inkml:trace contextRef="#ctx0" brushRef="#br0" timeOffset="24289.3893">3426 4830 113 0,'0'0'40'15,"0"0"-1"-15,15-2-1 16,0-4-36-16,7-2-3 16,9 1-1-16,2-3-3 0,9 4-24 15,-3-6-10-15,7 5 1 16,-7-2-3-16</inkml:trace>
  <inkml:trace contextRef="#ctx0" brushRef="#br0" timeOffset="24674.4113">4298 4793 114 0,'7'-1'41'16,"-7"1"-1"-16,13-1-2 15,-1-2-36-15,4 0-4 16,8-2-1-16,4-3-3 16,10 5-9-16,-1-8-23 15,9 6-2-15,-4-6 1 0,3 7 0 16</inkml:trace>
  <inkml:trace contextRef="#ctx0" brushRef="#br0" timeOffset="25073.4341">5098 4801 111 0,'8'3'41'0,"2"-1"1"15,0-6-3-15,9 1-32 16,1-2-6-16,5 0-3 16,8-1-2-16,1-6-9 15,8 6-25-15,-5-6-3 0,4 5 1 16,-5-5-2-16</inkml:trace>
  <inkml:trace contextRef="#ctx0" brushRef="#br0" timeOffset="25551.4615">5951 4800 118 0,'0'0'42'0,"9"0"-1"16,5-1-1-16,6-4-40 16,2-2-2-16,8 0-3 15,6-5-4-15,14 5-28 16,-5-5-4-16,11 3 2 15,-2-4-3-15</inkml:trace>
  <inkml:trace contextRef="#ctx0" brushRef="#br0" timeOffset="25951.4843">6744 4806 100 0,'18'-1'41'0,"-2"-5"-1"16,7 5-1-16,-2-6-33 15,6 3-5-15,6 1-5 16,-4-6-31-16,11 6-4 15,-3-3-1-15,3 3 0 16</inkml:trace>
  <inkml:trace contextRef="#ctx0" brushRef="#br0" timeOffset="26387.5091">7704 4793 90 0,'-4'7'40'15,"4"-7"1"-15,7 2-2 16,5 0-21-16,4-6-17 15,7 0-2-15,10-1-1 16,5-3-3-16,8 4-5 16,-3-7-28-16,11 4-2 15,-5-3-1-15,1 6 1 16</inkml:trace>
  <inkml:trace contextRef="#ctx0" brushRef="#br0" timeOffset="26785.532">8601 4810 102 0,'0'0'40'0,"13"-1"2"0,-7-3-2 15,11 3-35-15,-1-4-3 16,6 1-2-16,7-1-4 16,2-5-4-16,9 5-30 15,-5-6-3-15,7 2 1 16,-5-2-1-16</inkml:trace>
  <inkml:trace contextRef="#ctx0" brushRef="#br0" timeOffset="27146.5527">9354 4799 111 0,'9'-4'40'0,"8"4"1"16,0-7-3-16,-1 1-38 0,13 0-4 16,1-6-9-16,11 5-25 15,-3-3-3-15,4 3 2 16,-3-5-2-16</inkml:trace>
  <inkml:trace contextRef="#ctx0" brushRef="#br0" timeOffset="27490.5724">10118 4779 117 0,'12'2'41'15,"1"-6"0"-15,9 2-1 16,1-3-41-16,2-4-3 15,7 5-26-15,-3-6-11 16,4 3 1-16,-4-4-3 16</inkml:trace>
  <inkml:trace contextRef="#ctx0" brushRef="#br0" timeOffset="28181.6118">11181 3810 101 0,'-9'11'36'0,"-5"3"1"16,2 17-5-16,-5 10-31 15,-2 18 1-15,-7 17-2 16,-8 16 2-16,-9 14-2 16,-5 8 2-16,-5 3-1 0,0-2 0 15,2-3-3-15,4-16-6 16,15-8-27-16,6-17-2 15,17-16 1-15,7-18-3 16</inkml:trace>
  <inkml:trace contextRef="#ctx0" brushRef="#br0" timeOffset="28460.6279">11495 4742 116 0,'9'0'40'15,"9"2"2"-15,3-8-5 16,7-2-38-16,15 4-9 16,6-9-28-16,13 3-2 15,1-4 0-15,6 2-1 16</inkml:trace>
  <inkml:trace contextRef="#ctx0" brushRef="#br0" timeOffset="28669.6398">12423 4745 122 0,'10'8'40'16,"3"-6"-2"-16,9 0-8 15,8-3-36-15,0-5-30 16,12 0-4-16,-3-5 1 16,3 3-1-16</inkml:trace>
  <inkml:trace contextRef="#ctx0" brushRef="#br0" timeOffset="28888.6523">13025 4778 135 0,'13'-4'43'15,"11"1"-2"-15,4-13-11 16,7 3-32-16,13 5-30 15,-2-9-9-15,6 5-1 16,-7-5 0-16</inkml:trace>
  <inkml:trace contextRef="#ctx0" brushRef="#br0" timeOffset="29250.673">14143 3929 117 0,'-15'27'40'15,"2"18"2"-15,-8 9-4 16,-1 15-35-16,-3 13-1 15,-3 10 0-15,-6 6 0 16,-2 2-2-16,-6-1-4 16,-1-8-11-16,7-1-25 15,-1-14-3-15,8-6 2 16,4-13-3-16</inkml:trace>
  <inkml:trace contextRef="#ctx0" brushRef="#br0" timeOffset="30013.7167">691 5827 104 0,'1'6'38'16,"-1"-6"1"-16,19 5-1 0,3-7-33 15,13-1-2-15,8-3-3 16,9-3-4-16,10 3-30 16,-3-7-3-16,7 6-2 15,-6-5 0-15</inkml:trace>
  <inkml:trace contextRef="#ctx0" brushRef="#br0" timeOffset="30293.7327">1609 5851 115 0,'15'-2'40'16,"-1"-5"1"-16,9 2-4 15,-1-2-36-15,4-3-4 16,9 3-3-16,-4-5-28 15,8 7-5-15,-4-4 1 16,4 4-2-16</inkml:trace>
  <inkml:trace contextRef="#ctx0" brushRef="#br0" timeOffset="30541.7469">2323 5850 115 0,'12'-7'40'16,"6"5"-1"-16,-5-5-4 15,3-1-41-15,9 4-29 16,0-6-3-16,8 5 0 16,0-4-2-16</inkml:trace>
  <inkml:trace contextRef="#ctx0" brushRef="#br0" timeOffset="30878.7662">3191 5901 116 0,'0'0'39'0,"12"-9"1"15,7 3-2-15,1-3-38 16,8-6-5-16,13 7-22 16,0-7-11-16,7 5 0 15,-2-3-1-15,4 7-2 16</inkml:trace>
  <inkml:trace contextRef="#ctx0" brushRef="#br0" timeOffset="31202.7847">4213 5912 116 0,'0'0'40'0,"10"-1"0"16,3-12-2-16,9 1-38 0,10-1-3 16,5-6-5-1,11 7-29-15,-2-5-1 0,6 5-2 16,-6-3 0-16</inkml:trace>
  <inkml:trace contextRef="#ctx0" brushRef="#br0" timeOffset="31489.8011">5113 5903 113 0,'15'4'41'16,"-3"-9"-1"-16,9 2-1 15,0-4-40-15,4-10-12 16,12 5-25-16,0-8-1 16,6 4-2-16,-1-6 0 15</inkml:trace>
  <inkml:trace contextRef="#ctx0" brushRef="#br0" timeOffset="31838.8211">6194 5903 121 0,'0'0'40'16,"15"3"1"-16,-6-13-3 0,4 2-39 16,9 0-2-16,3-5-2 15,8 1-2-15,-1-6-30 16,11 4-3-16,0-2 0 15,5 4-1-15</inkml:trace>
  <inkml:trace contextRef="#ctx0" brushRef="#br0" timeOffset="32172.8402">7152 5920 119 0,'12'6'42'0,"-6"-9"0"16,7 5-1-16,-1-5-40 15,4-1-2-15,7 0-2 16,4-2-1-16,9 3-6 15,1-6-28-15,13 4-4 16,0-7 2-16,9 2-2 16</inkml:trace>
  <inkml:trace contextRef="#ctx0" brushRef="#br1" timeOffset="102329.8529">2723 568 81 0,'0'0'36'15,"0"0"0"-15,0 0-2 16,0 0-27-16,0 0-3 15,0 0-1-15,0 0-1 16,0 0 0-16,0 0-1 16,12 50 0-16,-9-31 1 15,-13 30-1-15,2 5 1 16,-1-1-2-16,3 3 4 15,-8-15-2-15,6-5-1 16,-1-13 1-16,9-23 1 16,0 0 0-16,0 0-1 15,0 0 0-15,2-37-1 16,-2 37 1-16,10-47-1 0,-6 16 1 15,2-8-2-15,-2-5 2 16,0-1-2-16,2-2 1 16,-1 0 0-16,2 1-1 15,1 2 1-15,-1 3 0 16,3 2 0-16,0 7 0 15,-10 32 0-15,25-42 0 16,-25 42-1-16,28-7 0 16,-28 7 0-16,32 25 0 15,-32-25-1-15,34 58 1 16,-18-21 0-16,-1 4-2 15,-14-22 0-15,28 65-4 16,-17-46-6-16,2 1-25 16,-5-7-2-16,-9-32 0 15,17 53-1-15</inkml:trace>
  <inkml:trace contextRef="#ctx0" brushRef="#br1" timeOffset="102474.8612">2931 762 114 0,'0'0'41'16,"-36"-44"-1"-16,36 44-2 15,-10-32-39-15,10 32-37 16,7-37-2-16,-7 37 0 16,30-37-1-16</inkml:trace>
  <inkml:trace contextRef="#ctx0" brushRef="#br1" timeOffset="103847.9397">2872 694 79 0,'0'0'37'16,"0"0"0"-16,0 0-1 15,0 0-28-15,0 0-2 16,-28-2 1-16,28 2-2 0,0 0-2 16,0 0 0-16,0 0-1 15,0 0 0-15,0 0-1 16,0 0-1-16,0 0 1 15,0 0-1-15,0 0 0 16,0 0 1-16,0 0-1 16,0 0 2-16,0 0-1 15,34-27-1-15,-34 27 1 16,0 0-1-16,38-15 1 15,-38 15-1-15,30-9 1 16,-30 9 0-16,29-9 0 16,-29 9 0-16,0 0 0 15,38-12 1-15,-38 12 0 16,0 0-1-16,0 0 0 0,30-6 0 15,-30 6 0-15,0 0-1 16,0 0-1-16,0 0-2 16,0 0-1-16,0 0-4 15,0 0-5-15,0 0-27 16,0 0-1-16,-29 14 1 15,29-14 0-15</inkml:trace>
  <inkml:trace contextRef="#ctx0" brushRef="#br1" timeOffset="104268.9635">2862 660 66 0,'0'0'38'15,"0"0"-3"-15,-35 3 4 16,35-3-17-16,0 0-16 15,-36 3-1-15,36-3 0 16,0 0-1-16,-34 6-1 16,34-6 1-16,0 0-2 15,0 0-2-15,-30 6 1 16,30-6 0-16,0 0 0 0,0 0-1 15,0 0 1-15,0 0 0 16,36-18 0-16,-36 18 0 16,32-10 0-16,-32 10-1 15,39-8 0-15,-39 8 0 16,41-7-2-16,-41 7-3 15,43-6-4-15,-43 6-26 16,43-9-5-16,-43 9 0 16,37-8-1-16</inkml:trace>
  <inkml:trace contextRef="#ctx0" brushRef="#br1" timeOffset="105561.0377">4714 673 85 0,'0'0'35'16,"-6"-36"0"-16,6 36 0 15,0 0-29-15,0 0-2 16,0 0-1-16,0 0 0 0,0 0-1 16,0 0 1-16,-22 49 0 15,13-4 0-15,-1 1-1 16,4 0 1-16,-2-1 0 15,-3-16 0-15,4-3-1 16,6-12 0-16,1-14-1 16,0 0 1-16,0 0-1 15,0 0 1-15,15-37 0 16,-15 37 0-16,9-39 0 15,-9 39-1-15,13-55 0 16,-7 13 0-16,-1 2 1 16,4-3-2-16,-1-2 1 15,-1 2 0-15,-1-2 0 16,5 5-1-16,0 1 0 15,0 3 0-15,-11 36 0 0,25-55 0 16,-25 55 0-16,29-25-1 16,-29 25 1-16,34 5-1 15,-34-5 1-15,35 39 0 16,-35-39-1-16,36 65 2 15,-21-36-1-15,17 56 0 16,-8 5-1-16,-2-3 0 16,-9-11-1-16,-10-19-3 15,-1-17-4-15,-6-17-26 16,4-23-6-16,0 0 2 15,0 0-1-15</inkml:trace>
  <inkml:trace contextRef="#ctx0" brushRef="#br1" timeOffset="105729.0474">4919 759 88 0,'0'0'39'16,"-31"-32"1"-16,31 32 1 16,0 0-13-16,-31-40-26 15,31 40-1-15,0 0-5 16,6-35-32-16,-6 35-4 15,32-21 0-15,-32 21-2 16</inkml:trace>
  <inkml:trace contextRef="#ctx0" brushRef="#br1" timeOffset="107104.126">7769 692 71 0,'0'0'37'0,"0"0"-1"0,0 0 0 16,0 0-27-16,0 0-1 16,0 0-1-16,0 0-2 15,4 22-1-15,-14 19-1 16,-1 5-1-16,-1 6 0 15,-4-10-2-15,8 4 1 16,-1-5-2-16,6-7 1 16,1-12 1-16,0-7 0 15,1-6 0-15,1-9 1 16,0 0 0-16,6-20 0 15,-1-1 1-15,0-6-1 16,-5 27 0-16,6-36 0 16,-6 36-1-16,8-54-1 15,-2 24 1-15,2-5-1 0,0-2 1 16,1-10-1-16,2 3 1 15,0 0-1-15,0 2 0 16,3-1 1-16,0 3 0 16,3 1 0-16,0 5-1 15,2 1 1-15,-19 33 0 16,42-44-1-16,-42 44 1 15,41-10-1-15,-41 10 1 16,38 24-1-16,-38-24 0 16,35 52 1-16,-24 1-1 15,17 29 0-15,-11 5 0 16,-2 2 0-16,-8-8-1 15,-4-25 1-15,-2-12-3 0,3-14 0 16,0-12-2-16,-2-10-5 16,7-5-28-16,-9-3-4 15,6-10 2-15,-9-4-2 16</inkml:trace>
  <inkml:trace contextRef="#ctx0" brushRef="#br1" timeOffset="107308.1377">7991 815 118 0,'-33'-19'42'0,"33"19"1"16,0 0-1-16,-31-33-41 15,31 33 0-15,0 0-1 16,0 0 0-16,21-34-2 0,-21 34-7 15,40-15-33-15,-12 6-1 16,1-1 0-16,5 0-1 16</inkml:trace>
  <inkml:trace contextRef="#ctx0" brushRef="#br1" timeOffset="111047.3515">1669 1905 47 0,'1'-8'29'0,"1"0"1"16,-2 8 0-16,-2-13-15 15,2 13-5-15,0-6-1 16,0 6-1-16,0 0-2 15,0 0 0-15,0 0-1 16,-2 8-1-16,0 0-2 16,2 9 0-16,-3 2-2 15,1 10 1-15,-2 5-1 16,2 5 0-16,-4 5 1 15,0 1-1-15,1-2 1 16,-1-1 0-16,0-6 0 16,1-7-1-16,1-7 1 15,1-8 1-15,3-14-1 0,0 0 0 16,5-12 0-16,0-11 2 15,3-9-2-15,0-7 1 16,2-8 0-16,2-4 0 16,0-4 0-16,0-2-1 15,0 0 0-15,0 5-2 16,0 1 1-16,1 5 0 15,2 3 0-15,0 7-1 16,1 4 1-16,-1 8-1 16,1 7 1-16,0 8 1 15,-1 8 0-15,0 9 0 16,-2 8 0-16,-1 11 1 15,0 7-1-15,1 8 2 0,-2 7-3 16,0 6 2-16,-1 4-2 16,-3 1 1-16,1-1-1 15,0-5-3-15,-2-4 0 16,-1-10-3-16,2-4-5 15,-5-19-26-15,4-5-2 16,-6-12 0-16,5-11-1 16</inkml:trace>
  <inkml:trace contextRef="#ctx0" brushRef="#br1" timeOffset="111208.3608">1803 1960 111 0,'0'0'38'0,"0"0"0"0,10-8-2 16,18-1-38-1,2-11-20-15,16 5-16 0,5-11 0 16,9 5-2-16,-1-5 1 16</inkml:trace>
  <inkml:trace contextRef="#ctx0" brushRef="#br1" timeOffset="112498.4345">3168 1945 77 0,'0'0'34'16,"0"0"-2"-16,0 0-5 16,-3 12-22-16,3 5 0 15,-3 5-1-15,2 9-1 0,-3 3 0 16,1 8-1-1,-2 0 1-15,1 1-2 0,-2-4 2 16,2-4-2-16,-1-9 2 16,3-5-1-16,1-11 0 15,1-10 1-15,0 0 0 16,8-23-1-16,-1-4 0 15,2-7 1-15,0-10-1 16,2-7 0-16,-1-6 0 16,0-1-1-16,1-4 0 15,0 4 1-15,-2 5-1 16,1 7-2-16,-1 8 2 15,2 9-2-15,-1 9 1 16,3 12 2-16,0 10-1 16,0 12 0-16,0 8 0 0,2 10 0 15,0 6 0-15,2 8 1 16,-3 6-1-16,-2 3-2 15,-1 2 1-15,0-2-2 16,-3-2 0-16,-1-6-1 16,-1-4-1-16,-3-14-6 15,5-4-26-15,-9-16-3 16,1-9 1-16,-3-10-2 15</inkml:trace>
  <inkml:trace contextRef="#ctx0" brushRef="#br1" timeOffset="112642.4425">3267 2021 108 0,'-15'-11'37'0,"15"11"1"0,-4-7-1 16,17 4-37-16,13 2-25 16,7-9-11-16,13 4-1 15,4-6-3-15,6 2 1 16</inkml:trace>
  <inkml:trace contextRef="#ctx0" brushRef="#br1" timeOffset="115671.616">5328 1978 81 0,'0'0'34'16,"2"-7"-2"-16,-2 7 1 15,-5 9-28-15,2 3-2 16,-4 2 1-16,1 9-1 0,-3 3-1 15,1 8 0-15,-2 3 1 16,0 4-1-16,1 1 0 16,1 0 0-16,-1-4-1 15,3-4 0-15,1-7 1 16,2-6-1-16,1-7 0 15,2-7 0-15,0-7 1 16,1-20-1-16,4-5 1 16,3-8 0-16,1-9 0 15,4-10 0-15,1-6-1 16,2-6 1-16,3-2-1 15,0 2 0-15,2 3 0 16,-2 6-2-16,0 8 2 16,-2 8-2-16,0 11 1 0,0 7-1 15,-3 13 1-15,1 8 1 16,-4 9 0-16,1 12 1 15,-1 9-1-15,-2 9 1 16,0 12-1-16,-3 6 1 16,0 6-2-16,-2 5 0 15,-3-2 0-15,1-4-1 16,-1-4 0-16,-2-9-1 15,3-10-2-15,-2-12-3 16,3-6-5-16,-3-21-24 16,0 0-3-16,1-15 2 15,-1-3-2-15</inkml:trace>
  <inkml:trace contextRef="#ctx0" brushRef="#br1" timeOffset="115807.6238">5462 2166 103 0,'-24'-12'38'0,"-4"-1"1"16,9 10 1-16,0 0-33 15,19 3-2-15,0 0-2 16,24-15-3-16,13 7-13 15,13-15-25-15,18 2-2 16,6-7-1-16,11-1-2 16</inkml:trace>
  <inkml:trace contextRef="#ctx0" brushRef="#br1" timeOffset="116811.6812">7465 1961 90 0,'-3'-12'35'0,"3"12"1"15,0 0 0-15,-11 5-29 16,6 9-4-16,-1 10 1 0,-3 9-2 15,0 6-1-15,-1 7 0 16,-1 5 0-16,0 3 0 16,2-3 0-16,1-3 0 15,1-8 0-15,3-8 0 16,1-9 0-16,2-7 1 15,1-16 0-15,0 0 0 16,12-20 0-16,-4-9 0 16,3-7 0-16,1-12 0 15,5-10 0-15,0-7-1 16,2-5 0-16,3-1 0 15,-2 4-1-15,2 5 0 16,-1 8 0-16,-2 10 0 16,-1 12 0-16,-1 12 1 0,0 12-1 15,-3 14 1-15,2 12 0 16,-5 10 0-16,1 10 1 15,-1 10-2-15,-2 6 0 16,0 9 1-16,-2 0-2 16,-2 0 0-16,-2-3-1 15,2-4-1-15,-4-11-3 16,3-5-5-16,-6-19-26 15,8-6-3-15,-6-15 1 16,0-14-1-16</inkml:trace>
  <inkml:trace contextRef="#ctx0" brushRef="#br1" timeOffset="116945.6889">7565 2055 115 0,'-24'-17'38'0,"14"9"1"0,7-7-2 16,19 6-36-16,19 3-27 15,14-12-13-15,24 4 0 16,10-7-2-16,18 2-2 15</inkml:trace>
  <inkml:trace contextRef="#ctx0" brushRef="#br1" timeOffset="120683.9027">2439 3118 72 0,'0'-10'34'16,"0"10"1"-16,3-9-1 15,-3 9-28-15,0 0-1 16,-3 11-2-16,-1 2 2 16,1 10-3-16,-5 5 1 15,2 10-1-15,-3 6 1 16,1 7-1-16,-1 4 1 16,1 0 0-16,1-5 0 15,2-6 0-15,1-9 0 16,2-8-1-16,1-9 1 15,2-12 0-15,1-14-4 0,2-10 2 16,-1-11-1-16,5-8 1 16,-1-8-2-16,0-8 2 15,1-5-2-15,2-5 1 16,-1 2-1-16,2 1 1 15,2 4-2-15,-1 6 2 16,2 6-1-16,1 10 1 16,1 8-1-16,0 13 1 15,3 11 0-15,0 11 1 16,-1 13-1-16,2 9 1 15,-2 9 0-15,1 11 1 16,-2 8-1-16,-2 2-1 16,-2 4 0-16,-4 1-1 15,1-6 2-15,-6-5-3 0,1-7-3 16,-5-17-6-16,8-6-24 15,-8-25-2-15,0 0 0 16,1-27-2-16</inkml:trace>
  <inkml:trace contextRef="#ctx0" brushRef="#br1" timeOffset="120819.9104">2584 3245 102 0,'-30'-14'39'16,"6"12"1"-16,2 1-2 16,12 10-31-16,11-3-5 15,13-4-5-15,22-1-32 16,7-10-4-16,20 0-2 15,10-8 0-15</inkml:trace>
  <inkml:trace contextRef="#ctx0" brushRef="#br1" timeOffset="122326.9967">11549 4211 64 0,'1'-13'33'15,"0"3"0"-15,-1 10 0 16,0-15-17-16,0 15-8 16,0 0-1-16,0 0-2 15,0 0 1-15,5 8-2 16,-7 6-1-16,0 7 1 15,-4 7-2-15,-1 9 0 0,-3 5 0 16,-2 8-1-16,-4 2 0 16,0 1 0-16,-2-2 0 15,3-4-1-15,1-9 1 16,3-6-1-16,4-8 1 15,4-9 0-15,3-15 0 16,7-4 0-16,3-15 1 16,2-8-1-16,2-7 1 15,3-11-1-15,0-8 0 16,2-5 1-16,3-9-1 15,2 1 1-15,0 2-1 16,0 4 1-16,0 7-1 16,-2 9 1-16,0 9-1 15,-2 13 0-15,-1 13 0 0,-2 14-1 16,-1 11 1-16,-1 13-1 15,-3 10 0-15,3 9 0 16,-4 9 0-16,-3 7 0 16,-1 4 0-16,-3 1-1 15,-4-2-1-15,1-5-1 16,0-7-3-16,-5-14-5 15,9-3-26-15,-10-19-2 16,7-8-1-16,-2-11 0 16</inkml:trace>
  <inkml:trace contextRef="#ctx0" brushRef="#br1" timeOffset="122469.0048">11606 4396 126 0,'-24'-21'40'16,"18"10"1"-16,8-4-5 15,21 3-33-15,25 7-15 16,14-8-26-16,21 3-2 15,12-2-2-15,10 3-1 16</inkml:trace>
  <inkml:trace contextRef="#ctx0" brushRef="#br2" timeOffset="140990.0642">12164 435 54 0,'0'0'35'0,"19"-37"1"0,-19 37 0 16,0 0-16-16,0 0-15 16,0 0 1-16,15-36-1 15,-15 36 1-15,0 0-2 16,0 0-1-16,0 0-1 15,0 0 0-15,0 0-1 16,0 0-2-16,-2 39 1 16,2-39-1-16,-4 41 3 15,4-41 0-15,-6 50-1 16,6-50-1-16,-5 57 0 15,5-57 0-15,-3 57-4 16,3-57-2-16,3 49-28 16,-3-49-5-16,6 38-1 15,-6-38-1-15</inkml:trace>
  <inkml:trace contextRef="#ctx0" brushRef="#br2" timeOffset="141303.0821">12276 436 92 0,'-2'-37'39'0,"2"37"1"15,0 0-2-15,0 0-34 16,0 0-3-16,0 0 2 0,0 0-1 16,0 0 0-16,32-23 1 15,-32 23-3-15,28-10 1 16,-28 10-3-16,37-14 1 15,-37 14-3-15,38-13-1 16,-38 13-6-16,37-10-27 16,-37 10 0-16,29-3-1 15,-29 3 1-15</inkml:trace>
  <inkml:trace contextRef="#ctx0" brushRef="#br2" timeOffset="141619.1002">12364 459 65 0,'-34'24'34'0,"34"-24"0"0,0 0-8 16,-39 26-17-16,39-26 1 16,0 0-1-16,0 0-1 15,0 0 0-15,0 0-1 16,0 0-1-16,0 0 0 15,0 0-3-15,0 0 0 16,0 0-2-16,31 14 0 16,-31-14 0-16,28-6-1 15,-28 6-1-15,30-5-1 16,-30 5 1-16,32-4-1 15,-32 4 0-15,31-4-3 16,-31 4-2-16,0 0-17 16,39-4-14-16,-39 4-1 15,0 0-1-15,0 0 0 0</inkml:trace>
  <inkml:trace contextRef="#ctx0" brushRef="#br2" timeOffset="141869.1145">12323 591 96 0,'0'0'40'16,"0"0"1"-16,-31 24-1 15,31-24-36-15,0 0-1 16,0 0 0-16,0 0 0 15,0 0-2-15,0 0 0 16,31 22 0-16,-31-22-1 0,33-5-4 16,-33 5-4-16,44-11-30 15,-44 11-3-15,50-14 0 16,-50 14-1-16</inkml:trace>
  <inkml:trace contextRef="#ctx0" brushRef="#br2" timeOffset="142863.1713">14104 572 93 0,'0'0'38'16,"0"0"1"-16,0 0-1 15,15-34-33-15,-15 34 0 16,0 0-2-16,0 0 0 15,0 0-1-15,0 0 0 16,0 0-1-16,0 0 0 0,0 0-1 16,0 0 1-16,11 42 1 15,-11-42-1-15,-17 50 0 16,11-3 0-16,-2 2-1 15,3 1-1-15,1-2-2 16,0-17-4-16,11-14-30 16,-7-17-2-16,0 0 0 15,0 0 0-15</inkml:trace>
  <inkml:trace contextRef="#ctx0" brushRef="#br2" timeOffset="143149.1877">14192 564 110 0,'0'0'40'16,"0"0"1"-16,-10-41-2 15,10 41-36-15,0 0-2 16,0 0 2-16,0 0 0 15,22-38-1-15,-22 38 1 16,30-9-2-16,-30 9 0 16,39-12-1-16,-39 12 1 15,43-10-2-15,-43 10-3 16,43-10-1-16,-43 10-6 15,38-7-21-15,-38 7-9 16,0 0 0-16,33 0 0 16</inkml:trace>
  <inkml:trace contextRef="#ctx0" brushRef="#br2" timeOffset="143414.2028">14230 585 100 0,'0'0'39'16,"-30"23"2"-16,30-23-2 15,0 0-35-15,-29 29 0 16,29-29-1-16,0 0 0 16,0 0 0-16,0 0-1 15,0 0-1-15,0 0-1 16,40 19 0-16,-40-19-1 15,33-5-2-15,-33 5-1 0,36-4-5 16,-36 4-24-16,35-5-7 16,-35 5 1-16,0 0-2 15</inkml:trace>
  <inkml:trace contextRef="#ctx0" brushRef="#br2" timeOffset="143614.2143">14208 747 115 0,'0'0'41'16,"0"0"2"-16,-21 39-3 16,21-39-35-16,0 0-2 15,29 16-3-15,-29-16-1 0,37 1-10 16,-37-1-27-16,48-6-3 15,-48 6 0-15,54-8-2 16</inkml:trace>
  <inkml:trace contextRef="#ctx0" brushRef="#br2" timeOffset="149082.527">5535 3245 61 0,'0'-9'34'0,"3"2"-1"16,-3-3 1-16,3 4-29 16,-2-4 1-16,-1 10 0 15,3-8 0-15,-3 8-1 16,1 11-1-16,-1 5 0 15,-2 4-2-15,0 9 0 16,-3 7-1-16,0 7 0 16,-2 4 1-16,1 2 0 0,-1-1 0 15,0-4-1-15,3-6 0 16,0-8-3-16,7-3-4 15,-4-17-27-15,11-5-4 16,0-13 1-16,5-3-3 16</inkml:trace>
  <inkml:trace contextRef="#ctx0" brushRef="#br2" timeOffset="149323.5408">5580 3200 92 0,'-7'-3'38'0,"7"3"-1"16,0 0 0-16,10-5-34 16,2 1-1-16,10 0 0 15,3-4 1-15,5-1-2 16,4 1-1-16,0-3-2 15,2 5-5-15,-9-3-28 16,3 7-3-16,-11-1 1 16,-4 7-3-16</inkml:trace>
  <inkml:trace contextRef="#ctx0" brushRef="#br2" timeOffset="149548.5537">5558 3450 88 0,'-3'10'38'0,"3"-10"-2"16,14 0 3-16,5-9-36 16,8 1 0-16,5-5 0 15,6-1-1-15,-1 0-1 16,-1 2-2-16,-2 4-4 15,-10-2-23-15,-4 13-9 16,-20-3 0-16,6 17-1 16</inkml:trace>
  <inkml:trace contextRef="#ctx0" brushRef="#br2" timeOffset="149736.5643">5557 3614 113 0,'0'0'40'15,"0"0"1"-15,13 1-1 16,3-7-37-16,13-4 1 15,6-2-3-15,6-3 1 16,6 2-7-16,-2-10-21 16,7 7-14-16,-7-2-3 15,0 4 2-15,-8 0-5 16</inkml:trace>
  <inkml:trace contextRef="#ctx0" brushRef="#br2" timeOffset="150544.6107">7265 3162 87 0,'1'-7'38'16,"-1"7"-1"-16,0 0 1 16,0 0-33-16,2 9-2 0,-1 6 1 15,-3 4-2 1,2 7 1-16,0 4-2 0,-2 5 1 15,0 6-1-15,0 1 2 16,-1-1-3-16,1-5 1 16,0 0-1-16,1-7-3 15,6 1-13-15,-2-15-19 16,8-4-2-16,-2-11-2 15,6-4 0-15</inkml:trace>
  <inkml:trace contextRef="#ctx0" brushRef="#br2" timeOffset="150777.6239">7300 3169 103 0,'-7'-2'39'16,"14"4"0"-16,1-11-3 15,10 4-33-15,7-3-3 16,8-2 2-16,3 1-2 16,0-2 0-16,1 4-5 15,-4-7-10-15,-2 13-24 16,-10-1 1-16,-3 7 1 15,-18-5-3-15</inkml:trace>
  <inkml:trace contextRef="#ctx0" brushRef="#br2" timeOffset="150994.6364">7305 3385 103 0,'0'7'40'15,"0"-7"0"-15,18-4 0 16,3-4-38-16,10-5 0 15,3 0 0-15,6-1-1 16,0-2-2-16,0 1-2 16,-4 8-6-16,-11-2-29 15,1 9-2-15,-15 2 0 16,-5 9-1-16</inkml:trace>
  <inkml:trace contextRef="#ctx0" brushRef="#br2" timeOffset="151170.6465">7343 3559 120 0,'0'0'40'16,"10"0"2"-16,8-12-6 16,12 2-32-16,6-4-4 15,4-3-4-15,8 8-20 16,-8-9-16-16,3 5-1 15,-8 1-4-15,-2 3 2 16</inkml:trace>
  <inkml:trace contextRef="#ctx0" brushRef="#br2" timeOffset="154604.8429">1674 4308 83 0,'6'-9'37'0,"-3"0"-2"16,-3 9 2-16,0-9-29 15,0 9-2-15,0 0 0 16,0 0-1-16,-6 6-1 0,4 4-1 15,2 7-1-15,-1 5-2 16,1 5 0-16,0 8 0 16,0 6 0-16,0 4 0 15,-1 3 0-15,0 0-1 16,-1-4-1-16,2-6-1 15,3-4-5-15,-3-15-14 16,10-5-15-16,-2-15 1 16,8-8-2-16,0-10 2 15</inkml:trace>
  <inkml:trace contextRef="#ctx0" brushRef="#br2" timeOffset="154821.8553">1704 4350 100 0,'0'0'38'0,"-8"-7"0"16,8 7-1-16,13-3-28 16,3 0-6-16,7-1 0 15,5-2-1-15,4 0 0 16,3-2-4-16,4 3-4 15,-7-5-28-15,6 7-4 16,-11-4 1-16,-2 8-2 16</inkml:trace>
  <inkml:trace contextRef="#ctx0" brushRef="#br2" timeOffset="155031.8673">1752 4557 92 0,'-6'5'39'0,"12"-3"0"15,5-9-1-15,11-4-22 16,3-1-14-16,7-1 0 16,1-2-1-16,-2 0-4 15,1 8-10-15,-10-2-22 16,-2 9-3-16,-13 2 0 15,-3 11-1-15</inkml:trace>
  <inkml:trace contextRef="#ctx0" brushRef="#br2" timeOffset="155196.8768">1733 4755 119 0,'0'0'41'16,"17"-5"0"-16,6-9-1 16,14-3-36-16,7-7-1 15,6-2-3-15,7 4-11 16,-4-8-27-16,3 6-3 15,-10-1-1-15,0 8-2 16</inkml:trace>
  <inkml:trace contextRef="#ctx0" brushRef="#br2" timeOffset="158951.0913">1595 5378 87 0,'2'-8'35'16,"-3"-3"1"-16,1 11 1 16,-3-9-32-16,3 9 0 15,0 0-1-15,0 0 0 16,-6 14-1-16,6 2-1 15,-2 6-1-15,3 5 0 16,-1 7 0-16,1 4-1 16,-1 2 0-16,0 3 0 15,1-1-1-15,2-4-2 16,-1-2-2-16,0-9-4 15,8-2-27-15,-5-15 1 0,8-4-1 16,-3-14-2-16</inkml:trace>
  <inkml:trace contextRef="#ctx0" brushRef="#br2" timeOffset="159186.1049">1658 5363 109 0,'-6'-4'38'15,"6"4"0"-15,5-7-3 16,7 3-32-16,8-5-2 16,5 1 1-16,4-3-2 15,4-1-1-15,1 3-2 0,-3-5-3 16,4 10-16-16,-9-4-16 15,-3 7 2-15,-11-1-3 16,-2 7 3-16</inkml:trace>
  <inkml:trace contextRef="#ctx0" brushRef="#br2" timeOffset="159388.1165">1686 5531 83 0,'-16'17'38'15,"4"-10"-1"-15,12-1 1 16,0-6-19-16,19-8-15 15,2-1-1-15,9-1 0 16,2-2-1-16,1 0-1 0,2 1-3 16,-3 0-5-16,0 10-27 15,-13 1-3-15,-5 9 0 16,-12 1-2-16</inkml:trace>
  <inkml:trace contextRef="#ctx0" brushRef="#br2" timeOffset="159561.1263">1677 5776 109 0,'-7'11'39'0,"7"-11"2"16,8 3-3-16,9-15-33 16,14-2-2-16,10-5-3 15,5-9-13-15,11 4-23 16,0-5-4-16,9 3 0 15,-3-3-2-15</inkml:trace>
  <inkml:trace contextRef="#ctx0" brushRef="#br2" timeOffset="160413.1751">3147 5394 77 0,'3'-10'36'0,"-4"-5"0"16,4 7 0-16,-6-3-25 15,3 11-3-15,0-11-2 16,0 11 0-16,-1 9-3 16,0 4 0-16,0 8-2 15,-1 8 0-15,-2 6-1 16,-1 7 0-16,2 5 0 15,-2 2 1-15,0-2-1 16,2-2-1-16,1-5-1 16,1-9-3-16,6-2-15 0,-3-17-16 15,8-5-1-15,-1-13-1 16,5-5-1-16</inkml:trace>
  <inkml:trace contextRef="#ctx0" brushRef="#br2" timeOffset="160620.187">3172 5356 106 0,'-11'-6'39'0,"11"6"1"15,0 0-1-15,0 0-34 16,13-5-3-16,7-1 0 15,3-2-4-15,5 0 1 0,7 2-5 16,1-7-4-16,9 7-27 16,-10-5-3-16,3 9 1 15,-11-2-1-15</inkml:trace>
  <inkml:trace contextRef="#ctx0" brushRef="#br2" timeOffset="160847.1999">3224 5504 99 0,'-11'14'38'0,"4"-8"1"16,7-6-2-16,9 2-34 15,8-6-1-15,5-5 0 0,7 0-1 16,4-2-2-16,0-1-2 15,4 7-7-15,-9-4-26 16,0 8-2-16,-12 1 0 16,-5 7-1-16</inkml:trace>
  <inkml:trace contextRef="#ctx0" brushRef="#br2" timeOffset="161003.2089">3162 5779 110 0,'-4'15'40'16,"4"-15"0"-16,23 0-1 15,3-12-36-15,16-5-2 0,12-1-5 16,1-10-32-16,9 7-3 16,-4-4-2-16,3 5-1 15</inkml:trace>
  <inkml:trace contextRef="#ctx0" brushRef="#br3" timeOffset="191146.933">7457 5309 40 0,'10'-10'30'16,"0"0"4"-16,-2-1-2 0,0 4-15 16,-6-6-9-16,4 6-1 15,-7-4 0-15,1 3-1 16,-7-3-1-16,0 2-1 15,-7-2 0-15,-1 4-1 16,-6 0-1-16,-3 5 0 16,-4 4 0-16,-3 5 0 15,-1 6-1-15,-2 8 0 16,3 4 1-16,3 4-1 15,5-1 1-15,8-1-1 16,12-3 1-16,12-3-2 16,15-9 2-16,17-4-1 15,10-5-1-15,6-2 0 16,2 0 1-16,-4 1 0 0,-9 4 0 15,-11 5 0-15,-20 8 0 16,-21 8 0-16,-20 4 0 16,-14 5 1-16,-10 0-1 15,-6 0-1-15,-2-4 0 16,1-5-1-16,6-7-3 15,10-13-5-15,14-4-29 16,9-12-2-16,13-5-1 16,8-10-1-16</inkml:trace>
  <inkml:trace contextRef="#ctx0" brushRef="#br3" timeOffset="202432.5785">9822 547 54 0,'0'0'34'0,"0"0"0"16,0 0 0-16,0 0-17 16,0 0-11-16,0 0 1 15,0 0-1-15,0 0-1 16,0 0-1-16,0 0-1 15,0 0-1-15,0 0-1 16,0 0 0-16,0 0 0 16,-11 35 0-16,11-35 2 15,-10 39-3-15,7-23 1 16,-11 30-1-16,4 4 2 15,-2-1-1-15,3-3-1 16,-2-15 1-16,8-6-1 16,0-13 0-16,3-12 1 0,0 0 0 15,0 0-1-15,0 0 1 16,9-32-1-16,-9 32 1 15,6-31-1-15,-6 31 1 16,6-42-1-16,-6 42 1 16,11-63-1-16,-3 30 0 15,-1-1 1-15,2-2-1 16,5 2 0-16,-1-2 0 15,1 1-1-15,-14 35 1 16,32-59-1-16,-32 59 1 16,34-47 0-16,-34 47-1 15,35-28 1-15,-35 28 0 16,34-8 0-16,-34 8 0 0,0 0-2 15,35 24 2-15,-35-24-1 16,11 33 1-16,-11-33-2 16,-2 44 1-16,2-44 0 15,-13 48 1-15,13-48 0 16,-23 46 0-16,23-46 1 15,-25 39-1-15,25-39 2 16,-28 33-2-16,28-33 1 16,0 0-1-16,-34 30 1 15,34-30-1-15,0 0 0 16,0 0 1-16,0 0 0 15,0 0 0-15,0 0 0 16,0 0 0-16,27 33 1 16,-27-33 0-16,30 16-1 15,-30-16 1-15,50 25-2 16,-18-2 0-16,-1 4 1 0,-8-2-1 15,-4 1 1-15,-14-11-2 16,2 1 2-16,-5-8-3 16,-2-8 2-16,9 4-2 15,-9-4-3-15,0 0-20 16,0 0-15-16,0 0 2 15,0 0-2-15,28-30 1 16</inkml:trace>
  <inkml:trace contextRef="#ctx0" brushRef="#br3" timeOffset="207170.8493">4762 1867 62 0,'0'-7'35'16,"0"7"-1"-16,0-8 1 16,0 8-20-16,0 0-7 15,0 0-2-15,0 0-1 16,-5 11-1-16,4 2-2 15,-2 5-1-15,0 6 0 16,-2 9-1-16,-1 6 1 16,-1 5-2-16,-1 3 2 15,-2 2-1-15,2-3 1 16,-1-2-1-16,3-7 1 0,0-7-1 15,2-7 1-15,2-7 0 16,2-8 0-16,0-8 0 16,5-9 0-16,0-6 0 15,0-8 0-15,1-4 0 16,0-9 0-16,2-6 0 15,0-5 0-15,2-1 0 16,0-1 0-16,4 1 0 16,3 0 0-16,4 3-1 15,3 5 1-15,3 6-1 16,2 4 0-16,1 9 0 15,-1 3-1-15,0 6 1 16,-1 6 0-16,-6 6-1 16,-5 5 1-16,-4 7-1 0,-7 6 1 15,-6 4-1-15,-6 4 1 16,-7 3 0-16,-4 4 0 15,-5 2 0-15,-3-2 0 16,-1-1 0-16,1-4 0 16,0-2 0-16,3-6 0 15,5-3 0-15,4-5 0 16,3-5 0-16,10-7 1 15,-4 8-1-15,10-6 1 16,6 0 0-16,4 1 1 16,3 1 0-16,4 3 0 15,2 3 0-15,2 1-1 16,-1 4 0-16,0 2 1 15,-3 3-2-15,-4 0 1 16,-2 2-3-16,-3 1 1 0,-2-1-3 16,0 3-7-16,-8-8-26 15,10 2-3-15,-6-9 0 16,7-1-2-16</inkml:trace>
  <inkml:trace contextRef="#ctx0" brushRef="#br3" timeOffset="210142.0194">755 4346 61 0,'-2'-8'29'0,"-3"-3"0"16,5 11-3-16,-10-11-7 15,10 11-6-15,0 0-5 16,0 0-2-16,-6-7-2 16,6 7-2-16,0 0 1 15,-1 11-2-15,0 0 1 16,3 8-1-16,-1 8 1 15,2 7-1-15,-3 8 0 16,4 9 0-16,-3 2-1 16,0 2 1-16,-1-5-1 15,-3 0 1-15,1-8-1 0,1-8 0 16,-1-10 0-16,1-8 0 15,1-16 1-15,0 0 0 16,0-14-1-16,1-8 1 16,0-8 0-16,0-6 1 15,-1-9-1-15,3-5-1 16,0-2 1-16,0 0-1 15,2-3 1-15,0 3 0 16,4 4-1-16,2 5 1 16,3 5-1-16,6 5 1 15,-1 9 0-15,5 5-1 16,0 6 1-16,3 4-1 15,-1 5 0-15,0 3 0 16,-2 7 0-16,-4 4 0 0,-3 4 0 16,-5 6 0-16,-4 2 0 15,-7 6 0-15,-4 2-1 16,-5 0 1-16,-5 0 0 15,-3-1 0-15,-4-3-1 16,-3-2 1-16,0-4 1 16,0-6-1-16,1-3 0 15,3-3 1-15,2-3 0 16,6-1 0-16,2-2-1 15,9-2 1-15,-2 6 0 16,12 1 0-16,5 1 1 16,6 5 0-16,4 2 0 15,3 5 1-15,2 2-1 16,5 2 0-16,-3 0 0 0,-4 1 0 15,-1-3-1-15,-5-1-1 16,-5-4 0-16,-1-3-2 16,-2 0-2-16,-6-9-6 15,8 2-24-15,-8-9-7 16,4-1 0-16,-2-6-2 15</inkml:trace>
  <inkml:trace contextRef="#ctx0" brushRef="#br3" timeOffset="212747.1684">3448 4337 75 0,'8'-6'32'15,"-8"6"0"-15,0 0-1 16,0 12-25-16,-4 0-3 16,0 6 0-16,-1 2 0 15,1 9 0-15,-2 2 0 16,1 7-1-16,-1 0 1 15,2 3 0-15,-1-3-1 16,1-1 0-16,1-6-1 0,0-3 0 16,0-8 1-16,3-4 0 15,-2-9-1-15,2-7 1 16,0-9-1-16,2-7 0 15,1-8 0-15,1-5 0 16,1-6 0-16,1-6-1 16,1-4 1-16,2-3-1 15,0 1 0-15,3 3 0 16,2 0 1-16,3 6-1 15,0 2 0-15,3 6 1 16,2 7-1-16,-1 5 0 16,3 9 0-16,-3 4 0 15,1 7 0-15,0 5 0 0,-2 4-1 16,-2 4 1-16,-3 3-1 15,-2 4 1-15,-2-1-1 16,-5 2 0-16,-4 2 0 16,-8-1 0-16,-2 0 0 15,-3-2 0-15,-6 0 1 16,-1-4 0-16,-3-2 0 15,-1-3 0-15,2-5 1 16,1-2 0-16,4-2-1 16,2-2 1-16,5-2 0 15,8 0 0-15,0 0 1 16,8 1 0-16,8 2-1 15,4 1 1-15,5 1 0 16,4 5 0-16,2 1-1 0,1 5 1 16,-3 1-1-16,-1 2-1 15,-3 0-1-15,-4 3-1 16,-1 2-5-16,-9-8-20 15,5 5-12-15,-6-6-1 16,4-1 0-16,-4-8-1 16</inkml:trace>
  <inkml:trace contextRef="#ctx0" brushRef="#br4" timeOffset="230310.173">3626 523 99 0,'0'0'37'16,"0"0"2"-16,0 0-3 15,0 0-33-15,0 0 1 16,0 0-2-16,0 0 1 15,0 0 0-15,0 0-1 16,0 0 0-16,0 0-1 0,0 0 0 16,0 0 0-16,0 0 0 15,11 35-1-15,-11-35 1 16,5 42 0-16,-2 16 0 15,-2 5-3-15,1 3 2 16,1 1-3-16,-8-18 0 16,5-7-3-16,-1-16-9 15,10-20-23-15,-2-13 0 16,-7 7 1-16,0 0-1 15</inkml:trace>
  <inkml:trace contextRef="#ctx0" brushRef="#br4" timeOffset="230738.1975">3852 555 100 0,'0'0'37'15,"12"-32"-1"-15,-12 32 0 16,0 0-34-16,0 0-1 15,0 0 1-15,0 0 1 16,0 0-1-16,0 0 1 16,-28 41 0-16,28-41 1 15,-26 40-1-15,26-40 0 16,-26 36-1-16,26-36 0 15,-24 37 0-15,24-37 0 16,-17 33 0-16,17-33-2 16,0 0 1-16,-6 39 0 15,6-39 0-15,0 0 0 0,0 0 0 16,39 32-1-16,-39-32 1 15,34 12-1-15,-34-12 1 16,39 22-1-16,3-3 0 16,-5 0-1-16,-5 3 2 15,-14-10-2-15,3 4 0 16,-8-1-2-16,-1-5 0 15,-1-4-8-15,-11-6-27 16,0 0-3-16,0 0 1 16,0 0 0-16</inkml:trace>
  <inkml:trace contextRef="#ctx0" brushRef="#br4" timeOffset="235795.4867">3172 3140 37 0,'0'0'29'0,"0"0"2"15,7-6-1-15,-7 6-21 16,0 0-2-16,0 0 1 15,0 0 1-15,0 0-2 16,0 0 1-16,0 0-3 16,0 0-1-16,0 0 0 15,0 0-1-15,0 0-1 16,4 14 0-16,-2 1-1 15,0 9 0-15,1 10 0 16,-1 7 0-16,0 10 0 16,0 5 1-16,-2 4 0 0,-2-2 0 15,1-5-2-15,-1-4-2 16,-1-16-7-16,6-5-25 15,0-16-1-15,3-7-1 16,0-14-2-16</inkml:trace>
  <inkml:trace contextRef="#ctx0" brushRef="#br4" timeOffset="236275.5142">3481 3182 55 0,'-3'8'32'0,"3"-8"0"15,-12 9 1-15,3 2-26 16,-7-4-1-16,1 9 1 16,-6-4 0-16,1 7-1 15,-6-5 0-15,4 5-1 16,-1-2-1-16,6-2-1 15,0-4 0-15,7 1-1 16,5-3 0-16,6 0-1 16,6-1 0-16,6 0 0 15,4-2-1-15,4 3 1 16,3 0 0-16,2 1 0 0,2 0-1 15,0 1 1-15,0 0-1 16,-4 4 1-16,0 0-1 16,-3 1 1-16,-3-1 1 15,-3-1-2-15,-2-1 1 16,-4-2-3-16,2 0-1 15,-11-11-18-15,16 0-16 16,-10-8-1-16,2 0-3 16,-3-6 0-16</inkml:trace>
  <inkml:trace contextRef="#ctx0" brushRef="#br4" timeOffset="237618.591">6309 3176 75 0,'9'-18'38'0,"-6"-1"-1"15,3 12 1-15,-11-2-32 0,5 9-1 16,-1 10 0-16,1 10-1 16,-4 8-2-16,1 11 0 15,-2 5-2-15,0 8 1 16,1 3-1-16,1 0 1 15,2-4-1-15,2-9-2 16,8-6-7-16,0-14-27 16,10-8 1-16,2-17-1 15,9-6-2-15</inkml:trace>
  <inkml:trace contextRef="#ctx0" brushRef="#br4" timeOffset="237962.6107">6599 3117 96 0,'-29'26'38'0,"-7"2"2"16,1 6-2-16,-1-3-34 15,4 1-1-15,6-3 0 16,7-3-1-16,5-3-1 15,7-4 0-15,6-4 0 16,6-1 0-16,4-2-1 16,5-1 1-16,6-2 0 15,1 1-1-15,5-2 1 16,5-1-1-16,2 0 1 15,1-1-1-15,2 0 1 0,-2 1 1 16,-2-1-2-16,-3-2 2 16,-3 4-4-16,-3-2 2 15,-4 5-6-15,-11-6-29 16,4 5-3-16,-6-1-3 15,0 1 2-15</inkml:trace>
  <inkml:trace contextRef="#ctx0" brushRef="#br4" timeOffset="258460.7831">6007 1902 52 0,'0'0'34'15,"7"-4"-1"-15,-7 4 0 16,-2 7-11-16,-1 4-19 15,-5 6-1-15,1 6 2 16,-4 6 0-16,0 6-1 16,-1 3 1-16,0 4-2 15,-2-1 1-15,3 0-1 16,2-7 0-16,0-5-1 15,1-7 1-15,6-8-1 16,2-14 1-16,0 0 0 0,8-17 0 16,1-5 0-16,2-10-1 15,2-4 2-15,0-7-2 16,3-2 1-16,-2-1-1 15,1 2 1-15,-4 4-1 16,0 6 0-16,-3 8-1 16,-1 6 1-16,-1 8-1 15,-1 8 0-15,1 10 1 16,3 10-1-16,1 9 0 15,1 7 1-15,0 5-1 16,6 4 0-16,2 3 0 16,2 1 0-16,1-5 0 15,0-5 0-15,0-7 0 16,0-9 0-16,1-10 2 0,-4-8-1 15,1-11 0-15,-1-11 1 16,-2-12 0-16,-2-6 0 16,-1-7-1-16,-4-8 1 15,1-4-3-15,-5-2-2 16,2 6-5-16,-9-1-30 15,7 17-3-15,-3 0-2 16,5 15 0-16</inkml:trace>
  <inkml:trace contextRef="#ctx0" brushRef="#br4" timeOffset="262573.0183">10121 4271 64 0,'0'0'32'0,"7"-9"1"16,-7 9-2-16,0 0-26 16,0 0 1-16,-4 8 0 15,-4 2 0-15,3 8 0 16,-6 4-3-16,-1 4-1 15,0 3 0-15,0 5-1 16,-2 1 0-16,2 1 0 16,-1-2-1-16,2-3 0 15,2-4 1-15,4-5-1 16,-1-5 1-16,3-6 1 15,3-11-1-15,0 0 0 16,10-21 1-16,1-2-1 16,2-7 1-16,4-5 0 15,0-7-1-15,5-3 1 0,-2 0 0 16,1 2 0-16,-4 4-1 15,-1 9 2-15,-4 5-2 16,-2 8 1-16,-3 9-1 16,-7 8 0-16,10 19 0 15,-6 7-1-15,1 6 0 16,0 4-1-16,3 3 1 15,2 4-1-15,2 0 1 16,2-4-1-16,2-6 1 16,1-8 1-16,5-7 0 15,1-9 0-15,1-9 1 16,2-10-1-16,-2-10 1 15,1-7-1-15,-2-8 0 16,-2-7 1-16,-6-4-2 0,-1-3 0 16,-2 2-3-16,-6 1-4 15,7 12-32-15,-8 2 0 16,8 10-1-16,0 4-2 15</inkml:trace>
  <inkml:trace contextRef="#ctx0" brushRef="#br4" timeOffset="263684.0819">12409 4291 77 0,'2'-10'36'15,"1"1"-1"-15,-3 1 1 16,0 8-23-16,1-7-6 16,-1 7-3-16,0 0 1 15,0 0-1-15,3 14-1 16,-5 2-1-16,-2 5 1 15,-2 4-2-15,-3 6 0 16,-1 4-1-16,-2 2 0 16,-2 0 0-16,0-1 1 15,1-4-2-15,2-5 1 0,3-4 1 16,3-7 0-16,4-5 0 15,1-11-1-15,11-6 1 16,1-10 1-16,1-6-1 16,4-7 0-16,0-3 0 15,0-7 1-15,3-3 0 16,-4 0-1-16,0 2 1 15,-3 5-1-15,-2 5 1 16,-3 7-2-16,-1 6 2 16,-2 9-2-16,-5 8 0 15,6 15 0-15,-3 7 1 16,0 6-2-16,0 5 0 15,3 5 1-15,-1 4-1 0,3 1 0 16,1-3 0-16,1-4 1 16,3-5-1-16,1-8 1 15,2-4 0-15,0-12 1 16,4-11-1-16,2-9 1 15,0-8 0-15,0-8 0 16,-2-8-1-16,-2-5 1 16,-3-4 1-16,-1-2-2 15,-6 1 0-15,-4 3-2 16,-4 4-4-16,5 12-30 15,-9 2-4-15,5 10-1 16,-3 4-2-16</inkml:trace>
  <inkml:trace contextRef="#ctx0" brushRef="#br4" timeOffset="264992.1566">2287 5390 78 0,'9'-12'35'0,"-1"1"-1"16,1 4 0-16,-5 0-30 15,-4 7 0-15,8-1 0 16,-4 10 0-16,-6 4 0 15,-2 9 1-15,-2 7-2 16,-2 8 1-16,-3 4-2 16,1 4 1-16,-1-1-1 15,3-2-1-15,0-5 1 16,4-7-1-16,1-8 0 15,2-9 1-15,1-13-1 16,6-4 0-16,0-12 0 16,1-9 0-16,1-6 0 15,1-6 0-15,-1-4 0 0,3-3 0 16,-3 2 0-16,-1 4-1 15,-1 6 1-15,-1 6-1 16,-2 8 1-16,0 5-1 16,-3 13 0-16,11 6 0 15,-4 10 0-15,3 8 0 16,1 6 0-16,2 5 1 15,4 3-1-15,3 0 0 16,3-2 1-16,1-6-1 16,1-8 1-16,2-7 0 15,0-8 0-15,0-9 0 16,-3-12 1-16,-1-7-1 15,-6-9 0-15,-3-5 0 16,-6-5 0-16,-4-4-2 0,-5 0-1 16,-3-2-2-16,0 10-11 15,-8 0-25-15,8 9-3 16,-3 4 1-16,5 9-3 15</inkml:trace>
  <inkml:trace contextRef="#ctx0" brushRef="#br4" timeOffset="281402.0953">7037 1812 62 0,'3'-6'34'0,"-4"-5"-1"15,3 2 0-15,-8-5-21 0,4 6-4 16,-7-6-1-1,4 6-2-15,-7-4 0 0,0 7-1 16,-5-1-1-16,-1 5 0 16,-4 4 0-16,-2 8-1 15,-4 6 0-15,-2 8 1 16,-3 7-1-16,1 8 0 15,0 5 0-15,1 5-1 16,4 2 0-16,5-1 0 16,9-2-1-16,7-5 1 15,10-5-1-15,11-8 0 16,7-8 0-16,9-10 0 15,5-9 1-15,4-7-1 16,0-8 0-16,2-5 1 0,-5-5-1 16,-5 0 1-16,-5-1 0 15,-6 4 0-15,-7 3 0 16,-4 4 0-16,-10 11 0 15,0 0-1-15,-2 13 0 16,-4 6-2-16,2 5-2 16,-1-5-31-16,10 8-5 15,1-6 0-15,8-2-2 16</inkml:trace>
  <inkml:trace contextRef="#ctx0" brushRef="#br4" timeOffset="287680.4544">1158 5319 70 0,'1'-7'34'0,"-7"-2"-1"15,0 4 1-15,-7-7-25 16,3 6-1-16,-7-5 0 0,2 4-1 16,-5-1-1-16,-1 3-2 15,-2 1 0-15,0 4-2 16,-3 2 0-16,-1 5-1 15,-2 5 1-15,-2 6-1 16,-1 6 0-16,0 5-1 16,2 4 1-16,2 5-1 15,5 3 1-15,4 1-2 16,9 1 1-16,5-3 0 15,8-3 0-15,8-4 1 16,9-7-1-16,9-6 1 16,6-10 0-16,4-5 0 15,3-8 0-15,1-7 0 16,-1-3 0-16,-6-4 0 0,-4 1-1 15,-8 1 1-15,-6 1-1 16,-7 4 0-16,-3 6 0 16,-8 4 0-16,0 12 1 15,-5 3-2-15,1 4 0 16,-1 1-4-16,10 6-26 15,-4-9-8-15,10-1-1 16,2-11-2-16</inkml:trace>
  <inkml:trace contextRef="#ctx0" brushRef="#br5" timeOffset="301662.2541">10494 453 57 0,'0'0'33'0,"0"-37"2"16,0 37-1-16,0 0-26 15,0 0 0-15,0 0 0 16,5-36 0-16,-5 36 0 16,0 0-2-16,0 0 0 15,0 0-2-15,0 0 0 0,17-35-1 16,-17 35-1-16,0 0 1 15,0 0-2-15,0 0 0 16,19 36 1-16,-19-36-2 16,3 45 2-16,-3-45 0 15,1 59-1-15,-1-27-1 16,-5-14 0-16,8 52-2 15,3 0-1-15,1 0-8 16,-2-19-28-16,-5-51-4 16,10 38 3-16,-10-38 0 15</inkml:trace>
  <inkml:trace contextRef="#ctx0" brushRef="#br5" timeOffset="306294.519">8751 4249 67 0,'6'-7'33'16,"-6"7"0"-16,0 0 0 15,0-8-24-15,0 8-3 16,0 0 0-16,0 0 0 15,0 0-1-15,0 0 0 16,0 0-1-16,6 11-1 16,-4 2 0-16,2 10-2 15,-2 4 1-15,3 8-1 16,-2 4 0-16,-2 7-1 15,-1 3 1-15,-2-1-2 16,0-3 1-16,1-6 0 16,1-3-2-16,-2-10-7 0,11-3-28 15,-3-12-2-15,7-6 0 16,-1-10-2-16</inkml:trace>
  <inkml:trace contextRef="#ctx0" brushRef="#br5" timeOffset="308935.6701">5240 5277 58 0,'3'-7'35'16,"-3"7"-1"-16,3-6 2 16,-9-1-26-16,6 7-2 0,0 0-1 15,4 12-2-15,-3 4 1 16,3 11-2-16,-2 4 0 15,2 11-2-15,0 5 2 16,-1 6-2-16,-2 2 0 16,-1-2-1-16,-1-5 0 15,-2-5 0-15,1-3-5 16,-1-14-24-16,9-4-11 15,0-13 2-15,7-7-3 16</inkml:trace>
  <inkml:trace contextRef="#ctx0" brushRef="#br6" timeOffset="324223.5445">7039 603 75 0,'0'0'39'16,"-6"-41"-2"-16,6 41 2 15,0 0-31-15,0 0-1 16,-3-32-1-16,3 32 0 16,0 0-2-16,0 0-2 15,0 0 0-15,0 0-2 16,0 0 1-16,0 0-1 0,0 0 1 15,11 44 0-15,-11-44-2 16,-2 40 2-16,4 15-1 16,4 6 0-16,-1 0-2 15,1 2-1-15,-4-18-8 16,-1-11-26-16,5-15-2 15,-6-19 0-15,0 0-1 16</inkml:trace>
  <inkml:trace contextRef="#ctx0" brushRef="#br6" timeOffset="324486.5596">7005 596 99 0,'0'0'41'0,"-35"-32"-1"15,35 32 0-15,-30-24-36 16,30 24 0-16,0 0-1 16,0 0-1-16,0 0 1 15,0 0-1-15,47-32 1 16,-16 25-2-16,9-1-1 15,1 0-2-15,2 2-4 16,5-2-32-16,-4 0-4 16,0 2 1-16,-1-1-3 15</inkml:trace>
  <inkml:trace contextRef="#ctx0" brushRef="#br6" timeOffset="328250.7749">13374 558 88 0,'-1'-37'38'15,"1"37"1"-15,0 0 2 16,0 0-37-16,0 0 0 15,0 0-1-15,0 0 0 16,0 0 1-16,0 0 0 16,0 0-3-16,0 0 1 15,0 0 1-15,0 0-1 16,7 47-1-16,-7-47 1 0,-19 55-1 15,9-4-1-15,-4 3-2 16,4-1-1-16,1-3-5 16,2-21-26-16,10-9-7 15,5-15 2-15,-8-5-3 16</inkml:trace>
  <inkml:trace contextRef="#ctx0" brushRef="#br6" timeOffset="328530.7909">13323 569 108 0,'0'0'44'0,"-22"-38"-1"0,22 38 0 15,0 0-39-15,-18-38-2 16,18 38 1-16,0 0-1 15,0 0 0-15,40-14 0 16,-40 14-2-16,46 1 0 16,-15 0-1-16,-3-2-1 15,6 2-2-15,-3-1-4 16,5 1-10-16,-5-1-23 15,1-1-2-15,-4 0 0 16,-28 1 0-16</inkml:trace>
  <inkml:trace contextRef="#ctx0" brushRef="#br6" timeOffset="331619.9676">7842 4335 82 0,'0'0'36'15,"0"0"-2"-15,6 2 2 16,-6-2-29-16,-5 12-4 16,3 0 1-16,1 6-2 15,-2 2 0-15,1 6-1 16,-2 5 0-16,0 3-2 15,1 2 2-15,-1-1 0 16,0-3-1-16,1-1 0 16,1-3-1-16,0-7-2 15,4 0-5-15,-7-10-26 0,9-3-2 16,-4-8-1-16,7-2-1 15</inkml:trace>
  <inkml:trace contextRef="#ctx0" brushRef="#br6" timeOffset="331868.9818">7696 4350 111 0,'-15'-6'38'16,"8"9"4"-16,7-3-4 15,0 0-34-15,20-2-1 16,14 0-1-16,12-2 0 16,11 0 0-16,4-2-1 15,5-2-2-15,4 2-2 0,-6-3-7 16,2 7-28-16,-17-3-3 15,-5 6 1-15,-12-2-3 16</inkml:trace>
  <inkml:trace contextRef="#ctx0" brushRef="#br6" timeOffset="333644.0834">4303 5310 69 0,'6'-8'37'15,"-6"8"-1"-15,0 0 1 16,2 6-28-16,-2-6-2 0,-3 19-2 16,2-4 0-16,2 8-1 15,-1 3-2-15,1 9 0 16,-1 2 0-16,2 4 0 15,-2 1-1-15,3 0 0 16,-3-4-1-16,-1-2-1 16,2-3-1-16,-1-9-5 15,6-3-29-15,-6-10 0 16,5-5-2-16,-5-6-2 15</inkml:trace>
  <inkml:trace contextRef="#ctx0" brushRef="#br6" timeOffset="333901.0981">4128 5358 111 0,'-10'2'39'0,"10"-2"2"16,0 0-7-16,25 1-31 15,9-3-1-15,14-3 0 16,9 0 0-16,6-2 0 16,5 0 0-16,1-1-3 15,-2-1 0-15,-3 4-3 16,-12-6-17-16,-3 9-18 15,-14-2-2-15,-6 3-1 16,-12-5-1-16</inkml:trace>
  <inkml:trace contextRef="#ctx0" brushRef="#br6" timeOffset="361286.6644">5154 4279 92 0,'2'-12'35'0,"1"4"0"16,-4-4-1-16,3 6-31 0,-2 6-2 15,0 0 1-15,5-1 1 16,-2 13-1-16,-3 6 0 16,0 7-2-16,1 6 1 15,1 5 0-15,0 4 0 16,1 2 0-16,3 1-1 15,-2-2-2-15,3 0 0 16,1-9-3-16,5 4-9 16,-6-12-22-16,4-1 0 15,-4-9-2-15,3-5 2 16</inkml:trace>
  <inkml:trace contextRef="#ctx0" brushRef="#br6" timeOffset="361633.6843">5182 4331 88 0,'-7'-21'34'16,"0"2"1"-16,9 6 2 15,1-1-32-15,13 7-1 16,7 2 0-16,8 6 0 15,7 1-1-15,5 5 0 16,4 3-1-16,-1 4 0 16,-3 4 0-16,-4 4-2 15,-8 3 1-15,-10 4-1 16,-13 4 1-16,-11 5-1 15,-11 3 1-15,-11 3-1 16,-9-1 1-16,-7-1 0 0,-5-5 0 16,1-5 0-16,3-7-1 15,5-8-2-15,9-7-3 16,5-14-30-16,23-3-4 15,6-12 0-15,18-2-2 16</inkml:trace>
  <inkml:trace contextRef="#ctx0" brushRef="#br6" timeOffset="362828.7526">13131 4207 97 0,'-9'-11'37'16,"9"11"0"-16,-11-10-1 0,11 10-31 15,-3 10 0-15,5 5-1 16,-1 4-1-16,2 8-1 16,-1 6-1-16,-2 5-1 15,0 3 0-15,0 1 0 16,0 0-2-16,-2-1-1 15,3-2-4-15,-5-11-27 16,9-1-4-16,-1-10 0 16,5-4 0-16</inkml:trace>
  <inkml:trace contextRef="#ctx0" brushRef="#br6" timeOffset="363178.7726">13159 4124 110 0,'2'-14'38'16,"7"10"1"-16,4 3-2 16,13 2-34-16,5 9 0 15,11 5-1-15,3 2 0 16,5 6 0-16,0 2 0 15,-3 5-1-15,-7 0 0 16,-7 5-2-16,-12 2 1 16,-13 2 0-16,-12 1 0 15,-13 0 0-15,-12 0 0 16,-9 0 0-16,-8-3 0 0,-4-5 1 15,-3-6 0-15,2-4 0 16,6-8-1-16,5-7 0 16,8-5-3-16,9-11-4 15,17 0-32-15,6-9-2 16,15-2 1-16,6-6-3 15</inkml:trace>
  <inkml:trace contextRef="#ctx0" brushRef="#br6" timeOffset="370535.1934">9499 1841 83 0,'6'-14'36'0,"-4"-3"0"16,0 5 0-16,-7-2-31 16,0 4-1-16,-6 4-1 15,-2 4 1-15,-5 6 0 0,0 6-1 16,-5 3 0-16,0 8 0 15,-2 7-1-15,0 6 0 16,2 6-1-16,3 5 0 16,4-1-1-16,6 1 0 15,8-3 0-15,7-4 0 16,11-9 0-16,10-11 0 15,11-11-2-15,8-12 2 16,7-13-1-16,3-10 1 16,-2-9-1-16,-3-7 1 15,-11-2 0-15,-13-2-1 16,-14 0 1-16,-17 3 0 15,-14 5-2-15,-13 6-2 0,-8 7-1 16,-8 4-7 0,3 13-26-16,0 3 2 0,11 15-2 15,6 2-1-15</inkml:trace>
  <inkml:trace contextRef="#ctx0" brushRef="#br6" timeOffset="371405.2432">11081 1845 71 0,'-16'-8'36'16,"-1"6"-2"-16,-7-2 1 15,1 9-26-15,-8 1-3 16,5 8 1-16,-3 2-2 16,5 11-1-16,2 5-2 15,4 7 0-15,7 4 0 16,8 2-1-16,5 1 1 15,10-3-2-15,11-4 1 0,9-11 0 16,10-11 0-16,9-12 0 16,4-11 0-16,1-11 0 15,-2-13 0-15,-6-9 0 16,-11-8 0-16,-12-1 0 15,-16-2-2-15,-17 3 0 16,-13 2-1-16,-12 7 0 16,-9 12-3-16,-12 10-29 15,5 20-5-15,-3 6 1 16,7 18-3-16</inkml:trace>
  <inkml:trace contextRef="#ctx0" brushRef="#br6" timeOffset="374156.4005">4495 4288 77 0,'0'-8'37'0,"-8"-2"-1"16,-2 4 1-16,-7-3-28 16,-2 7-3-16,-6 2-1 0,0 8 0 15,-3 1-1-15,2 8 0 16,-2 6-1-16,5 9-1 15,5 4-1-15,5 7 0 16,8 2 0-16,8 3-2 16,12-3 1-16,13-6-1 15,9-8 1-15,10-12 0 16,6-15 0-16,4-13 1 15,3-14 0-15,-3-9 0 16,-8-10 1-16,-10-5-1 16,-12-3-1-16,-15-1-1 15,-11 6-4-15,-19-2-14 16,-8 16-20-16,-13 5 1 15,-4 15-2-15,-10 7-1 0</inkml:trace>
  <inkml:trace contextRef="#ctx0" brushRef="#br6" timeOffset="375245.4628">9546 4232 94 0,'-6'-10'37'0,"-7"1"-1"15,2 5 1-15,-7 2-32 0,0 4-2 16,-3 3 0-16,0 7 0 16,-6 7-1-16,0 6-1 15,-1 7 2-15,2 6-2 16,1 5 1-16,8 4-1 15,5 0 0-15,9-1-1 16,11-4 0-16,14-8 1 16,10-9-2-16,12-11 1 15,14-13 0-15,5-13 1 16,4-11-1-16,-3-10 0 15,-6-9 1-15,-9-4 1 16,-13-3-2-16,-16-1 0 16,-19 6-1-16,-20 6-1 15,-13 8-3-15,-15 5-22 16,-3 20-12-16,-9 5-1 0,5 10 0 15,2 6 0-15</inkml:trace>
  <inkml:trace contextRef="#ctx0" brushRef="#br7" timeOffset="402993.0499">7058 4354 38 0,'5'-7'29'15,"-5"7"1"-15,8-10 1 16,-10 1-20-16,2 9 1 15,0-12 0-15,0 12 0 0,-6-15-2 16,2 8-2-16,-7-2-1 16,1 2-1-16,-6 1-1 15,-1 4-1-15,-6 5 0 16,-3 8-1-16,-5 8-1 15,-5 9 0-15,-3 7 0 16,1 7-1-16,1 3 1 16,6 3-1-16,11-3 0 15,12-6-1-15,20-10-3 16,21-19-13-16,25-3-23 15,12-14-1-15,21-7-1 16,5-13-1-16</inkml:trace>
  <inkml:trace contextRef="#ctx0" brushRef="#br7" timeOffset="404494.1357">6502 5268 73 0,'-15'-7'37'0,"-8"-3"0"16,2 5 1-16,-12-1-30 15,3 9-2-15,-5 5 1 16,-1 10-3-16,-3 8 2 16,0 9-2-16,2 4 0 15,9 7-1-15,13-1 0 0,17-3-1 16,18-9-2-16,19-12-1 15,26-8-6-15,12-17-32 16,18-6-2-16,-1-16 0 16,3-5-2-16</inkml:trace>
  <inkml:trace contextRef="#ctx0" brushRef="#br0" timeOffset="437302.0122">5425 563 82 0,'0'0'37'0,"0"0"1"16,0 0 0-16,-6-36-32 15,6 36-1-15,0 0 0 16,0 0-1-16,0 0-2 15,0 0 0-15,0 0-1 16,0 0 0-16,0 0-1 16,0 0 1-16,0 0-1 15,5 49 0-15,-5-49 2 16,-1 66-2-16,3-6 1 15,1 2-1-15,2 0 0 16,0-7 0-16,-7-22 0 16,4-4 0-16,0-15 1 15,-2-14 0-15,0 0 0 0,0 0 1 16,8-28 0-16,-8 28-1 15,3-32 0-15,-3 32 0 16,2-46 0-16,-1 18 0 16,0-6-1-16,-1-4 0 15,0 0 0-15,2-2 1 16,0-1 0-16,1-1-1 15,3 3 1-15,1 0-1 16,1 2 0-16,2 3 0 16,-10 34 1-16,26-58-1 15,-26 58-1-15,35-36 1 16,-35 36-1-16,38-14 1 15,-38 14-1-15,34 8 1 16,-34-8 0-16,0 0-1 0,32 46 1 16,-32-46 0-16,1 46-1 15,-1-46 1-15,-12 53 0 16,12-53-1-16,-23 52-2 15,23-52-2-15,-31 42-26 16,31-42-9-16,-32 26 1 16,32-26-3-16</inkml:trace>
  <inkml:trace contextRef="#ctx0" brushRef="#br0" timeOffset="440900.2181">2509 4413 60 0,'4'-18'35'16,"-1"2"-2"-16,-2 0 2 15,3 6-24-15,-7-3-1 0,3 13 0 16,2-9-2-16,-2 9-3 16,0 0-1-16,-1 17-1 15,1 0-2-15,0 4 0 16,1 7-1-16,0 5-1 15,-1 7 1-15,0 2 0 16,0 1 0-16,0-3 1 16,0-4-1-16,0-5 1 15,-1-5 0-15,0-7 1 16,1-8-1-16,0-11 1 15,0 0 0-15,-2-12-1 16,2-8 0-16,0-5 0 16,0-5 0-16,0-8 0 15,2-5-1-15,2-3 0 0,4-2 1 16,2 1-1-16,3-1 0 15,3 3 0-15,4 5 0 16,4 5 0-16,0 9 0 16,2 7 0-16,1 9 0 15,-1 9 0-15,0 8-1 16,-1 7 1-16,-5 6 0 15,-1 4 0-15,-5 6 0 16,-3 0 0-16,-7 2 0 16,-6-1 1-16,-7-1 0 15,-8-3 0-15,-8-6-1 16,-4-1 1-16,-4-8-1 15,-2-5-1-15,2-4-2 0,-1-10-9 16,10 0-26-16,4-8-2 16,15 0 1-16,7-4-3 15</inkml:trace>
  <inkml:trace contextRef="#ctx0" brushRef="#br0" timeOffset="456985.1381">742 471 53 0,'0'0'32'16,"6"-36"1"-16,-6 36 1 16,0 0-25-16,5-32 1 15,-5 32 0-15,0 0 0 16,0 0-1-16,-2-31-4 15,2 31 0-15,0 0-2 0,0 0 0 16,0 0-2-16,0 0 1 16,0 0-2-16,0 0 0 15,0 0 2-15,7 44-2 16,-7-44 0-16,8 46 1 15,-8-46-1-15,8 55 1 16,-8-55-2-16,11 59 1 16,-11-59 1-16,10 59-1 15,-10-59 0-15,12 57 0 16,-12-57 1-16,12 46 0 15,-12-46 1-15,9 36-2 16,-9-36 1-16,0 0 0 16,13 32 0-16,-13-32-1 15,0 0 1-15,0 0-1 0,0 0 1 16,0 0-1-16,0 0 0 15,0 0 1-15,0 0-1 16,0 0 1-16,0 0-2 16,0 0 1-16,31-3 0 15,-31 3 1-15,0 0 0 16,23-39 0-16,-23 39-1 15,21-39 1-15,-21 39 0 16,24-48 0-16,-24 48 0 16,26-57-1-16,-26 57 0 15,28-58 0-15,-28 58 0 16,26-55 0-16,-26 55 0 15,22-47-1-15,-22 47 1 16,18-35-1-16,-18 35 1 0,0 0 0 16,0 0 0-16,0 0 0 15,0 0 0-15,29-11 0 16,-29 11 0-16,0 0 0 15,11 46-2-15,-11-46 1 16,10 44 0-16,-10-44 0 16,10 52 1-16,-10-52 0 15,9 54 1-15,-9-54-1 16,11 52 1-16,-11-52 0 15,12 46 1-15,-12-46 0 16,16 35-2-16,-16-35 0 16,0 0 0-16,0 0 1 15,36 21-1-15,-36-21 0 0,0 0 1 16,31-37-1-1,-31 37 1-15,25-53-1 0,-12 18 1 16,1-3 0-16,0-2-1 16,0-4 1-16,0 1 0 15,0 0 0-15,-3 3 0 16,0 1-1-16,-1 5 1 15,-1 1-2-15,-9 33-1 16,12-45 0-16,-12 45-4 16,0 0-21-16,0 0-14 15,0 0 0-15,0 0-1 16,0 0-1-16</inkml:trace>
  <inkml:trace contextRef="#ctx0" brushRef="#br0" timeOffset="460751.3535">636 2996 80 0,'-9'-2'35'0,"9"2"-1"16,-8-5-1-16,8 5-31 16,0 0 1-16,0 0 0 15,0 0-1-15,0 0 1 16,0 0-1-16,7 11 1 15,-5 3 0-15,0 6-2 0,-2 6 2 16,0 10-1-16,-2 5 0 16,0 7-1-16,-1 3 1 15,-1 1-2-15,2-2 1 16,1-5 0-16,2-8-1 15,3-7 1-15,3-11-2 16,5-11 1-16,3-12 1 16,4-11-1-16,2-11 0 15,3-7 1-15,0-6 0 16,2-5-1-16,-4-2 0 15,-1 1 1-15,-2 2-1 16,-2 7 1-16,-4 6-1 16,-3 7 0-16,-3 8-1 0,-7 15 2 15,10 0 0-15,-9 13-2 16,1 10 1-16,-2 6 0 15,2 6 1-15,3 4-1 16,4 1 0-16,1-4 1 16,5-3-1-16,3-7 1 15,3-9 0-15,4-9 0 16,1-12 1-16,2-9 0 15,0-11 0-15,-1-6-1 16,-2-6 0-16,-2-4 2 16,-3-3-4-16,-3-1 1 15,-4 4-4-15,-4 0-3 16,5 11-30-16,-10 0-4 15,3 10 1-15,-4 5-4 0</inkml:trace>
  <inkml:trace contextRef="#ctx0" brushRef="#br0" timeOffset="483189.6369">6063 496 75 0,'15'-32'37'16,"-15"32"-2"-16,0 0 2 0,0 0-33 15,0 0 1-15,0 0-1 16,11-31 0-16,-11 31-2 15,0 0 0-15,0 0 1 16,0 0-1-16,-11 34-1 16,11-34 1-16,-6 42 1 15,6-42-2-15,-5 50 2 16,3 18-3-16,4 7 2 15,6 1-2-15,9 0 2 16,0-21-2-16,14-10 1 16,6-20 0-16,8-28 0 15,-45 3 1-15,52-17-1 16,-52 17 2-16,54-33-3 15,-54 33 2-15,53-46-1 16,-33 19 0-16,1-1 0 16,-5-7 0-16,-2 1-2 0,-6 1 0 15,1 0-2-15,-9 33-6 16,12-57-31-16,-12 57-1 15,11-50 0-15,-11 50-3 16</inkml:trace>
  <inkml:trace contextRef="#ctx0" brushRef="#br0" timeOffset="484788.7283">9053 470 92 0,'0'0'38'0,"4"-37"-1"16,-4 37 1-16,0 0-35 15,0 0-1-15,0 0-1 16,0 0 1-16,0 0 0 15,0 0 0-15,0 0-1 16,0 0 1-16,-2 42 2 16,2-42-2-16,-1 51 0 15,1-51-1-15,3 59 1 16,4-42-1-16,8 45 0 15,-15-62 0-15,24 54 0 16,-24-54 0-16,38 38-1 16,-38-38 1-16,48 18-1 15,-48-18 1-15,54-8 0 16,-54 8 0-16,53-32-1 0,-53 32 0 15,46-52-3-15,-46 52 0 16,34-64-19-16,-22 33-17 16,-12 31-2-16,26-59 0 15,-26 59-2-15</inkml:trace>
  <inkml:trace contextRef="#ctx0" brushRef="#br0" timeOffset="486628.8336">3826 1823 69 0,'3'-9'33'0,"-1"1"0"16,-2 8 0-16,6-15-24 15,-6 15-2-15,3-6-1 16,-3 6 1-16,0 0-2 0,-1 9-1 16,-4 1 0-16,0 8-1 15,-2 6 0-15,0 9-1 16,-1 8-1-16,-2 10 0 15,2 5 1-15,2 2-2 16,3-1 1-16,5-1-1 16,6-8 1-16,9-11-1 15,12-14 2-15,11-14-2 16,10-16 0-16,9-12 3 15,3-11-2-15,2-9 2 16,-4-9-2-16,-6-2 1 16,-13-1-1-16,-11-1 0 15,-14 2 0-15,-13 1-3 16,-9 7-1-16,-7 0-5 0,3 13-29 15,-10 1-3-15,8 12 0 16,0 2 0-16</inkml:trace>
  <inkml:trace contextRef="#ctx0" brushRef="#br0" timeOffset="489103.9752">6006 4256 74 0,'0'0'34'0,"0"0"-1"0,-6-3 1 16,4 11-24-16,-8-2-3 15,3 8-1-15,-4 0-1 16,3 9-3-16,-2 1 2 16,3 9-2-16,1 4 1 15,5 6-2-15,3 2 1 16,6 2-2-16,3 0 0 15,8-5 2-15,4-5-1 16,8-8 0-16,6-12 0 16,5-10 1-16,3-15 0 15,3-9 0-15,-1-12 1 16,-2-8-2-16,-7-5 1 15,-5-6 1-15,-10-3-1 16,-9 0-1-16,-6-1 0 0,-6 5-2 16,-5 5-1-16,-5 4-5 15,6 11-30-15,-4 6-3 16,4 11 0-16,4 3-3 15</inkml:trace>
  <inkml:trace contextRef="#ctx0" brushRef="#br0" timeOffset="493027.1995">4004 3274 49 0,'0'-8'33'15,"1"2"1"-15,-1 6 0 16,0-9-19-16,0 9-9 16,0 0-2-16,-4 9 0 15,2 5 1-15,-4 7-2 16,-2 5-1-16,-4 5 0 15,1 7 1-15,-4 2 0 16,0 3 0-16,1-2 0 0,0-3-1 16,2-7 2-1,3-4-2-15,2-6 1 0,5-9 0 16,2-12-1-16,0 0 0 15,9-19-1-15,2-4 0 16,2-10-1-16,4-3 1 16,-2-11-1-16,3-2 0 15,0-4-1-15,2 1 1 16,-2 2 0-16,0 6 1 15,0 5-2-15,-3 6 1 16,2 7-1-16,0 9 2 16,3 8-2-16,1 8 2 15,-1 7-1-15,1 7 1 16,-1 9 1-16,-1 8-2 15,-1 8 1-15,-4 5-1 16,-4 5 1-16,-3 7 0 0,-5 0 0 16,-3 0 0-16,-3-5-2 15,-3-4 0-15,2-6-2 16,-2-10-4-16,7-4-28 15,-7-17-5-15,7-9 0 16,0 0 1-16</inkml:trace>
  <inkml:trace contextRef="#ctx0" brushRef="#br0" timeOffset="493154.2068">4127 3449 99 0,'-14'-11'37'0,"3"3"3"16,11 8-2-16,20-2-39 15,6-6-25-15,23 4-13 0,8-4-2 16,13-1-1-16</inkml:trace>
  <inkml:trace contextRef="#ctx0" brushRef="#br0" timeOffset="503498.7985">1841 365 67 0,'0'0'36'0,"7"-34"0"15,-7 34-1-15,0 0-30 16,0 0 0-16,0 0 1 15,0 0 0-15,0 0-1 16,0 0-1-16,0 0-1 16,7 35 0-16,-7-35 0 15,-1 57-2-15,1-23 1 0,-2 1-1 16,3 3 1-16,-3 23-2 15,3 17-1-15,-1-2 0 16,4-11-2-16,-2-16-1 16,-2-49-4-16,0 0-8 15,0 0-19-15,0 0 0 16,0 0-4-16,0 0 3 15</inkml:trace>
  <inkml:trace contextRef="#ctx0" brushRef="#br0" timeOffset="503724.8114">1875 756 88 0,'-7'-33'38'15,"7"33"0"-15,0 0-5 0,-8-39-23 16,8 39-3-16,0 0-3 16,0 0-2-16,0 0 0 15,0 0-1-15,19-32 0 16,-19 32 0-16,0 0 0 15,41-3-2-15,-41 3-2 16,41-7-2-16,-41 7-3 16,48-13-15-16,-48 13-16 15,52-18 0-15,-52 18 0 16,53-23 0-16</inkml:trace>
  <inkml:trace contextRef="#ctx0" brushRef="#br0" timeOffset="504076.8315">2285 374 93 0,'-5'-38'39'16,"5"38"3"-16,0 0-3 16,-7-36-33-16,7 36-1 15,0 0 0-15,0 0-1 16,0 0-1-16,0 0-1 15,0 0 0-15,-21 50-1 16,21-50 1-16,-7 63 0 0,3-28 1 16,0 5-2-16,0-1 1 15,10-15-1-15,-11 60-2 16,0-6-2-16,4-46-4 15,4 0-33-15,-3-32-2 16,8 40 0-16,-8-40-5 16</inkml:trace>
  <inkml:trace contextRef="#ctx0" brushRef="#br0" timeOffset="507341.0182">1695 3004 70 0,'3'-12'37'0,"1"6"-1"16,-5-1 1-16,1 7-28 16,0 0-4-16,0 0-1 15,-5 8 0-15,5 9-1 16,-2 5 0-16,0 8-2 15,-2 7 1-15,-1 6-1 16,-1 7 1-16,0 2-2 16,-2 0 1-16,1-4-2 15,2-4-3-15,-1-11-3 16,10 0-15-16,-2-17-16 15,7-7 2-15,-1-13-2 0,6-5 1 16</inkml:trace>
  <inkml:trace contextRef="#ctx0" brushRef="#br0" timeOffset="507529.029">1679 3248 94 0,'-8'-5'38'0,"0"0"1"16,8 5-2-16,0 0-31 15,22 3-2-15,1-5-1 16,8-1-1-16,5-1-1 15,6-2-1-15,3-3-2 16,0-2-4-16,6 3-25 16,-10-7-7-16,1 3-1 15,-10-7-1-15</inkml:trace>
  <inkml:trace contextRef="#ctx0" brushRef="#br0" timeOffset="507736.0408">2090 2989 100 0,'-15'22'40'15,"-4"4"2"-15,4 13-1 16,-10 3-36-16,8 6-2 16,1 4 1-16,3 2-2 15,1-3 0-15,3-2-4 16,4-1-3-16,0-10-31 15,12-3-4-15,0-11-1 0,6-4-1 16</inkml:trace>
  <inkml:trace contextRef="#ctx0" brushRef="#br0" timeOffset="508640.0926">4803 3173 78 0,'-3'-13'38'0,"3"13"-1"16,-2-7-1-16,0 15-29 16,1 5-2-16,1 9-1 15,-1 6-1-15,0 7 0 16,0 4-2-16,-2 7 0 15,-1 0-1-15,1-1 2 0,-1-1-2 16,-1-5-2-16,4-3-2 16,-4-12-6-16,11-2-26 15,-6-12 0-15,6-2 0 16,-6-8-2-16</inkml:trace>
  <inkml:trace contextRef="#ctx0" brushRef="#br0" timeOffset="508821.1026">4792 3447 87 0,'-2'-11'36'0,"-7"-2"2"15,9 13-2-15,0-7-28 16,10 5-2-16,7-2-3 16,8-1-2-16,11-3-2 15,4-5-4-15,13 1-18 0,0-12-14 16,6 1-1-16,-9-7-1 15,0 3 1-15</inkml:trace>
  <inkml:trace contextRef="#ctx0" brushRef="#br0" timeOffset="508972.1115">5191 3158 107 0,'-23'38'38'16,"-2"4"3"-16,4 13-5 16,2 1-33-16,5 2-1 15,6 0-2-15,1-10-34 16,9 4-5-16,0-10 0 15,6-3-2-15</inkml:trace>
  <inkml:trace contextRef="#ctx0" brushRef="#br0" timeOffset="517864.6202">11477 481 70 0,'13'-38'39'16,"-13"38"-2"-16,0 0 2 0,0 0-35 15,0 0 1-15,0 0-1 16,0 0-1-16,0 0 0 16,0 0-2-16,0 0 0 15,0 0-1-15,0 0 1 16,-11 48 2-16,11-48-1 15,-12 47 1-15,12-47-2 16,-14 53 2-16,14-53-1 16,-13 53 0-16,13-53 0 15,-13 50-2-15,13-50 1 16,-6 39 0-16,6-39-1 15,0 0 0-15,0 0-1 16,0 0 2-16,0 0-1 16,0 0 0-16,0 0-1 0,17-55 1 15,-17 55 0-15,13-56 1 16,-13 56-1-16,16-63 0 15,-16 63 0-15,16-61 0 16,-16 61 1-16,15-53-1 16,-15 53 0-16,17-38 0 15,-17 38 0-15,0 0 1 16,0 0-1-16,33-23 0 15,-33 23 0-15,0 0-1 16,30 22 1-16,-30-22 0 16,0 0 0-16,34 37-1 15,-34-37 2-15,28 19-1 16,-28-19 1-16,32 12 0 15,-32-12-1-15,37-3 1 0,-37 3 0 16,41-13 1-16,-41 13-1 16,38-21-1-16,-38 21 1 15,34-22 1-15,-34 22-2 16,30-9 2-16,-30 9-2 15,0 0 0-15,0 0 2 16,29 40 0-16,-29-40-1 16,-1 49 0-16,-12-6-2 15,9-11-2-15,2 2-10 16,2-34-26-16,1 58-3 15,-1-58 0-15,7 48-2 16</inkml:trace>
  <inkml:trace contextRef="#ctx0" brushRef="#br0" timeOffset="520125.7495">789 1777 87 0,'0'0'36'16,"2"-7"0"-16,-2 7 0 15,0 0-31-15,-2 7-2 16,-1 0 0-16,2 6 1 15,-2 4-2-15,-1 8 0 16,0 5-2-16,-2 7 1 16,-1 6 0-16,-1 5 1 15,-3-1-1-15,4 0-2 16,-3-4 3-16,4-6-2 0,-2-6 1 15,5-9-1-15,2-9 0 16,1-13 0-16,6-2 0 16,-1-14 3-16,3-8-3 15,0-5 2-15,3-8-1 16,-2-3 1-16,0-2-1 15,-2-2 1-15,1 1-1 16,-1 2-1-16,-1 4 0 16,1 5 0-16,-1 5 0 15,1 5 0-15,-1 6 0 16,2 3 0-16,2 7 0 15,-2 6 0-15,2 6 0 16,2 5 0-16,1 5 1 16,1 4 0-16,2 1-1 0,1 1 1 15,0-2 0-15,5-1 0 16,0-6 0-16,1-7 0 15,1-7 0-15,2-6-1 16,1-9 0-16,1-3 0 16,-2-3 1-16,-2-2-1 15,-1 1 0-15,-3 4 0 16,-5 2 1-16,-2 11 0 15,-6 12 0-15,-5 13 0 16,-6 13 0-16,-5 15 0 16,-7 12 0-16,0 9-2 15,-2 5-1-15,-1-4-4 16,14-3-31-16,-3-15-5 15,12-8 0-15,5-21-2 16</inkml:trace>
  <inkml:trace contextRef="#ctx0" brushRef="#br0" timeOffset="522157.8657">2590 1780 88 0,'0'-9'37'16,"-3"-2"0"-16,3 11 1 16,0 0-35-16,0 0 0 0,-5 17 1 15,8 4-1 1,0 9 0-16,1 11 0 0,-3 8-2 15,1 11 1-15,-3 4 0 16,0 2-2-16,-2-3 1 16,-3-3-1-16,1-8-1 15,-3-12-3-15,6-8-3 16,-5-19-24-16,10-7-8 15,-2-16 1-15,6-5-2 16</inkml:trace>
  <inkml:trace contextRef="#ctx0" brushRef="#br0" timeOffset="522352.8769">2460 1867 99 0,'-17'-19'41'16,"1"1"0"-16,7 13 0 15,2 3-29-15,14 2-7 16,14 0-3-16,18-4 1 15,15-3-2-15,15-3-2 16,15 1-9-16,8-11-30 16,12 2-1-16,0-5-3 15,2 5 1-15</inkml:trace>
  <inkml:trace contextRef="#ctx0" brushRef="#br0" timeOffset="524491.9992">8607 1860 92 0,'0'0'37'16,"-10"-10"0"-16,10 10 0 0,-7 0-34 15,7 0 1-15,-7 15-1 16,3 0 0-16,-5 6-1 16,-1 8 0-16,-2 3 0 15,-2 5 0-15,0 0-1 16,0-1-1-16,-1-5 1 15,4-3-1-15,2-8 1 16,2-6-2-16,4-7 2 16,3-7-1-16,2-9 0 15,4-8 1-15,2-8-1 16,4-3 2-16,0-7-2 15,1-3 2-15,1-3-2 16,-1 0 1-16,-1 2-1 16,-1 5 1-16,-2 7-1 15,-5 5 0-15,0 7 0 0,-1 8 1 16,-3 7-1-16,8 7 0 15,-6 5 0-15,3 4 1 16,3 0-1-16,2 2 0 16,4-3 0-16,4-5 0 15,3-3 0-15,4-5 1 16,3-6-1-16,1-5 1 15,3-6 0-15,-2-2-1 16,-2-2 1-16,-3-2 0 16,-3 4 0-16,-4 1 0 15,-4 5 0-15,-5 7 0 16,-2 9 0-16,-5 9 1 15,-3 9-2-15,-5 10 1 0,-2 5 0 16,-1 6-1-16,-1 4-1 16,1-3-2-16,4-2-2 15,2-13-18-15,11 1-18 16,3-18-1-16,12-5 0 15,3-14-2-15</inkml:trace>
  <inkml:trace contextRef="#ctx0" brushRef="#br0" timeOffset="525498.0568">10127 1815 75 0,'0'0'35'0,"-10"-12"1"16,10 12-1-16,-11-7-21 15,11 7-5-15,-7 2-3 16,4 6-2-16,-3 4-1 0,0 8-1 15,-3 9 0-15,-1 5-1 16,-4 10 1-16,-1 5-1 16,-1-1 2-16,0 1 0 15,2-3 0-15,1-7-2 16,1-6 1-16,6-10-2 15,3-8 2-15,3-15-3 16,6-2 0-16,3-12 1 16,2-10-1-16,3-6 1 15,0-8 0-15,2-4 0 16,1-4 0-16,1-2 0 15,-1 4 1-15,-1 4-1 16,-2 3 0-16,-1 8 1 16,-2 6-1-16,-4 9 1 15,0 6-1-15,-7 8 1 0,11 2-1 16,-6 9 0-16,3 2 0 15,1 1 0-15,0 5 0 16,5-2 0-16,2 0 0 16,1-2 0-16,3-5 0 15,2-3 0-15,2-7 1 16,2-5-1-16,2-3 1 15,2-6-1-15,-2-1 0 16,0 0 1-16,-5 0 0 16,-1 2-1-16,-6 5 1 15,-4 5 0-15,-6 8-1 16,-4 8 1-16,-5 10 0 15,-5 12 0-15,-6 5-1 16,-2 8 0-16,1 2 0 0,-2 1-2 16,6-1-3-16,-4-10-20 15,16 0-15-15,-1-15-2 16,11-3-1-16,1-14-1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08T22:37:04.034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884 9519 82 0,'12'-7'37'0,"-8"-4"-2"16,-4 11 2-16,-10-16-32 15,-7 10-3-15,-12 0-2 16,-10 4 2-16,-12 3-1 16,-4 4 0-16,-7 5 0 15,3 4 0-15,3 7 0 16,10 4 0-16,12 5 0 15,16 3-1-15,13 5 0 16,13 3 0-16,8-1 1 0,5 2 0 16,-1-4 0-16,-2-5 1 15,-7-4 0-15,-13-4-1 16,-19-7 1-16,-13-8-1 15,-17-4-1-15,-7-4-1 16,-2-1-3-16,-3-10-12 16,19 15-22-16,4-9 2 15,27 13-1-15,13-10-1 16</inkml:trace>
  <inkml:trace contextRef="#ctx0" brushRef="#br0" timeOffset="352.0202">821 10291 89 0,'0'0'39'0,"1"-23"-3"15,-15 12 3-15,-26-6-31 16,-2 4-2-16,-16-2-2 15,-4 8-1-15,-11 3-1 16,1 5-1-16,1 6 0 16,11 8 0-16,16 8-3 15,11 2-1-15,30 11-3 0,14-5-3 16,32 16-19-16,5-12-9 15,27 8-1-15,0-12 0 16,16 6 1-16</inkml:trace>
  <inkml:trace contextRef="#ctx0" brushRef="#br0" timeOffset="533.0305">958 10604 87 0,'-32'-2'35'0,"-5"10"0"16,-19-3 3-16,8 11-31 15,-14 3-2-15,2 8-1 16,-1 2-1-16,10 3-2 15,7 0-2-15,9-5-5 0,32 3-28 16,5-15-3-16,34 0-1 16,12-16 0-16</inkml:trace>
  <inkml:trace contextRef="#ctx0" brushRef="#br0" timeOffset="670.0384">1401 10353 100 0,'-18'-36'39'16,"-5"18"-2"-16,-11 10-9 15,0 2-62-15,5 17-3 16,2 2 0-16,12 14-2 16</inkml:trace>
  <inkml:trace contextRef="#ctx0" brushRef="#br0" timeOffset="1068.061">954 11044 95 0,'-53'10'38'15,"-2"-6"-3"-15,15 2 1 16,11-2-34-16,8 6-1 16,8 1 0-16,15 6-1 15,10 1 1-15,14 5-2 16,18 3 2-16,10 0-1 15,9 0 1-15,2-6-1 16,-2-5 1-16,-4-6-1 0,-10-11 1 16,-12-8-1-16,-17-11 0 15,-18-5 2-15,-18-7-1 16,-14-2 0-16,-13 0 0 15,-14 5 0-15,-5 6 0 16,-9 9 2-16,-3 11-1 16,1 15-1-16,2 7 0 15,14 11-2-15,17 13 0 16,19 3-6-16,28 19-18 15,13-7-15-15,34 10 1 16,11-11-2-16,24 5 2 16</inkml:trace>
  <inkml:trace contextRef="#ctx0" brushRef="#br0" timeOffset="1376.0787">1308 11568 95 0,'-64'-1'39'15,"-16"-2"1"-15,9 13-3 16,-4-3-33-16,14 6-1 15,8 1-2-15,14 1 0 16,20 1 0-16,23 0 0 16,26-3 0-16,18-4 0 15,13-3 1-15,15-3-1 16,4-4 0-16,5-3 1 15,-9-3-1-15,-10-1 0 16,-17 1 0-16,-14 3-1 16,-21 4 0-16,-14 0-1 0,-30 16-1 15,-8-1 0-15,-6 10-3 16,-5 3 0-16,2 16-8 15,-6-8-27-15,21 14 0 16,3-6 1-16,24 10-1 16</inkml:trace>
  <inkml:trace contextRef="#ctx0" brushRef="#br0" timeOffset="1661.095">1374 12038 61 0,'-4'-25'39'0,"8"11"-1"16,-6-7 1-16,8 8-19 16,-6-1-15-16,0 14-1 15,-21-17 1-15,-2 12 0 16,-15 3-1-16,-7 4 0 15,-12 3-1-15,-2 8-1 16,-2 2-1-16,5 7 0 16,12 9-3-16,10 2-2 15,26 17-6-15,12-8-30 16,32 13-1-16,3-7 0 15,25 4-1-15</inkml:trace>
  <inkml:trace contextRef="#ctx0" brushRef="#br0" timeOffset="2103.1203">1464 12329 85 0,'-12'10'39'0,"-7"-8"-1"16,8 12 2-16,4-3-36 15,7 7-1-15,10 0-1 16,13 5-1-16,10-1 0 16,11 1 0-16,6-3-1 0,6-4 1 15,-3-7-1-15,-2-7 1 16,-10-7-1-16,-13-11 1 15,-12-10 1-15,-15-5-1 16,-19-9 1-16,-12 2-1 16,-13 0 1-16,-13 5-1 15,-6 7 1-15,-4 13-1 16,-1 14-1-16,7 13 1 15,8 16-3-15,11 5-2 16,24 21-10-16,9-5-25 16,27 17-2-16,9-8 0 15,25 11-1-15</inkml:trace>
  <inkml:trace contextRef="#ctx0" brushRef="#br0" timeOffset="2488.1423">2137 12945 83 0,'18'-21'39'0,"2"13"0"16,-20-4-1-16,0 12-32 15,-20 3-2-15,-5 10-2 16,-7 6-1-16,-4 6 0 15,-6 5-2-15,3 2-2 16,6 12-8-16,-2-10-27 16,23 4 0-16,2-15-2 15,21 1 2-15</inkml:trace>
  <inkml:trace contextRef="#ctx0" brushRef="#br0" timeOffset="2637.1509">2330 12594 88 0,'-12'-29'34'0,"1"16"-28"16,-2 11-6-16,15 12-35 16,5 6-4-16</inkml:trace>
  <inkml:trace contextRef="#ctx0" brushRef="#br0" timeOffset="2946.1683">2670 13185 90 0,'-51'-5'38'0,"3"5"1"15,-8-9-1-15,3 8-34 16,9 1-2-16,10 7-1 16,11 5 1-16,11 5-1 15,13 5 0-15,11 7-1 16,9 3 0-16,4-1 1 15,-1 0-1-15,-3-1 1 16,-7-5-1-16,-7-3 1 16,-13-4 0-16,-10-6 0 15,-13-6 0-15,-7-2-1 16,-2-3 0-16,-6-5-2 15,7 3-2-15,-3-10-10 16,15 12-27-16,2-8 2 16,23 7-3-16,0 0 2 0</inkml:trace>
  <inkml:trace contextRef="#ctx0" brushRef="#br0" timeOffset="3138.1795">2928 13453 102 0,'2'-14'42'0,"-7"2"1"16,5 12-3-16,-10-12-38 16,10 12-4-16,11-9-7 15,-11 9-31-15,0 0-2 16,4 11 1-16,0 10-2 15</inkml:trace>
  <inkml:trace contextRef="#ctx0" brushRef="#br0" timeOffset="3292.1881">2782 13721 98 0,'-18'-1'41'0,"18"1"2"16,-24 0-2-16,24 0-36 16,0 0-6-16,0 0-8 15,0 0-31-15,0 0-3 16,11 12 1-16,-11-12-2 15</inkml:trace>
  <inkml:trace contextRef="#ctx0" brushRef="#br1" timeOffset="7606.4351">3738 13416 69 0,'0'0'37'16,"0"0"-1"-16,-15 17 1 0,-8 6-33 15,-2 14-1-15,-4 11-2 16,-7 15 1-16,-8 8-1 16,-7 8 0-16,-1 4-2 15,-2-6-2-15,5 0-3 16,-2-16-10-16,20-1-20 15,-4-15-1-15,20-3-1 16,5-18 2-16</inkml:trace>
  <inkml:trace contextRef="#ctx0" brushRef="#br1" timeOffset="7952.4549">3577 14120 45 0,'-14'15'35'0,"2"9"1"16,-6-4-1-16,7 4-18 15,6-4-14-15,10-2-2 16,12-5 0-16,12-3 0 16,6-8 0-16,13-5 0 15,4-5 0-15,1-3 0 16,0-5 1-16,-7-1 0 15,-13-1-1-15,-12 2 1 16,-17 2 0-16,-4 14-1 16,-36-10 1-16,-4 14 0 15,-8 7 0-15,-8 9-1 16,3 2 1-16,2 8-1 15,7 4 0-15,14-2-1 0,15 4-2 16,15-7-3-16,28 6-29 16,6-16-4-16,28 5-2 15,4-14 1-15</inkml:trace>
  <inkml:trace contextRef="#ctx0" brushRef="#br1" timeOffset="8402.4805">4293 14387 51 0,'-30'-21'36'0,"-3"14"-1"16,-10 1 0-16,4 15-28 16,-16 4 1-16,7 15-3 15,-4-1-1-15,8 9-1 16,4-1 0-16,12 2 0 15,15-6-2-15,15-1 0 16,16-9 0-16,21-8-1 16,8-9 0-16,11-8 0 15,8-8 0-15,5-10 0 16,-2-5 0-16,-4-2 0 15,-10 0-1-15,-9 1 2 0,-12 7-1 16,-11 6 1-16,-23 15 0 16,0 0 0-16,-7 19 0 15,-15 6 1-15,-7 10-2 16,-4 4 0-16,4 7-3 15,-1-3-2-15,21 10-23 16,-1-17-11-16,19 0-3 16,8-15 2-16</inkml:trace>
  <inkml:trace contextRef="#ctx0" brushRef="#br1" timeOffset="8710.4982">4778 14743 68 0,'-21'18'39'0,"-12"0"-3"0,0 13-1 15,0-5-33-15,0 9-1 16,3-3 1-16,6 1-2 16,5-7 2-16,8-5-2 15,7-7 1-15,4-14 1 16,16-4-1-16,6-11 1 15,5-10 0-15,3-7 2 16,4-8-1-16,0-5 0 16,1-3 0-16,0 2 0 15,-6 2-1-15,-7 6 0 16,0 10-2-16,-7 5-4 15,4 22-9-15,-19 1-27 16,23 13 0-16,-9 3-2 16,13 14-1-16</inkml:trace>
  <inkml:trace contextRef="#ctx0" brushRef="#br1" timeOffset="9199.5262">5150 14978 57 0,'0'0'39'15,"-16"-12"0"-15,16 12 0 16,-15 2-34-16,15-2-2 16,-17 11 0-16,5 6 0 15,-5 2-1-15,-1 5-1 16,-1 3 0-16,0 3 0 15,0-2-1-15,5-3 1 16,3-3-1-16,8-10 1 16,3-12 0-16,21 0 0 15,1-13 0-15,8-12 0 16,5-3 0-16,8-6 0 15,-4 0 0-15,2-1 0 16,-4 5-1-16,-2 6 1 16,-9 6-1-16,-4 8 0 0,-7 10 1 15,-4 7-2 1,-6 10 1-16,-3 5-1 0,-2 9-1 15,-4 1-2-15,8 7-1 16,-4-6-5-16,21 10-28 16,-14-16-2-16,18 5-1 15,-4-20 1-15</inkml:trace>
  <inkml:trace contextRef="#ctx0" brushRef="#br1" timeOffset="9387.537">5663 15083 65 0,'0'0'41'0,"0"0"-1"15,-14 5 0-15,-5 9-35 16,6 10-2-16,-2 9-1 0,-3 3-3 16,3 7-1-16,0-3-2 15,8 7-7-15,-8-14-28 16,20 1 0-16,-3-20-2 15,14-5 1-15</inkml:trace>
  <inkml:trace contextRef="#ctx0" brushRef="#br1" timeOffset="9533.5453">5808 14878 64 0,'-5'-23'40'16,"-9"7"-7"-16,-4 13-32 15,18 3-36-15,-18 19-2 16,22 2-2-16</inkml:trace>
  <inkml:trace contextRef="#ctx0" brushRef="#br1" timeOffset="9901.5664">5814 15177 54 0,'0'0'38'0,"-18"5"-1"15,18 8-2-15,0-13-31 16,5 23 1-16,-3-4-2 15,3 2 0-15,-5 6 0 16,-1 4 1-16,-4-2-2 16,0 2 1-16,-5-3-1 0,1-2 0 15,-3-5-1-15,5-5-1 16,7-16 1-16,0 0-2 16,14-2 1-16,2-17-1 15,11-8 2-15,4-4-2 16,5-9 2-16,-1 3 0 15,0 1 0-15,-5 7 0 16,-8 7-1-16,-4 9 1 16,-18 13-1-16,10 12-3 15,-14 18-10-15,-11-8-27 16,13 16 1-16,-6-8-3 15,16 12 2-15</inkml:trace>
  <inkml:trace contextRef="#ctx0" brushRef="#br1" timeOffset="10443.5974">6439 15430 25 0,'-19'-16'37'0,"-5"-2"1"16,7 13 1-16,-12-6-20 16,14 22-6-16,-15 1-4 15,3 13-1-15,-6 5-3 16,3 5-3-16,-1 1 1 15,9 0-2-15,7-5 1 16,10-3-2-16,10-11 1 0,13-9-2 16,11-11 2-16,5-9 1 15,6-7-1-15,2-7 0 16,-4-4 0-16,-4 0 0 15,-6 0-1-15,-7 9 1 16,-7 8-2-16,-14 13 1 16,0 0-1-16,-17 36-1 15,-5 10 1-15,-12 18-2 16,-5 18 2-16,-9 10-1 15,-3 12 1-15,-2 3-1 16,2-5 2-16,3-6-1 16,6-16 2-16,7-17-1 15,9-21 1-15,10-20-1 0,16-22 1 16,-9-23 0-16,14-15-2 15,6-17 2-15,8-17-1 16,6-15 1-16,10-9-2 16,7-2 1-16,3 2-2 15,-6 5-6-15,12 25-22 16,-18-2-11-16,5 27 0 15,-13 5-1-15</inkml:trace>
  <inkml:trace contextRef="#ctx0" brushRef="#br1" timeOffset="11090.6344">7386 15735 40 0,'24'-14'37'0,"-15"-6"2"16,-2 10-2-16,-18-10-26 15,0 15-2-15,-14-2-3 16,-4 8-3-16,-11 2 0 15,0 6-1-15,-8 9 0 16,2 4 0-16,2 4 0 16,6 3 0-16,5 0-1 15,12 3 1-15,12-2-1 16,12-2 0-16,12-5 0 15,14-6 0-15,6-8 0 16,11-5 0-16,2-8 0 16,4-8 0-16,-1-9 0 15,-2-4 0-15,-6-5 0 0,-10 1 0 16,-5 2-1-16,-8 3 0 15,-6 7 0-15,-8 6 0 16,-6 11 1-16,-12 14-1 16,-2 7-1-16,-4 11 1 15,-1 6-1-15,-3 5-1 16,6 5-2-16,4-8-3 15,24 9-22-15,-9-23-12 16,29-3 0-16,4-25-1 16</inkml:trace>
  <inkml:trace contextRef="#ctx0" brushRef="#br1" timeOffset="11550.6607">7997 15374 74 0,'-32'14'42'0,"-12"5"-2"15,7 26 2-15,-4 2-40 16,4 15 0-16,6 7-1 16,3 7 0-16,5 1 0 15,8 0-1-15,3-4 1 16,8-8-1-16,4-10 0 15,2-14 0-15,3-9 0 16,6-19 0-16,2-10 0 16,5-14 0-16,6-9 0 15,-2-8 0-15,3-7 0 0,2 0 0 16,1-3 0-16,-2 5 1 15,-4 7-1-15,1 13 1 16,-6 11-1-16,-5 13 1 16,-4 15-1-16,-6 8 0 15,-5 10 0-15,-5 7 0 16,0 2 0-16,-6-4 0 15,0-4 0-15,-8-8-1 16,3-9 1-16,-2-7 0 16,1-13 0-16,-2-12-2 15,7-7-1-15,-2-17-3 16,21 6-20-16,-8-26-15 15,23 2-1-15,3-14-1 16,18 7 2-16</inkml:trace>
  <inkml:trace contextRef="#ctx0" brushRef="#br1" timeOffset="12407.7097">8298 16058 45 0,'2'-22'38'0,"7"7"2"15,-9-8-1-15,7 11-22 16,-8-4-12-16,1 16 0 16,0 0-1-16,-17-1 0 15,1 16-1-15,-3 7 0 16,-5 8-2-16,2 10 1 15,-1 3-1-15,4 1-1 16,6-2 1-16,8-4-1 16,9-7 1-16,12-8-1 15,9-11 1-15,12-17-1 16,7-12 0-16,3-11 0 15,1-6 0-15,-4-8-1 16,-2-3 2-16,-11-2-2 16,-7 0 1-16,-13 6 0 15,-12 9 0-15,-7 10 1 0,-11 11-1 16,-5 5 1-16,-1 10-1 15,-1 7 0-15,4 6 1 16,8 6-1-16,7 1 0 16,14 0 0-16,12-4 0 15,13-4 0-15,11-4 0 16,9-6 0-16,3-5 1 15,-1-6-1-15,-2-2 1 16,-9-4 0-16,-8-1 1 16,-10 2-1-16,-7 1 1 15,-18 9-2-15,0 0 1 16,0 0 0-16,-14 5-1 15,-4 18 0-15,1 2 0 16,-3 10 0-16,-1 4-1 0,5 1 1 16,2-1 0-16,6-1 0 15,8-9 0-15,6-12 0 16,11-5 0-16,8-13 1 15,6-16 0-15,1-4-1 16,4-8 0-16,0-6 0 16,-1 1 0-16,-3-2 1 15,-6 7-1-15,-4 1 0 16,-9 13 0-16,-13 15 1 15,0 0-1-15,0 13 0 16,-12 15 0-16,-2 4 0 16,-2 7 0-16,0 2-3 15,4 4-1-15,2-14-6 16,19 11-11-16,-9-42-12 0,22 16-9 15,5-26-1-15,24-3 1 16</inkml:trace>
  <inkml:trace contextRef="#ctx0" brushRef="#br1" timeOffset="12599.7207">9588 15755 66 0,'4'-21'42'16,"-4"21"-1"-16,-13 21 2 15,-3 27-32-15,-16 5-8 16,1 13-1-16,-3 7-1 15,1 5-1-15,-1 0-1 16,2-7-3-16,7 1-2 0,-6-25-20 16,21 9-16-16,-4-24 1 15,12-6-2-15</inkml:trace>
  <inkml:trace contextRef="#ctx0" brushRef="#br1" timeOffset="12767.7303">9384 16204 82 0,'-4'-28'45'0,"11"16"-1"15,-9-3-1-15,13 18-37 16,-11-3-5-16,18-6-4 16,4 12-11-16,-12-19-18 15,19 12-11-15,4-11-1 16,19 5-1-16</inkml:trace>
  <inkml:trace contextRef="#ctx0" brushRef="#br1" timeOffset="14208.8127">10568 15732 58 0,'-12'5'40'0,"1"17"-1"15,-11 1 2-15,2 15-35 16,-8 6-2-16,3 11 1 0,-5 12-1 16,-1 7 0-16,0 1 0 15,2 4-2-15,-1-6 0 16,6-3 0-16,-1-10-1 15,10-7 0-15,3-17 0 16,8-13 0-16,4-23-1 16,15-3 0-16,7-18 0 15,5-14 2-15,6-3-2 16,1-7 2-16,2-2-2 15,1 6 1-15,-6 3-2 16,-1 14 2-16,-6 13-1 16,-8 9 0-16,-2 13 0 15,-6 10-1-15,-2 15 1 16,-4-1-1-16,5 10 0 0,2-3-2 15,7-2 0-15,5-6-3 16,12-7 1-16,3-16-3 16,13-2-2-16,-1-23 0 15,12 0 0-15,-10-13 3 16,1-1 2-16,-7-4 5 15,-12-1 0-15,-4 7 6 16,-17-6 1-16,-3 15 5 16,-22-4-4-16,3 14 2 15,-14-1-3-15,1 10-2 16,-10 4 0-16,4 9-3 15,-3 4 3-15,6 11-4 16,3 0 2-16,6 7-3 0,10-4 3 16,9 1-4-16,8-8 3 15,12-5-2-15,9-13 1 16,6-12-1-16,9-9-1 15,0-12 1-15,1-7-1 16,-4-6 1-16,-6-2-1 16,-10 0 2-16,-11-3-2 15,-10 7 1-15,-9 5-1 16,-6 13 1-16,-10 3 1 15,-1 8-3-15,0 7 2 16,2 6 0-16,7 6 0 16,5 3 1-16,9 0 0 15,13-4 0-15,11 0-1 16,9-5 1-16,8-4 0 15,6-1-1-15,0 1 0 0,1-2 0 16,-10 0 1-16,-3 0-1 16,-11 0 1-16,-10 3-1 15,-16-3 1-15,6 12-2 16,-6-12 1-16,-21 24 0 15,4-6 0-15,0 6-1 16,-1 3 1-16,4 1-1 16,0-3 2-16,9 0-1 15,8-3 0-15,5-8 0 16,13-7 0-16,3-7-1 15,7-9 1-15,5-5 1 16,2-3-1-16,0-6 0 16,0 0 0-16,-9 1 0 15,-3 1-1-15,-6 6 1 0,-6 2 0 16,-14 13 0-16,14-6 0 15,-14 6 0-15,-1 22 1 16,-4-3-1-16,2 6 0 16,0 4 0-16,3 0 0 15,6 0 0-15,1-9 0 16,7-2-1-16,2-9 1 15,4-8-1-15,0-11 1 16,0-12 0-16,0-2-1 16,-6-11 3-16,-2-1-4 15,-8-3 1-15,0-3-3 16,-8-7-6-16,10 17-13 15,-15-17-7-15,19 23-10 16,-6-7-5-16,15 14 2 0</inkml:trace>
  <inkml:trace contextRef="#ctx0" brushRef="#br1" timeOffset="14712.8416">12666 15863 64 0,'-22'0'42'16,"22"0"-2"-16,-19 2 1 16,19-2-38-16,-8 13-1 15,6 14 0-15,-3 14-1 0,0 13 0 16,-4 12 0-16,2 10-2 15,-1 3 1-15,0 1-2 16,0-2-1-16,1-14-5 16,10 4-22-16,-10-36-10 15,11-3-2-15,-4-29 3 16</inkml:trace>
  <inkml:trace contextRef="#ctx0" brushRef="#br1" timeOffset="14886.8515">12448 16369 71 0,'0'0'41'15,"-22"-2"1"-15,22 2-3 0,21-3-37 16,1-5 1-16,7-3-5 16,8-7-2-16,21 8-21 15,-2-22-14-15,19-1-1 16,-6-10-1-16,10 2 1 15</inkml:trace>
  <inkml:trace contextRef="#ctx0" brushRef="#br1" timeOffset="15277.8739">13134 15822 82 0,'-52'28'42'16,"10"20"-1"-16,-10-10-9 15,10 25-29-15,1 1 0 0,8 9 0 16,3 3-1-16,4 5-1 15,3-2 0-15,8-3 0 16,3-6 0-16,8-12-1 16,4-9 0-16,3-13 1 15,8-16-1-15,7-14 0 16,8-18 1-16,5-12-1 15,3-11 1-15,-1-6-1 16,2-4 0-16,0 3 1 16,-5 4-1-16,-7 7 0 15,-1 12 0-15,-10 17 1 16,-4 14-1-16,-7 15 0 15,-2 11-1-15,-2 7 0 16,5 6-1-16,-1-3-2 0,7 2-1 16,1-15-2-16,21 5-18 15,-8-33-15-15,19 1-2 16,-3-24 0-16,12-1 1 15</inkml:trace>
  <inkml:trace contextRef="#ctx0" brushRef="#br1" timeOffset="15606.8927">13470 16499 62 0,'-22'-4'41'15,"22"4"-2"-15,-18 9 2 16,18-9-36-16,19 8-2 16,3-6 0-16,9-5-1 15,10-3 0-15,3-2 0 16,4-4 0-16,2-6 0 15,-5-1 0-15,-5-2-1 0,-9-4 0 16,-10 1 0-16,-12 1 0 16,-10-6 0-16,-8 9 0 15,-12 2-1-15,-7 10 1 16,-8 10 0-16,-7 13-1 15,-4 15 0-15,-2 17 0 16,2 13 1-16,4 4-2 16,9 2 1-16,14-2-1 15,19-7-2-15,19-13-3 16,31-4-8-16,6-35-22 15,39-1-7-15,8-28-1 16,27-5 0-16</inkml:trace>
  <inkml:trace contextRef="#ctx0" brushRef="#br1" timeOffset="16363.936">14597 15987 62 0,'6'-18'39'0,"-6"18"-1"0,-16 18 0 16,-1 12-35-16,-6 14 0 15,1 14-1-15,-6 12 2 16,0 19-1-16,-2 7 1 16,8 6-1-16,5-2 1 15,13 1-3-15,14-17 1 16,15-10 0-16,16-21-1 15,18-24-1-15,16-27 1 16,15-22-1-16,13-28 0 16,5-26 0-16,-1-15 0 15,-4-17 1-15,-14-1-1 16,-15-1 1-16,-17 0-1 15,-21 10 1-15,-20 19-1 16,-16 18 1-16,-11 21-1 0,-13 25 0 16,-5 26 0-16,0 25 0 15,-2 25 0-15,2 19 0 16,7 18 0-16,6 9-1 15,10 1 1-15,10-8-2 16,13-9 0-16,9-20-3 16,15-9-6-16,-4-35-14 15,20-2-12-15,-12-26-5 16,7-4 0-16,-12-21 1 15</inkml:trace>
  <inkml:trace contextRef="#ctx0" brushRef="#br1" timeOffset="16733.9572">15627 16468 71 0,'0'0'42'15,"-17"-10"-1"-15,16 27-1 0,1 5-35 16,-1 9-2-16,0 8-2 16,3 9 1-16,-4 3-2 15,1 2 1-15,0 1-1 16,1-7 1-16,-2-9-1 15,-1-7 0-15,2-11 1 16,1-20-1-16,0 0 0 16,15-10 0-16,1-16 0 15,5-11 0-15,3-8 0 16,2-3 0-16,3-2 1 15,-3 6-1-15,-1 5 0 16,-6 12 1-16,-6 12-1 0,-13 15 1 16,11 18-1-1,-14 8 0-15,1 11 0 0,-5 2 0 16,5 5-2-16,0-5-1 15,8 1-1-15,1-12-2 16,14 5-8-16,-8-28-14 16,23 8-10-16,-10-23-3 15,15-1 1-15</inkml:trace>
  <inkml:trace contextRef="#ctx0" brushRef="#br1" timeOffset="16929.9684">16114 16588 67 0,'-8'-21'40'0,"7"39"-1"16,-11-1 1-16,15 17-34 15,-11 7-3-15,5 4 0 16,0 4-2-16,5 0 0 0,-1-2-1 16,4-12-1-16,0-13-2 15,-5-22-3-15,29 9-19 16,-21-32-14-16,12-6-1 15,-4-26 0-15,7-3 0 16</inkml:trace>
  <inkml:trace contextRef="#ctx0" brushRef="#br1" timeOffset="17032.9743">16203 16134 70 0,'-22'-34'39'0,"-7"11"-6"16,-4 16-25-16,7 23-42 16,0-3-5-16,12 14-1 15</inkml:trace>
  <inkml:trace contextRef="#ctx0" brushRef="#br1" timeOffset="17532.0028">16311 16451 35 0,'20'-3'32'0,"-6"-1"3"16,1 8-2-16,-15-4-28 15,18 4 1-15,-18-4 1 16,0 0 1-16,5 10-1 16,0 4 2-16,-9-3-2 15,8 12-1-15,-4 3-1 16,0 13-2-16,2 6 0 15,0 5-1-15,2 5-1 16,-1 2 0-16,4-8 0 16,4-5 0-16,1-14-1 15,6-17 0-15,4-14 1 16,4-17-1-16,3-14 0 15,0-12 0-15,-1-8 0 0,-4-8-1 16,-5 2-1-16,-4-5-4 16,4 16-11-16,-23-13-13 15,11 23-11-15,-13-3-1 16,7 21-1-16</inkml:trace>
  <inkml:trace contextRef="#ctx0" brushRef="#br1" timeOffset="18688.0689">16878 16677 50 0,'-3'24'40'0,"3"-24"-2"16,4 24 2-16,-4-24-26 15,31 1-11-15,0-14 0 16,12-6 0-16,4-10-1 0,2-1 1 16,0-4-1-16,-5-2-1 15,-7 1 0-15,-10 3 0 16,-13 7 0-16,-13 6-1 15,-14 9 1-15,-14 9-1 16,-7 5 1-16,-10 9-1 16,-6 9 1-16,-3 6-1 15,0 7 1-15,5 3 0 16,8 2 0-16,10-2 0 15,13 1-1-15,15-7 1 16,18-4-1-16,13-10 0 16,18-4-2-16,12-9-1 15,17-4-2-15,4-11-2 0,10-3-3 16,-10-18-7-16,10 12 2 15,-19-19 3-15,-3 6 6 16,-16-2 3-16,-16 1 2 16,-13 4 3-16,-13-4 5 15,-5 18 5-15,-24-12 1 16,8 25-2-16,-16-4-5 15,2 15-1-15,-3 4-1 16,1 16 0-16,-1 7-2 16,7 6 1-16,-1 8 0 15,8-1-1-15,1 3-1 16,10-2 1-16,3-9-1 15,4-5 1-15,7-13-1 16,2-13 0-16,4-13 0 16,5-11-1-16,2-13 0 0,2-13 1 15,-2-8-1-15,2-10 0 16,-3-3 1-16,-2 2-1 15,-4 2 0-15,-2 4 0 16,-7 11 0-16,1 8 1 16,-4 9-2-16,1 9 1 15,4 8 0-15,2 6-1 16,10 3 1-16,2-1-2 15,11 0 0-15,1 2 1 16,4-2-1-16,0 2 1 16,-5-1 0-16,-8 1 0 15,-10 1 2-15,-17-3-1 16,0 15 2-16,-19-2-1 15,-8 1 1-15,-8 3 0 0,-1 3-1 16,-4 2 0-16,8-1 0 16,6 2 0-16,10-1-1 15,15 1 1-15,10-6-1 16,17 1 0-16,8 0 0 15,8-5 0-15,1 6 0 16,0-3 1-16,-6 5-1 16,-9 1 0-16,-12 5 1 15,-13 1-1-15,-12 3 0 16,-11 3 0-16,-4-6-1 15,-6-1-1-15,3-6-3 16,-2-13-3-16,18 8-10 16,-11-28-9-16,22 12-9 15,2-31-5-15,10 9-2 0</inkml:trace>
  <inkml:trace contextRef="#ctx0" brushRef="#br1" timeOffset="19198.0981">18258 16646 68 0,'-3'14'41'15,"15"9"-2"-15,-12-23 2 16,30 13-38-16,2-14-1 16,8-4 1-16,6-10-1 15,3-5 0-15,0-5 0 16,-1-7 0-16,-4 0 0 15,-11-1-1-15,-11 3 0 16,-9 3-1-16,-16 6 1 16,-10 5-1-16,-13 11 1 15,-11 9-1-15,-8 12 1 0,-7 11 0 16,-2 9-1-16,2 6 1 15,6 4 0-15,15 2 0 16,9 0-1-16,24-6 1 16,19-9-1-16,16-11-2 15,22-5-1-15,12-12-6 16,24 6-10-16,-7-28-18 15,23 8-5-15,-8-20-2 16,9 0 1-16</inkml:trace>
  <inkml:trace contextRef="#ctx0" brushRef="#br1" timeOffset="20226.1568">19545 16431 61 0,'-8'-19'37'0,"-3"-10"1"16,7 16-1-16,-4-2-31 15,8 15-1-15,0 0-1 16,5 10 0-16,-3 14-1 16,5 16 0-16,-5 5-1 15,5 6 0-15,0 0-1 16,1 0 0-16,3-1 0 15,4-8 0-15,3-1-1 16,4-15 0-16,0-3 0 16,4-9 0-16,-1-9-1 0,1-7 1 15,-1-10 0-15,-3-6 0 16,-3-15 0-16,-2-7 0 15,-2-8 0-15,-4 0 0 16,-5 1 1-16,-1 4-1 16,-1 8 0-16,-1 3 0 15,-2 15 0-15,-1 17 0 16,0 0 1-16,11 22-1 15,-3 3 0-15,1 7 0 16,3 1 1-16,4 5 0 16,3-2-1-16,0-6 0 15,2-6 1-15,5-11-1 16,-2-13 1-16,0-14-1 15,1-16 0-15,-5-11 0 0,-1-13 0 16,-5-5 0-16,-6-3 1 16,-4-2 1-16,-6 1-3 15,-3 9 1-15,-4 13-2 16,-1 7-1-16,2 19-3 15,-5-3-8-15,21 28-15 16,-8-10-11-16,14 24-1 16,1-12 2-16</inkml:trace>
  <inkml:trace contextRef="#ctx0" brushRef="#br1" timeOffset="20888.1948">20499 16248 75 0,'0'0'40'0,"13"-4"0"15,-13 4 0-15,-17-1-35 16,0 4 0-16,1 7-3 15,-9 6 1-15,0 8-3 16,-1 9 3-16,4 9-3 16,-1 7 2-16,8 3-1 15,7 1 0-15,10-3 0 16,9-6 0-16,7-12-1 15,15-12 0-15,2-21 0 16,7-15 0-16,0-15 0 16,1-12-1-16,-5-5 1 15,-6-8 0-15,-9-3 2 16,-13-1-2-16,-8 7 1 15,-10 5-1-15,-8 5 1 0,-6 8 0 16,-6 7 0-16,2 7-1 16,0 12-1-16,2 8 1 15,3 5 0-15,8 10-1 16,5 5 2-16,8 1-1 15,6 3-1-15,7-3 1 16,6-6-2-16,8-1 2 16,8-7 1-16,1-3-2 15,0-3 1-15,2 0 0 16,-2-1 0-16,-6 3 0 15,-1 5 0-15,-6 8 0 16,-9 8-2-16,-4 8 2 16,-2 8-2-16,-5 3 2 15,-2 4 0-15,-3-2 0 0,0-4 0 16,0-5 0-16,0-9 0 15,4-11 1-15,-2-15-1 16,11-16 0-16,-2-12 0 16,2-9 1-16,3-5-1 15,-1-8 1-15,-3-4 1 16,0 0-1-16,-5 4 0 15,-1 10-2-15,-3 6 0 16,0 9-3-16,-1-1-1 16,15 13-10-16,-4-14-9 15,32 26-7-15,-6-23-8 16,30 11-3-16,7-20 1 15</inkml:trace>
  <inkml:trace contextRef="#ctx0" brushRef="#br1" timeOffset="21322.2193">21003 15475 67 0,'0'0'40'16,"-4"21"-2"-16,16 16 1 15,2 10-34-15,5 15-2 16,5 16 1-16,5 20-1 16,1 9 0-16,4 9-3 15,-3 1 2-15,1-5-3 16,-1-13 0-16,-4-16-4 15,3-14-4-15,-15-43-21 16,22-11-10-16,-9-36 0 16,10-14 0-16</inkml:trace>
  <inkml:trace contextRef="#ctx0" brushRef="#br1" timeOffset="21590.2349">21536 15885 73 0,'-40'4'40'15,"7"24"-1"-15,-14 1-1 16,4 15-33-16,-1 1-1 15,9 2-2-15,-1-2 1 16,9-1-2-16,5-9 1 16,13-1-1-16,9-9 0 15,17-9-1-15,12-6 1 16,15-6-1-16,13-2-1 15,4-3 0-15,12 0-2 0,1-5-2 16,3 8-2-16,-14-15-13 16,13 17-18-16,-24-13-1 15,1 7-2-15,-16-20 2 16</inkml:trace>
  <inkml:trace contextRef="#ctx0" brushRef="#br1" timeOffset="21916.2536">22021 15623 78 0,'-23'19'41'16,"-13"6"-1"-16,5 17 1 15,-11 0-37-15,13 2-1 16,7-3-1-16,10 0 1 0,15-9-2 15,13-8 0-15,15-10 0 16,10-7-1-16,6-4 1 16,5 1-1-16,-4 3 1 15,-6 5-1-15,-13 14 0 16,-9 9 0-16,-15 14 0 15,-11 3-1-15,-11 5 1 16,-9 0-1-16,-1-4 1 16,-2-10-3-16,5-12-1 15,2-29-8-15,22-2-12 16,-7-37-12-16,26-1-5 15,2-23-2-15,22 0 0 16</inkml:trace>
  <inkml:trace contextRef="#ctx0" brushRef="#br1" timeOffset="22045.261">22481 16181 92 0,'-15'56'39'16,"-12"-13"-9"-16,6-19-8 16,27-6-58-16,-1-29-7 15,21-11-4-15,7-17 2 16</inkml:trace>
  <inkml:trace contextRef="#ctx0" brushRef="#br2" timeOffset="31561.8053">15542 5439 91 0,'0'0'37'0,"-1"-22"0"16,1 22-2-16,-13 5-31 15,7 8-1-15,-3 10-1 16,-3 13-1-16,-1 15-1 16,-6 14 0-16,-2 16 2 15,-2 9-1-15,-2 3 1 16,-1 1-1-16,3-10 1 15,2-12 0-15,6-20 0 16,5-16-1-16,10-26 0 16,8-25 0-16,11-22 0 15,6-19 1-15,5-17-2 0,3-11 0 16,4-12 0-16,-1-8-1 15,-2 0 1-15,-5 9-1 16,-5 10 1-16,-4 13-2 16,-7 16 3-16,-5 17 0 15,-6 21 0-15,-2 18-1 16,5 27 1-16,-3 9 0 15,0 7 0-15,10 4 0 16,9 1 0-16,11-5-1 16,16-9 1-16,13-14 1 15,12-11-1-15,7-11 0 16,5-12 0-16,-2-5 0 0,-5-6 0 15,-11 1-1 1,-14 1 1-16,-12 4-1 0,-15 10 0 16,-8 10 0-16,-11 17 0 15,-12 16 0-15,-8 18 0 16,-3 15 0-16,-7 15-1 15,0 12 0-15,1 12-2 16,1-6-2-16,16 7-17 16,3-26-17-16,22-6-1 15,2-24 0-15,23-15-1 16</inkml:trace>
  <inkml:trace contextRef="#ctx0" brushRef="#br2" timeOffset="31950.8275">16900 5916 90 0,'-25'-16'39'0,"1"18"-2"16,-15 6 3-16,0 21-23 16,-6 3-14-16,1 13 0 15,1 7 0-15,5 6 0 16,7 0-1-16,9 0 0 15,13-5-1-15,13-9 0 16,17-14-1-16,13-15 1 16,13-16-1-16,8-15 0 15,6-16 1-15,0-9-1 16,-3-11 1-16,-6-1-1 15,-9-4 1-15,-14 6 0 16,-9 6-1-16,-12 9 1 0,-8 10-1 16,-9 13 0-16,-4 15 0 15,-3 11 0-15,-2 11-1 16,2 10 1-16,7 7-2 15,3 1-1-15,10 3-1 16,7-5-2-16,17-3-3 16,-2-20-28-16,22 0-3 15,-3-19 1-15,13-3-1 16</inkml:trace>
  <inkml:trace contextRef="#ctx0" brushRef="#br2" timeOffset="32260.8452">17448 6063 103 0,'-17'-6'36'16,"5"23"2"-16,-12-4-3 0,2 16-31 15,0 2-2-15,10 4 1 16,1 1-1-16,5-3 0 16,4-6 0-16,6-4 1 15,4-12-1-15,6-6 0 16,3-12 0-16,4-6 1 15,-1-10-1-15,-1-4 0 16,1-8 0-16,0 3 0 16,-4-4-1-16,-2 5 0 15,-5 3 0-15,-1 6-1 16,3 5 0-16,0 3-1 15,7 3-1-15,1-3-3 16,13 5-2-16,0-18-23 16,18 10-11-16,-3-16 2 15,15 2-3-15,-7-16 3 0</inkml:trace>
  <inkml:trace contextRef="#ctx0" brushRef="#br2" timeOffset="32453.8563">18144 5344 104 0,'-16'38'39'0,"-15"10"2"15,9 29-2-15,-2 10-34 16,4 13 0-16,2 7-1 16,6 4-1-16,4-5-1 15,7-8-2-15,9-9-2 16,3-23-3-16,15-9-32 15,-6-30-4-15,15-11 0 16,-4-27 0-16</inkml:trace>
  <inkml:trace contextRef="#ctx0" brushRef="#br2" timeOffset="32762.874">18419 5812 117 0,'-42'23'42'0,"1"17"0"16,-12-7 0-16,4 2-40 15,9 1 2-15,8 0-1 16,9-4 0-16,8-3-3 16,9-5 0-16,12-2 0 15,9-8 0-15,7-3 0 16,7-6 0-16,4-3 0 0,1-3 0 15,5-1 0-15,1-2 0 16,5-2 0-16,3 3 0 16,2-3 0-16,3 3-6 15,4-5-2-15,13 13-20 16,-13-18-12-16,11 5-2 15,-14-11 2-15,2 4-2 16</inkml:trace>
  <inkml:trace contextRef="#ctx0" brushRef="#br2" timeOffset="32941.8842">19021 5901 117 0,'0'0'40'0,"-33"-1"1"16,17 21-3-16,-9 3-34 0,-1 17-1 16,1 8-1-16,1 12 0 15,2 2-2-15,6 2 0 16,7-4-3-16,9-10-1 15,14-4-16-15,3-32-20 16,14-11-1-16,0-28 0 16,10-7 0-16</inkml:trace>
  <inkml:trace contextRef="#ctx0" brushRef="#br2" timeOffset="33094.8929">19098 5528 109 0,'0'0'36'16,"-17"-3"-1"-16,17 3-7 15,9 24-66-15,4-17-1 0,17 9 0 16,-1-4-2-16</inkml:trace>
  <inkml:trace contextRef="#ctx0" brushRef="#br2" timeOffset="33400.9105">19416 5828 102 0,'-13'39'42'16,"6"13"2"-16,-12-9-2 15,10 6-32-15,-6-3-3 16,6 1-4-16,0-8-1 15,2-2-1-15,4-11 1 16,8-10-2-16,5-13 0 16,8-14 0-16,6-13 0 15,4-9 0-15,6-11 0 0,3-6 0 16,1-2 0-16,0 4 0 15,-7 10 0-15,-4 7 0 16,-7 16 0-16,-9 14 0 16,-6 13 0-16,-5 15 0 15,0 10 0-15,-4 3 0 16,16 11-7-16,-6-15-23 15,24 7-12-15,2-11-1 16,25-1 0-16,4-18 1 16</inkml:trace>
  <inkml:trace contextRef="#ctx0" brushRef="#br2" timeOffset="33874.9376">20433 5932 114 0,'-50'-16'42'15,"1"17"0"-15,-14 2 0 16,8 17-36-16,-5 6-2 15,10 14-1-15,5 1-1 16,16 6-2-16,14-2 0 16,14-3 0-16,14-10 0 15,12-9 0-15,12-15 0 16,8-10 0-16,6-14 0 15,0-7 0-15,-1-8 0 16,0-3 0-16,-8 0 0 16,-8 2 0-16,-6 12 0 15,-12 7 0-15,-16 13 0 0,10 22 0 16,-17 16 0-1,-12 14 0-15,-6 21 0 0,-9 13 0 16,-8 12 0-16,-4 7 0 16,-3 1 0-16,-1-6 0 15,4-9 0-15,6-12 0 16,5-23 0-16,8-14 0 15,11-24 0-15,16-18 0 16,-3-22 0-16,13-16 0 16,6-15 0-16,11-14 0 15,5-7 0-15,5-10 0 16,5 8 0-16,-5-4-6 15,13 20-21-15,-12-4-16 16,14 19-1-16,3 3 0 0,19 14 0 16</inkml:trace>
  <inkml:trace contextRef="#ctx0" brushRef="#br2" timeOffset="34914.9969">21583 5411 93 0,'1'-19'38'0,"-7"2"-1"15,6 17 0-15,0 0-35 16,-15 18 0-16,6 10 1 15,0 16 0-15,-7 10-1 16,2 14 2-16,-4 8-1 16,6 11 1-16,-2-1-1 15,1 3-1-15,5-6 1 16,2-8-1-16,3-13 0 15,4-11-1-15,1-15-1 16,2-14 0-16,-4-22 1 0,0 0-1 16,10-35 1-16,-8-5-1 15,2-12-1-15,-3-12 1 16,0-14-1-16,5-9 0 15,1-6-1-15,2-2 1 16,5 4 0-16,0 8-1 16,6 8 3-16,3 11-3 15,5 14 3-15,3 16 0 16,6 14-1-16,5 13 0 15,2 10 0-15,0 7 1 16,-4 7-1-16,-3 7 1 16,-10 9-1-16,-11 1 1 15,-15 6-1-15,-11 3 1 16,-13 1-1-16,-9 1 1 15,-3-5-1-15,-4 1 0 0,6-8 0 16,0-5 2-16,14-6-3 16,9-6 3-16,14-3-2 15,11-7 1-15,14 4-1 16,8-5 2-16,6 2-2 15,0 5 0-15,-4 3 2 16,-5 6-2-16,-17 6 2 16,-14 9-2-16,-18 6 2 15,-17 5-2-15,-12 2 3 16,-7 3-3-16,-2-1 0 15,-2-8-2-15,12-5-2 16,11-20-2-16,27 4-14 16,9-32-20-16,29-8-1 15,11-24 0-15,25-8 0 0</inkml:trace>
  <inkml:trace contextRef="#ctx0" brushRef="#br2" timeOffset="35111.0083">22393 5299 119 0,'-16'-13'40'0,"1"33"0"15,-19 8-2-15,2 27-36 16,-2 17-2-16,3 9 2 16,2 14 0-16,3 3-1 15,9 2-2-15,8-4 0 16,12-4-4-16,3-21-10 15,18-3-22-15,4-21-4 0,14-11 1 16,1-24 0-16</inkml:trace>
  <inkml:trace contextRef="#ctx0" brushRef="#br2" timeOffset="35444.027">22682 5793 119 0,'-7'-20'39'0,"-15"2"2"15,3 22-1-15,-12 7-34 16,0 17-3-16,-1 11 1 15,0 11-1-15,1 7-3 16,7 3 0-16,7 2 0 16,9-6 0-16,9-5 0 15,11-11 0-15,13-13 0 0,12-18 0 16,8-14 0-16,5-12 0 15,2-15 0-15,-1-11 0 16,-6-8 0-16,-7-4 0 16,-10 0 0-16,-14 3 0 15,-14 6 0-15,-12 8 0 16,-6 11-5-16,-10 9 1 15,4 13-4-15,-10-2-18 16,20 21-13-16,0-4-2 16,24 10 3-16,4-6-3 15</inkml:trace>
  <inkml:trace contextRef="#ctx0" brushRef="#br2" timeOffset="35700.042">23438 5840 121 0,'0'0'41'0,"-37"-19"-1"15,4 21 1-15,-15 5-36 16,1 9-1-16,0 4-1 16,4 12-3-16,3 8 0 15,9 3 0-15,8 4 0 16,14-1 0-16,13-5 0 15,17-7 0-15,13-9 0 16,13-17 0-16,16-8-3 16,-3-26-24-16,18-1-14 15,-8-20-1-15,6-3 0 16,-13-19 0-16</inkml:trace>
  <inkml:trace contextRef="#ctx0" brushRef="#br2" timeOffset="35901.0535">23870 5306 119 0,'-16'0'42'0,"2"28"0"15,-12 14-1-15,8 23-36 16,-7 6-3-16,6 11 2 16,-2 6-4-16,3 5 0 15,3-2 0-15,3-6 0 16,7-7 0-16,2-16-4 15,15-1-11-15,-4-26-26 16,16-9-1-16,-5-22 0 0,18-8 0 16</inkml:trace>
  <inkml:trace contextRef="#ctx0" brushRef="#br2" timeOffset="36149.0675">24010 5816 125 0,'-38'-5'43'15,"2"17"-1"-15,-17 3 0 16,9 12-39-16,-6 3-3 15,6 3 0-15,9-2 0 16,12 3 0-16,15-4 0 16,15-6 0-16,16-5 0 15,13-4 0-15,11-5 0 16,12-7 0-16,7 0 0 15,3-6 0-15,7 7 0 16,-9-18-22-16,10 15-21 0,-11-8-1 16,2 8 0-16,-11-4-1 15</inkml:trace>
  <inkml:trace contextRef="#ctx0" brushRef="#br2" timeOffset="36308.0767">24557 6224 104 0,'-22'4'45'0,"22"-4"0"16,-21-3-2-16,21 3-25 15,-4-18-18-15,4-2 0 16,5 9-2-16,-11-12-37 16,6 23-4-16,-8-21-2 15,8 21-1-15</inkml:trace>
  <inkml:trace contextRef="#ctx0" brushRef="#br0" timeOffset="41272.3607">14869 7049 91 0,'0'0'36'15,"-13"-10"0"-15,13 10 1 16,0 0-31-16,0 0-2 16,-1 14-1-16,3 4 0 15,-3 11-1-15,1 10-2 16,-2 12 0-16,-2 9 0 0,-4 8-1 15,0 2-1-15,-2 3-3 16,-5-12-4-16,12-1-29 16,-1-22 2-16,7-9-2 15,-3-29-1-15</inkml:trace>
  <inkml:trace contextRef="#ctx0" brushRef="#br0" timeOffset="41496.3735">14613 7023 111 0,'-31'-14'40'0,"1"2"0"16,17 12-2-16,13 0-34 0,0 0-2 15,30 10 0-15,12-5-1 16,12 3-2-16,10-1-1 15,16 4-2-15,5-7-3 16,20 9-26-16,-14-10-6 16,10 7 1-16,-14-10-2 15</inkml:trace>
  <inkml:trace contextRef="#ctx0" brushRef="#br0" timeOffset="41671.3835">15548 7177 104 0,'-34'30'36'0,"3"12"0"16,-7-4-1-16,-2 8-33 0,13 1-1 15,3-1-2-15,8-2 0 16,6-8 0-16,10-3-5 16,0-20-22-16,18-5-9 15,2-18 0-15,15-10-2 16</inkml:trace>
  <inkml:trace contextRef="#ctx0" brushRef="#br0" timeOffset="41830.3926">15500 6783 111 0,'-27'-19'37'0,"-1"4"1"16,14 13-4-16,14 2-38 16,0 0-14-16,38-8-20 0,12-2 2 15,21 3-2-15,5-8 1 16</inkml:trace>
  <inkml:trace contextRef="#ctx0" brushRef="#br0" timeOffset="42022.4036">16172 6695 109 0,'-10'35'38'16,"-18"1"2"-16,4 15-2 15,-12 7-34-15,9 5 0 16,-1 9-2-16,5 3-1 16,-1 5 0-16,4-3-2 15,4-1-1-15,2-9-2 16,8-5-2-16,-8-22-24 15,21-2-10-15,-9-20 1 16,13-9 0-16,-6-18 0 0</inkml:trace>
  <inkml:trace contextRef="#ctx0" brushRef="#br0" timeOffset="42175.4123">15913 7218 105 0,'-15'-19'39'0,"-6"-1"0"16,21 20 0-16,-15-14-33 15,27 9-4-15,22-7-3 16,11-8-5-16,29 1-29 15,-2-17-4-15,17 3 2 16,3-17-2-16</inkml:trace>
  <inkml:trace contextRef="#ctx0" brushRef="#br0" timeOffset="42354.4226">16704 6714 113 0,'-46'35'39'0,"-2"23"0"16,-10 8-1-16,0 16-35 15,10 6-1-15,9 5-1 16,10 1-2-16,7-5-2 15,14-2-3-15,6-23-22 16,22 1-11-16,0-24 0 16,18-7-1-16,-3-24 1 15</inkml:trace>
  <inkml:trace contextRef="#ctx0" brushRef="#br0" timeOffset="42683.4413">16700 7310 102 0,'-15'18'37'15,"21"-3"2"-15,7-10-2 16,7 1-34-16,17-6 0 16,9-3 0-16,3-9-1 15,2-2 0-15,-6-8-1 16,-7-1 1-16,-8-3-1 15,-14 2 1-15,-14-1-2 16,-13 5 2-16,-14 10-1 16,-10 5 0-16,-10 11 0 15,-5 12-1-15,-2 9 1 16,5 11 0-16,7 5 0 0,16 3-1 15,15 0 0 1,21-6-2-16,20-2-2 0,16-18-4 16,32 2-23-16,1-22-9 15,21-5-1-15,0-17 0 16</inkml:trace>
  <inkml:trace contextRef="#ctx0" brushRef="#br0" timeOffset="43149.468">17808 7035 111 0,'-27'14'39'0,"9"18"2"16,-10-3-3-16,8 17-34 0,2 3 0 15,3 9-1-15,4 1 0 16,7 1-1-16,0-2-1 15,6-6-1-15,2-7 1 16,0-9-1-16,1-12 0 16,-5-24 0-16,16 2 0 15,-3-24 0-15,-4-11 0 16,3-12 0-16,2-15 0 15,-4-10 0-15,4-11 0 16,1-7 2-16,-1 3-2 16,0 5 0-16,5 5 1 15,-1 13 0-15,6 10 0 16,7 18-1-16,3 19 0 15,8 16 0-15,2 11 1 16,0 14-1-16,1 6-1 0,-5 7 1 16,-8 5-1-16,-12-1 0 15,-17 3 0-15,-13-2 0 16,-18-3 0-16,-16-1 0 15,-6-6-2-15,-8-5-2 16,1 0-2-16,-5-20-21 16,27 8-11-16,6-11-2 15,29-6 0-15,0 0 0 16</inkml:trace>
  <inkml:trace contextRef="#ctx0" brushRef="#br0" timeOffset="43564.4915">18527 7176 107 0,'-23'-13'38'16,"3"21"3"-16,-13 0-3 16,4 14-31-16,-12 3-2 15,3 9-3-15,0 2 2 16,2 8-2-16,6-4 1 15,7 1-2-15,9-6 1 16,14-7-1-16,9-12 0 16,12-9 0-16,11-12 1 15,6-10-2-15,9-10 0 16,1-10 0-16,0-6 0 15,-2-6 0-15,-6 4 0 16,-9 4 0-16,-7 6 0 16,-9 9 0-16,-10 12 0 0,-5 12 0 15,-15 17 0-15,3 7 0 16,-5 8 0-16,5 9 0 15,4 4 0-15,4 1 0 16,8 1-5-16,8-13-3 16,24 7-10-16,-10-31-11 15,35 5-11-15,-8-21 0 16,16-5-2-16,-3-18 3 15</inkml:trace>
  <inkml:trace contextRef="#ctx0" brushRef="#br0" timeOffset="44050.5196">19141 7214 121 0,'-6'-22'42'16,"-23"5"0"-16,-1 16 1 15,-11 3-38-15,-5 12-3 16,0 7-2-16,3 6 0 0,4 4 0 16,10 4 0-16,13-4 0 15,16-1 0-15,18-8 0 16,15-12 0-16,12-10 0 15,9-9 0-15,8-14 0 16,-1-8 0-16,0-7 0 16,-4-4 0-16,-12 1 0 15,-8 6 0-15,-13 5 0 16,-13 12 0-16,-11 18 0 15,-16 17 0-15,-7 18 0 16,-8 17 0-16,-9 17 0 16,-3 15 0-16,-5 13 0 0,-1 7 0 15,1-1 0-15,1 0 0 16,6-8 0-16,3-11 0 15,10-17 0-15,3-15 0 16,9-21 0-16,5-15 0 16,11-16 0-16,6-35 0 15,10-10 0-15,9-15 0 16,8-16 0-16,7-9 0 15,4-5 0-15,8-1 0 16,0 4 0-16,-3 7 0 16,4 8 0-16,-8 5-4 15,6 26-12-15,-19-8-5 16,18 30-6-16,-27-12-4 15,14 24-2-15,-21-9 1 16,7 20-1-16,-23-4-1 0</inkml:trace>
  <inkml:trace contextRef="#ctx0" brushRef="#br0" timeOffset="44365.5375">19404 7246 89 0,'2'10'40'0,"-2"-10"-2"16,27 9 3-16,-4-13-18 16,17 6-17-16,1-5-1 15,9-1-1-15,0-4-1 16,0-2 0-16,-3-5 0 15,-4-3-3-15,-8 2 0 16,-7-5 0-16,-7 3 0 16,-13 0 0-16,-8 6 0 15,-14 6 0-15,-11 7 0 16,-7 10 0-16,-7 9 0 0,-2 11 0 15,3 7 0-15,2 6 0 16,8 3 0-16,12-1 0 16,12-1 0-16,11-7 0 15,14-4 0-15,4-23-13 16,20 4-7-16,-12-31-9 15,32 6-7-15,-8-32-2 16,24-3-5-16,0-15 1 16</inkml:trace>
  <inkml:trace contextRef="#ctx0" brushRef="#br0" timeOffset="45050.5768">22966 6824 111 0,'12'-15'40'16,"5"11"1"-16,-17 4-1 15,14-4-33-15,-27 18-3 16,-10 16 0-16,-19 9-2 15,-17 15 0-15,-12 11-1 16,-7 3-1-16,3 7 0 16,5-5-2-16,20-3-3 15,19-24-7-15,47 3-21 16,18-30-8-16,39-10-1 15,14-19 0-15</inkml:trace>
  <inkml:trace contextRef="#ctx0" brushRef="#br0" timeOffset="45351.594">23377 7042 129 0,'-45'13'43'16,"-14"1"-2"-16,7 11 1 16,-2 2-42-16,20 4 0 15,13 1 0-15,18-1 0 16,14-2 0-16,19-1 0 15,13-4 0-15,12-1 0 16,-1-2 0-16,3-4 0 16,-6 2 0-16,-8 1 0 15,-15 3 0-15,-15 4 0 16,-13 1 0-16,-12 3 0 0,-8-1 0 15,-9-4 0-15,-2 0-2 16,-3-11-2-16,11-2-8 16,-2-26-14-16,25 13-10 15,0-41-6-15,18 7 0 16,1-21-1-16</inkml:trace>
  <inkml:trace contextRef="#ctx0" brushRef="#br0" timeOffset="45501.6026">23500 7043 144 0,'0'0'45'0,"-15"6"-1"15,22 10-22-15,16-6-22 16,14-7 0-16,26 4 0 16,5-14 0-16,32 13-30 15,-11-21-8-15,25 6-8 0,0-9-1 16,8-1 1-16</inkml:trace>
  <inkml:trace contextRef="#ctx0" brushRef="#br0" timeOffset="51124.9242">13718 8480 88 0,'1'-10'38'0,"8"-11"-2"16,16 2-1-16,17 7-46 15,10-6-26-15,24 11 0 16,1-5-1-16,9 10 1 15</inkml:trace>
  <inkml:trace contextRef="#ctx0" brushRef="#br0" timeOffset="51656.9546">13845 9474 90 0,'0'0'37'0,"22"-16"-3"16,7-2-20-16,17 4-50 15,14-8-1-15,17 2-1 16,3-3 0-16</inkml:trace>
  <inkml:trace contextRef="#ctx0" brushRef="#br0" timeOffset="52242.9882">13912 10847 95 0,'30'-7'33'15,"14"-1"-31"-15,5-5-2 16,9 2-38-16,3-4-3 16</inkml:trace>
  <inkml:trace contextRef="#ctx0" brushRef="#br0" timeOffset="53250.0458">13938 12010 72 0,'14'-1'39'0,"-14"1"-2"15,25-13 1-15,-9 4-35 16,7-7-7-16,8 4-31 15,0-3-1-15,5 4-2 16,0-1 0-16</inkml:trace>
  <inkml:trace contextRef="#ctx0" brushRef="#br0" timeOffset="53829.0789">15285 11555 77 0,'-33'5'37'16,"-3"10"0"-16,-19-1-1 15,-2 14-31-15,-7-1-2 16,8 10 2-16,-1-4-1 16,9 1-3-16,15-4 2 15,13 0-2-15,17-8 1 16,15-5-3-16,16-4 2 15,9-7-3-15,13 0 3 16,3-2-1-16,2 2 1 16,-4 3 0-16,-10-1-1 0,-7 8 1 15,-18 5-1-15,-11 8 1 16,-17 0-1-16,-6 2 0 15,-5 0-2-15,-4-8-2 16,12 13-15-16,-4-22-20 16,19-3 0-16,0-11-2 15,27-9 1-15</inkml:trace>
  <inkml:trace contextRef="#ctx0" brushRef="#br0" timeOffset="54610.1235">15678 12026 64 0,'-7'-19'35'0,"-3"-3"0"16,9 6 1-16,-8-3-32 0,9 8 0 15,-4-1-1-15,4 12 1 16,0 0 0-16,0 0 0 15,-17 20 0-15,10 5-1 16,-3 3-1-16,0 11-1 16,0 4 0-16,-3 4 1 15,4 0-1-15,3-4 0 16,-2-6-1-16,5-9 1 15,-1-7-1-15,4-21 1 16,0 0 0-16,9-16-1 16,-1-12 1-16,3-7-1 15,-2-8 1-15,2-5-1 16,0-4 1-16,0-5-2 15,3 4 1-15,-2 1 3 0,3 10-3 16,3 2 2-16,-1 9-2 16,4 8 2-16,1 9-2 15,1 11 2-15,-1 11-2 16,0 7-3-16,0 6 3 15,-2 8-3-15,-5 2 2 16,-4 7-1-16,-5 2 1 16,-7 0-1-16,-7 4 1 15,-7 0 2-15,-9-1-1 16,-4-4 0-16,-3-3 0 15,-5-6 0-15,2-4 0 16,2-5 0-16,3-4 0 16,2 1 0-16,5 0 0 15,1 6 1-15,6 10-1 0,1 7 1 16,-1 12-1-16,2 6-1 15,3 9-1-15,1-3-3 16,13 8-16-16,-5-21-18 16,14-3 0-16,2-24-1 15,16-12 0-15</inkml:trace>
  <inkml:trace contextRef="#ctx0" brushRef="#br0" timeOffset="55015.1467">16132 12133 89 0,'0'0'39'16,"2"19"-1"-16,10-33-2 15,13 2-35-15,12-7 0 16,11-9 1-16,4-3 0 16,0-5-2-16,-4 1 1 15,-2-1-1-15,-12 5 1 16,-8 3 0-16,-17 5-1 15,-10 10 3-15,-14 8-2 16,-11 6 0-16,-7 8 0 16,-7 9 1-16,-4 9-1 15,-2 7 1-15,6 10-1 0,3 1-2 16,9 1 3-1,13 2-2-15,11-8 1 0,15-5-2 16,19-13 0-16,14-16-3 16,19-7-6-16,5-22-20 15,23-4-11-15,-6-17 2 16,12-1-2-16</inkml:trace>
  <inkml:trace contextRef="#ctx0" brushRef="#br0" timeOffset="55237.1594">17105 11506 90 0,'-22'9'40'16,"-12"11"0"-16,6 20 2 16,-9 14-34-16,2 5-7 15,3 6 1-15,3 9-2 0,5 1 1 16,5 0-2-16,11-5-1 15,5-9-3-15,13-8 0 16,3-22-5-16,25-3-26 16,-8-29-3-16,15-6 0 15,-5-24-1-15</inkml:trace>
  <inkml:trace contextRef="#ctx0" brushRef="#br0" timeOffset="55445.1713">17328 11565 89 0,'0'0'41'0,"-15"9"-1"15,2 30 1-15,-19 4-33 0,2 18-5 16,-1 7 0-16,3 11-1 16,1 0-1-16,5 3-1 15,7-1 0-15,6-9-4 16,9-6 1-16,7-13-4 15,19 1-23-15,-5-27-11 16,19-10 2-16,-2-21-2 16</inkml:trace>
  <inkml:trace contextRef="#ctx0" brushRef="#br0" timeOffset="55625.1816">17647 11979 95 0,'0'0'39'15,"-29"24"1"-15,7 10-2 0,-15 5-35 16,9 7-1-16,1 8-3 15,4-1 1-15,7 1-4 16,2-5-1-16,23-2-34 16,-9-17 2-16,14-2-3 15,0-19-1-15</inkml:trace>
  <inkml:trace contextRef="#ctx0" brushRef="#br0" timeOffset="56089.2082">17829 11760 107 0,'-11'-19'41'16,"11"19"4"-16,-18 3-4 0,6 1-39 15,12-4-1-15,7 21-1 16,2-5 1-16,6 6-4 15,2 5 3-15,-2 5-3 16,1 6 4-16,-2 3-4 16,-8 6 4-16,-3 1-3 15,-6-1 2-15,-4-1 1 16,-4-4 0-16,-1-7 0 15,2-8 0-15,1-8 0 16,9-19 0-16,0 0-1 16,17-26 1-16,8-6-1 15,4-6 0-15,5-5 0 16,7-3 0-16,2 1 0 15,-4 6 0-15,-4 9 0 0,-8 10 0 16,-7 12 0-16,-6 12 0 16,-9 11 0-16,-5 8-1 15,-1 7 0-15,2 3-1 16,1 4 0-16,10 2-3 15,1-9-3-15,19 8-16 16,-8-24-14-16,23 4-2 16,-2-21-1-16,10 1 2 15</inkml:trace>
  <inkml:trace contextRef="#ctx0" brushRef="#br0" timeOffset="56535.2335">18655 12003 92 0,'-10'-11'40'0,"-23"-2"1"0,2 14 0 15,-14 4-31-15,4 7-6 16,-2 8-1-16,8 8 0 15,3 0-1-15,9 7 0 16,11-2-1-16,12 1 0 16,9-8 0-16,13-6-1 15,8-8 1-15,6-10-1 16,5-9-1-16,2-8 1 15,-2-8 0-15,0-4-1 16,-5-1 1-16,-9 2-1 16,-3 4 0-16,-8 8 1 15,-16 14-1-15,0 0 1 16,-1 33-1-16,-16 11 1 15,-8 13-1-15,-7 18 1 0,-4 12-1 16,-4 8 1-16,1 3-1 16,3-4 0-16,3-9 1 15,7-11 0-15,3-15 0 16,7-21-1-16,6-23 2 15,10-15-1-15,-1-26 0 16,11-8 1-16,0-17-1 16,12-13 0-16,1-9 0 15,5-6-1-15,6 2 0 16,-3-1-4-16,14 17-12 15,-20-11-18-15,21 19-4 16,-16 1-3-16,15 15-1 16</inkml:trace>
  <inkml:trace contextRef="#ctx0" brushRef="#br0" timeOffset="57351.2803">23479 11372 70 0,'11'18'37'0,"-11"-18"1"16,0 0 0-16,-14 7-25 16,10 9-5-16,-11 1-1 15,-3 15-1-15,-9 9-2 16,-4 9 1-16,-6 10-3 15,-3 4-2-15,2 3 0 16,5-4-3-16,10-3-2 16,7-18-9-16,25-2-24 15,4-17-3-15,23-9 2 16,6-16 0-16</inkml:trace>
  <inkml:trace contextRef="#ctx0" brushRef="#br0" timeOffset="57683.299">23795 11745 97 0,'0'0'40'15,"-32"2"-1"-15,13 14 1 16,-19-4-35-16,11 6-1 16,-3 1-1-16,4 3-3 15,-1-3 1-15,8 3-2 16,7-2 2-16,8-5-2 15,8 1 1-15,10-5-2 16,9 1 3-16,8-2-1 16,8 2 0-16,2 3 1 15,1 4-1-15,-5 4 0 16,-6 9 0-16,-10 5 0 0,-11 5 0 15,-14 3 0-15,-7 0-1 16,-8-2 1-16,-3-5-2 16,2-14-1-16,5-8-2 15,2-24-5-15,24 1-20 16,-3-26-9-16,15-6 1 15,2-18-2-15</inkml:trace>
  <inkml:trace contextRef="#ctx0" brushRef="#br0" timeOffset="57841.3084">23900 11736 110 0,'-22'1'43'0,"-6"-1"-1"16,12 14 1-16,16-14-38 16,0 0-1-16,33 6-6 0,14-17-5 15,22 9-16-15,-5-20-17 16,17 9-2-16,-6-9-1 15,1 9 0-15</inkml:trace>
  <inkml:trace contextRef="#ctx0" brushRef="#br0" timeOffset="58345.3372">23669 11197 67 0,'0'0'36'16,"-20"20"1"-16,-8-1 1 0,2 22-27 15,-18 1-2-15,3 22-1 16,-12 6-1-16,1 20 1 16,-9 6-3-16,4 10-2 15,-4 3-2-15,3 1 0 16,7-5-2-16,4-12-2 15,14-5-4-15,-2-32-24 16,26-6-8-16,8-28-1 16,22-20-1-16,8-27 0 15</inkml:trace>
  <inkml:trace contextRef="#ctx0" brushRef="#br0" timeOffset="63501.6321">14641 8145 79 0,'7'-14'38'15,"-8"-2"-1"-15,1 16 0 16,0-19-34-16,0 19 1 15,0 0-2-15,-6 18 0 16,-3 0 0-16,0 10-2 16,-3 3 2-16,-2 9-2 15,-4 3 1-15,0 5 0 16,-1 1 0-16,0-1 1 15,0-4-2-15,4-4 1 16,0-7-1-16,6-7 0 16,1-9 1-16,8-17-1 0,0 0 0 15,9-17 1-15,6-12-1 16,3-8 1-16,1-6 0 15,3-9 0-15,0-1 0 16,0-2-1-16,-3 6 1 16,-4 8 0-16,-3 7 0 15,-6 11 0-15,1 9-1 16,-7 14 0-16,0 0 1 15,9 24-1-15,-4 5 0 16,2 4-1-16,2 10 0 16,7 2 1-16,5 1 0 15,5-1 0-15,4-6 1 16,5-6 0-16,1-8 0 15,1-10 0-15,-3-13 0 16,-1-10 1-16,-7-14-1 0,-1-9 1 16,-11-8-1-16,-6-7 0 15,-7-4-1-15,-3-5 0 16,-6 2-2-16,-2 1 1 15,1 11-4-15,-5 4-1 16,14 16-17-16,-8-3-16 16,8 24 0-16,10-13-1 15,7 26 1-15</inkml:trace>
  <inkml:trace contextRef="#ctx0" brushRef="#br0" timeOffset="63903.6551">15284 8313 87 0,'0'0'36'0,"10"1"1"16,3 3-1-16,-2-5-32 15,10 4 0-15,-1-4-1 16,8 1 1-16,-3-4-1 15,5 1 0-15,-3-7-1 16,0-2 1-16,-4-3-1 16,-6-3 0-16,-4-2-1 15,-6 0 1-15,-7-5-1 16,-7 8 1-16,-6-3-1 15,-5 11 1-15,-8 7-2 16,-4 7 1-16,-5 9-1 16,-1 7 0-16,-1 11 0 0,7 0 0 15,4 8 0-15,11-5-2 16,10 0 1-16,12-5-1 15,21-5-2-15,12-8-2 16,19 1-4-16,2-23-17 16,21 8-13-16,-2-15 2 15,9 2-1-15,-10-10 2 16</inkml:trace>
  <inkml:trace contextRef="#ctx0" brushRef="#br0" timeOffset="64268.676">16053 8261 92 0,'-15'-9'37'15,"-19"-3"1"-15,3 10 0 16,-14 1-29-16,4 6-4 0,-2 0-1 15,5 11-1 1,0 3 0-16,5 6 0 0,3 1-2 16,7 6 1-16,7-2 0 15,9 1-1-15,7-6 0 16,13-4 0-16,10-9-1 15,11-9 1-15,8-10 0 16,8-9-1-16,2-8 1 16,2-8-1-16,-5-2 1 15,-5-3-1-15,-6 6 1 16,-11 2-1-16,-8 9 0 15,-10 7 0-15,-9 13 0 16,-8 11 0-16,-5 10 0 16,-3 11-1-16,2 6 0 15,0 3-1-15,8 3-1 0,4-9-1 16,15 0-3-16,4-28-13 15,30 4-10-15,-5-27-10 16,21-8 0-16,-2-17 1 16,12-10 1-16</inkml:trace>
  <inkml:trace contextRef="#ctx0" brushRef="#br0" timeOffset="64470.6875">16681 7845 86 0,'-27'-13'38'0,"3"25"1"15,-13 12 0-15,4 28-16 16,-4 7-19-16,5 14-2 15,5 12 1-15,5 2-3 16,6 3 0-16,7-3-2 0,9-2-2 16,0-17-4-16,14 0-21 15,-10-28-11-15,10-7 1 16,-14-33-1-16,19 7 2 15</inkml:trace>
  <inkml:trace contextRef="#ctx0" brushRef="#br0" timeOffset="64938.7143">16366 8259 101 0,'-15'-16'38'16,"15"16"1"-16,0 0 0 16,23-4-34-16,6 3-1 15,18 1-1-15,9-5 1 16,11 1-2-16,1-5 1 0,2 2-2 15,-9 1 1-15,-6 0-1 16,-12 4 0-16,-11 3 0 16,-15 6 0-16,-10 6 0 15,-11 5 0-15,-6 4 0 16,-3 8-1-16,-7 3 1 15,0 4-1-15,2 1 0 16,-1-2 0-16,5-5 1 16,6-3-1-16,7-10 0 15,1-18 0-15,21 6 0 16,1-16 1-16,3-9 0 15,4-7-1-15,2-2 1 16,0-4-1-16,-2 3 2 16,-6 5-2-16,-7 5 0 0,-2 9 0 15,-14 10 0-15,11 11 0 16,-9 9 0-16,-6 10 0 15,4 4 0-15,2 6-3 16,-2 1 0-16,7 3-2 16,-2-7-3-16,17 5-10 15,-15-23-11-15,24 8-5 16,-10-20-7-16,13-5 0 15,-7-14 2-15</inkml:trace>
  <inkml:trace contextRef="#ctx0" brushRef="#br0" timeOffset="65305.7352">17369 8342 107 0,'-15'9'39'0,"16"10"1"16,-6-9-2-16,12 8-33 15,9 0-1-15,10-1 0 16,6-3-1-16,7-6-1 15,1-6 0-15,2-5-1 16,0-8 0-16,-4-4 0 16,-7-5-1-16,-4-3 0 15,-11-3 1-15,-7-2-2 16,-8 5 1-16,-8 4 1 15,-7 5-1-15,-8 6 0 16,-5 11 0-16,-8 10 0 16,0 7 1-16,-1 10-1 15,3 5 1-15,6 6-1 0,7 4 1 16,11-4-2-16,15 0 0 15,12-9-2-15,19-2-5 16,5-22-10-16,27 10-13 16,-9-25-6-16,20 1-4 15,-6-19-1-15,10-1 1 16</inkml:trace>
  <inkml:trace contextRef="#ctx0" brushRef="#br0" timeOffset="65622.7534">18206 8245 111 0,'-37'3'40'0,"-14"1"1"15,4 12-2-15,-6-6-34 16,10 9-3-16,10-1-1 0,12 3 1 16,9 1 0-16,14-2-1 15,12-4-1-15,11-2 0 16,4-1 0-16,5 1 0 15,1-2 0-15,-4-2 0 16,-6 2 0-16,-5 0 0 16,-11 3 0-16,-7 2 1 15,-11-1-1-15,-2 1 0 16,-8 0 0-16,-2-2 0 15,3 0-1-15,-2-4-1 16,10 0-3-16,10-11-6 16,6 12-16-16,1-25-8 15,24 6-6-15,1-13 0 16,19-1 1-16</inkml:trace>
  <inkml:trace contextRef="#ctx0" brushRef="#br0" timeOffset="65934.7713">18612 8201 117 0,'-33'-17'42'15,"7"24"0"-15,-14-3-1 16,16 9-38-16,-4 6-1 16,10 2-1-16,6 3 0 15,12 2 0-15,13-3 0 16,10 1-1-16,7-3 0 15,6-1 0-15,0-3 0 16,-1-1 0-16,-4-2 0 16,-7 2 0-16,-9-1 0 15,-8 5 0-15,-11 0 1 0,-10 2-1 16,-12 3 1-16,-7 1-1 15,-4-1 0-15,-3-1-2 16,2 0-4-16,0-14-7 16,19 11-10-16,-5-26-10 15,24 5-11-15,20-20 1 16,18-7-2-16</inkml:trace>
  <inkml:trace contextRef="#ctx0" brushRef="#br0" timeOffset="66694.8147">23070 8033 82 0,'26'-27'39'0,"-10"-2"-1"16,2 10 1-16,-16-1-29 15,-2 20-3-15,0 0-1 16,-26 18 0-16,-7 10-3 16,-9 16-1-16,-16 10-1 15,-12 18 0-15,-13 9 0 16,-2 6-1-16,-1 3 0 0,7-7-3 15,15 0-2-15,9-20-22 16,33-5-11-16,18-24-1 16,36-10-1-16,14-22-1 15</inkml:trace>
  <inkml:trace contextRef="#ctx0" brushRef="#br0" timeOffset="67060.8357">23309 8230 111 0,'-13'-21'40'0,"13"21"1"16,-30-16-3-16,11 21-35 16,0 6-1-16,1 7 0 15,-5 7-1-15,5 6 0 0,-4 4 0 16,6 3 0-16,4-1-1 15,10 0 1-15,9-6-1 16,10-5 1-16,16-7-1 16,9-6 0-16,9-2 0 15,4-2-1-15,-3-3 1 16,-2 2 0-16,-11 5 0 15,-10 2 0-15,-18 9 0 16,-17 2 1-16,-15 4 1 16,-8 4-2-16,-3-1 1 15,-4-4-4-15,6-1 0 16,-1-20-8-16,28 9-16 15,3-17-14-15,10-18-1 0,9-9 0 16,16-3 0-16</inkml:trace>
  <inkml:trace contextRef="#ctx0" brushRef="#br0" timeOffset="67225.8451">23406 8172 120 0,'-26'-10'43'0,"26"10"0"15,0 0-2-15,22 13-39 16,28-8-4-16,18-9-9 15,34 14-12-15,-9-13-16 16,20 6-5-16,-4-6 1 16,6 4-2-16</inkml:trace>
  <inkml:trace contextRef="#ctx0" brushRef="#br0" timeOffset="78888.5119">14762 10475 78 0,'-2'-11'38'0,"2"11"-2"0,-6-14 3 16,6 14-35-16,0 0 0 15,0 0-1-15,0 0 0 16,-8 16 0-16,5 10-1 15,3 13 0-15,-1 10-1 16,-1 11 1-16,0 8-1 16,-1 6-1-16,-2 3-2 15,-4-4-1-15,3-5-2 16,-2-14-4-16,15 3-16 15,-7-25-15-15,12-9 1 16,0-18 0-16,9-10 1 16</inkml:trace>
  <inkml:trace contextRef="#ctx0" brushRef="#br0" timeOffset="79218.5311">14783 10422 94 0,'-14'-11'38'0,"14"11"2"15,0 0-2-15,20 3-35 16,9-2-1-16,15 2 0 16,15-2-1-16,11 4 1 15,4 1-1-15,2 5 0 16,-1 6-1-16,-7 9 0 15,-17 11 0-15,-13 13 1 16,-20 10-2-16,-22 4 1 0,-21 13-1 16,-19 0-1-16,-13 0 0 15,-11-7 0-15,-3-5 0 16,0-13-1-16,9-11-1 15,8-15-4-15,25-7-8 16,12-23-22-16,28-9 0 16,14-17-2-16,26-7 3 15</inkml:trace>
  <inkml:trace contextRef="#ctx0" brushRef="#br0" timeOffset="79429.5431">15595 10747 95 0,'-15'18'38'0,"1"14"1"15,-9-3-2-15,1 13-33 16,0 2-3-16,5 5-1 16,-1-2 1-16,7-2-4 15,3-5 0-15,4-7-5 16,18-1-16-16,-2-24-16 15,12-6 2-15,-1-18-1 16,12-7 3-16</inkml:trace>
  <inkml:trace contextRef="#ctx0" brushRef="#br0" timeOffset="79564.5509">15615 10503 86 0,'-19'-22'33'0,"8"14"-1"0,11 8-7 15,0 21-58-15,20-4-1 16,9 1-1-16,19 4 0 15</inkml:trace>
  <inkml:trace contextRef="#ctx0" brushRef="#br0" timeOffset="79961.5736">16239 10715 65 0,'-12'1'38'16,"-3"8"0"-16,-17-6 2 16,1 14-11-16,-12-8-22 15,4 10-1-15,-8 3-1 16,6 8-1-16,-2 6-2 0,5 5-2 15,8 2 1-15,6-1-2 16,14-4 1-16,11-2-1 16,16-11 0-16,11-6-1 15,10-13 2-15,10-12 0 16,5-9 1-16,4-8 1 15,0-10-1-15,-6-3 1 16,-7-6-1-16,-7 3 1 16,-7 1-1-16,-10 9 1 15,-6 6-2-15,-12 10 0 16,-2 13 0-16,-9 12 0 15,-1 11-1-15,0 4-1 16,1 8-1-16,3 1-3 16,9 4 1-16,5-9-3 15,18 3-4-15,1-23-17 0,25 4-13 16,-1-16 2-16,15-3 1 15,-4-14 1-15</inkml:trace>
  <inkml:trace contextRef="#ctx0" brushRef="#br0" timeOffset="80473.6029">16819 10767 109 0,'-26'-13'40'0,"-18"1"1"16,5 17-3-16,-10 6-34 16,3 11-1-16,-1 5 0 15,9 10-2-15,8 2-1 16,10 3-1-16,16-2 0 15,11-4 0-15,15-7 0 16,12-8-2-16,8-9 2 0,6-9-1 16,3-11 3-16,-3-10 2 15,-1-5-2-15,-9-6 1 16,-8-6 0-16,-6-1 0 15,-9-1 0-15,-4 5 0 16,-8 4-1-16,-3 8-2 16,0 20 1-16,-11-4 0 15,1 22 0-15,-2 18-1 16,-3 14 0-16,-2 13-1 15,-1 14 0-15,-1 12 0 16,-3 3 1-16,0 4-1 16,0-5 1-16,-1-8 2 15,-1-10 0-15,1-13 2 16,-2-19-3-16,1-13 3 0,-3-20-3 15,3-15 1-15,3-16-1 16,3-15-2-16,8-16 1 16,3-11-2-16,10-9 2 15,11-5-4-15,10 3 4 16,8-3-3-16,15 10 0 15,0 0 0-15,20 20-13 16,-12-5-10-16,17 20-10 16,-12-1 1-16,6 12-4 15,-8 0 5-15</inkml:trace>
  <inkml:trace contextRef="#ctx0" brushRef="#br0" timeOffset="81690.6725">17300 10810 103 0,'0'0'41'0,"0"0"0"0,0 0 0 16,-9 10-34-16,9-10-1 15,-7 22-3-15,4-4 1 16,-8 5-2-16,-1 6-3 16,-5 6 0-16,1 3-1 15,-1 0 1-15,-2-1-1 16,1-4 1-16,5-6-1 15,0-4 0-15,5-8 2 16,8-15 0-16,0 0 0 16,0 0 0-16,19-28-1 15,-3-2 3-15,5-6 0 16,4-9 0-16,7-3 0 15,1 1-1-15,-2 2 2 16,2 3-2-16,-4 11 2 0,-1 7-4 16,-1 9 1-16,-1 10 0 15,-3 8 0-15,1 2 0 16,3 5 0-16,5 0 0 15,7-1 0-15,2-2 0 16,5-3 0-16,1-4 0 16,3-4-1-16,-6 0 1 15,-6-3 0-15,-8 0 0 16,-10 0 1-16,-7 1-1 15,-13 6 0-15,-18-2 1 16,-4 7-1-16,-12 5 1 16,-4 4 0-16,-6 5-1 15,-1 5 2-15,2 6-2 0,5 1 0 16,5 3 0-16,13-2-2 15,12-2 1-15,12-6-1 16,16-6 0-16,11-10-1 16,10-9 3-16,9-10 1 15,5-10 1-15,1-4 0 16,0-9-1-16,-7-1 3 15,-6-4-4-15,-6 4 0 16,-12 3 0-16,-7 8 0 16,-11 6 0-16,-7 18 0 15,0 0 0-15,-25 7 0 16,5 15 0-16,-3 8 0 15,3 6 0-15,2-2-5 16,8 6 1-16,9-10-2 0,13-2-2 16,5-13-4-16,25 3-8 15,-9-29-8-15,21 10-2 16,-13-22-2-16,17 2 25 15,-15-9 6-15,0-1 3 16,-6 1 6-16,-20-8 10 16,9 19 8-16,-25-12 3 15,11 24 6-15,-27-4-25 16,15 11-3-16,-25 15-3 15,7 6-1-15,-5 7 0 16,-2 5-2-16,4 4-2 16,1-1 0-16,2-2 0 15,7-4 0-15,4-7-1 16,10-6 0-16,-3-17 3 0,23 2-3 15,-2-16 4-15,2-7 0 16,4-6 0-16,2-7 1 16,-1-3-2-16,-2 3 2 15,-5 2-3-15,-1 6 3 16,-10 9-3-16,-10 17 0 15,0 0 0-15,0 0 0 16,-7 24 0-16,-4-1 0 16,4 1 0-16,0 0 0 15,8-2 0-15,11-8 0 16,7-10 0-16,9-9 0 15,11-9 0-15,8-5 0 16,1-8 0-16,2-3 0 16,-2 2 0-16,-7 1 0 15,-8 6 0-15,-9 8 0 0,-10 12 0 16,-14 1 0-16,-1 29 0 15,-11 0 0-15,1 8 0 16,-4 1 0-16,4 4-5 16,4-4-1-16,17 0-3 15,2-18-9-15,30 4-5 16,-6-27-7-16,30 7-3 15,-9-24-1-15,18 0-2 16,-9-17 0-16</inkml:trace>
  <inkml:trace contextRef="#ctx0" brushRef="#br0" timeOffset="81975.6888">19344 10694 121 0,'-13'-12'40'0,"-22"2"3"0,4 21-2 16,-12 4-37-16,12 6-2 16,3 6-1-16,13 2 0 15,8 2 1-15,12-3-2 16,11-2 0-16,11-6 0 15,5-3 0-15,4-5 0 16,-2-3 0-16,-5-1 0 16,-6-1 0-16,-6 2 0 15,-9 2 0-15,-11 4 0 16,-10 3 0-16,-9 2 0 15,-8 0-3-15,-6 3-1 16,-1 4-4-16,-6-12-6 16,9 15-5-16,-8-25-9 15,23 11-7-15,-8-19-6 0,27 3-3 16,-3-20 0-16</inkml:trace>
  <inkml:trace contextRef="#ctx0" brushRef="#br0" timeOffset="82802.7361">23150 10190 93 0,'19'-12'38'16,"-11"-2"-2"-16,-8 14 3 15,0 0-35-15,-10 3 0 16,-11 12 0-16,-5 15 1 16,-14 11-2-16,-9 17 0 15,-9 13-1-15,-8 11 0 16,-2 5-2-16,2 2-1 15,7 3-6-15,2-19-21 16,29 2-11-16,8-22-1 16,30-11-1-16,12-24-2 15</inkml:trace>
  <inkml:trace contextRef="#ctx0" brushRef="#br0" timeOffset="83110.7537">23277 10464 105 0,'-11'-15'39'0,"-18"5"1"15,4 22-2-15,-11 3-34 16,3 10 0-16,3 2-1 16,10 5-1-16,7 2 0 15,14-1-1-15,12-3 0 16,12-2-1-16,10-2 0 15,7 1 1-15,-1-2-1 16,0 0 0-16,-8 2 0 0,-8-2 1 16,-15 3-1-16,-11-3 0 15,-12 2-1-15,-9-2 0 16,-2-3-2-16,-5-10-2 15,15 4-18-15,-13-21-19 16,27 5 3-16,2-30-1 16,21 4 0-16</inkml:trace>
  <inkml:trace contextRef="#ctx0" brushRef="#br0" timeOffset="83269.7625">23427 10381 124 0,'-16'-8'42'0,"16"8"-1"0,0 0-1 16,31 5-38-16,17-2-6 15,9-15-21-15,33 12-15 16,-7-10-2-16,18 5-1 16,-2-9 0-16</inkml:trace>
  <inkml:trace contextRef="#ctx0" brushRef="#br0" timeOffset="86695.9587">15306 9159 71 0,'19'-24'35'0,"-9"-6"1"16,0 12-8-16,-13-14-17 15,6 8-2-15,-15-4-2 0,0 9-1 16,-11 1-2-16,-9 8 0 16,-8 7-1-16,-8 10-1 15,-8 11 1-15,-5 12 0 16,-5 13-1-16,1 16 0 15,3 5 0-15,10 11 0 16,9 2 0-16,14 2 0 16,15-4-1-16,17-7 0 15,23-11-2-15,19-21-2 16,27-9-2-16,14-25-4 15,25-1-19-15,-2-27-12 16,11-1 2-16,-9-15-2 16,1 3 3-16</inkml:trace>
  <inkml:trace contextRef="#ctx0" brushRef="#br0" timeOffset="87536.0067">15778 9339 91 0,'-31'-7'37'16,"1"14"1"-16,-19 1 1 16,10 14-30-16,-11 0-3 15,6 14-1-15,1 0-1 16,6 9 0-16,7 0-1 15,9 0-1-15,12-3 0 16,10-5-1-16,15-7 0 16,11-11 1-16,11-11-2 15,10-8 0-15,4-12 0 16,5-9-1-16,-1-9 1 15,-1-4-1-15,-10-5 0 16,-6-4 0-16,-13 3 0 0,-12-1 0 16,-12 4 0-16,-9 7 0 15,-8 4 1-15,-8 9 0 16,-5 6 0-16,1 7 1 15,4 6-1-15,6 7 1 16,4 3-1-16,13 3 1 16,9-3-1-16,10 1 1 15,11-5-1-15,11 0 1 16,3-3-1-16,3-2 1 15,1-2-1-15,-6 3 0 16,-5-1 1-16,-6 3-1 16,-11 4 1-16,-8 9-1 15,-10 4 0-15,-6 3 1 0,-7 7-1 16,-6 0 1-16,-2 4-1 15,0-5 1-15,0 0-1 16,4-11 1-16,5-7-2 16,10-14 1-16,0 0 0 15,15-12 0-15,3-10 1 16,4-8-2-16,4-5 1 15,-1-3 0-15,3-2 1 16,-5 0-2-16,-2 8 2 16,-2 3-2-16,-9 9 2 15,-1 6 0-15,-9 14-1 16,12-5 0-16,-12 5 1 15,8 24-1-15,-2-9 0 16,1 4 0-16,7-3 1 0,5-1-1 16,7-6 0-16,5-7 1 15,11-5 0-15,2-7 1 16,4-4-2-16,3-6 0 15,-2-2 0-15,-3 0 0 16,-4 2 0-16,-8 2 0 16,-11 6 0-16,-3 6 0 15,-11 8 0-15,-7 7 0 16,-4 12 0-16,-7 7 0 15,-1 5 0-15,1 4 0 16,3 5 0-16,2-3-4 16,6 0-2-16,4-11-2 15,18 4-12-15,-9-27-5 16,23 10-5-16,-11-26-4 15,17 3-6-15,-7-16 1 0,8-3 4 16</inkml:trace>
  <inkml:trace contextRef="#ctx0" brushRef="#br0" timeOffset="88056.0364">17057 9459 97 0,'-24'-7'38'15,"9"22"1"-15,-12 3 0 16,10 13-25-16,-6 5-8 16,4 8-2-16,4 1-1 15,5 7 0-15,2-3-1 16,5-4 1-16,4-7-2 15,1-6 1-15,1-9-1 16,3-10-1-16,-6-13 1 16,14-7 1-16,-5-13-2 0,5-8 0 15,0-9 0-15,1-11 0 16,6-5 0-16,1-2 0 15,5-2 0-15,0 7 0 16,2 5 0-16,0 7 0 16,2 10 0-16,-1 11 0 15,3 10 0-15,-2 9 0 16,-5 8 0-16,-3 11-2 15,-8 7 2-15,-5 3 0 16,-6 6-1-16,-9 1 2 16,-5 2-2-16,-9-2 1 15,-3-2 0-15,-4-6 0 16,0-6 0-16,-2-8 0 15,0-7 0-15,3-6-1 0,-1-5 1 16,4-5 0-16,-3 1 0 16,3 1 0-16,-5 8 1 15,-1 11-1-15,2 9 1 16,-4 16 1-16,0 10-2 15,2 10 0-15,5 7-3 16,2-3-4-16,16 11-13 16,-10-24-6-16,27 7-8 15,-12-25-8-15,19-8-3 16,-4-20 1-16</inkml:trace>
  <inkml:trace contextRef="#ctx0" brushRef="#br0" timeOffset="88506.0621">17841 9008 101 0,'0'0'36'0,"-12"21"2"16,2 14 0-16,-14 11-34 16,6 10 0-16,-6 9-2 15,4 11 0-15,-2 4 1 16,2 1-1-16,4-2-1 15,4-5-2-15,7-7-2 16,2-20-5-16,20 1-24 16,-3-23-5-16,12-8-2 15,-2-19 0-15</inkml:trace>
  <inkml:trace contextRef="#ctx0" brushRef="#br0" timeOffset="88884.0839">17885 9530 107 0,'-6'17'39'15,"-1"-6"0"-15,20 7-1 16,6-14-34-16,13 0-2 16,11-9 1-16,9-5-1 15,3-6 0-15,2-5-1 16,-6-2 0-16,-7 1 0 15,-14-1 0-15,-8 3 1 16,-18 4-2-16,-4 16 1 16,-26-13 1-16,-3 19-1 15,-8 6 0-15,-6 10 0 0,-1 8 0 16,1 4 1-16,2 5-1 15,14 2 0-15,9-4-1 16,16-5 2-16,18-7-4 16,20-14 1-16,17-10-3 15,17-17-1-15,17-6-3 16,4-24-10-16,24 7-9 15,-17-23-14-15,9 2 2 16,-17-12-1-16,-4-2 3 16</inkml:trace>
  <inkml:trace contextRef="#ctx0" brushRef="#br0" timeOffset="89054.0934">18962 8954 113 0,'-37'5'40'16,"2"29"0"-16,-12 13 0 16,10 17-34-16,-4 11-3 0,2 10-1 15,8 3-1-15,5 0 0 16,7-1-2-16,5-8-1 15,9-9-4-15,1-22-4 16,18 3-17-16,-15-29-12 16,11-7-1-16,-10-15-1 15,19-19 2-15</inkml:trace>
  <inkml:trace contextRef="#ctx0" brushRef="#br0" timeOffset="89371.1118">18604 9344 109 0,'-11'-4'40'16,"12"15"2"-16,-1-11-2 15,26 14-29-15,3-7-7 16,14 0-1-16,5-4 0 16,7-2 0-16,-2-2-3 15,-1 0 0-15,-8-1 0 16,-8 2 0-16,-7 0 0 15,-10 8 0-15,-11 3 0 16,-7 8 0-16,-7 5 0 16,-7 8 0-16,-3 2 0 15,-1 4 0-15,-2 1 0 16,2-3 0-16,6-4-3 15,2-13-5-15,18 5-12 16,-9-24-7-16,24-9-6 16,-8-15-8-16,14-2 0 0,-7-17 0 15,8-4 4-15</inkml:trace>
  <inkml:trace contextRef="#ctx0" brushRef="#br0" timeOffset="89491.1186">19141 9094 120 0,'-4'-13'39'15,"-8"6"0"-15,12 7-4 16,7 27-55-16,-7-16-17 15,23 10-4-15,3-4 1 16,19 7-2-16</inkml:trace>
  <inkml:trace contextRef="#ctx0" brushRef="#br0" timeOffset="90144.156">19559 9404 91 0,'-40'18'42'0,"-16"-6"1"15,9 12-1-15,-7-15-11 16,13 20-27-16,6 2-2 15,12 4-2-15,8 4 0 16,12 1 0-16,13-1 0 16,11-5 0-16,9-5 0 15,8-9 0-15,7-10 0 16,0-10 0-16,2-12 0 15,-5-8-3-15,0-10 1 16,-8-7 0-16,-6-7 2 16,-8-3-1-16,-5 1 1 15,-5 1 0-15,-7 4 0 0,-2 9 1 16,-3 8 0-16,0 5 1 15,2 19-1-15,4-10 0 16,-4 10 1-16,26 11-2 16,-5 0 0-16,4 0 0 15,5 1 0-15,3 2 0 16,-2-2 0-16,1 5 0 15,-7 0 0-15,-4 2 0 16,-7 2 0-16,-9 5 0 16,-6 1 0-16,-7 1 0 15,-4 2 0-15,-5-2 0 16,3-3 0-16,-1-5 0 15,7-4 0-15,8-16 0 16,0 0 0-16,31-14 0 0,4-10 0 16,9-9 0-16,11-4 0 15,4-4 0-15,1-1 0 16,-3 8 0-16,-8 4 0 15,-7 13 0-15,-14 14 0 16,-12 16 0-16,-11 9 0 16,-10 8 0-16,0 8 0 15,-4 1 0-15,6 6 0 16,0-12 0-16,18 9-16 15,-2-26-4-15,27 13-8 16,-10-27-3-16,27 12-3 16,-8-19-7-16,13 4 0 15,-10-6 8-15</inkml:trace>
  <inkml:trace contextRef="#ctx0" brushRef="#br0" timeOffset="90257.1624">20771 9728 134 0,'-15'-10'44'0,"1"5"-3"16,-6-9-5-16,7-11-51 15,13 25-13-15,-14-30-16 16,18 12 0-16,2-6-2 15,13 0 2-15</inkml:trace>
  <inkml:trace contextRef="#ctx0" brushRef="#br0" timeOffset="91018.2059">23344 9084 96 0,'6'-25'38'16,"-2"10"0"-16,-14-1-2 16,-5 16-32-16,-13 10-1 15,-4 19-1-15,-14 15 0 16,-2 10 0-16,-10 15-1 15,-1 10 0-15,2 7-2 16,3-2 0-16,13 6-7 16,2-18-19-16,24-7-10 15,5-16 0-15,25-10-1 16,7-20 1-16</inkml:trace>
  <inkml:trace contextRef="#ctx0" brushRef="#br0" timeOffset="91349.2249">23445 9272 93 0,'-7'-17'37'16,"-16"7"0"-16,3 21 1 16,-13 3-30-16,8 12-3 15,-4 4-2-15,8 3 0 16,5 0 0-16,8-1 0 15,10-4-2-15,14-1 2 16,11-6-2-16,5-1 1 16,8-1-1-16,-1-1 1 15,-1 1-1-15,-2 3 0 16,-9 1 0-16,-10 4 0 15,-11 2-1-15,-9 4 1 0,-12 1-2 16,-6-6 0-16,-2 2-2 16,-4-8-1-16,10-2-14 15,-10-24-10-15,27 4-12 16,-6-31 0-16,22-2-1 15,2-12 1-15</inkml:trace>
  <inkml:trace contextRef="#ctx0" brushRef="#br0" timeOffset="91492.2331">23520 9287 116 0,'0'0'42'0,"0"0"1"16,13 6-1-16,18-2-39 16,26-8-7-16,34 12-18 15,0-22-18-15,28 9-3 0,3-8-1 16,11 4-2-16</inkml:trace>
  <inkml:trace contextRef="#ctx0" brushRef="#br1" timeOffset="95494.4619">17114 12859 67 0,'0'0'38'15,"15"-12"0"-15,-15 12 0 16,0 0-33-16,8 20-2 15,-8 5-1-15,-3 11 1 16,-2 11-1-16,-4 10-1 16,3 5 0-16,-2 5-1 15,2 1-2-15,3-2-2 16,-1-18-4-16,15-1-30 15,-8-19 1-15,12-7-2 0,-2-22 0 16</inkml:trace>
  <inkml:trace contextRef="#ctx0" brushRef="#br1" timeOffset="95713.4745">16837 12794 86 0,'-44'-18'40'0,"22"13"1"16,8-2 0-16,30 4-34 15,15 2-5-15,23 2-1 16,18 0-1-16,14-2-2 16,13 6-1-16,1-1-3 15,9 14-9-15,-10-8-25 16,-1 12 2-16,-15-6-2 15,-5 10 2-15</inkml:trace>
  <inkml:trace contextRef="#ctx0" brushRef="#br1" timeOffset="96020.4918">17814 13005 70 0,'-19'16'37'0,"-8"-1"-1"16,4 13 3-16,-10 0-32 16,8 11 0-16,-1 2-2 15,5 7-1-15,2-4 0 16,10 0-1-16,8-5 0 15,10-7-2-15,11-13 1 16,8-7-1-16,9-19 0 16,4-8 1-16,3-11-2 15,-1-10 1-15,-2-7 0 0,-12-5-1 16,-8-3 0-16,-12 4-1 15,-10 5 0-15,-12 5-1 16,-7 12 0-16,-4 8-1 16,0 10-2-16,-1 1-2 15,18 19-26-15,7-13-6 16,11 6 1-16,14-12-2 15</inkml:trace>
  <inkml:trace contextRef="#ctx0" brushRef="#br1" timeOffset="96247.5051">18516 12569 81 0,'-14'7'39'0,"-14"8"0"16,4 22 0-16,-12 15-34 15,8 14-2-15,-2 9 1 16,9 7-2-16,1 4-1 15,7 1 0-15,7-3-2 16,1-12-3-16,11-4-2 16,-6-25-23-16,12-1-11 15,-7-23 1-15,6-5-1 16</inkml:trace>
  <inkml:trace contextRef="#ctx0" brushRef="#br1" timeOffset="96764.5346">18188 13067 93 0,'0'0'40'15,"-12"-15"-2"-15,26 21 0 16,12-5-37-16,15-1-2 16,15 4-2-16,6-9-3 15,13 8 0-15,-2-7 1 16,3 6-1-16,-6-5 0 15,-9 5 4-15,-14-1 1 16,-13-2 4-16,-11 4 2 16,-23-3 1-16,0 0-1 15,-18-14 1-15,-5 11 0 16,-11 0-2-16,0 6 0 15,-3 4-1-15,-1 6 0 16,4 7-1-16,2 3 0 16,3 6 0-16,10 3 0 0,6-1-1 15,7 2 0-15,10-7 0 16,10-4 0-16,10-7 0 15,8-8-1-15,8-7 0 16,1-7 1-16,2-7-1 16,1-7 1-16,-6-2 0 15,-1-6-1-15,-9 3 1 16,-6 0-1-16,-8 3 1 15,-5 5-1-15,-4 5 0 16,-5 13 1-16,0 0-1 16,-7 13 0-16,0 8-1 15,0 7 0-15,0 3-1 16,4 4-1-16,4 1-1 15,4-7-3-15,17 1-8 0,-3-25-26 16,22-2 1-16,0-22-2 16,16-4 4-16</inkml:trace>
  <inkml:trace contextRef="#ctx0" brushRef="#br1" timeOffset="96921.5434">19447 12734 95 0,'-9'-31'39'0,"9"31"3"15,-36 13-3-15,9 31-32 16,-5 16-2-16,2 10-2 15,4 6-4-15,2-1-6 16,20 9-32-16,-6-16-2 16,17 1-1-16,6-21-2 0</inkml:trace>
  <inkml:trace contextRef="#ctx0" brushRef="#br1" timeOffset="97533.5786">21804 12545 86 0,'-70'-10'37'16,"21"7"1"-16,11-4-1 16,25 12-30-16,27-3-3 15,30 4-1-15,31-7 0 16,34 0-1-16,36-6 0 15,35-3-1-15,34-10 0 16,27-8-1-16,25-2-1 16,15-5-1-16,5 1 1 15,-1 2-3-15,-10 6 1 16,-21 1-4-16,-14 22-11 15,-37-4-20-15,-26 14 0 16,-45 2-1-16,-30 14 2 16</inkml:trace>
  <inkml:trace contextRef="#ctx0" brushRef="#br1" timeOffset="97951.6024">23550 12727 76 0,'19'-32'37'15,"0"9"-1"-15,-9-1 1 16,0 10-29-16,-10 14-5 16,0 0-1-16,-28 28 0 15,-3 17 1-15,-18 18-2 16,-11 17 1-16,-12 14-1 15,-4 8 0-15,-4 2 0 16,5-3-3-16,13-5-4 16,5-19-31-16,33-11 0 0,15-26-1 15,31-14-1 1</inkml:trace>
  <inkml:trace contextRef="#ctx0" brushRef="#br1" timeOffset="98333.6244">23679 12942 97 0,'0'0'39'15,"-12"-15"1"-15,26 11-1 16,11-6-35-16,15 0-1 15,9-2-1-15,10 2 1 16,2 5-1-16,4 2-1 0,-11 4 0 16,-3 7-1-16,-14 6 1 15,-19 10-1-15,-19 8 1 16,-19 7 0-16,-17 6-1 15,-15 5 2-15,-5 5-2 16,-6-3 1-16,1 1-1 16,7-2 0-16,11-8-1 15,12-6 1-15,18-6 0 16,14-8-2-16,19-8 1 15,18-13-3-15,22-4-3 16,4-21-15-16,22 4-19 16,0-15 0-16,14 0 0 15,-10-13 1-15</inkml:trace>
  <inkml:trace contextRef="#ctx0" brushRef="#br1" timeOffset="98732.6471">24481 12969 91 0,'0'0'38'0,"0"0"1"16,-9-1-1-16,9 1-31 15,0 0-1-15,0 0 0 16,2 13-3-16,-10 0 0 15,-4 4-1-15,-5 6-1 16,0 1-1-16,-1 4 1 16,0 0-2-16,4-3 2 0,5-1-2 15,11-7 2-15,12-5-1 16,7-6 1-16,7-4-1 15,3-1 1-15,3-1-1 16,-2 0 1-16,-5 3-1 16,-10 2 0-16,-9 8 0 15,-8 4 0-15,-10 6 0 16,-8 5-1-16,-4 1 0 15,-4-1-2-15,0 0-1 16,2-5-2-16,10 5-6 16,-9-22-26-16,23-6-2 15,0 0 0-15,15-12-1 16</inkml:trace>
  <inkml:trace contextRef="#ctx0" brushRef="#br1" timeOffset="98882.6558">24532 13059 105 0,'-12'-34'43'0,"12"15"-1"16,-5-1-1-16,18 13-34 15,6 2-4-15,15 0-5 16,17 12-11-16,-8-16-27 16,29 16-3-16,-4-10 0 15,19 11-1-15</inkml:trace>
  <inkml:trace contextRef="#ctx0" brushRef="#br1" timeOffset="99603.697">25285 13840 61 0,'11'-8'35'0,"-11"8"1"15,0-10-3-15,0 10-24 16,-16-11-3-16,3 10 1 15,-16-7-2-15,-2 6-2 16,-13-2-1-16,-4 4 0 16,-11-1 0-16,-10 3-1 15,-14 0 1-15,-11 1-1 16,-9-1 1-16,-14 2 0 15,-18-4 0-15,-13-1 0 16,-10 1-1-16,-15-3-1 16,-11 2 1-16,-12-3-2 15,-12 1 1-15,-12 2-1 16,-7 5 0-16,-17-2 0 0,-10 4 1 15,-12 2 0-15,-12 1 0 16,-7 5 2-16,-8-2-1 16,-3 0 1-16,-1-2-1 15,2-2 1-15,-4-1-1 16,5-2 0-16,3-3-1 15,-1-4-1-15,0-3 0 16,0 1 0-16,-7 0-1 16,0 1 1-16,-2 3 0 15,-8 3 1-15,2 2-1 16,-3 6 2-16,-1 6 0 15,6-1 1-15,3 2-2 16,4-1 1-16,13 1-4 16,9-9-4-16,23 11-26 0,7-19-10 15,32 0 4-15,13-13-4 16</inkml:trace>
  <inkml:trace contextRef="#ctx0" brushRef="#br1" timeOffset="100285.7361">13704 13914 54 0,'-10'30'32'0,"-5"0"-1"15,-4-5 1-15,8 4-30 16,-12-9 2-16,9 3-1 15,-2-9 3-15,5 3 0 16,-1-15 0-16,12-2 0 0,-13 4-2 16,13-4 0-16,-10-8-2 15,10 8 0-15,-14-22 0 16,4 4 0-16,0-4 1 15,-3-3-1-15,2-7 1 16,-2-6-1-16,1-11 1 16,1-5-1-16,-3-8 0 15,1-9-1-15,-1-12 0 16,1-3 0-16,2-11-1 15,-1-9 0-15,2-6 0 16,-1-4 0-16,4-7 0 16,3-2 0-16,2-4 0 15,-1-9-1-15,0-2 1 0,0-3 0 16,1-3 0-16,0-6 1 15,-2-7-1-15,0-7 0 16,1-4 0-16,0-4 2 16,-1-11-1-16,4-9-1 15,2-10 2-15,1-5-1 16,2-5 1-16,0-8-2 15,6-7 1-15,0 0-3 16,0 1 2-16,5 0 0 16,0 2-2-16,3 1 2 15,1 6-1-15,3 1 2 16,0 7-1-16,1-1 1 15,5 3 2-15,1 5-1 16,0 2-1-16,4 6-1 0,0 3 1 16,0 7-3-1,1 3 1-15,-4 9-1 0,1 11-2 16,-7 7-2-16,-2 13 2 15,-6 9-1-15,-2 17-3 16,-15-2-18-16,9 24-13 16,-9 8 2-16,2 17 0 15,-4 7 2-15</inkml:trace>
  <inkml:trace contextRef="#ctx0" brushRef="#br1" timeOffset="100760.7631">13933 5078 90 0,'15'21'37'0,"-15"-21"1"16,14 21-1-16,-14-21-32 0,8 18-2 15,2-7-1-15,6-3 0 16,1-1-1-16,6 0 0 16,5-3 0-16,8-1 0 15,9-1 0-15,8-1-1 16,13-1 1-16,10-2 0 15,10-2 0-15,15 0-1 16,16-6 1-16,20-1-1 16,17-7-1-16,15-3 3 15,21-3-3-15,17-3 1 16,15-1-1-16,19 2 1 15,11-1-2-15,10 3 2 16,3 3 0-16,11 5-2 16,8 3 1-16,1 3 1 15,9 4-1-15,7 2 1 0,7 0-1 16,6 2 1-16,14 2 0 15,7-1 0-15,7 0 1 16,7-3-1-16,7 2 1 16,4-2 1-16,8 0 0 15,0-1 1-15,1-2 0 16,3 2-1-16,-7-2 0 15,-1 0 0-15,-7-1-2 16,-11-6-4-16,-3 13-16 16,-28-19-19-16,-13 7-4 15,-31-10-1-15,-20 3 2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0T01:32:57.351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00B0F0"/>
    </inkml:brush>
    <inkml:brush xml:id="br5">
      <inkml:brushProperty name="width" value="0.05292" units="cm"/>
      <inkml:brushProperty name="height" value="0.05292" units="cm"/>
      <inkml:brushProperty name="color" value="#00B050"/>
    </inkml:brush>
    <inkml:brush xml:id="br6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1915 1140 57 0,'9'-78'35'0,"-9"78"-3"16,1-70 0-16,-1 70-29 16,0 0-1-16,-6-60 2 15,6 60-1-15,0 0 2 16,0 0-4-16,-28 55 2 15,46 30-2-15,3 19 2 16,11 15-3-16,-11-9 0 16,12 13 0-16,3-3-1 15,1-11 1-15,-10-27-1 16,-7-14-1-16,4-15 4 15,-4-20 2-15,3-24-1 16,-5-32 1-16,9-19 3 0,-3-26-2 16,10-16 1-16,-19 33 3 15,0-9-6-15,3-3-1 16,0-7 0-16,1-2 1 15,1-3-4-15,1 5-1 16,1-1-5-16,2 6-8 16,-6 0-25-16,2 12 2 15,-20 53-3-15,38-82 1 16</inkml:trace>
  <inkml:trace contextRef="#ctx0" brushRef="#br0" timeOffset="578.033">3303 1528 70 0,'-38'-10'35'0,"-1"12"0"16,-11 5 0-16,7 12-29 0,-14 9-1 16,6 10 1-16,-4 9-1 15,6 8-2-15,3-2 1 16,11 2-2-16,10-4 1 15,15-4-1-15,14-5 0 16,17-13-2-16,12-14 0 16,17-12 1-16,10-15-1 15,10-12 1-15,2-14-1 16,1-9 2-16,-5-12-2 15,-5-8 2-15,-9-4-1 16,-9-4 1-16,-45 75-1 16,34-72-1-16,-34 72 2 15,19-65-1-15,-12 21 0 16,-4 17-1-16,-3 27 1 0,-18 12-1 15,2 23 0-15,1 21 0 16,3 8-2-16,9 10-1 16,9-5-1-16,5-12-3 15,16-9-3-15,0-26-12 16,17-2-17-16,1-20 0 15,13-10 1-15,-7-15 3 16</inkml:trace>
  <inkml:trace contextRef="#ctx0" brushRef="#br0" timeOffset="909.0519">4011 1535 86 0,'-4'28'36'0,"-10"7"-1"15,7 11 1-15,-3-1-33 16,1 1-1-16,2-1 0 15,4-1 0-15,0-7 0 16,5 0-1-16,0-12 1 16,4-6 0-16,-6-19 0 15,10 1 1-15,-1-21-1 16,1-11 1-16,-1-10-1 15,1-9 1-15,2-6-2 16,0-8 1-16,1 1-1 16,6 4 0-16,-3 7 0 15,3 12-1-15,2 6-1 16,1 7-3-16,8 11-3 15,-30 16-22-15,0 0-10 16,55-24 1-16,-55 24-1 0,56-8 0 16</inkml:trace>
  <inkml:trace contextRef="#ctx0" brushRef="#br0" timeOffset="1125.0643">4795 1346 110 0,'14'4'41'16,"-14"-4"-1"-16,-14 20-1 15,4-2-36-15,-2 10 0 16,3 11-1-16,1 10-1 16,5 11-1-16,-2 9-2 15,5 4 0-15,5-3-2 16,10-6-7-16,-6-15-28 0,20-10-2 15,-2-23 1-15,10-18 0 16</inkml:trace>
  <inkml:trace contextRef="#ctx0" brushRef="#br0" timeOffset="1282.0733">4967 1270 113 0,'0'0'42'15,"-58"-95"-3"-15,58 95-8 16,-60-84-69-16,60 84-3 15,-52-72 0-15,52 72-1 16</inkml:trace>
  <inkml:trace contextRef="#ctx0" brushRef="#br0" timeOffset="1840.1052">5744 1471 97 0,'-23'-10'37'0,"-15"9"1"15,-7 18-3-15,-16 6-29 16,1 14 0-16,-5 10-2 15,4 9-1-15,-2 0-1 16,16 4 0-16,10-6 0 16,16-7-1-16,19-12 0 15,17-13-1-15,18-17 1 16,19-16 1-16,14-15 0 15,9-9 0-15,0-11-1 16,5-6 1-16,-8-3 0 16,-8-4-1-16,-11 4 1 0,-14 3-2 15,-12 12 1-15,-10 5-1 16,-10 12 0-16,-7 10 0 15,0 13-1-15,-15 22 1 16,6 10-1-16,-2 8 0 16,3 10 0-16,3 6-1 15,8 3 1-15,8-6-4 16,15-12 0-16,3-21-7 15,25-13-26-15,-2-19-2 16,19-16 2-16,-4-25-1 16</inkml:trace>
  <inkml:trace contextRef="#ctx0" brushRef="#br0" timeOffset="2050.1172">6511 1042 111 0,'13'-61'40'0,"-13"61"1"15,4-93-2-15,-4 93-33 16,0 0-2-16,0 0-3 15,-16-20 0-15,-9 87-1 16,3 51 0-16,1 36-3 16,-1 5-1-16,10-2-3 15,2-21-30-15,21-21-3 16,-4-53 1-16,8-16-1 15</inkml:trace>
  <inkml:trace contextRef="#ctx0" brushRef="#br0" timeOffset="2401.1373">6306 1385 96 0,'-18'-2'40'0,"7"11"0"15,12 5-1-15,22 1-17 16,8-4-21-16,11-4 1 15,13-8-1-15,6-5 0 16,4-4 0-16,1-5 0 16,-66 15 0-16,73-15-1 15,-73 15 1-15,68-21-1 16,-68 21 2-16,66-16-2 15,-66 16 1-15,44-10-1 16,3 7 1-16,-12 14-1 0,-10 11 1 16,-9 11-1-16,-8 9-1 15,-5 8 2-15,-13 3-3 16,3 1-1-16,4-4-3 15,-2-21-16-15,16-5-17 16,-11-24-2-16,32 6 1 16,-17-26-2-16</inkml:trace>
  <inkml:trace contextRef="#ctx0" brushRef="#br0" timeOffset="2532.1448">7111 1309 111 0,'-30'-77'40'0,"30"77"-1"16,-38-81-19-16,38 81-50 0,-42-69-9 15,42 69-2-15,0 0-2 16</inkml:trace>
  <inkml:trace contextRef="#ctx0" brushRef="#br0" timeOffset="3455.1976">7744 1371 115 0,'-35'-40'38'0,"6"36"0"16,-9 12-8-16,-6 14-27 16,-4 13 0-16,-3 17-1 15,8 2 0-15,4 7 0 16,17 7-1-16,6-8 1 15,17-2-1-15,12-11 0 16,12-11-1-16,11-13 0 0,13-14 0 16,7-22 1-16,9-11-1 15,1-14-1-15,-4-10 2 16,-4-10-1-16,-9-5 0 15,-49 63 0-15,40-70-1 16,-40 70 2-16,15-72-1 16,-15 72 0-16,2-59 1 15,-2 59 0-15,-15-50-1 16,15 50 1-16,-23-26 0 15,-9 6-1-15,7 19 0 16,1 6-1-16,16 13 2 16,16 5-2-16,21 5 2 15,11-7-2-15,17-10 2 16,2-6-1-16,3-8 1 0,-6 1-1 15,-3-2 0-15,-14-1 0 16,-8 0 1-16,-6 8-1 16,-13 6 0-16,-7 9 0 15,-10 12 0-15,-7 4 0 16,-5 11 0-16,-2 8 0 15,0 2-1-15,-1 0 2 16,9-4-2-16,2-12 2 16,10-11-2-16,11-16 2 15,8-22 0-15,11-13 0 16,4-11 1-16,2-14-1 15,1-8 1-15,-2-10 1 16,-1 4-3-16,-35 62 0 0,33-57 0 16,-33 57 0-1,23-48 0-15,-8 17 0 0,-1 12 0 16,-14 19 0-16,16 15 0 15,-7 18 0-15,3 8 0 16,-6 8 0-16,11 7 0 16,4-2-3-16,2-4-5 15,15-4-20-15,-10-14-13 16,13-3-2-16,-7-14 0 15,11-6 0-15</inkml:trace>
  <inkml:trace contextRef="#ctx0" brushRef="#br0" timeOffset="3599.2058">8994 1792 125 0,'-20'21'43'0,"6"5"0"0,-5-12-4 16,6-15-58-16,13 1-23 15,13 0-2-15,8-1 0 16,6-3-2-16</inkml:trace>
  <inkml:trace contextRef="#ctx0" brushRef="#br1" timeOffset="9929.5679">2355 2357 57 0,'0'0'31'0,"0"0"0"16,0 10-9-16,0-10-14 15,0 0-3-15,0 0-1 16,0 0 0-16,0 0-1 16,0 0-1-16,0 0 2 15,15-10-1-15,-15 10-1 16,24-6 0-16,-8 1 0 15,6 0 0-15,-1 0 0 16,7 1-1-16,1-2-1 16,3 0 1-16,4 2 0 15,5-3 0-15,1 0 0 0,4 0 0 16,5-2 0-16,2-1 0 15,2 0 0-15,2 3-1 16,1-1 1-16,4 1-1 16,-1 1 0-16,3 3 0 15,4-1 0-15,1 1 0 16,4-2 1-16,3 3-2 15,2 0 1-15,3-1 0 16,3-1 0-16,4-1 0 16,4 3 0-16,1 0 0 15,0-1 0-15,2 3 1 16,0-1-1-16,5 1 0 15,0 1 1-15,2-2-1 16,1 1 0-16,1 0 1 0,5-1 0 16,0-1-1-16,4 2 1 15,1-2-1-15,2 4 1 16,-6-2-1-16,0 2 1 15,0 1-1-15,-5 2 1 16,-1 1-1-16,-2-2 0 16,-1 2 0-16,-2 0 1 15,-1 0-1-15,0-3 0 16,2 1 1-16,-1-3 0 15,0 1-1-15,3-2 1 16,-1-1-1-16,-1 1 1 16,3-2-1-16,-1 0 1 15,0 1-1-15,-1-1 0 16,1 0-1-16,-3-1 1 15,-3 1 0-15,-2-1 0 0,-4-2 0 16,-8 0-1-16,-3 2 1 16,-12-3 0-16,-5 3 0 15,-10-3 0-15,-9 2 0 16,-7 0 0-16,-7 2 0 15,-8-4 1-15,-1 2 0 16,0-3-1-16,-1 0 1 16,0-1 0-16,4-1 0 15,2 3-1-15,0-2 1 16,1 3-1-16,-3-2 0 15,-2 2 0-15,-4 0 0 16,-2 3 1-16,-3 0-1 16,-12 2 0-16,16-4 0 15,-16 4 0-15,17-3 0 0,-4 2 0 16,3-2 0-16,4 1 0 15,-1-1 0-15,1 0 0 16,-3 2-1-16,-2 1 0 16,-4-1 0-16,-11 1-3 15,0 0-6-15,11 1-27 16,-11-1 1-16,-14 8-1 15,1-9-1-15</inkml:trace>
  <inkml:trace contextRef="#ctx0" brushRef="#br2" timeOffset="15515.8874">1282 3085 65 0,'13'-8'34'0,"-13"8"-1"15,0 0-6-15,0 0-16 16,0 0-3-16,0 0-1 16,6 20-2-16,-2 8-2 0,-4 14-1 15,1 12-1-15,-1 11 0 16,0 13-2-16,-1 7 2 15,-3 5-2-15,-3 3-1 16,0-13-6-16,11-10-26 16,-4-14 0-16,7-18-2 15,0-23 2-15</inkml:trace>
  <inkml:trace contextRef="#ctx0" brushRef="#br2" timeOffset="15868.9076">1311 3028 100 0,'0'0'37'16,"6"-11"2"-16,20 4-3 15,5-9-36-15,16-2 0 16,17-2 0-16,10 0 0 15,8-1 0-15,3 4 0 16,-3 6 0-16,-10 15 1 16,-10 12-1-16,-10 15 0 15,-18 15 1-15,-20 22-1 16,-23 15 0-16,-19 14 0 15,-18 6 1-15,-14 3 0 16,-9-5-1-16,-4-4 1 16,0-11 0-16,7-18-1 15,12-15-2-15,9-21-1 16,25-4-11-16,2-27-23 0,18-1 0 16,21-32-1-16,14 2-1 15</inkml:trace>
  <inkml:trace contextRef="#ctx0" brushRef="#br2" timeOffset="16126.9224">2447 3209 87 0,'15'19'37'0,"-19"0"0"15,1 20 1-15,-10 10-32 0,-2 7-5 16,-4 6 0-16,2 8 0 15,-3-3 0-15,3-7-2 16,5-6-3-16,2-23-12 16,18-8-21-16,3-26 2 15,17-15-3-15,3-20 2 16</inkml:trace>
  <inkml:trace contextRef="#ctx0" brushRef="#br2" timeOffset="16260.93">2569 2982 99 0,'-27'-45'37'0,"7"17"0"15,-4 8-2-15,16 6-36 16,12 24-13-16,7-6-22 16,21 9-2-16,7-1 0 0,21 6 0 15</inkml:trace>
  <inkml:trace contextRef="#ctx0" brushRef="#br2" timeOffset="16566.9475">3673 2764 91 0,'-26'-37'38'0,"-11"0"1"16,-5 18-2-16,-11 5-32 0,-3 14-1 15,-6 11 0-15,4 17 0 16,-2 19-3-16,7 12 2 16,8 13-2-16,6 8 0 15,15 9-1-15,6 6 1 16,11 0-3-16,5-3-2 15,14-3-2-15,-4-17-12 16,19 3-22-16,-9-20 1 16,5-7-1-16,-7-20 1 15</inkml:trace>
  <inkml:trace contextRef="#ctx0" brushRef="#br2" timeOffset="16755.9583">2935 3396 110 0,'-16'-15'40'15,"16"15"1"-15,0 0-2 16,20-9-38-16,12 2-2 16,14-6-2-16,19 5-7 15,10-17-29-15,20 5-2 16,-1-13 1-16,11 6-1 15</inkml:trace>
  <inkml:trace contextRef="#ctx0" brushRef="#br2" timeOffset="17515.0018">4655 2876 80 0,'-9'-39'37'16,"-9"-7"0"-16,1 10-1 16,-11-9-28-16,5 13-2 15,-9 0-3-15,2 13 1 16,-8 6-2-16,-3 12-1 15,-3 13 0-15,-4 13 2 16,0 11-1-16,0 17 0 16,2 15 0-16,2 16-1 15,7 15 0-15,2 10 1 16,10 1-1-16,4 4-2 0,10-3 0 15,6-15-3 1,9-6-1-16,-1-28-5 0,19-5-25 16,-10-29-4-16,10-9 0 15,-4-26 0-15</inkml:trace>
  <inkml:trace contextRef="#ctx0" brushRef="#br2" timeOffset="17709.0129">3907 3337 89 0,'-36'-24'38'0,"0"-1"0"15,15 15 2-15,5 1-30 16,16 9-6-16,26-6-2 16,13 4-1-16,14-3-1 0,12-3-1 15,14 5-3-15,4-12-8 16,12 10-26-16,-6-8 0 15,5 9-1-15,-16-6-1 16</inkml:trace>
  <inkml:trace contextRef="#ctx0" brushRef="#br2" timeOffset="18114.036">4634 3348 98 0,'-19'24'39'16,"1"-14"0"-16,18 5 0 15,0-15-37-15,27-6 0 16,8-6 0-16,11-6-1 0,6-3 1 16,5-6-1-16,-4-2 1 15,1-3-1-15,-12 1 1 16,-6 1-1-16,-16 3 0 15,-13 5 0-15,-14 3 0 16,-14 8 0-16,-15 7 0 16,-8 8-1-16,-10 9 0 15,-5 11 0-15,-1 10 1 16,2 10-1-16,7 3 0 15,12 2 1-15,15 2-2 16,17-2 1-16,22-8 0 16,20-9-1-16,21-10-1 15,13-13-1-15,19-4-2 16,5-14-2-16,13 3-11 0,-11-22-22 15,4 4 2-15,-18-14-2 16,-4 7 3-16</inkml:trace>
  <inkml:trace contextRef="#ctx0" brushRef="#br2" timeOffset="18446.055">5492 3218 95 0,'-27'13'37'0,"7"17"2"16,-9-1-2-16,13 11-29 15,-6 4-5-15,6 10-1 16,0 2 1-16,3-4-2 15,4-5 0-15,5-6-1 16,3-8 1-16,6-11-1 16,-5-22 2-16,21 6-2 0,-6-24 1 15,7-10 2-15,-3-10-2 16,3-6 2-16,-4-11-1 15,-1-5 1-15,-2 2-2 16,0 2 1-16,-7 6 0 16,2 7-1-16,-3 7-1 15,3 5 0-15,5 10 0 16,5 8 0-16,6 4-2 15,2 2-1-15,9 7-3 16,0-6-2-16,18 14-30 16,-10-13-2-16,7 10 0 15,-11-9-1-15</inkml:trace>
  <inkml:trace contextRef="#ctx0" brushRef="#br2" timeOffset="18844.0778">5955 3258 109 0,'-13'12'39'0,"18"6"1"16,-5-18-1-16,15 0-37 15,7-6 0-15,7 0 0 16,6-4 0-16,2-5 0 15,-1-1-1-15,3-4-1 16,-5 3 1-16,-3-2 0 16,-10 0 0-16,-6-1 0 0,-11 0 0 15,-9 4-1-15,-13 1 1 16,-7 4 0-16,-10 5-1 15,-3 7 1-15,-2 7-1 16,-1 10 0-16,0 8 0 16,9 13 1-16,-1 6-1 15,14 5 0-15,8 3-1 16,8-2 1-16,10-2-1 15,10-7 0-15,16-7-2 16,5-14-1-16,19-4-5 16,-7-22-29-16,20-1-2 15,-9-18 1-15,11-2-1 16</inkml:trace>
  <inkml:trace contextRef="#ctx0" brushRef="#br2" timeOffset="19200.0981">6661 3155 109 0,'-18'15'38'16,"-7"6"2"-16,6 19-1 15,-18-1-34-15,15 6 0 16,1 0-2-16,5 3-1 16,3-7 0-16,6-6 0 15,6-10-1-15,5-9 0 16,5-11 0-16,8-13 0 15,8-11-1-15,7-10 2 16,4-7-1-16,2-7 0 16,3-2 1-16,0 1-2 15,-6 5 0-15,-2 8 0 16,-9 8 0-16,-8 9 0 0,-4 14 0 15,-5 14 0-15,-5 10 0 16,-2 8 0-16,0 6 0 16,1 5 0-16,6 1 0 15,3-4-4-15,10-5-1 16,6-18-3-16,21-2-30 15,-3-25-3-15,18-8 1 16,-8-24-2-16</inkml:trace>
  <inkml:trace contextRef="#ctx0" brushRef="#br2" timeOffset="19400.1096">7595 2700 93 0,'-23'6'40'15,"2"31"4"-15,-17 5-4 0,11 26-17 16,-8 0-20-16,4 13 0 15,4 6-1-15,2 2-1 16,6 2-3-16,4-10-2 16,12 2-13-16,-7-23-23 15,16-2-2-15,-8-31 0 16,14-4 0-16</inkml:trace>
  <inkml:trace contextRef="#ctx0" brushRef="#br2" timeOffset="19584.1201">7317 3227 119 0,'0'0'42'16,"-2"-19"0"-16,19 23-1 0,0-11-37 16,13 4-3-16,11 0-2 15,13-4-3-15,15 10-26 16,-3-13-10-16,15 9-2 15,-8-7 0-15,13 5-1 16</inkml:trace>
  <inkml:trace contextRef="#ctx0" brushRef="#br2" timeOffset="23951.3699">8958 3200 70 0,'0'0'34'0,"1"-17"0"16,-1 17-1-16,-8-16-26 16,8 16-2-16,-13-19 0 15,3 14 1-15,-7-3-1 16,3 8-1-16,-4 0 0 15,-2 7 0-15,-1 6-1 16,3 10 0-16,-4 6-1 16,6 8 0-16,0 2-1 15,3 5 0-15,7 0-1 0,2 2 0 16,9-8 0-16,4-6 0 15,10-9-1-15,9-12 1 16,4-9 0-16,6-15 0 16,2-10 0-16,0-10 0 15,-4-10 1-15,-5-3 0 16,-9-4 1-16,-10 3-2 15,-11 1 1-15,-8 7 0 16,-9 4 0-16,-5 7-1 16,-2 7 0-16,1 3-2 15,5 8-1-15,3-3-2 16,14 13-6-16,0 0-26 15,18-6-2-15,2 2 1 16,13 7-1-16</inkml:trace>
  <inkml:trace contextRef="#ctx0" brushRef="#br2" timeOffset="24328.3915">9414 3107 97 0,'0'0'37'0,"-6"10"1"16,6 0-1-16,0-10-35 15,-4 25 0-15,-1-6 0 16,0 9-1-16,-2 2 1 16,-1 6-1-16,1-1 0 15,3 1 0-15,-3-7 1 16,3-4-1-16,0-7 0 15,4-18-1-15,0 0 1 0,0 0 0 16,18-40-1-16,-3 1 1 16,3-9 0-16,4-8-1 15,1-4 1-15,-1-2 0 16,1 1 0-16,0 13-1 15,-5 6 1-15,0 11-1 16,-2 9-1-16,3 9-1 16,4 11-3-16,1 1-2 15,17 17-8-15,-8-13-24 16,22 18 0-16,-3-15 0 15,14 14 0-15</inkml:trace>
  <inkml:trace contextRef="#ctx0" brushRef="#br2" timeOffset="24862.422">10275 3014 88 0,'-8'-10'38'16,"8"10"0"-16,-30-7 2 16,11 15-31-16,-19-7-4 15,-3 11 0-15,-11 3 0 16,-2 9 0-16,-3 4-2 15,0 11 0-15,4 0-1 16,6 1 0-16,17-2-1 16,12-1-1-16,17-10 1 15,15-9-1-15,16-14 0 16,16-17 0-16,12-10 0 15,5-14 0-15,6-7 1 16,-2-5-1-16,-3-5 1 0,-11-2-1 16,-10 8 1-16,-14 7 0 15,-10 7-1-15,-10 12 0 16,-7 12 0-16,-2 10-1 15,-16 25 0-15,2 20 1 16,-2 28-1-16,-5 19 0 16,1 25 0-16,-3 14 0 15,-1 14 0-15,-2 7 0 16,-2-2 1-16,-2-10 0 15,0-17 0-15,-1-17-1 16,0-19 1-16,-1-23-1 16,-1-19 2-16,0-21-1 15,3-19 0-15,1-21 0 16,1-20 1-16,6-20 0 15,6-23-1-15,5-15-1 0,11-7-1 16,9-7 0-16,13 6-3 16,3-5-3-16,28 21-30 15,-7-2-3-15,14 25 0 16,-2 0 0-16</inkml:trace>
  <inkml:trace contextRef="#ctx0" brushRef="#br2" timeOffset="25326.4485">11100 2985 99 0,'-28'-10'40'0,"2"11"1"16,-15-9 0-16,5 9-33 15,-13 2-4-15,1 6 0 16,-4 5 0-16,1 11-1 16,0 5-1-16,5 13-1 15,3 5 1-15,10 3-2 16,13 0 1-16,14-3-1 15,12-5 0-15,14-11-1 16,14-10 1-16,10-17-1 16,12-18 1-16,4-10 0 15,0-12-1-15,3-9 1 16,-7-5 0-16,-5-5 0 15,-10 1 1-15,-7 4-1 0,-10 11 0 16,-8 6 0-16,-9 13 0 16,-7 19 0-16,-16 7-1 15,-1 17 1-15,-3 12 0 16,-1 8-1-16,4 3 0 15,4 2-1-15,12-5-1 16,6-9-2-16,18-5-3 16,2-27-23-16,26 2-10 15,-2-22 1-15,15 1 0 16,-5-19 1-16</inkml:trace>
  <inkml:trace contextRef="#ctx0" brushRef="#br2" timeOffset="25681.4688">11586 3036 107 0,'-14'1'40'0,"-1"21"1"16,-14-4-1-16,6 14-35 15,-5 2-2-15,5 10 0 16,3-1-1-16,3-2-1 16,6-5 0-16,8-7 0 15,6-7-1-15,9-14 1 16,3-13-1-16,5-10 0 15,5-11 1-15,1-5-1 16,0-7 1-16,1-6-1 16,1 0 1-16,-4 1-1 15,-3 9 0-15,-4 7 0 16,-3 9 0-16,-4 9 0 15,-10 9 0-15,14 17 0 16,-14 8-1-16,0 9 1 0,-4 4-1 16,3 3 1-16,6 2-2 15,-2-7-1-15,9-3-2 16,0-11-2-16,21 3-22 15,-5-28-12-15,12 0 1 16,-3-23-1-16,14 3 2 16</inkml:trace>
  <inkml:trace contextRef="#ctx0" brushRef="#br2" timeOffset="25861.4791">12166 2973 114 0,'-5'-12'41'16,"5"12"0"-16,-15 18-3 15,1 9-34-15,2 6-2 16,3 12 0-16,-2 6-2 15,2 5 0-15,4 0-3 0,1-5-2 16,8 4-15-16,-1-24-20 16,13-2-1-16,-4-26 1 15,14-7-2-15</inkml:trace>
  <inkml:trace contextRef="#ctx0" brushRef="#br2" timeOffset="26012.4878">12311 2758 86 0,'-3'-23'37'15,"-7"11"-2"-15,10 12-5 16,0 0-52-16,0 0-13 16,19 13-4-16,1-5 1 0</inkml:trace>
  <inkml:trace contextRef="#ctx0" brushRef="#br2" timeOffset="26347.5069">12919 2777 102 0,'-19'8'40'0,"-14"-4"2"15,0 20-2-15,-25 0-34 16,6 7 0-16,-5-1-2 16,4 6 0-16,5-2-2 15,11 0 0-15,10-4-2 16,17-8 1-16,22-7-1 15,13-7 0-15,14-5 0 0,8-4 0 16,4 1 0-16,1-1 0 16,-5 1 0-16,-5 4 0 15,-17 8 0-15,-9 4 1 16,-15 6 0-16,-11 6-1 15,-9 3 1-15,-8 2-1 16,-2-1-1-16,-2-5-2 16,8 2-4-16,-5-25-21 15,28 10-13-15,5-24-2 16,19 0 1-16,7-24-2 15</inkml:trace>
  <inkml:trace contextRef="#ctx0" brushRef="#br2" timeOffset="26866.5366">13280 2815 116 0,'-19'19'42'0,"-16"0"1"16,10 18-3-16,-9-1-36 15,2 7-1-15,-2 5-1 16,5 2 0-16,6-2-2 15,7-7 1-15,9-7 1 16,6-8-2-16,10-12 0 16,7-14 0-16,7-13 0 15,4-12 0-15,3-6 0 16,-2-10 0-16,1 0 0 15,-6-4 0-15,-3 2 0 16,-3 11 0-16,-6 3 0 0,-6 12-2 16,-5 17 2-16,0 0 0 15,0 0 0-15,2 14 0 16,0 6 0-16,5-2 0 15,4 2 0-15,4-3 0 16,5-4 2-16,7-3-2 16,-1-7 0-16,6-5 0 15,0-4 0-15,-3-5 0 16,4-1 0-16,-3-2 0 15,-2 0 0-15,-5 2 0 16,-5 1 0-16,-3 7 0 16,-3 5 0-16,-12-1 0 15,4 25 0-15,-12 3 0 16,-1 5 0-16,-1 5 0 15,-3 7-4-15,1 0-3 0,11 8-7 16,-6-24-24-16,28 0-5 16,0-23 0-16,22-4 0 15</inkml:trace>
  <inkml:trace contextRef="#ctx0" brushRef="#br2" timeOffset="27165.5537">14117 2825 111 0,'-20'3'42'0,"-19"0"2"15,2 20-3-15,-8-5-32 16,9 9-7-16,7 1 0 16,10 2-1-16,9 0 0 15,13-5-1-15,13-3 0 0,9 0 0 16,6-1 0-16,-1-2 0 15,-1-2 0-15,-3 3 0 16,-8-3 0-16,-6 5 2 16,-10 1-2-16,-13 3 0 15,-8-1 0-15,-9 2-2 16,-4-1-2-16,-12-9-9 15,13 9-27-15,-18-18-4 16,12 7 2-16,-5-19-3 16</inkml:trace>
  <inkml:trace contextRef="#ctx0" brushRef="#br2" timeOffset="28158.6105">14699 3295 99 0,'0'0'39'0,"0"0"-1"16,-20 18 0-16,5-3-37 16,-4 8-1-16,-1 8-1 15,0 1-2-15,7 11-3 16,-5-8-31-16,20 3 0 15,6-17 0-15,17-8-2 16</inkml:trace>
  <inkml:trace contextRef="#ctx0" brushRef="#br2" timeOffset="28452.6273">15462 2405 97 0,'-28'-1'39'0,"16"28"1"15,-10 4-2-15,-6 17-35 16,5 12-1-16,2 16 1 15,-4 8-1-15,6 4 0 16,1 5-1-16,7 0 0 16,7-4-4-16,3-11-3 15,23-4-32-15,-7-22-2 0,15-4 1 16,-1-20-1-16</inkml:trace>
  <inkml:trace contextRef="#ctx0" brushRef="#br2" timeOffset="28796.647">15793 2839 71 0,'-14'8'38'15,"5"8"-3"-15,-6-10 2 16,8 12-17-16,-2-6-18 16,3 4 0-16,3-3 1 0,3 4 0 15,-1-2 1-15,3 4-1 16,-3 1 0-16,3 3 0 15,-2 4-1-15,0 4 0 16,-2 2-1-16,1 8 0 16,-2-1 0-16,2 2-1 15,-1-2 0-15,1-6-2 16,2-3-3-16,-6-20-20 15,11 5-14-15,-6-16 0 16,8-18-2-16,-3-12 1 16</inkml:trace>
  <inkml:trace contextRef="#ctx0" brushRef="#br2" timeOffset="29135.6664">15836 2577 102 0,'-26'-1'42'15,"-9"-7"-2"-15,11 9-3 16,-9 10-45-16,12-15-31 16,21 4-1-16,0 0 0 15,35 19-1-15</inkml:trace>
  <inkml:trace contextRef="#ctx0" brushRef="#br2" timeOffset="29435.6836">16147 2530 79 0,'5'-17'39'0,"-8"-3"-3"15,3 20 1-15,0 0-28 16,-7 31-2-16,-2 3-1 16,1 16 0-16,-4 13-2 15,-1 10-1-15,-2 8-1 16,4 5 0-16,3-1-3 15,0-9-2-15,16 5-23 16,-7-28-14-16,17-5 0 16,-1-24 0-16,14-7 0 15</inkml:trace>
  <inkml:trace contextRef="#ctx0" brushRef="#br2" timeOffset="29713.6995">16382 2736 101 0,'-36'6'42'0,"8"13"2"16,-10-8-2-16,12 16-36 16,-3-13-1-16,10 6-2 15,5-1 0-15,10-2-1 16,8-3-1-16,7-1 0 15,9-3-1-15,10-4-1 16,3 4 0-16,3-5-1 16,4 0-1-16,1-2-1 0,3 4-2 15,-6-12-11-15,11 13-24 16,-15-10-1-16,12 6 1 15,-14-9 0-15</inkml:trace>
  <inkml:trace contextRef="#ctx0" brushRef="#br2" timeOffset="30051.7188">16684 2915 101 0,'-17'11'40'15,"17"8"1"-15,0-19-1 16,29 9-35-16,3-10-2 15,11-3 1-15,7-9-1 0,4 3 0 16,7-14-2-16,-8 0 2 16,-4-5-3-16,-11 1 2 15,-14-1-2-15,-14 2-2 16,-15 5 2-16,-13 7-2 15,-15 10 2-15,-9 9 1 16,-9 12 0-16,-6 13-1 16,1 14 2-16,3 5 0 15,13 6-1-15,14 0 0 16,22-1-2-16,16-13-2 15,31-1-6-15,9-31-23 16,31 4-11-16,2-25 1 16,15-2-2-16</inkml:trace>
  <inkml:trace contextRef="#ctx0" brushRef="#br2" timeOffset="30943.7698">18209 2212 45 0,'-10'22'37'0,"-17"9"1"16,0 23-1-16,-17 5-13 0,7 18-14 15,-6 5-3-15,6 12 0 16,2-2-1-16,6 1-2 15,6-10 0-15,9-8-1 16,6-14-1-16,8-11-2 16,7-18 1-16,7-15-1 15,6-17 0-15,9-14 1 16,3-14-1-16,5-9 1 15,0-9 0-15,4-4 1 16,-1-2-2-16,-2 6 2 16,-4 7-2-16,-4 10 1 15,-7 12 0-15,-3 14 1 16,-5 18-2-16,-2 11-1 15,-5 9 1-15,-2 9-1 0,1 9 0 16,0-2-3-16,3 3-1 16,-1-17-10-16,16 10-24 15,-9-22-2-15,21 1 2 16,-6-22-2-16</inkml:trace>
  <inkml:trace contextRef="#ctx0" brushRef="#br2" timeOffset="31357.7935">18802 2789 103 0,'-22'24'40'0,"-10"-4"1"15,5 16-1-15,-6-7-35 16,8 11-4-16,3 2 1 0,9 0-1 15,6-1 0-15,8-1 0 16,7-4-1-16,10-6 0 16,8-7 0-16,8-12 0 15,4-9 0-15,7-13 1 16,3-8-1-16,0-11 0 15,-1-6 1-15,-2-6-1 16,-7-3 1-16,-3 4-1 16,-7 1 1-16,-9 8 0 15,-3 5 0-15,-7 11 0 16,-9 16-1-16,0 0 0 15,0 0 0-15,-23 33 0 16,8 0 0-16,1 1-2 16,3 9-1-16,2-5 0 0,12 2-2 15,7-12-3-15,22 5-16 16,4-26-16-16,20-2-1 15,3-18 1-15,14-2 1 16</inkml:trace>
  <inkml:trace contextRef="#ctx0" brushRef="#br2" timeOffset="31884.8237">19671 2894 107 0,'-32'7'40'16,"8"14"1"-16,-12-7-3 15,7 15-34-15,4 2-2 16,3 5 0-16,2 1-1 0,4 1 0 15,5-3 0-15,4-5-1 16,6-7 0-16,2-6 0 16,-1-17 0-16,19-3-1 15,-2-12 1-15,3-9-1 16,0-8 1-16,3-7 0 15,-2-2 1-15,1-4-1 16,-2 0 0-16,-2 9 0 16,-5 1 1-16,-3 10-1 15,-5 5 1-15,-5 20-1 16,0 0 1-16,2 11-1 15,-4 13 0-15,1 4 0 16,1 2 0-16,2 0-1 16,5 4 1-16,4-9 0 15,8-7 0-15,3-6 0 16,7-11 1-16,1-10-1 0,5-5 1 15,-2-8 0-15,1-4 0 16,0-6-1-16,-4 0 1 16,-4 4 0-16,-3 3-1 15,-6 9 0-15,-6 6 0 16,-11 10 0-16,0 0 0 15,5 26 0-15,-14 6-1 16,-1 2-2-16,0 10 0 16,1-4-2-16,11 13-7 15,-4-26-20-15,25 8-9 16,2-21 0-16,25 0-1 15</inkml:trace>
  <inkml:trace contextRef="#ctx0" brushRef="#br2" timeOffset="32282.8464">20656 2855 114 0,'-37'6'42'16,"-16"0"1"-16,7 18-2 15,-8-7-37-15,8 16-2 16,2 8-1-16,10 1 0 15,9 3-1-15,9-3 1 16,15-3-1-16,12-7 0 16,12-12 0-16,10-12 0 15,7-10 0-15,3-11 1 16,2-10-1-16,1-10 0 0,-4-6 1 15,-6-4-1-15,-4 1 0 16,-7 3 0-16,-8 7 1 16,-6 5-1-16,-5 11 0 15,-6 16-1-15,0 0 1 16,-15 16 0-16,1 10-1 15,-3 6 1-15,5 4-2 16,1 2 0-16,7-2-2 16,3-5-1-16,12-5-2 15,5-21-8-15,20 9-17 16,-8-26-10-16,14 2 2 15,-8-18 0-15</inkml:trace>
  <inkml:trace contextRef="#ctx0" brushRef="#br2" timeOffset="32605.8649">20974 2938 99 0,'4'-24'39'0,"-4"24"2"16,-4-22-2-16,4 22-29 15,-13 9-5-15,1 9-2 16,-1 6-1-16,-1 7 1 16,-1 6-2-16,3 0 1 15,2-3-1-15,4 0 0 16,6-9 0-16,7-10 0 15,7-13 0-15,9-11 0 16,7-13 0-16,6-5-1 16,4-6 1-16,1-5 0 15,1 3 1-15,-2 0-2 16,-6 7 0-16,-8 10 0 15,-5 11 0-15,-6 10 0 0,-7 11 0 16,-4 12 0-16,-3 6 0 16,-3 1-3-16,5 9-3 15,-4-14-11-15,21 15-13 16,-13-25-14-16,18-3 1 15,4-22-1-15,15-4 1 16</inkml:trace>
  <inkml:trace contextRef="#ctx0" brushRef="#br2" timeOffset="33327.9062">21866 2723 73 0,'-16'-18'39'15,"-6"18"-1"-15,-17-1 2 16,2 17-20-16,-13-10-13 0,6 6-2 15,0-4 0-15,12 3-2 16,2-4-1-16,14 6-1 16,16-13-1-16,-6 22 1 15,19-7-1-15,9 3-1 16,5 5 1-16,2 3 0 15,3 2 1-15,-6-2-1 16,-3 7 1-16,-10-2-1 16,-12-3 1-16,-12 3 0 15,-11-5-1-15,-6 1 1 16,-5 0-3-16,3-12-3 15,11 12-19-15,0-23-17 16,19-4 1-16,16-7 0 16,20-2-3-16</inkml:trace>
  <inkml:trace contextRef="#ctx0" brushRef="#br2" timeOffset="33478.9148">22309 3215 117 0,'-35'56'39'16,"-5"8"-2"-16,-7 3-19 15,-15-14-57-15,30 3-2 16,1-15 0-16,15-4-1 16</inkml:trace>
  <inkml:trace contextRef="#ctx0" brushRef="#br2" timeOffset="34863.9941">1630 4933 65 0,'0'0'37'0,"-13"-6"-1"0,13 6 1 15,-14-13-20-15,14 13-13 16,-15-12-1-16,15 12 0 16,-13-13 0-16,13 13 0 15,-20-12-1-15,7 9 1 16,-11 3 0-16,-5 5 0 15,-8 5-1-15,-6 8 1 16,-11 8-1-16,-6 9 0 16,-6 7 0-16,1 8-1 15,3 2 0-15,10 6 0 16,8-3 0-16,17-6-1 15,15-4 1-15,20-11-1 16,23-13 1-16,15-14-1 16,14-18 1-16,10-16-2 0,8-12 1 15,2-11 1-15,2-11-2 16,-4-3 2-16,-12-2-2 15,-9 9 2-15,-11 6-2 16,-12 8 3-16,-7 9-1 16,-12 12-1-16,-10 12 1 15,-5 10 0-15,-15 19-1 16,1 9 0-16,-2 9 1 15,-2 8-2-15,5 7 1 16,7-3-2-16,9 2 0 16,10-11-3-16,19-6 0 15,7-19-6-15,27 2-18 16,-10-24-11-16,17-2 0 15,-7-13 0-15,3 0 2 16</inkml:trace>
  <inkml:trace contextRef="#ctx0" brushRef="#br2" timeOffset="35209.0138">2303 5010 80 0,'0'0'36'15,"-15"2"0"-15,5 16 1 16,-6 3-29-16,6 9-4 16,-3 2 1-16,2 7-2 15,-1 0 1-15,5 3-1 16,-1-6 1-16,3-5-2 15,3-8 1-15,2-5-1 16,0-18 0-16,12-1-1 16,3-18 0-16,2-10 1 15,2-10-2-15,2-5 2 0,0-6-1 16,-1-4 1-16,-4 1-1 15,-4 5 1-15,-5 5-1 16,-3 5 0-16,-1 9-1 16,0 2 0-16,4 7-1 15,5 2-1-15,10 7-3 16,3-2-1-16,12 7-1 15,6-5-4-15,18 18-18 16,-9-13-12-16,14 12 1 16,-10-5 0-16,5 7 3 15</inkml:trace>
  <inkml:trace contextRef="#ctx0" brushRef="#br2" timeOffset="35547.0331">2899 5014 91 0,'0'23'38'16,"1"-13"-1"-16,20 2 1 15,2-14-35-15,23-4-1 16,4-7 0-16,12-4 0 16,2-5 0-16,-4-1-1 15,-5-4 2-15,-5 1-1 16,-12-1-1-16,-14 3 0 15,-17 0 0-15,-14 7 0 16,-17 4 0-16,-9 8 1 16,-15 14-1-16,-7 9 0 15,-7 12 0-15,1 10 0 16,1 9 2-16,12 5-1 0,9 0 0 15,17 0-1-15,16-7-1 16,20-11-2-16,17-5-2 16,9-26-20-16,34 0-16 15,3-17-1-15,30-2-2 16,2-17 0-16</inkml:trace>
  <inkml:trace contextRef="#ctx0" brushRef="#br2" timeOffset="36253.0735">5263 4923 68 0,'-26'-24'37'15,"12"17"1"-15,-12-7 0 16,6 9-27-16,-14-3-5 15,3 10 0-15,-9 1-1 16,-1 7-1-16,-9 5 0 16,1 9-1-16,-2 4 0 15,7 9 0-15,-1 1 0 16,10 0-2-16,10 1 2 15,11-3-3-15,14-5 2 16,16-10-2-16,14-11 2 16,14-12-2-16,12-14-1 0,6-8 2 15,7-11-2 1,0-5 2-16,-2-7-2 0,-5 3 1 15,-11 2 0-15,-8 7 1 16,-13 9-1-16,-8 7 0 16,-9 11 1-16,-13 8-1 15,3 19 0-15,-10 10 0 16,-2 6 1-16,-1 7-2 15,4 3 1-15,2-1-2 16,10 1-1-16,7-13-2 16,19-7-3-16,4-29-18 15,23-1-16-15,1-21 2 16,14-3-2-16,-2-19 3 15</inkml:trace>
  <inkml:trace contextRef="#ctx0" brushRef="#br2" timeOffset="36494.0873">6066 4365 113 0,'-10'-25'40'16,"10"25"2"-16,-21 6-11 16,9 21-28-16,-2 13-2 15,4 14-1-15,1 14 0 16,-3 10 0-16,1 9 0 15,0 4-1-15,0 0 3 16,1-6-3-16,5-9-1 16,0-16-2-16,11-12-2 15,-2-33-18-15,23-8-15 16,3-30-1-16,20-8-2 0,0-25 3 15</inkml:trace>
  <inkml:trace contextRef="#ctx0" brushRef="#br2" timeOffset="36689.0984">6469 4245 105 0,'0'0'42'16,"-17"31"-2"-16,7 24 0 16,-14 10-32-16,7 12-7 15,-3 11 0-15,4 9-1 16,0-2-2-16,4-6-2 15,7-1-1-15,-7-24-19 16,15 4-17-16,-4-23 0 16,15-10-1-16,-2-20 0 0</inkml:trace>
  <inkml:trace contextRef="#ctx0" brushRef="#br2" timeOffset="37300.1334">8082 4813 92 0,'0'0'39'16,"-37"-4"0"-16,8 15-3 15,-15 1-32-15,-1 5-2 16,-6 6 0-16,7 0-1 0,1-1 0 15,8-1 0-15,13-3-1 16,13-5 0-16,19-3 0 16,16-5 1-16,8-3-2 15,9 1 2-15,5 1-1 16,-1 3 0-16,-2 2 1 15,-5 4-1-15,-14 3 1 16,-9 4-1-16,-14 4 2 16,-11 1-2-16,-8 0 1 15,-7 0-2-15,0-3 1 16,-5-8-4-16,10-2-3 15,-6-19-30-15,24 7-3 16,2-32 1-16,25 2-2 0</inkml:trace>
  <inkml:trace contextRef="#ctx0" brushRef="#br2" timeOffset="37551.1478">8621 4263 109 0,'0'0'38'0,"-5"17"3"15,-18 2-9-15,7 18-30 16,-6 10 0-16,5 14-1 16,-2 10 1-16,2 7-1 15,3 5-1-15,4 0 0 16,1 0 1-16,2-6-2 0,6-5-1 15,3-18-4-15,13 3-9 16,-2-33-25-16,15-2 1 16,3-24-1-16,12-6-1 15</inkml:trace>
  <inkml:trace contextRef="#ctx0" brushRef="#br2" timeOffset="37754.1594">8931 4751 98 0,'-13'9'40'0,"-2"10"0"15,4 19 0-15,-8 2-37 16,5 7-1-16,0 4 0 16,5 0-1-16,3-4-1 0,2-4-4 15,8-4-1-15,-3-21-20 16,17 2-14-16,-3-20-1 15,10-5-1-15,-3-18 3 16</inkml:trace>
  <inkml:trace contextRef="#ctx0" brushRef="#br2" timeOffset="37902.1678">8987 4427 98 0,'-17'-44'40'16,"-6"4"-2"-16,8 22-3 15,15 18-43-15,-20-1-27 16,22 17-3-16,1-1-1 15,12 13-1-15</inkml:trace>
  <inkml:trace contextRef="#ctx0" brushRef="#br2" timeOffset="38507.2024">9558 4822 105 0,'-13'-10'40'0,"-8"-6"1"16,6 16-12-16,-7-1-25 16,-2 11 0-16,-11 9-1 15,-6 12 0-15,-4 7-1 16,2 6 0-16,-2-1 1 0,6 2-2 15,9-4 1-15,9-7-2 16,13-8 1-16,19-15-1 16,14-12 0-16,13-12 2 15,13-8-3-15,1-9 1 16,6-5-1-16,2-4 2 15,-3 2-2-15,-10 3 1 16,-10 8 0-16,-8 11-2 16,-10 13 2-16,-10 12 0 15,-6 18 1-15,-9 14-2 16,-9 17 2-16,-2 15-2 15,-6 14 2-15,-2 8-1 16,-4 9 1-16,1 0-1 0,-3 4 2 16,4-12-1-16,5-11 0 15,4-20 1-15,4-17 0 16,7-12-1-16,0-25 0 15,7-12 0-15,2-36-2 16,6-7 0-16,-1-13 0 16,5-8 0-16,-1-15 0 15,4-12-1-15,7-5 3 16,3 2-2-16,0 4-1 15,1 0 0-15,4 7-3 16,3 4-1-16,10 19-10 16,-6-11-11-16,21 19-16 15,-2-4 1-15,13 7 0 16,0-6 2-16</inkml:trace>
  <inkml:trace contextRef="#ctx0" brushRef="#br2" timeOffset="38913.2257">10367 4365 99 0,'-9'-25'42'0,"9"15"1"15,-17-4-2-15,17 14-35 16,-21 6-2-16,2 21-1 16,-1 16-1-16,-5 15-1 15,-1 13 1-15,-6 14-2 16,2 10 1-16,1 2-1 15,1-3 2-15,5-4-1 16,4-12 0-16,6-11 0 16,8-18 0-16,10-14-1 15,11-23 2-15,7-18-2 0,10-14-2 16,6-9 4-16,2-9-3 15,0-3 2-15,-1-3-2 16,-6 3 2-16,-3 9-2 16,-8 10 1-16,-9 11 1 15,-14 11-2-15,0 0 1 16,4 28 0-16,-10-3 0 15,3 4-1-15,1 3 0 16,3-3-2-16,8-3-1 16,5-15-6-16,18 0-5 15,-5-28-9-15,34 4-14 16,-3-21-4-16,16-2-1 15,-3-20 4-15</inkml:trace>
  <inkml:trace contextRef="#ctx0" brushRef="#br2" timeOffset="39107.2368">11160 4308 102 0,'1'-25'41'15,"-17"12"0"-15,-3 30-2 16,-3 19-35-16,-4 18-2 16,-7 16-1-16,1 13-1 15,-1 8 0-15,1 4-1 16,7 1 1-16,5-9-3 15,3-4-1-15,-3-23-13 16,17-4-23-16,-7-26 0 16,13-8 2-16,-3-22-3 15</inkml:trace>
  <inkml:trace contextRef="#ctx0" brushRef="#br2" timeOffset="39271.2461">10906 4802 105 0,'0'-20'42'0,"-7"-2"0"15,7 22-1-15,0 0-35 16,19-11-5-16,6 7-4 15,2-6-6-15,19 13-20 16,-9-19-13-16,12 6 0 16,-4-9-2-16,7 7 2 15</inkml:trace>
  <inkml:trace contextRef="#ctx0" brushRef="#br2" timeOffset="39722.2719">11623 4269 81 0,'9'-15'41'0,"-9"-1"-2"16,0 16 1-16,-1 11-33 15,-7 18-4-15,-7 10 1 16,-3 17-1-16,-8 12-1 16,-2 12-1-16,-3 8 0 15,7 1-1-15,4-1-3 16,7-10-2-16,20 2-7 15,5-26-27-15,25-6 1 16,5-24-2-16,22-6 0 16</inkml:trace>
  <inkml:trace contextRef="#ctx0" brushRef="#br2" timeOffset="40222.3005">11968 4843 102 0,'-33'6'39'0,"6"16"2"16,-9-8-10-16,8 18-26 15,4 0-1-15,8 2-1 16,5-3 0-16,13-2-1 16,7-7 0-16,13-11 0 15,10-11-1-15,10-11-1 16,4-10 1-16,3-7-1 15,0-6-2-15,-5-4 2 16,-4-5-1-16,-4 5-1 0,-8 2 0 16,-6 7 1-16,-8 8-1 15,-14 21 1-15,0 0 0 16,-5 21 0-16,-11 22 1 15,-7 19 0-15,-6 22 1 16,-7 18-2-16,0 13 1 16,-3 13-2-16,-1 5 2 15,2-9-2-15,6-6 0 16,1-18 1-16,12-20 1 15,0-20 1-15,9-23 1 16,5-27 1-16,5-26-2 16,8-14 3-16,0-20-2 15,5-7 0-15,-1-17-1 16,5-10 0-16,5-14-2 0,9 0 1 15,4 1 0-15,3 5-2 16,3 12-3-16,-4-3-10 16,14 29-18-16,-14 1-9 15,0 25 1-15,-8 4-2 16</inkml:trace>
  <inkml:trace contextRef="#ctx0" brushRef="#br2" timeOffset="40978.3438">13532 4878 55 0,'0'0'38'15,"-1"-17"-1"-15,1 17 3 16,-23-24-17-16,11 24-14 16,-13-3-2-16,0 8-2 15,-5 4-2-15,-1 7 0 16,2 5-2-16,0 8 0 15,2 1 0-15,8 1-1 16,5-2 2-16,10 0-1 16,9-7 1-16,8-7-1 15,9-9-1-15,9-15 1 16,8-14 0-16,10-11 1 0,8-13-2 15,3-12 0-15,3-8 0 16,-1-5 0-16,-4-2 1 16,-3-1 0-16,-10 5-1 15,-8 7 1-15,-11 12 0 16,-7 11 0-16,-9 12-1 15,-6 16 1-15,-4 12-1 16,-13 35 0-16,-2 7-1 16,-2 18 1-16,-2 12-1 15,0 7 0-15,3 8-1 16,5-7-1-16,9 0 0 15,4-14-4-15,18-2-7 16,-7-24-25-16,27-8 0 0,-4-22-1 16,12-4 0-16</inkml:trace>
  <inkml:trace contextRef="#ctx0" brushRef="#br2" timeOffset="41174.355">14350 4801 96 0,'-3'11'40'16,"-15"3"1"-16,8 15-2 15,-16 4-35-15,14 8-1 16,-2 1 0-16,4 5-2 16,5 0 0-16,3-6-4 15,13 2-5-15,-9-24-31 16,26-1 0-16,-4-21-1 0,17-7-2 15</inkml:trace>
  <inkml:trace contextRef="#ctx0" brushRef="#br2" timeOffset="41324.3636">14472 4319 107 0,'-27'-18'38'0,"7"11"-6"15,20 7-31-15,0 0-41 16,26 5-1-16,18 8-1 15</inkml:trace>
  <inkml:trace contextRef="#ctx0" brushRef="#br2" timeOffset="41642.3818">15440 4315 102 0,'-24'-48'41'0,"1"12"1"16,-11-3 0-16,2 16-37 16,-7 10-1-16,0 15-1 15,-7 19-2-15,-1 18 0 16,-4 23 0-16,3 20-1 15,2 14-1-15,1 10 0 16,7 8 2-16,6-2-4 0,8 1 1 16,6-11-3-16,18-5-4 15,-5-29-28-15,22-8-4 16,-4-26 0-16,12-12-2 15</inkml:trace>
  <inkml:trace contextRef="#ctx0" brushRef="#br2" timeOffset="41826.3923">14850 4873 107 0,'-16'-12'41'0,"-3"-3"0"16,19 15 0-16,0 0-39 15,11 2-1-15,23-1-4 16,11-6-1-16,21 10-11 0,-2-18-25 15,25 6-1-15,-2-16 0 16,10 5 0-16</inkml:trace>
  <inkml:trace contextRef="#ctx0" brushRef="#br2" timeOffset="42067.4061">15978 4118 75 0,'-12'-21'41'16,"-19"8"-1"-16,1 26 1 15,-17 8-12-15,-1 27-25 16,-6 16 0-16,0 15-1 0,-2 15-1 16,5 6 0-16,4 4-2 15,7 1 0-15,11-5-1 16,4-7-2-16,12-8-3 15,0-28-16-15,19 1-20 16,-1-23 1-16,9-9 0 16,-14-26-2-16</inkml:trace>
  <inkml:trace contextRef="#ctx0" brushRef="#br2" timeOffset="42248.4164">15376 4824 112 0,'-10'-22'42'0,"0"-3"1"16,10 25-1-16,17-18-39 0,12 7-2 15,10 0-1-15,9 0-3 16,8 6-2-16,2-12-7 16,14 16-28-16,-15-10-2 15,8 12 0-15,-18-11-1 16</inkml:trace>
  <inkml:trace contextRef="#ctx0" brushRef="#br2" timeOffset="42627.4381">15957 4737 94 0,'-10'21'40'16,"-3"-10"1"-16,18 7-1 16,-5-18-33-16,33 5-4 15,5-9 0-15,11-1-1 0,6-7 0 16,3-2-2-16,0-4 1 15,-2-2-1-15,-6 1-1 16,-9-2 1-16,-8 1 0 16,-11-1 0-16,-12 1 0 15,-10 1 0-15,-10 5 1 16,-10 6 0-16,-10 4 0 15,-10 10 0-15,-9 14 0 16,-5 10 1-16,-2 11-1 16,6 10 0-16,8 4 0 15,9 3 0-15,14-3-1 16,18-6-1-16,17-10-1 15,18-12 1-15,17-9-6 16,4-24-8-16,25 3-24 0,-10-24-4 16,12 2 2-16,-10-16-1 15</inkml:trace>
  <inkml:trace contextRef="#ctx0" brushRef="#br2" timeOffset="42968.4576">16815 4654 100 0,'-6'16'40'15,"-15"2"2"-15,8 14-2 16,-16 4-34-16,3 9-2 15,3 0-1-15,-3 9-1 16,3-2 1-16,2-6-2 16,5-5 1-16,6-4-2 15,3-11 2-15,7-10-2 16,0-16 2-16,14 0-2 0,2-16 0 15,2-9 1-15,1-6-1 16,2-7 2-16,1-7-2 16,2-4 2-16,1-3-1 15,0 1 1-15,-2 5-2 16,4 5 0-16,-1 9 0 15,6 4 0-15,3 12 0 16,-2 5-2-16,5 10-4 16,-6 2-6-16,12 13-7 15,-15-19-11-15,16 10-14 16,-12-11 0-16,10 2-1 15,-8-9 3-15</inkml:trace>
  <inkml:trace contextRef="#ctx0" brushRef="#br2" timeOffset="43662.4973">17204 4917 89 0,'11'2'39'0,"3"-12"0"16,20 5 1-16,16-10-37 15,12-2-1-15,13-3 1 0,6 1-2 16,4-3 1-16,-4 1-2 15,-10 3 1-15,-10-2-1 16,-18 3 0-16,-17-3 0 16,-19 5 0-16,-15-1 1 15,-15-1-1-15,-11 1 1 16,-7 0 0-16,-8 4 0 15,-4 5 0-15,-3 7 0 16,0 7 1-16,7 9-1 16,2 11 0-16,13 7 0 15,5 9 0-15,11 3 0 16,14 1-1-16,13-1 0 15,16-2-2-15,9-11 1 16,13-6-4-16,6-15-3 0,23 2-20 16,-10-25-12-16,14 2 0 15,-12-16-1-15,12-1 2 16</inkml:trace>
  <inkml:trace contextRef="#ctx0" brushRef="#br2" timeOffset="44020.5178">18230 4697 90 0,'0'0'38'0,"-33"4"1"16,11 24-5-16,-15-6-25 15,9 13-3-15,-3 1-1 16,4 5-2-16,2 0 0 16,6-1 0-16,1-7-2 15,11-6 0-15,3-7 0 16,9-8 0-16,4-11 0 15,11-10-1-15,7-10 1 0,4-6-1 16,5-7 1-16,2-5 0 16,1-4 0-16,0-1 0 15,-2 0-1-15,-6 6 0 16,-6 6 1-16,-4 7-1 15,-5 7 0-15,0 12 0 16,-6 7 0-16,-4 13 1 16,-3 11-2-16,-2 8 1 15,-1 7-1-15,-1 2-1 16,2 5-2-16,1-9-2 15,7 2-3-15,-5-24-11 16,25 3-18-16,-5-21-3 0,16-8-1 16,1-20 2-1</inkml:trace>
  <inkml:trace contextRef="#ctx0" brushRef="#br2" timeOffset="44223.5294">18941 4246 101 0,'-47'62'40'16,"5"22"0"-16,-8-5-4 16,6 8-35-16,8 3-1 15,9-7-3-15,14-1-6 16,2-19-29-16,19-9-1 15,-3-19 0-15,13-8-1 0</inkml:trace>
  <inkml:trace contextRef="#ctx0" brushRef="#br2" timeOffset="44418.5405">18593 4616 110 0,'5'-11'43'15,"3"-3"0"-15,22 15-1 16,12-3-39-16,13-5-3 15,13 1-2-15,7-9-9 16,15 16-18-16,-12-16-13 16,5 7-2-16,-17-9 0 15,-1 4 0-15</inkml:trace>
  <inkml:trace contextRef="#ctx0" brushRef="#br2" timeOffset="45718.6149">20283 4176 73 0,'-15'-42'38'0,"-4"6"-1"16,-13-3 0-16,3 16-29 16,-9-7-2-16,5 15-1 15,-3 2 0-15,7 18-1 16,0 16 0-16,4 23-1 15,5 16-1-15,1 14-1 16,2 15-1-16,2 12 0 0,0 9-1 16,2-1-2-16,5-4 0 15,-2-17 0-15,9-2-2 16,-3-29-10-16,9-1-23 15,-3-26-1-15,6-10 0 16,-8-20 1-16</inkml:trace>
  <inkml:trace contextRef="#ctx0" brushRef="#br2" timeOffset="46958.6858">19759 4669 104 0,'3'-11'40'0,"5"-8"1"16,17 16-6-16,9-10-32 15,8-1-2-15,5 3 0 0,7 0 0 16,-2 4 0-16,3 8-1 16,-9 6 0-16,-2 4 0 15,-13 6 0-15,-3 6 0 16,-6 7 0-16,-8 4 0 15,-9 4 0-15,-3-2 0 16,-6 5 0-16,-4-5 0 16,0-3 0-16,-2-8 0 15,1-5 0-15,1-7-1 16,8-13 1-16,0 0 1 15,3-14-1-15,8-9 0 16,7-8 1-16,2-6-1 16,7-5 0-16,1-3 1 15,1-3-1-15,3 5 0 0,-6 4 1 16,-3 8-1-16,-1 3 0 15,-2 10 0-15,-2 3 0 16,5 5 0-16,2 2 0 16,5 5 0-16,6 1 0 15,3 1 1-15,3 1-1 16,-1 1 0-16,-1 0 0 15,-4 2 0-15,-7 3-1 16,-6 2 1-16,-10 0 0 16,-9 4 0-16,-10-1-1 15,-7 4 1-15,-12 4 1 16,-5 1-1-16,-5 5 1 15,-3 3-1-15,-2 4 0 16,3-2 1-16,8 2-1 0,9-6 0 16,12 3 0-16,14-8 0 15,17-12 1-15,14-9-1 16,9-9 0-16,11-7 1 15,4-10-1-15,1-5 0 16,-6-7 1-16,-5 0-1 16,-12-1 1-16,-13 3-1 15,-11 3 0-15,-11 2 0 16,-11 8 0-16,-7 4 0 15,-3 7 0-15,-4 5 0 16,2 3 0-16,4 5 0 16,2 5 0-16,13-6 0 15,5 17 0-15,16-9 0 0,10-3 0 16,11 1 1-16,5-2-1 15,6 0 0-15,-4-1 0 16,-2 2 1-16,-8 1-1 16,-10 2 1-16,-7 8-1 15,-12 1 0-15,-8 7 0 16,-7 5 1-16,-5 4-1 15,-3 0 0-15,-2 2-1 16,2-3 1-16,1-2 0 16,3-7 0-16,5-6-1 15,4-17 1-15,10 7 1 16,5-20-1-16,6-7 0 15,7-7 0-15,-3-5 1 16,8-5 0-16,-4-3 0 16,-1-1-1-16,-4 8 1 0,-6 4 0 15,-4 8-1-15,-5 6 1 16,-9 15-1-16,0 0 0 15,0 0 0-15,5 15 0 16,-5-1 0-16,1 6 0 16,4-3 0-16,4 1 0 15,5-5 1-15,1-3-1 16,5-3 0-16,5-9 0 15,0-3 1-15,0-6-1 16,3-5 1-16,0-4 0 16,-1-2-1-16,0 0 0 15,-1 3 1-15,-7 6-1 16,-4 3 0-16,0 10 0 15,-8 10 0-15,-4 7-1 0,-6 10 0 16,-1 5 0-16,-3 7-2 16,-4 2-3-16,15 10-6 15,-14-25-8-15,30 19-9 16,-7-22-14-16,21-2 2 15,4-11-3-15,22-4 4 16</inkml:trace>
  <inkml:trace contextRef="#ctx0" brushRef="#br2" timeOffset="47536.7189">22283 4718 92 0,'19'15'39'0,"2"-11"0"15,13 4-1-15,-3-1-35 16,13-13-1-16,8-6 0 15,4-4 1-15,0-5-1 16,-2-1-1-16,-4-5 1 16,-4 1 0-16,-11-3-1 15,-8 0 0-15,-16 3 0 16,-9-1 0-16,-14 4 0 15,-10 7 1-15,-15 7-1 16,-7 8 0-16,-10 10 1 16,-5 7-1-16,1 10 0 15,3 11 1-15,5 7-2 16,7 1 1-16,13 2-1 15,16-2 0-15,15-3-1 0,19-8 0 16,23-5-4-16,12-16-2 16,30 2-12-16,-5-21-21 15,21 3 1-15,-5-18-1 16,13 3 0-16</inkml:trace>
  <inkml:trace contextRef="#ctx0" brushRef="#br2" timeOffset="47896.7395">23336 4558 104 0,'-28'-3'39'15,"-15"-3"2"-15,4 14-1 16,-17 3-35-16,12 4-1 16,-3 4-1-16,3 5 0 15,-2 5-1-15,12 5 0 16,2-1-1-16,10-3 0 0,10-5 0 15,10-3-1-15,13-7 1 16,9-8 0-16,11-9-1 16,8-11 1-16,5-7 0 15,6-5-1-15,-2-3 1 16,-6-5 0-16,-2 4-1 15,-8 3 0-15,-5 6 1 16,-10 5-2-16,-6 11 1 16,-11 4 0-16,-3 11-1 15,-1 8 1-15,-7 7-2 16,3 3-1-16,4 4-1 15,2 1-3-15,17 6-8 16,-2-22-10-16,27 7-16 16,-7-17-1-16,19 1 1 0,-1-17 1 15</inkml:trace>
  <inkml:trace contextRef="#ctx0" brushRef="#br2" timeOffset="48120.7523">23731 4564 114 0,'-19'-4'40'16,"-17"0"1"-16,6 17-4 15,-7 3-34-15,0 12 0 16,2 5-1-16,8 9 0 16,5-2-1-16,12-2 1 15,17-2-2-15,14-9-1 16,22-9-3-16,11-18-3 15,24 1-11-15,-9-25-22 0,18-2-2 16,-6-18 2-16,5 1-2 16</inkml:trace>
  <inkml:trace contextRef="#ctx0" brushRef="#br2" timeOffset="48490.7735">24349 4089 118 0,'-14'19'42'0,"-17"8"0"16,6 24-1-16,-12 4-38 15,-2 11 0-15,-3 10-1 16,-1 5 0-16,-5-2 0 16,9-2-2-16,6-9 0 15,10-12 0-15,10-9 0 16,13-16 0-16,17-17 0 0,13-17 0 15,14-13 0-15,7-10 0 16,4-3 0-16,2-6 0 16,-5 0 0-16,-3 5 0 15,-12 8 0-15,-9 12 0 16,-12 11 0-16,-8 14 0 15,-8 9 0-15,-7 12 0 16,-1 4 0-16,-2 3 0 16,4 4-3-16,-1-3-3 15,15 3-5-15,-3-20-9 16,28 11-9-16,-7-21-14 15,19 1 0-15,2-13 0 0,18-1 2 16</inkml:trace>
  <inkml:trace contextRef="#ctx0" brushRef="#br2" timeOffset="49518.8323">1333 6305 83 0,'8'-25'38'0,"-6"9"-2"15,-12-3 2-15,10 19-32 16,-37-11 0-16,7 18-1 15,-13 2 0-15,1 12-1 16,-3 5-1-16,2 11 0 16,2 7 0-16,12 9-2 0,5 6 1 15,19 3 0-15,14 0-2 16,17-5 2-16,13-10-2 15,12-11 2-15,8-18-1 16,8-16 1-16,2-22-1 16,-3-18-1-16,-3-16 0 15,-7-11 0-15,-13-6 0 16,-11-4-1-16,-14 1 2 15,-13 7-2-15,-14 11 1 16,-17 12 0-16,-8 19 0 16,-8 14-1-16,-6 16 0 15,-3 10 0-15,7 8-2 16,6 0-1-16,17 1-3 15,9-23-15-15,36 1-18 0,11-22 1 16,34-12-2-16,11-19 2 16</inkml:trace>
  <inkml:trace contextRef="#ctx0" brushRef="#br2" timeOffset="49751.8456">2246 5556 100 0,'-28'16'40'0,"8"17"1"15,-7 4-2-15,11 21-35 16,-2 11 0-16,5 21 0 16,3 13 0-16,-1 9-1 0,4 5-1 15,0 0-1-15,4-3-2 16,-2-15-2-16,10-2-12 15,-11-34-22-15,19-12-5 16,-6-28 3-16,13-14-2 16</inkml:trace>
  <inkml:trace contextRef="#ctx0" brushRef="#br2" timeOffset="49940.8564">2010 6362 113 0,'-34'-1'40'16,"18"12"0"-16,4-6-1 15,12-5-37-15,30-9-3 0,10-12-2 16,23-2-8-16,3-21-26 16,24 5-2-16,-1-15 0 15,12 3 0-15</inkml:trace>
  <inkml:trace contextRef="#ctx0" brushRef="#br2" timeOffset="50324.8784">2926 5633 100 0,'-30'2'39'0,"11"26"2"15,-6 3 0-15,-2 21-35 16,3 9 0-16,6 10-2 16,-3 9 0-16,2 10-1 15,-1 3 1-15,4 1-1 16,-3-7-1-16,7-6 0 0,1-8-2 15,3-12 0-15,6-14 0 16,3-14 0-16,6-15 0 16,4-14 0-16,8-16 0 15,2-9 0-15,2-11 0 16,2-5 0-16,1-5 0 15,1-5 0-15,-4 0 0 16,-2 7 0-16,-6 7 0 16,-4 9-2-16,-4 14-1 15,-7 10-1-15,13 13-1 16,-10 10-1-16,6 16-1 15,-5-6-2-15,17 19-7 16,-15-14-9-16,20 8-13 16,-8-10 3-16,10-4-3 0,-4-13 2 15</inkml:trace>
  <inkml:trace contextRef="#ctx0" brushRef="#br2" timeOffset="50992.9166">3247 6421 113 0,'-22'10'40'0,"10"9"2"16,3-9-2-16,18-1-38 15,8-5 1-15,11-6-2 16,8-6 1-16,6-2-1 15,5-10 0-15,8-4 0 16,-5-9-1-16,-5 2 1 0,-10-4-1 16,-6 2 0-16,-13 0 1 15,-9 7 0-15,-13 3-1 16,-13 7 0-16,-4 9 0 15,-12 7 1-15,-4 8-1 16,-6 10 0-16,1 12 0 16,1 6 1-16,5 7-1 15,11 0 1-15,13 1-1 16,15 0 1-16,14-7-1 15,17-11 0-15,14-8 0 16,11-10 0-16,7-8-1 16,2-5 1-16,0-6 0 15,-10-2 0-15,-2-2-1 16,-13 3 1-16,-8 2 0 0,-10 2 0 15,-10 6-1-15,-13 2 1 16,4 20 0-16,-11 4-1 16,-2 7 1-16,-1 6 2 15,2 2-2-15,1 0 1 16,2-1-1-16,3-7 3 15,2-7-3-15,3-11 0 16,-3-13 0-16,19-18 0 16,-9-9 0-16,2-8 0 15,-2-11 0-15,4-6 0 16,1-9 0-16,0 0 0 15,-1 2 0-15,0 8 0 16,1 3 0-16,4 8 0 16,4 15 0-16,-2 0-7 0,12 26-10 15,-10-11-5-15,19 29-10 16,-10-14-11-16,17 14 0 15,-3-5 0-15,11 5 3 16</inkml:trace>
  <inkml:trace contextRef="#ctx0" brushRef="#br2" timeOffset="51118.9238">4563 6602 125 0,'-36'60'43'16,"-3"8"1"-16,-9-8-5 16,12-12-45-16,7 11-21 15,-2-20-14-15,18-5-2 16,3-17 1-16,15-7-2 0</inkml:trace>
  <inkml:trace contextRef="#ctx0" brushRef="#br2" timeOffset="51750.9599">5444 6429 99 0,'-20'4'38'15,"20"-4"1"-15,-10 5 0 16,10-5-37-16,0 0 1 15,32-7 0-15,2-7 0 16,11-5-1-16,7-6 0 0,7-3 0 16,2-8-1-16,-2-2 0 15,-7 1 0-15,-12 0 0 16,-16 5 0-16,-16 5 0 15,-21 10-1-15,-12 7 1 16,-18 11 0-16,-12 14-1 16,-12 9 2-16,-5 15-1 15,-1 11 0-15,6 5 0 16,7 4 0-16,17 2 1 15,16-3-2-15,24-10 2 16,26-6-4-16,24-18 1 16,26-12-4-16,14-17-4 15,28 2-15-15,-8-24-18 16,14 1 1-16,-12-13-3 0,-3 2 5 15</inkml:trace>
  <inkml:trace contextRef="#ctx0" brushRef="#br2" timeOffset="52095.9797">6344 6170 95 0,'-15'-11'40'16,"15"11"0"-16,-17-8 0 16,17 8-26-16,0 0-12 15,0 19 0-15,3 6 0 16,1 9 0-16,-3 8 0 15,1 11 0-15,-2 5 0 16,4 3 1-16,-1 0-2 0,3-7 2 16,6-8-2-16,0-8 1 15,7-14 0-15,4-16-2 16,11-17 0-16,7-16 0 15,2-17 0-15,1-7 0 16,0-12 0-16,-2-7 0 16,-2-6 0-16,-6 1-2 15,-6 9 0-15,-13 7-1 16,-5 17-2-16,-8 3-7 15,-2 37-8-15,-4-18-19 16,3 31-4-16,-6 0 2 16,9 13-2-16</inkml:trace>
  <inkml:trace contextRef="#ctx0" brushRef="#br2" timeOffset="52780.0188">7052 6405 85 0,'-6'18'41'0,"6"-18"0"16,19-5 0-16,-2-8-18 16,14-7-20-16,8-3-1 15,8-4-1-15,-3-3 1 16,-1-1-1-16,-6-2 1 15,-7 3-2-15,-14 0 1 16,-11 3 0-16,-10 5 0 16,-11 6-1-16,-10 5 1 0,-8 10-1 15,-9 10 1-15,-3 13 0 16,-6 10 0-16,6 12 0 15,5 7 0-15,8 0-1 16,15 5 1-16,14-3 0 16,19-7-1-16,17-11 2 15,19-15-2-15,12-12 0 16,13-13 0-16,6-8 0 15,2-12 0-15,-2-8 0 16,-9-4 0-16,-6 1 0 16,-12 3 0-16,-13 2 0 15,-13 8 0-15,-14 8 0 16,-15 15 0-16,0 0 0 15,-10 17 0-15,-7 8 0 16,0 7 0-16,3 4 0 0,6 3 0 16,5-5 0-16,9-5 0 15,12-7 0-15,11-15 0 16,6-13 0-16,5-11 0 15,3-11 0-15,0-5 0 16,1-10 0-16,-4-1 0 16,-1-2 0-16,-7 5 0 15,-6 7 0-15,-4 10 0 16,-5 10 0-16,-4 15 0 15,-6 16 0-15,-5 14 0 16,-2 11 0-16,-1 14 0 16,-2-1 0-16,10 7-8 15,0-13-3-15,18 3-7 16,-10-30-6-16,29-3-19 0,-4-23 0 15,14-17 0-15,-1-17 1 16</inkml:trace>
  <inkml:trace contextRef="#ctx0" brushRef="#br2" timeOffset="53584.0648">9508 6156 100 0,'0'0'38'0,"3"-14"1"0,-3 14-3 16,6 15-31-16,1 1-2 15,-6 7 1-15,2 6-1 16,-3 3 0-16,0 6-1 15,0-2 0-15,2 0 0 16,1-8 0-16,9-1-1 16,3-11 0-16,8-7 0 15,7-10-1-15,9-8 1 16,6-7-1-16,2-7 0 15,4-5 0-15,-2-2 0 16,-3 0-1-16,-3 0 1 16,-9 5 0-16,-7 5 0 0,-8 7 0 15,-5 8 0 1,-14 5 0-16,0 22 1 0,-9 3-1 15,-5 7 1-15,2 9-1 16,4-2 1-16,5 3 0 16,6-2 0-16,10-7 0 15,9-8 0-15,10-11 0 16,8-11 0-16,6-13 0 15,0-8 0-15,-1-9 1 16,-2-12-2-16,-8-2 0 16,-4-8 0-16,-6 0 0 15,-10 0-3-15,-3 8-1 16,-8-1-1-16,4 15-4 15,-6-8-9-15,16 27-11 16,-8-7-13-16,12 10 1 0,0-3 1 16,12 7 0-16</inkml:trace>
  <inkml:trace contextRef="#ctx0" brushRef="#br2" timeOffset="53793.0767">10910 6028 114 0,'0'0'41'0,"-9"16"0"16,-10 2-1-16,4 12-36 15,-7 8-2-15,0 11 0 16,-2 2 0-16,7 6-1 16,6-4-2-16,7-8 0 15,11-6-2-15,8-20-4 16,19-4-13-16,-8-27-20 0,23-8-2 15,-6-18 1-15,8-3 0 16</inkml:trace>
  <inkml:trace contextRef="#ctx0" brushRef="#br2" timeOffset="53936.0849">11061 5792 110 0,'-36'-37'40'16,"6"14"0"-16,-1 1-1 16,12 9-37-16,19 13-5 15,-6-24-11-15,34 19-25 16,-1-8-3-16,19 6 1 15,2-6-1-15</inkml:trace>
  <inkml:trace contextRef="#ctx0" brushRef="#br2" timeOffset="54176.0986">11607 5592 107 0,'-6'28'41'16,"-9"2"0"-16,5 21-6 15,-8 0-30-15,3 18 0 16,-3 10 0-16,-2 9-1 15,-2 3-1-15,2-4 0 16,3-3-1-16,2-10-2 16,4-8-2-16,2-16-2 15,8-7-3-15,-6-31-12 16,26-6-21-16,-9-14-3 15,11-5 3-15,-8-16-2 0</inkml:trace>
  <inkml:trace contextRef="#ctx0" brushRef="#br2" timeOffset="54335.1077">11402 6183 102 0,'-13'-1'42'0,"2"-4"0"16,11 5-1-16,16 3-22 16,15-14-18-16,14-6-3 15,11-5-4-15,16 9-10 16,-10-14-23-16,17 6-3 15,-8-9 1-15,6 5-2 16</inkml:trace>
  <inkml:trace contextRef="#ctx0" brushRef="#br2" timeOffset="54740.1309">12464 5537 99 0,'-23'-4'42'0,"-1"20"1"15,-17 5-1-15,7 20-35 16,-5 9-1-16,-3 14-2 15,2 10 1-15,-1 7-1 16,5 2-1-16,7 0-3 16,7-7 0-16,5-9 0 15,5-9 0-15,8-12 0 16,6-12 0-16,5-12 0 15,8-14 0-15,7-11 0 16,6-11 0-16,1-4 0 0,1-6 0 16,-1 0 0-16,0-2 0 15,0 3 0-15,-5 5 0 16,-5 9 0-16,-3 9 0 15,-4 7 0-15,-4 7 0 16,-1 4 0-16,1 7 0 16,0-2 0-16,3 3-5 15,-1-6-2-15,11 3-6 16,-10-21-6-16,29 7-10 15,-9-17-14-15,13-3 3 16,1-13-1-16,12-1 2 16</inkml:trace>
  <inkml:trace contextRef="#ctx0" brushRef="#br2" timeOffset="54942.1425">12959 6041 119 0,'0'0'42'16,"-34"26"1"-16,17 8-1 15,-4 6-39-15,-3 8 0 16,-5 5 0-16,3 5-3 15,8-3 0-15,1-3 0 16,10-7-4-16,5-16-2 16,14-4-10-16,-12-25-13 15,28-8-14-15,-8-15 0 16,15-6 0-16,-6-18 2 15</inkml:trace>
  <inkml:trace contextRef="#ctx0" brushRef="#br2" timeOffset="55063.1494">12929 5766 109 0,'-25'-26'38'15,"6"16"-4"-15,9 13-28 16,10-3-41-16,-1 15-5 16,12-9 0-16</inkml:trace>
  <inkml:trace contextRef="#ctx0" brushRef="#br2" timeOffset="55452.1716">13314 5919 111 0,'0'25'41'0,"-15"1"2"0,3 12-1 15,-9 3-34 1,2 6-4-16,-4 9-1 0,2 6 0 16,-4-1-3-16,5-4 0 15,6-10 0-15,5-6 0 16,8-17 0-16,5-13 0 15,10-16 0-15,11-14 0 16,8-10 0-16,5-9 0 16,8-10 0-16,6-3 0 15,-1 1 0-15,-2 8 0 16,-6 7 0-16,-6 11 0 15,-4 12 0-15,-10 15 0 16,-8 15 0-16,-8 13 0 16,-8 12 0-16,0 2 0 15,-3 8 0-15,-2 1 0 16,2 3 0-16,-2-11-7 0,14 2-7 15,-10-21-8-15,26 2-16 16,-5-24-6-16,19-7 0 16,1-19 1-16</inkml:trace>
  <inkml:trace contextRef="#ctx0" brushRef="#br2" timeOffset="56046.2056">14692 5829 100 0,'12'-19'39'0,"-5"-1"-1"16,5 14-2-16,-12 6-33 15,5 17-1-15,-7 17 2 16,-1 17-3-16,-9 13 3 15,2 14-3-15,-4 6 2 16,-1 6-3-16,0-4 2 16,2-6-1-16,7-8-5 15,1-17-1-15,17-6-24 0,-8-24-11 16,12-7 1-16,-4-21-2 15,5-6 3-15</inkml:trace>
  <inkml:trace contextRef="#ctx0" brushRef="#br2" timeOffset="56234.2164">14481 6281 115 0,'-20'6'42'16,"7"-8"0"-16,13 2-1 15,27 4-38-15,16-23-2 16,22-9-2-16,15-7-2 15,15 3-3-15,0-13-5 16,17 9-27-16,-13-7-2 0,-1 5-1 16,-15-4 0-16</inkml:trace>
  <inkml:trace contextRef="#ctx0" brushRef="#br2" timeOffset="56632.2391">15462 5627 100 0,'-22'14'39'0,"-10"1"2"16,6 21 0-16,-11 1-33 15,5 15-3-15,-3 8-1 16,1 11 0-16,1 6 0 16,0 4-1-16,1 1 0 15,6-2 0-15,7-8-3 16,7-6 0-16,12-15 0 0,5-13 0 15,12-15 0-15,11-17 0 16,10-12 0-16,6-16 0 16,4-7 0-16,-1-8 0 15,-3-4 0-15,-1-1 0 16,-6 4 0-16,-8 7 0 15,-8 9 0-15,-8 11 0 16,-13 11 0-16,5 18 0 16,-10 7 0-16,-2 8 0 15,0 6 0-15,2-3-2 16,7 4-3-16,4-11-2 15,16 2-6-15,-3-22-8 16,22 6-9-16,-8-21-12 16,13-2 1-16,-5-12 0 0,2-4 2 15</inkml:trace>
  <inkml:trace contextRef="#ctx0" brushRef="#br2" timeOffset="56988.2595">15826 6203 107 0,'0'0'40'0,"0"12"1"16,14 2-1-16,-6 2-34 15,15-5-3-15,8-5-1 16,11-3 0-16,4-6 0 16,2-5-1-16,-1-6 0 15,1-4-1-15,-5-6 1 16,-7-2-1-16,-9-5 0 0,-8 1 0 15,-14 1 0-15,-11 4 0 16,-9 5 0-16,-13 9 0 16,-10 11 1-16,-8 13 0 15,-7 16 0-15,-2 12 0 16,0 9 0-16,4 6 1 15,11 3 0-15,14-2-2 16,19-10 0-16,21-12-4 16,24-10-2-16,11-24-9 15,34 5-10-15,-4-22-18 16,21-3 0-16,-1-12-1 15,13 2 2-15</inkml:trace>
  <inkml:trace contextRef="#ctx0" brushRef="#br2" timeOffset="57564.2924">17565 6052 95 0,'0'0'38'0,"0"0"1"16,-27-12 0-16,0 17-34 16,-14 5-2-16,-5 9 1 15,-2 0-1-15,0 9 0 16,1 1 0-16,9 0-1 15,7-3 0-15,14-3-1 16,12-1 0-16,16-8-1 16,14-6 1-16,11-6-1 15,11-1 0-15,0 2 0 0,1-1 0 16,-7 2 1-16,-6 1-1 15,-12 7 0-15,-15 6 0 16,-17 3 0-16,-14 7 0 16,-11-2 0-16,-7 4-1 15,-5-2 1-15,4-3-3 16,3-5 0-16,13-5-2 15,7-17-8-15,34 4-17 16,4-18-12-16,26-4 2 16,6-12-1-16,21 1 2 15</inkml:trace>
  <inkml:trace contextRef="#ctx0" brushRef="#br2" timeOffset="57989.3168">18102 6039 100 0,'-32'-3'39'0,"-2"11"2"15,-15-1-1-15,11 5-34 16,-13 9-1-16,0 14 0 16,0 2-1-16,4 7 0 15,-1 1-1-15,12-1-1 16,11-1-1-16,9-7 0 15,16-6 0-15,11-10 0 16,16-12-1-16,8-10 0 16,12-10 0-16,8-9 0 15,3-8 0-15,-2-7 0 16,-1-6 0-16,-4-3 0 0,-6 0 0 15,-5 1 0-15,-8 7 0 16,-9 8 0-16,-9 12 0 16,-14 17 0-16,0 0 0 15,-14 25 0-15,-6 13 0 16,-6 7 0-16,-2 6-1 15,1 1 0-15,9-2-2 16,7-9-1-16,20-7-3 16,9-20-5-16,30 0-10 15,-5-30-10-15,22 3-10 16,0-17 2-16,8-1 0 15</inkml:trace>
  <inkml:trace contextRef="#ctx0" brushRef="#br2" timeOffset="58518.347">18607 6075 106 0,'-4'-24'39'0,"4"24"2"16,-24-12-1-16,16 26-33 15,-13 4-3-15,3 12-1 16,-5 8-1-16,3 4 0 16,-2 4 0-16,6-2-1 15,2-4 0-15,1-8 0 16,7-4 0-16,4-11 0 15,2-17-1-15,14 0 0 16,2-18 1-16,5-9-1 16,3-6 1-16,3-5-1 15,-3-4 2-15,3-3-2 16,-3 5 0-16,-5 4 0 15,-6 9 0-15,-4 7 0 16,-2 10 0-16,-7 10 0 0,0 0 0 16,0 27 0-16,-3 0 0 15,1 2 0-15,2 2 0 16,0-1 0-16,5-5 0 15,3-4 0-15,6-9 0 16,8-11 0-16,9-13 0 16,5-10 0-16,8-9 0 15,1-5 0-15,1-3 0 16,1-1 0-16,-4 3 0 15,-10 5 0-15,-6 12 0 16,-11 11 0-16,-16 9 0 16,5 24 0-16,-14 9 0 15,-5 8 0-15,-4 8 0 16,1 3 0-16,3 4 0 15,5-8-2-15,12-1-5 0,2-20-5 16,24 2-6-16,-11-27-7 16,30 6-9-16,-10-19-7 15,11-3-1-15,-6-11 3 16</inkml:trace>
  <inkml:trace contextRef="#ctx0" brushRef="#br2" timeOffset="58871.3672">19333 6075 111 0,'-5'19'40'15,"-7"0"1"-15,16 7 0 16,-8 3-36-16,21-8-2 16,11-5-1-16,11-4 1 15,3-4-1-15,7-9-1 0,4-11 0 16,1-4 0-16,-7-7-1 15,-8-4 0-15,-6-4 0 16,-9-3 0-16,-14 0 0 16,-10 3 0-16,-13 6 0 15,-13 8 1-15,-7 13 0 16,-12 12 1-16,-5 16-2 15,-5 15 0-15,2 10 0 16,7 5 0-16,11 2 0 16,12 0 0-16,16-3 0 15,13-12 0-15,21-6-10 16,9-28-6-16,27 7-9 15,-15-26-16-15,18-4-2 0,-1-16-1 16,8-7 2-16</inkml:trace>
  <inkml:trace contextRef="#ctx0" brushRef="#br2" timeOffset="59559.4066">20713 6013 108 0,'-28'-6'39'0,"-4"10"0"15,-13 2 0-15,2 9-36 16,-8 5-1-16,5 5 0 16,5 3 0-16,7 1 0 15,10-2 0-15,14-3-1 16,14-6 0-16,14-4-1 15,13-7 0-15,7-4 0 16,3-1 0-16,0 1 1 16,-2-1-1-16,-7 1 0 15,-9 5 0-15,-11 4 0 16,-10 4 0-16,-10 3 0 15,-9 2 0-15,-8 3 0 0,-1 1-1 16,-4-3 0-16,4-4-1 16,3-4-1-16,11-4-3 15,12-10-8-15,0 0-24 16,27-28-3-16,12 8 2 15,1-11-1-15</inkml:trace>
  <inkml:trace contextRef="#ctx0" brushRef="#br2" timeOffset="60148.4402">21082 6030 109 0,'-24'12'40'16,"-5"0"0"-1,7 15 0-15,-11-2-35 0,8 6 0 16,-1 2-2-16,5 7-1 15,2 1 0-15,1 3 0 16,3-4 0-16,2-2-1 16,4-6 0-16,3-4 0 15,3-9-1-15,3-8 0 16,0-11 2-16,12-8-2 15,2-10 0-15,2-7 0 16,5-7 0-16,2-8 0 16,3-4 0-16,1-4 0 15,-1-3 0-15,5 5 0 16,-2 1 0-16,2 6 0 15,0 8 0-15,0 6 0 0,0 13 0 16,1 7 0-16,-1 11 0 16,-6 5 0-16,0 8-3 15,-8 3 2-15,-4 4 0 16,-7 3 0-16,-9 0 0 15,-7 0 0-15,-9-2 0 16,-6-1 1-16,-6-4 0 16,-3-4 0-16,-2-4 0 15,3-2 0-15,-1-6 0 16,4 0 0-16,1 0 0 15,1 4 0-15,-1 6 0 16,-2 9 1-16,1 9-1 16,-9 9 2-16,0 8-1 15,-1 7 1-15,-1 2-2 0,4 2 3 16,7-5-5-16,3-11 1 15,13-3-5-15,4-25-8 16,28 4-10-16,-3-27-16 16,19-6-2-16,1-16 1 15,16-7-1-15</inkml:trace>
  <inkml:trace contextRef="#ctx0" brushRef="#br2" timeOffset="60614.4669">21490 6160 95 0,'-15'4'39'16,"14"7"2"-16,1-11-1 15,8 12-21-15,13-15-16 16,9 0 0-16,7-2 0 16,7-3-1-16,3-3 0 15,1-2-1-15,-1-4 0 16,-3-3 0-16,-6 0 0 15,-8 1-1-15,-8-3 1 16,-8 1 0-16,-9-1-1 16,-10 4 2-16,-5 3-2 15,-9 4 0-15,-5 9 0 16,-9 7 0-16,-3 11 0 15,-4 10 0-15,-2 10 0 0,3 7 0 16,0 4 0-16,8 3 0 16,9 2 0-16,9-7 0 15,11-5 0-15,16-10 0 16,15-8 0-16,13-12 0 15,16-4-7-15,1-18-6 16,21 10-10-16,-15-20-15 16,16 4-5-16,-5-12 2 15,1 6 0-15</inkml:trace>
  <inkml:trace contextRef="#ctx0" brushRef="#br2" timeOffset="60892.4828">22476 6034 118 0,'0'0'41'0,"-17"-26"1"16,4 21-2-16,-18 2-34 15,4 3-2-15,-6 4 0 16,-7 10-4-16,-3 7 0 16,-4 6 0-16,1 3 0 15,2 3 0-15,6-1 0 16,11 1 0-16,10 0 0 15,14-5 0-15,17-6 0 16,15-9 0-16,17-2 0 16,5-10 0-16,7 2-6 15,3-13-5-15,12 7-8 16,-18-24-10-16,12 12-13 15,-14-10 1-15,3 4 1 16,-12-9 2-16</inkml:trace>
  <inkml:trace contextRef="#ctx0" brushRef="#br2" timeOffset="61081.4936">22806 6059 115 0,'0'0'40'0,"0"0"1"15,-15 10 0-15,10 7-34 16,-16 12-2-16,0 9-2 16,-7 0 0-16,1 5-3 15,2 0 0-15,4-8 0 16,5-1 0-16,5-12 0 15,13-7-9-15,-2-15-8 16,32-5-15-16,-13-13-10 16,14-1 0-16,-5-13 0 15,10-4 2-15</inkml:trace>
  <inkml:trace contextRef="#ctx0" brushRef="#br2" timeOffset="61200.5004">22869 5893 125 0,'-8'-25'42'0,"-6"-1"-3"15,5 12-4-15,9 14-51 16,-20-3-24-16,20 3-1 15,12 9 0-15,5 3-1 16</inkml:trace>
  <inkml:trace contextRef="#ctx0" brushRef="#br2" timeOffset="61635.5253">23178 6113 122 0,'-22'8'42'0,"14"7"1"15,-6-8 0-15,17 3-38 16,-3-10-5-16,27 7 0 16,1-11 0-16,6-2 0 15,4-3 0-15,4-6 0 16,1-6 0-16,-2 0 0 15,-7-3 0-15,-5 0 0 16,-6 1 0-16,-9 2 0 16,-10 1 0-16,-8 3 0 15,-10 5 0-15,-8 4 0 16,-8 11 0-16,-11 7 0 15,-4 11 0-15,-7 10 0 0,2 3 0 16,5 11 0-16,4 4 0 16,10 0 0-16,10 1 0 15,12-6 0-15,16-6 0 16,10-7 0-16,16-7 0 15,10-10 0-15,17-5-9 16,1-19-8-16,24 9-10 16,-14-17-16-16,14 2 1 15,-9-13-1-15,6 4 3 16</inkml:trace>
  <inkml:trace contextRef="#ctx0" brushRef="#br2" timeOffset="61988.5455">24002 6031 129 0,'2'-16'44'0,"-16"-7"-2"0,2 14-2 16,-13 2-40-16,-1 7 0 15,-9 9 0-15,-6 7 0 16,-7 7 0-16,0 4 0 16,2 3 0-16,5 3 0 15,10-1 0-15,7-5 0 16,16-2 0-16,17-6 0 15,14-7 0-15,13-5 0 16,6-3 0-16,4-2 0 16,3-1 0-16,-2 0 0 15,-5 3 0-15,-9 3 0 16,-11 8 0-16,-10 4 0 15,-13 4 0-15,-11 8 0 0,-13 4 0 16,-7 0 0-16,-1-1 0 16,-3-3 0-16,8 2 0 15,4-17 0-15,23 5-16 16,1-21-7-16,33-3-12 15,1-14-11-15,26 3 2 16,8-10-1-16</inkml:trace>
  <inkml:trace contextRef="#ctx0" brushRef="#br2" timeOffset="62147.5546">24685 6492 136 0,'-19'14'45'0,"-16"-17"-3"15,15 5-10-15,6-8-32 0,-3-11-8 16,27 15-20-16,-15-17-15 15,15 11-2-15,-2-8 0 16,6 3-1-16</inkml:trace>
  <inkml:trace contextRef="#ctx0" brushRef="#br3" timeOffset="66642.8117">2357 7425 76 0,'0'0'37'0,"8"-10"0"15,-8 10 0-15,0 0-19 16,-1 12-14-16,0 6-1 16,2 13 1-16,0 13-1 15,3 13 0-15,-4 11-1 16,1 17 0-16,-1 4-1 15,0 6 0-15,1 2-2 16,-2-9-1-16,0-4-1 16,-4-13-1-16,8-4-5 15,-8-24-23-15,12-6-7 16,-5-21 2-16,-2-16-2 15</inkml:trace>
  <inkml:trace contextRef="#ctx0" brushRef="#br3" timeOffset="67223.8449">2059 7560 103 0,'-17'0'39'16,"4"-6"1"-16,13 6-2 15,8-12-35-15,26-5 0 16,9-6 0-16,17-4 0 16,12-9 0-16,17-3 0 15,5-2 0-15,5 3-1 16,-2 3 0-16,-9 3-1 0,-11 12 0 15,-11 4 1-15,-16 14-2 16,-13 17 1-16,-12 11-1 16,-10 11-1-16,-10 13 1 15,-7 14 0-15,-7 11 0 16,-3 7 0-16,-6 4 0 15,0-2 0-15,0 3 0 16,2-9-1-16,0-5 1 16,13-13-1-16,5-12 0 15,3-11 1-15,9-13-1 16,6-12 1-16,3-19 0 15,5-8 1-15,2-13 0 16,1-3 1-16,-1-8-1 16,1 1 0-16,-3-1 0 0,-6 6 2 15,-5 10-3-15,-3 5 0 16,-14 18 0-16,18 0 0 15,-17 16 0-15,-1 14 0 16,0 5 0-16,1 4 0 16,1 4-2-16,7-2-2 15,4 1 0-15,6-11-3 16,13-2-5-16,-3-27-10 15,23 4-14-15,-8-19-4 16,13-8 1-16,-7-12-1 16</inkml:trace>
  <inkml:trace contextRef="#ctx0" brushRef="#br3" timeOffset="67409.8556">3698 7817 110 0,'0'0'40'0,"-23"2"0"16,13 17-1-16,-13 13-36 15,10 2 0-15,0 5-2 16,3 9-1-16,1 2 1 15,4 3-3-15,4-1-1 16,2-11-5-16,13 7-19 16,-4-26-13-16,10-6 0 15,-4-19 0-15,10-9-1 16</inkml:trace>
  <inkml:trace contextRef="#ctx0" brushRef="#br3" timeOffset="67559.8642">3701 7461 102 0,'-22'-26'37'0,"9"16"-3"16,13 10-21-16,0 0-42 16,15 19-9-16,8-11 0 15,26 7 0-15</inkml:trace>
  <inkml:trace contextRef="#ctx0" brushRef="#br3" timeOffset="67908.8841">4410 7662 110 0,'-39'20'40'0,"-13"-6"0"16,3 15-1-16,-5-13-34 16,10 6-1-16,5-1-1 15,17 1-1-15,13-3 0 16,18-3-1-16,19-3 0 15,18-5-1-15,7 1 0 16,9 1 0-16,-2-1 1 16,-3 1-1-16,-10 2 1 15,-13 7 0-15,-16 3 0 16,-22 9 0-16,-20 4-1 15,-9 0 0-15,-12-1 0 16,-5-3-1-16,0-2-1 16,1-9-3-16,15 1-9 15,2-27-10-15,32 6-12 16,4-19-7-16,21-1 2 15,7-13-3-15</inkml:trace>
  <inkml:trace contextRef="#ctx0" brushRef="#br3" timeOffset="68593.9233">5748 7340 92 0,'10'-9'38'0,"-10"9"-1"16,5 12 2-16,-15 8-34 15,7 4-1-15,-2 6-1 0,1 13 1 16,-3 4 0-16,1 12-1 16,-1 2 0-16,1 6 0 15,-2-4-2-15,1-1 1 16,0-5-1-16,1-3-1 15,3-11 0-15,2-6 0 16,2-12 0-16,4-5-1 16,-5-20 2-16,22 4-1 15,-4-16 0-15,6-10 1 16,5-5-1-16,2-7 1 15,2 0 0-15,-3-2 0 16,0 9-1-16,-4 3 0 16,-5 7 0-16,-7 12 1 15,-2 8-1-15,-5 10 0 16,0 8 0-16,-2 3-1 0,0 7 0 15,0 0-1-15,6 1-1 16,-1 1-3-16,10 0-5 16,-6-21-11-16,22 9-13 15,-12-18-6-15,11-3 0 16,-6-9 1-16</inkml:trace>
  <inkml:trace contextRef="#ctx0" brushRef="#br3" timeOffset="68970.9449">6301 7882 100 0,'-17'0'39'16,"17"0"0"-16,0 0-1 16,15 14-36-16,1-11 1 0,10-2-2 15,5-2 2-15,4 1-2 16,2-7 0-16,5-1 1 15,-8-6-1-15,-1-3-1 16,-5-4 1-16,-9-1 0 16,-9 0 0-16,-7-2-1 15,-8 1 1-15,-9 6 0 16,-9 5 0-16,-6 9 0 15,-9 10-1-15,-2 9 1 16,-7 12 0-16,2 5 0 16,0 7 0-16,10 3-1 15,6 1 0-15,15 0 1 16,18-11-1-16,15-9-1 15,21-9 0-15,14-14-1 0,19-6-5 16,4-23-10-16,26 6-10 16,-9-26-13-16,9 0 0 15,-14-15-1-15,0 1 1 16</inkml:trace>
  <inkml:trace contextRef="#ctx0" brushRef="#br3" timeOffset="69180.9569">7240 7254 102 0,'-15'13'39'0,"-11"7"2"15,6 19-1-15,-6 5-32 16,2 17-6-16,-1 10 1 16,4 9-2-16,0 2 1 0,5-1-1 15,7-4-2-15,4-6-2 16,13-6-1-16,5-26-5 15,17 3-13-15,-7-32-18 16,19-5 1-16,-5-19-2 16,11-5 3-16</inkml:trace>
  <inkml:trace contextRef="#ctx0" brushRef="#br3" timeOffset="69759.99">7482 7711 100 0,'0'0'39'0,"0"0"2"15,-13 17-2-15,4 13-31 16,-6 8-5-16,1 13 0 15,-1 5 0-15,3 3-1 0,-3-1-1 16,7-4 0-16,1-4 0 16,1-7-1-16,2-12 0 15,4-9 0-15,0-11 0 16,0-11 1-16,0 0-1 15,16-36 0-15,-7 4 1 16,4-8 0-16,3-9-1 16,1-6 1-16,2-8-1 15,4-2 0-15,2 0 1 16,-2 11-1-16,1 5 0 15,-1 7 0-15,-1 13 0 16,1 13-1-16,-2 12 0 16,2 13 1-16,2 9-2 15,-4 8 1-15,-1 6 0 16,0 2 0-16,-6 5-1 0,-6 0 1 15,-7 1 1-15,-5-3-1 16,-10-1 0-16,-6-2 1 16,-3-7 0-16,-6-2 0 15,-2-10 0-15,2 0 0 16,2-7 0-16,0-2 1 15,4-5-1-15,2 3 1 16,-1 6-1-16,2 3 0 16,-4 14 0-16,0 9 1 15,-6 17-1-15,1 11 0 16,-6 11 0-16,4 0 0 15,5-2-1-15,6-6 0 16,11-8-3-16,6-28-9 16,27-2-6-16,-4-42-5 0,30-3-12 15,-4-25-6-15,16-8 1 16,-2-13 1-16</inkml:trace>
  <inkml:trace contextRef="#ctx0" brushRef="#br3" timeOffset="70196.0149">8257 7592 111 0,'-27'15'41'0,"-12"-9"1"0,12 14-2 16,0-4-37-16,5 6 0 16,0 4-2-16,12 2 1 15,5 2-2-15,10-5 1 16,9 2 0-16,2-5-1 15,5-3 0-15,2-3 1 16,1-1-1-16,-3-4 0 16,-2-2 1-16,-3-1-1 15,-5 0 1-15,-11-8 0 16,13 21 0-16,-13-7 0 15,-4 2-1-15,-4 6 0 16,-4 2 1-16,-3 0-1 16,-1 3-1-16,-5-3-1 0,5-1-1 15,0-7-2-15,7 5-10 16,-6-26-6-16,15 5-5 15,0 0-12-15,0-26-3 16,2-3-2-16,8-9 3 16</inkml:trace>
  <inkml:trace contextRef="#ctx0" brushRef="#br3" timeOffset="70728.0454">9316 7279 105 0,'0'0'38'0,"-13"17"1"16,12 11-1-16,-5 5-35 15,6 14-1-15,1 13 0 16,-1 13-1-16,-5 10 1 16,-3 7 0-16,-4 1-2 15,2-4-1-15,4-7-2 16,1-15-2-16,14-6-12 15,-6-27-22-15,23-11-1 16,1-25 0-16,15-10 1 16</inkml:trace>
  <inkml:trace contextRef="#ctx0" brushRef="#br3" timeOffset="71052.0639">9676 7671 100 0,'-33'2'39'0,"1"15"1"16,-13-4-1-16,1 12-34 15,-3-4 0-15,7 5-1 16,4-3-1-16,7 0 0 16,6-4-1-16,10-1 0 15,12-6 0-15,10-3-1 16,14-4 0-16,10-3 0 15,6 1 0-15,5-1-1 16,6 3 1-16,-5 3-1 0,-2 3 0 16,-2 3-1-16,-9 7 0 15,-4 1-2-15,-3 3-2 16,-3-11-2-16,17 8-12 15,-19-28-7-15,27 5-13 16,-10-16-1-16,13-2-1 16,-7-13 1-16</inkml:trace>
  <inkml:trace contextRef="#ctx0" brushRef="#br3" timeOffset="71420.0849">10055 7770 108 0,'-33'6'40'15,"15"9"1"-15,-3-8-1 16,16 8-36-16,5-15-2 0,23 9 1 15,11-10-2-15,5-3 0 16,13-2 0-16,4-4 0 16,1-6 0-16,-3-1-1 15,-4-5 1-15,-9 0-1 16,-12-2 0-16,-9-2 1 15,-14 2-1-15,-12 2 1 16,-12 8-1-16,-10 7 0 16,-11 7 1-16,-5 10 0 15,-8 11 0-15,-2 12 0 16,-2 5 0-16,8 7 0 15,10 2 0-15,12-2 1 16,17-1-2-16,18-10 0 0,21-6-2 16,18-15-2-16,20-3-9 15,1-21-8-15,23 9-4 16,-19-23-11-16,12 8-5 15,-12-11-2-15,-4 5 2 16</inkml:trace>
  <inkml:trace contextRef="#ctx0" brushRef="#br3" timeOffset="71799.1066">10626 7779 102 0,'-26'13'41'16,"17"8"0"-16,3-10 0 15,20 2-33-15,14-7-4 16,12-3-2-16,10-4 0 0,7-4 0 15,6-5-2-15,-2-7 1 16,-1-4-1-16,-10-2 1 16,-9-6-1-16,-11-1 0 15,-14 0 0-15,-11 0 0 16,-16 2 1-16,-12 4-1 15,-11 9 1-15,-11 8-1 16,-10 12 1-16,-7 11 0 16,-3 10 0-16,3 11 0 15,7 7 0-15,11 5 0 16,18 0-1-16,16-4 2 15,22-3-4-15,23-13 0 16,18-8-2-16,13-14-3 16,17 0-9-16,-7-24-6 0,18 8-5 15,-23-20-12-15,9 2-1 16,-16-8-1-16,-3 2 4 15</inkml:trace>
  <inkml:trace contextRef="#ctx0" brushRef="#br3" timeOffset="72321.1365">11408 7657 105 0,'-33'13'39'16,"17"13"2"-16,-11-1-1 15,12 15-34-15,-8 5-2 16,6 9-1-16,-5 0-1 16,8-1 0-16,1-4-1 15,4-8 0-15,1-8-1 16,5-11 0-16,3-22-1 15,0 0 2-15,18-18-1 0,0-10 1 16,3-9 0-16,2-9 0 16,4-6-1-16,3-3 1 15,1 0 0-15,-1 3-1 16,-1 6 0-16,-1 8 0 15,-1 8 0-15,1 9-1 16,1 13 1-16,-3 7-1 16,3 10 0-16,-3 6 0 15,2 4 0-15,-3 4 0 16,-1-2 0-16,-6 3 0 15,-7 1 0-15,-7-1 1 16,-9 4 0-16,-6-3 1 16,-10 0-1-16,-8 2 0 0,-5-1 0 15,-8 0 0-15,2-2 0 16,-3 4 0-16,0 0 0 15,3 1-1-15,1 4 1 16,2 3-1-16,1 7 1 16,-2 10 1-16,0 5-1 15,0 4 0-15,-3 5 0 16,-2 1 0-16,5-2-2 15,3-12-5-15,16 1-8 16,-9-32-5-16,33 3-3 16,-9-38-8-16,27-4-10 15,4-17-3-15,10-11 3 16</inkml:trace>
  <inkml:trace contextRef="#ctx0" brushRef="#br3" timeOffset="72831.1657">13262 7138 106 0,'19'-6'39'0,"-19"6"-1"16,9 23-3-16,-16 6-33 15,-2 15-1-15,-9 14 1 16,-5 14-1-16,-7 15 1 16,-1 7-2-16,-3 1 1 0,3-4-3 15,9-7 0-15,2-12-4 16,23-1-15-16,-7-32-19 15,23-11 1-15,0-22-2 16,17-10 1-16</inkml:trace>
  <inkml:trace contextRef="#ctx0" brushRef="#br3" timeOffset="73035.1773">12917 7663 81 0,'-46'1'43'15,"5"-6"-1"-15,21 11 0 16,20-6-12-16,18-14-27 0,33-2-2 15,22-9-2 1,21-4-1-16,16-7-2 0,18 4-2 16,-4-16-11-16,18 15-15 15,-22-6-9-15,-6 7 2 16,-22-8-2-16</inkml:trace>
  <inkml:trace contextRef="#ctx0" brushRef="#br3" timeOffset="73432.2">13970 7051 96 0,'-28'0'40'15,"10"19"2"-15,-9 4-2 16,13 25-21-16,-8 2-16 16,5 13-2-16,-8 10 0 15,-3 12 0-15,-10 7 1 16,0 1-3-16,0-5 1 0,1-10 2 15,4-9-1-15,9-10 0 16,9-16-1-16,12-18 1 16,15-17-1-16,13-16 0 15,16-14 1-15,5-9-1 16,7-8 0-16,-1-4 0 15,2-2 1-15,-4 7-1 16,-7 6 0-16,-10 13 0 16,-13 15 0-16,-6 13 0 15,-11 14 0-15,-7 9 0 16,-4 6-1-16,-4 5 0 15,3 2-1-15,1-5 0 16,6-2-3-16,4-15-4 16,19 2-7-16,-6-28-5 0,24 7-3 15,-12-27-6-15,18 4-9 16,-8-13-2-16,6 0 3 15</inkml:trace>
  <inkml:trace contextRef="#ctx0" brushRef="#br3" timeOffset="73763.219">14238 7769 104 0,'-13'10'40'15,"18"10"2"-15,-5-20-3 16,27 17-36-16,7-11 0 16,13-4 0-16,6-8-1 15,3-3-1-15,1-6 1 16,-5-4-1-16,-4-5 1 0,-11-2-2 15,-13-5 1-15,-11 2 0 16,-14 0 0-16,-12 6-1 16,-13 7 1-16,-11 9-1 15,-12 14 1-15,-6 13-1 16,-3 12 1-16,3 9 0 15,4 14-1-15,9 0 1 16,19-1-1-16,17-5 1 16,26-8-3-16,20-20-4 15,27-5-9-15,2-28-4 16,32 7-6-16,-12-35-7 15,25 6-9-15,-4-16-3 16,3-5 2-16</inkml:trace>
  <inkml:trace contextRef="#ctx0" brushRef="#br3" timeOffset="74401.2555">16201 7562 98 0,'0'0'39'16,"-36"-2"1"-16,4 17-1 16,-18 0-36-16,0 8 0 15,-5 5 0-15,5 4 0 16,3-3-1-16,10 2 0 0,13-7 0 15,16-4-1-15,16-5 0 16,13-7-1-16,10-3 1 16,7-4-1-16,3 0 0 15,-3 0 1-15,-4 6-1 16,-9 3 1-16,-14 8-1 15,-17 6 1-15,-15 5-1 16,-10 3 1-16,-6 0-1 16,-2 0 1-16,4-4-2 15,0-6 0-15,17-8-2 16,18-14-3-16,0 0-9 15,29-19-8-15,18 9-10 16,-3-20-7-16,16 5-1 0,-2-13 1 16</inkml:trace>
  <inkml:trace contextRef="#ctx0" brushRef="#br3" timeOffset="75005.29">16509 7632 105 0,'0'0'40'15,"0"0"0"-15,-19 27-2 16,-5-5-34-16,2 10-1 15,-1 8 1-15,-1 6-1 16,0 2 0-16,2 9 1 16,-3-3-2-16,10-1-1 15,-3-6 0-15,7-4-1 16,3-10 1-16,3-6-1 0,5-12 1 15,0-15-3-15,20-9 2 16,-5-13 0-16,7-8 0 16,1-8 0-16,1-7 0 15,3-7 0-15,-1-7 0 16,2 1 0-16,1 0 0 15,0 2 0-15,3 5 0 16,2 10 0-16,2 6 0 16,2 13 0-16,3 12-1 15,-2 9 1-15,-1 14-1 16,-2 6 0-16,-5 7-1 15,-4 4 1-15,-8 2 0 16,-6 0-1-16,-10-1 1 16,-8-2 1-16,-10-2-1 15,-10-3 1-15,-9-5-1 0,-6-4 1 16,-7-3 0-16,-4-2 0 15,0-2 1-15,1 3-1 16,-1 1 0-16,4 8 2 16,1 7-1-16,6 7-1 15,-1 9 1-15,1 11-1 16,3 5 1-16,0 8-1 15,3 1 0-15,4-4-3 16,4-3-1-16,7-13-6 16,19 0-7-16,-7-32-4 15,30 6-6-15,-6-33-7 16,24-8-7-16,2-17 0 15,15-9 3-15</inkml:trace>
  <inkml:trace contextRef="#ctx0" brushRef="#br3" timeOffset="75409.3131">17009 7819 108 0,'0'0'40'16,"-6"24"2"-16,6-24-2 15,21 19-36-15,5-21-2 16,15-4-1-16,10-3 0 16,9-6 0-16,5-5 0 15,3-2 0-15,-3-5 0 16,-8-2-1-16,-8-2 1 0,-15 3 0 15,-11-2-1-15,-18 7 0 16,-18 5 1-16,-12 8-1 16,-15 8 1-16,-8 9 0 15,-8 11-1-15,-4 10 1 16,-3 8 1-16,8 6-1 15,7 1 0-15,12 1-1 16,17-1 1-16,14-6-1 16,24-9-2-16,18-7-2 15,24-6-3-15,7-17-7 16,27 9-7-16,-7-25-4 15,22 12-10-15,-11-16-6 16,6 3 0-16,-12-6 2 16</inkml:trace>
  <inkml:trace contextRef="#ctx0" brushRef="#br3" timeOffset="75648.3268">18154 7709 116 0,'-43'4'41'16,"-2"16"1"-16,-10-5 0 15,-1 8-38-15,10 2-1 16,6 5 0-16,9 0-1 15,10 2 0-15,13-5-2 16,14-1 0-16,13-6 0 16,15-6 0-16,12-3-2 15,10-11-2-15,12-3-2 16,-2-15-7-16,19 7-7 0,-18-22-5 15,20 9-10-15,-16-17-5 16,-1 3 0-16,-16-7 2 16</inkml:trace>
  <inkml:trace contextRef="#ctx0" brushRef="#br3" timeOffset="75799.3354">18658 7634 90 0,'-22'17'39'0,"6"15"0"16,-15 4 1-16,11 18-16 16,-7-2-22-16,6 8 1 15,2 0-3-15,6-4-2 16,11-5-4-16,-3-18-11 15,24 0-14-15,-8-22-9 16,18-8 0-16,-2-24-3 16</inkml:trace>
  <inkml:trace contextRef="#ctx0" brushRef="#br3" timeOffset="75949.344">18739 7403 119 0,'-23'-30'40'15,"5"18"-1"-15,-2 12-9 16,-2-3-54-16,23 19-17 15,1-2 1-15,15 9-3 16,0-2 2-16</inkml:trace>
  <inkml:trace contextRef="#ctx0" brushRef="#br3" timeOffset="76324.3655">18949 7693 109 0,'-11'19'41'15,"-6"-4"1"-15,15 7 0 16,-1-11-35-16,17 4-4 15,13-2-1-15,11-3 0 16,12-7-1-16,6-4 0 16,4-7 0-16,0-7-1 15,-5-6 0-15,-10-3 0 16,-8-7 0-16,-18 0 0 15,-9 2 0-15,-17 2 0 16,-14 8 1-16,-8 8-1 16,-9 11 0-16,-9 12 0 15,-1 12 1-15,0 9 1 16,7 11-2-16,7 2 0 0,13 6 0 15,13-3 0-15,15-5-3 16,16-9 0-16,20-7-3 16,9-19-8-16,28 2-7 15,-9-26-4-15,28 3-8 16,-9-20-9-16,8-3 1 15,-10-16 2-15</inkml:trace>
  <inkml:trace contextRef="#ctx0" brushRef="#br3" timeOffset="76617.3822">19880 7535 124 0,'-44'17'42'0,"-9"-4"1"16,11 15-2-16,7-3-38 16,15 2-1-16,16 3-2 0,15-2 0 15,13 0 0-15,15-5 0 16,8 2 0-16,0-3 0 15,-2-2 0-15,-5 0 0 16,-14 1 0-16,-11-1 0 16,-15 1 0-16,-15 4 0 15,-14-4 0-15,-9-1 0 16,-7-3 0-16,-9-2 0 15,-3-5 0-15,-1-10-10 16,14 9-7-16,-12-25-5 16,28 16-4-16,-11-28-10 15,19 10-6-15,2-16-1 16,9-1 3-16</inkml:trace>
  <inkml:trace contextRef="#ctx0" brushRef="#br3" timeOffset="80034.5777">20961 7532 83 0,'7'-13'37'0,"-7"13"-1"16,14-24 2-16,-4 18-33 15,-10 6 0-15,3-13-1 16,-3 13 1-16,-18-4-1 15,-5 9-1-15,-1 8 1 16,-13 3 0-16,-4 5-2 16,-3 3 0-16,2 5 0 15,4-2 0-15,9 2-1 0,12-2-1 16,17-7 0-1,16-6 1-15,17-6-1 0,16-7 0 16,10-1 0-16,6-2 0 16,1 0 0-16,-8 2 0 15,-14 4-1-15,-19 11 1 16,-21 9 0-16,-22 4-1 15,-19 8 1-15,-14 2 0 16,-10 3 0-16,-2-6-2 16,5-9-1-16,15-4-3 15,9-24-12-15,34 2-16 16,11-15-6-16,21-4 1 15,12-18-2-15</inkml:trace>
  <inkml:trace contextRef="#ctx0" brushRef="#br3" timeOffset="80455.6017">21328 7502 103 0,'-12'10'38'15,"-6"-5"2"-15,5 13-1 16,-1-1-35-16,4 8-1 15,-3 4 0-15,6 5 0 16,-1 1 0-16,4 0-1 16,4-2 0-16,8-5-1 15,4-6 0-15,8-10 0 16,6-10 0-16,8-8-1 15,6-11 1-15,3-10-1 0,4-7 0 16,1-8 1-16,-4-2-1 16,-3 0 0-16,-4 4 0 15,-6 6 0-15,-9 6 0 16,-7 12 0-16,-15 16 0 15,0 0 0-15,-6 30 0 16,-8 5 1-16,-3 9-2 16,-2 2 1-16,4 6-1 15,1-4-1-15,13-3-3 16,6-15-1-16,21 1-12 15,-5-31-8-15,27 2-14 16,-6-17 0-16,12-3 0 16,-6-11 1-16</inkml:trace>
  <inkml:trace contextRef="#ctx0" brushRef="#br3" timeOffset="80785.6206">21968 7629 94 0,'-14'35'36'15,"-5"2"1"-15,9 8 0 16,-3-4-32-16,7 2 0 15,-1-6-1-15,7-5 0 16,-4-10 0-16,8-5 0 16,-4-17-1-16,14-3 0 15,0-14-1-15,4-10 0 16,2-10 1-16,-1-7-1 15,2-6 0-15,1-7-1 16,-4 4 1-16,-4 3-1 16,0 5 0-16,-5 10 0 0,2 7-1 15,3 6 0-15,3 12-1 16,3 3-2-16,4 8-2 15,-1-3-5-15,15 17-11 16,-14-18-7-16,13 17-13 16,-14-9 0-16,6 6-1 15,-13-4 3-15</inkml:trace>
  <inkml:trace contextRef="#ctx0" brushRef="#br3" timeOffset="81169.6426">22484 7478 120 0,'0'0'41'16,"-23"15"1"-16,15 12-7 16,-6-4-31-16,3 11-1 15,-3 6 0-15,-1 5 0 16,-2 3-2-16,4-1 2 15,1-2-3-15,7-8 0 16,3-3 0-16,4-11 0 16,8-12 0-16,8-9 0 15,6-11 0-15,4-7 0 16,6-8 0-16,-1-7 0 15,1-5 0-15,-3-2 0 16,-3-1 0-16,-6 0 0 16,-6 3 0-16,-5-2 0 0,-7 8 0 15,-2 2-2-15,-1 8-3 16,-6-1-6-16,5 21-9 15,0 0-3-15,10 6-7 16,-10-6-10-16,4 20-2 16,2-11 1-16,9 9 2 15</inkml:trace>
  <inkml:trace contextRef="#ctx0" brushRef="#br3" timeOffset="81417.6568">22903 7582 98 0,'6'10'41'0,"-6"-10"2"0,-2 35-1 16,-12-11-25-16,5 10-12 16,-7 2-2-16,-2 4 1 15,-1 0-2-15,0-4-2 16,4-4-2-16,2-7 0 15,11-6-4-15,2-19-7 16,23 9-8-16,-14-28-8 16,26 5-11-16,-8-15-2 15,11-3 1-15,-9-15 2 16</inkml:trace>
  <inkml:trace contextRef="#ctx0" brushRef="#br3" timeOffset="81530.6632">23001 7382 103 0,'-16'-39'39'15,"-6"3"-1"-15,6 11-3 0,2 17-49 16,2 1-23-16,12 7 1 15,0 0-2-15,21 12-3 16</inkml:trace>
  <inkml:trace contextRef="#ctx0" brushRef="#br3" timeOffset="81882.6834">23170 7465 117 0,'0'0'42'15,"-1"22"1"-15,-13-9-1 16,19 6-37-16,-16 9-3 15,3 12 2-15,-3 5-4 16,-2 8 0-16,-1 2 0 16,1 3 0-16,0 2 0 0,5-12 0 15,4-7 0-15,5-8 0 16,6-16 0-16,9-12 0 15,7-13 0-15,10-14 0 16,1-12 0-16,7-7 0 16,1-9 0-16,0-5 0 15,-2-1 0-15,-4 1 0 16,-7 7 0-16,-7 3-7 15,0 15-5-15,-18-5-7 16,16 29-5-16,-21-13-5 16,15 25-11-16,-14-6-2 15,18 13 3-15,-6-5 1 16</inkml:trace>
  <inkml:trace contextRef="#ctx0" brushRef="#br3" timeOffset="82086.695">23660 7581 92 0,'0'0'41'15,"-5"25"1"-15,-8-10-1 16,2 16-20-16,-7-2-16 15,3 6-1-15,-3 2-1 16,3 0-2-16,5-4 0 16,0-3-1-16,7-5-2 15,3-10-2-15,9 1-9 16,-9-16-9-16,29-3-6 15,-18-14-13-15,15 1 0 16,-6-16-1-16,4 2 3 16</inkml:trace>
  <inkml:trace contextRef="#ctx0" brushRef="#br3" timeOffset="83092.7526">24027 7528 113 0,'0'24'42'16,"-15"-4"1"-16,6 11-1 15,-14 1-35-15,4 5-3 0,-5 3 0 16,2 2-4-16,-1 3 0 16,0 1 0-16,4-8 0 15,5-1 0-15,4-12 0 16,9-4 0-16,1-21 0 15,17 3 0-15,6-15 0 16,5-15 0-16,7-5 0 16,3-8 0-16,2-8 0 15,3-2 0-15,-3 2 0 16,-7 8 0-16,-8 8 0 15,-7 12 0-15,-4 12 0 16,-14 8 0-16,13 25 0 16,-14 3 0-16,-3 11 0 15,3 0 0-15,8 6-3 16,0-9-6-16,18 10-7 0,-8-25-5 15,27 15-3-15,-12-29-3 16,26 5-5-16,-12-14-9 16,9-1 4-16,-9-15 6 15,-9-9 39-15,4 9 6 16,-23-21 3-16,7 16 4 15,-27-16 9-15,7 11 8 16,-14-6 2-16,0 16-3 16,-15-4-30-16,0 15-1 15,-12 7 0-15,0 15-1 16,-10 6 0-16,7 9-1 15,-2 7-1-15,10 2-3 16,6-1 0-16,13 2 0 16,8-13 0-16,15-3 0 0,7-13 0 15,9-10 0-15,6-11 0 16,3-8 0-16,2-9 0 15,3-10 0-15,-3-1 0 16,-1-5 0-16,-3 10 0 16,-6 6 0-16,-12 9 0 15,-4 13 0-15,-10 15 0 16,-9 16 0-16,-12 19 0 15,-11 12 0-15,-10 15 0 16,-3 6 0-16,-6 8 0 16,-2-2-3-16,3-2 1 15,1-6 1-15,6-12-1 16,6-9 2-16,8-16 1 15,6-12-1-15,6-16 1 0,15-11 0 16,-6-16 0-16,12-10 0 16,8-9 0-16,6-12-1 15,9-5 2-15,4-5-2 16,10-3 0-16,2 5 0 15,4 0 0-15,0 6 0 16,3 10 0-16,-5 2-7 16,7 18-5-16,-14-5-4 15,12 31-6-15,-18-23-2 16,19 31-5-16,-20-19-5 15,14 16-5-15,-5-1 3 16,-4-1 3-16</inkml:trace>
  <inkml:trace contextRef="#ctx0" brushRef="#br3" timeOffset="83250.7616">25109 8032 125 0,'0'0'47'15,"-11"-3"-2"-15,-3-10-7 16,14 13-38-16,3-17 0 16,-10 7 0-16,7 10-7 15,-15-10-7-15,15 23-7 16,-24-22-5-16,20 28-10 15,-16-16-10-15,12 8-1 16,8-11 4-16</inkml:trace>
  <inkml:trace contextRef="#ctx0" brushRef="#br4" timeOffset="246142.0785">1686 9195 80 0,'7'-15'35'15,"-7"15"-1"-15,0 0 1 16,0 0-33-16,7 19 0 16,-4 14 0-16,-1 16 1 15,1 17 0-15,-3 15 0 16,3 17 0-16,-5 6-2 15,2 5 1-15,4-5-3 16,-1-14-4-16,17-6-26 0,-9-27-4 16,12-18 0-16,-4-27-3 15</inkml:trace>
  <inkml:trace contextRef="#ctx0" brushRef="#br4" timeOffset="246683.1094">1376 9262 105 0,'-22'-1'41'16,"10"-4"0"-16,23 11-3 16,13-11-36-16,19-8 0 15,21-6-1-15,18-6 1 16,12-9 0-16,9-1-1 0,2-3-1 15,-4 1 1-15,-4-1 0 16,-13 11 0-16,-17 7-1 16,-14 11 0-16,-16 15 0 15,-14 17 1-15,-12 11-1 16,-9 22 1-16,-10 17-1 15,-4 12 1-15,-4 10-1 16,-3 6 1-16,-2 1-1 16,2-3 1-16,5-11 0 15,5-10-1-15,5-19 1 16,8-12-1-16,6-17 1 15,9-15-1-15,4-23 1 16,7-15 0-16,3-13 0 16,6-16 0-16,2-7 0 0,3-5-1 15,-2-1 1-15,-1 7 0 16,-4 12-1-16,-7 12 0 15,-2 12 0-15,-7 16 2 16,-3 15-2-16,-4 12 0 16,-2 12 0-16,-2 8-2 15,2 8 1-15,-1 6-1 16,3 1-2-16,0-7-2 15,12 6-8-15,-8-26-12 16,21 2-14-16,-6-22 0 16,12-4-2-16,-5-21 3 15</inkml:trace>
  <inkml:trace contextRef="#ctx0" brushRef="#br4" timeOffset="247517.1571">3065 9639 108 0,'-14'14'39'0,"-3"-5"1"16,13 13-2-16,8-9-35 15,9-4 0-15,13-5-1 16,16-6 1-16,4-8-1 16,8-5-1-16,3-9 0 15,-1-4 0-15,-6-4 0 16,-10-4 0-16,-12 1 0 15,-14 1-1-15,-15 4 1 16,-11 3-1-16,-13 10 1 16,-14 11-1-16,-6 10 1 15,-3 8-1-15,-3 10 0 0,5 12 1 16,8 2-1-16,13 5 1 15,15-2 0-15,22-8-1 16,19-5 1-16,19-5-1 16,16-11 1-16,11-7-1 15,4-7 1-15,3-5-1 16,-4-9 0-16,-6 3 0 15,-11-1 2-15,-12 1-2 16,-13 1 0-16,-12 5 0 16,-10 3 0-16,-16 6 0 15,3 15 0-15,-14 4 0 16,-8 7 0-16,-2 8 0 15,-1 1 0-15,1 3 0 16,3-2 0-16,4-3 0 0,7-13 0 16,7-20 0-16,12 5 0 15,5-25 0-15,1-12 0 16,7-11 0-16,-1-10 0 15,2-6 0-15,-2 1 0 16,0 1 0-16,-4 9 0 16,-1 7 0-16,-3 14 0 15,1 12 0-15,4 10 0 16,2 13 0-16,6 7 0 15,8 5 0-15,6-1 0 16,10 3 0-16,8-7 0 16,0-4 0-16,1-8 0 15,3-9 0-15,-8-6 0 16,-5-9 0-16,-8-7 0 0,-11-5 0 15,-12-4 0-15,-12 1 0 16,-13 6 0-16,-15 8 0 16,-14 12 0-16,-8 12 0 15,-12 17 0-15,-2 12 0 16,2 13 0-16,5 9 0 15,11 1 0-15,18-1 0 16,19-4 0-16,22-9 0 16,26-9 0-16,18-16-10 15,29 1-5-15,-6-30-10 16,37 16-7-16,-5-25-7 15,24 7-5-15,2-8-1 16,9 0 7-16</inkml:trace>
  <inkml:trace contextRef="#ctx0" brushRef="#br4" timeOffset="248402.2077">6376 9307 81 0,'-22'-3'39'15,"-19"-4"-1"-15,2 14 2 16,-19-4-31-16,6 20 0 16,-8-1-2-16,7 14-2 15,1 3 0-15,10 7-1 16,9 1 0-16,13 0-1 15,15-6-2-15,16-10 1 16,16-8-1-16,15-12 0 16,13-17-1-16,10-13-1 15,3-12 1-15,2-9-1 0,-6-9 1 16,-7-2-1-16,-9-2 1 15,-15 5-1-15,-8 9 1 16,-13 7 1-16,-8 16-1 16,-4 16 0-16,-18 9 0 15,1 17 0-15,0 9 0 16,-1 5 0-16,6 4 1 15,8 0-1-15,13-4-1 16,13-10-1-16,17-9-1 16,12-16-3-16,15-2-6 15,-4-27-9-15,24 11-9 16,-22-23-11-16,10 8 1 15,-21-13 0-15,-2 11 2 16,-19-3 34-16,-11 10 10 0,-6 20 10 16,-29-3 10-16,9 23 11 15,-21 4 1-15,6 18 2 16,-9 1 0-16,10 14-30 15,-2-4-5-15,8 2 0 16,5-6-1-16,7-4 0 16,6-10-1-16,4-10-1 15,7-15-1-15,5-13 0 16,6-15-1-16,-1-10-1 15,-1-11 1-15,-3-8-1 16,-3-8 0-16,-1-1 0 16,-8 0 1-16,-5 9-1 15,-4 5 1-15,-2 6 0 16,4 10-1-16,4 7-1 0,9 10-3 15,1 0-6-15,18 27-8 16,-10-25-12-16,18 25-9 16,-1-12-1-16,11 7 0 15</inkml:trace>
  <inkml:trace contextRef="#ctx0" brushRef="#br4" timeOffset="248749.2276">7566 9425 91 0,'-19'16'40'15,"15"7"2"-15,4-23-1 16,28 10-24-16,9-19-13 16,16-5-1-16,10-8-2 15,8-4 1-15,0-9-1 0,-3-1 0 16,-12 1 0-16,-15-1-1 15,-19 1 1-15,-17 5-1 16,-23 11 1-16,-15 10 0 16,-23 14 0-16,-7 16 0 15,-7 14 0-15,1 11 0 16,7 9 0-16,13 9 0 15,18-1 1-15,24-5-2 16,28-9-3-16,21-17-3 16,28-2-6-16,4-28-5 15,31 5-13-15,-7-29-9 16,25-1-5-16,-3-15-1 15,8-6 4-15</inkml:trace>
  <inkml:trace contextRef="#ctx0" brushRef="#br4" timeOffset="249147.2504">9430 8707 65 0,'16'8'42'15,"-11"10"-2"-15,0 22 2 16,-13 4-13-16,2 18-25 15,-5 12 0-15,2 15-1 16,-2 2 0-16,1 3-2 16,3 3-1-16,7-11-1 15,8-3-3-15,-2-23-15 16,17-3-19-16,-5-26-2 15,10-9 0-15,-6-25 0 16</inkml:trace>
  <inkml:trace contextRef="#ctx0" brushRef="#br4" timeOffset="249801.2878">9246 9149 107 0,'-34'9'42'0,"1"-3"1"15,19 9-3-15,9-5-32 16,27-12-6-16,21-7-1 15,21-6 0-15,15-6 0 16,12-4 0-16,8 1-1 16,3-4-1-16,-5 6 1 15,-11 1 0-15,-18 10 0 16,-16 8-1-16,-19 7 1 0,-20 14 1 15,-18 8-1-15,-14 8 1 16,-10 9 0-16,-4 7 0 16,-2 1 0-16,5 4 0 15,8-5 0-15,9-5 0 16,14-8 0-16,15-10-1 15,20-17 2-15,11-13-2 16,11-15 0-16,9-10 0 16,2-14 0-16,1-5 0 15,-7-7 0-15,-7 2 0 16,-13 3-2-16,-10 9 2 15,-7 8 0-15,-14 11-1 16,-12 21 1-16,0 0 0 16,2 10 0-16,-11 19-1 15,0 7 1-15,0 5 0 0,2 8 0 16,5-2 0-16,3-1 0 15,4-8 1-15,9-4-1 16,5-15 0-16,8-13 0 16,2-13 1-16,3-14 1 15,3-11-2-15,0-12 0 16,0-8 0-16,-5-7 0 15,-4 0 0-15,-1 2 0 16,-6 5 0-16,-1 11 0 16,-8 8-3-16,3 15 1 15,-13 18-3-15,15 2-2 16,-14 9-5-16,17 23-7 15,-14-15-5-15,25 22-6 16,-9-18-4-16,20 8-7 0,-1-10 3 16,9-4 2-16</inkml:trace>
  <inkml:trace contextRef="#ctx0" brushRef="#br4" timeOffset="250102.305">11228 9087 104 0,'0'0'41'16,"-21"-23"1"-16,4 27-1 15,-20 6-34-15,4 9-1 16,-1 10-2-16,2 11-1 15,2 10 0-15,9 3-1 16,9 2 0-16,16-3-2 16,14-7 0-16,14-9 0 15,13-15 0-15,9-13 0 0,6-15 0 16,1-14 0-16,-5-13 0 15,-12-9 0-15,-12-6 0 16,-13-4-3-16,-20 0 0 16,-18 1-1-16,-11 11-2 15,-18 1-5-15,1 26-5 16,-20-8-7-16,19 31-7 15,-14-11-5-15,24 18-7 16,3 1 2-16,19 3 2 16</inkml:trace>
  <inkml:trace contextRef="#ctx0" brushRef="#br4" timeOffset="250887.3499">12550 9119 85 0,'11'-13'39'16,"0"11"-1"-16,-11 2 1 15,0 0-34-15,-22 15 0 16,7 13 0-16,-7 5-1 15,-3 13 0-15,-2 3-1 16,1 6-1-16,2-3 0 16,6 2 1-16,8-9-2 15,7-10 0-15,6-12 0 16,6-12-1-16,10-18 1 15,6-12 0-15,3-13 0 16,1-13-1-16,-2-7 1 16,-2-8 0-16,-4-1 0 15,-6 1-1-15,-4 5 1 0,-7 13 0 16,1 7 0-16,-8 16-1 15,3 19 1-15,0 0-1 16,-6 16 0-16,6 9 1 16,8 5-1-16,2 1 0 15,12 2 0-15,8-7 1 16,13-8-1-16,15-9 0 15,8-9 1-15,6-7-1 16,1-7 0-16,-4-2 1 16,-6-3-1-16,-11 3 0 15,-11 3 1-15,-15 5-1 16,-11 1 1-16,-15 7-1 15,7 14 0-15,-10 4 0 16,-3 7-1-16,-1 6 0 0,4 9-2 16,0 1-1-16,11 8-4 15,3-11-3-15,17 10-6 16,-5-30-5-16,30 12-8 15,-10-29-2-15,26 0-7 16,-6-14 0-16,4-7 4 16</inkml:trace>
  <inkml:trace contextRef="#ctx0" brushRef="#br4" timeOffset="251248.3705">13829 9180 100 0,'-10'-21'39'0,"-16"3"2"16,-3 21-1-16,-8 8-35 15,-7 14 1-15,-8 10-2 16,3 9 0-16,3 5-1 0,6 2 0 15,12-1-1-15,13-5-1 16,18-10 1-16,16-12-2 16,16-11 1-16,13-13 0 15,10-17-1-15,4-7 0 16,3-13 0-16,-4-7 0 15,-8-3 1-15,-6 0-1 16,-15 4 0-16,-11 9 0 16,-10 8 0-16,-11 12 0 15,0 15 0-15,-23 13 2 16,3 11-4-16,0 8 1 15,5 6 0-15,1 4-2 16,10 2-1-16,8-8-2 16,18-1-5-16,-2-22-4 15,27 5-7-15,-11-30-6 0,28 6-2 16,-18-24-5-16,11-1-4 15,-9-10 4-15</inkml:trace>
  <inkml:trace contextRef="#ctx0" brushRef="#br4" timeOffset="251430.3809">14296 9279 1 0,'19'-47'18'16,"4"24"6"-16,-27-13 6 15,12 26 6-15,-23 1 5 16,3 21 1-16,-14 8-2 15,11 12-34-15,-6 9-3 16,4 7 0-16,2 5-2 16,6 1-1-16,8-1 0 15,3-11-2-15,12-9-2 16,-1-21-8-16,19 2-11 15,-17-35-7-15,24 1-11 16,-15-24 0-16,11-6-1 0,-12-18 2 16</inkml:trace>
  <inkml:trace contextRef="#ctx0" brushRef="#br4" timeOffset="251859.4055">14426 8879 108 0,'-19'-11'40'0,"19"11"1"16,-18 14-2-16,24 2-37 15,12 4-4-15,8-3-4 16,12 8 0-16,0-5-1 15,8 6 1-15,-11-2 2 16,-4 6 3-16,-10 1 2 16,-14 2 3-16,-5 6 3 15,-14-4 1-15,-1 7 1 0,-12-5-1 16,7 1-2-16,-6-4-2 15,14-3-1-15,2-4-1 16,8-6 0-16,9-8-1 16,7-9 1-16,9-9-2 15,5-9 0-15,8-10 0 16,3-6 0-16,-1-4 0 15,1-4 0-15,-5 2 0 16,-3 4 0-16,-6 7 0 16,-6 10 0-16,-5 10 0 15,-6 13 0-15,-2 11 0 16,-5 8 0-16,-2 10 0 15,-2 4 0-15,4 5-9 16,-4-12-2-16,10 10-5 0,-13-30-5 16,25 9-6-16,-21-23-6 15,42-12-2-15,-15-9-7 16,14-12 6-16</inkml:trace>
  <inkml:trace contextRef="#ctx0" brushRef="#br4" timeOffset="252308.4312">16077 8823 88 0,'30'-27'38'0,"-8"-3"-2"16,3 14 3-16,-14 5-34 15,0 22 0-15,-14 10 1 16,1 19-2-16,-10 12 1 0,-3 15-1 16,-1 9-1-16,1 8-1 15,-1 3 1-15,4-3-3 16,7-2-1-16,1-10-2 15,12 0-7-15,-7-27-16 16,20-1-15-16,-8-21 2 16,8-8-3-16,-4-20 3 15</inkml:trace>
  <inkml:trace contextRef="#ctx0" brushRef="#br4" timeOffset="252975.4693">15915 9214 111 0,'-38'-3'40'0,"16"14"0"15,4-8 0-15,18-3-37 0,29 13-2 16,17-11 0-16,15-2-1 16,10-1-1-16,9-4 0 15,4 0 0-15,1 1-2 16,-14-2 1-16,-6 4-2 15,-16-3 2-15,-11 4-1 16,-15 1 2-16,-23 0 0 16,0 0 2-16,-5 14 1 15,-14 0 1-15,-8 2 1 16,-2 8 0-16,-2 2 0 15,1 7 0-15,6-1-1 16,4 2 0-16,11-3-1 16,9-3 0-16,11-9-1 15,11-5 0-15,10-10 0 0,7-9 0 16,4-9 1-16,7-5-2 15,-5-9 0-15,-1-3 0 16,-5-3 0-16,-7 1 0 16,-6 3 0-16,-8 7 0 15,-7 8 0-15,-11 15 0 16,0 0 0-16,1 29-2 15,-12 10 2-15,-7 19-1 16,-7 16 1-16,-4 18 0 16,-5 11 0-16,-3 8 1 15,0-3-1-15,5-1-1 16,-1-13-1-16,8-15 3 15,6-18-2-15,5-22 1 16,3-23 1-16,11-16-1 0,-9-25 1 16,9-12 0-16,2-17 1 15,6-13-2-15,4-12 0 16,3-8 0-16,11-1 0 15,6 1 0-15,5 7-3 16,5 1-1-16,11 16-1 16,-5 1-7-16,15 22-4 15,-13-9-7-15,17 26-5 16,-16-14-4-16,11 14-7 15,-8-4 0-15,-1 11 4 16</inkml:trace>
  <inkml:trace contextRef="#ctx0" brushRef="#br4" timeOffset="253512.5">17256 9218 98 0,'11'0'39'0,"-11"0"1"15,0 0-1-15,-11 13-24 0,10 5-10 16,-6 4-1-16,2 8 0 16,-5 8-1-16,-1 6-2 15,-3 5 1-15,0 1 0 16,-1-4-1-16,1-1 1 15,2-8-2-15,3-7 0 16,4-12 0-16,5-18 0 16,0 0 0-16,14-12 0 15,-4-12 0-15,4-8 0 16,2-9 0-16,3-10 0 15,1-6 0-15,4-2 0 16,0 5 0-16,0 5 0 16,5 6 0-16,1 6 0 15,7 10 0-15,5 14 0 0,1 12 0 16,-2 12 0-16,0 6 0 15,-2 5 0-15,-5 3-2 16,-5 5 1-16,-15-1-1 16,-11 0 1-16,-10 1 0 15,-11-5 0-15,-11 2 1 16,-9-2 0-16,-6 1 1 15,-10 2 0-15,2 0 1 16,-1 4-1-16,0 4 2 16,3 6-3-16,2 6 0 15,3 7 0-15,2 6 0 16,1 7 0-16,1 5 0 15,4 2 0-15,4-2 0 16,4-9-5-16,14-1-4 0,0-23-3 16,28-5-6-16,-13-35-6 15,46-3-5-15,-14-34-1 16,28-3-6-16,-2-18-5 15,7-15 7-15</inkml:trace>
  <inkml:trace contextRef="#ctx0" brushRef="#br4" timeOffset="253943.5247">17716 9414 108 0,'0'0'42'0,"-12"11"-1"15,12-11 0-15,18 9-32 16,10-8-8-16,12-3 0 16,14-4 0-16,7-4-1 15,5-8 0-15,3-5 0 16,-6-1 0-16,-5-5 0 15,-10-2 0-15,-12 1 0 16,-13 0-1-16,-15 4 2 16,-12 4-1-16,-11 6 1 15,-8 7 0-15,-9 12 0 16,-3 12 1-16,-7 8-1 15,1 9 1-15,2 12 1 16,7 1-3-16,6 3 0 0,11 2 0 16,17-5 0-16,10-9-5 15,22-8 0-15,8-19-6 16,25 1-8-16,-9-31-6 15,31 7-7-15,-13-21-9 16,18-5 1-16,-8-15 1 16,-4-1 2-16</inkml:trace>
  <inkml:trace contextRef="#ctx0" brushRef="#br4" timeOffset="254232.5412">18801 8986 124 0,'-33'12'42'16,"-17"2"1"-16,10 10-2 15,7 3-38-15,4 1-1 16,12 2-2-16,16-2 0 15,15-3 0-15,15-3 0 0,10-3 0 16,9-2 0-16,-1-2 0 16,1-1 0-16,-9-1 0 15,-8 2 0-15,-16 2 0 16,-15 5 0-16,-16 2 0 15,-14 4 0-15,-12 2 0 16,-4 1 0-16,-2 2 0 16,3-2 0-16,12-1 0 15,4-9-7-15,29 6-10 16,0-27-7-16,34 17-7 15,-9-30-4-15,30 10-4 16,0-16-4-16,12-1 3 16</inkml:trace>
  <inkml:trace contextRef="#ctx0" brushRef="#br4" timeOffset="254661.5658">19371 8944 124 0,'-20'-7'42'15,"8"8"-1"-15,0-1-4 16,-10 1-46-16,34 21-23 16,-9-6-9-16,5 14 0 15,-5-4-1-15,8 15 0 0</inkml:trace>
  <inkml:trace contextRef="#ctx0" brushRef="#br4" timeOffset="254819.5748">19316 9403 112 0,'-22'4'44'0,"9"2"1"16,-8-19-2-16,21 13-32 15,-10-18-11-15,10-4 0 16,9 12-14-16,-9-14-6 16,19 20-10-16,-19-13-9 15,11 13-6-15,-11 4 0 16,0 0 3-16</inkml:trace>
  <inkml:trace contextRef="#ctx0" brushRef="#br5" timeOffset="259472.841">1070 10951 77 0,'0'0'36'16,"-20"-13"-1"-16,20 13 1 15,-10-3-31-15,10 3 0 16,0 0 1-16,0 0 1 15,5 12-2-15,-5-12-2 16,10 17 0-16,-3-5-1 16,1-2 0-16,-3 2-1 15,2-1 1-15,-7-11-2 16,10 16 1-16,-10-16 0 15,8 11 0-15,-8-11 0 16,0 0 0-16,0 0 0 16,0 0 0-16,2-13 0 0,-2 13 0 15,-5-10-1-15,5 10 1 16,-6-11-1-16,6 11 0 15,0 0 0-15,0 0 0 16,0 0 0-16,0 0 0 16,0 0 0-16,0 0 0 15,0 0 0-15,2 17-1 16,3 8 1-16,2 9 0 15,-3 14-1-15,1 10 0 16,-6 13 0-16,0 8 1 16,-2 1-1-16,-2-1 1 15,-1-9-1-15,2-8-1 16,2-15-1-16,6-12-3 15,-4-35-7-15,22 19-12 0,-13-37-14 16,13-3 0-16,-12-19-2 16,11-4 2-16</inkml:trace>
  <inkml:trace contextRef="#ctx0" brushRef="#br5" timeOffset="259904.8657">1316 10670 92 0,'-43'-7'37'16,"-21"0"0"-16,-4 14 0 15,-13 7-33-15,1 15-2 16,-7 13 1-16,3 22 1 0,3 17-2 15,11 24 0-15,18 20 0 16,19 21 0-16,26 2-2 16,26 2-1-16,27-11-1 15,32-15 0-15,24-24 1 16,19-29-2-16,16-37 2 15,5-35-1-15,0-32 4 16,-6-29 0-16,-15-31-1 16,-20-16 1-16,-27-12-1 15,-27-10 1-15,-35-2-1 16,-31-1 2-16,-27 2-4 15,-28 11 2-15,-22 21-1 16,-16 15 0-16,-3 20-2 16,1 17 0-16,25 30-9 0,8 6-11 15,48 30-15-15,17 3-2 16,42 13-3-16,22-5 1 15</inkml:trace>
  <inkml:trace contextRef="#ctx0" brushRef="#br5" timeOffset="260320.8895">2676 10940 92 0,'-5'-32'40'15,"7"19"1"-15,-13 7-3 16,7 19-34-16,-7 12-2 15,1 20 0-15,0 14 0 16,0 17-3-16,0 15 1 16,3 10-2-16,1 5 2 0,6-1-1 15,5-4 1-15,2-13-5 16,8-11 0-16,-3-32-13 15,13-6-20-15,-6-31-1 16,7-12 0-16,-6-25-1 16</inkml:trace>
  <inkml:trace contextRef="#ctx0" brushRef="#br5" timeOffset="260629.9071">2590 10829 101 0,'2'-24'42'16,"7"4"-2"-16,20 17-1 15,12 2-36-15,10 7-1 0,13 3 0 16,10 12 0-16,1 7-1 16,0 18 0-16,-9 11-1 15,-10 12-1-15,-21 12 1 16,-18 10-1-16,-20 9 0 15,-24 2 1-15,-15-1 0 16,-17-4 0-16,-2-9 0 16,-3-11 0-16,6-15-2 15,8-18-2-15,17-9-3 16,7-32-11-16,26-3-8 15,13-22-16-15,16-8 1 16,8-17 0-16,21-5 1 16</inkml:trace>
  <inkml:trace contextRef="#ctx0" brushRef="#br5" timeOffset="260840.9192">3456 11259 95 0,'-2'19'40'15,"-12"3"1"-15,5 19-3 16,-6 6-35-16,0 11-1 15,2 3-1-15,5 5 2 16,0-1-3-16,4-7 0 16,9-7-3-16,0-17-2 15,14-7-15-15,-6-28-17 16,15-8-2-16,-4-23-3 15,9-10 3-15</inkml:trace>
  <inkml:trace contextRef="#ctx0" brushRef="#br5" timeOffset="260982.9273">3522 10928 113 0,'-18'-30'39'16,"18"30"0"-16,-14-15-15 16,14 15-38-16,27 14-22 15,0-5-2-15,19 11 0 16,2-4-2-16</inkml:trace>
  <inkml:trace contextRef="#ctx0" brushRef="#br5" timeOffset="261334.9475">4183 11181 89 0,'-41'6'41'0,"-2"11"-1"16,-9-3 0-16,12 5-35 15,-9 4-2-15,8 9 0 16,9-2-1-16,10 1 0 15,14-2-1-15,17-4 0 16,18-8-1-16,11-4 0 16,11-3 0-16,7-3 0 15,2-3 0-15,-1 3 0 16,-7 4 1-16,-11 4-1 15,-16 7 0-15,-13 5 0 16,-16 3 1-16,-13 1-1 16,-7 1 0-16,-8-2 0 0,1-5-1 15,-5-7-1-15,11-3-3 16,-1-17-7-16,28 2-7 15,-11-15-10-15,30 2-11 16,0-10-2-16,14 2 1 16</inkml:trace>
  <inkml:trace contextRef="#ctx0" brushRef="#br5" timeOffset="261613.9634">4762 11282 95 0,'-44'13'41'16,"-18"0"2"-16,7 13-1 16,-4 3-38-16,9 6 1 15,11 3-2-15,13 3 0 16,12-2-2-16,19-2 0 15,18-5-2-15,15-7-1 16,14-6-2-16,10-15-6 16,18 3-7-16,-13-27-7 15,19 6-11-15,-15-17-7 16,4-2 0-16,-19-13 2 15</inkml:trace>
  <inkml:trace contextRef="#ctx0" brushRef="#br5" timeOffset="261944.9823">5133 11265 92 0,'-17'23'40'0,"-6"1"2"15,8 18-2-15,-13 2-35 16,14 9-1-16,1 0-1 16,6 2 0-16,3-5-1 15,3-4 2-15,3-9-3 16,8-12 2-16,-4-12-2 15,7-11 0-15,2-15 1 16,3-10-1-16,0-12 0 16,2-8-1-16,0-8 1 15,-1-3-2-15,2-2 2 16,-1 4-1-16,-2 7 0 15,1 3 0-15,2 12-1 16,-2 6-1-16,7 9-2 16,-5 5-2-16,10 13-7 0,-9-10-4 15,17 16-5-15,-15-17-7 16,22 13-4-16,-17-10-8 15,10 3 0-15,-3-6 4 16</inkml:trace>
  <inkml:trace contextRef="#ctx0" brushRef="#br5" timeOffset="262312.0033">5617 11415 92 0,'-5'35'42'16,"2"-17"1"-16,17 3-2 15,2-18-32-15,16-3-6 16,8-9-1-16,5-8 0 15,3-6-2-15,1-7 0 0,-3-3 0 16,-7 0 0-16,-12 2 0 16,-11 2 0-16,-16 7 0 15,-12 7 1-15,-11 9 0 16,-13 12 0-16,-10 9 1 15,-3 10-1-15,-3 10 0 16,1 7 1-16,8 4-1 16,10-1-1-16,14 0 1 15,18-10-1-15,18-5 0 16,18-13 0-16,17-12-2 15,15-14-2-15,15-8-5 16,4-22-5-16,15 3-2 16,-17-26-6-16,17 10-6 0,-21-23-5 15,7 7-7-15,-20-10 2 16,-7 2 5-16</inkml:trace>
  <inkml:trace contextRef="#ctx0" brushRef="#br5" timeOffset="262507.0145">6579 10807 117 0,'-37'41'43'16,"-10"2"0"-16,5 21-2 15,7 2-38-15,-3 7-2 16,9 2 0-16,8 5-2 16,7-2 0-16,11-7-3 15,9-7-1-15,1-13-4 16,15-3-6-16,-13-29-4 15,18 3-6-15,-22-34-7 0,13 2-8 16,-15-19-1-16,-2-4 3 16</inkml:trace>
  <inkml:trace contextRef="#ctx0" brushRef="#br5" timeOffset="262680.0244">6260 11196 101 0,'0'0'42'0,"-19"-14"1"16,19 14-2-16,14 8-34 15,9 0-4-15,10-1-3 16,10-3-2-16,10 1-3 15,-5-12-7-15,21 10-6 16,-19-22-5-16,17 15-10 16,-16-16-9-16,6 5 0 15,-17-3 2-15</inkml:trace>
  <inkml:trace contextRef="#ctx0" brushRef="#br5" timeOffset="263011.0433">6774 11232 102 0,'-27'40'43'15,"0"-9"0"-15,15 4-1 16,5-13-36-16,16-4-3 15,16-5-2-15,9-6-1 16,10-12 0-16,6-5 0 16,1-6 0-16,1-7-1 15,-10-5 0-15,-7-1 0 16,-13-1 1-16,-14 4-1 15,-17 7 2-15,-17 9-1 16,-16 11 2-16,-10 13-1 16,-9 9 1-16,1 10-1 0,1 9 1 15,9 6-1-15,15-1 0 16,17 1-1-16,22-7-3 15,18-13-1-15,24 2-7 16,8-22-4-16,27 7-4 16,-8-28-5-16,36 13-7 15,-7-24-4-15,23 0-8 16,5-6 4-16</inkml:trace>
  <inkml:trace contextRef="#ctx0" brushRef="#br5" timeOffset="264092.1052">8588 10427 90 0,'-46'3'38'0,"-9"21"0"16,-15 9-4-16,-6 26-30 16,1 9 0-16,6 15 0 15,3 5-1-15,17 6-1 16,12-1 0-16,22-1-3 15,18-6 0-15,18-11-3 16,24-4-3-16,5-21-17 16,28 1-16-16,-2-18 1 15,12-6-1-15,-9-22 1 16</inkml:trace>
  <inkml:trace contextRef="#ctx0" brushRef="#br5" timeOffset="264693.1395">8793 11143 85 0,'-32'-14'39'15,"2"12"-1"-15,-13-2 0 16,4 15-34-16,-1 0-1 16,8 11 0-16,0 3-1 15,10 5 0-15,8-1-1 16,11 2 0-16,10-4-1 15,14-5 1-15,8-6-1 16,9-10 0-16,6-7 0 16,6-10 0-16,-5-6 0 15,0-7 0-15,-6-5 0 16,-8-3 0-16,-8 0 0 0,-12-1 0 15,-6 3 0-15,-7 6 2 16,-9 0-2-16,-2 10 2 16,-2 1-1-16,-1 6 1 15,6 4-2-15,10 3 1 16,0 0 0-16,0 0-2 15,23 9 1-15,5-7-1 16,6 3 1-16,7 1-1 16,-2 2 2-16,1 3 0 15,-8 8-1-15,-4 4 1 16,-13 8-1-16,-8 7 1 15,-12 1-1-15,-6 4 0 16,-5-4 1-16,-2-2-1 0,1-9 1 16,4-8 0-16,13-20 0 15,0 0 0-15,4-20 1 16,18-10-1-16,4-11 1 15,8-1 0-15,-1-6 0 16,6 1-1-16,-1 2 0 16,-6 5 1-16,4 9-4 15,-8 1-1-15,7 12-7 16,-11-4-3-16,19 17-6 15,-15-15-4-15,24 20-9 16,-7-14-10-16,27 4 0 16,4-5 2-16</inkml:trace>
  <inkml:trace contextRef="#ctx0" brushRef="#br5" timeOffset="265332.1761">10377 11066 75 0,'0'0'38'0,"-7"10"1"15,0 10-2-15,-9-1-32 16,3 12 0-16,-7 2-1 16,5 8 0-16,-6-3-1 15,6 0 0-15,2-7-1 16,8-2 0-16,0-10 0 15,10-8 0-15,6-13 0 16,5-10-1-16,4-8 1 0,4-9-1 16,4-4 0-16,-2-5 1 15,3 2-1-15,-4-3 0 16,-2 8 0-16,-1 5-1 15,-7 5 1-15,0 10-1 16,-15 11 1-16,16 3-1 16,-13 12 0-16,-3 8-1 15,0 5 0-15,2 4-1 16,5 6-1-16,0-3-2 15,14 3-6-15,-6-19-6 16,27 10-7-16,-14-27-8 16,19 3-8-16,-3-16-1 15,8-7 3-15</inkml:trace>
  <inkml:trace contextRef="#ctx0" brushRef="#br5" timeOffset="265986.2135">10956 11074 91 0,'-14'-1'39'0,"-10"-1"1"16,4 15-2-16,-6-1-34 15,4 8 0-15,2 2-1 16,1 7 0-16,5 2-1 16,4 3-1-16,6-2 1 15,9-2-1-15,4-4 0 16,10-4 0-16,6-10-1 16,6-7 0-16,3-11 0 15,4-9 1-15,-1-8-1 0,-4-4-1 16,-3-7 2-16,-6 0-1 15,-10 0 0-15,-6 0 0 16,-7 3 1-16,-4 6 0 16,-4 4 0-16,-1 6 1 15,-3 2-1-15,11 13 0 16,-10-10 0-16,10 10 1 15,0 0-2-15,17 15-1 16,-2-4 1-16,3 0-1 16,3 0 1-16,1 4-1 15,0 4 2-15,0 0-2 16,-5 2 1-16,-3 4 1 15,-6 4-1-15,-4 1 1 16,-4 0-1-16,-4-4 0 0,-2-1 0 16,-1-8 1-16,2-1-1 15,5-16 1-15,0 0-1 16,8-11 0-16,7-10 1 15,4-5-1-15,6-4 0 16,4-3 0-16,1 0 1 16,2 1-2-16,-5 7 2 15,-4 7-1-15,-6 9 0 16,-4 10 0-16,-6 10 0 15,-7 11 0-15,-2 7 0 16,-2 6 0-16,8-1-2 16,0 2-1-16,12 0-3 15,0-12-4-15,18 2-5 16,-7-21-2-16,25 9-4 0,-17-30-4 15,18 13-1-15,-18-22-3 16,7 9-2-16,-12-6-1 16</inkml:trace>
  <inkml:trace contextRef="#ctx0" brushRef="#br5" timeOffset="266136.2221">11775 11210 106 0,'0'0'41'16,"-23"0"1"-16,23 0-1 16,15 2-40-16,8-7-1 15,19 1-3-15,-2-10-9 16,23 9-5-16,-11-15-6 15,25 10-11-15,-8-8-8 16,3 2-2-16,-6-6 4 16</inkml:trace>
  <inkml:trace contextRef="#ctx0" brushRef="#br5" timeOffset="266638.2508">12802 11032 79 0,'-22'17'40'16,"-11"0"0"-16,1 10 1 15,-8 1-36-15,5 5-1 16,6 2-1-16,10 3 0 0,7-3-2 15,14-4-1-15,17-8-2 16,14-12-3-16,25 2-11 16,1-27-18-16,19 0-6 15,-2-11 0-15,10 0 1 16</inkml:trace>
  <inkml:trace contextRef="#ctx0" brushRef="#br5" timeOffset="267292.2882">13222 11120 86 0,'-35'6'41'16,"4"10"-1"-16,-13-2 2 15,10 10-36-15,-1 2-2 16,8 5 0-16,3 2-1 0,9 1-1 16,11 1 0-16,11-5 0 15,11-7-1-15,11-8-1 16,6-6 1-16,10-9-1 15,1-9 0-15,1-10-1 16,-4-5 1-16,-6-8-1 16,-8 0 1-16,-7-4-1 15,-6-2 1-15,-12 2 0 16,-2 6 0-16,-6 5 0 15,-3 6 0-15,0 4 1 16,7 15 0-16,-14-7-1 16,14 7 1-16,4 13-1 15,6-3 1-15,9 1-1 16,5-1 0-16,7 1 1 15,5-2-1-15,6 0 1 0,-5 0-1 16,0 2 1-16,-9 3-1 16,-6 4 1-16,-10 4 0 15,-11 2-1-15,-7 4 1 16,-7-2-1-16,-1 1 0 15,-2-4 0-15,2-4 0 16,5-6 0-16,9-13 0 16,0 0 0-16,23-9 0 15,0-10 0-15,7-5 0 16,4-5 0-16,1-2 0 15,-3 0 1-15,-1 2-1 16,-5 6 0-16,-9 6 1 16,-5 9-1-16,-12 8 0 15,4 14 0-15,-6 5 0 0,-5 8 0 16,3 4-1-16,0 2-1 15,5 2-1-15,3-10-1 16,13 1-3-16,2-22-4 16,20 6-5-16,-8-32-3 15,28 7-4-15,-15-31-2 16,26 8-3-16,-18-26-2 15,18 5 2-15,-7-10-1 16</inkml:trace>
  <inkml:trace contextRef="#ctx0" brushRef="#br5" timeOffset="267463.298">14501 10701 105 0,'-35'31'41'0,"8"20"0"16,-16 7-1-16,16 9-37 0,-7 6-2 16,10 4-2-16,9-3 0 15,6-8-4-15,12 1-4 16,-4-23-8-16,21 10-7 15,-20-27-8-15,11 0-8 16,-11-27-1-16,0 11 1 16</inkml:trace>
  <inkml:trace contextRef="#ctx0" brushRef="#br5" timeOffset="267818.3183">14166 11169 95 0,'0'0'42'15,"0"0"1"-15,16-9-2 16,15 6-34-16,1-1-4 15,9 0-1-15,7-3-1 0,4-5-2 16,7-1-1-16,-3-5-3 16,4 8-3-16,-18-8-7 15,5 20-7-15,-27-13-7 16,10 20-6-16,-19-3-5 15,-1 18 19-15,-15-4 14 16,3 5 7-16,1 10 7 16,-10-11 9-16,11 16 7 15,-9-11 9-15,9 6 5 16,-5-13-15-16,10 11-14 15,-7-12-3-15,4 2-2 16,-1-8-1-16,-1-15-3 0,9 20-3 16,-9-20-14-16,0 0-19 15,11-18-2-15,-11 18 0 16,6-16 1-16</inkml:trace>
  <inkml:trace contextRef="#ctx0" brushRef="#br5" timeOffset="268070.3327">14744 10826 116 0,'-11'-1'42'16,"-6"-6"-2"-16,8 2-6 16,9 5-50-16,-11-7-8 15,11 7-17-15,0 0-1 16,11 2-1-16,-11-2 0 15</inkml:trace>
  <inkml:trace contextRef="#ctx0" brushRef="#br5" timeOffset="268688.368">14918 11175 66 0,'15'-13'38'16,"2"7"-1"-16,-17 6 3 0,22-6-33 16,-22 6-1-16,14 16 0 15,-15 1-2-15,-1 12 1 16,-8 3-1-16,3 5-1 15,-4 1-1-15,1 2 1 16,1-5-2-16,2-1 1 16,7-10-1-16,3-7 0 15,-3-17 0-15,25 4 0 16,-2-18 0-16,5-7 0 15,6-8 1-15,0-4-1 16,3-4 0-16,0-1 0 16,-3 6 0-16,-4 2 0 15,-4 10-1-15,-8 10 0 0,-3 10 0 16,-5 10 0-16,-6 12-1 15,-3 9-1-15,3 5-1 16,-4 3-1-16,9 5-5 16,-5-13-5-16,18 9-4 15,-16-25-6-15,27 11-3 16,-13-30-7-16,12 1-6 15,-6-11 2-15</inkml:trace>
  <inkml:trace contextRef="#ctx0" brushRef="#br5" timeOffset="269065.3896">15559 11214 75 0,'3'-11'39'0,"-10"-2"1"16,7 13 1-16,-8 14-30 0,3 6-6 16,-7 3 0-16,5 10 0 15,-2-2-2-15,3 6 1 16,-2-5-2-16,7 1 0 15,2-11 0-15,7-6-1 16,7-12 0-16,6-9 0 16,8-10-1-16,4-8 1 15,5-9-1-15,0-4 1 16,0-3-1-16,-1 0 0 15,-5 6 1-15,-7 5-1 16,-7 9 0-16,-9 5 0 16,-9 14-1-16,0 0 1 15,-13 23 0-15,-2 2-1 16,2 6-1-16,-2 2-1 15,9 3-2-15,3-2-1 0,20 0-5 16,-6-16-4-16,29 6-4 16,-11-29-4-16,27 13-2 15,-17-25-4-15,19 4-8 16,-10-11 2-16</inkml:trace>
  <inkml:trace contextRef="#ctx0" brushRef="#br5" timeOffset="270043.4456">16149 11331 5 0,'22'-37'13'16,"6"17"6"-16,-24-17 4 16,12 22 7-16,-25-9 9 15,8 13 0-15,-14-1 3 16,15 12-36-16,-23 9-1 15,4 11 0-15,0 5-2 16,-1 9-1-16,0 4 0 16,3 5 0-16,7-4-1 15,2-2 1-15,8-7-2 0,8-7 1 16,8-15-1-16,7-9 0 15,6-13 0-15,1-10-1 16,3-10 1-16,0-6-1 16,-3-5 1-16,-3 0 0 15,-6 2-1-15,-11 5 1 16,-2 6 0-16,-8 8-1 15,-2 11 1-15,2 13 0 16,-17 0 0-16,5 11 0 16,6 6 0-16,5 2 0 15,3 3 0-15,8-2 0 16,5-5 0-16,7-5 1 15,3-5-1-15,5-5 0 16,-2-6 1-16,0-2-1 0,-3-5 1 16,-6 3-1-16,-2 1 1 15,-6 0 0-15,-11 9-1 16,0 0 1-16,0 0-1 15,-10 27 1-15,-1-5 0 16,0 4-1-16,2 2 1 16,3 2-1-16,5-1 0 15,6-5 0-15,10-8 1 16,9-9-1-16,11-9 0 15,8-9 0-15,2-7 0 16,3-7 0-16,-3-5 0 16,0-4 1-16,-7 5-1 15,-9 3 0-15,-8 7 0 16,-7 8 1-16,-14 11-1 15,0 0 0-15,-9 25 0 0,-4 3 0 16,-1 3-1-16,0 4-2 16,5 3 0-16,2-6-3 15,14 3-4-15,1-19-2 16,22 3-4-16,-7-22 0 15,23 6-3-15,-12-25-2 16,21 11 0-16,-21-24-1 16,17 8 0-16,-18-9 3 15,-2-1 26-15,-1 14 5 16,-24-15 5-16,10 22 2 15,-28-13 3-15,12 29 3 16,-20-16 4-16,20 16 1 16,-36 14-23-16,13-1-4 15,-1 4-1-15,5 6 0 0,-1 0 0 16,3 0-1-16,9 0 0 15,4-4 0-15,9-2 0 16,9-8-1-16,5-2 0 16,10-3 1-16,4-1-1 15,-3 1 0-15,1 1 0 16,-5 5 1-16,-9 5 0 15,-11 6-1-15,-11 3 1 16,-10 3 0-16,-5 3-2 16,-7-5-1-16,0 4-5 15,-4-16-4-15,16 3-3 16,-9-24-2-16,24 8-5 15,-4-34-4-15,21 12-2 0,-17-26-3 16,23 1 0-16,0-11-3 16</inkml:trace>
  <inkml:trace contextRef="#ctx0" brushRef="#br5" timeOffset="270545.4743">17658 10620 97 0,'13'3'39'0,"-2"4"1"15,14 17-1-15,-3 9-35 16,7 16-1-16,-1 11-2 0,-3 11-1 16,-7 10 0-16,-9 8 0 15,-11 2 0-15,-10-2-1 16,-11-7 1-16,-4-9 0 15,-4-10 0-15,1-14-1 16,15-6-10-16,-6-29-6 16,28 2-10-16,-5-25-13 15,24-9-1-15,4-9-2 16,16-2 2-16</inkml:trace>
  <inkml:trace contextRef="#ctx0" brushRef="#br5" timeOffset="270726.4846">18282 11615 109 0,'-25'4'41'16,"8"-2"-2"-16,7-8-11 15,0-31-44-15,17 25-11 16,-8-16-16-16,17 3 0 15,-3-4-2-15,9 2 3 16</inkml:trace>
  <inkml:trace contextRef="#ctx0" brushRef="#br5" timeOffset="271221.5129">18971 10905 60 0,'15'-16'41'0,"-7"1"-4"15,2 8 2-15,-10-3-14 16,0 10-19-16,2 23 0 15,-4 8-2-15,-8 6-1 16,1 15-2-16,-5 9 0 16,0 8-1-16,-2 4 0 15,4 2-1-15,4-5-1 16,2-8-1-16,11-6-3 15,0-24-10-15,22 1-11 16,-10-22-12-16,10-10 0 16,-5-21-1-16,2-2 2 15</inkml:trace>
  <inkml:trace contextRef="#ctx0" brushRef="#br5" timeOffset="271920.5529">18707 11082 104 0,'-42'-22'41'0,"25"10"-1"16,7-10-5-16,24 7-29 15,21-3-3-15,17-4 1 16,13-1-2-16,10 1 1 16,6 2-2-16,-2 3 2 15,1 7-3-15,-8 6 1 16,-9 7-1-16,-10 6 1 15,-13 7-1-15,-8 7 1 16,-14 5-2-16,-4 5 0 16,-12 6 0-16,-5 4 0 0,-6 3 0 15,-5 5 0-15,-5-1 1 16,4 0-1-16,0-4 1 15,2-2 1-15,3-5-1 16,6-7 1-16,7-7-1 16,6-9 0-16,6-11 1 15,7-9-1-15,7-11 0 16,2-6 0-16,5-6 1 15,4-6-1-15,-3 1 1 16,-1 0 0-16,-5 7-1 16,-8 5 1-16,-6 7-1 15,-5 13 1-15,-12 0-1 16,4 29 1-16,-9-2-1 15,0 4-1-15,4 3 0 0,2 0-1 16,11-2-3-16,5-11-2 16,16-3-6-16,-4-21-3 15,23 5-3-15,-12-27-5 16,21 10-1-16,-20-24-3 15,10 12-1-15,-18-2 28 16,-10-8 10-16,1 14 3 16,-24-9 6-16,0 32 2 15,-13-29 6-15,13 29 4 16,-33 5 1-16,18 7-24 15,-8 10-3-15,6 11-1 16,2 4-2-16,4 5 0 16,4 2-1-16,6 0-1 15,9-3-2-15,1-7-3 0,12-1-8 16,-10-20-2-16,20 4-6 15,-18-26-7-15,23 3-6 16,-18-19-4-16,7-4 2 16,-6-12 1-16</inkml:trace>
  <inkml:trace contextRef="#ctx0" brushRef="#br5" timeOffset="272063.5611">20114 10992 117 0,'-7'-24'42'0,"-3"-1"-1"15,10 25-10-15,13-4-34 16,-2-3-9-16,27 17-9 15,-10-11-15-15,20 15-5 16,-1-4-1-16,11 10 1 16</inkml:trace>
  <inkml:trace contextRef="#ctx0" brushRef="#br5" timeOffset="272363.5783">20594 11142 100 0,'-22'20'40'16,"-16"-5"2"-16,5 12-2 15,-5-3-35-15,3 3-2 16,9-1-1-16,10 0 0 15,14-6-1-15,15-2 0 16,14-7-1-16,12-3 1 16,8-4-1-16,3-3 0 15,-2 2 0-15,-10 4 0 0,-15 5 0 16,-12 6 1-16,-20 5-1 15,-16 4 0-15,-12 5 0 16,-8-2 0-16,1 0-4 16,-5-9-4-16,18 4-6 15,-5-22-3-15,31 10-6 16,-3-31-5-16,30 10-5 15,-3-19-10-15,14-5 3 16</inkml:trace>
  <inkml:trace contextRef="#ctx0" brushRef="#br5" timeOffset="272745.6001">21582 11218 101 0,'20'-9'41'15,"-20"9"1"-15,14 15-2 16,-11 3-37-16,-6 9-1 15,-3 8-2-15,-4 7 1 0,-2 6-3 16,0 1 0-16,4 0-3 16,-2-14-5-16,20 6-14 15,-10-26-13-15,19-4-2 16,0-22-1-16,16-6 1 15</inkml:trace>
  <inkml:trace contextRef="#ctx0" brushRef="#br5" timeOffset="272882.6079">21634 10962 78 0,'-37'-26'39'16,"13"16"0"-16,3 7-3 16,21 3-20-16,16 20-40 0,11-14-16 15,22 8 1-15,12-7-2 16</inkml:trace>
  <inkml:trace contextRef="#ctx0" brushRef="#br5" timeOffset="273198.626">22211 11173 101 0,'-44'10'40'0,"2"6"1"16,-6-10 0-16,13-2-37 16,-1 5-2-16,13 2 0 15,9 0-1-15,12 1 0 16,14 1 0-16,16 2 0 15,9 1-1-15,6 3 1 0,2 0 0 16,0 2-1-16,-6 0 1 16,-12 2-1-16,-10-1 1 15,-19 1-1-15,-13-2 0 16,-12-2 0-16,-10-2-1 15,-4-4-2-15,3-1-3 16,-4-16-7-16,20 10-5 16,-7-27-6-16,29 21-6 15,0-39-12-15,17 8 0 16,5-13 1-16</inkml:trace>
  <inkml:trace contextRef="#ctx0" brushRef="#br5" timeOffset="273617.65">23355 10797 97 0,'14'-1'38'15,"1"11"1"-15,-13 3-4 16,-2 13-30-16,-7 10-2 15,1 10-2-15,-5 5 1 16,1 9-2-16,-3 5 0 16,3 4-1-16,1 0-1 15,-1-3-3-15,13 2-7 16,-14-22-13-16,20 6-14 15,-5-17 0-15,11-6 0 16,-7-15 0-16</inkml:trace>
  <inkml:trace contextRef="#ctx0" brushRef="#br5" timeOffset="273813.6612">23311 11295 90 0,'-15'-10'40'16,"-8"-2"0"-16,23 12-1 15,-23 1-31-15,23-1-5 16,19 5-2-16,8-9-2 15,19 0-2-15,7-9-2 16,22 6-11-16,-4-20-13 16,19 4-10-16,-6-11 1 15,7 2-1-15,-10-10 0 16</inkml:trace>
  <inkml:trace contextRef="#ctx0" brushRef="#br5" timeOffset="274195.683">24074 10693 103 0,'-41'35'39'15,"8"18"3"-15,-13 2-3 16,15 12-33-16,-5 3-2 16,7 3-1-16,5 0 0 15,5-3-2-15,4-7 1 16,5-6-2-16,5-13 1 15,5-5 0-15,6-14-1 16,7-9 1-16,3-12-1 16,6-11-1-16,3-6 2 15,2-5-1-15,1-3 0 16,3 0 0-16,-3 3 0 15,-3 3 0-15,-5 10 0 16,-4 8 0-16,-6 8 0 16,-5 8 0-16,-2 7-1 0,-3 2-1 15,1 4-1-15,4-7-1 16,5 4-2-16,-2-17-6 15,21 5-5-15,-9-26-4 16,21 9-4-16,-16-25-4 16,19 7-1-16,-16-14-9 15,4 3 3-15</inkml:trace>
  <inkml:trace contextRef="#ctx0" brushRef="#br5" timeOffset="274518.7015">24332 11269 95 0,'-5'10'39'15,"5"-10"1"-15,-4 21 0 0,5-9-35 16,15-1-1-1,5-5-1-15,9-1 0 0,1-5-1 16,4-3 0-16,-2-6 0 16,-1-1 0-16,-7-6-1 15,-7-2-1-15,-11-3 0 16,-7 1 0-16,-9 2-1 15,-11 3 1-15,-7 6-1 16,-8 5 1-16,-5 11-1 16,-2 12 1-16,-1 6-1 15,5 10 2-15,8 5-1 16,10 0-1-16,14 0 0 15,17-7 0-15,17-4-4 16,8-21-7-16,26 6-4 16,-12-32-5-16,28 15-6 0,-20-30-4 15,13 5-11-15,-9-7 1 16</inkml:trace>
  <inkml:trace contextRef="#ctx0" brushRef="#br6" timeOffset="280289.0316">3251 12720 73 0,'-3'11'37'16,"3"-11"-1"-16,13 8 1 0,-2-10-34 16,11 0 0-16,4-3 0 15,8-3 0-15,1-5 1 16,3-3-1-16,1-5-1 15,-1-2 1-15,-8-5-1 16,-6 2 0-16,-5-3-1 16,-8 0-1-16,-8 2 1 15,-8 3 0-15,-9 6 0 16,-7 4-1-16,-10 11 1 15,-6 7 1-15,-7 11-1 16,-2 13 1-16,-4 8 0 16,6 4 0-16,3 6-1 15,12 2-1-15,12-1 1 16,15-4-1-16,16-5-1 0,18-13 0 15,19-7-2-15,7-11-2 16,18-3-4-16,-2-23-13 16,18 3-18-16,-7-14 1 15,4 1-2-15,-13-12 2 16</inkml:trace>
  <inkml:trace contextRef="#ctx0" brushRef="#br6" timeOffset="280463.0415">4087 12508 61 0,'-28'-11'39'0,"7"22"-1"16,-6 4 1-16,8 20-18 15,-7 1-17-15,10 8 0 16,2 6-2-16,5 3-1 16,9-3-2-16,9-10-3 0,9 3-9 15,4-26-25-15,12-9 0 16,-5-24-2-16,9-9 1 15</inkml:trace>
  <inkml:trace contextRef="#ctx0" brushRef="#br6" timeOffset="280614.0502">4129 12168 95 0,'-27'-12'38'0,"-7"7"-1"16,14 8-10-16,15 11-41 15,5-14-23-15,20 0-1 16,7-12-1-16,19-1 1 15</inkml:trace>
  <inkml:trace contextRef="#ctx0" brushRef="#br6" timeOffset="280815.0617">4572 11922 82 0,'15'28'41'15,"-28"3"-1"-15,3 20 0 16,-5 5-35-16,-3 16 1 16,-1 6-2-16,0 8 0 15,4-1-2-15,2-1-1 16,5-5-1-16,6-9-1 15,2-10-3-15,0-19-4 16,21 1-29-16,-12-27-4 16,11-5 1-16,-9-19-1 15</inkml:trace>
  <inkml:trace contextRef="#ctx0" brushRef="#br6" timeOffset="280974.0708">4405 12559 92 0,'-30'-8'40'15,"9"15"1"-15,7-8-2 16,14 1-35-16,23-7-2 15,11-12-5-15,20-2-5 16,4-15-31-16,20 0 0 16,-3-17-1-16,12 0 0 15</inkml:trace>
  <inkml:trace contextRef="#ctx0" brushRef="#br6" timeOffset="281334.0913">5102 11907 87 0,'-15'12'40'15,"-12"8"0"-15,2 20 1 16,-12 8-36-16,9 15 0 15,-1 5-1-15,5 9 1 16,0 1-3-16,6 0 1 16,5-6-2-16,3-7 0 15,9-12 0-15,2-10 0 16,4-15-1-16,8-10 0 15,6-16 0-15,7-10 0 16,5-14 0-16,3-7 1 16,3-4 0-16,-3-2 0 15,1-1 0-15,-6 8 0 16,-3 6-1-16,-9 11 1 0,-7 16 0 15,-6 11-1-15,-4 11-1 16,-2 5 0-16,-2 7 0 16,2 4-2-16,2 3-1 15,3-7-3-15,12 5-9 16,-5-28-15-16,19 5-11 15,-5-19 0-15,14-2-1 16</inkml:trace>
  <inkml:trace contextRef="#ctx0" brushRef="#br6" timeOffset="281980.1283">5449 12530 87 0,'-7'20'40'0,"-5"-6"1"0,17 7-1 15,-5-21-34-15,20 19-2 16,5-13-2-16,10-6-1 15,5-8 0-15,4-7 1 16,2-7-1-16,-8-4 0 16,-5-3 0-16,-6-2 0 15,-10 0 0-15,-10 2 0 16,-9 3 0-16,-13 7-1 15,-9 10 0-15,-8 8 1 16,-7 11-1-16,-2 15 1 16,1 6-1-16,3 8 0 15,9 5 1-15,11 0-1 16,11-3 0-16,14-4 0 15,16-12-2-15,13-13 0 16,14-11-1-16,6-17-1 0,9-5-1 16,-3-13 0-16,6-1-2 15,-11-9 2-15,-3 6-1 16,-15-1 3-16,-7 9 2 15,-10 9 2-15,-13 8 0 16,-10 13 2-16,0 0 0 16,-14 33 1-16,-1-2 0 15,0 12-1-15,-5 4 0 16,4 5 0-16,1-3 1 15,6 2-2-15,0-12 1 16,4-5-1-16,5-15 0 16,0-19 0-16,14 4-1 0,0-20 0 15,0-12 0-15,1-5 0 16,1-8 0-16,1-3 1 15,2 1-1-15,-2 2 1 16,2 5-1-16,-2 4 1 16,5 6-1-16,5 1-1 15,3 6-1-15,6 1-3 16,11 5-7-16,3-15-6 15,25 19-9-15,-10-22-12 16,28 11-5-16,4-10-2 16,18 7 3-16</inkml:trace>
  <inkml:trace contextRef="#ctx0" brushRef="#br6" timeOffset="282377.151">7284 11894 92 0,'-6'38'40'16,"-30"15"3"-16,-11 29-2 16,-24 5-38-16,-7 18 1 15,-9 7-2-15,0 4 0 16,6-3-1-16,12-10-2 15,18-13-3-15,15-25-5 16,38-9-29-16,9-34-5 16,25-12 2-16,11-28-3 15</inkml:trace>
  <inkml:trace contextRef="#ctx0" brushRef="#br6" timeOffset="283076.191">7448 12387 82 0,'-18'1'41'15,"1"13"0"-15,-14 0-1 16,3 22-33-16,-9-6-2 16,4 8-2-16,0 0 0 15,9 2-1-15,7-3 0 16,14-1-1-16,14-11 0 15,12-10-1-15,15-9 0 16,8-10 0-16,8-6 0 0,4-10-1 16,-4-8 1-16,-5-3 0 15,-12-5 0-15,-9-1 0 16,-14 2 0-16,-18 3 0 15,-11 3 0-15,-7 5 1 16,-7 7-1-16,0 4 0 16,1 5 1-16,9 6-1 15,8 2 0-15,11 0 0 16,16 4 1-16,12 0-1 15,13 0 1-15,5 2-1 16,5 2 1-16,0 0-1 16,-1 3 0-16,-9 6 1 15,-8 4-1-15,-13 7 1 16,-12 5-1-16,-8 4-1 0,-10 0 1 15,-3-1-1-15,-4 0 2 16,-1-6-2-16,3-4 1 16,2-15 0-16,13-11 0 15,0 0 1-15,5-30 0 16,11 1 1-16,5-10-1 15,3-4 1-15,6-5-1 16,1-2 0-16,1 2 0 16,0 4 1-16,-2 9-2 15,-3 4-1-15,3 8 0 16,-1 1-4-16,9 14-6 15,-10-11-7-15,24 22-8 16,-19-16-16-16,22 5-2 16,0-9 0-16,13 4 1 15</inkml:trace>
  <inkml:trace contextRef="#ctx0" brushRef="#br5" timeOffset="286638.3947">9355 11879 81 0,'7'-23'41'16,"-7"23"2"-16,0 0-2 15,0 0-37-15,-15 9-1 16,9 14 0-16,-3 13-1 15,1 15-1-15,-4 14-1 16,1 10-2-16,-3 9 2 16,3 4 0-16,1 1-2 15,0-9-2-15,9-1-6 16,-6-23-29-16,14-7 0 15,-4-22-3-15,9-5 1 16</inkml:trace>
  <inkml:trace contextRef="#ctx0" brushRef="#br5" timeOffset="290510.6162">9036 12196 75 0,'-14'7'39'0,"11"5"1"16,3-12 0-16,16 7-32 15,14-17-6-15,18-7 0 16,12-3-2-16,8-4-2 16,11 11-6-16,-3-10-31 15,2 10 0-15,-12 4-1 0,-5 10 0 16</inkml:trace>
  <inkml:trace contextRef="#ctx0" brushRef="#br5" timeOffset="291347.6641">9971 12207 75 0,'0'0'39'15,"-18"-6"0"-15,18 6 1 0,-26 15-35 16,12 5-1-16,-4 5-1 16,6 9 1-16,-3 3-1 15,7 2 0-15,2-1-1 16,12-3 2-16,7-11-3 15,12-7 2-15,8-15-3 16,8-12 0-16,6-12 1 16,5-9-2-16,1-6 2 15,-5-6-2-15,-7 1 2 16,-5 1-2-16,-7 7 1 15,-10 6-1-15,-5 9 1 16,-14 19-1-16,0 0 0 16,-7 27 1-16,-7 14 0 15,-7 16 0-15,-3 19 0 0,-3 17 0 16,-4 18 0-16,-2 13 1 15,-4 8-1-15,5-1 0 16,0-9 0-16,7-11-1 16,1-18 1-16,6-18-1 15,4-24 2-15,5-25-1 16,9-26 0-16,-5-19 1 15,10-23 0-15,2-11 0 16,0-16 0-16,1-11 0 16,1-11 0-16,4-7-1 15,2 4 0-15,0 1 1 16,1 12-2-16,1 6 1 15,4 12-4-15,-1 5-3 16,19 18-31-16,-8 3-4 16,9 10 2-16,-2-1-3 0</inkml:trace>
  <inkml:trace contextRef="#ctx0" brushRef="#br5" timeOffset="295207.8849">10640 12221 78 0,'-3'-15'40'15,"3"15"1"-15,3-16-1 16,-3 16-34-16,0 0-3 16,5 21 0-16,-8-1-1 15,2 7 0-15,1 5-2 16,0 7 1-16,0 4-1 15,0 4 2-15,-1 1-2 16,-1-3 0-16,2 0 0 16,3-5-1-16,-3-5 1 15,0-7-1-15,3-5 1 16,0-9-2-16,-3-14 2 15,12-3 0-15,-4-14 0 16,1-12 1-16,-1-8-1 16,1-7 1-16,-2-10 0 0,1-5-1 15,0-6 1-15,1 7 0 16,-1 0 0-16,3 6-1 15,4 7 0-15,1 5 0 16,11 9 1-16,-1 8-1 16,7 11 0-16,5 7 0 15,0 4 1-15,-2 8-1 16,-2 7 0-16,-5 11 0 15,-13 6-1-15,-8 11 2 16,-11 5-2-16,-14 6 2 16,-9 3-2-16,-7 1 1 15,-5-1 0-15,-2-8-1 16,-3-5 1-16,1-10 0 15,7-7-1-15,4-8 0 0,6-8 2 16,6-7-2-16,4-4 1 16,15 1 0-16,-14-11 0 15,14 11 1-15,0 0-1 16,0 0 1-16,-3 12 0 15,-1 18 0-15,-4 10-1 16,-7 19 1-16,-5 8-1 16,-4 5 0-16,4 6-2 15,-4-10-4-15,16 8-25 16,-3-27-10-16,16-8-1 15,3-25 0-15</inkml:trace>
  <inkml:trace contextRef="#ctx0" brushRef="#br5" timeOffset="295605.9076">11206 12365 81 0,'-11'6'39'0,"2"8"1"15,9-14-1-15,-2 22-34 16,14-19-3-16,14-2 1 16,8-8 0-16,13-3-1 15,6-10 0-15,3-1-1 16,0-6 1-16,-9-2-1 15,-5-2 0-15,-13 1 0 0,-14 2 0 16,-14 5-1 0,-12 4 1-16,-11 7 0 0,-13 10 0 15,-7 10 0-15,-2 13 0 16,-2 9 0-16,1 10 0 15,4 5 1-15,11 7-2 16,11 2 2-16,18-3-2 16,16-8-1-16,18-7-3 15,12-16-8-15,27 4-20 16,-4-18-11-16,17 2 0 15,-8-19-1-15</inkml:trace>
  <inkml:trace contextRef="#ctx0" brushRef="#br5" timeOffset="295733.915">11954 12633 97 0,'-31'40'42'0,"3"7"-2"16,-3-5-3-16,-1-11-60 16,25 12-17-16,4-14-1 15,17-4-1-15,6-15 0 16</inkml:trace>
  <inkml:trace contextRef="#ctx0" brushRef="#br5" timeOffset="296239.9439">12667 11952 86 0,'0'0'40'0,"0"0"-1"16,-20 26 1-16,11 13-38 15,1 9 0-15,1 12 0 16,2 6-2-16,1 9 1 16,0 0-1-16,8-6-1 15,4-5-2-15,6-17-4 16,18-6-32-16,-4-15 0 15,14-9-1-15,-4-22 0 16</inkml:trace>
  <inkml:trace contextRef="#ctx0" brushRef="#br5" timeOffset="296431.9549">13091 12335 78 0,'0'0'41'0,"-14"3"-2"16,7 13 2-16,-9 7-34 15,10 9-2-15,-3 0-2 16,4 8-1-16,3 0-2 15,2-2 0-15,4-1-3 16,1-11-4-16,14 3-9 16,-8-24-24-16,15-4 0 15,-7-18 0-15,14-5 0 16</inkml:trace>
  <inkml:trace contextRef="#ctx0" brushRef="#br5" timeOffset="296597.9644">13163 11951 83 0,'-25'-27'40'15,"-2"6"-1"-15,11 12-1 16,4 0-37-16,12 9-3 16,0 0-7-16,0 0-28 15,30-5-1-15,-6-1-1 16,11 4 1-16</inkml:trace>
  <inkml:trace contextRef="#ctx0" brushRef="#br5" timeOffset="296784.9751">13434 11877 69 0,'0'20'39'0,"3"12"-1"0,-11 2 1 15,10 13-31-15,-6 5-2 16,10 9 0-16,-2 4-3 16,4 6 1-16,0 1-3 15,3-4 0-15,0-4-3 16,0-13-5-16,15-1-32 16,-12-17 0-16,12-6 0 15,-4-19-3-15</inkml:trace>
  <inkml:trace contextRef="#ctx0" brushRef="#br5" timeOffset="297074.9917">13740 12274 93 0,'-39'22'41'16,"-9"-2"1"-16,8 7 0 16,9-4-38-16,-1 0-1 15,8-3 0-15,13-7 0 16,7-3-1-16,4-10-1 15,27 9 1-15,1-9-2 16,5-1 1-16,8 0 0 16,2 0-1-16,1 0-2 15,4 3-1-15,-8-2-3 16,12 16-23-16,-21-12-12 15,9 7-2-15,-13-7 1 16,7 3-1-16</inkml:trace>
  <inkml:trace contextRef="#ctx0" brushRef="#br5" timeOffset="297426.0117">13990 12361 90 0,'-8'19'41'0,"8"-19"0"15,10 22 0-15,20-17-39 16,5-3 0-16,8-5 0 16,5-4-1-16,-1-6 0 15,-2-3-1-15,-4-5 1 16,-8 0-1-16,-13-3 1 15,-11 3-1-15,-14-1 1 16,-8 6-1-16,-11 4 1 0,-9 9 1 16,-7 9-1-16,-2 11 0 15,-4 9 1-15,9 8 0 16,3 4 0-16,10 7 0 15,13-2-1-15,10-5-1 16,13-6-2-16,14-10-2 16,25 0-12-16,-9-28-19 15,32 3-9-15,-5-18 1 16,18-2-1-16</inkml:trace>
  <inkml:trace contextRef="#ctx0" brushRef="#br5" timeOffset="298272.0601">15416 11997 75 0,'9'-13'40'16,"-9"13"-2"-16,0 0 1 15,-5 18-36-15,-5-1 0 16,1 12 0-16,-1 7 0 16,2 11-1-16,-2 8 1 15,2 9 0-15,0 0-1 16,1 3 1-16,2-4-2 15,3-9 0-15,-2-7 0 16,4-13 0-16,4-11-1 16,-4-23 0-16,18 4 1 0,-1-20-1 15,6-10 1-15,1-7-1 16,4-4 1-16,-2 0 0 15,1 2-1-15,-4 6 0 16,-3 7 1-16,-6 10-2 16,-14 12 1-16,15 15 2 15,-14 8-2-15,1 7 1 16,-2 9-2-16,4-1-1 15,5 4 0-15,3-5-2 16,14-1-2-16,3-14-6 16,26 4-19-16,-7-23-11 15,17-2 3-15,-3-20-1 16</inkml:trace>
  <inkml:trace contextRef="#ctx0" brushRef="#br5" timeOffset="298641.0812">16134 12350 85 0,'-38'11'38'15,"4"13"2"-15,-10-3 0 16,12 10-35-16,-3 1-2 16,9-1 0-16,9-1-1 15,7-2-1-15,10-7 0 16,11-4-1-16,12-9 1 15,6-8-2-15,8-7 1 16,6-6 1-16,1-6-1 16,-1-2 1-16,-3-7-1 15,-8 2 0-15,-4 0 1 0,-10 3-1 16,-6 6 0-16,-9 4 0 15,-3 13 0-15,-12-4 1 16,-2 13-1-16,-2 7 2 16,0 7-3-16,3 3 1 15,3 2-1-15,6 0-1 16,8-1-2-16,6-9-3 15,17 6-13-15,-6-19-21 16,17-2 1-16,0-14 0 16,10-3 0-16</inkml:trace>
  <inkml:trace contextRef="#ctx0" brushRef="#br5" timeOffset="298994.1014">16615 12380 80 0,'0'0'39'15,"-32"14"-2"-15,16 4 3 0,-2 1-36 16,4 9 0-16,-1-2-1 15,3 8-1-15,2-3 1 16,3 0-1-16,2-3-1 16,4-4 0-16,2-6 0 15,5-5-1-15,4-10 1 16,5-6-1-16,6-12 1 15,2-2 0-15,5-8-1 16,2-3 2-16,3-4-1 16,-2 2 0-16,-1 0 0 15,-6 7-1-15,-4 7 1 16,-2 6 0-16,-7 9-1 0,-11 1 1 15,18 23-2 1,-16-4 1-16,1 10-2 0,5-2-2 16,5 4-3-16,-2-14-11 15,18 10-20-15,-3-17-3 16,14 2 1-16,0-17-1 15</inkml:trace>
  <inkml:trace contextRef="#ctx0" brushRef="#br5" timeOffset="299369.1229">17246 12457 92 0,'-27'-9'40'0,"2"13"-1"16,-11-7-4-16,4 18-29 16,-4 2-1-16,8 7-2 15,0 3 1-15,7 3-2 0,6 2 0 16,12-7-2-16,7-2 1 15,13-9-1-15,8-11 1 16,12-10-1-16,6-15 0 16,8-5 1-16,2-16 0 15,2-5 0-15,-6-10-1 16,-3-2 1-16,-8-2 0 15,-12 5-1-15,-8 9 1 16,-12 9-1-16,-9 12 0 16,-11 18 0-16,-6 19-1 15,-7 16 1-15,-1 14 0 16,1 8 1-16,4 8-3 15,1 3 1-15,13-1-4 16,7-8-1-16,18 2-8 0,-3-23-13 16,24 6-14-16,-7-16-1 15,12-2 1-15,-4-13 0 16</inkml:trace>
  <inkml:trace contextRef="#ctx0" brushRef="#br5" timeOffset="299716.1427">17618 12525 91 0,'-6'18'38'16,"-3"-9"4"-16,13 8-4 16,-4-17-33-16,25 21-2 15,1-15-1-15,7-4-2 16,0-6 1-16,3-2 2 0,-3-7-3 15,-4-2 2-15,-7-6-1 16,-8-1 0-16,-7-4 0 16,-6 2 0-16,-7-2-1 15,-6 4 0-15,-4 7 1 16,-5 7-2-16,-4 9 1 15,-3 10 0-15,-2 12 0 16,1 6-1-16,3 8 0 16,7 3 0-16,5 0-1 15,13-3-1-15,12-2-2 16,9-14-6-16,27 1-18 15,-2-19-11-15,17-3 0 16,-1-14 0-16</inkml:trace>
  <inkml:trace contextRef="#ctx0" brushRef="#br5" timeOffset="300068.1629">18294 12421 102 0,'-49'12'40'0,"2"19"3"15,-8-3-3-15,4 9-36 16,9 0-1-16,15 2-2 15,12-8 1-15,20-3-2 16,18-13 1-16,19-15-1 16,12-14 0-16,13-13 1 15,6-11 1-15,-2-13-2 16,3-12 1-16,-9-7 0 15,-11-4-1-15,-7-1 1 16,-14 7 0-16,-12 8-1 0,-8 12 0 16,-12 17 0-16,-8 18 1 15,-7 23-1-15,-7 21 1 16,-3 19-1-16,-2 12-1 15,-1 9 0-15,3 6-4 16,2-11-8-16,20 11-13 16,-7-26-10-16,17-2-7 15,0-21-1-15,19-4 1 16</inkml:trace>
  <inkml:trace contextRef="#ctx0" brushRef="#br5" timeOffset="300700.199">18992 12475 61 0,'0'-24'40'16,"8"9"-1"-16,-8-6 2 15,0 21-17-15,4-16-18 16,-4 16-2-16,0 0-1 15,0 0 1-15,-6 12-2 16,2 8 1-16,-4 4-1 16,2 4-1-16,-5 6 0 15,2 1 0-15,0 2 0 16,0-4-1-16,3-3 1 15,4-4-1-15,2-10 1 16,0-16 0-16,14 7-1 16,3-19 1-16,4-9-1 15,3-6 2-15,3-5-1 16,3-5 0-16,1 0 0 0,-1 0 0 15,-3 6 0-15,-5 5 0 16,-6 11 0-16,-3 11-1 16,-13 4 0-16,9 24 0 15,-12 4 0-15,-1 8-1 16,1 7 0-16,3 4-1 15,6 2-1-15,3-3-2 16,12-3-1-16,3-18-8 16,24 8-11-16,-15-30-8 15,22 3-6-15,-9-18-2 16,4-2 0-16</inkml:trace>
  <inkml:trace contextRef="#ctx0" brushRef="#br5" timeOffset="301059.2196">19449 12542 96 0,'-10'15'40'0,"-2"-7"1"16,16 10 0-16,12-3-38 16,4-4-1-16,10-2 0 15,10-3 0-15,7-5 0 16,5-6 0-16,2-6-2 15,2-6 2-15,-3-3-2 16,-5-3 1-16,-10-3 0 16,-9 1 0-16,-14 1 0 15,-10 5 0-15,-14 3-1 16,-11 8 1-16,-11 7 0 15,-7 10 0-15,-9 9-1 16,-3 6 0-16,1 5 0 0,5 6 1 16,9 3-1-16,10-1-1 15,17-1 1-15,14-9-3 16,19-2-1-16,12-15-5 15,26 9-12-15,-8-30-10 16,22 7-10-16,-8-20 0 16,12 3-1-16</inkml:trace>
  <inkml:trace contextRef="#ctx0" brushRef="#br5" timeOffset="301398.2389">20297 12312 97 0,'-32'-3'38'0,"-1"14"2"0,-6 0-1 16,7 8-34-16,-2 7-3 15,5 0 1-15,4 2-1 16,9-2 1-16,8-6-1 16,14-4 0-16,9-8-1 15,12-4-1-15,5-7 0 16,4 0 0-16,2-1 0 15,-4-1 0-15,-4 5 0 16,-7 7 0-16,-13 5 1 16,-12 8-2-16,-14 3 1 15,-10 7-1-15,-7 1 2 16,-4 4-2-16,-2-4 1 15,2-5-2-15,6-4 1 16,11-11-3-16,20-11-7 0,8-12-16 16,33-4-13-16,5-19-1 15,25-1-1-15,7-14 2 16</inkml:trace>
  <inkml:trace contextRef="#ctx0" brushRef="#br5" timeOffset="301728.2578">20816 12178 101 0,'-39'7'40'0,"4"14"1"16,-9-6-1-16,8 9-37 16,5 3 0-16,5 3-1 15,9-1 0-15,9-2 0 16,11 0-1-16,16-5 1 0,5-4-2 15,5-2 1-15,4-2-1 16,-3-3 0-16,-1 0 0 16,-6 3 1-16,-7 2-1 15,-11 2 0-15,-10 4 2 16,-11 4-2-16,-10 3 2 15,-6-1-2-15,-5 5 1 16,-4-10-1-16,4 1-2 16,7-9-1-16,12 0-7 15,6-22-13-15,33 8-9 16,1-19-10-16,22 3-2 15,6-8 1-15</inkml:trace>
  <inkml:trace contextRef="#ctx0" brushRef="#br5" timeOffset="301871.266">21098 12731 113 0,'-10'18'44'16,"-7"-15"-1"-16,17-3-7 16,-13 2-56-16,9-29-16 15,16 7-8-15,-5-9 0 16,11 3-3-16</inkml:trace>
  <inkml:trace contextRef="#ctx0" brushRef="#br3" timeOffset="310686.7702">1042 13925 57 0,'0'0'37'15,"5"-10"0"-15,4-11-1 16,14-2-17-16,0-3-18 15,16-4 0-15,-5 1 1 16,7 5-1-16,-6 5 0 16,-2 10 0-16,-8 8 1 15,-7 11-1-15,-12 12 0 16,-9 10-1-16,-13 11 1 15,-8 3 0-15,-7 6 0 16,-5 3-1-16,-3 2 1 16,0-4-1-16,2-6 1 15,9-5 0-15,8-8 0 16,9-7-1-16,12-9 1 0,11-8 0 15,13-10-1-15,9-7-2 16,14-6-1-16,-1-8-4 16,11 11-17-16,-7-17-15 15,6 9 0-15,-12-9 0 16,3 9-1-16</inkml:trace>
  <inkml:trace contextRef="#ctx0" brushRef="#br3" timeOffset="311091.7934">1580 13561 69 0,'-42'-28'39'0,"-14"-2"-2"15,1 17 1-15,-15 1-32 16,-4 17 0-16,-7 4-2 15,2 15 0-15,4 11-1 16,4 14-1-16,12 13-1 16,11 16 1-16,18 12-2 15,19 11 0-15,24 9 0 16,17 3-1-16,20-1 1 15,17-14-1-15,16-19 1 16,18-23-2-16,9-35 2 16,11-31 1-16,-2-29 0 15,-6-29 0-15,-9-23 0 16,-15-12 1-16,-24-8 1 15,-25 5-1-15,-36 5-1 0,-36 11-1 16,-30 14 0-16,-26 12 0 16,-18 16-2-16,-12 9-3 15,12 26-18-15,-12 0-16 16,29 21-2-16,14 5-1 15,33 9 0-15</inkml:trace>
  <inkml:trace contextRef="#ctx0" brushRef="#br3" timeOffset="339110.396">3123 13660 14 0,'17'-17'30'0,"-5"-2"2"15,-4-5 2-15,-2 10-16 16,-16-12-5-16,7 13-4 16,-18-5 0-16,-1 15 0 15,-22-1 1-15,-2 18-3 16,-15 2-1-16,-5 21 0 15,-10 8-2-15,-2 15 0 16,0 9-2-16,5 12 1 16,9 0-2-16,12 1-1 15,11-1 0-15,21-10-1 16,22-8 0-16,20-18-1 15,22-14-1-15,15-18-1 0,22-11-1 16,10-18 0-16,18-7-1 16,-1-17-2-16,7 2 0 15,-15-11 2-15,-1 8 0 16,-23-1 1-16,-10 7 3 15,-23 4 3-15,-20 6 1 16,-18 9 3-16,-21 2 1 16,-9 13 1-16,-19-1 1 15,-2 15 0-15,-8 2-2 16,0 12-1-16,-1 4-1 15,7 8-1-15,3 5-1 16,12 2-1-16,13-1 0 0,11 1-1 16,12-8 1-1,18-7-2-15,15-14 1 0,14-11 0 16,12-13-1-16,5-15 0 15,3-8 0-15,-1-10 0 16,-3-4 1-16,-13-4 1 16,-12 3-1-16,-15 4 1 15,-14 7 0-15,-8 6 1 16,-12 11 0-16,-6 4 0 15,-3 7-1-15,0 6-1 16,1 6 1-16,16-6 0 16,-11 21-1-16,15-9 1 15,8-4-1-15,10 0 1 16,4 0-1-16,7 0 0 15,-1-2 0-15,2 4 1 16,-5 1-2-16,-6 4 0 0,-6 5 1 16,-6 7-1-16,-9 0 1 15,-7 3-1-15,-4 4 1 16,-1-1-1-16,-4-4 1 15,3-4 0-15,2-6-1 16,5-8 1-16,4-11 0 16,18-20 0-16,8-9 0 15,7-14 0-15,10-7 1 16,3-3 1-16,4-1 0 15,-2 7 0-15,-4 7-1 16,-11 14 2-16,-8 17-1 16,-10 17 0-16,-11 14-2 15,-9 13-1-15,-4 10 0 0,-1 3-1 16,3 2 0-16,5-8-2 15,14-5-1-15,7-21-5 16,24-6-5-16,0-35-17 16,26-6-6-16,3-23-2 15,13-9 1-15</inkml:trace>
  <inkml:trace contextRef="#ctx0" brushRef="#br3" timeOffset="339289.4062">4793 13370 87 0,'-23'27'40'16,"-19"22"1"-16,3 30 0 15,-11 17-36-15,10 2-2 16,2 3-3-16,10 2-1 0,9-1-2 16,5-15-5-16,18 3-19 15,-7-29-15-15,15-7 1 16,-8-24-2-16,10-9 2 15</inkml:trace>
  <inkml:trace contextRef="#ctx0" brushRef="#br3" timeOffset="339597.4238">4336 13954 97 0,'2'18'42'0,"-2"-18"0"15,42 21-2-15,-1-23-36 16,18-4-2-16,11-10 1 15,10-5-2-15,-4-3 0 0,1 1 0 16,-12-1-1-16,-10 4-1 16,-12 8 1-16,-14 7-1 15,-16 14 0-15,-13 10 0 16,-12 12-1-16,-9 10 1 15,0 11-2-15,-4 4 1 16,1 0-1-16,1-3-2 16,11-1-3-16,0-24-15 15,22-1-17-15,0-23-2 16,20-12 0-16,0-23 2 15</inkml:trace>
  <inkml:trace contextRef="#ctx0" brushRef="#br3" timeOffset="339733.4316">5057 13594 100 0,'-32'-10'41'0,"-9"4"-1"16,12 9-6-16,6 5-70 16,8-14-6-16,15 6 0 15,28-14-1-15</inkml:trace>
  <inkml:trace contextRef="#ctx0" brushRef="#br3" timeOffset="340306.4644">5436 13848 71 0,'10'5'41'16,"-10"-5"-2"-16,-4 19 2 16,-14-9-34-16,5 13-2 15,-9 7-3-15,0 7 0 0,-7 4 0 16,4 1-1-16,1-3 1 15,7 0-2-15,3-8 1 16,7-4-1-16,7-14 2 16,0-13-1-16,26-1 0 15,-1-15 0-15,5-10 1 16,3-8 1-16,2-5-1 15,2-4 0-15,1 0 0 16,-3 3 0-16,-5 8-1 16,-5 8 1-16,-3 11-2 15,-5 12 0-15,-3 11 0 16,-2 13 0-16,-4 9-2 15,-1 4 0-15,0 8 0 16,1 0-1-16,6 3-1 0,-1-7-2 16,12-2-1-16,-3-18-7 15,21 7-19-15,-9-26-6 16,13-2-3-16,-4-20 1 15</inkml:trace>
  <inkml:trace contextRef="#ctx0" brushRef="#br3" timeOffset="340664.4848">6116 13856 90 0,'-9'11'41'16,"-16"0"1"-16,10 24-3 16,-5-5-35-16,2 7-2 15,3 0 0-15,10 1-1 16,4-5 0-16,7-2 0 15,13-8 0-15,5-10-1 0,12-10 1 16,6-6-1-16,3-12 1 16,1-6 1-16,2-7-1 15,-4-3 1-15,-5-3-1 16,-7 1 0-16,-7 2 0 15,-8 7 0-15,-5 6-1 16,-8 7 0-16,-4 11-1 16,0 0 1-16,-17 24-2 15,7 3 2-15,-1 4-3 16,1 0 0-16,6 5-1 15,2-6-4-15,16 1-4 16,-14-31-16-16,44 20-13 16,-13-27-2-16,14-4 1 15,-2-13 1-15</inkml:trace>
  <inkml:trace contextRef="#ctx0" brushRef="#br3" timeOffset="341325.5227">6775 13839 89 0,'-26'14'43'16,"-12"-2"0"-16,7 16 0 15,-2-4-40-15,8 11 1 16,11-2-3-16,10 3 1 16,8-2-2-16,9-3 0 15,6-4 0-15,6-5-1 16,2-8 1-16,2-10-1 15,-1-7 0-15,-2-8 1 0,1-10 0 16,-6-4 0-16,-4-9-1 16,-5 0 1-16,-1-3-1 15,-3 0 1-15,-4 6 0 16,-3 4 1-16,-2 5-2 15,2 8 1-15,-1 14 0 16,7-10 0-16,-7 10 1 16,23 2 0-16,-4-1 0 15,3 3-1-15,3-3 1 16,-1-1 0-16,3-2-1 15,-4-2 1-15,-2 2-1 16,-5 0 1-16,-3 2 0 16,-13 0-1-16,13 7 1 15,-13 4 0-15,-5 4 0 0,-4 6 0 16,-4 5-1-1,-2 9 1-15,0 2-1 0,3 1 0 16,2 1-1-16,8-3 1 16,8-4 0-16,7-10-1 15,12-10 1-15,12-15 0 16,8-12 1-16,5-11 0 15,4-9 0-15,2-9 0 16,1-2 0-16,-5-1 0 16,-6 2 0-16,-15 8 0 15,-6 11-1-15,-9 12 0 16,-16 14 0-16,0 0-1 15,-16 30 1-15,-2-1-1 16,1 6-1-16,1 2-2 0,5 0-1 16,2-8-4-16,18-1-3 15,-9-28-8-15,43 17-13 16,-14-32-6-16,17 1-3 15,-3-12 2-15</inkml:trace>
  <inkml:trace contextRef="#ctx0" brushRef="#br3" timeOffset="341633.5403">7843 13796 91 0,'-13'-14'42'15,"3"16"2"-15,-17-1-2 16,7 10-37-16,-11 4-2 16,7 6-1-16,0 1 0 15,6 0-1-15,8 2 0 16,10-3 0-16,9-4 0 15,6-3-1-15,11-1 0 0,0-2 1 16,3-2-1-16,-3 4 0 16,-3 0 0-16,-7 4 0 15,-3 4 0-15,-12 3 0 16,-3 3 0-16,-7 1 0 15,-5 0-1-15,0-5 0 16,-2-1-1-16,2-8-4 16,13-4-4-16,1-10-3 15,19-6-9-15,-8-18-14 16,28 8-9-16,3-8 1 15,14 3 1-15</inkml:trace>
  <inkml:trace contextRef="#ctx0" brushRef="#br3" timeOffset="341777.5485">8206 14196 96 0,'-29'15'43'0,"-1"-13"0"16,8-6-5-16,10 1-45 16,5-22-11-16,27 13-21 15,-7-12-5-15,16 3-3 16,9-10 2-16</inkml:trace>
  <inkml:trace contextRef="#ctx0" brushRef="#br3" timeOffset="343041.6208">8602 13978 45 0,'0'0'41'16,"-10"2"-2"-16,10-2 2 15,0 0-17-15,30-8-17 16,-1-2-3-16,12 1-1 16,10-4 0-16,14-4-3 0,9 2-3 15,-1-15-16-15,14 15-20 16,-9-6-2-16,-1 11 0 15,-11-3 0-15</inkml:trace>
  <inkml:trace contextRef="#ctx0" brushRef="#br3" timeOffset="343562.6506">9934 13653 58 0,'7'-22'39'15,"-7"22"-1"-15,0 0 2 16,0 0-32-16,-13 14-3 16,12 12 0-16,-7 4 0 15,5 9-1-15,-5 7-3 16,3 9 0-16,-1 1-1 15,1-5-1-15,5 0-3 16,-2-12-5-16,17-2-30 16,-12-15-1-16,8-3-1 15,-11-19 1-15</inkml:trace>
  <inkml:trace contextRef="#ctx0" brushRef="#br3" timeOffset="344080.6802">9704 13573 85 0,'-28'11'41'0,"14"10"-1"16,-1-11 1-16,16-1-39 15,14-3 0-15,16-7-1 16,15-8 1-16,10-4 0 15,8-3-1-15,4 1 0 16,0-1 0-16,1 4 0 16,-10 5 0-16,-7 9 0 15,-12 8 0-15,-13 10-1 0,-9 8 1 16,-10 9 0-1,-10 7-1-15,-8 6 1 0,-5 2 0 16,-1 2 0-16,1-5-1 16,0-1 0-16,5-9 0 15,4-6 0-15,7-11 0 16,9-10 0-16,9-13 0 15,6-12 1-15,8-9 0 16,6-7 0-16,6-3 0 16,1-6 0-16,2 2 0 15,-4 3 0-15,-4 7-1 16,-5 10 0-16,-8 9 0 15,-8 14 0-15,-11 10 1 16,-6 13-1-16,-3 10 0 16,-8 2-1-16,3 6 0 0,0-5-1 15,5-2-1-15,6-11-3 16,14-6-4-16,2-32-9 15,25 7-18-15,-4-27-5 16,16-3-1-16,-2-16 1 16</inkml:trace>
  <inkml:trace contextRef="#ctx0" brushRef="#br3" timeOffset="344251.69">11049 13668 93 0,'-17'22'43'16,"-12"7"0"-16,5 19-2 15,4 4-39-15,-2 6-1 16,5 2-1-16,5-4-2 15,12-4-2-15,3-12-2 0,16-6-6 16,-6-30-22-16,17-4-7 16,-1-22-2-16,9-8 2 15</inkml:trace>
  <inkml:trace contextRef="#ctx0" brushRef="#br3" timeOffset="344394.6982">11071 13428 87 0,'-33'-30'41'0,"-5"7"1"16,10 18-3-16,4 2-38 15,10 1-17-15,27 12-24 16,6-5-1-16,21 4-1 16,11-6 1-16</inkml:trace>
  <inkml:trace contextRef="#ctx0" brushRef="#br3" timeOffset="344693.7153">11544 13563 90 0,'-37'23'43'0,"3"11"2"15,-16-11-3-15,9-2-36 16,-4 3-4-16,10-1 1 15,10-2-2-15,11-1 0 16,14 1-1-16,13-5 0 16,13 0 0-16,8-2 0 15,3 2-1-15,3 2 1 16,-5-2 1-16,-5 2-1 15,-7 1 0-15,-10 4 1 16,-13-4-1-16,-9 3 0 16,-5-2 0-16,-6-4-1 0,-2-1-1 15,0-6-2-15,7 1-4 16,-6-19-5-16,21 9-18 15,0 0-14-15,4-20 3 16,3-3-2-16</inkml:trace>
  <inkml:trace contextRef="#ctx0" brushRef="#br3" timeOffset="345302.7501">12586 13658 81 0,'-8'30'41'0,"-3"-6"-1"0,2 11 0 16,-3 4-39-16,1 2-1 16,2 2-1-16,4-1 0 15,5-1-5-15,-5-22-23 16,17 5-11-16,-12-24-1 15,28 0 2-15</inkml:trace>
  <inkml:trace contextRef="#ctx0" brushRef="#br3" timeOffset="345469.7597">12557 13323 88 0,'-18'-1'39'15,"2"2"0"-15,13 12-2 0,10 3-46 16,-7-16-31-16,38 15 1 15,-7-11-1-15,16 6 0 16</inkml:trace>
  <inkml:trace contextRef="#ctx0" brushRef="#br3" timeOffset="345775.7772">13126 13517 54 0,'3'21'39'0,"-17"-7"1"16,-6 8 0-16,-12-12-18 15,0 11-17-15,-7-4 0 16,6 5-1-16,-2-5-1 15,11 4 0-15,7-5-1 16,15-1 1-16,15-3-2 16,11-2 1-16,13-2-1 0,5 1-1 15,3 3 1-15,3 0 0 16,-10 2 0-16,-6 7-1 15,-12 0 1-15,-13 7-1 16,-11-1 0-16,-7 3-1 16,-10-3 0-16,-3-6-2 15,3-1-3-15,-3-16-6 16,19 10-20-16,-8-22-12 15,13 8 4-15,9-35-3 16</inkml:trace>
  <inkml:trace contextRef="#ctx0" brushRef="#br3" timeOffset="346300.8072">14308 13257 70 0,'0'0'39'16,"0"0"0"-16,0 15 0 16,-10 5-33-16,9 16-2 15,-7 9 0-15,2 15-1 16,-6 9-1-16,-2 10 0 15,-2 1-1-15,-1-1 0 0,2-5-3 16,-2-9 0-16,9-2-7 16,-3-29-30-16,15-6-1 15,-4-28-1-15,18 11 3 16</inkml:trace>
  <inkml:trace contextRef="#ctx0" brushRef="#br3" timeOffset="346496.8184">14008 13683 103 0,'-29'-8'43'16,"29"8"0"-16,0 0-7 16,7-19-33-16,22 5-3 15,19-6-1-15,7 3-1 16,14-6-1-16,9 7-2 0,0-9-4 15,16 17-24-15,-13-12-9 16,5 5 1-16,-12-10 0 16</inkml:trace>
  <inkml:trace contextRef="#ctx0" brushRef="#br3" timeOffset="346888.8409">14905 13112 87 0,'-22'-2'40'0,"6"15"1"15,-9 2 0-15,3 16-36 16,-5 6-1-16,2 12-1 16,-3 10 0-16,-1 12-1 0,-1 2 0 15,1 6 0-15,4-5 0 16,3-5-1-16,8-6 0 15,7-12 0-15,7-13-1 16,9-14 1-16,11-17-1 16,8-11 0-16,3-10 0 15,4-7 1-15,-3-2-1 16,0-2-1-16,-4 3 1 15,-4 4 0-15,-6 9 0 16,-5 8 0-16,-13 1 0 16,14 24-1-16,-12 2 1 15,2 0-2-15,4 5 0 16,3-2-2-16,11 2-5 15,-3-17-8-15,20 12-17 0,-7-21-8 16,12-1 0-16,-7-16 0 16</inkml:trace>
  <inkml:trace contextRef="#ctx0" brushRef="#br3" timeOffset="347232.8605">15255 13633 85 0,'0'0'40'16,"16"4"0"-16,4 2 2 15,5-4-39-15,5 3-1 16,4-7 1-16,3 0-2 16,-1-2 0-16,1-2 0 0,-6-6-1 15,-5 2 0 1,-7-4 0-16,-6-3 0 0,-8 0 1 15,-6-2-1-15,-9 4 0 16,-6 3 1-16,-7 7 1 16,-6 12-1-16,-12 8 1 15,-1 17 0-15,-5 8 0 16,3 11 1-16,6 1-2 15,9 3 1-15,17-5-3 16,15-13-1-16,26-6-8 16,7-25-4-16,30 4-18 15,-4-25-11-15,31 1 0 16,5-18-1-16</inkml:trace>
  <inkml:trace contextRef="#ctx0" brushRef="#br3" timeOffset="347639.8838">16831 13197 74 0,'-14'10'38'16,"3"13"0"-16,-7-2-2 16,10 3-35-16,-3 3-3 15,5-6-4-15,16 5-26 16,-3-11-4-16,15-6-2 15,3-11 1-15</inkml:trace>
  <inkml:trace contextRef="#ctx0" brushRef="#br3" timeOffset="347789.8924">17112 13192 79 0,'-21'1'40'0,"-2"18"-2"16,-11-1 0-16,7 4-37 16,1 11-3-16,4-4-8 15,17 9-27-15,0-5-1 16,21 5-1-16,7-10 0 15</inkml:trace>
  <inkml:trace contextRef="#ctx0" brushRef="#br3" timeOffset="348150.913">17463 13583 83 0,'-33'6'41'0,"-8"-6"-1"16,7 12 1-16,-2 0-38 15,6 5 0-15,3 4 0 16,9 1-1-16,6 4 0 16,9-1-1-16,7-2 0 15,7-4-1-15,7-1 1 16,9-6-1-16,1-1 0 15,2-2 0-15,-2 0 0 16,-4 3 0-16,-9 0 0 16,-6 3 0-16,-10 5 0 15,-12 3 1-15,-6 1-2 16,-6 2 2-16,-2-1-3 0,0-7-2 15,11-3-3-15,-3-20-14 16,33 3-19-16,0-17-1 16,24-4 0-16,0-18 0 15</inkml:trace>
  <inkml:trace contextRef="#ctx0" brushRef="#br3" timeOffset="349036.9637">17824 13574 68 0,'0'0'41'16,"-29"8"-1"-16,15 11 1 15,-11 1-21-15,9 10-16 16,-3 1-2-16,4 7 1 16,0 0-1-16,2 1-1 0,4-3 0 15,4-2 0-15,5-11 0 16,4-5 0-16,7-11-1 15,5-8 0-15,5-13 1 16,4-4-1-16,1-14 0 16,0-4 0-16,0-6 0 15,-2-3 0-15,-1 0 0 16,-5 6 0-16,-4 3 1 15,-2 8-1-15,-4 10 0 16,-8 18 1-16,0 0-1 16,9 14 1-16,-11 10-1 15,0 10 1-15,-1 2-1 16,3 4 1-16,3-2-1 0,5-4 1 15,3-7-1-15,11-10 1 16,7-10-1-16,7-12 1 16,6-11-1-16,3-8 0 15,1-6 1-15,1-6-1 16,-6-1 0-16,-6 5 0 15,-9 1 0-15,-8 10 0 16,-18 21 0-16,0 0 0 16,0 0 0-16,-29 36 0 15,4-1 0-15,-4 6 0 16,2 5 0-16,5 1 1 15,6 0-2-15,10-9 0 16,16-6-1-16,11-11-1 16,19-6-1-16,10-14-1 0,18-2-4 15,-3-18-4-15,18 4 1 16,-11-17 1-16,0 3 6 15,-12-4 2-15,-19-1 6 16,-15 5 0-16,-21-2 3 16,-7 16 5-16,-25-5 2 15,-1 18-3-15,-12 1-2 16,0 13-4-16,2 4 0 15,6 8-2-15,6 7 1 16,7 0-2-16,10 6 1 16,10 0-1-16,7-2-2 15,15-3 2-15,2-8-2 16,7-2 1-16,3-11 0 15,6-9 0-15,-3-11-1 0,-2-12 1 16,-1-9 0-16,-6-10 0 16,-3-9 0-16,-3-6-1 15,-8-2 0-15,-6 0 0 16,-7 7-1-16,-11 6-1 15,-3 15 1-15,-10 11-2 16,-2 18-1-16,-9 8-4 16,16 24-4-16,-10-16-10 15,31 26-7-15,-7-20-3 16,25 7-7-16,10-14 0 15</inkml:trace>
  <inkml:trace contextRef="#ctx0" brushRef="#br3" timeOffset="349351.9817">19218 13622 95 0,'-13'-2'42'15,"-2"19"1"-15,-15-3-2 16,2 12-35-16,-7 9-3 16,3 5 0-16,4 4-1 15,8 1 0-15,10-4-1 16,10-2 0-16,10-12-1 15,13-8 0-15,10-14 0 16,6-10 0-16,9-12 0 16,0-9 0-16,2-12 0 15,-2-7 0-15,-9-3 1 16,-7-5-1-16,-15 2 0 15,-9 4-1-15,-15 8 0 0,-13 9-1 16,-9 9 0-16,-11 7-4 16,4 20-7-16,-12-10-11 15,26 27-9-15,-10-15-5 16,20 9-5-16,12-17 0 15</inkml:trace>
  <inkml:trace contextRef="#ctx0" brushRef="#br3" timeOffset="349727.0032">19943 13204 90 0,'0'0'41'16,"0"0"0"-16,-13 24-3 16,8 2-35-16,-15 11-2 15,1 12 0-15,-2 9 0 16,-5 12 0-16,0 6 0 15,1 2 0-15,3-1-1 16,3-5-2-16,10-3-3 16,-3-19-6-16,20 4-25 0,-9-28-3 15,10-4-2-15,-9-22 0 16</inkml:trace>
  <inkml:trace contextRef="#ctx0" brushRef="#br3" timeOffset="349886.0123">19669 13756 92 0,'-10'-15'41'16,"-7"-5"0"-16,17 20-1 15,-2-14-35-15,15 8-2 16,10-5-3-16,10-2-2 16,17 7-7-16,-8-20-21 15,26 10-10-15,-7-13 0 16,16 7-2-16</inkml:trace>
  <inkml:trace contextRef="#ctx0" brushRef="#br3" timeOffset="350223.0316">20380 13202 72 0,'-29'32'42'0,"-10"3"-1"16,7 23 1-16,-6-5-16 16,9 16-22-16,1 4-1 15,8-1 0-15,4-1-1 16,3-7-1-16,10-9 0 15,7-12 0-15,8-15-1 16,12-13 1-16,9-14-1 16,8-11 0-16,7-11 1 15,2-5 0-15,1-4-1 16,-4 0 1-16,-4 3 0 0,-9 7-1 15,-10 9 1-15,-7 9-1 16,-17 2-1-16,13 22 0 16,-11-2-2-16,-5 2-4 15,6 9-6-15,-8-18-11 16,15 16-10-16,-10-29-5 15,12 19-5-15,0-21 1 16</inkml:trace>
  <inkml:trace contextRef="#ctx0" brushRef="#br3" timeOffset="350652.0561">20916 13005 75 0,'-16'24'38'16,"-3"-1"-3"-16,5 14-1 15,-2-3-34-15,2-2-4 16,14 7-12-16,4-14-19 16,14-5 0-16,5-15-3 15,20-5 3-15</inkml:trace>
  <inkml:trace contextRef="#ctx0" brushRef="#br3" timeOffset="350810.0651">21252 13006 86 0,'-42'31'38'0,"-9"4"0"15,7 16-1-15,0-7-33 16,13-1-6-16,22 2-32 16,4-12-3-16,23-7-2 15,7-15-1-15</inkml:trace>
  <inkml:trace contextRef="#ctx0" brushRef="#br3" timeOffset="352657.1708">3307 15118 36 0,'0'0'37'0,"7"-21"1"16,-7 21-1-16,3-22-28 15,-3 22-2-15,5-14 0 16,-5 14-3-16,0 0-1 16,0 0 0-16,12 12-1 15,-9 9-1-15,1 5 0 16,0 13 1-16,0 6-1 15,0 7-1-15,3 3 1 16,0 0-1-16,2-7 0 16,3-3 1-16,1-14 0 15,3-9-1-15,3-16 1 16,1-14 0-16,6-15 0 15,-1-11 0-15,1-13 0 16,2-7-1-16,-3-5 0 0,-1-3 0 16,1 2 0-16,-3 1-1 15,0 11-1-15,-5 6 0 16,5 13-2-16,-6 5-4 15,17 22-20-15,-11-8-11 16,11 17-1-16,-4-3 1 16</inkml:trace>
  <inkml:trace contextRef="#ctx0" brushRef="#br3" timeOffset="353092.1957">4223 15053 50 0,'-14'-1'39'0,"-13"-6"-1"15,3 11 0-15,-19 1-32 16,10 10-1-16,-9 7 0 16,0 13 0-16,-2 6-2 15,5 7 1-15,1 0-2 16,9 2 1-16,8-7-2 15,13-3 0-15,15-15 0 16,13-9 0-16,10-15-1 16,13-11 1-16,5-11-1 15,3-6 0-15,0-10 1 16,-2-3-1-16,-6 0 1 15,-9 3-1-15,-9 4 0 16,-10 7 0-16,-6 8 1 0,-8 8-1 16,-1 10 0-16,-9 11 0 15,2 9 0-15,-3 5 0 16,3 10 0-16,1 0-1 15,6 6 0-15,7-3 0 16,4 0-2-16,7-13-1 16,10 1-2-16,-1-21-7 15,21 8-17-15,-15-23-10 16,15-1 0-16,-14-13 0 15</inkml:trace>
  <inkml:trace contextRef="#ctx0" brushRef="#br3" timeOffset="353385.2124">4561 15213 57 0,'-8'15'40'0,"-8"0"-3"15,9 14 2-15,-3-2-36 16,4 3 0-16,0 0-1 16,5 1 0-16,1-6 0 15,5-1 0-15,-4-7 0 16,5-5 1-16,-6-12-1 15,12-1 0-15,-4-12 0 16,3-7-1-16,-1-9 0 16,5-2 0-16,4-10-1 15,-1-1 0-15,2 0 0 16,1 2-1-16,-1 4 0 15,-2 3-1-15,3 6 0 16,-2 3-3-16,3 15-9 16,-15-10-18-16,13 16-8 0,-9-5-1 15,11 9 1-15</inkml:trace>
  <inkml:trace contextRef="#ctx0" brushRef="#br3" timeOffset="353588.224">5055 15092 63 0,'-8'11'41'0,"8"14"0"15,-12-5 1-15,5 10-37 16,-1 2-2-16,6 6 0 16,-2 1-1-16,6 4-2 15,0 0-1-15,1-9-2 16,5-2-3-16,-8-32-14 15,26 17-20-15,-14-34 0 0,14-8-1 16,-10-20 0-16</inkml:trace>
  <inkml:trace contextRef="#ctx0" brushRef="#br3" timeOffset="353709.231">5089 14810 81 0,'-35'-22'39'16,"13"15"0"-16,8 11-33 15,3-3-41-15,11-1-5 16,18 15-3-16</inkml:trace>
  <inkml:trace contextRef="#ctx0" brushRef="#br3" timeOffset="354286.264">5787 15186 42 0,'7'-16'39'15,"-14"-7"1"-15,7 23-1 16,-37-23-26-16,17 23-4 0,-13-3-3 16,-3 9-2-16,-8 4-1 15,1 10 0-15,-2 5-1 16,1 4-1-16,5 5 0 15,7 3 0-15,8-2 0 16,11-1 0-16,14-5 0 16,14-8 0-16,14-8-1 15,11-11 0-15,9-10 1 16,9-9 0-16,0-11-1 15,2-6 1-15,-4-4 0 16,-6-3-1-16,-8 0 1 16,-5 4-1-16,-12 6 1 15,-5 5 0-15,-9 16-1 16,-11 10 1-16,6 9-1 0,-9 18 0 15,-4 9 1-15,-1 4-1 16,2 4 0-16,5 0-1 16,8-5-1-16,5-10 0 15,16-13-2-15,6-24-4 16,24-8-10-16,-8-35-12 15,21 1-4-15,-8-22-8 16,6-1 1-16</inkml:trace>
  <inkml:trace contextRef="#ctx0" brushRef="#br3" timeOffset="354459.2739">6512 14588 77 0,'-14'7'44'16,"-12"16"-6"-16,3 32 1 0,-6 8-35 16,1 19-2-1,5 9-1-15,4 4-2 0,7-2-2 16,3-8-1-16,12-6-1 15,-3-20-6-15,17 1-23 16,-11-29-6-16,10-9-2 16,-16-22 1-16</inkml:trace>
  <inkml:trace contextRef="#ctx0" brushRef="#br3" timeOffset="354783.2924">6226 14971 68 0,'-25'-8'43'16,"13"14"-1"-16,12-6 2 0,9 12-37 15,18-12-5 1,13-4 1-16,14-3-1 0,6 1-1 16,5-4 1-16,-1 1-1 15,-6 3 0-15,-8 4 0 16,-11 5 0-16,-10 6 0 15,-11 9 0-15,-9 6 0 16,-9 7 0-16,-6 8 0 16,-7 6-1-16,0 4 0 15,-1 0 0-15,0-1 0 16,5-8-2-16,5-8-1 15,13-6-3-15,-9-26-8 16,37-3-12-16,-22-31-9 16,22 1-5-16,-12-19-4 15,10-1 2-15</inkml:trace>
  <inkml:trace contextRef="#ctx0" brushRef="#br3" timeOffset="354910.2997">6823 14751 76 0,'-8'-14'43'0,"-3"2"-2"15,11 12 1-15,0 0-44 16,0 0-22-16,19 8-18 15,-5-6 1-15,9 8-2 16,-6-5 2-16</inkml:trace>
  <inkml:trace contextRef="#ctx0" brushRef="#br3" timeOffset="355571.3375">7166 14911 46 0,'-20'13'43'0,"3"9"-1"16,-18-4 1-16,7 14-18 15,-9-2-20-15,2 5 0 16,-1 3-2-16,6 4 0 16,5-2-1-16,12-1-1 15,13-7 0-15,14-11-1 16,14-10 0-16,9-11 0 15,8-13 0-15,6-9 0 16,2-12 0-16,-3-9 0 16,-4-3-1-16,-8-4 1 15,-10 4-1-15,-7 2 0 16,-6 9 1-16,-13 3-1 0,-3 14 0 15,1 18 0-15,-18-7 1 16,6 14-1-16,3 7 2 16,2 4-1-16,7 0 1 15,6-1 0-15,9-7-1 16,6-5 1-16,9-5 0 15,5-5-1-15,-2-1 1 16,0-2 0-16,-4 3 0 16,-7 3-1-16,-6 8 1 15,-7 7 0-15,-9 9 0 16,-8 7 0-16,-2 2 0 15,-4 8 0-15,2-2-1 16,-1 1 0-16,6-9 0 16,6-8 0-16,1-21 0 15,27 2 0-15,2-21 0 0,7-9 0 16,3-7 0-16,3-4 1 15,-2 0-1-15,-4 5 1 16,-4 11 0-16,-9 12 0 16,-9 16 0-16,-9 15 0 15,-6 9-1-15,-2 10 0 16,-1 6-2-16,2-1-1 15,9 6-7-15,1-17-3 16,26 7-8-16,-10-32-9 16,38 12-3-16,-5-32-5 15,35 5-2-15,2-17-2 16</inkml:trace>
  <inkml:trace contextRef="#ctx0" brushRef="#br3" timeOffset="356170.3717">8472 15306 72 0,'-8'17'42'0,"-12"5"-1"15,3 11 0-15,8 1-42 16,-11-2-3-16,18 11-16 15,-1-17-21-15,12 0 1 16,4-17-2-16,18-6 2 16</inkml:trace>
  <inkml:trace contextRef="#ctx0" brushRef="#br3" timeOffset="356398.3848">9077 14647 79 0,'-4'-15'43'15,"-13"14"-2"-15,2 25 1 16,-8 13-39-16,-1 17-2 16,-4 13 0-16,3 9-1 15,7 6 0-15,4 4-1 16,13-1-2-16,5-12-3 15,21 2-21-15,-2-27-14 16,14-6 0-16,2-23-2 16</inkml:trace>
  <inkml:trace contextRef="#ctx0" brushRef="#br3" timeOffset="356624.3977">9514 14939 85 0,'-18'27'42'15,"7"14"-1"-15,-9-7-5 16,6 16-33-16,0-1-1 16,5 0 0-16,4-4-3 15,9-10 0-15,6-2-3 16,-1-24-11-16,23 4-26 15,-11-20-1-15,15-2 0 16,-5-20 0-16</inkml:trace>
  <inkml:trace contextRef="#ctx0" brushRef="#br3" timeOffset="356790.4072">9734 14719 83 0,'-22'-8'44'15,"-7"0"-3"-15,6 8 0 16,-1 0-44-16,2-15-17 15,22 15-20-15,-10-21-2 16,18 9 0-16,3-7 0 16</inkml:trace>
  <inkml:trace contextRef="#ctx0" brushRef="#br3" timeOffset="357022.4205">9924 14614 79 0,'-19'14'43'16,"8"15"-1"-16,-8-3 1 15,10 21-37-15,0-1-3 16,3 16-1-16,2 3 0 16,2 11-1-16,1 4-1 15,0-5-2-15,3-1-2 16,-2-15-2-16,16 3-21 15,-13-32-15-15,17-5 0 16,-2-27-2-16,13-7 1 16</inkml:trace>
  <inkml:trace contextRef="#ctx0" brushRef="#br3" timeOffset="357307.4368">10231 14883 80 0,'-12'1'43'15,"-15"3"0"-15,0 19 1 16,-5 3-39-16,-5 6-2 15,-1 1 0-15,5 3-1 16,4-4 0-16,5 0 0 16,13-7-1-16,6-4 1 15,16-10-2-15,11-6 1 16,7-7-1-16,9-5 0 0,5-4 0 15,2 1-1-15,-1 1-1 16,-5-2-2-16,1 9-2 16,-14-10-8-16,12 22-14 15,-26-18-8-15,16 10-7 16,-15-4-1-16,6 4 2 15</inkml:trace>
  <inkml:trace contextRef="#ctx0" brushRef="#br3" timeOffset="357705.4595">10499 14957 69 0,'-13'5'42'0,"8"11"0"16,0-3 0-16,19 5-36 15,1 1-2-15,14 2-1 16,12-8 0-16,7-1-1 16,5-7-1-16,3-5 1 15,-4-7-1-15,-2-5 0 16,-9-4 0-16,-9-5-1 15,-14-1 1-15,-14 0-1 16,-12 3 0-16,-12 4 0 16,-7 8 0-16,-13 9 1 15,-6 9 0-15,-7 9 0 16,2 10 0-16,3 8 1 15,6 4-1-15,13 3 1 16,13-5-1-16,19-6-1 0,20-7-3 16,14-16-4-16,25 0-8 15,0-27-13-15,34 6-9 16,2-24-7-16,24 0-2 15,7-15 1-15</inkml:trace>
  <inkml:trace contextRef="#ctx0" brushRef="#br3" timeOffset="358869.5261">12020 14577 56 0,'0'0'41'0,"7"-20"-2"15,-7 20 2-15,-11 6-32 16,2 14-4-16,-9 4 0 16,4 13-1-16,-2 5-1 15,-2 10-2-15,-2 4 0 16,2 5 0-16,3-1 0 15,3-4-1-15,4-5 1 16,2-6-1-16,3-9 0 0,8-5 0 16,0-11 0-16,4-8 1 15,3-11-1-15,1-4 1 16,3-6-1-16,3-6 1 15,-1-7 0-15,1 0 0 16,0-2 0-16,-4 1-1 16,0 5 1-16,-5 6-1 15,3 4 1-15,-2 8-1 16,-11 0 0-16,17 19 0 15,-7 0 0-15,1 4-1 16,3 4 0-16,1 0-1 16,3-1-2-16,-2-6-3 15,13 8-8-15,-14-28-15 16,18 8-9-16,-9-16-3 15,8 0 1-15</inkml:trace>
  <inkml:trace contextRef="#ctx0" brushRef="#br3" timeOffset="359252.548">12422 14990 67 0,'0'0'41'0,"-5"10"-2"16,16 1 1-16,2-8-36 15,5 3-2-15,8-7-2 16,4 2 1-16,1-4 0 15,3-1-1-15,0-4 0 16,-7-3 0-16,-2-1 1 0,-6-3-1 16,-6-3 0-16,-6 0 0 15,-7-3 1-15,-6 3-1 16,-5 2 0-16,-8 4 1 16,-6 9 0-16,-5 7 1 15,-8 11 0-15,-1 8 0 16,1 6 1-16,3 7-1 15,8 0 0-15,9 3 0 16,11-3-1-16,19-5 0 16,18-8-2-16,10-8-1 15,19-5-3-15,7-10 0 16,17 1-6-16,-10-24-13 15,16 17-10-15,-21-18-6 16,4 5-1-16,-15-11 2 16</inkml:trace>
  <inkml:trace contextRef="#ctx0" brushRef="#br3" timeOffset="359432.5583">13214 14884 76 0,'-27'-11'42'16,"12"24"-1"-16,-9-1 1 16,2 14-37-16,3 6-2 15,5 9 0-15,1 1-3 16,3 4 1-16,5-2-3 15,8-7 0-15,7-2-5 16,-10-35-14-16,37 16-15 16,-13-29-5-16,14-6-2 15,-4-21 1-15</inkml:trace>
  <inkml:trace contextRef="#ctx0" brushRef="#br3" timeOffset="359576.5666">13324 14603 96 0,'-35'-10'41'16,"0"1"-2"-16,13 13-14 15,19 10-40-15,3-14-25 16,24 15 1-16,8-9-3 16,17 10 3-16</inkml:trace>
  <inkml:trace contextRef="#ctx0" brushRef="#br3" timeOffset="360086.5957">13633 14814 78 0,'-41'6'42'0,"8"9"-1"0,-11-8-2 16,2 14-35-16,3 4-1 15,4 12 1-15,-3 2-1 16,10 6 0-16,2-4-1 16,13 0 0-16,7-10-1 15,12-8 0-15,10-13 0 16,13-15 0-16,11-12-1 15,4-10 0-15,8-6 0 16,-1-8 0-16,-1 2 0 16,-2 2-1-16,-9 6 1 15,-8 10-1-15,-12 17 0 16,-12 14 1-16,-9 20-1 15,-15 21 0-15,-8 16 1 16,-11 15 0-16,-7 10 0 16,-2 7-1-16,-1 3 1 0,2-2 0 15,4-12 0-15,5-15-1 16,11-17 1-16,6-17-1 15,8-22 1-15,10-17 1 16,1-23-1-16,8-16 1 16,0-13 0-16,6-10 0 15,-1-9 0-15,4-4 0 16,1 3-1-16,2 4 1 15,-2 7-1-15,5 6-1 16,7 8-1-16,0 3-3 16,11 14-4-16,-4-9-5 15,18 21-9-15,-18-25-7 16,26 14-4-16,-15-19-6 15,10 3 0-15</inkml:trace>
  <inkml:trace contextRef="#ctx0" brushRef="#br3" timeOffset="360447.6164">14132 14512 87 0,'-11'25'42'0,"-17"2"1"16,9 26-1-16,-6 3-38 16,-2 8-2-16,-1 10 1 15,2 3-1-15,-1-1 0 16,5-2-1-16,2-9 0 15,8-9-1-15,7-17 0 16,8-13 0-16,11-20 0 16,8-16-1-16,11-12 1 15,4-9 0-15,3-3-1 0,3-5 1 16,-1 4 0-16,-8 4 0 15,-5 15 0-15,-9 10 0 16,-8 11 0-16,-4 5 0 16,-6 10 0-16,1 4-1 15,3-2-1-15,3-4 0 16,12-2-2-16,6-11-1 15,16-4-5-15,0-19-6 16,23 5-7-16,-13-25-4 16,19 10-5-16,-15-24-4 15,6 3-3-15</inkml:trace>
  <inkml:trace contextRef="#ctx0" brushRef="#br3" timeOffset="360627.6267">14870 14647 92 0,'-22'29'40'15,"8"18"2"-15,-10-3-8 16,4 16-32-16,1 0 0 15,2 4-1-15,1-6-1 16,3-8-4-16,4-3 0 16,-5-21-7-16,16 6-12 15,-15-31-10-15,13-1-8 16,-4-13-1-16,8-5 0 15</inkml:trace>
  <inkml:trace contextRef="#ctx0" brushRef="#br3" timeOffset="360785.6357">14634 14921 83 0,'0'0'45'16,"-1"-11"0"-16,16 11-2 15,0-7-32-15,15-7-11 16,9 2-4-16,4-8-5 16,14 11-5-16,-15-18-11 15,22 22-11-15,-17-13-7 16,12 8-2-16,-7-4 3 15</inkml:trace>
  <inkml:trace contextRef="#ctx0" brushRef="#br3" timeOffset="361797.6936">15749 14911 35 0,'12'-24'37'0,"4"7"1"16,-11-9 0-16,4 16-16 15,-11-7-17-15,2 17 0 16,-16-11-1-16,0 16 0 16,-4 7 0-16,-4 11-1 15,0 4 0-15,0 10-2 0,1 5 1 16,8 2-3-16,3-3 2 15,9 3 0-15,7-8-1 16,11-6 0-16,10-11 0 16,6-10 0-16,7-10-1 15,4-10 0-15,3-11 1 16,1-9-1-16,-2-6 0 15,-4-7 0-15,-7 2 1 16,-7 0-1-16,-9 3 1 16,-5 4 2-16,-11 8-2 15,-3 9 2-15,-8 6-1 16,0 6 0-16,-2 6 0 15,12 0 0-15,-15 16-1 16,15-16 0-16,12 22 1 16,4-11-2-16,6 1 2 0,7 0 0 15,3 2-1-15,1 2 0 16,2 4 1-16,-8 2-2 15,-1 6 1-15,-10 3-1 16,-4 6 0-16,-10 1 1 16,-5 2-1-16,-2-4 0 15,-2-5 0-15,0-6 1 16,1-10 1-16,6-15 0 15,0 0 0-15,11-19 1 16,4-9 0-16,3-7 0 16,8-5 0-16,3-4 0 15,0 0-1-15,1 5 0 16,-1 6 0-16,1 2 0 0,-1 8-2 15,3 4-1-15,6 9-1 16,-3-3-6-16,15 15-4 16,-13-14-10-16,26 16-5 15,-19-16-5-15,22 9-10 16,-1-6 2-16</inkml:trace>
  <inkml:trace contextRef="#ctx0" brushRef="#br3" timeOffset="362437.7302">17406 14507 62 0,'0'0'39'0,"-15"16"-2"15,8 9 2-15,-9 2-33 16,1 11-2-16,0 7 0 15,-3 9-2-15,1 5 0 16,2 5 0-16,1-1-1 16,5-6 0-16,3-6 0 15,5-8-1-15,1-11 1 16,10-13 0-16,4-12 0 15,8-11 0-15,2-12 0 16,4-3 0-16,0-8 0 16,0-1 0-16,-1 1-1 15,-3 3 0-15,-3 7 1 16,-3 5-1-16,-4 11 0 0,-4 9 0 15,3 9-1-15,-2 7 1 16,1 4-2-16,3 2-1 16,10 1-1-16,-2-10-4 15,20 9-8-15,-12-27-10 16,26 8-6-16,-9-24-7 15,11 2 0-15,-5-16 1 16</inkml:trace>
  <inkml:trace contextRef="#ctx0" brushRef="#br3" timeOffset="362835.753">18044 14861 64 0,'-40'-2'40'0,"5"12"-2"0,-8-3 0 16,9 11-31-16,2 1-1 15,3 7-2-15,6 1 0 16,7 4-2-16,3-1 0 15,7-2 0-15,5-1 0 16,6 0-1-16,4-10-1 16,6-3 1-16,7-9-1 15,2-3 0-15,4-12 0 16,2-5 0-16,0-4 0 15,2-9 0-15,0 2 1 16,-2-4-1-16,-4 2 0 16,-7 4 0-16,0 4 0 15,-6 6 0-15,-13 14 0 16,13-3 0-16,-13 13 0 0,-3 11 0 15,-3 7 1-15,-2 6-1 16,-1 4-1-16,4 3 1 16,5-1-3-16,4-8 0 15,12-4-3-15,0-20-6 16,21 2-9-16,-9-32-4 15,26 12-6-15,-10-26-9 16,12 4 1-16</inkml:trace>
  <inkml:trace contextRef="#ctx0" brushRef="#br3" timeOffset="363173.7723">18520 14944 48 0,'-11'-3'39'0,"-2"17"-1"16,-13-2 0-16,7 14-15 16,-9-3-19-16,6 8 0 0,-2-1-1 15,4 5 0-15,5-3-1 16,2-1 0-16,4-6 0 15,7-7-1-15,2-18 0 16,8 10 0-16,4-20 0 16,10-10 0-16,4-9 0 15,7-6 0-15,1-7 0 16,5 1-1-16,-3-2 1 15,0 6-1-15,-3 5 1 16,-8 8-1-16,-2 10 0 16,-4 9-1-16,-5 11 1 15,-1 10-1-15,-6 10-1 16,1 4-1-16,1 4-2 15,-2-1-2-15,10 5-6 0,-5-18-7 16,24 10-6-16,-13-26-5 16,23 3-8-16,-2-19 1 15</inkml:trace>
  <inkml:trace contextRef="#ctx0" brushRef="#br3" timeOffset="363549.7938">19194 14946 57 0,'13'-24'39'16,"-20"-5"0"-16,3 15 0 15,-23-3-26-15,7 14-5 16,-10 7-3-16,-1 11 0 15,-3 9-2-15,1 11 0 16,3 4-1-16,4 5 1 16,5-2-2-16,10 1 1 0,10-9-2 15,11-11 1-15,10-13-1 16,13-17 0-16,10-15-1 15,9-14 1-15,6-9 0 16,1-10 0-16,-2-5 0 16,0-3 1-16,-5-3 0 15,-13 6 0-15,-7 10 0 16,-10 8 1-16,-12 16-1 15,-10 11 1-15,0 15-2 16,-28 28 0-16,5 10 0 16,-4 12-1-16,2 6 0 15,-2 3-3-15,11 6-5 16,-3-16-3-16,22 7-6 15,-15-31-8-15,30 15-4 0,-10-29-4 16,25 4-9-16,0-11 3 16</inkml:trace>
  <inkml:trace contextRef="#ctx0" brushRef="#br3" timeOffset="364067.8234">20044 14930 51 0,'-15'-19'39'15,"-3"10"0"-15,-15-5 0 16,4 17-25-16,-19-5-8 15,-1 11-1-15,-11 2-2 16,6 7 1-16,-2 0-2 16,10 5 0-16,8 0-1 15,11-1 0-15,14-5 0 16,17-1-1-16,13-7 1 15,12-3-1-15,6-1 1 16,8-3-1-16,-2-1 1 16,-1 0-1-16,-6 4 1 0,-7 3-1 15,-12 7 1-15,-9 5 0 16,-11 5-1-16,-7 5 1 15,-8 1-1-15,-1-2-1 16,1 1-2-16,0-10-1 16,10-2-4-16,0-22-7 15,26 8-8-15,-8-29-5 16,28 7-6-16,-2-18-7 15,13 2 3-15</inkml:trace>
  <inkml:trace contextRef="#ctx0" brushRef="#br3" timeOffset="364654.857">20192 14931 67 0,'0'0'39'0,"0"0"0"0,-20-2-2 16,9 17-31-16,-3 3-2 16,2 9 0-16,-4 3 0 15,5 8-1-15,-4 3-1 16,3 5 1-16,1-2-2 15,2-1 1-15,0-6-2 16,3-4 1-16,2-8-1 16,4-11 0-16,0-14 0 15,11-1 0-15,-1-14 0 16,3-9 0-16,6-7 0 15,0-5 0-15,4-8 0 16,3-4 0-16,1-2 0 16,3 1 0-16,1 1 0 15,0 7 0-15,2 4 0 16,-4 8 0-16,1 8 0 0,-1 12-1 15,-2 8 1-15,-3 9-1 16,-2 7 1-16,-6 6-1 16,-5 6 1-16,-7 6-1 15,-5 4 1-15,-8 2 0 16,-12 0 0-16,-6 3 0 15,-7-3 0-15,-3 1 1 16,-4-8-1-16,-1-4 0 16,3-5 0-16,1-7 0 15,5-1 0-15,9-5 1 16,2-2-1-16,7 2 1 15,1 3 0-15,3 5 0 0,2 10 0 16,-5 10 0 0,-2 8 0-16,-9 9-2 0,-2 6 2 15,-5 1-2-15,2-1-1 16,-2-11-4-16,10 1-3 15,-4-27-7-15,24 3-6 16,-8-41-4-16,33 6-6 16,-9-29-5-16,20-3-5 15</inkml:trace>
  <inkml:trace contextRef="#ctx0" brushRef="#br3" timeOffset="365306.8943">21011 14969 61 0,'-1'-16'38'0,"1"16"0"0,-6-24 0 15,-9 13-35-15,-6 3 0 16,1 9 0-16,-11 5 1 15,-4 10 0-15,-9 7 1 16,0 8-1-16,3 3 0 16,6 9-1-16,2-3 0 15,18 3-1-15,7-3-1 16,13-9 0-16,13-7-1 15,11-9 0-15,10-9 0 16,7-12 0-16,1-9 0 16,4-11 0-16,-1-8 0 15,1-7 0-15,-7-3 1 16,-3-2-1-16,-7 2 0 15,-8 5 0-15,-3 4 1 0,-8 10-1 16,-6 11 1-16,-9 14-1 16,0 0 1-16,-9 24-1 15,-1 9 0-15,-4 6 0 16,-1 9 0-16,0 4-2 15,5 1-1-15,5-3-1 16,10-3-3-16,1-17-5 16,22 5-7-16,-12-32-5 15,28 9-4-15,-14-32-4 16,19 2-9-16,-7-15 3 15</inkml:trace>
  <inkml:trace contextRef="#ctx0" brushRef="#br3" timeOffset="365682.9158">21545 14989 67 0,'-9'-11'40'0,"9"11"-1"0,-28 13 2 15,14 10-34-15,-10 4-4 16,0 6 0-16,1 4 0 16,2 4-1-16,1 0 1 15,3-2-1-15,6-8-1 16,4-6 0-16,7-7 0 15,0-18 0-15,26-1-1 16,-1-18 0-16,7-7 1 16,8-9 0-16,1-4 0 15,7-4-1-15,-3 2 1 16,-2 1 0-16,-5 10 0 15,-6 6 0-15,-8 10 0 16,-7 12 0-16,-4 9-1 16,-7 10 1-16,-3 11-1 0,-6 5 0 15,-1 8 0-15,-3 3-1 16,7-2-1-16,-6-4-2 15,7 0-3-15,-5-11-3 16,13 2-5-16,-9-29-6 16,18 17-5-16,-16-33-4 15,20 11-4-15,-12-17-6 16</inkml:trace>
  <inkml:trace contextRef="#ctx0" brushRef="#br3" timeOffset="368260.0632">22790 14492 60 0,'0'0'38'0,"9"19"-2"16,-17-1 1-16,7 21-31 16,-12 1-4-16,2 10-2 15,-7 7 0-15,2 10 1 16,-3 4-1-16,0 1 0 15,-1 0 0-15,3-2-2 16,5-3 0-16,0-15-8 0,20 1-25 16,-14-19-2-16,16-2-1 15,-10-20 0-15</inkml:trace>
  <inkml:trace contextRef="#ctx0" brushRef="#br3" timeOffset="368448.074">22504 15077 62 0,'-6'-18'39'16,"18"8"-1"-16,2-11-1 16,14 8-32-16,9-4-2 15,8 1-2-15,8-3-3 16,3-10-11-16,14 10-25 0,-12-8 1 15,7 4-3-15,-8-8 1 16</inkml:trace>
  <inkml:trace contextRef="#ctx0" brushRef="#br3" timeOffset="368868.098">23344 14421 66 0,'-29'19'39'16,"-6"-1"-1"-16,10 16 2 15,-10 4-32-15,13 11-2 16,0 3-3-16,6 8 0 16,-3 4-1-16,3 4-1 0,-1 0 0 15,3 0 0-15,-3-6-1 16,2-6-1-16,4-6 2 15,2-10-1-15,3-11 1 16,6-13-1-16,0-16 0 16,22-8 0-16,0-13 1 15,6-8-1-15,4-7 0 16,6-5 0-16,2 2 0 15,-2 1 1-15,-3 9-1 16,-6 9 0-16,-7 8-1 16,-6 13 1-16,-7 13-1 15,-7 6-1-15,-4 7 0 16,-3 7-2-16,4 3-1 15,-1-6-2-15,16 7-7 16,-10-25-9-16,27 12-5 0,-9-22-11 16,18 3 0-16,-6-17 2 15</inkml:trace>
  <inkml:trace contextRef="#ctx0" brushRef="#br3" timeOffset="369251.1199">23696 14989 42 0,'-22'-11'37'0,"5"15"2"16,-13-5-1-16,6 18-12 15,-7-3-20-15,6 12-2 16,-4 1 1-16,5 8-1 16,4 1-1-16,5 2 0 15,5-3-2-15,8-4 1 16,9-7-1-16,7-10 0 0,10-9 0 15,10-10-1-15,4-10 1 16,5-7-1-16,0-6 1 16,0-2-1-16,-5-2 1 15,-6 3-1-15,-5 5 1 16,-9 3-1-16,-5 9 0 15,-13 12 0-15,0 0 0 16,0 0 0-16,-4 22 0 16,-7 0 0-16,-2 2-1 15,-1 3 0-15,4 0-2 16,1-5-1-16,9 1-3 15,0-23-5-15,14 24-7 16,-10-35-7-16,26 11-4 0,-12-21-11 16,15-1 3-16</inkml:trace>
  <inkml:trace contextRef="#ctx0" brushRef="#br3" timeOffset="369461.1319">24301 14552 73 0,'0'0'39'0,"-8"21"-1"15,-11 13-1-15,1 20-32 16,-10 7-3-16,-5 13 0 16,0 1-2-16,-1 3 0 15,3-3-2-15,0-9-4 16,16 3-14-16,-13-27-15 0,18-3-3 15,-1-21-3-15,13-4 2 16</inkml:trace>
  <inkml:trace contextRef="#ctx0" brushRef="#br3" timeOffset="369635.1419">24012 14959 82 0,'-4'-28'43'16,"18"12"-1"-16,-3-8 0 15,27 6-37-15,9-2-5 16,5-6-6-16,18 12-7 15,-8-18-11-15,21 19-12 16,-20-9-8-16,-4 7 1 16,-20 2-1-16</inkml:trace>
  <inkml:trace contextRef="#ctx0" brushRef="#br3" timeOffset="370530.1931">3592 16324 15 0,'14'-15'35'0,"-8"-13"2"15,6 4-1-15,-7-12-24 16,7 10-3-16,-10-9-1 16,1 10-2-16,-7 1 0 15,-9 11 0-15,-10 6-1 16,-8 13 0-16,-17 9-1 15,-5 16-1-15,-9 5 0 16,0 10-1-16,-1 1 1 16,8 4-2-16,11-3 1 15,15 2-2-15,17-5 1 16,16-5-2-16,16-8 2 0,14-2-2 15,15-9-2-15,10-10-1 16,15-8-2-16,-2-20-8 16,24 9-9-16,-20-33-6 15,20 14-13-15,-13-18 2 16</inkml:trace>
  <inkml:trace contextRef="#ctx0" brushRef="#br3" timeOffset="371002.2201">4163 16277 19 0,'-2'-28'37'0,"3"16"3"15,-12-9-2-15,11 21-17 0,-20-22-11 16,6 19-2-16,-14 2-2 15,-3 14-1-15,-10 6-2 16,-1 10-1-16,-3 8 2 16,-4 7-3-16,5 6 2 15,5 2-3-15,7-2 2 16,8-2-1-16,14-10 0 15,14-7 0-15,11-14-1 16,12-12 0-16,10-13 0 16,10-12 0-16,5-10-1 15,0-13 2-15,1 1-2 16,-6-4 3-16,-7-3-3 15,-6 11 2-15,-10 2-2 16,-8 13 2-16,-5 5-1 0,-11 18 0 16,0 0 0-16,4 11-1 15,-8 16 2-15,-1 3-2 16,1 9 2-16,-1-1-3 15,5 5 1-15,0-9-4 16,11-4 1-16,3-19-6 16,16 1-6-16,-8-31-4 15,25 11-7-15,-16-36-3 16,21 15-9-16,-12-19 1 15</inkml:trace>
  <inkml:trace contextRef="#ctx0" brushRef="#br3" timeOffset="371347.2398">4589 16265 59 0,'-7'17'41'0,"-7"-8"-2"16,10 16 2-16,-15-4-35 15,10 3-3-15,2 4 0 16,0 3-2-16,0 0 2 16,1 6-2-16,1-6 1 15,3 0-1-15,2-6-1 16,5-6 1-16,-5-19-1 15,23-7 0-15,-3-17 0 16,7-13 1-16,4-8-1 16,6-7 2-16,2-2-1 15,-2-3 0-15,-2 11-1 16,-4 7 2-16,-4 11-2 15,-6 12 1-15,-5 16 0 16,-10 18 0-16,-3 12-1 0,-5 9-1 16,-1 5 0-1,0 6-3-15,4 0 0 0,-2-11-6 16,15 2-3-16,-14-41-9 15,34 23-4-15,-15-46-2 16,35 6-7-16,-7-31-5 16</inkml:trace>
  <inkml:trace contextRef="#ctx0" brushRef="#br3" timeOffset="371550.2514">5529 15716 62 0,'-30'39'43'0,"8"25"-2"0,-11-2 0 15,8 18-39-15,3 2-1 16,3 4-2-16,8 2-1 16,-1-12-4-16,14 1-8 15,-11-30-9-15,22 10-9 16,-12-33-10-16,11-7 2 15</inkml:trace>
  <inkml:trace contextRef="#ctx0" brushRef="#br3" timeOffset="371753.263">5303 16121 54 0,'-31'-3'44'16,"16"13"-1"-16,4-9-1 15,25 3-25-15,9-9-15 0,17-5-3 16,8-9-1-16,9-5-3 15,11 2-8-15,-12-20-9 16,13 18-8-16,-26-16-11 16,5 6-2-16,-24-6 1 15</inkml:trace>
  <inkml:trace contextRef="#ctx0" brushRef="#br3" timeOffset="371925.2729">5195 15721 69 0,'-58'54'44'0,"20"11"-4"16,3-10 2-16,12-3-45 0,30 3-9 16,2-25-10-16,31 17-10 15,-6-21-12-15,20-1 2 16</inkml:trace>
  <inkml:trace contextRef="#ctx0" brushRef="#br3" timeOffset="372768.3211">6484 15779 56 0,'0'0'41'0,"-16"-18"-1"16,16 18 0-16,-13 14-37 15,4 2-1-15,-1 10 1 16,3 12-1-16,-4 8 0 16,3 9 0-16,-1 6 0 15,1 10 0-15,0-2 0 16,3-1-1-16,1-7 1 15,0-10-2-15,4-10 1 0,0-10-1 16,5-10 1-16,-5-21-2 16,15 1-1-16,-6-13 3 15,1-12-2-15,6 0 2 16,-3-7-2-16,5-5 2 15,1 3-1-15,3-1 0 16,3 8 1-16,3 5-1 16,3 11 0-16,0 4 0 15,5 13 1-15,-3 9-1 16,-2 9-1-16,-6 5 1 15,-6 4 1-15,-9 3-1 16,-13-4 1-16,-10 2-1 16,-14-4 1-16,-14-8-1 15,-10-6 1-15,-4-5-2 0,-3-8-1 16,0-8-2-16,14-2-4 15,3-18-6-15,28 14-10 16,-1-32-4-16,41 24-6 16,-2-24-8-16,30 10 2 15</inkml:trace>
  <inkml:trace contextRef="#ctx0" brushRef="#br3" timeOffset="373135.3421">6962 16242 51 0,'-26'25'42'0,"-4"-7"-3"15,7 1 2-15,-1-17-35 16,24-2-3-16,0 0 1 0,25-3-1 16,13-12 0-16,13 0 0 15,5-7 0-15,5 2 0 16,0-6-1-16,-8 1 0 15,-9 2 0-15,-12-3-1 16,-11 2 1-16,-14 3-1 16,-15 3-1-16,-6 3 0 15,-11 2 0-15,-8 10 1 16,-4 10-2-16,-6 9 2 15,-1 12-1-15,1 10 0 16,5 4 0-16,9 4 1 16,11-2-1-16,14-2-1 15,19-9-1-15,14-12-4 16,24-3-4-16,2-27-8 0,27 11-7 15,-16-30-6-15,21 18-4 16,-9-18-9-16</inkml:trace>
  <inkml:trace contextRef="#ctx0" brushRef="#br3" timeOffset="373878.3846">8457 16113 70 0,'-26'-7'40'0,"2"8"0"15,-13-8-12-15,4 18-23 16,-8 0 0-16,4 15-1 15,-2 1 0-15,9 8-1 0,4-3 1 16,6 2-1-16,13-7-1 16,11-4-1-16,12-10 0 15,14-10 1-15,6-15-2 16,6-6 1-16,7-8-1 15,-2-5 0-15,-3-4 1 16,-5-1-1-16,-7 2 0 16,-6 0 0-16,-9 8 0 15,-5 0 0-15,-5 9 0 16,-2 7 0-16,-5 10 0 15,0 0-1-15,1 18 1 16,-2 13 0-16,1 12 1 16,2 11-1-16,-2 13 0 15,-1 12 0-15,-4 4 1 0,0 3-1 16,-6-3 0-16,-3-8 1 15,-7-7-1-15,-4-11 1 16,-3-15-1-16,-5-13 0 16,-2-16 0-16,-5-13-1 15,5-13 0-15,0-13 0 16,6-14-2-16,3-12 0 15,11-2-2-15,3-7-1 16,16 8-4-16,-2-10-7 16,26 28-7-16,-14-13-3 15,28 33-4-15,-10-5-7 16,15 14-2-16</inkml:trace>
  <inkml:trace contextRef="#ctx0" brushRef="#br3" timeOffset="375276.4645">8928 16175 70 0,'-14'-16'42'15,"14"16"0"-15,-11-9-1 16,2 19-36-16,1 8-1 16,2 8-1-16,-4 7 0 15,-3 11-1-15,-2 2 0 16,-3 7-1-16,2-2 1 15,1-8-1-15,0-7 0 0,3-6 0 16,7-12 0-16,5-18-1 16,0 0 0-16,11-18 1 15,2-10-1-15,3-4 0 16,2-4 0-16,1-7 1 15,1-1-1-15,-4 4 0 16,-1 1 0-16,0 3 0 16,-1 7 0-16,1 4-1 15,5 5 0-15,2 8-1 16,6 7-1-16,4-5-1 15,10 11-1-15,-2-5-3 16,14 11-5-16,-17-17-8 16,21 26-4-16,-25-26-3 15,15 22-3-15,-25-13 25 0,3 5 5 16,-8 0 4-16,-18-4 7 15,14 11 7-15,-29-23 6 16,16 25 4-16,-24-25 5 16,23 12-23-16,-27 5-4 15,9 3 0-15,-5-2-1 16,-2 9-1-16,-4 5 0 15,-4 8 0-15,-2 7 0 16,-1 6-1-16,0 4 0 16,2 0 0-16,8-1-1 15,10-4 0-15,12-11 0 16,19-13-1-16,18-15 1 15,13-18-2-15,17-11 1 16,5-13 1-16,6-10-1 0,1-5 0 16,-6 0 0-16,-11 4 0 15,-18 10 0-15,-10 11 1 16,-19 10-1-16,-11 21-1 15,-11-4 1-15,-8 19 0 16,-2 9 0-16,0 4 0 16,3 2-1-16,5 0-1 15,7 0 0-15,8-11-4 16,13 4-2-16,-1-20-3 15,21 8-6-15,-11-31-5 16,32 21-3-16,-23-32-3 16,26 23-3-16,-20-25 3 15,10 8-5-15,-10 3 34 16,-13-9 10-16,8 24 5 15,-34-18 6-15,18 26 5 0,-31-18 2 16,17 32 2-16,-19-8 8 16,9 12-30-16,-6 4-6 15,-1 7 0-15,-1 4 0 16,2 5-1-16,-3 0 1 15,1-2-1-15,4-6 0 16,1-1-2-16,2-8 2 16,2-6-1-16,5-16-1 15,0 0 1-15,17-8-1 16,-3-14 0-16,4-4-1 15,3-8 3-15,1-6-3 16,2-5 1-16,1 0 0 0,0 1 0 16,3 3 0-16,-4 3 0 15,4 3 0-15,-2 7-1 16,2 9 1-16,-1 6 0 15,-4 7 0-15,-2 5-1 16,-4 9 1-16,-3 5 0 16,-3 8 0-16,-7 4 0 15,-5 7-1-15,-2 1 3 16,-8 1-3-16,-2 2 1 15,-3-1 0-15,-2-3 0 16,-1-3 0-16,-5-6 0 16,3-7 1-16,-3-3-3 15,2-3 3-15,-3-4-1 16,0-5 0-16,-1-2 1 15,0-3-1-15,1 2 1 0,0 3 0 16,2 7 0-16,1 10 0 16,-2 11 0-16,5 15 0 15,-1 9 0-15,-1 8-1 16,2 1-2-16,2 4-4 15,-5-11-4-15,12 2-3 16,-12-30-5-16,25 11-7 16,-19-39-4-16,29 7-2 15,-13-32-3-15,20 3-2 16</inkml:trace>
  <inkml:trace contextRef="#ctx0" brushRef="#br3" timeOffset="375974.5045">10524 15873 68 0,'8'-22'42'16,"2"12"-1"-16,-10-9-1 16,0 19-35-16,0 0-1 15,-4 31 0-15,-3 1-1 16,1 13-1-16,-3 10 0 15,1 8 2-15,-5 3-2 16,4 0 0-16,-1-2 0 16,3-5-1-16,-2-9 0 15,4-10 0-15,0-13 0 0,2-9-1 16,3-18 1-16,0 0-1 15,12 0 0-15,3-19 2 16,4-7-2-16,6-5 2 16,4-9-2-16,3-2 1 15,4 2-1-15,-3 7 1 16,-2 7-1-16,-2 13-1 15,-8 12 1-15,-5 13-1 16,-6 15 2-16,-4 9-2 16,-1 7 1-16,-2 5 0 15,3 2-1-15,2-6-1 16,5-5-2-16,2-10-2 15,16-7-6-15,-5-25-3 16,20 9-7-16,-13-34-1 0,21 14-6 16,-19-28-1-16,13 13-2 15,-20-15-3-15</inkml:trace>
  <inkml:trace contextRef="#ctx0" brushRef="#br3" timeOffset="376312.5238">11086 16219 75 0,'-13'10'41'0,"-4"-7"0"15,15 11 3-15,2-14-37 16,15 12-2-16,13-12-2 15,12-2-1-15,8-10-1 16,4 0-1-16,2-3 1 16,-3-5-2-16,-7-2 2 15,-8-1-2-15,-13-1 2 16,-9 0-2-16,-14 3 2 15,-7 0 0-15,-11 4-1 0,-6 3 1 16,-8 7 0-16,-4 7-1 16,-6 9 1-16,-3 14 0 15,1 11-1-15,3 7 1 16,6 3-1-16,9 3 0 15,15-3 0-15,14-6-2 16,22-8-2-16,15-20-3 16,24-2-5-16,-1-29-5 15,27 16-8-15,-16-32-2 16,21 24-5-16,-24-28-2 15,0 17-5-15</inkml:trace>
  <inkml:trace contextRef="#ctx0" brushRef="#br3" timeOffset="376711.5466">11812 16091 67 0,'0'0'43'0,"-21"-15"-1"16,10 18 2-16,-21 0-37 16,11 13-1-16,-11 7-2 15,2 8-1-15,-8 5 1 16,2 5-2-16,4-1 1 15,8-1-1-15,10-7-1 16,14-10 0-16,14-16 0 16,20-9 0-16,12-20-2 15,11-11 1-15,8-7-1 16,2-9 1-16,1-8-1 15,-4 2 0-15,-11-6 1 16,-9 6-1-16,-10 5 1 0,-12 7 0 16,-8 9 1-16,-7 9-1 15,-9 16 0-15,2 10 1 16,-18 23-1-16,2 12 0 15,0 12 0-15,-4 10-2 16,2 7-2-16,2-8-3 16,9 7-4-16,-5-24-4 15,22 6-7-15,-10-45-3 16,22 31-6-16,-5-49-3 15,35 7-4-15,9-17 0 16</inkml:trace>
  <inkml:trace contextRef="#ctx0" brushRef="#br3" timeOffset="377739.6054">13210 16190 28 0,'5'-15'37'0,"-5"15"2"15,4-22-1-15,-4 22-20 16,-13-9-5-16,13 9-5 16,-24-5-3-16,12 16 0 15,-10 0-1-15,3 10 0 16,-2 4-1-16,3 4-1 15,4 5 0-15,2 2-2 0,9-1 1 16,3-5-1-16,9-3 0 16,6-4-1-16,7-7 1 15,6-8-1-15,2-8-1 16,2-7 1-16,2-7-1 15,-2-10 1-15,-3-7 0 16,-3-5 0-16,-6 0 0 16,-8-3 1-16,-2 3-1 15,-9 3 2-15,-5 4-1 16,-2 7 0-16,-3 10 0 15,-4 5 0-15,2 6 1 16,11 1-1-16,-18 10 1 16,18-10-1-16,4 20 1 15,9-11-1-15,6-1 1 0,10 0 0 16,5-3 0-16,9 3 0 15,-1-4 0-15,0 4 0 16,-6-3 0-16,-3 5 0 16,-9-2-1-16,-5 2 1 15,-19-10-1-15,15 15 0 16,-15-15 0-16,0 0 0 15,0 16 0-15,0-16 0 16,0 0 0-16,0 0 0 16,-12 7 0-16,12-7 0 15,0 0 0-15,0 0 0 16,0 0 1-16,20-13-1 15,-3-3 1-15,6-3-1 16,3-1 1-16,0-3 0 16,2-1 0-16,-6 5 0 0,-3 5 0 15,-3 5 0-15,-7 11-1 16,-1 12 1-16,-6 6-1 15,-5 7 0-15,1 5 0 16,-3 4-2-16,4 1 1 16,-2-5-2-16,7 0-2 15,0-21-6-15,18 3-4 16,-6-28-5-16,27 13-4 15,-10-35-4-15,32 19-3 16,-11-23-6-16,21 6 1 16</inkml:trace>
  <inkml:trace contextRef="#ctx0" brushRef="#br3" timeOffset="378393.6428">15270 16242 57 0,'0'0'38'0,"-11"-25"-1"16,11 25-14-16,-22-18-14 15,22 18-2-15,-29-17-1 16,10 22-1-16,-9-4 0 15,-1 13-2-15,-7 1 1 16,-1 7-2-16,-5 2 1 16,4 5-2-16,2-1 1 15,7 1-1-15,8 1 1 16,14-3-2-16,13-8 1 15,14-5-1-15,15-6 1 0,7-8-1 16,8-8 0-16,5-8 0 16,-3-8 0-16,-5-5 1 15,-4-7 0-15,-9 2 0 16,-10-2-1-16,-9 4 2 15,-6 5-2-15,-5 4 2 16,-4 8-1-16,0 15-1 16,0 0 0-16,-11 27 0 15,7 3 0-15,4 4-2 16,1 7 1-16,2 0-4 15,11 5-4-15,-4-16-4 16,19 9-6-16,-14-31-3 16,30 18-6-16,-9-35-2 15,32 6-9-15,4-17 2 0</inkml:trace>
  <inkml:trace contextRef="#ctx0" brushRef="#br3" timeOffset="379165.687">16245 16451 17 0,'-6'-27'35'0,"9"8"2"15,-6-9 0-15,10 15-20 16,-12-10-6-16,5 23 0 15,0-17-4-15,0 17-1 16,0 0-2-16,-13 24-1 16,7-7 0-16,1 15-2 15,-5 5 1-15,1 7-1 16,-1 3 1-16,2 1-1 15,-3-2 0-15,4-5 0 16,0-6-1-16,-1-11 1 16,8-10 0-16,0-14-1 15,0 0 1-15,15-27 0 0,-5-7-1 16,4-5 1-1,3-11 0-15,1-3-1 0,2-4 0 16,-1-2 2-16,2-1-2 16,0 6 0-16,-1 5 0 15,4 8 0-15,-1 6-1 16,3 10 1-16,0 8 0 15,0 4-1-15,-2 15 0 16,2 10 1-16,-4 3-1 16,-5 8 2-16,-4 4-2 15,-9 6 0-15,-5 5 1 16,-7 2 0-16,-7 3 0 15,-8-4 0-15,-4 0 0 16,-5-2-1-16,2-3 2 16,-3-6-1-16,4-5 0 15,3-4 0-15,4-4 0 0,0-1 0 16,1 0 0-16,4 2 0 15,-2 7 1-15,-1 2-1 16,-1 12 0-16,0 8 1 16,-2 7-1-16,1 2 0 15,0 3 0-15,-1-1-1 16,7-3-2-16,0-12-2 15,12-1-6-15,-6-26-6 16,19 1-3-16,-10-33-5 16,29 8-3-16,-13-34-4 15,24 2-3-15</inkml:trace>
  <inkml:trace contextRef="#ctx0" brushRef="#br3" timeOffset="379392.7">16780 16266 63 0,'4'15'40'0,"-18"7"0"16,3 25 0-16,-14-8-32 16,8 15-5-16,-2 0-1 15,6 1-2-15,5-4 0 16,7-12-2-16,9-5-3 15,-8-34-7-15,40 19-10 16,-27-49-6-16,28 7-9 16,-14-24-3-16,10 2 1 15</inkml:trace>
  <inkml:trace contextRef="#ctx0" brushRef="#br3" timeOffset="379527.7077">16883 16143 68 0,'-27'-49'41'0,"5"18"-2"16,-7-4-1-16,10 15-35 15,9 7-4-15,7-3-7 16,28 20-12-16,-11-21-9 15,24 19-10-15,-2-8-2 16,10 10 1-16</inkml:trace>
  <inkml:trace contextRef="#ctx0" brushRef="#br3" timeOffset="380014.7356">17031 16353 39 0,'13'-4'38'16,"6"11"1"-16,-6-11-2 15,9 14-25-15,-11-10 0 16,10 10-5-16,-5-3-2 15,8 5-2-15,0-3-1 16,5 0-1-16,1-3-1 16,2-2 0-16,1-6-1 15,-2-6 1-15,-3-4-1 16,-4-9 2-16,-4-7-2 15,-10 0 2-15,-5-7 0 0,-8 1 1 16,-7 0-1-16,-4 4 1 16,-5 7 1-16,-6 11-2 15,-1 13 1-15,-4 14 0 16,-3 19 1-16,4 13-2 15,0 11 1-15,6 11-1 16,7-1 0-16,10-2 0 16,14-6-1-16,13-19-3 15,20-13 0-15,18-21-4 16,25-7-5-16,5-35-7 15,37 12-5-15,-11-35-4 16,38 15-5-16,-4-24-5 16,21 2-3-16</inkml:trace>
  <inkml:trace contextRef="#ctx0" brushRef="#br3" timeOffset="380549.7662">18817 16329 46 0,'0'0'41'15,"-22"-14"-1"-15,10 9 0 16,-17-14-24-16,7 13-7 16,-7-2-3-16,2 8-1 15,-4 3-1-15,0 12-2 0,2 6 1 16,3 11-3-16,3 9 2 15,7 8-2-15,7 1 1 16,11-1 0-16,12-4-1 16,15-10 0-16,15-12-2 15,14-20-2-15,22-8-5 16,-1-31-7-16,23 8-7 15,-17-33-3-15,22 15-5 16,-24-26-7-16,7 11-2 16</inkml:trace>
  <inkml:trace contextRef="#ctx0" brushRef="#br3" timeOffset="380947.7889">19457 15877 72 0,'-17'-4'42'0,"-7"2"-2"0,13 20 2 15,-12 12-36-15,14 7-3 16,-3 12 0-16,2 12-1 15,-4 6 0-15,0 7-1 16,-2 4 1-16,1-1-1 16,1-5 1-16,3-8-2 15,7-13 0-15,1-10 1 16,8-12-1-16,8-14 0 15,2-15 0-15,7-11 0 16,3-12 0-16,4-6 0 16,0-4 1-16,3-2-1 15,-7 4 1-15,2 3-1 16,-5 7 1-16,-3 11-1 15,-2 10 1-15,-7 14-1 0,-4 9 0 16,0 11 0-16,-1 7-1 16,0-1 0-16,4 5-3 15,1-10-1-15,10-1-6 16,-3-23-3-16,19 1-7 15,-16-37-3-15,29 12-3 16,-19-31-3-16,17 12-6 16,-14-15 1-16</inkml:trace>
  <inkml:trace contextRef="#ctx0" brushRef="#br3" timeOffset="381345.8117">19966 16356 56 0,'0'-11'40'16,"0"11"-1"-16,0 0 3 0,0 0-29 15,-19-1-7-15,9 7 0 16,-10 3-1-16,1 9-1 15,-6 4-1-15,0 9 0 16,-4 5-1-16,6 4-1 16,2 3 0-16,9-3 0 15,4-2 0-15,10-5-1 16,8-9 0-16,6-12 0 15,6-13-1-15,8-11 1 16,-1-14-1-16,3-6 0 16,-3-8 1-16,0-4-1 15,-1-1 1-15,-6 2 0 16,-2 7 0-16,-7 8 0 15,-8 9 0-15,-5 19 1 16,0 0-1-16,-1 21 0 16,-7 9 0-16,0 11 0 0,2 2-1 15,0 2-1-15,5-2-2 16,-1-11-4-16,10 0-4 15,-8-32-5-15,15 16-5 16,-15-42-4-16,21 18-3 16,-18-33-2-16,18 11-5 15</inkml:trace>
  <inkml:trace contextRef="#ctx0" brushRef="#br3" timeOffset="381863.8413">20322 16412 66 0,'0'0'40'16,"0"0"1"-16,7 12-2 15,-7-12-32-15,-7 26-3 16,5-6-2-16,2 12 1 16,-7 1 0-16,2 5-1 0,-2-2 0 15,-1-2-1-15,1-4 0 16,0-9 1-16,2-12-1 15,5-9 0-15,9-20-1 16,6-6 1-16,2-10 0 16,5-6 0-16,1-4 0 15,2 0 0-15,2 3 0 16,-7 4-1-16,-2 9 1 15,-4 4-1-15,0 9 0 16,0 3-2-16,10 5-1 16,7-3-1-16,22 7-8 15,0-18-1-15,31 17-9 16,-2-26-1-16,35 25-6 15,-13-27-3-15,22 24-1 0,-17-12-4 16</inkml:trace>
  <inkml:trace contextRef="#ctx0" brushRef="#br3" timeOffset="382298.8662">20846 15926 53 0,'19'-22'38'15,"4"12"0"-15,-9-1 0 16,9 15-32-16,-23-4-1 15,20 33 0-15,-16 0 0 16,-1 17 1-16,-8 7-1 16,1 16-1-16,-8 5-1 15,3 8-1-15,-5 1 0 16,0-1-2-16,7-3-1 15,0-12-2-15,9-10-2 16,-1-16-5-16,13-4-7 16,-14-41-7-16,25 25-5 0,-21-40-3 15,14 4-9-15,-17-18 3 16</inkml:trace>
  <inkml:trace contextRef="#ctx0" brushRef="#br3" timeOffset="382479.8766">20854 16517 56 0,'-38'-36'41'0,"13"18"1"15,-5-6 0-15,15 23-27 16,0-6-8-16,15 7-2 15,10-6-2-15,18-2-1 16,16-3-3-16,14-8-2 16,18 3-2-16,6-9-4 15,20 17-9-15,-14-18-7 16,15 32-7-16,-27-12-2 0,6 24-9 15,-24 0 2-15</inkml:trace>
  <inkml:trace contextRef="#ctx0" brushRef="#br3" timeOffset="382677.8879">21558 16732 86 0,'-46'31'46'15,"15"0"0"-15,-7-24-2 16,21-11-42-16,1-3-6 16,6-12-6-16,18 7-4 15,-9-19-8-15,25 21-9 16,-14-24-4-16,19 20-6 15,-6-9-3-15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0T01:43:08.835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1188 1031 65 0,'-8'-59'37'0,"8"59"0"16,0 0 0-16,0 0-21 16,0 0-13-16,0 0-3 15,0 0 2-15,0 0 1 16,0 0-2-16,-3 35 2 0,-4 32-2 15,2 5 3-15,4 4-3 16,6 2 2-16,4-7-2 16,-9-35 0-16,15-7 0 15,-15-29-1-15,0 0 2 16,52-22-2-16,-52 22 1 15,0 0-2-15,68-63 1 16,-68 63 0-16,49-56 0 16,-49 56-1-16,47-60 0 15,-47 60 0-15,39-62 1 16,-39 62 0-16,0 0 1 15,52-60 0-15,-52 60 0 16,0 0 0-16,43-3 1 0,-19 31 0 16,-4 17-2-16,3 9 3 15,0-3-1-15,-23-51 0 16,0 0 0-16,54 55 0 15,-54-55 0-15,0 0 0 16,68-27 1-16,-68 27-2 16,45-75 0-16,-45 75-3 15,39-98-1-15,-39 98-5 16,38-102-11-16,-38 102-22 15,33-100-1-15,-33 100 0 16,33-80 0-16</inkml:trace>
  <inkml:trace contextRef="#ctx0" brushRef="#br0" timeOffset="369.0211">2343 1092 99 0,'0'0'41'16,"0"0"0"-16,0 0-1 16,66 43-41-16,-66-43 2 15,0 0 0-15,65-7 0 16,-65 7 0-16,50-23 1 15,-50 23-1-15,50-34 2 16,-50 34-1-16,0 0-1 16,54-68 1-16,-54 68-1 0,0 0 0 15,0 0 0-15,0 0 1 16,0 0 0-16,-54-4 1 15,-10 61-2-15,-1 17 1 16,7 7-1-16,29 3-1 16,26-26-4-16,3-58-6 15,60 26-29-15,-7-29-6 16,16-7 2-16,9-15-2 15</inkml:trace>
  <inkml:trace contextRef="#ctx0" brushRef="#br0" timeOffset="1088.0623">3870 550 83 0,'-24'-76'38'0,"24"76"2"16,0 0-2-16,-22-72-32 15,22 72-1-15,0 0 0 16,0 0-1-16,0 0 0 16,0 0-1-16,-11 68-2 15,11-68 1-15,-1 96 0 16,-4-40 1-16,7 5-1 15,-6 1-2-15,17 37 2 16,-17 28-1-16,7-1 0 0,-3-126 0 16,2 102 0-16,-2-102-1 15,9 63 1-15,-9-63 0 16,0 0-1-16,0 0 1 15,48-18-2-15,-48 18 2 16,0 0-2-16,52-83 1 16,-52 83-1-16,42-60 2 15,-42 60-1-15,42-52 0 16,-42 52 1-16,49-34-1 15,-49 34 0-15,46-12 0 16,-46 12 0-16,0 0-1 16,47 28-1-16,3 23-3 15,-2 9-2-15,-48-60-10 16,56 56-22-16,-56-56 0 0,65 43-1 15,-65-43 1-15</inkml:trace>
  <inkml:trace contextRef="#ctx0" brushRef="#br0" timeOffset="1474.0843">4704 1069 101 0,'0'0'40'16,"1"-60"0"-16,-1 60-3 15,0 0-32-15,0 0 0 16,-64-8-1-16,64 8 1 15,-48 29-2-15,48-29 1 16,-48 47-1-16,38-30 0 16,-24 35-2-16,18 4 0 0,16-56-1 15,0 0 1-15,16 56-1 16,-16-56 2-16,0 0-2 15,71 6 0-15,-71-6 0 16,65-27 0-16,-65 27 0 16,67-41 0-16,-67 41 0 15,51-52 0-15,-51 52 0 16,50-46-3-16,-50 46 3 15,0 0 0-15,45-36 0 16,-45 36-1-16,0 0 1 16,0 0-2-16,6 39-2 15,4 4-1-15,10 10-11 16,-20-53-22-16,0 0-3 15,45 60 2-15,-45-60 0 16</inkml:trace>
  <inkml:trace contextRef="#ctx0" brushRef="#br0" timeOffset="1743.0997">5209 1140 109 0,'49'-68'40'0,"-49"68"2"16,0 0-2-16,0 0-36 15,0 0 0-15,0 0-1 16,0 0 0-16,0 0-1 15,0 0 0-15,0 0 1 16,32 70 0-16,-32-70-3 16,0 0 0-16,33 56 0 15,-33-56 0-15,0 0 0 16,54 13 0-16,-54-13 0 0,47-23 0 15,-47 23 0-15,56-50-15 16,-56 50-26-16,48-68-2 16,-48 68 1-16,38-70-2 15</inkml:trace>
  <inkml:trace contextRef="#ctx0" brushRef="#br0" timeOffset="2142.1226">5832 1014 117 0,'0'0'43'0,"0"0"0"15,38 56-1-15,-38-56-41 16,0 0-1-16,51 15 1 15,-51-15-1-15,50-3 0 16,-50 3 1-16,62-15-1 16,-62 15 0-16,65-33 1 15,-65 33 1-15,62-39-1 16,-62 39-1-16,45-45 3 15,-45 45-3-15,0 0 0 16,0 0 0-16,21-59 0 16,-21 59 0-16,0 0 0 15,-61 22 0-15,61-22 0 16,-59 42 0-16,59-42 0 0,-46 55 0 15,46-55 0-15,-16 59 0 16,16-59-17-16,0 0-25 16,47 76 0-16,-47-76 0 15,86 37-2-15</inkml:trace>
  <inkml:trace contextRef="#ctx0" brushRef="#br0" timeOffset="3545.2028">11226 525 87 0,'1'-56'39'0,"-1"56"-1"15,0 0 1-15,0 0-33 16,0 0-3-16,0 0-2 16,0 0 1-16,0 0-1 15,-7 80 1-15,7-80 0 16,-7 105 0-16,6-69-2 15,-5 94 1-15,1 5-2 16,2 2-3-16,6-8-15 0,-13-38-20 16,8-25 0-16,-2-29-1 15,9-26 1-15</inkml:trace>
  <inkml:trace contextRef="#ctx0" brushRef="#br0" timeOffset="3771.2157">11029 1119 107 0,'0'0'41'0,"-50"-65"2"16,50 65-3-16,0 0-39 15,0 0-1-15,-10-62 0 16,10 62-2-16,0 0-1 0,78-14-3 15,-78 14-5-15,95-5-11 16,-44-1-18-16,14 0 0 16,-1 2-1-16,7-3 3 15</inkml:trace>
  <inkml:trace contextRef="#ctx0" brushRef="#br0" timeOffset="4446.2543">11893 888 110 0,'0'0'40'0,"0"0"2"16,0 0-12-16,0 0-26 15,0 0 0-15,0 0-1 16,-54 56 0-16,54-56 0 16,-50 52-1-16,42-33 0 15,-29 45 0-15,4-3-1 0,16 7 1 16,12-10-2-16,27-12 1 15,-22-46-2-15,0 0 2 16,67 6-1-16,-67-6 0 16,76-24 1-16,-76 24-2 15,76-47 1-15,-76 47-1 16,61-58 0-16,-61 58 0 15,42-83 0-15,-42 83 0 16,20-67 0-16,-20 67 1 16,5-61-1-16,-5 61 1 15,0 0 0-15,-11-68 0 16,11 68-1-16,0 0 1 15,0 0-1-15,0 0 1 16,0 0-1-16,0 0 2 0,53-42-1 16,-53 42 0-16,61 15 1 15,-61-15-1-15,71 15 1 16,-71-15-1-16,71 27 1 15,-71-27 0-15,63 33 1 16,-63-33-1-16,0 0 0 16,55 76 1-16,-69-38-1 15,14 21 1-15,0-59-2 16,0 0 2-16,-16 71-2 15,16-71 0-15,0 0 0 16,0 0 0-16,0 0 0 16,0 0 0-16,59-8 0 15,-59 8 0-15,47-54 0 0,-47 54 0 16,52-56 0-16,-52 56 0 15,52-57 0-15,-52 57 0 16,48-41 0-16,-48 41-2 16,47-22 0-16,-47 22-2 15,0 0-2-15,59 13-6 16,-59-13-14-16,53 31-14 15,-53-31 0-15,64 37-1 16,-64-37 1-16</inkml:trace>
  <inkml:trace contextRef="#ctx0" brushRef="#br0" timeOffset="4966.2841">13317 1026 91 0,'0'0'41'16,"0"0"3"-16,0 0-2 15,0 0-21-15,0 0-18 16,0 0 1-16,-73-46-1 15,73 46 0-15,-48 26 0 16,48-26-3-16,0 0 0 16,-57 63 0-16,57-63 0 15,0 0 0-15,-13 54 0 16,13-54 0-16,0 0 0 15,0 0 0-15,52 27 0 16,-52-27 0-16,52-20 0 16,-52 20 0-16,58-38 0 15,-58 38 0-15,59-44 0 16,-59 44 0-16,47-41-2 0,-47 41 1 15,0 0 0-15,48-14 1 16,-55 44-1-16,14 36 1 16,-18 25-2-16,0 33 2 15,-20-10-1-15,4 19 1 16,-8-5-2-16,3-10 1 15,-1-37 1-15,3-8 0 16,2-16 1-16,4-17-1 16,-3-23 1-16,4-9 1 15,-1-18-1-15,7-14 0 16,4-17-1-16,7-19 2 15,9-9-3-15,7-9 2 16,11 2-2-16,3-2-1 0,11 10-10 16,-35 68-8-1,36-75-18-15,-36 75-4 0,52-58 2 16,-52 58-3-16</inkml:trace>
  <inkml:trace contextRef="#ctx0" brushRef="#br0" timeOffset="5603.3205">13996 1068 100 0,'-14'-61'40'16,"14"61"2"-16,0 0-9 16,0 0-26-16,0 0 0 15,0 0-2-15,0 0-1 0,-48 26 0 16,48-26 0-16,-8 36-1 15,-6 12-1-15,-1 4-1 16,8 4 0-16,2-6-1 16,7-16 2-16,13-13-2 15,-15-21 0-15,0 0 0 16,55-8 0-16,-55 8 0 15,49-33 0-15,-49 33 0 16,51-41 0-16,-51 41 0 16,50-46 0-16,-50 46 0 15,0 0 0-15,66-82 0 16,-66 82 0-16,0 0 0 15,45-38 0-15,-45 38 0 16,46 2 0-16,-38 28 0 0,-3 21 0 16,4 11-5-16,6-6-9 15,13-9-11-15,2-19-18 16,21-11 1-16,-51-17 1 15,57-7-1-15</inkml:trace>
  <inkml:trace contextRef="#ctx0" brushRef="#br0" timeOffset="5964.3412">14725 1130 105 0,'0'0'42'0,"0"0"1"15,0 0-1-15,0 0-38 16,0 0-2-16,0 0 1 0,0 0 0 15,0 0-1-15,0 0 0 16,63-21 0-16,-63 21-1 16,0 0 1-16,68-25 0 15,-68 25-2-15,47-39 0 16,-47 39 0-16,0 0 0 15,47-67 0-15,-47 67 0 16,0 0 0-16,0 0 0 16,0 0 0-16,0 0 0 15,-67-22 0-15,70 33 0 16,-50 38 0-16,2 7 0 15,17 15 0-15,19-4 0 16,9-67-7-16,0 0-17 16,53 63-17-16,-53-63-4 15,75 8 3-15,-28-11-4 0</inkml:trace>
  <inkml:trace contextRef="#ctx0" brushRef="#br0" timeOffset="6603.3777">15990 1046 97 0,'0'0'39'0,"0"0"2"15,0 0-1-15,0 0-36 16,0 0-1-16,0 0-1 15,0 0 1-15,0 0 0 0,-11 48-1 16,5 2 0-16,-2 0 0 16,-4 0-2-16,6-1 2 15,-11-23-2-15,15-3 2 16,2-23-1-16,0 0 0 15,0 0 2-15,0 0-2 16,0 0 2-16,44-62-3 16,-44 62 1-16,29-50 0 15,-29 50-1-15,32-53-1 16,-32 53 1-16,37-71-2 15,-37 71 0-15,40-58-2 16,-40 58 0-16,52-52-1 0,-52 52-3 16,65-46-8-16,-65 46-19 15,77-31-6-15,-77 31 2 16,86-14 1-16</inkml:trace>
  <inkml:trace contextRef="#ctx0" brushRef="#br0" timeOffset="6941.3971">16663 919 102 0,'0'0'39'16,"61"10"3"-16,-61-10-3 15,0 0-32-15,0 0-2 16,0 0 0-16,-29 62-2 16,29-62 1-16,0 0-3 15,-57 76 2-15,26-35-2 16,11 10-1-16,11-6 0 15,18-5 1-15,-9-40-1 0,0 0 1 16,0 0 1-16,64 22-2 16,-64-22 0-16,0 0 0 15,59-41 0-15,-59 41 0 16,0 0 0-16,54-67 0 15,-54 67-2-15,0 0 0 16,21-73 0-16,-21 73 0 16,0 0-1-16,2-64 0 15,-2 64-4-15,0 0-8 16,0 0-13-16,8-62-13 15,-8 62 0-15,0 0 0 16,0 0 0-16</inkml:trace>
  <inkml:trace contextRef="#ctx0" brushRef="#br0" timeOffset="7196.4116">17218 628 89 0,'49'-78'43'0,"-49"78"0"15,33-59-1-15,-33 59-22 16,0 0-18-16,0 0 2 15,0 0-2-15,0 0 0 16,0 0 0-16,-20 94-1 16,3-63 0-16,-8 89-1 15,13 16 1-15,4 1-3 16,9-7-1-16,10-31-3 15,-11-99-5-15,0 0-13 0,53 44-18 16,-53-44 2-16,60-27-3 16,-60 27 3-16</inkml:trace>
  <inkml:trace contextRef="#ctx0" brushRef="#br0" timeOffset="7415.4242">17692 590 89 0,'24'-56'44'15,"-24"56"2"-15,24-76-3 16,-24 76-15-16,0 0-27 15,0 0 0-15,0 0 2 16,0 0-3-16,-34 91 0 16,18-28 0-16,-6-29-2 15,-8 127-3-15,11-6 0 0,11-19-11 16,-2-39-15-16,16-28-12 15,-6-69 1-15,0 0 1 16,0 0 0-16</inkml:trace>
  <inkml:trace contextRef="#ctx0" brushRef="#br0" timeOffset="7790.4456">17810 1067 98 0,'0'0'44'0,"0"0"0"16,0 0-2-16,51-28-36 15,-51 28-2-15,0 0 0 16,62 7-3-16,-62-7 0 0,54-2-1 16,-54 2-1-16,63-14 0 15,-63 14 0-15,57-23 0 16,-57 23 0-16,58-44 2 15,-58 44-1-15,0 0 1 16,48-59-1-16,-48 59 1 16,0 0-1-16,0 0 2 15,0 0 1-15,-50-10-1 16,50 10 0-16,-53 38 0 15,60-23 0-15,-55 42-2 16,7 5 0-16,41-62-2 16,-14 61-3-16,14-61-1 15,0 0-8-15,0 0-9 16,77 53-19-16,-77-53 0 15,78-19 0-15,-78 19-2 0</inkml:trace>
  <inkml:trace contextRef="#ctx0" brushRef="#br0" timeOffset="8067.4615">18476 969 107 0,'0'0'44'0,"0"0"1"15,48-19-2-15,-48 19-40 16,0 0 1-16,0 0-1 16,2 82 0-16,-22-24-3 15,6 2 1-15,14-60-1 16,0 0 2-16,-13 56-2 15,13-56 0-15,0 0 0 16,0 0 0-16,0 0 0 16,0 0 0-16,37-68 0 15,-37 68 0-15,23-67 0 0,-23 67-3 16,29-65 0-16,-29 65 1 15,38-68-3-15,-38 68-9 16,50-66-6-16,-50 66-15 16,58-59-7-16,-58 59 0 15,75-47-1-15</inkml:trace>
  <inkml:trace contextRef="#ctx0" brushRef="#br0" timeOffset="8367.4786">19098 683 107 0,'0'0'43'16,"0"0"1"-16,0 0-1 15,0 0-39-15,0 0-2 16,0 0 0-16,0 0 0 0,-4 57-1 16,4-57 0-16,0 0-1 15,0 0 0-15,-30 67 0 16,30-67 0-16,0 0 0 15,29 56 0-15,-29-56 0 16,0 0 2-16,55 58 0 16,-55-58 0-16,0 0-2 15,40 66 0-15,-40-66 0 16,23 58-3-16,-46-2-7 15,-26-7-9-15,4-2-12 16,-13-7-12-16,58-40-1 16,-51 28 1-16,51-28 2 15</inkml:trace>
  <inkml:trace contextRef="#ctx0" brushRef="#br0" timeOffset="9149.5234">20878 1364 80 0,'10'8'38'16,"-10"-8"-1"-16,-5-18 1 16,5 18-31-16,0 0-1 15,0 0-1-15,-41-57-1 16,41 57-2-16,-41-52 0 15,41 52 1-15,-50-69-2 16,50 69 2-16,-54-113-2 16,25 58-1-16,0-6 0 15,2 0 1-15,2-4 0 16,4 0 0-16,2-1 0 15,6 0 0-15,4 4-1 16,9-1 0-16,5 8 0 16,-5 55-1-16,28-87 1 15,-28 87-1-15,0 0 1 0,52-46-1 16,-52 46 1-16,0 0 0 15,30 64 0-15,-30-64 2 16,-3 94 1-16,-7-35-1 16,0 6 1-16,-3 2 0 15,4-34-1-15,2 34 1 16,9-4-1-16,6-7-3 15,-8-56-7-15,53 84-10 16,-53-84-23-16,78 39-2 16,-31-31 0-16,11-17-1 15</inkml:trace>
  <inkml:trace contextRef="#ctx0" brushRef="#br0" timeOffset="10561.6041">11213 2244 77 0,'7'-13'37'16,"-7"13"-1"-16,0 0-1 15,0 0-29-15,-2 18-1 16,3 4 0-16,-6 2-1 16,2 10 0-16,-4 6-1 15,2 5-1-15,-1-3 1 16,2 1-1-16,-2-6-1 15,2-8 0-15,4-7 0 16,4-12 1-16,-4-10-1 16,18-21 0-16,-1-8 0 15,6-8 0-15,5-6 1 0,1-6-1 16,3-2 1-1,2 3-1-15,-4 6 0 0,-1 9-1 16,-6 10 1-16,-2 9-1 16,-6 11 0-16,-5 11-1 15,-1 9 0-15,-4 8 0 16,0 9-1-16,-1 6-1 15,8 6-1-15,0-3-2 16,15 9-5-16,-9-26-20 16,21 11-6-16,-1-24 0 15,19-3-2-15</inkml:trace>
  <inkml:trace contextRef="#ctx0" brushRef="#br0" timeOffset="11223.642">12073 2198 94 0,'-11'-15'38'0,"-17"2"1"16,4 18 0-16,-18 4-34 15,5 11-1-15,-1 5 0 16,4 13-1-16,2 2-1 16,7 9 0-16,8-3-1 15,12 2 0-15,11-8 0 16,15-7 0-16,13-11-1 15,9-13 1-15,8-13-1 16,5-13-1-16,4-9 1 16,-5-12 0-16,-6-4 0 15,-9-3-1-15,-13 2 1 16,-10-4-1-16,-12 11 1 15,-11 1 0-15,-4 8 0 16,-5 6 0-16,-3 7 0 0,3 2 0 16,6 9 0-16,9 3 0 15,0 0 0-15,20 8 1 16,8-5 0-16,5 3-1 15,10 0 1-15,3-3 0 16,3 1 0-16,2-1 1 16,-5 1-1-16,-6 3-1 15,-4 4 1-15,-11 3 0 16,-6 10-1-16,-8 8 1 15,-10 9 0-15,-10 7-1 16,0 4 0-16,-5 2 0 16,-2-1-1-16,2-8 1 15,0-8 0-15,7-11 0 0,7-26 0 16,12 1 1-16,8-24-1 15,5-14 1-15,5-5 0 16,3-4 0-16,6-5 0 16,-1 1 0-16,-1 7 0 15,-8 7-1-15,-6 14 0 16,-3 11 0-16,-6 13 0 15,-10 12-1-15,0 12 0 16,-8 10-2-16,4 8-1 16,0 1 0-16,10 8-6 15,-1-15-8-15,27 13-9 16,-10-29-15-16,25 2 3 15,-3-25-1-15,14-2 2 16</inkml:trace>
  <inkml:trace contextRef="#ctx0" brushRef="#br0" timeOffset="11406.6525">13339 2319 109 0,'0'0'42'16,"-11"9"0"-16,21 3-1 15,6-6-39-15,8-3-2 16,15 2-2-16,1-15-11 15,27 13-24-15,-9-15-5 16,14 5 1-16,-7-12-2 16</inkml:trace>
  <inkml:trace contextRef="#ctx0" brushRef="#br0" timeOffset="11824.6764">14540 1771 105 0,'-12'7'41'0,"11"15"0"16,-8 2-1-16,8 20-35 15,-5 2-4-15,0 13-3 16,-3 8 3-16,-3 14-2 15,-5 5 0-15,2 3-1 16,1-3-1-16,1-8-4 16,19-1-23-16,-6-26-10 15,16-8 1-15,-1-25-3 16</inkml:trace>
  <inkml:trace contextRef="#ctx0" brushRef="#br0" timeOffset="12628.7224">14318 2220 86 0,'-27'15'42'0,"7"-6"0"16,24 4-1-16,7-20-21 15,28 4-19-15,20-5-1 16,16-2 1-16,12-5 0 15,3 0 0-15,5 1-1 16,-8 2 0-16,-9 2 0 16,-18 5 0-16,-14 1 1 15,-17 8-1-15,-15 0 1 0,-14-4-1 16,-7 19 1-16,-13-3 0 15,-5 5-1-15,-2 7 1 16,-5 5 0-16,3 7 0 16,5 0 0-16,6 3-1 15,12-4 1-15,12-6-1 16,13-12 1-16,13-9-1 15,11-17 0-15,8-13 1 16,5-10-1-16,-2-11 0 16,-4-4 0-16,-6-6-1 15,-13 3 1-15,-10-2 0 16,-14 6-1-16,-13 2 1 15,-8 13 0-15,-8 8 1 16,-4 6-1-16,-2 9 1 16,1 8-1-16,6 6 0 0,10 5 1 15,12 1-1-15,12 1 0 16,16-6 0-16,11-2 0 15,10-4 0-15,4-3 1 16,3-2-1-16,0-2 1 16,-6 2-1-16,-11 0 1 15,-7 5-1-15,-13 3 0 16,-10 5 0-16,-10 6 1 15,-6 6-1-15,-4 0 0 16,-6 5 0-16,-2 0 0 16,0 1 1-16,3-5-1 15,4-2-1-15,7-11 2 16,4-13-1-16,10 0 0 15,10-15 1-15,6-6-1 0,3-8 0 16,5-1 2-16,2-7-2 16,-3 7 0-16,-4 2 0 15,-4 8 0-15,-8 5 0 16,-4 9 0-16,-13 6-2 15,15 13 1-15,-12 6-1 16,5 8-1-16,3 3-1 16,8 9-4-16,2-9-5 15,22 16-6-15,-6-27-4 16,25 13-17-16,-11-26 0 15,19 2 0-15,-9-21 1 16</inkml:trace>
  <inkml:trace contextRef="#ctx0" brushRef="#br0" timeOffset="13110.7499">16326 2182 120 0,'-26'-7'42'0,"-15"0"0"16,5 22-11-16,-8-2-28 16,1 10 0-16,5 4-1 15,4 8-1-15,8 0 1 16,8 3-1-16,13-5 0 15,12-4 0-15,11-10-1 16,9-7 1-16,8-10-1 16,4-11 1-16,1-7 0 15,3-11-1-15,-2-3 0 16,-6-3 0-16,-6 5-1 15,-6 1 1-15,-6 6-1 16,-3 8-1-16,-14 13 1 16,5 16 0-16,-16 20 0 0,-5 19 1 15,-6 15-1-15,-7 15 3 16,-5 10-2-16,0 7 2 15,-5 1-1-15,6-8 1 16,2-10-2-16,4-16 2 16,6-17 0-16,3-17-2 15,3-16 0-15,2-18 0 16,5-16 0-16,6-16 0 15,6-14 0-15,8-15 0 16,6-13 0-16,9-7 0 16,9-7-3-16,4 2-2 15,7 11-4-15,-8-6-8 0,10 32-3 16,-17-10-9-16,15 33-13 15,-11-2 0-15,21 21 0 16,0-6 3-16</inkml:trace>
  <inkml:trace contextRef="#ctx0" brushRef="#br0" timeOffset="13678.7824">16903 2125 71 0,'14'-3'41'15,"-14"3"-2"-15,0 0 0 16,-9-7-20-16,-5 20-16 16,-6 2 0-16,2 11 1 15,-8 4 0-15,4 3-3 16,1-1 2-16,10 2 0 15,6-8-1-15,11 0 0 0,11-14 0 16,13-8-1-16,11-12 0 16,10-9 1-16,3-6-1 15,2-8 0-15,-4 0 0 16,-2-6 0-16,-10 3-1 15,-6 9 2-15,-11 2-2 16,-9 11 0-16,-14 12 0 16,0 0-1-16,0 28 0 15,-8 2 0-15,-1 10-1 16,1 3-2-16,6 9-1 15,0-7-3-15,21 7-8 16,-7-27-5-16,28 6-17 16,-7-28-3-16,18 0 1 15,-7-25 1-15</inkml:trace>
  <inkml:trace contextRef="#ctx0" brushRef="#br0" timeOffset="14028.8024">17583 2163 88 0,'-13'11'40'0,"18"1"-1"15,-5-12 2-15,23 18-34 16,0-14-5-16,11 2 0 16,5-6 1-16,4-2-1 15,2-7-1-15,1-3 1 16,-7-6-1-16,-4-4 1 15,-9-1-1-15,-8-3 1 16,-11 1-2-16,-11 2 2 0,-9 3-2 16,-5 6 2-16,-10 11-1 15,-7 12 0-15,-4 8 0 16,-2 12-1-16,2 5 1 15,7 6-1-15,6 3 0 16,13 2-2-16,17-6-3 16,10-15-10-16,32 8-6 15,-4-28-18-15,26 5-2 16,4-22-2-16,25 3 0 15</inkml:trace>
  <inkml:trace contextRef="#ctx0" brushRef="#br0" timeOffset="14558.8328">19233 2114 95 0,'0'0'40'16,"0"0"2"-16,0 0-3 0,0 0-37 15,-14 19-2-15,5 1 0 16,-3 12 1-16,-3 4-1 15,0 9 1-15,-3 0 0 16,7 1 0-16,0-7 0 16,6-3 0-16,2-14 1 15,3-22 0-15,19-1-1 16,2-22 1-16,5-12 1 15,3-6-1-15,-1-7 0 16,-1-6 0-16,-1 0-1 16,0 1 1-16,-6 11-1 15,-9 8 1-15,-3 8-3 16,-1 8 1-16,-1 6-1 15,4 11-1-15,8 7-1 0,4 7-2 16,14 4-3-16,2-14-9 16,26 19-9-16,-8-18-15 15,15 9 2-15,-8-22-1 16,6 15 2-16</inkml:trace>
  <inkml:trace contextRef="#ctx0" brushRef="#br0" timeOffset="14863.8502">19938 2069 103 0,'-37'4'40'0,"2"17"1"16,-13-7 0-16,15 12-35 15,-8 7-3-15,5 7-1 16,4 2 0-16,13 4-1 16,11-4 0-16,11-1 1 15,18-15-1-15,9-6 0 16,9-15-1-16,9-16 1 0,-1-7 0 15,3-13-1-15,-7-7 1 16,-7-5-1-16,-13 1 0 16,-7 1 0-16,-11 4-1 15,-11 9 0-15,-5 12-2 16,-8 5 0-16,1 11-3 15,-3 1-2-15,16 15-8 16,-10-14-6-16,30 18-17 16,-1-19-1-16,20 5 0 15,3-21 1-15</inkml:trace>
  <inkml:trace contextRef="#ctx0" brushRef="#br0" timeOffset="15080.8626">20590 1651 103 0,'6'-23'42'16,"-17"13"1"-16,1 31-1 15,-16 11-26-15,1 15-15 16,-2 13 1-16,2 15-1 16,-1 5 0-16,6 7-2 15,5-5 1-15,9-8-2 16,11-15-2-16,9-20-3 15,21-8-10-15,-7-41-9 16,28-5-15-16,-9-29 0 16,15-7 0-16,-9-25 1 15</inkml:trace>
  <inkml:trace contextRef="#ctx0" brushRef="#br0" timeOffset="15263.8731">20954 1511 121 0,'-16'-4'42'16,"1"38"2"-16,-16 22-1 15,6 5-40-15,-6 23-1 16,8 11-2-16,0 1 0 15,6 4-3-15,8-2 1 16,4-8-4-16,12-7-4 16,-1-25-9-16,25 0-11 15,-12-31-13-15,19-6 3 16,-5-29-2-16,11-11 2 15</inkml:trace>
  <inkml:trace contextRef="#ctx0" brushRef="#br0" timeOffset="16235.9287">21168 2108 96 0,'-9'23'40'0,"14"0"1"16,-2-11 0-16,17 1-36 16,2-6-1-16,7-2-1 15,3-8 0-15,5-7-1 16,3-8 0-16,-2-6 0 15,-1-5-1-15,-8-6 0 16,-1-1-1-16,-13-4 1 16,-8 3-2-16,-12 3 2 15,-11 8-2-15,-12 9 1 16,-10 12 0-16,-6 11 1 15,-8 13 0-15,0 15 0 0,5 9 1 16,9 6-1-16,9 4 1 16,15 2-1-16,15-10 0 15,21-2-1-15,14-13 1 16,14-11-2-16,9-13 2 15,5-10-1-15,5-7 1 16,-6-9-1-16,-5-2 0 16,-7-3 0-16,-9 4 2 15,-12 3-4-15,-8 4 2 16,-12 9 0-16,-10 5-1 15,-7 13 1-15,-4 4-1 16,-4 5 1-16,1 3 0 16,-3 2 0-16,5-3-1 15,2 0 2-15,7-11-1 16,3-13 0-16,13 0 1 0,4-15-1 15,3-9 1-15,2-11-1 16,3-4 2-16,1-8-2 16,-1 2 0-16,2-1 0 15,-3 2 0-15,1 6 0 16,0 3 0-16,3 7 0 15,2 10 0-15,6 5 0 16,3 8 0-16,2 2 0 16,4 6 0-16,1 2 0 15,-2 1 0-15,-4 0 0 16,-7 0 0-16,-6-4 0 15,-9-3 0-15,-6 0 0 16,-12 1 0-16,7-12 0 16,-7 12 0-16,0 0 0 0,-12-13 0 15,12 13 0-15,-12 8 0 16,6 3 0-16,-2 4 0 15,3 3 0-15,-3 2 0 16,6 4 0-16,3-4 0 16,5 3 0-16,9-11 0 15,4 2 0-15,12-7 0 16,1 2 0-16,9-3 0 15,-8 0 0-15,2 9 0 16,-8 0 0-16,-9 8 0 16,-12 4 0-16,-17 8 0 15,-11 3 0-15,-10 6 0 16,-6-1 0-16,-5 5 0 15,-8-13-11-15,12 9-4 0,-12-26-3 16,27 17-3-16,-13-36-8 16,36 16-11-16,1-15-5 15,28-18 7-15,18-1 4 16</inkml:trace>
  <inkml:trace contextRef="#ctx0" brushRef="#br0" timeOffset="53235.0449">8764 718 45 0,'0'0'33'16,"-11"-54"3"-16,11 54-9 15,0 0-12-15,0 0-3 16,0 0 0-16,-11-67-2 15,11 67-4-15,0 0-2 16,0 0-1-16,0 0 1 16,6-61-2-16,-6 61 1 15,0 0-1-15,0 0 0 16,0 0 0-16,0 0 0 15,0 0 0-15,0 0-1 0,0 0 0 16,0 0-1-16,0 0 0 16,0 58-1-16,0-58 2 15,-2 81 0-15,2-81-1 16,-6 103 0-16,9-18 1 15,-10 33-1-15,4 7 1 16,-5-12-1-16,7-16 0 16,-12-40-2-16,14-7 0 15,3-17-4-15,-4-33-10 16,18 17-23-16,-18-17 1 15,23-19-1-15,-11-3 0 16</inkml:trace>
  <inkml:trace contextRef="#ctx0" brushRef="#br0" timeOffset="53937.0851">9913 623 66 0,'0'0'38'0,"0"0"-2"16,0 0 2-16,43-61-21 15,-43 61-14-15,0 0 0 16,1-60 1-16,-1 60 0 16,0 0-1-16,-26-61 0 15,26 61 1-15,0 0-2 16,-64-39 1-16,64 39 0 15,-60-4-2-15,60 4 0 16,-72 21 0-16,72-21 0 16,-78 41-1-16,78-41 0 15,-70 57 0-15,70-57 0 16,-56 69 0-16,56-69 0 0,-28 72 0 15,28-72 1-15,5 55 0 16,-5-55 0-16,0 0 0 16,66 30 1-16,-66-30 0 15,80-23-1-15,-35 2 1 16,5-7-2-16,-3 0 1 15,1-5-1-15,0 3 1 16,-48 30 0-16,84-53-1 16,-84 53 0-16,55-22 0 15,-55 22 0-15,0 0 0 16,25 62 1-16,-25-62-2 15,-27 85 2-15,-8 48-2 16,-1 20 2-16,-3 4-2 16,4 0-1-16,-5-33-5 0,14-37-17 15,27-30-15-15,11-50-3 16,15-15 0-16,-1-15-2 15</inkml:trace>
  <inkml:trace contextRef="#ctx0" brushRef="#br0" timeOffset="55399.1687">9645 2042 73 0,'0'0'35'0,"0"0"0"16,13-7 0-16,-13 7-30 15,0 0 0-15,0 0 0 16,0 0-1-16,0 0-1 16,0 0 0-16,0 0-1 0,0 0 1 15,3 27-1-15,-9-5-1 16,-4 9 1-16,-4 8-1 15,-10 8 0-15,-2 12 0 16,-4 2-1-16,-3 3 1 16,2-9-1-16,4-1 1 15,9-10-1-15,4-5 2 16,14-10-1-16,17-13 0 15,17-11 0-15,17-7 0 16,13-11 0-16,20-3 0 16,8-6 1-16,10-5-2 15,3-3 1-15,2-1-1 16,-8 4 1-16,-6 0-2 15,-12 5 1-15,-10-1-1 16,-13 8 0-16,-11-2-2 0,-5 6 0 16,-17-4-4-16,3 17-30 15,-21-17-2-15,-7 15 0 16,-9-21-1-16</inkml:trace>
  <inkml:trace contextRef="#ctx0" brushRef="#br0" timeOffset="55657.1834">10121 2038 105 0,'-18'52'39'0,"-5"-2"2"16,13 22-3-16,-11-1-38 0,8 9 0 15,-1 1 1-15,0-4 0 16,-2-5 0-16,0-6 0 16,2-7-3-16,1-11 0 15,12-5-8-15,-6-22-26 16,23-3-4-16,-2-19 1 15,14-1-3-15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0T01:46:23.969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1513 4139 67 0,'4'-19'34'0,"3"8"-1"16,-8-3 0-16,1 14-25 15,0 0-3-15,0 0-1 16,-13-5 0-16,7 19 1 15,-3-1-3-15,-1 10 0 16,-2 6-1-16,-1 10 1 16,0 6-1-16,0 4 1 15,-2 3 0-15,7-1-2 0,3-6 1 16,10-7 0-16,10-13 0 15,11-12 0-15,15-14-1 16,16-15 1-16,14-12 0 16,13-11 0-16,5-6-1 15,4-7-2-15,-4 1-1 16,-9 2-2-16,-8 12-3 15,-27-5-24-15,-5 18-4 16,-23 0-1-16,-7 11 0 16</inkml:trace>
  <inkml:trace contextRef="#ctx0" brushRef="#br0" timeOffset="218.0124">1996 3925 87 0,'-22'20'35'0,"2"19"1"15,-8 11 0-15,3 17-32 16,-3 11-1-16,3 13-1 16,5 0-1-16,3 5 0 15,10-5-2-15,4-15-5 16,24-9-29-16,-4-20-2 15,18-13 0-15,2-23-1 16</inkml:trace>
  <inkml:trace contextRef="#ctx0" brushRef="#br0" timeOffset="790.0452">1511 4919 77 0,'-17'10'37'0,"15"0"0"0,2-10 1 15,29 5-34-15,10-20 1 16,27-4-2-16,16-12 1 16,21-8-2-16,12-12 1 15,11-4-1-15,6-3-1 16,-3 0-3-16,-7 11-3 15,-25-3-16-15,-8 25-17 16,-26 6 0-16,-15 19-1 16,-24 4 1-16</inkml:trace>
  <inkml:trace contextRef="#ctx0" brushRef="#br0" timeOffset="1278.0731">1766 5188 80 0,'0'0'37'16,"13"-14"-2"-16,15-1 3 15,2-6-38-15,10 1 3 16,4-6-2-16,5 4 1 0,-5 5-1 16,-3 6 0-16,-11 5 0 15,-5 10 0-15,-13 11 0 16,-13 11-1-16,-11 10 2 15,-12 10-2-15,-12 8 2 16,-8 6-2-16,-4 3 3 16,-1-1-2-16,3-5 0 15,6-6 1-15,11-12-1 16,18-9 1-16,22-15-1 15,18-14 0-15,21-15-1 16,12-10-1-16,17-6-3 16,2-14-29-16,18 6-5 15,-9-8 0-15,0 7-2 16</inkml:trace>
  <inkml:trace contextRef="#ctx0" brushRef="#br0" timeOffset="2108.1205">2537 5077 69 0,'20'-19'36'0,"13"-4"0"16,4-8-1-16,7-2-27 15,-1 0-6-15,2 3-1 16,-3 4 1-16,-8 9-1 15,-7 8 1-15,-11 10-2 16,-8 12 1-16,-11 7-1 16,-7 9 1-16,-8 7-1 15,-7 2 3-15,-2 2-3 0,3-3 1 16,2-3-1-16,9-8 1 15,6-5-1-15,12-7 1 16,9-8-1-16,13-5-1 16,6-2 1-16,2-3 1 15,2 3 0-15,-2 1 0 16,-4 5 1-16,-8 5 0 15,-6 9 0-15,-15 7 1 16,-5 8-1-16,-13 0 0 16,-4 4 1-16,-3-4-2 15,-1-4-1-15,3-5-2 16,2-11-1-16,18 0-16 15,1-14-19-15,12-23-1 16,5-6-2-16,11-1 1 0</inkml:trace>
  <inkml:trace contextRef="#ctx0" brushRef="#br0" timeOffset="2689.1538">3543 4358 87 0,'20'-12'37'0,"8"3"-1"15,-2-11-1-15,6 2-35 16,5-1-2-16,1 1 0 16,5 8-6-16,-11-8-26 15,5 16-1-15,-12-1-2 16,-2 10 1-16</inkml:trace>
  <inkml:trace contextRef="#ctx0" brushRef="#br0" timeOffset="2900.1659">3653 4530 89 0,'-14'20'38'0,"14"-20"2"15,-1 15-1-15,12-18-36 16,28-9-1-16,13-8-2 15,17-8-1-15,14-1-5 16,1-15-32-16,13 5 0 16,1-9 0-16,-2 4-3 15</inkml:trace>
  <inkml:trace contextRef="#ctx0" brushRef="#br0" timeOffset="24820.4196">4637 3925 59 0,'15'-5'38'15,"-4"2"-2"-15,-11 3 2 0,19-10-23 16,-19 10-10-16,13-6 0 16,-13 6-1-16,14 10 0 15,-12 10-1-15,-1 16 0 16,-6 10-1-16,1 16 1 15,-3 10-2-15,0 10 0 16,-1 6 0-16,3 1-2 16,4-3-2-16,2-14-3 15,17 0-24-15,-5-26-10 16,15-10 1-16,-1-23-1 15</inkml:trace>
  <inkml:trace contextRef="#ctx0" brushRef="#br0" timeOffset="25188.4407">4909 3998 94 0,'-7'13'40'0,"7"-13"1"15,7 11-1-15,7-15-38 16,18-10 1-16,18-9-1 16,15-6 0-16,10-3 1 15,5-3-2-15,1 4 0 16,-1 3-1-16,-9 6 1 15,-11 8 0-15,-16 13-1 16,-11 13 1-16,-18 11-1 16,-16 14 0-16,-13 13 1 0,-8 13-1 15,-7 12 0-15,-5 7-1 16,0 4 0-16,2-1-1 15,8 2-1-15,3-18-4 16,23 3-21-16,-3-30-13 16,22-7 1-16,3-24-1 15,17-5 0-15</inkml:trace>
  <inkml:trace contextRef="#ctx0" brushRef="#br0" timeOffset="25571.4626">5874 4242 98 0,'0'0'39'0,"-8"-17"1"15,8 17-3-15,0 0-34 16,0 0-1-16,-8 22 0 15,3 0 0-15,-8 3 0 16,3 8-1-16,-3-3 0 16,2 2 0-16,0-6-1 15,2-3 0-15,5-9 1 16,4-14 0-16,12-7 0 15,4-13 0-15,9-10 0 16,-2-3 0-16,0 0 1 16,-2-2 0-16,-3 6-1 15,-7 6 0-15,-11 23-1 0,-15 2 1 16,-5 18-2-16,-8 3-3 15,4 9-1-15,-3-15-12 16,24 12-22-16,-5-19-3 16,23-2 0-16,8-23-2 15</inkml:trace>
  <inkml:trace contextRef="#ctx0" brushRef="#br0" timeOffset="25955.4845">6487 3843 101 0,'6'-11'39'16,"-11"21"0"-16,-15-3-2 16,-1 15-33-16,-4 3-1 15,-1 9 0-15,-3 5 0 16,3 4-1-16,0 1 0 15,8-2 1-15,7-1-2 16,9-6 1-16,15-7-1 16,10-7 0-16,12-12 0 15,16-9-1-15,10-11 0 0,5-11-1 16,9-8-1-16,2-12-3 15,5 2-3-15,-15-18-27 16,14 12-6-16,-19-12 1 16,-5 11-2-16</inkml:trace>
  <inkml:trace contextRef="#ctx0" brushRef="#br0" timeOffset="26149.4956">6751 3762 114 0,'-50'70'42'0,"11"19"0"15,-4-3-2-15,3 9-38 16,13-2 0-16,12-2-2 16,4-3-2-16,4-17-5 0,15-1-17 15,-8-30-18-15,21-5 0 16,-2-23-1-16,12-7-1 15</inkml:trace>
  <inkml:trace contextRef="#ctx0" brushRef="#br0" timeOffset="26637.5236">8165 3470 100 0,'-25'26'39'0,"-22"5"1"15,-1 25-2-15,-16 8-36 16,-2 21 0-16,-7 13 0 16,6 8-1-16,-4 3 0 15,10-7-2-15,10-3-2 16,9-21-6-16,22-9-27 15,3-33-4-15,19-17 0 16,7-30-1-16</inkml:trace>
  <inkml:trace contextRef="#ctx0" brushRef="#br0" timeOffset="27013.5451">7741 3298 85 0,'-18'6'39'15,"-10"3"0"-15,6 22 1 16,-8-7-18-16,3 17-22 16,6 0 2-16,3 6-2 15,3 1 1-15,2-1 0 16,11-8-1-16,7-6 0 15,11-15 1-15,7-11-1 16,6-12 1-16,7-10 0 16,1-9-1-16,-1-7 2 15,-3-9-2-15,-6-3 1 0,-8-3-1 16,-5 0 0-16,-12 4 0 15,-9 4 0-15,-7 10-1 16,-6 11 0-16,-4 17 0 16,-8 12-3-16,6 17-2 15,-9-4-21-15,19 28-12 16,-2-5 0-16,21 9-1 15,3-8 0-15</inkml:trace>
  <inkml:trace contextRef="#ctx0" brushRef="#br0" timeOffset="27358.5648">8358 3877 101 0,'-13'22'40'15,"-9"-4"0"-15,9 15-1 16,-1-5-35-16,7 1-1 16,3 2 0-16,11 3 0 15,5-3-2-15,11-6 0 16,6-9 0-16,10-6 0 15,4-12-1-15,3-7 1 16,-4-14 0-16,-4-7-1 16,-7-9 1-16,-8-4-1 15,-15 2 0-15,-12-2-1 16,-13 7 0-16,-11 5-1 15,-8 14-2-15,-7 4-5 0,8 23-28 16,-14-4-4-16,13 20 1 16,2-7-2-16</inkml:trace>
  <inkml:trace contextRef="#ctx0" brushRef="#br1" timeOffset="37333.1353">15628 7903 71 0,'0'0'37'16,"10"-12"-1"-16,14-3 2 16,14-18-33-16,18-7-1 15,18-17 1-15,21-8-1 16,14-17 0-16,23-5 0 15,7-7-2-15,5 2 1 16,2 1-2-16,-12 10 1 0,-6 8-1 16,-11 12 1-16,-15 13-2 15,-15 9-1-15,-16 11-1 16,-15 5-3-16,-10 18-8 15,-20-6-24-15,-4 10-1 16,-22 1 1-16,0 0-2 16</inkml:trace>
  <inkml:trace contextRef="#ctx0" brushRef="#br1" timeOffset="37836.1641">18096 6708 80 0,'14'-31'36'0,"-5"-7"0"16,4 9-1-16,-8-1-28 16,5 11-3-16,-6 2 1 15,-4 17-3-15,-5 13 2 16,-3 16 0-16,-9 18-2 15,-1 13 1-15,0 7-4 16,-3 5 1-16,9 10-4 16,2-11-5-16,20 0-29 15,1-16-1-15,17-12 2 16,5-16-3-16</inkml:trace>
  <inkml:trace contextRef="#ctx0" brushRef="#br1" timeOffset="38235.1869">18811 6566 96 0,'-15'-20'39'0,"-1"17"-2"15,-14 1 1-15,5 14-32 16,-11 8-3-16,0 12 2 15,-1 4-2-15,4 3 1 16,2-3-3-16,11-1 2 16,9-10-1-16,15-8-1 15,12-15 0-15,19-13-1 0,15-10 1 16,12-10-2-16,7-8 2 15,1-4-2-15,-3-3 2 16,-4 3-2-16,-11 9 1 16,-10 6-1-16,-18 12 1 15,-24 16 0-15,4 22 0 16,-23 15 2-16,-13 17-2 15,-7 16 2-15,-2 10-3 16,-4 6 2-16,7 4-4 16,7-4 1-16,20 2-13 15,1-21-23-15,27-4-3 16,3-18 1-16,17-7-2 15</inkml:trace>
  <inkml:trace contextRef="#ctx0" brushRef="#br1" timeOffset="38513.2028">18135 7695 109 0,'-26'22'41'16,"26"-22"1"-16,12-2-1 15,29-19-39-15,27-9-2 0,27-12 1 16,18-3 0-16,17-1-2 15,5-9-5-15,10 18-27 16,-19-5-7-16,-10 19-1 16,-22 3-1-16</inkml:trace>
  <inkml:trace contextRef="#ctx0" brushRef="#br1" timeOffset="38941.2273">18119 8105 103 0,'-33'17'39'0,"19"-2"1"15,14-15 0-15,14-14-38 16,23-5-2-16,14 0 2 16,7-5-1-16,6 2 1 15,-5 4-2-15,-4 3 1 16,-8 10-1-16,-15 11 2 15,-18 16-1-15,-15 13-1 16,-19 13 1-16,-12 14-1 16,-15 3 2-16,-6 9 0 15,-3-2 0-15,5-8-2 16,9-9 1-16,13-10 1 0,16-15-2 15,22-18 0 1,27-18 0-16,18-17-2 0,25-8-1 16,10-12-3-16,23 3-13 15,-6-20-20-15,10 10-2 16,-15-7 0-16,-6 9-1 15</inkml:trace>
  <inkml:trace contextRef="#ctx0" brushRef="#br1" timeOffset="39428.2551">18872 7951 105 0,'-37'13'40'0,"15"0"1"16,5-11-2-16,17-2-35 15,24-11-3-15,15-3-1 16,14-5 2-16,12-2-1 16,3-1 0-16,2 5 0 15,-4 1-1-15,-10 5 0 16,-10 9 1-16,-18 10-1 15,-16 11 0-15,-24 12 1 16,-14 9 0-16,-14 4 0 16,-9 3 1-16,-1 2-2 15,0-7 2-15,12-3-2 16,11-7 1-16,20-14-2 15,23-10 2-15,19-8-2 16,22-7 1-16,5 0 0 0,6 3 0 16,-1 1 0-16,-12 8 1 15,-13 10-1-15,-19 8 1 16,-23 16 0-16,-23 4 0 15,-16 9 0-15,-16 0 0 16,-7-5 0-16,0-6-1 16,4-8-2-16,11-14-1 15,13-24-7-15,34 5-17 16,-9-41-14-16,33 1-1 15,8-20-2-15,20-7 1 16</inkml:trace>
  <inkml:trace contextRef="#ctx0" brushRef="#br1" timeOffset="39962.2857">19903 7000 109 0,'0'0'40'16,"0"0"1"-16,12-18-1 15,16 11-36-15,2-1-2 0,13 0 0 16,9-6 0-16,10 2-2 16,6 1-2-16,0-4-4 15,11 12-30-15,-19-9-4 16,-3 10 0-16,-18 0-2 15</inkml:trace>
  <inkml:trace contextRef="#ctx0" brushRef="#br1" timeOffset="40146.2962">20095 7215 115 0,'-31'30'40'16,"9"-17"2"-16,25-2-2 15,9-23-37-15,26-2-2 0,25-7-2 16,11-13-7-16,26 0-28 15,-7-11-3-15,10 5-1 16,-8-2-2-16</inkml:trace>
  <inkml:trace contextRef="#ctx0" brushRef="#br1" timeOffset="46191.642">21720 6477 83 0,'-26'-15'36'0,"-13"3"-3"16,-9 8 3-16,-16 5-33 15,0 10 0-15,-13 1 1 16,3 11 1-16,1-2-2 15,8 4 1-15,11-1-2 16,13 1 0-16,18-2-2 16,21-5 0-16,23-1 0 15,15-1-1-15,14-1 0 16,11 3 0-16,7 6 1 15,2 4 0-15,-1 7-1 16,-7 7 1-16,-11 9-1 16,-17 6 0-16,-15 7 0 15,-17 4-1-15,-18 3 1 0,-14-3 1 16,-12-7 1-16,-4-7-1 15,-5-17 2-15,7-12 0 16,1-20-1-16,16-21 2 16,12-25-1-16,15-18 0 15,15-19-1-15,15-14 1 16,10-13-1-16,10-7 0 15,4 4 1-15,3 8-2 16,-5 16 1-16,-8 14-3 16,-6 21-2-16,-18 14-8 15,1 27-23-15,-21 8-4 16,-4 22 2-16,-6-1-1 15</inkml:trace>
  <inkml:trace contextRef="#ctx0" brushRef="#br1" timeOffset="46686.6703">21997 6571 97 0,'11'-13'34'16,"9"-4"1"-16,12-2 1 15,0 1-35-15,13 0-1 16,0 3 1-16,1 7 1 15,-7 12 0-15,-8 10 1 16,-13 10-2-16,-11 13 1 16,-16 14-1-16,-11 10 1 15,-13 12-1-15,-11 8 2 16,-7 0-1-16,2 1 0 15,2-8 0-15,11-5 1 16,14-16-1-16,17-11 0 16,20-20 0-16,23-15-1 15,18-11-2-15,11-15-2 0,18 0-4 16,-5-23-19-16,12 12-13 15,-12-10 0-15,-2 12-1 16,-18-4 0-16</inkml:trace>
  <inkml:trace contextRef="#ctx0" brushRef="#br1" timeOffset="47107.6944">22762 6860 104 0,'0'0'36'15,"-18"-6"2"-15,7 19-9 16,-6-8-25-16,4 5 0 15,-3 0-1-15,6 5 0 16,-3-1-1-16,7 0 0 16,3-4-1-16,3-10 0 15,14 12 0-15,-2-12 0 16,6-7-1-16,2-3 1 15,4-4 0-15,0-3 0 16,-4-4-1-16,2 0 2 16,-7 0-1-16,-1 4 0 15,-9 3 1-15,-5 14-1 0,2-16 0 16,-2 16 0-16,-13 9 0 15,0-2-2-15,7 7-3 16,6-14-5-16,-8 21-30 16,8-21-1-16,19 10 0 15,0-18-1-15</inkml:trace>
  <inkml:trace contextRef="#ctx0" brushRef="#br1" timeOffset="47559.7202">23747 6175 96 0,'-2'-19'37'16,"-12"1"2"-16,2 18-2 15,-16 9-29-15,1 20-4 16,-14 13 0-16,-2 18-1 16,-14 15 1-16,2 15 0 15,-4 11-1-15,3 6 1 16,7 1-2-16,14-3 0 15,10-9-1-15,16-8 2 16,14-12-4-16,14-17 0 16,14-16 1-16,5-17-1 15,5-18 1-15,3-12 0 16,-3-15 0-16,-4-13 0 15,-7-10 0-15,-14-6 0 0,-10-4 0 16,-13-2 0-16,-12 3-1 16,-13 8 0-16,-7 9 0 15,-8 7-1-15,1 13-1 16,0 4-3-16,15 19-11 15,8-8-22-15,21-1-1 16,26 5 0-16,18-10-1 16</inkml:trace>
  <inkml:trace contextRef="#ctx0" brushRef="#br1" timeOffset="47810.7346">24814 6282 78 0,'-19'5'40'16,"-21"10"-1"-16,-11 23 1 16,-17 5-17-16,-5 27-17 15,-14 10-2-15,-3 14 1 16,0 5-2-16,7-1-1 15,12-1-4-15,11-15-1 16,25 3-11-16,-2-32-26 16,35-2 0-16,2-29-1 15,19-10 1-15</inkml:trace>
  <inkml:trace contextRef="#ctx0" brushRef="#br1" timeOffset="48177.7556">24410 6023 76 0,'-29'-1'39'15,"-1"13"-2"-15,-10 8 2 16,3 15-12-16,2-5-25 15,5 5 0-15,5 0 0 16,9-2 1-16,11-5-1 16,15-5 0-16,13-10-1 15,11-5 0-15,4-8 0 16,4-7 0-16,-3-8 1 0,2-6-1 15,-12-4 0-15,-8-5-1 16,-14 0 0-16,-10 1 0 16,-8 1-1-16,-11 6-1 15,-1 10-1-15,-10 5-2 16,7 23-5-16,-12-1-29 15,19 21 0-15,-2-1 0 16,17 17-1-16</inkml:trace>
  <inkml:trace contextRef="#ctx0" brushRef="#br1" timeOffset="48549.7769">24586 6922 95 0,'-18'19'38'16,"8"8"1"-16,-5-2-1 15,10 2-29-15,-2 4-4 16,13 4-1-16,1-6-1 15,9-1 0-15,5-9-1 16,8-3 1-16,1-10-1 16,5-7-1-16,-5-9 1 15,0-7-1-15,-7-6 1 16,-3-7-1-16,-14-4 0 15,-4-4 0-15,-13 1 0 0,-5 1-1 16,-7 8 0-16,-6 9 1 16,-3 10-1-16,-3 9-1 15,3 16-4-15,-7-2-17 16,17 19-18-16,-2-1-2 15,11 3 0-15,4-4-1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0T01:54:41.626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1355 928 53 0,'-7'-54'36'16,"7"54"-1"-16,-8-53-1 16,8 53-24-16,0 0 0 15,-10-73-3-15,10 73-1 16,0 0-2-16,-10-57 0 15,10 57-1-15,0 0-1 16,0 0-1-16,0 0 0 16,0 0 0-16,0 0 0 15,0 0 0-15,-24 83 2 0,24-83-3 16,2 79 2-16,-3-56-1 15,8 79 1-15,3-1-3 16,6 4 3-16,2-7-3 16,5-19 0-16,-11-47 0 15,18-11 0-15,-30-21 0 16,0 0 0-16,52-14 2 15,-52 14-1-15,0 0 1 16,63-52-3-16,-63 52 3 16,41-51-3-16,-41 51 3 15,42-55-2-15,-42 55 1 16,31-65-1-16,-31 65 1 15,28-54 0-15,-28 54 0 16,0 0-1-16,0 0 2 16,0 0-1-16,0 0 0 0,42-21 0 15,-28 65 0-15,-2 20 1 16,2 8-1-16,6 2 2 15,-10-25-3-15,18-4 1 16,6-25 1-16,-34-20 0 16,0 0 2-16,68-39-4 15,-68 39 3-15,55-62-1 16,-55 62 1-16,56-83-2 15,-31 35 1-15,-2-10-3 16,-2-1 1-16,-3 0 0 16,1 4-3-16,-19 55-6 15,31-97-24-15,-31 97-6 16,23-75 1-16,-23 75 1 15</inkml:trace>
  <inkml:trace contextRef="#ctx0" brushRef="#br0" timeOffset="439.0251">2534 1115 83 0,'0'0'39'0,"40"55"-3"15,-40-55 1-15,0 0-35 16,59 3 1-16,-59-3-2 15,52-21 2-15,-52 21-2 16,52-31 1-16,-52 31 0 16,50-43 1-16,-50 43-2 15,0 0 1-15,39-71 1 16,-39 71-1-16,0 0 1 15,0 0-1-15,0 0-1 16,-66-36 1-16,66 36 1 16,-62 38-1-16,25 5 0 15,-30 25-1-15,21 4 1 16,18-1-2-16,36-15 0 15,-8-56-3-15,54 27-12 0,-4-33-25 16,6-8-3-16,13-14 3 16,2-2-4-16</inkml:trace>
  <inkml:trace contextRef="#ctx0" brushRef="#br0" timeOffset="1190.0681">3834 569 91 0,'5'-55'39'0,"-5"55"-1"15,0 0 0-15,0 0-36 16,0 0 0-16,0 0-1 16,0 0 1-16,0 0-1 15,8 63-1-15,-8-63 2 16,0 94 1-16,-3-41-1 15,2 4 1-15,1 1 0 16,-2-26-1-16,3 28-1 16,3-2 1-16,-1-3 0 15,-3-55-1-15,13 91 0 0,-13-91-1 16,21 54 0-16,-21-54 0 15,0 0 1-15,0 0-2 16,63-4 0-16,-63 4 1 16,0 0-1-16,68-66-1 15,-68 66 2-15,45-52 0 16,-45 52-1-16,52-40 0 15,-52 40 0-15,50-17 1 16,-50 17 0-16,0 0-1 16,66 26-2-16,-66-26-2 15,0 0-8-15,61 68-23 16,-61-68-2-16,50 46-1 15,-50-46 0-15</inkml:trace>
  <inkml:trace contextRef="#ctx0" brushRef="#br0" timeOffset="1593.0911">4771 1026 91 0,'0'0'40'0,"0"0"0"15,0 0 2-15,0 0-37 16,0 0 0-16,-52-4 0 15,52 4 0-15,-58 52-1 16,11 5-1-16,1 11-2 16,19-7 0-16,13-8-1 15,11-24 1-15,20-9-2 16,-17-20 2-16,0 0-1 15,63-6 1-15,-63 6 0 0,54-25-2 16,-54 25 2-16,55-37-1 16,-55 37 0-16,54-46 0 15,-54 46 0-15,47-51-1 16,-47 51 1-16,0 0 0 15,49-66 0-15,-49 66 1 16,0 0-1-16,0 0 0 16,0 0 0-16,53 3-2 15,-60 33-1-15,6 15-1 16,2 9-4-16,2-11-21 15,8-19-12-15,12-5 1 16,11-15-2-16,-34-10 4 16</inkml:trace>
  <inkml:trace contextRef="#ctx0" brushRef="#br0" timeOffset="1941.111">5277 1122 92 0,'0'0'39'16,"0"0"-2"-16,0 0 3 15,0 0-34-15,0 0-2 16,0 0 1-16,24-27-1 16,-20 69 0-16,-4 10-2 15,5 12 3-15,-4-2-4 16,-6-16 1-16,4 0-2 15,10-7 2-15,1-29-1 16,8-11 0-16,-18 1 1 16,0 0-1-16,0 0 1 0,58-55-1 15,-58 55 0-15,41-57-1 16,-41 57 0-16,37-71-2 15,-37 71-1-15,40-82-3 16,-40 82-2-16,22-90-24 16,-22 90-8-16,28-73 0 15,-28 73-2-15,22-63 2 16</inkml:trace>
  <inkml:trace contextRef="#ctx0" brushRef="#br0" timeOffset="2328.1332">5786 1025 79 0,'51'57'43'0,"-51"-57"-2"15,0 0 0-15,0 0-12 16,54 35-26-16,-54-35 0 15,0 0 0-15,61 10-2 16,-61-10 0-16,52-7 0 16,-52 7 0-16,56-20-1 15,-56 20 0-15,56-28 0 16,-56 28 0-16,0 0 1 15,59-50 0-15,-59 50-1 16,0 0 0-16,0 0 1 16,0 0 0-16,0 0 1 0,0 0 1 15,-72-7-3-15,45 17 0 16,-29 39 0-16,7 12 0 15,12 0 0-15,23 0 0 16,14-61-3-16,0 0-26 16,51 54-12-16,-51-54 0 15,84 9 2-15,-35-11-4 16</inkml:trace>
  <inkml:trace contextRef="#ctx0" brushRef="#br0" timeOffset="3455.1976">10019 1094 80 0,'0'0'40'0,"0"0"-1"16,-61-42 0-16,61 42-33 15,-50-6 0-15,50 6 0 16,-63 9 0-16,63-9-2 15,-65 28-1-15,65-28 1 16,-38 27-3-16,-11 14 0 16,10 3-2-16,21-2 2 0,18-42-2 15,0 0 1-15,0 0 1 16,36 55-1-16,-36-55 1 15,54-5 0-15,-54 5 0 16,69-24-1-16,-69 24 1 16,72-42-3-16,-72 42 3 15,66-45-2-15,-66 45 1 16,66-42-1-16,-66 42 0 15,53-39 2-15,-53 39-1 16,0 0 2-16,59-21-2 16,-59 21 0-16,0 0-1 15,0 0-1-15,32 51-2 16,-32-51-3-16,0 0-29 15,0 0-4-15,67 58-1 0,-67-58 2 16</inkml:trace>
  <inkml:trace contextRef="#ctx0" brushRef="#br0" timeOffset="3664.2096">10769 637 101 0,'26'-60'40'16,"-26"60"0"-16,0 0-2 15,0 0-36-15,0 0 1 16,-35 63-2-16,35-63-1 16,-9 80-3-16,-14 43-4 15,13 10-31-15,-1-8 0 16,17-19-2-16,8-33 0 0</inkml:trace>
  <inkml:trace contextRef="#ctx0" brushRef="#br0" timeOffset="3862.2209">10760 1122 106 0,'-38'-62'42'0,"38"62"0"15,0 0-2-15,-19-54-39 16,19 54-1-16,0 0-2 15,0 0-5-15,66-68-25 16,-66 68-7-16,83-43-1 16,-34 16-3-16</inkml:trace>
  <inkml:trace contextRef="#ctx0" brushRef="#br0" timeOffset="4095.2342">11507 398 85 0,'0'0'41'0,"0"0"0"16,0 0 1-16,0 0-21 15,0 0-18-15,-12 86-1 16,12-86 2-16,-35 112 0 16,-6-7-2-16,8 43-1 15,7-2-2-15,13-5-1 16,8-17-3-16,-1-48-7 0,19-26-28 15,0-25-2-15,9-23 0 16,-22-2 0-16</inkml:trace>
  <inkml:trace contextRef="#ctx0" brushRef="#br0" timeOffset="4267.2441">11368 1129 111 0,'0'0'43'15,"-46"-65"0"-15,46 65 0 16,0 0-39-16,0 0-3 15,0 0-2-15,-29-55-2 16,29 55-12-16,0 0-24 16,71-5-4-16,-71 5 1 15,80-1-3-15</inkml:trace>
  <inkml:trace contextRef="#ctx0" brushRef="#br0" timeOffset="4913.281">12219 1130 95 0,'0'0'40'0,"-32"-60"2"16,32 60-2-16,0 0-35 15,0 0-1-15,-56-49-1 16,56 49 0-16,-48 0 0 16,48 0-1-16,-56 20 1 15,56-20 0-15,-38 30-1 16,-19 13 0-16,3 1-1 0,16 9 0 15,10-7-1-15,28-6 1 16,0-40-2-16,0 0 1 16,0 0 1-16,71 10 0 15,-71-10-1-15,73-33 0 16,-73 33 0-16,71-47-1 15,-71 47 1-15,76-53-1 16,-76 53 1-16,66-52-1 16,-66 52 0-16,62-47 1 15,-62 47 0-15,45-30 0 16,-45 30 1-16,0 0 0 15,0 0-2-15,27 15 2 16,-19 25-3-16,-1 13 0 16,5 6-4-16,6-12-8 0,23-3-26 15,-41-44-1-15,42 16 0 16,-42-16 0-16</inkml:trace>
  <inkml:trace contextRef="#ctx0" brushRef="#br0" timeOffset="5164.2954">12865 1122 113 0,'0'0'42'16,"0"0"2"-16,24-65-6 16,-24 65-34-16,0 0 0 15,0 0-1-15,-62 15 0 16,40 12 1-16,-29 19-4 15,11 7 0-15,9 2 0 0,19-3 0 16,11-24-3-16,33-8-1 16,-32-20-4-16,59-6-8 15,-59 6-24-15,85-34-2 16,-29 11 1-16,-3-4-1 15</inkml:trace>
  <inkml:trace contextRef="#ctx0" brushRef="#br0" timeOffset="5551.3175">13452 571 117 0,'0'0'43'0,"0"0"1"16,0 0-1-16,0 0-42 15,0 0 1-15,-46 0 0 0,46 0 1 16,-37 98-3-16,-9-6 0 15,10 44 0-15,9-6 0 16,8-11 0-16,6-22 0 16,4-31 0-16,13-30 0 15,-4-36 0-15,0 0 0 16,0 0 0-16,61-17 0 15,-61 17 0-15,0 0 0 16,76-65 0-16,-76 65 0 16,57-52 0-16,-57 52 0 15,56-61 0-15,-56 61 0 16,49-46 0-16,-49 46 0 15,0 0 0-15,59-33 0 16,-59 33 0-16,45 7 0 16,-26 24 0-16,-8 17 0 0,-4 3-6 15,16 6-20-15,-18-21-15 16,24-12-3-16,-29-24 2 15,0 0-1-15</inkml:trace>
  <inkml:trace contextRef="#ctx0" brushRef="#br0" timeOffset="5920.3386">13982 1145 108 0,'0'0'42'0,"0"0"1"15,0 0-1-15,0 0-39 16,0 0 0-16,0 0 0 0,0 0-1 15,45 4 0-15,-45-4 0 16,0 0-1-16,57 6-1 16,-57-6 1-16,56-19-1 15,-56 19 0-15,61-35 0 16,-61 35 1-16,57-48-1 15,-57 48 2-15,0 0-2 16,49-73 0-16,-49 73 0 16,0 0 0-16,0 0 0 15,0 0 0-15,-49-38 0 16,49 38 0-16,0 0 0 15,-63 49 0-15,76-37 0 16,-41 41 0-16,28-53-2 16,-13 59-20-16,13-59-14 0,0 0-8 15,58 66 1-15,-58-66-1 16</inkml:trace>
  <inkml:trace contextRef="#ctx0" brushRef="#br0" timeOffset="6385.3652">14970 1021 102 0,'0'0'42'15,"0"0"1"-15,0 0-1 16,0 0-35-16,-58-49-2 15,58 49 0-15,-60 8 0 0,60-8-1 16,-69 20-4-16,69-20 0 16,-68 33 0-16,-4-3 0 15,22 15 0-15,9 6 0 16,17 4 0-16,20-4 0 15,23-20 0-15,-19-31 0 16,61 14 0-16,-61-14 0 16,89-13 0-16,-39-3 0 15,6-2 0-15,-5-9 0 16,4-4 0-16,-2-6 0 15,4-21 0-15,-57 58 0 16,89-95 0-16,-89 95 0 16,71-86 0-16,-71 86 0 15,39-61 0-15,-39 61 0 0,0 0 0 16,0 0 0-16,0 0 0 15,-46 12 0-15,13 54 0 16,2 24-7-16,-2-1-18 16,26 5-11-16,12-20-8 15,14-39-1-15,16-17 0 16</inkml:trace>
  <inkml:trace contextRef="#ctx0" brushRef="#br0" timeOffset="7226.4133">16188 1094 98 0,'0'0'38'0,"0"0"2"15,0 0-3-15,0 0-35 16,0 0 0-16,0 0 0 16,0 0 1-16,0 0-1 15,0 0 0-15,55 30 0 16,-55-30 0-16,65-15 0 15,-65 15 0-15,66-22-1 16,-66 22 1-16,60-28 0 16,-60 28-1-16,0 0 1 15,58-53 0-15,-58 53-1 16,0 0 1-16,0 0 0 0,0 0 0 15,0 0-1-15,-67-43 2 16,67 43-3-16,-63 26 0 16,-4 3 0-16,18 22 0 15,16 5 0-15,28 6-2 16,28-11-2-16,31-8 0 15,-54-43-4-15,78 13-9 16,-19-14-16-16,2-2-9 16,5-8 2-16,0-2-2 15</inkml:trace>
  <inkml:trace contextRef="#ctx0" brushRef="#br0" timeOffset="7953.4549">17273 1011 104 0,'0'0'41'0,"0"0"2"15,0 0-2-15,0 0-37 16,0 0-1-16,0 0 0 16,-61-17 0-16,61 17 0 15,-63 27 0-15,63-27-1 16,-67 39 0-16,-9 2-1 15,19 8 1-15,1 1-2 16,17 6 0-16,4-16-2 16,29-3 1-16,20-15 0 15,19-19 1-15,-33-3-1 16,51-8 1-16,-51 8 1 15,54-19-2-15,-54 19 3 16,66-34-2-16,-66 34 0 0,62-42-2 16,-62 42 2-16,62-48 0 15,-62 48-1-15,50-46 0 16,-50 46 0-16,0 0 1 15,60-72 1-15,-60 72 1 16,0 0-1-16,0 0-1 16,0 0 0-16,24-7-1 15,-15 27 0-15,6 15-2 16,-15-35-1-16,0 0 0 15,0 0 0-15,62 66 1 16,-62-66-1-16,48 18 2 16,-48-18 0-16,58 2 1 15,-58-2 2-15,60-11 1 16,-60 11-1-16,47-17 1 0,-47 17 0 15,0 0 0-15,44-4 0 16,-22 16 0-16,-23 8-1 16,-6 14 1-16,-13-4-1 15,12 7 1-15,1-8-1 16,14-12 1-16,4-19-2 15,-11 2 2-15,0 0 1 16,0 0-1-16,0 0 1 16,58-63-3-16,-58 63 0 15,0 0 0-15,43-69 0 16,-43 69 0-16,28-53 0 15,-28 53 0-15,44-76-5 16,-44 76-4-16,45-63-9 16,-45 63-9-16,60-59-11 0,-60 59-5 15,72-53 0-15,-72 53 1 16</inkml:trace>
  <inkml:trace contextRef="#ctx0" brushRef="#br0" timeOffset="8367.4786">18854 680 95 0,'16'-71'41'16,"-16"71"0"-16,27-54-1 15,-27 54-38-15,0 0-1 16,0 0 1-16,47-12-1 15,-47 12 1-15,0 0-2 16,7 81 3-16,-7-81-2 16,-16 84 0-16,16-84-2 0,-6 98-1 15,27-67-4-15,-21-31-6 16,16 94-27-16,-16-94-2 15,35 80 3-15,-35-80-2 16</inkml:trace>
  <inkml:trace contextRef="#ctx0" brushRef="#br0" timeOffset="8706.498">19384 962 95 0,'0'0'41'16,"0"0"2"-16,0 0-1 15,0 0-36-15,0 0-2 16,0 0 0-16,0 0 0 15,0 0-1-15,-10 53 1 16,-3 4-2-16,13-1-2 0,0-56 0 16,0 0 1-16,28 55 0 15,-28-55-1-15,0 0 0 16,68 4-2-16,-68-4 2 15,53-32-2-15,-53 32 1 16,0 0-1-16,60-83 1 16,-60 83-1-16,24-61-1 15,-24 61 3-15,7-56-2 16,-7 56 0-16,0 0-2 15,-16-60-4-15,16 60-15 16,0 0-20-16,0 0 2 16,0 0-3-16,0 0 3 15</inkml:trace>
  <inkml:trace contextRef="#ctx0" brushRef="#br0" timeOffset="9307.5324">20016 371 83 0,'0'0'40'0,"-3"-55"0"15,3 55 0-15,0 0-34 16,0 0-3-16,-18-58 2 15,18 58-1-15,0 0-1 16,0 0 0-16,0 0 0 0,0 0-1 16,-21 74-1-16,21-74 0 15,-9 75 0-15,9-75 0 16,-12 98 1-16,12-98 0 15,-16 108 0-15,9-48-1 16,-9-25 1-16,3 86-1 16,6 5 0-16,-4-11 0 15,11-16-1-15,-5-31-1 16,5-68 2-16,0 0-1 15,0 0 1-15,0 0 1 16,0 0-3-16,0 0 1 16,61-33-1-16,-61 33 1 15,23-62-1-15,-23 62 0 16,29-66-1-16,-29 66 0 0,26-65 2 15,-26 65 0-15,32-56-1 16,-32 56 0-16,0 0 0 16,51-58 1-16,-51 58 0 15,0 0 1-15,51-3 0 16,-51 3 0-16,0 0 1 15,32 55-1-15,-32-55 1 16,11 44-1-16,-20 17 0 16,-15-3-2-16,-5-3 0 15,29-55-2-15,0 0-1 16,-68 56-9-16,68-56-20 15,-51 13-9-15,51-13 1 16,0 0-3-16</inkml:trace>
  <inkml:trace contextRef="#ctx0" brushRef="#br0" timeOffset="9787.5598">20444 878 67 0,'0'0'44'0,"-16"68"-2"16,16-68 2-16,0 0-18 15,0 0-22-15,9 58 0 16,-9-58-2-16,0 0-1 0,61 25-1 16,-61-25 0-16,60 1 1 15,-60-1-1-15,64-13 0 16,-64 13 0-16,63-26 1 15,-63 26 1-15,56-43-1 16,-56 43 1-16,0 0-1 16,42-65 0-16,-42 65-1 15,0 0 1-15,0 0-1 16,-54-33 2-16,54 33 0 15,-62 19 0-15,62-19 0 16,-107 58 1-16,49 12-3 16,11 9 0-16,25 10 0 15,19-7 0-15,32-25-3 16,31-18-2-16,21-26-6 0,-32-15-21 15,0-4-10-15,2-7 1 16,3-3-1-16,3-3-2 16</inkml:trace>
  <inkml:trace contextRef="#ctx0" brushRef="#br0" timeOffset="10118.5787">21426 839 86 0,'0'0'43'16,"0"0"3"-16,-9-56-3 15,9 56-18-15,0 0-23 16,-47-12 0-16,47 12-1 16,-48 12 0-16,48-12 0 0,0 0-2 15,-57 36 1-15,57-36-1 16,0 0 2-16,0 0 1 15,-18 74-1-15,18-74 0 16,0 0 1-16,26 70-2 16,-26-70 0-16,26 58 0 15,-31-16 0-15,29 18 0 16,-23-8 0-16,-15 2 0 15,-26-11 0-15,-8-8-8 16,-6-7-11-16,-15-12-22 16,12-2-4-16,-4-7 1 15,8-1-1-15</inkml:trace>
  <inkml:trace contextRef="#ctx0" brushRef="#br0" timeOffset="10911.6241">10416 2242 57 0,'22'-34'37'0,"2"8"1"16,-11-11-2-16,6 11-22 16,-16-12-2-16,5 13 0 15,-17-5-4-15,-1 4-2 16,-14 5-1-16,-1 8-2 15,-8 2-1-15,-5 9 0 16,-7 11-1-16,-1 8 0 16,-8 14 0-16,1 19-1 15,0 8 1-15,3 23 0 16,3 10-1-16,6 11 1 15,7-1-1-15,10 9 0 16,15-10-3-16,4-14-2 16,19-1-7-16,-3-37-25 15,16-4-4-15,-6-27 0 0,10-3 0 16</inkml:trace>
  <inkml:trace contextRef="#ctx0" brushRef="#br0" timeOffset="11422.6533">10047 2856 59 0,'-22'-33'34'0,"-13"-7"1"15,5 13 1-15,-11-12-9 16,6 18-20-16,-1-4 0 15,13 11-1-15,0-1 1 16,23 15-1-16,-1-13-2 16,23 7-2-16,17-6-1 15,20-7-2-15,16-4-2 16,14-6-1-16,15 1-1 15,3-8-3-15,11 8 0 16,-14-6 0-16,0 13 0 0,-24-1 1 16,-8 10 3-16,-18 3 3 15,-18 7 3-15,-9 3 1 16,-27-1 2-16,10 16 1 15,-20-4 0-15,0 16 1 16,-9 2-2-16,2 12 0 16,-4 6 0-16,3 8 0 15,0 0-1-15,3 4 0 16,3-4-1-16,5-9 0 15,3-10-1-15,4-8 1 16,1-17-1-16,-1-12-1 16,22-12 1-16,-5-16-2 15,2-12 2-15,2-8-2 16,-3-5 1-16,3-11-1 0,-4 1 1 15,-2 8-2-15,-2 7 2 16,-7 6-1-16,-1 11 0 16,3 7-1-16,3 11-1 15,7 7-2-15,7 9-1 16,6-5-5-16,17 20-8 15,-10-21-21-15,21 16-2 16,-9-15 0-16,11 10 0 16</inkml:trace>
  <inkml:trace contextRef="#ctx0" brushRef="#br0" timeOffset="11810.6755">11444 2438 100 0,'-10'25'40'0,"-8"-11"0"0,18 9 0 16,0-23-34-16,18 18-3 15,11-13-1-15,11 0-1 16,9-9 1-16,11 0-1 16,3-8 0-16,1-2 0 15,-3-4 0-15,-6-4-1 16,-10 1 1-16,-11-3 0 15,-14-1 0-15,-14-1-1 16,-13 7 0-16,-12 0 1 16,-12 8-1-16,-10 5 1 15,-11 10-1-15,-10 14 1 16,-6 13-1-16,1 12 1 0,0 7 0 15,12 6 1-15,9 1-1 16,17 3 0-16,22-7-1 16,23-12 1-16,27-13-4 15,21-13 0-15,20-5-7 16,4-26-14-16,20 6-15 15,-10-20-5-15,7 3 3 16,-20-17-3-16</inkml:trace>
  <inkml:trace contextRef="#ctx0" brushRef="#br0" timeOffset="12160.6955">12140 2475 106 0,'-26'19'39'15,"22"12"2"-15,5-17-1 0,25-2-39 16,12-8 1-16,10-5-1 15,8-6 1-15,4-7-1 16,-1-6 1-16,-1-7-1 16,-12-2 0-16,-9-1 0 15,-15-1 1-15,-13-2-1 16,-16 6 0-16,-12 0 0 15,-13 10 0-15,-16 7 0 16,-10 12 0-16,-11 16 0 16,2 8 0-16,-1 16 0 15,9 6 0-15,9 9-1 16,19-1 0-16,22-3 1 15,23-4-3-15,19-14-1 16,28-3-11-16,-3-31-14 0,23 6-13 16,0-22-2-16,9-4-1 15,-4-18 0-15</inkml:trace>
  <inkml:trace contextRef="#ctx0" brushRef="#br0" timeOffset="13112.75">14460 2529 80 0,'0'0'38'15,"0"0"-1"-15,23 11 2 16,-2-21-36-16,15 5-1 15,8-4 1-15,8-1 0 16,3-6 1-16,-1-2-2 16,-4-2 1-16,-6-1-1 15,-11-1 0-15,-9 2 0 0,-10-2 0 16,-13 2-1-16,-12 1 1 15,-8 3-1-15,-8 1 0 16,-7 1-1-16,-4 6 1 16,-4 6-1-16,0 8 2 15,-2 10-2-15,3 8 1 16,6 14 0-16,4 6-1 15,9 5 0-15,10 7 0 16,9-3 0-16,14 0-1 16,13-10-1-16,16-7-3 15,11-23-6-15,24 2-26 16,2-26-4-16,21-2 2 15,2-18-3-15</inkml:trace>
  <inkml:trace contextRef="#ctx0" brushRef="#br0" timeOffset="13487.7714">15526 2290 96 0,'-55'27'40'16,"-15"-4"1"-16,4 19-1 15,-10-2-35-15,17 7-1 16,5 0-1-16,14 2 1 15,10-6-3-15,19-6 2 16,14-7-3-16,22-15 1 16,15-10-1-16,13-12 0 15,8-13 0-15,7-10-1 16,1-10 1-16,-4-5-1 0,-4-1 1 15,-14-2 1-15,-9 5-1 16,-12 7 0-16,-10 10 0 16,-11 8 0-16,-5 18 0 15,-14 5 0-15,-2 16-1 16,-1 12 1-16,0 6-1 15,2 3 0-15,8 5-1 16,8-4-2-16,14-2-2 16,8-21-7-16,28 2-24 15,-4-25-3-15,19 2 1 16,-7-23-2-16</inkml:trace>
  <inkml:trace contextRef="#ctx0" brushRef="#br0" timeOffset="13796.7891">16096 2395 95 0,'-13'7'38'16,"-12"0"1"-16,6 19 0 15,-8-2-35-15,6 7-1 16,-2 3 0-16,8 3-1 16,1-3-1-16,10-6 1 15,4-2-1-15,4-8 1 16,10-10 0-16,1-8-1 15,7-10 1-15,-1-7-1 16,3-10 1-16,-1-5-1 16,0-7 0-16,-2-3-1 15,-1-1 1-15,1 1-1 16,0 6 0-16,2 0 0 15,2 10-2-15,4 2-1 0,4 7-1 16,3 2-2-16,12 12-5 16,-7-11-25-16,23 13-6 15,-3-12 2-15,18 7-1 16</inkml:trace>
  <inkml:trace contextRef="#ctx0" brushRef="#br0" timeOffset="14036.8029">17438 1880 106 0,'0'0'40'0,"-26"20"2"15,16 12-3-15,-12 3-37 0,5 11-1 16,-3 10 1-16,2 12-2 15,-1 6 1-15,4 5-2 16,8-2-1-16,3-10-2 16,12 4-10-16,-1-26-25 15,24-2-3-15,-1-26 0 16,18-8 0-16</inkml:trace>
  <inkml:trace contextRef="#ctx0" brushRef="#br0" timeOffset="14381.8226">17812 2284 103 0,'-30'4'42'0,"12"12"0"0,-12-4-1 16,3 12-38-16,4 6-2 15,4 5 0-15,5 5 0 16,5 1 0-16,7 0 0 15,9-7-1-15,6-4 0 16,10-13 0-16,7-7 0 16,0-14 0-16,5-11 0 15,1-8 0-15,-4-10 0 16,-3-5 0-16,-3-5 1 15,-9-1-2-15,-6 6 0 16,-4 1 0-16,-7 10 0 16,-8 5-1-16,-2 11 0 15,-5 4-1-15,2 11-2 16,-4-8-8-16,18 16-25 15,-1-12-3-15,0 0 0 0,17-8-1 16</inkml:trace>
  <inkml:trace contextRef="#ctx0" brushRef="#br0" timeOffset="14899.8522">18539 1822 104 0,'-3'-14'42'15,"-10"-3"1"-15,13 17-2 16,0 0-39-16,-18 15 0 16,8 10 0-16,-3 19-1 15,-3 7 0-15,-5 13-2 0,-2 8 2 16,-5 10-1-16,0 0 1 15,4-1-2-15,2-6 1 16,6-10-1-16,5-12 2 16,7-9-1-16,6-14-1 15,8-16 1-15,9-18 0 16,2-13 0-16,5-12 1 15,3-9-1-15,-1-6 0 16,3-7 1-16,-2 1-1 16,-3 0 0-16,-3 11 1 15,-6 7-1-15,0 11 0 16,-7 12 0-16,2 11 0 15,-5 13 0-15,-4 10-1 16,2 9 1-16,-2 3-1 0,2 4 1 16,-3-2-1-16,-3 1 1 15,-4-9 0-15,-5-2 0 16,-11-6 0-16,-4-10 0 15,-9-2-1-15,-3-7 1 16,-5-2-1-16,-1-8-2 16,7 4-7-16,-2-20-10 15,38 22-20-15,-20-34-3 16,33 22 0-16,6-9 0 15</inkml:trace>
  <inkml:trace contextRef="#ctx0" brushRef="#br0" timeOffset="15269.8734">18913 2297 97 0,'-20'-3'41'15,"20"3"0"-15,11 0-1 16,12-2-38-16,7-1-1 15,12 0 0-15,3-4 1 16,9 0-1-16,0-6 1 16,-5-1-1-16,-6-1 0 15,-9-4 0-15,-7 1 1 16,-11 1-1-16,-10 1 1 15,-12 3-2-15,-12 5 1 16,-7 5-1-16,-9 8 0 0,-6 10 0 16,-4 5 0-16,-3 12 0 15,7 5 0-15,4 6-1 16,14-2 1-16,11 1-1 15,21-9-2-15,11-13-4 16,27 3-12-16,-4-31-21 16,26-2-1-16,-1-24-2 15,18 2 2-15</inkml:trace>
  <inkml:trace contextRef="#ctx0" brushRef="#br0" timeOffset="15569.8905">19766 1997 116 0,'-54'18'44'0,"6"12"-2"15,-10-4 1-15,10 5-42 0,13 1 0 16,17 1-1-16,17-6 1 16,20-6-2-16,20-4 1 15,8-2 0-15,9-2 0 16,1 0 0-16,-3 0 0 15,-8 2 0-15,-5 1 1 16,-17 6 0-16,-13 2-1 16,-11 5 1-16,-13-1 0 15,-9 2-1-15,-11 0-1 16,-9-3-1-16,0 1-4 15,-13-16-5-15,10 15-7 16,-17-26-19-16,15 13-6 16,-11-15-1-16,5 2 0 15</inkml:trace>
  <inkml:trace contextRef="#ctx0" brushRef="#br0" timeOffset="22831.3059">8545 2084 89 0,'-24'-21'38'0,"-7"9"-1"16,-21-7-1-16,-3 12-32 15,-14 2 0-15,-1 8 0 16,-5 0 0-16,-1 7-2 0,6 5 0 15,8 5 0-15,10 4-2 16,13 3 0-16,15 4 0 16,14 8-1-16,20 6 1 15,9 10-1-15,21 10 0 16,13-2-1-16,11 5 0 15,9-1 2-15,3 0-1 16,1-1 1-16,-8-5-1 16,-10-8 1-16,-13-1 0 15,-20-1 1-15,-24 2-1 16,-21-1 0-16,-25 1 1 15,-16-7 0-15,-13-9 0 16,-4-10 1-16,0-15 0 16,13-22-1-16,17-31 1 0,28-24-2 15,30-35 0-15,27-23-1 16,26-14 1-16,25-10-1 15,19 0 1-15,8 4-1 16,1 12-1-16,-9 18 3 16,-16 28-4-16,-20 16-1 15,-14 27-31-15,-37 11-3 16,-21 31-1-16,-23-4 0 15</inkml:trace>
  <inkml:trace contextRef="#ctx0" brushRef="#br0" timeOffset="35817.0486">7695 744 77 0,'0'0'36'16,"23"-61"0"-16,-23 61-1 15,0 0-31-15,0 0-3 16,0 0 3-16,0 0 0 15,0 0 0-15,0 0-2 16,0 0 1-16,0 0-2 16,26 75 2-16,-26-75 2 15,-2 75-4-15,2-75 1 16,-12 116-3-16,5-24 1 15,7 1-4-15,0-93-23 16,0 66-10-16,0-66 0 16,0 0-1-16,24 63 0 0</inkml:trace>
  <inkml:trace contextRef="#ctx0" brushRef="#br0" timeOffset="36344.0788">8415 756 88 0,'0'0'40'16,"0"0"-2"-16,31-55 1 15,-31 55-36-15,0 0 0 16,0 0 0-16,0 0 1 15,0 0-2-15,0 0 0 16,-47 6-1-16,47-6 1 16,0 0-1-16,-43 55 1 15,43-55-2-15,0 0 0 16,-23 68 0-16,23-68-1 15,0 0 2-15,23 71-2 16,-23-71 1-16,0 0-1 16,71 56 1-16,-71-56-1 15,67 30 2-15,-67-30-1 0,71 28 1 16,-71-28 1-16,64 40-2 15,-17-6 2-15,-19 17-1 16,-19 12 1-16,-31-1-2 16,-8 1 0-16,-23-26 0 15,9 5-2-15,6-14-2 16,10-27-8-16,28-1-25 15,0 0-3-15,0 0 1 16,0 0-2-16</inkml:trace>
  <inkml:trace contextRef="#ctx0" brushRef="#br0" timeOffset="36734.1011">8663 680 109 0,'0'0'42'16,"0"0"0"-16,0 0-7 15,-61-5-30-15,61 5-1 16,0 0 0-16,0 0-1 16,0 0-2-16,0 0 1 15,0 0 0-15,80-28 0 0,-80 28-2 16,80-20 1-16,-31 9-1 15,3 0 1-15,0 0-1 16,2 2 0-16,-2-3 0 16,-1 2-1-16,-2-4 0 15,-49 14-3-15,83-23-1 16,-83 23-10-16,54-20-25 15,-54 20-3-15,0 0 0 16,0 0-1-16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0T01:56:28.08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15778 8103 56 0,'-22'-3'36'0,"8"-3"-1"15,-1-1 0-15,15 7-24 0,-15-10-6 16,15 10-2-16,22-25 0 16,10 9-1-16,14-11 0 15,12-2 0-15,15-8-1 16,15-5 1-16,9-6 1 15,10 0-2-15,3-4 1 16,-1 1-2-16,-7 4 0 16,-11 0-3-16,-3 9-4 15,-19-2-27-15,-3 9-1 16,-14 0-2-16,-6 8 1 15</inkml:trace>
  <inkml:trace contextRef="#ctx0" brushRef="#br0" timeOffset="323.0185">17531 7136 76 0,'0'0'37'16,"0"0"-3"-16,-9 12 2 15,4-1-31-15,5 12-2 16,-5 4 0-16,4 13-3 16,-8 5 2-16,3 9-4 0,-3 7-1 15,-5-7-10-15,6 6-22 16,3-11-1-16,8-9-1 15,6-15 1-15</inkml:trace>
  <inkml:trace contextRef="#ctx0" brushRef="#br0" timeOffset="646.037">18085 7178 91 0,'-26'-11'36'0,"5"18"0"16,-9 1 1-16,4 9-34 15,-3 4-1-15,5 3-2 16,5 1 2-16,10 4-2 16,9 0 1-16,9 0-2 15,13 1 1-15,7 0-1 16,6 2 1-16,5 0 1 15,-1 3-2-15,1 1 2 16,-7 2-1-16,-7 0 0 16,-8-1 0-16,-12-4-1 15,-8-2 0-15,-12-10-2 16,1 2-8-16,-10-19-26 15,7-9 1-15,-1-17-2 16,8-6 2-16</inkml:trace>
  <inkml:trace contextRef="#ctx0" brushRef="#br0" timeOffset="817.0468">18118 7241 95 0,'-7'-12'40'0,"-5"3"-1"16,12 9 2-16,0 0-36 15,27-8-1-15,13-3-1 16,17-4-2-16,14-1-3 15,6-10-28-15,16 8-8 16,-7-5 0-16,0 8-2 16</inkml:trace>
  <inkml:trace contextRef="#ctx0" brushRef="#br0" timeOffset="1253.0717">17318 8077 92 0,'0'0'38'16,"0"0"0"-16,39-4 2 15,26-7-37-15,10-5 0 16,20-2-1-16,20-6 0 15,12-1 0-15,4-1-1 16,-4 1-1-16,-8 2-1 16,-15 0-1-16,-12 7-3 15,-27-3-7-15,-11 12-26 16,-27 1-1-16,-10 11 1 15,-17-5-1-15</inkml:trace>
  <inkml:trace contextRef="#ctx0" brushRef="#br0" timeOffset="1907.1091">17616 8379 65 0,'0'0'38'15,"0"0"-2"-15,0 0 2 16,29-28-16-16,4 14-20 15,10-3-1-15,7 4 0 16,5 1 0-16,0 5-1 16,-8 8 0-16,-5 8-1 15,-18 11 1-15,-12 12 0 16,-19 8 1-16,-14 11 0 15,-14 6 0-15,-11 4 2 16,-5 3 0-16,5-3 0 16,4-5 1-16,18-7-2 15,13-13 1-15,22-8-1 16,18-13 1-16,22-14-5 15,20-8-2-15,2-10-32 0,14-3-4 16,-7-9 2-16,-2 4-4 16</inkml:trace>
  <inkml:trace contextRef="#ctx0" brushRef="#br0" timeOffset="2786.1594">18382 8225 81 0,'0'0'36'0,"7"-10"0"15,14 0 0-15,5-3-35 16,13 0-1-16,7 1 1 15,5 1 0-15,-2 3-1 0,-6 6 1 16,-5 4-1-16,-11 7 0 16,-17 6 0-16,-11 6 1 15,-12 6-1-15,-12 1 2 16,-6 5-1-16,-4-1 0 15,-2-3 0-15,4 1 1 16,10-7-1-16,10-1 0 16,12-9 0-16,13-4 0 15,16-5-1-15,11-1 1 16,11-1 0-16,5 0 0 15,0 4 1-15,-2 6-1 16,-11 4 1-16,-11 9 1 16,-19 3-1-16,-16 10 0 0,-19 2 0 15,-15 6 0-15,-10 2 1 16,-8-5-2-16,-1-1 2 15,0-8-4-15,11-2 0 16,5-19-12-16,20 2-23 16,6-18-4-16,15 3-1 15,1-30 0-15</inkml:trace>
  <inkml:trace contextRef="#ctx0" brushRef="#br0" timeOffset="3665.2097">5113 7542 64 0,'0'0'35'0,"-24"-26"0"16,6 11 1-16,-12-16-27 15,0 0-3-15,-18-11 0 16,-1 0-2-16,-17-6 0 15,-4 1-1-15,-4-1-1 16,0 6 1-16,-4 5-1 16,8 11-3-16,10 15-10 15,5 0-25-15,12 12-1 16,5 0 0-16,13 6-2 15</inkml:trace>
  <inkml:trace contextRef="#ctx0" brushRef="#br0" timeOffset="4596.2629">2462 5890 58 0,'13'-25'34'16,"-7"-5"-1"-16,-6 8 1 15,-14-7-26-15,0 18-1 16,-19-4-1-16,-1 15-3 15,-17 3 1-15,-2 16-1 16,-16 2 1-16,5 9-1 16,-5 2 1-16,9 2-2 0,7-3 1 15,11 0-2-15,16-2 1 16,18-3-2-16,20-2-1 15,17-3 1-15,20 1-1 16,12 1 1-16,11 1 0 16,8 1-1-16,1 2 1 15,1-1 0-15,-9 2-1 16,-9 0 1-16,-13 0 0 15,-17 0 0-15,-14 2-1 16,-19-1 1-16,-13-3 0 16,-16-1 0-16,-8-3 0 15,-9-5 1-15,-4-8 0 16,3-5-1-16,3-13 1 15,9-11-1-15,12-13 0 0,15-13 0 16,13-10-1-16,14-10-3 16,20 1-7-16,3-13-24 15,17 3-1-15,2 0-2 16,7 8 0-16</inkml:trace>
  <inkml:trace contextRef="#ctx0" brushRef="#br0" timeOffset="4867.2784">3347 5376 80 0,'-32'51'37'16,"-6"19"0"-16,-17 15 1 16,-3 24-34-16,-18 15 0 15,-3 17 0-15,-3 5-2 16,1-1-2-16,17 6-17 15,4-22-17-15,18-13-3 16,18-25 1-16,22-20-2 16</inkml:trace>
  <inkml:trace contextRef="#ctx0" brushRef="#br0" timeOffset="5391.3084">3085 6534 104 0,'0'0'37'15,"24"-11"2"-15,-3-11-9 16,13 3-29-16,6-4 0 16,7-1 1-16,1 1 0 15,-2 3-1-15,-3 5 0 16,-5 9 0-16,-12 7 0 15,-10 12 0-15,-16 8 0 16,-9 10 0-16,-16 9 0 16,-8 9 2-16,-9 4-1 15,-1 3 1-15,1 0-1 16,4-6 1-16,8-5-2 15,12-7 1-15,15-12-1 16,22-14-2-16,18-14 0 16,12-16-2-16,19-8-3 0,0-21-25 15,20 3-7-15,-4-14-3 16,4 2 1-16,-12-6-1 15</inkml:trace>
  <inkml:trace contextRef="#ctx0" brushRef="#br0" timeOffset="5842.3342">3761 6275 98 0,'-5'11'38'15,"5"-11"1"-15,19-12-2 0,3-7-35 16,16-3 0-16,6-4 0 16,8 1 0-16,-3 1 0 15,-4 3-1-15,-4 6 0 16,-10 6 1-16,-13 9-1 15,-18 0 0-15,-1 26 0 16,-17 1 1-16,-10 3-1 16,-1 7 0-16,-2-1-1 15,2 0 0-15,7 0 0 16,6-6 0-16,14-6-1 15,16-4 1-15,11-7-1 16,9-6 1-16,6-1 0 16,3 0 0-16,-4 1 1 0,-4 6 0 15,-12 3 0-15,-15 11 0 16,-17 5 1-16,-14 9 1 15,-16 4-2-15,-8 5 0 16,-4-1-4-16,-2-10-2 16,13 1-33-16,-4-23-1 15,20-8-2-15,10-24-1 16</inkml:trace>
  <inkml:trace contextRef="#ctx0" brushRef="#br0" timeOffset="7695.4402">7410 6568 64 0,'6'-55'36'0,"-9"-3"-2"16,-16-2 2-16,-6 6-29 15,-15-3 0-15,-1 14-1 16,-17 8 0-16,2 16-1 15,-9 15-2-15,2 26 1 16,1 20-2-16,4 21-1 0,6 22 0 16,8 18 1-16,5 15-2 15,12 6 2-15,8 4-3 16,6-1 0-16,12-6-3 15,2-16 1-15,12-5-10 16,-3-24-25-16,9-13 0 16,-5-21-1-16,2-12 1 15</inkml:trace>
  <inkml:trace contextRef="#ctx0" brushRef="#br0" timeOffset="7887.4512">6606 7192 97 0,'-10'-9'38'15,"5"-1"1"-15,17 4-1 16,1-8-35-16,18 0-2 16,14-4-2-16,9-7-2 15,19 7-14-15,-2-14-21 16,4 6 1-16,-4-1-2 15,2 6 1-15</inkml:trace>
  <inkml:trace contextRef="#ctx0" brushRef="#br0" timeOffset="8264.4727">7521 6934 92 0,'-6'24'37'0,"-5"-2"0"15,4 9 0-15,-4 6-34 16,3 3 0-16,3 7 0 15,2 6-2-15,2-2 2 16,2 3-2-16,-1-5 1 16,5-4-2-16,2-9 1 15,-3-9 0-15,7-13 0 16,-1-13 0-16,1-11 1 15,3-13-1-15,-3-10 0 16,2-7 1-16,-4-8-1 16,2-5 1-16,-3-8-2 15,-1 1 1-15,-3 2 0 16,6 7 0-16,-5 6-1 15,5 4 0-15,1 6 0 16,9 7-1-16,10 9-2 0,5 3-2 16,10 11-8-16,-2-9-24 15,18 9-3-15,1-9 2 16,8 9-2-16</inkml:trace>
  <inkml:trace contextRef="#ctx0" brushRef="#br0" timeOffset="8647.4947">8177 6972 95 0,'-8'31'37'16,"3"-12"2"-16,16 1-1 0,2-13-34 15,22-6 0 1,16-13-1-16,16-9 1 0,9-8-1 15,5-6-1-15,-5-5 1 16,-1-1-1-16,-8-1-1 16,-12 2 1-16,-19 5-1 15,-20 7-1-15,-19 8 1 16,-17 7-1-16,-17 10 0 15,-15 8 1-15,-12 13-1 16,-9 12 0-16,-1 9 1 16,-1 7 0-16,10 7-1 15,9 2 1-15,18 1-1 16,22-4 1-16,19-7-1 15,24-6-1-15,23-10-2 16,15-11-1-16,17-2-3 16,0-19-19-16,17 6-12 0,-11-14-2 15,4 0 1-15,-15-8-2 16</inkml:trace>
  <inkml:trace contextRef="#ctx0" brushRef="#br0" timeOffset="9007.5152">9000 6955 98 0,'7'16'38'16,"-7"-16"1"-16,33 17-1 15,-8-19-33-15,16 1-1 16,6-10 0-16,8-1-1 15,-1-10 0-15,4 0-1 16,-7-6 0-16,-4-2-1 0,-14 0 0 16,-9-2 0-16,-15 2 0 15,-18 3-1-15,-15 7 0 16,-18 11 1-16,-12 11-1 15,-10 13 2-15,-8 13-1 16,2 14 0-16,1 12 1 16,10 6 0-16,16 5-1 15,18-2 1-15,23-5-3 16,21-11 0-16,32-8-2 15,21-25-11-15,39-1-24 16,17-18-5-16,32-8 2 16,10-12-3-16</inkml:trace>
  <inkml:trace contextRef="#ctx0" brushRef="#br0" timeOffset="9967.5702">11513 9262 82 0,'-29'-10'38'0,"-15"-1"0"15,-2 16-1-15,-10 1-32 16,2 14-1-16,-3 9 0 15,6 10-1-15,6 4 0 16,9 7-1-16,8-4 1 16,14-3-2-16,11-8 1 15,11-7 0-15,12-13-2 16,11-10 1-16,9-14-1 15,11-14 1-15,8-10-1 16,3-7-1-16,3-9 1 0,-6 2 0 16,-4 2 0-16,-9 6 0 15,-9 9 1-15,-12 12 0 16,-11 20-1-16,-12 13 0 15,-8 15 1-15,-4 6-1 16,0 6 0-16,3 3 0 16,2-2-1-16,10-10-2 15,10-10-2-15,11-27-9 16,22-10-24-16,6-27-1 15,23-9 0-15,-1-24-2 16</inkml:trace>
  <inkml:trace contextRef="#ctx0" brushRef="#br0" timeOffset="10162.5813">12308 8533 90 0,'-35'73'39'0,"-6"11"0"15,9 20-1-15,2 5-34 16,10 7-1-16,9-2-2 15,7-7-2-15,13-5-4 16,0-20-6-16,13-5-26 16,-9-22 0-16,7-10-1 15,-11-25 1-15</inkml:trace>
  <inkml:trace contextRef="#ctx0" brushRef="#br0" timeOffset="10350.5921">11954 9267 80 0,'-24'-10'40'0,"24"10"-1"15,0 0 1-15,17 9-23 16,22-20-16-16,19-10-3 16,17-7-2-16,11-17-5 15,19 3-16-15,-6-20-14 16,8 3 1-16,-13-9-2 15,-4 2 2-15</inkml:trace>
  <inkml:trace contextRef="#ctx0" brushRef="#br0" timeOffset="10531.6024">12839 8493 89 0,'-39'30'39'0,"5"25"1"16,-5 10 1-16,15 13-36 0,-5 9-1 16,9 7-2-16,6 5 0 15,4 2-1-15,2-3-2 16,2-6-2-16,6-1-7 15,-7-19-26-15,10-5-3 16,-5-20 1-16,3-14-2 16</inkml:trace>
  <inkml:trace contextRef="#ctx0" brushRef="#br0" timeOffset="11057.6325">12490 9132 95 0,'0'0'38'0,"0"0"1"15,22 18-3-15,10-12-38 0,14-7-2 16,20 5-6-16,2-15-1 16,16 7 2-16,-3-12-4 15,12 7-24-15,-11-8 2 16,-4 11 14-16,-16-4 19 15,-16-4 9-15,-6 9 2 16,-25-9 0-16,-3 14 4 16,-30-8 24-16,0 13 2 15,-20-6-14-15,1 18-16 16,-16 1-3-16,0 15-1 15,-5 6-1-15,5 9 0 16,2 2-1-16,8 3-1 0,13-3 0 16,15-8 0-1,18-7-1-15,18-12-1 0,16-16 1 16,12-11-1-16,8-14 1 15,4-11-1-15,5-10 1 16,-7-3-1-16,-8-5 1 16,-8 1-1-16,-12 2 1 15,-8 8-1-15,-9 8 1 16,-8 9-1-16,-6 19 0 15,0 0 0-15,-20 12-1 16,9 15 0-16,-3 9-1 16,5 6-1-16,4 5-1 15,3-3-2-15,12 3-3 16,3-19-23-16,25 2-8 15,-1-20 0-15,21-2 0 16</inkml:trace>
  <inkml:trace contextRef="#ctx0" brushRef="#br0" timeOffset="11282.6454">13906 9096 103 0,'-26'-2'41'16,"-19"3"2"-16,4 17-2 15,-10 11-37-15,9 5 0 16,3 6-1-16,12 3-2 15,13 2 1-15,20-6-2 16,21-6 0-16,16-12-2 16,23-11-3-16,4-20-2 15,24 0-16-15,-6-31-18 0,15-4 1 16,-12-18-2-16,0-2 1 15</inkml:trace>
  <inkml:trace contextRef="#ctx0" brushRef="#br0" timeOffset="11621.6648">14512 8599 97 0,'-44'43'43'16,"4"21"1"-16,-9 3-1 16,13 2-38-16,-4 6 1 15,9 8-3-15,6-7 1 16,5-3-2-16,7-8-2 15,9-11 0-15,5-13 0 16,8-12 1-16,6-16-1 0,8-18 0 16,9-12 0-16,1-11 0 15,3-9 1-15,0-5-1 16,2-6 0-16,-4 7 0 15,-5 6 1-15,-5 8-1 16,-9 11 0-16,-15 16 0 16,14 2 0-16,-15 16-1 15,-1 13-1-15,-5 9-1 16,5 5-3-16,-3-3-4 15,16 14-22-15,-9-18-10 16,13 1 1-16,-5-16-2 16</inkml:trace>
  <inkml:trace contextRef="#ctx0" brushRef="#br0" timeOffset="11973.6849">14745 9158 100 0,'-22'13'40'15,"10"8"2"-15,0-9-2 16,21-1-35-16,4-9-2 16,10-1-1-16,6-8 0 15,9-5 0-15,1-7-1 16,4-4 0-16,-2-5-1 15,-9 0 1-15,-7 1-1 16,-11 2 1-16,-10 2-1 16,-8 7 1-16,-15 6 0 15,-11 8-1-15,-8 10 1 0,-3 6-1 16,-1 9 1-16,4 8-1 15,5 3 0-15,14 4 0 16,11 1-1-16,16-5-2 16,20 2-6-16,1-17-27 15,26 3-4-15,4-19-1 16,20-1-1-16</inkml:trace>
  <inkml:trace contextRef="#ctx0" brushRef="#br0" timeOffset="12319.7047">15351 9025 110 0,'-52'16'42'0,"-11"0"1"16,10 14-1-16,-5 2-38 16,19 3-1-16,13-4-1 15,17-1 0-15,17-8-1 16,19-10 0-16,11-12 0 15,12-11 0-15,8-12 0 16,3-15-1-16,0-8 0 16,1-12 2-16,-8-7-4 15,-4-5 2-15,-5-1-1 16,-8 5 2-16,-8 8-2 15,-10 13 2-15,-10 14-2 16,-11 18 1-16,-10 25 3 16,-8 18-3-16,-6 16 0 15,-4 11 0-15,2 11-2 0,-3 0-4 16,12 15-11-16,-13-19-24 15,17 4-2-15,-4-18 0 16,7-3-2-16</inkml:trace>
  <inkml:trace contextRef="#ctx0" brushRef="#br0" timeOffset="40959.3428">440 8480 93 0,'0'0'37'0,"2"-11"1"15,12-7-1-15,19 5-38 16,14-2 1-16,13-3-1 15,12 1 2-15,9 1-1 16,8 2 0-16,-1-1-2 16,3 6-4-16,-15-6-22 15,0 10-7-15,-15-4-1 16,-4 6-2-16</inkml:trace>
  <inkml:trace contextRef="#ctx0" brushRef="#br0" timeOffset="41192.3561">551 8662 91 0,'-22'21'38'0,"10"-15"0"15,32 1-1-15,16-14-36 16,19-3-1-16,20-5 1 15,14-2-1-15,9-4-1 16,3-6-3-16,5 14-13 16,-16-12-19-16,-2 5-1 15,-21-4-1-15,-13 6 0 16</inkml:trace>
  <inkml:trace contextRef="#ctx0" brushRef="#br0" timeOffset="41350.3652">959 8075 99 0,'-50'-6'39'16,"7"-5"-1"-16,20 14-3 16,23-3-40-16,1 17-31 15,30-3-2-15,3-2 0 16,12 8-2-16</inkml:trace>
  <inkml:trace contextRef="#ctx0" brushRef="#br0" timeOffset="41530.3754">1193 8886 108 0,'-28'32'41'0,"-2"-14"0"15,11-2-4-15,5-9-43 16,5-20-32-16,32 2-3 15,1-10 1-15,9-1-1 16</inkml:trace>
  <inkml:trace contextRef="#ctx0" brushRef="#br0" timeOffset="42227.4153">1542 8242 89 0,'-16'-5'38'16,"16"5"-2"-16,-1-12 1 15,22 4-35-15,12-1-1 16,19 0 0-16,11 0 1 16,9 2-1-16,1 0 0 15,-1 5-1-15,-7 4 1 16,-13 5-1-16,-18 7-1 15,-20 6 1-15,-21 6-1 16,-20 6 1-16,-12 4 0 16,-10 3 0-16,-2-1 0 15,1 0 1-15,10-5-1 16,12-3 0-16,16-5 1 0,17-7-1 15,19-4 0-15,13-2 0 16,10-1 1-16,2-1-1 16,1 4 1-16,-6 4 0 15,-10 5 0-15,-13 4 1 16,-20 4-1-16,-13 6 1 15,-19 3 1-15,-10 2-1 16,-7-1 0-16,-4-7-1 16,4-2-1-16,8-8-4 15,18-5-2-15,9-17-31 16,34-5-3-16,11-19 1 15,28-3-2-15</inkml:trace>
  <inkml:trace contextRef="#ctx0" brushRef="#br0" timeOffset="42561.4344">2590 8291 99 0,'-36'5'38'15,"1"11"1"-15,-10-3-1 16,1 7-35-16,6 0-2 15,10 4 1-15,12 2-1 16,8-3 0-16,16 1 0 16,16-2 0-16,13-2-1 15,13 0 0-15,6 1 1 16,4-2-1-16,-2 2 0 15,-5 1 1-15,-11 6-1 16,-13 1 0-16,-19 4 0 0,-13-1 1 16,-16 4 0-16,-13-1-1 15,-5-3 1-15,-6-4-1 16,4-5-1-16,4-15-6 15,20-4-26-15,-2-15-7 16,23-4 1-16,6-19-2 16</inkml:trace>
  <inkml:trace contextRef="#ctx0" brushRef="#br0" timeOffset="42745.4449">2645 8293 107 0,'-24'-5'41'0,"13"10"0"16,0-6-1-16,11 1-36 0,29 3-3 15,14-6 0-15,17 1-3 16,11-3-1-16,20 5-8 16,0-10-27-16,20 5-3 15,-8-4 1-15,7 3-2 16</inkml:trace>
  <inkml:trace contextRef="#ctx0" brushRef="#br0" timeOffset="42994.4592">3863 8169 92 0,'-35'14'39'15,"3"17"2"-15,-17 6-1 0,3 23-33 16,-16 9-2-16,-2 14-1 15,-16 10 0-15,-2 7-2 16,-2 3 0-16,2-4-3 16,11-5-1-16,5-20-8 15,30-9-27-15,4-21-4 16,29-17 1-16,3-27-1 15</inkml:trace>
  <inkml:trace contextRef="#ctx0" brushRef="#br0" timeOffset="43396.4822">3426 7879 101 0,'-28'5'38'0,"-10"0"1"16,9 11-1-16,-3 1-34 16,4 7-1-16,7 7-1 15,8 4-1-15,9 3 0 16,13-2 0-16,15-2-1 15,12-4-1-15,9-5 1 16,10-7-1-16,-1-11 1 16,-2-7 0-16,-5-13 0 15,-9-6 1-15,-10-8-1 16,-14-5 0-16,-12-4 0 0,-15 0 0 15,-5 4-1-15,-15 2 1 16,-5 15-2-16,-9 8-1 16,-5 14-1-16,-3 13-1 15,10 18-17-15,2 1-16 16,20 11 0-16,10-2-1 15,26 6 2-15</inkml:trace>
  <inkml:trace contextRef="#ctx0" brushRef="#br0" timeOffset="43716.5005">3913 8750 77 0,'-32'28'42'0,"-7"-6"-2"16,7 11 1-16,-3-6-21 15,9 6-15-15,6-1 1 16,11 6-3-16,9-4 0 16,13 0-2-16,9-4-1 15,13-10 0-15,9-7 0 16,5-8 0-16,2-10 0 15,1-9 0-15,-6-8 0 16,-7-11 0-16,-10-6-1 16,-15-1 0-16,-13-1-1 15,-11-3-1-15,-10 7-2 16,-6 0-3-16,6 19-25 0,-14 3-7 15,7 13 1-15,-6 5-3 16</inkml:trace>
  <inkml:trace contextRef="#ctx0" brushRef="#br0" timeOffset="45275.5897">17163 10148 83 0,'-14'5'37'0,"14"-5"0"16,-12 12 0-16,24-7-32 15,6-7-1-15,25 1-1 16,15-10 0-16,21-3-1 16,15-8-1-16,17-6-1 15,10-2-2-15,2-5-2 16,0 10-3-16,-24 0-30 0,-9 15 1 15,-28 3-1-15,-20 15 0 16</inkml:trace>
  <inkml:trace contextRef="#ctx0" brushRef="#br0" timeOffset="45500.6025">17376 10449 94 0,'-28'7'39'16,"28"-7"-1"-16,0 0 0 15,25-6-37-15,26-5 0 16,20 0-1-16,17-6 1 16,16-3-1-16,13-4 0 15,5-5-4-15,9 6-12 0,-13-15-21 16,-3 1 1-16,-20-9-3 15,-14 0 2-15</inkml:trace>
  <inkml:trace contextRef="#ctx0" brushRef="#br0" timeOffset="45674.6125">17895 9689 109 0,'-67'3'40'0,"16"8"-1"15,16-7-2-15,17 7-38 16,25 0-3-16,10-6-13 15,23 11-22-15,3-3 1 16,11 8-1-16,2 0-1 0</inkml:trace>
  <inkml:trace contextRef="#ctx0" brushRef="#br0" timeOffset="45839.6219">18099 10669 107 0,'-24'36'40'0,"6"-20"-1"15,18-16-5-15,11 7-71 16,5-20-3-16,13-1 1 16,3-12-2-16</inkml:trace>
  <inkml:trace contextRef="#ctx0" brushRef="#br0" timeOffset="46778.6756">19603 9690 51 0,'12'-15'35'0,"-12"15"-1"16,12-17 1-16,-2 14-18 15,-13-11-6-15,3 14-3 0,8-11-1 16,-8 11-2-16,0 0-2 15,-15 7 0-15,-4 9 0 16,-4 17 0-16,-8 10 0 16,-5 17 0-16,-6 14 0 15,1 17-1-15,1 7-1 16,7 10 2-16,6-2-3 15,13-1 2-15,9-5-4 16,16-16 3-16,13-15-3 16,12-16 3-16,8-20-1 15,7-16 0-15,3-17 0 16,-2-17-1-16,-4-13 2 15,-12-6-1-15,-12-5 0 16,-17-3-1-16,-16 4 0 0,-19 1 0 16,-10 5 0-16,-10 6 0 15,-4 6-1-15,1 2 0 16,8 10-2-16,6-5-2 15,26 13-7-15,2-11-27 16,35 3 4-16,11-8-5 16,21 2 5-16</inkml:trace>
  <inkml:trace contextRef="#ctx0" brushRef="#br0" timeOffset="47137.6962">20225 9960 107 0,'-25'-18'39'0,"-1"16"2"15,-12-4-3-15,5 3-34 0,-7 13-1 16,6 11-1-16,1 2 0 16,6 6-1-16,10 3 0 15,10 1 0-15,12-1 0 16,17-5-1-16,13-1 0 15,15-4 1-15,12-4-1 16,9 0 0-16,0-2 0 16,-1 0 0-16,-9 1-1 15,-9 5 1-15,-15 6-2 16,-17 4 2-16,-16 7-2 15,-19 3 2-15,-14 0-1 16,-10 3 1-16,-3-3 0 16,-3-4-1-16,4-7-1 15,3-15-3-15,19 0-17 0,4-28-17 16,25-7-1-16,4-20 1 15,19-4-3-15</inkml:trace>
  <inkml:trace contextRef="#ctx0" brushRef="#br0" timeOffset="47333.7074">20420 9858 118 0,'-29'-14'41'0,"11"17"1"16,-1-7-2-16,19 4-36 15,13 1-3-15,20-5 0 16,24-4-2-16,7-6-1 15,20 2-2-15,6-10-5 0,22 17-20 16,-4-16-12-16,6 13 1 16,-5-6-2-16,-4 9 2 15</inkml:trace>
  <inkml:trace contextRef="#ctx0" brushRef="#br0" timeOffset="47574.7212">21749 9682 100 0,'-21'15'39'16,"-1"19"0"-16,-11 10 1 15,-1 25-33-15,-18 9-4 0,-8 14 1 16,-8 6-3-16,-3 2 1 15,2-1-5-15,4-14 0 16,16-2-18-16,7-29-17 16,27-16-3-16,6-27 1 15,29-15-1-15</inkml:trace>
  <inkml:trace contextRef="#ctx0" brushRef="#br0" timeOffset="47938.742">21341 9479 104 0,'-28'18'39'0,"-8"0"1"15,11 13 0-15,-6 0-37 16,13 0-1-16,7-2 0 15,13 0 0-15,7-5 0 16,12-6 0-16,11-10-1 16,11-6 0-16,5-8 0 15,-1-8-1-15,0-7 1 16,-9-8-1-16,-10-2-1 15,-10-3 0-15,-11 3 0 16,-13 1 0-16,-11 5 0 16,-11 9-1-16,-4 12 1 15,-8 7 0-15,0 13 0 16,-4 6-2-16,9 20-5 15,-2-3-27-15,27 12-3 0,6-4 0 16,21 7-2-16</inkml:trace>
  <inkml:trace contextRef="#ctx0" brushRef="#br0" timeOffset="48272.7611">21844 10228 117 0,'-26'22'39'0,"3"7"3"15,-11-1-4-15,12 5-36 16,4 4-2-16,12 2 2 0,6 1-2 16,8-4 2-16,12-2-2 15,14-8 1-15,6-6 0 16,8-8-1-16,0-15 1 15,0-11-1-15,-3-7 1 16,-8-11 0-16,-7-6 0 16,-9-5-2-16,-13-4 3 15,-11-2-2-15,-11 4 1 16,-11 8-2-16,-8 10 1 15,-12 10-3-15,-1 22-7 16,-15-2-18-16,14 26-15 16,-8 1 1-16,11 20-2 15,2 3 1-15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0T02:20:39.995"/>
    </inkml:context>
    <inkml:brush xml:id="br0">
      <inkml:brushProperty name="width" value="0.05292" units="cm"/>
      <inkml:brushProperty name="height" value="0.05292" units="cm"/>
      <inkml:brushProperty name="color" value="#0070C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2377 956 74 0,'-3'-62'42'0,"3"62"0"16,-20-56-1-16,20 56-24 15,0 0-14-15,-72-53-2 16,72 53 1-16,-80 0 0 15,30 16 0-15,-2 9 1 16,-5 10 0-16,-21 33 0 16,-35 34-1-16,12 17 2 15,10 8-2-15,10-13-1 16,21-6-1-16,36-10 0 0,26-24-2 15,32-25-1-15,14-10 1 16,15-13-1-16,21-7-3 16,3-19-4-16,30-6-28 15,-3-16-4-15,16-4 2 16,-1-13-1-16</inkml:trace>
  <inkml:trace contextRef="#ctx0" brushRef="#br0" timeOffset="750.0429">3222 1394 98 0,'11'-44'39'16,"-54"48"1"-16,-14 5 1 0,-7 12-36 15,-9 6-3-15,-8 12 1 16,-4 3-1-16,14 7 0 16,20 0-2-16,15 2 1 15,13 2-1-15,13-3-1 16,21-8 1-16,12-7-1 15,17-12 0-15,12-9 1 16,14-21-1-16,4-16 0 16,7-15 1-16,-2-15 0 15,-3-12 0-15,-5-4 1 16,-67 69-1-16,55-69 1 15,-55 69 1-15,33-74-1 0,-33 74 1 16,16-54-2-16,-16 54 2 16,-8-34-1-16,-15 18-1 15,-12 20 0-15,-4 9-1 16,0 12 0-16,2 5 0 15,17 10 1-15,13-7-1 16,29-16 1-16,20-15 0 16,14-9 1-16,12-7 0 15,7-2 0-15,-2-1 0 16,-2 2 0-16,-8 4 0 15,-11 11 0-15,-12 11-1 16,-15 14 1-16,-14 10-1 16,-10 8 0-16,-9 7 0 15,-5 3-1-15,-4 0 1 16,-1-6-1-16,2-7 0 0,7-10-1 15,5-17 2-15,4-13-1 16,27-16 1-16,1-13 1 16,7-14 0-16,7-8 0 15,4-9 1-15,5-3 0 16,-51 63 0-16,53-63-1 15,-53 63 2-15,46-54-3 16,-12 14 2-16,3 15-2 16,-8 21-1-16,-5 17 1 15,-5 19-2-15,-5 9 0 16,5 11-3-16,-1 2 0 15,7-6-9-15,-2-18-25 16,27-11-3-16,-1-23 1 16,17-17 0-16</inkml:trace>
  <inkml:trace contextRef="#ctx0" brushRef="#br0" timeOffset="967.0553">4857 873 108 0,'0'0'41'15,"0"0"1"-15,0 0-1 16,10-25-40-16,-28 75-1 16,2 53 2-16,-4 42-3 15,8 17 1-15,-9-29-3 16,18-7-4-16,16-17-32 15,-14-41 0-15,7-13-1 0,-6-20-2 16</inkml:trace>
  <inkml:trace contextRef="#ctx0" brushRef="#br0" timeOffset="1323.0757">4610 1377 118 0,'0'0'43'0,"0"0"0"15,18 7-2-15,16-6-41 16,-34-1-3-16,58-12-10 16,-58 12-23-16,80-24-6 0,-31 8 1 15,-1 1 12-15,5-1 6 16,-8-3 5-16,8 4 9 15,-6 2 10-15,-47 13 27 16,87-26 6-16,-87 26 0 16,80-10-12-16,-10 11 0 15,-23 12-7-15,-35 20-4 16,-12 12-2-16,-20 10-3 15,-3 3 0-15,4-3-2 16,6-1-1-16,6-13-7 16,0-12-5-16,14-5-28 15,-7-24-2-15,14 5 0 16,-4-25-1-16</inkml:trace>
  <inkml:trace contextRef="#ctx0" brushRef="#br0" timeOffset="1468.084">5371 1092 110 0,'-30'-80'4'0,"30"80"-3"16,-37-71-1-16,37 71-43 15</inkml:trace>
  <inkml:trace contextRef="#ctx0" brushRef="#br0" timeOffset="1935.1107">5963 1242 101 0,'-21'50'39'0,"-4"1"2"16,-4-10-2-16,13 15-33 15,11 4-1-15,3-2-3 16,13-7 1-16,-4-6-1 15,4-7 0-15,-2-13 1 16,2-10-1-16,1-14 0 0,4-12 0 16,5-16 0-16,1-14-1 15,-22 41 2-15,35-58-3 16,-35 58 0-16,36-72 0 15,-36 72 0-15,45-65 0 16,-45 65 0-16,39-60 0 16,-39 60 0-16,31-31 0 15,1 9 0-15,6 24 0 16,-10 14 0-16,7 22 0 15,-4 19-7-15,-3 7-1 16,12 5-14-16,-12-21-17 16,22 0-2-16,-5-13 0 15,11-6 0-15</inkml:trace>
  <inkml:trace contextRef="#ctx0" brushRef="#br0" timeOffset="2518.144">6951 1343 76 0,'0'0'39'16,"0"0"2"-16,0 0-1 16,0 0-12-16,25-28-21 15,-25 28-3-15,-10 16 0 16,-4 3-1-16,2 12-1 15,-7 4 0-15,8 3-1 16,-2 0 1-16,14-2 0 16,7-6-1-16,11-12 2 15,10-12-3-15,10-13 0 16,8-14 0-16,8-6 0 15,-55 27 0-15,61-37 0 0,-61 37 0 16,61-51 0-16,-61 51 0 16,66-54 0-16,-66 54 0 15,53-55 0-15,-53 55 0 16,51-44 0-16,-51 44 0 15,0 0 0-15,32-29 0 16,-18 42 0-16,-12 15 0 16,-3 15 0-16,-10 16 0 15,1 2-13-15,15 2-19 16,-4-11-10-16,18-19-2 15,-3-15 0-15,16-8 1 16</inkml:trace>
  <inkml:trace contextRef="#ctx0" brushRef="#br0" timeOffset="2975.1702">8077 1264 86 0,'0'0'39'0,"0"0"0"0,0 0 2 16,0 0-25 0,0 0-11-16,-11-12-1 0,-10 30-1 15,-1 13 0-15,-11 7-1 16,3 7 1-16,-1 3-1 15,8 6 0-15,9-3-1 16,21-16 0-16,11-10-1 16,14-10 0-16,7-10-1 15,7-10 2-15,3-8-1 16,1-7 0-16,-4-10 0 15,-6-5 0-15,-40 35 0 16,0 0-2-16,37-63 0 16,-37 63-5-16,1-55-8 15,-1 55-15-15,-16-54-11 16,16 54 0-16,0 0-1 15,-44-59 3-15</inkml:trace>
  <inkml:trace contextRef="#ctx0" brushRef="#br0" timeOffset="3502.2003">8735 1333 108 0,'4'-28'40'0,"-4"28"1"16,-10 21-2-16,5 0-36 15,5 10 0-15,-5 5-2 16,2 3 2-16,-2 0-2 15,8-2 1-15,4-9 0 16,10-7-1-16,7-16 0 16,9-12 0-16,9-11 1 15,2-14-1-15,-44 32 1 16,56-42 0-16,-56 42 0 15,53-56-2-15,-53 56 0 16,56-58 0-16,-56 58 0 0,40-51 0 16,-40 51 0-16,13-21 0 15,-10 11 0-15,0 22 0 16,-18 10 0-16,4 17 0 15,-8 13 0-15,5 12-4 16,3-5-4-16,11-28-16 16,36-9-17-16,-5-12-2 15,22-7 1-15,-2-16-1 16</inkml:trace>
  <inkml:trace contextRef="#ctx0" brushRef="#br0" timeOffset="3854.2205">9623 1316 115 0,'26'-54'42'16,"-26"54"2"-16,0 0-2 16,-18-28-38-16,-6 22-2 15,5 12-1-15,-14 12 0 16,8 10 0-16,5-4 0 15,19-2-1-15,1-22 0 16,0 0 0-16,0 0 2 16,52 8-2-16,-19-10 0 15,7 1 0-15,-2 4 0 16,-4 5 0-16,-9 8 0 15,-11 12 0-15,-8 8 0 16,-13 5 0-16,-14 1 0 16,-3-4 0-16,0 0 0 0,-2-9-2 15,8-7-1-15,-1-13-5 16,19-9-18-16,-10-14-15 15,17-3-2-15,1-9 0 16,8-5-1-16</inkml:trace>
  <inkml:trace contextRef="#ctx0" brushRef="#br0" timeOffset="4747.2715">10920 1113 90 0,'0'0'36'0,"9"-61"1"16,-9 61-8-16,12-58-25 16,-12 58-1-16,0 0-1 15,16-59 0-15,-16 59 0 16,0 0 2-16,0 0-3 15,27 51 2-15,-13 24-2 16,3 25 1-16,-2 13-1 16,-2-14 2-16,5 3-2 15,10-13 1-15,-4-25-1 16,4-26 1-16,1-22 1 0,2-18-1 15,1-21 1-15,2-16 0 16,-34 39-1-16,39-60 0 16,-39 60 0-16,38-89-1 15,-18 40 0-15,4-7-1 16,-4-1 1-16,3-2-1 15,0 5-1-15,1-16-4 16,-4 12-3-16,0 0-21 16,-20 58-14-16,54-88 2 15,-54 88-3-15,51-62 2 16</inkml:trace>
  <inkml:trace contextRef="#ctx0" brushRef="#br0" timeOffset="5252.3004">12281 1340 91 0,'0'0'38'0,"0"0"3"15,0 0-4-15,-67-40-28 16,24 26-1-16,-22 14-2 16,-7 11-1-16,-5 12-1 15,8 10-1-15,0 6-1 16,20 8 0-16,16-2-2 0,28-5 1 15,13-5-1 1,18-11 1-16,11-4-1 0,10-12 0 16,11-7 0-16,7-10 1 15,1-10 0-15,0-5-1 16,-5-5 0-16,-5-6 1 15,-11 1-1-15,-7-4 1 16,-38 38-1-16,0 0 1 16,40-51 1-16,-40 51-2 15,16-35 0-15,-16 35 0 16,0 0 0-16,-16 8 0 15,2 15 0-15,-1 11 0 16,2 6-2-16,8 5 1 16,5-3-3-16,5-6 0 0,15-5-3 15,-1-15-8 1,28-1-14-16,-15-14-12 0,20-5 0 15,-9-12 0-15,9-7 2 16</inkml:trace>
  <inkml:trace contextRef="#ctx0" brushRef="#br0" timeOffset="5574.3188">12804 1340 77 0,'0'0'40'16,"0"0"0"-16,-2 22 1 16,-8 9-14-16,-3 4-24 15,4 5 0-15,-4 4-1 16,5 0 1-16,0-4-1 15,5-2-1-15,-2-10 0 16,5-2 1-16,1-11-2 16,-1-15 1-16,0 0 0 0,19 1 0 15,-10-17 0-15,2-10-1 16,2-4 2-16,3-12-2 15,1-2 1-15,-17 44-1 16,19-57 2-16,-19 57-2 16,28-61 1-16,-28 61-1 15,27-60-1-15,-27 60-2 16,37-51-9-16,-37 51-17 15,35-51-13-15,-35 51 0 16,56-39-2-16,-56 39 1 16</inkml:trace>
  <inkml:trace contextRef="#ctx0" brushRef="#br0" timeOffset="5793.3314">13573 1177 116 0,'41'26'44'15,"-17"12"0"-15,-30 8-2 16,-19-1-39-16,-5 9-2 15,-2 4 1-15,6-4-2 16,11-2 0-16,10-10-3 16,2-7-1-16,14-10-9 15,-11-25-18-15,24 7-11 16,-3-23 0-16,12-8-1 15,-5-16 2-15</inkml:trace>
  <inkml:trace contextRef="#ctx0" brushRef="#br0" timeOffset="5905.3378">13731 1195 114 0,'-8'-110'39'0,"8"110"-13"16,-22-96-25-16,22 96-39 16,-18-81-3-16,18 81-2 15</inkml:trace>
  <inkml:trace contextRef="#ctx0" brushRef="#br0" timeOffset="6527.3734">14665 1317 88 0,'-28'-19'39'0,"2"15"1"16,-8 8 0-16,-5 5-19 15,-9 8-19-15,-9 6 0 16,-3 7 0-16,-4 4 1 0,2 2 0 15,1 1 0-15,7-1 0 16,9 1-2-16,14-5 1 16,13-3-1-16,16-6 0 15,21-9-1-15,18-7-1 16,16-8 2-16,13-6-1 15,12-11 0-15,3-5 1 16,0-8-1-16,-4-5 0 16,-5 1 1-16,-10-2 1 15,-16 0-2-15,-9 5 0 16,-17 4 0-16,-6 8 0 15,-7 6 0-15,-7 14 0 16,0 0 0-16,-17 20 0 0,3 13 0 16,-1 8 0-16,-2 6 0 15,3 6 0-15,4 1 0 16,7-2-4-16,14-8-2 15,7-27-8-15,30-7-13 16,-5-22-12-16,24-10-2 16,4-22-2-16,14-9 2 15</inkml:trace>
  <inkml:trace contextRef="#ctx0" brushRef="#br0" timeOffset="6751.3862">15442 887 118 0,'0'0'44'0,"13"-89"0"0,-13 89-1 15,0 0-41-15,0 0 0 16,-16-29-2-16,-5 87 2 16,-9 46-2-16,4 42 0 15,-7 6-3-15,5-13 1 16,8-15-3-16,10-26-3 15,18-38-21-15,-17-25-13 16,12-12 0-16,-3-23-1 16,0 0 2-16</inkml:trace>
  <inkml:trace contextRef="#ctx0" brushRef="#br0" timeOffset="7083.4052">15197 1354 103 0,'-31'-27'43'0,"-1"3"1"16,18 14 0-16,14 10-25 15,20-1-17-15,-20 1-2 16,52 5 0-16,-52-5 0 16,81-7 0-16,-31 3 0 15,5-3 0-15,-7 1 0 16,4 1 0-16,-2-1 0 15,2 2 0-15,-52 4 0 16,60-2 0-16,8 9 0 16,-17 10 0-16,-20 8 0 15,-21 16 0-15,-22 4 0 16,-6 5 0-16,-3 3 0 15,4-5-3-15,8-8-3 16,-1-17-12-16,26-2-11 0,-16-21-11 16,27-4-1-16,-4-16-2 15,9-13 1-15</inkml:trace>
  <inkml:trace contextRef="#ctx0" brushRef="#br0" timeOffset="7241.4142">15951 1099 122 0,'-6'-81'43'15,"6"81"0"-15,-10-67-4 16,10 67-47-16,0 0-22 16,-1-68-13-16,1 68 0 15,0 0-1-15,0 0 2 0</inkml:trace>
  <inkml:trace contextRef="#ctx0" brushRef="#br0" timeOffset="8153.4664">16420 1063 112 0,'0'0'43'0,"17"52"2"16,-36 2-1-16,-28 4-40 16,-12 2 1-16,-7 0-3 15,14-1-2-15,4-1 0 16,21-1 0-16,14-12 0 15,15-8 0-15,16-12 0 16,14-13 0-16,12-15 0 0,7-13 0 16,7-10-3-1,0-15 2-15,-58 41-1 0,62-54 1 16,-62 54 0-16,52-72-2 15,-52 72 3-15,47-75-2 16,-47 75 2-16,28-74-1 16,-28 74 2-16,23-58 0 15,-23 58 1-15,9-48 1 16,-9 48-1-16,0 0 0 15,0 0 1-15,29-72-3 16,-29 72 0-16,0 0 0 16,0 0 0-16,59 13 0 15,-59-13 0-15,0 0 0 16,48 65 0-16,2-24 0 0,-7-3 0 15,-2-4 0-15,-15 1 0 16,-10 6 0-16,-21 0 0 16,-4 4 0-16,-8-7 0 15,0-3 0-15,0-5 0 16,3-6 0-16,8-9 0 15,6-15 0-15,15-7 0 16,9-15 0-16,12-10 0 16,4-13 0-16,-40 45 0 15,61-54 0-15,-61 54 0 16,68-60 0-16,-68 60 0 15,75-52 0-15,-75 52 0 16,61-41 0-16,-24 20 0 16,10 12 0-16,-14 18 0 15,-4 16 0-15,-9 11 0 0,-11 12 0 16,-6 4 0-16,11-6 0 15,5-12 0-15,7-7-13 16,19-5-3-16,-12-17-4 16,30 3-4-16,-17-16-4 15,25 4 0-15,-22-14-2 16,17 4-1-16,-16 2-1 15,-6 1 3-15,9 14 47 16,-40-6 5-16,12 11 4 16,-25-8 4-16,8 13 1 15,-25-9 7-15,17-4 4 16,-18 13-5-16,0-11-38 15,18-2-7-15,-7 11-8 16,25 4-8-16,-18-15-7 0,31 28-13 16,-11 1-2-16,11 4-2 15</inkml:trace>
  <inkml:trace contextRef="#ctx0" brushRef="#br1" timeOffset="13106.7497">2297 2079 48 0,'-9'-4'30'16,"9"4"3"-16,-16-5-1 15,4 0-22-15,12 5-1 16,0 0-3-16,0 0 1 15,0 0-4-15,0 0-1 16,18-7 0-16,-7 5-2 16,3 1 0-16,2-1 1 15,5 2-1-15,1 1 0 16,3 2 0-16,4 1 0 15,4 1 1-15,6 0-1 16,10-1 1-16,4-1 0 16,9-3 0-16,9 1 0 15,7-4 0-15,9 0-1 16,8-2 1-16,5 1-1 15,7 1-1-15,2 2 1 0,2-1 0 16,3 2 0-16,5 2 0 16,2 0 0-16,2 0 0 15,5-1 1-15,-2-1-1 16,4 0 1-16,10-1 0 15,2-1-1-15,1 0 2 16,0-3-1-16,5 0 0 16,2 2 0-16,4-1 0 15,1 2 0-15,-3 1 0 16,2 0 0-16,3 0-1 15,3 1 1-15,-1-2-1 16,0 4 0-16,4-5 1 16,0 1-1-16,6 0 0 15,-4-3-1-15,-1-1 1 0,5-1 0 16,-5 0 0-16,1 1-1 15,-2-3 1-15,-2 3-1 16,-3-3 1-16,-3 3 0 16,0 1 0-16,-8-1 0 15,-1 4-1-15,1 0 1 16,-5-1 0-16,-1 2 0 15,-3 0 0-15,2-1 0 16,4-1 0-16,1-1 0 16,-1-2-1-16,1 0 2 15,0 2-2-15,4-3 2 16,-2 0-2-16,1 3 1 15,-8-1-1-15,0 1 1 0,-1 4 0 16,-5-1 0-16,1 1 0 16,-6-2 0-16,-1 0 0 15,-1-1 0-15,5 2 0 16,2-3 0-16,-6 1 0 15,1-1 0-15,-1 3 1 16,3 1-1-16,-1 3 0 16,-3-2-1-16,0 3 2 15,-3 0-1-15,-2 0 0 16,6 1-1-16,-1-1 3 15,1-3-3-15,-1-1 1 16,1-1 2-16,-6-3-2 16,6 1 1-16,-2-2-1 15,-3 2 1-15,-6-2-2 0,-4 0 2 16,-1 2-1-16,-6 3 0 15,-3 0 0-15,-1 0-1 16,-2 2 1-16,-2-1-1 16,1-1 1-16,-1 3 0 15,1-6 0-15,1 0 0 16,1-1 0-16,1 0 1 15,-2-2-1-15,-1 0 1 16,1-1-2-16,-6 2 1 16,0 0 0-16,-7 2 0 15,-3-1-1-15,-9 3 1 16,-4-3 0-16,-6 2 0 15,-8 0 0-15,-6 0 0 16,-9-1 0-16,-6 1 0 0,-5 0 1 16,-7 0-1-16,-6 1 0 15,-1 0 1-15,-1 2-1 16,1 2 0-16,3 1 0 15,3 2 0-15,3 0 0 16,1 0-1-16,3-2 1 16,2 0 0-16,-1-3 0 15,0-4 0-15,-2 0 0 16,0-3 1-16,-2 0-1 15,-2-2 1-15,-1 0-1 16,-2 1 0-16,-3 3 0 16,-4 1-1-16,0 6-5 15,-15-3-30-15,11 7 1 16,-11-7-3-16,-7 12 0 15</inkml:trace>
  <inkml:trace contextRef="#ctx0" brushRef="#br2" timeOffset="17038.9746">1626 2758 83 0,'-1'-17'37'15,"1"17"-2"-15,1-16 3 16,-1 16-32-16,-1 18-2 15,1 12 0-15,-1 13-1 16,-2 15-1-16,-2 13-1 16,-3 13 1-16,-2 13-2 15,-2 5-3-15,-1-1 0 16,-6-10-4-16,11 0-10 15,-7-25-20-15,10-8 0 16,0-29-1-16,7-17 1 16</inkml:trace>
  <inkml:trace contextRef="#ctx0" brushRef="#br2" timeOffset="17589.006">1213 2890 100 0,'-16'-9'38'15,"10"-9"2"-15,23 9-2 16,11-11-34-16,26 0-3 16,17-6-1-16,15-4 0 15,9-2 1-15,9-1-2 16,0-1 0-16,0 3-1 15,-5 7 2-15,-12 5 0 16,-11 3 1-16,-10 10 0 16,-15 5 0-16,-10 13 0 0,-12 9 0 15,-9 11 1-15,-11 12-1 16,-11 15 2-16,-6 11-2 15,-7 11 1-15,-9 12-1 16,-4 4 2-16,-4-3-2 16,4-3 1-16,1-11-1 15,9-13-2-15,6-16 3 16,7-14-1-16,12-21 0 15,8-16-1-15,9-18 0 16,1-13 1-16,4-8 0 16,2-7 1-16,2-4-2 15,-2-2 0-15,-2 5 1 0,-3 7-1 16,-7 12 0-1,1 12 0-15,-3 13 0 0,-2 8 0 16,-2 15 0-16,-2 12 0 16,0 9-2-16,-3 5 0 15,3 4-1-15,-3-5-3 16,10 7-3-16,-10-24-19 15,18 5-12-15,-3-21 0 16,11-2 0-16,-5-19 1 16</inkml:trace>
  <inkml:trace contextRef="#ctx0" brushRef="#br2" timeOffset="17777.0168">2869 3152 79 0,'0'-15'39'0,"0"15"0"0,-3 17 0 15,1 24-11-15,-8 0-24 16,4 11-2-16,-2 2 0 15,1 5-1-15,1-4-2 16,5-4-2-16,7-9-3 16,-5-27-31-16,20-8-2 15,-1-22-1-15,10-12-1 16</inkml:trace>
  <inkml:trace contextRef="#ctx0" brushRef="#br2" timeOffset="17916.0247">3006 2759 107 0,'-15'2'34'0,"4"2"-23"16,11-4-17-16,14 6-30 16,21 6-4-16</inkml:trace>
  <inkml:trace contextRef="#ctx0" brushRef="#br2" timeOffset="18233.0429">3586 2990 79 0,'-36'13'43'0,"1"8"-2"15,-12-10 2-15,13 13-12 16,-2-10-29-16,12 3 0 16,9 2-1-16,12 0 0 15,8 1-1-15,16 2 0 0,7-1 0 16,7 2 0-16,4-4 0 15,2 2-1-15,-5-2 1 16,-4 0 0-16,-5-4 1 16,-9 4-1-16,-11 0 1 15,-10 1-1-15,-12 2 1 16,-10 2-1-16,0 0-1 15,-8-4-2-15,6 8-5 16,-10-22-16-16,20 14-17 16,2-15 0-16,15-5 0 15,0 0-2-15</inkml:trace>
  <inkml:trace contextRef="#ctx0" brushRef="#br2" timeOffset="18684.0687">5112 2979 98 0,'0'0'38'0,"-1"17"0"16,-4 16-1-16,-14 11-36 16,4 8 0-16,-2 9-2 15,-2 7 2-15,2 1-2 16,1-3-1-16,10 1-7 15,-6-23-29-15,18-11 2 16,-6-33-2-16,32 1 0 16</inkml:trace>
  <inkml:trace contextRef="#ctx0" brushRef="#br2" timeOffset="18851.0782">5177 2660 102 0,'-25'10'34'0,"9"7"-3"15,13 9-19-15,-7-9-51 16,32 7 2-16,7-9 0 16,19 5 0-16</inkml:trace>
  <inkml:trace contextRef="#ctx0" brushRef="#br2" timeOffset="19166.0962">5742 2980 107 0,'-30'26'39'0,"-13"-12"1"15,9 6-2-15,7-8-34 16,3 2-2-16,8-3-1 16,13 0 0-16,12 0-1 15,11-1 1-15,12 0-2 16,6 3 1-16,3 1 1 15,1 1-1-15,-3 0 1 16,-2 4-1-16,-12 2 1 16,-8 6-1-16,-14 0 0 15,-10 4 1-15,-12 3-1 0,-7 0 0 16,-8 2-1-16,-4-3-1 15,2-2-3-15,0-19-9 16,18 9-24-16,-4-17-2 16,22-4 1-16,4-14-2 15</inkml:trace>
  <inkml:trace contextRef="#ctx0" brushRef="#br2" timeOffset="19798.1324">7138 3034 72 0,'0'-22'37'16,"4"10"0"-16,-5-3 1 15,1 15-12-15,0 0-22 0,0 0-1 16,-3 20 1-16,-2 9-1 16,-6 6 1-16,-1 11-1 15,-5 2 0-15,2 6 0 16,-4-3-2-16,7-5 1 15,0-9-1-15,9-7 0 16,8-15 0-16,9-15 0 16,11-16 0-16,4-9-1 15,8-11 1-15,0-6 0 16,4-4 1-16,2-1-2 15,-5 1 1-15,-3 5-2 16,-7 13 2-16,-4 8-2 16,-5 8 1-16,-3 14 0 15,0 11-1-15,-10 10 0 16,3 10 0-16,-1 8-2 0,4 9 0 15,0-2-2-15,9 4-2 16,-2-17-11-16,26 7-20 16,-7-21-2-16,19-5 2 15,-3-25-2-15</inkml:trace>
  <inkml:trace contextRef="#ctx0" brushRef="#br2" timeOffset="20127.1512">8066 3064 111 0,'-24'-19'40'16,"2"24"0"-16,-16-1 0 15,6 15-36-15,-4 8 0 16,5 11-1-16,1 4-1 16,9 7 0-16,7-1-1 0,10-3 0 15,12-6 0-15,12-4 0 16,9-14-1-16,7-14 1 15,6-12-1-15,-1-12 1 16,2-10-1-16,-5-6 1 16,-5-9-1-16,-9-2 0 15,-5 2 0-15,-12 0-1 16,-7 9 0-16,-8 5 0 15,-3 9-1-15,-2 1-1 16,2 13-1-16,11 5-1 16,0 0-4-16,-1-15-14 15,30 13-16-15,0-13-1 16,19 3 0-16,2-18 1 0</inkml:trace>
  <inkml:trace contextRef="#ctx0" brushRef="#br2" timeOffset="20323.1624">8743 2464 102 0,'-12'14'39'0,"-19"7"1"16,5 33-2-16,-10 9-35 16,3 11 1-16,1 10-1 15,4 5 0-15,7 4-3 16,7-7 1-16,9-4-4 15,4-16-3-15,17-2-24 16,-10-29-9-16,10-8 0 16,-16-27-2-16</inkml:trace>
  <inkml:trace contextRef="#ctx0" brushRef="#br2" timeOffset="20474.1711">8393 2915 130 0,'-15'-11'41'15,"0"-9"0"-15,15 20-11 16,30-9-33-16,8-12-14 15,28 15-22-15,-7-16-5 16,24 14 2-16,7-15-3 16</inkml:trace>
  <inkml:trace contextRef="#ctx0" brushRef="#br2" timeOffset="20969.1994">9792 3094 94 0,'0'0'38'0,"0"0"0"15,0 0 0-15,18 10-35 16,10-9-1-16,7-4 0 0,13 2 0 15,7-7 0-15,6-3 0 16,1-1-1-16,-2-3 0 16,-7-4 0-16,-10 2 0 15,-13-2 0-15,-17 0 0 16,-18 3 0-16,-12 2 1 15,-18 6-1-15,-10 6-1 16,-11 6 1-16,-5 11 0 16,-2 6 0-16,3 10 0 15,9 5 0-15,10 4-1 16,15 0 0-16,18 1 0 15,21-9-1-15,19-9-3 16,26-6-3-16,7-21-13 16,28 3-19-16,-2-22-1 0,14 2 1 15,-5-19-1-15</inkml:trace>
  <inkml:trace contextRef="#ctx0" brushRef="#br2" timeOffset="21155.21">10783 2951 109 0,'-36'21'40'16,"2"21"0"-16,-10-7 0 15,2 10-37-15,8 1-2 16,11 1 0-16,9-2-3 16,6-7 0-16,17-8-4 15,2-27-19-15,25 1-15 16,-3-25 1-16,15 0-2 0,-4-23 1 15</inkml:trace>
  <inkml:trace contextRef="#ctx0" brushRef="#br2" timeOffset="21286.2175">10788 2440 106 0,'-31'-23'33'0,"5"9"-21"16,16 8-12-16,10 6-38 15,21-4-2-15,11-7 0 16</inkml:trace>
  <inkml:trace contextRef="#ctx0" brushRef="#br2" timeOffset="21518.2308">11243 2309 95 0,'-14'30'39'16,"5"21"1"-16,-8 5-1 16,12 12-33-16,-7 15-2 15,3 8 0-15,0 4-1 16,2 0 0-16,-2-1-2 15,4-10 0-15,5-6-3 16,-2-14-1-16,6-7-10 16,-7-28-24-16,14-7-3 15,-11-22 0-15,20-16 0 16</inkml:trace>
  <inkml:trace contextRef="#ctx0" brushRef="#br2" timeOffset="21668.2394">11095 2916 109 0,'-19'-3'39'0,"18"14"1"15,1-11-1-15,29-7-39 16,14-1-5-16,3-19-25 16,26 7-8-16,3-17-2 15,14 3 1-15</inkml:trace>
  <inkml:trace contextRef="#ctx0" brushRef="#br2" timeOffset="22065.2621">11908 2167 107 0,'-21'16'41'0,"-16"9"1"15,4 33-1-15,-11 11-37 16,5 11-1-16,-1 10 0 16,3 11 1-16,-2 1-2 15,9-1 1-15,5-4-2 16,5-13 1-16,6-15-2 15,5-10 0-15,8-15 2 16,7-19-2-16,8-13 0 16,8-14 0-16,5-16 0 15,5-7 0-15,1-7 0 16,3-4 0-16,-2 0 0 15,-4 5 0-15,-5 4 0 16,-4 8 0-16,-8 8 0 16,-1 10 0-16,-12 1 0 0,9 26 0 15,-9-2 0-15,-3 4-3 16,1 4 0-16,-1 5 0 15,4 3-4-15,-5-12-4 16,18 13-12-16,-14-30-6 16,19 7-12-16,-6-19 1 15,12 0-1-15,-2-20 3 16</inkml:trace>
  <inkml:trace contextRef="#ctx0" brushRef="#br2" timeOffset="22440.2835">12073 2998 111 0,'-14'20'40'0,"-6"-9"1"15,13 10-1-15,-5-1-36 16,22-5-1-16,8-7 0 16,11-2-1-16,6-6 0 15,8-6-1-15,3-7 0 16,3-3 0-16,-3-5-1 15,-6-4 1-15,-7-6 0 16,-5 1-1-16,-11 0 1 16,-10 3-1-16,-11 4 1 15,-13 10-1-15,-12 6 0 16,-10 16 2-16,-8 11-2 15,-6 10 0-15,1 10 0 16,1 2 0-16,10 7 0 16,8-4 0-16,17 0 0 0,18-14 0 15,20-9 0-15,19-13-5 16,16-8 0-16,6-18-5 15,23 4-9-15,-9-32-8 16,21 9-11-16,-17-21-3 16,4 5-1-16,-16-12 0 15</inkml:trace>
  <inkml:trace contextRef="#ctx0" brushRef="#br2" timeOffset="23159.3246">12800 2819 98 0,'-13'-10'39'16,"-1"5"3"-16,14 5-3 15,-29 15-34-15,16 7-1 16,-5 8 0-16,1 10 0 15,-3 7-1-15,4 8 0 16,0 1-1-16,5 3 0 16,3-7-1-16,5-5 0 0,0-13 0 15,9-7 0-15,-6-27 0 16,19 2 0-16,-5-19-1 15,2-15 1-15,1-6 0 16,-1-9-1-16,5-8 2 16,0-2-4-16,0 5 4 15,2 3-2-15,-2 5 0 16,7 5-2-16,2 8 1 15,1 3-4-15,12 19-8 16,-12-14-8-16,23 26-9 16,-13-12-12-16,16 9-1 15,1-2-1-15,22-1 1 16</inkml:trace>
  <inkml:trace contextRef="#ctx0" brushRef="#br2" timeOffset="23644.3524">12712 3623 106 0,'-3'-18'39'16,"27"-9"2"-16,18-29-2 16,28-11-36-16,26-16-1 15,24-14 0-15,19-11 0 16,12-7-2-16,8 0 2 15,-4 0-3-15,-12 9 2 16,-16 11-2-16,-21 14 0 0,-24 13-3 16,-19 26-7-16,-33 0-17 15,-10 34-12-15,-20 8-1 16,-5 16-1-16,-10 6 1 15</inkml:trace>
  <inkml:trace contextRef="#ctx0" brushRef="#br2" timeOffset="24371.394">14161 2875 96 0,'-21'6'40'16,"0"12"0"-16,-12-4 0 15,7 9-34-15,-14 8-2 16,2 6 0-16,-4 6 0 15,7 4-1-15,6-4-1 16,13-1 0-16,14-6-1 16,17-7 0-16,16-17 0 15,12-7-1-15,14-12 0 16,4-12 0-16,5-11 0 15,-3-6 0-15,-5-7-1 16,-11-1 1-16,-12-1 0 16,-13 4-1-16,-12 1 1 0,-12 6-1 15,-10 6 2-15,-4 11-1 16,-5 3-1-16,4 10 1 15,1 4 0-15,16 0 1 16,-7 16-1-16,18-5 0 16,12 2 0-16,10-5 0 15,6 4 1-15,4-4-1 16,-1 6 1-16,0-3 0 15,-7 4-1-15,-8 3 1 16,-10 8-1-16,-11-1 1 16,-10 8-1-16,-8 5 1 15,-6 0-1-15,-2 2 1 16,-2-1-1-16,0-4 0 16,3-8 1-16,5-1 0 15,5-13 0-15,9-13-1 0,6-11 3 16,8-11-3-16,5-9 0 15,6-6 0-15,3-7 0 16,3-3 0-16,1-2 0 16,0 0 0-16,-5 6 0 15,-1 9 0-15,-3 0 0 16,0 6 0-16,3 16-11 15,-5-6-4-15,10 23-4 16,-10-16-6-16,27 28-6 16,-9-20-7-16,23 14-5 15,4-4 4-15,15-6 5 16</inkml:trace>
  <inkml:trace contextRef="#ctx0" brushRef="#br2" timeOffset="24799.4185">15473 3217 118 0,'-12'4'40'0,"-5"-9"-5"16,1-6-15-16,16 11-60 15,-20-20-4-15,1 17 1 16,-12-6-2-16</inkml:trace>
  <inkml:trace contextRef="#ctx0" brushRef="#br2" timeOffset="26214.4994">7385 3803 97 0,'19'-1'38'16,"28"-15"2"-16,37 1-3 15,24-12-34-15,25-4-2 16,18-1 0-16,13 3-1 16,3 2 1-16,-3 6-3 15,-11 7 0-15,-15 3-2 16,-13 11-3-16,-22-5-7 15,-9 13-24-15,-22-8 2 16,-11 8-3-16,-25-8 2 16</inkml:trace>
  <inkml:trace contextRef="#ctx0" brushRef="#br2" timeOffset="26964.5423">2211 5051 83 0,'0'0'37'15,"0"0"0"-15,20-19 0 16,9 12-35-16,14-4 1 15,13-4-1-15,12-7 1 16,10-2 1-16,0-11-1 16,6 2-1-16,-11-10 0 15,-7-2 0-15,-18-3 0 16,-19 4 0-16,-23 0 0 15,-16 8 0-15,-22 10-1 16,-20 8 1-16,-16 13-1 0,-11 12 0 16,-9 16 0-16,-5 11 1 15,4 12-1-15,8 6 0 16,14 6 0-16,19 0 0 15,21-3-1-15,27-2 0 16,25-8-2-16,26-14-2 16,29-3-1-16,7-20-16 15,30 3-18-15,-3-15-2 16,15-1 2-16,-9-16-2 15</inkml:trace>
  <inkml:trace contextRef="#ctx0" brushRef="#br2" timeOffset="27504.5732">3543 4699 96 0,'0'0'38'0,"-28"-16"2"16,6 25-2-16,-20 3-33 16,7 8-1-16,-7 9-2 15,-2 8 1-15,-2 8-2 16,2 5 1-16,3 3 1 15,9-4-2-15,10-1 2 16,15-7-2-16,13-11 1 16,17-13-2-16,12-13 1 15,11-13-1-15,11-13-1 16,4-13 1-16,0-9-1 15,0-5 1-15,-6-5-1 16,-10-2 0-16,-6 5 1 16,-12 9-1-16,-7 7 0 15,-8 14 0-15,-12 21 0 0,2 24 0 16,-14 20 0-16,-4 27 1 15,-5 23 1-15,-3 19-1 16,-3 18 1-16,-2 12-1 16,-1 0 3-16,3-7-1 15,0-9 1-15,4-17-3 16,1-19 3-16,3-20-2 15,-1-23 2-15,2-20-2 16,-4-22 0-16,0-18 0 16,1-20-2-16,3-13 1 15,4-17-2-15,4-15 1 16,9-8 0-16,10-9 0 15,16-3 0-15,6-4-2 16,15 11-3-16,0-5-5 0,20 21-9 16,-10-9-6-16,22 22-16 15,-5 0-1-15,16 12-1 16,3-2 2-16</inkml:trace>
  <inkml:trace contextRef="#ctx0" brushRef="#br2" timeOffset="28097.6071">5265 4068 95 0,'-2'30'38'16,"-7"8"-1"-16,3 25-1 15,-7 10-35-15,-3 17 0 16,-7 16 0-16,-2 11 1 0,-6 1 1 16,0-3-2-16,2-11 3 15,7-12-2-15,6-22 1 16,9-17-2-16,11-24 2 15,14-22-2-15,11-24-1 16,6-18 1-16,8-14-1 16,4-10 1-16,0-8-1 15,0-2 1-15,-2 2-2 16,-5 9 1-16,-8 13 1 15,-3 16-1-15,-8 22 0 16,-7 18 0-16,-5 20-1 16,-2 15 1-16,-6 15 0 15,4 4-1-15,2 7 0 16,1-2-2-16,10-5-1 15,2-16-3-15,22-1-13 0,-11-29-11 16,25-4-8-16,-6-22-1 16,6-6-1-16</inkml:trace>
  <inkml:trace contextRef="#ctx0" brushRef="#br2" timeOffset="28467.6283">5867 4917 85 0,'-6'27'38'15,"5"-10"-1"-15,18 2 2 16,11-9-36-16,14-6-1 16,8-11 1-16,12-3 0 15,3-11 0-15,-1-3 0 0,-4-6-1 16,-7 0 0-16,-10-3 0 15,-16 4-1-15,-18 0 0 16,-16 6 0-16,-15 6 0 16,-11 7 0-16,-13 12 0 15,-5 7-1-15,-3 11 0 16,0 12 1-16,3 9-1 15,7 9 1-15,10 3 1 16,14 0-2-16,12-1 1 16,16-6-2-16,21-7 0 15,15-11-3-15,25-6-3 16,1-26-12-16,30 8-11 15,-6-27-10-15,11 0 1 16,-8-16-1-16</inkml:trace>
  <inkml:trace contextRef="#ctx0" brushRef="#br2" timeOffset="28646.6385">6976 4685 109 0,'-25'33'39'16,"-13"8"1"-16,8 22-12 15,0 0-24-15,4 2-3 16,8 2 0-16,6-7-3 15,15-5-1-15,-1-24-17 16,24-3-17-16,-5-21-3 16,18-10-1-16,-6-18 2 15</inkml:trace>
  <inkml:trace contextRef="#ctx0" brushRef="#br2" timeOffset="28789.6467">7038 4468 104 0,'-24'-42'41'0,"-6"3"-1"16,13 20-4-16,0 17-42 15,17 2-26-15,20 6-8 16,9 3 1-16,22 15-3 16</inkml:trace>
  <inkml:trace contextRef="#ctx0" brushRef="#br2" timeOffset="29353.6789">7643 4698 97 0,'-36'8'40'0,"-2"12"2"16,-17-3-1-16,9 11-36 15,-11 7-1-15,9 8-1 16,-1 5-1-16,9 2 0 16,12-4 1-16,10-2-3 15,17-11 2-15,16-8-2 16,15-15 0-16,11-15 1 15,10-10-1-15,8-10 1 16,4-11-2-16,-1-6 2 16,-5-8-2-16,-10 0 1 15,-4 2 0-15,-9 6-1 16,-11 9 0-16,-11 9 1 15,-12 24-1-15,0 0 1 0,-16 31-1 16,-3 15 1-16,-6 19 0 16,-7 19 0-16,-5 13 0 15,-4 13 0-15,4 5 0 16,-1 2-1-16,-4 1 4 15,4-11-3-15,6-9 2 16,3-18-1-16,4-18 0 16,7-18 1-16,-2-20 0 15,4-16 1-15,7-24-5 16,3-14 2-16,2-14-1 15,5-12 0-15,4-12-1 16,11-5 1-16,5-3 0 16,9-1-1-16,6 3 3 15,6 2-2-15,9 5-1 0,2 3 0 16,12 7-4-16,-4-11-7 15,18 16-10-15,-16-25-4 16,22 12-7-16,-13-18-7 16,6 6-1-16,-7-7 3 15</inkml:trace>
  <inkml:trace contextRef="#ctx0" brushRef="#br2" timeOffset="29750.7017">8398 4209 109 0,'-9'7'41'16,"-14"0"0"-16,6 24 0 15,0 5-38-15,-5 19 0 16,-3 14-1-16,-2 14-1 0,-2 12 0 16,2 1 0-16,1 3 1 15,3-7-3-15,4-7 3 16,5-14-2-16,4-15 1 15,9-17-1-15,9-21 2 16,9-16-1-16,10-17-1 16,5-10 0-16,4-11 0 15,6-6 1-15,1-1-1 16,-9 4 0-16,-1 8 0 15,-11 11-1-15,-6 11 1 16,-16 9 0-16,13 12-1 16,-13 4 1-16,1 7-1 15,1-3-1-15,6 1-1 16,5-9-1-16,13-4-3 15,0-17-7-15,21 7-6 0,-14-28-4 16,25 9-4-16,-10-30-2 16,14 2-9-16,-9-18 1 15,6-5 2-15</inkml:trace>
  <inkml:trace contextRef="#ctx0" brushRef="#br2" timeOffset="29913.711">9116 4301 100 0,'0'0'40'0,"-23"39"1"15,-9 8-2-15,10 16-34 16,-17 17-1-16,5 8-2 15,-3 5 0-15,4-1-4 16,8-2 0-16,0-16-7 0,15 4-13 16,-12-31-11-16,17-7-7 15,-6-23-2-15,11-17 1 16</inkml:trace>
  <inkml:trace contextRef="#ctx0" brushRef="#br2" timeOffset="30089.721">8776 4666 113 0,'11'-38'43'15,"16"20"0"-15,2 0-1 16,14-2-41-16,7 10-4 16,2-7-9-16,22 19-9 15,-20-21-8-15,16 17-14 16,-10-9 0-16,-1 6-2 15,-10-7 2-15</inkml:trace>
  <inkml:trace contextRef="#ctx0" brushRef="#br2" timeOffset="30952.7704">5253 5875 90 0,'0'0'38'16,"0"0"-1"-16,0 0-4 16,-14 26-29-16,10 14-1 15,-7 12 3-15,3 16-3 16,-5 10 2-16,2 12-4 15,0 1 0-15,2 3 3 16,1-10-2-16,6-11 0 16,3-15-1-16,4-14 2 15,4-13-2-15,3-16 1 16,3-15-1-16,2-12-1 15,1-11 0-15,1-10-1 0,-3-8 1 16,2-4-1-16,1-7 1 16,3-1-2-16,2 2 3 15,3 5-3-15,3 8 2 16,2 9 0-16,7 10 0 15,-2 13-1-15,1 13 1 16,-3 10-1-16,-4 13 1 16,-8 7 0-16,-8 9-1 15,-10 4 3-15,-12 2-2 16,-12-2 2-16,-14-2-1 15,-9-3 1-15,-8-10-1 16,-2-6 0-16,-1-13-1 16,2-13-3-16,13-7-2 15,2-24-13-15,30 10-9 0,1-20-14 16,24 1 2-16,9-8-3 15,19 6 4-15</inkml:trace>
  <inkml:trace contextRef="#ctx0" brushRef="#br2" timeOffset="31323.7916">6094 6363 94 0,'-23'10'39'0,"-4"12"1"16,-13 0-1-16,7 11-32 15,-10 1-1-15,9 8 0 0,2-1-2 16,9 3 0-16,9-4-1 16,14-3 1-16,15-11-2 15,14-13 1-15,13-11-3 16,10-10 1-16,5-16-1 15,3-6 0-15,-2-6 0 16,-9-7-1-16,-13-2 1 16,-12 2-2-16,-14 3 1 15,-14 6-1-15,-12 11 0 16,-11 6-1-16,-2 10-1 15,-2 4-1-15,9 15-6 16,-3-10-10-16,32 18-6 16,-7-20-12-16,32 23-1 15,5-18 0-15,19 0 2 0</inkml:trace>
  <inkml:trace contextRef="#ctx0" brushRef="#br2" timeOffset="31695.8129">6727 6428 103 0,'-19'1'40'16,"-15"-1"2"-16,0 11-1 15,-16-5-34-15,4 13-3 16,-3 2 0-16,8 9-1 16,7 0 0-16,8 3 0 15,14 0-2-15,17-6 1 16,14-10 0-16,14-10-2 15,18-15 0-15,6-15 0 16,9-13 0-16,4-11 0 16,-1-17 0-16,-1-6 0 0,-6-10 0 15,-11 0 0-15,-10 2 0 16,-8 7 0-16,-12 10 0 15,-12 15 0-15,-12 18 0 16,-11 23 0-16,-11 26 0 16,-5 20 0-16,-1 18-2 15,0 12-1-15,6 10 0 16,3 0-4-16,23 9-9 15,-1-26-4-15,36 5-5 16,-4-31-3-16,27 0-6 16,-7-23-6-16,10-7 2 15,-4-19 3-15</inkml:trace>
  <inkml:trace contextRef="#ctx0" brushRef="#br2" timeOffset="32183.8408">7331 6447 110 0,'-23'15'41'15,"-11"-2"1"-15,9 13 0 16,-10 0-38-16,19 3 1 15,6-2-3-15,11-2 2 16,8-6-3-16,15-8 1 16,9-9 0-16,5-8-2 15,8-12 0-15,3-8 0 16,-2-7 0-16,2-6 0 15,-3-3 0-15,-8 3-2 16,-6 4 2-16,-5 5 0 16,-11 16-1-16,-16 14 1 0,4 21 0 15,-17 18 1-15,-13 24-2 16,-9 21 2-16,-9 21-2 15,-5 12 2-15,-5 10-2 16,1-1 1-16,4-10-1 16,6-7 1-16,9-20-1 15,5-22 1-15,12-26 0 16,6-21-1-16,11-20 2 15,-6-26-1-15,6-12 1 16,0-13 1-16,1-12 0 16,4-13-2-16,2-4 0 15,4 1 0-15,8 2 0 16,10 4 0-16,3 7 0 15,9 7 0-15,8 14-5 0,-2 3-6 16,13 17-5-16,-8-14-6 16,27 20-4-16,-14-22-4 15,29 15-4-15,-1-16-10 16,14-3 7-16</inkml:trace>
  <inkml:trace contextRef="#ctx0" brushRef="#br2" timeOffset="32976.8862">8376 6390 88 0,'0'0'38'0,"-11"-3"-1"16,11 3 2-16,-21 6-34 16,14 7 0-16,-7 3-1 0,-1 12-1 15,-8 8 0-15,-1 9 1 16,-5 5-1-16,5-2 0 15,0-4-1-15,6-2 1 16,6-15-2-16,9-14 2 16,3-13-2-16,24-22-1 15,1-10 0-15,4-8-1 16,1-5 2-16,4-4-2 15,-4 0 2-15,-4 5-2 16,-5 6 1-16,-6 10-1 16,-5 10 1-16,-10 18 0 15,0 0 1-15,0 0-1 16,-8 20 0-16,2 2 1 15,7 1-1-15,0 4 1 0,9-6-1 16,10-3 1-16,17-11 0 16,7-9 0-16,12-11 0 15,11-9 0-15,4-7 0 16,4-4 0-16,-5-3 0 15,-4 1 0-15,-14 7 0 16,-9 7 1-16,-15 12-2 16,-11 10 0-16,-15 16 0 15,-11 15 0-15,-7 10 0 16,-3 6 0-16,0 7 0 15,2 0 0-15,11-2-3 16,9-8-1-16,23-5-6 16,4-25-7-16,32 5-8 15,-5-29-3-15,26 5-3 0,-8-20-10 16,10-5 2-16,-12-7 0 15</inkml:trace>
  <inkml:trace contextRef="#ctx0" brushRef="#br2" timeOffset="33327.9063">9551 6371 120 0,'-42'8'40'0,"8"14"1"16,-13 0-8-16,9 10-30 16,-1 5 0-16,11 4 2 15,2-1-2-15,11-2 0 16,10-5-1-16,15-8 0 15,10-9-2-15,14-13 0 16,10-10 0-16,7-10 0 16,6-9 0-16,-2-9 0 0,0-3 0 15,-6-2 0-15,-8-1 0 16,-6 5 0-16,-11 8 0 15,-10 5 0-15,-9 11 0 16,-5 12 0-16,-13 17 0 16,-3 7 0-16,0 12-2 15,-4 3 0-15,6 10-6 16,0-11-5-16,22 13-7 15,-7-26-4-15,36 11-4 16,-8-29-1-16,29-3-11 16,3-15 0-16,14-7 6 15</inkml:trace>
  <inkml:trace contextRef="#ctx0" brushRef="#br2" timeOffset="33648.9246">10343 6307 113 0,'-50'-3'41'0,"0"17"1"16,-14 2-1-16,14 5-36 15,-5 6-2-15,17 3-1 16,15-1 0-16,21-4-1 16,24-8-1-16,22-3 0 15,16-6 0-15,7-2-1 16,5-4 0-16,-4 4 1 15,-10 0-1-15,-13 6 0 16,-17 5 2-16,-20 4 1 16,-16 3-1-16,-13 4 2 0,-11-1-1 15,-5 0-2-15,1-2 0 16,-1-8 0-16,16-4-6 15,2-16-7-15,34 6-9 16,-1-27-4-16,36 8-5 16,0-23-11-16,23 0 1 15,3-13 0-15</inkml:trace>
  <inkml:trace contextRef="#ctx0" brushRef="#br2" timeOffset="33964.9427">10973 6226 117 0,'-30'8'42'0,"-22"-1"0"16,7 15-1-16,-2-5-38 15,9 4-1-15,10 0-1 0,13 0 1 16,19 0-2-16,12 0 1 16,14 0 0-16,4 1 0 15,4-2-1-15,-1 9 0 16,-7-2 2-16,-8 5-2 15,-10 1 0-15,-10 2 0 16,-11 1 0-16,-5 0 0 16,-6-4 0-16,-5-6 0 15,-3-1 0-15,-4-8 0 16,-1-2 0-16,-4-14-7 15,13 8-11-15,-18-21-4 16,23 13-5-16,-19-22-3 16,20 11-5-16,-12-12-7 15,4 0 3-15,-5 2 6 0</inkml:trace>
  <inkml:trace contextRef="#ctx0" brushRef="#br2" timeOffset="35196.0131">5287 7683 82 0,'11'-27'38'0,"-5"-1"-1"16,3 12 0-16,-8-6-28 15,8 9-3-15,-7-1-2 16,-2 14 0-16,7-12-1 16,-7 12-1-16,2 15 0 15,-2 9 0-15,-8 12 0 16,1 11 0-16,-6 7 0 15,-1 12-1-15,-2 10 0 16,-2 1-1-16,-2 1 1 16,4-8-1-16,2-8 0 15,5-10-1-15,3-12 1 16,7-10 0-16,2-17 0 0,9-13 1 15,4-11-1-15,3-10 0 16,4-13 2-16,2-4-1 16,2-3 0-16,0-5 0 15,-2 3 0-15,0 7 0 16,-2 5 0-16,-2 8 0 15,-1 13-1-15,-1 11 0 16,-1 9 0-16,0 13-1 16,3 7 1-16,-2 7-2 15,2 4 1-15,5 1-2 16,0 1-2-16,1-9-3 15,16 5-9-15,-12-27-8 16,22 8-5-16,-12-21-10 16,11-3-1-16,-6-14 3 0</inkml:trace>
  <inkml:trace contextRef="#ctx0" brushRef="#br2" timeOffset="35599.0362">6125 7961 98 0,'-14'-18'39'15,"3"12"1"-15,-12 0-2 16,-3 13-34-16,-3 6 1 15,0 13-1-15,-5 8-1 16,-1 6-1-16,-3 3 1 16,5 2-2-16,4-1 1 15,7-3-1-15,11-6-1 16,11-10 0-16,15-10 1 15,11-12-1-15,12-10 0 0,12-8 0 16,6-17 0-16,4-3 1 16,-2-8 0-16,-4-2 0 15,-6 1-1-15,-9 4 1 16,-13 5 0-16,-11 9 0 15,-10 10 0-15,-5 16-1 16,-20 4 0-16,1 19 0 16,-2 6-1-16,1 8 0 15,3 6-1-15,4 2-1 16,11 1-2-16,7-6-1 15,19 4-8-15,-2-30-8 16,26 11-5-16,-13-26-1 16,25 3-8-16,-12-15-3 0,8-6 1 15</inkml:trace>
  <inkml:trace contextRef="#ctx0" brushRef="#br2" timeOffset="35966.0571">6628 8042 97 0,'-6'-14'39'0,"-8"3"0"15,0 20 0-15,-1 2-36 16,0 14 0-16,-3 5 0 15,0 7 0-15,0 5-1 16,3 5 0-16,1-2-1 16,5-5 1-16,1-6-1 15,8-10 0-15,9-13 0 16,12-13 0-16,5-15 0 15,10-11-1-15,7-14 1 0,2-8 0 16,3-5 0-16,0-1 1 16,-4 3-1-16,-8 9 0 15,-7 8-1-15,-7 13 1 16,-8 14 0-16,-14 9-1 15,7 32-1-15,-11-1 0 16,1 11-1-16,2 3 0 16,9 4-2-16,11-3-2 15,13 3-3-15,2-25-10 16,29 13-5-16,-8-28-5 15,21 10-1-15,-6-23-10 16,2-2 2-16,-11-10 2 16</inkml:trace>
  <inkml:trace contextRef="#ctx0" brushRef="#br2" timeOffset="36350.0791">7502 8096 104 0,'-39'-24'41'16,"1"14"1"-16,-15 5-1 16,1 15-36-16,-5 11-1 15,8 11-2-15,2 10 0 16,10 4 0-16,12 1-1 15,18-3-1-15,20-10 1 16,17-14 0-16,19-14-1 16,15-16 0-16,10-19 1 15,11-18 0-15,2-13 1 16,-1-14-1-16,-6-10 0 15,-9-7 0-15,-12-5 1 16,-8 5-2-16,-13 7 0 16,-14 17 0-16,-12 14 0 0,-12 20 0 15,-15 28 0-15,-8 27 0 16,-10 25 0-16,-7 17 0 15,-1 21 0-15,1 5 0 16,8 5-5-16,7-6-5 16,24 4-5-16,-2-28-4 15,32 5-5-15,-9-29-5 16,41 1 0-16,-3-28-3 15,27-3-9-15,13-15 6 16</inkml:trace>
  <inkml:trace contextRef="#ctx0" brushRef="#br2" timeOffset="36864.1085">8463 7964 98 0,'-42'-3'37'16,"1"10"3"-16,-13 1-2 0,-2 15-35 15,-5 0 0-15,5 5-1 16,1 1 0-16,11 1-1 16,10-5 0-16,15-2 0 15,15-3 0-15,22-10 0 16,14 0 0-16,17-6 0 15,8 3-1-15,4 0 0 16,0 2 0-16,-3 4 1 16,-11 1-1-16,-13 5 0 15,-14 2 1-15,-15 5-1 16,-17-3 1-16,-8-3-1 15,-6 0-1-15,-4-4 0 0,4-4-3 16,-1-18-9-16,27 6-10 16,-15-19-7-16,30 3-10 15,5-14-1-15,22 3 0 16,2-10 2-16</inkml:trace>
  <inkml:trace contextRef="#ctx0" brushRef="#br2" timeOffset="37469.1431">8861 8050 97 0,'-3'-13'40'16,"3"13"0"-16,-24 3 0 16,11 7-36-16,-8 7 0 15,1 11-2-15,1 4 1 16,-1 12 0-16,0 3-1 0,8 1 0 15,-2 5-1-15,6-5 0 16,3-4 0-16,5-5 0 16,0-8-1-16,5-9 0 15,-5-22 0-15,19 7 0 16,-5-19 0-16,4-14 0 15,-1-6 0-15,4-12 0 16,-3-4 1-16,3-9-1 16,1-5 1-16,-1-2 0 15,1 4 0-15,-3 7-1 16,3 7 1-16,-2 7 0 15,6 9-1-15,3 9 1 16,0 17-1-16,2 8 0 16,-1 8-1-16,1 10 1 0,0 8-1 15,-6 2 0-15,-4 6-1 16,-12 6 1-16,-9 1 0 15,-7 3 0-15,-12-2 0 16,-10-4 0-16,-8-4 1 16,-7-2 0-16,-1-9 0 15,0-1 0-15,1-8 0 16,1-2-1-16,6 3 1 15,0 2 0-15,4 7 0 16,-2 9 0-16,-3 13 1 16,-2 11-1-16,-7 12 1 15,-2 6-2-15,2 2 1 16,4-5-2-16,8-1-4 0,1-25-10 15,33-3-6-15,1-47-5 16,41 5-2-16,-2-44-8 16,28-8-5-16,9-16 2 15</inkml:trace>
  <inkml:trace contextRef="#ctx0" brushRef="#br2" timeOffset="37986.1727">9684 8067 98 0,'0'-19'41'15,"-5"7"0"-15,-16 0 0 16,-1 15-35-16,-16 7-2 16,-5 11-1-16,-9 9 0 15,-2 7 0-15,-5 7-2 16,7 4 1-16,4 0-1 15,12-3 1-15,15-7-2 16,18-7 1-16,17-14-1 16,18-11 0-16,20-13 1 15,9-13-1-15,6-6 0 16,3-11 0-16,0-2 0 15,-5-5 1-15,-11 1 0 0,-11 2-1 16,-14 7 1-16,-10 11-1 16,-10 5 0-16,-9 18 1 15,-19 3-1-15,-2 14 0 16,-2 15-1-16,-3 7 0 15,2 7-1-15,7-1 0 16,9 3-3-16,9-10-1 16,18 3-8-16,2-26-5 15,30 6-4-15,-6-32-4 16,24 8-1-16,-13-26-1 15,13 3-9-15,-7-7 3 16</inkml:trace>
  <inkml:trace contextRef="#ctx0" brushRef="#br2" timeOffset="38306.191">10179 8243 7 0,'29'-42'18'0,"5"24"4"15,-27-15 3-15,7 24 4 16,-22-3 10-16,8 12 2 0,-29 10-1 15,13 10-35-15,-10 5 0 16,2 8-2-16,1 4 0 16,7 1-1-16,1-2 0 15,8-4-1-15,9-10 0 16,8-10 0-16,12-15-1 15,10-9 1-15,5-11-1 16,6-12 1-16,1-4-1 16,2-6 1-16,-1-3 1 15,-2 5-1-15,-7 6 0 16,-6 15 0-16,-8 8 0 15,-5 13-1-15,-4 13 0 16,-7 11 0-16,-1 12-1 16,-4 6-2-16,0 7-2 0,-3-9-5 15,11 11-4-15,-11-22-5 16,22 11-5-16,-14-29-3 15,28 12-2-15,-16-30-3 16,22 1-8-16,3-7 5 16</inkml:trace>
  <inkml:trace contextRef="#ctx0" brushRef="#br2" timeOffset="39073.2349">6044 9102 80 0,'0'-49'39'0,"-11"-1"-2"16,-3 8 1-16,-8-3-31 15,2 16 0-15,-11 3-1 16,-1 17-1-16,-6 7-1 16,-3 20 0-16,-7 15-1 15,1 24 0-15,-10 19-1 16,-2 19 0-16,2 17 0 15,3 15-1-15,3 7 1 16,9 7-1-16,11-6-1 16,10-11-1-16,20-16-2 15,8-22-3-15,18-11-8 16,-9-41-12-16,24-4-7 0,-14-32-7 15,6-7-1-15,-16-22 2 16</inkml:trace>
  <inkml:trace contextRef="#ctx0" brushRef="#br2" timeOffset="39275.2464">5197 9743 111 0,'-41'-27'40'0,"21"17"2"16,8-3-2-16,29 2-35 15,10-1-2-15,27-2-2 16,22-3-2-16,17-2-1 15,11 0-1-15,9-4-2 16,12 9-3-16,-10-8-10 16,11 23-10-16,-29-6-12 0,-6 10 0 15,-22-5 0-15,-8 10 2 16</inkml:trace>
  <inkml:trace contextRef="#ctx0" brushRef="#br2" timeOffset="39936.2842">6340 9572 95 0,'-19'5'39'0,"-11"-5"2"15,6 11-2-15,-13-3-31 16,8 13-1-16,-6 6-3 15,2 13 1-15,2 5-2 16,5 5 0-16,2 2 0 16,13-2-1-16,5-4 0 15,13-6-1-15,15-17 0 16,15-12 1-16,10-18-2 15,8-11 0-15,3-12 0 16,2-13-2-16,-4-6 2 0,-9-7 0 16,-9 0-2-16,-18 2 1 15,-14 3 0-15,-12 7-1 16,-9 11 0-16,-10 6 1 15,-6 11-1-15,0 9 0 16,3 9 1-16,5 5-1 16,10 6 1-16,12 1-1 15,16 1-1-15,9-4 0 16,14 0 1-16,8-4-1 15,10-5 1-15,3-3 0 16,0-2 1-16,-1 1 1 16,-10-2 1-16,-4 2 2 0,-12-1 0 15,-8 2 0-15,-12 1 1 16,-12 0 0-16,-6 12 0 15,-13 3 0-15,-4 6-1 16,-4 8 0-16,-5 9-1 16,2 7 1-16,1 5-3 15,7 0 0-15,8 2 0 16,12-6 0-16,12-8 0 15,16-13 0-15,13-17 0 16,10-11 0-16,7-17 0 16,4-10 0-16,-1-11 0 15,-7-6 0-15,-8-4 0 16,-14-1 0-16,-12 7 0 15,-13 2-2-15,-12 8-2 16,-8 7-1-16,-6 13-1 16,-4-3-5-16,13 20-5 0,-9-14-3 15,21 12-2-15,0 0-2 16,33-7-2-16,-10-18-2 15,30 6-5-15,4-12-1 16,5-14 6-16</inkml:trace>
  <inkml:trace contextRef="#ctx0" brushRef="#br2" timeOffset="40139.2958">7667 8916 115 0,'-10'4'40'16,"-18"13"2"-16,6 35-10 15,-13 9-29-15,3 18 0 16,-2 21-1-16,-1 11 1 0,6 7-3 15,3-1 1-15,7-2-4 16,4-16-1-16,13-4-13 16,-9-39-7-16,23-2-8 15,-7-34-8-15,7-14-2 16,-3-28 3-16</inkml:trace>
  <inkml:trace contextRef="#ctx0" brushRef="#br2" timeOffset="40304.3053">7336 9641 120 0,'-27'-26'41'16,"12"18"1"-16,4-5 0 15,11 13-40-15,16-2 0 16,22-3-3-16,14 6-4 16,8-14-7-16,23 14-7 0,-13-27-6 15,19 22-7-15,-16-23-7 16,13 10-5-16,-5-8 2 15</inkml:trace>
  <inkml:trace contextRef="#ctx0" brushRef="#br2" timeOffset="40890.3388">8819 9029 69 0,'10'-19'36'16,"-8"-1"1"-16,0 10 2 16,-12-3-29-16,10 13-2 15,-23 11 0-15,8 14 0 16,-8 6-2-16,-1 21-1 15,-9 10-2-15,1 15 1 16,-5 11-1-16,-2 8-1 16,1 4 0-16,3 2 0 15,5-2-2-15,9-9-1 16,17-9-2-16,6-21-6 15,28 0-15-15,-7-33-6 16,25-8-12-16,-1-22 1 16,10-8-1-16,-9-19 2 0</inkml:trace>
  <inkml:trace contextRef="#ctx0" brushRef="#br2" timeOffset="41092.3504">8604 9658 108 0,'-29'0'40'16,"15"9"1"-16,14-9-1 15,0 0-37-15,32 7-1 16,9-7-1-16,14-3 0 16,11-1-1-16,8-3-2 15,5-3-3-15,15 11-16 16,-23-13-14-16,5 5-6 15,-18-8 0-15,-3 3-1 0</inkml:trace>
  <inkml:trace contextRef="#ctx0" brushRef="#br2" timeOffset="42040.4046">8987 9654 88 0,'0'0'39'0,"-18"6"1"16,18-6-1-16,-11 9-24 16,11-9-12-16,0 0-1 15,11 14 1-15,3-11 0 16,6 1-1-16,8-5-1 15,8-3 1-15,5-5-1 16,4-7 0-16,4-5 0 16,-1-4-1-16,-7-3 0 15,-5-2 0-15,-10-2 0 16,-15 1-1-16,-13 3 0 15,-12 2 1-15,-15 4 0 16,-8 5-1-16,-11 12 1 0,-6 9 1 16,-7 15 0-16,-5 15 0 15,2 14 1-15,3 12 0 16,6 4 0-16,11 8 0 15,14-5 0-15,18-4 0 16,22-12-1-16,17-17-1 16,21-12-1-16,17-18-4 15,16-8-6-15,-4-26-8 16,23 7-8-16,-21-29-4 15,15 8-9-15,-13-13-4 16,5 3 3-16</inkml:trace>
  <inkml:trace contextRef="#ctx0" brushRef="#br2" timeOffset="42628.4382">9674 9539 91 0,'9'-16'38'0,"-9"-4"1"16,0 20 2-16,3-17-34 0,-3 17-1 15,0 0-1-15,-7 27 0 16,-4 1 0-16,-4 11-1 15,-8 6-1-15,-1 10-1 16,-1 0 1-16,-1 3-1 16,3-4-1-16,4-7 2 15,6-9-3-15,6-9 0 16,8-19 0-16,15-11 0 15,5-14 0-15,13-17 0 16,4-10 0-16,5-8 0 16,3-6 0-16,2-4 0 15,-3 3 0-15,-6 5 0 16,-6 10 0-16,-8 11 0 15,-8 10 0-15,-5 17 0 16,-12 4 0-16,8 29 0 0,-10 4 0 16,-1 5 0-16,3 8-2 15,3 1-1-15,6 5-2 16,7-14-3-16,19 7-10 15,-6-27-5-15,28 9-3 16,-11-30-3-16,26 7 0 16,-13-23-9-16,7-3 1 15,-9-8 4-15</inkml:trace>
  <inkml:trace contextRef="#ctx0" brushRef="#br2" timeOffset="43166.469">10477 9703 19 0,'24'-25'27'0,"-30"-17"2"16,4 17 10-16,-26-4 3 16,1 16-1-16,-20-2 1 15,7 16-38-15,-11 5 0 16,1 11-1-16,1 12-1 0,3 10 1 15,12 6-3-15,8 1 0 16,15 0 0-16,11-5 0 16,15-4 0-16,10-12 0 15,11-12 0-15,9-15 0 16,4-13 0-16,3-10 0 15,0-12 0-15,-3-7 0 16,-5-8 0-16,-2 3 0 16,-10 2 0-16,-5 6 0 15,-10 12 0-15,-7 16 0 16,-10 13 0-16,-10 19-2 15,-7 22 4-15,-9 17-2 16,-5 21 0-16,-5 13 0 16,-7 14 0-16,-2 6 0 15,3 4 0-15,2-4 0 0,5-7 0 16,4-13 0-16,3-18-2 15,7-15 4-15,8-20-2 16,4-18 0-16,9-21 0 16,-6-16 0-16,7-18 0 15,2-9 0-15,0-15 0 16,4-11 0-16,2-7 0 15,2-2 0-15,6 4 0 16,3 4 0-16,5 6 0 16,5 7 0-16,7 10 0 15,3 11 0-15,11 9 0 16,-3-1-5-16,15 9-6 15,-10-14-5-15,18 12-4 16,-18-26-4-16,26 15-3 0,-24-34-2 16,20 12 0-16,-18-28-4 15,3-3 0-15</inkml:trace>
  <inkml:trace contextRef="#ctx0" brushRef="#br2" timeOffset="43400.4824">11283 8861 95 0,'0'0'41'15,"0"0"2"-15,-18 18-1 16,-3 26-29-16,3 10-9 15,-4 18 0-15,-1 13-2 16,-2 12 2-16,0 6-1 16,-2 0-1-16,1 1 0 15,1-7-2-15,5-8 0 0,1-8-4 16,5-22-2-16,9 0-9 15,-9-34-6-15,27 0-5 16,-13-25-3-16,17-12-3 16,-14-18-8-16,10-5 1 15,-11-10 4-15</inkml:trace>
  <inkml:trace contextRef="#ctx0" brushRef="#br2" timeOffset="43572.4922">11017 9712 18 0,'-7'-22'27'0,"-17"-14"5"16,15 22 9-16,-11-1 2 16,20 15 1-16,-14-7-1 15,28 14-36-15,3-12-7 16,18 0 0-16,7-4 0 15,10-5-3-15,9-5-1 16,4-7-3-16,11 2-8 0,-17-22-7 16,17 11-3-16,-20-31-6 15,21 9-5-15,-14-20-5 16,5 1 1-16</inkml:trace>
  <inkml:trace contextRef="#ctx0" brushRef="#br2" timeOffset="44198.528">12010 8762 102 0,'-17'16'43'16,"-15"11"1"-16,1 24-1 15,-21 17-37-15,1 12-1 16,-9 10 0-16,1 12 0 16,-4 2-3-16,8-1-2 15,1-4 0-15,9-6 0 16,8-13 0-16,12-16 0 0,13-17 0 15,12-19 0-15,16-17 0 16,12-17 0-16,11-14 0 16,8-13 0-16,6-7 0 15,1-5 0-15,2 1 0 16,-5 2 0-16,-8 11 0 15,-8 12 0-15,-8 9 0 16,-7 15 0-16,-7 9 0 16,-2 9 0-16,-2 8 0 15,-6 8 0-15,2 3 0 16,-1 2 0-16,0-1 0 15,-1 0 0-15,4-4 0 16,1-4 0-16,11-7 0 16,3-16 0-16,14-1-10 15,4-19-3-15,14 3-4 0,-7-27-3 16,16 15-2-16,-18-22-4 15,13 22 1-15,-24-13 2 16,-5 10 29-16,0 18 4 16,-29 2 6-16,27 7 5 15,-27-7 3-15,-3 29 3 16,-15-26 2-16,19 23-6 15,-9-16-23-15,8-10 0 16,-14 14 0-16,14-14 0 16,-11 0 0-16,11 0 0 15,-12-9-13-15,-3-6-1 16,15 15-5-16,-24-22-5 0,24 22-5 15,-11-46 0-15,22 17 0 16,-7-28-2-16,27-15-3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7" Type="http://schemas.openxmlformats.org/officeDocument/2006/relationships/image" Target="../media/image8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5.xml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7" Type="http://schemas.openxmlformats.org/officeDocument/2006/relationships/image" Target="../media/image11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7.xml"/><Relationship Id="rId5" Type="http://schemas.openxmlformats.org/officeDocument/2006/relationships/image" Target="../media/image10.png"/><Relationship Id="rId4" Type="http://schemas.openxmlformats.org/officeDocument/2006/relationships/image" Target="../media/image9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609600" y="152400"/>
            <a:ext cx="7924800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10CSC7 10 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Hui-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Tanguru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2459570"/>
              </p:ext>
            </p:extLst>
          </p:nvPr>
        </p:nvGraphicFramePr>
        <p:xfrm>
          <a:off x="214283" y="762000"/>
          <a:ext cx="8750332" cy="41148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Do the unit pretest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much we already know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issued with our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workbooks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WGHS keeps its promises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variation: what it is and why living things need 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Two types of variation: discrete and continuous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there are two types of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Examples of discrete and continuous variation – using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examples (+?)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Examples of each AND how to display the info correctly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examine sexual and Asexual reproduction (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p125)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Where Nature uses each – and why: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advs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disadvs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1702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1069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Tomorrow is </a:t>
            </a:r>
            <a:r>
              <a:rPr lang="en-NZ" sz="10800" dirty="0" err="1" smtClean="0">
                <a:solidFill>
                  <a:srgbClr val="FFFF00"/>
                </a:solidFill>
              </a:rPr>
              <a:t>Kaea’s</a:t>
            </a:r>
            <a:r>
              <a:rPr lang="en-NZ" sz="10800" dirty="0" smtClean="0">
                <a:solidFill>
                  <a:srgbClr val="FFFF00"/>
                </a:solidFill>
              </a:rPr>
              <a:t>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1017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6232686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22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excl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13&amp;20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18th of April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Atoms, Ions and Chemical Reactions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67-71, 74-83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29th of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Voltage and Current in Series and Parallel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42, 43, 46, 47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the 8th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Test on Acids and Bases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Last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, Fri the 9th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163 – 167, 170 – 180 and 183 - 185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1, Wed 30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Medical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Research Project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November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 rot="20035901">
            <a:off x="2294722" y="1866343"/>
            <a:ext cx="3817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Sample only</a:t>
            </a:r>
          </a:p>
        </p:txBody>
      </p:sp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1760" y="86400"/>
              <a:ext cx="5188440" cy="20472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7360" y="70201"/>
                <a:ext cx="5217241" cy="207923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45720" y="1703880"/>
              <a:ext cx="9061200" cy="43927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8520" y="1699200"/>
                <a:ext cx="9080640" cy="4410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88145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968681"/>
              </p:ext>
            </p:extLst>
          </p:nvPr>
        </p:nvGraphicFramePr>
        <p:xfrm>
          <a:off x="133350" y="157162"/>
          <a:ext cx="6889058" cy="571610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89873"/>
                <a:gridCol w="2829217"/>
                <a:gridCol w="784984"/>
                <a:gridCol w="784984"/>
              </a:tblGrid>
              <a:tr h="763788">
                <a:tc>
                  <a:txBody>
                    <a:bodyPr/>
                    <a:lstStyle/>
                    <a:p>
                      <a:pPr algn="l" fontAlgn="b"/>
                      <a:r>
                        <a:rPr lang="en-NZ" sz="2800" u="none" strike="noStrike">
                          <a:effectLst/>
                        </a:rPr>
                        <a:t>Left hand</a:t>
                      </a:r>
                      <a:endParaRPr lang="en-NZ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2800" u="none" strike="noStrike">
                          <a:effectLst/>
                        </a:rPr>
                        <a:t>Right hand</a:t>
                      </a:r>
                      <a:endParaRPr lang="en-NZ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</a:tr>
              <a:tr h="763788">
                <a:tc>
                  <a:txBody>
                    <a:bodyPr/>
                    <a:lstStyle/>
                    <a:p>
                      <a:pPr algn="r" fontAlgn="b"/>
                      <a:r>
                        <a:rPr lang="en-NZ" sz="2800" u="none" strike="noStrike">
                          <a:effectLst/>
                        </a:rPr>
                        <a:t>4</a:t>
                      </a:r>
                      <a:endParaRPr lang="en-NZ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800" u="none" strike="noStrike">
                          <a:effectLst/>
                        </a:rPr>
                        <a:t>16</a:t>
                      </a:r>
                      <a:endParaRPr lang="en-NZ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</a:tr>
              <a:tr h="246384"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</a:tr>
              <a:tr h="246384"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</a:tr>
              <a:tr h="246384"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</a:tr>
              <a:tr h="246384"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</a:tr>
              <a:tr h="246384"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</a:tr>
              <a:tr h="246384"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</a:tr>
              <a:tr h="246384"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</a:tr>
              <a:tr h="246384"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</a:tr>
              <a:tr h="246384"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</a:tr>
              <a:tr h="246384"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</a:tr>
              <a:tr h="246384"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</a:tr>
              <a:tr h="246384"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</a:tr>
              <a:tr h="246384"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</a:tr>
              <a:tr h="246384"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</a:tr>
              <a:tr h="246384"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</a:tr>
              <a:tr h="246384"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</a:tr>
              <a:tr h="246384"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1956815886"/>
              </p:ext>
            </p:extLst>
          </p:nvPr>
        </p:nvGraphicFramePr>
        <p:xfrm>
          <a:off x="228600" y="1447799"/>
          <a:ext cx="7543800" cy="45434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919231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03760" y="312480"/>
              <a:ext cx="8835840" cy="5859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89000" y="296640"/>
                <a:ext cx="8862480" cy="5885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88216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19040" y="111960"/>
              <a:ext cx="7692840" cy="10270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05000" y="96840"/>
                <a:ext cx="7723440" cy="105876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95400" y="1221508"/>
            <a:ext cx="5410200" cy="5597566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506160" y="1187280"/>
              <a:ext cx="8427240" cy="190584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92120" y="1177560"/>
                <a:ext cx="8448120" cy="1931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22029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66560" y="92880"/>
              <a:ext cx="7247160" cy="10540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52160" y="77400"/>
                <a:ext cx="7274520" cy="108432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5850" y="1172817"/>
            <a:ext cx="5391150" cy="5625548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158400" y="1935360"/>
              <a:ext cx="7798680" cy="19270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47240" y="1928520"/>
                <a:ext cx="7826040" cy="1948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29542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28760" y="276840"/>
              <a:ext cx="6066000" cy="35647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16160" y="260280"/>
                <a:ext cx="6083640" cy="3597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90485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2847</TotalTime>
  <Words>232</Words>
  <Application>Microsoft Office PowerPoint</Application>
  <PresentationFormat>On-screen Show (4:3)</PresentationFormat>
  <Paragraphs>43</Paragraphs>
  <Slides>10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240</cp:revision>
  <dcterms:created xsi:type="dcterms:W3CDTF">2006-08-16T00:00:00Z</dcterms:created>
  <dcterms:modified xsi:type="dcterms:W3CDTF">2015-02-10T04:13:52Z</dcterms:modified>
</cp:coreProperties>
</file>