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5" r:id="rId2"/>
    <p:sldId id="260" r:id="rId3"/>
    <p:sldId id="286" r:id="rId4"/>
    <p:sldId id="287" r:id="rId5"/>
    <p:sldId id="28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5M02D09\bdays&amp;yr\10CSC7\10CSC7.2%20spreadsheets\10CSC7%202015%20hande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Sheet1!$A$1:$B$1</c:f>
              <c:strCache>
                <c:ptCount val="2"/>
                <c:pt idx="0">
                  <c:v>Left hand</c:v>
                </c:pt>
                <c:pt idx="1">
                  <c:v>Right hand</c:v>
                </c:pt>
              </c:strCache>
            </c:strRef>
          </c:cat>
          <c:val>
            <c:numRef>
              <c:f>Sheet1!$A$2:$B$2</c:f>
              <c:numCache>
                <c:formatCode>General</c:formatCode>
                <c:ptCount val="2"/>
                <c:pt idx="0">
                  <c:v>4</c:v>
                </c:pt>
                <c:pt idx="1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8T22:22:44.43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FF0000"/>
    </inkml:brush>
    <inkml:brush xml:id="br7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893 884 68 0,'0'0'34'0,"0"0"0"15,0 0 1-15,0 0-22 16,0 0-4-16,0 0-1 0,0 0-4 16,0 0-2-16,0 0 0 15,0 0-2-15,0 0 0 16,0 0 0-16,43-3-3 15,-43 3-6-15,47-2-25 16,-16-1-1-16,5 1 0 16,2 0 0-16</inkml:trace>
  <inkml:trace contextRef="#ctx0" brushRef="#br0" timeOffset="458.0262">1796 922 100 0,'0'0'36'16,"0"0"2"-16,0 0-3 15,36-19-32-15,-36 19-2 16,37-12-1-16,-37 12-8 15,46-17-26-15,-46 17-4 16,57-15 0-16,-28 10 0 16</inkml:trace>
  <inkml:trace contextRef="#ctx0" brushRef="#br0" timeOffset="909.052">2616 956 103 0,'17'-2'38'15,"0"-6"1"-15,7 3-3 16,2-5-33-16,6 1-1 16,-32 9-1-16,36-10-2 15,-36 10-4-15,41-9-21 16,-41 9-11-16,48-8 1 15,-48 8-2-15,45-5 1 16</inkml:trace>
  <inkml:trace contextRef="#ctx0" brushRef="#br0" timeOffset="1338.0765">3553 966 107 0,'11'-3'39'16,"-3"2"0"-16,6 3-2 15,-5 7-29-15,7-9-7 16,7 0 0-16,5-4-1 15,6 1-2-15,4-3-2 16,10 2-7-16,-1-8-24 0,9 2-3 16,-5 0 1-16,4 4-2 15</inkml:trace>
  <inkml:trace contextRef="#ctx0" brushRef="#br0" timeOffset="1863.1066">4537 973 115 0,'7'0'38'0,"-7"0"1"16,15-2-2-16,5 1-36 15,-1-2-1-15,8 0-1 16,6-1-2-16,9-1-5 15,-2-5-26-15,12 0-4 16,-2-1 0-16,3 2-2 16</inkml:trace>
  <inkml:trace contextRef="#ctx0" brushRef="#br0" timeOffset="2280.1304">5380 1023 107 0,'8'3'38'15,"4"-3"1"-15,0-3-2 16,7-2-36-16,4 0-1 15,5-3-1-15,4 3-7 16,-5-5-28-16,9 5-2 16,-5-2 0-16,2 4-1 15</inkml:trace>
  <inkml:trace contextRef="#ctx0" brushRef="#br0" timeOffset="2600.1487">6073 1036 103 0,'14'-8'39'16,"-3"1"0"-16,7 1-3 15,0-2-34-15,5-1 0 16,4-1-2-16,3-1-2 16,4 3-7-16,-3-5-27 0,9 4-2 15,-5-1 1-15,6 1-2 16</inkml:trace>
  <inkml:trace contextRef="#ctx0" brushRef="#br0" timeOffset="2913.1666">6941 1061 110 0,'0'0'39'0,"9"7"1"16,-9-7-5-16,9-8-34 15,5 2-1-15,6-1 0 16,5-2-1-16,4-1-3 16,10 3-11-16,-2-4-23 15,2 3 0-15,-3 2 0 16,-3 4-2-16</inkml:trace>
  <inkml:trace contextRef="#ctx0" brushRef="#br0" timeOffset="3206.1834">7624 1055 93 0,'0'0'37'16,"5"6"1"-16,6-8-1 15,14-2-32-15,8-4-5 0,11-5-5 16,18-2-29-16,1-2-3 16,9-1 1-16,-1 1-3 15</inkml:trace>
  <inkml:trace contextRef="#ctx0" brushRef="#br0" timeOffset="3816.2183">8776 424 92 0,'0'0'37'0,"0"0"1"16,0 0 1-16,0 0-35 16,-7 40 0-16,-16 14 1 15,-14 38-4-15,-6 17 1 0,-8 12-3 16,-9-13-1-16,9 7-16 15,0-11-20-15,14-11 0 16,11-26-2-16,15-10 1 16</inkml:trace>
  <inkml:trace contextRef="#ctx0" brushRef="#br0" timeOffset="4186.2394">9007 988 101 0,'0'0'40'0,"0"0"0"16,6-3-1-16,8 3-34 16,0-1-3-16,8 0-1 15,9-1-1-15,5-3-4 16,10 0-31-16,-1-2-5 15,6 3 1-15,-4-2-1 0</inkml:trace>
  <inkml:trace contextRef="#ctx0" brushRef="#br0" timeOffset="4518.2584">9668 1032 106 0,'-7'0'39'0,"14"0"1"16,1-5-3-16,8-2-35 15,11 0-2-15,7 0 0 16,4-3-2-16,1-3-5 15,9 1-29-15,-7-2-3 16,0 3 0-16,-8 2-1 16</inkml:trace>
  <inkml:trace contextRef="#ctx0" brushRef="#br0" timeOffset="4868.2785">10266 1005 86 0,'7'4'40'15,"7"3"1"-15,-2-4-1 0,8 0-18 16,0-2-20-16,6-1 0 15,4-2-3-15,2-4-2 16,8 0-4-16,-5-9-21 16,9 4-12-16,-6-1-1 15,6 3 0-15,-11-1 1 16</inkml:trace>
  <inkml:trace contextRef="#ctx0" brushRef="#br0" timeOffset="5363.3068">11077 504 87 0,'0'0'38'0,"0"0"1"15,0 0 0-15,0 0-35 16,6 21-3-16,-25 50 2 16,-11 19-2-16,-6 16 0 15,-12-5-1-15,3 0-2 16,1 0-8-16,3-12-29 15,23-28 2-15,8-16-3 16,14-9 0-16</inkml:trace>
  <inkml:trace contextRef="#ctx0" brushRef="#br0" timeOffset="5747.3287">11538 919 102 0,'-3'10'40'16,"3"-10"0"-16,11 12-3 16,6-12-35-16,11-4-3 15,11 0-4-15,-39 4-21 16,49-15-11-16,-19 9-2 15,3-1 0-15,-1-1-1 16</inkml:trace>
  <inkml:trace contextRef="#ctx0" brushRef="#br0" timeOffset="6047.3459">12151 912 105 0,'-10'-2'40'16,"10"2"0"-16,0 0-1 16,20-9-39-16,7 1-3 0,-27 8-10 15,38-11-24-15,-38 11-1 16,52-12 0-16,-24 5-2 15</inkml:trace>
  <inkml:trace contextRef="#ctx0" brushRef="#br0" timeOffset="6451.369">13018 478 96 0,'0'0'38'0,"0"0"1"15,0 0-5-15,0 0-32 16,-35-1 1-16,19 28-1 16,-16 47 2-16,-7 22-3 15,-4 17 0-15,-8-3-3 16,1-1-2-16,9-1-33 0,2-15-2 15,24-32 1-15,6-15-3 16</inkml:trace>
  <inkml:trace contextRef="#ctx0" brushRef="#br0" timeOffset="6768.3871">13200 944 108 0,'11'-1'39'0,"0"3"1"15,13 3-3-15,5-3-37 16,4-2-4-16,17-1-30 15,-2-3-4-15,11 0-1 16,-4-2-1-16</inkml:trace>
  <inkml:trace contextRef="#ctx0" brushRef="#br0" timeOffset="7106.4065">13890 1034 113 0,'4'-6'41'0,"9"6"1"0,1-3-2 15,15-2-37-15,3 2-1 16,9-1-1-16,10 0-2 15,3-1-5-15,9 2-32 16,-3-1-4-16,4 5 1 16,-9 0-2-16</inkml:trace>
  <inkml:trace contextRef="#ctx0" brushRef="#br0" timeOffset="8483.4852">15010 571 75 0,'0'0'36'16,"14"-37"1"-16,-14 37 1 0,0 0-34 15,0 0 0-15,3-34 1 16,-3 34 0-16,0 0 0 15,0 0-1-15,-36 60 0 16,5 5-2-16,-8 23 2 16,-9 14-2-16,-2-5 0 15,-3 6-1-15,0-1-4 16,9-8-6-16,11-25-28 15,17-9-1-15,3-18-2 16,13-11-1-16</inkml:trace>
  <inkml:trace contextRef="#ctx0" brushRef="#br0" timeOffset="10837.6199">746 2355 101 0,'-8'-3'36'0,"8"3"1"16,0 0-3-16,-4-6-30 15,10 6-2-15,6 0-1 16,6 2-2-16,6-2-1 15,10 7-9-15,1-8-25 16,10 3 0-16,0-5 0 0,7 2-3 16</inkml:trace>
  <inkml:trace contextRef="#ctx0" brushRef="#br0" timeOffset="11297.6462">1589 2382 100 0,'0'0'38'0,"0"0"-1"16,0 0 0-16,0 0-32 16,0 0-3-16,12-3 1 0,5-1-3 15,5-4-2-15,11 2-7 16,1-9-24-16,11 4-5 15,-1-7 0-15,4 7-2 16</inkml:trace>
  <inkml:trace contextRef="#ctx0" brushRef="#br0" timeOffset="11731.671">2377 2366 101 0,'-7'6'37'0,"7"-6"2"15,0 0-1-15,-8 5-35 16,8-5 0-16,13-3-2 15,2-1-2-15,6 1-1 16,5-3-3-16,11 7-22 16,1-9-11-16,10 2 0 15,-1-5-2-15,2 3 1 16</inkml:trace>
  <inkml:trace contextRef="#ctx0" brushRef="#br0" timeOffset="12375.7079">3141 2426 89 0,'-1'7'39'15,"1"-7"0"-15,0 0 0 16,10 6-23-16,3-10-15 16,11-3-2-16,5-4-2 15,8 0-2-15,0-11-22 16,12 7-10-16,-3-6 0 15,5 6-1-15,-6 0 0 16</inkml:trace>
  <inkml:trace contextRef="#ctx0" brushRef="#br0" timeOffset="12729.7281">3788 2462 103 0,'-1'-8'37'0,"1"8"0"15,12-9-2 1,1 4-32-16,7-2-1 0,10-3-2 15,6 1-1-15,5-2-2 16,6 5-6-16,-5-7-24 16,9 9-4-16,-8-3 0 15,-2 8-1-15</inkml:trace>
  <inkml:trace contextRef="#ctx0" brushRef="#br0" timeOffset="13117.7503">4606 2424 107 0,'11'-8'37'15,"7"6"2"-15,-3-8-6 16,7 7-29-16,2-2-2 0,3 0-1 15,3 0-3-15,0-2-6 16,5 7-26-16,-9-7-4 16,4 6 1-16,-7-5-2 15</inkml:trace>
  <inkml:trace contextRef="#ctx0" brushRef="#br0" timeOffset="13401.7665">5131 2453 101 0,'0'0'38'15,"16"1"1"-15,-7-6-4 16,7 3-30-16,3-1-1 16,8 1-1-16,3-2-2 15,4-2-2-15,5 0-3 16,0-10-11-16,7 8-23 15,-5-6 0-15,1 4-1 16,-7-6-1-16</inkml:trace>
  <inkml:trace contextRef="#ctx0" brushRef="#br0" timeOffset="13796.7891">5884 2428 100 0,'0'0'40'15,"12"1"0"-15,-4-7-1 16,9 3-33-16,2-1-3 16,5 2 0-16,4-2-2 15,7-1-2-15,7 0-1 16,1-2-4-16,10 6-7 15,-6-8-24-15,6 6-3 16,-9-6 0-16,4 6 0 16</inkml:trace>
  <inkml:trace contextRef="#ctx0" brushRef="#br0" timeOffset="14110.8071">6559 2414 114 0,'15'-1'40'0,"10"3"1"16,1-11-10-16,10 7-27 15,5-3-1-15,3-2-3 16,4 0-2-16,-1-3-4 0,4 5-22 15,-9-6-11-15,1 7-1 16,-11-7 0-16,0 9 0 16</inkml:trace>
  <inkml:trace contextRef="#ctx0" brushRef="#br0" timeOffset="14449.8265">7212 2429 109 0,'23'5'42'16,"-1"-7"0"-16,9 5-2 15,2-7-33-15,4-1-3 16,3-1-2-16,2 0-2 15,2-2-1-15,1-1-2 16,3 4-2-16,-1-7-11 16,3 10-24-16,-6-5-2 15,3 8 1-15,-8-5 0 16</inkml:trace>
  <inkml:trace contextRef="#ctx0" brushRef="#br0" timeOffset="15080.8626">8424 1684 96 0,'6'-5'36'0,"-12"8"2"16,-1 20-1-16,-12 8-33 15,-5 15-1-15,-7 14 0 16,-6 16-1-16,-11 11 1 15,-6 14 0-15,-8 6-2 16,0 1 0-16,3-1-4 16,5-7-4-16,19-6-29 15,4-20-4-15,21-8 1 16,10-23-2-16</inkml:trace>
  <inkml:trace contextRef="#ctx0" brushRef="#br0" timeOffset="15522.8879">8431 2418 103 0,'0'0'38'15,"8"3"2"-15,3-8-2 16,11 0-35-16,6-3-3 15,6-5-5-15,15 5-29 16,-2-9-3-16,8 4-1 0,-4-3-2 16</inkml:trace>
  <inkml:trace contextRef="#ctx0" brushRef="#br0" timeOffset="15883.9085">9194 2371 113 0,'-6'1'41'16,"14"1"0"-16,1-10-2 16,7 2-37-16,10-2-3 15,7-1-3-15,8 5-8 16,-1-8-25-16,9 7-3 15,-5-5 1-15,6 7-2 16</inkml:trace>
  <inkml:trace contextRef="#ctx0" brushRef="#br0" timeOffset="16230.9284">9917 2355 114 0,'9'-4'40'0,"0"-5"0"16,12 5-2-16,7-5-37 15,7 3-2-15,8 1-5 16,1-5-28-16,12 8-6 16,-2-2 1-16,4 5-2 15</inkml:trace>
  <inkml:trace contextRef="#ctx0" brushRef="#br0" timeOffset="16914.9675">10778 2410 116 0,'0'0'42'0,"12"-1"-1"15,-1-4-1-15,3 2-39 16,13 2-3-16,5-5-4 15,14 6-31-15,-5-9-4 16,9 6 0-16,-2-9-2 16</inkml:trace>
  <inkml:trace contextRef="#ctx0" brushRef="#br0" timeOffset="17629.0083">11889 1743 82 0,'0'0'35'0,"-6"-9"0"16,6 9 1-16,-12 10-30 0,5 7-3 16,-5 11 0-16,-2 13 1 15,-9 12 0-15,-3 13 0 16,-9 9-2-16,-4 7-1 15,-3 3-3-15,-5-7-31 16,10 3-4-16,-2-14-2 16,9-5-2-16</inkml:trace>
  <inkml:trace contextRef="#ctx0" brushRef="#br0" timeOffset="18723.0709">675 3605 105 0,'0'0'38'15,"7"2"2"-15,8-14-3 16,17-5-33-16,5 2-4 15,10-3-1-15,7 3-8 16,-2-7-28-16,10 6-1 16,-5-1-2-16,3 6 0 15</inkml:trace>
  <inkml:trace contextRef="#ctx0" brushRef="#br0" timeOffset="19056.0899">1578 3563 108 0,'0'0'37'0,"0"0"0"15,19 1-3-15,3-8-33 16,10-2-4-16,11 2-8 16,-1-7-24-16,13 3-1 15,-1-4-3-15,4 6 0 16</inkml:trace>
  <inkml:trace contextRef="#ctx0" brushRef="#br0" timeOffset="19363.1075">2340 3600 105 0,'0'0'39'0,"17"5"-1"15,-3-10-3-15,8-1-31 16,7-4-7-16,6-3-2 16,11 2-30-16,-2-7-4 15,8 4 0-15,-5-1-1 0</inkml:trace>
  <inkml:trace contextRef="#ctx0" brushRef="#br0" timeOffset="19950.1411">3191 3660 116 0,'0'0'41'16,"17"-1"0"-16,-8-6-2 15,8 1-39-15,3-1-4 16,1-10-19-16,12 9-16 15,-2-8 0-15,8 5-3 16,-1-4 1-16</inkml:trace>
  <inkml:trace contextRef="#ctx0" brushRef="#br0" timeOffset="20302.1612">3921 3665 83 0,'11'-1'39'0,"-11"1"-1"16,18 1 0-16,-8-5-18 15,7 2-20-15,6-1-2 16,2-3-3-16,11 5-10 16,-3-9-22-16,10 5 0 15,-4-6 0-15,3 4-2 16</inkml:trace>
  <inkml:trace contextRef="#ctx0" brushRef="#br0" timeOffset="20769.1879">4825 3675 97 0,'4'6'37'0,"-4"-6"2"16,15-1-2-16,0-4-31 15,5 0-5-15,6-2-1 16,3-1-2-16,7 5-9 16,-5-7-25-16,6 7-1 15,-5-4 0-15,2 6-2 16</inkml:trace>
  <inkml:trace contextRef="#ctx0" brushRef="#br0" timeOffset="21039.2034">5523 3709 106 0,'12'2'38'16,"-4"-6"2"-16,4 2-3 15,-6-2-34-15,7-2-5 0,5 5-10 16,-4-7-24-16,9 3-2 15,-5-3 1-15,7 4-2 16</inkml:trace>
  <inkml:trace contextRef="#ctx0" brushRef="#br0" timeOffset="21391.2235">6267 3684 118 0,'0'0'39'0,"0"0"1"16,0 0-6-16,16-9-31 15,6 3-2-15,9-3-2 16,10 1-2-16,5-9-17 16,10 7-18-16,0-5-1 15,6 6-1-15,-8-3 0 0</inkml:trace>
  <inkml:trace contextRef="#ctx0" brushRef="#br0" timeOffset="21834.2489">7222 3654 104 0,'15'2'41'15,"-4"-6"0"-15,10 4-2 16,2-1-25-16,8-4-16 15,13 7-14-15,1-9-22 0,11 3-3 16,-3-3 1-16,8 2-2 16</inkml:trace>
  <inkml:trace contextRef="#ctx0" brushRef="#br0" timeOffset="22885.309">700 4753 108 0,'0'0'39'0,"10"2"1"0,0 0-1 16,0-4-35-16,7 0-3 16,8 0-4-16,3-7-29 15,11 5-5-15,-1-4-1 16,8 2-2-16</inkml:trace>
  <inkml:trace contextRef="#ctx0" brushRef="#br0" timeOffset="23337.3348">1601 4783 120 0,'12'4'40'16,"-1"-6"-1"-16,9 5-2 15,1-4-36-15,5-3-3 16,9 4-7-16,0-7-27 16,6 2-4-16,-2-4 1 15,3 4-2-15</inkml:trace>
  <inkml:trace contextRef="#ctx0" brushRef="#br0" timeOffset="23841.3637">2510 4854 107 0,'0'0'42'16,"7"-2"-1"-16,8 1 0 16,-2-4-33-16,10-3-8 15,8 1-3-15,2-7-8 16,13 7-26-16,-4-8-3 15,7 5 0-15,-2-2-2 0</inkml:trace>
  <inkml:trace contextRef="#ctx0" brushRef="#br0" timeOffset="24289.3893">3426 4830 113 0,'0'0'40'15,"0"0"-1"-15,15-2-1 16,0-4-36-16,7-2-3 16,9 1-1-16,2-3-3 0,9 4-24 15,-3-6-10-15,7 5 1 16,-7-2-3-16</inkml:trace>
  <inkml:trace contextRef="#ctx0" brushRef="#br0" timeOffset="24674.4113">4298 4793 114 0,'7'-1'41'16,"-7"1"-1"-16,13-1-2 15,-1-2-36-15,4 0-4 16,8-2-1-16,4-3-3 16,10 5-9-16,-1-8-23 15,9 6-2-15,-4-6 1 0,3 7 0 16</inkml:trace>
  <inkml:trace contextRef="#ctx0" brushRef="#br0" timeOffset="25073.4341">5098 4801 111 0,'8'3'41'0,"2"-1"1"15,0-6-3-15,9 1-32 16,1-2-6-16,5 0-3 16,8-1-2-16,1-6-9 15,8 6-25-15,-5-6-3 0,4 5 1 16,-5-5-2-16</inkml:trace>
  <inkml:trace contextRef="#ctx0" brushRef="#br0" timeOffset="25551.4615">5951 4800 118 0,'0'0'42'0,"9"0"-1"16,5-1-1-16,6-4-40 16,2-2-2-16,8 0-3 15,6-5-4-15,14 5-28 16,-5-5-4-16,11 3 2 15,-2-4-3-15</inkml:trace>
  <inkml:trace contextRef="#ctx0" brushRef="#br0" timeOffset="25951.4843">6744 4806 100 0,'18'-1'41'0,"-2"-5"-1"16,7 5-1-16,-2-6-33 15,6 3-5-15,6 1-5 16,-4-6-31-16,11 6-4 15,-3-3-1-15,3 3 0 16</inkml:trace>
  <inkml:trace contextRef="#ctx0" brushRef="#br0" timeOffset="26387.5093">7704 4793 90 0,'-4'7'40'15,"4"-7"1"-15,7 2-2 16,5 0-21-16,4-6-17 15,7 0-2-15,10-1-1 16,5-3-3-16,8 4-5 16,-3-7-28-16,11 4-2 15,-5-3-1-15,1 6 1 16</inkml:trace>
  <inkml:trace contextRef="#ctx0" brushRef="#br0" timeOffset="26785.532">8601 4810 102 0,'0'0'40'0,"13"-1"2"0,-7-3-2 15,11 3-35-15,-1-4-3 16,6 1-2-16,7-1-4 16,2-5-4-16,9 5-30 15,-5-6-3-15,7 2 1 16,-5-2-1-16</inkml:trace>
  <inkml:trace contextRef="#ctx0" brushRef="#br0" timeOffset="27146.5527">9354 4799 111 0,'9'-4'40'0,"8"4"1"16,0-7-3-16,-1 1-38 0,13 0-4 16,1-6-9-16,11 5-25 15,-3-3-3-15,4 3 2 16,-3-5-2-16</inkml:trace>
  <inkml:trace contextRef="#ctx0" brushRef="#br0" timeOffset="27490.5724">10118 4779 117 0,'12'2'41'15,"1"-6"0"-15,9 2-1 16,1-3-41-16,2-4-3 15,7 5-26-15,-3-6-11 16,4 3 1-16,-4-4-3 16</inkml:trace>
  <inkml:trace contextRef="#ctx0" brushRef="#br0" timeOffset="28181.6119">11181 3810 101 0,'-9'11'36'0,"-5"3"1"16,2 17-5-16,-5 10-31 15,-2 18 1-15,-7 17-2 16,-8 16 2-16,-9 14-2 16,-5 8 2-16,-5 3-1 0,0-2 0 15,2-3-3-15,4-16-6 16,15-8-27-16,6-17-2 15,17-16 1-15,7-18-3 16</inkml:trace>
  <inkml:trace contextRef="#ctx0" brushRef="#br0" timeOffset="28460.6279">11495 4742 116 0,'9'0'40'15,"9"2"2"-15,3-8-5 16,7-2-38-16,15 4-9 16,6-9-28-16,13 3-2 15,1-4 0-15,6 2-1 16</inkml:trace>
  <inkml:trace contextRef="#ctx0" brushRef="#br0" timeOffset="28669.6398">12423 4745 122 0,'10'8'40'16,"3"-6"-2"-16,9 0-8 15,8-3-36-15,0-5-30 16,12 0-4-16,-3-5 1 16,3 3-1-16</inkml:trace>
  <inkml:trace contextRef="#ctx0" brushRef="#br0" timeOffset="28888.6523">13025 4778 135 0,'13'-4'43'15,"11"1"-2"-15,4-13-11 16,7 3-32-16,13 5-30 15,-2-9-9-15,6 5-1 16,-7-5 0-16</inkml:trace>
  <inkml:trace contextRef="#ctx0" brushRef="#br0" timeOffset="29250.673">14143 3929 117 0,'-15'27'40'15,"2"18"2"-15,-8 9-4 16,-1 15-35-16,-3 13-1 15,-3 10 0-15,-6 6 0 16,-2 2-2-16,-6-1-4 16,-1-8-11-16,7-1-25 15,-1-14-3-15,8-6 2 16,4-13-3-16</inkml:trace>
  <inkml:trace contextRef="#ctx0" brushRef="#br0" timeOffset="30013.7167">691 5827 104 0,'1'6'38'16,"-1"-6"1"-16,19 5-1 0,3-7-33 15,13-1-2-15,8-3-3 16,9-3-4-16,10 3-30 16,-3-7-3-16,7 6-2 15,-6-5 0-15</inkml:trace>
  <inkml:trace contextRef="#ctx0" brushRef="#br0" timeOffset="30293.7327">1609 5851 115 0,'15'-2'40'16,"-1"-5"1"-16,9 2-4 15,-1-2-36-15,4-3-4 16,9 3-3-16,-4-5-28 15,8 7-5-15,-4-4 1 16,4 4-2-16</inkml:trace>
  <inkml:trace contextRef="#ctx0" brushRef="#br0" timeOffset="30541.7469">2323 5850 115 0,'12'-7'40'16,"6"5"-1"-16,-5-5-4 15,3-1-41-15,9 4-29 16,0-6-3-16,8 5 0 16,0-4-2-16</inkml:trace>
  <inkml:trace contextRef="#ctx0" brushRef="#br0" timeOffset="30878.7662">3191 5901 116 0,'0'0'39'0,"12"-9"1"15,7 3-2-15,1-3-38 16,8-6-5-16,13 7-22 16,0-7-11-16,7 5 0 15,-2-3-1-15,4 7-2 16</inkml:trace>
  <inkml:trace contextRef="#ctx0" brushRef="#br0" timeOffset="31202.7847">4213 5912 116 0,'0'0'40'0,"10"-1"0"16,3-12-2-16,9 1-38 0,10-1-3 16,5-6-5-1,11 7-29-15,-2-5-1 0,6 5-2 16,-6-3 0-16</inkml:trace>
  <inkml:trace contextRef="#ctx0" brushRef="#br0" timeOffset="31489.8011">5113 5903 113 0,'15'4'41'16,"-3"-9"-1"-16,9 2-1 15,0-4-40-15,4-10-12 16,12 5-25-16,0-8-1 16,6 4-2-16,-1-6 0 15</inkml:trace>
  <inkml:trace contextRef="#ctx0" brushRef="#br0" timeOffset="31838.8211">6194 5903 121 0,'0'0'40'16,"15"3"1"-16,-6-13-3 0,4 2-39 16,9 0-2-16,3-5-2 15,8 1-2-15,-1-6-30 16,11 4-3-16,0-2 0 15,5 4-1-15</inkml:trace>
  <inkml:trace contextRef="#ctx0" brushRef="#br0" timeOffset="32172.8402">7152 5920 119 0,'12'6'42'0,"-6"-9"0"16,7 5-1-16,-1-5-40 15,4-1-2-15,7 0-2 16,4-2-1-16,9 3-6 15,1-6-28-15,13 4-4 16,0-7 2-16,9 2-2 16</inkml:trace>
  <inkml:trace contextRef="#ctx0" brushRef="#br1" timeOffset="102329.8529">2723 568 81 0,'0'0'36'15,"0"0"0"-15,0 0-2 16,0 0-27-16,0 0-3 15,0 0-1-15,0 0-1 16,0 0 0-16,0 0-1 16,12 50 0-16,-9-31 1 15,-13 30-1-15,2 5 1 16,-1-1-2-16,3 3 4 15,-8-15-2-15,6-5-1 16,-1-13 1-16,9-23 1 16,0 0 0-16,0 0-1 15,0 0 0-15,2-37-1 16,-2 37 1-16,10-47-1 0,-6 16 1 15,2-8-2-15,-2-5 2 16,0-1-2-16,2-2 1 16,-1 0 0-16,2 1-1 15,1 2 1-15,-1 3 0 16,3 2 0-16,0 7 0 15,-10 32 0-15,25-42 0 16,-25 42-1-16,28-7 0 16,-28 7 0-16,32 25 0 15,-32-25-1-15,34 58 1 16,-18-21 0-16,-1 4-2 15,-14-22 0-15,28 65-4 16,-17-46-6-16,2 1-25 16,-5-7-2-16,-9-32 0 15,17 53-1-15</inkml:trace>
  <inkml:trace contextRef="#ctx0" brushRef="#br1" timeOffset="102474.8612">2931 762 114 0,'0'0'41'16,"-36"-44"-1"-16,36 44-2 15,-10-32-39-15,10 32-37 16,7-37-2-16,-7 37 0 16,30-37-1-16</inkml:trace>
  <inkml:trace contextRef="#ctx0" brushRef="#br1" timeOffset="103847.9398">2872 694 79 0,'0'0'37'16,"0"0"0"-16,0 0-1 15,0 0-28-15,0 0-2 16,-28-2 1-16,28 2-2 0,0 0-2 16,0 0 0-16,0 0-1 15,0 0 0-15,0 0-1 16,0 0-1-16,0 0 1 15,0 0-1-15,0 0 0 16,0 0 1-16,0 0-1 16,0 0 2-16,0 0-1 15,34-27-1-15,-34 27 1 16,0 0-1-16,38-15 1 15,-38 15-1-15,30-9 1 16,-30 9 0-16,29-9 0 16,-29 9 0-16,0 0 0 15,38-12 1-15,-38 12 0 16,0 0-1-16,0 0 0 0,30-6 0 15,-30 6 0-15,0 0-1 16,0 0-1-16,0 0-2 16,0 0-1-16,0 0-4 15,0 0-5-15,0 0-27 16,0 0-1-16,-29 14 1 15,29-14 0-15</inkml:trace>
  <inkml:trace contextRef="#ctx0" brushRef="#br1" timeOffset="104268.9638">2862 660 66 0,'0'0'38'15,"0"0"-3"-15,-35 3 4 16,35-3-17-16,0 0-16 15,-36 3-1-15,36-3 0 16,0 0-1-16,-34 6-1 16,34-6 1-16,0 0-2 15,0 0-2-15,-30 6 1 16,30-6 0-16,0 0 0 0,0 0-1 15,0 0 1-15,0 0 0 16,36-18 0-16,-36 18 0 16,32-10 0-16,-32 10-1 15,39-8 0-15,-39 8 0 16,41-7-2-16,-41 7-3 15,43-6-4-15,-43 6-26 16,43-9-5-16,-43 9 0 16,37-8-1-16</inkml:trace>
  <inkml:trace contextRef="#ctx0" brushRef="#br1" timeOffset="105561.0377">4714 673 85 0,'0'0'35'16,"-6"-36"0"-16,6 36 0 15,0 0-29-15,0 0-2 16,0 0-1-16,0 0 0 0,0 0-1 16,0 0 1-16,-22 49 0 15,13-4 0-15,-1 1-1 16,4 0 1-16,-2-1 0 15,-3-16 0-15,4-3-1 16,6-12 0-16,1-14-1 16,0 0 1-16,0 0-1 15,0 0 1-15,15-37 0 16,-15 37 0-16,9-39 0 15,-9 39-1-15,13-55 0 16,-7 13 0-16,-1 2 1 16,4-3-2-16,-1-2 1 15,-1 2 0-15,-1-2 0 16,5 5-1-16,0 1 0 15,0 3 0-15,-11 36 0 0,25-55 0 16,-25 55 0-16,29-25-1 16,-29 25 1-16,34 5-1 15,-34-5 1-15,35 39 0 16,-35-39-1-16,36 65 2 15,-21-36-1-15,17 56 0 16,-8 5-1-16,-2-3 0 16,-9-11-1-16,-10-19-3 15,-1-17-4-15,-6-17-26 16,4-23-6-16,0 0 2 15,0 0-1-15</inkml:trace>
  <inkml:trace contextRef="#ctx0" brushRef="#br1" timeOffset="105729.0474">4919 759 88 0,'0'0'39'16,"-31"-32"1"-16,31 32 1 16,0 0-13-16,-31-40-26 15,31 40-1-15,0 0-5 16,6-35-32-16,-6 35-4 15,32-21 0-15,-32 21-2 16</inkml:trace>
  <inkml:trace contextRef="#ctx0" brushRef="#br1" timeOffset="107104.126">7769 692 71 0,'0'0'37'0,"0"0"-1"0,0 0 0 16,0 0-27-16,0 0-1 16,0 0-1-16,0 0-2 15,4 22-1-15,-14 19-1 16,-1 5-1-16,-1 6 0 15,-4-10-2-15,8 4 1 16,-1-5-2-16,6-7 1 16,1-12 1-16,0-7 0 15,1-6 0-15,1-9 1 16,0 0 0-16,6-20 0 15,-1-1 1-15,0-6-1 16,-5 27 0-16,6-36 0 16,-6 36-1-16,8-54-1 15,-2 24 1-15,2-5-1 0,0-2 1 16,1-10-1-16,2 3 1 15,0 0-1-15,0 2 0 16,3-1 1-16,0 3 0 16,3 1 0-16,0 5-1 15,2 1 1-15,-19 33 0 16,42-44-1-16,-42 44 1 15,41-10-1-15,-41 10 1 16,38 24-1-16,-38-24 0 16,35 52 1-16,-24 1-1 15,17 29 0-15,-11 5 0 16,-2 2 0-16,-8-8-1 15,-4-25 1-15,-2-12-3 0,3-14 0 16,0-12-2-16,-2-10-5 16,7-5-28-16,-9-3-4 15,6-10 2-15,-9-4-2 16</inkml:trace>
  <inkml:trace contextRef="#ctx0" brushRef="#br1" timeOffset="107308.1377">7991 815 118 0,'-33'-19'42'0,"33"19"1"16,0 0-1-16,-31-33-41 15,31 33 0-15,0 0-1 16,0 0 0-16,21-34-2 0,-21 34-7 15,40-15-33-15,-12 6-1 16,1-1 0-16,5 0-1 16</inkml:trace>
  <inkml:trace contextRef="#ctx0" brushRef="#br1" timeOffset="111047.3515">1669 1905 47 0,'1'-8'29'0,"1"0"1"16,-2 8 0-16,-2-13-15 15,2 13-5-15,0-6-1 16,0 6-1-16,0 0-2 15,0 0 0-15,0 0-1 16,-2 8-1-16,0 0-2 16,2 9 0-16,-3 2-2 15,1 10 1-15,-2 5-1 16,2 5 0-16,-4 5 1 15,0 1-1-15,1-2 1 16,-1-1 0-16,0-6 0 16,1-7-1-16,1-7 1 15,1-8 1-15,3-14-1 0,0 0 0 16,5-12 0-16,0-11 2 15,3-9-2-15,0-7 1 16,2-8 0-16,2-4 0 16,0-4 0-16,0-2-1 15,0 0 0-15,0 5-2 16,0 1 1-16,1 5 0 15,2 3 0-15,0 7-1 16,1 4 1-16,-1 8-1 16,1 7 1-16,0 8 1 15,-1 8 0-15,0 9 0 16,-2 8 0-16,-1 11 1 15,0 7-1-15,1 8 2 0,-2 7-3 16,0 6 2-16,-1 4-2 16,-3 1 1-16,1-1-1 15,0-5-3-15,-2-4 0 16,-1-10-3-16,2-4-5 15,-5-19-26-15,4-5-2 16,-6-12 0-16,5-11-1 16</inkml:trace>
  <inkml:trace contextRef="#ctx0" brushRef="#br1" timeOffset="111208.3608">1803 1960 111 0,'0'0'38'0,"0"0"0"0,10-8-2 16,18-1-38-1,2-11-20-15,16 5-16 0,5-11 0 16,9 5-2-16,-1-5 1 16</inkml:trace>
  <inkml:trace contextRef="#ctx0" brushRef="#br1" timeOffset="112498.4345">3168 1945 77 0,'0'0'34'16,"0"0"-2"-16,0 0-5 16,-3 12-22-16,3 5 0 15,-3 5-1-15,2 9-1 0,-3 3 0 16,1 8-1-1,-2 0 1-15,1 1-2 0,-2-4 2 16,2-4-2-16,-1-9 2 16,3-5-1-16,1-11 0 15,1-10 1-15,0 0 0 16,8-23-1-16,-1-4 0 15,2-7 1-15,0-10-1 16,2-7 0-16,-1-6 0 16,0-1-1-16,1-4 0 15,0 4 1-15,-2 5-1 16,1 7-2-16,-1 8 2 15,2 9-2-15,-1 9 1 16,3 12 2-16,0 10-1 16,0 12 0-16,0 8 0 0,2 10 0 15,0 6 0-15,2 8 1 16,-3 6-1-16,-2 3-2 15,-1 2 1-15,0-2-2 16,-3-2 0-16,-1-6-1 16,-1-4-1-16,-3-14-6 15,5-4-26-15,-9-16-3 16,1-9 1-16,-3-10-2 15</inkml:trace>
  <inkml:trace contextRef="#ctx0" brushRef="#br1" timeOffset="112642.4428">3267 2021 108 0,'-15'-11'37'0,"15"11"1"0,-4-7-1 16,17 4-37-16,13 2-25 16,7-9-11-16,13 4-1 15,4-6-3-15,6 2 1 16</inkml:trace>
  <inkml:trace contextRef="#ctx0" brushRef="#br1" timeOffset="115671.616">5328 1978 81 0,'0'0'34'16,"2"-7"-2"-16,-2 7 1 15,-5 9-28-15,2 3-2 16,-4 2 1-16,1 9-1 0,-3 3-1 15,1 8 0-15,-2 3 1 16,0 4-1-16,1 1 0 16,1 0 0-16,-1-4-1 15,3-4 0-15,1-7 1 16,2-6-1-16,1-7 0 15,2-7 0-15,0-7 1 16,1-20-1-16,4-5 1 16,3-8 0-16,1-9 0 15,4-10 0-15,1-6-1 16,2-6 1-16,3-2-1 15,0 2 0-15,2 3 0 16,-2 6-2-16,0 8 2 16,-2 8-2-16,0 11 1 0,0 7-1 15,-3 13 1-15,1 8 1 16,-4 9 0-16,1 12 1 15,-1 9-1-15,-2 9 1 16,0 12-1-16,-3 6 1 16,0 6-2-16,-2 5 0 15,-3-2 0-15,1-4-1 16,-1-4 0-16,-2-9-1 15,3-10-2-15,-2-12-3 16,3-6-5-16,-3-21-24 16,0 0-3-16,1-15 2 15,-1-3-2-15</inkml:trace>
  <inkml:trace contextRef="#ctx0" brushRef="#br1" timeOffset="115807.6238">5462 2166 103 0,'-24'-12'38'0,"-4"-1"1"16,9 10 1-16,0 0-33 15,19 3-2-15,0 0-2 16,24-15-3-16,13 7-13 15,13-15-25-15,18 2-2 16,6-7-1-16,11-1-2 16</inkml:trace>
  <inkml:trace contextRef="#ctx0" brushRef="#br1" timeOffset="116811.6812">7465 1961 90 0,'-3'-12'35'0,"3"12"1"15,0 0 0-15,-11 5-29 16,6 9-4-16,-1 10 1 0,-3 9-2 15,0 6-1-15,-1 7 0 16,-1 5 0-16,0 3 0 16,2-3 0-16,1-3 0 15,1-8 0-15,3-8 0 16,1-9 0-16,2-7 1 15,1-16 0-15,0 0 0 16,12-20 0-16,-4-9 0 16,3-7 0-16,1-12 0 15,5-10 0-15,0-7-1 16,2-5 0-16,3-1 0 15,-2 4-1-15,2 5 0 16,-1 8 0-16,-2 10 0 16,-1 12 0-16,-1 12 1 0,0 12-1 15,-3 14 1-15,2 12 0 16,-5 10 0-16,1 10 1 15,-1 10-2-15,-2 6 0 16,0 9 1-16,-2 0-2 16,-2 0 0-16,-2-3-1 15,2-4-1-15,-4-11-3 16,3-5-5-16,-6-19-26 15,8-6-3-15,-6-15 1 16,0-14-1-16</inkml:trace>
  <inkml:trace contextRef="#ctx0" brushRef="#br1" timeOffset="116945.6889">7565 2055 115 0,'-24'-17'38'0,"14"9"1"0,7-7-2 16,19 6-36-16,19 3-27 15,14-12-13-15,24 4 0 16,10-7-2-16,18 2-2 15</inkml:trace>
  <inkml:trace contextRef="#ctx0" brushRef="#br1" timeOffset="120683.9027">2439 3118 72 0,'0'-10'34'16,"0"10"1"-16,3-9-1 15,-3 9-28-15,0 0-1 16,-3 11-2-16,-1 2 2 16,1 10-3-16,-5 5 1 15,2 10-1-15,-3 6 1 16,1 7-1-16,-1 4 1 16,1 0 0-16,1-5 0 15,2-6 0-15,1-9 0 16,2-8-1-16,1-9 1 15,2-12 0-15,1-14-4 0,2-10 2 16,-1-11-1-16,5-8 1 16,-1-8-2-16,0-8 2 15,1-5-2-15,2-5 1 16,-1 2-1-16,2 1 1 15,2 4-2-15,-1 6 2 16,2 6-1-16,1 10 1 16,1 8-1-16,0 13 1 15,3 11 0-15,0 11 1 16,-1 13-1-16,2 9 1 15,-2 9 0-15,1 11 1 16,-2 8-1-16,-2 2-1 16,-2 4 0-16,-4 1-1 15,1-6 2-15,-6-5-3 0,1-7-3 16,-5-17-6-16,8-6-24 15,-8-25-2-15,0 0 0 16,1-27-2-16</inkml:trace>
  <inkml:trace contextRef="#ctx0" brushRef="#br1" timeOffset="120819.9105">2584 3245 102 0,'-30'-14'39'16,"6"12"1"-16,2 1-2 16,12 10-31-16,11-3-5 15,13-4-5-15,22-1-32 16,7-10-4-16,20 0-2 15,10-8 0-15</inkml:trace>
  <inkml:trace contextRef="#ctx0" brushRef="#br1" timeOffset="122326.9967">11549 4211 64 0,'1'-13'33'15,"0"3"0"-15,-1 10 0 16,0-15-17-16,0 15-8 16,0 0-1-16,0 0-2 15,0 0 1-15,5 8-2 16,-7 6-1-16,0 7 1 15,-4 7-2-15,-1 9 0 0,-3 5 0 16,-2 8-1-16,-4 2 0 16,0 1 0-16,-2-2 0 15,3-4-1-15,1-9 1 16,3-6-1-16,4-8 1 15,4-9 0-15,3-15 0 16,7-4 0-16,3-15 1 16,2-8-1-16,2-7 1 15,3-11-1-15,0-8 0 16,2-5 1-16,3-9-1 15,2 1 1-15,0 2-1 16,0 4 1-16,0 7-1 16,-2 9 1-16,0 9-1 15,-2 13 0-15,-1 13 0 0,-2 14-1 16,-1 11 1-16,-1 13-1 15,-3 10 0-15,3 9 0 16,-4 9 0-16,-3 7 0 16,-1 4 0-16,-3 1-1 15,-4-2-1-15,1-5-1 16,0-7-3-16,-5-14-5 15,9-3-26-15,-10-19-2 16,7-8-1-16,-2-11 0 16</inkml:trace>
  <inkml:trace contextRef="#ctx0" brushRef="#br1" timeOffset="122469.0048">11606 4396 126 0,'-24'-21'40'16,"18"10"1"-16,8-4-5 15,21 3-33-15,25 7-15 16,14-8-26-16,21 3-2 15,12-2-2-15,10 3-1 16</inkml:trace>
  <inkml:trace contextRef="#ctx0" brushRef="#br2" timeOffset="140990.0642">12164 435 54 0,'0'0'35'0,"19"-37"1"0,-19 37 0 16,0 0-16-16,0 0-15 16,0 0 1-16,15-36-1 15,-15 36 1-15,0 0-2 16,0 0-1-16,0 0-1 15,0 0 0-15,0 0-1 16,0 0-2-16,-2 39 1 16,2-39-1-16,-4 41 3 15,4-41 0-15,-6 50-1 16,6-50-1-16,-5 57 0 15,5-57 0-15,-3 57-4 16,3-57-2-16,3 49-28 16,-3-49-5-16,6 38-1 15,-6-38-1-15</inkml:trace>
  <inkml:trace contextRef="#ctx0" brushRef="#br2" timeOffset="141303.0821">12276 436 92 0,'-2'-37'39'0,"2"37"1"15,0 0-2-15,0 0-34 16,0 0-3-16,0 0 2 0,0 0-1 16,0 0 0-16,32-23 1 15,-32 23-3-15,28-10 1 16,-28 10-3-16,37-14 1 15,-37 14-3-15,38-13-1 16,-38 13-6-16,37-10-27 16,-37 10 0-16,29-3-1 15,-29 3 1-15</inkml:trace>
  <inkml:trace contextRef="#ctx0" brushRef="#br2" timeOffset="141619.1002">12364 459 65 0,'-34'24'34'0,"34"-24"0"0,0 0-8 16,-39 26-17-16,39-26 1 16,0 0-1-16,0 0-1 15,0 0 0-15,0 0-1 16,0 0-1-16,0 0 0 15,0 0-3-15,0 0 0 16,0 0-2-16,31 14 0 16,-31-14 0-16,28-6-1 15,-28 6-1-15,30-5-1 16,-30 5 1-16,32-4-1 15,-32 4 0-15,31-4-3 16,-31 4-2-16,0 0-17 16,39-4-14-16,-39 4-1 15,0 0-1-15,0 0 0 0</inkml:trace>
  <inkml:trace contextRef="#ctx0" brushRef="#br2" timeOffset="141869.1145">12323 591 96 0,'0'0'40'16,"0"0"1"-16,-31 24-1 15,31-24-36-15,0 0-1 16,0 0 0-16,0 0 0 15,0 0-2-15,0 0 0 16,31 22 0-16,-31-22-1 0,33-5-4 16,-33 5-4-16,44-11-30 15,-44 11-3-15,50-14 0 16,-50 14-1-16</inkml:trace>
  <inkml:trace contextRef="#ctx0" brushRef="#br2" timeOffset="142863.1713">14104 572 93 0,'0'0'38'16,"0"0"1"-16,0 0-1 15,15-34-33-15,-15 34 0 16,0 0-2-16,0 0 0 15,0 0-1-15,0 0 0 16,0 0-1-16,0 0 0 0,0 0-1 16,0 0 1-16,11 42 1 15,-11-42-1-15,-17 50 0 16,11-3 0-16,-2 2-1 15,3 1-1-15,1-2-2 16,0-17-4-16,11-14-30 16,-7-17-2-16,0 0 0 15,0 0 0-15</inkml:trace>
  <inkml:trace contextRef="#ctx0" brushRef="#br2" timeOffset="143149.1877">14192 564 110 0,'0'0'40'16,"0"0"1"-16,-10-41-2 15,10 41-36-15,0 0-2 16,0 0 2-16,0 0 0 15,22-38-1-15,-22 38 1 16,30-9-2-16,-30 9 0 16,39-12-1-16,-39 12 1 15,43-10-2-15,-43 10-3 16,43-10-1-16,-43 10-6 15,38-7-21-15,-38 7-9 16,0 0 0-16,33 0 0 16</inkml:trace>
  <inkml:trace contextRef="#ctx0" brushRef="#br2" timeOffset="143414.2028">14230 585 100 0,'0'0'39'16,"-30"23"2"-16,30-23-2 15,0 0-35-15,-29 29 0 16,29-29-1-16,0 0 0 16,0 0 0-16,0 0-1 15,0 0-1-15,0 0-1 16,40 19 0-16,-40-19-1 15,33-5-2-15,-33 5-1 0,36-4-5 16,-36 4-24-16,35-5-7 16,-35 5 1-16,0 0-2 15</inkml:trace>
  <inkml:trace contextRef="#ctx0" brushRef="#br2" timeOffset="143614.2143">14208 747 115 0,'0'0'41'16,"0"0"2"-16,-21 39-3 16,21-39-35-16,0 0-2 15,29 16-3-15,-29-16-1 0,37 1-10 16,-37-1-27-16,48-6-3 15,-48 6 0-15,54-8-2 16</inkml:trace>
  <inkml:trace contextRef="#ctx0" brushRef="#br2" timeOffset="149082.527">5535 3245 61 0,'0'-9'34'0,"3"2"-1"16,-3-3 1-16,3 4-29 16,-2-4 1-16,-1 10 0 15,3-8 0-15,-3 8-1 16,1 11-1-16,-1 5 0 15,-2 4-2-15,0 9 0 16,-3 7-1-16,0 7 0 16,-2 4 1-16,1 2 0 0,-1-1 0 15,0-4-1-15,3-6 0 16,0-8-3-16,7-3-4 15,-4-17-27-15,11-5-4 16,0-13 1-16,5-3-3 16</inkml:trace>
  <inkml:trace contextRef="#ctx0" brushRef="#br2" timeOffset="149323.5408">5580 3200 92 0,'-7'-3'38'0,"7"3"-1"16,0 0 0-16,10-5-34 16,2 1-1-16,10 0 0 15,3-4 1-15,5-1-2 16,4 1-1-16,0-3-2 15,2 5-5-15,-9-3-28 16,3 7-3-16,-11-1 1 16,-4 7-3-16</inkml:trace>
  <inkml:trace contextRef="#ctx0" brushRef="#br2" timeOffset="149548.5537">5558 3450 88 0,'-3'10'38'0,"3"-10"-2"16,14 0 3-16,5-9-36 16,8 1 0-16,5-5 0 15,6-1-1-15,-1 0-1 16,-1 2-2-16,-2 4-4 15,-10-2-23-15,-4 13-9 16,-20-3 0-16,6 17-1 16</inkml:trace>
  <inkml:trace contextRef="#ctx0" brushRef="#br2" timeOffset="149736.5644">5557 3614 113 0,'0'0'40'15,"0"0"1"-15,13 1-1 16,3-7-37-16,13-4 1 15,6-2-3-15,6-3 1 16,6 2-7-16,-2-10-21 16,7 7-14-16,-7-2-3 15,0 4 2-15,-8 0-5 16</inkml:trace>
  <inkml:trace contextRef="#ctx0" brushRef="#br2" timeOffset="150544.6107">7265 3162 87 0,'1'-7'38'16,"-1"7"-1"-16,0 0 1 16,0 0-33-16,2 9-2 0,-1 6 1 15,-3 4-2 1,2 7 1-16,0 4-2 0,-2 5 1 15,0 6-1-15,0 1 2 16,-1-1-3-16,1-5 1 16,0 0-1-16,1-7-3 15,6 1-13-15,-2-15-19 16,8-4-2-16,-2-11-2 15,6-4 0-15</inkml:trace>
  <inkml:trace contextRef="#ctx0" brushRef="#br2" timeOffset="150777.624">7300 3169 103 0,'-7'-2'39'16,"14"4"0"-16,1-11-3 15,10 4-33-15,7-3-3 16,8-2 2-16,3 1-2 16,0-2 0-16,1 4-5 15,-4-7-10-15,-2 13-24 16,-10-1 1-16,-3 7 1 15,-18-5-3-15</inkml:trace>
  <inkml:trace contextRef="#ctx0" brushRef="#br2" timeOffset="150994.6364">7305 3385 103 0,'0'7'40'15,"0"-7"0"-15,18-4 0 16,3-4-38-16,10-5 0 15,3 0 0-15,6-1-1 16,0-2-2-16,0 1-2 16,-4 8-6-16,-11-2-29 15,1 9-2-15,-15 2 0 16,-5 9-1-16</inkml:trace>
  <inkml:trace contextRef="#ctx0" brushRef="#br2" timeOffset="151170.6465">7343 3559 120 0,'0'0'40'16,"10"0"2"-16,8-12-6 16,12 2-32-16,6-4-4 15,4-3-4-15,8 8-20 16,-8-9-16-16,3 5-1 15,-8 1-4-15,-2 3 2 16</inkml:trace>
  <inkml:trace contextRef="#ctx0" brushRef="#br2" timeOffset="154604.8429">1674 4308 83 0,'6'-9'37'0,"-3"0"-2"16,-3 9 2-16,0-9-29 15,0 9-2-15,0 0 0 16,0 0-1-16,-6 6-1 0,4 4-1 15,2 7-1-15,-1 5-2 16,1 5 0-16,0 8 0 16,0 6 0-16,0 4 0 15,-1 3 0-15,0 0-1 16,-1-4-1-16,2-6-1 15,3-4-5-15,-3-15-14 16,10-5-15-16,-2-15 1 16,8-8-2-16,0-10 2 15</inkml:trace>
  <inkml:trace contextRef="#ctx0" brushRef="#br2" timeOffset="154821.8553">1704 4350 100 0,'0'0'38'0,"-8"-7"0"16,8 7-1-16,13-3-28 16,3 0-6-16,7-1 0 15,5-2-1-15,4 0 0 16,3-2-4-16,4 3-4 15,-7-5-28-15,6 7-4 16,-11-4 1-16,-2 8-2 16</inkml:trace>
  <inkml:trace contextRef="#ctx0" brushRef="#br2" timeOffset="155031.8673">1752 4557 92 0,'-6'5'39'0,"12"-3"0"15,5-9-1-15,11-4-22 16,3-1-14-16,7-1 0 16,1-2-1-16,-2 0-4 15,1 8-10-15,-10-2-22 16,-2 9-3-16,-13 2 0 15,-3 11-1-15</inkml:trace>
  <inkml:trace contextRef="#ctx0" brushRef="#br2" timeOffset="155196.8768">1733 4755 119 0,'0'0'41'16,"17"-5"0"-16,6-9-1 16,14-3-36-16,7-7-1 15,6-2-3-15,7 4-11 16,-4-8-27-16,3 6-3 15,-10-1-1-15,0 8-2 16</inkml:trace>
  <inkml:trace contextRef="#ctx0" brushRef="#br2" timeOffset="158951.0915">1595 5378 87 0,'2'-8'35'16,"-3"-3"1"-16,1 11 1 16,-3-9-32-16,3 9 0 15,0 0-1-15,0 0 0 16,-6 14-1-16,6 2-1 15,-2 6-1-15,3 5 0 16,-1 7 0-16,1 4-1 16,-1 2 0-16,0 3 0 15,1-1-1-15,2-4-2 16,-1-2-2-16,0-9-4 15,8-2-27-15,-5-15 1 0,8-4-1 16,-3-14-2-16</inkml:trace>
  <inkml:trace contextRef="#ctx0" brushRef="#br2" timeOffset="159186.1049">1658 5363 109 0,'-6'-4'38'15,"6"4"0"-15,5-7-3 16,7 3-32-16,8-5-2 16,5 1 1-16,4-3-2 15,4-1-1-15,1 3-2 0,-3-5-3 16,4 10-16-16,-9-4-16 15,-3 7 2-15,-11-1-3 16,-2 7 3-16</inkml:trace>
  <inkml:trace contextRef="#ctx0" brushRef="#br2" timeOffset="159388.1165">1686 5531 83 0,'-16'17'38'15,"4"-10"-1"-15,12-1 1 16,0-6-19-16,19-8-15 15,2-1-1-15,9-1 0 16,2-2-1-16,1 0-1 0,2 1-3 16,-3 0-5-16,0 10-27 15,-13 1-3-15,-5 9 0 16,-12 1-2-16</inkml:trace>
  <inkml:trace contextRef="#ctx0" brushRef="#br2" timeOffset="159561.1264">1677 5776 109 0,'-7'11'39'0,"7"-11"2"16,8 3-3-16,9-15-33 16,14-2-2-16,10-5-3 15,5-9-13-15,11 4-23 16,0-5-4-16,9 3 0 15,-3-3-2-15</inkml:trace>
  <inkml:trace contextRef="#ctx0" brushRef="#br2" timeOffset="160413.1751">3147 5394 77 0,'3'-10'36'0,"-4"-5"0"16,4 7 0-16,-6-3-25 15,3 11-3-15,0-11-2 16,0 11 0-16,-1 9-3 16,0 4 0-16,0 8-2 15,-1 8 0-15,-2 6-1 16,-1 7 0-16,2 5 0 15,-2 2 1-15,0-2-1 16,2-2-1-16,1-5-1 16,1-9-3-16,6-2-15 0,-3-17-16 15,8-5-1-15,-1-13-1 16,5-5-1-16</inkml:trace>
  <inkml:trace contextRef="#ctx0" brushRef="#br2" timeOffset="160620.187">3172 5356 106 0,'-11'-6'39'0,"11"6"1"15,0 0-1-15,0 0-34 16,13-5-3-16,7-1 0 15,3-2-4-15,5 0 1 0,7 2-5 16,1-7-4-16,9 7-27 16,-10-5-3-16,3 9 1 15,-11-2-1-15</inkml:trace>
  <inkml:trace contextRef="#ctx0" brushRef="#br2" timeOffset="160847.1999">3224 5504 99 0,'-11'14'38'0,"4"-8"1"16,7-6-2-16,9 2-34 15,8-6-1-15,5-5 0 0,7 0-1 16,4-2-2-16,0-1-2 15,4 7-7-15,-9-4-26 16,0 8-2-16,-12 1 0 16,-5 7-1-16</inkml:trace>
  <inkml:trace contextRef="#ctx0" brushRef="#br2" timeOffset="161003.2089">3162 5779 110 0,'-4'15'40'16,"4"-15"0"-16,23 0-1 15,3-12-36-15,16-5-2 0,12-1-5 16,1-10-32-16,9 7-3 16,-4-4-2-16,3 5-1 15</inkml:trace>
  <inkml:trace contextRef="#ctx0" brushRef="#br3" timeOffset="191146.933">7457 5309 40 0,'10'-10'30'16,"0"0"4"-16,-2-1-2 0,0 4-15 16,-6-6-9-16,4 6-1 15,-7-4 0-15,1 3-1 16,-7-3-1-16,0 2-1 15,-7-2 0-15,-1 4-1 16,-6 0-1-16,-3 5 0 16,-4 4 0-16,-3 5 0 15,-1 6-1-15,-2 8 0 16,3 4 1-16,3 4-1 15,5-1 1-15,8-1-1 16,12-3 1-16,12-3-2 16,15-9 2-16,17-4-1 15,10-5-1-15,6-2 0 16,2 0 1-16,-4 1 0 0,-9 4 0 15,-11 5 0-15,-20 8 0 16,-21 8 0-16,-20 4 0 16,-14 5 1-16,-10 0-1 15,-6 0-1-15,-2-4 0 16,1-5-1-16,6-7-3 15,10-13-5-15,14-4-29 16,9-12-2-16,13-5-1 16,8-10-1-16</inkml:trace>
  <inkml:trace contextRef="#ctx0" brushRef="#br3" timeOffset="202432.5785">9822 547 54 0,'0'0'34'0,"0"0"0"16,0 0 0-16,0 0-17 16,0 0-11-16,0 0 1 15,0 0-1-15,0 0-1 16,0 0-1-16,0 0-1 15,0 0-1-15,0 0-1 16,0 0 0-16,0 0 0 16,-11 35 0-16,11-35 2 15,-10 39-3-15,7-23 1 16,-11 30-1-16,4 4 2 15,-2-1-1-15,3-3-1 16,-2-15 1-16,8-6-1 16,0-13 0-16,3-12 1 0,0 0 0 15,0 0-1-15,0 0 1 16,9-32-1-16,-9 32 1 15,6-31-1-15,-6 31 1 16,6-42-1-16,-6 42 1 16,11-63-1-16,-3 30 0 15,-1-1 1-15,2-2-1 16,5 2 0-16,-1-2 0 15,1 1-1-15,-14 35 1 16,32-59-1-16,-32 59 1 16,34-47 0-16,-34 47-1 15,35-28 1-15,-35 28 0 16,34-8 0-16,-34 8 0 0,0 0-2 15,35 24 2-15,-35-24-1 16,11 33 1-16,-11-33-2 16,-2 44 1-16,2-44 0 15,-13 48 1-15,13-48 0 16,-23 46 0-16,23-46 1 15,-25 39-1-15,25-39 2 16,-28 33-2-16,28-33 1 16,0 0-1-16,-34 30 1 15,34-30-1-15,0 0 0 16,0 0 1-16,0 0 0 15,0 0 0-15,0 0 0 16,0 0 0-16,27 33 1 16,-27-33 0-16,30 16-1 15,-30-16 1-15,50 25-2 16,-18-2 0-16,-1 4 1 0,-8-2-1 15,-4 1 1-15,-14-11-2 16,2 1 2-16,-5-8-3 16,-2-8 2-16,9 4-2 15,-9-4-3-15,0 0-20 16,0 0-15-16,0 0 2 15,0 0-2-15,28-30 1 16</inkml:trace>
  <inkml:trace contextRef="#ctx0" brushRef="#br3" timeOffset="207170.8495">4762 1867 62 0,'0'-7'35'16,"0"7"-1"-16,0-8 1 16,0 8-20-16,0 0-7 15,0 0-2-15,0 0-1 16,-5 11-1-16,4 2-2 15,-2 5-1-15,0 6 0 16,-2 9-1-16,-1 6 1 16,-1 5-2-16,-1 3 2 15,-2 2-1-15,2-3 1 16,-1-2-1-16,3-7 1 0,0-7-1 15,2-7 1-15,2-7 0 16,2-8 0-16,0-8 0 16,5-9 0-16,0-6 0 15,0-8 0-15,1-4 0 16,0-9 0-16,2-6 0 15,0-5 0-15,2-1 0 16,0-1 0-16,4 1 0 16,3 0 0-16,4 3-1 15,3 5 1-15,3 6-1 16,2 4 0-16,1 9 0 15,-1 3-1-15,0 6 1 16,-1 6 0-16,-6 6-1 16,-5 5 1-16,-4 7-1 0,-7 6 1 15,-6 4-1-15,-6 4 1 16,-7 3 0-16,-4 4 0 15,-5 2 0-15,-3-2 0 16,-1-1 0-16,1-4 0 16,0-2 0-16,3-6 0 15,5-3 0-15,4-5 0 16,3-5 0-16,10-7 1 15,-4 8-1-15,10-6 1 16,6 0 0-16,4 1 1 16,3 1 0-16,4 3 0 15,2 3 0-15,2 1-1 16,-1 4 0-16,0 2 1 15,-3 3-2-15,-4 0 1 16,-2 2-3-16,-3 1 1 0,-2-1-3 16,0 3-7-16,-8-8-26 15,10 2-3-15,-6-9 0 16,7-1-2-16</inkml:trace>
  <inkml:trace contextRef="#ctx0" brushRef="#br3" timeOffset="210142.0194">755 4346 61 0,'-2'-8'29'0,"-3"-3"0"16,5 11-3-16,-10-11-7 15,10 11-6-15,0 0-5 16,0 0-2-16,-6-7-2 16,6 7-2-16,0 0 1 15,-1 11-2-15,0 0 1 16,3 8-1-16,-1 8 1 15,2 7-1-15,-3 8 0 16,4 9 0-16,-3 2-1 16,0 2 1-16,-1-5-1 15,-3 0 1-15,1-8-1 0,1-8 0 16,-1-10 0-16,1-8 0 15,1-16 1-15,0 0 0 16,0-14-1-16,1-8 1 16,0-8 0-16,0-6 1 15,-1-9-1-15,3-5-1 16,0-2 1-16,0 0-1 15,2-3 1-15,0 3 0 16,4 4-1-16,2 5 1 16,3 5-1-16,6 5 1 15,-1 9 0-15,5 5-1 16,0 6 1-16,3 4-1 15,-1 5 0-15,0 3 0 16,-2 7 0-16,-4 4 0 0,-3 4 0 16,-5 6 0-16,-4 2 0 15,-7 6 0-15,-4 2-1 16,-5 0 1-16,-5 0 0 15,-3-1 0-15,-4-3-1 16,-3-2 1-16,0-4 1 16,0-6-1-16,1-3 0 15,3-3 1-15,2-3 0 16,6-1 0-16,2-2-1 15,9-2 1-15,-2 6 0 16,12 1 0-16,5 1 1 16,6 5 0-16,4 2 0 15,3 5 1-15,2 2-1 16,5 2 0-16,-3 0 0 0,-4 1 0 15,-1-3-1-15,-5-1-1 16,-5-4 0-16,-1-3-2 16,-2 0-2-16,-6-9-6 15,8 2-24-15,-8-9-7 16,4-1 0-16,-2-6-2 15</inkml:trace>
  <inkml:trace contextRef="#ctx0" brushRef="#br3" timeOffset="212747.1684">3448 4337 75 0,'8'-6'32'15,"-8"6"0"-15,0 0-1 16,0 12-25-16,-4 0-3 16,0 6 0-16,-1 2 0 15,1 9 0-15,-2 2 0 16,1 7-1-16,-1 0 1 15,2 3 0-15,-1-3-1 16,1-1 0-16,1-6-1 0,0-3 0 16,0-8 1-16,3-4 0 15,-2-9-1-15,2-7 1 16,0-9-1-16,2-7 0 15,1-8 0-15,1-5 0 16,1-6 0-16,1-6-1 16,1-4 1-16,2-3-1 15,0 1 0-15,3 3 0 16,2 0 1-16,3 6-1 15,0 2 0-15,3 6 1 16,2 7-1-16,-1 5 0 16,3 9 0-16,-3 4 0 15,1 7 0-15,0 5 0 0,-2 4-1 16,-2 4 1-16,-3 3-1 15,-2 4 1-15,-2-1-1 16,-5 2 0-16,-4 2 0 16,-8-1 0-16,-2 0 0 15,-3-2 0-15,-6 0 1 16,-1-4 0-16,-3-2 0 15,-1-3 0-15,2-5 1 16,1-2 0-16,4-2-1 16,2-2 1-16,5-2 0 15,8 0 0-15,0 0 1 16,8 1 0-16,8 2-1 15,4 1 1-15,5 1 0 16,4 5 0-16,2 1-1 0,1 5 1 16,-3 1-1-16,-1 2-1 15,-3 0-1-15,-4 3-1 16,-1 2-5-16,-9-8-20 15,5 5-12-15,-6-6-1 16,4-1 0-16,-4-8-1 16</inkml:trace>
  <inkml:trace contextRef="#ctx0" brushRef="#br4" timeOffset="230310.173">3626 523 99 0,'0'0'37'16,"0"0"2"-16,0 0-3 15,0 0-33-15,0 0 1 16,0 0-2-16,0 0 1 15,0 0 0-15,0 0-1 16,0 0 0-16,0 0-1 0,0 0 0 16,0 0 0-16,0 0 0 15,11 35-1-15,-11-35 1 16,5 42 0-16,-2 16 0 15,-2 5-3-15,1 3 2 16,1 1-3-16,-8-18 0 16,5-7-3-16,-1-16-9 15,10-20-23-15,-2-13 0 16,-7 7 1-16,0 0-1 15</inkml:trace>
  <inkml:trace contextRef="#ctx0" brushRef="#br4" timeOffset="230738.1975">3852 555 100 0,'0'0'37'15,"12"-32"-1"-15,-12 32 0 16,0 0-34-16,0 0-1 15,0 0 1-15,0 0 1 16,0 0-1-16,0 0 1 16,-28 41 0-16,28-41 1 15,-26 40-1-15,26-40 0 16,-26 36-1-16,26-36 0 15,-24 37 0-15,24-37 0 16,-17 33 0-16,17-33-2 16,0 0 1-16,-6 39 0 15,6-39 0-15,0 0 0 0,0 0 0 16,39 32-1-16,-39-32 1 15,34 12-1-15,-34-12 1 16,39 22-1-16,3-3 0 16,-5 0-1-16,-5 3 2 15,-14-10-2-15,3 4 0 16,-8-1-2-16,-1-5 0 15,-1-4-8-15,-11-6-27 16,0 0-3-16,0 0 1 16,0 0 0-16</inkml:trace>
  <inkml:trace contextRef="#ctx0" brushRef="#br4" timeOffset="235795.4867">3172 3140 37 0,'0'0'29'0,"0"0"2"15,7-6-1-15,-7 6-21 16,0 0-2-16,0 0 1 15,0 0 1-15,0 0-2 16,0 0 1-16,0 0-3 16,0 0-1-16,0 0 0 15,0 0-1-15,0 0-1 16,4 14 0-16,-2 1-1 15,0 9 0-15,1 10 0 16,-1 7 0-16,0 10 0 16,0 5 1-16,-2 4 0 0,-2-2 0 15,1-5-2-15,-1-4-2 16,-1-16-7-16,6-5-25 15,0-16-1-15,3-7-1 16,0-14-2-16</inkml:trace>
  <inkml:trace contextRef="#ctx0" brushRef="#br4" timeOffset="236275.5142">3481 3182 55 0,'-3'8'32'0,"3"-8"0"15,-12 9 1-15,3 2-26 16,-7-4-1-16,1 9 1 16,-6-4 0-16,1 7-1 15,-6-5 0-15,4 5-1 16,-1-2-1-16,6-2-1 15,0-4 0-15,7 1-1 16,5-3 0-16,6 0-1 16,6-1 0-16,6 0 0 15,4-2-1-15,4 3 1 16,3 0 0-16,2 1 0 0,2 0-1 15,0 1 1-15,0 0-1 16,-4 4 1-16,0 0-1 16,-3 1 1-16,-3-1 1 15,-3-1-2-15,-2-1 1 16,-4-2-3-16,2 0-1 15,-11-11-18-15,16 0-16 16,-10-8-1-16,2 0-3 16,-3-6 0-16</inkml:trace>
  <inkml:trace contextRef="#ctx0" brushRef="#br4" timeOffset="237618.591">6309 3176 75 0,'9'-18'38'0,"-6"-1"-1"15,3 12 1-15,-11-2-32 0,5 9-1 16,-1 10 0-16,1 10-1 16,-4 8-2-16,1 11 0 15,-2 5-2-15,0 8 1 16,1 3-1-16,1 0 1 15,2-4-1-15,2-9-2 16,8-6-7-16,0-14-27 16,10-8 1-16,2-17-1 15,9-6-2-15</inkml:trace>
  <inkml:trace contextRef="#ctx0" brushRef="#br4" timeOffset="237962.6107">6599 3117 96 0,'-29'26'38'0,"-7"2"2"16,1 6-2-16,-1-3-34 15,4 1-1-15,6-3 0 16,7-3-1-16,5-3-1 15,7-4 0-15,6-4 0 16,6-1 0-16,4-2-1 16,5-1 1-16,6-2 0 15,1 1-1-15,5-2 1 16,5-1-1-16,2 0 1 15,1-1-1-15,2 0 1 0,-2 1 1 16,-2-1-2-16,-3-2 2 16,-3 4-4-16,-3-2 2 15,-4 5-6-15,-11-6-29 16,4 5-3-16,-6-1-3 15,0 1 2-15</inkml:trace>
  <inkml:trace contextRef="#ctx0" brushRef="#br4" timeOffset="258460.7831">6007 1902 52 0,'0'0'34'15,"7"-4"-1"-15,-7 4 0 16,-2 7-11-16,-1 4-19 15,-5 6-1-15,1 6 2 16,-4 6 0-16,0 6-1 16,-1 3 1-16,0 4-2 15,-2-1 1-15,3 0-1 16,2-7 0-16,0-5-1 15,1-7 1-15,6-8-1 16,2-14 1-16,0 0 0 0,8-17 0 16,1-5 0-16,2-10-1 15,2-4 2-15,0-7-2 16,3-2 1-16,-2-1-1 15,1 2 1-15,-4 4-1 16,0 6 0-16,-3 8-1 16,-1 6 1-16,-1 8-1 15,-1 8 0-15,1 10 1 16,3 10-1-16,1 9 0 15,1 7 1-15,0 5-1 16,6 4 0-16,2 3 0 16,2 1 0-16,1-5 0 15,0-5 0-15,0-7 0 16,0-9 0-16,1-10 2 0,-4-8-1 15,1-11 0-15,-1-11 1 16,-2-12 0-16,-2-6 0 16,-1-7-1-16,-4-8 1 15,1-4-3-15,-5-2-2 16,2 6-5-16,-9-1-30 15,7 17-3-15,-3 0-2 16,5 15 0-16</inkml:trace>
  <inkml:trace contextRef="#ctx0" brushRef="#br4" timeOffset="262573.0183">10121 4271 64 0,'0'0'32'0,"7"-9"1"16,-7 9-2-16,0 0-26 16,0 0 1-16,-4 8 0 15,-4 2 0-15,3 8 0 16,-6 4-3-16,-1 4-1 15,0 3 0-15,0 5-1 16,-2 1 0-16,2 1 0 16,-1-2-1-16,2-3 0 15,2-4 1-15,4-5-1 16,-1-5 1-16,3-6 1 15,3-11-1-15,0 0 0 16,10-21 1-16,1-2-1 16,2-7 1-16,4-5 0 15,0-7-1-15,5-3 1 0,-2 0 0 16,1 2 0-16,-4 4-1 15,-1 9 2-15,-4 5-2 16,-2 8 1-16,-3 9-1 16,-7 8 0-16,10 19 0 15,-6 7-1-15,1 6 0 16,0 4-1-16,3 3 1 15,2 4-1-15,2 0 1 16,2-4-1-16,2-6 1 16,1-8 1-16,5-7 0 15,1-9 0-15,1-9 1 16,2-10-1-16,-2-10 1 15,1-7-1-15,-2-8 0 16,-2-7 1-16,-6-4-2 0,-1-3 0 16,-2 2-3-16,-6 1-4 15,7 12-32-15,-8 2 0 16,8 10-1-16,0 4-2 15</inkml:trace>
  <inkml:trace contextRef="#ctx0" brushRef="#br4" timeOffset="263684.0819">12409 4291 77 0,'2'-10'36'15,"1"1"-1"-15,-3 1 1 16,0 8-23-16,1-7-6 16,-1 7-3-16,0 0 1 15,0 0-1-15,3 14-1 16,-5 2-1-16,-2 5 1 15,-2 4-2-15,-3 6 0 16,-1 4-1-16,-2 2 0 16,-2 0 0-16,0-1 1 15,1-4-2-15,2-5 1 0,3-4 1 16,3-7 0-16,4-5 0 15,1-11-1-15,11-6 1 16,1-10 1-16,1-6-1 16,4-7 0-16,0-3 0 15,0-7 1-15,3-3 0 16,-4 0-1-16,0 2 1 15,-3 5-1-15,-2 5 1 16,-3 7-2-16,-1 6 2 16,-2 9-2-16,-5 8 0 15,6 15 0-15,-3 7 1 16,0 6-2-16,0 5 0 15,3 5 1-15,-1 4-1 0,3 1 0 16,1-3 0-16,1-4 1 16,3-5-1-16,1-8 1 15,2-4 0-15,0-12 1 16,4-11-1-16,2-9 1 15,0-8 0-15,0-8 0 16,-2-8-1-16,-2-5 1 16,-3-4 1-16,-1-2-2 15,-6 1 0-15,-4 3-2 16,-4 4-4-16,5 12-30 15,-9 2-4-15,5 10-1 16,-3 4-2-16</inkml:trace>
  <inkml:trace contextRef="#ctx0" brushRef="#br4" timeOffset="264992.1567">2287 5390 78 0,'9'-12'35'0,"-1"1"-1"16,1 4 0-16,-5 0-30 15,-4 7 0-15,8-1 0 16,-4 10 0-16,-6 4 0 15,-2 9 1-15,-2 7-2 16,-2 8 1-16,-3 4-2 16,1 4 1-16,-1-1-1 15,3-2-1-15,0-5 1 16,4-7-1-16,1-8 0 15,2-9 1-15,1-13-1 16,6-4 0-16,0-12 0 16,1-9 0-16,1-6 0 15,1-6 0-15,-1-4 0 0,3-3 0 16,-3 2 0-16,-1 4-1 15,-1 6 1-15,-1 6-1 16,-2 8 1-16,0 5-1 16,-3 13 0-16,11 6 0 15,-4 10 0-15,3 8 0 16,1 6 0-16,2 5 1 15,4 3-1-15,3 0 0 16,3-2 1-16,1-6-1 16,1-8 1-16,2-7 0 15,0-8 0-15,0-9 0 16,-3-12 1-16,-1-7-1 15,-6-9 0-15,-3-5 0 16,-6-5 0-16,-4-4-2 0,-5 0-1 16,-3-2-2-16,0 10-11 15,-8 0-25-15,8 9-3 16,-3 4 1-16,5 9-3 15</inkml:trace>
  <inkml:trace contextRef="#ctx0" brushRef="#br4" timeOffset="281402.0953">7037 1812 62 0,'3'-6'34'0,"-4"-5"-1"15,3 2 0-15,-8-5-21 0,4 6-4 16,-7-6-1-1,4 6-2-15,-7-4 0 0,0 7-1 16,-5-1-1-16,-1 5 0 16,-4 4 0-16,-2 8-1 15,-4 6 0-15,-2 8 1 16,-3 7-1-16,1 8 0 15,0 5 0-15,1 5-1 16,4 2 0-16,5-1 0 16,9-2-1-16,7-5 1 15,10-5-1-15,11-8 0 16,7-8 0-16,9-10 0 15,5-9 1-15,4-7-1 16,0-8 0-16,2-5 1 0,-5-5-1 16,-5 0 1-16,-5-1 0 15,-6 4 0-15,-7 3 0 16,-4 4 0-16,-10 11 0 15,0 0-1-15,-2 13 0 16,-4 6-2-16,2 5-2 16,-1-5-31-16,10 8-5 15,1-6 0-15,8-2-2 16</inkml:trace>
  <inkml:trace contextRef="#ctx0" brushRef="#br4" timeOffset="287680.4544">1158 5319 70 0,'1'-7'34'0,"-7"-2"-1"15,0 4 1-15,-7-7-25 16,3 6-1-16,-7-5 0 0,2 4-1 16,-5-1-1-16,-1 3-2 15,-2 1 0-15,0 4-2 16,-3 2 0-16,-1 5-1 15,-2 5 1-15,-2 6-1 16,-1 6 0-16,0 5-1 16,2 4 1-16,2 5-1 15,5 3 1-15,4 1-2 16,9 1 1-16,5-3 0 15,8-3 0-15,8-4 1 16,9-7-1-16,9-6 1 16,6-10 0-16,4-5 0 15,3-8 0-15,1-7 0 16,-1-3 0-16,-6-4 0 0,-4 1-1 15,-8 1 1-15,-6 1-1 16,-7 4 0-16,-3 6 0 16,-8 4 0-16,0 12 1 15,-5 3-2-15,1 4 0 16,-1 1-4-16,10 6-26 15,-4-9-8-15,10-1-1 16,2-11-2-16</inkml:trace>
  <inkml:trace contextRef="#ctx0" brushRef="#br5" timeOffset="301662.2541">10494 453 57 0,'0'0'33'0,"0"-37"2"16,0 37-1-16,0 0-26 15,0 0 0-15,0 0 0 16,5-36 0-16,-5 36 0 16,0 0-2-16,0 0 0 15,0 0-2-15,0 0 0 0,17-35-1 16,-17 35-1-16,0 0 1 15,0 0-2-15,0 0 0 16,19 36 1-16,-19-36-2 16,3 45 2-16,-3-45 0 15,1 59-1-15,-1-27-1 16,-5-14 0-16,8 52-2 15,3 0-1-15,1 0-8 16,-2-19-28-16,-5-51-4 16,10 38 3-16,-10-38 0 15</inkml:trace>
  <inkml:trace contextRef="#ctx0" brushRef="#br5" timeOffset="306294.519">8751 4249 67 0,'6'-7'33'16,"-6"7"0"-16,0 0 0 15,0-8-24-15,0 8-3 16,0 0 0-16,0 0 0 15,0 0-1-15,0 0 0 16,0 0-1-16,6 11-1 16,-4 2 0-16,2 10-2 15,-2 4 1-15,3 8-1 16,-2 4 0-16,-2 7-1 15,-1 3 1-15,-2-1-2 16,0-3 1-16,1-6 0 16,1-3-2-16,-2-10-7 0,11-3-28 15,-3-12-2-15,7-6 0 16,-1-10-2-16</inkml:trace>
  <inkml:trace contextRef="#ctx0" brushRef="#br5" timeOffset="308935.6701">5240 5277 58 0,'3'-7'35'16,"-3"7"-1"-16,3-6 2 16,-9-1-26-16,6 7-2 0,0 0-1 15,4 12-2-15,-3 4 1 16,3 11-2-16,-2 4 0 15,2 11-2-15,0 5 2 16,-1 6-2-16,-2 2 0 16,-1-2-1-16,-1-5 0 15,-2-5 0-15,1-3-5 16,-1-14-24-16,9-4-11 15,0-13 2-15,7-7-3 16</inkml:trace>
  <inkml:trace contextRef="#ctx0" brushRef="#br6" timeOffset="324223.5445">7039 603 75 0,'0'0'39'16,"-6"-41"-2"-16,6 41 2 15,0 0-31-15,0 0-1 16,-3-32-1-16,3 32 0 16,0 0-2-16,0 0-2 15,0 0 0-15,0 0-2 16,0 0 1-16,0 0-1 0,0 0 1 15,11 44 0-15,-11-44-2 16,-2 40 2-16,4 15-1 16,4 6 0-16,-1 0-2 15,1 2-1-15,-4-18-8 16,-1-11-26-16,5-15-2 15,-6-19 0-15,0 0-1 16</inkml:trace>
  <inkml:trace contextRef="#ctx0" brushRef="#br6" timeOffset="324486.5596">7005 596 99 0,'0'0'41'0,"-35"-32"-1"15,35 32 0-15,-30-24-36 16,30 24 0-16,0 0-1 16,0 0-1-16,0 0 1 15,0 0-1-15,47-32 1 16,-16 25-2-16,9-1-1 15,1 0-2-15,2 2-4 16,5-2-32-16,-4 0-4 16,0 2 1-16,-1-1-3 15</inkml:trace>
  <inkml:trace contextRef="#ctx0" brushRef="#br6" timeOffset="328250.7749">13374 558 88 0,'-1'-37'38'15,"1"37"1"-15,0 0 2 16,0 0-37-16,0 0 0 15,0 0-1-15,0 0 0 16,0 0 1-16,0 0 0 16,0 0-3-16,0 0 1 15,0 0 1-15,0 0-1 16,7 47-1-16,-7-47 1 0,-19 55-1 15,9-4-1-15,-4 3-2 16,4-1-1-16,1-3-5 16,2-21-26-16,10-9-7 15,5-15 2-15,-8-5-3 16</inkml:trace>
  <inkml:trace contextRef="#ctx0" brushRef="#br6" timeOffset="328530.7909">13323 569 108 0,'0'0'44'0,"-22"-38"-1"0,22 38 0 15,0 0-39-15,-18-38-2 16,18 38 1-16,0 0-1 15,0 0 0-15,40-14 0 16,-40 14-2-16,46 1 0 16,-15 0-1-16,-3-2-1 15,6 2-2-15,-3-1-4 16,5 1-10-16,-5-1-23 15,1-1-2-15,-4 0 0 16,-28 1 0-16</inkml:trace>
  <inkml:trace contextRef="#ctx0" brushRef="#br6" timeOffset="331619.9676">7842 4335 82 0,'0'0'36'15,"0"0"-2"-15,6 2 2 16,-6-2-29-16,-5 12-4 16,3 0 1-16,1 6-2 15,-2 2 0-15,1 6-1 16,-2 5 0-16,0 3-2 15,1 2 2-15,-1-1 0 16,0-3-1-16,1-1 0 16,1-3-1-16,0-7-2 15,4 0-5-15,-7-10-26 0,9-3-2 16,-4-8-1-16,7-2-1 15</inkml:trace>
  <inkml:trace contextRef="#ctx0" brushRef="#br6" timeOffset="331868.9818">7696 4350 111 0,'-15'-6'38'16,"8"9"4"-16,7-3-4 15,0 0-34-15,20-2-1 16,14 0-1-16,12-2 0 16,11 0 0-16,4-2-1 15,5-2-2-15,4 2-2 0,-6-3-7 16,2 7-28-16,-17-3-3 15,-5 6 1-15,-12-2-3 16</inkml:trace>
  <inkml:trace contextRef="#ctx0" brushRef="#br6" timeOffset="333644.0834">4303 5310 69 0,'6'-8'37'15,"-6"8"-1"-15,0 0 1 16,2 6-28-16,-2-6-2 0,-3 19-2 16,2-4 0-16,2 8-1 15,-1 3-2-15,1 9 0 16,-1 2 0-16,2 4 0 15,-2 1-1-15,3 0 0 16,-3-4-1-16,-1-2-1 16,2-3-1-16,-1-9-5 15,6-3-29-15,-6-10 0 16,5-5-2-16,-5-6-2 15</inkml:trace>
  <inkml:trace contextRef="#ctx0" brushRef="#br6" timeOffset="333901.0981">4128 5358 111 0,'-10'2'39'0,"10"-2"2"16,0 0-7-16,25 1-31 15,9-3-1-15,14-3 0 16,9 0 0-16,6-2 0 16,5 0 0-16,1-1-3 15,-2-1 0-15,-3 4-3 16,-12-6-17-16,-3 9-18 15,-14-2-2-15,-6 3-1 16,-12-5-1-16</inkml:trace>
  <inkml:trace contextRef="#ctx0" brushRef="#br6" timeOffset="361286.6644">5154 4279 92 0,'2'-12'35'0,"1"4"0"16,-4-4-1-16,3 6-31 0,-2 6-2 15,0 0 1-15,5-1 1 16,-2 13-1-16,-3 6 0 16,0 7-2-16,1 6 1 15,1 5 0-15,0 4 0 16,1 2 0-16,3 1-1 15,-2-2-2-15,3 0 0 16,1-9-3-16,5 4-9 16,-6-12-22-16,4-1 0 15,-4-9-2-15,3-5 2 16</inkml:trace>
  <inkml:trace contextRef="#ctx0" brushRef="#br6" timeOffset="361633.6843">5182 4331 88 0,'-7'-21'34'16,"0"2"1"-16,9 6 2 15,1-1-32-15,13 7-1 16,7 2 0-16,8 6 0 15,7 1-1-15,5 5 0 16,4 3-1-16,-1 4 0 16,-3 4 0-16,-4 4-2 15,-8 3 1-15,-10 4-1 16,-13 4 1-16,-11 5-1 15,-11 3 1-15,-11 3-1 16,-9-1 1-16,-7-1 0 0,-5-5 0 16,1-5 0-16,3-7-1 15,5-8-2-15,9-7-3 16,5-14-30-16,23-3-4 15,6-12 0-15,18-2-2 16</inkml:trace>
  <inkml:trace contextRef="#ctx0" brushRef="#br6" timeOffset="362828.7526">13131 4207 97 0,'-9'-11'37'16,"9"11"0"-16,-11-10-1 0,11 10-31 15,-3 10 0-15,5 5-1 16,-1 4-1-16,2 8-1 16,-1 6-1-16,-2 5-1 15,0 3 0-15,0 1 0 16,0 0-2-16,-2-1-1 15,3-2-4-15,-5-11-27 16,9-1-4-16,-1-10 0 16,5-4 0-16</inkml:trace>
  <inkml:trace contextRef="#ctx0" brushRef="#br6" timeOffset="363178.7726">13159 4124 110 0,'2'-14'38'16,"7"10"1"-16,4 3-2 16,13 2-34-16,5 9 0 15,11 5-1-15,3 2 0 16,5 6 0-16,0 2 0 15,-3 5-1-15,-7 0 0 16,-7 5-2-16,-12 2 1 16,-13 2 0-16,-12 1 0 15,-13 0 0-15,-12 0 0 16,-9 0 0-16,-8-3 0 0,-4-5 1 15,-3-6 0-15,2-4 0 16,6-8-1-16,5-7 0 16,8-5-3-16,9-11-4 15,17 0-32-15,6-9-2 16,15-2 1-16,6-6-3 15</inkml:trace>
  <inkml:trace contextRef="#ctx0" brushRef="#br6" timeOffset="370535.1934">9499 1841 83 0,'6'-14'36'0,"-4"-3"0"16,0 5 0-16,-7-2-31 16,0 4-1-16,-6 4-1 15,-2 4 1-15,-5 6 0 0,0 6-1 16,-5 3 0-16,0 8 0 15,-2 7-1-15,0 6 0 16,2 6-1-16,3 5 0 16,4-1-1-16,6 1 0 15,8-3 0-15,7-4 0 16,11-9 0-16,10-11 0 15,11-11-2-15,8-12 2 16,7-13-1-16,3-10 1 16,-2-9-1-16,-3-7 1 15,-11-2 0-15,-13-2-1 16,-14 0 1-16,-17 3 0 15,-14 5-2-15,-13 6-2 0,-8 7-1 16,-8 4-7 0,3 13-26-16,0 3 2 0,11 15-2 15,6 2-1-15</inkml:trace>
  <inkml:trace contextRef="#ctx0" brushRef="#br6" timeOffset="371405.2432">11081 1845 71 0,'-16'-8'36'16,"-1"6"-2"-16,-7-2 1 15,1 9-26-15,-8 1-3 16,5 8 1-16,-3 2-2 16,5 11-1-16,2 5-2 15,4 7 0-15,7 4 0 16,8 2-1-16,5 1 1 15,10-3-2-15,11-4 1 0,9-11 0 16,10-11 0-16,9-12 0 16,4-11 0-16,1-11 0 15,-2-13 0-15,-6-9 0 16,-11-8 0-16,-12-1 0 15,-16-2-2-15,-17 3 0 16,-13 2-1-16,-12 7 0 16,-9 12-3-16,-12 10-29 15,5 20-5-15,-3 6 1 16,7 18-3-16</inkml:trace>
  <inkml:trace contextRef="#ctx0" brushRef="#br6" timeOffset="374156.4005">4495 4288 77 0,'0'-8'37'0,"-8"-2"-1"16,-2 4 1-16,-7-3-28 16,-2 7-3-16,-6 2-1 0,0 8 0 15,-3 1-1-15,2 8 0 16,-2 6-1-16,5 9-1 15,5 4-1-15,5 7 0 16,8 2 0-16,8 3-2 16,12-3 1-16,13-6-1 15,9-8 1-15,10-12 0 16,6-15 0-16,4-13 1 15,3-14 0-15,-3-9 0 16,-8-10 1-16,-10-5-1 16,-12-3-1-16,-15-1-1 15,-11 6-4-15,-19-2-14 16,-8 16-20-16,-13 5 1 15,-4 15-2-15,-10 7-1 0</inkml:trace>
  <inkml:trace contextRef="#ctx0" brushRef="#br6" timeOffset="375245.4628">9546 4232 94 0,'-6'-10'37'0,"-7"1"-1"15,2 5 1-15,-7 2-32 0,0 4-2 16,-3 3 0-16,0 7 0 16,-6 7-1-16,0 6-1 15,-1 7 2-15,2 6-2 16,1 5 1-16,8 4-1 15,5 0 0-15,9-1-1 16,11-4 0-16,14-8 1 16,10-9-2-16,12-11 1 15,14-13 0-15,5-13 1 16,4-11-1-16,-3-10 0 15,-6-9 1-15,-9-4 1 16,-13-3-2-16,-16-1 0 16,-19 6-1-16,-20 6-1 15,-13 8-3-15,-15 5-22 16,-3 20-12-16,-9 5-1 0,5 10 0 15,2 6 0-15</inkml:trace>
  <inkml:trace contextRef="#ctx0" brushRef="#br7" timeOffset="402993.0499">7058 4354 38 0,'5'-7'29'15,"-5"7"1"-15,8-10 1 16,-10 1-20-16,2 9 1 15,0-12 0-15,0 12 0 0,-6-15-2 16,2 8-2-16,-7-2-1 16,1 2-1-16,-6 1-1 15,-1 4-1-15,-6 5 0 16,-3 8-1-16,-5 8-1 15,-5 9 0-15,-3 7 0 16,1 7-1-16,1 3 1 16,6 3-1-16,11-3 0 15,12-6-1-15,20-10-3 16,21-19-13-16,25-3-23 15,12-14-1-15,21-7-1 16,5-13-1-16</inkml:trace>
  <inkml:trace contextRef="#ctx0" brushRef="#br7" timeOffset="404494.1357">6502 5268 73 0,'-15'-7'37'0,"-8"-3"0"16,2 5 1-16,-12-1-30 15,3 9-2-15,-5 5 1 16,-1 10-3-16,-3 8 2 16,0 9-2-16,2 4 0 15,9 7-1-15,13-1 0 0,17-3-1 16,18-9-2-16,19-12-1 15,26-8-6-15,12-17-32 16,18-6-2-16,-1-16 0 16,3-5-2-16</inkml:trace>
  <inkml:trace contextRef="#ctx0" brushRef="#br0" timeOffset="437302.0122">5425 563 82 0,'0'0'37'0,"0"0"1"16,0 0 0-16,-6-36-32 15,6 36-1-15,0 0 0 16,0 0-1-16,0 0-2 15,0 0 0-15,0 0-1 16,0 0 0-16,0 0-1 16,0 0 1-16,0 0-1 15,5 49 0-15,-5-49 2 16,-1 66-2-16,3-6 1 15,1 2-1-15,2 0 0 16,0-7 0-16,-7-22 0 16,4-4 0-16,0-15 1 15,-2-14 0-15,0 0 0 0,0 0 1 16,8-28 0-16,-8 28-1 15,3-32 0-15,-3 32 0 16,2-46 0-16,-1 18 0 16,0-6-1-16,-1-4 0 15,0 0 0-15,2-2 1 16,0-1 0-16,1-1-1 15,3 3 1-15,1 0-1 16,1 2 0-16,2 3 0 16,-10 34 1-16,26-58-1 15,-26 58-1-15,35-36 1 16,-35 36-1-16,38-14 1 15,-38 14-1-15,34 8 1 16,-34-8 0-16,0 0-1 0,32 46 1 16,-32-46 0-16,1 46-1 15,-1-46 1-15,-12 53 0 16,12-53-1-16,-23 52-2 15,23-52-2-15,-31 42-26 16,31-42-9-16,-32 26 1 16,32-26-3-16</inkml:trace>
  <inkml:trace contextRef="#ctx0" brushRef="#br0" timeOffset="440900.2181">2509 4413 60 0,'4'-18'35'16,"-1"2"-2"-16,-2 0 2 15,3 6-24-15,-7-3-1 0,3 13 0 16,2-9-2-16,-2 9-3 16,0 0-1-16,-1 17-1 15,1 0-2-15,0 4 0 16,1 7-1-16,0 5-1 15,-1 7 1-15,0 2 0 16,0 1 0-16,0-3 1 16,0-4-1-16,0-5 1 15,-1-5 0-15,0-7 1 16,1-8-1-16,0-11 1 15,0 0 0-15,-2-12-1 16,2-8 0-16,0-5 0 16,0-5 0-16,0-8 0 15,2-5-1-15,2-3 0 0,4-2 1 16,2 1-1-16,3-1 0 15,3 3 0-15,4 5 0 16,4 5 0-16,0 9 0 16,2 7 0-16,1 9 0 15,-1 9 0-15,0 8-1 16,-1 7 1-16,-5 6 0 15,-1 4 0-15,-5 6 0 16,-3 0 0-16,-7 2 0 16,-6-1 1-16,-7-1 0 15,-8-3 0-15,-8-6-1 16,-4-1 1-16,-4-8-1 15,-2-5-1-15,2-4-2 0,-1-10-9 16,10 0-26-16,4-8-2 16,15 0 1-16,7-4-3 15</inkml:trace>
  <inkml:trace contextRef="#ctx0" brushRef="#br0" timeOffset="456985.1381">742 471 53 0,'0'0'32'16,"6"-36"1"-16,-6 36 1 16,0 0-25-16,5-32 1 15,-5 32 0-15,0 0 0 16,0 0-1-16,-2-31-4 15,2 31 0-15,0 0-2 0,0 0 0 16,0 0-2-16,0 0 1 16,0 0-2-16,0 0 0 15,0 0 2-15,7 44-2 16,-7-44 0-16,8 46 1 15,-8-46-1-15,8 55 1 16,-8-55-2-16,11 59 1 16,-11-59 1-16,10 59-1 15,-10-59 0-15,12 57 0 16,-12-57 1-16,12 46 0 15,-12-46 1-15,9 36-2 16,-9-36 1-16,0 0 0 16,13 32 0-16,-13-32-1 15,0 0 1-15,0 0-1 0,0 0 1 16,0 0-1-16,0 0 0 15,0 0 1-15,0 0-1 16,0 0 1-16,0 0-2 16,0 0 1-16,31-3 0 15,-31 3 1-15,0 0 0 16,23-39 0-16,-23 39-1 15,21-39 1-15,-21 39 0 16,24-48 0-16,-24 48 0 16,26-57-1-16,-26 57 0 15,28-58 0-15,-28 58 0 16,26-55 0-16,-26 55 0 15,22-47-1-15,-22 47 1 16,18-35-1-16,-18 35 1 0,0 0 0 16,0 0 0-16,0 0 0 15,0 0 0-15,29-11 0 16,-29 11 0-16,0 0 0 15,11 46-2-15,-11-46 1 16,10 44 0-16,-10-44 0 16,10 52 1-16,-10-52 0 15,9 54 1-15,-9-54-1 16,11 52 1-16,-11-52 0 15,12 46 1-15,-12-46 0 16,16 35-2-16,-16-35 0 16,0 0 0-16,0 0 1 15,36 21-1-15,-36-21 0 0,0 0 1 16,31-37-1-1,-31 37 1-15,25-53-1 0,-12 18 1 16,1-3 0-16,0-2-1 16,0-4 1-16,0 1 0 15,0 0 0-15,-3 3 0 16,0 1-1-16,-1 5 1 15,-1 1-2-15,-9 33-1 16,12-45 0-16,-12 45-4 16,0 0-21-16,0 0-14 15,0 0 0-15,0 0-1 16,0 0-1-16</inkml:trace>
  <inkml:trace contextRef="#ctx0" brushRef="#br0" timeOffset="460751.3535">636 2996 80 0,'-9'-2'35'0,"9"2"-1"16,-8-5-1-16,8 5-31 16,0 0 1-16,0 0 0 15,0 0-1-15,0 0 1 16,0 0-1-16,7 11 1 15,-5 3 0-15,0 6-2 0,-2 6 2 16,0 10-1-16,-2 5 0 16,0 7-1-16,-1 3 1 15,-1 1-2-15,2-2 1 16,1-5 0-16,2-8-1 15,3-7 1-15,3-11-2 16,5-11 1-16,3-12 1 16,4-11-1-16,2-11 0 15,3-7 1-15,0-6 0 16,2-5-1-16,-4-2 0 15,-1 1 1-15,-2 2-1 16,-2 7 1-16,-4 6-1 16,-3 7 0-16,-3 8-1 0,-7 15 2 15,10 0 0-15,-9 13-2 16,1 10 1-16,-2 6 0 15,2 6 1-15,3 4-1 16,4 1 0-16,1-4 1 16,5-3-1-16,3-7 1 15,3-9 0-15,4-9 0 16,1-12 1-16,2-9 0 15,0-11 0-15,-1-6-1 16,-2-6 0-16,-2-4 2 16,-3-3-4-16,-3-1 1 15,-4 4-4-15,-4 0-3 16,5 11-30-16,-10 0-4 15,3 10 1-15,-4 5-4 0</inkml:trace>
  <inkml:trace contextRef="#ctx0" brushRef="#br0" timeOffset="483189.6369">6063 496 75 0,'15'-32'37'16,"-15"32"-2"-16,0 0 2 0,0 0-33 15,0 0 1-15,0 0-1 16,11-31 0-16,-11 31-2 15,0 0 0-15,0 0 1 16,0 0-1-16,-11 34-1 16,11-34 1-16,-6 42 1 15,6-42-2-15,-5 50 2 16,3 18-3-16,4 7 2 15,6 1-2-15,9 0 2 16,0-21-2-16,14-10 1 16,6-20 0-16,8-28 0 15,-45 3 1-15,52-17-1 16,-52 17 2-16,54-33-3 15,-54 33 2-15,53-46-1 16,-33 19 0-16,1-1 0 16,-5-7 0-16,-2 1-2 0,-6 1 0 15,1 0-2-15,-9 33-6 16,12-57-31-16,-12 57-1 15,11-50 0-15,-11 50-3 16</inkml:trace>
  <inkml:trace contextRef="#ctx0" brushRef="#br0" timeOffset="484788.7283">9053 470 92 0,'0'0'38'0,"4"-37"-1"16,-4 37 1-16,0 0-35 15,0 0-1-15,0 0-1 16,0 0 1-16,0 0 0 15,0 0 0-15,0 0-1 16,0 0 1-16,-2 42 2 16,2-42-2-16,-1 51 0 15,1-51-1-15,3 59 1 16,4-42-1-16,8 45 0 15,-15-62 0-15,24 54 0 16,-24-54 0-16,38 38-1 16,-38-38 1-16,48 18-1 15,-48-18 1-15,54-8 0 16,-54 8 0-16,53-32-1 0,-53 32 0 15,46-52-3-15,-46 52 0 16,34-64-19-16,-22 33-17 16,-12 31-2-16,26-59 0 15,-26 59-2-15</inkml:trace>
  <inkml:trace contextRef="#ctx0" brushRef="#br0" timeOffset="486628.8336">3826 1823 69 0,'3'-9'33'0,"-1"1"0"16,-2 8 0-16,6-15-24 15,-6 15-2-15,3-6-1 16,-3 6 1-16,0 0-2 0,-1 9-1 16,-4 1 0-16,0 8-1 15,-2 6 0-15,0 9-1 16,-1 8-1-16,-2 10 0 15,2 5 1-15,2 2-2 16,3-1 1-16,5-1-1 16,6-8 1-16,9-11-1 15,12-14 2-15,11-14-2 16,10-16 0-16,9-12 3 15,3-11-2-15,2-9 2 16,-4-9-2-16,-6-2 1 16,-13-1-1-16,-11-1 0 15,-14 2 0-15,-13 1-3 16,-9 7-1-16,-7 0-5 0,3 13-29 15,-10 1-3-15,8 12 0 16,0 2 0-16</inkml:trace>
  <inkml:trace contextRef="#ctx0" brushRef="#br0" timeOffset="489103.9752">6006 4256 74 0,'0'0'34'0,"0"0"-1"0,-6-3 1 16,4 11-24-16,-8-2-3 15,3 8-1-15,-4 0-1 16,3 9-3-16,-2 1 2 16,3 9-2-16,1 4 1 15,5 6-2-15,3 2 1 16,6 2-2-16,3 0 0 15,8-5 2-15,4-5-1 16,8-8 0-16,6-12 0 16,5-10 1-16,3-15 0 15,3-9 0-15,-1-12 1 16,-2-8-2-16,-7-5 1 15,-5-6 1-15,-10-3-1 16,-9 0-1-16,-6-1 0 0,-6 5-2 16,-5 5-1-16,-5 4-5 15,6 11-30-15,-4 6-3 16,4 11 0-16,4 3-3 15</inkml:trace>
  <inkml:trace contextRef="#ctx0" brushRef="#br0" timeOffset="493027.1995">4004 3274 49 0,'0'-8'33'15,"1"2"1"-15,-1 6 0 16,0-9-19-16,0 9-9 16,0 0-2-16,-4 9 0 15,2 5 1-15,-4 7-2 16,-2 5-1-16,-4 5 0 15,1 7 1-15,-4 2 0 16,0 3 0-16,1-2 0 0,0-3-1 16,2-7 2-1,3-4-2-15,2-6 1 0,5-9 0 16,2-12-1-16,0 0 0 15,9-19-1-15,2-4 0 16,2-10-1-16,4-3 1 16,-2-11-1-16,3-2 0 15,0-4-1-15,2 1 1 16,-2 2 0-16,0 6 1 15,0 5-2-15,-3 6 1 16,2 7-1-16,0 9 2 16,3 8-2-16,1 8 2 15,-1 7-1-15,1 7 1 16,-1 9 1-16,-1 8-2 15,-1 8 1-15,-4 5-1 16,-4 5 1-16,-3 7 0 0,-5 0 0 16,-3 0 0-16,-3-5-2 15,-3-4 0-15,2-6-2 16,-2-10-4-16,7-4-28 15,-7-17-5-15,7-9 0 16,0 0 1-16</inkml:trace>
  <inkml:trace contextRef="#ctx0" brushRef="#br0" timeOffset="493154.2068">4127 3449 99 0,'-14'-11'37'0,"3"3"3"16,11 8-2-16,20-2-39 15,6-6-25-15,23 4-13 0,8-4-2 16,13-1-1-16</inkml:trace>
  <inkml:trace contextRef="#ctx0" brushRef="#br0" timeOffset="503498.7985">1841 365 67 0,'0'0'36'0,"7"-34"0"15,-7 34-1-15,0 0-30 16,0 0 0-16,0 0 1 15,0 0 0-15,0 0-1 16,0 0-1-16,0 0-1 16,7 35 0-16,-7-35 0 15,-1 57-2-15,1-23 1 0,-2 1-1 16,3 3 1-16,-3 23-2 15,3 17-1-15,-1-2 0 16,4-11-2-16,-2-16-1 16,-2-49-4-16,0 0-8 15,0 0-19-15,0 0 0 16,0 0-4-16,0 0 3 15</inkml:trace>
  <inkml:trace contextRef="#ctx0" brushRef="#br0" timeOffset="503724.8114">1875 756 88 0,'-7'-33'38'15,"7"33"0"-15,0 0-5 0,-8-39-23 16,8 39-3-16,0 0-3 16,0 0-2-16,0 0 0 15,0 0-1-15,19-32 0 16,-19 32 0-16,0 0 0 15,41-3-2-15,-41 3-2 16,41-7-2-16,-41 7-3 16,48-13-15-16,-48 13-16 15,52-18 0-15,-52 18 0 16,53-23 0-16</inkml:trace>
  <inkml:trace contextRef="#ctx0" brushRef="#br0" timeOffset="504076.8315">2285 374 93 0,'-5'-38'39'16,"5"38"3"-16,0 0-3 16,-7-36-33-16,7 36-1 15,0 0 0-15,0 0-1 16,0 0-1-16,0 0-1 15,0 0 0-15,-21 50-1 16,21-50 1-16,-7 63 0 0,3-28 1 16,0 5-2-16,0-1 1 15,10-15-1-15,-11 60-2 16,0-6-2-16,4-46-4 15,4 0-33-15,-3-32-2 16,8 40 0-16,-8-40-5 16</inkml:trace>
  <inkml:trace contextRef="#ctx0" brushRef="#br0" timeOffset="507341.0182">1695 3004 70 0,'3'-12'37'0,"1"6"-1"16,-5-1 1-16,1 7-28 16,0 0-4-16,0 0-1 15,-5 8 0-15,5 9-1 16,-2 5 0-16,0 8-2 15,-2 7 1-15,-1 6-1 16,-1 7 1-16,0 2-2 16,-2 0 1-16,1-4-2 15,2-4-3-15,-1-11-3 16,10 0-15-16,-2-17-16 15,7-7 2-15,-1-13-2 0,6-5 1 16</inkml:trace>
  <inkml:trace contextRef="#ctx0" brushRef="#br0" timeOffset="507529.029">1679 3248 94 0,'-8'-5'38'0,"0"0"1"16,8 5-2-16,0 0-31 15,22 3-2-15,1-5-1 16,8-1-1-16,5-1-1 15,6-2-1-15,3-3-2 16,0-2-4-16,6 3-25 16,-10-7-7-16,1 3-1 15,-10-7-1-15</inkml:trace>
  <inkml:trace contextRef="#ctx0" brushRef="#br0" timeOffset="507736.0408">2090 2989 100 0,'-15'22'40'15,"-4"4"2"-15,4 13-1 16,-10 3-36-16,8 6-2 16,1 4 1-16,3 2-2 15,1-3 0-15,3-2-4 16,4-1-3-16,0-10-31 15,12-3-4-15,0-11-1 0,6-4-1 16</inkml:trace>
  <inkml:trace contextRef="#ctx0" brushRef="#br0" timeOffset="508640.0926">4803 3173 78 0,'-3'-13'38'0,"3"13"-1"16,-2-7-1-16,0 15-29 16,1 5-2-16,1 9-1 15,-1 6-1-15,0 7 0 16,0 4-2-16,-2 7 0 15,-1 0-1-15,1-1 2 0,-1-1-2 16,-1-5-2-16,4-3-2 16,-4-12-6-16,11-2-26 15,-6-12 0-15,6-2 0 16,-6-8-2-16</inkml:trace>
  <inkml:trace contextRef="#ctx0" brushRef="#br0" timeOffset="508821.1029">4792 3447 87 0,'-2'-11'36'0,"-7"-2"2"15,9 13-2-15,0-7-28 16,10 5-2-16,7-2-3 16,8-1-2-16,11-3-2 15,4-5-4-15,13 1-18 0,0-12-14 16,6 1-1-16,-9-7-1 15,0 3 1-15</inkml:trace>
  <inkml:trace contextRef="#ctx0" brushRef="#br0" timeOffset="508972.1115">5191 3158 107 0,'-23'38'38'16,"-2"4"3"-16,4 13-5 16,2 1-33-16,5 2-1 15,6 0-2-15,1-10-34 16,9 4-5-16,0-10 0 15,6-3-2-15</inkml:trace>
  <inkml:trace contextRef="#ctx0" brushRef="#br0" timeOffset="517864.6202">11477 481 70 0,'13'-38'39'16,"-13"38"-2"-16,0 0 2 0,0 0-35 15,0 0 1-15,0 0-1 16,0 0-1-16,0 0 0 16,0 0-2-16,0 0 0 15,0 0-1-15,0 0 1 16,-11 48 2-16,11-48-1 15,-12 47 1-15,12-47-2 16,-14 53 2-16,14-53-1 16,-13 53 0-16,13-53 0 15,-13 50-2-15,13-50 1 16,-6 39 0-16,6-39-1 15,0 0 0-15,0 0-1 16,0 0 2-16,0 0-1 16,0 0 0-16,0 0-1 0,17-55 1 15,-17 55 0-15,13-56 1 16,-13 56-1-16,16-63 0 15,-16 63 0-15,16-61 0 16,-16 61 1-16,15-53-1 16,-15 53 0-16,17-38 0 15,-17 38 0-15,0 0 1 16,0 0-1-16,33-23 0 15,-33 23 0-15,0 0-1 16,30 22 1-16,-30-22 0 16,0 0 0-16,34 37-1 15,-34-37 2-15,28 19-1 16,-28-19 1-16,32 12 0 15,-32-12-1-15,37-3 1 0,-37 3 0 16,41-13 1-16,-41 13-1 16,38-21-1-16,-38 21 1 15,34-22 1-15,-34 22-2 16,30-9 2-16,-30 9-2 15,0 0 0-15,0 0 2 16,29 40 0-16,-29-40-1 16,-1 49 0-16,-12-6-2 15,9-11-2-15,2 2-10 16,2-34-26-16,1 58-3 15,-1-58 0-15,7 48-2 16</inkml:trace>
  <inkml:trace contextRef="#ctx0" brushRef="#br0" timeOffset="520125.7495">789 1777 87 0,'0'0'36'16,"2"-7"0"-16,-2 7 0 15,0 0-31-15,-2 7-2 16,-1 0 0-16,2 6 1 15,-2 4-2-15,-1 8 0 16,0 5-2-16,-2 7 1 16,-1 6 0-16,-1 5 1 15,-3-1-1-15,4 0-2 16,-3-4 3-16,4-6-2 0,-2-6 1 15,5-9-1-15,2-9 0 16,1-13 0-16,6-2 0 16,-1-14 3-16,3-8-3 15,0-5 2-15,3-8-1 16,-2-3 1-16,0-2-1 15,-2-2 1-15,1 1-1 16,-1 2-1-16,-1 4 0 16,1 5 0-16,-1 5 0 15,1 5 0-15,-1 6 0 16,2 3 0-16,2 7 0 15,-2 6 0-15,2 6 0 16,2 5 0-16,1 5 1 16,1 4 0-16,2 1-1 0,1 1 1 15,0-2 0-15,5-1 0 16,0-6 0-16,1-7 0 15,1-7 0-15,2-6-1 16,1-9 0-16,1-3 0 16,-2-3 1-16,-2-2-1 15,-1 1 0-15,-3 4 0 16,-5 2 1-16,-2 11 0 15,-6 12 0-15,-5 13 0 16,-6 13 0-16,-5 15 0 16,-7 12 0-16,0 9-2 15,-2 5-1-15,-1-4-4 16,14-3-31-16,-3-15-5 15,12-8 0-15,5-21-2 16</inkml:trace>
  <inkml:trace contextRef="#ctx0" brushRef="#br0" timeOffset="522157.8657">2590 1780 88 0,'0'-9'37'16,"-3"-2"0"-16,3 11 1 16,0 0-35-16,0 0 0 0,-5 17 1 15,8 4-1 1,0 9 0-16,1 11 0 0,-3 8-2 15,1 11 1-15,-3 4 0 16,0 2-2-16,-2-3 1 16,-3-3-1-16,1-8-1 15,-3-12-3-15,6-8-3 16,-5-19-24-16,10-7-8 15,-2-16 1-15,6-5-2 16</inkml:trace>
  <inkml:trace contextRef="#ctx0" brushRef="#br0" timeOffset="522352.8769">2460 1867 99 0,'-17'-19'41'16,"1"1"0"-16,7 13 0 15,2 3-29-15,14 2-7 16,14 0-3-16,18-4 1 15,15-3-2-15,15-3-2 16,15 1-9-16,8-11-30 16,12 2-1-16,0-5-3 15,2 5 1-15</inkml:trace>
  <inkml:trace contextRef="#ctx0" brushRef="#br0" timeOffset="524491.9992">8607 1860 92 0,'0'0'37'16,"-10"-10"0"-16,10 10 0 0,-7 0-34 15,7 0 1-15,-7 15-1 16,3 0 0-16,-5 6-1 16,-1 8 0-16,-2 3 0 15,-2 5 0-15,0 0-1 16,0-1-1-16,-1-5 1 15,4-3-1-15,2-8 1 16,2-6-2-16,4-7 2 16,3-7-1-16,2-9 0 15,4-8 1-15,2-8-1 16,4-3 2-16,0-7-2 15,1-3 2-15,1-3-2 16,-1 0 1-16,-1 2-1 16,-1 5 1-16,-2 7-1 15,-5 5 0-15,0 7 0 0,-1 8 1 16,-3 7-1-16,8 7 0 15,-6 5 0-15,3 4 1 16,3 0-1-16,2 2 0 16,4-3 0-16,4-5 0 15,3-3 0-15,4-5 1 16,3-6-1-16,1-5 1 15,3-6 0-15,-2-2-1 16,-2-2 1-16,-3-2 0 16,-3 4 0-16,-4 1 0 15,-4 5 0-15,-5 7 0 16,-2 9 0-16,-5 9 1 15,-3 9-2-15,-5 10 1 0,-2 5 0 16,-1 6-1-16,-1 4-1 16,1-3-2-16,4-2-2 15,2-13-18-15,11 1-18 16,3-18-1-16,12-5 0 15,3-14-2-15</inkml:trace>
  <inkml:trace contextRef="#ctx0" brushRef="#br0" timeOffset="525498.0568">10127 1815 75 0,'0'0'35'0,"-10"-12"1"16,10 12-1-16,-11-7-21 15,11 7-5-15,-7 2-3 16,4 6-2-16,-3 4-1 0,0 8-1 15,-3 9 0-15,-1 5-1 16,-4 10 1-16,-1 5-1 16,-1-1 2-16,0 1 0 15,2-3 0-15,1-7-2 16,1-6 1-16,6-10-2 15,3-8 2-15,3-15-3 16,6-2 0-16,3-12 1 16,2-10-1-16,3-6 1 15,0-8 0-15,2-4 0 16,1-4 0-16,1-2 0 15,-1 4 1-15,-1 4-1 16,-2 3 0-16,-1 8 1 16,-2 6-1-16,-4 9 1 15,0 6-1-15,-7 8 1 0,11 2-1 16,-6 9 0-16,3 2 0 15,1 1 0-15,0 5 0 16,5-2 0-16,2 0 0 16,1-2 0-16,3-5 0 15,2-3 0-15,2-7 1 16,2-5-1-16,2-3 1 15,2-6-1-15,-2-1 0 16,0 0 1-16,-5 0 0 16,-1 2-1-16,-6 5 1 15,-4 5 0-15,-6 8-1 16,-4 8 1-16,-5 10 0 15,-5 12 0-15,-6 5-1 16,-2 8 0-16,1 2 0 0,-2 1-2 16,6-1-3-16,-4-10-20 15,16 0-15-15,-1-15-2 16,11-3-1-16,1-14-1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8T22:37:04.03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884 9519 82 0,'12'-7'37'0,"-8"-4"-2"16,-4 11 2-16,-10-16-32 15,-7 10-3-15,-12 0-2 16,-10 4 2-16,-12 3-1 16,-4 4 0-16,-7 5 0 15,3 4 0-15,3 7 0 16,10 4 0-16,12 5 0 15,16 3-1-15,13 5 0 16,13 3 0-16,8-1 1 0,5 2 0 16,-1-4 0-16,-2-5 1 15,-7-4 0-15,-13-4-1 16,-19-7 1-16,-13-8-1 15,-17-4-1-15,-7-4-1 16,-2-1-3-16,-3-10-12 16,19 15-22-16,4-9 2 15,27 13-1-15,13-10-1 16</inkml:trace>
  <inkml:trace contextRef="#ctx0" brushRef="#br0" timeOffset="352.0202">821 10291 89 0,'0'0'39'0,"1"-23"-3"15,-15 12 3-15,-26-6-31 16,-2 4-2-16,-16-2-2 15,-4 8-1-15,-11 3-1 16,1 5-1-16,1 6 0 16,11 8 0-16,16 8-3 15,11 2-1-15,30 11-3 0,14-5-3 16,32 16-19-16,5-12-9 15,27 8-1-15,0-12 0 16,16 6 1-16</inkml:trace>
  <inkml:trace contextRef="#ctx0" brushRef="#br0" timeOffset="533.0305">958 10604 87 0,'-32'-2'35'0,"-5"10"0"16,-19-3 3-16,8 11-31 15,-14 3-2-15,2 8-1 16,-1 2-1-16,10 3-2 15,7 0-2-15,9-5-5 0,32 3-28 16,5-15-3-16,34 0-1 16,12-16 0-16</inkml:trace>
  <inkml:trace contextRef="#ctx0" brushRef="#br0" timeOffset="670.0384">1401 10353 100 0,'-18'-36'39'16,"-5"18"-2"-16,-11 10-9 15,0 2-62-15,5 17-3 16,2 2 0-16,12 14-2 16</inkml:trace>
  <inkml:trace contextRef="#ctx0" brushRef="#br0" timeOffset="1068.0611">954 11044 95 0,'-53'10'38'15,"-2"-6"-3"-15,15 2 1 16,11-2-34-16,8 6-1 16,8 1 0-16,15 6-1 15,10 1 1-15,14 5-2 16,18 3 2-16,10 0-1 15,9 0 1-15,2-6-1 16,-2-5 1-16,-4-6-1 0,-10-11 1 16,-12-8-1-16,-17-11 0 15,-18-5 2-15,-18-7-1 16,-14-2 0-16,-13 0 0 15,-14 5 0-15,-5 6 0 16,-9 9 2-16,-3 11-1 16,1 15-1-16,2 7 0 15,14 11-2-15,17 13 0 16,19 3-6-16,28 19-18 15,13-7-15-15,34 10 1 16,11-11-2-16,24 5 2 16</inkml:trace>
  <inkml:trace contextRef="#ctx0" brushRef="#br0" timeOffset="1376.0787">1308 11568 95 0,'-64'-1'39'15,"-16"-2"1"-15,9 13-3 16,-4-3-33-16,14 6-1 15,8 1-2-15,14 1 0 16,20 1 0-16,23 0 0 16,26-3 0-16,18-4 0 15,13-3 1-15,15-3-1 16,4-4 0-16,5-3 1 15,-9-3-1-15,-10-1 0 16,-17 1 0-16,-14 3-1 16,-21 4 0-16,-14 0-1 0,-30 16-1 15,-8-1 0-15,-6 10-3 16,-5 3 0-16,2 16-8 15,-6-8-27-15,21 14 0 16,3-6 1-16,24 10-1 16</inkml:trace>
  <inkml:trace contextRef="#ctx0" brushRef="#br0" timeOffset="1661.095">1374 12038 61 0,'-4'-25'39'0,"8"11"-1"16,-6-7 1-16,8 8-19 16,-6-1-15-16,0 14-1 15,-21-17 1-15,-2 12 0 16,-15 3-1-16,-7 4 0 15,-12 3-1-15,-2 8-1 16,-2 2-1-16,5 7 0 16,12 9-3-16,10 2-2 15,26 17-6-15,12-8-30 16,32 13-1-16,3-7 0 15,25 4-1-15</inkml:trace>
  <inkml:trace contextRef="#ctx0" brushRef="#br0" timeOffset="2103.1203">1464 12329 85 0,'-12'10'39'0,"-7"-8"-1"16,8 12 2-16,4-3-36 15,7 7-1-15,10 0-1 16,13 5-1-16,10-1 0 16,11 1 0-16,6-3-1 0,6-4 1 15,-3-7-1-15,-2-7 1 16,-10-7-1-16,-13-11 1 15,-12-10 1-15,-15-5-1 16,-19-9 1-16,-12 2-1 16,-13 0 1-16,-13 5-1 15,-6 7 1-15,-4 13-1 16,-1 14-1-16,7 13 1 15,8 16-3-15,11 5-2 16,24 21-10-16,9-5-25 16,27 17-2-16,9-8 0 15,25 11-1-15</inkml:trace>
  <inkml:trace contextRef="#ctx0" brushRef="#br0" timeOffset="2488.1423">2137 12945 83 0,'18'-21'39'0,"2"13"0"16,-20-4-1-16,0 12-32 15,-20 3-2-15,-5 10-2 16,-7 6-1-16,-4 6 0 15,-6 5-2-15,3 2-2 16,6 12-8-16,-2-10-27 16,23 4 0-16,2-15-2 15,21 1 2-15</inkml:trace>
  <inkml:trace contextRef="#ctx0" brushRef="#br0" timeOffset="2637.1509">2330 12594 88 0,'-12'-29'34'0,"1"16"-28"16,-2 11-6-16,15 12-35 16,5 6-4-16</inkml:trace>
  <inkml:trace contextRef="#ctx0" brushRef="#br0" timeOffset="2946.1685">2670 13185 90 0,'-51'-5'38'0,"3"5"1"15,-8-9-1-15,3 8-34 16,9 1-2-16,10 7-1 16,11 5 1-16,11 5-1 15,13 5 0-15,11 7-1 16,9 3 0-16,4-1 1 15,-1 0-1-15,-3-1 1 16,-7-5-1-16,-7-3 1 16,-13-4 0-16,-10-6 0 15,-13-6 0-15,-7-2-1 16,-2-3 0-16,-6-5-2 15,7 3-2-15,-3-10-10 16,15 12-27-16,2-8 2 16,23 7-3-16,0 0 2 0</inkml:trace>
  <inkml:trace contextRef="#ctx0" brushRef="#br0" timeOffset="3138.1795">2928 13453 102 0,'2'-14'42'0,"-7"2"1"16,5 12-3-16,-10-12-38 16,10 12-4-16,11-9-7 15,-11 9-31-15,0 0-2 16,4 11 1-16,0 10-2 15</inkml:trace>
  <inkml:trace contextRef="#ctx0" brushRef="#br0" timeOffset="3292.1883">2782 13721 98 0,'-18'-1'41'0,"18"1"2"16,-24 0-2-16,24 0-36 16,0 0-6-16,0 0-8 15,0 0-31-15,0 0-3 16,11 12 1-16,-11-12-2 15</inkml:trace>
  <inkml:trace contextRef="#ctx0" brushRef="#br1" timeOffset="7606.4351">3738 13416 69 0,'0'0'37'16,"0"0"-1"-16,-15 17 1 0,-8 6-33 15,-2 14-1-15,-4 11-2 16,-7 15 1-16,-8 8-1 16,-7 8 0-16,-1 4-2 15,-2-6-2-15,5 0-3 16,-2-16-10-16,20-1-20 15,-4-15-1-15,20-3-1 16,5-18 2-16</inkml:trace>
  <inkml:trace contextRef="#ctx0" brushRef="#br1" timeOffset="7952.4549">3577 14120 45 0,'-14'15'35'0,"2"9"1"16,-6-4-1-16,7 4-18 15,6-4-14-15,10-2-2 16,12-5 0-16,12-3 0 16,6-8 0-16,13-5 0 15,4-5 0-15,1-3 0 16,0-5 1-16,-7-1 0 15,-13-1-1-15,-12 2 1 16,-17 2 0-16,-4 14-1 16,-36-10 1-16,-4 14 0 15,-8 7 0-15,-8 9-1 16,3 2 1-16,2 8-1 15,7 4 0-15,14-2-1 0,15 4-2 16,15-7-3-16,28 6-29 16,6-16-4-16,28 5-2 15,4-14 1-15</inkml:trace>
  <inkml:trace contextRef="#ctx0" brushRef="#br1" timeOffset="8402.4806">4293 14387 51 0,'-30'-21'36'0,"-3"14"-1"16,-10 1 0-16,4 15-28 16,-16 4 1-16,7 15-3 15,-4-1-1-15,8 9-1 16,4-1 0-16,12 2 0 15,15-6-2-15,15-1 0 16,16-9 0-16,21-8-1 16,8-9 0-16,11-8 0 15,8-8 0-15,5-10 0 16,-2-5 0-16,-4-2 0 15,-10 0-1-15,-9 1 2 0,-12 7-1 16,-11 6 1-16,-23 15 0 16,0 0 0-16,-7 19 0 15,-15 6 1-15,-7 10-2 16,-4 4 0-16,4 7-3 15,-1-3-2-15,21 10-23 16,-1-17-11-16,19 0-3 16,8-15 2-16</inkml:trace>
  <inkml:trace contextRef="#ctx0" brushRef="#br1" timeOffset="8710.4982">4778 14743 68 0,'-21'18'39'0,"-12"0"-3"0,0 13-1 15,0-5-33-15,0 9-1 16,3-3 1-16,6 1-2 16,5-7 2-16,8-5-2 15,7-7 1-15,4-14 1 16,16-4-1-16,6-11 1 15,5-10 0-15,3-7 2 16,4-8-1-16,0-5 0 16,1-3 0-16,0 2 0 15,-6 2-1-15,-7 6 0 16,0 10-2-16,-7 5-4 15,4 22-9-15,-19 1-27 16,23 13 0-16,-9 3-2 16,13 14-1-16</inkml:trace>
  <inkml:trace contextRef="#ctx0" brushRef="#br1" timeOffset="9199.5262">5150 14978 57 0,'0'0'39'15,"-16"-12"0"-15,16 12 0 16,-15 2-34-16,15-2-2 16,-17 11 0-16,5 6 0 15,-5 2-1-15,-1 5-1 16,-1 3 0-16,0 3 0 15,0-2-1-15,5-3 1 16,3-3-1-16,8-10 1 16,3-12 0-16,21 0 0 15,1-13 0-15,8-12 0 16,5-3 0-16,8-6 0 15,-4 0 0-15,2-1 0 16,-4 5-1-16,-2 6 1 16,-9 6-1-16,-4 8 0 0,-7 10 1 15,-4 7-2 1,-6 10 1-16,-3 5-1 0,-2 9-1 15,-4 1-2-15,8 7-1 16,-4-6-5-16,21 10-28 16,-14-16-2-16,18 5-1 15,-4-20 1-15</inkml:trace>
  <inkml:trace contextRef="#ctx0" brushRef="#br1" timeOffset="9387.537">5663 15083 65 0,'0'0'41'0,"0"0"-1"15,-14 5 0-15,-5 9-35 16,6 10-2-16,-2 9-1 0,-3 3-3 16,3 7-1-16,0-3-2 15,8 7-7-15,-8-14-28 16,20 1 0-16,-3-20-2 15,14-5 1-15</inkml:trace>
  <inkml:trace contextRef="#ctx0" brushRef="#br1" timeOffset="9533.5453">5808 14878 64 0,'-5'-23'40'16,"-9"7"-7"-16,-4 13-32 15,18 3-36-15,-18 19-2 16,22 2-2-16</inkml:trace>
  <inkml:trace contextRef="#ctx0" brushRef="#br1" timeOffset="9901.5664">5814 15177 54 0,'0'0'38'0,"-18"5"-1"15,18 8-2-15,0-13-31 16,5 23 1-16,-3-4-2 15,3 2 0-15,-5 6 0 16,-1 4 1-16,-4-2-2 16,0 2 1-16,-5-3-1 0,1-2 0 15,-3-5-1-15,5-5-1 16,7-16 1-16,0 0-2 16,14-2 1-16,2-17-1 15,11-8 2-15,4-4-2 16,5-9 2-16,-1 3 0 15,0 1 0-15,-5 7 0 16,-8 7-1-16,-4 9 1 16,-18 13-1-16,10 12-3 15,-14 18-10-15,-11-8-27 16,13 16 1-16,-6-8-3 15,16 12 2-15</inkml:trace>
  <inkml:trace contextRef="#ctx0" brushRef="#br1" timeOffset="10443.5974">6439 15430 25 0,'-19'-16'37'0,"-5"-2"1"16,7 13 1-16,-12-6-20 16,14 22-6-16,-15 1-4 15,3 13-1-15,-6 5-3 16,3 5-3-16,-1 1 1 15,9 0-2-15,7-5 1 16,10-3-2-16,10-11 1 0,13-9-2 16,11-11 2-16,5-9 1 15,6-7-1-15,2-7 0 16,-4-4 0-16,-4 0 0 15,-6 0-1-15,-7 9 1 16,-7 8-2-16,-14 13 1 16,0 0-1-16,-17 36-1 15,-5 10 1-15,-12 18-2 16,-5 18 2-16,-9 10-1 15,-3 12 1-15,-2 3-1 16,2-5 2-16,3-6-1 16,6-16 2-16,7-17-1 15,9-21 1-15,10-20-1 0,16-22 1 16,-9-23 0-16,14-15-2 15,6-17 2-15,8-17-1 16,6-15 1-16,10-9-2 16,7-2 1-16,3 2-2 15,-6 5-6-15,12 25-22 16,-18-2-11-16,5 27 0 15,-13 5-1-15</inkml:trace>
  <inkml:trace contextRef="#ctx0" brushRef="#br1" timeOffset="11090.6344">7386 15735 40 0,'24'-14'37'0,"-15"-6"2"16,-2 10-2-16,-18-10-26 15,0 15-2-15,-14-2-3 16,-4 8-3-16,-11 2 0 15,0 6-1-15,-8 9 0 16,2 4 0-16,2 4 0 16,6 3 0-16,5 0-1 15,12 3 1-15,12-2-1 16,12-2 0-16,12-5 0 15,14-6 0-15,6-8 0 16,11-5 0-16,2-8 0 16,4-8 0-16,-1-9 0 15,-2-4 0-15,-6-5 0 0,-10 1 0 16,-5 2-1-16,-8 3 0 15,-6 7 0-15,-8 6 0 16,-6 11 1-16,-12 14-1 16,-2 7-1-16,-4 11 1 15,-1 6-1-15,-3 5-1 16,6 5-2-16,4-8-3 15,24 9-22-15,-9-23-12 16,29-3 0-16,4-25-1 16</inkml:trace>
  <inkml:trace contextRef="#ctx0" brushRef="#br1" timeOffset="11550.6607">7997 15374 74 0,'-32'14'42'0,"-12"5"-2"15,7 26 2-15,-4 2-40 16,4 15 0-16,6 7-1 16,3 7 0-16,5 1 0 15,8 0-1-15,3-4 1 16,8-8-1-16,4-10 0 15,2-14 0-15,3-9 0 16,6-19 0-16,2-10 0 16,5-14 0-16,6-9 0 15,-2-8 0-15,3-7 0 0,2 0 0 16,1-3 0-16,-2 5 1 15,-4 7-1-15,1 13 1 16,-6 11-1-16,-5 13 1 16,-4 15-1-16,-6 8 0 15,-5 10 0-15,-5 7 0 16,0 2 0-16,-6-4 0 15,0-4 0-15,-8-8-1 16,3-9 1-16,-2-7 0 16,1-13 0-16,-2-12-2 15,7-7-1-15,-2-17-3 16,21 6-20-16,-8-26-15 15,23 2-1-15,3-14-1 16,18 7 2-16</inkml:trace>
  <inkml:trace contextRef="#ctx0" brushRef="#br1" timeOffset="12407.7097">8298 16058 45 0,'2'-22'38'0,"7"7"2"15,-9-8-1-15,7 11-22 16,-8-4-12-16,1 16 0 16,0 0-1-16,-17-1 0 15,1 16-1-15,-3 7 0 16,-5 8-2-16,2 10 1 15,-1 3-1-15,4 1-1 16,6-2 1-16,8-4-1 16,9-7 1-16,12-8-1 15,9-11 1-15,12-17-1 16,7-12 0-16,3-11 0 15,1-6 0-15,-4-8-1 16,-2-3 2-16,-11-2-2 16,-7 0 1-16,-13 6 0 15,-12 9 0-15,-7 10 1 0,-11 11-1 16,-5 5 1-16,-1 10-1 15,-1 7 0-15,4 6 1 16,8 6-1-16,7 1 0 16,14 0 0-16,12-4 0 15,13-4 0-15,11-4 0 16,9-6 0-16,3-5 1 15,-1-6-1-15,-2-2 1 16,-9-4 0-16,-8-1 1 16,-10 2-1-16,-7 1 1 15,-18 9-2-15,0 0 1 16,0 0 0-16,-14 5-1 15,-4 18 0-15,1 2 0 16,-3 10 0-16,-1 4-1 0,5 1 1 16,2-1 0-16,6-1 0 15,8-9 0-15,6-12 0 16,11-5 0-16,8-13 1 15,6-16 0-15,1-4-1 16,4-8 0-16,0-6 0 16,-1 1 0-16,-3-2 1 15,-6 7-1-15,-4 1 0 16,-9 13 0-16,-13 15 1 15,0 0-1-15,0 13 0 16,-12 15 0-16,-2 4 0 16,-2 7 0-16,0 2-3 15,4 4-1-15,2-14-6 16,19 11-11-16,-9-42-12 0,22 16-9 15,5-26-1-15,24-3 1 16</inkml:trace>
  <inkml:trace contextRef="#ctx0" brushRef="#br1" timeOffset="12599.7207">9588 15755 66 0,'4'-21'42'16,"-4"21"-1"-16,-13 21 2 15,-3 27-32-15,-16 5-8 16,1 13-1-16,-3 7-1 15,1 5-1-15,-1 0-1 16,2-7-3-16,7 1-2 0,-6-25-20 16,21 9-16-16,-4-24 1 15,12-6-2-15</inkml:trace>
  <inkml:trace contextRef="#ctx0" brushRef="#br1" timeOffset="12767.7303">9384 16204 82 0,'-4'-28'45'0,"11"16"-1"15,-9-3-1-15,13 18-37 16,-11-3-5-16,18-6-4 16,4 12-11-16,-12-19-18 15,19 12-11-15,4-11-1 16,19 5-1-16</inkml:trace>
  <inkml:trace contextRef="#ctx0" brushRef="#br1" timeOffset="14208.8127">10568 15732 58 0,'-12'5'40'0,"1"17"-1"15,-11 1 2-15,2 15-35 16,-8 6-2-16,3 11 1 0,-5 12-1 16,-1 7 0-16,0 1 0 15,2 4-2-15,-1-6 0 16,6-3 0-16,-1-10-1 15,10-7 0-15,3-17 0 16,8-13 0-16,4-23-1 16,15-3 0-16,7-18 0 15,5-14 2-15,6-3-2 16,1-7 2-16,2-2-2 15,1 6 1-15,-6 3-2 16,-1 14 2-16,-6 13-1 16,-8 9 0-16,-2 13 0 15,-6 10-1-15,-2 15 1 16,-4-1-1-16,5 10 0 0,2-3-2 15,7-2 0-15,5-6-3 16,12-7 1-16,3-16-3 16,13-2-2-16,-1-23 0 15,12 0 0-15,-10-13 3 16,1-1 2-16,-7-4 5 15,-12-1 0-15,-4 7 6 16,-17-6 1-16,-3 15 5 16,-22-4-4-16,3 14 2 15,-14-1-3-15,1 10-2 16,-10 4 0-16,4 9-3 15,-3 4 3-15,6 11-4 16,3 0 2-16,6 7-3 0,10-4 3 16,9 1-4-16,8-8 3 15,12-5-2-15,9-13 1 16,6-12-1-16,9-9-1 15,0-12 1-15,1-7-1 16,-4-6 1-16,-6-2-1 16,-10 0 2-16,-11-3-2 15,-10 7 1-15,-9 5-1 16,-6 13 1-16,-10 3 1 15,-1 8-3-15,0 7 2 16,2 6 0-16,7 6 0 16,5 3 1-16,9 0 0 15,13-4 0-15,11 0-1 16,9-5 1-16,8-4 0 15,6-1-1-15,0 1 0 0,1-2 0 16,-10 0 1-16,-3 0-1 16,-11 0 1-16,-10 3-1 15,-16-3 1-15,6 12-2 16,-6-12 1-16,-21 24 0 15,4-6 0-15,0 6-1 16,-1 3 1-16,4 1-1 16,0-3 2-16,9 0-1 15,8-3 0-15,5-8 0 16,13-7 0-16,3-7-1 15,7-9 1-15,5-5 1 16,2-3-1-16,0-6 0 16,0 0 0-16,-9 1 0 15,-3 1-1-15,-6 6 1 0,-6 2 0 16,-14 13 0-16,14-6 0 15,-14 6 0-15,-1 22 1 16,-4-3-1-16,2 6 0 16,0 4 0-16,3 0 0 15,6 0 0-15,1-9 0 16,7-2-1-16,2-9 1 15,4-8-1-15,0-11 1 16,0-12 0-16,0-2-1 16,-6-11 3-16,-2-1-4 15,-8-3 1-15,0-3-3 16,-8-7-6-16,10 17-13 15,-15-17-7-15,19 23-10 16,-6-7-5-16,15 14 2 0</inkml:trace>
  <inkml:trace contextRef="#ctx0" brushRef="#br1" timeOffset="14712.8416">12666 15863 64 0,'-22'0'42'16,"22"0"-2"-16,-19 2 1 16,19-2-38-16,-8 13-1 15,6 14 0-15,-3 14-1 0,0 13 0 16,-4 12 0-16,2 10-2 15,-1 3 1-15,0 1-2 16,0-2-1-16,1-14-5 16,10 4-22-16,-10-36-10 15,11-3-2-15,-4-29 3 16</inkml:trace>
  <inkml:trace contextRef="#ctx0" brushRef="#br1" timeOffset="14886.8515">12448 16369 71 0,'0'0'41'15,"-22"-2"1"-15,22 2-3 0,21-3-37 16,1-5 1-16,7-3-5 16,8-7-2-16,21 8-21 15,-2-22-14-15,19-1-1 16,-6-10-1-16,10 2 1 15</inkml:trace>
  <inkml:trace contextRef="#ctx0" brushRef="#br1" timeOffset="15277.8739">13134 15822 82 0,'-52'28'42'16,"10"20"-1"-16,-10-10-9 15,10 25-29-15,1 1 0 0,8 9 0 16,3 3-1-16,4 5-1 15,3-2 0-15,8-3 0 16,3-6 0-16,8-12-1 16,4-9 0-16,3-13 1 15,8-16-1-15,7-14 0 16,8-18 1-16,5-12-1 15,3-11 1-15,-1-6-1 16,2-4 0-16,0 3 1 16,-5 4-1-16,-7 7 0 15,-1 12 0-15,-10 17 1 16,-4 14-1-16,-7 15 0 15,-2 11-1-15,-2 7 0 16,5 6-1-16,-1-3-2 0,7 2-1 16,1-15-2-16,21 5-18 15,-8-33-15-15,19 1-2 16,-3-24 0-16,12-1 1 15</inkml:trace>
  <inkml:trace contextRef="#ctx0" brushRef="#br1" timeOffset="15606.8927">13470 16499 62 0,'-22'-4'41'15,"22"4"-2"-15,-18 9 2 16,18-9-36-16,19 8-2 16,3-6 0-16,9-5-1 15,10-3 0-15,3-2 0 16,4-4 0-16,2-6 0 15,-5-1 0-15,-5-2-1 0,-9-4 0 16,-10 1 0-16,-12 1 0 16,-10-6 0-16,-8 9 0 15,-12 2-1-15,-7 10 1 16,-8 10 0-16,-7 13-1 15,-4 15 0-15,-2 17 0 16,2 13 1-16,4 4-2 16,9 2 1-16,14-2-1 15,19-7-2-15,19-13-3 16,31-4-8-16,6-35-22 15,39-1-7-15,8-28-1 16,27-5 0-16</inkml:trace>
  <inkml:trace contextRef="#ctx0" brushRef="#br1" timeOffset="16363.936">14597 15987 62 0,'6'-18'39'0,"-6"18"-1"0,-16 18 0 16,-1 12-35-16,-6 14 0 15,1 14-1-15,-6 12 2 16,0 19-1-16,-2 7 1 16,8 6-1-16,5-2 1 15,13 1-3-15,14-17 1 16,15-10 0-16,16-21-1 15,18-24-1-15,16-27 1 16,15-22-1-16,13-28 0 16,5-26 0-16,-1-15 0 15,-4-17 1-15,-14-1-1 16,-15-1 1-16,-17 0-1 15,-21 10 1-15,-20 19-1 16,-16 18 1-16,-11 21-1 0,-13 25 0 16,-5 26 0-16,0 25 0 15,-2 25 0-15,2 19 0 16,7 18 0-16,6 9-1 15,10 1 1-15,10-8-2 16,13-9 0-16,9-20-3 16,15-9-6-16,-4-35-14 15,20-2-12-15,-12-26-5 16,7-4 0-16,-12-21 1 15</inkml:trace>
  <inkml:trace contextRef="#ctx0" brushRef="#br1" timeOffset="16733.9572">15627 16468 71 0,'0'0'42'15,"-17"-10"-1"-15,16 27-1 0,1 5-35 16,-1 9-2-16,0 8-2 16,3 9 1-16,-4 3-2 15,1 2 1-15,0 1-1 16,1-7 1-16,-2-9-1 15,-1-7 0-15,2-11 1 16,1-20-1-16,0 0 0 16,15-10 0-16,1-16 0 15,5-11 0-15,3-8 0 16,2-3 0-16,3-2 1 15,-3 6-1-15,-1 5 0 16,-6 12 1-16,-6 12-1 0,-13 15 1 16,11 18-1-1,-14 8 0-15,1 11 0 0,-5 2 0 16,5 5-2-16,0-5-1 15,8 1-1-15,1-12-2 16,14 5-8-16,-8-28-14 16,23 8-10-16,-10-23-3 15,15-1 1-15</inkml:trace>
  <inkml:trace contextRef="#ctx0" brushRef="#br1" timeOffset="16929.9684">16114 16588 67 0,'-8'-21'40'0,"7"39"-1"16,-11-1 1-16,15 17-34 15,-11 7-3-15,5 4 0 16,0 4-2-16,5 0 0 0,-1-2-1 16,4-12-1-16,0-13-2 15,-5-22-3-15,29 9-19 16,-21-32-14-16,12-6-1 15,-4-26 0-15,7-3 0 16</inkml:trace>
  <inkml:trace contextRef="#ctx0" brushRef="#br1" timeOffset="17032.9743">16203 16134 70 0,'-22'-34'39'0,"-7"11"-6"16,-4 16-25-16,7 23-42 16,0-3-5-16,12 14-1 15</inkml:trace>
  <inkml:trace contextRef="#ctx0" brushRef="#br1" timeOffset="17532.0028">16311 16451 35 0,'20'-3'32'0,"-6"-1"3"16,1 8-2-16,-15-4-28 15,18 4 1-15,-18-4 1 16,0 0 1-16,5 10-1 16,0 4 2-16,-9-3-2 15,8 12-1-15,-4 3-1 16,0 13-2-16,2 6 0 15,0 5-1-15,2 5-1 16,-1 2 0-16,4-8 0 16,4-5 0-16,1-14-1 15,6-17 0-15,4-14 1 16,4-17-1-16,3-14 0 15,0-12 0-15,-1-8 0 0,-4-8-1 16,-5 2-1-16,-4-5-4 16,4 16-11-16,-23-13-13 15,11 23-11-15,-13-3-1 16,7 21-1-16</inkml:trace>
  <inkml:trace contextRef="#ctx0" brushRef="#br1" timeOffset="18688.0689">16878 16677 50 0,'-3'24'40'0,"3"-24"-2"16,4 24 2-16,-4-24-26 15,31 1-11-15,0-14 0 16,12-6 0-16,4-10-1 0,2-1 1 16,0-4-1-16,-5-2-1 15,-7 1 0-15,-10 3 0 16,-13 7 0-16,-13 6-1 15,-14 9 1-15,-14 9-1 16,-7 5 1-16,-10 9-1 16,-6 9 1-16,-3 6-1 15,0 7 1-15,5 3 0 16,8 2 0-16,10-2 0 15,13 1-1-15,15-7 1 16,18-4-1-16,13-10 0 16,18-4-2-16,12-9-1 15,17-4-2-15,4-11-2 0,10-3-3 16,-10-18-7-16,10 12 2 15,-19-19 3-15,-3 6 6 16,-16-2 3-16,-16 1 2 16,-13 4 3-16,-13-4 5 15,-5 18 5-15,-24-12 1 16,8 25-2-16,-16-4-5 15,2 15-1-15,-3 4-1 16,1 16 0-16,-1 7-2 16,7 6 1-16,-1 8 0 15,8-1-1-15,1 3-1 16,10-2 1-16,3-9-1 15,4-5 1-15,7-13-1 16,2-13 0-16,4-13 0 16,5-11-1-16,2-13 0 0,2-13 1 15,-2-8-1-15,2-10 0 16,-3-3 1-16,-2 2-1 15,-4 2 0-15,-2 4 0 16,-7 11 0-16,1 8 1 16,-4 9-2-16,1 9 1 15,4 8 0-15,2 6-1 16,10 3 1-16,2-1-2 15,11 0 0-15,1 2 1 16,4-2-1-16,0 2 1 16,-5-1 0-16,-8 1 0 15,-10 1 2-15,-17-3-1 16,0 15 2-16,-19-2-1 15,-8 1 1-15,-8 3 0 0,-1 3-1 16,-4 2 0-16,8-1 0 16,6 2 0-16,10-1-1 15,15 1 1-15,10-6-1 16,17 1 0-16,8 0 0 15,8-5 0-15,1 6 0 16,0-3 1-16,-6 5-1 16,-9 1 0-16,-12 5 1 15,-13 1-1-15,-12 3 0 16,-11 3 0-16,-4-6-1 15,-6-1-1-15,3-6-3 16,-2-13-3-16,18 8-10 16,-11-28-9-16,22 12-9 15,2-31-5-15,10 9-2 0</inkml:trace>
  <inkml:trace contextRef="#ctx0" brushRef="#br1" timeOffset="19198.0981">18258 16646 68 0,'-3'14'41'15,"15"9"-2"-15,-12-23 2 16,30 13-38-16,2-14-1 16,8-4 1-16,6-10-1 15,3-5 0-15,0-5 0 16,-1-7 0-16,-4 0 0 15,-11-1-1-15,-11 3 0 16,-9 3-1-16,-16 6 1 16,-10 5-1-16,-13 11 1 15,-11 9-1-15,-8 12 1 0,-7 11 0 16,-2 9-1-16,2 6 1 15,6 4 0-15,15 2 0 16,9 0-1-16,24-6 1 16,19-9-1-16,16-11-2 15,22-5-1-15,12-12-6 16,24 6-10-16,-7-28-18 15,23 8-5-15,-8-20-2 16,9 0 1-16</inkml:trace>
  <inkml:trace contextRef="#ctx0" brushRef="#br1" timeOffset="20226.1569">19545 16431 61 0,'-8'-19'37'0,"-3"-10"1"16,7 16-1-16,-4-2-31 15,8 15-1-15,0 0-1 16,5 10 0-16,-3 14-1 16,5 16 0-16,-5 5-1 15,5 6 0-15,0 0-1 16,1 0 0-16,3-1 0 15,4-8 0-15,3-1-1 16,4-15 0-16,0-3 0 16,4-9 0-16,-1-9-1 0,1-7 1 15,-1-10 0-15,-3-6 0 16,-3-15 0-16,-2-7 0 15,-2-8 0-15,-4 0 0 16,-5 1 1-16,-1 4-1 16,-1 8 0-16,-1 3 0 15,-2 15 0-15,-1 17 0 16,0 0 1-16,11 22-1 15,-3 3 0-15,1 7 0 16,3 1 1-16,4 5 0 16,3-2-1-16,0-6 0 15,2-6 1-15,5-11-1 16,-2-13 1-16,0-14-1 15,1-16 0-15,-5-11 0 0,-1-13 0 16,-5-5 0-16,-6-3 1 16,-4-2 1-16,-6 1-3 15,-3 9 1-15,-4 13-2 16,-1 7-1-16,2 19-3 15,-5-3-8-15,21 28-15 16,-8-10-11-16,14 24-1 16,1-12 2-16</inkml:trace>
  <inkml:trace contextRef="#ctx0" brushRef="#br1" timeOffset="20888.1948">20499 16248 75 0,'0'0'40'0,"13"-4"0"15,-13 4 0-15,-17-1-35 16,0 4 0-16,1 7-3 15,-9 6 1-15,0 8-3 16,-1 9 3-16,4 9-3 16,-1 7 2-16,8 3-1 15,7 1 0-15,10-3 0 16,9-6 0-16,7-12-1 15,15-12 0-15,2-21 0 16,7-15 0-16,0-15 0 16,1-12-1-16,-5-5 1 15,-6-8 0-15,-9-3 2 16,-13-1-2-16,-8 7 1 15,-10 5-1-15,-8 5 1 0,-6 8 0 16,-6 7 0-16,2 7-1 16,0 12-1-16,2 8 1 15,3 5 0-15,8 10-1 16,5 5 2-16,8 1-1 15,6 3-1-15,7-3 1 16,6-6-2-16,8-1 2 16,8-7 1-16,1-3-2 15,0-3 1-15,2 0 0 16,-2-1 0-16,-6 3 0 15,-1 5 0-15,-6 8 0 16,-9 8-2-16,-4 8 2 16,-2 8-2-16,-5 3 2 15,-2 4 0-15,-3-2 0 0,0-4 0 16,0-5 0-16,0-9 0 15,4-11 1-15,-2-15-1 16,11-16 0-16,-2-12 0 16,2-9 1-16,3-5-1 15,-1-8 1-15,-3-4 1 16,0 0-1-16,-5 4 0 15,-1 10-2-15,-3 6 0 16,0 9-3-16,-1-1-1 16,15 13-10-16,-4-14-9 15,32 26-7-15,-6-23-8 16,30 11-3-16,7-20 1 15</inkml:trace>
  <inkml:trace contextRef="#ctx0" brushRef="#br1" timeOffset="21322.2196">21003 15475 67 0,'0'0'40'16,"-4"21"-2"-16,16 16 1 15,2 10-34-15,5 15-2 16,5 16 1-16,5 20-1 16,1 9 0-16,4 9-3 15,-3 1 2-15,1-5-3 16,-1-13 0-16,-4-16-4 15,3-14-4-15,-15-43-21 16,22-11-10-16,-9-36 0 16,10-14 0-16</inkml:trace>
  <inkml:trace contextRef="#ctx0" brushRef="#br1" timeOffset="21590.2349">21536 15885 73 0,'-40'4'40'15,"7"24"-1"-15,-14 1-1 16,4 15-33-16,-1 1-1 15,9 2-2-15,-1-2 1 16,9-1-2-16,5-9 1 16,13-1-1-16,9-9 0 15,17-9-1-15,12-6 1 16,15-6-1-16,13-2-1 15,4-3 0-15,12 0-2 0,1-5-2 16,3 8-2-16,-14-15-13 16,13 17-18-16,-24-13-1 15,1 7-2-15,-16-20 2 16</inkml:trace>
  <inkml:trace contextRef="#ctx0" brushRef="#br1" timeOffset="21916.2536">22021 15623 78 0,'-23'19'41'16,"-13"6"-1"-16,5 17 1 15,-11 0-37-15,13 2-1 16,7-3-1-16,10 0 1 0,15-9-2 15,13-8 0-15,15-10 0 16,10-7-1-16,6-4 1 16,5 1-1-16,-4 3 1 15,-6 5-1-15,-13 14 0 16,-9 9 0-16,-15 14 0 15,-11 3-1-15,-11 5 1 16,-9 0-1-16,-1-4 1 16,-2-10-3-16,5-12-1 15,2-29-8-15,22-2-12 16,-7-37-12-16,26-1-5 15,2-23-2-15,22 0 0 16</inkml:trace>
  <inkml:trace contextRef="#ctx0" brushRef="#br1" timeOffset="22045.261">22481 16181 92 0,'-15'56'39'16,"-12"-13"-9"-16,6-19-8 16,27-6-58-16,-1-29-7 15,21-11-4-15,7-17 2 16</inkml:trace>
  <inkml:trace contextRef="#ctx0" brushRef="#br2" timeOffset="31561.8053">15542 5439 91 0,'0'0'37'0,"-1"-22"0"16,1 22-2-16,-13 5-31 15,7 8-1-15,-3 10-1 16,-3 13-1-16,-1 15-1 16,-6 14 0-16,-2 16 2 15,-2 9-1-15,-2 3 1 16,-1 1-1-16,3-10 1 15,2-12 0-15,6-20 0 16,5-16-1-16,10-26 0 16,8-25 0-16,11-22 0 15,6-19 1-15,5-17-2 0,3-11 0 16,4-12 0-16,-1-8-1 15,-2 0 1-15,-5 9-1 16,-5 10 1-16,-4 13-2 16,-7 16 3-16,-5 17 0 15,-6 21 0-15,-2 18-1 16,5 27 1-16,-3 9 0 15,0 7 0-15,10 4 0 16,9 1 0-16,11-5-1 16,16-9 1-16,13-14 1 15,12-11-1-15,7-11 0 16,5-12 0-16,-2-5 0 0,-5-6 0 15,-11 1-1 1,-14 1 1-16,-12 4-1 0,-15 10 0 16,-8 10 0-16,-11 17 0 15,-12 16 0-15,-8 18 0 16,-3 15 0-16,-7 15-1 15,0 12 0-15,1 12-2 16,1-6-2-16,16 7-17 16,3-26-17-16,22-6-1 15,2-24 0-15,23-15-1 16</inkml:trace>
  <inkml:trace contextRef="#ctx0" brushRef="#br2" timeOffset="31950.8275">16900 5916 90 0,'-25'-16'39'0,"1"18"-2"16,-15 6 3-16,0 21-23 16,-6 3-14-16,1 13 0 15,1 7 0-15,5 6 0 16,7 0-1-16,9 0 0 15,13-5-1-15,13-9 0 16,17-14-1-16,13-15 1 16,13-16-1-16,8-15 0 15,6-16 1-15,0-9-1 16,-3-11 1-16,-6-1-1 15,-9-4 1-15,-14 6 0 16,-9 6-1-16,-12 9 1 0,-8 10-1 16,-9 13 0-16,-4 15 0 15,-3 11 0-15,-2 11-1 16,2 10 1-16,7 7-2 15,3 1-1-15,10 3-1 16,7-5-2-16,17-3-3 16,-2-20-28-16,22 0-3 15,-3-19 1-15,13-3-1 16</inkml:trace>
  <inkml:trace contextRef="#ctx0" brushRef="#br2" timeOffset="32260.8452">17448 6063 103 0,'-17'-6'36'16,"5"23"2"-16,-12-4-3 0,2 16-31 15,0 2-2-15,10 4 1 16,1 1-1-16,5-3 0 16,4-6 0-16,6-4 1 15,4-12-1-15,6-6 0 16,3-12 0-16,4-6 1 15,-1-10-1-15,-1-4 0 16,1-8 0-16,0 3 0 16,-4-4-1-16,-2 5 0 15,-5 3 0-15,-1 6-1 16,3 5 0-16,0 3-1 15,7 3-1-15,1-3-3 16,13 5-2-16,0-18-23 16,18 10-11-16,-3-16 2 15,15 2-3-15,-7-16 3 0</inkml:trace>
  <inkml:trace contextRef="#ctx0" brushRef="#br2" timeOffset="32453.8563">18144 5344 104 0,'-16'38'39'0,"-15"10"2"15,9 29-2-15,-2 10-34 16,4 13 0-16,2 7-1 16,6 4-1-16,4-5-1 15,7-8-2-15,9-9-2 16,3-23-3-16,15-9-32 15,-6-30-4-15,15-11 0 16,-4-27 0-16</inkml:trace>
  <inkml:trace contextRef="#ctx0" brushRef="#br2" timeOffset="32762.874">18419 5812 117 0,'-42'23'42'0,"1"17"0"16,-12-7 0-16,4 2-40 15,9 1 2-15,8 0-1 16,9-4 0-16,8-3-3 16,9-5 0-16,12-2 0 15,9-8 0-15,7-3 0 16,7-6 0-16,4-3 0 0,1-3 0 15,5-1 0-15,1-2 0 16,5-2 0-16,3 3 0 16,2-3 0-16,3 3-6 15,4-5-2-15,13 13-20 16,-13-18-12-16,11 5-2 15,-14-11 2-15,2 4-2 16</inkml:trace>
  <inkml:trace contextRef="#ctx0" brushRef="#br2" timeOffset="32941.8842">19021 5901 117 0,'0'0'40'0,"-33"-1"1"16,17 21-3-16,-9 3-34 0,-1 17-1 16,1 8-1-16,1 12 0 15,2 2-2-15,6 2 0 16,7-4-3-16,9-10-1 15,14-4-16-15,3-32-20 16,14-11-1-16,0-28 0 16,10-7 0-16</inkml:trace>
  <inkml:trace contextRef="#ctx0" brushRef="#br2" timeOffset="33094.893">19098 5528 109 0,'0'0'36'16,"-17"-3"-1"-16,17 3-7 15,9 24-66-15,4-17-1 0,17 9 0 16,-1-4-2-16</inkml:trace>
  <inkml:trace contextRef="#ctx0" brushRef="#br2" timeOffset="33400.9105">19416 5828 102 0,'-13'39'42'16,"6"13"2"-16,-12-9-2 15,10 6-32-15,-6-3-3 16,6 1-4-16,0-8-1 15,2-2-1-15,4-11 1 16,8-10-2-16,5-13 0 16,8-14 0-16,6-13 0 15,4-9 0-15,6-11 0 0,3-6 0 16,1-2 0-16,0 4 0 15,-7 10 0-15,-4 7 0 16,-7 16 0-16,-9 14 0 16,-6 13 0-16,-5 15 0 15,0 10 0-15,-4 3 0 16,16 11-7-16,-6-15-23 15,24 7-12-15,2-11-1 16,25-1 0-16,4-18 1 16</inkml:trace>
  <inkml:trace contextRef="#ctx0" brushRef="#br2" timeOffset="33874.9376">20433 5932 114 0,'-50'-16'42'15,"1"17"0"-15,-14 2 0 16,8 17-36-16,-5 6-2 15,10 14-1-15,5 1-1 16,16 6-2-16,14-2 0 16,14-3 0-16,14-10 0 15,12-9 0-15,12-15 0 16,8-10 0-16,6-14 0 15,0-7 0-15,-1-8 0 16,0-3 0-16,-8 0 0 16,-8 2 0-16,-6 12 0 15,-12 7 0-15,-16 13 0 0,10 22 0 16,-17 16 0-1,-12 14 0-15,-6 21 0 0,-9 13 0 16,-8 12 0-16,-4 7 0 16,-3 1 0-16,-1-6 0 15,4-9 0-15,6-12 0 16,5-23 0-16,8-14 0 15,11-24 0-15,16-18 0 16,-3-22 0-16,13-16 0 16,6-15 0-16,11-14 0 15,5-7 0-15,5-10 0 16,5 8 0-16,-5-4-6 15,13 20-21-15,-12-4-16 16,14 19-1-16,3 3 0 0,19 14 0 16</inkml:trace>
  <inkml:trace contextRef="#ctx0" brushRef="#br2" timeOffset="34914.9971">21583 5411 93 0,'1'-19'38'0,"-7"2"-1"15,6 17 0-15,0 0-35 16,-15 18 0-16,6 10 1 15,0 16 0-15,-7 10-1 16,2 14 2-16,-4 8-1 16,6 11 1-16,-2-1-1 15,1 3-1-15,5-6 1 16,2-8-1-16,3-13 0 15,4-11-1-15,1-15-1 16,2-14 0-16,-4-22 1 0,0 0-1 16,10-35 1-16,-8-5-1 15,2-12-1-15,-3-12 1 16,0-14-1-16,5-9 0 15,1-6-1-15,2-2 1 16,5 4 0-16,0 8-1 16,6 8 3-16,3 11-3 15,5 14 3-15,3 16 0 16,6 14-1-16,5 13 0 15,2 10 0-15,0 7 1 16,-4 7-1-16,-3 7 1 16,-10 9-1-16,-11 1 1 15,-15 6-1-15,-11 3 1 16,-13 1-1-16,-9 1 1 15,-3-5-1-15,-4 1 0 0,6-8 0 16,0-5 2-16,14-6-3 16,9-6 3-16,14-3-2 15,11-7 1-15,14 4-1 16,8-5 2-16,6 2-2 15,0 5 0-15,-4 3 2 16,-5 6-2-16,-17 6 2 16,-14 9-2-16,-18 6 2 15,-17 5-2-15,-12 2 3 16,-7 3-3-16,-2-1 0 15,-2-8-2-15,12-5-2 16,11-20-2-16,27 4-14 16,9-32-20-16,29-8-1 15,11-24 0-15,25-8 0 0</inkml:trace>
  <inkml:trace contextRef="#ctx0" brushRef="#br2" timeOffset="35111.0083">22393 5299 119 0,'-16'-13'40'0,"1"33"0"15,-19 8-2-15,2 27-36 16,-2 17-2-16,3 9 2 16,2 14 0-16,3 3-1 15,9 2-2-15,8-4 0 16,12-4-4-16,3-21-10 15,18-3-22-15,4-21-4 0,14-11 1 16,1-24 0-16</inkml:trace>
  <inkml:trace contextRef="#ctx0" brushRef="#br2" timeOffset="35444.0273">22682 5793 119 0,'-7'-20'39'0,"-15"2"2"15,3 22-1-15,-12 7-34 16,0 17-3-16,-1 11 1 15,0 11-1-15,1 7-3 16,7 3 0-16,7 2 0 16,9-6 0-16,9-5 0 15,11-11 0-15,13-13 0 0,12-18 0 16,8-14 0-16,5-12 0 15,2-15 0-15,-1-11 0 16,-6-8 0-16,-7-4 0 16,-10 0 0-16,-14 3 0 15,-14 6 0-15,-12 8 0 16,-6 11-5-16,-10 9 1 15,4 13-4-15,-10-2-18 16,20 21-13-16,0-4-2 16,24 10 3-16,4-6-3 15</inkml:trace>
  <inkml:trace contextRef="#ctx0" brushRef="#br2" timeOffset="35700.042">23438 5840 121 0,'0'0'41'0,"-37"-19"-1"15,4 21 1-15,-15 5-36 16,1 9-1-16,0 4-1 16,4 12-3-16,3 8 0 15,9 3 0-15,8 4 0 16,14-1 0-16,13-5 0 15,17-7 0-15,13-9 0 16,13-17 0-16,16-8-3 16,-3-26-24-16,18-1-14 15,-8-20-1-15,6-3 0 16,-13-19 0-16</inkml:trace>
  <inkml:trace contextRef="#ctx0" brushRef="#br2" timeOffset="35901.0535">23870 5306 119 0,'-16'0'42'0,"2"28"0"15,-12 14-1-15,8 23-36 16,-7 6-3-16,6 11 2 16,-2 6-4-16,3 5 0 15,3-2 0-15,3-6 0 16,7-7 0-16,2-16-4 15,15-1-11-15,-4-26-26 16,16-9-1-16,-5-22 0 0,18-8 0 16</inkml:trace>
  <inkml:trace contextRef="#ctx0" brushRef="#br2" timeOffset="36149.0676">24010 5816 125 0,'-38'-5'43'15,"2"17"-1"-15,-17 3 0 16,9 12-39-16,-6 3-3 15,6 3 0-15,9-2 0 16,12 3 0-16,15-4 0 16,15-6 0-16,16-5 0 15,13-4 0-15,11-5 0 16,12-7 0-16,7 0 0 15,3-6 0-15,7 7 0 16,-9-18-22-16,10 15-21 0,-11-8-1 16,2 8 0-16,-11-4-1 15</inkml:trace>
  <inkml:trace contextRef="#ctx0" brushRef="#br2" timeOffset="36308.0767">24557 6224 104 0,'-22'4'45'0,"22"-4"0"16,-21-3-2-16,21 3-25 15,-4-18-18-15,4-2 0 16,5 9-2-16,-11-12-37 16,6 23-4-16,-8-21-2 15,8 21-1-15</inkml:trace>
  <inkml:trace contextRef="#ctx0" brushRef="#br0" timeOffset="41272.3607">14869 7049 91 0,'0'0'36'15,"-13"-10"0"-15,13 10 1 16,0 0-31-16,0 0-2 16,-1 14-1-16,3 4 0 15,-3 11-1-15,1 10-2 16,-2 12 0-16,-2 9 0 0,-4 8-1 15,0 2-1-15,-2 3-3 16,-5-12-4-16,12-1-29 16,-1-22 2-16,7-9-2 15,-3-29-1-15</inkml:trace>
  <inkml:trace contextRef="#ctx0" brushRef="#br0" timeOffset="41496.3735">14613 7023 111 0,'-31'-14'40'0,"1"2"0"16,17 12-2-16,13 0-34 0,0 0-2 15,30 10 0-15,12-5-1 16,12 3-2-16,10-1-1 15,16 4-2-15,5-7-3 16,20 9-26-16,-14-10-6 16,10 7 1-16,-14-10-2 15</inkml:trace>
  <inkml:trace contextRef="#ctx0" brushRef="#br0" timeOffset="41671.3835">15548 7177 104 0,'-34'30'36'0,"3"12"0"16,-7-4-1-16,-2 8-33 0,13 1-1 15,3-1-2-15,8-2 0 16,6-8 0-16,10-3-5 16,0-20-22-16,18-5-9 15,2-18 0-15,15-10-2 16</inkml:trace>
  <inkml:trace contextRef="#ctx0" brushRef="#br0" timeOffset="41830.3926">15500 6783 111 0,'-27'-19'37'0,"-1"4"1"16,14 13-4-16,14 2-38 16,0 0-14-16,38-8-20 0,12-2 2 15,21 3-2-15,5-8 1 16</inkml:trace>
  <inkml:trace contextRef="#ctx0" brushRef="#br0" timeOffset="42022.4036">16172 6695 109 0,'-10'35'38'16,"-18"1"2"-16,4 15-2 15,-12 7-34-15,9 5 0 16,-1 9-2-16,5 3-1 16,-1 5 0-16,4-3-2 15,4-1-1-15,2-9-2 16,8-5-2-16,-8-22-24 15,21-2-10-15,-9-20 1 16,13-9 0-16,-6-18 0 0</inkml:trace>
  <inkml:trace contextRef="#ctx0" brushRef="#br0" timeOffset="42175.4123">15913 7218 105 0,'-15'-19'39'0,"-6"-1"0"16,21 20 0-16,-15-14-33 15,27 9-4-15,22-7-3 16,11-8-5-16,29 1-29 15,-2-17-4-15,17 3 2 16,3-17-2-16</inkml:trace>
  <inkml:trace contextRef="#ctx0" brushRef="#br0" timeOffset="42354.4226">16704 6714 113 0,'-46'35'39'0,"-2"23"0"16,-10 8-1-16,0 16-35 15,10 6-1-15,9 5-1 16,10 1-2-16,7-5-2 15,14-2-3-15,6-23-22 16,22 1-11-16,0-24 0 16,18-7-1-16,-3-24 1 15</inkml:trace>
  <inkml:trace contextRef="#ctx0" brushRef="#br0" timeOffset="42683.4414">16700 7310 102 0,'-15'18'37'15,"21"-3"2"-15,7-10-2 16,7 1-34-16,17-6 0 16,9-3 0-16,3-9-1 15,2-2 0-15,-6-8-1 16,-7-1 1-16,-8-3-1 15,-14 2 1-15,-14-1-2 16,-13 5 2-16,-14 10-1 16,-10 5 0-16,-10 11 0 15,-5 12-1-15,-2 9 1 16,5 11 0-16,7 5 0 0,16 3-1 15,15 0 0 1,21-6-2-16,20-2-2 0,16-18-4 16,32 2-23-16,1-22-9 15,21-5-1-15,0-17 0 16</inkml:trace>
  <inkml:trace contextRef="#ctx0" brushRef="#br0" timeOffset="43149.468">17808 7035 111 0,'-27'14'39'0,"9"18"2"16,-10-3-3-16,8 17-34 0,2 3 0 15,3 9-1-15,4 1 0 16,7 1-1-16,0-2-1 15,6-6-1-15,2-7 1 16,0-9-1-16,1-12 0 16,-5-24 0-16,16 2 0 15,-3-24 0-15,-4-11 0 16,3-12 0-16,2-15 0 15,-4-10 0-15,4-11 0 16,1-7 2-16,-1 3-2 16,0 5 0-16,5 5 1 15,-1 13 0-15,6 10 0 16,7 18-1-16,3 19 0 15,8 16 0-15,2 11 1 16,0 14-1-16,1 6-1 0,-5 7 1 16,-8 5-1-16,-12-1 0 15,-17 3 0-15,-13-2 0 16,-18-3 0-16,-16-1 0 15,-6-6-2-15,-8-5-2 16,1 0-2-16,-5-20-21 16,27 8-11-16,6-11-2 15,29-6 0-15,0 0 0 16</inkml:trace>
  <inkml:trace contextRef="#ctx0" brushRef="#br0" timeOffset="43564.4918">18527 7176 107 0,'-23'-13'38'16,"3"21"3"-16,-13 0-3 16,4 14-31-16,-12 3-2 15,3 9-3-15,0 2 2 16,2 8-2-16,6-4 1 15,7 1-2-15,9-6 1 16,14-7-1-16,9-12 0 16,12-9 0-16,11-12 1 15,6-10-2-15,9-10 0 16,1-10 0-16,0-6 0 15,-2-6 0-15,-6 4 0 16,-9 4 0-16,-7 6 0 16,-9 9 0-16,-10 12 0 0,-5 12 0 15,-15 17 0-15,3 7 0 16,-5 8 0-16,5 9 0 15,4 4 0-15,4 1 0 16,8 1-5-16,8-13-3 16,24 7-10-16,-10-31-11 15,35 5-11-15,-8-21 0 16,16-5-2-16,-3-18 3 15</inkml:trace>
  <inkml:trace contextRef="#ctx0" brushRef="#br0" timeOffset="44050.5196">19141 7214 121 0,'-6'-22'42'16,"-23"5"0"-16,-1 16 1 15,-11 3-38-15,-5 12-3 16,0 7-2-16,3 6 0 0,4 4 0 16,10 4 0-16,13-4 0 15,16-1 0-15,18-8 0 16,15-12 0-16,12-10 0 15,9-9 0-15,8-14 0 16,-1-8 0-16,0-7 0 16,-4-4 0-16,-12 1 0 15,-8 6 0-15,-13 5 0 16,-13 12 0-16,-11 18 0 15,-16 17 0-15,-7 18 0 16,-8 17 0-16,-9 17 0 16,-3 15 0-16,-5 13 0 0,-1 7 0 15,1-1 0-15,1 0 0 16,6-8 0-16,3-11 0 15,10-17 0-15,3-15 0 16,9-21 0-16,5-15 0 16,11-16 0-16,6-35 0 15,10-10 0-15,9-15 0 16,8-16 0-16,7-9 0 15,4-5 0-15,8-1 0 16,0 4 0-16,-3 7 0 16,4 8 0-16,-8 5-4 15,6 26-12-15,-19-8-5 16,18 30-6-16,-27-12-4 15,14 24-2-15,-21-9 1 16,7 20-1-16,-23-4-1 0</inkml:trace>
  <inkml:trace contextRef="#ctx0" brushRef="#br0" timeOffset="44365.5376">19404 7246 89 0,'2'10'40'0,"-2"-10"-2"16,27 9 3-16,-4-13-18 16,17 6-17-16,1-5-1 15,9-1-1-15,0-4-1 16,0-2 0-16,-3-5 0 15,-4-3-3-15,-8 2 0 16,-7-5 0-16,-7 3 0 16,-13 0 0-16,-8 6 0 15,-14 6 0-15,-11 7 0 16,-7 10 0-16,-7 9 0 0,-2 11 0 15,3 7 0-15,2 6 0 16,8 3 0-16,12-1 0 16,12-1 0-16,11-7 0 15,14-4 0-15,4-23-13 16,20 4-7-16,-12-31-9 15,32 6-7-15,-8-32-2 16,24-3-5-16,0-15 1 16</inkml:trace>
  <inkml:trace contextRef="#ctx0" brushRef="#br0" timeOffset="45050.5768">22966 6824 111 0,'12'-15'40'16,"5"11"1"-16,-17 4-1 15,14-4-33-15,-27 18-3 16,-10 16 0-16,-19 9-2 15,-17 15 0-15,-12 11-1 16,-7 3-1-16,3 7 0 16,5-5-2-16,20-3-3 15,19-24-7-15,47 3-21 16,18-30-8-16,39-10-1 15,14-19 0-15</inkml:trace>
  <inkml:trace contextRef="#ctx0" brushRef="#br0" timeOffset="45351.594">23377 7042 129 0,'-45'13'43'16,"-14"1"-2"-16,7 11 1 16,-2 2-42-16,20 4 0 15,13 1 0-15,18-1 0 16,14-2 0-16,19-1 0 15,13-4 0-15,12-1 0 16,-1-2 0-16,3-4 0 16,-6 2 0-16,-8 1 0 15,-15 3 0-15,-15 4 0 16,-13 1 0-16,-12 3 0 0,-8-1 0 15,-9-4 0-15,-2 0-2 16,-3-11-2-16,11-2-8 16,-2-26-14-16,25 13-10 15,0-41-6-15,18 7 0 16,1-21-1-16</inkml:trace>
  <inkml:trace contextRef="#ctx0" brushRef="#br0" timeOffset="45501.6026">23500 7043 144 0,'0'0'45'0,"-15"6"-1"15,22 10-22-15,16-6-22 16,14-7 0-16,26 4 0 16,5-14 0-16,32 13-30 15,-11-21-8-15,25 6-8 0,0-9-1 16,8-1 1-16</inkml:trace>
  <inkml:trace contextRef="#ctx0" brushRef="#br0" timeOffset="51124.9242">13718 8480 88 0,'1'-10'38'0,"8"-11"-2"16,16 2-1-16,17 7-46 15,10-6-26-15,24 11 0 16,1-5-1-16,9 10 1 15</inkml:trace>
  <inkml:trace contextRef="#ctx0" brushRef="#br0" timeOffset="51656.9546">13845 9474 90 0,'0'0'37'0,"22"-16"-3"16,7-2-20-16,17 4-50 15,14-8-1-15,17 2-1 16,3-3 0-16</inkml:trace>
  <inkml:trace contextRef="#ctx0" brushRef="#br0" timeOffset="52242.9882">13912 10847 95 0,'30'-7'33'15,"14"-1"-31"-15,5-5-2 16,9 2-38-16,3-4-3 16</inkml:trace>
  <inkml:trace contextRef="#ctx0" brushRef="#br0" timeOffset="53250.0458">13938 12010 72 0,'14'-1'39'0,"-14"1"-2"15,25-13 1-15,-9 4-35 16,7-7-7-16,8 4-31 15,0-3-1-15,5 4-2 16,0-1 0-16</inkml:trace>
  <inkml:trace contextRef="#ctx0" brushRef="#br0" timeOffset="53829.0789">15285 11555 77 0,'-33'5'37'16,"-3"10"0"-16,-19-1-1 15,-2 14-31-15,-7-1-2 16,8 10 2-16,-1-4-1 16,9 1-3-16,15-4 2 15,13 0-2-15,17-8 1 16,15-5-3-16,16-4 2 15,9-7-3-15,13 0 3 16,3-2-1-16,2 2 1 16,-4 3 0-16,-10-1-1 0,-7 8 1 15,-18 5-1-15,-11 8 1 16,-17 0-1-16,-6 2 0 15,-5 0-2-15,-4-8-2 16,12 13-15-16,-4-22-20 16,19-3 0-16,0-11-2 15,27-9 1-15</inkml:trace>
  <inkml:trace contextRef="#ctx0" brushRef="#br0" timeOffset="54610.1236">15678 12026 64 0,'-7'-19'35'0,"-3"-3"0"16,9 6 1-16,-8-3-32 0,9 8 0 15,-4-1-1-15,4 12 1 16,0 0 0-16,0 0 0 15,-17 20 0-15,10 5-1 16,-3 3-1-16,0 11-1 16,0 4 0-16,-3 4 1 15,4 0-1-15,3-4 0 16,-2-6-1-16,5-9 1 15,-1-7-1-15,4-21 1 16,0 0 0-16,9-16-1 16,-1-12 1-16,3-7-1 15,-2-8 1-15,2-5-1 16,0-4 1-16,0-5-2 15,3 4 1-15,-2 1 3 0,3 10-3 16,3 2 2-16,-1 9-2 16,4 8 2-16,1 9-2 15,1 11 2-15,-1 11-2 16,0 7-3-16,0 6 3 15,-2 8-3-15,-5 2 2 16,-4 7-1-16,-5 2 1 16,-7 0-1-16,-7 4 1 15,-7 0 2-15,-9-1-1 16,-4-4 0-16,-3-3 0 15,-5-6 0-15,2-4 0 16,2-5 0-16,3-4 0 16,2 1 0-16,5 0 0 15,1 6 1-15,6 10-1 0,1 7 1 16,-1 12-1-16,2 6-1 15,3 9-1-15,1-3-3 16,13 8-16-16,-5-21-18 16,14-3 0-16,2-24-1 15,16-12 0-15</inkml:trace>
  <inkml:trace contextRef="#ctx0" brushRef="#br0" timeOffset="55015.1467">16132 12133 89 0,'0'0'39'16,"2"19"-1"-16,10-33-2 15,13 2-35-15,12-7 0 16,11-9 1-16,4-3 0 16,0-5-2-16,-4 1 1 15,-2-1-1-15,-12 5 1 16,-8 3 0-16,-17 5-1 15,-10 10 3-15,-14 8-2 16,-11 6 0-16,-7 8 0 16,-7 9 1-16,-4 9-1 15,-2 7 1-15,6 10-1 0,3 1-2 16,9 1 3-1,13 2-2-15,11-8 1 0,15-5-2 16,19-13 0-16,14-16-3 16,19-7-6-16,5-22-20 15,23-4-11-15,-6-17 2 16,12-1-2-16</inkml:trace>
  <inkml:trace contextRef="#ctx0" brushRef="#br0" timeOffset="55237.1594">17105 11506 90 0,'-22'9'40'16,"-12"11"0"-16,6 20 2 16,-9 14-34-16,2 5-7 15,3 6 1-15,3 9-2 0,5 1 1 16,5 0-2-16,11-5-1 15,5-9-3-15,13-8 0 16,3-22-5-16,25-3-26 16,-8-29-3-16,15-6 0 15,-5-24-1-15</inkml:trace>
  <inkml:trace contextRef="#ctx0" brushRef="#br0" timeOffset="55445.1713">17328 11565 89 0,'0'0'41'0,"-15"9"-1"15,2 30 1-15,-19 4-33 0,2 18-5 16,-1 7 0-16,3 11-1 16,1 0-1-16,5 3-1 15,7-1 0-15,6-9-4 16,9-6 1-16,7-13-4 15,19 1-23-15,-5-27-11 16,19-10 2-16,-2-21-2 16</inkml:trace>
  <inkml:trace contextRef="#ctx0" brushRef="#br0" timeOffset="55625.1816">17647 11979 95 0,'0'0'39'15,"-29"24"1"-15,7 10-2 0,-15 5-35 16,9 7-1-16,1 8-3 15,4-1 1-15,7 1-4 16,2-5-1-16,23-2-34 16,-9-17 2-16,14-2-3 15,0-19-1-15</inkml:trace>
  <inkml:trace contextRef="#ctx0" brushRef="#br0" timeOffset="56089.2082">17829 11760 107 0,'-11'-19'41'16,"11"19"4"-16,-18 3-4 0,6 1-39 15,12-4-1-15,7 21-1 16,2-5 1-16,6 6-4 15,2 5 3-15,-2 5-3 16,1 6 4-16,-2 3-4 16,-8 6 4-16,-3 1-3 15,-6-1 2-15,-4-1 1 16,-4-4 0-16,-1-7 0 15,2-8 0-15,1-8 0 16,9-19 0-16,0 0-1 16,17-26 1-16,8-6-1 15,4-6 0-15,5-5 0 16,7-3 0-16,2 1 0 15,-4 6 0-15,-4 9 0 0,-8 10 0 16,-7 12 0-16,-6 12 0 16,-9 11 0-16,-5 8-1 15,-1 7 0-15,2 3-1 16,1 4 0-16,10 2-3 15,1-9-3-15,19 8-16 16,-8-24-14-16,23 4-2 16,-2-21-1-16,10 1 2 15</inkml:trace>
  <inkml:trace contextRef="#ctx0" brushRef="#br0" timeOffset="56535.2337">18655 12003 92 0,'-10'-11'40'0,"-23"-2"1"0,2 14 0 15,-14 4-31-15,4 7-6 16,-2 8-1-16,8 8 0 15,3 0-1-15,9 7 0 16,11-2-1-16,12 1 0 16,9-8 0-16,13-6-1 15,8-8 1-15,6-10-1 16,5-9-1-16,2-8 1 15,-2-8 0-15,0-4-1 16,-5-1 1-16,-9 2-1 16,-3 4 0-16,-8 8 1 15,-16 14-1-15,0 0 1 16,-1 33-1-16,-16 11 1 15,-8 13-1-15,-7 18 1 0,-4 12-1 16,-4 8 1-16,1 3-1 16,3-4 0-16,3-9 1 15,7-11 0-15,3-15 0 16,7-21-1-16,6-23 2 15,10-15-1-15,-1-26 0 16,11-8 1-16,0-17-1 16,12-13 0-16,1-9 0 15,5-6-1-15,6 2 0 16,-3-1-4-16,14 17-12 15,-20-11-18-15,21 19-4 16,-16 1-3-16,15 15-1 16</inkml:trace>
  <inkml:trace contextRef="#ctx0" brushRef="#br0" timeOffset="57351.2803">23479 11372 70 0,'11'18'37'0,"-11"-18"1"16,0 0 0-16,-14 7-25 16,10 9-5-16,-11 1-1 15,-3 15-1-15,-9 9-2 16,-4 9 1-16,-6 10-3 15,-3 4-2-15,2 3 0 16,5-4-3-16,10-3-2 16,7-18-9-16,25-2-24 15,4-17-3-15,23-9 2 16,6-16 0-16</inkml:trace>
  <inkml:trace contextRef="#ctx0" brushRef="#br0" timeOffset="57683.2993">23795 11745 97 0,'0'0'40'15,"-32"2"-1"-15,13 14 1 16,-19-4-35-16,11 6-1 16,-3 1-1-16,4 3-3 15,-1-3 1-15,8 3-2 16,7-2 2-16,8-5-2 15,8 1 1-15,10-5-2 16,9 1 3-16,8-2-1 16,8 2 0-16,2 3 1 15,1 4-1-15,-5 4 0 16,-6 9 0-16,-10 5 0 0,-11 5 0 15,-14 3 0-15,-7 0-1 16,-8-2 1-16,-3-5-2 16,2-14-1-16,5-8-2 15,2-24-5-15,24 1-20 16,-3-26-9-16,15-6 1 15,2-18-2-15</inkml:trace>
  <inkml:trace contextRef="#ctx0" brushRef="#br0" timeOffset="57841.3084">23900 11736 110 0,'-22'1'43'0,"-6"-1"-1"16,12 14 1-16,16-14-38 16,0 0-1-16,33 6-6 0,14-17-5 15,22 9-16-15,-5-20-17 16,17 9-2-16,-6-9-1 15,1 9 0-15</inkml:trace>
  <inkml:trace contextRef="#ctx0" brushRef="#br0" timeOffset="58345.3372">23669 11197 67 0,'0'0'36'16,"-20"20"1"-16,-8-1 1 0,2 22-27 15,-18 1-2-15,3 22-1 16,-12 6-1-16,1 20 1 16,-9 6-3-16,4 10-2 15,-4 3-2-15,3 1 0 16,7-5-2-16,4-12-2 15,14-5-4-15,-2-32-24 16,26-6-8-16,8-28-1 16,22-20-1-16,8-27 0 15</inkml:trace>
  <inkml:trace contextRef="#ctx0" brushRef="#br0" timeOffset="63501.6321">14641 8145 79 0,'7'-14'38'15,"-8"-2"-1"-15,1 16 0 16,0-19-34-16,0 19 1 15,0 0-2-15,-6 18 0 16,-3 0 0-16,0 10-2 16,-3 3 2-16,-2 9-2 15,-4 3 1-15,0 5 0 16,-1 1 0-16,0-1 1 15,0-4-2-15,4-4 1 16,0-7-1-16,6-7 0 16,1-9 1-16,8-17-1 0,0 0 0 15,9-17 1-15,6-12-1 16,3-8 1-16,1-6 0 15,3-9 0-15,0-1 0 16,0-2-1-16,-3 6 1 16,-4 8 0-16,-3 7 0 15,-6 11 0-15,1 9-1 16,-7 14 0-16,0 0 1 15,9 24-1-15,-4 5 0 16,2 4-1-16,2 10 0 16,7 2 1-16,5 1 0 15,5-1 0-15,4-6 1 16,5-6 0-16,1-8 0 15,1-10 0-15,-3-13 0 16,-1-10 1-16,-7-14-1 0,-1-9 1 16,-11-8-1-16,-6-7 0 15,-7-4-1-15,-3-5 0 16,-6 2-2-16,-2 1 1 15,1 11-4-15,-5 4-1 16,14 16-17-16,-8-3-16 16,8 24 0-16,10-13-1 15,7 26 1-15</inkml:trace>
  <inkml:trace contextRef="#ctx0" brushRef="#br0" timeOffset="63903.6551">15284 8313 87 0,'0'0'36'0,"10"1"1"16,3 3-1-16,-2-5-32 15,10 4 0-15,-1-4-1 16,8 1 1-16,-3-4-1 15,5 1 0-15,-3-7-1 16,0-2 1-16,-4-3-1 16,-6-3 0-16,-4-2-1 15,-6 0 1-15,-7-5-1 16,-7 8 1-16,-6-3-1 15,-5 11 1-15,-8 7-2 16,-4 7 1-16,-5 9-1 16,-1 7 0-16,-1 11 0 0,7 0 0 15,4 8 0-15,11-5-2 16,10 0 1-16,12-5-1 15,21-5-2-15,12-8-2 16,19 1-4-16,2-23-17 16,21 8-13-16,-2-15 2 15,9 2-1-15,-10-10 2 16</inkml:trace>
  <inkml:trace contextRef="#ctx0" brushRef="#br0" timeOffset="64268.676">16053 8261 92 0,'-15'-9'37'15,"-19"-3"1"-15,3 10 0 16,-14 1-29-16,4 6-4 0,-2 0-1 15,5 11-1 1,0 3 0-16,5 6 0 0,3 1-2 16,7 6 1-16,7-2 0 15,9 1-1-15,7-6 0 16,13-4 0-16,10-9-1 15,11-9 1-15,8-10 0 16,8-9-1-16,2-8 1 16,2-8-1-16,-5-2 1 15,-5-3-1-15,-6 6 1 16,-11 2-1-16,-8 9 0 15,-10 7 0-15,-9 13 0 16,-8 11 0-16,-5 10 0 16,-3 11-1-16,2 6 0 15,0 3-1-15,8 3-1 0,4-9-1 16,15 0-3-16,4-28-13 15,30 4-10-15,-5-27-10 16,21-8 0-16,-2-17 1 16,12-10 1-16</inkml:trace>
  <inkml:trace contextRef="#ctx0" brushRef="#br0" timeOffset="64470.6875">16681 7845 86 0,'-27'-13'38'0,"3"25"1"15,-13 12 0-15,4 28-16 16,-4 7-19-16,5 14-2 15,5 12 1-15,5 2-3 16,6 3 0-16,7-3-2 0,9-2-2 16,0-17-4-16,14 0-21 15,-10-28-11-15,10-7 1 16,-14-33-1-16,19 7 2 15</inkml:trace>
  <inkml:trace contextRef="#ctx0" brushRef="#br0" timeOffset="64938.7143">16366 8259 101 0,'-15'-16'38'16,"15"16"1"-16,0 0 0 16,23-4-34-16,6 3-1 15,18 1-1-15,9-5 1 16,11 1-2-16,1-5 1 0,2 2-2 15,-9 1 1-15,-6 0-1 16,-12 4 0-16,-11 3 0 16,-15 6 0-16,-10 6 0 15,-11 5 0-15,-6 4 0 16,-3 8-1-16,-7 3 1 15,0 4-1-15,2 1 0 16,-1-2 0-16,5-5 1 16,6-3-1-16,7-10 0 15,1-18 0-15,21 6 0 16,1-16 1-16,3-9 0 15,4-7-1-15,2-2 1 16,0-4-1-16,-2 3 2 16,-6 5-2-16,-7 5 0 0,-2 9 0 15,-14 10 0-15,11 11 0 16,-9 9 0-16,-6 10 0 15,4 4 0-15,2 6-3 16,-2 1 0-16,7 3-2 16,-2-7-3-16,17 5-10 15,-15-23-11-15,24 8-5 16,-10-20-7-16,13-5 0 15,-7-14 2-15</inkml:trace>
  <inkml:trace contextRef="#ctx0" brushRef="#br0" timeOffset="65305.7353">17369 8342 107 0,'-15'9'39'0,"16"10"1"16,-6-9-2-16,12 8-33 15,9 0-1-15,10-1 0 16,6-3-1-16,7-6-1 15,1-6 0-15,2-5-1 16,0-8 0-16,-4-4 0 16,-7-5-1-16,-4-3 0 15,-11-3 1-15,-7-2-2 16,-8 5 1-16,-8 4 1 15,-7 5-1-15,-8 6 0 16,-5 11 0-16,-8 10 0 16,0 7 1-16,-1 10-1 15,3 5 1-15,6 6-1 0,7 4 1 16,11-4-2-16,15 0 0 15,12-9-2-15,19-2-5 16,5-22-10-16,27 10-13 16,-9-25-6-16,20 1-4 15,-6-19-1-15,10-1 1 16</inkml:trace>
  <inkml:trace contextRef="#ctx0" brushRef="#br0" timeOffset="65622.7534">18206 8245 111 0,'-37'3'40'0,"-14"1"1"15,4 12-2-15,-6-6-34 16,10 9-3-16,10-1-1 0,12 3 1 16,9 1 0-16,14-2-1 15,12-4-1-15,11-2 0 16,4-1 0-16,5 1 0 15,1-2 0-15,-4-2 0 16,-6 2 0-16,-5 0 0 16,-11 3 0-16,-7 2 1 15,-11-1-1-15,-2 1 0 16,-8 0 0-16,-2-2 0 15,3 0-1-15,-2-4-1 16,10 0-3-16,10-11-6 16,6 12-16-16,1-25-8 15,24 6-6-15,1-13 0 16,19-1 1-16</inkml:trace>
  <inkml:trace contextRef="#ctx0" brushRef="#br0" timeOffset="65934.7713">18612 8201 117 0,'-33'-17'42'15,"7"24"0"-15,-14-3-1 16,16 9-38-16,-4 6-1 16,10 2-1-16,6 3 0 15,12 2 0-15,13-3 0 16,10 1-1-16,7-3 0 15,6-1 0-15,0-3 0 16,-1-1 0-16,-4-2 0 16,-7 2 0-16,-9-1 0 15,-8 5 0-15,-11 0 1 0,-10 2-1 16,-12 3 1-16,-7 1-1 15,-4-1 0-15,-3-1-2 16,2 0-4-16,0-14-7 16,19 11-10-16,-5-26-10 15,24 5-11-15,20-20 1 16,18-7-2-16</inkml:trace>
  <inkml:trace contextRef="#ctx0" brushRef="#br0" timeOffset="66694.8148">23070 8033 82 0,'26'-27'39'0,"-10"-2"-1"16,2 10 1-16,-16-1-29 15,-2 20-3-15,0 0-1 16,-26 18 0-16,-7 10-3 16,-9 16-1-16,-16 10-1 15,-12 18 0-15,-13 9 0 16,-2 6-1-16,-1 3 0 0,7-7-3 15,15 0-2-15,9-20-22 16,33-5-11-16,18-24-1 16,36-10-1-16,14-22-1 15</inkml:trace>
  <inkml:trace contextRef="#ctx0" brushRef="#br0" timeOffset="67060.8357">23309 8230 111 0,'-13'-21'40'0,"13"21"1"16,-30-16-3-16,11 21-35 16,0 6-1-16,1 7 0 15,-5 7-1-15,5 6 0 0,-4 4 0 16,6 3 0-16,4-1-1 15,10 0 1-15,9-6-1 16,10-5 1-16,16-7-1 16,9-6 0-16,9-2 0 15,4-2-1-15,-3-3 1 16,-2 2 0-16,-11 5 0 15,-10 2 0-15,-18 9 0 16,-17 2 1-16,-15 4 1 16,-8 4-2-16,-3-1 1 15,-4-4-4-15,6-1 0 16,-1-20-8-16,28 9-16 15,3-17-14-15,10-18-1 0,9-9 0 16,16-3 0-16</inkml:trace>
  <inkml:trace contextRef="#ctx0" brushRef="#br0" timeOffset="67225.8451">23406 8172 120 0,'-26'-10'43'0,"26"10"0"15,0 0-2-15,22 13-39 16,28-8-4-16,18-9-9 15,34 14-12-15,-9-13-16 16,20 6-5-16,-4-6 1 16,6 4-2-16</inkml:trace>
  <inkml:trace contextRef="#ctx0" brushRef="#br0" timeOffset="78888.5122">14762 10475 78 0,'-2'-11'38'0,"2"11"-2"0,-6-14 3 16,6 14-35-16,0 0 0 15,0 0-1-15,0 0 0 16,-8 16 0-16,5 10-1 15,3 13 0-15,-1 10-1 16,-1 11 1-16,0 8-1 16,-1 6-1-16,-2 3-2 15,-4-4-1-15,3-5-2 16,-2-14-4-16,15 3-16 15,-7-25-15-15,12-9 1 16,0-18 0-16,9-10 1 16</inkml:trace>
  <inkml:trace contextRef="#ctx0" brushRef="#br0" timeOffset="79218.5311">14783 10422 94 0,'-14'-11'38'0,"14"11"2"15,0 0-2-15,20 3-35 16,9-2-1-16,15 2 0 16,15-2-1-16,11 4 1 15,4 1-1-15,2 5 0 16,-1 6-1-16,-7 9 0 15,-17 11 0-15,-13 13 1 16,-20 10-2-16,-22 4 1 0,-21 13-1 16,-19 0-1-16,-13 0 0 15,-11-7 0-15,-3-5 0 16,0-13-1-16,9-11-1 15,8-15-4-15,25-7-8 16,12-23-22-16,28-9 0 16,14-17-2-16,26-7 3 15</inkml:trace>
  <inkml:trace contextRef="#ctx0" brushRef="#br0" timeOffset="79429.5431">15595 10747 95 0,'-15'18'38'0,"1"14"1"15,-9-3-2-15,1 13-33 16,0 2-3-16,5 5-1 16,-1-2 1-16,7-2-4 15,3-5 0-15,4-7-5 16,18-1-16-16,-2-24-16 15,12-6 2-15,-1-18-1 16,12-7 3-16</inkml:trace>
  <inkml:trace contextRef="#ctx0" brushRef="#br0" timeOffset="79564.5509">15615 10503 86 0,'-19'-22'33'0,"8"14"-1"0,11 8-7 15,0 21-58-15,20-4-1 16,9 1-1-16,19 4 0 15</inkml:trace>
  <inkml:trace contextRef="#ctx0" brushRef="#br0" timeOffset="79961.5736">16239 10715 65 0,'-12'1'38'16,"-3"8"0"-16,-17-6 2 16,1 14-11-16,-12-8-22 15,4 10-1-15,-8 3-1 16,6 8-1-16,-2 6-2 0,5 5-2 15,8 2 1-15,6-1-2 16,14-4 1-16,11-2-1 16,16-11 0-16,11-6-1 15,10-13 2-15,10-12 0 16,5-9 1-16,4-8 1 15,0-10-1-15,-6-3 1 16,-7-6-1-16,-7 3 1 16,-7 1-1-16,-10 9 1 15,-6 6-2-15,-12 10 0 16,-2 13 0-16,-9 12 0 15,-1 11-1-15,0 4-1 16,1 8-1-16,3 1-3 16,9 4 1-16,5-9-3 15,18 3-4-15,1-23-17 0,25 4-13 16,-1-16 2-16,15-3 1 15,-4-14 1-15</inkml:trace>
  <inkml:trace contextRef="#ctx0" brushRef="#br0" timeOffset="80473.6029">16819 10767 109 0,'-26'-13'40'0,"-18"1"1"16,5 17-3-16,-10 6-34 16,3 11-1-16,-1 5 0 15,9 10-2-15,8 2-1 16,10 3-1-16,16-2 0 15,11-4 0-15,15-7 0 16,12-8-2-16,8-9 2 0,6-9-1 16,3-11 3-16,-3-10 2 15,-1-5-2-15,-9-6 1 16,-8-6 0-16,-6-1 0 15,-9-1 0-15,-4 5 0 16,-8 4-1-16,-3 8-2 16,0 20 1-16,-11-4 0 15,1 22 0-15,-2 18-1 16,-3 14 0-16,-2 13-1 15,-1 14 0-15,-1 12 0 16,-3 3 1-16,0 4-1 16,0-5 1-16,-1-8 2 15,-1-10 0-15,1-13 2 16,-2-19-3-16,1-13 3 0,-3-20-3 15,3-15 1-15,3-16-1 16,3-15-2-16,8-16 1 16,3-11-2-16,10-9 2 15,11-5-4-15,10 3 4 16,8-3-3-16,15 10 0 15,0 0 0-15,20 20-13 16,-12-5-10-16,17 20-10 16,-12-1 1-16,6 12-4 15,-8 0 5-15</inkml:trace>
  <inkml:trace contextRef="#ctx0" brushRef="#br0" timeOffset="81690.6725">17300 10810 103 0,'0'0'41'0,"0"0"0"0,0 0 0 16,-9 10-34-16,9-10-1 15,-7 22-3-15,4-4 1 16,-8 5-2-16,-1 6-3 16,-5 6 0-16,1 3-1 15,-1 0 1-15,-2-1-1 16,1-4 1-16,5-6-1 15,0-4 0-15,5-8 2 16,8-15 0-16,0 0 0 16,0 0 0-16,19-28-1 15,-3-2 3-15,5-6 0 16,4-9 0-16,7-3 0 15,1 1-1-15,-2 2 2 16,2 3-2-16,-4 11 2 0,-1 7-4 16,-1 9 1-16,-1 10 0 15,-3 8 0-15,1 2 0 16,3 5 0-16,5 0 0 15,7-1 0-15,2-2 0 16,5-3 0-16,1-4 0 16,3-4-1-16,-6 0 1 15,-6-3 0-15,-8 0 0 16,-10 0 1-16,-7 1-1 15,-13 6 0-15,-18-2 1 16,-4 7-1-16,-12 5 1 16,-4 4 0-16,-6 5-1 15,-1 5 2-15,2 6-2 0,5 1 0 16,5 3 0-16,13-2-2 15,12-2 1-15,12-6-1 16,16-6 0-16,11-10-1 16,10-9 3-16,9-10 1 15,5-10 1-15,1-4 0 16,0-9-1-16,-7-1 3 15,-6-4-4-15,-6 4 0 16,-12 3 0-16,-7 8 0 16,-11 6 0-16,-7 18 0 15,0 0 0-15,-25 7 0 16,5 15 0-16,-3 8 0 15,3 6 0-15,2-2-5 16,8 6 1-16,9-10-2 0,13-2-2 16,5-13-4-16,25 3-8 15,-9-29-8-15,21 10-2 16,-13-22-2-16,17 2 25 15,-15-9 6-15,0-1 3 16,-6 1 6-16,-20-8 10 16,9 19 8-16,-25-12 3 15,11 24 6-15,-27-4-25 16,15 11-3-16,-25 15-3 15,7 6-1-15,-5 7 0 16,-2 5-2-16,4 4-2 16,1-1 0-16,2-2 0 15,7-4 0-15,4-7-1 16,10-6 0-16,-3-17 3 0,23 2-3 15,-2-16 4-15,2-7 0 16,4-6 0-16,2-7 1 16,-1-3-2-16,-2 3 2 15,-5 2-3-15,-1 6 3 16,-10 9-3-16,-10 17 0 15,0 0 0-15,0 0 0 16,-7 24 0-16,-4-1 0 16,4 1 0-16,0 0 0 15,8-2 0-15,11-8 0 16,7-10 0-16,9-9 0 15,11-9 0-15,8-5 0 16,1-8 0-16,2-3 0 16,-2 2 0-16,-7 1 0 15,-8 6 0-15,-9 8 0 0,-10 12 0 16,-14 1 0-16,-1 29 0 15,-11 0 0-15,1 8 0 16,-4 1 0-16,4 4-5 16,4-4-1-16,17 0-3 15,2-18-9-15,30 4-5 16,-6-27-7-16,30 7-3 15,-9-24-1-15,18 0-2 16,-9-17 0-16</inkml:trace>
  <inkml:trace contextRef="#ctx0" brushRef="#br0" timeOffset="81975.6888">19344 10694 121 0,'-13'-12'40'0,"-22"2"3"0,4 21-2 16,-12 4-37-16,12 6-2 16,3 6-1-16,13 2 0 15,8 2 1-15,12-3-2 16,11-2 0-16,11-6 0 15,5-3 0-15,4-5 0 16,-2-3 0-16,-5-1 0 16,-6-1 0-16,-6 2 0 15,-9 2 0-15,-11 4 0 16,-10 3 0-16,-9 2 0 15,-8 0-3-15,-6 3-1 16,-1 4-4-16,-6-12-6 16,9 15-5-16,-8-25-9 15,23 11-7-15,-8-19-6 0,27 3-3 16,-3-20 0-16</inkml:trace>
  <inkml:trace contextRef="#ctx0" brushRef="#br0" timeOffset="82802.7361">23150 10190 93 0,'19'-12'38'16,"-11"-2"-2"-16,-8 14 3 15,0 0-35-15,-10 3 0 16,-11 12 0-16,-5 15 1 16,-14 11-2-16,-9 17 0 15,-9 13-1-15,-8 11 0 16,-2 5-2-16,2 2-1 15,7 3-6-15,2-19-21 16,29 2-11-16,8-22-1 16,30-11-1-16,12-24-2 15</inkml:trace>
  <inkml:trace contextRef="#ctx0" brushRef="#br0" timeOffset="83110.7537">23277 10464 105 0,'-11'-15'39'0,"-18"5"1"15,4 22-2-15,-11 3-34 16,3 10 0-16,3 2-1 16,10 5-1-16,7 2 0 15,14-1-1-15,12-3 0 16,12-2-1-16,10-2 0 15,7 1 1-15,-1-2-1 16,0 0 0-16,-8 2 0 0,-8-2 1 16,-15 3-1-16,-11-3 0 15,-12 2-1-15,-9-2 0 16,-2-3-2-16,-5-10-2 15,15 4-18-15,-13-21-19 16,27 5 3-16,2-30-1 16,21 4 0-16</inkml:trace>
  <inkml:trace contextRef="#ctx0" brushRef="#br0" timeOffset="83269.7628">23427 10381 124 0,'-16'-8'42'0,"16"8"-1"0,0 0-1 16,31 5-38-16,17-2-6 15,9-15-21-15,33 12-15 16,-7-10-2-16,18 5-1 16,-2-9 0-16</inkml:trace>
  <inkml:trace contextRef="#ctx0" brushRef="#br0" timeOffset="86695.9588">15306 9159 71 0,'19'-24'35'0,"-9"-6"1"16,0 12-8-16,-13-14-17 15,6 8-2-15,-15-4-2 0,0 9-1 16,-11 1-2-16,-9 8 0 16,-8 7-1-16,-8 10-1 15,-8 11 1-15,-5 12 0 16,-5 13-1-16,1 16 0 15,3 5 0-15,10 11 0 16,9 2 0-16,14 2 0 16,15-4-1-16,17-7 0 15,23-11-2-15,19-21-2 16,27-9-2-16,14-25-4 15,25-1-19-15,-2-27-12 16,11-1 2-16,-9-15-2 16,1 3 3-16</inkml:trace>
  <inkml:trace contextRef="#ctx0" brushRef="#br0" timeOffset="87536.0068">15778 9339 91 0,'-31'-7'37'16,"1"14"1"-16,-19 1 1 16,10 14-30-16,-11 0-3 15,6 14-1-15,1 0-1 16,6 9 0-16,7 0-1 15,9 0-1-15,12-3 0 16,10-5-1-16,15-7 0 16,11-11 1-16,11-11-2 15,10-8 0-15,4-12 0 16,5-9-1-16,-1-9 1 15,-1-4-1-15,-10-5 0 16,-6-4 0-16,-13 3 0 0,-12-1 0 16,-12 4 0-16,-9 7 0 15,-8 4 1-15,-8 9 0 16,-5 6 0-16,1 7 1 15,4 6-1-15,6 7 1 16,4 3-1-16,13 3 1 16,9-3-1-16,10 1 1 15,11-5-1-15,11 0 1 16,3-3-1-16,3-2 1 15,1-2-1-15,-6 3 0 16,-5-1 1-16,-6 3-1 16,-11 4 1-16,-8 9-1 15,-10 4 0-15,-6 3 1 0,-7 7-1 16,-6 0 1-16,-2 4-1 15,0-5 1-15,0 0-1 16,4-11 1-16,5-7-2 16,10-14 1-16,0 0 0 15,15-12 0-15,3-10 1 16,4-8-2-16,4-5 1 15,-1-3 0-15,3-2 1 16,-5 0-2-16,-2 8 2 16,-2 3-2-16,-9 9 2 15,-1 6 0-15,-9 14-1 16,12-5 0-16,-12 5 1 15,8 24-1-15,-2-9 0 16,1 4 0-16,7-3 1 0,5-1-1 16,7-6 0-16,5-7 1 15,11-5 0-15,2-7 1 16,4-4-2-16,3-6 0 15,-2-2 0-15,-3 0 0 16,-4 2 0-16,-8 2 0 16,-11 6 0-16,-3 6 0 15,-11 8 0-15,-7 7 0 16,-4 12 0-16,-7 7 0 15,-1 5 0-15,1 4 0 16,3 5 0-16,2-3-4 16,6 0-2-16,4-11-2 15,18 4-12-15,-9-27-5 16,23 10-5-16,-11-26-4 15,17 3-6-15,-7-16 1 0,8-3 4 16</inkml:trace>
  <inkml:trace contextRef="#ctx0" brushRef="#br0" timeOffset="88056.0366">17057 9459 97 0,'-24'-7'38'15,"9"22"1"-15,-12 3 0 16,10 13-25-16,-6 5-8 16,4 8-2-16,4 1-1 15,5 7 0-15,2-3-1 16,5-4 1-16,4-7-2 15,1-6 1-15,1-9-1 16,3-10-1-16,-6-13 1 16,14-7 1-16,-5-13-2 0,5-8 0 15,0-9 0-15,1-11 0 16,6-5 0-16,1-2 0 15,5-2 0-15,0 7 0 16,2 5 0-16,0 7 0 16,2 10 0-16,-1 11 0 15,3 10 0-15,-2 9 0 16,-5 8 0-16,-3 11-2 15,-8 7 2-15,-5 3 0 16,-6 6-1-16,-9 1 2 16,-5 2-2-16,-9-2 1 15,-3-2 0-15,-4-6 0 16,0-6 0-16,-2-8 0 15,0-7 0-15,3-6-1 0,-1-5 1 16,4-5 0-16,-3 1 0 16,3 1 0-16,-5 8 1 15,-1 11-1-15,2 9 1 16,-4 16 1-16,0 10-2 15,2 10 0-15,5 7-3 16,2-3-4-16,16 11-13 16,-10-24-6-16,27 7-8 15,-12-25-8-15,19-8-3 16,-4-20 1-16</inkml:trace>
  <inkml:trace contextRef="#ctx0" brushRef="#br0" timeOffset="88506.0623">17841 9008 101 0,'0'0'36'0,"-12"21"2"16,2 14 0-16,-14 11-34 16,6 10 0-16,-6 9-2 15,4 11 0-15,-2 4 1 16,2 1-1-16,4-2-1 15,4-5-2-15,7-7-2 16,2-20-5-16,20 1-24 16,-3-23-5-16,12-8-2 15,-2-19 0-15</inkml:trace>
  <inkml:trace contextRef="#ctx0" brushRef="#br0" timeOffset="88884.0839">17885 9530 107 0,'-6'17'39'15,"-1"-6"0"-15,20 7-1 16,6-14-34-16,13 0-2 16,11-9 1-16,9-5-1 15,3-6 0-15,2-5-1 16,-6-2 0-16,-7 1 0 15,-14-1 0-15,-8 3 1 16,-18 4-2-16,-4 16 1 16,-26-13 1-16,-3 19-1 15,-8 6 0-15,-6 10 0 0,-1 8 0 16,1 4 1-16,2 5-1 15,14 2 0-15,9-4-1 16,16-5 2-16,18-7-4 16,20-14 1-16,17-10-3 15,17-17-1-15,17-6-3 16,4-24-10-16,24 7-9 15,-17-23-14-15,9 2 2 16,-17-12-1-16,-4-2 3 16</inkml:trace>
  <inkml:trace contextRef="#ctx0" brushRef="#br0" timeOffset="89054.0936">18962 8954 113 0,'-37'5'40'16,"2"29"0"-16,-12 13 0 16,10 17-34-16,-4 11-3 0,2 10-1 15,8 3-1-15,5 0 0 16,7-1-2-16,5-8-1 15,9-9-4-15,1-22-4 16,18 3-17-16,-15-29-12 16,11-7-1-16,-10-15-1 15,19-19 2-15</inkml:trace>
  <inkml:trace contextRef="#ctx0" brushRef="#br0" timeOffset="89371.1118">18604 9344 109 0,'-11'-4'40'16,"12"15"2"-16,-1-11-2 15,26 14-29-15,3-7-7 16,14 0-1-16,5-4 0 16,7-2 0-16,-2-2-3 15,-1 0 0-15,-8-1 0 16,-8 2 0-16,-7 0 0 15,-10 8 0-15,-11 3 0 16,-7 8 0-16,-7 5 0 16,-7 8 0-16,-3 2 0 15,-1 4 0-15,-2 1 0 16,2-3 0-16,6-4-3 15,2-13-5-15,18 5-12 16,-9-24-7-16,24-9-6 16,-8-15-8-16,14-2 0 0,-7-17 0 15,8-4 4-15</inkml:trace>
  <inkml:trace contextRef="#ctx0" brushRef="#br0" timeOffset="89491.1186">19141 9094 120 0,'-4'-13'39'15,"-8"6"0"-15,12 7-4 16,7 27-55-16,-7-16-17 15,23 10-4-15,3-4 1 16,19 7-2-16</inkml:trace>
  <inkml:trace contextRef="#ctx0" brushRef="#br0" timeOffset="90144.156">19559 9404 91 0,'-40'18'42'0,"-16"-6"1"15,9 12-1-15,-7-15-11 16,13 20-27-16,6 2-2 15,12 4-2-15,8 4 0 16,12 1 0-16,13-1 0 16,11-5 0-16,9-5 0 15,8-9 0-15,7-10 0 16,0-10 0-16,2-12 0 15,-5-8-3-15,0-10 1 16,-8-7 0-16,-6-7 2 16,-8-3-1-16,-5 1 1 15,-5 1 0-15,-7 4 0 0,-2 9 1 16,-3 8 0-16,0 5 1 15,2 19-1-15,4-10 0 16,-4 10 1-16,26 11-2 16,-5 0 0-16,4 0 0 15,5 1 0-15,3 2 0 16,-2-2 0-16,1 5 0 15,-7 0 0-15,-4 2 0 16,-7 2 0-16,-9 5 0 16,-6 1 0-16,-7 1 0 15,-4 2 0-15,-5-2 0 16,3-3 0-16,-1-5 0 15,7-4 0-15,8-16 0 16,0 0 0-16,31-14 0 0,4-10 0 16,9-9 0-16,11-4 0 15,4-4 0-15,1-1 0 16,-3 8 0-16,-8 4 0 15,-7 13 0-15,-14 14 0 16,-12 16 0-16,-11 9 0 16,-10 8 0-16,0 8 0 15,-4 1 0-15,6 6 0 16,0-12 0-16,18 9-16 15,-2-26-4-15,27 13-8 16,-10-27-3-16,27 12-3 16,-8-19-7-16,13 4 0 15,-10-6 8-15</inkml:trace>
  <inkml:trace contextRef="#ctx0" brushRef="#br0" timeOffset="90257.1624">20771 9728 134 0,'-15'-10'44'0,"1"5"-3"16,-6-9-5-16,7-11-51 15,13 25-13-15,-14-30-16 16,18 12 0-16,2-6-2 15,13 0 2-15</inkml:trace>
  <inkml:trace contextRef="#ctx0" brushRef="#br0" timeOffset="91018.206">23344 9084 96 0,'6'-25'38'16,"-2"10"0"-16,-14-1-2 16,-5 16-32-16,-13 10-1 15,-4 19-1-15,-14 15 0 16,-2 10 0-16,-10 15-1 15,-1 10 0-15,2 7-2 16,3-2 0-16,13 6-7 16,2-18-19-16,24-7-10 15,5-16 0-15,25-10-1 16,7-20 1-16</inkml:trace>
  <inkml:trace contextRef="#ctx0" brushRef="#br0" timeOffset="91349.2249">23445 9272 93 0,'-7'-17'37'16,"-16"7"0"-16,3 21 1 16,-13 3-30-16,8 12-3 15,-4 4-2-15,8 3 0 16,5 0 0-16,8-1 0 15,10-4-2-15,14-1 2 16,11-6-2-16,5-1 1 16,8-1-1-16,-1-1 1 15,-1 1-1-15,-2 3 0 16,-9 1 0-16,-10 4 0 15,-11 2-1-15,-9 4 1 0,-12 1-2 16,-6-6 0-16,-2 2-2 16,-4-8-1-16,10-2-14 15,-10-24-10-15,27 4-12 16,-6-31 0-16,22-2-1 15,2-12 1-15</inkml:trace>
  <inkml:trace contextRef="#ctx0" brushRef="#br0" timeOffset="91492.2331">23520 9287 116 0,'0'0'42'0,"0"0"1"16,13 6-1-16,18-2-39 16,26-8-7-16,34 12-18 15,0-22-18-15,28 9-3 0,3-8-1 16,11 4-2-16</inkml:trace>
  <inkml:trace contextRef="#ctx0" brushRef="#br1" timeOffset="95494.462">17114 12859 67 0,'0'0'38'15,"15"-12"0"-15,-15 12 0 16,0 0-33-16,8 20-2 15,-8 5-1-15,-3 11 1 16,-2 11-1-16,-4 10-1 16,3 5 0-16,-2 5-1 15,2 1-2-15,3-2-2 16,-1-18-4-16,15-1-30 15,-8-19 1-15,12-7-2 0,-2-22 0 16</inkml:trace>
  <inkml:trace contextRef="#ctx0" brushRef="#br1" timeOffset="95713.4745">16837 12794 86 0,'-44'-18'40'0,"22"13"1"16,8-2 0-16,30 4-34 15,15 2-5-15,23 2-1 16,18 0-1-16,14-2-2 16,13 6-1-16,1-1-3 15,9 14-9-15,-10-8-25 16,-1 12 2-16,-15-6-2 15,-5 10 2-15</inkml:trace>
  <inkml:trace contextRef="#ctx0" brushRef="#br1" timeOffset="96020.4921">17814 13005 70 0,'-19'16'37'0,"-8"-1"-1"16,4 13 3-16,-10 0-32 16,8 11 0-16,-1 2-2 15,5 7-1-15,2-4 0 16,10 0-1-16,8-5 0 15,10-7-2-15,11-13 1 16,8-7-1-16,9-19 0 16,4-8 1-16,3-11-2 15,-1-10 1-15,-2-7 0 0,-12-5-1 16,-8-3 0-16,-12 4-1 15,-10 5 0-15,-12 5-1 16,-7 12 0-16,-4 8-1 16,0 10-2-16,-1 1-2 15,18 19-26-15,7-13-6 16,11 6 1-16,14-12-2 15</inkml:trace>
  <inkml:trace contextRef="#ctx0" brushRef="#br1" timeOffset="96247.5051">18516 12569 81 0,'-14'7'39'0,"-14"8"0"16,4 22 0-16,-12 15-34 15,8 14-2-15,-2 9 1 16,9 7-2-16,1 4-1 15,7 1 0-15,7-3-2 16,1-12-3-16,11-4-2 16,-6-25-23-16,12-1-11 15,-7-23 1-15,6-5-1 16</inkml:trace>
  <inkml:trace contextRef="#ctx0" brushRef="#br1" timeOffset="96764.5346">18188 13067 93 0,'0'0'40'15,"-12"-15"-2"-15,26 21 0 16,12-5-37-16,15-1-2 16,15 4-2-16,6-9-3 15,13 8 0-15,-2-7 1 16,3 6-1-16,-6-5 0 15,-9 5 4-15,-14-1 1 16,-13-2 4-16,-11 4 2 16,-23-3 1-16,0 0-1 15,-18-14 1-15,-5 11 0 16,-11 0-2-16,0 6 0 15,-3 4-1-15,-1 6 0 16,4 7-1-16,2 3 0 16,3 6 0-16,10 3 0 0,6-1-1 15,7 2 0-15,10-7 0 16,10-4 0-16,10-7 0 15,8-8-1-15,8-7 0 16,1-7 1-16,2-7-1 16,1-7 1-16,-6-2 0 15,-1-6-1-15,-9 3 1 16,-6 0-1-16,-8 3 1 15,-5 5-1-15,-4 5 0 16,-5 13 1-16,0 0-1 16,-7 13 0-16,0 8-1 15,0 7 0-15,0 3-1 16,4 4-1-16,4 1-1 15,4-7-3-15,17 1-8 0,-3-25-26 16,22-2 1-16,0-22-2 16,16-4 4-16</inkml:trace>
  <inkml:trace contextRef="#ctx0" brushRef="#br1" timeOffset="96921.5436">19447 12734 95 0,'-9'-31'39'0,"9"31"3"15,-36 13-3-15,9 31-32 16,-5 16-2-16,2 10-2 15,4 6-4-15,2-1-6 16,20 9-32-16,-6-16-2 16,17 1-1-16,6-21-2 0</inkml:trace>
  <inkml:trace contextRef="#ctx0" brushRef="#br1" timeOffset="97533.5786">21804 12545 86 0,'-70'-10'37'16,"21"7"1"-16,11-4-1 16,25 12-30-16,27-3-3 15,30 4-1-15,31-7 0 16,34 0-1-16,36-6 0 15,35-3-1-15,34-10 0 16,27-8-1-16,25-2-1 16,15-5-1-16,5 1 1 15,-1 2-3-15,-10 6 1 16,-21 1-4-16,-14 22-11 15,-37-4-20-15,-26 14 0 16,-45 2-1-16,-30 14 2 16</inkml:trace>
  <inkml:trace contextRef="#ctx0" brushRef="#br1" timeOffset="97951.6025">23550 12727 76 0,'19'-32'37'15,"0"9"-1"-15,-9-1 1 16,0 10-29-16,-10 14-5 16,0 0-1-16,-28 28 0 15,-3 17 1-15,-18 18-2 16,-11 17 1-16,-12 14-1 15,-4 8 0-15,-4 2 0 16,5-3-3-16,13-5-4 16,5-19-31-16,33-11 0 0,15-26-1 15,31-14-1 1</inkml:trace>
  <inkml:trace contextRef="#ctx0" brushRef="#br1" timeOffset="98333.6244">23679 12942 97 0,'0'0'39'15,"-12"-15"1"-15,26 11-1 16,11-6-35-16,15 0-1 15,9-2-1-15,10 2 1 16,2 5-1-16,4 2-1 0,-11 4 0 16,-3 7-1-16,-14 6 1 15,-19 10-1-15,-19 8 1 16,-19 7 0-16,-17 6-1 15,-15 5 2-15,-5 5-2 16,-6-3 1-16,1 1-1 16,7-2 0-16,11-8-1 15,12-6 1-15,18-6 0 16,14-8-2-16,19-8 1 15,18-13-3-15,22-4-3 16,4-21-15-16,22 4-19 16,0-15 0-16,14 0 0 15,-10-13 1-15</inkml:trace>
  <inkml:trace contextRef="#ctx0" brushRef="#br1" timeOffset="98732.6472">24481 12969 91 0,'0'0'38'0,"0"0"1"16,-9-1-1-16,9 1-31 15,0 0-1-15,0 0 0 16,2 13-3-16,-10 0 0 15,-4 4-1-15,-5 6-1 16,0 1-1-16,-1 4 1 16,0 0-2-16,4-3 2 0,5-1-2 15,11-7 2-15,12-5-1 16,7-6 1-16,7-4-1 15,3-1 1-15,3-1-1 16,-2 0 1-16,-5 3-1 16,-10 2 0-16,-9 8 0 15,-8 4 0-15,-10 6 0 16,-8 5-1-16,-4 1 0 15,-4-1-2-15,0 0-1 16,2-5-2-16,10 5-6 16,-9-22-26-16,23-6-2 15,0 0 0-15,15-12-1 16</inkml:trace>
  <inkml:trace contextRef="#ctx0" brushRef="#br1" timeOffset="98882.6558">24532 13059 105 0,'-12'-34'43'0,"12"15"-1"16,-5-1-1-16,18 13-34 15,6 2-4-15,15 0-5 16,17 12-11-16,-8-16-27 16,29 16-3-16,-4-10 0 15,19 11-1-15</inkml:trace>
  <inkml:trace contextRef="#ctx0" brushRef="#br1" timeOffset="99603.697">25285 13840 61 0,'11'-8'35'0,"-11"8"1"15,0-10-3-15,0 10-24 16,-16-11-3-16,3 10 1 15,-16-7-2-15,-2 6-2 16,-13-2-1-16,-4 4 0 16,-11-1 0-16,-10 3-1 15,-14 0 1-15,-11 1-1 16,-9-1 1-16,-14 2 0 15,-18-4 0-15,-13-1 0 16,-10 1-1-16,-15-3-1 16,-11 2 1-16,-12-3-2 15,-12 1 1-15,-12 2-1 16,-7 5 0-16,-17-2 0 0,-10 4 1 15,-12 2 0-15,-12 1 0 16,-7 5 2-16,-8-2-1 16,-3 0 1-16,-1-2-1 15,2-2 1-15,-4-1-1 16,5-2 0-16,3-3-1 15,-1-4-1-15,0-3 0 16,0 1 0-16,-7 0-1 16,0 1 1-16,-2 3 0 15,-8 3 1-15,2 2-1 16,-3 6 2-16,-1 6 0 15,6-1 1-15,3 2-2 16,4-1 1-16,13 1-4 16,9-9-4-16,23 11-26 0,7-19-10 15,32 0 4-15,13-13-4 16</inkml:trace>
  <inkml:trace contextRef="#ctx0" brushRef="#br1" timeOffset="100285.7361">13704 13914 54 0,'-10'30'32'0,"-5"0"-1"15,-4-5 1-15,8 4-30 16,-12-9 2-16,9 3-1 15,-2-9 3-15,5 3 0 16,-1-15 0-16,12-2 0 0,-13 4-2 16,13-4 0-16,-10-8-2 15,10 8 0-15,-14-22 0 16,4 4 0-16,0-4 1 15,-3-3-1-15,2-7 1 16,-2-6-1-16,1-11 1 16,1-5-1-16,-3-8 0 15,1-9-1-15,-1-12 0 16,1-3 0-16,2-11-1 15,-1-9 0-15,2-6 0 16,-1-4 0-16,4-7 0 16,3-2 0-16,2-4 0 15,-1-9-1-15,0-2 1 0,0-3 0 16,1-3 0-16,0-6 1 15,-2-7-1-15,0-7 0 16,1-4 0-16,0-4 2 16,-1-11-1-16,4-9-1 15,2-10 2-15,1-5-1 16,2-5 1-16,0-8-2 15,6-7 1-15,0 0-3 16,0 1 2-16,5 0 0 16,0 2-2-16,3 1 2 15,1 6-1-15,3 1 2 16,0 7-1-16,1-1 1 15,5 3 2-15,1 5-1 16,0 2-1-16,4 6-1 0,0 3 1 16,0 7-3-1,1 3 1-15,-4 9-1 0,1 11-2 16,-7 7-2-16,-2 13 2 15,-6 9-1-15,-2 17-3 16,-15-2-18-16,9 24-13 16,-9 8 2-16,2 17 0 15,-4 7 2-15</inkml:trace>
  <inkml:trace contextRef="#ctx0" brushRef="#br1" timeOffset="100760.7632">13933 5078 90 0,'15'21'37'0,"-15"-21"1"16,14 21-1-16,-14-21-32 0,8 18-2 15,2-7-1-15,6-3 0 16,1-1-1-16,6 0 0 16,5-3 0-16,8-1 0 15,9-1 0-15,8-1-1 16,13-1 1-16,10-2 0 15,10-2 0-15,15 0-1 16,16-6 1-16,20-1-1 16,17-7-1-16,15-3 3 15,21-3-3-15,17-3 1 16,15-1-1-16,19 2 1 15,11-1-2-15,10 3 2 16,3 3 0-16,11 5-2 16,8 3 1-16,1 3 1 15,9 4-1-15,7 2 1 0,7 0-1 16,6 2 1-16,14 2 0 15,7-1 0-15,7 0 1 16,7-3-1-16,7 2 1 16,4-2 1-16,8 0 0 15,0-1 1-15,1-2 0 16,3 2-1-16,-7-2 0 15,-1 0 0-15,-7-1-2 16,-11-6-4-16,-3 13-16 16,-28-19-19-16,-13 7-4 15,-31-10-1-15,-20 3 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609600" y="152400"/>
            <a:ext cx="79248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09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Hui-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7589903"/>
              </p:ext>
            </p:extLst>
          </p:nvPr>
        </p:nvGraphicFramePr>
        <p:xfrm>
          <a:off x="214283" y="762000"/>
          <a:ext cx="8750332" cy="4175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unit pretest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much we already know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 will be learning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issued with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workbooks that have been paid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WGHS keeps its promises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first bit of Science Homework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panic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writing down the objectives of the first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able to do at the end of the first few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Record data from the class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analyse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discrete data – and what discrete data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1702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1760" y="86400"/>
              <a:ext cx="5188440" cy="2047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7360" y="70201"/>
                <a:ext cx="5217241" cy="207923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5720" y="1703880"/>
              <a:ext cx="9061200" cy="4392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520" y="1699200"/>
                <a:ext cx="9080640" cy="4410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8814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68681"/>
              </p:ext>
            </p:extLst>
          </p:nvPr>
        </p:nvGraphicFramePr>
        <p:xfrm>
          <a:off x="133350" y="157162"/>
          <a:ext cx="6889058" cy="57161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89873"/>
                <a:gridCol w="2829217"/>
                <a:gridCol w="784984"/>
                <a:gridCol w="784984"/>
              </a:tblGrid>
              <a:tr h="763788">
                <a:tc>
                  <a:txBody>
                    <a:bodyPr/>
                    <a:lstStyle/>
                    <a:p>
                      <a:pPr algn="l" fontAlgn="b"/>
                      <a:r>
                        <a:rPr lang="en-NZ" sz="2800" u="none" strike="noStrike">
                          <a:effectLst/>
                        </a:rPr>
                        <a:t>Left hand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800" u="none" strike="noStrike">
                          <a:effectLst/>
                        </a:rPr>
                        <a:t>Right hand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763788"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4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16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956815886"/>
              </p:ext>
            </p:extLst>
          </p:nvPr>
        </p:nvGraphicFramePr>
        <p:xfrm>
          <a:off x="228600" y="1447799"/>
          <a:ext cx="7543800" cy="4543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1923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21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2664</TotalTime>
  <Words>230</Words>
  <Application>Microsoft Office PowerPoint</Application>
  <PresentationFormat>On-screen Show (4:3)</PresentationFormat>
  <Paragraphs>42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234</cp:revision>
  <dcterms:created xsi:type="dcterms:W3CDTF">2006-08-16T00:00:00Z</dcterms:created>
  <dcterms:modified xsi:type="dcterms:W3CDTF">2015-02-08T23:16:06Z</dcterms:modified>
</cp:coreProperties>
</file>