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5" r:id="rId3"/>
    <p:sldId id="276" r:id="rId4"/>
    <p:sldId id="277" r:id="rId5"/>
    <p:sldId id="280" r:id="rId6"/>
    <p:sldId id="279" r:id="rId7"/>
    <p:sldId id="281" r:id="rId8"/>
    <p:sldId id="313" r:id="rId9"/>
    <p:sldId id="282" r:id="rId10"/>
    <p:sldId id="314" r:id="rId11"/>
    <p:sldId id="283" r:id="rId12"/>
    <p:sldId id="260" r:id="rId13"/>
    <p:sldId id="274" r:id="rId14"/>
    <p:sldId id="28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0:40:22.7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9631 7449 93 0,'-7'-10'37'16,"-6"-4"0"-16,-3 6-1 15,-10-2-31-15,-2 3-3 16,-7 4-1-16,-6 8 1 16,-15 5-1-16,0 10 0 15,-7 8 1-15,2 4-1 16,2 5 0-16,6 2 1 15,15 1-1-15,16 2 0 16,22-4-1-16,16-3 0 16,23-2 0-16,11-5-1 15,9 4 1-15,7-2 0 16,0 1 0-16,-5 3-1 15,-15 5 1-15,-12 5 0 16,-20 5 0-16,-16 7-1 0,-24 1 1 16,-12 2 0-16,-13-2 0 15,-2-4 0-15,4-12-4 16,-1-20-9-16,28-5-25 15,7-21 1-15,28-6-1 16,10-18-2-16</inkml:trace>
  <inkml:trace contextRef="#ctx0" brushRef="#br0" timeOffset="327.0187">10259 7889 78 0,'-14'-13'36'0,"-8"19"1"15,-22 1 0-15,-4 18-25 16,-18 0-4-16,4 16-2 15,-8-2-2-15,9 8 0 16,4-3-2-16,12 1-1 16,17-5 0-16,19-3-1 15,21-15-1-15,23-9-1 16,22-8-1-16,11-12-3 15,24 0-5-15,-5-16-26 16,12-3 0-16,-4-13-1 0,-1 4 1 16</inkml:trace>
  <inkml:trace contextRef="#ctx0" brushRef="#br0" timeOffset="488.0279">10645 7911 89 0,'-22'7'34'16,"3"14"2"-16,-11 5 0 15,5 16-28-15,-6-1-3 16,3 8-2-16,3 0-1 15,6-1-2-15,9 0-3 16,3-17-31-16,22-2-3 16,7-18-1-16,16-6-1 15</inkml:trace>
  <inkml:trace contextRef="#ctx0" brushRef="#br0" timeOffset="714.0409">10793 7621 109 0,'-25'-18'40'0,"7"11"0"16,-7-1-3-16,7 10-38 15,4 6-5-15,-1-7-27 16,16 17-5-16,-2-5-1 16,11 12 0-16</inkml:trace>
  <inkml:trace contextRef="#ctx0" brushRef="#br0" timeOffset="1112.0636">10864 8054 97 0,'-10'16'38'0,"10"-16"2"16,-4 18-3-16,16-20-35 15,12-4 0-15,15-2-1 16,6-5 1-16,5-4-1 15,1 0 1-15,1-5-1 16,-6-1 0-16,-8 2 0 0,-9 1 0 16,-15 1 0-16,-14 4-1 15,-9 3 1-15,-13 7 0 16,-14 7 0-16,-10 9 0 15,-8 8 0-15,-5 15 0 16,-2 7 0-16,1 6-1 16,5 1 1-16,13 2 0 15,17-3-1-15,16-7-1 16,25-9-1-16,19-21-2 15,27-2-6-15,5-23-28 16,28 1-3-16,-4-20 2 16,14-2-1-16</inkml:trace>
  <inkml:trace contextRef="#ctx0" brushRef="#br0" timeOffset="1435.0821">11671 7907 100 0,'-24'20'39'0,"-14"2"0"15,5 15 0-15,-14-2-34 16,9 8-3-16,2 0 1 15,6-2-1-15,7-3-1 16,9-6 0-16,14-11 0 16,12-15-2-16,12-13 2 15,11-11-1-15,7-13 1 16,5-10 0-16,0-7 0 15,5-1 1-15,-9-3-1 16,-3 7 0-16,-9 6 0 16,-10 10 1-16,-8 13-1 15,-13 16-1-15,0 0 1 0,4 26-1 16,-11 1-1-16,-1 10 0 15,2 6-1-15,4-4-3 16,11 11-8-16,-1-20-26 16,21 1-3-16,0-15 1 15,18 0-2-15</inkml:trace>
  <inkml:trace contextRef="#ctx0" brushRef="#br0" timeOffset="1674.0958">12316 7935 113 0,'-38'0'41'0,"2"12"1"0,-11-3-2 16,6 10-38-16,0 8 0 15,8 3-1-15,2 2 0 16,9 4-1-16,12-3-1 15,13-3-1-15,21-6-1 16,10-16-2-16,20 4-6 16,0-20-28-16,19 0-3 15,-8-16 2-15,9 1-1 16</inkml:trace>
  <inkml:trace contextRef="#ctx0" brushRef="#br0" timeOffset="2006.1148">12573 7986 97 0,'-23'24'39'15,"-4"-8"1"-15,12 9-1 16,-1-6-32-16,16 1-5 16,10-5 1-16,11-2-2 15,8-12 0-15,8-6-1 16,4-4 0-16,5-8 0 15,-4-4 0-15,-4-5 1 16,-9-2 0-16,-10 1 0 16,-13 3 0-16,-11 6 0 15,-14 5 1-15,-13 11 0 16,-12 8 0-16,-6 17 0 15,-6 6 0-15,1 11-1 16,6 5 0-16,8 3 0 0,11 2-2 16,13-7-3-16,26 2-10 15,7-28-26-15,27-2-3 16,9-18 1-16,26-3-2 15</inkml:trace>
  <inkml:trace contextRef="#ctx0" brushRef="#br0" timeOffset="2414.1381">13946 7843 96 0,'12'1'39'15,"-12"-1"0"-15,-9 25-1 16,-20 9-35-16,5 2-1 0,-5 6-2 16,1 8 0-16,4-1 0 15,4 0-2-15,16-2-3 16,-1-15-30-16,26-2-4 15,3-20 1-15,20-6-2 16</inkml:trace>
  <inkml:trace contextRef="#ctx0" brushRef="#br0" timeOffset="2569.147">14024 7490 105 0,'-38'-13'38'0,"-1"7"-2"16,10 5-13-16,12 15-60 0,17-14 0 15,23 11-2-15,14-7-1 16</inkml:trace>
  <inkml:trace contextRef="#ctx0" brushRef="#br0" timeOffset="2862.1637">14513 7701 101 0,'-47'29'40'0,"2"7"1"15,-9-9-2-15,16 4-34 16,-1-4-2-16,10 0 0 15,14-4-2-15,15 0 1 16,14-2-2-16,12-1 1 16,15-3-1-16,3 2 0 15,1-2 1-15,-2 2-1 0,-8 1 1 16,-13 3-1-16,-18-1 0 15,-16 2 0-15,-19 0 1 16,-9-2-2-16,-9 0 0 16,-2-10-4-16,7 3-3 15,-4-18-31-15,23 2-2 16,7-15 0-16,25-2-2 15</inkml:trace>
  <inkml:trace contextRef="#ctx0" brushRef="#br0" timeOffset="3284.1879">14967 8178 102 0,'0'0'40'16,"0"0"-2"-16,0 0-6 15,29-17-66-15,7 5-5 16,3-7 0-16,8 9-1 16</inkml:trace>
  <inkml:trace contextRef="#ctx0" brushRef="#br0" timeOffset="3434.1965">15482 8171 77 0,'-12'6'41'15,"12"-6"-4"-15,-21 5 1 0,21-5-16 16,0 0-36-16,11-15-23 15,10 5-1-15,-2-8 0 16,9 8-2-16</inkml:trace>
  <inkml:trace contextRef="#ctx0" brushRef="#br0" timeOffset="3585.2051">15868 8183 111 0,'0'0'42'0,"-5"17"-1"15,-6-16-1-15,11-1-38 16,0 0-5-16,-6-12-33 15,19 7-5-15,-3-7 1 16,6 5-3-16</inkml:trace>
  <inkml:trace contextRef="#ctx0" brushRef="#br0" timeOffset="6424.3675">11980 6774 94 0,'0'0'34'0,"-20"-2"0"15,20 2-1-15,-17-18-30 16,12 2-1-16,-1-5-1 16,4-1 1-16,-3-6-1 15,2 2 0-15,-7-2 0 16,-5 3 0-16,-9 3 1 15,-9 6-2-15,-14 3 1 0,-11 10 0 16,-14 7 0-16,-13 9 1 16,-12 5-1-16,-9 4 0 15,-2 6 0-15,1 1 0 16,0 3-1-16,12-3 2 15,13-1-3-15,14-5 0 16,18-4-1-16,16-6 1 16,18-5-1-16,16-8 0 15,0 0 0-15,14-22 1 16,-3 3 0-16,-4-4 1 15,-11-3 2-15,-9-3-1 16,-18 2 1-16,-12 4-1 16,-18 4 1-16,-11 8 0 15,-15 5 0-15,-12 10 0 0,-10 8-1 16,-4 11 1-16,-10 8-1 15,0 12 0-15,-4 5-1 16,-5 12 0-16,4 4 0 16,9 6 0-16,9 4-1 15,10 1-1-15,16-4 2 16,16-7-2-16,19-9 2 15,22-10-2-15,17-12 1 16,14-11-1-16,15-14 1 16,8-12 1-16,2-12-1 15,1-5 1-15,-8-4 0 16,-10-1 2-16,-9 0-1 15,-16 7 1-15,-12 7-1 0,-17 14 0 16,-11 15 1-16,-11 14-1 16,-10 18 0-16,-4 18-1 15,-1 16 0-15,1 12 0 16,3 15 0-16,9 3 0 15,10 6-1-15,10-1 0 16,17-1-1-16,14-9 1 16,20-12-1-16,17-11 0 15,17-18 0-15,15-16 0 16,13-16 1-16,8-19-1 16,5-17 1-16,1-16-1 15,-7-7 2-15,-9-6-1 16,-13-2 2-16,-15 5-1 15,-17 7 1-15,-13 9 0 16,-7 11-1-16,-27 18 1 0,-4 10-1 16,-4 13 0-16,-6 7 2 15,2 11-1-15,5 4 0 16,8 2-1-16,14 0 2 15,18-4-2-15,19-5 2 16,25-6-2-16,24-11 0 16,24-9 0-16,24-9 0 15,15-11 0-15,19-9-1 16,10-12 1-16,7-9-1 15,-1-8 0-15,-5-2 0 16,-8-5 0-16,-10-2 1 16,-13-1-1-16,-19 4-1 15,-17 7 1-15,-19 5 0 0,-14 11 2 16,-13 11 0-16,-14 11 0 15,-11 11 0-15,-1 11 0 16,-1 10 1-16,2 10-1 16,6 3 1-16,11 0-1 15,13-2-2-15,15-6 2 16,14-11-2-16,16-13 1 15,19-17 0-15,15-14 0 16,12-15-1-16,9-19 1 16,6-7-1-16,-2-15 1 15,-2-1-2-15,-8-2 1 16,-15 6-1-16,-19 5 2 15,-16 11-2-15,-20 10 1 16,-17 16-1-16,-21 13 3 16,-19 16 1-16,-15 12-1 0,-8 10 0 15,-4 6 0-15,-4 4 1 16,5 3-1-16,4-2 1 15,11-5-2-15,16-11 0 16,19-12 0-16,25-14 0 16,16-11-1-16,19-15 1 15,9-14-2-15,12-9 0 16,7-10 1-16,0-2-1 15,-12 2 1-15,-14 2-1 16,-16 8 2-16,-16 11-2 16,-20 13 3-16,-19 13-1 15,-18 13 1-15,-14 12 0 16,-9 10 0-16,-5 5 2 15,0 10-2-15,2-1 1 0,9 3-1 16,13-5 1-16,15-6-2 16,17-12 2-16,20-6-2 15,21-18 0-15,12-11 0 16,10-13-1-16,3-10 2 15,2-10-2-15,-3-7 1 16,-12-3-1-16,-16 2 2 16,-17 5-2-16,-18 7 2 15,-16 7 0-15,-14 11-1 16,-19 15 1-16,-4 12 0 15,-22 16-1-15,2 10 1 16,-1 11-1-16,4 2 1 16,4 4-1-16,11-3 0 15,13-4 1-15,20-14 0 0,13-14-1 16,15-19 1-16,16-18 1 15,16-17-2-15,11-15 2 16,8-13-2-16,3-10 0 16,-1-7 0-16,-4 2-1 15,-11 7 0-15,-15 15 0 16,-17 14 1-16,-25 18-1 15,-22 18 1-15,-18 17 0 16,-24 20 2-16,-14 12 0 16,-9 6-1-16,-4 3 1 15,7 0-2-15,10-7 2 16,9-7-3-16,16-10 2 15,9-17-3-15,35-14 1 16,9-16 1-16,11-11-2 16,6-10 2-16,1-10-1 0,-6-8 1 15,-8-6 0-15,-13 0 0 16,-20 2 0-16,-23 5 1 15,-20 4 0-15,-19 4-1 16,-19 8 1-16,-14 9 0 16,-12 11-1-16,-3 8 1 15,-2 8 0-15,2 10-1 16,8 3 1-16,7 7-1 15,13 1-1-15,14 0 1 16,13 1-1-16,14-2 1 16,13-6-1-16,13 2 1 15,12-20 0-15,6 0 1 0,3-10-1 16,0-3 2-16,-8-10-1 15,-11-3 0-15,-17-6 0 16,-21 1 1-16,-25 3-1 16,-24 5-1-16,-24 6 0 15,-22 10-1-15,-22 9 2 16,-12 11-1-16,-11 14 0 15,-6 11 0-15,1 8 0 16,3 7 1-16,7 8 0 16,14 5-1-16,18-3 0 15,21-8 1-15,21-5-2 16,26-11 2-16,24-11-2 15,19-10 1-15,17-13 0 16,12-17 0-16,8-8 0 16,1-5 0-16,-8-4 0 0,-10-5 0 15,-15-1 1-15,-17 2-1 16,-17 5 1-16,-13 6-1 15,-19 9 1-15,-11 8-1 16,-14 13 1-16,-9 9-1 16,-5 12 1-16,-1 7 0 15,3 7-1-15,5 6 0 16,6-1 1-16,7 2-1 15,12-3 0-15,11-5 1 16,15-6-1-16,13-7 1 16,11-3-1-16,7-6-2 15,15 1-6-15,-9-12-30 16,19 0-3-16,-8-6 0 15,4 2-2-15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0:43:13.999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9728 5891 102 0,'12'18'41'15,"4"2"-2"-15,-3-7-1 16,11 0-37-16,0-5-1 15,9-5-1-15,6-5-1 16,2-11 3-16,-1-7-2 0,-2-6 3 16,-5-6-3-16,-11 0 1 15,-11-3 0-15,-15 6 1 16,-17 4 1-16,-14 6-3 15,-12 9 3-15,-8 11-3 16,-4 12 2-16,-6 10 1 16,5 10 1-16,4 11-1 15,10 8 1-15,10 3-1 16,20 1 0-16,16-9-1 15,24-7-1-15,27-14-5 16,35-4-15-16,12-33-18 16,31-6-3-16,8-18 3 15,17-3-4-15</inkml:trace>
  <inkml:trace contextRef="#ctx0" brushRef="#br0" timeOffset="172.0099">10921 5686 92 0,'-67'30'35'16,"-5"20"4"-16,-15 5-1 15,2 17-36-15,-1 8 0 16,2 2-2-16,11 5-3 16,3-23-16-16,23 1-15 15,9-21-2-15,22-14-2 16,16-30 2-16</inkml:trace>
  <inkml:trace contextRef="#ctx0" brushRef="#br0" timeOffset="348.0199">10391 5919 114 0,'0'0'38'15,"-10"23"2"-15,10 6-4 16,5-2-32-16,9-3-3 16,18-2-2-16,13-5-3 15,24 4-14-15,3-25-19 16,24 1-3-16,-2-11 2 15,12 0-2-15</inkml:trace>
  <inkml:trace contextRef="#ctx0" brushRef="#br0" timeOffset="866.0496">11254 5926 106 0,'-12'13'38'0,"-8"1"2"16,9 14-2-16,-15 4-33 15,11 4-2-15,-7 5-1 16,6 5 1-16,-4 0-3 15,3-3 1-15,-2-8-1 16,7-6 1-16,0-11-1 16,12-18 0-16,0 0 0 15,16-23-1-15,2-12 1 16,5-10 0-16,0-9-2 15,6-9 3-15,0-10-2 16,1-1-1-16,-1 8 0 16,-4 10 1-16,-1 12-1 0,-5 14 1 15,4 9 2-15,1 18-4 16,0 15 4-16,-2 11 1 15,2 6-2-15,1 2 2 16,2 4 0-16,-3-4-1 16,-5 7 0-16,-7-4-1 15,-7-2 2-15,-12-4-4 16,-9-1 3-16,-8-1-1 15,-9-6-1-15,-3-4 1 16,-1-6 1-16,1 0-1 16,1-1 1-16,3 3-1 15,3 5 1-15,0 11 0 16,1 9 0-16,-5 16 0 15,-1 8 0-15,-3 5 1 16,2 0-3-16,0-6-4 0,19 2-33 16,-6-20 0-16,22-11-2 15,0-31 0-15</inkml:trace>
  <inkml:trace contextRef="#ctx0" brushRef="#br0" timeOffset="1291.0739">12435 5081 83 0,'-24'54'38'16,"-16"12"0"-16,1 29-1 16,-18 15-31-16,5 10-2 0,0 6 0 15,8-1-3-15,8-1-4 16,-2-17-30-16,29-11-2 15,1-26-1-15,16-16-1 16</inkml:trace>
  <inkml:trace contextRef="#ctx0" brushRef="#br0" timeOffset="1465.0838">12135 5846 95 0,'-23'-26'43'0,"-6"2"-3"15,15 17 1-15,-2 0-18 16,16 7-21-16,15-1-3 0,12-6-9 15,25 14-29 1,0-10-2-16,19 7 0 0,0-5-1 16</inkml:trace>
  <inkml:trace contextRef="#ctx0" brushRef="#br0" timeOffset="1834.1049">12970 5778 77 0,'-15'-6'38'16,"-13"-4"0"-16,8 13 2 15,-17-5-14-15,3 16-22 16,-7 4 2-16,3 8-4 0,-2 6 2 15,4 1-1-15,9-3 1 16,10-3-4-16,13-7 3 16,18-6-3-16,19-13 1 15,15-6-1-15,11 0 0 16,0-1 0-16,-3 1 0 15,-7 7 1-15,-17 10-1 16,-23 10 0-16,-23 8 0 16,-23 7-1-16,-14 0-2 15,-10-6-5-15,8 0-30 16,-17-15-3-16,17-6 0 15,2-21-1-15</inkml:trace>
  <inkml:trace contextRef="#ctx0" brushRef="#br0" timeOffset="2005.1147">11982 5132 107 0,'-32'72'41'16,"-2"9"0"-16,16 10-5 15,21 7-70-15,3-7-4 16,29-1-1-16,14-20-2 16</inkml:trace>
  <inkml:trace contextRef="#ctx0" brushRef="#br0" timeOffset="9932.5681">9318 9580 53 0,'0'0'34'0,"13"-11"2"15,-10 21-2-15,-8 6-8 0,-3 19-23 16,-3 11 1-1,-2 16 0-15,-7 9 0 0,1 11 0 16,-7-1-2-16,1 4-1 16,4-9-1-16,-1-9 1 15,6-12-2-15,4-15 2 16,7-14-1-16,10-14 0 15,8-17 1-15,11-16 1 16,4-16 0-16,9-8-1 16,1-8 2-16,2-1-1 15,-1 2-1-15,-4 6 2 16,-6 10-2-16,-7 20 0 15,-8 18 0-15,-5 17 1 16,-8 16-2-16,1 9 1 16,1 5-2-16,1 4-1 0,9 2-5 15,-1-15-28-15,17-2-6 16,-2-21 2-16,16-6 0 15</inkml:trace>
  <inkml:trace contextRef="#ctx0" brushRef="#br0" timeOffset="10266.5872">9901 10091 107 0,'-2'15'36'0,"2"-15"1"15,26 11-5-15,4-16-32 16,1-4 0-16,11-2 0 15,1-2 1-15,1-5 0 0,-4 1 1 16,-5 0 0-16,-8-2 0 16,-13 2 0-16,-10 5-1 15,-15 2 1-15,-8 8 0 16,-10 3 0-16,-3 9 0 15,-8 5-1-15,1 8-1 16,2 7 1-16,5 6-1 16,11 1 0-16,9 3-1 15,16-1-1-15,10-6-5 16,23 4-12-16,1-19-22 15,19 1 3-15,0-17-4 16,13-2 4-16</inkml:trace>
  <inkml:trace contextRef="#ctx0" brushRef="#br0" timeOffset="10601.6064">10660 10058 101 0,'-31'21'39'0,"-15"2"1"15,4 12-1-15,-10-2-33 16,14 0-2-16,7-2-1 15,9-2-1-15,12-5 0 16,13-6-1-16,16-12-1 16,11-9 0-16,13-6 0 15,8-7 0-15,3-5 1 16,2-3-1-16,-4-4 0 15,-5 1 0-15,-11 6 0 16,-9 3 0-16,-8 8 0 16,-19 10 0-16,0 0 1 0,0 10-1 15,-10 8 0-15,-3 3 0 16,2 3-1-16,3 0-1 15,8-5-2-15,0-19-4 16,36 11-28-16,-9-31-4 16,24-5 0-16,0-21 0 15</inkml:trace>
  <inkml:trace contextRef="#ctx0" brushRef="#br0" timeOffset="10767.6159">11347 9671 112 0,'-29'25'39'0,"5"24"0"16,-15 7-7-16,6 20-29 15,0 7 1-15,4 6-4 0,6 2-2 16,2-13-5-16,18 2-31 16,-6-22-1-16,11-7-1 15,-4-21 1-15</inkml:trace>
  <inkml:trace contextRef="#ctx0" brushRef="#br0" timeOffset="10918.6245">11080 10263 99 0,'-18'-53'41'15,"9"13"0"-15,-7-4 1 16,12 14-29-16,0 1-9 15,13 11-1-15,14 6-2 16,10 6-3-16,21 14-34 16,2-12-5-16,23 9 1 0,4-8-3 15</inkml:trace>
  <inkml:trace contextRef="#ctx0" brushRef="#br0" timeOffset="11300.6464">12055 9684 89 0,'33'-38'35'0,"-9"5"1"15,3 19-1-15,-12 9-31 16,-1 16 0-16,-10 13 1 16,-3 17-1-16,-10 17 0 15,-1 15-1-15,-5 8-1 16,0 11 0-16,-2 0-3 15,3-2 0-15,7 1-11 16,-2-20-23-16,14-5-5 16,-5-23 2-16,10-9-2 15</inkml:trace>
  <inkml:trace contextRef="#ctx0" brushRef="#br0" timeOffset="11489.6572">11952 10235 106 0,'-22'-5'37'0,"22"5"2"15,0 0-2-15,20-15-35 16,10 3-2-16,15-4-3 16,15 0-1-16,2-7-6 15,19 10-24-15,-11-7-4 16,6 12 1-16,-19 1-1 15</inkml:trace>
  <inkml:trace contextRef="#ctx0" brushRef="#br0" timeOffset="11796.6748">12516 10294 94 0,'-10'9'35'15,"6"5"1"-15,4-14-3 16,-11 6-29-16,11-6-2 16,0 0 1-16,0 0 0 15,0 0-1-15,0 0 0 16,0 0-3-16,6-17 3 15,1 2-1-15,-2-7 1 16,3-2-2-16,2-6 1 16,-1 0-1-16,4-3 1 15,-3 4 0-15,4 5-1 0,-5 5-1 16,3 5 1-16,1 8 0 15,1 8 0-15,2 6 0 16,2 6-1-16,4-1-2 16,12 10-12-16,-2-14-20 15,12 4-2-15,-2-12-1 16,11 1 0-16</inkml:trace>
  <inkml:trace contextRef="#ctx0" brushRef="#br0" timeOffset="12254.7009">13224 10153 64 0,'0'0'33'15,"14"5"0"-15,-14-5 0 16,13-3-20-16,-13 3-6 15,0 0-1-15,0 0 2 16,-13-5-1-16,-6 5-1 16,1 8 1-16,-8-3-3 15,0 6 1-15,-8 3-2 16,3 5 0-16,-2 1-1 15,4 3 0-15,6 3-2 16,7-1 0-16,9 2-1 16,11-6 1-16,8 0-2 15,8-10 1-15,10-6 0 16,4-7 0-16,4-9 1 15,4-9 0-15,-3-7 1 0,-3-3-1 16,-6-4 2-16,-4 2-2 16,-8-1 2-16,-4 9-2 15,-5 6 0-15,-9 18 0 16,0 0-1-16,0 0 1 15,-19 27-2-15,6-1-1 16,6 8-4-16,-7-12-13 16,17 14-19-16,-3-15 1 15,19-1-2-15,-3-14 2 16</inkml:trace>
  <inkml:trace contextRef="#ctx0" brushRef="#br0" timeOffset="12607.7211">13628 10160 62 0,'0'0'39'0,"-5"-17"-3"15,5 17 3-15,-27 13-12 16,14 16-17-16,-11-1-5 16,2 12-1-16,1 0-2 15,4 4 1-15,2-3-2 16,5-5 1-16,9-8-2 15,7-12 3-15,10-15-2 16,8-12 0-16,7-17 1 16,6-8-1-16,1-10 1 15,0-6-1-15,1-3 2 16,-1 3-3-16,-10 6 2 15,-5 10-2-15,-6 9 1 16,-8 16-1-16,-9 11 0 16,7 21 0-16,-5 9 0 0,0 4-2 15,6 8-1-15,4-1-1 16,14 4-5-16,-2-14-27 15,20 1-6-15,-2-18 2 16,14 0-2-16</inkml:trace>
  <inkml:trace contextRef="#ctx0" brushRef="#br0" timeOffset="12924.7393">14338 10141 103 0,'-25'-21'40'0,"5"13"2"15,-13-2-2-15,14 14-25 16,-5-2-12-16,4 9-1 15,5 4-1-15,7 8 0 0,10 0 0 16,8 6-2-16,6 0 0 16,6-1 1-16,2 2-2 15,0-3 2-15,3-3-1 16,-6-3 1-16,-3 0-1 15,-8-4 2-15,-7-1-2 16,-9 0 1-16,-6-2 0 16,-8 1 0-16,-7-1 0 15,-2-3-1-15,2 3-1 16,-2-9-3-16,15 10-18 15,1-21-17-15,23-2-2 16,11-15 2-16,23-2-1 16</inkml:trace>
  <inkml:trace contextRef="#ctx0" brushRef="#br0" timeOffset="13222.7563">15252 9639 83 0,'-10'-37'40'16,"-16"-3"-1"-16,1 13 1 16,-12-4-15-16,-4 20-23 15,0 12 1-15,-2 20-2 16,-5 16 1-16,2 17 1 15,0 17-2-15,6 12 1 0,3 9-1 16,8 8 0-16,5 2-2 16,10-4 1-16,8-3-6 15,5-21-5-15,12-1-30 16,-6-22 0-16,12-10-2 15,-9-24 2-15</inkml:trace>
  <inkml:trace contextRef="#ctx0" brushRef="#br0" timeOffset="13397.7663">14693 10153 121 0,'-17'-13'40'16,"17"13"2"-16,0 0-7 15,0 0-31-15,24 10-1 16,7-5-3-16,11 0-3 0,4-8-5 15,20 8-29-15,-11-14-5 16,11 8 2-16,-11-11-3 16</inkml:trace>
  <inkml:trace contextRef="#ctx0" brushRef="#br0" timeOffset="13990.8002">15127 10181 107 0,'-14'26'40'16,"1"-9"0"-16,17 6 0 15,8-13-37-15,18-1 0 16,3-9 0-16,14-1-1 16,0-8 0-16,5-7-1 0,-3-5 0 15,-5-6 0-15,-10-2-1 16,-12-5 1-16,-12 5-1 15,-13 3 1-15,-14 4 0 16,-13 9 0-16,-8 8 0 16,-9 9 0-16,-6 9 0 15,2 9 0-15,7 5 0 16,10 8 0-16,13 1 1 15,16 1-4-15,19-4 2 16,16-5 0-16,17-4-1 16,8-8 1-16,8-7 0 15,-1-4-2-15,0-7 2 16,-8-1 0-16,-10-2 1 0,-9 2-2 15,-13 4 1-15,-12 5 0 16,-10 7-2-16,-10 2 4 16,-5 9-4-16,-6 0 4 15,2 4-4-15,0-1 4 16,4-6-2-16,5-4 0 15,10-17 1-15,13 2-1 16,8-17 1-16,10-12 0 16,6-12 1-16,6-6-2 15,2-7 0-15,2-1 0 16,-7 3 0-16,-1 6 0 15,-7 6 0-15,-7 9 0 16,1 10 0-16,-5 7 0 16,3 12 0-16,-5-12-23 0,19 17-17 15,0-9-4-15,20 7 1 16,5-9-1-16</inkml:trace>
  <inkml:trace contextRef="#ctx0" brushRef="#br0" timeOffset="20047.1467">6533 3260 110 0,'4'-31'38'0,"1"8"2"16,-14-15-5-16,-9 13-32 0,-4 2 0 15,-7 8 0-15,-10 7-1 16,-8 16 1-16,-5 17-2 16,-6 17 1-16,0 17-1 15,5 14 0-15,10 6-1 16,10 1 0-16,22-2 0 15,21-11-2-15,31-20-1 16,20-32-10-16,35-16-25 16,13-34-2-16,28-18 0 15,3-31 1-15</inkml:trace>
  <inkml:trace contextRef="#ctx0" brushRef="#br0" timeOffset="20415.1677">7468 2531 107 0,'-44'21'38'0,"3"33"4"15,-12 11-3-15,8 22-34 16,-7 10-2-16,3 12 2 16,2 1-3-16,5 3 1 15,4-2-2-15,5-7-1 16,10-13 0-16,8-15 0 15,7-14 0-15,11-21-1 16,8-19 1-16,13-22 0 16,7-20 1-16,8-15 0 15,4-10 0-15,-2-8 1 16,4-1-1-16,-5 2 0 15,-7 6-1-15,-6 13 1 16,-8 20-1-16,-2 16 0 0,-9 18-1 16,1 16 0-16,-4 9 0 15,4 4-2-15,6 5 0 16,3-5-3-16,11 0-3 15,-5-22-29-15,22-2-2 16,-4-28 1-16,21-1-2 16</inkml:trace>
  <inkml:trace contextRef="#ctx0" brushRef="#br0" timeOffset="20746.1866">7879 3363 112 0,'-18'0'37'15,"12"15"1"-15,6-15-4 16,4 15-31-16,16-11-1 0,13-2 0 15,9-7-1-15,9-3 0 16,4-6 0-16,-5-3 0 16,-4-2 0-16,-8-1 0 15,-11-3 0-15,-12 4 0 16,-17 3 0-16,-12 3 0 15,-14 6 0-15,-7 7-1 16,-11 8 0-16,-2 12 0 16,-5 10 1-16,3 10-1 15,6 3 0-15,12 6 0 16,13 1 0-16,18-9-2 16,21-5-1-16,15-17-3 15,24 3-12-15,2-31-20 16,24 1-1-16,-9-22 1 0,12-2-2 15</inkml:trace>
  <inkml:trace contextRef="#ctx0" brushRef="#br0" timeOffset="21392.2236">8600 3251 114 0,'-36'19'39'15,"2"24"1"-15,-13-7-5 16,3 21-31-16,2 3 0 16,7-1-2-16,10-1 1 15,9-9-3-15,9-11 1 16,12-11 0-16,12-17-1 15,7-12 1-15,4-14-1 16,6-13 1-16,1-9-1 0,3-10 1 16,-3-10 0-16,-1 0-1 15,-6 2 1-15,-4 5 0 16,-6 8-1-16,-4 11 0 15,-4 10 0-15,-10 22 0 16,11-3 0-16,-7 15 0 16,0 7 0-16,6 3 0 15,3 0 0-15,6-5 1 16,4-4-1-16,6-8 0 15,5-8 0-15,3-7 0 16,1-11 0-16,1-1 0 16,-3-6 1-16,-1 3-1 15,-6 2 0-15,-7 2 0 16,-5 7 0-16,-6 7 0 0,-11 7 0 15,2 23-1-15,-9 6 1 16,-2 6-1-16,0 7-2 16,1 3-1-16,5 7 0 15,2-8-2-15,13-1-3 16,2-20-4-16,19 3-13 15,-5-29-14-15,15-2 4 16,-6-24 0-16,14 2 5 16,-16-25 15-16,6 0 13 15,-6 5 7-15,-15-11 17 16,4 23 14-16,-19 0 0 15,-5 35-1-15,0 0-1 16,-8 26-14-16,-13 13-10 16,8 19-4-16,-3 3-2 15,5 6-2-15,8-1-1 0,4-10-2 16,11-7-5-16,-3-30-28 15,20-6-3-15,-6-30-1 16,9-7 1-16</inkml:trace>
  <inkml:trace contextRef="#ctx0" brushRef="#br0" timeOffset="21512.2305">9528 2991 111 0,'-15'-56'39'16,"-12"3"0"-16,13 24-7 16,-6 19-53-16,1-2-14 15,15 22-3-15,4-10-1 16,15 28-3-16</inkml:trace>
  <inkml:trace contextRef="#ctx0" brushRef="#br0" timeOffset="21925.2541">10325 3160 108 0,'0'0'39'16,"-27"-19"1"-16,7 24-3 15,-26-3-33-15,0 10-1 16,-8 8-1-16,-3 12 0 15,0 8-1-15,6 7 0 16,3 6 0-16,12 0-1 16,19 0 1-16,20-7-2 15,25-10-1-15,22-15-4 16,31-1-31-16,1-24-4 15,25 1 2-15,-2-19-2 16</inkml:trace>
  <inkml:trace contextRef="#ctx0" brushRef="#br0" timeOffset="22290.275">10827 3214 110 0,'-45'-9'41'16,"5"19"1"-16,-14-5-2 15,9 21-35-15,-4 1-3 16,5 10 1-16,7 1-2 15,5 7 1-15,11 1-1 16,9-5-1-16,15-7 1 16,12-6-1-16,13-13-1 15,11-10 1-15,7-15 0 16,10-10 0-16,1-12-1 15,-4-5 1-15,-4-6 0 0,-8-1 0 16,-8 6 1-16,-13 7-1 16,-11 10 0-16,-9 21 0 15,-11 10 0-15,-3 13 0 16,1 11 0-16,0 8-1 15,7 3 0-15,7-2-4 16,17-3-4-16,2-25-30 16,28-6-2-16,1-29 1 15,19-10-2-15</inkml:trace>
  <inkml:trace contextRef="#ctx0" brushRef="#br0" timeOffset="22442.2836">11532 2682 101 0,'-27'-4'41'16,"-1"35"2"-16,-17 16-3 15,6 28-25-15,-7 9-13 16,6 12-2-16,17 12-27 16,0-15-12-16,20-1-4 15,6-22 1-15,21-9-2 16</inkml:trace>
  <inkml:trace contextRef="#ctx0" brushRef="#br0" timeOffset="23052.3185">12507 3192 81 0,'10'-21'39'0,"8"13"-1"15,-14-8 1-15,7 19-21 0,-11-3-13 16,0 0-1-16,-2 12 0 16,-4 14-1-16,-6 13 0 15,-2 5-2-15,-1 8 0 16,0 5 0-16,0-2 0 15,6 1-1-15,2-11 1 16,5-11-1-16,5-13 1 16,-3-21 0-16,23 5-1 15,-4-24 2-15,2-11-2 16,-1-9 2-16,2-11-1 15,-4-6 1-15,-1-4-1 16,-6 0 1-16,-1 7-1 16,-5 7-1-16,-2 8 1 15,-3 8-1-15,2 11 0 0,-2 19-1 16,20-9 0-16,-1 11-1 15,12 6-2-15,10-4-3 16,22 12-29-16,-3-16-4 16,20 13-1-16,-9-17 0 15</inkml:trace>
  <inkml:trace contextRef="#ctx0" brushRef="#br0" timeOffset="23412.3391">13244 3160 117 0,'-29'22'39'15,"-4"-12"1"-15,21 13-4 0,9-9-33 16,13-2-1-16,16-5 0 16,14-3-1-16,11-8-1 15,9-1 1-15,3-6-1 16,2-3 1-16,-9-2-1 15,-6-3 1-15,-17 1 0 16,-11-1 0-16,-16 5-1 16,-15 2 1-16,-14 5-1 15,-10 5 1-15,-6 9 0 16,-11 8-1-16,-3 10 0 15,1 8 1-15,4 6-1 16,10 6 0-16,12-1 0 16,20-2 0-16,22-6-3 15,23-9-1-15,28-5-5 0,12-26-11 16,24 10-18-16,-2-21-3 15,15 1 1-15,-19-18-1 16</inkml:trace>
  <inkml:trace contextRef="#ctx0" brushRef="#br0" timeOffset="23759.359">14198 3183 108 0,'-14'-14'40'15,"-19"-7"0"-15,0 21 0 16,-20-2-33-16,6 12-3 16,-6 11-1-16,2 11 0 15,3 10-1-15,5 3 0 16,11 3-1-16,12-1-1 15,16-4 0-15,16-8 0 16,17-10 0-16,14-13 0 0,10-14-1 16,4-8 2-16,3-15-1 15,-4-6 1-15,-7-12-1 16,-6-1 1-16,-9-2 0 15,-7 3-1-15,-8 6 0 16,-10 5 2-16,-4 14-2 16,-5 18 0-16,-9 4-2 15,-4 20 2-15,-1 10-1 16,0 7-2-16,7 7-1 15,2-1-3-15,14 11-9 16,-3-26-24-16,25 2-1 16,-1-22 0-16,18-3 0 15</inkml:trace>
  <inkml:trace contextRef="#ctx0" brushRef="#br0" timeOffset="23953.3701">14720 3187 89 0,'-2'-14'41'15,"-16"-2"1"-15,-1 24-1 16,-13-6-14-16,4 22-23 15,-6 10-1-15,7 10-1 16,0 5-1-16,10 1 0 16,12 0-1-16,12-6-3 15,17-7-1-15,9-27-7 16,28-2-27-16,4-29-4 15,22-7 1-15,4-28-1 16</inkml:trace>
  <inkml:trace contextRef="#ctx0" brushRef="#br0" timeOffset="24134.3804">15557 2655 106 0,'-27'25'43'0,"-19"13"-1"16,0 29 0-16,-18 10-37 15,11 6-1-15,2 8-2 16,8 3-2-16,8-1-3 15,3-17-11-15,17 7-24 16,-2-23-3-16,20-5 0 16,-4-29-3-16</inkml:trace>
  <inkml:trace contextRef="#ctx0" brushRef="#br0" timeOffset="24443.3981">15189 3087 113 0,'15'15'41'15,"-3"-12"1"-15,19 7-2 16,1-13-37-16,11-1 0 16,4-3-1-16,4-1 0 15,-2-3-1-15,-4 2-1 16,-5 1 1-16,-9 6 0 15,-10 8-1-15,-11 9 0 16,-11 10 1-16,-11 11 0 16,-7 9-1-16,-6 6 0 15,-1 7-1-15,-2 0-1 0,4-2-1 16,3-12-5-16,20 1-30 15,-3-30-4-15,24-3 0 16,1-26 0-16</inkml:trace>
  <inkml:trace contextRef="#ctx0" brushRef="#br0" timeOffset="24561.4049">15786 2871 101 0,'-20'-20'37'0,"-8"14"-30"15,-3 8-6-15,3-2-24 16,0 7-18-16</inkml:trace>
  <inkml:trace contextRef="#ctx0" brushRef="#br0" timeOffset="25411.4535">16032 3116 103 0,'-6'-13'37'16,"6"13"1"-16,-15-1-9 15,1 10-24-15,-7 2 0 16,-1 15 1-16,-7 2-2 16,3 11 1-16,-4 4-2 15,7 5 0-15,7 1-1 16,11-2 0-16,14-3-2 15,16-10 1-15,18-11-1 16,12-10 0-16,7-13 0 0,8-12-2 16,-1-9 1-1,-4-11-1-15,-8-6 0 0,-15-7 0 16,-16 2 0-16,-14-2 0 15,-14 4 1-15,-14 3 1 16,-7 6 2-16,-1 9-1 16,-3 4 1-16,5 10-1 15,4 3 1-15,18 6-1 16,0 0 0-16,9 12 0 15,18-5 0-15,10 3-1 16,8-2 1-16,4 3-1 16,-1 0 1-16,-3 2 0 15,-3 2-1-15,-14 7 1 16,-10 1 0-16,-11 7 0 15,-11 4-1-15,-10 1 1 16,-6 3 0-16,0 0 0 16,-3-3-1-16,0-2 0 0,8-6-1 15,6-11 1-15,9-16 0 16,17 2 0-16,8-18 1 15,13-9-1-15,3-12 1 16,12-8 0-16,-1-4 0 16,3 0 1-16,-4 3-2 15,-10 6 0-15,-8 9 0 16,-9 9 0-16,-10 18 0 15,-9 16 0-15,-6 14 0 16,-5 9-2-16,5 13-4 16,0-7-4-16,22 18-28 15,-5-17-4-15,20-1 0 0,5-21-2 16</inkml:trace>
  <inkml:trace contextRef="#ctx0" brushRef="#br0" timeOffset="25816.4766">17531 3084 95 0,'-27'-36'41'0,"4"21"1"16,-10-3-1-16,8 23-21 16,1-1-18-16,4 9 0 15,11 10 0-15,9 7-2 16,13 5 1-16,6 8-1 15,6 1 0-15,4 2 0 16,-1-1 0-16,-1-2 1 16,-4-3-1-16,-7-3 1 0,-10-6 0 15,-9 0 0-15,-10-7 1 16,-9-2-1-16,-3-4 1 15,-4 0-2-15,-2-3 0 16,2-8-4-16,5 2-1 16,5-9-3-16,16 10-8 15,3-10-20-15,0 0-5 16,21-10 9-16,11 18 12 15,-10-6 13-15,3 4 4 16,1 0 7-16,-11-7 7 16,8 11 20-16,-23-10 3 15,16 0-11-15,-16 0-42 16,0-21-13-16,-2 9-3 15,-9-10-4-15</inkml:trace>
  <inkml:trace contextRef="#ctx0" brushRef="#br0" timeOffset="34680.9837">1692 6428 74 0,'8'-19'38'15,"3"11"0"-15,-14-2 0 16,3 10-20-16,-8 10-14 15,8-10-1-15,-16 23 0 16,8 5 0-16,-1 8-1 16,-5 11 0-16,2 7-1 15,-2 7 1-15,1-2 0 16,4-2 0-16,2-6-1 15,-1-9 1-15,4-12-2 16,6-16 1-16,-2-14 0 0,14-16-1 16,-3-12 1-16,3-7-1 15,0-7 0-15,2-4 0 16,-2-4 0-16,-2 2-1 15,-2 8 2-15,-5 8-2 16,0 7 0-16,-4 10 0 16,-1 15 1-16,0 0 0 15,8 20 0-15,1 2 0 16,5 5 0-16,10-1 1 15,8 1-1-15,7-3 2 16,8-7-1-16,15-11 0 16,3-9 0-16,2-10-1 15,1-11 1-15,-1-6-2 16,-4-8 2-16,-9 0-2 0,-8 2 2 15,-10 6-2-15,-12 5 2 16,-9 8-1-16,-15 17 0 16,0 0-1-16,-14 30 1 15,-3 5 0-15,-4 9-2 16,2 4 1-16,4 7-3 15,5-2 0-15,16 1-5 16,4-22-8-16,28 3-14 16,0-26-7-16,18-6 1 15,1-19 0-15</inkml:trace>
  <inkml:trace contextRef="#ctx0" brushRef="#br0" timeOffset="35267.0172">2831 6512 82 0,'-14'-8'38'15,"-15"4"-2"-15,6 17 2 16,-14 1-18-16,8 18-12 15,-5 6-4-15,11 7 0 16,7 4-2-16,11-1 1 16,11-2-1-16,14-8 0 15,11-12 0-15,13-11-1 16,7-17 0-16,1-10 0 15,-1-14 0-15,-2-9-1 16,-11-9 0-16,-6-7-1 16,-11-2 1-16,-13 2-2 15,-7 5 1-15,-11 6-1 16,-6 7 1-16,-3 8-2 15,0 12 2-15,1 6-1 16,8 10-1-16,10-3-1 0,4 14-2 16,11-17-4-16,27 14-10 15,-8-19-13-15,24 6-3 16,-6-8-1-16,9 4 4 15,-13-10 19-15,4 8 11 16,-10 7 9-16,-18-9 11 16,4 15 13-16,-28-5 4 15,14 20 3-15,-19-7-2 16,8 21-18-16,-15-4-9 15,7 11-2-15,0 2-2 16,7 5 1-16,0-5-1 16,5 1 0-16,3-10-1 0,4-8 1 15,6-12-1-15,2-12-1 16,3-15 1-16,2-10-3 15,3-14 0-15,1-6 0 16,-3-7 0-16,-1-4-4 16,-3 2 0-16,-6-2-4 15,2 17-9-15,-15-14-13 16,8 27-11-16,-9-5 1 15,10 16-1-15,1-2 1 16</inkml:trace>
  <inkml:trace contextRef="#ctx0" brushRef="#br0" timeOffset="35465.0285">4030 6369 95 0,'-5'21'40'0,"-2"13"1"0,-11-6-2 16,6 20-22-16,-5-9-13 15,5 3 0-15,-2 2-1 16,8 0-1-16,2-4-4 15,4-10 0-15,6-2-5 16,-6-28-17-16,23-4-15 16,-6-20-2-16,11-6 1 15,-3-22-2-15</inkml:trace>
  <inkml:trace contextRef="#ctx0" brushRef="#br0" timeOffset="35866.0514">4207 6098 115 0,'0'0'39'16,"0"0"2"-16,1 18-2 0,17 0-36 15,-2-1-3-15,8 5 1 16,4 3-1-16,1 5 1 16,-4 5 0-16,2 4 0 15,-8 9 0-15,-10 4 0 16,-12 5 2-16,-7 3 0 15,-9-3 0-15,0-2 0 16,-3-10-3-16,2-9 0 16,9-14 0-16,11-22 0 15,10-4 0-15,14-25 0 16,16-13 0-16,8-9 0 15,9-9 0-15,3-3 0 16,-1 3 0-16,-5 7-3 16,-10 13 3-16,-10 11 0 0,-14 21 0 15,-20 8 0-15,7 30-1 16,-15 3 0-16,-5 12-3 15,-1-2 1-15,13 10-4 16,-3-18-9-16,31 6-9 16,-5-25-11-16,26-2-4 15,3-21 0-15,17-5 2 16</inkml:trace>
  <inkml:trace contextRef="#ctx0" brushRef="#br0" timeOffset="36325.0777">5245 6363 108 0,'-35'-1'41'16,"2"16"2"-16,-16 0-2 15,11 15-30-15,-6 3-7 16,7 8 0-16,8 1-1 0,10 4-3 16,13-3 0-16,12-7 0 15,10-10 0-15,14-12 0 16,5-13 0-16,7-11 0 15,0-17 0-15,-4-7 0 16,-1-10 0-16,-2-8 0 16,-9-1 0-16,-3 5 0 15,-6 4 0-15,-5 10 0 16,-2 18 0-16,-10 16-2 15,-5 33 0-15,-12 20 2 16,-9 29-1-16,-10 20 2 16,-3 20-2-16,-3 10 1 15,-2-1 0-15,0-3 2 16,4-15-2-16,4-16 1 0,9-23 1 15,9-27-2-15,4-23 0 16,14-24 0-16,-11-16 0 16,14-19 0-16,6-17 0 15,5-16 0-15,5-14 0 16,7-15 0-16,9-1-4 15,-2-8-8-15,14 15-7 16,-15-8-6-16,17 25-6 16,-16-4-7-16,11 23-5 15,-7 14 0-15,0 12 4 16</inkml:trace>
  <inkml:trace contextRef="#ctx0" brushRef="#br0" timeOffset="36761.1026">2985 7310 89 0,'10'-34'40'16,"4"11"1"-16,-7-3-2 15,5 20-18-15,-12 6-16 16,0 0-2-16,1 25-1 15,-7 17 0-15,-4 13-1 16,-1 16 0-16,3 9-1 16,-2 10-1-16,3 5 0 15,2-6-1-15,9-3-3 16,1-17-5-16,16 2-17 15,-10-29-12-15,10-7 0 16,-10-25-2-16,6-6 2 16</inkml:trace>
  <inkml:trace contextRef="#ctx0" brushRef="#br0" timeOffset="36934.1125">2813 7907 92 0,'-48'-6'39'0,"15"10"2"16,6-8-1-16,27 4-10 15,0 0-27-15,35-18-2 16,15-6-2-16,14-10-2 15,19-3-5-15,4-18-10 16,22 9-14-16,-12-12-8 16,4 3-1-16,-15-5-1 15</inkml:trace>
  <inkml:trace contextRef="#ctx0" brushRef="#br0" timeOffset="37317.1344">3670 7123 114 0,'-11'17'40'0,"-7"6"1"16,5 19-3-16,-14 4-32 15,7 13-2-15,-5 9 0 16,1 13 0-16,-2 2-2 16,4 3 0-16,-1-2-2 15,4-8 0-15,6-6 0 16,6-9 0-16,7-18 0 15,9-14 0-15,9-14 0 16,11-17 0-16,6-14 0 16,3-11 0-16,2-6 0 15,-2-11 0-15,-2 1 0 16,-5 4 0-16,-8 5 0 0,-5 9 0 15,-8 10 0-15,-10 15 0 16,13 6 0-16,-10 11 0 16,-2 10 0-16,4 2-3 15,6 4-2-15,2-4-2 16,13 3-8-16,-5-19-6 15,23 4-8-15,-12-21-11 16,16-4 0-16,-3-14 0 16,2-2 3-16</inkml:trace>
  <inkml:trace contextRef="#ctx0" brushRef="#br0" timeOffset="37489.1443">4220 7640 117 0,'0'0'40'0,"-19"20"0"16,10 17-6-1,-10-1-30-15,1 7 0 0,0 4-2 16,3 5 0-16,2 1-2 15,3-8-3-15,13 0-3 16,-6-26-13-16,25 7-12 16,-9-26-10-16,14-7 0 15,-2-21-1-15</inkml:trace>
  <inkml:trace contextRef="#ctx0" brushRef="#br0" timeOffset="37936.1698">4443 7427 111 0,'0'0'41'0,"14"13"-1"16,-14-13 1-16,25 1-38 16,-15 6 0-16,5 6 0 15,-3 2 1-15,2 9-2 16,-5 5 0-16,-1 9 0 15,-8 6-1-15,-5 8 1 16,-5 1-2-16,-3 2 0 16,-1 2 0-16,-1-9 0 15,2-5 0-15,8-11 0 16,5-12 0-16,11-15 0 15,11-14 0-15,11-15 0 16,11-14 0-16,7-9 0 16,4-12 0-16,2 1 0 15,0 0 0-15,-10 7 0 0,-6 10 0 16,-10 17 0-16,-11 15 0 15,-20 9 0-15,10 31 0 16,-14 3 0-16,-2 9-3 16,-1 3 0-16,7 5-4 15,0-13-6-15,18 5-8 16,-5-25-7-16,26 3-7 15,-6-22-5-15,13-4-1 16,-3-16 3-16</inkml:trace>
  <inkml:trace contextRef="#ctx0" brushRef="#br0" timeOffset="38453.1994">5296 7614 90 0,'-21'-2'41'0,"-15"-2"1"0,8 16 0 16,-10-5-13-16,7 16-24 15,2 5-2-15,6 6 0 16,6 5-3-16,8 1 0 15,13-2 0-15,3-4 0 16,11-7 0-16,8-9 0 16,5-10 0-16,1-11 0 15,2-11 0-15,0-8 0 16,-3-11 0-16,-2-4 0 15,-5-7 0-15,-4 0 0 16,0 2 0-16,-9 7-3 16,2 11 2-16,-9 13 0 15,-4 11 0-15,-10 31 0 16,-3 13 1-16,-6 17-1 0,-7 21 0 15,-4 12 1-15,-5 9-1 16,-3 7 1-16,-1 3 0 16,-1-5 0-16,4-11 1 15,5-10-1-15,4-20 1 16,9-18 0-16,5-22 1 15,13-27-2-15,2-16 1 16,10-24 0-16,7-17-1 16,3-14 1-16,2-13 1 15,5-3-2-15,0 1 0 16,-1 7 0-16,-4 12-4 15,-7 7 1-15,10 18-7 16,-10-2-5-16,19 30-6 16,-20-15-5-16,31 18-5 15,-14-19-3-15,21 4-6 0,4-9 2 16,10-7 5-16</inkml:trace>
  <inkml:trace contextRef="#ctx0" brushRef="#br0" timeOffset="38754.2166">5990 7431 91 0,'-20'-16'41'0,"-3"27"0"15,-14 0 0-15,6 19-18 16,-1-4-19-16,5 5 0 16,6 4-2-16,10-2 0 15,15-4-2-15,10-3 1 16,11-8-1-16,11-6 0 15,7-4 0-15,-4-3 0 16,-3-2 1-16,-7 5 0 0,-9 6 0 16,-11 4 1-16,-15 9-2 15,-12 5 0-15,-12 7 0 16,-6 1 0-16,-4 1 0 15,2-4 0-15,8 1-12 16,-2-22-5-16,25 5-4 16,-7-28-6-16,33 4-6 15,-7-20-11-15,19-9 0 16,7-14 3-16</inkml:trace>
  <inkml:trace contextRef="#ctx0" brushRef="#br0" timeOffset="47571.721">18408 7374 106 0,'0'0'38'0,"-15"-15"1"16,-3 14-1-16,-10-3-36 16,-3 1-1-16,-3 4 1 15,-5 10-1-15,-2 5 1 16,-1 7-1-16,3 7 0 15,2 7 0-15,9 0-1 0,8-1 0 16,15-6 0-16,18-11 1 16,17-14-1-16,17-17 1 15,14-17-1-15,12-16 1 16,7-13 0-16,2-10 1 15,-5-9-1-15,-8 1 0 16,-14 0 0-16,-13 12 1 16,-11 8-1-16,-15 15 0 15,-14 17 0-15,-2 24-1 16,-20 11 0-16,0 26 0 15,-8 20 0-15,-1 14-1 16,-4 12 0-16,2 9-1 16,6 6-2-16,5-7-3 15,21 2-29-15,-1-23-4 0,23-10 1 16,10-22-1-16</inkml:trace>
  <inkml:trace contextRef="#ctx0" brushRef="#br0" timeOffset="47771.7324">19221 7399 104 0,'-9'-12'38'16,"0"21"0"-16,-22 7-1 16,0 18-29-16,-7 4-7 15,0 10 0-15,1 3 0 16,4 0-2-16,11 0-2 15,6-15-3-15,28-2-29 16,-1-23-3-16,23-6 0 16,1-22-1-16</inkml:trace>
  <inkml:trace contextRef="#ctx0" brushRef="#br0" timeOffset="47916.7407">19371 7204 77 0,'-11'-25'38'15,"-4"7"-4"-15,15 18 2 16,-10-8-14-16,10 8-30 15,31 8-26-15,-3-4 0 16,19 7 0-16,5-3-2 16</inkml:trace>
  <inkml:trace contextRef="#ctx0" brushRef="#br0" timeOffset="48186.7561">19840 7297 97 0,'7'20'36'0,"-26"-11"1"16,1 8-1-16,-25-10-26 16,3 8-4-16,-4-7-1 15,5 4-1-15,2-4-1 16,9 3-1-16,11 2-1 15,12 3-1-15,13 4 1 16,11 3-1-16,6 6-1 16,3 5 1-16,0 4 0 15,-3 4 1-15,-6 1-1 16,-10-3 0-16,-15-2 1 15,-10-3 0-15,-8-5-1 16,-8-11 0-16,0-4-3 16,-2-13-4-16,18-2-30 15,-1-17-2-15,21-1-1 0,12-15-1 16</inkml:trace>
  <inkml:trace contextRef="#ctx0" brushRef="#br0" timeOffset="48426.7699">20449 7479 93 0,'0'0'40'0,"5"-11"0"16,-24 4 0-16,1 13-23 15,-14-2-13-15,-7 9-2 16,-6 5 0-16,-4 9 0 15,5 1-1-15,2 7-1 0,13 0 0 16,11-2-1 0,21-5-2-16,16-14-5 0,30 2-29 15,7-18-3-15,18 2 0 16,4-16 0-16</inkml:trace>
  <inkml:trace contextRef="#ctx0" brushRef="#br0" timeOffset="48997.8025">20865 7523 113 0,'-29'-2'41'15,"0"15"0"-15,-12-3-1 16,12 14-35-16,-8-1-2 16,7 5-1-16,7 3 0 15,9 1-1-15,10 1-1 0,11-6 1 16,11-4-1-16,10-9 0 15,8-7-1-15,2-9 0 16,5-12 0-16,-3-7 0 16,-1-7 1-16,-8-5-2 15,-7-4 2-15,-6-2-1 16,-8 0 1-16,-9 5 0 15,-7 5 0-15,-5 5 0 16,-4 7 1-16,0 5 0 16,1 9-1-16,14 3 0 15,0 0 0-15,4 13 1 16,17-9-1-16,14 2 0 15,8-1 0-15,4 0 0 16,3-1 0-16,-3-1 1 16,-9 1 0-16,-7 3 0 0,-10 3 0 15,-12 5 0-15,-10 5-1 16,-8 5 1-16,-9 6 0 15,-1 4 0-15,-4 3-1 16,4-1 2-16,4 1-2 16,4-6 0-16,9-5 0 15,7-9 0-15,11-10 0 16,7-9 0-16,6-12 0 15,5-7 0-15,4-13 0 16,0-5 0-16,0-5 0 16,-1-4 0-16,-3 0 0 15,-10 3 0-15,0 11-5 16,-11-3-4-16,6 22-29 15,-18-2-3-15,11 17 0 0,-12-1-2 16</inkml:trace>
  <inkml:trace contextRef="#ctx0" brushRef="#br0" timeOffset="50108.8661">21683 7666 113 0,'0'0'39'16,"0"0"1"-16,10-1-3 15,14-2-34-15,9 1-1 16,7-3-1-16,8 0 1 16,3-3-1-16,-1 1 1 15,-4-1-1-15,-3-5 0 16,-12-1 0-16,-8-1 0 0,-9-2 0 15,-13-1-1-15,-6 3 1 16,-12 1-1-16,-8 5 0 16,-9 7 1-16,-7 9-1 15,-5 8 0-15,2 10 1 16,3 6 0-16,6 4-1 15,10 6 1-15,16-4-1 16,20-2 1-16,19-8-1 16,19-9 0-16,11-8 1 15,13-11-1-15,4-10 1 16,2-5-1-16,-4-7 2 15,-11 0-2-15,-11 0 0 16,-13 4 0-16,-11 4 0 0,-12 8 0 16,-17 7 0-16,-7 11 0 15,-9 10 0-15,-6 6 0 16,-3 8 0-16,0 3 0 15,1 2 0-15,2-2 0 16,6-4 0-16,8-8 0 16,8-11 0-16,0-15 0 15,23-5 0-15,-1-15 0 16,4-9 0-16,7-9 0 15,0-8 0-15,4-3 0 16,-3 1 0-16,0 5 0 16,-5 5 0-16,-3 9 0 15,-1 11 0-15,-2 10 0 16,-4 13 0-16,2 5 0 0,0 5 0 15,2 5 0-15,6-1 0 16,5 0 0-16,1-7 0 16,5-1 0-16,-2-7 0 15,-2-1 0-15,-2-8 0 16,-6 0 0-16,-7-4 0 15,-9 2 0-15,-12 7 0 16,6-16 0-16,-6 16 0 16,-21-2 0-16,3 9 0 15,-2 7 0-15,-2 6 0 16,1 6 0-16,5 4 0 15,4 1 0-15,10-1 0 16,8-8 0-16,12-4 0 16,10-11 0-16,12-9 0 0,9-9 0 15,6-12 0-15,6-2 0 16,6-10 0-16,-1 2 0 15,-4-1 0-15,-10 7 0 16,-7 4 0-16,-14 13 0 16,-17 17 0-16,-18 16 0 15,-21 20 0-15,-21 21 0 16,-13 15 0-16,-15 15 0 15,-8 10 0-15,-9 5 0 16,0-2 0-16,10-7 0 16,6-13 0-16,18-17 0 15,13-13 0-15,13-20 0 16,16-18 0-16,15-19 0 15,20-21 0-15,8-12 0 0,10-15 0 16,7-15 0-16,10-7 0 16,6-8 0-16,5 0 0 15,0 7 0-15,-4 11 0 16,-3 8 0-16,5 25-10 15,-14-3-8-15,14 32-23 16,-21-2-2-16,11 16-2 16,-2-6 1-16</inkml:trace>
  <inkml:trace contextRef="#ctx0" brushRef="#br0" timeOffset="50252.8743">23849 8086 127 0,'-2'-14'46'16,"2"14"-1"-16,-17-28-8 15,7 10-37-15,1 1 0 16,-4-3-3-16,13 20-28 0,-24-14-11 15,14 14-2-15,-16-9-1 16,5 9 0-16</inkml:trace>
  <inkml:trace contextRef="#ctx0" brushRef="#br0" timeOffset="61652.5263">7171 11301 47 0,'15'-20'36'0,"-11"1"2"16,-4 19-2-16,0-18-12 16,0 18-19-16,-4 14-1 15,3 8-2-15,0 12 0 16,2 14-1-16,2 13 0 15,-6 19 1-15,1 13-2 16,-4 15-1-16,-3 18-4 16,-11-6-12-16,5 9-21 15,-10-10 2-15,5-8-2 16,-6-24-2-16</inkml:trace>
  <inkml:trace contextRef="#ctx0" brushRef="#br0" timeOffset="61862.5384">6888 12143 91 0,'-22'-5'40'0,"22"5"1"16,0 0-2-16,15-13-36 15,19 0-2-15,17-8 0 16,18-5-1-16,12-8-1 15,17-8-4-15,3-18-11 16,14 6-23-16,-9-10 1 16,2 1-2-16,-12-11 1 15</inkml:trace>
  <inkml:trace contextRef="#ctx0" brushRef="#br0" timeOffset="62238.5599">8014 11219 63 0,'-21'-5'40'15,"7"16"-1"-15,-8 3 0 16,10 21-14-16,-8 6-21 15,2 19 1-15,-6 13-2 16,-2 23 2-16,-10 11-3 16,-5 17 0-16,-2 5 0 15,1-1 0-15,4-10-1 16,6-15-1-16,10-16 0 15,14-23-1-15,19-24 1 16,15-29 0-16,13-27 0 16,12-19 0-16,4-14 0 15,4-11 0-15,2-5 0 16,-7 2 0-16,-8 8 0 15,-9 7 0-15,-9 19 0 0,-10 20 0 16,-18 9 0-16,10 37 1 16,-15 3-1-16,2 9 0 15,3 4 0-15,5 1-1 16,10-3-3-16,5-14-4 15,26-3-31-15,-4-26-3 16,20-5 1-16,-5-24-2 16</inkml:trace>
  <inkml:trace contextRef="#ctx0" brushRef="#br0" timeOffset="62565.5786">8537 12078 91 0,'-11'30'40'0,"0"-8"1"16,18 6-1-16,6-12-38 15,22-9 0-15,11-10 0 16,14-5 0-16,3-9 0 16,-1-6-2-16,0-7 1 15,-10-3 0-15,-15 0 0 16,-15 3-1-16,-21 6 0 15,-15 6 1-15,-15 8-1 16,-13 10 1-16,-7 12-1 16,-7 12 1-16,3 8 0 15,3 12 0-15,7 5-1 16,12 3 1-16,16-2-1 15,15-9-3-15,30 0-28 0,3-22-11 16,25-6 1-16,10-19-2 16</inkml:trace>
  <inkml:trace contextRef="#ctx0" brushRef="#br0" timeOffset="63133.6111">10117 11852 87 0,'-4'13'40'16,"13"-3"-1"-16,5-9 2 16,12 3-39-16,7-3 1 15,7 1-1-15,3-1 1 16,5-2-1-16,-2-3 0 15,0-1-1-15,-9-5 1 16,-4-3 1-16,-12-6-2 16,-11-1 0-16,-11-3-1 0,-11 2 2 15,-11 0-3-15,-9 5 3 16,-9 8-2-16,-6 9 0 15,-1 8 1-15,-2 14 1 16,6 7-1-16,6 11-1 16,8 4 1-16,8 5-1 15,19 2 1-15,14-3-3 16,19-9 2-16,20-16-3 15,22-13 2-15,18-18-2 16,19-14-3-16,5-24-4 16,18-3-29-16,-19-22-2 15,5 2 1-15,-24-12-1 0</inkml:trace>
  <inkml:trace contextRef="#ctx0" brushRef="#br0" timeOffset="63304.6208">11236 11286 91 0,'-26'28'40'0,"-9"14"1"16,7 24 1-16,-15 9-32 15,13 10-6-15,-1 7-1 16,8 6-1-16,2-3-1 16,6-2-2-16,11-7-2 15,5-15-5-15,23-6-31 16,-7-25-3-16,18-5 1 15,-5-28-2-15</inkml:trace>
  <inkml:trace contextRef="#ctx0" brushRef="#br0" timeOffset="63667.6416">11334 11925 96 0,'-3'11'40'0,"17"10"1"15,5-16-5-15,6 0-33 16,18-6 0-16,11-6-1 15,4-4 1-15,4-5-2 16,-4-5 1-16,-9-3-1 16,-10-4 0-16,-11 4 2 15,-19 0-3-15,-16 4 3 16,-14 5-3-16,-8 5 3 15,-14 3-2-15,-2 11 2 0,-7 9-2 16,-1 7-2-16,5 10 2 16,8 4-2-16,7 6 2 15,17 4-2-15,14 1 1 16,18-9-3-16,20 0 0 15,15-14-2-15,19 2-6 16,2-22-29-16,18-2-3 16,-5-18 1-16,7-3-1 15</inkml:trace>
  <inkml:trace contextRef="#ctx0" brushRef="#br0" timeOffset="64168.6703">12231 11814 102 0,'-23'2'41'0,"-6"9"1"0,-2 12-1 16,-2 2-38-16,2 19-1 15,1 1-1-15,2 4-1 16,6 0 1-16,7-2 0 16,7-10 0-16,7-8 0 15,6-16 0-15,8-13-1 16,8-14 1-16,4-16-1 15,5-7 0-15,0-10 0 16,1-3 0-16,-1-3 1 16,-2 7-1-16,-5 6 2 15,-3 10-2-15,-8 11 2 16,-12 19-2-16,13-6 1 15,-13 20-1-15,-2 8 1 16,-3 7-1-16,4 2-1 16,1 1 1-16,4-1-1 0,5-7 1 15,7-6 0-15,9-11 1 16,8-11-1-16,8-9 0 15,0-8 0-15,3-7 1 16,-1-4-1-16,-3-3 0 16,-7 2 3-16,-5 5-3 15,-12 6 2-15,-3 7-2 16,-13 15 3-16,0 0-3 15,0 21 0-15,-7 8 0 16,-1 4-2-16,0 8 1 16,2 2-2-16,1 4 0 15,5-9-4-15,14 4-7 16,-9-20-26-16,18-2-3 15,-1-18 0-15,12-3-1 0</inkml:trace>
  <inkml:trace contextRef="#ctx0" brushRef="#br0" timeOffset="65002.718">12886 11913 79 0,'-12'8'41'0,"12"8"0"16,0-4 0-16,15 14-24 15,8-15-14-15,8-1-1 16,7-6 0-16,6-4-1 15,7-8 0-15,-1-4-1 16,-4-6 1-16,-6-3-1 16,-8-2 1-16,-9-4-1 15,-15 1 0-15,-9 3 3 0,-14 2-3 16,-8 7 2-16,-7 9-2 15,-8 9 0-15,0 9 1 16,0 10-1-16,0 10 1 16,9 10-2-16,6 5 2 15,11-3-2-15,12-1 2 16,16-7 0-16,13-9-1 15,12-12 0-15,9-12 1 16,6-12-1-16,3-11 0 16,-1-9 0-16,-3-4 0 15,-7-5 0-15,-7 3 0 16,-9 0 0-16,-7 7 0 15,-8 5 0-15,-9 10 0 0,-8 12 1 16,0 0-1-16,-14 24 0 16,-2 1 0-16,0 10 0 15,-3 2 0-15,5 3 0 16,5-3 1-16,5-6-1 15,7-10 1-15,7-11-1 16,8-11 0-16,6-10 1 16,2-12-1-16,4-9 0 15,-2-1 1-15,-1-4-2 16,-1 6 1-16,-8 3 0 15,-5 10 0-15,-5 7 0 16,-8 11 0-16,0 0 0 16,10 17 0-16,-6-2 0 15,4 1 0-15,6-1 0 16,6-6 0-16,6-4 0 0,7-8 0 15,3-6-2-15,8-7-1 16,1-12-3-16,7-1-7 16,-10-23-9-16,13 5-20 15,-11-15 1-15,10 3-2 16,-13-11 12-16,-9 10 30 15,-1 9 5-15,-12 1 6 16,5 29 12-16,-25-3 18 16,1 24 1-16,0 0 0 15,-15 42-9-15,2-6-28 16,-4 5-1-16,-2 16-2 15,-3 5-1-15,-1 5 0 16,-4 2-3-16,6 5-2 16,-10-18-15-16,15 9-21 0,-3-18-2 15,14-10 0-15,1-23 1 16</inkml:trace>
  <inkml:trace contextRef="#ctx0" brushRef="#br0" timeOffset="65471.7448">14119 11631 108 0,'-15'10'42'0,"15"12"4"16,0-22-4-16,24 21-39 15,17-17-1-15,13 0-2 16,12-7-2-16,5-3 0 15,11-7-2-15,-1-3-1 0,-5 0 0 16,-10-1-1-16,-11 6 3 16,-14 1 2-16,-14 5 2 15,-16 7 1-15,-11-2 1 16,-23 21 3-16,-8-5-1 15,0 5 1-15,-4 2-1 16,6 7-1-16,6-2-2 16,9 0-2-16,14-2 1 15,19-3-3-15,14-2 2 16,13-5-2-16,7 1 2 15,3-4-2-15,-4-1 3 16,-4 5 0-16,-11 1 0 16,-18 4 0-16,-18 4 0 0,-20 2 0 15,-12 2 0 1,-15 2 0-16,-5-2-2 0,-3-2-2 15,9-1-6-15,0-19-6 16,22 12-11-16,0-23-18 16,23 3-1-16,-4-34-2 15,15 7 2-15</inkml:trace>
  <inkml:trace contextRef="#ctx0" brushRef="#br0" timeOffset="82181.7005">18424 10055 111 0,'0'0'39'0,"-10"-4"0"15,10 4-3-15,-25-7-31 0,10-2-3 16,-6 1 0-16,-2 4-1 16,-6 6 0-16,-3 10-1 15,-7 12 1-15,-1 13-2 16,-3 12 0-16,0 7 2 15,5 5-2-15,6 0 2 16,11-2-2-16,16-9 2 16,21-17-4-16,19-20 1 15,31-10-14-15,12-30-24 16,23-9 1-16,4-21-1 15,18-7 1-15</inkml:trace>
  <inkml:trace contextRef="#ctx0" brushRef="#br0" timeOffset="82572.7229">19125 9406 107 0,'-17'5'38'0,"-3"8"0"15,6 14-1-15,-5 9-34 16,-3 16-1-16,-7 11 1 15,-4 21 0-15,-9 12 0 16,-1 11 0-16,-4 3-2 16,4-3 2-16,8-10-3 15,9-9 1-15,8-16-1 16,15-19 0-16,10-21 0 15,14-22 1-15,14-19 1 0,9-17-3 16,7-7 3-16,3-9-2 16,-2-1 2-16,-5 1-2 15,-1 4 2-15,-13 10-2 16,-6 13 0-16,-12 18 1 15,-5 9-1-15,-5 8 0 16,-2 9-2-16,3 1 0 16,7 4-3-16,1-6-1 15,15 8-10-15,-3-22-22 16,20 4-4-16,-4-15 2 15,15 1-1-15</inkml:trace>
  <inkml:trace contextRef="#ctx0" brushRef="#br0" timeOffset="82947.7444">19748 10122 104 0,'-28'-10'38'16,"-3"19"1"-16,-16 4-1 16,-2 26-29-16,-8-3-5 15,4 10 0-15,4 0-2 16,6 1 0-16,12-4-1 15,15-5 1-15,16-11-3 16,15-14 3-16,22-11-1 16,14-14-1-16,12-11 1 15,3-9-2-15,4-10 2 16,-1-4-1-16,-9-2 2 15,-7 2-2-15,-17 4 1 16,-9 9-1-16,-15 9 0 16,-12 24 1-16,0 0-1 0,-20 18-1 15,1 15-1-15,-2 6 2 16,1 10-2-16,4-1 2 15,8 3-4-15,6-11 1 16,15-3-3-16,5-17 0 16,18-2-6-16,-4-23-20 15,19 0-8-15,-7-17 2 16,9 0 1-16</inkml:trace>
  <inkml:trace contextRef="#ctx0" brushRef="#br0" timeOffset="83270.7628">20227 10241 82 0,'7'-13'37'15,"-13"1"0"-15,6 12 3 16,-20 12-15-16,11 11-16 15,-9 6-7-15,3 8 1 0,0 2-1 16,3 8 0-16,1-6-1 16,2-3 1-16,3-7-2 15,3-7 2-15,3-24-1 16,14 6 0-16,2-23-1 16,5-14 1-16,6-8 1 15,2-8-2-15,5-1 2 16,-4 0-2-16,-2 5 1 15,-3 11-1-15,-7 9 3 16,-3 13-3-16,-5 15 0 16,-4 10 0-16,1 9-4 15,1 4 2-15,8 6-3 16,3-1-2-16,12 6-5 15,-7-21-14-15,24 11-17 0,-5-15 4 16,12-1-1-16,-7-13 2 16</inkml:trace>
  <inkml:trace contextRef="#ctx0" brushRef="#br0" timeOffset="83781.7921">20920 10313 86 0,'7'-27'38'16,"-12"-2"2"-16,-3 14 0 16,-14-3-16-16,-5 20-18 15,-8 10-3-15,-2 14 3 16,-5 10-4-16,4 11 1 15,3 7-2-15,9 2 1 16,10-7-2-16,16-4 4 16,15-11-4-16,12-14 0 15,14-16 0-15,8-14 0 16,4-17 0-16,0-12 0 0,-1-10 0 15,-5-7 0-15,-9-4 0 16,-7 5 0-16,-10 8 0 16,-9 9 0-16,-10 17 0 15,-2 21 0-15,-23 19 0 16,-2 26 0-16,-7 23 0 15,-5 20 0-15,-4 17 0 16,-3 10 0-16,-2 6-2 16,3-4 1-16,4-8 1 15,7-13-2-15,7-19 2 16,6-16-2-16,4-20 1 15,6-21 0-15,9-20 2 16,0 0-1-16,6-38 0 16,3-2 0-16,3-15 2 0,2-13 0 15,5-10-1-15,2-5 2 16,7-1-3-16,-1 3 0 15,7 4 0-15,2 6 0 16,8 11-4-16,2 5-6 16,11 25-10-16,-14-8-7 15,13 21-16-15,-12-4 2 16,3 13-1-16,-13-2 2 15</inkml:trace>
  <inkml:trace contextRef="#ctx0" brushRef="#br0" timeOffset="84111.8109">21244 10379 114 0,'-23'-1'40'0,"23"1"1"0,0 0-1 15,22-9-35-15,1 3-3 16,15 3 1-16,7-3 0 16,11 0-1-16,3-2 1 15,7-1-3-15,-9-1 2 16,-5-2-2-16,-8-3 0 15,-15-3 0-15,-12 0 0 16,-13 0 0-16,-17 2 0 16,-10 2 0-16,-7 6 0 15,-9 8 0-15,-5 11 0 16,0 12 0-16,1 11 0 15,5 7 0-15,9 6 0 16,11 4 0-16,13-2 0 16,13-8 0-16,19-6 0 0,12-14-3 15,21-6-10-15,-2-29-10 16,28 2-14-16,-14-23-6 15,12-2 3-15,-14-16-5 16</inkml:trace>
  <inkml:trace contextRef="#ctx0" brushRef="#br0" timeOffset="84382.8264">22060 10156 130 0,'-25'10'45'15,"-17"3"-3"-15,10 13-4 16,3 2-38-16,1 3 0 16,9-1 0-16,15-1 0 15,17-7 0-15,12-5 0 16,12-4 0-16,11-4 0 15,0-3 0-15,-3-3 0 16,-5 2 0-16,-11 4 0 0,-16 5 0 16,-18 9 0-16,-15 6 0 15,-16 4 0-15,-7 4 0 16,-4 0 0-16,-1 3 0 15,0-13-8-15,20 8-12 16,-7-32-7-16,35-3-16 16,0 0-1-16,9-28-1 15,8-7 2-15</inkml:trace>
  <inkml:trace contextRef="#ctx0" brushRef="#br0" timeOffset="85246.8759">23121 10322 82 0,'0'0'39'0,"18"-9"-4"15,-17-2 4-15,-1 11-30 16,1-17-2-16,-1 17-3 16,-10-12 2-16,-4 14-2 15,-6 2-1-15,-3 12 2 16,-5 5-3-16,-1 10 2 15,-2 5-2-15,5 5 2 16,3 1-4-16,14-2 2 16,10-6-1-16,14-9 0 0,14-11-1 15,15-12 1-15,12-14-1 16,5-8 0-16,3-8 1 15,-7-6 0-15,-6-2 0 16,-17-2-1-16,-16 4 2 16,-15 3-4-16,-17 9 4 15,-13 6-2-15,-6 7 0 16,0 4-2-16,0 7 0 15,8 0-3-15,25-2-2 16,0 0-11-16,33 3-12 16,11-18-14-16,23 2 4 15,10-13-2-15,17-1 2 16</inkml:trace>
  <inkml:trace contextRef="#ctx0" brushRef="#br0" timeOffset="85475.889">24143 9621 110 0,'-33'-36'40'0,"-4"22"0"15,-16 8 0-15,-5 21-36 16,6 19-1-16,-1 19 1 16,1 18-1-16,2 19 0 15,5 11-2-15,6 6 1 16,8 1-4-16,8-1 1 15,11-10-4-15,2-14-3 16,20-2-12-16,-7-32-19 16,14-8-2-16,-6-24 1 0,8-9 0 15</inkml:trace>
  <inkml:trace contextRef="#ctx0" brushRef="#br0" timeOffset="85622.8974">23646 10277 109 0,'-13'-39'41'0,"-6"-3"2"15,11 18-3-15,-2-3-28 16,24 9-5-16,13 6-6 15,17-3-5-15,29 15-19 16,-4-10-18-16,22 9-2 16,-2-5 0-16,11 10-1 15</inkml:trace>
  <inkml:trace contextRef="#ctx0" brushRef="#br0" timeOffset="85976.9176">24624 9658 107 0,'0'0'39'15,"-38"18"1"-15,6 27-2 16,-3 15-37-16,-18 18 1 0,-6 14 0 15,-6 12 0 1,-1 7-1-16,7-1 1 0,6-5-3 16,9-14-2-16,23-2-25 15,5-30-12-15,23-9 0 16,8-25-1-16,22-11 1 15</inkml:trace>
  <inkml:trace contextRef="#ctx0" brushRef="#br0" timeOffset="86163.9283">24574 10323 111 0,'-3'-14'42'16,"3"14"-1"-16,-24 19 0 16,9 6-36-16,-11 10-4 0,-2 5 1 15,1 4-3-15,5 2 1 16,10-2-3-16,6-11-2 15,20 3-18-15,1-28-16 16,23-1-3-16,0-21 2 16,15-4-2-16</inkml:trace>
  <inkml:trace contextRef="#ctx0" brushRef="#br0" timeOffset="86560.951">24800 10079 109 0,'-9'-26'42'15,"-7"9"-1"-15,16 17-1 16,-19 4-33-16,21 7-6 15,9 5 0-15,6 4-2 16,5 3 1-16,1 4 0 0,0 4 0 16,-1 2 1-16,-6 1-1 15,-7 4 2-15,-13 4-1 16,-10 2 2-16,-12 0-1 15,-6-2 0-15,-6-4 0 16,4-3 0-16,-1-6-2 16,10-10 0-16,14-11 0 15,11-8 0-15,32-23 0 16,9-3 0-16,11-10 0 15,9-3 0-15,5-6 0 16,-4 7 0-16,-9 3 0 16,-11 10 0-16,-13 14 0 15,-15 16 0-15,-19 14 0 16,-15 12 0-16,-3 12 0 0,-5 1-3 15,3 19-14-15,-13-17-7 16,19 14-17-16,-12-13-5 16,13 1 1-16,-9-7 1 15</inkml:trace>
  <inkml:trace contextRef="#ctx0" brushRef="#br0" timeOffset="87145.9845">19628 11128 97 0,'3'-13'39'0,"-19"5"2"16,4 12-3-16,-12-6-34 15,-4 7-2-15,-4 1 0 0,-3 6-1 16,1 2 0-16,2 7 0 16,7 1-1-16,4 2 1 15,8 3-1-15,7 0 1 16,8-1-1-16,5-1 1 15,4 1-1-15,3-2 1 16,-1-2-1-16,-3 0 1 16,-1-4-1-16,-4 2 1 15,-5-1-1-15,-4 3 1 16,-5-1-1-16,-5 0 1 15,-2 1-1-15,-4-1 0 16,2-2 0-16,0-3-2 16,4-3-2-16,1-13-4 0,13 0-16 15,8-18-16-15,11-8 0 16,5-18-2-16,18-4 1 15</inkml:trace>
  <inkml:trace contextRef="#ctx0" brushRef="#br0" timeOffset="87363.997">20039 10797 119 0,'5'14'40'16,"0"15"0"-16,-13-1-10 15,4 17-29-15,-6 10 1 16,2 6-1-16,-4 9 0 15,0 6-1-15,-7 4-1 16,5 2 0-16,-3-7 0 0,0-6-3 16,7 1-9-16,-8-23-24 15,20-4-3-15,-6-20 0 16,15-7 0-16</inkml:trace>
  <inkml:trace contextRef="#ctx0" brushRef="#br0" timeOffset="87905.0279">19832 11394 112 0,'-32'-25'40'0,"15"11"0"16,5-4-6-16,12 18-31 16,34-20-2-16,9 7-3 15,23 6-2-15,9-4-2 16,21 11-4-16,-4-7-4 0,19 18-3 15,-19-12-13-15,3 19-2 16,-23-13 21-16,-8 9 8 16,-16-1 4-16,-19-8 4 15,-10 7 6-15,-19-12 4 16,0 0 13-16,-36 0 4 15,16 7-18-15,-17-7-6 16,-1 10-3-16,-7 4 0 16,-1 9-1-16,1 3-1 15,1 6 0-15,3 0 0 16,8 4 0-16,9-4-2 15,9-4 1-15,20-8 0 16,15-11-1-16,13-10-1 16,14-8 0-16,5-11 1 0,9-7-2 15,-3-7 1-15,0-2 0 16,-8-1 0-16,-11 3 0 15,-11 6 0-15,-7 5 0 16,-11 7 0-16,-10 16-1 16,0 0 1-16,-9 20 0 15,-5 7 0-15,3 8-1 16,-2 3 1-16,2 0-2 15,9 1-1-15,6-10-2 16,14-3-7-16,4-29-8 16,36 4-7-16,-5-30-15 15,27-7 1-15,-1-19 0 16,12-6 2-16</inkml:trace>
  <inkml:trace contextRef="#ctx0" brushRef="#br0" timeOffset="88086.0383">21523 10910 82 0,'-34'2'39'16,"9"37"2"-16,-17 11 0 15,4 27-12-15,-5 3-26 16,5 10-2-16,4-4-1 16,8-3-2-16,8-8 0 15,5-12-2-15,16-5-11 16,-11-28-20-16,20-5-6 15,-12-25 0-15,25-4-1 16</inkml:trace>
  <inkml:trace contextRef="#ctx0" brushRef="#br0" timeOffset="88265.0485">21091 11242 107 0,'-11'6'41'0,"24"6"0"15,11-9-1-15,23-3-41 16,19 1-4-16,1-11-18 15,16 8-17-15,-7-5 0 16,5 7-1-16,-18-4 1 16</inkml:trace>
  <inkml:trace contextRef="#ctx0" brushRef="#br0" timeOffset="88615.0685">21620 11354 99 0,'0'14'40'0,"0"-14"0"16,19 14-1-16,4-13-36 15,10-1 0-15,8-5-2 16,4-1 1-16,-2-2 0 16,0-4-1-16,-6-2 0 15,-7-2 0-15,-8-3-1 16,-10-2 0-16,-13 4 0 15,-12 3 0-15,-12 6 1 16,-12 8 1-16,-9 8 0 16,-7 13 0-16,-2 10 0 15,4 10 1-15,8 2-1 16,17 3 1-16,18-4-2 0,23-10 0 15,27-10-4-15,14-16-5 16,29-1-7-16,-9-30-7 16,29 5-18-16,-15-18-5 15,4-4-1-15,-10-6 1 16</inkml:trace>
  <inkml:trace contextRef="#ctx0" brushRef="#br0" timeOffset="102513.8635">3638 13006 27 0,'26'-4'32'16,"5"-8"2"-16,5 1 0 16,-13-9-19-16,11 12-4 15,-13-9-1-15,3 17 2 16,-24 0-3-16,-2 38-2 15,-23 9-3-15,-13 21-2 16,-12 19-1-16,-10 15 0 16,-4 16-1-16,-1 9 0 15,6 1-3-15,9-13-2 16,25-3-30-16,10-27-3 15,23-12-1-15,11-29 1 0</inkml:trace>
  <inkml:trace contextRef="#ctx0" brushRef="#br0" timeOffset="102874.8841">3844 13765 83 0,'0'0'40'0,"5"14"-1"15,7 1 0-15,-3-1-38 16,12 0 0-16,16-2-1 15,9-1 0-15,12-9 1 16,10-5-1-16,7-12 1 16,2-7-1-16,-2-7 0 0,-4-5 1 15,-13-3-1 1,-13 3 1-16,-22 0-1 0,-17 7 1 15,-20 9-1-15,-18 12 1 16,-17 9 0-16,-11 14 0 16,-13 12 0-16,1 7 0 15,4 7 0-15,9 5 0 16,15-2-1-16,16 0 1 15,26-7-2-15,18-9-2 16,30-2-5-16,9-22-20 16,29 7-11-16,9-17-1 15,17 3 0-15,-4-14-1 16</inkml:trace>
  <inkml:trace contextRef="#ctx0" brushRef="#br0" timeOffset="103685.9305">5083 13679 83 0,'-29'-10'41'0,"-15"1"-2"15,-3 22 2-15,-7 4-38 16,-7 13 1-16,-3 7-2 16,8 8 1-16,4 0-1 15,10 0 0-15,15-5 0 16,15-7-1-16,24-10 0 15,18-14-1-15,20-13 0 16,11-8 0-16,7-11 1 16,4-5-1-16,-2-3 0 15,-8 2 0-15,-13 3 0 16,-14 4 0-16,-15 11 0 0,-20 11 0 15,-8 15 0-15,-11 7 1 16,-10 8-1-16,0 2-1 16,0 0 1-16,6 2 0 15,10-6-1-15,14-10 1 16,18-9-1-16,12-9-1 15,13-4 0-15,8-8 0 16,5 0-1-16,0-6 0 16,-2 5 2-16,-11 0-1 15,-10 5 0-15,-10 5 2 16,-11 8 0-16,-13-5 1 15,-5 24-1-15,-8-3 2 16,-3 3-2-16,-2 6 0 16,1 1 0-16,4 1-1 0,0-7 1 15,9-2-1-15,3-6 1 16,1-17-1-16,16 6 2 15,1-19 0-15,1-9 2 16,3-5 0-16,0-11 0 16,0-3 0-16,-4-4 0 15,-1 3 0-15,-3 1-2 16,-3 8 1-16,1 5-2 15,-1 9 0-15,2 5-1 16,5 7 0-16,5 9-2 16,5-1 0-16,7 7-2 15,1-8-2-15,11 11-4 16,-9-22-10-16,16 21-4 0,-15-23 9 15,9 12 9-15,-13-5 4 16,-7 4 3-16,-5 4 3 16,-22-2 5-16,18 22 10 15,-33-13 5-15,10 22-8 16,-16-3-8-16,2 10-2 15,1 0-3-15,-2 2-1 16,5 0-1-16,2-5 0 16,5-2-1-16,1-9-3 15,8-5 0-15,-1-19-6 16,13 12-18-16,-9-24-10 15,9 2-2-15,-7-14 1 16</inkml:trace>
  <inkml:trace contextRef="#ctx0" brushRef="#br0" timeOffset="104444.9739">6019 13921 70 0,'-18'23'41'0,"1"-13"-3"16,1 10 2-16,-10-5-35 15,8 11-3-15,-2 0 1 16,5 5 0-16,2-2-1 15,7 1-1-15,3-6 0 16,6-5 0-16,4-7 1 16,7-9 0-16,1-6 0 15,5-7-1-15,-4-10 1 16,5-4 0-16,0-6 1 15,-1-4-1-15,3-5 0 16,2-2-1-16,3-2 0 16,6 4 0-16,2 4 0 0,-3 8-1 15,1 8 0-15,-2 12 0 16,-5 13 0-16,-7 14 1 15,-10 13-2-15,-4 7-1 16,-4 11-2-16,-8-7-7 16,14 16-15-16,-13-19-17 15,10 1 0-15,-2-17-2 16,13-3 2-16</inkml:trace>
  <inkml:trace contextRef="#ctx0" brushRef="#br0" timeOffset="104663.9865">6642 13917 87 0,'-5'12'40'15,"2"11"1"-15,-9-1-2 16,-3 11-37-16,1 5 0 15,-3 4-3-15,1 5-2 16,-3-11-8-16,13 9-29 16,-6-19 0-16,8 0-1 15,4-26 0-15</inkml:trace>
  <inkml:trace contextRef="#ctx0" brushRef="#br0" timeOffset="104813.995">6731 13569 95 0,'-18'-8'36'16,"0"15"-31"-16,-3 6-5 16,17 3-40-16,-9-5-2 15</inkml:trace>
  <inkml:trace contextRef="#ctx0" brushRef="#br0" timeOffset="105744.0482">6958 14145 48 0,'-24'-9'40'16,"24"9"-1"-16,-9-16 2 15,25 19-14-15,-16-3-22 16,25-11-1-16,-12 10-1 16,0 10 0-16,-10 2 0 15,-4 7-1-15,-10 5 0 16,-6 6 0-16,-5 3-1 15,0 2 1-15,1-4-1 16,5-3-1-16,8-10 0 16,8-17 1-16,22 1-1 15,11-20 0-15,9-12 0 16,13-7 0-16,-1-7 1 0,2-5 0 15,-3 3 0-15,-9 6 0 16,-9 8 0-16,-12 14 0 16,-9 14-1-16,-14 5-1 15,0 34 0-15,-8 1 0 16,-4 10-1-16,3 6 0 15,7 4-1-15,4-4-2 16,13-6-1-16,9-16 0 16,17-2-3-16,5-22-1 15,20 1 0-15,-8-23-1 16,7 1 6-16,-9-7 3 15,-8-7 5-15,-8 2 2 16,-17-4 3-16,-4 7 1 16,-24-6 2-16,0 16 0 0,-19-2-3 15,0 10-2-15,-10 5-3 16,-1 10 0-16,-4 7-1 15,2 10 0-15,0 9 0 16,3 5-1-16,10 0 0 16,9 1 0-16,9-5-1 15,13-7 1-15,14-10-1 16,15-14 0-16,8-16 0 15,8-9 0-15,3-8 0 16,2-6 0-16,-4-2 0 16,-6 0 0-16,-9 6 0 15,-11 9-1-15,-12 11 0 16,-15 11 1-16,-7 30-1 15,-16 17 0-15,-17 22 0 0,-13 17 0 16,-12 18-1-16,-11 10 1 16,-3 4 0-16,-2-1-1 15,3-9 1-15,7-16 0 16,15-24 0-16,13-18 0 15,15-29 1-15,14-18 1 16,14-22-1-16,9-16 1 16,12-16-1-16,8-11 1 15,7-11 0-15,14-10 0 16,8 0-2-16,3-12-3 15,16 18-11-15,-16-15-6 16,18 20-10-16,-17-7-11 16,4 11-4-16,-12 1 2 0</inkml:trace>
  <inkml:trace contextRef="#ctx0" brushRef="#br0" timeOffset="109477.2618">12983 13119 61 0,'-10'-10'37'0,"-3"12"0"16,-11 3 0-16,-1 18-27 15,-9 3-5-15,3 17-2 16,-7 7 1-16,3 12-2 16,0 4 1-16,4 5-2 15,5 1 0-15,0-2 0 16,5-5 0-16,5-11-1 0,5-10-1 15,4-10 2-15,3-8-1 16,3-14 0-16,1-12 1 16,6-22-1-16,4-12 1 15,6-17-1-15,2-15 1 16,8-11 0-16,6-14 0 15,5-8 0-15,7-4-1 16,4 10 0-16,5 10 0 16,-1 15 0-16,0 18 0 15,-3 20-1-15,-2 20 1 16,-3 17-1-16,-6 17 1 15,-9 7 0-15,-7 8 0 16,-8 3 0-16,-9 0 1 16,-12 1-1-16,-14 0 1 15,-17-3-2-15,-16-3 1 0,-9-6-1 16,-3-1-2-16,-8-17-8 15,19 4-27-15,0-24 0 16,27-2-2-16,17-18 1 16</inkml:trace>
  <inkml:trace contextRef="#ctx0" brushRef="#br0" timeOffset="109935.288">13793 12826 89 0,'-26'17'39'15,"-17"1"1"-15,2 15 0 16,-9 3-38-16,2 10 0 0,1 6 1 16,4 12-1-16,4 3-1 15,0 6 0-15,2 2 0 16,6 0 0-16,-2-1 0 15,2-2 0-15,1-9 0 16,4-10 0-16,3-13 0 16,7-8 0-16,6-15-1 15,10-17 1-15,10-21-1 16,15-14 0-16,10-9 0 15,10-11 1-15,7-3-1 16,8-7 1-16,1 7-1 16,-3 8 1-16,-10 11-1 15,-6 12 0-15,-13 12 1 16,-11 19-1-16,-16 15 0 0,-11 12-1 15,-12 12 1-15,-7 10 0 16,-2 9-1-16,-3 5 1 16,3 0 0-16,5-7-1 15,10-5-2-15,12-15-2 16,22 1-13-16,-1-34-13 15,27 0-10-15,-3-22 1 16,14-2-3-16</inkml:trace>
  <inkml:trace contextRef="#ctx0" brushRef="#br0" timeOffset="110543.3227">14038 13496 48 0,'2'-24'37'15,"-2"24"0"-15,-9-18 1 16,9 18-18-16,-11-8-10 15,11 8-2-15,-13 9-1 16,5 7-2-16,-8 7 0 16,1 11-1-16,-4 2-2 15,0 7 1-15,2 0-2 16,3-1 1-16,9-5-1 0,6-9 0 15,14-12-1-15,11-13 0 16,12-15 0-16,9-11 0 16,6-11 0-16,3-5 0 15,-3-5 0-15,0 1 0 16,-8 2 1-16,-8 9-1 15,-12 9 0-15,-10 14-1 16,-15 9 1-16,-8 30-1 16,-14 12 1-16,-15 22 0 15,-13 26-1-15,-12 22 0 16,-15 19 0-16,-7 12 1 15,-6 1-1-15,7-9 1 16,9-14-1-16,11-18 1 16,13-28 0-16,23-28 0 15,20-31 0-15,18-26 0 0,18-26 0 16,12-15 0-16,4-14 1 15,8-15-2-15,6-12 2 16,-2-10-2-16,3 1-2 16,-4-1-1-16,2 17-5 15,-15-8-12-15,18 30-11 16,-16-1-8-16,13 18-1 15,-3 2 1-15</inkml:trace>
  <inkml:trace contextRef="#ctx0" brushRef="#br0" timeOffset="110860.3409">14948 13544 90 0,'-45'26'41'16,"-20"-4"0"-16,7 9-1 15,-11 2-35-15,20-6-3 16,9-1 0-16,11-3-1 15,20-5-1-15,18-6 0 16,13-7-1-16,13-2 1 16,7-2-1-16,1 0 1 15,-1 0 0-15,-6 5 0 16,-9 3 1-16,-13 7-1 15,-13 5 1-15,-11 7 0 16,-10 2 0-16,-4-3 1 16,-2 1-2-16,4-5-2 15,9-4-3-15,13-19-10 0,10 5-14 16,8-23-11-16,25 1 0 15,1-18-2-15</inkml:trace>
  <inkml:trace contextRef="#ctx0" brushRef="#br0" timeOffset="111033.3508">15211 13671 94 0,'19'-4'40'0,"-19"4"1"15,-8 24-1-15,-16 2-35 16,-2 12-1-16,-6 7-2 16,-4 5 0-16,4 1-3 15,0-2-1-15,8-4-2 16,6-15-5-16,21 2-15 15,-3-32-19-15,22 7 3 16,2-29-3-16,15-2 4 16</inkml:trace>
  <inkml:trace contextRef="#ctx0" brushRef="#br0" timeOffset="111153.3576">15321 13612 86 0,'6'-65'40'0,"0"17"1"16,-9-2-1-16,3 11-37 16,-3 23-13-16,-10 0-26 15,13 16-2-15,0 0-2 16,21 11-3-16</inkml:trace>
  <inkml:trace contextRef="#ctx0" brushRef="#br0" timeOffset="111525.3789">15879 13652 75 0,'-9'-4'39'0,"-4"-11"0"16,13 15 1-16,-11-24-33 15,11 24-2-15,-5-19-1 16,5 19 0-16,-22-11-1 15,0 17 0-15,-6 7-1 16,-8 12-1-16,-4 12 0 16,-7 9 0-16,-1 7-1 15,-1 7 2-15,7 3-3 0,11-7 1 16,12-4-1-16,15-13-2 15,19-8-3-15,13-24-11 16,33 6-15-16,0-27-11 16,24-2 3-16,-6-13-1 15</inkml:trace>
  <inkml:trace contextRef="#ctx0" brushRef="#br0" timeOffset="111888.3997">16295 13751 85 0,'-16'-1'40'0,"16"1"0"16,-29 6 1-16,13 12-34 0,-8-8-4 16,-1 5 0-16,-2 4-2 15,2 4 0-15,-3 3 0 16,7 1 1-16,4 2-2 15,4 0 1-15,7-4-1 16,5 1 1-16,6-6-1 16,1-2-1-16,2-4 1 15,1-3-1-15,-9-11 0 16,16 12 0-16,-16-12 2 15,13 4-2-15,-13-4 1 16,0 0 1-16,-13 16-1 16,-3-1 0-16,-8 3 0 15,-5 5-1-15,-4 3-3 16,-5-6-7-16,17 16-13 15,-16-23-15-15,27 6-2 0,10-19-1 16,0 0 0-16</inkml:trace>
  <inkml:trace contextRef="#ctx0" brushRef="#br0" timeOffset="112264.4212">16697 14165 82 0,'-32'11'40'0,"-8"-1"0"16,7 18 0-16,-14 1-38 15,8 4-4-15,11 19-17 16,-4-15-19-16,20 8-1 15,4-14-2-15,22 0 1 0</inkml:trace>
  <inkml:trace contextRef="#ctx0" brushRef="#br0" timeOffset="112644.4429">18007 13470 80 0,'-22'-14'40'16,"-5"15"-2"-16,-18 4 1 16,-1 18-35-16,-17 15-2 15,-1 17 0-15,-5 13 0 16,1 13 0-16,6 2-1 15,18 0 0-15,19-7-1 16,28-14 1-16,36-20-2 16,29-27-4-16,41-12-13 15,12-35-21-15,30-8 2 16,-1-27-3-16,7-1 2 15</inkml:trace>
  <inkml:trace contextRef="#ctx0" brushRef="#br0" timeOffset="113001.4633">18813 13326 91 0,'-39'-11'38'0,"0"26"1"15,-19 7-5-15,1 32-26 16,-9 15-3-16,1 16-2 16,-6 7-1-16,4 8 0 15,0 0-1-15,9-6 0 16,11-6-1-16,12-14 0 15,14-17-1-15,16-14 1 16,19-19 0-16,13-20-1 16,12-14 0-16,11-13 1 15,3-10 1-15,1-6 0 16,-3-4 0-16,-7 3-1 15,-7 4 1-15,-10 11 0 0,-9 10 0 16,-18 15 0-16,3 13-2 16,-12 12 1-16,-6 6-1 15,-4 8 0-15,3 5 0 16,4-3-3-16,7 7-3 15,0-21-12-15,25 17-7 16,-10-26-14-16,20 6 0 16,-1-23-2-16,15 0 1 15</inkml:trace>
  <inkml:trace contextRef="#ctx0" brushRef="#br0" timeOffset="113706.5037">18801 14066 87 0,'0'0'39'16,"0"0"0"-16,25 17 0 15,-2-10-37-15,5 0 0 16,7-3-1-16,5-4 0 16,1-6 0-16,5-3 1 15,-2-7-1-15,-3-4 1 16,-5-2-1-16,-6 2 1 15,-10-1-1-15,-9 1 0 16,-11 7 1-16,-14 6-2 16,-5 6 1-16,-14 6-1 15,-6 11 0-15,-12 8 0 16,-6 6 0-16,-2 7 0 15,2 2 1-15,11 2 0 16,11-2-1-16,17-3 1 0,21-12-1 16,28-9 1-16,19-12-1 15,16-7 0-15,15-9 0 16,6-4-1-16,-2-5 1 15,-9-1 0-15,-11 3 0 16,-15 5 0-16,-15 4 0 16,-19 7 0-16,-16 4 0 15,-8 16 0-15,-12 1 0 16,-7 8 0-16,-1 4 0 15,-2 5 0-15,4 0 0 16,4-1 0-16,7-1-1 16,8-7 1-16,10-7-1 15,10-10 1-15,7-11-1 0,7-11 1 16,6-6 0-16,2-9-1 15,-2-5 2-15,2-3-1 16,-4-2 1-16,-2 3-1 16,-4 6 0-16,-2 6 0 15,-9 8 1-15,-1 6-1 16,-13 10 0-16,10 14 0 15,-14 7 0-15,-6 9 1 16,-4 7-1-16,-2 1 0 16,-3 2 0-16,2-1 0 15,3-6 0-15,3-7 0 16,10-6-1-16,1-20-2 15,25 10-5-15,-10-27-8 16,26 9-6-16,-15-26-5 0,23 9-14 16,-9-11-1-16,12 5 0 15</inkml:trace>
  <inkml:trace contextRef="#ctx0" brushRef="#br0" timeOffset="114322.5389">19539 14380 57 0,'-21'16'36'0,"-6"-11"-1"15,12 5-1-15,1-14-24 16,14 4-3-16,12-18 0 16,19 0-2-16,9-11-1 15,14-5-1-15,8-1 0 16,10-5-1-16,-1 6 0 15,-2 4-1-15,-8 7 0 16,-13 13 1-16,-12 15-1 16,-16 16 0-16,-12 12 0 15,-14 13 0-15,-8 7-1 16,1 5 0-16,-3 2-1 15,4-10-4-15,16 4-15 16,-6-23-18-16,24-3-1 0,3-23-2 16,22-3 0-16</inkml:trace>
  <inkml:trace contextRef="#ctx0" brushRef="#br0" timeOffset="114514.5499">20461 14522 75 0,'-32'21'41'0,"0"14"-2"16,-12 2-2-16,-2 1-36 15,4 19-39-15,-14-7-1 0,15 11-2 16,-3-9 1-16</inkml:trace>
  <inkml:trace contextRef="#ctx0" brushRef="#br0" timeOffset="115415.6014">21548 13909 78 0,'-7'-12'41'15,"-11"5"-4"-15,5 16 2 16,-12 15-34-16,7 10-2 15,-3 14-1-15,4 15-1 16,-5 17 0-16,-5 12 0 16,-2 6-1-16,0 0 1 0,1-4-1 15,0-10 0-15,6-13-1 16,2-13 0-16,6-20 0 15,8-17 0-15,6-21 1 16,13-15 0-16,6-20 1 16,4-14 0-16,6-15 1 15,4-13-1-15,1-11 0 16,-1-10 1-16,1-1-1 15,-6 2 0-15,-4 12-1 16,-4 11 1-16,-5 14 0 16,-5 17 0-16,2 16 0 15,0 20 0-15,3 15-1 16,2 12 0-16,7 4 0 15,6 9 0-15,6 6-1 0,3 2 0 16,-2 3 1-16,-6 3-1 16,-13 2 1-16,-14 1-1 15,-20 2 2-15,-16-4-2 16,-16 1 1-16,-10-4 1 15,-9-6-1-15,3-7 0 16,6-9 0-16,14-5 0 16,14-11 0-16,19-7 0 15,22-9-1-15,16-1 1 16,14-4 1-16,11 3-1 15,5 3 0-15,0 3 1 16,-10 7 0-16,-10 9 0 16,-16 6 0-16,-17 7 1 0,-23 5-2 15,-14 6 1-15,-15-1-2 16,-4 3 1-16,-1-2-3 15,2-5-2-15,17 0-5 16,5-21-11-16,35 9-5 16,-6-18-11-16,51-11-4 15,1-11 1-15,25 1 2 16</inkml:trace>
  <inkml:trace contextRef="#ctx0" brushRef="#br0" timeOffset="115577.6107">22104 14526 83 0,'0'0'40'0,"-14"4"-1"16,-9 16 1-16,-23 9-34 15,-3 9-4-15,0 4-1 0,-1 4-2 16,6 1 0 0,7-4-3-16,16 1-4 0,7-26-16 15,35 4-17-15,5-24 1 16,28-7-2-16,4-19 3 15</inkml:trace>
  <inkml:trace contextRef="#ctx0" brushRef="#br0" timeOffset="115990.6343">22349 14337 93 0,'-16'-6'40'16,"-9"1"-1"-16,8 17-1 16,3 2-37-16,9 5-2 15,12 5 1-15,12 1-1 16,12 0 0-16,10 3 0 0,3-2 1 15,3-3 0-15,-2-2 1 16,-4-4 0-16,-14-2 0 16,-10 1 1-16,-21-1 1 15,-12 3-1-15,-16 1 1 16,-11 6-1-16,-7 5-1 15,-2 5 0-15,1 3-1 16,13 1-1-16,10 0 1 16,19-5-1-16,21-8 0 15,23-8 0-15,24-12 2 16,13-12 0-16,14-13-1 15,-3-10 3-15,-6-7-1 16,-9-4 0-16,-18-5 0 16,-24 1-1-16,-24 6-1 0,-27 6-1 15,-18 16-10-15,-31-12-8 16,12 28-5-16,-27-16-10 15,6 15-10-15,-7-7-2 16,4-6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04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073454"/>
              </p:ext>
            </p:extLst>
          </p:nvPr>
        </p:nvGraphicFramePr>
        <p:xfrm>
          <a:off x="214283" y="762000"/>
          <a:ext cx="8750332" cy="507187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ourselves with a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Mihi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commonalities with 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Pick up and drop off gear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improve efficiency and safety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 – and when it is due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Felicity’s birthday was </a:t>
            </a:r>
            <a:r>
              <a:rPr lang="en-NZ" sz="5200" dirty="0" smtClean="0">
                <a:solidFill>
                  <a:srgbClr val="FFFF00"/>
                </a:solidFill>
              </a:rPr>
              <a:t>(also)</a:t>
            </a:r>
            <a:r>
              <a:rPr lang="en-NZ" sz="10800" dirty="0" smtClean="0">
                <a:solidFill>
                  <a:srgbClr val="FFFF00"/>
                </a:solidFill>
              </a:rPr>
              <a:t> on the 29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</a:t>
            </a:r>
            <a:r>
              <a:rPr lang="en-NZ" sz="5700" dirty="0" smtClean="0">
                <a:solidFill>
                  <a:srgbClr val="FFFF00"/>
                </a:solidFill>
              </a:rPr>
              <a:t>and…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8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Baylie’s</a:t>
            </a:r>
            <a:r>
              <a:rPr lang="en-NZ" sz="10800" dirty="0" smtClean="0">
                <a:solidFill>
                  <a:srgbClr val="FFFF00"/>
                </a:solidFill>
              </a:rPr>
              <a:t> birthday was on the </a:t>
            </a:r>
            <a:r>
              <a:rPr lang="en-NZ" sz="10800" dirty="0">
                <a:solidFill>
                  <a:srgbClr val="FFFF00"/>
                </a:solidFill>
              </a:rPr>
              <a:t>2</a:t>
            </a:r>
            <a:r>
              <a:rPr lang="en-NZ" sz="10800" dirty="0" smtClean="0">
                <a:solidFill>
                  <a:srgbClr val="FFFF00"/>
                </a:solidFill>
              </a:rPr>
              <a:t>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too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9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99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73960" y="2352240"/>
              <a:ext cx="3190680" cy="985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59200" y="2337840"/>
                <a:ext cx="3220560" cy="101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70960" y="911160"/>
              <a:ext cx="8477640" cy="4572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5480" y="902880"/>
                <a:ext cx="8509680" cy="459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1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609600" y="152400"/>
            <a:ext cx="79248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04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2015 - continued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8479603"/>
              </p:ext>
            </p:extLst>
          </p:nvPr>
        </p:nvGraphicFramePr>
        <p:xfrm>
          <a:off x="214283" y="762000"/>
          <a:ext cx="8750332" cy="53461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and find out how to conquer the natural forgetfulness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first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7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A bit of Science knowledge I have used outside of school</a:t>
            </a: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93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Saaya’s</a:t>
            </a:r>
            <a:r>
              <a:rPr lang="en-NZ" sz="10800" dirty="0" smtClean="0">
                <a:solidFill>
                  <a:srgbClr val="FFFF00"/>
                </a:solidFill>
              </a:rPr>
              <a:t> birthday was on the 3</a:t>
            </a:r>
            <a:r>
              <a:rPr lang="en-NZ" sz="10800" baseline="30000" dirty="0" smtClean="0">
                <a:solidFill>
                  <a:srgbClr val="FFFF00"/>
                </a:solidFill>
              </a:rPr>
              <a:t>rd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NZ" sz="310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(not really holiday time but we’ll include it anyway)</a:t>
            </a:r>
            <a:endParaRPr kumimoji="0" lang="en-NZ" sz="3100" i="0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1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45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10000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Ella’s birthday was on the 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2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9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Caty’s birthday was on the 17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4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9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Jayde’s birthday was on the 27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5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73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Piper’s birthday was  </a:t>
            </a:r>
            <a:r>
              <a:rPr lang="en-NZ" sz="5200" dirty="0" smtClean="0">
                <a:solidFill>
                  <a:srgbClr val="FFFF00"/>
                </a:solidFill>
              </a:rPr>
              <a:t>(also)</a:t>
            </a:r>
            <a:r>
              <a:rPr lang="en-NZ" sz="10800" dirty="0" smtClean="0">
                <a:solidFill>
                  <a:srgbClr val="FFFF00"/>
                </a:solidFill>
              </a:rPr>
              <a:t> on the 27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6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135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Ashlee’s birthday was on the 29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7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14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2511</TotalTime>
  <Words>477</Words>
  <Application>Microsoft Office PowerPoint</Application>
  <PresentationFormat>On-screen Show (4:3)</PresentationFormat>
  <Paragraphs>71</Paragraphs>
  <Slides>14</Slides>
  <Notes>0</Notes>
  <HiddenSlides>0</HiddenSlides>
  <MMClips>16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228</cp:revision>
  <dcterms:created xsi:type="dcterms:W3CDTF">2006-08-16T00:00:00Z</dcterms:created>
  <dcterms:modified xsi:type="dcterms:W3CDTF">2015-02-03T20:56:06Z</dcterms:modified>
</cp:coreProperties>
</file>