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563" r:id="rId2"/>
    <p:sldId id="630" r:id="rId3"/>
    <p:sldId id="631" r:id="rId4"/>
    <p:sldId id="632" r:id="rId5"/>
    <p:sldId id="401" r:id="rId6"/>
    <p:sldId id="618" r:id="rId7"/>
    <p:sldId id="62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5" d="100"/>
          <a:sy n="75" d="100"/>
        </p:scale>
        <p:origin x="118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01/12/2014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01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Hakihea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492447"/>
              </p:ext>
            </p:extLst>
          </p:nvPr>
        </p:nvGraphicFramePr>
        <p:xfrm>
          <a:off x="214283" y="685801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some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important notices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Science is important but not the most important thing.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Finish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and hang the projects made on Friday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the lab look great while learning things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View the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“Volcanoes” presentation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last part of the three-piece puzzle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Get </a:t>
                      </a:r>
                      <a:r>
                        <a:rPr lang="en-NZ" sz="24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farewelled</a:t>
                      </a:r>
                      <a:r>
                        <a:rPr lang="en-NZ" sz="24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by</a:t>
                      </a:r>
                      <a:r>
                        <a:rPr lang="en-NZ" sz="24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Mr H</a:t>
                      </a:r>
                      <a:endParaRPr lang="en-NZ" sz="24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it is nice to put the people before the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 is Olivia</a:t>
            </a:r>
            <a:r>
              <a:rPr lang="en-NZ" sz="10800" dirty="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8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23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December is </a:t>
            </a:r>
            <a:r>
              <a:rPr lang="en-NZ" sz="10800" dirty="0" smtClean="0">
                <a:solidFill>
                  <a:srgbClr val="FFFF00"/>
                </a:solidFill>
              </a:rPr>
              <a:t>Alex’s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9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</a:t>
            </a:r>
            <a:r>
              <a:rPr lang="en-NZ" sz="10800" smtClean="0">
                <a:solidFill>
                  <a:srgbClr val="FFFF00"/>
                </a:solidFill>
              </a:rPr>
              <a:t>is Shannon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9202</TotalTime>
  <Words>221</Words>
  <Application>Microsoft Office PowerPoint</Application>
  <PresentationFormat>On-screen Show (4:3)</PresentationFormat>
  <Paragraphs>40</Paragraphs>
  <Slides>7</Slides>
  <Notes>1</Notes>
  <HiddenSlides>0</HiddenSlides>
  <MMClips>6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565</cp:revision>
  <dcterms:created xsi:type="dcterms:W3CDTF">2006-08-16T00:00:00Z</dcterms:created>
  <dcterms:modified xsi:type="dcterms:W3CDTF">2014-12-01T01:15:41Z</dcterms:modified>
</cp:coreProperties>
</file>