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0" d="100"/>
          <a:sy n="70" d="100"/>
        </p:scale>
        <p:origin x="156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26/11/2014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975215"/>
              </p:ext>
            </p:extLst>
          </p:nvPr>
        </p:nvGraphicFramePr>
        <p:xfrm>
          <a:off x="214283" y="685801"/>
          <a:ext cx="8750332" cy="56692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Look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ahead to tomorrow’s lesson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use time well by planning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Note down the next of the six ideas on Earthquakes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six main ideas in this “chunk” of work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Choose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one of two ways to present the </a:t>
                      </a:r>
                      <a:r>
                        <a:rPr lang="en-NZ" sz="28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4 bits of info required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we have a choice over our style of presentation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Locate tomorrow’s gear</a:t>
                      </a:r>
                      <a:endParaRPr lang="en-NZ" sz="28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be self-sufficient and to use time well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9198</TotalTime>
  <Words>200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563</cp:revision>
  <dcterms:created xsi:type="dcterms:W3CDTF">2006-08-16T00:00:00Z</dcterms:created>
  <dcterms:modified xsi:type="dcterms:W3CDTF">2014-11-26T03:17:16Z</dcterms:modified>
</cp:coreProperties>
</file>