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618" r:id="rId4"/>
    <p:sldId id="62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0" d="100"/>
          <a:sy n="70" d="100"/>
        </p:scale>
        <p:origin x="1560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25/11/2014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26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103662"/>
              </p:ext>
            </p:extLst>
          </p:nvPr>
        </p:nvGraphicFramePr>
        <p:xfrm>
          <a:off x="214283" y="685801"/>
          <a:ext cx="8750332" cy="6096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Begin work on Earthquakes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(Seismicity)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Earthquakes behave and why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Choose four ideas from a list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of six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have choice over what we will present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Choose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one of two ways to present the info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have a choice over our style of presentation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challenge facing us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on Friday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9197</TotalTime>
  <Words>186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561</cp:revision>
  <dcterms:created xsi:type="dcterms:W3CDTF">2006-08-16T00:00:00Z</dcterms:created>
  <dcterms:modified xsi:type="dcterms:W3CDTF">2014-11-24T23:57:30Z</dcterms:modified>
</cp:coreProperties>
</file>