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563" r:id="rId2"/>
    <p:sldId id="401" r:id="rId3"/>
    <p:sldId id="618" r:id="rId4"/>
    <p:sldId id="62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03" autoAdjust="0"/>
    <p:restoredTop sz="94660"/>
  </p:normalViewPr>
  <p:slideViewPr>
    <p:cSldViewPr>
      <p:cViewPr varScale="1">
        <p:scale>
          <a:sx n="70" d="100"/>
          <a:sy n="70" d="100"/>
        </p:scale>
        <p:origin x="1560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0T21:06:47.220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1798 1972 78 0,'0'-14'36'0,"0"14"-2"16,0-20 2-16,0 20-34 15,0 0 1-15,-2-12 0 16,2 12 0-16,0 0 1 16,0 0-1-16,-5 18 0 15,1 4-1-15,-1 15 1 16,0 11-1-16,-6 15-2 15,-5 16 1-15,-1 15-1 16,-3 1 1-16,-1 1 1 16,-1-11-1-16,5-10 0 15,2-16 0-15,8-21 0 0,7-38 0 16,5-16 0-16,9-32 1 15,4-20-3-15,4-17 2 16,2-11 0-16,-1-14 0 16,-1-11 1-16,-3 3-1 15,2 9 2-15,-4 14-2 16,0 13 1-16,-6 18-2 15,0 18 2-15,-4 24-3 16,4 32 0-16,-3 29 2 16,-1 20-2-16,0 24 2 15,4 15-3-15,8 13 2 16,5 9-2-16,8-6 2 15,9-8-1-15,7-17 1 16,3-15-1-16,3-25 2 0,3-20 0 16,-4-29 0-16,-3-24 1 15,-7-22-1-15,-6-14 1 16,-8-17 0-16,-7-11 0 15,-7-6-1-15,-5-2-1 16,-5 10-1-16,-3 10 0 16,-3 20-3-16,-3 8-1 15,6 29-12-15,-2 19-21 16,0 0-3-16,3 32 1 15,14 15 0-15</inkml:trace>
  <inkml:trace contextRef="#ctx0" brushRef="#br0" timeOffset="520.0298">3155 2410 92 0,'-28'-14'38'16,"3"14"2"-16,-17-7-1 15,7 15-35-15,-7 9 1 16,3 14 0-16,0 7-1 16,8 11 0-16,2 8 0 15,10-1-1-15,11-1-1 16,13-5 0-16,7-12-1 15,15-13 1-15,8-19-2 16,4-14-1-16,5-17 0 16,4-15 0-16,-4-16 1 15,-1-6-1-15,-6-3 1 0,-8-4-1 16,-5 7 1-16,-7 7 0 15,-4 12 1-15,-6 14-2 16,-7 29 1-16,0 0-1 16,0 44 1-16,-3 22 1 15,0 22-2-15,1 22 2 16,4 13-1-16,-1 17 1 15,3 3-1-15,-5-2 1 16,0-11 0-16,-2-12-1 16,-7-20 1-16,-9-18 0 15,-7-15 0-15,-7-22-1 16,-4-20 1-16,-7-23-1 15,0-21-2-15,0-23-1 16,9-19-3-16,2-26-4 0,22 2-23 16,-1-23-6-16,21 13-2 15,6-7 0-15</inkml:trace>
  <inkml:trace contextRef="#ctx0" brushRef="#br0" timeOffset="954.0546">4016 2431 98 0,'-26'-21'39'15,"0"23"2"-15,-16-7-2 0,3 10-34 16,-7 3 0-16,4 11-2 15,1 4 0-15,5 10 0 16,4 4-1-16,9 5 2 16,4-2-3-16,9-1 1 15,13-3-1-15,5-7 1 16,12-12-2-16,5-13 0 15,11-13 0-15,5-15-1 16,5-15 2-16,2-6-2 16,-4-9 1-16,-3 0-1 15,-2 0 1-15,-5 5 1 16,-8 11-1-16,-9 9 0 15,-5 21 0-15,-4 22 0 16,-8 17 0-16,-1 13 0 0,-3 11-1 16,2 7 1-16,4 4-3 15,3-2 1-15,10-2-6 16,-6-30-10-16,24 9-19 15,-9-31-3-15,7-4-2 16,-9-22-3-16</inkml:trace>
  <inkml:trace contextRef="#ctx0" brushRef="#br0" timeOffset="1172.067">3841 2035 112 0,'-14'22'42'16,"2"-11"1"-16,21 4-3 16,-9-15-40-16,39-3-2 15,14-1-17-15,5-16-19 16,21 7-4-16,1-9 1 15,16 6-3-15</inkml:trace>
  <inkml:trace contextRef="#ctx0" brushRef="#br0" timeOffset="2043.1169">5480 1935 105 0,'-5'15'37'15,"-10"1"2"-15,6 18-2 16,-4 4-36-16,3 11 0 16,-4 10 1-16,1 17 0 15,-3 8 0-15,3 6 0 16,1-2-1-16,-1-10 1 15,4-9 0-15,0-11 0 16,4-16-1-16,5-24 0 16,0-18 0-16,15-39 0 15,2-15 0-15,6-12-2 0,0-18 2 16,9-12 0-1,-3-7 0-15,2-4 0 0,-4 9 0 16,-3 13 1-16,-9 17-2 16,-2 12 2-16,-7 23-1 15,-5 21 0-15,-1 12-1 16,-11 32 0-16,8 7 1 15,5 9-2-15,6 3 2 16,7-1-3-16,13-7 3 16,13-11-1-16,13-20 1 15,12-15 0-15,8-13 0 16,5-19-1-16,0-8 2 15,-2-7-2-15,-6-5 0 16,-8 1 0-16,-15 12 0 16,-11 6 0-16,-10 10 0 0,-11 16 0 15,-16 10 0-15,0 36 0 16,-14 9 0-16,-3 21 0 15,-4 11 0-15,0 14 0 16,4 9 0-16,1 5-2 16,11-6-2-16,11-8 0 15,16-8-3-15,7-28-7 16,24 1-14-16,-9-36-12 15,22-8 1-15,-7-30 0 16,11-4 2-16</inkml:trace>
  <inkml:trace contextRef="#ctx0" brushRef="#br0" timeOffset="2411.1379">6790 2301 123 0,'-28'-13'39'16,"6"20"1"-16,-12-7-9 16,2 19-27-16,1 8 0 15,1 12-1-15,2 4-1 16,5 8 0-16,7-3-1 15,3 2 0-15,8-7 0 16,7-5 1-16,8-9-2 16,12-16 0-16,8-15 2 15,6-16-2-15,8-15 0 16,2-10 0-16,4-9 0 15,-2-7 0-15,-5 1 0 16,-5 1 0-16,-8 9 0 16,-9 6 0-16,-6 17 0 15,-9 10 0-15,-6 15 0 0,-11 14 0 16,-4 12 0-16,-1 16 0 15,0 6-3-15,3 4-1 16,8 3-1-16,8-8-1 16,14-1-5-16,4-35-10 15,30 8-13-15,-5-40-7 16,18-4 2-16,-6-26 0 15</inkml:trace>
  <inkml:trace contextRef="#ctx0" brushRef="#br0" timeOffset="2808.1605">7496 1852 116 0,'-15'18'39'16,"-17"14"2"-16,6 29-3 16,-6 2-33-16,4 13-2 0,1 5 0 15,6 7-1-15,7-3 0 16,6-4-2-16,3-10 0 15,11-10 0-15,2-12-1 16,7-14 1-16,2-15-1 16,3-19 1-16,5-16 0 15,-2-14 0-15,2-9 1 16,2-10-1-16,-4-5 0 15,-1 0 1-15,-2 2-1 16,-4 6 0-16,-3 12 0 16,-3 8 0-16,-2 14-1 15,-8 11 1-15,11 15-1 16,-11 11 0-16,1 12-1 15,-1 7 0-15,1 8-2 0,-1 0-1 16,7 3-1-16,-2-11 0 16,9 0-3-16,0-23-5 15,17 3-10-15,-10-27-13 16,19-5 2-16,-4-23-1 15,7-5 2-15</inkml:trace>
  <inkml:trace contextRef="#ctx0" brushRef="#br0" timeOffset="2990.171">8007 2249 98 0,'0'0'36'0,"-2"26"2"16,-10 5-4-16,5 19-27 16,-3 5-4-16,7 5-1 0,0 1-2 15,3-2 0-15,8-7-2 16,-3-12-3-16,15-3-12 15,-20-37-20-15,33 11 1 16,-20-34-2-16,12-7 2 16</inkml:trace>
  <inkml:trace contextRef="#ctx0" brushRef="#br0" timeOffset="3125.1787">7992 1966 125 0,'-45'-31'40'15,"15"18"-1"-15,-2 10-12 16,0-5-60-16,32 8-8 15,0 0 1-15,19 9-3 0</inkml:trace>
  <inkml:trace contextRef="#ctx0" brushRef="#br0" timeOffset="3989.2281">9419 2326 85 0,'-12'-27'37'0,"12"27"0"15,-35-13 1-15,8 15-33 0,-9 2 1 16,1 15-1-16,-6 3-1 15,0 14 0-15,-2 6-1 16,6 4 0-16,4 0-1 16,11 3 0-16,8-6-1 15,11-8 0-15,12-8 0 16,15-16-1-16,15-14 0 15,11-12 1-15,7-16-1 16,9-10 0-16,-3-5 1 16,1-4 0-16,-10-1 0 15,-7 6-1-15,-13 6 1 16,-11 8 0-16,-10 13-1 15,-13 18 1-15,0 0-1 16,0 16 1-16,-7 14-2 16,-1 10 1-16,2 8-2 0,1 3-3 15,9 12-10-15,-5-22-13 16,29 7-13-16,1-20 0 15,22-5-2-15,11-26 1 16</inkml:trace>
  <inkml:trace contextRef="#ctx0" brushRef="#br0" timeOffset="4815.2752">11008 1951 85 0,'0'-23'39'0,"-7"3"0"15,7 20-1-15,0 0-26 16,-2 24-9-16,-2 3-1 16,4 15 2-16,-1 10-2 15,0 12 0-15,-1 11 0 0,-3 10 0 16,-1 0-1-16,2 5 1 15,-5-10-1-15,5-8 1 16,-1-11-2-16,1-11 2 16,1-16-2-16,2-15 2 15,1-19-2-15,2-15-1 16,0-18 2-16,0-13-2 15,-1-14 1-15,1-11 0 16,2-15 1-16,-3-9-2 16,6 0 2-16,1-2 0 15,4 11-1-15,0 7 1 16,7 14-1-16,2 13 1 15,3 16-2-15,4 14 1 16,4 15-1-16,2 12 1 16,-2 9 0-16,2 4-1 0,-2 9 2 15,-6 3-2-15,-3 2 2 16,-9 6-1-16,-7 1 1 15,-8 0-1-15,-7 3 0 16,-10-1 0-16,-5-1 0 16,-5 0-1-16,-4-3 1 15,-1-6-1-15,3-5 1 16,4-1 1-16,5-7-1 15,2 1 0-15,9-4 0 16,5 2 1-16,11-2-1 16,3 6 0-16,10 1 0 15,0 3 0-15,8 5 0 16,2-1 0-16,5 2-2 15,3-2 0-15,4-1-3 0,2-8 0 16,8 1-5-16,-8-22-11 16,16 11-12-16,-12-24-6 15,5 3 0-15,-9-20 0 16</inkml:trace>
  <inkml:trace contextRef="#ctx0" brushRef="#br0" timeOffset="5229.2991">11756 2299 105 0,'-4'-12'40'16,"-10"-4"0"-16,14 16-1 15,-18 1-35-15,9 9 0 16,0 10-1-16,0 14-1 16,-2 5 0-16,2 11 0 15,0 7-1-15,2 1 1 16,2 0-1-16,6-4 1 0,5-8-2 15,6-10 1-15,7-12 0 16,9-14 0-16,7-14-1 16,3-11-1-16,5-15 2 15,2-9-2-15,3-14 1 16,-2-6 0-16,-4-3 0 15,-6 2-1-15,-3 3 2 16,-6 8-1-16,-5 12 0 16,-9 8-1-16,-13 29 1 15,0 0 0-15,2 13-1 16,-11 19 1-16,-1 7-2 15,3 8-1-15,5 4-1 0,1-1 0 16,13 1-3-16,1-13-2 16,23 7-10-16,-11-29-5 15,21 8-12-15,-12-23-2 16,13 0 1-16,-10-17 0 15</inkml:trace>
  <inkml:trace contextRef="#ctx0" brushRef="#br0" timeOffset="5588.3196">12521 2400 91 0,'8'-33'38'16,"-11"-3"0"-16,3 19 1 15,-13 1-31-15,2 17-1 16,-9 7-1-16,-3 17-1 16,-7 7-1-16,-1 12-2 15,-1 3 1-15,2 6 0 16,3 0-2-16,7-3 1 0,11-8-1 15,9-9 1-15,14-13-2 16,10-11 1-16,11-19-1 16,3-9-1-16,5-14 1 15,2-10 0-15,0-8 1 16,-5-2-2-16,-8 1 1 15,-5 7 1-15,-9 6-1 16,-6 10 1-16,-4 13-1 16,-8 16-1-16,0 0 1 15,-17 27-1-15,7 5-1 16,5 2-1-16,2 11-3 15,3-1-1-15,13 8-7 16,-4-21-8-16,27 14-6 16,-15-30-8-16,21 3-4 0,-7-19 0 15,7-2 3-15</inkml:trace>
  <inkml:trace contextRef="#ctx0" brushRef="#br0" timeOffset="9015.5157">13437 2389 52 0,'20'-22'36'16,"-10"-3"-1"-16,3 10 0 16,-16-15-18-16,3 30-6 15,-12-26-3-15,0 20-1 16,-12-5-2-16,0 7 0 15,-8 1-1-15,1 9-1 16,-6 5 0-16,-1 12 1 16,-5 7-2-16,0 15 0 15,-2 5 0-15,8 8-1 16,2-1 0-16,11-3 0 15,9-5-1-15,14-8 2 16,12-15-2-16,16-14 0 16,13-17 0-16,13-12 0 0,6-17 1 15,3-6-2-15,0-10 2 16,-6-3-1-16,-5 4 1 15,-8-1-1-15,-13 12 1 16,-10 6-1-16,-10 16 0 16,-10 16 0-16,0 0-1 15,-19 15 1-15,4 12-1 16,0 8 0-16,1 8-2 15,2-1-2-15,10 8-3 16,1-18-11-16,19 12-20 16,0-22-1-16,16 0 0 15,0-20 1-15</inkml:trace>
  <inkml:trace contextRef="#ctx0" brushRef="#br0" timeOffset="9390.5371">13936 2246 94 0,'-19'-7'38'0,"8"24"2"16,-11 0-2-16,7 20-34 16,-9 3-1-16,7 12 0 15,-1 0-1-15,8 3 0 16,2-6 0-16,11-4-1 15,8-11 1-15,8-13-2 16,13-14 1-16,6-13 0 16,5-13 0-16,4-11-1 15,-1-11 1-15,-3-3 0 16,0-4 0-16,-9 4 0 0,-6 5 0 15,-6 4 0-15,-10 11 0 16,-4 9-1-16,-8 15 1 16,0 0-1-16,-8 28 1 15,-1 2-1-15,-1 6-2 16,0 4 0-16,7 5-5 15,-4-14-16-15,16 14-17 16,-3-20-1-16,17 1 0 16,1-19-2-16</inkml:trace>
  <inkml:trace contextRef="#ctx0" brushRef="#br0" timeOffset="14030.8025">14659 2327 80 0,'0'0'38'0,"7"-23"-1"15,-7 23 1-15,0-12-33 16,0 12-2-16,-3 13-1 16,-1 7 1-16,-1 3-1 15,-4 10 0-15,0 3-1 16,-1 4 1-16,-1 0-1 15,1-2 0-15,1-7 0 16,2-5-1-16,2-8 0 16,4-8 1-16,1-10-1 15,0 0 0-15,17-21 1 0,-3-2-1 16,2-9 1-16,3-5 0 15,-1-5 0-15,3-3 0 16,-2 2 0-16,-1 1-1 16,-1 8 1-16,-5 6-1 15,-4 8 1-15,-2 8 0 16,-6 12-1-16,0 0 1 15,0 0 0-15,13 18-1 16,-11-2 1-16,8 4-1 16,2-1 1-16,3-1-1 15,7-4 1-15,8-6 0 16,6-10-1-16,8-7 1 15,4-7 1-15,5-7-1 16,0-2 0-16,1 0 0 0,-11 3 0 16,-5 2-1-16,-8 9 1 15,-10 10-1-15,-20 1 0 16,2 31 0-16,-16-3-1 15,-6 11 1-15,1 3-2 16,-3 4-1-16,7 0 0 16,3-8-3-16,19 1-3 15,-2-21-26-15,28 1-4 16,3-20-1-16,16 1 0 15</inkml:trace>
  <inkml:trace contextRef="#ctx0" brushRef="#br0" timeOffset="14378.8224">15735 2211 103 0,'-27'-8'40'0,"0"14"0"16,-11-3-2-16,5 20-35 15,-1 3 0-15,3 17 0 16,5 2-1-16,5 6 0 15,9 2-2-15,9-1 1 16,11-7 0-16,9-6-1 16,11-14 0-16,7-14 0 15,4-18 0-15,7-11 0 16,-2-15 0-16,1-10 0 15,-7-6 0-15,-9-6 0 16,-12 2-1-16,-11 2 0 0,-9 7 0 16,-14 7-1-16,-8 14 0 15,-9 8-1-15,-3 11-1 16,-2 4-1-16,16 19-17 15,0-11-17-15,20 6 0 16,3-14 0-16,28 10 0 16</inkml:trace>
  <inkml:trace contextRef="#ctx0" brushRef="#br0" timeOffset="14609.8356">16295 1789 102 0,'-9'-39'39'16,"3"15"2"-16,-17 8-2 0,5 17-34 15,-2 15-1-15,-1 21-2 16,-5 22 0-16,5 14-3 16,-2 10 1-16,5 14-1 15,3 4 0-15,2 1-1 16,9-7-3-16,3-14-4 15,20-6-29-15,-8-24-2 16,17-9 1-16,-2-27-2 16</inkml:trace>
  <inkml:trace contextRef="#ctx0" brushRef="#br0" timeOffset="14880.851">16441 2090 103 0,'-43'4'41'16,"0"21"2"-16,-14-1-2 15,10 9-34-15,-1-8-4 16,11 1-2-16,11-7 1 16,11 2 0-16,12-5-1 15,14-1 0-15,12-6-1 16,13 0 0-16,6-3-1 15,3-1 0-15,3 2-1 16,0-2 0-16,-2 3-3 16,-9-4-4-16,11 19-26 15,-24-18-6-15,7 10 0 16,-9-12-1-16</inkml:trace>
  <inkml:trace contextRef="#ctx0" brushRef="#br0" timeOffset="15214.8703">16837 2211 105 0,'-29'-4'42'0,"4"16"0"16,-12-2-1-16,6 13-37 15,0 4-1-15,6 12 0 16,4 1-2-16,10 6 0 15,11-1 0-15,14-3 0 16,13-8-1-16,14-9 0 16,12-16 0-16,9-13 0 15,4-16 1-15,0-10-1 0,-3-12 0 16,-12-5 0-16,-11-5-1 15,-16-1 0-15,-19 4 0 16,-20 6-2-16,-11 13-1 16,-18 5-2-16,-7 19-8 15,-21-6-21-15,11 22-7 16,-5-2 1-16,16 11-1 15</inkml:trace>
  <inkml:trace contextRef="#ctx0" brushRef="#br0" timeOffset="16934.9686">1749 4620 78 0,'-1'-25'37'0,"3"8"-1"16,-4-6 1-16,4 8-29 15,-7-2-2-15,5 4-2 16,-3 3-1-16,3 10 0 15,0 0-1-15,6 20 0 16,-1 13-1-16,5 16 0 16,1 17-1-16,6 16 2 15,0 15-1-15,3 12-1 0,-1 5 1 16,6-3 0-16,-2-7-1 15,5-15 1-15,-1-18 0 16,4-21-1-16,3-29 1 16,6-23 0-16,3-25 1 15,1-21-1-15,-3-17-1 16,-1-13 2-16,-4-9-2 15,-4-5 1-15,-7-2-1 16,-5 2 1-16,-6 7-2 16,-2 6 0-16,-1 12-2 15,-4 5-1-15,6 20-5 16,-10 1-25-16,18 26-5 15,-7 3 0-15,13 24-1 16</inkml:trace>
  <inkml:trace contextRef="#ctx0" brushRef="#br0" timeOffset="17385.9944">2740 5055 94 0,'-17'-9'38'0,"17"9"1"16,-20 1-2-16,16 12-33 16,-11 8 2-16,4 10-3 15,-1 8 1-15,2 10-2 16,1 2 0-16,2 4 0 15,6-5 0-15,6-5-1 0,7-11 0 16,3-11 0-16,8-16 0 16,5-14 0-16,4-12 0 15,3-9 0-15,1-10 0 16,-1-7 0-16,-2-2-2 15,-6 2 1-15,-2 6-1 16,-6 5 1-16,-1 6-2 16,-9 13 2-16,-9 15 0 15,0 0 0-15,0 0 1 16,8 28-1-16,-8 0 1 15,-2 5-3-15,3 6 2 16,1-3-3-16,8 2-1 16,0-13-3-16,14-4-3 15,-2-28-23-15,24-5-7 0,2-22 1 16,12-9-2-16</inkml:trace>
  <inkml:trace contextRef="#ctx0" brushRef="#br0" timeOffset="17586.0059">3660 4435 89 0,'-8'13'40'16,"-14"16"1"-16,2 29-2 16,-13 22-23-16,4 8-14 15,1 8 0-15,5 8-1 16,7 3 0-16,2-4-3 15,10-3-1-15,4-19-9 16,19-2-25-16,-6-25-3 0,16-6 0 16,-3-25-2-16</inkml:trace>
  <inkml:trace contextRef="#ctx0" brushRef="#br0" timeOffset="17908.0243">4073 5074 80 0,'-4'-21'39'16,"5"8"-1"-16,-12-5 1 15,-2 12-32-15,-8 0 1 0,0 14-2 16,-5 7 1-16,-7 12-3 16,1 9 0-16,0 6-3 15,2 6 2-15,8 2-2 16,5-1 0-16,12-9-2 15,11-4-1-15,13-13-3 16,15-5-3-16,6-22-29 16,25 2-4-16,2-19 1 15,15-1-2-15</inkml:trace>
  <inkml:trace contextRef="#ctx0" brushRef="#br0" timeOffset="18397.0523">4836 5088 66 0,'-19'-7'38'0,"-11"-7"0"16,5 14 2-16,-13-4-20 16,1 18-12-16,-10 5 0 15,6 11-3-15,-6 5 0 16,6 9-2-16,0 2 0 15,10 1-1-15,4-6-1 0,12-1-1 16,9-12 1-16,13-5-1 16,11-12-1-16,12-14 1 15,10-13 0-15,7-8 0 16,5-7 1-16,2-10-1 15,-3 1 0-15,-5-3 1 16,-5 3-2-16,-9 7 1 16,-11 8-2-16,-7 9 2 15,-14 16 0-15,0 0-1 16,-16 22 0-16,0 7 1 15,-1 8 0-15,0 3-2 16,6 5 0-16,0-3-3 16,16 0-2-16,1-22-13 15,22 2-18-15,-1-22-1 0,13-7-1 16,-1-17 1-16</inkml:trace>
  <inkml:trace contextRef="#ctx0" brushRef="#br0" timeOffset="18765.0733">5177 5106 100 0,'-20'12'39'15,"5"12"0"-15,-8 0-1 16,-1 12-35-16,5 2 1 16,3 2-1-16,4 1-2 15,5-6 1-15,6-6-1 16,2-6 0-16,7-11 0 15,4-12-1-15,5-13 1 0,3-10 0 16,3-10-1-16,1-7 1 16,-2-2-1-16,3-3 0 15,-2 1 0-15,-5 4 0 16,-3 12 0-16,-3 6 0 15,-3 12-1-15,-9 10 1 16,13 12 1-16,-8 10-1 16,-4 8 1-16,2 4-2 15,0 6 2-15,2 0-3 16,2 1 0-16,4-10-2 15,11-2-2-15,-4-20-3 16,25 4-19-16,-14-26-11 16,16-3 0-16,-5-18 0 15,7-1 1-15</inkml:trace>
  <inkml:trace contextRef="#ctx0" brushRef="#br0" timeOffset="18923.0823">5721 5053 94 0,'0'0'38'16,"0"20"1"-16,-14 6 0 15,10 17-35-15,-10 4 1 16,7 5-4-16,3 0 0 15,3-6-2-15,7-3-1 16,0-19-4-16,17-2-24 16,-13-30-8-16,12-8-1 15,-8-17 0-15</inkml:trace>
  <inkml:trace contextRef="#ctx0" brushRef="#br0" timeOffset="19056.09">5661 4706 103 0,'-40'1'35'0,"3"8"-29"15,13 10-5-15,4-6-39 16,24 4-1-16</inkml:trace>
  <inkml:trace contextRef="#ctx0" brushRef="#br0" timeOffset="19493.1148">6429 4974 91 0,'-38'-2'38'16,"4"16"1"-16,-10-1 1 15,13 17-33-15,-9-2-1 16,4 7-3-16,6 0 0 16,7 2-2-16,10-5 1 15,13-4-1-15,11-9-1 16,13-7 1-16,12-9-1 15,7-5 1-15,3-4-1 16,2-4 1-16,-4 1-1 16,-5 1 1-16,-8 2 0 15,-10 9-1-15,-11 8 1 0,-10 7-1 16,-11 7 1-16,-4 5-1 15,-8 2 0-15,1 1-1 16,0 0-2-16,0-7-1 16,11-3-5-16,-1-25-20 15,26 0-11-15,-1-18 0 16,19-3-2-16,-2-17 2 15</inkml:trace>
  <inkml:trace contextRef="#ctx0" brushRef="#br0" timeOffset="19990.1434">6840 4978 96 0,'-9'27'39'16,"-16"-7"2"-16,7 17-2 0,-17 5-33 16,12 0-3-16,-1-2 1 15,4 5-2-15,0-7 0 16,8-3 0-16,1-5-2 15,8-4 1-15,1-10-1 16,2-16 0-16,14 5 1 16,-4-19-1-16,5-7 1 15,0-4-1-15,4-9 1 16,-5-3 0-16,4-3-2 15,-4 2 1-15,-3 3-1 16,0 8 2-16,-3 6-2 16,-2 8 2-16,-6 13-1 15,10 1 0-15,-5 12 1 16,-1 4 0-16,4 2 0 15,0 0-1-15,8-5 1 0,2-7-2 16,8-10 0-16,9-14 3 16,8-8-3-16,6-12 2 15,3-5-1-15,-1-3 1 16,-1-2-1-16,-4 7 2 15,-10 8-1-15,-8 9 0 16,-14 19 0-16,-13 19-1 16,-10 14 0-16,-9 9-1 15,-1 12 1-15,-3 0-4 16,5 9-2-16,-1-16-15 15,19 8-11-15,-7-26-11 16,24-4 2-16,0-21-2 0</inkml:trace>
  <inkml:trace contextRef="#ctx0" brushRef="#br0" timeOffset="20792.1891">8652 5042 83 0,'17'-17'37'0,"-13"-4"-2"16,-4 21-6-16,-20-24-20 16,0 21-4-16,-11-3 1 15,-1 12-1-15,-11 4 0 16,0 15-1-16,-5 1 0 15,5 10-1-15,3 3 1 16,9 5-3-16,6-4 1 16,15 3-1-16,10-11 1 15,15-3-1-15,14-12-1 16,14-11 1-16,9-12-1 15,8-8 1-15,3-13 0 16,-1-8-1-16,-5-6 0 0,-4-4 1 16,-9-1-2-16,-9-1 2 15,-13 7-2-15,-7 4 2 16,-7 8-3-16,-7 7 3 15,-1 21-1-15,-9-8 0 16,-1 24 0-16,-5 10 0 16,-2 15 0-16,1 6-1 15,3 10 0-15,3 1-2 16,7 3 1-16,1-9-4 15,14-1-1-15,1-23-10 16,23 4-17-16,-9-27-4 16,15-5-1-16,-2-22 1 15</inkml:trace>
  <inkml:trace contextRef="#ctx0" brushRef="#br0" timeOffset="21146.2094">9237 5047 103 0,'11'-27'38'16,"1"15"1"-16,-17-5-8 15,5 17-26-15,-17 19 1 16,7 6-3-16,-4 5 1 15,0 7-2-15,-4 5 0 16,4 3-1-16,1 0 1 16,6-6-1-16,-3-3-1 15,8-12 1-15,5-12 0 16,-3-12 0-16,26-15-1 15,1-14 1-15,3-11-2 16,8-9 3-16,1-7-2 16,2-1 0-16,-1 0 0 0,-4 7 0 15,-6 12-1-15,-6 14 1 16,-7 13 0-16,-17 11-1 15,12 28 1-15,-12 5-1 16,-2 16 0-16,-1 5-2 16,5 11 1-16,2-7-3 15,11 4-1-15,2-20-11 16,26 4-17-16,-8-21-6 15,19-10 1-15,3-23 0 16</inkml:trace>
  <inkml:trace contextRef="#ctx0" brushRef="#br0" timeOffset="21510.2303">10074 4956 103 0,'-33'6'39'0,"-17"6"4"16,5 22-3-16,-11 6-34 15,11 8-3-15,10-2 1 16,12 1-3-16,13-4 2 15,15-13-2-15,16-14 0 16,16-15 0-16,12-16 0 16,9-15 1-16,3-16-2 15,5-14 1-15,-3-11-1 16,1-14 0-16,-9-1 0 15,-10-6 1-15,-4 3-2 16,-9 8 0-16,-8 12 2 16,-9 16-1-16,-13 22 0 15,-2 31 0-15,-30 27 0 0,-1 30 0 16,-10 24-1-16,-3 14-1 15,5 14 0-15,1 0-6 16,21 11-10-16,0-28-11 16,32 0-12-16,6-29-1 15,30-9 0-15,10-24 0 16</inkml:trace>
  <inkml:trace contextRef="#ctx0" brushRef="#br0" timeOffset="22094.2637">11953 4483 76 0,'-6'-16'39'0,"-16"2"-1"0,-3 20 0 16,-19 5-20-16,-2 19-15 16,-10 10-1-16,-1 13 1 15,-1 3-2-15,9 3 1 16,7-1 0-16,14-5-1 15,20-10 0-15,19-10 0 16,22-11 0-16,19-9-1 16,16-6 0-16,7-2 0 15,3 1 1-15,-2 3 0 16,-13 6-1-16,-11 12 1 15,-18 7 1-15,-21 13-2 16,-18 5 2-16,-16 4-2 16,-11 2 1-16,-9-1-1 15,-5-2 0-15,2-13-3 0,7-6-4 16,3-28-18-16,34-8-14 15,-9-13 0-15,28-12-2 16,5-19 1-16</inkml:trace>
  <inkml:trace contextRef="#ctx0" brushRef="#br0" timeOffset="22641.295">12184 5164 104 0,'-21'27'40'16,"17"5"1"-16,4-32-1 15,26 4-37-15,5-11-1 0,16-8 0 16,8-8-2 0,9-2 2-16,-2-11-1 0,-2 3 0 15,-6-3-1-15,-14 2 1 16,-12 1-1-16,-11 5 1 15,-17 2 0-15,-12 5-1 16,-10 8 0-16,-6 8 0 16,-7 10 0-16,-3 13 0 15,-1 12 1-15,1 9 0 16,5 12 0-16,5 5-1 15,11 8 1-15,6-6-1 16,16-2 1-16,11-10-3 16,20-12-2-16,11-12-1 15,16-11-2-15,4-24-3 0,23 2-14 16,-15-29-12-16,12 2-3 15,-12-15 1-15,-5 1 0 16,-17-10 32-16,-11 8 6 16,-13 12 7-16,-24-6 12 15,4 26 16-15,-25 1 1 16,0 25 3-16,-17 7-1 15,5 26-28-15,-7 2-3 16,7 17-4-16,0 5 0 16,8 3-2-16,7-1 0 15,12-6-2-15,16-6-2 16,7-19-4-16,17-1-18 15,-6-33-14-15,13-9 0 16,-8-23-1-16,6-5 0 16</inkml:trace>
  <inkml:trace contextRef="#ctx0" brushRef="#br0" timeOffset="22784.3031">13061 4593 101 0,'-29'-25'37'0,"15"22"0"15,3 9-4-15,11-6-47 16,20 30-22-16,9-14-1 15,23 12-1-15,3-7 0 16</inkml:trace>
  <inkml:trace contextRef="#ctx0" brushRef="#br0" timeOffset="23107.3217">13583 4855 103 0,'-52'17'39'16,"1"12"3"-16,-9-6-3 15,15 6-34-15,-3 1-1 16,13 1-2-16,8-2 1 15,17-4-2-15,15-5 1 16,18-6-2-16,14-6 1 16,12-4-1-16,8-1 1 15,-1-1 0-15,-1-1-1 16,-9 1 0-16,-11 8 0 15,-13 6 0-15,-17 6 2 16,-16 5-2-16,-13 4 0 16,-9 4 0-16,-3 0-1 15,-2-4-1-15,7 0-2 0,2-14-2 16,21 6-16-16,-4-30-13 15,31 4-7-15,4-23 2 16,23-1-3-16</inkml:trace>
  <inkml:trace contextRef="#ctx0" brushRef="#br0" timeOffset="23655.353">14087 4841 102 0,'-22'21'42'15,"-19"-2"-1"-15,8 18 0 16,-13 1-34-16,10 3-4 15,4-2 0-15,7 6-1 0,5-7 1 16,6 0-2 0,6-5 0-16,8-6-1 0,3-10 0 15,3-6 0-15,5-13 0 16,2-9-1-16,4-10 0 15,-2-9 2-15,0-6-2 16,-1-6 1-16,1-1-1 16,-1-1 2-16,-5 5-2 15,1 4 1-15,-6 9 0 16,1 6-2-16,-5 20 2 15,0 0 0-15,11 5 0 16,-6 16 0-16,1 4-1 16,3 2 1-16,7 3 0 15,3-5 0-15,4-4 1 0,6-9 0 16,7-9 0-16,3-10-1 15,4-9 1-15,0-9 0 16,-2-3 0-16,-2-6 0 16,-7 1 1-16,-3 3-3 15,-7 5 2-15,-8 7 0 16,-14 18-1-16,0 0 0 15,-9 23 0-15,-8 9-1 16,-2 11 1-16,-2 7-1 16,4 5 0-16,1 1-2 15,9 0 0-15,7-16-7 16,19 5-6-16,-5-33-12 15,28 4-11-15,-8-27 0 16,16-4-2-16,-4-20 4 16</inkml:trace>
  <inkml:trace contextRef="#ctx0" brushRef="#br0" timeOffset="23828.3629">14754 4923 96 0,'0'0'38'16,"-19"39"2"-16,-10-1-1 16,10 19-31-16,-8 3-2 15,8 4-4-15,1-4 0 16,8-3-3-16,10-10-1 15,5-19-5-15,18-5-21 16,-9-30-11-16,16-7-1 16,-7-24 0-16,11-6 1 15</inkml:trace>
  <inkml:trace contextRef="#ctx0" brushRef="#br0" timeOffset="23964.3707">14808 4566 113 0,'-28'-18'39'15,"-9"13"-3"-15,-4 9-25 16,5 10-48-16,7 0-3 15,26 12-2-15,5-9 1 16</inkml:trace>
  <inkml:trace contextRef="#ctx0" brushRef="#br0" timeOffset="24398.3955">15600 5009 72 0,'-17'-24'37'0,"-2"-11"-1"15,5 8 2-15,-6-14-15 16,-4 16-20-16,-3 1 1 15,1 16 1-15,-14 7 0 0,-4 16-1 16,-5 11 0 0,-2 13-1-16,-2 9 0 0,8 4-1 15,8 1 0-15,12 1-1 16,16-8 0-16,21-6-1 15,22-9 0-15,17-9-2 16,23-6-2-16,9-13-3 16,20 6-14-16,-6-27-14 15,15 6-6-15,-14-18 1 16,0 5-1-16</inkml:trace>
  <inkml:trace contextRef="#ctx0" brushRef="#br0" timeOffset="24582.406">16013 4949 107 0,'-26'23'40'0,"-7"3"1"15,9 18-2-15,7 3-35 16,-4 7-2-16,5 1 0 16,6 2-3-16,12-4 0 15,4-12-3-15,19 1-8 16,-4-27-25-16,19-7-3 15,-2-26 1-15,12-5-2 16</inkml:trace>
  <inkml:trace contextRef="#ctx0" brushRef="#br0" timeOffset="24733.4147">16127 4423 97 0,'-29'-47'39'0,"-2"5"-3"0,6 6-14 15,13 17-41-15,6-5-19 16,26 9 0-16,5-9-3 15</inkml:trace>
  <inkml:trace contextRef="#ctx0" brushRef="#br0" timeOffset="24950.4271">16688 3977 96 0,'-22'51'40'16,"-19"12"0"-16,8 25-1 15,-10-4-23-15,8 28-14 16,4 13 0-16,4 1-1 15,11-1 1-15,7-4-3 0,7-9-1 16,7-14-3-16,12-1-15 16,-5-33-18-16,11-12-2 15,-6-25 0-15,7-11-2 16</inkml:trace>
  <inkml:trace contextRef="#ctx0" brushRef="#br0" timeOffset="25540.4608">16314 4842 111 0,'-16'12'40'0,"3"-7"0"16,18 9-1-16,17-8-39 15,12-3 0-15,17-3-1 16,8-3 0-16,12-2-1 0,3-3 0 15,2 0-1-15,-5-2 0 16,-9 3 1-16,-11 0 1 16,-13 4 1-16,-15 3 1 15,-23 0 1-15,2 15 1 16,-19-3 1-16,-8 11 0 15,-4 4-1-15,0 3-1 16,-1 2 2-16,8 3-3 16,5-2 2-16,9-2-2 15,11-8 1-15,12-7-2 16,8-9 2-16,10-9-1 15,7-8-2-15,6-9 1 16,1-6-1-16,-3-7 1 16,0-3-1-16,-3-1 1 0,-5 3-1 15,-7 2 0-15,-9 8 1 16,-3 8 0-16,-17 15-1 15,9 9 1-15,-16 21 1 16,-7 16-2-16,-8 19 2 16,-5 20-1-16,-7 17 1 15,-6 15-1-15,-3 5 2 16,1 3-1-16,-1-7 0 16,0-7 0-16,-4-13 0 15,0-16 1-15,2-22-1 16,-2-23 1-16,6-23-2 15,3-19 0-15,5-14 0 16,6-22-2-16,19-15-5 16,8-28-7-16,35 3-13 0,-6-25-12 15,30 16-2-15,1-7-2 16,18 15 1-16</inkml:trace>
  <inkml:trace contextRef="#ctx0" brushRef="#br0" timeOffset="25718.471">17625 5206 121 0,'0'0'44'0,"-16"13"-2"16,-10-20-1-16,-2 1-42 15,12 9-8-15,-11-16-18 16,17 14-16-16,-6-9 1 0,16 8-3 15,-15-6 1-15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91D1BF-E2AB-4D5E-9DE9-81E16BEFE654}" type="datetimeFigureOut">
              <a:rPr lang="en-NZ" smtClean="0"/>
              <a:t>20/11/2014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1A1616-CD90-4A42-B031-CC06CA712D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21288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A1616-CD90-4A42-B031-CC06CA712DB5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76020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3177697"/>
              </p:ext>
            </p:extLst>
          </p:nvPr>
        </p:nvGraphicFramePr>
        <p:xfrm>
          <a:off x="214283" y="685801"/>
          <a:ext cx="8750332" cy="5181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32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Make the first of our </a:t>
                      </a:r>
                      <a:r>
                        <a:rPr lang="en-NZ" sz="32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tetrahedra</a:t>
                      </a:r>
                      <a:r>
                        <a:rPr lang="en-NZ" sz="32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on </a:t>
                      </a:r>
                      <a:r>
                        <a:rPr lang="en-NZ" sz="3200" b="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vulcanism</a:t>
                      </a:r>
                      <a:r>
                        <a:rPr lang="en-NZ" sz="32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and seismicity</a:t>
                      </a:r>
                      <a:endParaRPr lang="en-NZ" sz="32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embed new learning, decorate the lab – and get a mark in this unit.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32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If time, begin the next “chunk” on Earthquakes</a:t>
                      </a:r>
                      <a:r>
                        <a:rPr lang="en-NZ" sz="32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(Seismicity)</a:t>
                      </a:r>
                      <a:endParaRPr lang="en-NZ" sz="32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the Earth’s plates 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affect seismicity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089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1585512"/>
              </p:ext>
            </p:extLst>
          </p:nvPr>
        </p:nvGraphicFramePr>
        <p:xfrm>
          <a:off x="533400" y="152400"/>
          <a:ext cx="8094663" cy="60151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End-Of-Topic Test on Metals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13 Nov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Metals, their properties and their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50 - 63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Wednes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26 Nov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Metals, their properties and their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87160" y="595800"/>
              <a:ext cx="5758200" cy="1591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2400" y="580320"/>
                <a:ext cx="5784480" cy="1623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5068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723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9194</TotalTime>
  <Words>180</Words>
  <Application>Microsoft Office PowerPoint</Application>
  <PresentationFormat>On-screen Show (4:3)</PresentationFormat>
  <Paragraphs>30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559</cp:revision>
  <dcterms:created xsi:type="dcterms:W3CDTF">2006-08-16T00:00:00Z</dcterms:created>
  <dcterms:modified xsi:type="dcterms:W3CDTF">2014-11-20T01:25:55Z</dcterms:modified>
</cp:coreProperties>
</file>