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5" d="100"/>
          <a:sy n="75" d="100"/>
        </p:scale>
        <p:origin x="118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12/11/2014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269414"/>
              </p:ext>
            </p:extLst>
          </p:nvPr>
        </p:nvGraphicFramePr>
        <p:xfrm>
          <a:off x="214283" y="685801"/>
          <a:ext cx="8750332" cy="31394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Topic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Test on Metals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well we learned the material in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unit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9185</TotalTime>
  <Words>145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555</cp:revision>
  <dcterms:created xsi:type="dcterms:W3CDTF">2006-08-16T00:00:00Z</dcterms:created>
  <dcterms:modified xsi:type="dcterms:W3CDTF">2014-11-12T02:43:44Z</dcterms:modified>
</cp:coreProperties>
</file>