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563" r:id="rId2"/>
    <p:sldId id="401" r:id="rId3"/>
    <p:sldId id="615" r:id="rId4"/>
    <p:sldId id="616" r:id="rId5"/>
    <p:sldId id="617" r:id="rId6"/>
    <p:sldId id="619" r:id="rId7"/>
    <p:sldId id="620" r:id="rId8"/>
    <p:sldId id="621" r:id="rId9"/>
    <p:sldId id="622" r:id="rId10"/>
    <p:sldId id="623" r:id="rId11"/>
    <p:sldId id="624" r:id="rId12"/>
    <p:sldId id="625" r:id="rId13"/>
    <p:sldId id="618" r:id="rId14"/>
    <p:sldId id="626" r:id="rId15"/>
    <p:sldId id="627" r:id="rId16"/>
    <p:sldId id="628" r:id="rId17"/>
    <p:sldId id="62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03" autoAdjust="0"/>
    <p:restoredTop sz="94660"/>
  </p:normalViewPr>
  <p:slideViewPr>
    <p:cSldViewPr>
      <p:cViewPr varScale="1">
        <p:scale>
          <a:sx n="72" d="100"/>
          <a:sy n="72" d="100"/>
        </p:scale>
        <p:origin x="4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32:20.50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11924 4402 21 0,'5'-30'27'0,"-6"0"2"16,3 2 2-16,3 9-20 0,-11-6 0 15,6 25 0-15,-4-24 1 16,4 24-2-16,0 0 0 15,0 0-2-15,-4 28-1 16,4 14-2-16,-6 10-1 16,5 6-2-16,0-9 1 15,13-3 0-15,20-33 1 16,36-40-1-16,41-62 0 15,47-58-3-15,51-41-4 16,28-34-30-16,23-12-5 16,-16-11-1-16,-28 23-1 15</inkml:trace>
  <inkml:trace contextRef="#ctx0" brushRef="#br0" timeOffset="423.1692">11946 5331 93 0,'-5'50'40'16,"-2"16"1"-16,-13-9-3 15,4-4-36-15,10-20 0 16,23-38 0-16,38-67-1 16,48-65 1-16,65-64-4 15,103-71-8-15,21-30-28 16,26-42-1-16,19-12-2 15,-25 3-2-15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6:02.75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2127 1106 58 0,'0'0'41'0,"0"0"-3"15,0 0 1-15,0 0-15 16,0 0-21-16,0 0-1 16,0 0 0-16,49 55-2 15,-49-55 0-15,59 8 1 16,-59-8 0-16,73 1-1 15,-73-1 1-15,80-20 0 16,-80 20-2-16,79-37 2 16,-79 37 0-16,66-53 0 15,-66 53 0-15,42-63-1 16,-42 63 2-16,10-57-1 15,-10 57 2-15,0 0 0 16,-55-37-1-16,55 37 1 16,-85 22 1-16,-5 17 0 0,-13 34-1 15,2 18-2-15,19 18 2 16,23 8-3-16,18-36 3 15,50-16-5-15,48-30 0 16,46-40-2-16,-42-7-2 16,14-7-15-16,7-5-20 15,11-6-1-15,2-8-1 16,4-3 1-16</inkml:trace>
  <inkml:trace contextRef="#ctx0" brushRef="#br0" timeOffset="217">3429 888 80 0,'0'0'41'0,"0"0"1"16,0 0 2-16,0 0-25 16,0 0-16-16,-53 75-1 15,-3 22 1-15,-7 9-3 16,13 6 1-16,-10-24-2 15,17 2-2-15,6-10-5 16,2-26-11-16,24-27-21 16,0-22 0-16,15-15-1 15,0-21 1-15</inkml:trace>
  <inkml:trace contextRef="#ctx0" brushRef="#br0" timeOffset="413">3032 1253 99 0,'0'0'43'0,"0"0"3"16,-27-54-3-16,27 54-37 15,0 0-3-15,-13 13 1 16,19 24-3-16,23 19-2 16,17-4-2-16,14-32-1 15,34 3-6-15,-49-27-10 16,15 1-17-16,5-4-4 15,9-2 2-15,-2-5-1 16</inkml:trace>
  <inkml:trace contextRef="#ctx0" brushRef="#br0" timeOffset="811">4213 1104 100 0,'0'0'41'0,"0"0"2"16,31-56-3-16,-31 56-36 15,0 0 0-15,-65-23 1 16,65 23-1-16,-77 20 0 15,24 20-1-15,-36 14-1 16,10 10 1-16,4 5-1 16,18 8-2-16,3-24 0 15,35 6 0-15,16-22 0 16,30-22 0-16,13-16 0 15,11-18 0-15,-51 19 0 16,68-33 0-16,-68 33 0 16,73-52 0-16,-73 52 0 15,77-59 0-15,-77 59 0 0,64-60 0 16,-64 60 0-16,53-48 0 15,-53 48 0-15,0 0 0 16,0 0 0-16,42-41 0 16,-42 41 0-16,18 37-3 15,-18 11-3-15,1 5-9 16,6-13-14-16,7 7-13 15,26-14-1-15,5-25 1 16,16-8 0-16</inkml:trace>
  <inkml:trace contextRef="#ctx0" brushRef="#br0" timeOffset="1464">4858 1129 98 0,'0'0'41'15,"-57"-9"2"-15,57 9-1 16,0 0-36-16,-45 5-1 15,45-5-1-15,0 0-1 16,-18 47 1-16,2-7-2 16,4 8-1-16,-3 3 0 15,-4-13 0-15,2 6-2 16,6-2 2-16,2-18-2 15,9-24 2-15,0 0 0 0,0 0 0 16,0 0 1-16,48-38-2 16,-48 38 0-16,0 0 0 15,47-68 0-15,-47 68 0 16,33-52 0-16,-33 52 0 15,31-54 0-15,-31 54 0 16,26-53-3-16,-26 53 6 16,0 0-3-16,38-56 0 15,-38 56 0-15,0 0 0 16,0 0 0-16,52-10 0 15,-52 10 0-15,0 0 0 16,61 18 0-16,-61-18 0 16,50 12 0-16,-50-12 0 15,55 7 0-15,-55-7 0 0,60-8 0 16,-60 8 0-16,60-19 0 15,-60 19 0-15,53-21 0 16,-53 21 0-16,0 0 0 16,63-19 0-16,-63 19 0 15,0 0 0-15,9 30 0 16,0 7 0-16,-4 12 0 15,1 8-6-15,6 3-7 16,-13-33-10-16,30 5-13 16,0-19-6-16,12-16 1 15,-41 3 0-15</inkml:trace>
  <inkml:trace contextRef="#ctx0" brushRef="#br0" timeOffset="2111">5641 1149 83 0,'0'0'42'15,"0"0"-1"-15,0 0 1 16,0 0-22-16,0 0-15 16,-29-11-3-16,21 46 1 15,2 17-2-15,9 12 1 16,-14-10-1-16,15 9 0 15,-4-6-1-15,4-2 1 16,-4-19-1-16,4-7 1 16,-4-8 0-16,2-9 1 15,-2-12-1-15,6-12 0 16,-2-9 1-16,3-12-1 15,-7 33 1-15,14-47-2 0,-14 47 0 16,19-68 0-16,-19 68 0 16,31-78 0-16,-31 78 0 15,34-84 0-15,-34 84 0 16,45-82 0-16,-45 82 0 15,42-82 0-15,-42 82 0 16,53-64 0-16,-53 64 0 16,53-51 0-16,-53 51 0 15,57-28 0-15,-57 28 0 16,50 4 0-16,-50-4 0 15,0 0 0-15,48 46 0 16,-48-46 0-16,0 0 0 16,14 74 0-16,-14-74 0 0,-25 45 0 15,0 7 0-15,-2 1 0 16,-15-11 0-16,4-2 0 15,-14-21 0-15,19 9 0 16,0-3 0-16,9 6 0 16,-1 12 0-16,-3 12 0 15,-9 16 0-15,-3 9-2 16,-7 6 2-16,2 8 0 15,1-4-1-15,1-3-2 16,8-10 0-16,2-16-5 16,18-7-6-16,-8-26-11 15,25 4-11-15,-2-32-7 16,-2 14-1-16,2-14 2 15</inkml:trace>
  <inkml:trace contextRef="#ctx0" brushRef="#br0" timeOffset="2607">6571 725 104 0,'0'0'40'0,"28"-79"0"15,-28 79-2-15,0 0-33 16,0 0-2-16,0 0-1 15,0 0 0-15,0 0-1 16,17 47 0-16,-30 70 0 16,-15 28-1-16,5 17 0 0,-5 4-1 15,-1-39-1-15,20-16-6 16,2-37-13-16,27-32-18 15,0-18 0-15,16-15 0 16,-3-17-1-16</inkml:trace>
  <inkml:trace contextRef="#ctx0" brushRef="#br0" timeOffset="3019">6761 1349 122 0,'-19'-48'40'0,"15"37"4"16,-9-4-3-16,-3 10-40 0,16 5 1 15,0 0-1-15,0 0-1 16,0 0 2-16,63 32-2 16,-63-32 2-16,66-4-2 15,-66 4 0-15,82-17 0 16,-82 17 0-16,94-29 0 15,-94 29 0-15,77-37 0 16,-77 37 0-16,69-50 0 16,-69 50 0-16,0 0 0 15,45-52 0-15,-45 52 0 16,0 0 0-16,0 0 0 15,-83 11 0-15,29 29 0 16,-4 15 0-16,12 12 0 16,1-7 0-16,30 8 0 0,25-15 0 15,32-14 0-15,19-22-3 16,12-17-6-16,20-9-6 15,-93 9-11-15,97-32-10 16,-42 9-5-16,7-1 1 16,-7-8-1-16</inkml:trace>
  <inkml:trace contextRef="#ctx0" brushRef="#br0" timeOffset="3335">7742 1147 114 0,'0'0'41'0,"19"-57"3"16,-19 57-1-16,0 0-37 15,0 0-1-15,0 0-3 16,-60-52-2-16,60 52 0 15,-45 17 0-15,45-17 0 0,0 0 0 16,-50 49 0-16,50-49 0 16,0 0 0-16,8 61 0 15,-8-61 0-15,0 0 0 16,51 55 0-16,9-31 0 15,-10 9 0-15,-3-1 0 16,-23-10 0-16,-11 16 0 16,-29 1 0-16,-9 5 0 15,-15 0 0-15,4-4 0 16,2-5 0-16,0-9-3 15,18-2-10-15,-4-18-7 16,32 1-10-16,-12-7-9 16,36-18-4-16,0-1-2 15,17 2 4-15</inkml:trace>
  <inkml:trace contextRef="#ctx0" brushRef="#br0" timeOffset="3487">8248 1479 127 0,'-20'27'46'0,"-10"-19"-2"16,5 4-6-16,-7-10-42 15,9-21-9-15,22 3-12 16,-12-9-12-16,19 4-10 16,2 3 1-16,13 0 0 15</inkml:trace>
  <inkml:trace contextRef="#ctx0" brushRef="#br1" timeOffset="11058">979 2385 55 0,'0'0'30'16,"-2"11"2"-16,-2 8-1 15,-1 14-25-15,-6 5-1 16,1 19-1-16,-5 5 0 15,1 16 2-15,-5 4-2 16,-2 7 1-16,0-9-2 16,4-2 1-16,-2-15-2 15,7-11 1-15,2-14-1 16,6-18 0-16,4-20-1 0,9-13 0 15,0-21 0-15,5-14-1 16,0-9 1-16,2-8-2 16,0-7 1-16,-2-3-1 15,-1-5 2-15,-3 6-3 16,-2 10 2-16,-3 7-1 15,-2 12 2-15,-1 8-1 16,-2 14 1-16,0 23-1 16,0 0 1-16,-2 20-1 15,4 7 1-15,2 9 0 16,2 3-1-16,7 3 1 15,5-4-1-15,11-6 1 16,9-12 0-16,10-13 0 16,9-20 0-16,4-10 1 15,5-17-1-15,1-5 0 0,-1-6 0 16,-8 0 0-16,-9 4 0 15,-11 9-1-15,-10 13 1 16,-8 13-1-16,-20 12 1 16,8 35-1-16,-16 11 0 15,-3 13 2-15,-6 11-2 16,2 13 2-16,1 3-3 15,5-3 0-15,6-1-4 16,7-21-1-16,18 1-28 16,-3-27-2-16,22-2-1 15,-4-24-1-15</inkml:trace>
  <inkml:trace contextRef="#ctx0" brushRef="#br1" timeOffset="11468">2084 2749 76 0,'-7'-16'35'16,"-8"1"1"-16,0 16 3 16,-14 0-32-16,2 20 2 15,-11 1-4-15,3 19 1 16,-6 2-3-16,7 9 1 15,0-1 0-15,9-1-2 16,6-6 0-16,10-4 0 16,12-14-1-16,11-11 0 15,11-14 0-15,9-12 0 0,7-9 0 16,3-6-1-16,1-14 1 15,0-2 0-15,-4-2-1 16,-7 0 1-16,-9 5-1 16,-5 5 0-16,-10 7 0 15,-5 7 0-15,-5 20-1 16,0 0 0-16,0 0 1 15,-14 29-2-15,9 2 0 16,0 2-2-16,8 10-2 16,-1-8-5-16,19 12-19 15,-6-18-9-15,17 3 2 16,0-18-2-16</inkml:trace>
  <inkml:trace contextRef="#ctx0" brushRef="#br1" timeOffset="11919">2618 2720 81 0,'-11'-16'36'16,"-14"3"1"-16,2 19 3 16,-16 2-31-16,8 15-2 15,-5 4-3-15,4 10 0 16,6 2-1-16,4 4 0 15,7-5-1-15,11-1-1 16,6-10 0-16,11-5 0 16,7-10 0-16,11-12 0 15,1-13 0-15,4-7 0 16,0-6 0-16,1-4 0 0,-4-4-1 15,-2 3 0-15,-8 4 0 16,-4 5-1-16,-6 13 0 16,-13 9 1-16,12 12-1 15,-11 16-1-15,-5 15 2 16,0 13-1-16,-2 11 0 15,-1 14 1-15,-1 6-1 16,0 4 0-16,-4 1 1 16,3-8 0-16,-3-8 0 15,0-10 0-15,-3-11 1 16,-2-17-2-16,0-10 0 15,-4-16-1-15,-1-9-2 16,-3-22-6-16,10 0-26 16,-11-18-2-16,16-4 1 15,-8-19-2-15</inkml:trace>
  <inkml:trace contextRef="#ctx0" brushRef="#br1" timeOffset="12587">3053 2772 76 0,'9'-15'37'16,"-9"15"1"-16,0 0-2 16,0 0-30-16,0 0-1 15,-2 22 0-15,-2-1-1 16,-1 9 0-16,0 2-3 0,2 2 1 15,-2 1 0-15,2-2-1 16,2-6 0-16,1-4 0 16,-3-9 1-16,3-14-1 15,0 0 1-15,0 0-1 16,16-25 1-16,-7-4-1 15,-1-3 0-15,4-5-1 16,0-2 1-16,2-1-2 16,-3 3 1-16,2 9-1 15,-2 8 1-15,-2 10-1 16,-9 10 1-16,18 5 1 15,-8 13 0-15,-3 9 0 16,4 5-1-16,1 3 1 16,3 6-2-16,0-2-1 0,6 1-3 15,-4-12-13-15,14 8-20 16,-7-21 0-16,9 3 0 15,-10-18 0-15</inkml:trace>
  <inkml:trace contextRef="#ctx0" brushRef="#br1" timeOffset="12950">3461 2786 95 0,'0'0'36'0,"0"0"1"15,-5 17 0-15,5-17-34 16,13 22 0-16,1-10-1 0,6-2-1 15,3-2 1-15,4-4 0 16,3-8-1-16,1-3 1 16,-2-7-1-16,0-2 0 15,-6-3 0-15,-4-4-1 16,-6-2 1-16,-7 1 0 15,-7-3 0-15,-4 6-1 16,-8 2 0-16,-1 8 1 16,-6 6-1-16,-3 11 0 15,0 9-1-15,-2 8 3 16,2 9-2-16,3 6 1 15,7 5-1-15,4-1 0 16,12-3-1-16,5-6-1 16,17-3-3-16,5-16-7 15,18 2-26-15,-2-24 0 0,13 3 0 16,-4-16 0-16</inkml:trace>
  <inkml:trace contextRef="#ctx0" brushRef="#br1" timeOffset="13281">4082 2640 94 0,'-8'-19'37'0,"-15"-5"-1"15,6 17 1-15,-7 5-33 16,-1 9 0-16,-1 5-1 16,4 10-1-16,2 6-1 15,5 2 1-15,6 2-1 16,8-4 1-16,7-4-1 15,9-7 1-15,8-5-2 16,11-9 2-16,3-4-2 0,1-2 0 16,0-4 1-16,-3 2-1 15,-9-2 0-15,-1 6 1 16,-12 5 0-16,-9 7-1 15,-8 3 1-15,-7 10 0 16,-4 3-1-16,-2 1-1 16,3 4-1-16,0-4-2 15,6 1-1-15,2-15-8 16,19 5-24-16,-13-19-2 15,33-9 1-15,-12-16 0 16</inkml:trace>
  <inkml:trace contextRef="#ctx0" brushRef="#br1" timeOffset="13477">4420 2610 89 0,'13'-14'36'0,"-17"3"0"16,6 21 1-16,-14 1-29 16,3 17-3-16,-2 5-2 15,2 12-1-15,-1 2-1 16,1 2 1-16,6 0-1 15,2-6-1-15,5-5-2 16,5-14-2-16,9-2-31 16,-4-31-3-16,12-4 1 15,-4-21-2-15</inkml:trace>
  <inkml:trace contextRef="#ctx0" brushRef="#br1" timeOffset="13627">4573 2367 94 0,'-14'13'33'0,"14"-13"-17"16,-9 23-18-16,9-23-34 16,18 21-1-16,0-16 1 15</inkml:trace>
  <inkml:trace contextRef="#ctx0" brushRef="#br1" timeOffset="13988">4805 2595 92 0,'-11'32'39'15,"-6"-6"1"-15,7 11 0 0,0-7-34 16,1 6 2-16,2-5-4 16,5 1 0-16,3-5-1 15,8-3 0-15,4-11-2 16,10-10 1-16,3-11-2 15,11-8 0-15,0-13 1 16,3-9-2-16,3-6 2 16,-5-6-2-16,-3 1 1 15,-7 4-1-15,-8 5 2 16,-7 12-2-16,-7 11 1 15,-6 17 0-15,0 0 0 16,-10 25 0-16,3 6-1 16,-1 2 1-16,2 8-2 15,0-5 0-15,6 4-4 0,-2-13-2 16,19 11-30-16,-11-23 0 15,15 5-1-15,-4-18 1 16</inkml:trace>
  <inkml:trace contextRef="#ctx0" brushRef="#br1" timeOffset="14490">5420 2550 99 0,'-4'-14'36'0,"4"14"3"15,-10 9-4-15,0 14-29 16,-3 6-1-16,1 5-1 15,2 5-1-15,1 0 0 16,-1-5-1-16,4-1 0 0,5-9-1 16,4-7 2-16,-3-17-2 15,18 2 0-15,0-13-1 16,0-10 0-16,3-7 1 15,1-3-1-15,0-6 1 16,1 3-2-16,-4 3 2 16,-3 4-2-16,-5 8 1 15,0 8 0-15,-11 11 1 16,0 0-1-16,4 23 0 15,-6-4 0-15,0 4 0 16,2-1 0-16,1 0 0 16,6-5 1-16,7-8-1 15,4-8 0-15,7-8 1 16,3-5-1-16,2-8 1 15,-1 0 0-15,0-1 0 0,-3 0-1 16,-6 4 1-16,-5 7-1 16,-15 10 1-16,13 11-1 15,-13 7-1-15,-6 7 0 16,-1 11-2-16,0 0-1 15,4 12-3-15,1-14-11 16,20 14-21-16,-3-15 0 16,20 2-2-16,0-14 1 15</inkml:trace>
  <inkml:trace contextRef="#ctx0" brushRef="#br1" timeOffset="14925">6476 2403 98 0,'0'0'37'0,"0"0"1"16,-12 11-1-16,5 21-33 15,-12 5-2-15,2 10 0 16,-4 7-2-16,0 7 2 16,1 3-3-16,5-4 0 15,11-5-5-15,-3-17-5 16,18-1-25-16,-3-20 1 15,12 2-1-15,-10-24 0 16</inkml:trace>
  <inkml:trace contextRef="#ctx0" brushRef="#br1" timeOffset="15062">6373 2773 112 0,'-23'-19'39'15,"13"15"-2"-15,-7-11 0 16,17 15-31-16,0 0-2 16,26-14-5-16,9 19-18 15,-2-20-18-15,23 7-2 16,-3-17-1-16,13 5-1 15</inkml:trace>
  <inkml:trace contextRef="#ctx0" brushRef="#br1" timeOffset="15723">7425 2099 96 0,'-9'-13'39'0,"-17"-2"-1"16,0 17 1-16,-20-2-34 16,2 17-1-16,-11 2 1 15,7 9-3-15,1-2 1 16,3 7-1-16,7-2-1 15,12 0 0-15,15-3-1 16,14-5-1-16,13-5 1 16,12-2 0-16,8-1 0 15,6 1 0-15,0-4 0 0,-1 4 0 16,-2 1 0-16,-10 3 1 15,-6 5-1-15,-10 6 0 16,-13 5 1-16,-6 5-1 16,-10-1 1-16,-5 1 0 15,-2 1-1-15,1-9-1 16,5-2-3-16,3-11 0 15,16-4-6-15,-3-16-23 16,31-11-4-16,-4-15-2 16,19 8 2-16</inkml:trace>
  <inkml:trace contextRef="#ctx0" brushRef="#br1" timeOffset="16110">7603 2409 101 0,'0'0'36'0,"-12"-1"0"15,5 20 2-15,-11 6-34 16,9 5 0-16,-2 3-1 15,2 7-1-15,1 2 0 16,5 1 1-16,3-4-2 16,3-8 1-16,7-6-1 15,7-9 1-15,4-11-1 16,8-8-1-16,6-15 1 15,3-8-1-15,1-12 2 16,3-4-2-16,-4-5 1 16,-3 1-1-16,-7 0 1 15,-4 8 0-15,-8 6 0 0,-7 11-1 16,-9 21 1-16,0 0-1 15,-2 12 0-15,-6 15 0 16,-1 11-1-16,-2 1 1 16,6 8-2-16,0-3 0 15,10 2-4-15,3-17-1 16,21 3-19-16,-5-32-14 15,19-2 2-15,-2-29-2 16,16-4 1-16</inkml:trace>
  <inkml:trace contextRef="#ctx0" brushRef="#br1" timeOffset="16294">8358 1987 110 0,'-26'23'40'15,"6"24"-1"-15,-10 4 0 16,1 17-36-16,8 6-1 15,8 9-2-15,1 2-1 16,4-3-2-16,9 7-9 16,-6-21-23-16,19 8-4 15,-9-24 1-15,13-1-2 16</inkml:trace>
  <inkml:trace contextRef="#ctx0" brushRef="#br1" timeOffset="16857">8974 2162 81 0,'-5'-29'37'15,"4"4"0"-15,-12-11 1 16,4 6-32-16,-8-6-1 15,2 13 1-15,-9-2-1 16,4 9-1-16,-8 8 0 16,-1 10-1-16,-7 12 0 15,2 16-1-15,-4 13-1 16,2 12-1-16,-4 13 0 15,4 12-1-15,3 4 1 16,12 3-2-16,5 0 1 0,10-11-1 16,13-5-3-16,6-14-2 15,16 1-26-15,-7-33-3 16,11-2-2-16,-13-22-1 15</inkml:trace>
  <inkml:trace contextRef="#ctx0" brushRef="#br1" timeOffset="17714">8501 2476 97 0,'-30'-22'37'0,"16"18"0"16,-3-5-1-16,17 9-28 15,0 0-6-15,24 1-1 0,5 1-2 16,8-5 0-16,6 1 0 15,5-6-1-15,6 3-1 16,0-7-2-16,3 7-3 16,-10-12-2-16,1 13-1 15,-14-11 0-15,-1 8 4 16,-9-1 4-16,-7 1 3 15,-17 7 3-15,0 0 3 16,0 0 4-16,0 0 1 16,-11 21 0-16,-11-7-3 15,10 11-2-15,-6 1-2 16,3 8 0-16,-2-2 0 15,6 5-2-15,3-4 1 16,7-3-2-16,5-5 1 0,4-7-1 16,8-7 0-16,5-9 0 15,4-9-1-15,5-5 1 16,3-13-1-16,1-3 1 15,-2-9 0-15,-1-3-1 16,-3 2 1-16,-5 0 0 16,-3 5-1-16,-6 2 0 15,-4 11 0-15,-4 6 0 16,-6 14 0-16,0 0 0 15,-1 16-1-15,-4 11 0 16,-1 4 0-16,2 5-1 16,3 5-1-16,1-3-1 15,8 3-2-15,1-12 0 16,15 1-6-16,-9-29-14 15,24 10-12-15,-13-23 1 0,11 6 2 16,-10-22 0-16,5 12 25 16,-8-12 9-16,-11-3 7 15,6 15 17-15,-18-10 10 16,6 13 3-16,-10-6-1 15,3 19 2-15,-12-3-24 16,7 16-9-16,-2 5-1 16,-1 5-1-16,3 6 0 15,-1 4-1-15,1 1-1 16,2-1 1-16,3-3 0 15,0-6 0-15,4-6 0 16,1-8 1-16,-5-10-1 16,21-9 1-16,-7-12-1 15,2-5 0-15,2-14 1 0,-1-2-2 16,2-3 1-16,-1-5-2 15,-2 8-1-15,-4-1 0 16,0 11-2-16,-2 0-1 16,5 17-4-16,-12-8-13 15,18 20-15-15,-12-6 0 16,16 11 0-16,-12-8 2 15</inkml:trace>
  <inkml:trace contextRef="#ctx0" brushRef="#br1" timeOffset="17924">9953 2211 98 0,'-7'17'39'0,"-12"-3"1"16,9 16-3-16,-8 0-32 15,3 15 0-15,-4 0-3 16,2 5 1-16,6 1-4 15,3-4 0-15,12-3-4 16,1-21-10-16,23 1-22 16,-6-28-4-16,16-3 3 15,-6-29-2-15</inkml:trace>
  <inkml:trace contextRef="#ctx0" brushRef="#br1" timeOffset="18064">9950 1937 93 0,'-26'-8'27'16,"11"8"-27"-16,15 0 0 15,5 23-37-15,16-16 2 16</inkml:trace>
  <inkml:trace contextRef="#ctx0" brushRef="#br1" timeOffset="18284">10440 2184 103 0,'-20'2'40'0,"2"10"0"16,-12-5-2-16,-2 15-33 15,-2 4-2-15,5 13 0 16,0 6-1-16,5 6 0 0,5-2-2 15,11-1 1-15,13-11-3 16,12-13-3-16,28-5-28 16,-6-34-8-16,20-5 2 15,-6-23-3-15</inkml:trace>
  <inkml:trace contextRef="#ctx0" brushRef="#br1" timeOffset="19065">7879 3404 92 0,'0'0'36'0,"0"0"-1"15,0 0-1-15,-18 28-30 16,0 4-1-16,-6 7 0 15,-2 11 0-15,-4 2-1 16,-1 3 0-16,3-3 0 16,5-5 0-16,5-13 1 0,8-10-2 15,10-24 1-15,0 0-1 16,13-24 1-16,9-11-1 15,1-12 1-15,5-6 1 16,3-11-2-16,-1-5 1 16,2-2-1-16,-5 4 0 15,-1 2 0-15,-4 11 0 16,-5 8-1-16,-4 10 0 15,0 15 0-15,-3 18 0 16,2 18 0-16,-5 17 1 16,3 17-1-16,1 11 0 15,-1 9 0-15,3 7 0 16,0 3 0-16,-1-2-1 15,2-5-2-15,1-12-2 0,4-6-3 16,-5-22-9 0,13-1-20-16,-15-23-2 0,8-3 1 15,-13-18 0-15</inkml:trace>
  <inkml:trace contextRef="#ctx0" brushRef="#br1" timeOffset="19449">8020 3630 110 0,'-23'-8'37'0,"-4"-6"1"16,13 17-2-16,2-9-32 15,12 6-1-15,10 1-3 16,15-6-3-16,13 4-1 16,7-8 0-16,13 7-1 15,8-11-1-15,9 9-4 16,-4-14-2-16,10 15-2 0,-18-16 1 15,2 11 7-15,-14-2 4 16,-13 0 2-16,-12 5 3 16,-17-6 5-16,-9 11 3 15,-13-5 2-15,-1 15 0 16,-16-7-4-16,2 12-4 15,-3 4-1-15,3 7-1 16,0 3 0-16,4 6-1 16,5 0 0-16,9 2-1 15,6-2 0-15,14-6-1 16,10-6-1-16,7-12-1 15,15-5-3-15,4-15-1 16,12 2-9-16,-10-24-21 16,14 7 0-16,-13-20-1 0,4 8 0 15</inkml:trace>
  <inkml:trace contextRef="#ctx0" brushRef="#br1" timeOffset="19620">8941 3429 101 0,'-13'20'36'0,"-8"0"2"15,8 17-2-15,-6-2-31 16,8 5-1-16,0-1-2 15,9-5-1-15,6-3-1 16,2-10-2-16,8-6-3 16,-2-23-12-16,13 2-20 15,-4-20-1-15,9-1 2 16,-11-16-2-16</inkml:trace>
  <inkml:trace contextRef="#ctx0" brushRef="#br1" timeOffset="19757">8977 3107 100 0,'-18'-21'36'0,"18"21"0"15,-16 2-4-15,16-2-40 16,24 28-26-16,-4-12-1 16,17 14-2-16,-1-5 0 15</inkml:trace>
  <inkml:trace contextRef="#ctx0" brushRef="#br1" timeOffset="20132">9521 3358 99 0,'-25'-7'38'0,"1"13"2"0,-14-8-4 15,-3 14-30-15,1 5-1 16,1 12-1-16,0 8 0 16,4 9-1-16,5 3 0 15,10 3-2-15,8-4 1 16,11-4-2-16,8-11 2 15,12-11-2-15,11-17 0 16,9-15 1-16,5-16-1 16,4-11 1-16,1-11-1 15,-3-10 1-15,-2-6 0 16,-6-1-1-16,-7 4 0 15,-5 10 1-15,-7 10 0 16,-5 13-1-16,-7 16 0 16,-7 12 0-16,-8 34 0 0,-5 7-1 15,0 12 1-15,-2 7-3 16,5 8-3-16,-8-11-12 15,29 11-16-15,-9-25-7 16,22-2 1-16,2-24-2 16</inkml:trace>
  <inkml:trace contextRef="#ctx0" brushRef="#br1" timeOffset="20986">11087 2679 83 0,'-27'2'37'0,"9"7"0"16,0-10-3-16,18 1-28 15,0 0-2-15,12 8-2 16,12-8 0-16,12 0-1 16,13 1 0-16,11-1 0 15,11 0 0-15,7-1 0 16,6 0 0-16,-2-2-1 15,1-3 2-15,-6-2-1 0,-6-6 1 16,-14-2-1-16,-10-6 1 16,-14-1-1-16,-9-6 0 15,-17-1 0-15,-14-1 0 16,-13 1-1-16,-15 2 1 15,-9 2-1-15,-13 5 1 16,-4 6 0-16,-4 5 0 16,5 4 0-16,8 3 0 15,10 6 0-15,18 1 0 16,24-4 0-16,18 14-1 15,25-8 0-15,21-1 0 16,11 0 0-16,17 2 0 16,7 0 0-16,0 8 0 15,-7 5 0-15,-12 4 1 16,-15 9-1-16,-22 9 1 0,-22 6 0 15,-22 3 0-15,-24 6 1 16,-16-3-1-16,-14-1 0 16,-10-4-1-16,-1-8 0 15,5-4-4-15,5-21-7 16,24 6-16-16,-4-31-12 15,27-4-1-15,4-19-2 16,25-2 1-16</inkml:trace>
  <inkml:trace contextRef="#ctx0" brushRef="#br1" timeOffset="23301">13139 2849 17 0,'-11'15'26'16,"11"-15"-1"-16,-12 5-5 15,12-5-8-15,0 0-2 16,-10 9 0-16,10-9-3 15,-12 0-1-15,2-3-1 16,10 3 0-16,-14-3 1 16,14 3 0-16,-16-2 1 15,16 2-1-15,-14-2 1 16,14 2-1-16,-9 0-1 0,9 0-2 15,0 0 0-15,0 0-1 16,18 1 0-16,2-1-1 16,3-3 0-16,6 1 0 15,6 0-1-15,8 1 1 16,2 1-1-16,3 5 1 15,6-1-1-15,0 3 0 16,2 1 0-16,5 1 1 16,5-1-1-16,4-2 0 15,3-1 1-15,7-4 0 16,6-7-1-16,5 4 1 15,7-6 0-15,3 0 0 16,2-3-1-16,1 4 1 16,2-2-1-16,-3 6 1 0,-3 2-1 15,-2 1 0-15,-6 1 0 16,-3 5 1-16,-5-3 0 15,-4 2-1-15,-3-3 1 16,-1-2 0-16,-2 0 0 16,-2-5 0-16,-2 2 0 15,-4 1 0-15,-2-1-1 16,-3 2 1-16,-3 1-1 15,-4 2 0-15,-8 5 0 16,-5 1-1-16,-7 2 0 16,-9-6-1-16,-6 7 0 15,-9-13-5-15,5 16-21 16,-15-14-10-16,0 0 1 0,1-23-1 15</inkml:trace>
  <inkml:trace contextRef="#ctx0" brushRef="#br1" timeOffset="24098">16990 2087 42 0,'0'0'33'0,"0"0"2"15,0 0-1-15,0-21-19 16,0 21-3-16,0 0-4 16,0 0 0-16,0 0-3 15,7 15-1-15,-7-1-1 16,0 6-1-16,0 6 0 15,0 8-2-15,-5 5 1 16,2 9-1-16,-3 7 0 16,1-1 0-16,1-2-1 15,1 1 0-15,1-4-2 16,1-12-4-16,15 3-28 15,-11-23-2-15,9-1 0 16,-12-16-1-16</inkml:trace>
  <inkml:trace contextRef="#ctx0" brushRef="#br1" timeOffset="24286">16798 2410 93 0,'-29'6'39'0,"19"8"1"16,10-14-1-16,24 2-37 15,14-12-1-15,17-10-3 16,21 5-5-16,-2-15-31 16,21 9 0-16,-7-10-2 15,2 13-1-15</inkml:trace>
  <inkml:trace contextRef="#ctx0" brushRef="#br1" timeOffset="25931">18286 2634 14 0,'-23'-12'16'0,"13"16"-1"16,-9-10-19-16,1 2 1 15,-1 1 0-15,-1 1 3 16,2 1 2-16,-5-2 4 15,8 6 3-15,-9-7 3 16,7 8 0-16,-7-10 1 16,13 10 0-16,-12-12-1 15,14 13 0-15,-11-13-1 16,20 8-2-16,-24-4-2 15,24 4-1-15,-18-3 0 16,18 3-1-16,-11-2 0 0,11 2-1 16,0 0-1-16,0 0-1 15,0 0 0-15,0 0-1 16,0 0 0-16,0 0 0 15,0 0 0-15,11 11-1 16,0-5 0-16,6 3 1 16,0 0-1-16,3-1 0 15,4 2 1-15,3-1-1 16,5-2 1-16,0 0-1 15,5-4 1-15,1 1-1 16,1-1 1-16,2 1-1 16,1-1 1-16,-4 2-1 15,5-2 0-15,-4 2 1 0,2-2-1 16,2 1 1-16,1-2 0 15,3-1-1-15,3-1 1 16,5 0-1-16,-1-2 1 16,3 0-1-16,2-1 1 15,-1 2-1-15,0 1 0 16,1 0 1-16,-2 1 0 15,-2 2-1-15,1-1 1 16,-1 0-1-16,2 0 1 16,1 1 1-16,2-2-1 15,3 1 1-15,3-2-1 16,2 0-1-16,4-3 1 15,3 2 0-15,1-3 0 16,0 0-2-16,4-2 2 16,0 1-2-16,-4 1 2 0,1 0-1 15,-2 2 1-15,-8 2-1 16,-2 1 0-16,-9 1 2 15,-9 3-2-15,-6 1 1 16,-9-2-1-16,-4 2 2 16,-8-1-2-16,-3-1 1 15,-6 0 0-15,-11-4-1 16,12 3-1-16,-12-3 1 15,0 0-2-15,0 0 0 16,0 0-1-16,0 0-7 16,0 0-28-16,0 0-1 15,0 0 0-15,0 0-2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7:20.464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948 5277 66 0,'0'0'33'0,"0"0"-1"0,12-3-4 15,-12 3-24-15,-8 11 0 16,-1 2-1-16,4 7 0 15,-5 7-1-15,0 11 0 16,-4 5-1-16,2 10 1 16,-5 1-1-16,1 2 1 15,-2-4 0-15,3-2 0 16,-2-12 0-16,8-6 1 15,0-13-1-15,9-19 1 16,0 0 0-16,8-17-1 16,2-17 0-16,9-10 1 15,1-12 0-15,4-8-2 16,4-11 1-16,4-2 0 15,2-3-2-15,2 4 2 0,-3 5-2 16,1 10 1-16,-4 9-1 16,-2 12 1-16,-3 11-2 15,-4 11 3-15,0 12-2 16,-2 15 1-16,-2 9 0 15,-1 10 0-15,3 10 1 16,-1 11-2-16,0 11 2 16,0 8-2-16,-3 7 0 15,-1 2-1-15,-5 3 0 16,-2-6-2-16,-1 3-4 15,-8-23-3-15,8 3-28 16,-12-25 1-16,5-8-1 16,1-24-1-16</inkml:trace>
  <inkml:trace contextRef="#ctx0" brushRef="#br0" timeOffset="1">1025 5637 95 0,'-34'-2'37'0,"18"11"3"16,2-9-3-16,14 0-33 15,21-2-1-15,15-6-1 16,11-7-2-16,10-7-1 16,14-4-5-16,-2-19-16 15,18 3-15-15,-3-14 0 16,5 3-2-16,-12-11 1 15</inkml:trace>
  <inkml:trace contextRef="#ctx0" brushRef="#br0" timeOffset="2">1896 4889 72 0,'-20'16'38'0,"-8"4"-1"16,9 19 2-16,-14 1-16 16,10 17-20-16,0 8 0 15,3 6-1-15,6 5-1 16,5 2-1-16,7 0 0 15,1-5-4-15,17 2-6 16,-6-25-20-16,22 3-7 16,-2-18-1-16,13-6 0 15</inkml:trace>
  <inkml:trace contextRef="#ctx0" brushRef="#br0" timeOffset="3">2183 5366 95 0,'0'0'37'15,"-14"-5"2"-15,6 22-3 16,-2 4-32-16,1 9 0 16,2 2-1-16,0 6-1 15,2-1 0-15,6 1 0 16,3-4-1-16,6-5 1 15,5-10-1-15,6-6 0 16,3-12 0-16,5-8-1 16,5-11 1-16,2-9 0 15,1-5 0-15,-4-6-1 0,1-3 1 16,-5 0-1-16,-5 4 1 15,-4 5-1-15,-4 9 1 16,-10 5-1-16,-6 18 0 16,0 0-1-16,-1 12 1 15,-7 11-1-15,-3 7 0 16,2 5-1-16,4 1 0 15,3 1-2-15,8-1-1 16,4-13-2-16,19 6-9 16,-6-27-20-16,20 2-1 15,-8-16 0-15,9 1-1 16</inkml:trace>
  <inkml:trace contextRef="#ctx0" brushRef="#br0" timeOffset="4">2863 5405 81 0,'0'0'37'16,"0"0"-1"-16,-3 26 0 15,-16-7-22-15,13 11-9 16,-4 2-1-16,1 5-1 16,1-1 0-16,1 1-1 15,1-5 0-15,4-4-1 16,-1-7 0-16,3-6 0 15,0-15 0-15,0 0-1 16,16-8 1-16,-5-12-1 16,0-7 1-16,5-5-1 15,-4-4 1-15,2-3-1 0,-2 2 1 16,-1 4-1-16,-4 6 0 15,-1 6 0-15,-2 6 0 16,-4 15 0-16,0 0 0 16,0 0 0-16,0 0-1 15,11 21 1-15,-4-4 0 16,1-1 0-16,10-2-1 15,0 0 1-15,6-8 0 16,2-5 0-16,5-7 1 16,3-8-1-16,1-1 0 15,0-4 1-15,-4-4-1 16,-2-1 1-16,-4 4 0 15,-6 3-1-15,-6 4 0 16,-13 13 0-16,12-7-1 16,-12 7 1-16,-2 24-1 0,-6 0-1 15,2 9 0-15,-2 0-2 16,8 9-1-16,-6-10-5 15,22 12-19-15,-10-20-10 16,15-1 2-16,1-18-2 16</inkml:trace>
  <inkml:trace contextRef="#ctx0" brushRef="#br0" timeOffset="5">3685 5363 93 0,'-13'39'37'15,"-7"5"0"-15,10 12-7 0,-8-6-25 16,8 6-1-16,2-8-2 16,3-5-2-16,10-9-3 15,1-20-10-15,11-6-24 16,-2-19 0-16,8-8-1 15,0-20 0-15</inkml:trace>
  <inkml:trace contextRef="#ctx0" brushRef="#br0" timeOffset="6">3731 5067 42 0,'-11'16'2'15,"2"1"0"-15,6-3-1 0,4 5-14 16</inkml:trace>
  <inkml:trace contextRef="#ctx0" brushRef="#br0" timeOffset="7">3970 5273 82 0,'0'27'39'0,"3"6"-1"16,-11-3 1-16,16 8-32 16,-17-4-1-16,5 5-2 15,-3-4-1-15,3-2 0 16,-1-6-1-16,2-4-1 15,3-7 0-15,0-16 0 0,0 0 0 16,18-9-1-16,-1-13 1 16,3-5-1-16,4-5 1 15,2-6-1-15,5 0 0 16,-2-2 1-16,2 6-1 15,-4 3 0-15,-3 11 1 16,-3 4 0-16,-3 7-1 16,-4 11 1-16,-5 8 0 15,-2 10 0-15,-4 8-2 16,0 6 1-16,-3 4-2 15,0 2-1-15,5 1-3 16,-1-11-4-16,18 8-18 16,-9-22-12-16,14 0 1 15,-1-19 0-15,9-2 1 16</inkml:trace>
  <inkml:trace contextRef="#ctx0" brushRef="#br0" timeOffset="8">4582 5331 96 0,'0'0'39'16,"0"0"1"-16,-14 8-4 15,1 7-31-15,6 9-1 16,-2 4-2-16,5 7-1 16,-2 1 0-16,5 0-1 15,0 0-1-15,4-5-2 16,2 1-4-16,-5-32-17 15,11 18-15-15,-11-18 0 16,26-23-1-16,-16-6 1 16</inkml:trace>
  <inkml:trace contextRef="#ctx0" brushRef="#br0" timeOffset="9">4593 5058 71 0,'-28'-14'38'0,"-3"9"-11"15,2 3-26-15,1 1-14 16,-5 0-25-16,33 1-1 15</inkml:trace>
  <inkml:trace contextRef="#ctx0" brushRef="#br0" timeOffset="10">4925 5450 62 0,'0'0'38'15,"0"0"-1"-15,0 0 2 16,0 0-19-16,0 0-14 16,-8 17-1-16,3-4 0 15,3 9-1-15,-4 2-1 16,-1 6-1-16,2 2 0 15,0 3 0-15,0-2 0 0,5-4-1 16,5-6-1 0,5-4 1-16,7-9 0 0,7-11 0 15,6-8-1-15,5-9 1 16,1-8 0-16,2-4 0 15,-4-6 0-15,-2 0-1 16,-8 0 1-16,-4 8-1 16,-6 3 1-16,-6 8-1 15,-3 7 0-15,-5 10 0 16,0 0 0-16,-8 18 0 15,3 3-1-15,4 2 0 16,2 5-2-16,-1-1 0 16,9 5-3-16,2-11-3 15,14 8-13-15,-9-23-9 16,19 6-7-16,-7-15-2 15,11 0 2-15</inkml:trace>
  <inkml:trace contextRef="#ctx0" brushRef="#br0" timeOffset="11">5529 5505 96 0,'0'0'37'0,"0"0"1"16,0 0-6-16,-13 14-27 16,6 2-1-16,-2 1-1 15,2 8-1-15,-2-2 0 16,0 1 0-16,1-1-1 15,3-3 0-15,3-7 0 16,2-13 0-16,5 12 0 16,-5-12 0-16,19-16-1 0,-6-3 1 15,3-6 0-15,2-3 0 16,-2-4-1-16,2-4 1 15,-2 2-1-15,-3 1 0 16,-2 3 0-16,-2 7 0 16,-3 4 0-16,0 8 1 15,-6 11-1-15,0 0 1 16,15 7-1-16,-10 7 0 15,2 5 1-15,1-1-1 16,1 2 1-16,4-4-1 16,3-5 0-16,1-5 0 15,2-7 1-15,2-8-1 16,2-6 1-16,2-1-1 15,2-8 1-15,-3 1-1 0,0-1 1 16,-5 3-1-16,-3 6 0 16,-3 3 1-16,-2 7-1 15,-11 5 1-15,8 19-1 16,-6 0 0-16,-2 9-1 15,0 3-1-15,5 6-1 16,-1-1-2-16,10 3-4 16,-2-21-11-16,24 13-9 15,-11-25-9-15,22 1-1 16,-5-20-1-16,14-2 2 15</inkml:trace>
  <inkml:trace contextRef="#ctx0" brushRef="#br0" timeOffset="12">6510 5254 98 0,'-15'31'38'0,"2"18"-1"16,-8-4-8-16,6 14-24 15,0 0-3-15,6 0 0 16,3-4-2-16,5-8-2 15,8-5-5-15,-8-24-16 16,15 2-15-16,-14-20 1 16,18 0-1-16,-14-17 0 15</inkml:trace>
  <inkml:trace contextRef="#ctx0" brushRef="#br0" timeOffset="13">6391 5513 111 0,'-20'-18'41'0,"20"18"1"0,-19-22-8 15,19 22-29-15,13 2-2 16,4-2-4-16,14 4-7 15,-7-17-19-15,25 13-13 16,-5-15-1-16,11 5-3 16,-6-12 2-16</inkml:trace>
  <inkml:trace contextRef="#ctx0" brushRef="#br0" timeOffset="14">7490 4970 70 0,'1'-14'36'15,"-1"14"0"-15,5-16 0 16,-5 16-27-16,2 21-5 15,-2 1-1-15,-6 9 1 16,4 10-2-16,-4 12 1 16,2 9-3-16,-2 7 2 15,0 2-2-15,0 0 2 16,1-2-3-16,3-3-2 15,1-13-3-15,9 2-10 16,-10-22-19-16,15-6-1 16,-13-27-2-16,24 10 2 0</inkml:trace>
  <inkml:trace contextRef="#ctx0" brushRef="#br0" timeOffset="15">7512 5439 74 0,'-8'-23'38'16,"-7"-2"0"-16,8 15 1 15,-6-5-28-15,13 15-4 16,0 0-2-16,0 0-2 15,31 10-1-15,-2-10-1 16,16-8-2-16,10-9-1 16,12-5-2-16,3-16-3 15,12 2-9-15,-13-18-20 16,7 4-2-16,-15-14 0 15,-6 7 1-15</inkml:trace>
  <inkml:trace contextRef="#ctx0" brushRef="#br0" timeOffset="16">8135 4759 94 0,'-28'39'38'15,"10"18"1"-15,-10 0 0 16,6 14-36-16,3 3 1 16,13 2-3-16,1-5 0 15,4-4-2-15,9-1 0 16,1-12-6-16,19 5-7 15,-10-22-23-15,16-2 0 16,-2-16-2-16,10-3 1 16</inkml:trace>
  <inkml:trace contextRef="#ctx0" brushRef="#br0" timeOffset="17">8498 5467 28 0,'9'-30'32'16,"1"0"2"-16,-3-1 0 15,4 14-11-15,-12-12-13 16,10 15 1-16,-13-6-1 15,4 20-2-15,3-15-2 16,-3 15-1-16,-12 10-1 16,3 5-1-16,-3 7 0 15,0 8-1-15,-3 3 0 16,2 7 0-16,1 0-1 0,5-1 0 15,6-6 0-15,7-5 0 16,11-13-1-16,9-11 1 16,8-13-1-16,8-7 1 15,5-12-1-15,0-4 1 16,4-8-1-16,-4-1 1 15,-7-2-1-15,-5 2 1 16,-9 7-1-16,-7 4 0 16,-5 4 1-16,-6 10-2 15,-8 16 1-15,0 0 0 16,-3 15 0-16,1 17 0 15,-7 18-1-15,-2 12 1 16,-4 18 0-16,-1 10 2 16,-6 9 0-16,-1 4 0 0,-6-3 0 15,-6-7 0-15,-2-7 1 16,-1-10-1-16,-5-19 1 15,-1-12-3-15,5-17 0 16,3-16 0-16,6-18-2 16,4-18-2-16,14-13-2 15,1-21-7-15,28-1-27 16,-4-17 0-16,18 5 0 15,0-9-3-15</inkml:trace>
  <inkml:trace contextRef="#ctx0" brushRef="#br0" timeOffset="18">9489 5379 88 0,'-3'-23'38'0,"3"23"0"16,-34-24 1-16,11 17-35 16,-9 3 0-16,-1 9 0 15,-5 7 0-15,1 11-1 16,-4 10-1-16,3 9 0 15,1 1 0-15,10 3 0 16,10-2-2-16,9-8 1 16,13-3-1-16,11-15 1 15,16-16-1-15,11-12 1 0,12-19-1 16,1-10 1-16,7-15-1 15,2-10 1-15,-5-7-2 16,-6-5 4-16,-5 1-4 16,-11 6 1-16,-12 10-1 15,-8 10 1-15,-11 19-2 16,-9 17 2-16,2 13 2 15,-23 33-5-15,0 12 5 16,3 10-3-16,1 11 2 16,3 4-2-16,8 4 0 15,9-9-2-15,8-5-2 16,11-15-3-16,22-1-14 15,-4-24-18-15,22-1 1 16,-8-18 0-16,8-3 1 0</inkml:trace>
  <inkml:trace contextRef="#ctx0" brushRef="#br0" timeOffset="19">10092 5495 89 0,'0'0'38'16,"-29"11"-1"-16,13 8 2 16,-13 0-33-16,7 6-1 15,2-1-2-15,0 5-1 16,4-4 1-16,4 1-2 15,3-7 1-15,4-4-1 16,5-15 0-16,0 0-1 16,12 2 1-16,3-18-1 15,2-7 1-15,7-8-1 16,-2-5 1-16,4-3-1 0,1-4 1 15,-2 2-1-15,-3 0 0 16,-2 4 0-16,-4 6 0 16,-1 3 0-16,2 6 0 15,-1 8 0-15,2 3 0 16,2 3 0-16,0 7 0 15,3 2 0-15,1 3 0 16,-1 2 0-16,1 2 0 16,-2 1 0-16,-5 0 0 15,-1-1 0-15,-1 1 0 16,-15-9 0-16,14 21 0 15,-10-8 0-15,-3 1 0 16,-4 4 0-16,-3 4 0 16,-1 3 1-16,-3 4-1 0,1 4 0 15,1-5 0-15,2 3 1 16,4-4-1-16,4-4 1 15,6-3 0-15,6-10-1 16,8-8 0-16,4-7 1 16,5-14-1-16,1-6 0 15,4-10 0-15,-3-4 0 16,-4-6-1-16,-8-1 0 15,-6 0-1-15,-13 1-3 16,-4 14-2-16,-20-6-10 16,8 25-19-16,-21-3-3 15,8 19 0-15,-7-2-2 16</inkml:trace>
  <inkml:trace contextRef="#ctx0" brushRef="#br0" timeOffset="20">11152 5434 73 0,'11'-10'35'0,"-7"-8"0"16,7 10-6-16,-18-14-19 15,9 9-2-15,-16-3-2 16,2 10-1-16,-10 3-1 0,0 10 0 15,-6 6-1-15,2 12 0 16,-3 7-1-16,1 6-1 16,7 5 0-16,4-3 0 15,6-1-1-15,12-6-1 16,13-11 0-16,9-14-2 15,20-9-5-15,4-28-26 16,23-5-4-16,3-23 0 16,13-3-1-16</inkml:trace>
  <inkml:trace contextRef="#ctx0" brushRef="#br0" timeOffset="21">11713 4779 76 0,'-33'57'41'15,"5"17"-2"-15,-10 0 2 16,8 14-27-16,-2-4-9 16,0 5-1-16,2-6 1 15,3-4-3-15,4-10-1 16,9-8 1-16,5-12-2 15,8-15 0-15,9-12 1 16,7-15-1-16,9-15 0 16,4-11 0-16,6-11 1 15,-1-6-1-15,4-3 1 16,-4-1-1-16,-4 5 1 15,-6 6-1-15,-8 9 0 16,-15 20 0-16,13 0 0 0,-14 19 0 16,-6 12 0-16,0 2 0 15,2 7-1-15,2 0-1 16,8-3-2-16,7-12-2 15,19-2-13-15,-1-29-19 16,24-7-1-16,1-23 0 16,18-8-1-16</inkml:trace>
  <inkml:trace contextRef="#ctx0" brushRef="#br0" timeOffset="22">12346 4801 96 0,'-35'33'39'0,"0"32"1"0,-12-3 0 15,13 6-37-15,-5 13 0 16,5 3-2-16,9-1-1 16,6-5-2-16,14-2-2 15,5-18-8-15,22 0-26 16,-3-19 0-16,16-5-1 15,-1-17 0-15</inkml:trace>
  <inkml:trace contextRef="#ctx0" brushRef="#br0" timeOffset="23">12425 5360 81 0,'-25'-12'40'16,"3"20"-1"-16,-12-1 1 0,6 24-20 15,-6-4-16-15,4 4-1 16,2 4 0-16,12 2-2 15,3-2 0-15,13 0 1 16,14-7-2-16,9-5 1 16,10-10-2-16,5-3 1 15,7-10 0-15,-1-7-1 16,-1-9 0-16,0-9 0 15,-6-3 0-15,-9-8 0 16,-7-1 0-16,-7-1 0 16,-10 0 0-16,-3 3 0 15,-5 6 2-15,-3 6-1 16,-2 6 0-16,9 17 1 0,-15-10 0 15,15 10 0-15,-2 11 0 16,12 0 0-16,2 0-1 16,8 4 1-16,1 1 0 15,4 2 0-15,-1 1 0 16,1 0 1-16,-2 3-2 15,-7 4 1-15,-3 2 0 16,-7 2-1-16,-5 3 0 16,-4 2 1-16,-4-2-1 15,-3-2 0-15,-1-3 0 16,2-7 3-16,2-6-3 15,7-15 0-15,0 0 1 16,0 0-1-16,16-30 1 16,0-1-1-16,1-7 1 15,2-4-3-15,1-1 3 0,1-3-1 16,-5 6 1-16,-2 5-2 15,2 4 0-15,-5 6-2 16,8 8-2-16,-5-2-2 16,14 18-7-16,-11-19-13 15,18 19-13-15,-6-12 0 16,9 10 0-16,-6-11 2 15</inkml:trace>
  <inkml:trace contextRef="#ctx0" brushRef="#br0" timeOffset="24">13187 5352 103 0,'-24'33'39'0,"5"18"1"16,-10-14-8-16,13 15-24 0,-10-4-3 16,9 2-1-16,3-4-1 15,7-8 0-15,8-7-4 16,9-12 1-16,10-9-6 15,-1-25-15-15,23 3-17 16,-14-20-2-16,11-3 1 16,-11-19-4-16</inkml:trace>
  <inkml:trace contextRef="#ctx0" brushRef="#br0" timeOffset="25">13212 5043 98 0,'-27'-21'35'15,"8"19"0"-15,-1 3-3 16,9 0-50-16,13 15-17 0,4-6-1 15,21 9-1-15,0-3 1 16</inkml:trace>
  <inkml:trace contextRef="#ctx0" brushRef="#br0" timeOffset="26">13553 5355 115 0,'-30'29'41'15,"-12"-11"1"-15,9 15-3 16,5-7-36-16,1 4 0 15,7 3-2-15,11-2 0 16,10 3-1-16,11-6-1 0,15-1-3 16,7-14-4-1,22 7-17-15,-10-21-16 0,15-4 0 16,-9-17-2-16,3-1 1 15</inkml:trace>
  <inkml:trace contextRef="#ctx0" brushRef="#br0" timeOffset="27">9221 6371 100 0,'-5'13'38'15,"3"10"1"-15,-16 2-4 16,3 13-30-16,-8 6-2 16,-1 9 1-16,-6 4-2 15,1 1 2-15,3-2-2 16,-2-2 1-16,9-10-1 15,2-7-1-15,6-10 0 16,10-14 1-16,1-13-1 16,21-24 0-16,2-11 1 15,8-11-1-15,6-11 1 16,7-12-2-16,0-8 1 15,5-1-1-15,-5 2 1 16,-5 7-1-16,-4 9 1 0,-7 12-1 16,-10 13 1-16,-3 15 0 15,-4 20-1-15,-4 16 2 16,-5 18-2-16,0 7 0 15,-2 13 0-15,5 6 0 16,1 7 0-16,1 0 0 16,2-1 0-16,-1-5 0 15,4-4 0-15,0-8-2 16,6-10-4-16,-9-14-4 15,13 2-14-15,-22-27-9 16,15-5-9-16,-15-15 2 16,1-3 0-16</inkml:trace>
  <inkml:trace contextRef="#ctx0" brushRef="#br0" timeOffset="28">9353 6624 105 0,'-40'-19'39'16,"14"12"-1"-16,1-3 1 16,25 10-31-16,0 0-4 15,19-2-2-15,17 2-2 16,14-5-3-16,16 7-6 15,-2-11-25-15,26 7-4 16,-5-10-1-16,8 8-1 16</inkml:trace>
  <inkml:trace contextRef="#ctx0" brushRef="#br0" timeOffset="29">10120 6476 107 0,'-32'6'40'0,"-13"-2"0"15,6 15-1-15,-12 3-32 0,8 4-2 16,1 2-1-16,9 7 0 15,8-2-2-15,14 3 1 16,11-3-2-16,11-5 2 16,17-8-5-16,10-10 0 15,18-7-2-15,2-12-3 16,12-2-4-16,-13-24-15 15,16 10-13-15,-16-16-1 16,-3 9 3-16,-17-7 26 16,-4 8 8-16,-12 4 4 15,-13 3 6-15,3 22 16 16,-11 2 14-16,-12 5 1 15,-6 9-1-15,10 20-25 16,-10-2-5-16,4 11-2 0,-2-2-2 16,6 4 1-16,3-6-3 15,10-5 2-15,4-7-4 16,3-15-2-16,11-7-4 15,-3-25-16-15,19 1-15 16,-11-17-4-16,9-5 3 16,-11-15-3-16</inkml:trace>
  <inkml:trace contextRef="#ctx0" brushRef="#br0" timeOffset="30">10458 6183 112 0,'-29'-3'38'15,"10"15"0"-15,5 3-4 0,14-15-52 16,10 35-19-16,9-14 0 15,18 6-1-15,6-5-2 16</inkml:trace>
  <inkml:trace contextRef="#ctx0" brushRef="#br0" timeOffset="31">10995 6491 89 0,'0'0'40'16,"-19"12"-1"-16,1 0 3 15,-11-8-20-15,1 14-16 16,-9 5 0-16,7 4 0 15,-2 6-1-15,5 3-5 16,4 0 0-16,9-3 0 0,13-6 0 16,11-8 0-16,14-11 0 15,9-12 0-15,12-12 0 16,9-14 0-16,5-10 0 15,0-9 0-15,0-8 0 16,-7-1 0-16,-5-1 0 16,-5 3 0-16,-8 7 0 15,-10 8 0-15,-8 13 0 16,-9 15 0-16,-7 13 0 15,-14 19 0-15,-4 17 0 16,-4 10 0-16,-3 10 0 16,-2 1 0-16,12 9-12 15,-5-15-11-15,29 8-9 16,-3-21-5-16,30-4-7 0,11-15 2 15,30-8 0-15</inkml:trace>
  <inkml:trace contextRef="#ctx0" brushRef="#br0" timeOffset="32">14052 5677 55 0,'0'0'33'16,"-21"-8"-8"-16,21 8 2 15,-18-4-10-15,18 4-6 16,-21 6 0-16,21-6-4 15,-13 6 0-15,13-6-2 16,15-2-1-16,13-4-1 0,10-3-1 16,17-1 0-16,13-1 0 15,16-1-1-15,6 2 0 16,5 2 0-16,0 3-1 15,-4 2 1-15,-7 3-1 16,-10 0 1-16,-14 0-1 16,-11-1 1-16,-12-4-1 15,-10-2 1-15,-13-4 0 16,-10-4 0-16,-10-6 0 15,-9 0 0-15,-9-3 0 16,-7-3 1-16,-8 1-1 16,1 3 1-16,-7 2-1 15,2 4 1-15,4 4-1 16,2 5-1-16,8 3 1 0,6 5-1 15,10 5 0-15,13-5 1 16,7 22-1-16,13-7 0 16,14 0 0-16,11 1 0 15,12-1 1-15,9 1-1 16,4-3 0-16,3 0 1 15,-4-2-1-15,-4 3 0 16,-13 3 1-16,-10 4-1 16,-15 5 1-16,-22 9-1 15,-12 4 0-15,-19 3 1 16,-12 2 1-16,-12 1 0 15,-11 0-1-15,-3-4 1 16,-1-3-1-16,3-8 1 0,11-5-1 16,11-7-2-16,7-4-1 15,14-11-2-15,19-3-6 16,11-16-15-16,25 3-16 15,4-13 0-15,20 0-2 16,7-9 2-16</inkml:trace>
  <inkml:trace contextRef="#ctx0" brushRef="#br0" timeOffset="33">15953 6294 88 0,'-32'-4'36'16,"18"3"0"-16,14 1 1 15,9-16-33-15,12 3 0 16,14 4-1-16,5-1-1 15,15 2 0-15,5 1 1 16,12 2-1-16,7 1 0 16,13 4 0-16,11-2 0 15,12 4 0-15,7-2 0 16,13-2 0-16,12-1 0 15,13-5 0-15,6-1 0 0,5-3 0 16,4-3 0-16,-1 0-1 16,0 0 0-16,-13 3 0 15,-14 0-1-15,-12 5 0 16,-19 1 1-16,-17 6-1 15,-19 0 0-15,-18 4 0 16,-17 2-1-16,-12-3-1 16,-12 5-2-16,-21-8-6 15,21 7-21-15,-21-7-9 16,0 0-1-16,-4-23 0 15,16 9 0-15</inkml:trace>
  <inkml:trace contextRef="#ctx0" brushRef="#br0" timeOffset="34">20510 5194 83 0,'-18'10'39'0,"12"7"-2"15,-8 2 1-15,11 13-33 16,-15 13-2-16,2 15 0 16,-4 12-1-16,-2 8 2 15,-2 6-1-15,-4-2-1 16,5 0-3-16,-2-17-7 15,17-3-27-15,-8-19-2 16,13-9 1-16,-3-22-3 16</inkml:trace>
  <inkml:trace contextRef="#ctx0" brushRef="#br0" timeOffset="35">20161 5724 79 0,'-35'-18'40'0,"-8"-4"0"15,13 16-1-15,-1-4-16 16,19 7-19-16,12 3-1 15,28-8-2-15,23 1-3 16,19-8-5-16,37 10-24 16,5-14-9-16,25 4 0 15,4-8-3-15</inkml:trace>
  <inkml:trace contextRef="#ctx0" brushRef="#br0" timeOffset="36">21325 6161 76 0,'-65'-7'39'16,"9"6"-2"-16,10-6 2 15,15 11-14-15,17-10-22 16,14 6-1-16,46-16 0 16,24 5 0-16,23-4 0 15,35-3 0-15,28-5 1 16,26 0 0-16,19-1-1 15,15-2 1-15,3 4-1 16,5 5-1-16,-5 1 0 16,-11 8 0-16,-16 2 0 15,-11 4-1-15,-16 4 0 16,-14 3 0-16,-13 2 0 15,-12 0 0-15,-14-1 0 0,-12 1 0 16,-6-1 0-16,-14 1 0 16,-13-2 0-16,-13-2-1 15,-13 2-1-15,-16-2 1 16,-11 2-2-16,-14-5 0 15,0 0 0-15,-25 13-2 16,7-1-1-16,-9-12-8 16,11 14-24-16,-10-6-1 15,10 6 0-15,1-6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8:59.658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1479 12770 41 0,'-9'-17'31'16,"-8"4"2"-16,-7 4 0 15,-4 10-28-15,-12 4 1 16,-1 14 1-16,-17 6-1 16,-2 15 2-16,-11 6-2 15,5 13-1-15,-3-2 0 16,5 9-1-16,6-3-1 15,13 2 0-15,8-7-2 0,17-5 0 16,17-9-1-16,14-8 1 16,21-8-1-16,15-8 0 15,17-8-1-15,5-10-3 16,17-5-1-16,-2-12-4 15,19 8-24-15,-11-15-3 16,3 5-2-16,-15-5 0 16</inkml:trace>
  <inkml:trace contextRef="#ctx0" brushRef="#br0" timeOffset="417">1868 13154 65 0,'-20'-8'36'15,"2"9"0"-15,-11-3 0 16,5 12-32-16,-5 3 0 16,0 9 0-16,1 5-1 15,2 10 0-15,2 0-1 16,6 1-1-16,7-3 0 15,7-6 1-15,8-7-2 16,11-9 1-16,10-13-1 16,9-15 1-16,8-8-1 15,4-7 1-15,2-9 0 16,-2-4 0-16,-3 0 0 15,-7 1 0-15,-9 5 0 0,-9 10 0 16,-7 8-1-16,-11 19 0 16,0 0 0-16,-12 16 0 15,-1 11 0-15,0 6-1 16,3 3 1-16,1 1-1 15,8-4-1-15,3-11-2 16,15-6-3-16,3-26-17 16,17-4-12-16,4-23-1 15,14-12 0-15,0-19-1 16</inkml:trace>
  <inkml:trace contextRef="#ctx0" brushRef="#br0" timeOffset="606">2435 12507 88 0,'-28'33'37'0,"-13"18"0"15,10 30-10-15,-7 3-22 16,7 11-2-16,3 0-2 16,11 0 0-16,11-7-3 15,9-12-3-15,19-4-5 16,1-21-27-16,17-8-1 15,2-18-1-15,12-6 1 16</inkml:trace>
  <inkml:trace contextRef="#ctx0" brushRef="#br0" timeOffset="1135">2895 12994 60 0,'-27'-6'38'16,"7"13"-2"-16,-10-3 1 15,5 14-29-15,-10-2 0 16,2 12-4-16,-1 3 0 16,0 8-2-16,6 0 0 15,4 6-1-15,8-3 0 16,6-2-1-16,9-7 0 15,8-6-1-15,11-11-1 16,8-11-1-16,11-6-2 16,4-17-3-16,12 0-6 0,-10-17-16 15,15 4-5-15,-8-12-3 16,2 6 4-16</inkml:trace>
  <inkml:trace contextRef="#ctx0" brushRef="#br0" timeOffset="1303">3100 13037 70 0,'0'0'36'15,"-14"11"0"-15,4 15 0 16,-8-3-28-16,7 13-4 15,0 2-2-15,2 5 0 16,0-3-1-16,9-3-1 16,4-3-1-16,8-12-1 15,8-3-7-15,-1-20-28 16,13-7 1-16,1-15-1 15,5-7 0-15</inkml:trace>
  <inkml:trace contextRef="#ctx0" brushRef="#br0" timeOffset="1441">3261 12796 79 0,'-19'2'38'0,"1"1"-4"16,4 4-5-16,18 5-65 15,-4-12 1-15,14 17-2 16,0-11 1-16</inkml:trace>
  <inkml:trace contextRef="#ctx0" brushRef="#br0" timeOffset="1820">3463 12984 72 0,'0'32'40'15,"-11"-7"-2"-15,4 10 3 16,-7-14-34-16,5 13-1 16,-1-3-1-16,6 4-2 15,3-5-1-15,1-2-1 16,8-5 0-16,3-2 0 15,5-9-1-15,5-6 0 16,4-9 1-16,2-8 0 16,2-7 0-16,2-7 1 15,-3-6-1-15,-1-5 0 16,-1-3 1-16,-7 3-1 15,-1 3-1-15,-7 3 1 16,0 8-1-16,-3 7 0 16,-8 15 0-16,0 0 0 0,1 21 0 15,-6 3 0-15,4 7-1 16,-1 1 0-16,4 5-2 15,2-6-2-15,7 0-2 16,0-17-4-16,21 1-30 16,-9-16 3-16,18-1-2 15,-6-18 1-15</inkml:trace>
  <inkml:trace contextRef="#ctx0" brushRef="#br0" timeOffset="2272">4128 13014 73 0,'0'0'38'0,"-11"7"0"16,3 12 2-16,-11 2-29 15,5 6-7-15,-1 2-1 16,5 1-2-16,-1 1 0 0,5-3 0 16,3-5 0-16,3-1-1 15,5-12 1-15,-5-10 0 16,22-3-1-16,-7-10 1 15,3-9 0-15,2-4 0 16,-2-9 1-16,1-2-2 16,-2-1 1-16,-2 5-1 15,-4 4 1-15,-2 7-1 16,-5 8 1-16,-4 14-1 15,0 0 1-15,4 12-1 16,-2 3 0-16,5 1 0 16,2-1 0-16,7-4 1 15,6-7-1-15,8-8 0 16,3-10 1-16,6-4 0 0,-1-5 0 15,4-2 1-15,-5-2-1 16,-6 5 0-16,-7 6 0 16,-2 9 0-16,-9 13 0 15,-8 11 0-15,-5 11-1 16,-5 8 0-16,-2 4-2 15,0 1-2-15,7 11-13 16,-14-17-20-16,19 2-7 16,-6-20 3-16,11-3-2 15</inkml:trace>
  <inkml:trace contextRef="#ctx0" brushRef="#br0" timeOffset="3648">5804 12730 60 0,'19'-3'37'0,"-19"3"-1"0,12 36 1 15,-12-5-34-15,3 14 0 16,-5 6 0-16,3 10-1 16,-6 5-3-16,2-3 0 15,-1 5-4-15,-3-17-13 16,7 0-18-16,-1-13 1 15,4-12-3-15,-3-26 2 16</inkml:trace>
  <inkml:trace contextRef="#ctx0" brushRef="#br0" timeOffset="3822">5721 13019 73 0,'-20'2'40'0,"11"14"-1"0,4-3 1 15,21 0-33-15,7 2-4 16,16-5-2-16,16-4-4 15,4-13-33-15,21 1-2 16,1-9-1-16,7-1-2 16</inkml:trace>
  <inkml:trace contextRef="#ctx0" brushRef="#br0" timeOffset="6161">7335 12485 57 0,'0'-10'35'16,"0"10"1"-16,-1 10-4 15,-4 6-29-15,1 14-1 16,-1 5 0-16,0 16-1 15,-8 5 2-15,1 12-2 16,-4 4 1-16,4 0-1 16,-3-9 2-16,2-6 0 15,1-13-1-15,8-12 2 0,-1-20-2 16,5-12 1-16,6-36-1 15,4-7-1-15,4-13 1 16,1-10-1-16,4-12 0 16,-3-6 0-16,4-3 0 15,-6 8 0-15,2 7-1 16,-5 12 1-16,-1 13-1 15,-5 15 2-15,0 19-2 16,-5 13 0-16,11 33 0 16,-6 13-1-16,2 16 1 15,5 11-1-15,5 10 1 16,8 2 0-16,5 1-1 15,6-6 0-15,8-12 1 16,2-11 1-16,1-14 0 0,2-15 1 16,-5-19 0-16,-3-15 0 15,-10-19 0-15,-3-12 0 16,-11-14 1-16,-5-8-2 15,-8-5 1-15,-1-9-2 16,-8 3 0-16,-3 4 0 16,-1 7-1-16,-2 11-1 15,2 13-2-15,0 7-1 16,9 28-7-16,-8-11-26 15,17 26-1-15,-1-2-2 16,12 11 1-16</inkml:trace>
  <inkml:trace contextRef="#ctx0" brushRef="#br0" timeOffset="6353">8186 12704 76 0,'5'23'40'0,"-13"-10"-1"15,3 11 1-15,-5-2-37 16,0 10 0-16,1 0-1 15,3 6 0-15,2-4-2 16,4 2 0-16,7-4-4 16,0-18-5-16,21 1-28 15,-9-21-2-15,12-6-1 16,-5-18 0-16</inkml:trace>
  <inkml:trace contextRef="#ctx0" brushRef="#br0" timeOffset="6529">8275 12288 72 0,'-31'-38'39'15,"-5"7"-1"-15,9 16 1 16,-7 9-35-16,20 11-2 16,14-5-2-16,0 0-6 15,35 13-27-15,-4-17-4 16,20 0-1-16,3-7 1 15</inkml:trace>
  <inkml:trace contextRef="#ctx0" brushRef="#br0" timeOffset="6714">8703 12143 66 0,'-9'34'38'15,"0"17"1"1,-14 4 0-16,9 9-26 0,-4 8-10 16,5 11-1-16,3 2-1 15,4-1 0-15,2-5 0 16,8-6-3-16,5-6-3 15,-3-21-9-15,10-3-25 16,-3-20 1-16,7-9-1 16,-8-22 0-16</inkml:trace>
  <inkml:trace contextRef="#ctx0" brushRef="#br0" timeOffset="7180">8526 12614 79 0,'-28'-5'41'0,"14"10"-1"16,3-2 2-16,11-3-38 15,11 9-1-15,15-7 0 16,9-3 0-16,12-1-1 16,2-3 0-16,6 3-1 15,-2 1 1-15,-2 3-2 16,-5 5 1-16,-6 7 0 15,-8 6-1-15,-10 8 1 16,-8 4 0-16,-5 6-1 16,-6-1 1-16,-4 5 0 15,-4-5-1-15,-4-4 0 16,3-5 0-16,-1-7 1 15,2-10-1-15,5-11 0 16,0 0 1-16,1-19-1 0,5-9 1 16,2-9 0-16,2-3-1 15,4-5 1-15,-2 0 0 16,1 1-1-16,-4 6 1 15,2 9 1-15,-2 5-2 16,0 10 2-16,2 2-2 16,1 7 1-16,6-1-3 15,6-2 1-15,7 5-4 16,2-10-3-16,15 15-12 15,-16-19-20-15,18 12-1 16,-15-13 0-16,12 11 1 16</inkml:trace>
  <inkml:trace contextRef="#ctx0" brushRef="#br0" timeOffset="7363">9473 12491 96 0,'-9'21'38'15,"-9"-6"3"-15,10 13-2 16,-16-2-34-16,12 11-1 16,0 4-1-16,4 2-2 15,-2 3 0-15,8 0 0 16,0-3-2-16,4-5 0 15,5-5-2-15,0-17-4 16,16 4-14-16,-11-28-20 16,13-5 1-16,-9-21-1 15,9-3 1-15</inkml:trace>
  <inkml:trace contextRef="#ctx0" brushRef="#br0" timeOffset="7497">9433 12331 90 0,'-25'-33'39'0,"13"21"2"0,0 4-3 16,12 8-33-16,1 13-5 15,10-6-5-15,23 15-32 16,-5-9-3-16,15 8 1 16,1-6-2-16</inkml:trace>
  <inkml:trace contextRef="#ctx0" brushRef="#br0" timeOffset="7712">9965 12525 100 0,'-35'26'40'0,"-14"-3"4"15,1 16-4-15,-1-4-36 16,5 7-1-16,4 3 0 0,14 1-2 16,8-2 1-16,20-7-1 15,18-9-1-15,17-13-2 16,22-5-6-16,6-29-22 15,32 1-12-15,7-22 0 16,21-2-1-16</inkml:trace>
  <inkml:trace contextRef="#ctx0" brushRef="#br0" timeOffset="8538">11150 12145 59 0,'0'0'39'15,"6"-15"-2"-15,-6 15 1 16,-4 13-25-16,-1 13-9 16,-7 9 0-16,3 20 1 15,-8 11-1-15,2 15-1 16,-8 6 0-16,5 12 0 0,-4-3-1 15,4-4 1-15,0-12-2 16,4-11 0-16,4-16 1 16,8-17 0-16,5-26-1 15,5-20 1-15,8-24-1 16,5-17 0-16,5-19 1 15,4-12-1-15,3-11 1 16,-2-7-2-16,1-2 1 16,-2 3-1-16,-2 13 0 15,-5 13 1-15,-3 16-1 16,-6 18 0-16,0 20 0 15,-4 23 1-15,-2 23-1 16,1 19 0-16,0 12 0 16,2 14 2-16,5 9-2 15,3 5 0-15,3 4-1 0,7 0 1 16,2-5 0-16,-1-11-1 15,5-6-2-15,-5-17-3 16,3-10 0-16,-13-30-9 16,13 1-14-16,-24-33-12 15,0-2 1-15,-16-22 0 16,-1-1 1-16</inkml:trace>
  <inkml:trace contextRef="#ctx0" brushRef="#br0" timeOffset="8699">11214 12510 93 0,'-36'2'40'0,"21"14"0"0,11-4 0 15,20 2-37-15,22-3-2 16,14-4-3-16,23 0-2 16,5-19-11-16,22 12-24 15,-1-12 0-15,11 3-2 16,-7-6 3-16</inkml:trace>
  <inkml:trace contextRef="#ctx0" brushRef="#br0" timeOffset="9066">12154 12515 96 0,'-49'16'41'15,"2"10"2"-15,-8-7-3 16,10 10-37-16,7 0 0 16,9 4-1-16,9 3 0 15,13 0-2-15,13-4 1 0,16-3-1 16,13-8-1-16,11-9-2 15,13-7-2-15,6-17-3 16,14 2-8-16,-16-26-19 16,14 10 0-16,-25-20 17 15,7 12 10-15,-21-5 3 16,-11 8 6-16,-11 9 4 15,-22 0 8-15,6 22 19 16,-24 2 3-16,10 23-19 16,-16 0-7-16,9 13-3 15,-1 6-3-15,7 3-2 16,7-1 1-16,6 2-2 15,10-6 0-15,3-11-3 16,13-6-4-16,-7-28-22 0,16 0-10 16,-5-24 0-16,7-4-1 15</inkml:trace>
  <inkml:trace contextRef="#ctx0" brushRef="#br0" timeOffset="9234">12538 12196 92 0,'-10'4'40'0,"1"6"-1"15,11 15-1-15,8 6-41 16,8-6-3-16,21 11-32 16,-2-7-1-16,12 4-1 15,4-8 3-15</inkml:trace>
  <inkml:trace contextRef="#ctx0" brushRef="#br0" timeOffset="9583">13076 12529 91 0,'-33'7'41'0,"9"6"1"16,-15-10 0-16,5 5-35 15,-7 9-2-15,7 3-3 16,0 7 1-16,7 0-2 16,10 4 1-16,4-2-2 15,16-3 1-15,9-8 0 16,12-9-1-16,8-11 1 15,6-12-1-15,7-15 0 16,2-11 1-16,3-13-1 16,-3-9 1-16,-2-11-1 15,-5-3 0-15,-7 2 1 0,-4 4-1 16,-7 12 1-16,-4 16-1 15,-10 21 0-15,-8 21 1 16,-15 32-1-16,-3 15 0 16,-5 20 1-16,-2 8-2 15,-2 3-4-15,13 11-12 16,-10-27-10-16,32 4-15 15,-2-22-1-15,23-5 0 16,5-25-1-16</inkml:trace>
  <inkml:trace contextRef="#ctx0" brushRef="#br0" timeOffset="10665">14635 12462 67 0,'0'0'39'15,"-2"10"-1"-15,2-10 1 16,0 0-32-16,-1 12-1 16,1-12-2-16,27 2-2 15,3-4 0-15,14-3-1 16,12-4 1-16,15-1-2 15,7-5 1-15,9-3 0 0,1 3-1 16,-3 2 0-16,-6 1 1 16,-11 5-1-16,-12 3 0 15,-13 2 0-15,-14 2 0 16,-11 3 0-16,-18-3 1 15,0 0-1-15,-13 0 0 16,-11-8 1-16,-12-3 0 16,-9-1 1-16,-12-7-1 15,-4-3 1-15,-5-3 0 16,3 2-1-16,3-1 1 15,8 4-1-15,9 2 0 16,14 5 0-16,15 8-1 16,14 5 0-16,22 7 0 15,15 4 0-15,18 2 0 0,9 2 0 16,15 5 0-16,7 0 0 15,7-1 0-15,-3 2 0 16,-5 0 1-16,-14 1-1 16,-15 2 0-16,-17 2 1 15,-22 2 0-15,-21 7 0 16,-23-1-1-16,-17 5 1 15,-16-1-1-15,-9 2 1 16,-9-6-1-16,5-1-1 16,6-7 0-16,9-9-3 15,16 0-2-15,8-19-10 16,34 2-15-16,0 0-9 15,24-19 0-15,0-4-2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42:54.8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12784 1857 51 0,'1'-19'32'15,"-1"1"1"-15,0 4 1 16,-5 1-28-16,5 13 2 16,0 0-2-16,0 0-1 15,-3 22 0-15,5 7-2 16,-5 14 0-16,5 12-3 15,-5 8 2-15,0 13-3 16,0 12 1-16,-3 2-1 16,1 1-1-16,0-6-3 15,7-5-3-15,-9-26-16 16,16-2-9-16,-3-24-2 0,9-18 2 15,1-24-1-15</inkml:trace>
  <inkml:trace contextRef="#ctx0" brushRef="#br0" timeOffset="211">12858 2238 73 0,'-16'9'37'16,"3"10"-2"-16,-2-6 2 15,13 9-32-15,-2-11-2 16,4-11 0-16,24 9-2 15,4-18-2-15,9-6-2 16,4-17-3-16,11 3-3 16,-7-21-14-16,11 3-10 15,-9-7 0-15,3 3-4 16,-15-7 5-16</inkml:trace>
  <inkml:trace contextRef="#ctx0" brushRef="#br0" timeOffset="375">13262 1760 63 0,'-14'9'34'15,"-5"8"0"-15,4 20-2 16,-12 2-18-16,15 17-8 15,-6 2 0-15,6 9-5 16,2 3 1-16,3 0-2 16,6 4-3-16,0-12-7 15,14 8-21-15,-3-20-5 16,8-4 1-16,2-16 0 15</inkml:trace>
  <inkml:trace contextRef="#ctx0" brushRef="#br0" timeOffset="923">13383 2290 75 0,'-16'19'36'0,"-3"-4"-1"16,6 4 0-16,4-4-32 15,7 2-1-15,2-17 2 16,14 18-1-16,1-17-1 16,8-1 0-16,2-6 0 15,7-2-1-15,0-6 0 16,-2-3 0-16,-1 1 0 0,-1-4 0 15,-5 1-1-15,-3-1 1 16,-5 2-1-16,-4 3 0 16,-5 2 1-16,-6 13-1 15,2-12 0-15,-2 12 0 16,-13 29-1-16,0 7 1 15,-2 19 0-15,-4 13 1 16,2 19-1-16,-1 11 1 16,0 6-1-16,2 5 1 15,4-6-1-15,3-9 1 16,4-14-1-16,1-16 1 15,2-21-1-15,1-15 0 16,1-28 1-16,0 0-1 16,-16-27 2-16,5-6-1 0,-7-18 1 15,0-4-1-15,-4-8 1 16,1 2-1-16,2 0 0 15,4 5-2-15,7 4 2 16,7 5-3-16,10 10 2 16,6 0-3-16,16 11-4 15,0-12-30-15,22 19-1 16,-1-14 0-16,18 9 0 15</inkml:trace>
  <inkml:trace contextRef="#ctx0" brushRef="#br0" timeOffset="1419">14091 2298 80 0,'-17'4'38'15,"-9"-4"-1"-15,1 15 1 16,-12 1-33-16,7 9 0 15,-5 4-1-15,6 7-1 16,0-2-1-16,5 1 0 16,9-3-1-16,7-6 0 15,11-13 0-15,13-13 0 0,10-17 0 16,9-13 0-16,8-11 0 15,5-12 0-15,2-6 0 16,-1-10-1-16,-4 1 1 16,-8 2 0-16,-8 10 0 15,-9 5 0-15,-10 13-1 16,-6 8 1-16,-9 15 0 15,-5 18 0-15,-8 14-1 16,-1 13 0-16,0 8-1 16,0 12 0-16,6 2 1 15,4 2-2-15,9-1-1 16,9-7-2-16,13-5-6 15,-3-20-26-15,22-1-2 16,-4-20 1-16,12 1-2 0</inkml:trace>
  <inkml:trace contextRef="#ctx0" brushRef="#br0" timeOffset="2050">14523 2252 85 0,'-14'6'36'16,"-4"2"2"-16,7 17 0 15,-10-2-33-15,7 10-1 16,-5 0-1-16,7 4-1 15,0-2 0-15,3-5 0 16,3-3-1-16,1-6-1 16,4-9 1-16,1-12 0 15,7-11-1-15,5-11 1 16,2-9 0-16,2-5-1 0,2-4 1 15,3-6 0-15,-1 3-1 16,0 1 0-16,-3 8 1 16,-2 5-2-16,-1 7 1 15,-4 5 0-15,2 7 0 16,1 0-1-16,4 5 1 15,1 0 0-15,5 0 0 16,3 3 0-16,2-1 0 16,5 0 0-16,-2 1 0 15,-2 0 0-15,-4 1 0 16,-3 1 0-16,-5 0 1 15,-8 4-1-15,-9-4 1 16,-6 21 0-16,-8-5 0 16,-4 6 1-16,-4 3-1 0,-4 10 0 15,2 1 0-15,1 8 0 16,3-3 0-16,9-1-1 15,7-3 0-15,7-7 1 16,11-9-1-16,8-13 0 16,7-12 0-16,5-14 1 15,-2-9-1-15,1-13 1 16,-4-2-1-16,-5-9 0 15,-6-4 1-15,-4-1 0 16,-8 8-1-16,-6 3 0 16,-2 8-1-16,-4 6 0 15,0 11-2-15,-3 8 0 16,9 12-1-16,-10 17-4 15,15 8-11-15,-1-7-21 0,13 11 2 16,-1-8-2-16,16 7 3 16</inkml:trace>
  <inkml:trace contextRef="#ctx0" brushRef="#br0" timeOffset="2508">15303 2154 62 0,'24'-8'37'0,"-21"-7"0"16,-3 15 2-16,-19-16-22 15,6 23-4-15,-20-3-6 16,2 13-1-16,-6 3-1 15,2 9-1-15,0 3-1 16,5 5 0-16,7-1-1 16,10 2 0-16,10-7-1 0,11-3 0 15,10-15 0-15,11-8-1 16,7-12 1-16,4-9-1 15,3-8 1-15,-2-12-1 16,-3 1 1-16,-3-6-1 16,-7 6 1-16,-4 1-1 15,-10 9 0-15,-4 6 0 16,-10 19 0-16,0 0 0 15,0 0 0-15,-5 39 0 16,-6 5-1-16,1 16 2 16,-4 13-2-16,-1 9 3 15,-2 3-2-15,-3 3 1 16,1-4-1-16,1-9 1 15,-3-11-1-15,3-14 1 0,-3-12-1 16,2-15-1 0,3-11 0-16,-3-19-2 0,10-14 0 15,0-14-1-15,9-6-4 16,-5-25-11-16,23 4-19 15,-8-19-4-15,18 10 2 16,-4-9-1-16</inkml:trace>
  <inkml:trace contextRef="#ctx0" brushRef="#br0" timeOffset="3127">15500 2318 91 0,'0'0'39'15,"12"23"-1"-15,-12-23-1 16,23 2-32-16,-1-6 1 0,8-3-2 15,6-7-1-15,8-6-1 16,1-4-1-16,4-5 0 16,-4-4 0-16,-3 3 1 15,-12-3-1-15,-6 3 1 16,-11 7-1-16,-13 8 1 15,-9 4-1-15,-12 13 1 16,-6 12 0-16,-6 6-2 16,-3 8 2-16,1 9-2 15,1 3 1-15,9 0-1 16,6 0 0-16,10-5 0 15,13-11 0-15,9-5 0 16,8-13 1-16,12-8-1 16,3-8 0-16,7-7 1 0,-2-3-1 15,1-4 1-15,-5 2-1 16,-6 2 1-16,-5 5-1 15,-7 4 0-15,-7 6 0 16,-12 5 1-16,1 10-1 16,-7 5 0-16,-2 4 0 15,-1 3 0-15,1 2 0 16,0 0-1-16,2-4 1 15,6-4 0-15,0-16 0 16,26-10 0-16,1-10 0 16,6-12 0-16,7-10 0 15,7-9 1-15,2 2-1 16,-1-3 1-16,-5 13-1 15,-7 5 1-15,-11 17-1 0,-11 16 1 16,-10 18-1-16,-16 13 0 16,-3 7-2-16,-5 3-3 15,6 8-8-15,-6-17-10 16,23 11-10-16,-4-28-12 15,29-3 1-15,9-23-2 16</inkml:trace>
  <inkml:trace contextRef="#ctx0" brushRef="#br0" timeOffset="4279">18168 1786 76 0,'5'-17'39'0,"-13"0"-1"15,8 17 1-15,-13-6-35 16,13 6 0-16,-16 19 0 15,5 7-2-15,-7 10 0 16,0 11-1-16,-1 7 0 16,-2 5-2-16,-1 0 3 15,3 1-2-15,3-6 1 16,3-9-2-16,5-11 2 15,5-11-2-15,3-11 2 16,0-12 0-16,15-10 0 16,0-13 0-16,1-18 0 0,6-10 1 15,0-8-1-15,2-12 2 16,1-5-3-16,-3 1 3 15,-4 5-3-15,-2 6 3 16,-3 15-2-16,-4 11 1 16,-2 12-2-16,-4 15 1 15,-3 11 0-15,-1 26-2 16,-1 5 2-16,0 6-2 15,3 3 1-15,4 1 0 16,3-3 0-16,5-1-1 16,9-13 2-16,2-11-1 15,5-13 1-15,6-6-1 16,0-11 1-16,-1-6 0 0,-1-3 0 15,-1 2 0 1,-9 1-1-16,-3 1 1 0,-6 11-1 16,-14 11 1-16,10 10-1 15,-11 12-1-15,-7 11 1 16,-2 7-1-16,0 7 1 15,-3 8-2-15,6 2 0 16,0-3-2-16,10-3 0 16,2-11-3-16,17 4-8 15,-8-26-23-15,19 9-1 16,-4-24-1-16,15 1 0 15</inkml:trace>
  <inkml:trace contextRef="#ctx0" brushRef="#br0" timeOffset="4674">18853 1994 94 0,'-22'-13'39'0,"3"18"1"16,-13-3-3-16,3 14-33 16,-1 6-1-16,2 6-2 15,2 2 1-15,4 5 0 16,4-1 0-16,4-1-2 15,6-4 1-15,6-3-1 16,4-8 1-16,9-5 0 16,8-10 0-16,8-7-1 15,5-10 1-15,6-6-1 16,3-11 1-16,5-5 0 15,-3-3 0-15,0-1 0 16,-10 3-1-16,-5 3 2 0,-8 7-2 16,-6 7 2-16,-14 20-2 15,0 0 0-15,-15 6 0 16,1 18 0-16,-5 7-1 15,1 6 0-15,3 5-1 16,2-1 0-16,12 2-1 16,8-6-2-16,15-7 0 15,3-17-5-15,24 7-24 16,-10-26-5-16,22 5 0 15,-9-16 0-15</inkml:trace>
  <inkml:trace contextRef="#ctx0" brushRef="#br0" timeOffset="5204">19377 2039 96 0,'-12'-11'39'15,"-17"-2"1"-15,7 19 0 16,-8-4-36-16,1 8 0 16,-3 4-2-16,6 4 0 15,0 7-1-15,10 1-1 16,4 1 1-16,10-3-1 15,7 0 0-15,8-4-1 16,7-5 2-16,8-5-1 16,5-8 1-16,0-6 0 15,3-4-1-15,-1-7 1 16,-3-3 0-16,-4-4-1 15,-5-2 1-15,-4 3 0 16,-6-1-1-16,-2 8 1 16,-4-3-1-16,-7 17 1 0,0 0-1 15,0 18-1-15,-7 13 1 16,-4 15-1-16,-4 24 0 15,-2 9 1-15,0 14 0 16,-3 11 1-16,3-5-1 16,-1 4 1-16,2-10-1 15,2-11 2-15,0-21-2 16,-1-10 0-16,-2-20 0 15,2-15-1-15,-4-17 1 16,4-15 0-16,1-17 0 16,3-13 0-16,6-9-1 15,6-13-1-15,6-7 2 16,11-7-1-16,5 1 0 15,4 3-1-15,4 9-1 16,2 2-3-16,11 17-7 0,-9-6-21 16,17 25-4-16,-13-2-2 15,9 15-1-15</inkml:trace>
  <inkml:trace contextRef="#ctx0" brushRef="#br0" timeOffset="5593">19837 2088 97 0,'0'0'40'15,"-11"2"1"-15,11-2-1 16,-19 20-35-16,16-6-1 16,-2 5-1-16,2 6-1 15,-3 4 0-15,-1 8 0 16,0 1-1-16,-2 2 0 0,2-3 0 15,-2-2-1-15,0-10 0 16,4-2 0-16,5-23 1 16,0 0-1-16,14-10 0 15,-1-18 1-15,4-7-1 16,3-5 1-16,1-3 0 15,2-2-1-15,1 0 1 16,-6 11 0-16,-3 4-1 16,-3 10 1-16,-3 10-1 15,-9 10 0-15,12 3 0 16,-10 11 0-16,-1 10-1 15,-1 2-1-15,1 8-2 16,-1 0-1-16,5 4-2 0,-5-11-5 16,14 16-23-16,-13-23-3 15,16 6-3-15,-6-20 1 16</inkml:trace>
  <inkml:trace contextRef="#ctx0" brushRef="#br0" timeOffset="5977">20133 2156 96 0,'-8'19'40'16,"-5"-8"1"-16,13 6-2 15,-2-4-36-15,12-8-1 16,9-7 0-16,10-5 0 0,4-4 0 15,7-2-1-15,-2-2 1 16,1-4 0-16,-5-2-1 16,-6 3 1-16,-8-3-1 15,-7 2 2-15,-12 2-2 16,-7 5 0-16,-5 2 0 15,-8 10 0-15,-5 10-1 16,-4 4-1-16,-2 9 1 16,-1 8-1-16,4 1 1 15,4 7-1-15,6-4 0 16,10-2 0-16,10-9 1 15,11-6-2-15,17-11-1 16,11-14-2-16,19 0-11 16,-4-25-19-16,20 5-6 0,-8-20 1 15,5 6-2-15</inkml:trace>
  <inkml:trace contextRef="#ctx0" brushRef="#br0" timeOffset="6274">20751 1962 112 0,'-42'16'41'0,"3"17"1"16,-7-9 0-16,12 6-40 15,5-2 1-15,11-4-3 16,7-1 1-16,13-9-1 16,11-4 1-16,11-6-2 15,5-5 1-15,7-2 0 16,-1-1 0-16,-1-2 0 15,-4 3 1-15,-6 3-1 16,-7 5 1-16,-9 7-1 0,-9 3 0 16,-9 7 1-16,-4 3-1 15,-3 5 0-15,0-1-1 16,-2 1-1-16,4 0-2 15,2-10-3-15,19 4-12 16,-6-24-18-16,14-3-4 16,0-17 0-16,15-1-1 15</inkml:trace>
  <inkml:trace contextRef="#ctx0" brushRef="#br0" timeOffset="6456">21044 2010 114 0,'-13'17'42'16,"2"16"0"-16,-12-2 0 0,-6 4-40 15,14 5-1-15,2 1 0 16,6-2-2-16,5-9-3 16,9-2-4-16,-7-28-28 15,23 16-5-15,-8-26 0 16,11 1-2-16</inkml:trace>
  <inkml:trace contextRef="#ctx0" brushRef="#br0" timeOffset="7018">21320 2057 104 0,'0'0'42'0,"-11"11"0"0,11 7-1 15,-4-4-38 1,-2 7 0-16,-8 3 0 0,5 4-1 16,-2 2-1-16,4-2 0 15,2-3-1-15,8-5 1 16,7-7 0-16,7-6-1 15,6-13 1-15,4-9-1 16,5-6 1-16,4-7-1 16,-1-9 1-16,0-4 1 15,-4 4-1-15,-7 2 0 16,-3 7 0-16,-6 5 0 15,-5 11-1-15,-10 12 2 16,-6 18-2-16,-4 6-3 16,-1 6 2-16,-4 1-3 0,2 5-2 15,-1-7-6-15,18 9-24 16,-9-27-4-16,18 6-1 15,-13-17-1-15</inkml:trace>
  <inkml:trace contextRef="#ctx0" brushRef="#br0" timeOffset="7516">21760 2055 106 0,'-10'23'40'0,"-10"-9"2"15,10 13-1-15,-15 1-36 16,14-5-2-16,0-4 0 15,6 1-1-15,1-6-1 16,8-3 0-16,-4-11 0 0,18-2 0 16,-3-7-1-16,4-3 1 15,0-6 0-15,5-2 0 16,-3-8 0-16,1 4 0 15,-4-2 0-15,-2 3 0 16,-3 5-1-16,-3 2 2 16,-3 2-2-16,-7 14 0 15,0 0 0-15,0 0 0 16,8 19 0-16,-9-2 0 15,0-1 0-15,2 2 0 16,2-2 0-16,1-3-2 16,6-3 2-16,2-7-1 15,6-5 2-15,3-3-1 16,2-8 2-16,1 1-2 0,3-5 0 15,-3-4 0-15,-1 4 0 16,-3 0 0-16,-4 4 0 16,-6 9 0-16,-10 4 0 15,6 15 0-15,-10 8 0 16,-6 7 0-16,1 8-4 15,-5-1-7-15,12 23-24 16,-13-20-3-16,19 21-1 16,-8-17-3-16</inkml:trace>
  <inkml:trace contextRef="#ctx0" brushRef="#br0" timeOffset="8513">21544 2701 95 0,'-22'-22'38'16,"9"16"0"-16,-10-6 1 15,9 8-37-15,-15 6 1 16,0 7 1-16,-5 9-1 16,1 8 0-16,-4 6 0 15,1 7-1-15,5-3-1 16,5 2 1-16,9-2-1 15,9-2-1-15,11-10 1 16,11-6-2-16,10-5 1 16,5-5 0-16,6-3 0 15,0-1 0-15,-4 0 1 16,-3 2-1-16,-9 3 0 0,-7 5 1 15,-15 9-1-15,-8 8 0 16,-11 2 0-16,-3 4 0 16,-4 0-1-16,1-3-1 15,7-5-1-15,4-8-3 16,17 1-12-16,0-22-20 15,23-10-1-15,0-14 0 16,16 5 0-16</inkml:trace>
  <inkml:trace contextRef="#ctx0" brushRef="#br0" timeOffset="8928">21673 2949 81 0,'3'-14'40'16,"-3"14"-2"-16,-11 3 1 15,7 12-17-15,-7-1-20 16,3 7 1-16,-3 5-1 15,2 4 0-15,0 4 0 16,2 3 0-16,3-5 0 16,4 1 0-16,4-7-1 15,6-9 1-15,5-10-1 16,8-10 0-16,7-11 0 15,8-14 1-15,3-7-1 16,5-8 0-16,0-4 0 16,0-2-1-16,-6 2 1 15,-6 9 0-15,-8 3 0 16,-6 12 0-16,-10 12-1 0,-10 11 1 15,0 10-1-15,-10 13 2 16,-4 11-2-16,0 2 0 16,-3 9-2-16,3 0 1 15,5-1-1-15,3-4-1 16,14-9-2-16,4-20-9 15,25 6-10-15,-13-38-8 16,27 6-8-16,-6-24 0 16,13-1-1-16,-6-19 3 15</inkml:trace>
  <inkml:trace contextRef="#ctx0" brushRef="#br0" timeOffset="9123">22461 2453 113 0,'-15'24'41'0,"-12"5"0"16,8 22 0-16,-8 7-38 15,9 6-1-15,1 6 0 16,3 2-1-16,5 1-2 16,2-2-2-16,6 1-3 15,-4-14-10-15,16 4-23 16,-8-18-2-16,16-2 1 15,-2-24-1-15</inkml:trace>
  <inkml:trace contextRef="#ctx0" brushRef="#br0" timeOffset="9459">23178 2328 107 0,'-10'-33'41'16,"-15"-4"0"-16,3 24-3 15,-8 5-34-15,-3 20 0 16,-8 12-1-16,-3 19-1 15,-3 13-1-15,3 14 1 16,-3 13-1-16,6 7 0 16,2 4 0-16,10-1 1 15,10-4-2-15,5-8 0 16,13-10-2-16,3-11-3 0,15-5-10 15,-9-28-20-15,19 1-6 16,-11-27 1-16,10-1-2 16</inkml:trace>
  <inkml:trace contextRef="#ctx0" brushRef="#br0" timeOffset="9627">22701 2945 113 0,'-23'-7'40'15,"23"7"1"-15,-20 7-2 16,20-7-37-16,24 13-1 15,2-11-3-15,11 5-4 16,-1-13-27-16,21 11-6 16,-4-11 1-16,13 7-2 15</inkml:trace>
  <inkml:trace contextRef="#ctx0" brushRef="#br0" timeOffset="10031">23284 2908 114 0,'-29'13'41'16,"-16"-5"1"-16,6 14-1 15,-6-1-37-15,3 7 0 16,1 4-1-16,6 0 0 16,7-1 0-16,13 1-3 15,7-4 0-15,13-5 0 16,11-9 0-16,8-8 0 15,9-10 0-15,6-6 0 16,0-9 0-16,3-6 0 0,0-6 0 16,-5-5 0-16,-7 4 0 15,-2-4 0-15,-9 6 0 16,-5 4 0-16,-4 6 0 15,-5 8 0-15,-5 12 0 16,-5 11 0-16,0 8 0 16,-5 9 0-16,1 4 0 15,0 6 0-15,7-1 0 16,1-2 0-16,12-9-5 15,9-15-3-15,17-2-11 16,-9-32-6-16,29 6-7 16,-12-31-5-16,19-1-4 15,-9-23-1-15,7 4 4 16</inkml:trace>
  <inkml:trace contextRef="#ctx0" brushRef="#br0" timeOffset="10228">23863 2317 93 0,'-24'42'42'16,"-17"10"0"-16,12 20 1 15,-9-2-21-15,8 12-18 16,3 1-1-16,8-2-1 16,6-3-2-16,4-10-2 15,8-3-3-15,-2-20-13 16,17 4-11-16,-14-26-13 15,12-4 1-15,-12-19-1 16,0 0 1-16</inkml:trace>
  <inkml:trace contextRef="#ctx0" brushRef="#br0" timeOffset="10399">23538 2792 91 0,'-16'-9'42'16,"10"20"0"-16,6-11-1 15,2 22-11-15,14-20-30 16,12-3-1-16,10 2-3 15,2-18-12-15,23 17-23 16,-5-17-2-16,13 11 0 16,-5-14-1-16</inkml:trace>
  <inkml:trace contextRef="#ctx0" brushRef="#br0" timeOffset="10751">23975 2931 117 0,'-39'18'41'0,"18"7"1"15,5-20-1-15,32-10-38 16,1-2-1-16,15-7-1 16,7-7 0-16,5 0 1 15,2-7-2-15,-3-2 1 16,-5-1 0-16,-11 0 0 15,-11 2-1-15,-11 2 0 16,-17 11 2-16,-11 5-2 16,-10 11 0-16,-11 15 0 15,-5 8 0-15,3 8 0 0,2 5 0 16,5 5 0-16,13 1 0 15,13-7 0-15,14-2 0 16,15-18 0-16,19 0-6 16,-1-22-14-16,25 14-8 15,-18-27-8-15,17 10-8 16,-11-12 0-16,5 8 0 15</inkml:trace>
  <inkml:trace contextRef="#ctx0" brushRef="#br0" timeOffset="12657">15792 8190 78 0,'0'0'35'0,"-4"-11"0"16,4 11 0-16,0 0-31 15,-11 26-1-15,8 0 0 0,2 19 0 16,-5 9 0-16,3 16-1 16,-4 11 1-16,3 10-1 15,-3 3 0-15,2-1-3 16,5-3-1-16,-2-21-10 15,12-3-22-15,-2-23-2 16,12-13 0-16,-2-22-1 16</inkml:trace>
  <inkml:trace contextRef="#ctx0" brushRef="#br0" timeOffset="12843">15797 8787 94 0,'-27'-10'36'0,"12"11"1"0,1-4 0 16,14 3-32-16,0 0-2 15,28-8-1-15,10-5-2 16,6-11-3-16,18 0-10 16,-1-21-24-16,13-1 2 15,-4-11-2-15,2-1-1 16</inkml:trace>
  <inkml:trace contextRef="#ctx0" brushRef="#br0" timeOffset="13052">16293 8157 95 0,'-37'29'36'15,"4"27"3"-15,-5 4-2 16,10 12-33-16,-1 9-1 0,7 7-1 16,6 4 0-16,6-3-1 15,8-6-1-15,7-12-2 16,12-10-2-16,2-22-8 15,19-5-24-15,-4-24-1 16,9-9 1-16,-2-14-2 16</inkml:trace>
  <inkml:trace contextRef="#ctx0" brushRef="#br0" timeOffset="13552">16444 8686 104 0,'-22'-4'36'0,"5"16"2"15,-7-3-4-15,6 17-30 16,-1 4 0-16,7 6-2 0,5-3 1 15,8 2-2-15,4-10 1 16,11-1-1-16,5-13 1 16,8-10-2-16,3-9 2 15,8-14-1-15,1-5-1 16,1-6 1-16,0-6-1 15,-4 0 1-15,-4 0-1 16,-5 3 1-16,-5 7-2 16,-9 9 1-16,-5 14 0 15,-10 6 1-15,-2 28 0 16,-8 12-2-16,-8 15 2 15,-1 14-2-15,-3 16 2 16,-3 10-1-16,-1 4 0 16,0-2 0-16,3-10 0 15,3-9-1-15,2-16 2 0,3-15-1 16,-3-19 1-16,3-21 0 15,1-21 0-15,3-16 0 16,-2-16 0-16,0-12 1 16,3-8-1-16,4-9-1 15,1-1 0-15,7-1-1 16,3 8-1-16,4 8 0 15,4 12-2-15,7 7-1 16,10 16-2-16,0-2-9 16,19 21-19-16,-3-5-3 15,11 12 1-15,0-7-2 16</inkml:trace>
  <inkml:trace contextRef="#ctx0" brushRef="#br0" timeOffset="14563">17226 8636 106 0,'-17'-7'38'0,"-15"-3"1"16,4 11-2-16,-9 0-32 16,2 13-1-16,-3 5 1 15,4 13-2-15,3 4 1 16,4 6-2-16,6-1 0 15,12 0 0-15,9-5 0 16,14-8-2-16,6-11 1 16,12-16-1-16,6-16-1 15,10-12 2-15,2-12-1 0,2-9 0 16,-5-15 0-16,-3-4 1 15,-7-3-1-15,-4 0 1 16,-14 4-1-16,-5 9 0 16,-11 9 1-16,-6 12-1 15,-4 17 0-15,-4 16 0 16,-7 21 0-16,-1 16 2 15,-1 14-2-15,2 7-2 16,6 9 2-16,4 3 0 16,8-8 0-16,13-4 0 15,12-16 2-15,12-8-4 16,9-17 2-16,8-12-1 15,6-11 1-15,0-10 0 16,-2-2-1-16,-5-4 1 0,-9 1-1 16,-8 0 1-16,-10 6 0 15,-9 7 1-15,-17 11-1 16,0 0 0-16,-9 17 0 15,-8 6 1-15,-4 7 0 16,-1 4-2-16,1 4 2 16,1-1-1-16,3-4 2 15,5-5-2-15,5-4 0 16,6-14 0-16,1-10 0 15,15-8 0-15,-1-15 0 16,6-6 0-16,3-10 0 16,0-6 0-16,0-1 0 15,-1 1 0-15,-2 3 0 16,-5 7 0-16,-3 8 0 15,-5 8 0-15,-7 19 0 0,10-11 0 16,-10 11 0-16,12 14 0 16,-3-2 0-16,4 3 0 15,4-2-2-15,4-1 2 16,4-1 0-16,0-4 0 15,4-2-1-15,0-4 1 16,-3-3 0-16,-2 0 1 16,-4-4-1-16,-5 0 2 15,-15 6-2-15,13-8 0 16,-13 8 0-16,-14 2 0 15,-1 7 0-15,-4 6 0 16,-1 5 0-16,-2 8 0 0,2 6 0 16,3 2 0-1,5 2 0-15,7-1 0 0,9-4 0 16,6-6 0-16,9-9 0 15,7-9 0-15,3-13 0 16,4-11 0-16,-2-10 0 16,-2-8 0-16,-3-8 0 15,-4-4 0-15,-7-2 0 16,-8-1 0-16,-3 0-2 15,-8 10-1-15,-3 8-1 16,-3 6-1-16,10 24-3 16,-25-15-9-16,27 31-16 15,-2-16-3-15,4 32 1 16,4-16-1-16</inkml:trace>
  <inkml:trace contextRef="#ctx0" brushRef="#br0" timeOffset="15105">18678 8506 91 0,'-18'-3'41'16,"-21"0"2"-16,2 16-2 16,-14-8-10-16,6 18-27 15,0 10-2-15,2 9 0 16,5 8-2-16,10 2 0 15,12 2 0-15,11-4 0 16,11-4 0-16,9-9 0 16,10-12 0-16,10-12 0 15,3-13 0-15,3-12 0 0,-1-11 0 16,-3-8 0-16,-3-6 0 15,-6-4 0-15,-5-3 0 16,-8 6 0-16,-6 2 0 16,-2 8 0-16,-4 10 0 15,-3 18 0-15,0 0 0 16,0 0 0-16,-14 38 0 15,3 2 0-15,-2 12 0 16,-2 9 0-16,-1 8 0 16,-1 10 0-16,-4-2 0 15,4 0 0-15,-1-5 0 16,7-6 0-16,-1-13 0 15,4-11 0-15,-1-12 0 16,1-17 0-16,8-13 0 0,-18-17 0 16,9-13 0-16,-5-8 0 15,2-10 0-15,0-7 0 16,4-5 0-16,5-3-5 15,8 6-1-15,4-3-5 16,20 21-9-16,-11-8-15 16,20 22-2-16,-8-3 1 15,15 16-3-15</inkml:trace>
  <inkml:trace contextRef="#ctx0" brushRef="#br0" timeOffset="15756">18956 8756 93 0,'-13'1'40'16,"13"-1"2"-16,0 0-4 16,0 0-18-16,0 0-17 15,21-7-1-15,-4-4 0 16,3-3-2-16,3-4 1 15,0-2-1-15,-1-3 1 16,-3-2-1-16,-4-1 1 16,-6 3 0-16,-3 0-1 15,-6 3 1-15,-7 6 0 16,-6 7 0-16,-3 9 0 15,-5 8 0-15,-3 12 0 16,-3 7 0-16,2 8 1 16,0 5 0-16,8 3-2 15,8-2 0-15,9-5 0 0,9-7 0 16,11-10 0-16,9-12 0 15,11-12 0-15,8-14 0 16,2-6 0-16,-1-3 0 16,-1-3 0-16,-4 1 0 15,-8 5 0-15,-8 5 0 16,-9 12 0-16,-19 6 0 15,8 13 0-15,-12 4 0 16,-7 3 0-16,-1 4 0 16,1 1 0-16,0-2 0 15,5-8 0-15,6-4 0 16,0-11 0-16,20-12 0 15,0-5 0-15,5-10 0 16,-1-5 0-16,5 1 0 0,-2 2 0 16,-4 1 0-16,-7 10 0 15,-2 9 0-15,-14 9 0 16,0 0 0-16,5 24 0 15,-7-7 0-15,4 9-2 16,-7-16-9-16,18 19-6 16,-13-29-4-16,24 24-5 15,-24-24-5-15,47-8-3 16,-14-9-7-16,13-4 3 15,12 4 4-15</inkml:trace>
  <inkml:trace contextRef="#ctx0" brushRef="#br0" timeOffset="17337">21288 8308 85 0,'6'-26'36'16,"0"7"0"-16,-6-1 1 16,5 5-34-16,-5 15-1 15,0 0 1-15,0 0 0 16,-6 26 0-16,-4 5 0 15,-2 13 0-15,-4 7-1 16,-1 12 0-16,-4 7 2 16,-2 4-1-16,2-1 0 0,2-4-1 15,2-9 0-15,6-9 0 16,3-14 1-16,8-12-2 15,0-25 0-15,17 0 0 16,0-24-2-16,4-12 2 16,4-13-1-16,2-9 1 15,2-11-2-15,1-4 1 16,-1-2-1-16,-5 5 1 15,-1 5 1-15,-4 9-1 16,-4 11 1-16,-3 10 0 16,-4 16-1-16,-8 19 1 15,9 11-1-15,-7 23 1 16,-2 13-1-16,2 14 1 15,0 11-1-15,1 8 2 0,0 4 0 16,5 1-2-16,2-6 1 16,4-10-3-16,2-6-1 15,2-20-3-15,6 1-8 16,-15-34-12-16,16 3-7 15,-21-23-6-15,5-2-1 16,-10-16 1-16,-3-3 2 16</inkml:trace>
  <inkml:trace contextRef="#ctx0" brushRef="#br0" timeOffset="17487">21353 8718 102 0,'-35'-19'37'16,"15"11"2"-16,3-4-1 16,17 12-31-16,14-18-4 15,13 8-1-15,12-5-2 0,9-6-2 16,16 0-4-16,-3-15-26 15,21 4-7-15,-11-7 1 16,6 3-2-16</inkml:trace>
  <inkml:trace contextRef="#ctx0" brushRef="#br0" timeOffset="17693">21950 8153 99 0,'-36'12'39'0,"11"20"1"15,-12 4-1-15,10 22-33 16,-3 1-3-16,6 7-1 15,2 3 0-15,6 5 0 16,7-4-1-16,7-5-2 16,10-5-3-16,3-20-10 0,21 3-18 15,-5-19-8-15,12-6 2 16,-2-18-3-16</inkml:trace>
  <inkml:trace contextRef="#ctx0" brushRef="#br0" timeOffset="18077">22140 8574 77 0,'-14'-16'39'16,"14"16"0"-16,-24 13 1 16,14 10-20-16,-4-2-15 15,2 9-1-15,4-1 1 16,3 6-1-16,3-4 0 15,8-1-2-15,3-8 2 0,6-5-3 16,6-11 2-16,7-7-2 16,1-9-2-16,3-9 1 15,0-9-1-15,1-3 2 16,-3-7-2-16,-3-1 1 15,-5 3-1-15,-5 2 0 16,-3 3 1-16,-5 8 0 16,-3 7 1-16,-6 16-1 15,0 0 0-15,-3 10 0 16,-3 11-1-16,-3 7 0 15,4 5-2-15,-2 1 0 16,7 8-6-16,-8-19-12 16,27 13-6-16,-15-22-11 0,21 0-2 15,-2-15-1-15,14-2 2 16</inkml:trace>
  <inkml:trace contextRef="#ctx0" brushRef="#br0" timeOffset="18645">22656 8574 96 0,'-20'3'38'16,"7"11"2"-16,-9-5-1 16,15 8-35-16,-8 2 1 15,5 3-2-15,1-3 0 16,1 2-1-16,4-5 0 15,4-2-1-15,0-14 0 0,9 12 0 16,-9-12-1-16,22-14 1 16,-5-1-1-16,-1-5-1 15,0-6 2-15,1-2-2 16,1-2 2-16,-6 1-1 15,-1 2 0-15,-3 6 1 16,-3 4-1-16,-3 5 1 16,-2 12-1-16,0 0 1 15,0 0-1-15,2 17 1 16,1-1-1-16,1 3 1 15,2-2-1-15,3-2 0 16,3-2 1-16,4-6-1 16,5-6 1-16,3-6-1 15,2-7 0-15,5-3 1 0,-1-5 0 16,0-4 0-16,-2 0 0 15,-5 2 0-15,-3 0-1 16,-4 7 1-16,-5 3 0 16,-11 12-1-16,0 0 0 15,-4 13 1-15,-5 9-2 16,-2 6 1-16,-1 4-1 15,1 5 0-15,0 2-1 16,3-2 0-16,6-1-2 16,4-12-6-16,17 6-8 15,-19-30-7-15,42 16-4 16,-18-26-9-16,19-1-2 15,-8-11 0-15,9-2 2 16</inkml:trace>
  <inkml:trace contextRef="#ctx0" brushRef="#br0" timeOffset="18839">23295 8513 103 0,'-26'19'40'0,"11"5"1"16,-7-3-2-16,2 8-34 16,4 2-3-16,6 0 2 15,2-1-1-15,7-2-1 16,2-7 0-16,5-6-3 15,7-5-3-15,-13-10-12 16,33-7-11-16,-22-10-14 16,14-2-1-16,-10-12 0 15,10 1 1-15</inkml:trace>
  <inkml:trace contextRef="#ctx0" brushRef="#br0" timeOffset="19282">23357 8375 98 0,'-12'-2'39'0,"12"2"1"16,-3 17-1-16,5-6-34 15,8 4-1-15,3-4-1 16,4 4 1-16,1-3-1 16,0 4 1-16,-1 1-1 15,-4 0 0-15,-2 3-1 16,-4 4 0-16,-6 0-1 15,-3 3 0-15,-5 3 0 16,0-2 0-16,-2-2 1 16,0-3-2-16,4-4 0 15,1-7 0-15,4-12 0 16,12 4 0-16,3-15 0 0,3-5 0 15,3-7 0-15,3-6 0 16,3-2-2-16,0-2 2 16,-4 3 0-16,-5 5 0 15,-4 7 0-15,-3 8 0 16,-11 10 0-16,0 0 0 15,3 25 0-15,-6-2 0 16,-1 6-1-16,2-1-1 16,4 3-2-16,4-9-1 15,11 5-5-15,-6-21-8 16,25 12-4-16,-15-27-5 15,27 13-2-15,-16-20-7 0,13 2-3 16,-8-8 1-16</inkml:trace>
  <inkml:trace contextRef="#ctx0" brushRef="#br0" timeOffset="19477">24010 8533 97 0,'-23'-5'39'16,"11"14"2"-16,-11-1-2 16,14 13-33-16,-10 2-2 15,3 5 0-15,0 5 0 16,5 3-1-16,4-1-1 15,5-4-3-15,6-1 0 16,0-10-4-16,12 1-9 16,-16-21-11-16,33-4-14 15,-19-15-2-15,10-1-1 16,-7-15 2-16</inkml:trace>
  <inkml:trace contextRef="#ctx0" brushRef="#br0" timeOffset="19647">24030 8321 91 0,'-15'-6'37'0,"11"17"-1"16,4-11 0-16,-6 23-35 16,11-4-6-16,-5-8-25 15,14 6-6-15,-5-5 0 16,12 1-2-16</inkml:trace>
  <inkml:trace contextRef="#ctx0" brushRef="#br0" timeOffset="20014">24286 8471 98 0,'-12'13'41'16,"5"9"1"-16,-13-5-1 15,17 6-35-15,-14 2-2 16,5 2 0-16,0-1-2 15,8-1 1-15,3-6-2 16,5-1 0-16,7-7-1 16,3-6 1-16,4-9-2 15,4-6 1-15,4-6 0 16,-2-9 0-16,-1 0 0 15,3-6 0-15,-4-1 0 16,-4-2 0-16,-2 7 1 16,-3 2-1-16,-5 10 1 0,-8 15-1 15,0 0 0-15,-3 11 0 16,-8 12-1-16,0 3 0 15,-2 5-2-15,-1-1-1 16,6 6-4-16,-5-19-8 16,26 11-7-16,-13-28-7 15,24 14-9-15,-2-21-3 16,17 0 3-16,-4-10 1 15</inkml:trace>
  <inkml:trace contextRef="#ctx0" brushRef="#br0" timeOffset="20550">24730 8486 98 0,'0'0'40'15,"-28"6"1"-15,15 3 0 16,-10 8-36-16,9-3-1 0,0 0-1 16,1 3-1-16,4 1 0 15,2-2-1-15,0-1 0 16,5 0 0-16,0-4 0 15,2-11 0-15,6 13-1 16,-6-13 1-16,16-5-1 16,-16 5 1-16,21-22-1 15,-7 3 1-15,0-3-1 16,0-2 0-16,1-3 0 15,-2 1 0-15,1 4 0 16,-3 0 0-16,2 4 0 16,-5 6 0-16,-8 12 0 0,0 0 0 15,0 0 0-15,4 23 0 16,-10-6 0-16,-1 3 0 15,0-1 0-15,2 0 0 16,5-5 0-16,0-14 0 16,14 10 0-16,1-13 1 15,4-5-1-15,4-4 1 16,1-6-1-16,3-1 1 15,1-1-1-15,-3 0 0 16,2 4 1-16,-5 3-1 16,0 5 0-16,-6 6 0 15,-3 10 1-15,-6 8-1 16,-5 7 0-16,-5 8 1 15,-3 1-1-15,-3 6-1 16,-1-1-2-16,-2-6-5 0,24 4-8 16,-23-24-5-16,15 12-3 15,-14-31-7-15,22 10-4 16,-9-21-8-16,13-3 3 15</inkml:trace>
  <inkml:trace contextRef="#ctx0" brushRef="#br0" timeOffset="21829">21947 9492 72 0,'18'-12'38'15,"-18"2"-2"-15,0 10 2 16,-9-20-25-16,9 20-4 16,-24-7-2-16,4 13-1 15,-12 5-1-15,-4 12-2 16,-6 9 1-16,-1 13 0 0,-1 5-1 15,5 9 0-15,7 0-1 16,12 2 0-16,9-4-1 16,18-9 0-16,13-10-1 15,19-13 0-15,16-10-3 16,10-19-1-16,20-2-11 15,-6-27-19-15,17-1-5 16,-9-15 0-16,5-1-2 16</inkml:trace>
  <inkml:trace contextRef="#ctx0" brushRef="#br0" timeOffset="22204">22429 9353 109 0,'-32'-2'39'0,"7"13"2"15,-6 4-2-15,11 8-34 16,-4 7 0-16,5 11-2 15,1 3 0-15,3 6 1 16,-1 2-2-16,4 1 1 16,1 0-1-16,6-2-2 15,0-6 0-15,5-7 0 16,6-7 0-16,3-11 0 15,5-11 0-15,4-10 0 16,7-11 0-16,3-8 0 16,2-7 0-16,-1-1 0 15,-2-2 0-15,0 4 0 16,-5 4 0-16,-5 5 0 15,-5 10 0-15,-12 7 0 16,13 7 0-16,-11 5 0 0,0 5 0 16,0-2 0-16,6 8-7 15,-7-13-6-15,21 15-10 16,-22-25-13-16,37 16-4 15,-16-21 0-15,12 1-2 16</inkml:trace>
  <inkml:trace contextRef="#ctx0" brushRef="#br0" timeOffset="22468">22928 9221 108 0,'-9'16'40'0,"-16"8"1"0,7 22-1 15,-10 5-35-15,5 10-1 16,2 5 0-16,1 4 0 16,3-1-2-16,7-4 0 15,4-5-2-15,8-8-1 16,10-7-4-16,2-17-3 15,17 2-24-15,-7-24 0 16,18-2-9-16,-9-17 1 16,15 0-1-16</inkml:trace>
  <inkml:trace contextRef="#ctx0" brushRef="#br0" timeOffset="23317">23141 9654 85 0,'0'0'35'0,"-15"8"1"15,15-8 0-15,-9 8-27 16,9-8-3-16,0 0-3 16,9 10-1-16,-9-10-1 15,12 2 0-15,-12-2-1 16,12-1 1-16,-12 1 0 15,0 0 0-15,0 0 0 16,10-8 1-16,-10 8 1 16,0 0 0-16,-5-11-1 15,5 11 1-15,-3-10-1 16,3 10 0-16,0 0 1 0,-6-12-2 15,6 12 1-15,-11 5-1 16,2 5 1-16,-5 10-1 16,-2 5 1-16,-1 8 0 15,-3 3-1-15,3 6 1 16,1-4-1-16,6 1 1 15,8-8-2-15,8-6 0 16,10-15 0-16,9-9 0 16,11-11 0-16,4-11 0 15,7-8 0-15,1-10 0 16,-2-4 0-16,-4-3 0 15,-10 1 0-15,-9 3 0 16,-11 1 0-16,-12 10 0 16,-10 5 0-16,-8 9 0 15,-5 9 0-15,-2 9 0 0,1 4 0 16,4 8 0-16,5 4 0 15,10 1 0-15,7 2 0 16,11-4 0-16,7-2 0 16,9-2 0-16,6-4 0 15,1-3 0-15,2 0 0 16,-2-1 0-16,-3 1 0 15,-7 3 0-15,-5 3 0 16,-8 6 0-16,-6 4 0 16,-6 4 0-16,-7 4 0 15,-2 2 0-15,-2 1 0 16,-1-2 0-16,1-4 0 15,2-4 0-15,1-10 0 16,7-12 0-16,0 0 0 0,13-12 0 16,-1-15 0-16,4-6 0 15,2-8 0-15,4-2 0 16,-4-4 0-16,3 4 0 15,-6 7 0-15,-1 4 0 16,-6 12 0-16,-2 4 0 16,-6 16 0-16,0 0-2 15,22 2-9-15,-22-2-6 16,26 9-5-16,-15-18-3 15,30 16-4-15,-13-22-8 16,19 8-1-16,-6-11 2 16,7-1 5-16</inkml:trace>
  <inkml:trace contextRef="#ctx0" brushRef="#br0" timeOffset="23511">23997 9523 11 0,'35'0'21'0,"-29"-14"4"16,8 22 10-16,-26-1 3 15,2 18 3-15,-20-4-1 16,8 29-10-16,-7-10-26 16,1 10-1-16,3 1 0 15,5 1-1-15,2-2 0 16,9-3-2-16,9-8-2 15,5-13-1-15,8-9-1 16,5-18-3-16,12 1-11 16,-15-32-7-16,22 9-6 15,-18-26-5-15,7 1-4 16,-10-16 2-16,1 2 1 15</inkml:trace>
  <inkml:trace contextRef="#ctx0" brushRef="#br0" timeOffset="23624">24010 9364 105 0,'-12'-25'37'15,"-6"5"1"-15,18 20 0 16,-22 2-37-16,22-2-15 15,23 16-21-15,-3-7-4 16,17 12 0-16,1-8-2 16</inkml:trace>
  <inkml:trace contextRef="#ctx0" brushRef="#br0" timeOffset="24038">24444 9519 117 0,'-19'19'43'15,"-16"-9"-1"-15,6 15-5 16,-8-5-33-16,6 7 0 0,0 0-2 15,6 4 1-15,8 1 0 16,10 1-3-16,8-7 0 16,10-5 0-16,10-9 0 15,7-13 0-15,8-13 0 16,3-12 0-16,3-9 0 15,2-10 0-15,-2-8 0 16,-2-6 0-16,-1-5 0 16,-4 0 0-16,-3 0 0 15,-8 13-3-15,-5 4 4 16,-5 19-1-16,-10 14 0 15,-4 14 0-15,-16 30 0 16,-4 12 2-16,-4 15-2 16,-4 7 0-16,4 8 0 15,-2-3 0-15,11-2 0 0,6-9-3 16,14-5-4-16,2-24-9 15,28 6-6-15,-14-34-4 16,33 11-4-16,-18-33-3 16,17 4-8-16,-11-15 3 15,-1-1 2-15</inkml:trace>
  <inkml:trace contextRef="#ctx0" brushRef="#br0" timeOffset="24373">24800 9599 109 0,'-16'15'39'15,"-6"-6"3"-15,14 8-3 16,-9-3-35-16,21-1-2 15,-4-13 0-15,25 14-1 16,-5-14 0-16,6-5 0 0,-4-4 0 16,0-7 0-16,0-4 0 15,-11-1-1-15,0-4-1 16,-9 1 1-16,-9 3 0 15,-8 4 1-15,-9 9 0 16,-8 10 0-16,-11 13 1 16,-2 9 0-16,-3 13 0 15,-2 9 2-15,7 6-4 16,9 1 0-16,9 1 0 15,13-9 0-15,17-6 0 16,13-14 0-16,20-10-6 16,2-20-7-16,25 5-9 15,-15-31-4-15,27 11-6 16,-21-22-6-16,12 4-5 0,-12-7 2 15</inkml:trace>
  <inkml:trace contextRef="#ctx0" brushRef="#br0" timeOffset="27468">16157 12046 46 0,'1'-15'33'0,"-1"15"2"15,0 0-1-15,-11-1-25 0,13 18-3 16,-9 0 2-16,2 19-2 16,-5 4-2-16,2 13-1 15,-6 5 0-15,5 9 0 16,-6-1-2-16,2-3 0 15,6-3-3-15,0-14-3 16,14 3-16-16,-4-25-14 16,11-7-2-16,-3-18-1 15,8-7 1-15</inkml:trace>
  <inkml:trace contextRef="#ctx0" brushRef="#br0" timeOffset="27647">16114 12418 66 0,'-18'-3'38'16,"18"3"0"-16,0 0 0 15,15-8-19-15,4-3-17 16,13-6-2-16,8-7-1 16,7-11-4-16,19 6-19 15,-8-17-13-15,10 1 0 16,-7-7-2-16,2 6 0 15</inkml:trace>
  <inkml:trace contextRef="#ctx0" brushRef="#br0" timeOffset="27866">16601 11841 81 0,'-31'18'40'0,"6"17"-2"16,-8-2 1-16,13 9-34 15,-2 6-3-15,8 12 0 16,2 2 0-16,7 5 0 15,2 3-3-15,6-2 0 16,5 2-3-16,1-16-7 16,18 2-26-16,-11-18-1 15,12-1-2-15,-5-17 1 16</inkml:trace>
  <inkml:trace contextRef="#ctx0" brushRef="#br0" timeOffset="28406">16765 12327 79 0,'-14'12'39'0,"-6"0"-2"16,3 14 2-16,1-4-35 15,3 4 0-15,5-2-1 16,8 2 1-16,4-9-3 15,10-4 2-15,8-10-2 16,3-6 0-16,4-10 0 16,6-7-1-16,-3-6 1 15,1-5-1-15,-3-3 1 16,-2 1-2-16,-8 1 2 15,-2 5-2-15,-7 5 1 16,-1 8 0-16,-10 14 0 16,0 0 0-16,-5 30-1 15,-3 11 2-15,-1 13-2 0,-2 14 1 16,-3 14-1-16,-2 9 1 15,3 6-1-15,0-2 1 16,0-7 0-16,3-7 0 16,1-13-1-16,3-13 2 15,1-17-1-15,5-18 0 16,0-20 0-16,0 0-1 15,-5-38 2-15,3-1-2 16,1-11 1-16,1-8 0 16,1-5 0-16,1-3 0 15,3-2 0-15,4 4 1 16,0 6-1-16,5 5 0 15,6 8-2-15,-1 6-1 16,13 12-8-16,-9-6-10 0,19 22-15 16,-10-7-3-16,13 10 1 15,-7-5-1-15</inkml:trace>
  <inkml:trace contextRef="#ctx0" brushRef="#br0" timeOffset="29436">17427 12319 86 0,'-23'-10'37'16,"3"11"1"-16,-8-6 1 16,6 11-34-16,-7 6-1 15,5 4 1-15,-2 9-3 0,4 8 1 16,6 2-1-1,4 1-1-15,8-3 0 0,7-3-1 16,9-8 0-16,9-8-1 16,7-14 1-16,6-10 0 15,7-11 1-15,-2-9 0 16,1-8 0-16,-3-6 0 15,-5-3 0-15,-6-2-1 16,-4 2 1-16,-10 4-1 16,-4 6 0-16,-5 9 0 15,-4 9 0-15,1 19 0 16,-13 1 0-16,2 18 0 15,1 11 0-15,1 8 0 16,3 3 0-16,4 5 1 0,4-3-2 16,7-5 2-16,9-9-2 15,5-6 2-15,7-11-2 16,5-8 1-16,1-5 0 15,-2-5 0-15,1-2 1 16,-4-3-1-16,-3-2 1 16,-6 4-1-16,-7 2 1 15,-3 2-1-15,-12 5 0 16,0 0 0-16,6 11 0 15,-11-1 0-15,-2 6-1 16,-1 0 1-16,1 0 0 16,-1 2 0-16,0-4-1 15,3-2 1-15,5-12 0 16,0 0 0-16,0 0 0 15,5-15 0-15,4-2 0 0,-1-6 0 16,3 0 1-16,-1-6-2 16,0 4 2-16,1 0-1 15,-4 6 1-15,0 4-2 16,-1 3 1-16,-6 12 0 15,13-10 0-15,-1 9 0 16,2 3 0-16,4 0 0 16,7 1 0-16,3 0-1 15,1-1 2-15,3-2-1 16,-1 0 0-16,-3-2 0 15,-2 0 0-15,-7 1 0 16,-3-2 1-16,-16 3-1 16,17-4 0-16,-17 4 1 15,0 0-1-15,-13 12 0 0,2 0 0 16,-1 6 1-16,-3 5-2 15,-2 6 1-15,0 5 0 16,4 0-1-16,6 0 1 16,2-2-1-16,7-7 1 15,7-5-1-15,7-11 1 16,6-11-1-16,7-13 1 15,3-7 1-15,-3-9 0 16,1-7 0-16,-4-6 0 16,-6-1 0-16,-6-1-1 15,-9 6 1-15,-5 4-1 16,-9 9-1-16,-3 10 0 15,-3 8 0-15,0 11-1 16,1 4-1-16,7 12-3 0,0-7-5 16,17 20-7-16,-7-18-15 15,22 12-2-15,-6-16 0 16,21 8 0-16</inkml:trace>
  <inkml:trace contextRef="#ctx0" brushRef="#br0" timeOffset="29982">18631 12297 98 0,'-28'-13'39'0,"4"19"2"16,-12-5-2-16,9 11-34 16,-9 5-1-16,7 7-1 15,0 4-1-15,7 7 1 16,4 0-3-16,14-1 1 0,7-3-1 15,8-3 0-15,8-11 0 16,8-8-2-16,3-9 3 16,1-9-1-16,3-8 1 15,-3-5 0-15,-2-7 0 16,-7-1 0-16,-4-1-1 15,-6 5 2-15,-4 6-2 16,-3 6 0-16,-5 14 0 16,0 0 0-16,-11 24-1 15,0 10 1-15,-2 13 0 16,-4 14-1-16,-4 10 0 15,1 11 1-15,-4 7-1 16,1 0 0-16,-1-4 2 0,0-9-2 16,6-10 1-16,1-14 0 15,4-15 0-15,1-20 1 16,12-17-1-16,-7-18 0 15,8-16 0-15,4-11 0 16,0-9 0-16,6-8-1 16,1-4 1-16,2-3-2 15,1 5 1-15,3 6-1 16,-1 12 0-16,-2 4-3 15,7 14-1-15,-10 0-6 16,17 22-5-16,-17-12-6 16,19 22-10-16,-16-19 6 15,21 20-4-15,-9-16-5 16,8 4 0-16</inkml:trace>
  <inkml:trace contextRef="#ctx0" brushRef="#br0" timeOffset="30586">18909 12486 82 0,'-13'4'39'15,"13"-4"-2"-15,11-19 2 16,7 9-30-16,0-10-6 16,5-2-1-16,0-1 0 15,-2 3 0-15,-5-2 1 16,-3 4-1-16,-8 3 1 15,-5 15-1-15,-11-10 1 16,-4 16 0-16,-7 4-1 16,-2 9 0-16,-4 5-1 15,3 6 0-15,3 2-1 0,8 2 0 16,7-3 0-16,8-3 0 15,12-6-1-15,6-7 0 16,13-9 1-16,3-8 0 16,4-9 0-16,4-5 2 15,-3-6-2-15,-1-1 2 16,-5-1-1-16,-5 3 0 15,-6 5 0-15,-4 0-1 16,-6 9 1-16,-13 7 0 16,0 0-2-16,-3 17 2 15,-5-2-2-15,0 5 1 16,-2 1 0-16,3 1-1 15,1-3 0-15,4-4 0 16,2-15 1-16,0 0 0 0,19-4 0 16,-4-16-1-16,5-6 2 15,1-4 0-15,1-4 0 16,0 2 1-16,-3 1-1 15,0 5-1-15,-5 11 1 16,-14 15-1-16,14-2 0 16,-14 16 1-16,-5 7-1 15,1 5-2-15,-1 8-3 16,-3-6-7-16,11 13-3 15,-9-20-5-15,24 12-3 16,-18-33-5-16,42 27-1 16,-17-32-3-16,31 8 0 15,-2-11 0-15</inkml:trace>
  <inkml:trace contextRef="#ctx0" brushRef="#br0" timeOffset="30991">19939 12122 83 0,'0'0'38'15,"-4"18"-1"-15,-10 5 1 16,8 12-32-16,-9 9-4 15,5 5 0-15,-3 7-2 16,2 0-2-16,6 0-2 16,-5-16-7-16,18 5-23 15,-8-19-2-15,7 0-2 16,-7-26 0-16</inkml:trace>
  <inkml:trace contextRef="#ctx0" brushRef="#br0" timeOffset="31168">19769 12440 108 0,'0'0'42'15,"-5"-10"0"-15,17 10-4 16,7-8-36-16,11-2-2 16,10 1-5-16,1-12-8 15,25 17-12-15,-11-18-14 16,17 9-2-16,-7-7-1 15,8 7 0-15</inkml:trace>
  <inkml:trace contextRef="#ctx0" brushRef="#br0" timeOffset="32085">21114 11726 85 0,'-22'-5'35'15,"-12"-5"3"-15,1 13 3 16,-15-2-33-16,-2 15-2 15,-6 8-2-15,-5 12-1 16,-6 12 1-16,-3 18-2 16,1 10 1-16,7 10-2 15,4 2 0-15,15 2-1 16,14-8 1-16,21-7-1 15,21-13-1-15,19-19-2 0,22-13-1 16,15-22-4-16,23-1-6 16,-3-29-11-16,23 8-13 15,-14-15-1-15,3 5 0 16,-12-6 1-16</inkml:trace>
  <inkml:trace contextRef="#ctx0" brushRef="#br0" timeOffset="32545">21309 12241 81 0,'-5'-13'38'0,"-9"-5"-2"0,-1 15 2 16,-8-1-31-16,-3 16-1 15,-11 6-1-15,-2 14-1 16,-5 5 0-16,1 9 0 16,-2 1-2-16,10-1 0 15,4-3-1-15,12-7 0 16,12-9 0-16,12-9-1 15,18-14 0-15,11-12 1 16,13-10 0-16,9-6 0 16,2-12-1-16,0-2 2 15,-3-4-2-15,-5 2 1 16,-8 4 0-16,-12 6-1 15,-12 7 0-15,-8 9 0 16,-10 14 0-16,0 0 0 16,-13 15 0-16,2 7 1 0,-2 8-1 15,1 2 0-15,4 6-1 16,1-1-1-16,9 0-1 15,4-12-2-15,13-2-4 16,-1-29-10-16,23 5-5 16,-12-32-6-16,23 2-3 15,-9-24-7-15,11-4 3 16</inkml:trace>
  <inkml:trace contextRef="#ctx0" brushRef="#br0" timeOffset="32737">21832 11707 95 0,'-28'11'39'15,"4"24"0"-15,-13 13-2 0,7 20-31 16,-3 10-3-16,7 10-1 16,1 2-3-16,7-1-3 15,10 0-2-15,4-20-13 16,25 1-18-16,-2-19-1 15,19-7-2-15,0-22 1 16</inkml:trace>
  <inkml:trace contextRef="#ctx0" brushRef="#br0" timeOffset="33034">22145 12200 83 0,'-15'-17'39'16,"15"17"-1"-16,-30-13 1 15,16 19-30-15,-9 1-4 16,1 11-1-16,-3 8 0 16,0 8 1-16,-2 3-2 15,6 4 0-15,4-1-1 16,9-1 0-16,8-5-1 15,9-9-1-15,11-8-1 16,6-10-2-16,12-8-2 16,1-9-2-16,14 2-7 15,-15-23-10-15,17 11-8 16,-17-16-8-16,4 7 2 15,-13-9 0-15</inkml:trace>
  <inkml:trace contextRef="#ctx0" brushRef="#br0" timeOffset="33214">22334 12233 94 0,'-19'18'37'0,"10"18"3"15,-10-5-3-15,12 13-31 16,-3-2-3-16,3 3-2 16,4-2 0-16,3-5-1 15,2-6-2-15,3-7-2 16,10-6-4-16,-15-19-13 15,32-8-14-15,-18-13-2 16,10-2-1-16,-5-12 1 16</inkml:trace>
  <inkml:trace contextRef="#ctx0" brushRef="#br0" timeOffset="33339">22364 12012 82 0,'-8'-17'31'0,"8"17"-20"15,0 0-10-15,0 0-33 16,8 10-3-16</inkml:trace>
  <inkml:trace contextRef="#ctx0" brushRef="#br0" timeOffset="33756">22634 12215 89 0,'-6'28'39'0,"-9"-10"0"0,8 12 2 15,-8-8-34-15,7 5-2 16,-1-4-1-16,4 0 0 15,3-1-2-15,5-4 1 16,4-4-2-16,5-3 1 16,7-9-1-16,2-7-1 15,6-6 0-15,-1-5-1 16,3-9 1-16,2-1 0 15,-5-3 0-15,-3-2-1 16,-2 1 1-16,-8 6 0 16,-2 4 0-16,-5 7 0 15,-6 13 0-15,0 0 1 16,-14 18-1-16,5 5 0 15,-2 10-1-15,-2 3 2 0,2 5-3 16,2 0 1-16,7 1-4 16,2-12-2-16,15 5-7 15,-15-35-9-15,36 27-5 16,-17-37-7-16,19 5-5 15,-6-21 1-15,7 2 3 16</inkml:trace>
  <inkml:trace contextRef="#ctx0" brushRef="#br0" timeOffset="34259">23084 12246 79 0,'-9'13'39'0,"-6"1"-1"16,5 11 2-16,-8-5-28 15,6 11-5-15,0-2-3 0,3 0 1 16,-1-4-2-16,6-1 1 15,1-6-2-15,5-7 0 16,-2-11-1-16,10-2-1 16,2-10 1-16,0-5-2 15,6-8 2-15,-3-5-2 16,3-1 2-16,-3-2-2 15,0 6 1-15,1 0-1 16,-6 5 1-16,-3 7 0 16,-7 15 0-16,8-13 1 15,-8 13-2-15,5 13 1 16,-3-4 0-16,1 4 0 15,2 2 0-15,1-2 0 0,2-3 0 16,1-1 0-16,5-8 1 16,-3-1-1-16,4-5 0 15,0-6 1-15,1-5 0 16,1 0 0-16,-2-2 0 15,-1 0 0-15,-3 2 0 16,-1 3 0-16,-10 13-1 16,12-4 1-16,-12 15-1 15,-3 7 0-15,-2 8-1 16,-2 3 0-16,0 9-4 15,-6-7-3-15,12 14-6 16,-13-22-7-16,23 15-3 16,-17-27-6-16,25 12-3 15,-17-23-6-15,21 1 0 0</inkml:trace>
  <inkml:trace contextRef="#ctx0" brushRef="#br0" timeOffset="37129">21555 12928 81 0,'0'0'38'0,"-8"-12"-2"16,8 12 1-16,0 0-32 15,-14 11-2-15,6 1 0 16,1 8-1-16,-3 9-1 15,-1 8 1-15,-3 7-1 0,1 8 1 16,-7 4-1-16,4 2-1 16,-1-6 1-16,6-7-1 15,3-6 1-15,1-13-2 16,7-11 2-16,0-15-2 15,21-19 2-15,-4-11 0 16,4-13 0-16,3-8 0 16,2-6 0-16,-1-7 0 15,0 1 0-15,-2 4 0 16,-6 9 0-16,-2 11-1 15,-4 11 0-15,-5 10 0 16,-6 18 1-16,7 13-1 16,-5 16 0-16,-2 10 1 15,0 10-1-15,3 8 1 16,3 1-1-16,5 0 0 0,6-6 0 15,6-9 0-15,6-13 1 16,9-13-1-16,3-15 2 16,3-11-1-16,0-13 0 15,-3-9 1-15,-5-7 0 16,-3-5-1-16,-9-4 0 15,-5-1 1-15,-9 2-2 16,-4 5 0-16,-6 8-1 16,-3 5-2-16,-1 13 0 15,-4 5-1-15,8 10-3 16,0 0-8-16,0 34-8 15,-4-22-7-15,22 17-6 16,-9-11-3-16,15 5 1 16,-3-9 2-16</inkml:trace>
  <inkml:trace contextRef="#ctx0" brushRef="#br0" timeOffset="37312">22245 13138 94 0,'-2'21'39'16,"-10"-5"-1"-16,8 14 1 15,-7-3-36-15,6 5-1 16,-4 1 0-16,4 3-2 15,-1-1 0-15,2 0-2 16,2 1-1-16,2-13-6 16,14 7-12-16,-14-30-15 15,18 13-2-15,-4-27-1 16,12-5 0-16</inkml:trace>
  <inkml:trace contextRef="#ctx0" brushRef="#br0" timeOffset="37459">22314 12928 83 0,'-27'-37'37'15,"9"15"-1"-15,-3 1-2 16,14 6-34-16,7 15-23 16,9-11-11-16,12 9-2 15,4-8-1-15,13 6 0 16</inkml:trace>
  <inkml:trace contextRef="#ctx0" brushRef="#br0" timeOffset="37660">22659 12703 82 0,'-11'15'39'15,"-9"2"-1"-15,8 12 0 16,-7 6-30-16,6 7-5 16,3 8-1-16,3 7 0 15,0 5-2-15,2 4-1 16,0 0-2-16,-4-6-7 15,14 10-17-15,-16-22-12 16,11-1 1-16,-7-17-1 16</inkml:trace>
  <inkml:trace contextRef="#ctx0" brushRef="#br0" timeOffset="38517">22483 13065 94 0,'0'0'39'0,"-16"-16"0"15,16 16-1-15,20 1-33 16,4-5-3-16,8-5 0 16,8 3 0-16,3-4-1 15,0 6 0-15,-4 0 0 16,-2 3-1-16,-5 5 0 15,-8 2 1-15,-11 9-1 16,-3 4 1-16,-8 6-1 16,-4 4 1-16,-5 3-1 15,-2 2 1-15,-4 2-2 16,0-5 1-16,3-2-1 0,0-4 1 15,6-7-1-15,3-6 0 16,1-12 1-16,10-6 0 16,0-9 0-16,4-8 1 15,5-9-1-15,-2-4 1 16,2-7 0-16,2 1 0 15,-4 1 0-15,0 4-1 16,-3 6 0-16,-2 7 1 16,-3 8-1-16,0 6 0 15,-9 10 0-15,19-2 0 16,-4 6 0-16,2 1 0 15,9-1 0-15,5-2 0 16,5 1 0-16,3-2 0 16,2-2 0-16,-3 0 0 0,-3-1 0 15,-5 4 0-15,-11-1 0 16,-9 5 1-16,-10-6-1 15,-5 15 0-15,-9-4 0 16,-5 3 1-16,-6 3-1 16,-1 5 0-16,-3 2 0 15,2 2 1-15,1 4-1 16,2 1 1-16,7-2-1 15,4-1 1-15,10-3-1 16,6-6 0-16,9-8-1 16,8-8 1-16,3-8 1 15,5-7-1-15,0-5 0 16,4-8 1-16,-4-2-1 15,-3-3 1-15,-5 3 0 0,-4 1-1 16,-4 4 0-16,-7 3 0 16,0 7 1-16,-5 12-1 15,0 0 0-15,0 0 0 16,-19 15 0-16,12 5 0 15,-1 5 0-15,1 7 0 16,4-3-2-16,-1 2 1 16,11-4-2-16,3-8-2 15,11-8-2-15,1-18-6 16,17 6-7-16,-10-32-4 15,28 12-8-15,-20-28 1 16,16 7-4-16,-10-13-1 16</inkml:trace>
  <inkml:trace contextRef="#ctx0" brushRef="#br0" timeOffset="38682">23708 12695 95 0,'-11'12'37'0,"-10"7"1"16,5 27-1-16,-5 6-35 15,2 10-1-15,-1 5-2 16,3 1-1-16,5 6-7 15,-8-21-13-15,20 4-16 16,-8-19 1-16,13-8-3 16,-3-19 2-16</inkml:trace>
  <inkml:trace contextRef="#ctx0" brushRef="#br0" timeOffset="38884">23523 12921 101 0,'-8'-21'41'0,"8"21"0"15,14-3-2-15,8-3-35 16,4 6-4-16,3-2-1 16,7 3-3-16,3-8-4 15,13 16-13-15,-16-18-10 16,14 15-8-16,-13-12-2 15,-1 12 2-15</inkml:trace>
  <inkml:trace contextRef="#ctx0" brushRef="#br0" timeOffset="39417">23801 13052 97 0,'-5'24'40'0,"-1"-14"0"16,16 4-1-16,3-10-35 15,13 0-2-15,2-8 0 16,11 1 0-16,1-6 0 15,5-3-1-15,1-5 1 16,-5-2-1-16,-6-3 1 16,-6-2-1-16,-10-1 0 15,-10 1 0-15,-13 1 0 16,-8 4-1-16,-12 10 1 15,-7 7 1-15,-6 11-1 16,-5 12 0-16,0 10 0 16,0 9 1-16,6 6-1 0,6 3 0 15,9-2-1-15,11-1 2 16,14-9-3-16,12-7 1 15,14-13-1-15,16-8-1 16,12-4-1-16,8-11-3 16,12 2-1-16,1-15-6 15,14 16-4-15,-14-19-5 16,13 20 9-16,-18-3 9 15,-13 6 4-15,-10 7 4 16,-25-1 4-16,-7 15 6 16,-31-13 3-16,8 17 5 15,-32-22-8-15,6 2-8 16,-2-9-3-16,3-10-3 15,11-7-4-15,3-12-5 16,18 3-4-16,-4-17-5 0,25 15-6 16,-14-24-5-16,32 14-2 15,-17-22-7-15,21 3-3 16,2-5 3-16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0:39:58.298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2686 4051 82 0,'-1'-21'35'0,"1"21"0"16,0-14 1-16,0 14-33 15,0 0 0-15,4 30 0 0,-6 0 0 16,2 19 0-16,-7 10-1 15,3 13-1-15,-5 12 0 16,-1 8-1-16,-5 7 1 16,0 0-1-16,-2-3 0 15,0-4 0-15,1-11-1 16,6-13 2-16,4-17-1 15,2-15 1-15,10-24 0 16,9-19-1-16,3-22 2 16,5-17-2-16,1-18 2 15,0-8-1-15,-2-15 0 16,-1-10 0-16,-2-4 0 15,-4 0 0-15,-2 3-1 16,-4 12 1-16,-1 10 0 0,-1 13-1 16,-1 13 1-16,-2 18-1 15,-1 16 1-15,-3 16-1 16,14 13 1-16,-5 11 0 15,4 10-1-15,4 8 0 16,5 4 0-16,6-2 0 16,8-2 0-16,9-7-1 15,7-12 2-15,9-14-1 16,8-15 0-16,4-12 1 15,1-16 0-15,-2-7 1 16,-5-7-1-16,-5-4 0 16,-7 7-1-16,-12 3 0 15,-12 6 0-15,-8 17 0 16,-8 14 0-16,-5 21 0 15,-9 22 1-15,-9 15-1 0,1 15 1 16,-6 13-1-16,2 10 1 16,2 2-2-16,5-2 0 15,5-11-4-15,16 1-9 16,-2-27-24-16,21-5-3 15,-1-22 1-15,17-5-2 16</inkml:trace>
  <inkml:trace contextRef="#ctx0" brushRef="#br0" timeOffset="551.0314">4451 4489 96 0,'-24'-9'39'0,"4"11"0"15,-13-7-4-15,-1 13-31 16,-4 0 0-16,0 9 0 15,1 8-2-15,1 8 1 16,3 6-2-16,4 3 1 16,9 1-2-16,10-1 1 15,9-8-1-15,12-6 1 16,11-10-1-16,7-14 1 15,10-16-1-15,4-10 0 0,4-11 0 16,1-6 1-16,-3-6-1 16,-3 2 0-16,-5 2 0 15,-6 6-1-15,-7 11 1 16,-5 11-1-16,-4 18 1 15,-6 17-1-15,-3 18 0 16,-5 20 1-16,-4 16-1 16,-1 14 1-16,-3 11 1 15,-2 9-1-15,-3-2 2 16,-7 1-2-16,-2-12 2 15,-1-12 0-15,-8-12 0 16,-5-15-1-16,-3-15-1 16,-10-19-1-16,-2-13-2 15,-6-24-3-15,12-2-18 0,-10-35-16 16,16-6-1-16,2-22-1 15,23-7 0-15</inkml:trace>
  <inkml:trace contextRef="#ctx0" brushRef="#br0" timeOffset="1231.0702">7166 4340 86 0,'10'-21'36'0,"-10"21"0"0,8-18 1 16,-8 18-31-16,8 15-4 15,-7 9-1-15,-1 17 0 16,-1 11-1-16,-2 16-1 16,-1 3-2-16,4 13-5 15,-12-16-28-15,15 4 1 16,-6-21 0-16,9-10-2 15</inkml:trace>
  <inkml:trace contextRef="#ctx0" brushRef="#br0" timeOffset="1389.0795">7078 4670 97 0,'-26'-15'37'0,"26"15"2"16,-16-8-3-16,37-2-32 16,16 2-3-16,21-11-5 15,37 4-31-15,5-16-2 16,29 6-1-16,1-12-1 15</inkml:trace>
  <inkml:trace contextRef="#ctx0" brushRef="#br0" timeOffset="1920.1099">9407 4116 82 0,'-8'-23'36'0,"8"23"-1"16,-6-15 1-16,5 27-32 16,-5 14 1-16,4 21-1 15,-6 13-1-15,1 18-2 16,-5 18 1-16,-3 8-1 15,-2 5-1-15,-1-3 0 16,8-6 0-16,4-16-7 16,16-5-20-16,-8-30-9 15,18-12 1-15,-2-27-1 16</inkml:trace>
  <inkml:trace contextRef="#ctx0" brushRef="#br0" timeOffset="2124.1215">9321 4633 101 0,'-14'4'38'0,"-3"-2"1"16,21 14-4-16,-4-16-32 16,32 14-1-16,9-19-2 15,13-10-1-15,17-11-1 16,9-12-2-16,12-5-2 15,-3-24-12-15,11 10-18 16,-14-15 0-16,-2 12-2 0,-22-7 3 16</inkml:trace>
  <inkml:trace contextRef="#ctx0" brushRef="#br0" timeOffset="2297.1314">10072 4038 101 0,'-49'34'37'0,"11"28"2"16,-9 1-2-16,8 20-32 15,9 12-3-15,5 10 0 16,6 7-2-16,4 1-1 15,11 1 1-15,1-9-6 16,15 4-3-16,-9-24-27 16,22-6-2-16,-7-25 0 15,16-11 0-15</inkml:trace>
  <inkml:trace contextRef="#ctx0" brushRef="#br0" timeOffset="2688.1538">10094 4713 96 0,'0'0'39'0,"-24"6"1"16,24 6-1-16,0-12-35 15,10 3-1-15,13-7-1 16,10 1 0-16,5-2 0 15,4 2 0-15,1-2-2 16,-1 2 1-16,-3 3 0 16,-7 3-1-16,-9 5 0 15,-8 6 1-15,-9 3-1 0,-12 7 0 16,-11 8 1-16,-9 1-1 15,-8 7 0-15,-7 3 0 16,-3 0 2-16,1 1-2 16,3-4 1-16,7-1-1 15,12-8 1-15,13-8-1 16,18-9 2-16,14-13-4 15,20-10-3-15,13-17 1 16,27 1-20-16,1-25-15 16,20-2-1-16,-5-16 0 15,10 0-3-15</inkml:trace>
  <inkml:trace contextRef="#ctx0" brushRef="#br0" timeOffset="3089.1767">11255 4006 110 0,'-23'8'39'0,"-16"-7"1"16,12 21-2-16,-7-1-36 15,-4 9 1-15,-2 8-2 16,-1 8 1-16,-6 5-1 15,7 3-1-15,4 1 1 16,6 0-1-16,9-7 1 16,9-2-1-16,16-7 0 15,10-9-1-15,13-7 1 16,14-3 0-16,1-7 0 15,3-3 0-15,-2 2 0 0,-6 1 0 16,-11 8 1-16,-10 8-1 16,-18 11 0-16,-17 5 0 15,-17 12 0-15,-12 3-1 16,-11 1 2-16,-5-2-2 15,0-9 1-15,5-11-5 16,17-5-5-16,1-29-25 16,41-5-5-16,3-29 1 15,35-6-4-15</inkml:trace>
  <inkml:trace contextRef="#ctx0" brushRef="#br0" timeOffset="3627.2075">11870 4164 60 0,'-11'-12'34'0,"-7"-6"0"15,6 10 1-15,-10-7-24 0,6 16 0 16,-13-4 0 0,8 21-1-16,-17 2-2 0,1 21-3 15,-11 10-1-15,-4 22-1 16,-6 13 0-16,2 12-1 15,1 6 0-15,12 4-1 16,16-6 2-16,16-11-2 16,24-16 1-16,26-23-1 15,24-28-1-15,21-23 1 16,13-26 0-16,7-24-1 15,1-19 0-15,-2-15 1 16,-15-9-2-16,-17-6 2 16,-26 0 0-16,-25 1-1 15,-25 6-1-15,-24 9 1 0,-22 15-1 16,-18 19 0-16,-12 18-1 15,-8 15-2-15,3 23-2 16,1 3-10-16,32 31-22 16,1-5-3-16,33 15 1 15,10-12-3-15</inkml:trace>
  <inkml:trace contextRef="#ctx0" brushRef="#br0" timeOffset="4026.2303">12387 4903 97 0,'0'0'38'15,"0"0"1"-15,-17 34-1 16,-1-11-33-16,-2 7-1 16,-2 3 0-16,6 3-1 15,4 1 1-15,9-4-2 16,13-5 1-16,13-12-2 15,17-10 0-15,13-10-1 0,11-7-4 16,5-16 1-16,8 2-10 16,-16-19-24-16,6 7-4 15,-20-11 1-15,-7 11-1 16</inkml:trace>
  <inkml:trace contextRef="#ctx0" brushRef="#br0" timeOffset="4174.2386">12549 4956 108 0,'-36'64'39'0,"0"-9"2"15,14 12-4-15,17-9-36 16,4-9-6-16,24 2-28 16,-4-17-6-16,14 3 0 15,0-19-2-15</inkml:trace>
  <inkml:trace contextRef="#ctx0" brushRef="#br0" timeOffset="5093.2914">12766 4614 88 0,'-13'-5'36'0,"13"5"0"16,0 0 2-16,3-15-33 15,-3 15-2-15,24-7 0 16,0 6 0-16,10 0-2 16,13-1 1-16,9-1-1 15,7-1 0-15,11-1 0 16,4-2 0-16,2-3-1 15,-3-2 1-15,-5 1-1 16,-11 0 1-16,-6 1-1 16,-16-2 1-16,-12-1-1 0,-15-1 1 15,-14 0-1-15,-13-2 1 16,-11 0-1-16,-13-2 1 15,-12 2 1-15,-2 1-1 16,-5 5 1-16,-1 1 0 16,6 4 1-16,7 0-2 15,6 7 1-15,16 3-1 16,24-5-1-16,-1 15 0 15,24-3 0-15,13-1 0 16,10 2-1-16,6 5 2 16,7-1-2-16,0 3 2 15,-4 3-1-15,-9 2 1 16,-9 3 0-16,-17 5-1 15,-12 6 1-15,-15 1-1 0,-14 5 1 16,-15-1-1-16,-7 1 0 16,-5-1 0-16,-3-3-1 15,1-5-1-15,5-9-2 16,12 0-5-16,1-24-13 15,28 8-18-15,4-11-1 16,25-16-1-16,5-10-1 16</inkml:trace>
  <inkml:trace contextRef="#ctx0" brushRef="#br0" timeOffset="7230.4136">15835 3899 53 0,'6'-27'33'0,"5"9"0"15,-4-6 1-15,3 14-12 16,-10-6-12-16,0 16-2 15,0 0-1-15,14 3-1 16,-14 17-2-16,0 18 0 16,-4 12-1-16,3 15-1 15,-4 11 0-15,1 14-1 16,-2 8-1-16,-2 7 1 15,-3 2-2-15,2-7 1 16,1-4-3-16,5-15-2 16,12-2-17-16,-5-30-14 15,17-14 0-15,0-28-3 16,15-13 2-16</inkml:trace>
  <inkml:trace contextRef="#ctx0" brushRef="#br0" timeOffset="7444.4258">15903 4342 115 0,'-38'5'39'16,"17"18"0"-16,2-9-8 16,16 8-28-16,18-3-1 15,19-11-1-15,16-8 0 16,12-11-2-16,17-9-1 15,6-14-2-15,13-7-3 16,-5-24-11-16,13 6-19 16,-14-17 0-16,1 7 0 15,-17-12 1-15</inkml:trace>
  <inkml:trace contextRef="#ctx0" brushRef="#br0" timeOffset="7631.4365">16809 3585 109 0,'-44'9'37'0,"3"33"3"15,-13 13-3-15,11 20-32 16,-9 21-2-16,6 16-2 15,7 8 0-15,7 3-1 16,7 4-2-16,9-6 0 16,10-5-3-16,5-26-18 15,18 5-15-15,0-25 0 16,15-4 0-16,-6-23-1 15</inkml:trace>
  <inkml:trace contextRef="#ctx0" brushRef="#br0" timeOffset="7998.4575">16837 4599 106 0,'2'10'38'0,"-2"-10"1"15,0 0-1-15,21 0-36 16,0 0 0-16,3-1 0 16,7 2 0-16,-4 3 0 15,0 1 0-15,-4 7-1 16,-7 5 0-16,-7 6 0 15,-9 6 0-15,-10 3 0 0,-7 4 0 16,-5 1 0-16,-2 1 0 16,-2-6 0-16,2-4 1 15,8-4-2-15,5-6 1 16,11-18 0-16,9 11-1 15,15-16-1-15,7-8-3 16,15 3-9-16,-3-20-11 16,17 12-17-16,-3-14-2 15,14 6-1-15,-5-9 0 16</inkml:trace>
  <inkml:trace contextRef="#ctx0" brushRef="#br0" timeOffset="9968.5702">18819 3892 74 0,'0'-13'37'0,"-6"-5"-2"15,6 18 1-15,-3-13-26 16,3 13-6-16,1 19-1 15,4 10-1-15,-5 11 0 0,1 14 0 16,-3 8-2-16,0 9 0 16,0 5-1-16,-5-6-6 15,14 7-29-15,-14-19 0 16,11-3 0-16,-9-19-1 15</inkml:trace>
  <inkml:trace contextRef="#ctx0" brushRef="#br0" timeOffset="10152.5807">18644 4269 111 0,'-28'-5'40'0,"28"5"0"0,-12 1-8 15,31-1-30 1,25-6-3-16,25-14-8 0,34 6-27 15,8-15-4-15,28-1 0 16,9-11-2-16</inkml:trace>
  <inkml:trace contextRef="#ctx0" brushRef="#br0" timeOffset="11421.6533">20788 3832 81 0,'5'-17'36'0,"-5"17"-2"16,7-22 2-16,-7 22-30 15,0 0-2-15,-2 18 0 16,-8 6-2-16,1 17 1 15,-5 8-1-15,-3 11-1 0,-3 8 1 16,1 8-2-16,-5 2 1 16,2-3-1-16,0-7 1 15,6-10-2-15,1-10 2 16,3-14-1-16,7-14 0 15,5-20 1-15,0 0 0 16,16-35 0-16,-1-7 0 16,3-10 1-16,2-13-1 15,6-9 1-15,-2-10-1 16,-1 0 0-16,-2 5-1 15,-2 6 1-15,-4 7 0 16,-5 11-1-16,-2 13 1 16,-6 12-1-16,1 16 0 15,-3 14 1-15,0 0-1 16,-5 26 0-16,6-3 0 0,4 5 1 15,4 4-1-15,6 2 0 16,7 0 1-16,6-3 0 16,9-7-1-16,4-6 1 15,4-10 1-15,2-7-1 16,3-10 1-16,-2-11-1 15,-4-8 1-15,-4-6 0 16,-5-6-1-16,-3-3 1 16,-5 3-1-16,-5 2 0 15,-5 6 0-15,-3 4-1 16,-3 12 0-16,-11 16 0 15,0 0 0-15,7 35 0 16,-15 9 0-16,-4 13 0 0,-2 13 0 16,0 7 0-16,-1 5-1 15,1 2 1-15,8-6-1 16,6-7-1-16,11-11-3 15,7-20-7-15,21 1-19 16,-6-26-9-16,18 2 0 16,-4-22-2-16,14 3 1 15</inkml:trace>
  <inkml:trace contextRef="#ctx0" brushRef="#br0" timeOffset="12012.687">22030 4199 105 0,'0'0'38'16,"-16"-22"0"-16,16 22-1 16,-13-22-33-16,6 9 0 15,-3-2-1-15,1 4 0 16,-8 0 0-16,-1 7-1 16,-5 4-1-16,-3 9 1 15,-5 6-1-15,-1 7 0 16,-1 5 0-16,1 5 0 15,6 1-1-15,6 0 0 16,9-3 1-16,7-2-1 16,10-6 0-16,10-8 0 15,6-5 0-15,9-8-1 16,4-7 2-16,6-4-1 0,1-8 0 15,1-7 1-15,-4-2-1 16,-1-1 1-16,-5-4-1 16,-7 5 1-16,-6 4-1 15,-5 4 0-15,-5 8 0 16,-10 11 0-16,0 14-1 15,-7 15 1-15,-3 12 0 16,-3 17-1-16,-2 16 1 16,-2 13-1-16,-4 13 1 15,1 1-1-15,2 2 3 16,-1-8-3-16,-5-1 3 15,3-12-2-15,-6-13 1 16,-3-13 0-16,-2-14 0 16,-9-10 0-16,-2-12-1 15,-5-13 0-15,-4-11-1 0,-2-13 0 16,6-15-2-16,5-18 0 15,15-6-5-15,5-25-9 16,33 12-23-16,3-15-1 16,31 10-1-16,6-8 0 15</inkml:trace>
  <inkml:trace contextRef="#ctx0" brushRef="#br0" timeOffset="12606.7211">23087 3748 102 0,'7'-23'37'16,"5"8"1"-16,-12-10 0 16,6 5-30-16,-10 0-4 15,-1 7 1-15,-11 5-1 0,-9 11-1 16,-8 7-1-16,-7 11 1 15,-8 4-2-15,-2 9 1 16,-3 1-2-16,5 3 1 16,6 0 0-16,15-2-1 15,10-2 1-15,17-7-1 16,17-4 0-16,12 0 0 15,11-5 0-15,6 0 1 16,4-2-1-16,-1 0 1 16,-3 2-1-16,-6 3 1 15,-13 2-1-15,-10 4 2 16,-15 7-2-16,-17 3 0 15,-11 0 0-15,-11 2-2 16,-9-1 2-16,-1-6-1 0,-6-4 0 16,9-9-2-16,7-5-2 15,11-20-5-15,26 6-15 16,-1-24-16-16,23 0 1 15,1-16-1-15,23 2-1 16</inkml:trace>
  <inkml:trace contextRef="#ctx0" brushRef="#br0" timeOffset="13078.7481">23574 3766 110 0,'-12'-26'39'0,"9"13"1"16,-13-8-2-16,16 21-33 15,-30-6 0-15,6 19-1 16,-8 8-1-16,-1 12 0 15,-5 8-1-15,1 11 0 16,2 3 0-16,7 5 0 16,11-1-2-16,13-4 0 15,15-5 0-15,13-8 0 16,15-12 0-16,10-9 0 15,9-13 0-15,3-12 0 16,2-14 0-16,-4-12 0 16,-5-17 0-16,-7-7 0 15,-10-7 0-15,-8-9 0 0,-10-6 0 16,-9 3 0-16,-6 3 0 15,-8 7 0-15,-8 12 0 16,-4 10 0-16,-9 15 0 16,-5 17 0-16,-1 15-3 15,-6 9-4-15,14 22-7 16,-12-11-17-16,22 20-10 15,2-10 0-15,22 10-2 16,8-15 2-16</inkml:trace>
  <inkml:trace contextRef="#ctx0" brushRef="#br0" timeOffset="13491.7717">24003 4108 87 0,'0'0'36'0,"29"-11"1"15,-20-3 1-15,11 13-25 16,-15-9-4-16,-5 10-2 16,0 0-1-16,0 0-1 15,0 0-1-15,-19 19 0 16,-4 0-1-16,-3 4-1 0,0 2 0 15,3 5 0-15,6 0-2 16,12-3 0-16,12-7 0 16,19-7 0-16,22-8 0 15,11-6 0-15,7-7 0 16,9-9 0-16,2-1-3 15,-3-14-6-15,2 12-10 16,-28-25-17-16,3 16-6 16,-22-19 0-16,-5 11 0 15</inkml:trace>
  <inkml:trace contextRef="#ctx0" brushRef="#br0" timeOffset="13675.7822">24378 3973 97 0,'-46'46'43'0,"-7"-2"-1"15,11 16 0-15,-1-20-11 0,14 14-31 16,9-1 0-16,10 0 0 15,5-4 0-15,7-6 0 16,10 5-9-16,-5-22-7 16,21 12-18-16,-15-20-10 15,4 0 0-15,-17-18-1 16</inkml:trace>
  <inkml:trace contextRef="#ctx0" brushRef="#br1" timeOffset="20956.1987">6955 5430 61 0,'-1'-36'34'0,"2"9"0"16,-7-2-1-16,-1 19-22 16,-9 4-6-16,-3 20 0 15,-13 14-1-15,-6 20 0 16,-15 15-1-16,0 20 2 15,-6 14-1-15,3 9 0 16,6 7-1-16,8 2 0 0,15-5-1 16,20-5-1-16,18-11-1 15,19-14-4-15,24-6-12 16,9-26-20-16,21-6-1 15,3-24 1-15,7-6-1 16</inkml:trace>
  <inkml:trace contextRef="#ctx0" brushRef="#br1" timeOffset="21507.2301">7346 5584 88 0,'-15'-2'37'16,"-8"5"-1"-16,8 17 0 16,-2 6-33-16,4 15 0 15,0 7 1-15,6 10 0 16,0 7-1-16,6 9 0 15,2 1 0-15,4 1 0 16,1-2 0-16,1-7-1 16,3-10-2-16,-1-8 1 15,1-9-1-15,-1-12 0 16,0-11 0-16,-9-17 1 15,16 2-1-15,-9-14 1 16,0-11 0-16,5-7-1 16,-1-9 1-16,4-1-1 0,4-4 1 15,0 4-1-15,5 5 0 16,0 7 0-16,3 11 0 15,2 9 0-15,-6 11 0 16,5 8 0-16,-6 10 0 16,0 3 0-16,-4 5 0 15,-7 4 0-15,-8 2 0 16,-9 2 0-16,-12 0 0 15,-6 1 0-15,-14-4 0 16,-6-1 0-16,2-7-1 16,-2-5-1-16,7-6-1 15,6-10-2-15,17-4-2 16,10-15-3-16,27 7-13 15,1-18-15-15,23 4 1 0,3-9 0 16,14 7 2-16</inkml:trace>
  <inkml:trace contextRef="#ctx0" brushRef="#br1" timeOffset="21920.2538">7997 6239 78 0,'13'-11'36'0,"0"9"-1"16,-12-9 1-16,-1 11-27 15,0 0-1-15,-13-3-2 16,-4 8-1-16,-2 10-1 15,-10 3-1-15,-1 10 1 16,-7 3-1-16,-1 6 0 16,2-1 0-16,1 2-1 15,10-6 0-15,5 0-1 0,13-10 0 16,14-3 0-16,15-10 0 15,11-9-1-15,7-6 1 16,9-7-1-16,2-9 1 16,5-6-1-16,-3-5 0 15,-5-4 1-15,-8 4-1 16,-9 2 1-16,-11 3-1 15,-7 6-1-15,-8 11 1 16,-5 11 0-16,-18 8-1 16,3 9 0-16,-3 10 0 15,2 5 0-15,2 4 0 16,8-1-1-16,7-4-1 15,4-7-2-15,19-6-6 0,-2-26-16 16,22-2-11 0,2-23 0-16,13-5-1 0,-5-18 1 15</inkml:trace>
  <inkml:trace contextRef="#ctx0" brushRef="#br1" timeOffset="22108.2646">8684 5757 101 0,'-21'0'37'0,"2"27"0"16,-15 7 0-16,3 19-33 15,0 7 0-15,2 10-2 16,7 6 1-16,3-2-3 16,14 1-1-16,3-14-11 15,24 4-24-15,-2-19-3 0,15-1 2 16,0-21-2-16</inkml:trace>
  <inkml:trace contextRef="#ctx0" brushRef="#br1" timeOffset="22475.2855">8941 6172 106 0,'-18'-3'36'0,"-18"3"2"16,6 19-2-16,-4 0-33 15,0 8 0-15,2 2-1 16,6 5 0-16,5-1 0 15,10-3 0-15,10-5-1 16,10-4 0-16,11-10 0 16,9-5 0-16,6-7 0 0,3-6 0 15,3-9 0-15,-1-4-1 16,-2-3 1-16,-4-3-1 15,-9-1 1-15,-5 4-1 16,-6 2 0-16,-6 5 0 16,-8 16 0-16,0 0 0 15,-17 8-1-15,2 13 0 16,-2 9 0-16,1 3-1 15,1 5-2-15,5-1-2 16,14 7-20-16,1-18-11 16,17-6-1-16,1-15 0 15,20-4-1-15</inkml:trace>
  <inkml:trace contextRef="#ctx0" brushRef="#br1" timeOffset="22829.3058">9406 6195 108 0,'-14'9'37'0,"-15"2"1"15,7 17-1-15,-6 0-34 16,5 5 0-16,0 4-1 16,4 0 1-16,5 0-1 15,9-5-1-15,5-5 0 16,8-9 0-16,7-9 0 15,5-9 0-15,6-10-1 16,2-8 1-16,2-11 1 16,-2-3-1-16,1-9 1 15,-2 0-1-15,-5-2 0 0,-2 6-1 16,-5 6 1-16,-2 9-1 15,-4 8 0-15,-9 14 0 16,10 15 0-16,-11 8-1 16,1 10-1-16,-4 3-1 15,6 6-1-15,-2-3-1 16,14 10-10-16,-9-22-20 15,16 4-3-15,0-16-1 16,13-2 1-16</inkml:trace>
  <inkml:trace contextRef="#ctx0" brushRef="#br1" timeOffset="23076.3197">9952 6189 112 0,'-24'10'37'0,"-14"1"2"16,6 19-5-16,-7-3-30 15,8 6 0-15,1 1-1 16,7 3 0-16,4-1-1 16,12-5 0-16,10-2-1 15,12-8-2-15,11-4-1 16,8-16-8-16,23 6-19 15,-10-17-11-15,15-1 1 16,-8-12-1-16,10 0 0 16</inkml:trace>
  <inkml:trace contextRef="#ctx0" brushRef="#br1" timeOffset="23422.3395">10167 6333 82 0,'-24'27'39'15,"-2"-11"-2"-15,17 7 2 16,9-23-13-16,7 17-23 15,15-15 0-15,14-5-2 16,4-6 1-16,6-7-1 16,-1-5 1-16,-2-3-1 15,-9-4 0-15,-5 3-1 16,-8-1 1-16,-12 4 0 15,-10 6-1-15,-9 8 1 16,-11 10-1-16,-8 9 1 16,-6 8 0-16,-3 9 0 0,-4 5-1 15,4 6 1-15,4 0-1 16,12 1 1-16,9-4-2 15,14-6 0-15,15-6-2 16,13-9-1-16,18 2-5 16,1-24-18-16,26 6-12 15,0-18 0-15,13 3 0 16,-7-11 0-16</inkml:trace>
  <inkml:trace contextRef="#ctx0" brushRef="#br1" timeOffset="23760.3589">10896 6312 118 0,'-35'-4'39'16,"0"13"2"-16,-16-1-4 15,7 13-32-15,-3 2-2 0,5 9 0 16,6 2-1-16,13 1-1 16,10-4 0-16,15-3 0 15,15-11 0-15,12-10-1 16,11-14 0-16,10-12 0 15,6-15 1-15,3-14 1 16,3-10-2-16,-4-10 0 16,-6-3 0-16,-4 0 0 15,-11 7 0-15,-12 8 0 16,-11 15 0-16,-11 16 0 15,-14 20 0-15,-9 20 0 16,-10 20 0-16,-4 14 0 16,-7 11 0-16,3 5 0 15,5 6-5-15,2-11-7 16,23 9-10-16,-9-27-12 0,27-1-8 15,7-19 0-15,23-7-1 16</inkml:trace>
  <inkml:trace contextRef="#ctx0" brushRef="#br1" timeOffset="24189.3836">11419 6452 123 0,'36'0'40'15,"23"0"0"-15,4-16-7 16,-2-4-55-16,23 10-16 16,-10-9-2-16,3 12-1 15,-16-4 0-15</inkml:trace>
  <inkml:trace contextRef="#ctx0" brushRef="#br1" timeOffset="24850.4214">12786 6053 97 0,'0'0'36'0,"0"0"-1"15,-4 29 1-15,-15 2-32 16,0 6-2-16,-1 7 0 15,-2 5 0-15,-4 4 0 16,3 3 1-16,-3-3-1 16,9-4 1-16,1-7-1 15,9-8 1-15,5-12-1 16,7-10-1-16,8-13 0 15,6-12 0-15,7-14 0 16,4-7-2-16,3-10 2 16,2-6-2-16,-2 1 2 15,1-3-1-15,-4 6 1 16,-5 9-1-16,-4 5 0 0,-6 11-1 15,-15 21 1-15,14-2 0 16,-11 18 0-16,-5 9-1 16,5 7-1-16,2 1-2 15,11 6-1-15,1-9-6 16,21 6-22-16,-5-19-5 15,18 1 1-15,-4-17-1 16</inkml:trace>
  <inkml:trace contextRef="#ctx0" brushRef="#br1" timeOffset="25158.4389">13499 6130 111 0,'-29'20'38'0,"-14"-1"2"15,5 19-2-15,-12 0-33 16,11 7-2-16,6 2 0 15,10 1 0-15,7-5-1 16,17-2 0-16,15-15-1 16,15-8 1-16,12-15-1 15,11-8 0-15,6-14-1 16,1-11 1-16,-5-6 0 15,-9-11-1-15,-11 1 0 16,-16-2-1-16,-19 3 0 16,-15 3-2-16,-14 9-1 15,-15 6-3-15,5 23-14 16,-19-7-16-16,19 20-3 15,-1-2 0-15,20 14 0 0</inkml:trace>
  <inkml:trace contextRef="#ctx0" brushRef="#br1" timeOffset="25646.4669">14797 6215 99 0,'-21'-20'37'15,"6"15"2"-15,-10-4-2 16,9 8-31-16,-16 4-3 15,7 11 1-15,-3 2-2 0,1 8 1 16,4 6-1-16,7 4 0 16,7 2-2-16,12-3 1 15,13-3-1-15,11-8-2 16,18-6-3-16,6-21-11 15,26 1-21-15,-3-24-1 16,15-3-1-16,-4-21 0 16</inkml:trace>
  <inkml:trace contextRef="#ctx0" brushRef="#br1" timeOffset="26014.488">15461 5615 99 0,'-30'39'39'16,"-17"10"1"-16,8 17-1 0,-15 6-34 15,12 5-1-15,4 0 1 16,8 2-2-16,5-10 1 16,10-5-2-16,9-9-1 15,9-10 0-15,9-12 0 16,7-13-1-16,4-12 1 15,4-13-1-15,4-10 1 16,3-8-1-16,-1-8 0 16,0-1 0-16,-5-4 0 15,-4 6 0-15,-4 3 0 16,-5 8 0-16,-4 11 0 15,-11 8 0-15,8 20 0 16,-8 5-1-16,1 7-1 16,-1 0-2-16,9 7-2 0,-2-10-8 15,20 9-16-15,-2-20-10 16,14 0 2-16,2-19-2 15,8-3 2-15</inkml:trace>
  <inkml:trace contextRef="#ctx0" brushRef="#br1" timeOffset="26390.5094">15939 6087 108 0,'-27'-13'38'0,"-1"16"1"16,-15-2-2-16,-1 15-32 15,1 6-1-15,1 7-1 16,1 3 0-16,7 3 0 0,6 1-1 15,12-4-1-15,10-5 0 16,14-6 0-16,12-10 0 16,14-9-1-16,10-8 0 15,7-10 0-15,6-7 1 16,-1-7-2-16,1-4 1 15,-8-1 0-15,-7-2-1 16,-12 6 0-16,-7 6 1 16,-14 5-1-16,-9 20 0 15,-13-5 1-15,-8 19-1 16,-7 10 1-16,1 9 0 15,-5 4 0-15,7 2 0 16,9 0-1-16,11-2-2 16,11-11-3-16,26 1-12 0,-3-25-12 15,23 1-9-15,5-20 0 16,8-1-1-16</inkml:trace>
  <inkml:trace contextRef="#ctx0" brushRef="#br1" timeOffset="26750.5301">16431 6060 110 0,'-18'15'38'15,"-15"0"1"-15,8 17-4 16,-7-2-31-16,7 8-1 16,-2 1-1-16,7 3 1 15,3-5-2-15,6-2 1 16,7-6-1-16,8-7 0 15,5-10-1-15,9-10 1 0,1-11-1 16,9-11 0-16,1-10 1 16,5-7-1-16,1-5 1 15,-2-6-1-15,1 1 0 16,-5 6 0-16,-6 6 0 15,-2 6 0-15,-7 16 1 16,-14 13-1-16,12 7 0 16,-10 15 0-16,-4 7-1 15,2 6 1-15,3 6-2 16,0-3-1-16,10 3-3 15,3-16-8-15,21 7-16 16,-8-20-9-16,19-2 0 16,-10-17 0-16,15-2 2 15</inkml:trace>
  <inkml:trace contextRef="#ctx0" brushRef="#br1" timeOffset="27209.5563">17040 6026 121 0,'-24'-23'39'0,"-4"18"1"15,-16-4-7-15,1 21-29 16,-7 10-1-16,5 9-1 15,0 6 0-15,10 8 0 16,7 0-1-16,14 2 0 16,13-5 0-16,13-5-1 15,13-9 0-15,8-11 0 16,9-12 0-16,5-9 0 15,-2-11 0-15,-1-11 0 16,-6-7 0-16,-5-6 0 16,-4-4 0-16,-11-1-1 0,-2 5 1 15,-8 6-1-15,-2 7 1 16,-7 11-1-16,1 15 1 15,-15 16-1-15,-4 17 1 16,1 12 0-16,-9 17-1 16,-4 11 1-16,-6 8 0 15,0 7 2-15,-4 1-2 16,1-3 2-16,4-8-2 15,1-7 2-15,4-12-2 16,3-16 2-16,6-17-2 16,3-12 0-16,6-20-1 15,-1-12-2-15,7-12-1 16,-3-18-7-16,19 5-11 15,-15-28-10-15,20 8-8 16,0-10-1-16,10 10 2 0,-1-2-1 16</inkml:trace>
  <inkml:trace contextRef="#ctx0" brushRef="#br1" timeOffset="27606.579">17186 6161 81 0,'0'0'40'16,"0"0"0"-16,-3 18 0 16,3-18-9-16,27-7-27 15,0 5-1-15,8 1-1 16,2-1 0-16,5-5-1 0,6-4 0 15,-5-4-1-15,0-3 1 16,-6-4-1-16,-4 0 0 16,-7-2 1-16,-6 1-1 15,-8 2 0-15,-7 6 0 16,-5 15 0-16,-14-10 1 15,-6 17-1-15,-9 10 1 16,-4 9-1-16,-4 6 0 16,3 7 0-16,0 2 0 15,6 0 0-15,9-2-2 16,14-8-1-16,19-5-2 15,6-18-8-15,29 6-14 16,-9-24-13-16,23-1 1 16,-3-20-2-16,11 0 2 0</inkml:trace>
  <inkml:trace contextRef="#ctx0" brushRef="#br1" timeOffset="27899.5958">17927 5954 113 0,'-16'-18'39'0,"-5"18"2"16,-19 3-2-16,8 6-33 15,-5 7-2-15,6 7-2 16,4 1-1-16,6 3 1 15,11-3-2-15,11-4 1 16,12-6-1-16,8-4 1 16,5-4-1-16,3-3 0 15,-1-3 1-15,-4 0 0 16,-3-1-1-16,-6 2 1 0,-15-1 0 15,5 20 1-15,-14-4-2 16,-7 6 0-16,-3 3 0 16,0-1 0-16,0 8-6 15,-7-13-5-15,18 12-8 16,-13-25-11-16,21 6-11 15,0-12-2-15,0-14-1 16,2-8 3-16</inkml:trace>
  <inkml:trace contextRef="#ctx0" brushRef="#br1" timeOffset="28689.641">18605 5923 97 0,'0'0'37'16,"13"0"-1"-16,-13 0 0 15,-7 26-32-15,-5 2-1 0,2 11 1 16,-9 6-1-16,-2 7 1 15,-4 2-2-15,4 0 1 16,-1-8 0-16,7-3-1 16,2-13 0-16,8-8 0 15,5-22 0-15,20 1-1 16,3-21 0-16,4-8 0 15,5-13 1-15,5-5-1 16,2-7 0-16,0-1-1 16,-1 1 1-16,-4 9 0 15,-6 7-1-15,-7 11 0 16,-5 13 1-16,-16 13-1 15,11 20 0-15,-16 11 0 16,-5 10 0-16,2 8 0 0,0 5-1 16,5 0 1-16,7 1-2 15,7-7-1-15,15-8-2 16,6-17-7-16,24 4-14 15,-12-25-11-15,19 1-2 16,-7-16-1-16,3-4 0 16</inkml:trace>
  <inkml:trace contextRef="#ctx0" brushRef="#br1" timeOffset="29088.6638">19163 6083 115 0,'-22'14'38'0,"-2"-5"2"16,16 11-2-16,14-8-35 0,3 1-1 15,16-7-1-15,12 1 1 16,10-7 0-16,11-5-1 16,4-3 1-16,8-7-1 15,-4-2 0-15,-4-3-1 16,-10-2 1-16,-10-1-1 15,-12-1 1-15,-16 1-1 16,-14 1 0-16,-10 1 0 16,-13 5 0-16,-9 7 0 15,-7 8 1-15,-4 7-1 16,-3 14 0-16,-3 12 0 15,-2 8 0-15,7 8 1 16,3 5-1-16,11 1 0 16,13-2 0-16,13-5 0 0,17-7 0 15,16-13-1-15,24-6-2 16,15-15-4-16,23 0-11 15,-10-24-12-15,21 2-10 16,-10-15 0-16,6 0-1 16,-18-13 2-16</inkml:trace>
  <inkml:trace contextRef="#ctx0" brushRef="#br1" timeOffset="29455.6848">19930 6112 113 0,'-29'20'37'0,"1"-13"2"16,21 5-1-16,7-12-35 15,21 0-1-15,13-9 1 16,12-2-1-16,9-5 0 0,4 0 0 16,1-4 0-16,-2 1-1 15,-11-1 0-15,-10 1-1 16,-11 0 0-16,-13 3 1 15,-16 1-1-15,-13 1 0 16,-12 5 1-16,-9 7-1 16,-8 2 0-16,-6 8 0 15,-6 8 0-15,-2 9 1 16,2 6-1-16,5 7 1 15,8 6-1-15,12 0 1 16,13 2-1-16,18-2 0 16,16-7 0-16,19-6-2 0,20-4-1 15,10-15-5 1,24 6-12-16,-9-25-11 0,17 4-9 15,-15-15 0-15,8 2 0 16</inkml:trace>
  <inkml:trace contextRef="#ctx0" brushRef="#br1" timeOffset="29856.7077">20619 6092 119 0,'-24'-9'39'0,"-22"-4"2"16,7 18-3-16,-19 2-33 16,9 11-2-16,-1 8-1 15,6 7-1-15,1 6 1 16,11 5-1-16,11-1 0 15,15-4 0-15,14-6 1 16,19-11-2-16,12-13 0 16,15-12 0-16,13-19 0 0,9-14 0 15,5-14 0-15,0-12 0 16,-4-8 0-16,-7-7 0 15,-12-3 0-15,-6 1 0 16,-13 8 0-16,-16 13-2 16,-11 13 0-16,-14 16 0 15,-12 21 2-15,-10 17-1 16,-11 22 3-16,-4 16-1 15,-4 12 1-15,2 10 0 16,5 7-2-16,9 2 0 16,9-6-3-16,11-7-5 15,21 0-8-15,-2-29-10 16,25 6-8-16,-6-27-6 0,16-6 0 15,-5-20-1-15,9-7 4 16</inkml:trace>
  <inkml:trace contextRef="#ctx0" brushRef="#br1" timeOffset="30206.7278">20995 6105 88 0,'-33'11'39'16,"12"14"0"-16,3-13 0 15,20 12-9-15,12-13-28 16,14-3 0-16,11-6-1 15,13-3 0-15,5-6 1 16,2-6-1-16,1-3 0 16,-6-6-1-16,-11-2 1 0,-10 0 0 15,-12-3 1-15,-9 2-2 16,-11 1 1-16,-8 2 0 15,-9 6 0-15,-8 7-1 16,-6 9 0-16,-6 9 0 16,-2 13 0-16,-4 7 0 15,5 10 0-15,3 5 0 16,8 2 0-16,15 1 0 15,16-2-3-15,14-12-2 16,23 1-7-16,0-27-12 16,28 5-10-16,-3-23-5 15,15-1 0-15,-11-16-1 16</inkml:trace>
  <inkml:trace contextRef="#ctx0" brushRef="#br1" timeOffset="30551.7475">21720 6052 120 0,'-21'-8'38'0,"-22"3"2"15,3 19-2-15,-13 8-32 16,9 7-3-16,6 8 0 15,7 3-2-15,11 4 0 16,14-5 1-16,17-5-1 16,11-9 1-16,11-13-2 15,13-12 0-15,5-16 0 16,6-14 0-16,3-15 0 15,1-10 0-15,-4-10 0 16,-2-6 0-16,-4-6 0 16,-4-1 0-16,-6 7 0 15,-9 7-2-15,-10 18 0 16,-12 15 0-16,-10 31 2 0,-10 1 0 15,-12 34 1-15,-8 18 0 16,-8 12 1-16,3 9 0 16,1 8-4-16,5-6-1 15,16-2-5-15,4-22-11 16,31 5-10-16,-7-31-7 15,24-4-4-15,2-24-2 16,16-10 3-16</inkml:trace>
  <inkml:trace contextRef="#ctx0" brushRef="#br1" timeOffset="30891.7669">22304 5331 105 0,'0'0'38'16,"5"31"2"-16,10-18-1 16,19 8-35-16,3 3 1 15,8 8-1-15,-1 3 0 16,2 11 0-16,-9 6-1 15,-7 10 1-15,-15 6 1 16,-11 8-5-16,-16 6 0 16,-10 3 0-16,-14-3 0 15,-5-2 0-15,-1-9 0 16,-2-12 0-16,17 0-3 0,-5-29-13 15,30 4-12-15,2-34-7 16,21 10-8-16,9-22 1 16,22-1-1-16</inkml:trace>
  <inkml:trace contextRef="#ctx0" brushRef="#br1" timeOffset="31002.7733">22713 6228 104 0,'-19'-4'40'16,"-16"-1"-4"-16,-4-3-12 15,8 2-25-15,-10-1-41 16,11 12-1-16,-4-4-2 15,7 7 1-15</inkml:trace>
  <inkml:trace contextRef="#ctx0" brushRef="#br2" timeOffset="35983.0581">2939 10423 45 0,'0'0'33'16,"-6"-11"1"-16,6 11 0 15,0 0-13-15,-13-11-9 16,13 11-3-16,-6 15-4 15,5 5 0-15,-6 4-2 16,2 13-1-16,-3 12 0 16,0 12 0-16,-3 10-1 15,-2 8 0-15,-2 2 0 16,1 2-2-16,-1-8 1 15,4-8 0-15,0-15 0 16,4-10-1-16,6-18 2 16,1-24-1-16,0 0 2 15,21-36 1-15,-4-8-1 16,-1-10 2-16,3-14-2 15,0-8 1-15,1-10-1 0,1-1 0 16,-4-3 0-16,0 2-1 16,1 7 1-16,2 3-2 15,-2 9 2-15,3 11-2 16,2 14 2-16,3 14-1 15,-1 13 0-15,3 16-1 16,2 15 1-16,-1 15-1 16,1 16 0-16,-1 11 0 15,-1 12 0-15,1 11 0 16,-6 5-1-16,0 4 1 15,-3-2-2-15,-4-6 2 16,1-5-3-16,-6-10 0 16,2-6-4-16,-7-18-4 15,6-1-19-15,-14-23-10 0,1-1 0 16,-11-18-1-16</inkml:trace>
  <inkml:trace contextRef="#ctx0" brushRef="#br2" timeOffset="36142.0672">3083 10925 104 0,'-32'-17'38'0,"-2"-3"-1"15,18 12-1-15,11-7-30 16,18 1-3-16,12-4-1 16,17-4-4-16,20 0-5 15,-1-13-29-15,23 5-2 16,-4-12 0-16,10 6-1 15</inkml:trace>
  <inkml:trace contextRef="#ctx0" brushRef="#br2" timeOffset="36336.0783">3923 10245 113 0,'-25'13'38'0,"4"23"2"16,-12 2-3-16,11 18-35 15,-3 5 0-15,3 9-1 16,7 2-1-16,4-2-2 15,14 7-14-15,1-22-21 16,15 2-2-16,1-17-1 16,10-3-2-16</inkml:trace>
  <inkml:trace contextRef="#ctx0" brushRef="#br2" timeOffset="38695.2132">5653 10397 59 0,'4'-13'34'15,"-4"13"-2"-15,7-20 2 16,-7 20-23-16,1-11-3 16,-1 11-2-16,0 0-1 15,0 0 0-15,-9 20-4 0,6 1 2 16,-4 7-3-16,2 9 1 15,-1 8-4-15,-1 2 1 16,9 13-9-16,-13-11-18 16,16 6-5-16,-8-13 0 15,10-3-1-15</inkml:trace>
  <inkml:trace contextRef="#ctx0" brushRef="#br2" timeOffset="38869.223">5497 10591 95 0,'-30'-10'35'15,"-2"-1"1"-15,15 14 0 0,5-3-32 16,22 5 0-16,18-3-3 16,17-4-3-16,28 6-31 15,5-12-2-15,22 4-2 16,8-9-1-16</inkml:trace>
  <inkml:trace contextRef="#ctx0" brushRef="#br2" timeOffset="39624.2662">9041 10285 74 0,'2'-15'38'16,"-5"-6"-1"-16,6 8 2 15,-8-8-31-15,5 21-1 16,0 0-3-16,0 0 0 15,9 25-2-15,-5 12 1 16,-2 11-3-16,-1 12 2 16,-2 11-2-16,-1 8 1 15,0 4-2-15,-1-3 1 16,0-5-1-16,2-10 0 15,6-2-3-15,-2-19-8 16,17-2-23-16,-11-21-4 16,11-6 3-16,-7-14-2 0</inkml:trace>
  <inkml:trace contextRef="#ctx0" brushRef="#br2" timeOffset="39822.2775">9105 10762 90 0,'-18'-32'37'15,"9"15"0"-15,-5-3 0 16,14 20-29-16,0 0-3 15,0 0-3-15,14 4 0 16,13 1 0-16,6 1-2 16,11-5 1-16,7-4-2 15,4-10-3-15,14-1-3 16,-7-16-28-16,9 1-3 15,-8-13 1-15,3 0-1 0</inkml:trace>
  <inkml:trace contextRef="#ctx0" brushRef="#br2" timeOffset="40025.2892">9817 10159 102 0,'-16'21'36'16,"-8"9"1"-16,4 24 1 16,-7 12-33-16,6 10-1 15,3 5-2-15,4 5 0 16,4-2-1-16,7-5 1 15,8-7-3-15,9-10-1 16,10-8-5-16,4-20-32 16,21-4 0-16,0-17 1 15,13-6-2-15</inkml:trace>
  <inkml:trace contextRef="#ctx0" brushRef="#br2" timeOffset="40409.3113">10773 10438 94 0,'6'-14'37'0,"-13"-6"4"16,2 5-4-16,-12-7-29 16,-3 8-4-16,-9 2 1 0,-1 9-1 15,-9 6-1-15,-3 12 0 16,-6 10-2-16,2 8 1 15,-3 12-1-15,8 3 2 16,0 6-3-16,11 0 2 16,9 0-2-16,11-2 1 15,12-6 0-15,12-5-1 16,14-7-1-16,9-6-1 15,17-9-2-15,6-13-4 16,22 0-31-16,-8-19-1 16,10-2-1-16,-10-17-1 15</inkml:trace>
  <inkml:trace contextRef="#ctx0" brushRef="#br2" timeOffset="41925.398">11123 10202 76 0,'7'-25'38'15,"0"11"-1"-15,-7 0-1 16,0 14-28-16,0 0-2 15,0 0 0-15,-11 7-1 16,8 9 0-16,-7 4-1 16,6 11-1-16,-5 4 0 15,0 14 0-15,-1 6 0 16,0 9 0-16,-2 6-2 15,-2 6 1-15,-2 4-1 0,2-3 1 16,-1-4-2-16,3-3 1 16,4-11-2-16,1-11-3 15,10-9-3-15,-8-23-35 16,23-7 2-16,-2-21-1 15,11-10-2-15</inkml:trace>
  <inkml:trace contextRef="#ctx0" brushRef="#br2" timeOffset="43986.5159">12855 10672 59 0,'-25'3'36'0,"4"-4"-1"16,21 1 1-16,-12-2-13 16,27 8-18-16,9-5 0 0,20 5 0 15,12-5-1-15,20 2-1 16,9-8 1-16,20 3-1 15,12-10-1-15,6-1 0 16,-3-2-1-16,1-1 0 16,-11 1-1-16,-13 3 1 15,-12 0-1-15,-19 3 0 16,-22 1 0-16,-15-1 0 15,-18 0 0-15,-11 9 0 16,-23-20 0-16,-7 6 0 16,-11-2 1-16,-8-3-1 15,-8 0 0-15,-6 0 1 16,2 1 0-16,4 4 0 15,5-2 0-15,9 5 0 16,13 4-1-16,13 5 1 0,17 2 0 16,22 7-1-16,12 0 1 15,14 2-1-15,9 2 0 16,9 1 0-16,4 2 1 15,1-1-1-15,-5 0 0 16,-5 1 0-16,-11 1 0 16,-9 4 1-16,-13 2-1 15,-13 4 1-15,-18 5-1 16,-13 6 0-16,-17 3 1 15,-10 5-1-15,-13 2 0 16,-2-1 1-16,4-2-2 16,2-7-1-16,15 1-5 0,3-18-29 15,35-3-3-15,10-18-2 16,28-4-1-16</inkml:trace>
  <inkml:trace contextRef="#ctx0" brushRef="#br2" timeOffset="44767.5606">16149 10013 83 0,'9'-15'36'0,"-5"-6"-1"16,3 7 1-16,-10-5-28 15,3 19-3-15,4-14 1 16,-4 14-2-16,1 23 0 16,-2 7-1-16,-5 8-1 15,4 11-2-15,-5 8 0 16,0 9 1-16,-1 2-2 15,1 0 2-15,-2-1-2 16,4-7 0-16,4-4-2 16,0-12-1-16,11 1-7 15,-9-22-25-15,18 0-1 16,-5-18 0-16,5-3-1 0</inkml:trace>
  <inkml:trace contextRef="#ctx0" brushRef="#br2" timeOffset="44962.5715">16194 10448 93 0,'-16'-21'37'0,"16"21"0"15,-13-19 2-15,13 19-30 16,15-8-5-16,4 2 0 16,5 0-3-16,11-4 0 15,8-2 0-15,7-8-2 16,11 2-3-16,0-12-6 15,12 11-14-15,-10-14-13 16,3 6 2-16,-13-10-3 16,1 7 3-16</inkml:trace>
  <inkml:trace contextRef="#ctx0" brushRef="#br2" timeOffset="45150.5825">16858 9919 100 0,'-20'-12'36'16,"3"20"1"-16,-11 9 0 16,10 22-29-16,-13 7-3 15,6 18-2-15,-4 6-2 16,5 11 1-16,-1 1-2 15,8 0 1-15,7-5-2 16,4-4 0-16,14-4-6 16,-1-22-10-16,18 7-21 15,-4-18 0-15,15-3 0 16,-6-18-1-16</inkml:trace>
  <inkml:trace contextRef="#ctx0" brushRef="#br2" timeOffset="45502.6026">17021 10544 99 0,'0'0'39'16,"0"0"1"-16,14 0-2 15,-1-7-33-15,11 5-1 16,5-5-1-16,4 6 0 16,-4 0-1-16,-4 4-1 15,-4 4 0-15,-7 6 0 16,-13 7 0-16,-9 4-1 0,-8 6 1 15,-9 3 0-15,-1 2-1 16,1 1 1-16,2-3 0 16,9-3 0-16,11-6 0 15,14-9 0-15,17-7-1 16,14-9-4-16,20 7-15 15,0-21-20-15,12 5-2 16,-4-9 0-16,9 2-1 16</inkml:trace>
  <inkml:trace contextRef="#ctx0" brushRef="#br2" timeOffset="46426.6555">18475 10122 57 0,'-2'-18'34'16,"9"8"0"-16,-11-5 1 15,4 15-8-15,0 0-17 16,13 24-2-16,-12-1-3 15,6 14-2-15,-7 9-1 16,-2 10 0-16,-2 8-1 16,-1 5 0-16,-6 0-2 15,2-1 0-15,1-2-4 16,-6-15-3-16,18 1-26 0,-9-20-3 15,8-3 2-15,-3-29-2 16</inkml:trace>
  <inkml:trace contextRef="#ctx0" brushRef="#br2" timeOffset="46600.6652">18417 10472 107 0,'-22'-24'39'0,"11"14"0"16,-6-2 0-16,17 12-33 15,0 0-2-15,32 3-2 16,6-5-2-16,16-6-3 15,29 8-25-15,5-15-10 16,23 4-2-16,2-9-2 16,15 3 2-16</inkml:trace>
  <inkml:trace contextRef="#ctx0" brushRef="#br2" timeOffset="47790.7333">19817 10149 69 0,'9'-16'34'0,"2"6"0"16,-8 0 0-16,-3 10-10 15,8 12-20-15,-7 5-1 16,-6 11-1-16,3 11 1 15,-10 9-1-15,3 11 0 16,-7 6-1-16,-1 6 1 16,-4-2-1-16,2 1 2 15,-1-12-1-15,4-6 0 16,1-10 0-16,4-12 0 15,5-12 0-15,6-18 0 16,0 0 0-16,14-31 0 16,1-9 0-16,7-9-1 15,3-12 2-15,4-12-4 16,6-7 4-16,-1-2-3 0,-1 0 2 15,0 7-1-15,-4 10 0 16,-5 12 0-16,-1 12-1 16,-6 18 2-16,0 17-2 15,-5 15 0-15,-1 18 1 16,-3 12-2-16,-1 12 0 15,2 9 2-15,3 11-2 16,-4 8 1-16,2 1-1 16,1 2 2-16,-1-1-2 15,3-7 1-15,0-5-1 16,-2-14-2-16,2-5-2 15,-5-20-2-15,5-4-4 16,-13-26-6-16,0 0-3 16,-1-12 3-16,-4-3 5 15,-15-14 4-15,2-1 3 0,-9-6 5 16,-8-4 6-16,9 12 8 15,-18-12 4-15,21 18-3 16,-10-8-2-16,18 13-3 16,-1-2-1-16,18 9-3 15,10-2-1-15,12 2-3 16,13-2-1-16,12-2-1 15,12-1-2-15,10-6-3 16,11 6-4-16,-10-14-25 16,16 7-5-16,-10-10-2 15,3 5 4-15</inkml:trace>
  <inkml:trace contextRef="#ctx0" brushRef="#br2" timeOffset="47990.7449">20894 10002 120 0,'-23'6'39'16,"3"26"1"-16,-9 3-2 15,-3 19-34-15,0 10-2 16,2 11 0-16,1 4-2 16,4 9 2-16,0-4-3 15,9-4 1-15,5-8-3 16,9-11-4-16,22-2-29 15,-5-22-4-15,16-5 0 16,1-20-2-16</inkml:trace>
  <inkml:trace contextRef="#ctx0" brushRef="#br2" timeOffset="48666.7835">21889 10308 82 0,'2'-12'37'0,"-2"12"1"16,-6-28-1-16,-4 14-28 16,-11-7-3-16,-1 7 1 15,-13 2-2-15,-5 8 1 16,-12 5-1-16,-5 17-2 15,-9 5-1-15,-2 11 2 16,-4 10-3-16,3 8 1 16,5 2-1-16,9 5 0 15,11 0-1-15,21-4 2 16,17-3-2-16,20-7 1 15,18-7-1-15,17-8 0 16,19-9 0-16,10-9-3 16,14-6-1-16,1-14-5 15,14 5-23-15,-19-20-8 0,2 4 1 16,-20-12-2-16</inkml:trace>
  <inkml:trace contextRef="#ctx0" brushRef="#br2" timeOffset="49063.8063">22293 10179 108 0,'12'-20'39'15,"-10"-3"-1"-15,-2 23 1 16,0 0-34-16,-7 19-1 16,-4 7-1-16,-3 16 1 15,-9 5-3-15,0 16 2 16,-2 4-2-16,1 5 1 15,-1 2-2-15,7-4 1 16,3-2-1-16,4-7 1 16,10-4-3-16,2-15-3 15,17 2-6-15,-9-21-27 16,20 0-1-16,-9-17-1 0,13-1-1 15</inkml:trace>
  <inkml:trace contextRef="#ctx0" brushRef="#br2" timeOffset="49777.8472">22492 10769 97 0,'-12'5'36'0,"12"-5"3"16,6-11-2-16,16 5-29 0,0-8-3 15,12 1-1-15,5-3-1 16,6 3 0-16,1 2-1 16,0 3-1-16,-4 2 0 15,-10 6-1-15,-7 4 0 16,-10 6 1-16,-12 5-1 15,-7 4 1-15,-10 3-1 16,-6 1 1-16,-4 4-1 16,-4-3 1-16,-1-1-1 15,5-1 0-15,5-5 0 16,6-3 0-16,9-4 0 15,4-10 1-15,22 13-1 16,0-11 1-16,3 1-1 16,3 0 1-16,-2 0-1 15,-3 2 1-15,-8 6 0 0,-6 4 0 16,-11 3-1-16,-12 5-1 15,-13 4 1-15,-5-1-1 16,-11 4 0-16,-2-2 0 16,-2 0 0-16,3-10-1 15,10 0-2-15,-1-13-12 16,35-5-22-16,-13 0-3 15,26-8 0-15,4-14-1 16</inkml:trace>
  <inkml:trace contextRef="#ctx0" brushRef="#br3" timeOffset="67763.8759">8493 10245 59 0,'0'0'33'16,"4"-15"-2"-16,-4 15 2 15,-14-5-23-15,14 5-1 16,-23 17-3-16,9 6 0 15,-11 4-2-15,1 12 0 16,-6 8-2-16,1 13 2 0,-4 7-2 16,8 8 1-16,2-1-1 15,8 0 0-15,9-6 0 16,14-8-1-16,13-13 0 15,11-11 0-15,12-18-1 16,6-10 1-16,1-11 0 16,0-9 0-16,-9-11 0 15,-9-7 0-15,-13-3 0 16,-16-1-1-16,-19 3 0 15,-16 2-1-15,-11 7-1 16,-12 6-1-16,0 15-5 16,-13 2-28-16,16 17-1 15,0-6-1-15,16 9 0 16</inkml:trace>
  <inkml:trace contextRef="#ctx0" brushRef="#br3" timeOffset="72080.1228">19127 10147 90 0,'0'0'34'0,"0"-14"0"15,-3 1 0-15,3 13-28 16,4-22-2-16,5 8-1 16,3-4-1-16,6-2 0 15,5-3 0-15,6 1-1 0,2 1 1 16,4 3-1-16,0 5 0 15,-2 6 0-15,-5 5 0 16,-5 11 0-16,-8 8 0 16,-6 8 0-16,-11 11-1 15,-8 6 1-15,-10 10-2 16,-7 8 2-16,-7 5-2 15,-5 4 1-15,-2 1-1 16,-2 2 2-16,2-5-2 16,4-3 2-16,5-8-1 15,5-7 1-15,9-9 0 16,5-7 0-16,9-9-1 15,10-7 1-15,7-5 0 0,12-6 0 16,7-5-1-16,7-1 1 16,4-4 0-16,7-1-2 15,4 2-5-15,-7-11-23 16,9 11-9-16,-11-7 1 15,5 8-2-15</inkml:trace>
  <inkml:trace contextRef="#ctx0" brushRef="#br3" timeOffset="88243.0471">1690 10473 57 0,'-14'-7'31'15,"3"-1"1"-15,11 8 0 16,-15-12-19-16,15 12-5 16,-12-5-3-16,12 5-1 15,0 0 0-15,17-15-1 16,2 3 1-16,8 3-1 15,6-6 0-15,6 1-1 16,2-1 1-16,3 1-1 16,-1 3-1-16,-4 4 2 15,-3 4-3-15,-7 5 0 0,-5 5 0 16,-1 2 0-16,-4 6-1 15,-1 1 0-15,-4 6 0 16,-2 0 1-16,-6 5-1 16,-7 7 1-16,-8 5-1 15,-9 9 3-15,-11 8-2 16,-8 6 0-16,-11 4 0 15,-5 2 1-15,0-2-1 16,2-5-1-16,9-7 1 16,12-7-1-16,14-9 1 15,17-9-1-15,16-7 1 16,18-8 0-16,13-11 1 15,15-4 0-15,8-7 1 16,4-6-2-16,8 1-6 0,-14-6-27 16,9 7-3-16,-17-1 0 15,-5 7-5-15</inkml:trace>
  <inkml:trace contextRef="#ctx0" brushRef="#br3" timeOffset="90257.1624">15103 10118 89 0,'1'-12'36'0,"17"-3"-1"15,15 0 1-15,0-6-34 16,21 2 0-16,7-4 1 15,4 5-1-15,-3 3-1 16,-6 5 0-16,-9 8 0 16,-11 8-1-16,-15 7 0 15,-11 10 0-15,-20 10 1 16,-10 3-1-16,-11 5 0 15,-8 4 1-15,-1-3-1 0,0-2 0 16,7-4-1-16,10-4 1 16,13-9 0-16,15-5 0 15,14-5 0-15,11-4 0 16,10-4 0-16,2 2 2 15,-4 0-1-15,-3 4 0 16,-11 4 1-16,-10 7-1 16,-17 5 1-16,-14 4-1 15,-10 2 0-15,-8 5 0 16,-8 0-1-16,-5-1-1 15,4 5-4-15,-7-16-17 16,20 8-16-16,-4-10 0 16,16 0-1-16,3-12-1 15</inkml:trace>
  <inkml:trace contextRef="#ctx0" brushRef="#br2" timeOffset="118924.8021">2971 14281 39 0,'2'-13'33'15,"-4"-9"2"-15,1 6-1 16,-12-7-27-16,8 5-1 16,-8-3-1-16,-1 4 0 15,-10 0 1-15,1 9-1 16,-11 5-1-16,-7 8 0 15,-11 8-1-15,-6 14 0 16,-12 13 0-16,-5 18 0 16,-4 14-1-16,1 11-1 15,1 11-1-15,5 3 0 0,11-3 0 16,17-3-1-16,17-8 0 15,18-11-1-15,18-15 1 16,23-13-1-16,15-14 2 16,17-8-1-16,13-8-1 15,8-9-1-15,9-7-1 16,-2-9-1-16,6 4-4 15,-9-18-10-15,6 12-19 16,-14-12 1-16,5 5 0 16,-13-8 1-16</inkml:trace>
  <inkml:trace contextRef="#ctx0" brushRef="#br2" timeOffset="119338.8258">3532 14746 35 0,'-12'-9'35'15,"-11"-5"3"-15,1 11-1 16,-14-4-26-16,4 15-2 16,-8-1-2-16,1 18 0 15,-5 2-3-15,2 12-1 16,-1 1-1-16,11 7-1 15,0-4 0-15,12-1-1 16,10-6 1-16,14-9-2 16,11-12 1-16,15-8 1 15,9-11-1-15,8-8 0 16,3-6 1-16,4-5-1 0,-5-5 1 15,-5 1-1-15,-10 2 1 16,-5 3-1-16,-10 6 0 16,-9 3 1-16,-10 13-1 15,6-11 0-15,-6 11 0 16,-6 14 1-16,3 2-2 15,-1 7 1-15,6 6-1 16,-1 1-3-16,9 9-4 16,-8-10-30-16,25 4-1 15,-5-16-2-15,22 2 1 16</inkml:trace>
  <inkml:trace contextRef="#ctx0" brushRef="#br2" timeOffset="120051.8666">5736 14472 51 0,'0'0'37'0,"-2"-13"-2"16,4 28-1-16,-7 1-30 0,5 19-1 15,-3 5-2-15,2 13 2 16,-5 5-5-16,1 1-1 16,3 2-2-16,-5-13-3 15,13 1-3-15,-10-25-4 16,20 0 0-16,-16-24-3 15,20-2 4-15,-12-18 6 16,8 0 6-16,-6-5 7 16,-9-8 5-16,8 15 7 15,-20-12 1-15,11 30 3 16,-14-32-2-16,14 32-3 15,-15-9-6-15,15 9-3 16,0 0-3-16,0 0-1 0,0 0-3 16,28 0-4-1,12 1-32-15,-3-11-3 0,22 2-1 16,2-8 0-16</inkml:trace>
  <inkml:trace contextRef="#ctx0" brushRef="#br2" timeOffset="120727.9053">8514 14097 46 0,'-2'-12'36'16,"2"12"0"-16,0 0 0 15,0 0-27-15,-20 23-4 16,13 10 0-16,-2 12-3 0,1 16 0 16,-4 11-1-16,2 10 0 15,-4 7 0-15,4 3-1 16,0-5 0-16,2-6-2 15,7-12-2-15,0-20-7 16,17-3-17-16,-3-26-9 16,11-10-1-16,-1-20 2 15</inkml:trace>
  <inkml:trace contextRef="#ctx0" brushRef="#br2" timeOffset="120927.9165">8567 14645 44 0,'-17'-10'37'0,"5"7"2"0,-5 0-2 16,17 3-14-16,-13 9-18 15,13-9-2-15,21-7-1 16,3-2-1-16,13-5-2 16,7-12-2-16,14-1-3 15,-4-18-18-15,15 7-13 16,-4-10-1-16,3 5 0 15,-10-7 1-15</inkml:trace>
  <inkml:trace contextRef="#ctx0" brushRef="#br2" timeOffset="121117.9276">9050 14118 67 0,'-25'20'38'0,"-3"3"0"0,9 16 1 16,-3 10-36-16,9 10 0 15,3 6-1-15,5 5 0 16,1 6-1-16,5 0-2 15,6-2-2-15,0-15-6 16,20-4-29-16,-4-20 0 16,13-10-2-16,0-24 1 15</inkml:trace>
  <inkml:trace contextRef="#ctx0" brushRef="#br2" timeOffset="121662.9588">9536 14224 73 0,'-14'28'39'0,"-11"7"-1"16,3 17 2-16,-11 6-38 16,6 5 0-16,1 2 0 15,1 4 0-15,4-5 0 16,5-8-2-16,3-7 1 15,6-10-2-15,4-13 2 16,5-10-2-16,-2-16 2 16,20-12 0-16,-6-16 0 15,3-9 1-15,2-11-1 16,-1-9 1-16,-1-10-1 15,-1-2 1-15,-3 3-1 16,-4 2-1-16,-2 9 0 16,-1 10 1-16,-3 9-1 15,0 17 1-15,-3 19-1 0,10 11 1 16,-3 20-1-16,2 13 1 15,5 6-1-15,4 9 1 16,4 4-1-16,5-2 0 16,5-4 0-16,3-7 0 15,3-10 0-15,8-13-1 16,-3-13 2-16,2-16 0 15,-4-13 0-15,-1-13 0 16,-7-14 1-16,-5-12-1 16,-7-13 0-16,-7-6 0 15,-4-3-1-15,-6-1 0 16,-1 7-1-16,-3 6-2 15,1 14 0-15,-4 7-3 16,12 31-26-16,-10 0-9 0,14 22 0 16,-7 3-1-16</inkml:trace>
  <inkml:trace contextRef="#ctx0" brushRef="#br2" timeOffset="122057.9814">10560 14336 68 0,'-10'-25'39'16,"-2"16"0"-16,-16-6 1 16,9 13-33-16,-14 2-1 15,3 12 0-15,-6 10-2 16,2 11-1-16,2 11 0 15,7 9 0-15,0 6-1 0,10 8-1 16,7-3 0-16,11-3 0 16,12-6-1-16,12-15 0 15,15-12 0-15,6-18 0 16,14-17 0-16,0-15 1 15,1-16 0-15,-6-10 0 16,-9-11 0-16,-11-5 1 16,-17 1-2-16,-18-2 1 15,-14 5-1-15,-15 7-1 16,-11 13-1-16,-9 11 0 15,0 17-1-15,-4 8-2 16,11 22-11-16,-5-5-23 0,29 19-2 16,2-3-2-16,22 11 2 15</inkml:trace>
  <inkml:trace contextRef="#ctx0" brushRef="#br2" timeOffset="122648.0151">11017 14725 69 0,'-14'-3'39'0,"14"3"0"16,0 0 0-16,15-23-34 16,5 10-3-16,8 5 1 15,0 1 0-15,3 3-1 16,-1 4 0-16,-4 6-1 15,-4 3 0-15,-7 8-1 16,-7 3 0-16,-7 3 0 16,-6 0 0-16,1 0 0 15,-4-1 0-15,-2-3-1 0,5-1 0 16,2-8 1-16,3-10-1 15,14 12 1-15,3-11 0 16,9-1 0-16,2 0 0 16,4 0 1-16,-1 2 0 15,-2 4 0-15,-4 3 0 16,-8 6 0-16,-9 5 0 15,-11 6 1-15,-13 2-1 16,-6 1 0-16,-9 1 0 16,-4-1-1-16,-4-1-2 15,2-7-1-15,9 5-7 16,-9-17-31-16,23 2 1 15,-1-12-3-15,15 1 1 16</inkml:trace>
  <inkml:trace contextRef="#ctx0" brushRef="#br2" timeOffset="123770.0793">14388 14508 52 0,'0'0'34'15,"-4"-12"0"-15,4 12 0 16,0 0-25-16,22-8-5 15,4 5-1-15,8-5-1 16,9 0 0-16,9-5 0 16,7 0-1-16,5-2 0 15,-1-1 0-15,-2 0 0 0,-5 1-1 16,-9 2 1-16,-7 4 0 15,-13 0 0-15,-11 2 1 16,-16 7-1-16,-1-12 0 16,-15 5 0-16,-5 0 0 15,-5-1 0-15,-4 0 0 16,1-1 0-16,4 2 0 15,3-1 0-15,6 1 0 16,16 7 0-16,-7-10 0 16,17 6 0-16,12 2-1 15,9-1 1-15,12 3-1 16,6 2 1-16,4 3 0 15,3 1 0-15,-4 7 0 16,-7 0 0-16,-6 4 0 0,-13 5 0 16,-12 5 0-16,-13 4 0 15,-13 6 0-15,-15-1-1 16,-6 4 0-16,-5-2-2 15,-5-4-3-15,11 8-19 16,-9-20-15-16,20-1 1 16,3-18-3-16,18-3 2 15</inkml:trace>
  <inkml:trace contextRef="#ctx0" brushRef="#br2" timeOffset="124522.1223">17558 13921 57 0,'0'0'36'16,"-2"-14"-1"-16,2 14 1 16,0 0-26-16,0 0-6 15,-13 14 0-15,8 10 0 16,-5 8-1-16,-1 14-1 15,-7 14-1-15,-3 14 0 16,-5 9-1-16,0 8 0 16,-1-1-1-16,3-7-3 15,7-2-1-15,5-23-6 0,21-2-14 16,-3-33-12-16,20-9 1 15,-1-23 1-15,9-6 0 16</inkml:trace>
  <inkml:trace contextRef="#ctx0" brushRef="#br2" timeOffset="124702.1326">17506 14380 70 0,'-29'-14'37'16,"8"15"-1"-16,-6-6-1 16,14 17-26-16,13-12-4 15,1 16-2-15,23-15-1 16,14-8-1-16,15-6-4 15,12-17-3-15,23 2-26 16,-3-19-4-16,13-2-2 0,-9-12 2 16</inkml:trace>
  <inkml:trace contextRef="#ctx0" brushRef="#br2" timeOffset="124890.1433">18143 13891 83 0,'-55'64'38'0,"11"22"0"16,-7 1-1-16,12 10-32 15,5 0-4-15,11 0 0 16,11-8-2-16,8-7 0 16,11-4-4-16,4-18-6 15,24-3-27-15,-8-24 1 16,16-2-2-16,-5-22 0 15</inkml:trace>
  <inkml:trace contextRef="#ctx0" brushRef="#br2" timeOffset="125250.1639">18243 14520 78 0,'0'0'39'0,"0"0"-2"16,0 0 2-16,25-15-36 15,-7 7 0-15,1-2 0 16,3 7-1-16,-2 1 1 16,-1 6-2-16,-4 5 1 15,-4 6-1-15,-7 8-1 0,-5 4 1 16,-5 4-1-16,-9 3 1 15,-3 2-1-15,-3 2 0 16,-2-3 0-16,-2-3 0 16,6-7 0-16,1-3-1 15,9-6 1-15,9-16 0 16,7 11 1-16,13-18-1 15,9-6-2-15,5-10-4 16,21 8-31-16,-11-15-2 16,14 6 0-16,-10-8-2 15</inkml:trace>
  <inkml:trace contextRef="#ctx0" brushRef="#br2" timeOffset="126031.2086">20068 14357 45 0,'0'-19'34'15,"6"4"1"-15,-5-2-1 0,-1 17-20 16,10-16-9-16,-10 16-1 16,10 12-1-16,-6 15 1 15,-8 10-2-15,1 11 0 16,-5 5-1-16,-1 4-2 15,1 6-5-15,-6-15-12 16,9 5-17-16,-4-22-1 16,10-5-1-16,-1-26 2 15</inkml:trace>
  <inkml:trace contextRef="#ctx0" brushRef="#br2" timeOffset="126175.2167">20059 14603 73 0,'-5'-20'38'16,"-9"-5"-1"-16,6 15 2 0,-9 0-32 15,17 10-3-15,-7-12-1 16,17 9-1-16,10 3-5 15,4-11-32-15,26 10-2 16,1-11-1-16,18 6-2 16</inkml:trace>
  <inkml:trace contextRef="#ctx0" brushRef="#br2" timeOffset="126789.252">21693 14088 55 0,'9'-21'35'0,"-9"-8"0"16,3 9 1-16,-16 0-29 15,4 3 0-15,-12 1-1 16,0 10 1-16,-11 2-1 16,-5 10-2-16,-8 7 0 15,0 12-1-15,-9 7 0 16,2 13-1-16,-2 9 0 15,2 8-1-15,7 4 0 16,14 2 0-16,9-5-1 16,15-2 1-16,19-9-1 0,14-12 0 15,20-10-2-15,15-19-4 16,26-1-29-16,-5-21-4 15,17-1 0-15,-5-16-3 16</inkml:trace>
  <inkml:trace contextRef="#ctx0" brushRef="#br2" timeOffset="127579.2971">22106 14487 55 0,'-5'-20'35'16,"-10"-5"0"-16,2 11 0 15,-10-8-24-15,3 12-5 16,-8-2-1-16,1 14 0 16,-7 2-1-16,3 12-1 0,-2 3 0 15,4 7 0-15,3 5-1 16,7 3 0-16,8-1-1 15,9-3 0-15,12-3 0 16,11-8-1-16,10-11 1 16,9-8-1-16,7-11 1 15,5-10-1-15,2-8 1 16,-3-3 0-16,-7-3 0 15,-7 4 0-15,-9 5-1 16,-8 4 1-16,-9 8-1 16,-11 14 1-16,0 0-1 15,-11 20 0-15,-1 4-1 16,0 2-1-16,3 6-2 15,-1-5-4-15,19 11-28 0,-9-15-3 16,20 3 1-16,1-15-3 16</inkml:trace>
  <inkml:trace contextRef="#ctx0" brushRef="#br2" timeOffset="129029.3801">22965 14008 42 0,'0'0'31'15,"0"0"0"-15,-1 11-1 16,0 8-22-16,-12-2-1 16,5 11-3-16,-7 6 0 15,-1 11-1-15,-5 3 1 16,2 12-2-16,-6-4 2 15,9 1-1-15,-4-5 0 16,9-6-1-16,0-12 1 16,9-11-1-16,2-23 1 15,10-7-1-15,0-19 0 16,9-10 0-16,-1-13 0 15,3-7 0-15,0-8 1 16,1-3-1-16,-3 2 0 16,-3 0 0-16,-1 7 0 0,-2 9 0 15,-5 7-1-15,-4 10 0 16,1 10 0-16,-5 22-1 15,0 0 0-15,12 14 1 16,-8 16-2-16,7 13 1 16,-2 6-1-16,8 9 1 15,3 5-1-15,6-1 0 16,3-4 1-16,5-7-1 15,3-11 1-15,2-9 0 16,-2-13 1-16,-3-14 0 16,0-13 0-16,-6-13 1 15,-7-11-1-15,-4-11 0 16,-5-8 0-16,-5-7 0 15,-6-4 0-15,0-4 0 0,-2-1-1 16,0 3-1-16,1 10-1 16,-3 4-3-16,11 25-10 15,-8-3-21-15,17 23-2 16,-17 6-1-16,29 21 0 15</inkml:trace>
  <inkml:trace contextRef="#ctx0" brushRef="#br2" timeOffset="129442.4037">23848 14074 67 0,'-26'-16'37'0,"5"9"0"15,-14-3 0-15,8 20-26 16,-10 0-6-16,3 10-2 16,-2 9 0-16,5 9 0 15,2 7-1-15,8 8-1 16,7 1 1-16,10 0-2 15,11-5 1-15,10-4 0 16,11-11-1-16,10-13 1 16,7-14 0-16,7-16-1 15,-1-14 2-15,-1-12-2 16,-5-11 2-16,-10-5-2 15,-11-8 1-15,-10 0 1 16,-14 0-1-16,-10 3 0 16,-13 8-1-16,-5 4 0 0,-6 12-1 15,-4 5-2-15,6 18-3 16,-7-5-18-16,21 27-15 15,-2-4 1-15,19 20-2 16,3-7 0-16</inkml:trace>
  <inkml:trace contextRef="#ctx0" brushRef="#br2" timeOffset="130065.4394">23973 14343 78 0,'-12'-15'38'0,"12"15"-2"15,0-19 1-15,17 19-34 16,2-7-2-16,10 2-2 15,4 1 2-15,0 3-1 16,0 2 0-16,-1 3 0 16,-5 0 0-16,-6 2 0 0,-8 0 0 15,-13-6 1-15,13 14-1 16,-13-14 1-16,0 0-1 15,-7 12 0-15,7-12 1 16,-18 8-1-16,3 1 0 16,-3-3 1-16,0 5-1 15,0 0 0-15,2 2 0 16,5 0 0-16,5-1 0 15,7-1 1-15,-1-11-1 16,28 11 0-16,-4-7 0 16,4-1 1-16,1-2 0 15,-1 3-1-15,-5 2 1 16,-3 6 0-16,-10 3 0 15,-9 5 0-15,-10 5 0 0,-9 4 0 16,-8 0 0-16,-7 2 0 16,0-6-1-16,-1 1 1 15,5-7-2-15,10-7-1 16,19-12-7-16,-14 0-28 15,36-7 0-15,0-17-3 16,19 0 1-16</inkml:trace>
  <inkml:trace contextRef="#ctx0" brushRef="#br2" timeOffset="130496.464">24225 13641 79 0,'0'0'38'0,"5"-11"-1"16,25 18 1-16,14 4-34 15,13 12-1-15,10 10 0 16,6 17 0-16,-3 13-1 16,-8 17-1-16,-15 10 0 0,-19 12-2 15,-18 8 1-15,-22 4 0 16,-14 1 0-16,-21 0-1 15,-10-5-1-15,-6-10-1 16,1-6-3-16,-6-28-18 16,18-3-15-16,0-27 0 15,16-13-2-15,1-24 1 16</inkml:trace>
  <inkml:trace contextRef="#ctx0" brushRef="#br2" timeOffset="130989.4921">23146 13591 27 0,'3'-31'31'0,"-4"10"2"16,-17-4-6-16,0 21-7 16,-26-7-2-16,8 26-4 15,-22 4-4-15,3 31-3 16,-14 15-1-16,3 27 0 15,-4 17-3-15,8 20 0 16,13 11-1-16,18 5 0 16,23-4-3-16,21-10-1 15,28-13-3-15,16-30-18 16,35-6-15-16,8-34-2 15,22-9-1-15,-1-26-1 0</inkml:trace>
  <inkml:trace contextRef="#ctx0" brushRef="#br2" timeOffset="131915.5452">24765 14840 68 0,'-8'-20'37'15,"21"16"-1"-15,-7-15-5 0,15 10-25 16,-1-5-3-16,8 4 1 16,1-1-1-16,4 3 0 15,-2 4-2-15,-1 4 0 16,-6 3 0-16,-2 6 0 15,-7 5-1-15,-5 2 0 16,-9 5 1-16,-8 3-1 16,-7 1 0-16,-7 3 0 15,-9-1 1-15,-5 2 0 16,-3-3 0-16,2 1 1 15,4-6 0-15,-1-1-1 16,12-4 1-16,7 1 0 16,11-5-1-16,3-12 1 15,28 19-2-15,0-12 1 16,5 3-1-16,2-3 1 0,4-2-1 15,-2 0-1-15,2 1-1 16,-3 0 0-16,-1 2-4 16,-16-10-21-16,12 10-11 15,-13-11-2-15,4 8-1 16,-10-11 1-16</inkml:trace>
  <inkml:trace contextRef="#ctx0" brushRef="#br3" timeOffset="141355.0851">7442 14309 57 0,'0'0'37'15,"-1"-24"-1"-15,13 10 0 0,2-10-31 16,10 0-2-16,10-5 0 15,11-2-1-15,1-1 1 16,9 5 0-16,-3 5-1 16,-2 10 0-16,-5 8-1 15,-8 11 0-15,-13 11 0 16,-10 17 0-16,-10 11-1 15,-14 14 0-15,-11 12 0 16,-9 5 0-16,-13 9-1 16,-3 3 1-16,-8 5 0 15,-1-4-1-15,-2-6 0 16,3-7 1-16,5-12 0 15,8-15-1-15,11-7 1 16,9-11 1-16,13-14 0 16,8-18 1-16,30 6-1 0,7-15 1 15,15-9 0-15,14-2-1 16,6-4 1-16,13-1-1 15,-2-1 1-15,-2 4-1 16,-7 7 0-16,-9 4-1 16,-13 7 1-16,-12 8 0 15,-13 6-1-15,-15 6-1 16,-7 4 0-16,-7 1-3 15,2 5-6-15,-16-11-29 16,15 5 0-16,1-20-3 16,0 0 0-16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9:29.727"/>
    </inkml:context>
    <inkml:brush xml:id="br0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1391 1245 52 0,'31'-58'34'0,"-31"58"0"16,0 0 1-16,0 0-23 15,0 0 0-15,0 0-3 16,-35-56 0-16,35 56-1 16,0 0-2-16,-74-4-1 15,74 4-1-15,-69 22 0 16,29-5-2-16,-43 37 1 15,-7 11-1-15,-2 11-1 16,-12-15 0-16,22 21-1 16,20 1-1-16,30-6 1 15,36-25-1-15,18-9-2 16,22-13-1-16,13-15-5 15,32-7-26-15,3-14-5 16,16-6 2-16,-4-10-2 16</inkml:trace>
  <inkml:trace contextRef="#ctx0" brushRef="#br0" timeOffset="909">1564 1552 97 0,'-35'14'38'0,"-5"1"2"16,8 11-2-16,-2-6-34 15,10 9 0-15,2 0-2 16,10 3-1-16,4 1 0 16,9-1-1-16,10-4 1 15,11-4-2-15,10-8 1 0,7-12 0 16,6-10 1-16,3-11-1 15,3-8 0-15,2-11 1 16,-9-4-2-16,-7-3 2 16,-8-1 0-16,-11 4-1 15,-13 4 1-15,-9 6-1 16,-12 6 0-16,-6 10 1 15,-3 9-1-15,-4 8 0 16,0 5 0-16,5 6 0 16,7 4 0-16,7 2 1 15,11-1-1-15,9 0 0 16,10-3 0-16,8-3 0 15,8-3 0-15,4-1 0 16,4-2 0-16,-1 0 1 16,-4 0-1-16,-5 0 0 0,-6 2 0 15,-6 7 1-15,-11 5-1 16,-7 6-1-16,-9 0 2 15,-4 7-2-15,-5-3 2 16,0 3-2-16,0-2 2 16,3-9-2-16,3-6 2 15,3-6 0-15,5-11-1 16,10-9 1-16,4-9-1 15,1-9 2-15,6-6-1 16,-1-5 1-16,0-7-1 16,-1-4 1-16,2-1-2 15,-5 0 1-15,-1 7 0 16,0 6-1-16,1 3 1 15,1 4-2-15,4 7 1 0,3 3 0 16,2 10-1-16,4 5 1 16,0 5-1-16,2 6 0 15,0 6 1-15,-4 5-1 16,-4 6 0-16,-8 7 1 15,-7 3 0-15,-8 4-1 16,-6 4 1-16,-9 5-1 16,-10-4 1-16,0 3-1 15,-6-5 3-15,-1-2-3 16,-2-7 2-16,4-2-1 15,0-11 1-15,2-5 0 16,3-6 0-16,0-3-1 16,2 1 0-16,2 1-1 15,-2 9 1-15,-1 8 0 0,-2 17-1 16,-2 14 0-16,-1 15 0 15,-2 17 0-15,1 8-1 16,5 7 2-16,5-7-4 16,3-9-1-16,23-7-6 15,-8-29-23-15,28-8-4 16,-1-38-1-16,21-12 0 15</inkml:trace>
  <inkml:trace contextRef="#ctx0" brushRef="#br0" timeOffset="1548">2767 1656 95 0,'0'0'38'0,"0"0"3"15,-3 14-3-15,4 7-33 16,-8-3-1-16,1 12-2 16,-3 3 1-16,-2 9-1 15,0 2 1-15,-1 2-3 16,-2 1 2-16,5-5-2 15,-1-7 2-15,3-9-1 16,2-8 0-16,5-18 0 16,0 0-1-16,0 0 1 15,8-31 0-15,1-4 1 0,3-8-2 16,1-10 2-1,1-6-2-15,0-5 1 0,3 1-1 16,-3 4 1-16,-1 7-1 16,-1 10 0-16,1 10 0 15,1 6 0-15,3 10 0 16,1 7 0-16,1 7 0 15,6 6 0-15,0 2 0 16,3 2-1-16,2 4 1 16,-3 7 0-16,-2 2-1 15,-5 4 1-15,-9 3-1 16,-8 4 0-16,-10 5 1 15,-9 2-1-15,-10 3 1 16,-7-1-1-16,-5-1 2 16,-1 1-2-16,-3-2 1 0,2-1 0 15,0-3 0-15,6 6 0 16,1-2 0-16,1 6-1 15,3 1 0-15,-1 8-1 16,1 4 1-16,0 9-1 16,2 0-1-16,4-8-2 15,9-1-3-15,0-25-8 16,22 4-22-16,-8-37-1 15,39-4 0-15,-5-34-1 16</inkml:trace>
  <inkml:trace contextRef="#ctx0" brushRef="#br0" timeOffset="2178">3195 1749 99 0,'-4'15'40'0,"1"-4"0"15,14 5 0-15,3-12-37 16,17-2 0-16,9-9-1 16,3-1 0-16,2-4 1 15,2-5-2-15,-5-4 1 16,-4-2-1-16,-10-2 1 15,-12-2-1-15,-10 2 1 16,-6 0-2-16,-9 0 1 16,-6 4 0-16,-6 6-1 15,-3 8 0-15,-8 12 0 0,0 8 0 16,-3 8-1-16,1 13 1 15,4 8 0-15,4 3-1 16,6 2 2-16,11-4-2 16,12-5 2-16,16-8-2 15,11-7 2-15,12-14-2 16,9-14 2-16,4-7 0 15,3-7 0-15,-1-4 0 16,-7-3-1-16,-7 5 1 16,-10-1-1-16,-9 9 1 15,-7 12 0-15,-17 1-1 16,9 22-1-16,-14 2 0 15,-4 5 2-15,3 3-3 16,-3 5 3-16,3-3-2 16,0-3 0-16,2-9 0 0,0-7 2 15,4-15-1-15,0 0 1 16,20-13 0-16,-10-11-1 15,3-10 2-15,1-4-1 16,5-4 1-16,-1-3-2 16,-1 2 1-16,1 3-3 15,-3 0 0-15,5 12-9 16,-11-9-12-16,21 10-17 15,-10 1-3-15,17 6 0 16,6-1-1-16</inkml:trace>
  <inkml:trace contextRef="#ctx0" brushRef="#br0" timeOffset="18916">1254 2347 62 0,'18'-8'33'16,"-8"0"-1"-16,4 8-6 15,-14 0-20-15,0 0 1 16,-2-10 1-16,2 10 0 16,-17 0 0-16,8 5-2 15,-15-3 0-15,-1 10-1 0,-13 2-1 16,-3 14 0-16,-13 8-1 15,0 16 0-15,-11 10 1 16,2 16 0-16,2 3-1 16,5 9 1-16,10-3-2 15,11-4 1-15,16-8-2 16,17-13 1-16,21-15-3 15,17-18-1-15,24-14-2 16,15-16 0-16,20-7-2 16,5-21-5-16,22 5-22 15,-13-21-7-15,4 5 1 16,-12-8 0-16</inkml:trace>
  <inkml:trace contextRef="#ctx0" brushRef="#br0" timeOffset="19299">1670 2891 107 0,'-34'9'39'0,"9"11"1"16,-10-9-1-16,7 7-35 16,-3 2-1-16,3 6 0 15,-5 7 0-15,0 6 0 16,1 5-1-16,5 2 0 15,6-4-1-15,8-1 1 16,8-6-1-16,11-10-1 16,13-18 1-16,16-11-1 15,10-16 0-15,6-12-1 16,7-7 1-16,0-10 0 15,0-2 0-15,-7 4 0 0,-7 3 0 16,-15 11 0-16,-8 12 0 16,-12 11 0-16,-9 10 0 15,-11 17 0-15,-3 7 0 16,-1 2 0-16,1 6-1 15,6-2-1-15,6-6-2 16,15-7-2-16,17-1-9 16,0-25-21-16,25 0-6 15,-1-16 2-15,19-1-2 16</inkml:trace>
  <inkml:trace contextRef="#ctx0" brushRef="#br0" timeOffset="19607">2312 2913 94 0,'-15'32'38'16,"-10"-2"3"-16,9 13-2 15,-10-6-31-15,8 2-3 16,3-6-2-16,6 1 0 16,0-8 0-16,7-1 0 15,-1-9-1-15,3-16 0 16,14 9-1-16,-1-15 0 15,2-11 0-15,0-7 1 16,2-6-1-16,3-6 0 16,1-7-1-16,-2-3 1 15,1 1 0-15,0 4-1 16,-3 4-1-16,4 6-1 15,3 7-1-15,1 4-3 0,8 20-7 16,-5-12-15-16,16 18-15 16,1-7 2-16,12 5-1 15,-4-6 3-15</inkml:trace>
  <inkml:trace contextRef="#ctx0" brushRef="#br0" timeOffset="20133">3109 2567 91 0,'1'-32'39'0,"-6"-6"-1"15,5 21-4-15,-8-6-29 16,8 23 1-16,-11-2-1 16,4 24 0-16,-5 14-1 15,3 12 1-15,-5 13-2 0,0 11 0 16,0 7-1-16,0 7 1 15,0-3-1-15,5-4 1 16,1-7-2-16,2-8 0 16,3-11-1-16,2-12 1 15,-1-14-1-15,6-12 1 16,-4-15-1-16,10-17 1 15,3-9-1-15,0-11 0 16,5-7 2-16,1-6-2 16,5-4 0-16,1 1 0 15,-1 8 0-15,0 7 0 16,0 7 0-16,4 10 0 15,-3 7 0-15,4 12 0 16,2 5 0-16,1 8 0 16,1 3 0-16,-3 2-2 0,-2 5 2 15,-4-3-2-15,-10 6 1 16,-9-1 0-16,-15 4 1 15,-9-1-1-15,-12 3 0 16,-7-1 0-16,-4 1 0 16,-5-3 1-16,3-5-2 15,2-4-1-15,12 1-2 16,5-21-6-16,25 3-10 15,-8-12-10-15,31-5-11 16,6-13 1-16,19 3-1 16,4-11 3-16</inkml:trace>
  <inkml:trace contextRef="#ctx0" brushRef="#br0" timeOffset="21117">3693 2852 87 0,'0'0'40'16,"-19"3"1"-16,3 13 0 15,-11-12-20-15,-2 22-17 16,2 4-1-16,3 10-1 15,0 4 0-15,7 5 0 16,2-3 0-16,5-1-1 16,8-7 0-16,5-6 0 15,8-16 0-15,7-11-1 16,6-12 0-16,3-11 0 15,5-10-1-15,-3-11 0 16,1-5 0-16,-2-2 0 16,-6-1 0-16,-5 3 1 15,-2 5-1-15,-6 6 1 0,-1 7 0 16,-3 7 1-16,1 4 0 15,-6 15 0-15,13-10 0 16,-2 12 0-16,2 1 0 16,3 6 0-16,0-2 0 15,4 4 0-15,-1-4 0 16,-1 7-1-16,-2 0 2 15,-1 2-2-15,-3 5 0 16,-5 0 0-16,-7 6 0 16,-7 3 0-16,-7 6 0 15,-3-1 0-15,-3-2 0 16,0-1 0-16,2-6 0 15,3-7 0-15,15-19 0 16,0 0 0-16,10-15 0 0,13-12 0 16,10-8 0-16,5-4 0 15,2-5 0-15,4 1 0 16,-3 5 0-16,-5 8 0 15,-8 9 0-15,-6 15 0 16,-7 8 0-16,-9 8 0 16,-3 12 0-16,-4 2 0 15,2 5-2-15,4-1-2 16,6 0-1-16,4-15-5 15,21 6-2-15,-4-21-6 16,23 12-9-16,-10-27-6 16,19 9-7-16,-13-14 0 15,5 3 3-15,-22-9 14 0,-9 1 31 16,-1 19 7-16,-27-19 10 15,3 27 8-15,-20-18 7 16,1 21 2-16,-13-4 0 16,13 23-11-16,-12-5-27 15,0 8-2-15,3 7 0 16,4 4-2-16,4 4 1 15,8-4-1-15,5-2 1 16,9-5 0-16,5-8 0 16,8-11-1-16,5-13 1 15,5-12-1-15,5-8 2 16,0-7-2-16,-1-7 0 15,0-1 0-15,-2-1 0 16,-4 7 0-16,-7 8 0 16,-4 9 0-16,-12 15 0 0,0 0 0 15,-2 23 0-15,-6 3 0 16,1 4-2-16,0 0 0 15,6-3 0-15,7-5-1 16,11-8-1-16,9-16-2 16,19-3-5-16,-1-29-4 15,23 8-9-15,-11-30-11 16,16 3-4-16,-6-19-2 15,2 3 4-15</inkml:trace>
  <inkml:trace contextRef="#ctx0" brushRef="#br0" timeOffset="21297">5263 2449 78 0,'0'0'42'16,"-33"11"-1"-16,6 34 3 15,-12 0-16-15,6 26-20 0,-3 5-4 16,8 4 0-16,3-2-3 16,9-6 0-16,7-9-3 15,5-12-3-15,11-3-5 16,-8-29-8-16,17 6-11 15,-16-25-13-15,8-14 1 16,-9-13-2-16,5-8 2 16</inkml:trace>
  <inkml:trace contextRef="#ctx0" brushRef="#br0" timeOffset="21456">4928 2701 103 0,'2'15'43'0,"-2"-15"-2"0,24 23 2 15,-9-13-40-15,19-8-4 16,8 2-4-16,-1-18-13 15,22 9-20-15,-11-10-5 16,9 6 4-16,-7-6-5 16</inkml:trace>
  <inkml:trace contextRef="#ctx0" brushRef="#br0" timeOffset="21809">5339 2908 110 0,'0'30'41'16,"1"-14"2"-16,26 3-2 15,-2-12-35-15,23-11-2 0,7-8-1 16,2-6 0-16,0-2-1 16,-8-8 0-16,-8-3-2 15,-15-2 0-15,-18 3 0 16,-16 4 0-16,-18 10 0 15,-10 8 0-15,-9 11 0 16,-5 16 0-16,3 9 0 16,1 13 0-16,9 5 0 15,13 5 0-15,15-1 0 16,18-3 0-16,19-8 0 15,19-10 0-15,23-10 0 16,7-18-11-16,30-2-2 16,-3-25-3-16,31 5-10 15,-14-34-12-15,21-2-5 0,-1-20-2 16,6-15 5-16</inkml:trace>
  <inkml:trace contextRef="#ctx0" brushRef="#br0" timeOffset="22649">6784 1360 108 0,'12'3'39'0,"-13"15"1"16,-6 10-2-16,-17 11-35 15,3 7-1-15,-4 10-2 16,1 8 0-16,-1 7 0 15,-1-1-1-15,6-4-1 16,3-10-4-16,24-3-18 16,-7-19-15-16,15-12 1 0,-1-20-1 15,10-9 1-15</inkml:trace>
  <inkml:trace contextRef="#ctx0" brushRef="#br0" timeOffset="22800">6647 1700 116 0,'-29'-14'43'15,"-8"5"-2"-15,12 10 1 16,7-2-37-16,18 1-2 15,18-8-3-15,20-10-9 16,34 0-11-16,-2-8-14 16,25 2-10-16,3-2 1 15,16 2-3-15</inkml:trace>
  <inkml:trace contextRef="#ctx0" brushRef="#br0" timeOffset="23462">8572 1166 52 0,'0'0'38'16,"0"0"-2"-16,0 0 1 16,-33-58-9-16,33 58-19 15,0 0-2-15,-45 23-2 16,21 34-1-16,-5 21-1 15,0 6 0-15,-8 11-1 16,3 12-2-16,-5 2 1 16,5-1-3-16,14-31-1 15,0-18-4-15,20-7-16 16,-5-27-16-16,14-11 0 0,-9-14 1 15,27-21-1-15</inkml:trace>
  <inkml:trace contextRef="#ctx0" brushRef="#br0" timeOffset="23663">8238 1640 110 0,'-11'-5'40'16,"-4"1"1"-16,15 4-2 16,0 0-34-16,26-3-2 15,8-6-2-15,12-7-2 16,14-4-2-16,11-10-1 15,9-3-2-15,-80 33-5 0,88-51-15 16,-88 51-14-16,95-54 0 16,-95 54 0-16,87-62 2 15</inkml:trace>
  <inkml:trace contextRef="#ctx0" brushRef="#br0" timeOffset="23867">8974 1167 115 0,'24'-68'41'0,"-24"68"2"15,0 0-12-15,0 0-26 16,-26 14-2-16,-10 35-1 15,3 26 0-15,1 10-2 16,-9-11 0-16,11 15-1 16,8 0-1-16,7-15-1 15,12-19-2-15,12-12-1 16,7-21-1-16,21-10-18 0,-4-15-16 15,16-9 2-15,-5-16-2 16,10-6 3-16</inkml:trace>
  <inkml:trace contextRef="#ctx0" brushRef="#br0" timeOffset="24377">9165 1440 98 0,'-15'3'40'16,"-9"5"0"-16,2 12 0 16,-7 2-33-16,8 7-3 15,1 0 0-15,7-2-2 16,6 0 0-16,10-3 0 15,6-5-1-15,13-8 0 16,6-3 0-16,8-9 0 16,4-8 0-16,7-6-1 0,-1-8 1 15,0-7 0-15,-4-5 0 16,-6 0-1-16,-6-5 1 15,-3 4-1-15,-9 4 1 16,-6 8-2-16,-3 8 1 16,-9 16-1-16,1 16 1 15,-5 18-1-15,-7 14 0 16,-3 17-1-16,-4 15 2 15,-3 9-1-15,-4 6 0 16,0 2-1-16,-2-7 2 16,2-6-2-16,3-14 2 15,3-12 0-15,4-19 0 16,3-10-1-16,12-29 2 15,-17 6-1-15,14-26 1 0,5-11 0 16,2-10 0-16,1-9 0 16,7-13-1-16,5-7 2 15,2 1-3-15,5-1 3 16,2 5-3-16,-1 4 1 15,4 10-3-15,0 4-1 16,7 15-4-16,-9-2-10 16,20 12-11-16,-16 4-12 15,18 7 0-15,-4 0 0 16,11 6 2-16</inkml:trace>
  <inkml:trace contextRef="#ctx0" brushRef="#br0" timeOffset="24813">10203 1429 110 0,'-6'-16'41'15,"-10"16"0"-15,-23 0-6 16,1 4-30-16,-7 7-1 16,0 5-1-16,-6 8 0 15,4 2-1-15,4 6 0 16,5 0 0-16,11 0-2 15,11-5 1-15,8-5 0 16,15-7 0-16,12-11-1 16,14-10 1-16,10-10-1 15,9-11 1-15,3-9 1 16,3-9-2-16,-58 45 0 15,63-55 0-15,-63 55 0 16,52-66 0-16,-52 66 0 16,52-64 0-16,-52 64 0 0,35-57 0 15,-35 57 0-15,0 0 0 16,16-54 0-16,-16 54 0 15,-7 25 0-15,-1 14 0 16,-7 16 0-16,6 12 0 16,3 3-4-16,14-12 0 15,13-15-1-15,9-14-2 16,20-11-6-16,-5-22-8 15,25-6-8-15,-15-13-6 16,12-2-5-16,-10-5 0 16,-3-2 2-16</inkml:trace>
  <inkml:trace contextRef="#ctx0" brushRef="#br0" timeOffset="25429">10779 1430 74 0,'-22'20'40'0,"-4"-2"0"16,8 10 1-16,-10-10-13 16,7 13-23-16,0-2-2 15,8-2 0-15,1-4-1 16,4-3-1-16,3-5 0 15,5-4 0-15,0-11 0 16,11 3 0-16,5-11-1 16,3-6 1-16,1-6 0 15,7-8 0-15,-2-3 0 16,3-6-1-16,0-2 1 15,-3-1-1-15,-2 4 0 16,-1 1 0-16,-22 35 0 16,0 0 0-16,37-47 0 0,-12 33-1 15,-10 3 1-15,8 11 0 16,-9 2 0-16,9 9 0 15,-9-4 0-15,6 3 0 16,-7 1 0-16,0-1 0 16,-2 1 1-16,-2 0-2 15,-1 2 1-15,-6-3 1 16,-3 7-1-16,-3 1 0 15,-6 5 1-15,-4 2-1 16,-3 4 1-16,-5-1 0 16,0-1-1-16,3 8 0 15,2-5 1-15,7 0-1 16,6-7 0-16,10-5-1 15,8-10 2-15,11-4-1 0,9-10 0 16,4-10 0-16,6-10 1 16,0-11 0-16,-1-6-1 15,-5-4 0-15,-4-2 1 16,-11 3-1-16,-23 46 0 15,0 0-1-15,7-79 1 16,-14 57-1-16,-16 8-1 16,3 15 0-16,-12 5-2 15,7 13-2-15,2 4-6 16,0-5-7-16,30 7-10 15,-10-12-7-15,18 5-5 16,8-10-1-16,17 0 2 16</inkml:trace>
  <inkml:trace contextRef="#ctx0" brushRef="#br0" timeOffset="25733">11762 1403 109 0,'-21'-1'42'0,"4"8"1"15,-11-3-2-15,17-3-36 16,-20 11-2-16,5 6 0 16,-2 8-1-16,2 5 0 15,0 4 0-15,6 1-1 16,4 1-1-16,8-4 2 15,9-4-2-15,11-9-2 16,12-11 1-16,11-12-1 16,12-9-2-16,8-16-3 0,14-8-6 15,-69 36-11-15,73-58-7 16,-73 58-11-16,80-66 2 15,-80 66-2-15</inkml:trace>
  <inkml:trace contextRef="#ctx0" brushRef="#br0" timeOffset="26101">12178 1116 105 0,'0'0'44'0,"0"0"0"16,0 0 1-16,-21-12-39 16,3 45-1-16,-19 27-3 15,4 28 2-15,-12-15-4 16,12 7 0-16,6-5 0 0,10-7 0 15,15-30 0-15,3-10 0 16,9-14 0-16,3-9 0 16,6-10 0-16,4-9 0 15,4-6 0-15,-3-6 0 16,2-2 0-16,-2 3 0 15,-3-1 0-15,-6 9 0 16,-6 8 0-16,-9 9 0 16,9 13 0-16,-9 5 0 15,0 7 0-15,-1-3 0 16,4 5 0-16,5-3-4 15,6-3-2-15,4-12-3 16,16-3-7-16,-8-19-6 16,24 1-10-16,-10-14-4 0,15-4-5 15,-4-15 0-15,-51 45 3 16</inkml:trace>
  <inkml:trace contextRef="#ctx0" brushRef="#br0" timeOffset="26307">12702 1160 112 0,'23'-54'45'0,"-23"54"1"15,0 0-1-15,-21 7-40 16,0 29-3-16,-10 35-2 16,-7 20 0-16,0 8 0 15,10 7 0-15,3-12 0 16,19-33 0-16,11-15-11 15,-1-21-1-15,14-7-5 0,-18-18-7 16,29-15-13-16,-16-11-7 16,8-7 0-16,-3-16 3 15</inkml:trace>
  <inkml:trace contextRef="#ctx0" brushRef="#br0" timeOffset="27261">12945 1461 54 0,'22'-13'39'0,"-8"2"0"16,0 9 1-16,-14 2-13 15,11-3-17-15,-11 3-3 16,-12 8-1-16,0-1-1 15,-1 5-1-15,-3 3-1 16,1 3 0-16,-5 3-1 16,3 5 0-16,2 1-1 0,2 2 0 15,4-3 0-15,5 1 0 16,7-6-1-16,8-3 1 15,5-9-1-15,9-5 1 16,3-7-1-16,3-6 0 16,2-7 0-16,-4-7 0 15,-1-4 0-15,-6-6-1 16,-3-3 1-16,-9-1 0 15,-4 3-1-15,-5 2 1 16,-4 7 0-16,-7 8 0 16,-4 7 0-16,-3 10 0 15,0 5 0-15,0 8 0 16,1 4 0-16,6 1 0 15,4-1 0-15,10-1 0 16,7-7 0-16,9-4 0 0,9-5 0 16,6-7 0-16,2-2 0 15,4-6 1-15,-2 0-1 16,-2 0 1-16,-7 2-1 15,-6 4 1-15,-8 4-1 16,-4 9 1-16,-12-4-1 16,-1 27 0-16,-7-2 0 15,-4 2 0-15,-2 8 0 16,0 0 0-16,1-1 0 15,-2 1-1-15,6-9 1 16,2 0 0-16,3-11 1 16,2-4-1-16,2-11 1 15,12-6 0-15,-2-7 0 16,7-11 0-16,1-2 1 0,1-8-2 15,0-1 0-15,2-3 0 16,-3 3 0-16,-3 5 0 16,-1 4 0-16,-8 7 0 15,4 10 0-15,-10 9 0 16,16-5 0-16,-16 5-4 15,22 14-3-15,-8-10-3 16,15 1-5-16,-13-10-8 16,29 2-8-16,-20-11-2 15,22 2-3-15,-10-3-4 16,5 2 3-16</inkml:trace>
  <inkml:trace contextRef="#ctx0" brushRef="#br0" timeOffset="27441">13777 1407 112 0,'-27'23'42'15,"6"11"1"-15,-8-4-1 16,20-5-37-16,-12 6-3 15,6-5 0-15,7 0-1 16,4-7-1-16,7-4-2 16,-3-15-1-16,25 10-3 15,-11-21-6-15,17-2-10 16,-19-14-11-16,18-1-9 15,-11-9 1-15,5-7 0 16</inkml:trace>
  <inkml:trace contextRef="#ctx0" brushRef="#br0" timeOffset="27570">13838 1235 85 0,'9'-46'37'0,"-9"46"0"16,0 0-4-16,1-76-48 16,-1 76-24-16,0 0 1 15,0 0-2-15</inkml:trace>
  <inkml:trace contextRef="#ctx0" brushRef="#br0" timeOffset="27820">14213 1264 103 0,'19'28'44'0,"-21"-12"1"16,-19 8-2-16,-11 2-27 16,-14 7-12-16,12 6-4 0,0-2 0 15,16 4 0-15,9-3 0 16,9-5 0-16,15-5 0 15,4-9 0-15,13-8-3 16,1-13-8-16,11-5-3 16,-17-18-6-16,24 0-13 15,-27-5-9-15,1-3-2 16,-16-1 0-16</inkml:trace>
  <inkml:trace contextRef="#ctx0" brushRef="#br0" timeOffset="28538">10531 2237 83 0,'8'-17'40'16,"-8"17"-2"-16,0 0 1 16,0 0-35-16,-11-2 0 15,3 16-1-15,-3 6 1 16,-3 14 0-16,-5 6-1 15,-2 11-1-15,-3 3 0 16,-3 6 0-16,0-4-1 16,4-4 2-16,2-9-2 15,4-11 0-15,7-12-1 16,10-20 1-16,0 0 0 15,22-35 0-15,0-5 0 16,5-12-1-16,6-6 1 0,4-9-1 16,0-4 1-16,3-3 1 15,-3 6-1-15,-5 6 0 16,-3 13-1-16,-4 8 1 15,-7 11 0-15,-4 8 0 16,-14 22-1-16,16 5 0 16,-11 15 1-16,0 13-2 15,-3 8 1-15,4 14-1 16,-2 8 1-16,6 9-1 15,0 1 1-15,3-4-2 16,5-4 0-16,-3-8 1 16,4-6-4-16,-6-20-1 15,4-2-5-15,-17-29-5 16,16 11-10-16,-29-31-6 0,13 10-2 15,-18-19-8-15,-1 4 5 16</inkml:trace>
  <inkml:trace contextRef="#ctx0" brushRef="#br0" timeOffset="28688">10565 2463 103 0,'-20'-13'40'15,"20"13"1"-15,2-13-1 16,29-5-36-16,13 7-4 16,12-10-4-16,19 8-6 15,0-18-14-15,27 16-13 16,-9-10-4-16,8 11 0 15,-10-4 0-15</inkml:trace>
  <inkml:trace contextRef="#ctx0" brushRef="#br0" timeOffset="28914">11479 2281 102 0,'-41'9'41'0,"6"12"2"16,-9-7-3-16,6 12-35 16,3 2-2-16,8 5-1 15,5 3 0-15,7 1 0 16,12-1-1-16,10-4-1 15,12-7 0-15,14-10-2 16,13-9-1-16,11-15-3 16,10-5-3-16,-2-23-9 15,17 12-11-15,-16-21-12 16,3 9 0-16,-18-8 1 15,-5 11 2-15</inkml:trace>
  <inkml:trace contextRef="#ctx0" brushRef="#br0" timeOffset="29087">11869 2286 2 0,'16'-6'15'0,"-28"-13"12"16,12 19 14-16,-23 4-1 15,9 11 0-15,-9-4 2 16,10 23-19-16,-5-8-19 15,2 10-2-15,4 0 0 16,4 5-1-16,0 2-1 16,3-2-2-16,5 0-1 15,0-11-4-15,13 2-8 16,-13-32-11-16,24 10-11 15,-10-26-4-15,9-2 0 16,-3-21 1-16</inkml:trace>
  <inkml:trace contextRef="#ctx0" brushRef="#br0" timeOffset="29223">11851 2141 72 0,'-15'-16'39'16,"-3"2"-1"-16,7 14-2 16,11 0-17-16,-17 7-43 15,31 13-14-15,4-5 0 16,19 7-1-16,3-8 0 15</inkml:trace>
  <inkml:trace contextRef="#ctx0" brushRef="#br0" timeOffset="29624">12414 2303 83 0,'-32'7'43'0,"1"12"-2"16,-17-6 2-16,10 20-22 0,-6-8-17 15,4 8 0-15,3 1-1 16,10 5-1-16,6-2 0 16,14-2 0-16,14-7-1 15,14-13-1-15,15-13 1 16,11-15-1-16,10-17 0 15,10-13 1-15,4-11-1 16,-2-10 0-16,-1-6 0 16,-8-5 0-16,-8 4 0 15,-9 0 1-15,-11 14-1 16,-11 8 0-16,-11 12 0 15,-9 16 1-15,-1 21-1 16,-26 26 0-16,0 19 0 0,-2 16-1 16,-2 12-1-16,4 5-4 15,12 8-4-15,2-11-3 16,19 6-4-16,-5-34-10 15,30 8-8-15,-6-29-8 16,17-7-1-16,8-14 4 16</inkml:trace>
  <inkml:trace contextRef="#ctx0" brushRef="#br0" timeOffset="30926">14711 1840 71 0,'-15'7'40'0,"-5"-7"0"15,3 6 0-15,-7-5-18 0,11 4-18 16,13-5-2-16,0 0 1 15,30 6-1-15,16-9-1 16,20-5 0-16,20-4 1 16,21-8-1-16,15-3 1 15,6-5-2-15,1-2 2 16,-8 4-2-16,-12 0 1 15,-17 7 0-15,-23 3-1 16,-22 3 0-16,-22 5 0 16,-25 8 1-16,-13-7-1 15,-22 5 1-15,-14 2 1 16,-11-4-1-16,-6 0 0 15,-7-2 1-15,5 1-1 16,7-4 0-16,12 1 1 0,17-6-2 16,19 0 1-16,22 3 0 15,22-2-1-15,21 3 0 16,11 5 0-16,12 6 0 15,5 7 0-15,-3 6 0 16,-7 7 0-16,-12 4 0 16,-16 7 0-16,-18 5 0 15,-19 6-1-15,-16-1 1 16,-22 0 0-16,-12 0 0 15,-9-1-1-15,-9-3 2 16,-2-5-3-16,5-7 1 16,7-11-3-16,17-1-5 15,8-16-4-15,28 2-10 16,5-18-9-16,38 8-7 15,5-6-4-15,23 7 0 0,15-2 4 16</inkml:trace>
  <inkml:trace contextRef="#ctx0" brushRef="#br0" timeOffset="31060">16216 2092 82 0,'-9'21'45'0,"-4"-1"-5"16,-10-14 0-16,6-1-19 16,17-5-38-16,-27-22-11 15,27 22-15-15,-8-21 0 16,8 21-2-16,-13-14 3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50:53.44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541 7749 77 0,'-4'24'35'0,"-9"3"-1"16,3 11 0-16,-12 7-30 16,5 10-1-16,-4 2 0 15,-1 2-2-15,0-3 2 16,6-2-2-16,-2-10 0 15,8-7 0-15,2-16 1 16,8-21 0-16,0 0 0 16,12-14 0-16,5-21 0 15,1-11 2-15,4-14-2 16,2-7 2-16,2-10-2 15,-1-6 0-15,1-2 0 16,-1 4 0-16,-4 8-1 16,4 13-1-16,-7 11 1 15,4 12-1-15,-2 14 0 0,-2 17 1 16,1 15-1-16,-2 13 1 15,1 13-1-15,-3 9 1 16,2 10-1-16,-3 7 1 16,0 6-1-16,-4 8 0 15,1 0-2-15,-3-4-1 16,-4-2-1-16,-4-10-4 15,7 2-15-15,-11-20-17 16,5-6 2-16,-9-18-1 16,3-4 1-16</inkml:trace>
  <inkml:trace contextRef="#ctx0" brushRef="#br0" timeOffset="211">597 8110 102 0,'-23'-7'40'0,"-2"-9"2"15,10 15-4-15,-3-1-31 16,18 2-3-16,0 0-2 15,17-17-1-15,9 7-1 16,14-11-3-16,12 1-1 16,9-16-2-16,20 3-2 15,1-18-3-15,17 7-12 16,-13-17-15-16,4 6 2 15,-11-8 0-15,-7 8 1 16</inkml:trace>
  <inkml:trace contextRef="#ctx0" brushRef="#br0" timeOffset="414">1371 7365 98 0,'-23'8'39'15,"-7"5"-1"-15,7 18 0 16,-4 9-33-16,4 17 0 16,1 10-2-16,1 9-1 15,1 6-1-15,7 8-1 16,3-1-2-16,10-6 0 15,8-7-2-15,4-16-2 16,16-6-5-16,-5-24-17 16,22-4-11-16,-1-19 2 15,5-8-1-15,-5-14 2 16</inkml:trace>
  <inkml:trace contextRef="#ctx0" brushRef="#br0" timeOffset="796">1614 7966 103 0,'-13'-13'37'16,"13"13"2"-16,-21-1-2 15,7 11-32-15,-1 3-1 16,7 11-1-16,1 2-1 16,0 4-1-16,4 1 0 15,3 1-1-15,4-3 1 16,4-4-1-16,7-5 1 15,6-11-2-15,7-5 1 16,5-12 1-16,7-11 0 16,5-7 1-16,-1-11-1 15,2-4 0-15,-3-2 0 16,-5 0 1-16,-5 1-1 0,-9 7 0 15,-7 9-1-15,-6 11 0 16,-11 15 1-16,0 0-1 16,-5 12-1-16,-2 11 1 15,-2 6 0-15,-1 4-2 16,5 6 0-16,2-4-3 15,9 1 0-15,4-13-4 16,13 7-14-16,-5-21-17 16,16 0 2-16,-2-18-2 15,7-3 3-15</inkml:trace>
  <inkml:trace contextRef="#ctx0" brushRef="#br0" timeOffset="1323">2316 7876 104 0,'0'0'37'0,"-12"-1"1"16,5 16-3-16,-7 2-31 15,3 13 0-15,-1 1-2 16,-1 7-1-16,-1 0 1 16,5 0-1-16,-2-5 0 15,7-3-1-15,-2-8 0 16,6-9 0-16,0-13 0 15,0 0 1-15,18-10-1 16,-2-7 2-16,-1-11-2 16,3-4 2-16,1-4-1 15,0-2 0-15,0 1-1 16,-2 5 2-16,-3 4-2 15,-3 7 0-15,-6 8 0 16,4 2 0-16,-9 11 0 0,0 0 0 16,9 2 0-16,-9-2 0 15,13 14 0-15,-2-7 0 16,3 0 0-16,8-2 1 15,2-4-1-15,5-2 1 16,4-6-1-16,0-1 1 16,1-4-1-16,-3 0 1 15,-1-3 0-15,-5 0-1 16,-6 3 0-16,-4 2 0 15,-4 3 1-15,-11 7-2 16,0 0 1-16,7 22 0 16,-12 0 0-16,-1 2-1 15,2 5-1-15,-1 2-1 0,6 4-1 16,-3-9-4-16,16 7-13 15,-8-20-18-15,17 0 1 16,-5-14-1-16,12-5 1 16</inkml:trace>
  <inkml:trace contextRef="#ctx0" brushRef="#br0" timeOffset="1526">3095 7792 100 0,'0'0'38'15,"-8"16"2"-15,-7 2-2 16,10 15-27-16,-10-1-9 15,1 12 0-15,1 0-2 16,4-1 0-16,0 2 0 0,3-8-3 16,6-2-2-16,0-15-4 15,14-1-25-15,-14-19-5 16,25-15 2-16,-11-13-2 15</inkml:trace>
  <inkml:trace contextRef="#ctx0" brushRef="#br0" timeOffset="1991">3130 7705 82 0,'-11'-25'39'15,"-6"3"-1"-15,6 16 0 16,-1-3-16-16,12 9-18 16,2 16-3-16,10-8-3 15,12 7-3-15,6-4-2 16,18 6-4-16,-4-12-5 0,17 16-4 15,-15-12 8-15,6 8 6 16,-9-1 4-16,-9 1 5 16,-7 7 3-16,-22-6 5 15,1 16 7-15,-22-14 3 16,8 17-7-16,-13-12-4 15,6 11-3-15,-4-6-3 16,4-1-1-16,6-5-1 16,4-6-2-16,5-18 1 15,12 9 0-15,5-19 0 16,3-8-1-16,6-10 1 15,4-5 0-15,0-8-1 16,-1 0 1-16,0 1 0 16,-7 5-1-16,-3 4 0 15,-6 8 0-15,-2 8 0 0,-11 15 0 16,0 0-1-16,3 22 1 15,-9 5-1-15,0 6-1 16,1 4-1-16,2 2-2 16,6 5-3-16,-2-20-11 15,19 5-19-15,-4-20-3 16,14-2 2-16,1-14-2 15</inkml:trace>
  <inkml:trace contextRef="#ctx0" brushRef="#br0" timeOffset="2202">4080 7762 91 0,'0'0'40'16,"-22"10"0"-16,8 14 0 0,-11-6-22 16,2 17-14-16,1 6-1 15,7 7-2-15,-1-2 0 16,7-3-1-16,4-1-1 15,3-12-3-15,11-6-1 16,-9-24-9-16,37 1-23 16,-18-23-3-16,12-3 1 15,-7-17-1-15</inkml:trace>
  <inkml:trace contextRef="#ctx0" brushRef="#br0" timeOffset="2344">4142 7536 114 0,'-22'-21'40'16,"11"18"0"-16,-8-2-2 15,19 5-40-15,0 0-11 0,-3 14-25 16,18-1-3-16,-3-7 2 16,15 11-3-16</inkml:trace>
  <inkml:trace contextRef="#ctx0" brushRef="#br0" timeOffset="2729">4338 7768 113 0,'-19'39'41'16,"-8"-9"2"-16,7 8-1 15,-7-6-38-15,11-1-1 16,4-4-1-16,8 4-1 0,3-11 0 16,8-1-1-16,6-10 0 15,11-5 0-15,5-9 0 16,3-7-1-16,6-8 1 15,-1-11 0-15,3 0 0 16,-6-7-1-16,-1 3 1 16,-9 4 0-16,-4 3 1 15,-7 7-1-15,-8 6 0 16,-5 15 0-16,0 0 0 15,-16 18 0-15,4 7 0 16,-4 2 0-16,4 6-1 16,0 1 0-16,4 1-2 15,7-7 1-15,10-2-4 16,5-12-3-16,18 1-16 15,-3-22-15-15,14 0 0 0,-3-14-1 16,9-3 3-16</inkml:trace>
  <inkml:trace contextRef="#ctx0" brushRef="#br0" timeOffset="3214">4900 7776 86 0,'0'0'40'0,"0"0"0"16,-20 3 1-16,11 26-16 16,-10-9-20-16,2 7-1 15,-1 0-2-15,2 3 0 16,5-5-1-16,3-2 0 15,4-6 0-15,4 0-1 16,0-17 0-16,14 7 1 16,-1-14-1-16,1-7 1 15,3-5-1-15,0-4 0 0,2-6 1 16,-2 2-1-16,2-1 0 15,-4 3 0-15,-2 3 1 16,-3 6-1-16,-10 16 0 16,13-15 0-16,-13 15 0 15,0 0 0-15,10 17 0 16,-6-7 0-16,0 2 1 15,-4-12-1-15,12 17 2 16,-12-17-2-16,22 7 0 16,-6-9 0-16,-1-3 0 15,6-4 0-15,0-5 0 16,2 1 0-16,0-2 0 15,-3 3 0-15,3-1 0 16,-8 6 0-16,4 0 0 0,-8 8 0 16,2 5 0-16,1 6 0 15,-4 6 0-15,3 2 0 16,2 5 0-16,-1-3-7 15,8 10-4-15,-8-12-4 16,15 11-11-16,-16-13-17 16,3 2 1-16,-8-10-1 15,-8-10 1-15</inkml:trace>
  <inkml:trace contextRef="#ctx0" brushRef="#br0" timeOffset="4032">1367 8756 66 0,'8'-28'37'15,"-1"6"0"-15,-10-3 0 16,3 25-19-16,-23-23-11 15,2 24-1-15,-10 5-1 16,-6 13 0-16,-11 9-1 16,-5 12 0-16,-2 9 0 15,-1 6-2-15,0 3 1 0,10 2-1 16,7-5-1-16,14-2 0 15,16-3-1-15,14-10-1 16,18-6 0-16,16-11-1 16,18-8-2-16,3-13-2 15,18 6-6-15,-11-20-25 16,16 6-2-16,-13-15 0 15,2 2 0-15</inkml:trace>
  <inkml:trace contextRef="#ctx0" brushRef="#br0" timeOffset="4711">1643 8999 97 0,'-23'-2'38'0,"2"9"2"0,-8-4-2 16,7 5-31-16,-7 3-2 15,5 8-1-15,-1 2-1 16,4 3 0-16,2 4 0 15,7 7-1-15,2-3 0 16,9 1-1-16,5 0-1 16,5-7 1-16,9-4-2 15,2-6 1-15,4-7 0 16,3-11 0-16,0-7 0 15,-2-10 0-15,1-1 0 16,-1-9 0-16,-2-2 0 16,-3 0 0-16,-3-3 0 15,1 3 0-15,-1 3 0 0,-3 6 0 16,-1 6 0-1,-2 7 0-15,-11 9 1 0,14 6 0 16,-9 8-1-16,-3 4 1 16,1 4-1-16,1-1 1 15,1 2-1-15,4-4 0 16,5-2 1-16,7-7-1 15,2-7 0-15,7-4 0 16,5-6 0-16,-2-2 1 16,2-5-1-16,-1 2 0 15,-4-1 0-15,-3 4 0 16,-5 3 0-16,-6 7 0 15,-16-1 0-15,14 15 0 16,-12 0 1-16,-4 1-1 16,-1-2 0-16,-1 0 0 15,-2-2 1-15,6-12-1 0,0 0 0 16,0 0 0-16,6-12 0 15,4-8 0-15,2-4 1 16,2-6-1-16,1 0 0 16,-3 0 0-16,4 4 0 15,-6 1 0-15,-1 9 0 16,-3 5-1-16,-6 11 0 15,22-6-2-15,-7 7-1 16,5-6-4-16,12 11-5 16,-4-22-11-16,14 13-16 15,-4-17 0-15,11 4 1 16,-10-13 0-16</inkml:trace>
  <inkml:trace contextRef="#ctx0" brushRef="#br0" timeOffset="5184">2612 8577 104 0,'-13'10'39'15,"-10"4"1"-15,9 20-2 16,-13 2-32-16,12 12 0 16,3 8-1-16,2 8-2 15,0 4 0-15,4 6-1 16,0 0 0-16,2-2 0 15,3-5-1-15,1-8-1 16,-3-13 1-16,4-7-1 16,3-15 0-16,2-13 0 15,6-18 0-15,2-15 0 0,3-9 1 16,0-7-1-16,5-7 0 15,-1-5 0-15,2 1 0 16,0 2 0-16,-3 13 0 16,-2 5 0-16,1 11 0 15,2 10 0-15,0 8 0 16,-1 9 0-16,0 9 0 15,1 9 0-15,-4 2 0 16,0 4 0-16,-8 2 0 16,-5 4 0-16,-8-2 0 15,-11 1 0-15,-10-4 0 16,-9 0 2-16,-7-5-4 15,-6-5 1-15,-1-3-1 16,3-13-3-16,13 0-5 0,-1-19-5 16,33 11-16-16,-8-28-11 15,25 4 1-15,5-7-2 16,21-1 3-16</inkml:trace>
  <inkml:trace contextRef="#ctx0" brushRef="#br0" timeOffset="6101">3317 9014 96 0,'0'0'37'0,"-1"-17"2"16,1 17-4-16,-26-13-29 15,10 10 0-15,-6-2-3 16,-1 10 1-16,-2 3-1 16,-4 10 1-16,-2 5-1 15,2 10 0-15,2 0-1 0,4 7 1 16,4-2-2-16,9 0 1 15,10-6-1-15,8-7-1 16,12-11 0-16,7-8 1 16,9-11-1-16,5-11 0 15,4-12-1-15,-1-6 1 16,-1-6 0-16,-7-3-1 15,-7 0 1-15,-9 1-1 16,-8 1 0-16,-9 5 1 16,-8 6-1-16,-3 9 1 15,-6 5 1-15,0 10-1 16,0 4 1-16,1 8 0 15,6 7 0-15,7 0-1 0,7 1 1 16,6 2-1-16,7-2 0 16,5-6 0-16,7 3 0 15,-1-8 0-15,1 1 0 16,2-2 1-16,-7 0-1 15,-4 3 1-15,-6-1-1 16,-2 6 1-16,-10 5 0 16,-5 4-1-16,-9 6 2 15,-2 2-2-15,-6 5 0 16,2 3 0-16,-3-3 0 15,2-2 0-15,6-4 0 16,0-8 0-16,10-18 0 16,0 0 0-16,17-17 0 15,2-13 0-15,3-4 0 0,3-7 0 16,5-3 0-16,-4-1 0 15,2 4 0-15,-3 9 0 16,-8 11 0-16,-2 7 0 16,-3 10 0-16,-12 4 0 15,12 22 0-15,-9 2-2 16,-1 8-1-16,1 0-1 15,4 4-3-15,0-6-5 16,18 6-7-16,-15-18-13 16,19 1-9-16,-2-16 1 15,7 0 1-15</inkml:trace>
  <inkml:trace contextRef="#ctx0" brushRef="#br0" timeOffset="6499">4049 8999 94 0,'-13'-19'38'15,"13"19"2"-15,-29-22-1 16,18 24-23-16,-11 1-12 15,4 12 0-15,-3 4 0 16,2 11-1-16,1 1-1 16,3 5 0-16,4-4 0 15,9 1-1-15,4-7 0 16,7-7 0-16,10-9-1 15,7-12 1-15,4-10-1 16,4-11 0-16,3-7 1 16,-1-7-1-16,-2-5 0 15,-2 1 2-15,-6 0-2 16,-4 6 0-16,-7 6 0 15,-5 13 0-15,-10 16 0 0,0 0 0 16,-5 14 0-16,-7 8 0 16,3 9 0-16,-4 2 0 15,8 2 0-15,0-8-2 16,10-2 0-16,9-14-2 15,11-7-1-15,5-21-7 16,17-1-5-16,-11-28-11 16,20 2-14-16,-10-17 2 15,7-1-1-15,-11-9 2 16</inkml:trace>
  <inkml:trace contextRef="#ctx0" brushRef="#br0" timeOffset="6664">4607 8434 101 0,'-15'10'39'0,"-13"14"1"15,1 23 0-15,-11 13-35 16,9 9-1-16,1 6-1 15,4 1-1-15,8 0-1 16,3-8-3-16,8 0 0 16,1-15-9-16,14-1-24 15,-10-22-5-15,12-7 0 16,-12-23-1-16</inkml:trace>
  <inkml:trace contextRef="#ctx0" brushRef="#br0" timeOffset="6859">4380 8826 107 0,'-21'-10'40'0,"21"10"3"16,-5 16-1-16,24-7-37 16,0-5-1-16,15-2-2 15,10-4-3-15,13-6-1 16,11-3-4-16,0-12-6 15,12 14-22-15,-16-15-9 16,0 8 3-16,-19-5-3 16</inkml:trace>
  <inkml:trace contextRef="#ctx0" brushRef="#br0" timeOffset="7182">4838 8814 106 0,'-38'29'42'0,"15"6"0"16,-1-7-1-16,21-4-35 15,1-2 0-15,19-6-4 0,9-7-1 16,11-6 0-16,8-10 0 15,5-7 0-15,1-5 0 16,-7-3 0-16,-6-3-2 16,-10 0 1-16,-13 2 0 15,-13 3 0-15,-11 9-1 16,-13 6 2-16,-8 8-1 15,-5 11 1-15,-4 8 1 16,1 6 0-16,5 4-2 16,6 3 0-16,11 0 0 15,9-1 0-15,14-4-2 16,7-13-4-16,20-1-5 15,-2-21-6-15,25 6-9 16,-5-24-16-16,23-9-2 16,8-13 0-16,17-5 2 0</inkml:trace>
  <inkml:trace contextRef="#ctx0" brushRef="#br0" timeOffset="7792">6517 7605 98 0,'6'-15'39'0,"4"12"1"15,-10 3-2-15,0 0-34 16,7 28-2-16,-9 8 0 16,-4 10 0-16,-3 8 0 15,-3 6-2-15,0 2-1 16,3 3-3-16,0-12-5 15,18-4-27-15,-9-18-4 16,9-9 1-16,-9-22-2 16</inkml:trace>
  <inkml:trace contextRef="#ctx0" brushRef="#br0" timeOffset="7957">6384 7924 114 0,'-18'7'41'0,"0"-2"2"15,20 6-2-15,-2-11-38 16,38-1-3-16,19-4-7 15,11-22-13-15,23 10-20 16,0-11-2-16,12 5 0 16,-5-8-3-16</inkml:trace>
  <inkml:trace contextRef="#ctx0" brushRef="#br0" timeOffset="10419">8186 7201 68 0,'9'-10'35'16,"-5"-2"-1"-16,-4 12-5 15,-1-11-19-15,1 11-2 16,-32 8 1-16,8 8-1 16,-18 1-1-16,0 12-3 15,-13 0 0-15,6 8 0 16,-5-4-1-16,9 2-1 0,9-3 0 15,12-2-1-15,14-5-1 16,18-7 2-16,16-6-2 16,12-4-1-16,11-4 1 15,4 1 1-15,1 1-1 16,-4 1 0-16,-9 5 1 15,-12 9-1-15,-18 7 1 16,-13 12-1-16,-18 6 0 16,-10 3 0-16,-11 0 0 15,0-2-1-15,2-4-1 16,5-12 0-16,14-4-4 15,9-25-5-15,28 2-20 16,1-23-8-16,25-1 1 16,2-13-1-16</inkml:trace>
  <inkml:trace contextRef="#ctx0" brushRef="#br0" timeOffset="10832">8336 7558 81 0,'1'-16'39'0,"-1"16"-1"15,-12-5 2-15,10 19-18 16,2-14-19-16,-8 19-1 15,5 1-1-15,2 8 0 16,-2 4 0-16,0 5 1 16,2 2 0-16,1-2-1 15,0-5 1-15,5-3-1 16,4-8 1-16,5-11-1 15,5-11 0-15,10-10 0 16,5-13 0-16,7-9 0 0,2-8 0 16,-2-6-1-16,2-6 1 15,-4 3-1-15,-6 1 1 16,-6 5-1-16,-8 14 0 15,-8 7 1-15,-6 13-1 16,-5 10 0-16,-6 20-1 16,-4 10 1-16,-1 11 0 15,-1 10-1-15,1 3 0 16,1 2 0-16,10-2-2 15,5-12 0-15,14-7-2 16,5-28-7-16,25-4-15 16,-3-30-12-16,16-13 0 15,0-20-1-15,11-5 1 16</inkml:trace>
  <inkml:trace contextRef="#ctx0" brushRef="#br0" timeOffset="11028">9272 6948 117 0,'-36'41'40'0,"-1"30"1"15,-11 9-2-15,18 17-36 16,-13 3-1-16,12 7-2 16,10-6-2-16,7-8-1 15,15-6-3-15,3-28-19 16,20 2-15-16,0-23 0 15,13-8 0-15,0-20-2 16</inkml:trace>
  <inkml:trace contextRef="#ctx0" brushRef="#br0" timeOffset="11599">9981 7181 82 0,'5'-18'35'0,"-1"-1"1"15,-13-12-2-15,0 3-24 16,-9-10-2-16,3 0-2 16,-10-5 0-16,-2 7-1 0,-6 5 0 15,-4 13-1-15,-5 11 0 16,-2 22 0-16,-7 14-2 15,2 21 1-15,-2 20-2 16,2 13 1-16,4 10-1 16,5 7-1-16,12 7 0 15,9-7-1-15,14-7-1 16,9-10-1-16,12-12-2 15,5-16-1-15,18-3-11 16,-14-31-18-16,12-8-6 16,-13-18 2-16,-1-10-1 15</inkml:trace>
  <inkml:trace contextRef="#ctx0" brushRef="#br0" timeOffset="11787">9324 7535 109 0,'-30'-3'40'0,"17"11"1"16,13-8-2-16,4 13-32 15,18-12-6-15,13 0-1 16,15-4-1-16,3-3-2 16,10 2-2-16,3-13-5 15,14 14-20-15,-14-13-8 16,1 9-1-16,-9-7 0 15</inkml:trace>
  <inkml:trace contextRef="#ctx0" brushRef="#br0" timeOffset="12180">10012 7421 78 0,'0'0'38'0,"-26"2"1"15,16 9 1-15,-11-8-12 16,6 14-23-16,-2 4-1 16,3 5 0-16,-4 7-1 15,6 6-1-15,1 0 1 16,5 0-1-16,2-2-1 15,8-1 0-15,8-11 0 16,6-6-1-16,9-11 1 16,6-12-1-16,5-10 0 15,3-11 1-15,2-7-1 16,-2-9 0-16,-1 0 0 15,-9-3 0-15,-6 5 0 16,-9 3 0-16,-4 8 0 16,-9 5 0-16,-5 13 0 0,2 10 0 15,-13 5-1-15,4 11 1 16,1 7-1-16,2 4-1 15,6 7-1-15,2-3-1 16,13 5-4-16,-1-15-7 16,22 12-11-16,-7-23-14 15,15-2 1-15,-3-13-1 16,9-3 2-16</inkml:trace>
  <inkml:trace contextRef="#ctx0" brushRef="#br0" timeOffset="12514">10579 7568 102 0,'-20'24'38'15,"0"12"0"-15,-8-5-4 16,11 11-29-16,-1-2 0 16,6-2-1-16,5-3-1 15,2-8-1-15,6-8 0 16,-1-19-1-16,18 7 1 15,-3-21-1-15,1-10 0 16,6-11 0-16,-3-6 0 16,2-7 1-16,-1-1-1 15,-4-1 0-15,-3 4 0 16,-4 6-1-16,-3 9 1 15,-1 9-1-15,0 7 0 16,-5 15-1-16,22-10 0 16,-3 13-1-16,7 4-2 0,2-5-3 15,18 11-12-15,-14-19-9 16,17 9-12-16,-8-12 0 15,8 4 0-15,-8-8 3 16</inkml:trace>
  <inkml:trace contextRef="#ctx0" brushRef="#br0" timeOffset="12673">11103 7411 111 0,'-12'23'37'15,"-8"3"3"-15,6 14-9 16,-7-2-27-16,6 5 1 16,1-2-3-16,7-1-1 15,6-4-1-15,7-9-3 16,7-3-6-16,-13-24-16 15,34 0-14-15,-15-17 0 16,5-5-1-16,-6-15 1 0</inkml:trace>
  <inkml:trace contextRef="#ctx0" brushRef="#br0" timeOffset="12801">11072 7192 110 0,'-20'-21'37'16,"10"17"0"-16,10 4-11 15,0 0-54-15,15 19-8 16,11-11-1-16,18 5-1 15</inkml:trace>
  <inkml:trace contextRef="#ctx0" brushRef="#br0" timeOffset="13018">11572 7367 110 0,'-33'17'41'0,"-1"9"1"16,-10-9-3-16,8 11-34 15,1-1 0-15,7 5-2 16,13-3 0-16,15-2-1 15,15-1-2-15,14-10-2 16,19-1-3-16,1-20-10 16,21 11-18-16,-7-20-9 15,6-2-1-15,-8-15 0 16</inkml:trace>
  <inkml:trace contextRef="#ctx0" brushRef="#br0" timeOffset="13934">9041 8358 93 0,'9'-27'38'16,"1"14"1"-16,-10-1-2 15,0 14-33-15,-5 13-1 16,-3 11-1-16,-3 10 0 16,-1 14 0-16,-5 7-1 15,0 8 0-15,1 4 2 16,-3 5-2-16,5-7 1 15,3-8-1-15,-1-10 1 16,6-11-1-16,2-9 1 0,4-15-1 16,0-12-1-16,13-21 1 15,-4-9-1-15,7-9 1 16,0-11-1-16,6-12 1 15,3-9-2-15,-1-2 2 16,3 2 0-16,0 3-1 16,-2 8 0-16,-2 10 1 15,-5 14-1-15,-1 18 1 16,-3 21 0-16,-2 19-1 15,-4 20 0-15,0 10 1 16,-1 12-1-16,2 8 1 16,2 4 0-16,0 2-1 15,5-3 0-15,-1-11-3 16,5-8 0-16,-2-17-6 0,14 2-14 15,-18-27-16-15,7-3-1 16,-13-25 0-16,4-2-2 16</inkml:trace>
  <inkml:trace contextRef="#ctx0" brushRef="#br0" timeOffset="14093">9158 8627 99 0,'-23'-5'40'0,"0"-1"0"15,23 6-1-15,-8 16-32 16,25-12-7-16,15-3-2 15,14-7-3-15,20 9-8 16,-3-14-25-16,18 7 0 0,-2-13-1 16,10 7 0-1</inkml:trace>
  <inkml:trace contextRef="#ctx0" brushRef="#br0" timeOffset="14303">9895 8529 88 0,'-23'15'38'15,"-13"-3"0"-15,6 14 2 16,-10-1-34-16,9 9 0 15,-2 0-2-15,9 6-1 16,6 1 1-16,7-3-3 16,11-5 1-16,11-6-2 15,14-9-1-15,11-14-3 16,18-3-7-16,-3-26-19 0,21 5-10 15,-12-15 1 1,9 3-1-16</inkml:trace>
  <inkml:trace contextRef="#ctx0" brushRef="#br0" timeOffset="14469">10220 8569 93 0,'0'0'38'0,"-28"21"1"16,17 4-1-16,-11-1-31 16,8 8-4-16,5 1-1 15,-1 4-1-15,9-1-1 16,1-5-2-16,11 1-6 15,-9-20-22-15,14 3-8 16,-5-19-1-16,10-3 0 16</inkml:trace>
  <inkml:trace contextRef="#ctx0" brushRef="#br0" timeOffset="14620">10186 8329 91 0,'-26'-36'37'0,"6"16"0"15,2 5-2-15,18 15-32 16,0 0-8-16,4 14-25 15,25 6-6-15,3-2 0 16,11 7-3-16</inkml:trace>
  <inkml:trace contextRef="#ctx0" brushRef="#br0" timeOffset="14985">10670 8576 101 0,'-21'8'38'0,"-15"-7"2"15,1 18-11-15,-8-8-24 16,1 12 0-16,-6 4-1 15,9 13 0-15,0 3 1 16,16 2-2-16,8-3 0 16,16-7-1-16,18-13 0 15,14-16-1-15,22-17-1 16,12-20 1-16,10-16-2 15,4-12 1-15,-4-9-1 16,-5-2 1-16,-13-1-1 16,-14 7 1-16,-13 10 1 15,-17 11-1-15,-16 18 0 16,-11 15 1-16,-9 22-1 0,-6 17 1 15,-3 15-1-15,3 9-1 16,3 10-1-16,6 0-2 16,15 8-6-16,1-22-10 15,28 4-20-15,-1-17-1 16,20-6-2-16,5-15 0 15</inkml:trace>
  <inkml:trace contextRef="#ctx0" brushRef="#br0" timeOffset="15993">12483 7881 92 0,'-34'8'39'0,"2"-6"0"15,13 5 0-15,19-7-35 16,0 0-1-16,33-7-1 15,15 1-1-15,19-3 0 16,18-1 0-16,8-3 0 16,7 0 1-16,-1 2-1 15,-1 0 0-15,-8 0 0 16,-11 3 0-16,-16 0 0 15,-16-3-1-15,-14 0 1 16,-15-2-1-16,-16-3 1 0,-14-3-1 16,-16-2 1-16,-12 1-1 15,-12-2 1-15,-9 1-1 16,-2 2 1-16,1 4 0 15,8 2 0-15,10 4 0 16,9 5 0-16,20 5 0 16,15-1-1-16,34 17 1 15,12-2-1-15,18 1 0 16,12 2 0-16,13 3 0 15,6 2 0-15,1-1 0 16,-9 4-1-16,-8 2 2 16,-21 4-2-16,-21 3 2 15,-29 3-1-15,-24 7 0 16,-27 6 1-16,-23 0-1 0,-15-3 1 15,-11 0-2-15,1-4 1 16,6-9-3-16,24-1-5 16,9-27-15-16,43 6-10 15,9-13-8-15,37-22-2 16,16-9-1-16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2:14.082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16312 1049 56 0,'0'0'34'0,"0"0"-2"16,0 0 2-16,0 0-22 15,0 0-2-15,0 0-3 16,0 0 0-16,0 0-2 16,0 0-1-16,0 0-1 0,0 0-1 15,0 0-1-15,7 44 0 16,-9 14 0-16,-3 12-1 15,-7 3 0-15,5 2 0 16,0 3 0-16,2-5 1 16,9-7 0-16,7-33 0 15,10-17 1-15,4-20-1 16,10-20 1-16,2-17 1 15,-37 41-1-15,43-59 1 16,-43 59-2-16,45-70 2 16,-45 70-3-16,42-80 2 15,-42 80-1-15,38-74 0 16,-38 74-1-16,28-65 0 15,-28 65-1-15,0 0 1 0,23-51-1 16,-23 51 0-16,16 17 1 16,-20 13-1-16,3 22 1 15,-4 14-2-15,8 2 3 16,6-2-2-16,13-12 2 15,10-32 0-15,5-14 0 16,1-16 1-16,-1-13-1 16,-2-12 1-16,-35 33-1 15,0 0 2-15,45-73-2 16,-45 73 0-16,21-60-3 15,-21 60 0-15,14-58-2 16,-14 58-3-16,9-55-7 16,-9 55-24-16,10-46-3 15,-10 46 1-15,0 0 0 16</inkml:trace>
  <inkml:trace contextRef="#ctx0" brushRef="#br0" timeOffset="421.0241">17181 1339 94 0,'-31'-4'37'15,"14"14"0"-15,-15 3-1 16,8 5-33-16,-4 5 1 15,6 6 0-15,1-1-1 16,6 6-1-16,7-5 0 0,7-3-1 16,7-6 0-16,8-5 0 15,5-9-1-15,6-5 1 16,1-9 0-16,3-7 0 15,-1-4 0-15,0-7 0 16,-6-2 0-16,-4-3 0 16,-1 1-1-16,-7 5 1 15,-3 4-1-15,-2 3 0 16,-5 18 1-16,-3-11-2 15,3 11 1-15,-9 30 0 16,3-4-1-16,-1 3 1 16,6 4-2-16,0-3-2 15,8 0-2-15,-7-30-21 16,35 9-12-16,-6-29 0 0,15-9-1 15,-44 29 1-15</inkml:trace>
  <inkml:trace contextRef="#ctx0" brushRef="#br0" timeOffset="624.0357">17629 938 93 0,'0'0'38'16,"0"0"3"-16,0-64-3 15,0 64-35-15,0 0-2 16,-34 42 0-16,4 31 0 15,5 29-1-15,-7 15-2 16,4-13-1-16,21-15-13 16,5-24-22-16,16-22 1 0,-2-25-1 15,8-11 1-15</inkml:trace>
  <inkml:trace contextRef="#ctx0" brushRef="#br0" timeOffset="809.0463">17531 1292 113 0,'-31'-62'40'15,"31"62"0"-15,0 0-6 16,0 0-33-16,-40-48-1 16,40 48-2-16,0 0-2 15,0 0-6-15,0 0-25 16,0 0-4-16,0 0-1 15,58-13-1-15</inkml:trace>
  <inkml:trace contextRef="#ctx0" brushRef="#br0" timeOffset="1427.0817">17825 1230 86 0,'-25'38'37'15,"2"-9"0"-15,10-2 1 16,12-3-33-16,10-15-2 15,11-5 0-15,0-5 0 16,8-8 0-16,-28 9-1 16,0 0 0-16,0 0 1 15,50-34-2-15,-50 34 1 16,0 0-1-16,0 0 0 0,29-51 0 15,-29 51-1-15,0 0 0 16,0 0-1-16,-14-26 1 16,-4 24-2-16,-3 9 2 15,-4 7-1-15,6 9 1 16,-1 5 0-16,12 9 1 15,7-7-2-15,18-7 2 16,9-10 0-16,7-6 0 16,7-10 0-16,2-3 0 15,3-5 0-15,-3-6-1 16,-6 2 1-16,-4 1 0 15,-9 2 0-15,-6 3-1 0,-17 9 0 16,0 0 0-16,1 28 1 16,-15-2-1-16,-2 5-1 15,-1 2 1-15,1 1-1 16,2 1 1-16,3-5 0 15,8-6 0-15,7-14 0 16,7-10 1-16,4-11 1 16,5-12-1-16,-2-8 1 15,3-11 0-15,-21 42 0 16,0 0 0-16,21-70 1 15,-21 70-2-15,10-50 1 16,-10 50-2-16,9-46 1 16,-9 46-5-16,0 0-4 15,27-64-23-15,-27 64-13 16,0 0 3-16,55-49-1 0,-55 49-1 15</inkml:trace>
  <inkml:trace contextRef="#ctx0" brushRef="#br0" timeOffset="2200.1259">18757 1221 83 0,'0'0'40'16,"0"0"-3"-16,0 0 1 15,-7-46-33-15,7 46-1 16,0 0-2-16,0 0-1 15,-6 20 0-15,-3 15-2 16,4 7 1-16,0 9-2 16,1-1-2-16,6 6-7 15,-9-10-21-15,12-9-4 16,-8-12-1-16,9-10 0 15</inkml:trace>
  <inkml:trace contextRef="#ctx0" brushRef="#br0" timeOffset="2360.135">18721 1393 93 0,'-5'-15'39'16,"-10"-2"2"-16,15 17-2 15,-25-5-31-15,25 5-3 16,0 0-2-16,0 0-2 16,22 0-4-16,-22 0-21 15,0 0-15-15,63-24 0 16,-63 24 1-16,71-29-4 15</inkml:trace>
  <inkml:trace contextRef="#ctx0" brushRef="#br0" timeOffset="3063.1752">19646 753 85 0,'0'0'38'15,"0"0"1"-15,0 0-3 16,0 0-31-16,21-55 0 15,-21 55 0-15,0 0-2 16,-49 2-1-16,49-2 0 16,-56 21-1-16,56-21 0 15,-69 39 1-15,69-39-1 16,-69 58 0-16,69-58-1 15,-66 72 1-15,66-46-2 16,-41 58 2-16,16-2-4 16,25-82-1-16,8 64-14 15,-8-64-21-15,0 0 2 16,77 58-2-16,-77-58-1 0</inkml:trace>
  <inkml:trace contextRef="#ctx0" brushRef="#br0" timeOffset="3781.2163">19930 1044 81 0,'0'0'39'0,"0"0"-1"15,0 0 2-15,0 0-33 16,-58-37-2-16,58 37 0 15,-51 20 0-15,51-20 0 16,-42 30-3-16,-6 13 2 16,-3 3-3-16,13 6-1 0,3-1 0 15,8-8 0-15,18-9 0 16,21-17 0-16,-12-17 0 15,0 0 0-15,64-20 2 16,-64 20-2-16,58-33 2 16,-58 33-3-16,62-42 0 15,-62 42 0-15,59-44 1 16,-59 44-2-16,52-44 1 15,-52 44 1-15,0 0-1 16,60-68 3-16,-60 68 0 16,0 0-1-16,0 0 0 15,0 25 1-15,-13 13-2 16,5 11 0-16,1-2-1 0,10-9 1 15,9-15-1-15,20-16 2 16,-32-7-2-16,0 0 1 16,55-12 2-16,-55 12-1 15,0 0 0-15,64-32 0 16,-64 32 0-16,0 0-1 15,53-33 1-15,-53 33-1 16,25-15 0-16,-7 20 0 16,-17 8-2-16,2 16 2 15,-15 9-2-15,-1 10 2 16,-3 0-1-16,5 0 0 15,-2-12 0-15,7-7 1 16,5-13 1-16,1-16 0 16,16-7 0-16,1-17 1 0,2-13 0 15,-19 37 0 1,24-48 1-16,-24 48-1 0,25-56 1 15,-25 56-2-15,20-62 1 16,-20 62-2-16,21-58 0 16,-21 58-2-16,17-53-3 15,-17 53-3-15,26-47-15 16,-26 47-18-16,0 0-1 15,46-89-1-15,-46 89-1 16</inkml:trace>
  <inkml:trace contextRef="#ctx0" brushRef="#br0" timeOffset="4297.2458">20713 715 90 0,'6'-54'38'16,"-6"54"1"-16,0 0 1 15,0 0-35-15,0 0-2 16,-55 26 1-16,55-26 0 16,-23 57-1-16,5 43 1 15,-3 13-2-15,7 13 0 16,-2 3 0-16,3-15 0 15,0-20-3-15,8-17 1 16,1-39 0-16,4-16 1 16,0-22 0-16,0 0-1 15,17-31 2-15,-4-6-2 16,-13 37 2-16,14-50-1 0,-14 50 0 15,17-63 0-15,-17 63 0 16,26-65-1-16,-26 65 1 16,24-62-1-16,-24 62 1 15,34-47-1-15,-34 47 0 16,0 0 0-16,0 0 0 15,61-49 0-15,-61 49 0 16,27 19 1-16,-16 12-2 16,-5 18 1-16,-16 1-1 15,-8-2 2-15,-16-7-2 16,-3-9 1-16,-9-15-1 15,5-7 0-15,3-8-1 16,6-17-2-16,20-4-3 16,12 19-14-16,0 0-14 0,10-54-4 15,-10 54-1-15,0 0-2 16</inkml:trace>
  <inkml:trace contextRef="#ctx0" brushRef="#br0" timeOffset="4950.2832">20907 1180 105 0,'0'0'41'0,"55"3"0"16,-55-3 0-16,0 0-36 16,0 0-1-16,1 27 0 15,-16-7-2-15,-1 12-1 16,-2 3 0-16,2 2 0 15,0 1-1-15,7 6 0 16,0-7 0-16,12-5 0 0,5-10 0 16,7-13 0-16,7-9 0 15,7-15-1-15,4-11 1 16,-33 26-1-16,0 0 2 15,54-64-2-15,-54 64 2 16,35-54-2-16,-35 54 2 16,28-56-1-16,-28 56 1 15,17-53-1-15,-17 53 1 16,0 0 0-16,12-60-1 15,-12 60 0-15,0 0 1 16,0 0-1-16,0 0 0 16,0 0 0-16,22-35 0 15,-14 50 0-15,-1 5-1 16,10 5 2-16,2 2-2 0,7 0 2 15,-4-2-2-15,0 1 2 16,-15 1-1-16,-8 3 0 16,-8 3 0-16,-5 3 1 15,-7-2-1-15,0-1 1 16,-1-5 0-16,3-8-1 15,2-10 0-15,17-10 1 16,4-23 1-16,16-8-2 16,10-8 0-16,-30 39 0 15,36-48 0-15,-36 48 0 16,45-47 0-16,-45 47 0 15,0 0 0-15,94-73 0 16,-67 58 0-16,1 20 0 0,-20 10 0 16,4 19 0-16,-14 7-11 15,-12 2-11-15,11 7-11 16,-12-11-9-16,18 2 0 15,-8-11-3-15</inkml:trace>
  <inkml:trace contextRef="#ctx0" brushRef="#br0" timeOffset="5501.3147">19279 2015 87 0,'10'-5'37'0,"-10"-8"0"16,11 16 1-16,-11-3-34 15,9 11 0-15,-4 4-1 16,2 6-1-16,-3 10 0 15,-1 8-1-15,-1 10 0 16,-2 13 0-16,-1 5-1 16,-3 0-1-16,0 2 0 15,0-5-1-15,5-4-3 16,-4-22-8-16,16 0-23 15,-13-38-1-15,25 3-2 16,-9-37 1-16</inkml:trace>
  <inkml:trace contextRef="#ctx0" brushRef="#br0" timeOffset="5822.3331">19354 1937 95 0,'0'0'38'15,"-19"-4"1"-15,19 4-1 16,0 16-36-16,15-10 1 15,6-2-1-15,11 2 0 16,6 0 1-16,9 1-1 16,-2 1 0-16,3 8-1 0,0 2 0 15,-5 5-1-15,-9 7 1 16,-12 12-1-16,-13 5 0 15,-15 11-1-15,-16 6 1 16,-12 1 0-16,-9 2 0 16,-9-3 0-16,0-6-1 15,0-7 0-15,8-12-2 16,3-18-2-16,23-4-14 15,-2-32-18-15,25 0 0 16,3-29-3-16,21-1 0 16</inkml:trace>
  <inkml:trace contextRef="#ctx0" brushRef="#br0" timeOffset="6032.3451">19871 2152 96 0,'-9'23'39'0,"6"22"0"16,-15-7-4-16,7 14-32 15,-1 0-1-15,2 4 1 16,0-4-2-16,3-2-1 16,4-9-2-16,3-10-1 15,5-5-6-15,-5-26-25 16,22-11-4-16,-8-21 0 15,14 0-1-15</inkml:trace>
  <inkml:trace contextRef="#ctx0" brushRef="#br0" timeOffset="6185.3538">19928 1930 97 0,'-13'-25'38'0,"-8"10"0"16,10 15-3-16,-6 0-36 16,17 0-2-16,-4 16-6 15,4-16-25-15,17 15-3 16,0-8 1-16,17 7-2 15</inkml:trace>
  <inkml:trace contextRef="#ctx0" brushRef="#br0" timeOffset="6498.3717">20136 2184 90 0,'-22'29'39'16,"8"14"-1"-16,-11-10 1 16,14 10-33-16,-5-4-2 0,12 1 0 15,2-4-1-15,12-5-1 16,4-11 0-16,10-12 0 15,5-16-1-15,6-10 0 16,3-12 0-16,-1-8-1 16,-3-5 1-16,-7-6-1 15,-5 1-1-15,-10 0 0 16,-10 7 0-16,-10 6-1 15,-8 9 0-15,-8 11 0 16,-2 9-1-16,-2 5-1 16,4 10-2-16,1-1-5 15,19 20-16-15,-1-17-10 16,18 9 1-16,5-15-2 15,19 0 1-15</inkml:trace>
  <inkml:trace contextRef="#ctx0" brushRef="#br0" timeOffset="6887.394">20642 2109 80 0,'-28'32'38'16,"-3"19"0"-16,-9-2 0 15,6 15-24-15,-3-9-11 16,5 5 0-16,3-9-2 15,7-5-2-15,8-8-3 16,3-18-2-16,20-3-9 16,-13-27-21-16,18 0 0 15,-6-23-2-15,8 3 4 16,-12-17 24-16,7 2 7 0,-3 1 6 15,-12-10 11-15,12 24 22 16,-20-6 2-16,12 20 0 16,-15-2 0-16,15 18-24 15,-10 5-6-15,10 9-2 16,0 2-3-16,7 4-1 15,8-2-1-15,6 0-1 16,14-4-1-16,2-10-3 16,12 2-2-16,-2-21-12 15,15 9-20-15,-14-17 0 16,9 8-1-16,-15-15-1 15</inkml:trace>
  <inkml:trace contextRef="#ctx0" brushRef="#br0" timeOffset="7069.4044">20889 2099 109 0,'-15'19'39'0,"-14"-1"2"15,12 20-3-15,-5 0-35 16,1 3-2-16,4 3 0 16,2 2 0-16,4-3-1 15,8-3-1-15,6-5-2 16,1-13-3-16,13 3-9 15,-17-25-22-15,32-15-2 16,-17-16 0-16,10 3-1 16</inkml:trace>
  <inkml:trace contextRef="#ctx0" brushRef="#br0" timeOffset="7188.4112">20860 1989 86 0,'-10'-34'36'16,"-8"4"0"-16,8 19 0 16,1 11-30-16,-6 3-36 15,18 13-7-15,-2 0 2 16,13 13-4-16</inkml:trace>
  <inkml:trace contextRef="#ctx0" brushRef="#br0" timeOffset="7605.435">21138 2194 83 0,'-14'-9'41'16,"-9"1"-2"-16,5 13 2 15,-11-8-21-15,4 13-15 0,2-1-1 16,4 9-1-16,0 4-1 15,7 7 0-15,4 0-1 16,7 1 0-16,6-6-1 16,6-1 1-16,8-14 0 15,5-10-1-15,6-9 1 16,5-15 0-16,2-7 0 15,0-13 0-15,3-6-1 16,-6-8 2-16,-1 1-1 16,-4 0 0-16,-6 8-1 15,-7 5 3-15,-4 12-3 16,-6 11 0-16,-6 22 0 15,-10 11 0-15,-5 18 0 16,-4 14-3-16,-4 9 1 0,0 8-2 16,4 5-2-16,-1-3-3 15,20 12-13-15,-10-30-10 16,27 5-7-16,-6-23-1 15,18-2-1-15</inkml:trace>
  <inkml:trace contextRef="#ctx0" brushRef="#br0" timeOffset="7933.4538">21398 2184 102 0,'-20'24'40'15,"-7"-8"0"-15,17 10 0 16,0-9-31-16,14-2-6 0,11-8-1 15,11-5 0-15,6-6 0 16,5-8-1-16,1-5 1 16,0-6-1-16,-5-1 0 15,-5-5 0-15,-8-1 0 16,-13 0 0-16,-7 3-1 15,-10 11 1-15,-9 5-1 16,-7 13 0-16,-7 9 0 16,-5 12 0-16,0 11 0 15,2 10-1-15,5 2 0 16,7-1-2-16,14 6-5 15,2-28-14-15,34 15-11 16,0-33-8-16,28-1-1 0,11-25-1 16</inkml:trace>
  <inkml:trace contextRef="#ctx0" brushRef="#br0" timeOffset="8518.4872">21940 1278 110 0,'0'0'39'0,"0"0"1"16,6 12-3-16,-10 14-34 15,0 13-2-15,-3 11 2 16,-8 5-2-16,2 13 0 15,-2 0 0-15,2-1-1 16,3-4-1-16,1-11-2 16,12-7-3-16,-7-23-13 15,23-5-18-15,-9-22-2 16,13-8-1-16,-10-19 1 15</inkml:trace>
  <inkml:trace contextRef="#ctx0" brushRef="#br0" timeOffset="8690.497">21869 1516 117 0,'-38'-13'41'16,"14"10"1"-16,-8 4-2 15,16 7-35-15,16-8-2 16,2 18-1-16,23-9-1 16,12-6-3-16,14 1-3 15,2-12-11-15,22 4-21 16,-10-3-5-16,7 5 1 15,-12-5-3-15</inkml:trace>
  <inkml:trace contextRef="#ctx0" brushRef="#br0" timeOffset="10757.6153">23028 886 48 0,'0'0'37'16,"0"0"0"-16,37-59 1 15,-37 59-12-15,0 0-16 16,0 0-2-16,0 0-1 0,0 0-2 16,0 0-1-16,0 0-1 15,-66-42 1-15,66 42-1 16,-65 19-1-16,65-19 2 15,-75 32-1-15,75-32 0 16,-83 48-1-16,83-48 0 16,-67 50 0-16,-1 24-2 15,19 9 1-15,17-6-3 16,32-4 0-16,29-26-2 15,27-11-1-15,15-14-4 16,-8-26-8-16,15-4-21 16,-78 8-1-16,66-21 0 15,-66 21 0-15</inkml:trace>
  <inkml:trace contextRef="#ctx0" brushRef="#br0" timeOffset="11140.6372">23145 1159 72 0,'0'0'39'0,"0"0"0"16,0 0 1-16,0 0-15 16,0 0-18-16,0 0-1 15,0 0 0-15,-52 8-1 16,29 19-3-16,8 5 0 15,-3-1-2-15,4 5 1 16,-5-3-2-16,14 3 1 0,0-11-1 16,15-9 1-16,10-8 0 15,4-9 0-15,8-10 1 16,-3-11-1-16,-29 22 1 15,0 0-1-15,48-43 1 16,-48 43-1-16,0 0 0 16,40-60 0-16,-40 60-1 15,0 0 0-15,11-56 0 16,-11 56-2-16,0 0-1 15,0 0-2-15,-12-49-9 16,12 49-19-16,0 0-6 16,0 0 3-16,0 0-1 15</inkml:trace>
  <inkml:trace contextRef="#ctx0" brushRef="#br0" timeOffset="11802.675">23431 1143 104 0,'0'0'38'16,"0"0"1"-16,0 0-3 16,37 17-32-16,-43 12 0 15,-8 5-2-15,3 11-1 16,-1 0 0-16,6 6 0 15,-3-1-1-15,5-5 0 16,-1-10 0-16,0-7-1 16,3-7 1-16,2-7 1 15,0-14-1-15,0 0 1 0,14-23 0 16,-3 0 0-16,0-9 0 15,1-8 1-15,-12 40-1 16,17-51 0-16,-17 51 1 16,16-57-1-16,-16 57-1 15,23-57-1-15,-23 57 0 16,21-54 0-16,-21 54 0 15,29-47-1-15,-29 47 2 16,0 0 0-16,52-76 1 16,-52 76 0-16,0 0 0 15,57-34 0-15,-57 34 0 16,0 0 0-16,46 11-2 15,-58 1 1-15,24 23-2 16,-5 9 2-16,-19 3-1 0,-7 0 1 16,-16-5 0-16,-4-2 1 15,-11-8-1-15,8-4 1 16,1-7-1-16,7-3 1 15,2-3-1-15,9-2 1 16,6 1-1-16,4 2 0 16,5 4 0-16,3 1 1 15,4 11-1-15,-3 6 1 16,-1 4 0-16,-4 6 0 15,-2 0 0-15,-3 2 0 16,-1-4 0-16,-2-4-2 16,3-6-1-16,1-16-7 15,20 1-16-15,-7-21-11 16,20-6-5-16,0-16 1 15,23-4-2-15</inkml:trace>
  <inkml:trace contextRef="#ctx0" brushRef="#br0" timeOffset="12568.7189">23872 1157 113 0,'0'0'38'0,"0"0"2"0,0 0-10 16,0 0-26-16,-5 35-1 15,-12 6 0-15,0 11 0 16,-5 2-2-16,4 6 1 16,-4-3-1-16,10-4 0 15,-1-12-2-15,5-10 1 16,2-9 0-16,5-9 1 15,1-13-1-15,0 0 1 16,16-19 0-16,-7-3-1 16,4-9 2-16,0-9-2 15,-13 40 1-15,21-50 0 16,-21 50 0-16,22-61-1 15,-22 61 1-15,29-62-1 16,-29 62 0-16,29-61 0 0,-29 61 1 16,35-52-2-16,-35 52 1 15,0 0 0-15,55-64 0 16,-55 64 0-16,0 0 0 15,64-56 1-15,-64 56-2 16,10 6 1-16,14 20-1 16,-3 16 2-16,-14 6-2 15,-9 4 1-15,-12-5-1 16,-6 5 1-16,-11-8 0 15,-1-9 0-15,-1-9 0 16,2-3 1-16,-2-7-1 16,7-7 0-16,5-3 0 15,4-3 0-15,5-6 0 16,12 3 0-16,-15-6 0 0,15 6 0 15,0 0 0-15,0 0 0 16,-8 19 0-16,4 4 1 16,-5 13 0-16,-1 8-1 15,-8 9 1-15,-4 7-1 16,-2 1 2-16,-5 7-2 15,0-6 0-15,2-7-3 16,10-10-1-16,1-17-7 16,20 0-11-16,-4-28-10 15,21-14-9-15,2-16 1 16,18-2-2-16</inkml:trace>
  <inkml:trace contextRef="#ctx0" brushRef="#br0" timeOffset="13295.7605">24152 1307 106 0,'0'11'40'0,"0"-11"1"16,25 10-2-16,-2-13-35 16,4-10-1-16,-27 13-1 15,0 0 1-15,60-27-1 16,-60 27-1-16,0 0 0 15,67-44 0-15,-67 44 1 0,0 0-2 16,52-44 1-16,-52 44-1 16,0 0 0-16,0 0 0 15,0 0 0-15,0 0 1 16,-14-39-1-16,-14 56 1 15,-14 8-1-15,1 10 1 16,-4 5 0-16,15 7 0 16,8-7-1-16,29-6 1 15,14-21-2-15,12-9 2 16,13-8-1-16,9-12 0 15,-55 16 0-15,65-24 0 16,-65 24 0-16,66-36 0 16,-66 36 1-16,66-33-2 15,-66 33 2-15,53-33-1 0,-53 33 0 16,31-17 0-16,-9 9-1 15,-1 15 1-15,-21 9 0 16,4 12-1-16,-20 9 0 16,3 6 1-16,-8 1 0 15,9-9 0-15,4-9 0 16,5-7 0-16,3-19 1 15,0 0-1-15,16-11 1 16,-4-12 2-16,1-8-3 16,3-5 0-16,-16 36 0 15,0 0 0-15,30-64 0 16,-30 64 0-16,0 0 0 15,36-67 0-15,-36 67 0 0,0 0 0 16,46-59 0-16,-46 59 0 16,52-36 0-16,-52 36-17 15,71-33-9-15,-71 33-4 16,85-51-11-16,-85 51-2 15,90-14-2-15,-90 14 3 16</inkml:trace>
  <inkml:trace contextRef="#ctx0" brushRef="#br0" timeOffset="13966.7989">23153 2128 81 0,'6'-14'37'15,"-15"-8"-1"-15,4 9 3 16,-17-10-27-16,5 13-3 16,-14-3-1-16,0 15-1 15,-14 6-3-15,-2 11 0 16,-9 9-1-16,-4 10-1 15,1 7 0-15,3 12-1 0,7 4 0 16,11 2-1-16,12-3 0 16,21-4 1-16,17-8-2 15,23-9 1-15,19-15-1 16,15-17 0-16,17-15-2 15,5-18-1-15,12-7-3 16,-9-24-11-16,11 12-11 16,-26-19-10-16,1 8 0 15,-20-12-1-15,-6 11 2 16</inkml:trace>
  <inkml:trace contextRef="#ctx0" brushRef="#br0" timeOffset="14393.8233">23595 1882 104 0,'-10'0'40'0,"13"11"-1"15,-3-11 1-15,-9 22-30 16,0-3-6-16,-3 14 0 16,-4 5 0-16,-4 11-1 15,-8 7-1-15,-4 16 0 16,-3 2-1-16,-1 5-1 15,2-3 0-15,5-4 2 16,2-9-2-16,10-9 0 16,6-11 0-16,11-19 0 15,0-24 0-15,27 5 0 16,1-22 0-16,5-11 0 15,5-9 0-15,1-7 0 16,2-3 0-16,0 0 0 0,-5 6 0 16,-7 7 0-16,-6 9 0 15,-9 12 0-15,-14 13 0 16,14 12 0-16,-15 12 0 15,-6 9 0-15,1 5 0 16,-3 2 0-16,4 5 0 16,-2-4-3-16,9 1-9 15,-4-26-7-15,23 15-5 16,-21-31-5-16,43 9-5 15,-18-26-6-15,13 6 0 16,-3-17 0-16</inkml:trace>
  <inkml:trace contextRef="#ctx0" brushRef="#br0" timeOffset="14701.8409">24024 1973 118 0,'0'0'41'16,"0"0"0"-16,-9 16-1 15,-9 1-37-15,3 11 0 16,-5 7-1-16,0 11-1 15,-4 5 0-15,1 11 0 16,-1 2-1-16,3 1 0 16,8-3-2-16,4-5 0 0,7-3-3 15,4-21-10-15,20 11-10 16,-10-33-12-16,20 1-3 15,-5-22-2-15,14 0 2 16</inkml:trace>
  <inkml:trace contextRef="#ctx0" brushRef="#br0" timeOffset="15325.8764">24200 2301 110 0,'-16'3'40'16,"4"18"1"-16,-12-3-1 15,10 12-35-15,-12 5-1 16,8 6-1-16,-5 2 0 15,5 0 1-15,7-5-3 0,4-5 1 16,4-9 0-16,13-9-2 16,7-9 0-16,4-12 0 15,4-10 0-15,3-8 0 16,1-8 0-16,1-8 0 15,-4-2-2-15,-4-1 1 16,-7 2 1-16,-2 4-1 16,-9 6 1-16,-3 6-1 15,-1 10 0-15,0 15 1 16,-9-11-1-16,9 11 1 15,-4 11-1-15,4-11 1 16,9 18 0-16,6-9-1 16,3-2 1-16,8-3 1 15,1 0-1-15,0-1 1 0,1-1-1 16,-2 2 1-16,-4 1 0 15,-7 6 0-15,-6 3-1 16,-7 5 1-16,-4 1-1 16,-3 6 0-16,-5 0 1 15,-2 1-1-15,1-1 0 16,-2-5 0-16,4-1-1 15,2-9 1-15,7-11 0 16,0 0 1-16,0 0-1 16,14-28 2-16,1 2-2 15,-1-5 0-15,0-3 0 16,2-1 0-16,-2 2 0 15,-2 3 0-15,-2 8 0 16,-5 5 0-16,-5 17-4 16,9-15-3-16,3 24-8 0,-12-9-5 15,21 6-4-15,-16-17-3 16,28 20-2-16,-14-22-5 15,17 13-4-15,-8-11 3 16</inkml:trace>
  <inkml:trace contextRef="#ctx0" brushRef="#br0" timeOffset="15640.8946">24753 2286 10 0,'9'-19'19'0,"14"25"4"15,-28-20 3-15,13 26 8 16,-26-11 5-16,9 18 1 15,-16-5-1-15,7 15-35 16,-1 4-1-16,1 8 0 16,0 0-1-16,3 2 0 15,5-3-1-15,2-4 0 0,3-8-1 16,5-12-1-16,0-16-2 15,11-1-1-15,5-14-2 16,-5-20-3-16,21 7-10 16,-23-30-8-16,26 10-6 15,-20-20-5-15,12 10 0 16,-16-14 1-16,7 6 37 15,-11 18 6-15,-18-5 11 16,14 29 7-16,-25-8 8 16,22 32 5-16,-28-11 2 15,20 26-2-15,-9 6-37 16,8-10-11-16,23 15-25 15,-9-10-4-15,20 11 2 16,-3-7-2-16</inkml:trace>
  <inkml:trace contextRef="#ctx0" brushRef="#br0" timeOffset="16031.917">24973 2277 109 0,'-14'20'42'16,"-13"-12"0"-16,11 18-1 15,-12-10-36-15,10 6 0 16,-1-3-2-16,7 7-1 15,5-6 1-15,10 0-2 16,6-4 1-16,7-6-2 16,9-7 0-16,2-9 0 15,7-12 0-15,1-9 0 16,2-5 0-16,1-9 0 15,0-2 0-15,-4-5 0 0,-3-1 0 16,-2-2 0-16,-5 6 0 16,-5 6 0-16,-7 10 0 15,-8 6 0-15,-4 23 0 16,0 0 0-16,-24 17 0 15,3 14 0-15,-1 7 0 16,-4 6 0-16,4 6-5 16,0-1-1-16,13 6-7 15,-8-24-6-15,31 19-3 16,-19-32-5-16,28 19-1 15,-23-37-4-15,25 19-6 16,-12-23 1-16</inkml:trace>
  <inkml:trace contextRef="#ctx0" brushRef="#br0" timeOffset="16404.9383">25249 2325 113 0,'0'0'42'16,"-13"4"0"-16,9 10-1 15,-6-7-38-15,10-7 0 16,-2 16 0-16,2-16-1 15,16 6-1-15,-1-8 0 16,0-5 1-16,3-1 0 16,-2-4-2-16,3-3 0 15,-5-2 0-15,1-2 0 16,-6 3 0-16,-1 0 0 15,-3 2 0-15,-5 14 0 16,-10-11 0-16,-2 18 0 16,-8 8 0-16,-5 11 0 0,-7 11 0 15,-1 5 0-15,-1 3 0 16,11 2 0-16,2-6 0 15,12-4 0-15,12-9 0 16,10-21-7-16,29 3-11 16,-8-32-3-16,37 17-5 15,-19-38-6-15,34 21-2 16,-17-24-9-16,6 4-1 15</inkml:trace>
  <inkml:trace contextRef="#ctx0" brushRef="#br1" timeOffset="87536.0067">1694 4074 73 0,'-2'-13'37'0,"-15"-5"-1"15,-2 12 2-15,-20 3-26 16,-3 10-6-16,-15 3-1 15,-3 17 0-15,-13 6-2 16,-7 18 1-16,-4 9-2 16,1 15 0-16,5 4 0 15,6 7 0-15,13 0-1 16,15 1 0-16,16-4-1 0,22-7 0 15,20-8 0-15,22-12 0 16,21-14-1-16,14-15-1 16,18-9-1-16,4-19-2 15,12-6-2-15,-10-23-18 16,11 5-13-16,-20-12-1 15,-3 6 1-15,-20-7 0 16</inkml:trace>
  <inkml:trace contextRef="#ctx0" brushRef="#br1" timeOffset="87940.0299">1896 4636 92 0,'0'0'38'0,"0"0"0"15,0 0 0-15,-9 24-33 16,3-1-1-16,-6 7 0 16,3 8-2-16,-5 3 0 15,4 3 0-15,2-2-1 16,6-2 0-16,9-10 0 15,7-10 0-15,12-14-1 16,6-12 1-16,11-15 0 16,5-8-1-16,3-8 1 15,0-4-1-15,-5-4 1 16,-6 3-1-16,-8 3 0 0,-7 9 1 15,-6 9-1-15,-11 10 0 16,-8 11 0-16,-2 15 0 16,-4 10 0-16,-1 5 0 15,0 9-3-15,2-1 0 16,6 10-7-16,-2-18-27 15,21 3-3-15,2-19 0 16,16-6-1-16</inkml:trace>
  <inkml:trace contextRef="#ctx0" brushRef="#br1" timeOffset="88508.0624">3525 4167 92 0,'-19'-25'38'0,"2"16"0"16,-16-4 1-16,4 18-33 15,-15 7 0-15,-4 20-2 16,-9 10 0-16,-1 17-1 15,-2 10-1-15,5 9 0 16,3-1 0-16,15 4-1 16,13-8-1-16,16-8 0 15,22-13 0-15,23-15-1 16,23-17-1-16,16-15-1 0,25-8-2 15,5-18-1-15,15 1-10 16,-6-18-22-16,11 5-1 16,-16-9 0-16,-6 7-1 15</inkml:trace>
  <inkml:trace contextRef="#ctx0" brushRef="#br1" timeOffset="88896.0846">4250 4196 98 0,'-15'-5'40'16,"-12"-4"0"0,5 20-1-16,-13 4-33 0,4 11-2 15,-5 10-1-15,5 10-1 16,-3 7-1-16,5 10 0 15,4 5 0-15,10 3 0 16,8-1-1-16,14-4 0 16,13-9 0-16,12-9 0 15,14-16 0-15,15-17 0 16,7-22 0-16,3-13 1 15,4-23-1-15,-3-12 1 16,-9-12 0-16,-10-6-1 16,-15-4 0-16,-19-2 0 15,-14 7-1-15,-14 3 0 16,-14 16-2-16,-14 12 1 0,-9 19-1 15,-5 12-1-15,0 23-6 16,-5-2-21-16,16 26-9 16,6-1 1-16,18 9-2 15</inkml:trace>
  <inkml:trace contextRef="#ctx0" brushRef="#br1" timeOffset="89467.1173">4838 4691 91 0,'0'0'38'0,"33"-7"-1"16,-10-13-1-16,8 11-34 16,4-2 1-16,1-1-2 15,-1 2 0-15,-3 4 1 16,-9 5-1-16,-7 6 1 15,-7 5-1-15,-9 7 0 16,-11 6 1-16,-4 5-1 0,-6 0 0 16,-3 0 0-16,3-1-1 15,5-6 1-15,7-6-1 16,9-15 0-16,16 5 1 15,13-15-1-15,10-3 1 16,5-2 0-16,1 4 0 16,-1 3 0-16,-7 4 1 15,-5 12-1-15,-17 10 1 16,-18 8-1-16,-13 5 0 15,-13 7 0-15,-6 2 0 16,-6-2-2-16,0-6 0 16,-2-4-3-16,10-6-4 15,-2-22-22-15,23 4-10 16,2-18-2-16,19 0 1 0</inkml:trace>
  <inkml:trace contextRef="#ctx0" brushRef="#br1" timeOffset="89993.1473">6604 4081 101 0,'0'0'39'0,"0"0"-1"0,0 16 0 16,2 4-36-16,-2 7 0 15,-2 15-1-15,-1 6-2 16,-1 10 2-16,0 4-3 15,1 3-1-15,-2-4-3 16,5 0-2-16,-9-21-27 16,14 3-1-16,-7-22-1 15,11-3-1-15</inkml:trace>
  <inkml:trace contextRef="#ctx0" brushRef="#br1" timeOffset="90143.1559">6524 4471 105 0,'-25'-19'39'15,"14"17"1"-15,-4-8-3 16,15 10-33-16,10-4-1 15,22-2-4-15,20 1-6 16,9-16-30-16,35 4-2 16,7-15 0-16,26 2-3 15</inkml:trace>
  <inkml:trace contextRef="#ctx0" brushRef="#br1" timeOffset="90698.1877">8945 3688 86 0,'0'0'36'15,"1"25"0"-15,-8-4 1 16,6 16-32-16,-3 8-2 16,3 18 1-16,-2 10-2 15,-1 11 1-15,-4 5-2 16,2 4 0-16,-2-4 0 15,3-3-2-15,3-9-1 16,1-20-5-16,10-6-6 16,-2-29-24-16,15-7 0 0,-6-23-1 15,10-6 1-15</inkml:trace>
  <inkml:trace contextRef="#ctx0" brushRef="#br1" timeOffset="90887.1985">8952 4283 98 0,'-29'-18'38'0,"5"17"2"16,-2-4-5-16,12 10-29 15,14-5-3-15,-1 15-2 16,18-9 0-16,16-6-2 16,10-2 0-16,16-11-3 15,14-5 0-15,2-17-5 16,19 4-19-16,-13-26-9 0,9 6 0 15,-13-16-1 1</inkml:trace>
  <inkml:trace contextRef="#ctx0" brushRef="#br1" timeOffset="91082.2096">9684 3497 99 0,'-24'41'38'0,"-13"8"1"16,10 28-2-16,-10 7-33 15,13 11-1-15,6 6-1 16,4 3-1-16,10-4-1 15,6-4-2-15,10-9-1 16,4-14-6-16,20-6-28 16,-4-23-1-16,12-6-1 0,-2-23-1 15</inkml:trace>
  <inkml:trace contextRef="#ctx0" brushRef="#br1" timeOffset="91690.2444">10783 3768 78 0,'-6'-20'38'15,"2"6"-1"-15,-16-10 2 16,3 6-28-16,-16-5-4 0,0 8-1 15,-11 3-1-15,-6 9-1 16,-9 13-1-16,-6 11 0 16,-10 18-1-16,-4 17 1 15,-2 13-2-15,4 10 1 16,7 3-1-16,9 3 1 15,19-4-1-15,17-6-1 16,24-12 0-16,24-13-1 16,25-15 1-16,19-14-1 15,16-9 0-15,15-15-3 16,12-3 0-16,1-17-4 15,12 5-22-15,-14-19-10 16,0 4 0-16,-18-13-2 16,-6 4 1-16</inkml:trace>
  <inkml:trace contextRef="#ctx0" brushRef="#br1" timeOffset="92284.2784">11255 3583 91 0,'0'0'40'16,"0"0"-1"-16,-5 18 1 16,4 10-30-16,-7-2-3 15,3 14-1-15,-3 5-2 16,1 12 1-16,-1 13-3 15,0 2 0-15,-2 7-1 16,1 6 0-16,1-4-2 16,0-4-2-16,5-3-2 15,-1-25-13-15,16 1-22 16,-3-24-3-16,13-11 1 15,1-25-3-15</inkml:trace>
  <inkml:trace contextRef="#ctx0" brushRef="#br1" timeOffset="93399.3421">12455 4052 42 0,'-16'-16'32'15,"2"7"2"-15,-13-6-2 16,9 19-8-16,-16-14-8 16,14 19-5-16,-8-6-4 0,10 7-1 15,4-3-2-15,16 4 0 16,10-5-1-16,20-4-1 15,16-6 0-15,17-3-1 16,8-6 0-16,11-2 1 16,4-2-1-16,-1-4-1 15,-12 2 1-15,-8 0 0 16,-20 1-1-16,-12 2 1 15,-18-3-1-15,-16 1 1 16,-13-2 0-16,-15 3-1 16,-8-1 0-16,-5 1 1 15,-4 2-1-15,3 4 0 16,5 3 1-16,10 2-1 0,12 1 0 15,14 5 0 1,20-1-1-16,18 6 1 0,12 0 0 16,11 6 0-16,4 3 0 15,1 5 1-15,-6 4-1 16,-8 3 1-16,-17 4 0 15,-18 4 0-15,-23 2 0 16,-16-1 0-16,-21-2 0 16,-8-1-1-16,-8-4 1 15,-1-6-1-15,7-7-2 16,1-10-2-16,22-1-6 15,2-21-23-15,32 6-7 16,7-16 1-16,26 6-3 16</inkml:trace>
  <inkml:trace contextRef="#ctx0" brushRef="#br1" timeOffset="93934.3728">14567 3439 90 0,'0'0'38'0,"-5"-23"-1"15,5 23 1-15,-14 23-32 16,8 7-3-16,-4 12 1 0,-4 18-2 15,-3 13 0-15,-3 15-2 16,-3 10 1-16,0 0 0 16,2-3-3-16,5-6 0 15,6-6-5-15,0-25-21 16,20-3-10-16,-3-24 1 15,13-9-3-15,-6-22 2 16</inkml:trace>
  <inkml:trace contextRef="#ctx0" brushRef="#br1" timeOffset="94142.3847">14400 4000 96 0,'-19'-15'39'0,"-4"-2"1"16,23 17-1-1,-15-3-25-15,30-2-11 0,14-2-2 16,14-5-2-16,17-7-1 15,9-9-1-15,12-2-2 16,5-14-2-16,11 6-3 16,-10-17-3-16,11 7-20 15,-22-11-4-15,2 5 2 16,-18-11 0-16</inkml:trace>
  <inkml:trace contextRef="#ctx0" brushRef="#br1" timeOffset="94323.395">15248 3207 109 0,'-42'22'38'16,"10"25"1"-16,-11 6-2 0,6 20-34 15,2 10 0 1,8 13-1-16,0 8-1 0,3 1 0 16,9 1-2-16,5-7-1 15,9-6-3-15,3-19-9 16,19 1-24-16,-3-25-2 15,18-6 1-15,-3-23-2 16</inkml:trace>
  <inkml:trace contextRef="#ctx0" brushRef="#br1" timeOffset="94698.4163">15403 4056 109 0,'-14'15'40'0,"-2"-13"1"15,16-2-2-15,0 0-35 16,0 0-3-16,21-10 0 16,3 5 0-16,0-1 1 15,5 2-2-15,-4 1 1 16,-2 4 0-16,-6 5 0 15,-4 3-1-15,-8 6 1 16,-5 4 0-16,-9 4-1 16,-7 3 2-16,-3 3-2 15,-6 2 1-15,2-2-2 16,-2 0 2-16,5-5-1 15,8-1 0-15,8-8-1 16,4-15 0-16,33 5-2 0,6-21-2 16,15-2-2-16,6-22-11 15,31 9-18-15,-7-27-3 16,17 8 1-16,-10-18-2 15</inkml:trace>
  <inkml:trace contextRef="#ctx0" brushRef="#br1" timeOffset="95007.4341">16256 3569 116 0,'-53'3'40'0,"2"26"1"16,-13 1-1-16,8 16-38 16,3 12 1-16,9 9-1 15,12 6 0-15,20 0-1 16,16-1 0-16,21-6 1 0,21-13-1 15,18-13-1-15,11-19 1 16,7-19-1-16,4-19 1 16,-5-17-1-16,-9-13 2 15,-14-9-2-15,-19-6-2 16,-18-6 1-16,-20 2-1 15,-16 0 0-15,-18 12-2 16,-16 5 1-16,-8 15-2 16,-8 1-5-16,17 26-15 15,-7-8-13-15,26 15-2 16,10-5 0-16,19 5 1 15</inkml:trace>
  <inkml:trace contextRef="#ctx0" brushRef="#br1" timeOffset="95838.4817">17039 3702 98 0,'0'0'36'0,"0"0"0"16,-4 12-3-16,-10 10-31 15,-2 15-1-15,-6 7 0 16,1 9-1-16,2 5-2 15,0-2-1-15,9 6-7 16,-5-18-24-16,16-1 0 16,1-21-1-16,12-5-1 15</inkml:trace>
  <inkml:trace contextRef="#ctx0" brushRef="#br1" timeOffset="95983.4899">16865 3952 111 0,'-28'-8'38'0,"15"15"1"16,13-7-3-16,0 0-35 15,22 5-4-15,18-16-27 16,26 10-8-16,4-12-1 16,23 4-2-16</inkml:trace>
  <inkml:trace contextRef="#ctx0" brushRef="#br1" timeOffset="96982.5471">18879 3464 69 0,'-11'-23'37'0,"-1"10"0"16,-18-11 0-16,3 14-25 15,-19-9-4-15,0 11-2 16,-11 4-1-16,-1 12-1 16,-7 7 0-16,2 15-1 15,-6 9 0-15,5 15-2 16,4 8 1-16,9 14 0 0,7 5 0 15,11 7-1-15,11-1 0 16,15-4-1-16,16-3-2 16,14-10 0-16,19-12-1 15,10-21-2-15,24-11-3 16,5-32-14-16,32-3-17 15,-4-26 1-15,15-6-1 16,-7-22 2-16</inkml:trace>
  <inkml:trace contextRef="#ctx0" brushRef="#br1" timeOffset="97365.569">19372 3502 97 0,'-28'-22'38'15,"12"15"3"-15,-11-5-4 0,13 9-33 16,-7 6-2-16,3 13 0 15,-4 6 1-15,0 13-2 16,-6 12 1-16,-1 12-1 16,1 11 1-16,3 7 0 15,6 1-1-15,9-3 0 16,11-8-1-16,15-7 1 15,20-19-1-15,13-21 1 16,13-22 0-16,11-22 0 16,6-19 0-16,2-17 0 15,-7-9 0-15,-9-9 0 16,-15-6-1-16,-18-1 1 15,-18 4-2-15,-17 9 0 16,-22 11 0-16,-16 13 0 0,-7 15-2 16,-9 14 1-16,1 22-2 15,-1 6-4-15,24 31-19 16,-2-7-13-16,23 16 1 15,7-10-2-15,25 10 1 16</inkml:trace>
  <inkml:trace contextRef="#ctx0" brushRef="#br1" timeOffset="97758.5915">19771 4038 97 0,'0'0'39'16,"5"-19"1"-16,12 11-1 15,-3-12-35-15,11 7-2 16,1 1 0-16,6 2 0 15,-6 6-1-15,0 6 0 16,-9 7 0-16,-7 8 0 16,-8 6 0-16,-12 4 0 15,-8 9 1-15,-10 2-1 16,-4 0 0-16,-4 1 0 15,2-4 0-15,6-3-1 16,9-6 0-16,13-8 1 0,15-9-1 16,20-9-1-16,15-4-2 15,7-14-4-15,20 11-21 16,-11-21-13-16,11 8 1 15,-14-12-2-15,5 10 1 16</inkml:trace>
  <inkml:trace contextRef="#ctx0" brushRef="#br1" timeOffset="98147.6137">20651 3494 95 0,'0'0'37'16,"-18"14"-1"-16,11 7 0 16,-4 4-35-16,0 5-1 15,2 10-1-15,0 4-2 0,2 10-3 16,-7-3-29-16,16 4-1 15,-3-12 1-15,10 1-3 16</inkml:trace>
  <inkml:trace contextRef="#ctx0" brushRef="#br1" timeOffset="98319.6236">20472 3798 106 0,'-18'-19'39'15,"18"19"2"-15,-4-27-3 16,32 15-35-16,7-1-3 15,12-3-4-15,23 10-25 16,-3-17-10-16,17 11 0 0,-5-8-2 16</inkml:trace>
  <inkml:trace contextRef="#ctx0" brushRef="#br1" timeOffset="99077.667">22455 3393 61 0,'0'0'36'16,"0"-22"-1"-16,0 22 1 15,-22-37-19-15,10 26-4 16,-21-15-2-16,2 11-3 15,-15-5-2-15,-4 10-2 0,-15 3 1 16,-8 13-2-16,-7 8 0 16,-2 13-1-16,-4 14 0 15,1 10 0-15,7 9-1 16,9 7 0-16,15 5 0 15,19 0-1-15,21 0 0 16,18-6-2-16,27-7 0 16,23-13-2-16,29-7-2 15,7-22-7-15,29 7-21 16,-10-27-6-16,15 2 2 15,-11-21-2-15</inkml:trace>
  <inkml:trace contextRef="#ctx0" brushRef="#br1" timeOffset="99497.691">22571 3696 108 0,'0'0'38'16,"-10"2"2"-16,9 10-2 15,1-12-35-15,-8 27 1 16,-3-4 0-16,2 9 0 16,-4 1-1-16,6 5-1 15,-1 0 0-15,8-1-1 16,5-5-1-16,10-7 1 15,8-12-1-15,9-9 1 16,7-15-1-16,3-7 1 0,6-10-1 16,-3-4 1-16,-1-4 0 15,-6-1 0-15,-4 2-1 16,-9 6 0-16,-6 9 2 15,-6 5-2-15,-13 15 0 16,0 0 0-16,0 0-2 16,-12 23 2-16,2 0 0 15,-1 5-2-15,4 3-1 16,2 0-1-16,10 5-2 15,5-18-9-15,25 12-14 16,-4-19-11-16,21 3 0 16,0-20-1-16,17 1 3 15</inkml:trace>
  <inkml:trace contextRef="#ctx0" brushRef="#br1" timeOffset="99812.709">23835 3182 113 0,'-27'-3'39'16,"-17"4"2"-16,2 27-1 15,-27 9-36-15,4 15 0 16,-9 7 1-16,4 11-2 15,-2 6 1-15,6 4-2 16,11-3-2-16,14-1 0 16,20-8 0-16,23-9 0 15,26-8 0-15,22-14 0 0,23-11 0 16,12-17-6-16,20-3-2 15,-2-28-14-15,19 6-14 16,-17-24-6-16,-1 4 1 16,-22-15-1-16</inkml:trace>
  <inkml:trace contextRef="#ctx0" brushRef="#br1" timeOffset="100246.7337">24125 3158 108 0,'0'0'39'16,"-25"9"1"-16,18 12 0 16,-5-2-34-16,-1 13-1 15,-3 10 0-15,2 12-2 0,-7 8 1 16,1 7-1-16,-2 7-1 15,0 3-2-15,3-1 0 16,1-2 0-16,8-3 0 16,0-13-5-16,21 5-13 15,-6-30-17-15,25 0-7 16,-1-21 0-16,15-4-2 15</inkml:trace>
  <inkml:trace contextRef="#ctx0" brushRef="#br1" timeOffset="100753.7626">24274 3955 112 0,'0'0'39'0,"16"-9"2"0,-3-5-2 15,10 6-36-15,3-1 0 16,1 4-1-16,-1 2 1 16,-2 3-1-16,-4 3 0 15,-6 8-1-15,-13 4 0 16,-7 3 0-16,-10 8 0 15,-5-1 0-15,-8 6 0 16,0-1 0-16,-3 1-1 16,1-1 0-16,5-5 2 15,8-1-2-15,8-7 0 16,15-3 0-16,13-6-2 15,10-6-1-15,15 3-7 16,-8-21-17-16,22 12-13 16,-8-13-3-16,13 5 0 15,-8-9-1-15</inkml:trace>
  <inkml:trace contextRef="#ctx0" brushRef="#br2" timeOffset="113476.4904">8166 3802 81 0,'-15'-14'36'16,"15"14"-1"-16,-1-13 1 16,1 13-33-16,18-15 0 15,0 4 0-15,5-4 1 16,6 1-1-16,7-1 0 15,7 2-1-15,1 1 0 0,2 6-1 16,2 5 0-16,-3 5-1 16,-7 6 1-16,-6 6-1 15,-10 8 0-15,-7 7 1 16,-15 1-1-16,-11 12 1 15,-7 6-1-15,-12 6 1 16,-11 7-1-16,-6 1 0 16,-9 4 0-16,-2 1 0 15,-3 2 0-15,-1-7 0 16,7-5 1-16,7-7-1 15,9-9 0-15,12-4 0 16,12-8 1-16,20-6 1 16,12-5-2-16,13-8 1 15,18-7 1-15,12-2-1 0,11-8 1 16,10-2-1-16,1-4 1 15,1-3-1-15,-4-1 0 16,-6 1 0-16,-12 3 0 16,-8 5-1-16,-18 2 1 15,-7 2-1-15,-12 3 1 16,-4 1-1-16,-12-2 0 15,0 0 1-15,-5 15-1 16,5-15 1-16,-16 11-2 16,16-11 0-16,-16 8-3 15,16-8-3-15,0 0-16 16,-10-1-17-16,10 1 0 15,8-12-2-15,2 9 0 16</inkml:trace>
  <inkml:trace contextRef="#ctx0" brushRef="#br1" timeOffset="122569.0106">13887 7090 64 0,'0'-12'33'15,"0"12"-1"-15,1-16 1 16,-1 16-18-16,0 0-9 16,0 0-2-16,-14 18 0 15,8 3 0-15,-5 1 0 16,0 11-3-16,-3 7 1 15,5 6-2-15,-1-2 1 16,7 3-1-16,2-6 0 16,7-3-1-16,8-5 1 15,2-11 0-15,9-10 1 16,1-9 0-16,2-9-1 15,4-7 1-15,-2-9 0 16,-2-2 1-16,-4-7-1 16,-2 0 2-16,-4 2-2 0,-4 4 1 15,-5 3-1-15,-3 7 1 16,-6 15-1-16,0 0-2 15,0 0 0-15,-8 23 0 16,3 1 0-16,2 2-1 16,1 4 1-16,4 3-1 15,0-4 2-15,6-4 1 16,4-7-1-16,3-4 0 15,3-8 1-15,4-7 0 16,0-7 0-16,5-10 0 16,-4-5 1-16,0-7 0 15,-2-6 0-15,-2-3 0 16,-7 0 0-16,-2 5 0 15,-4 4-2-15,-4 3 0 0,-5 13-4 16,-2 2-3-16,9 22-24 16,-4-10-9-16,5 24 2 15,-2-6-2-15</inkml:trace>
  <inkml:trace contextRef="#ctx0" brushRef="#br1" timeOffset="122997.0351">14644 7402 79 0,'-26'2'36'0,"1"8"0"15,-9-3 1-15,6 7-30 16,-8 1-2-16,9 7-1 15,-2-1 0-15,12 5-1 16,4-5-2-16,11 2 1 16,9-6-1-16,10-7 1 15,9-7-2-15,6-7 1 16,4-8 0-16,3-6 0 15,0-5 0-15,-4-6 0 16,-3-2 0-16,-4 0-1 16,-9 0 2-16,0 4-2 15,-10 5 1-15,-4 5-1 16,-5 17 1-16,-1-11-1 15,1 11 0-15,-17 22 0 0,8-1-1 16,2 3 1 0,-2 2-1-16,5 0 0 0,8-2-2 15,0-9-2-15,18 3-8 16,-2-22-23-16,14-3-2 15,-1-16 1-15,11 0-2 16</inkml:trace>
  <inkml:trace contextRef="#ctx0" brushRef="#br1" timeOffset="123191.0461">15117 7011 88 0,'-8'-31'35'16,"2"18"1"-16,-14 11 0 16,5 25-24-16,-10 8-7 15,2 16-2-15,1 11-2 16,1 8-1-16,2 5 0 0,4 2-2 15,7-3 0-15,2-6-5 16,14 4-16-16,-4-24-15 16,9-5 2-16,-2-17-1 15,5-6 0-15</inkml:trace>
  <inkml:trace contextRef="#ctx0" brushRef="#br1" timeOffset="123391.0576">14971 7316 98 0,'0'0'36'16,"-16"9"2"-16,17 2-2 16,-1-11-35-16,22 14-1 0,0-12 0 15,8 0-1-15,11-2-2 16,-2-13-25-16,10 11-9 15,-5-8 1-15,0 6 0 16</inkml:trace>
  <inkml:trace contextRef="#ctx0" brushRef="#br1" timeOffset="123992.092">15241 7393 97 0,'-5'11'37'16,"12"7"0"-16,-7-18-3 15,20 11-32-15,-3-9 1 0,8 0-1 16,0-8 0-16,2-1 0 16,-3-3-1-16,0-1 0 15,-4-5 1-15,-5 1-1 16,-7-3-1-16,-8 5 2 15,-6 1-1-15,-8 7-1 16,-5 2 0-16,-6 7 0 16,-5 4 0-16,-2 6 1 15,-2 9-1-15,7 0-1 16,2 1 2-16,9 1 0 15,8-2-1-15,12-4 1 16,12-4-1-16,9-4 1 16,9-6-1-16,4-4 1 15,2-3 0-15,1-3-1 16,-5 0 1-16,-5-1-1 0,-7 1 1 15,-3 3-1-15,-10 1 0 16,-11 1 1-16,2 10-1 16,-10 2 0-16,-1 3 1 15,-6 4-1-15,3 1 0 16,-2 3 0-16,3-2 0 15,2-2 0-15,5-6-1 16,4-13 2-16,0 0-1 16,10 1 1-16,2-14 0 15,3-4 0-15,-1-7 0 16,2-4 1-16,1 1-1 15,0-2 0-15,-2 1-1 16,-1 3-2-16,1 5-3 16,-5-6-10-16,14 17-23 0,-5-7-2 15,13 12-1-15,2-7 0 16</inkml:trace>
  <inkml:trace contextRef="#ctx0" brushRef="#br1" timeOffset="124426.1168">16234 7373 82 0,'1'-10'37'15,"-1"10"-3"-15,0 0 3 16,2 13-29-16,-8 3-4 16,3 11 0-16,-5 7-1 0,2 5-1 15,-1 7-1-15,0 0 0 16,4 0-4-16,-2-8-3 15,14 3-24-15,-10-17-6 16,9-3 0-16,-8-21-1 16</inkml:trace>
  <inkml:trace contextRef="#ctx0" brushRef="#br1" timeOffset="124560.1245">16194 7597 92 0,'-13'-23'37'0,"7"10"-1"16,-6-1 1-16,12 14-29 15,0 0-4-15,18-9-2 16,8 11-5-16,-1-8-31 15,19 6-3-15,4-7 0 16,14 1-1-16</inkml:trace>
  <inkml:trace contextRef="#ctx0" brushRef="#br1" timeOffset="125611.1846">17494 7034 61 0,'0'0'34'0,"6"-15"0"15,-6 15 0-15,-12-24-18 16,12 24-7-16,-32-22 0 16,9 17-1-16,-16-3-1 15,0 13-2-15,-12 2-1 16,-6 10 0-16,-4 7-1 15,-2 8 1-15,1 3-2 16,3 5 0-16,3 0 0 16,11 4-2-16,7-3 0 15,12-3 0-15,13 0 0 16,17-3 0-16,14-4 0 15,16-3-2-15,16-4 1 16,8-10-4-16,18 1-5 0,-5-14-26 16,18 2-2-16,-13-11 0 15,2 3-1-15</inkml:trace>
  <inkml:trace contextRef="#ctx0" brushRef="#br1" timeOffset="126362.2275">17500 7381 95 0,'-18'-4'37'0,"18"4"-1"16,-24-4 2-16,24 4-31 16,-23-8-4-16,10 9 1 15,-5 5-1-15,-2 6 1 16,-6 3-2-16,1 9 1 0,-4 5-1 15,2 4 0-15,6 1-1 16,8-1 0-16,8-4 0 16,10-7-1-16,15-11 0 15,15-11 0-15,10-9 1 16,6-12-1-16,6-8 0 15,0-5 0-15,-4-5 0 16,-2-1 0-16,-10 0 0 16,-12 5 1-16,-10 5-2 15,-6 7 2-15,-12 6-1 16,-1 17 1-16,-14-2-1 15,0 13 1-15,-1 9-1 16,0 2-1-16,-1 7 2 16,4 1-2-16,8 0 1 0,4-4-1 15,9-5 1-15,7-5-1 16,10-4-2-16,2-10-2 15,8-3-1-15,-3-10-2 16,8 1-1-16,-8-11-2 16,8 9 1-16,-16-14 0 15,4 12 3-15,-11-4 0 16,-3 5 5-16,-15 13 3 15,8-15 2-15,-8 15 3 16,-12 8 1-16,6 8 0 16,-8-1 0-16,5 13-1 15,-6-4 0-15,6 7-1 16,-2-2 0-16,6 1-2 15,-2-7 0-15,4 0 0 16,3-12 0-16,0-11-1 0,14-1 1 16,1-12-2-16,0-11 1 15,7-5 0-15,-3-3-1 16,3-6 1-16,-3 2-2 15,-4 2 0-15,-3 8 0 16,-2 3 0-16,-6 8-1 16,1 3 0-16,-5 12 0 15,13-12-3-15,4 9-2 16,2-8-4-16,18 11-16 15,-5-16-13-15,14 3 1 16,-2-12 0-16,11 0 0 16</inkml:trace>
  <inkml:trace contextRef="#ctx0" brushRef="#br1" timeOffset="127451.2898">18516 6810 113 0,'-25'41'38'16,"-6"4"2"-16,9 14-3 15,-5-2-34-15,10 11 0 16,2 2 0-16,5 1-1 16,-1-3 0-16,6-5-1 15,3-7 0-15,3-8 0 16,-1-10-1-16,5-10 0 15,-4-11 0-15,4-6 0 16,-5-11 0-16,11-11 0 0,-3-5 1 16,1-7-1-16,0-3-1 15,4-3 2-15,-1-1-2 16,2 4 0-16,0 4 1 15,3 5 0-15,1 6-1 16,2 6 0-16,-3 6 2 16,1 5-1-16,-1 4 0 15,-2 3 1-15,-1 4-1 16,-6-1 0-16,-5 2 0 15,-5-1 0-15,-10 0 0 16,-6-3 0-16,-7-1 0 16,-5-3 0-16,-3-3 0 15,-2-3 0-15,4-4-2 16,1-5 0-16,13-1-1 0,9-6-2 15,8 12-3-15,22-29-3 16,16 23-12-16,-4-14-14 16,16 10 1-16,-4-7-2 15,11 12 19-15,-13-8 10 16,0 3 9-16,-3 7 5 15,-22-14 14-15,4 16 15 16,-23 1 1-16,17-9 2 16,-27-3-16-16,10 12-8 15,-17 3-6-15,3 3-2 16,-4 2-1-16,1 5-1 15,-3 4-1-15,0 6 1 16,5 3-1-16,1 3-1 16,5-1 1-16,4 3-1 0,4-5-1 15,8-5 1-15,5-6-1 16,8-7 0-16,5-9 0 15,2-9-1-15,2-6 1 16,0-8 0-16,-1-4 0 16,-2-5-1-16,-8 2 1 15,-5 0-1-15,-9 6 0 16,-4 2 1-16,-4 6-1 15,-2 7 1-15,6 10-1 16,-20-7 2-16,20 7-1 16,-10 7 1-16,10-7-1 15,7 13 1-15,4-5 0 16,6 0 0-16,2 1 0 0,3 4 0 15,-1-2 1-15,-2 4-2 16,-3 3 1-16,-4 2 0 16,-8 0 0-16,-5 4-1 15,-7-2 1-15,-4 1-1 16,-2-5 0-16,1-2 0 15,0-7 0-15,13-9 0 16,0 0 0-16,-3-17 0 16,20-4 0-16,5-2 0 15,5-1 1-15,4-2-1 16,1 7 0-16,-3 4 0 15,-5 8 2-15,-4 8-2 16,-6 8 0-16,-5 7 0 16,-4 3 0-16,-4 3 0 0,2 1-2 15,-3-6-5-15,10 9-12 16,-10-26-7-16,8 18-11 15,-8-18-4-15,0 0-2 16,0 0 1-16</inkml:trace>
  <inkml:trace contextRef="#ctx0" brushRef="#br1" timeOffset="127949.3183">17101 8047 94 0,'4'-14'36'16,"-5"-3"0"-16,1 17 3 0,2-13-36 15,-2 13 1-15,0 0 1 16,2 28-1-16,-9 0 0 16,-2 16-1-16,-4 10 1 15,-2 10-3-15,0 5 1 16,0 5-1-16,2-8-1 15,5-4-1-15,8-8-4 16,3-19-8-16,17-7-24 16,-3-22-2-16,10-8 1 15,-3-21-2-15</inkml:trace>
  <inkml:trace contextRef="#ctx0" brushRef="#br1" timeOffset="128283.3374">17077 8012 109 0,'-9'-10'37'0,"9"10"3"16,12-6-3-16,14 1-35 16,5 1 0-16,11 0 0 15,6 2 0-15,9 2 0 16,-2 3 0-16,-3 8 0 15,-7 7-1-15,-8 9 0 16,-17 8 1-16,-12 8-1 16,-21 8 0-16,-14 9 0 15,-12 3 0-15,-13 1-1 16,-5-2 0-16,-4-3 1 15,3-8-1-15,6-10-1 16,11-11 0-16,11-16-2 0,30-14-6 16,-14-15-14-16,41-5-15 15,4-19-2-15,25 0 1 16,0-13-2-16</inkml:trace>
  <inkml:trace contextRef="#ctx0" brushRef="#br1" timeOffset="128465.3478">17706 8144 94 0,'0'0'37'0,"0"0"3"15,-11 24-3-15,-13-10-16 16,3 16-17-16,-1 5-2 16,1 10 0-16,4 0-1 15,3 4 0-15,6-3-2 16,6-8-3-16,12 6-16 0,-5-26-18 15,16-3-1-15,-6-21-1 16,13-5 0-16</inkml:trace>
  <inkml:trace contextRef="#ctx0" brushRef="#br1" timeOffset="128631.3573">17720 7942 114 0,'-22'-6'37'0,"10"9"1"16,-2 0-3-16,0-1-40 15,28 12-13-15,3-12-20 16,10 11 2-16,2-7-1 0,12 5-1 16</inkml:trace>
  <inkml:trace contextRef="#ctx0" brushRef="#br1" timeOffset="128954.3758">18019 8187 113 0,'-28'40'40'0,"-12"-8"1"16,12 12-1-16,-5 1-34 15,12-4-2-15,11-3-1 16,11-2 0-16,9-8-2 16,16-10 0-16,5-10 0 15,12-10 1-15,1-13-2 16,1-7 0-16,-3-12 0 0,-6-6 0 15,-10-3 0-15,-10-1 0 16,-13 1 0-16,-11 2-2 16,-7 7 2-16,-8 5-2 15,-5 14 1-15,-1 5-2 16,3 11 0-16,4 2-3 15,18 13-6-15,4-16-12 16,17 22-15-16,7-16 1 16,19 3-2-16,6-11 1 15</inkml:trace>
  <inkml:trace contextRef="#ctx0" brushRef="#br1" timeOffset="129314.3964">18550 8119 111 0,'-19'22'39'0,"-18"2"1"16,4 13-1-16,-5 1-36 15,1 11 0-15,3-2-1 16,3 4 0-16,6-3-2 16,6-5-1-16,10-4-3 15,-1-16-4-15,17 1-12 16,-7-24-18-16,11-6 0 15,-4-20 0-15,10 3 23 16,-12-18 7-16,5-2 7 16,-4 1 7-16,-9-10 13 15,10 20 17-15,-12-2 2 16,5 15 1-16,-11 0-23 15,11 19-7-15,0 0-4 16,16 12-2-16,-3 2-1 0,7 6-2 16,8 0 0-16,4-2-2 15,10 2-3-15,-3-15-6 16,17 14-20-16,-11-22-8 15,10 1 0-15,-9-13-2 16</inkml:trace>
  <inkml:trace contextRef="#ctx0" brushRef="#br1" timeOffset="129495.4067">18860 8177 111 0,'-18'10'39'16,"-11"1"2"-16,6 15-2 16,-9-3-34-16,9 13-2 15,3 0-2-15,4 4 0 0,4-2-1 16,9-4-1-16,6-4-4 15,3-17-5-15,18 6-21 16,-9-26-8-16,13-5 0 16,-8-18-2-16</inkml:trace>
  <inkml:trace contextRef="#ctx0" brushRef="#br1" timeOffset="129652.4157">18826 7878 106 0,'-15'-3'35'16,"15"3"3"-16,-10 21-3 15,14-5-37-15,14 15-22 16,0-13-13-16,13 10 1 0,0-5-2 16,9 1 1-16</inkml:trace>
  <inkml:trace contextRef="#ctx0" brushRef="#br1" timeOffset="130036.4377">19192 8161 126 0,'-30'15'41'16,"-12"-4"1"-16,6 16-10 15,-3-5-28-15,4 5-1 16,5 2 0-16,7 5-1 16,11-2 0-16,10-3-2 15,11-10 0-15,13-5 0 16,8-15 0-16,12-10 0 0,6-12 0 15,-1-11 0-15,0-7 0 16,-5-9 0-16,-2-2 0 16,-5-2 0-16,-9 4 0 15,-8 8 0-15,-6 6 0 16,-5 11 0-16,-7 12 0 15,0 13 0-15,-19 24 0 16,0 7 0-16,-3 13 0 16,-3 9 0-16,1 6 0 15,1 1-6-15,13 7-7 16,-5-22-9-16,24 11-5 15,-9-25-9-15,21-1-5 16,1-19-1-16,9-4 3 16</inkml:trace>
  <inkml:trace contextRef="#ctx0" brushRef="#br1" timeOffset="130370.4567">19467 8273 109 0,'-23'2'40'0,"17"11"0"15,-5-5-1-15,10 7-34 16,6-4-2-16,10 4 0 15,5-4-1-15,8-4 0 16,3-6 0-16,3-5-1 16,0-4 0-16,-5-6 0 15,-5-2 0-15,-6-1-1 16,-9-3 1-16,-10 2-1 15,-10 4 1-15,-7 4-1 16,-5 6 0-16,-4 6 0 0,-3 9 1 16,0 5-1-16,4 7 0 15,5 5 0-15,9 1 0 16,7 1 0-16,11-4-3 15,4-11-3-15,20 6-14 16,-6-28-5-16,23 5-10 16,-6-24-7-16,14-4-2 15,-3-17 1-15</inkml:trace>
  <inkml:trace contextRef="#ctx0" brushRef="#br1" timeOffset="131021.494">19975 7419 106 0,'-8'-16'38'16,"8"16"1"-16,-6-10-1 16,6 10-35-16,-8 21-1 15,6 3 1-15,-3 7-1 16,1 10-1-16,-1 4 0 15,0 5-1-15,5 2 0 16,2-5-1-16,1 0-3 16,0-13-1-16,10 0-5 15,-12-23-12-15,13 0-16 16,-14-11 1-16,19-11 24 0,-20-10 8 15,-2-7 6-15,0 3 4 16,-11-12 5-16,13 15 13 16,-19-11 17-16,12 13 0 15,-14-6-24-15,16 14-6 16,2 1-5-16,4 11-1 15,20-14-1-15,7 6-3 16,12 2 0-16,11-6-4 16,23 10-14-16,-10-19-9 15,19 14-15-15,-9-8 0 16,-1 6-3-16,-11-3 2 15</inkml:trace>
  <inkml:trace contextRef="#ctx0" brushRef="#br1" timeOffset="133446.6327">20980 7004 91 0,'5'-19'34'0,"3"4"2"16,-8 0 0-16,0 15-31 16,4-14-1-16,-4 14 0 15,-9 23-1-15,-1 3 0 0,-5 11-1 16,1 11 0-16,-6 8-1 15,-2 7 0-15,-2 6 0 16,4 1 0-16,-4-3-1 16,5-7 1-16,2-10-1 15,5-10 0-15,4-12 1 16,5-14 0-16,3-14 0 15,11-18 1-15,1-14-1 16,8-11 0-16,5-10 0 16,1-11 2-16,4-7-2 15,2-7 1-15,0-5-1 16,2 2 1-16,-3 4-1 15,-2 6 1-15,-4 12-2 16,-3 13 1-16,-1 12-1 0,-3 19 1 16,-2 19-1-16,-6 18 1 15,-1 15 0-15,0 17-1 16,-4 11 1-16,1 13-2 15,0 9 1-15,-3 3-1 16,0 1 1-16,1-2-1 16,1-5-1-16,0-13-2 15,4-6-3-15,-6-28-6 16,16 1-19-16,-19-38-8 15,15 12 1-15,-15-32-1 16</inkml:trace>
  <inkml:trace contextRef="#ctx0" brushRef="#br1" timeOffset="133626.643">21071 7359 95 0,'-45'-32'39'0,"12"14"0"0,2-4-1 16,21 10-24-16,7 0-9 16,21 1 0-16,12 2-3 15,15-4-2-15,13-2 1 16,5-4-3-16,15 2-4 15,-8-15-20-15,12 13-11 16,-14-11-1-16,2 4 1 16,-16-7-3-16</inkml:trace>
  <inkml:trace contextRef="#ctx0" brushRef="#br1" timeOffset="133851.6559">21705 6716 120 0,'-13'28'38'16,"-7"2"2"-16,5 18-2 15,0 4-35-15,-2 9-1 16,5 6 0-16,1 4-1 16,0 3-1-16,2 0 0 15,3-4-1-15,5-7-1 16,7-6-3-16,0-14-5 15,20 1-23-15,-6-23-6 16,11-5 0-16,-1-21-1 16</inkml:trace>
  <inkml:trace contextRef="#ctx0" brushRef="#br1" timeOffset="134244.6784">21971 7163 114 0,'-13'7'39'0,"-10"1"0"16,5 18-1-16,-11-2-35 15,10 5 0-15,2 0-1 16,11 1 0-16,3-3 0 16,7 0-2-16,10-8 1 15,7-6 0-15,10-8-1 16,4-9 0-16,6-5 1 15,-2-8-1-15,1-9 1 16,0-3 0-16,-5-3 0 16,-5-1 1-16,-7 2-2 15,-5 4 2-15,-6 2-2 0,-4 7 3 16,-8 18-3-16,0 0 0 15,0 0 0-15,-18 20-3 16,4 7 3-16,1 4-1 16,1 2-2-16,2 2-1 15,6 0-1-15,0-7-5 16,21 7-11-16,-11-25-15 15,18 5-4-15,-1-15 0 16,11-1 0-16</inkml:trace>
  <inkml:trace contextRef="#ctx0" brushRef="#br1" timeOffset="134795.7099">22473 7236 109 0,'-16'-9'37'16,"3"21"3"-16,-7-2-3 15,6 10-33-15,-2 1-1 16,0 6 0-16,1-2-1 15,4 5-1-15,1-3 0 16,2-5-1-16,7-3 1 16,-1-7 0-16,2-12-1 15,12 5 0-15,0-12 0 16,4-8 0-16,-1-5 1 15,3-7-1-15,1-7 1 16,-1-2 0-16,0 0 0 16,-4 2 0-16,-1 5 0 15,-5 6 0-15,-4 4-1 16,-1 8 1-16,-3 11 0 15,0 0-1-15,-3 17 0 0,3 1 1 16,1 2-1-16,-1 1-1 16,7 0 1-16,5-4-1 15,4-4 2-15,6-4-2 16,6-9 2-16,1-4-1 15,5-8 1-15,1-3 1 16,-1-4-2-16,-3 0 2 16,-3-3-2-16,-7 3 2 15,-3 4-2-15,-5 3 0 16,-13 12 0-16,11-6 0 15,-11 6 0-15,-7 25 0 16,-3-1 0-16,-1 3 0 0,2 6 0 16,-2 2-3-1,5 2 0-15,2-5-3 0,10 4-4 16,-4-22-10-16,22 11-7 15,-11-22-11-15,15 3-1 16,-5-16-1-16,9-2 2 16</inkml:trace>
  <inkml:trace contextRef="#ctx0" brushRef="#br1" timeOffset="134995.7213">23095 7182 105 0,'0'0'40'0,"-22"17"0"15,10 11-2-15,-9 5-23 16,6 6-12-16,-2 3-1 15,7 5-1-15,-1-2 0 0,4-2-1 16,7-6 0-16,2-7-2 16,8-6-3-16,-10-24-10 15,32 14-17-15,-17-30-8 16,11-3 0-16,-7-14-1 15</inkml:trace>
  <inkml:trace contextRef="#ctx0" brushRef="#br1" timeOffset="135436.7466">23232 6996 107 0,'-16'19'37'0,"18"3"1"15,-7-5-1-15,6 6-32 0,1 0-1 16,5 5 0-16,-3-2 0 15,4 6-2-15,-6 1 0 16,1 0 0-16,-3-1-1 16,0 3-1-16,-4-3 1 15,0 1-1-15,-1-5 0 16,-1-6 1-16,3-3-1 15,1-7 0-15,2-12 0 16,0 0 1-16,19-5-1 16,-4-13 0-16,4-6 1 15,3-3-1-15,-2-8 1 16,6-1 0-16,-4 4 0 15,0 3 0-15,-5 4 0 16,-4 9 0-16,-13 16 1 0,13-6-2 16,-12 18 0-16,-2 8 0 15,-3 7-2-15,4 3 1 16,4 1-1-16,0-1-2 15,10 1-2-15,0-18-6 16,21 12-12-16,-12-24-8 16,21 2-9-16,-7-14 2 15,10 1-2-15</inkml:trace>
  <inkml:trace contextRef="#ctx0" brushRef="#br1" timeOffset="135632.7578">23797 7177 115 0,'-9'13'40'16,"-15"-2"-1"-16,8 16-2 15,-4 1-33-15,1 10-3 0,1 0 1 16,3 7-1-16,6 0-1 16,4-7-1-16,9-1-1 15,2-12-2-15,16 4-17 16,-11-23-17-16,17-5-2 15,-5-19 1-15,11-2-2 16</inkml:trace>
  <inkml:trace contextRef="#ctx0" brushRef="#br1" timeOffset="135781.7663">23862 6975 121 0,'-12'-7'38'0,"-5"5"-1"15,17 2-4-15,0 27-54 0,0-27-16 16,14 24-2-16,-4-13 0 15,16 7 0-15</inkml:trace>
  <inkml:trace contextRef="#ctx0" brushRef="#br1" timeOffset="136157.7878">24134 7158 115 0,'-26'15'40'0,"9"16"0"15,-13-7 0-15,4 11-34 16,2-2-2-16,8 5-1 15,5-1 0-15,8 0-1 16,4-4 0-16,12-11-2 0,9-5 0 16,8-8 0-16,7-12 0 15,1-6 0-15,5-11 0 16,0-6 0-16,0-9 0 15,-6-3 0-15,-5-1 0 16,-6 3 0-16,-8 3 0 16,-6 7 0-16,-9 8 0 15,-3 18 0-15,-11-5 0 16,-5 20 0-16,-1 10 0 15,-1 2 0-15,4 7-4 16,4-2 0-16,6 4-3 16,2-13-9-16,22 13-7 15,-20-36-10-15,34 25-8 16,-7-23 2-16,13 1-2 15</inkml:trace>
  <inkml:trace contextRef="#ctx0" brushRef="#br1" timeOffset="136668.817">24622 7244 110 0,'-11'7'40'16,"-12"-4"-1"-16,7 15 1 16,-13 0-35-16,10 9-2 15,-3-3 0-15,6 4-2 16,3-2 1-16,4-4 0 15,6-5-2-15,5-5 1 16,-2-12-1-16,18 3 1 16,-3-13-1-16,5-7 0 0,2-8 0 15,3-5 1-15,1-3 0 16,2-4-1-16,-4 3 1 15,-1 0 0-15,-6 8-1 16,-5 2 1-16,-5 12-1 16,-7 12 1-16,0 0-1 15,-3 14 2-15,-4 2-2 16,1 8 0-16,2-1 0 15,4 1-2-15,6-4 4 16,7-5-4-16,5-8 4 16,6-6-2-16,6-7 0 15,4-8 0-15,0-6 0 16,1-1 0-16,-2-2 0 15,-3-1 0-15,-5 4 0 0,-5 2 0 16,-6 7 0-16,-14 11 0 16,0 0 0-16,-6 17 0 15,-11 9 0-15,-9-3-10 16,3 24-10-16,-23-16-4 15,15 26-6-15,-25-13-12 16,7 9 0-16,-11-8-2 16,-2 1 4-16</inkml:trace>
  <inkml:trace contextRef="#ctx0" brushRef="#br1" timeOffset="137417.8597">21488 7991 88 0,'22'-19'38'15,"-11"-6"-1"-15,-2 13 3 16,-23 1-34-16,0 6-2 15,-10 4 1-15,-5 10-1 16,-13 8 0-16,-4 13-2 16,-8 5 1-16,3 5-2 15,4 3 1-15,3 2-1 0,8 0 0 16,9-2 0-16,12-9-1 15,11-2 1-15,13-6-1 16,9-6-1-16,8-5 1 16,5-6 0-16,2-5 0 15,0-5 0-15,0-4 0 16,-4 1 0-16,-6-1 0 15,-7 1 0-15,-6 3 1 16,-10 1-1-16,-2 13 0 16,-8 2 1-16,-9 2-1 15,1 5 0-15,-7 0 1 16,-1 1-1-16,1 0 0 15,1-3-1-15,9-5-1 16,2-7-1-16,13-8-5 16,0 0-9-16,29-2-7 0,-11-19-10 15,17 4-6-15,-3-11-1 16,14 5 3-16</inkml:trace>
  <inkml:trace contextRef="#ctx0" brushRef="#br1" timeOffset="137795.8813">21617 8254 100 0,'10'-6'38'15,"-10"6"1"-15,0 0-1 16,-23 18-33-16,13 0-1 16,-3 1-1-16,0 11 0 15,-1 3-1-15,1 3 0 16,1 0 0-16,6-2-1 15,4-4 0-15,6-4 0 0,5-9 0 16,7-7-1-16,3-11 0 16,7-9 0-16,4-9 1 15,1-4-1-15,-2-8 1 16,-2-1-1-16,-3-5 0 15,-4 5 1-15,-5 0-1 16,-7 7 0-16,-6 9 1 16,-2 6-1-16,0 10 0 15,-15 11 0-15,4 8 0 16,-1 7 0-16,-2 4 0 15,2 2-1-15,6 3-2 16,2-6-1-16,12 2-6 16,-8-31-9-16,41 23-4 15,-19-36-9-15,23 4-7 0,-5-19-2 16,9-3 3-16</inkml:trace>
  <inkml:trace contextRef="#ctx0" brushRef="#br1" timeOffset="138005.8933">22197 7882 88 0,'-14'-14'39'0,"4"25"1"16,-15 13-1-16,8 20-18 16,-10 7-18-16,5 9-1 15,2 6-1-15,3 4 0 16,5-1-1-16,10-4-2 15,8-3-1-15,6-13-6 16,21 7-15-16,-8-22-15 16,15-3 0-16,0-20-2 0,12-1 1 15</inkml:trace>
  <inkml:trace contextRef="#ctx0" brushRef="#br1" timeOffset="138358.9137">22966 7937 104 0,'-18'-40'40'16,"3"10"2"-16,-12-5-3 15,2 14-34-15,-10 9-2 0,1 9 1 16,-5 12-1-16,1 12 0 16,-5 19-1-16,1 10-1 15,0 13 0-15,6 8 0 16,0 6-1-16,10 6 0 15,5 0 0-15,6-2-1 16,9-9 0-16,5-10-2 16,9-4-1-16,-1-19-3 15,12 1-7-15,-12-31-9 16,17 8-10-16,-24-17-7 15,20-13 0-15,-20-9 1 16</inkml:trace>
  <inkml:trace contextRef="#ctx0" brushRef="#br1" timeOffset="138531.9234">22425 8353 114 0,'-10'-9'39'0,"-2"-2"0"16,12 11-9-16,11 11-28 16,6-7-1-16,11-1 0 15,9 2-2-15,8 2-1 16,4-7-5-16,14 12-13 15,-12-9-18-15,12 4 0 16,-9-7-2-16,6 3 1 16</inkml:trace>
  <inkml:trace contextRef="#ctx0" brushRef="#br1" timeOffset="138938.9469">23062 8342 91 0,'-25'1'39'0,"-1"12"2"15,-9-5-1-15,4 10-26 16,-6 3-8-16,5 7-2 15,2-2-1-15,8 4 0 16,8-3-1-16,9-4-1 16,12-4 0-16,12-8 0 15,7-8 0-15,9-7-1 16,3-9 0-16,3-6 1 15,1-5-1-15,-4-5 0 16,-5 1 0-16,-7 0 0 16,-5 0 0-16,-7 7 0 15,-9 5 0-15,-5 16 0 0,0 0 1 16,0 0-1-16,-18 15 0 15,7 5 0-15,2 6-1 16,1 1 1-16,7-1 0 16,2-1-1-16,12-7-1 15,7-9-2-15,8-7-2 16,8-16-5-16,17 6-7 15,-9-28-5-15,22 12-4 16,-19-24-10-16,13 5-3 16,-13-13 2-16,2 0 4 15</inkml:trace>
  <inkml:trace contextRef="#ctx0" brushRef="#br1" timeOffset="139124.9575">23673 7915 114 0,'-18'28'41'0,"-14"8"-1"0,8 17 0 15,-10 4-37-15,3 10-1 16,5 4-1-16,4 1-1 15,5-6 0-15,7-1-1 16,4-7-2-16,6-10-2 16,8-1-11-16,-12-24-8 15,19 1-13-15,-15-24-4 16,18 6-1-16,-14-20 2 15</inkml:trace>
  <inkml:trace contextRef="#ctx0" brushRef="#br1" timeOffset="139312.9683">23418 8290 110 0,'-19'-1'41'16,"19"1"1"-16,-6 10-2 16,21-6-38-16,9-1-2 15,8-2-1-15,11 3-1 16,1-11-9-16,22 18-14 15,-16-14-15-15,14 6 0 16,-10-6-2-16,5 5 1 16</inkml:trace>
  <inkml:trace contextRef="#ctx0" brushRef="#br1" timeOffset="139688.9896">23892 8398 103 0,'-25'23'41'15,"-2"-8"0"-15,15 6-1 16,12-21-35-16,6 14-2 15,17-13-1-15,7-5-1 16,12-5 0-16,1-3 0 16,5-5 0-16,-1-5 0 15,-8-3-1-15,-8-1 1 16,-11-2-1-16,-7 3 0 15,-17 1 1-15,-10 5 0 16,-11 9 1-16,-12 9 0 16,-9 10 0-16,-2 10 0 15,1 10 0-15,-1 12 0 16,9 4-2-16,6 1 0 15,15 1 0-15,17-7 0 0,14-4 0 16,15-9 0-16,16-8 0 16,7-13-5-16,18 2-11 15,-7-24-4-15,18 10-4 16,-20-25-5-16,19 8-14 15,-15-9-3-15,-2-5 2 16</inkml:trace>
  <inkml:trace contextRef="#ctx0" brushRef="#br3" timeOffset="146797.3963">711 10375 69 0,'10'-22'35'0,"-4"2"0"16,2 9-1-16,-14-1-27 16,6 12-1-16,0 0-3 15,-2 29 2-15,-5 1-3 0,3 17 2 16,-10 14-1-16,-3 16 1 15,-2 14-1-15,-2 10 0 16,-5 4-1-16,-1 1 0 16,0-7-1-16,3-10 0 15,7-16-1-15,5-17 0 16,7-21 0-16,6-25 0 15,8-21 0-15,8-25 1 16,8-18-1-16,4-15 1 16,1-16 0-16,3-10 1 15,-3-9-2-15,-4-2 1 16,-1 2 0-16,-4 6 0 15,-6 12 1-15,-4 9-1 16,-1 18 0-16,-1 9-1 0,-2 16 1 16,2 15 0-16,5 11-1 15,1 15 1-15,7 8-1 16,3 10 1-16,6 11-2 15,5 9 2-15,1 15-1 16,1 9 1-16,0 13-2 16,-2 8 2-16,-5 5-2 15,-3 5 0-15,-7-2 0 16,-5-1-1-16,-4-6 0 15,-7-13-3-15,2-8-1 16,-7-20-5-16,10-2-17 16,-15-30-9-16,9-4-1 15,-4-14-1-15,-10-24 2 16</inkml:trace>
  <inkml:trace contextRef="#ctx0" brushRef="#br3" timeOffset="146971.4063">833 11032 92 0,'-43'-15'38'16,"2"-2"0"-16,20 12 2 15,0-1-35-15,21 6-2 16,18-21-1-16,15 0-3 16,23-6-3-16,8-17-14 15,20 4-17-15,4-16-2 16,14 5 0-16,-8-14-2 15</inkml:trace>
  <inkml:trace contextRef="#ctx0" brushRef="#br3" timeOffset="147195.4191">1693 10163 103 0,'-18'24'39'0,"-7"0"-1"16,10 26 0-16,-10 5-33 15,11 15-1-15,2 10-3 16,8 6 1-16,3 8-1 15,3-3-1-15,6-1 0 16,2-8-4-16,7-7-1 16,-1-18-6-16,19 1-24 15,-13-25-6-15,12-3 1 16,-9-17-2-16</inkml:trace>
  <inkml:trace contextRef="#ctx0" brushRef="#br3" timeOffset="148375.4864">2027 11250 57 0,'7'-10'35'0,"-7"10"0"16,9-16-1-16,5 5-18 15,-1-4-12-15,6-1-2 16,5-6 0-16,0 5 2 16,4 0-3-16,-4 5 2 15,-3 7-2-15,-4 7 1 16,-17-2-1-16,13 30 1 15,-19-3 0-15,-7 11-1 0,-5 3 2 16,-4 2-2-16,-4-2 2 16,3 1-1-16,0-8 0 15,8-4 0-15,1-9 0 16,13-7-1-16,1-14-1 15,21 3 0-15,2-11 0 16,5-5-1-16,7-2-1 16,3-8-4-16,13 10-13 15,-12-12-18-15,14 7-1 16,-10-7-2-16,5 12 0 15</inkml:trace>
  <inkml:trace contextRef="#ctx0" brushRef="#br3" timeOffset="152331.7129">3466 10490 70 0,'5'-14'35'16,"-5"14"-1"-16,0-20 1 15,0 20-24-15,-20-17-5 16,2 11-1-16,-7-5 0 16,-2 8 0-16,-10-1-1 15,0 9 1-15,-8 3-2 16,1 14 1-16,-7 7-1 15,3 13 0-15,-3 15-1 0,5 10 0 16,1 8-1 0,7 7 0-16,6-1-1 0,15-1-2 15,15-7 1-15,15-11-1 16,21-11 1-16,17-17-2 15,24-10-1-15,8-15-2 16,20-7-2-16,-9-23-24 16,18 1-8-16,-11-13 3 15,-2-2-2-15</inkml:trace>
  <inkml:trace contextRef="#ctx0" brushRef="#br3" timeOffset="152774.7382">4031 10513 98 0,'0'0'37'0,"-11"-17"2"16,11 17-8-16,-27-1-25 15,4 7-1-15,-8 2-1 16,-3 14 0-16,-9 5-1 16,1 15-1-16,-3 7 1 15,4 11-1-15,3 4 0 16,9 5-1-16,8-1-1 15,12-3 0-15,15-7-1 16,14-9 0-16,15-14 0 16,15-9-1-16,19-17 2 0,5-15-2 15,8-12 3-15,0-16 2 16,-3-19-2-16,-8-9 2 15,-10-9-2-15,-18-5 1 16,-18-4-1-16,-16-1-1 16,-15 1-1-16,-12 3-2 15,-8 15-1-15,-13 10-2 16,-1 19 0-16,-11 10-6 15,14 31-20-15,-14 7-6 16,16 23-1-16,-1 6 0 16</inkml:trace>
  <inkml:trace contextRef="#ctx0" brushRef="#br3" timeOffset="153914.8033">4286 11227 74 0,'-13'6'37'0,"13"-6"0"15,0 0 1-15,24-11-29 16,-4-1-6-16,9-3-2 16,6 0 1-16,4 1-1 0,1 1 0 15,-2 4-1-15,-5 4 1 16,-6 7-1-16,-13 7 0 15,-9 8 1-15,-12 3-1 16,-8 6 2-16,-4 0-2 16,-3 1 2-16,2-4-2 15,4-3 1-15,9-7-1 16,7-13 1-16,20 7-1 15,8-13 0-15,9-6 0 16,7 1 0-16,-3 1 1 16,1 1-1-16,-7 7 1 15,-10 7-1-15,-17 11 1 16,-16 6 0-16,-11 8 0 15,-14 4 0-15,-4 3 0 0,-5-2 0 16,8-4-2-16,-2-12-2 16,20-2-8-16,2-26-27 15,23-4 0-15,8-22-2 16,19-4-1-16</inkml:trace>
  <inkml:trace contextRef="#ctx0" brushRef="#br3" timeOffset="154298.8253">4767 10264 82 0,'0'-16'38'0,"-2"-2"-2"15,15 15 3-15,-13 3-34 16,30 23-1-16,-1 2-1 15,9 11 1-15,4 5-1 16,8 16 0-16,1 8-2 16,-2 9 1-16,-8 7-1 15,-6 4 0-15,-15 5-1 16,-11 3-1-16,-17 4 1 15,-15-2-1-15,-11-1 0 0,-9-5-2 16,-4-7 0-16,-2-13-2 16,6-1-12-16,-5-28-20 15,19-6-1-15,-4-26-2 16,18-13 1-16</inkml:trace>
  <inkml:trace contextRef="#ctx0" brushRef="#br3" timeOffset="154921.8609">3086 10200 9 0,'4'-18'26'0,"0"0"1"16,-2-3-9-16,-2 21 2 15,2-25-1-15,-2 25-1 16,-12-13-2-16,12 13 7 15,-35 15-14-15,8 12-2 16,-12 9-3-16,-3 22 0 16,-13 15-1-16,-3 24 1 15,-15 19-1-15,1 18 0 16,-3 4-1-16,13 11 0 15,14-1-1-15,20 0 0 0,22-8-1 16,27-13-2-16,31-17-3 16,20-28-22-16,39-4-12 15,11-28 0-15,17-12-2 16,-3-26 1-16</inkml:trace>
  <inkml:trace contextRef="#ctx0" brushRef="#br3" timeOffset="155869.9153">5261 11324 74 0,'0'0'36'0,"0"0"-1"16,29-22 1-16,9 6-35 16,3 0 0-16,4 1 0 15,1 2 1-15,-2 6 0 16,-9 4 0-16,-7 6-1 15,-11 4 1-15,-7 10 0 16,-15 5 0-16,-5 2-1 16,-6 5 1-16,-1 1-1 0,2-1-1 15,5-1 1-15,5-6-1 16,10-6 0-16,9-7 0 15,8-4 0-15,7-9 0 16,3-4 1-16,0 0-1 16,-2 1 1-16,-6 1 1 15,-8 9-1-15,-16-3 1 16,3 25-1-16,-18 0 0 15,-9 7 1-15,-6 4-1 16,-4 3 0-16,0-3-1 16,1-3 0-16,8-3-3 15,0-14-4-15,28 1-22 16,-3-17-10-16,17-13 1 15,3-14-3-15</inkml:trace>
  <inkml:trace contextRef="#ctx0" brushRef="#br3" timeOffset="156372.9441">6459 10449 80 0,'-5'-16'37'16,"5"16"-1"-16,0 0 1 16,-4 19-27-16,-1 8-8 0,3 13 0 15,-4 10-1-15,-2 11 0 16,0 6-2-16,-4 4-2 15,4 9-8-15,-6-16-24 16,7-5-2-16,-1-17-1 16,7-10 1-16</inkml:trace>
  <inkml:trace contextRef="#ctx0" brushRef="#br3" timeOffset="156552.9541">6367 10829 102 0,'-11'0'39'16,"-2"-4"1"-16,13 4-2 0,0 0-33 15,24-12-3-15,19-3-4 16,13-21-10-16,25 7-25 16,10-19-1-16,21 4-2 15,-1-11 0-15</inkml:trace>
  <inkml:trace contextRef="#ctx0" brushRef="#br3" timeOffset="157572.0126">7892 10049 96 0,'0'0'36'0,"3"-15"0"16,-3 30-8-16,-2 3-25 16,1 15 1-16,-4 10-2 15,4 17 2-15,-1 9-3 16,-2 14 0-16,1 10-1 15,-2 0 1-15,1-1-2 0,-3-6 0 16,7-7-4-16,-5-20-3 16,17-6-28-16,-8-20 0 15,11-11-1-15,-4-19-1 16</inkml:trace>
  <inkml:trace contextRef="#ctx0" brushRef="#br3" timeOffset="157772.0239">7924 10577 86 0,'0'0'38'16,"-17"2"-1"-16,20 12 2 16,-3-14-25-16,27 10-12 15,4-10-1-15,16-7-1 16,14-3-3-16,2-18-5 0,24 2-28 15,-8-17-4-15,11-1 4 16,-12-10-3-16</inkml:trace>
  <inkml:trace contextRef="#ctx0" brushRef="#br3" timeOffset="157956.0344">8570 10010 101 0,'-34'48'38'0,"-4"6"0"16,6 14 0-16,-3 6-34 15,7 2-3-15,6-1-1 0,9 6 0 16,6 2-4-16,1-13-2 16,21 5-29-16,-5-16-3 15,12-4 0-15,-3-16-1 16</inkml:trace>
  <inkml:trace contextRef="#ctx0" brushRef="#br3" timeOffset="158318.0553">8582 10716 97 0,'0'0'38'16,"0"0"2"-16,15 5-2 0,-1-12-34 15,14-2-2-15,1-3 1 16,3 2-1-16,-1 1 0 16,-4 3 0-16,-7 3-1 15,-5 6 0-15,-15-3-1 16,-4 26 1-16,-16-4 0 15,-3 7 0-15,-9 4 0 16,0 1 0-16,-2-1 0 16,7 0-1-16,7-7 0 15,9-5 0-15,16-8 0 16,14-11-1-16,16-4-3 15,11-16-5-15,22 1-28 16,-4-14-4-16,12-3 2 16,-2-13-3-16</inkml:trace>
  <inkml:trace contextRef="#ctx0" brushRef="#br3" timeOffset="158716.0781">9434 10081 87 0,'-35'3'39'0,"5"15"1"15,-14-1 0-15,6 17-17 16,-5-4-20-16,3 5 0 15,7 2-2-15,8-1 0 0,13-2-1 16,15-3 0-16,17-5-1 16,13-9 1-16,14-4-1 15,1-2 2-15,5 1-1 16,2-1 0-16,-12 4 0 15,-5 6 1-15,-18 7-1 16,-12 6 1-16,-16 7-1 16,-11 3 0-16,-10 2 1 15,-9 1-1-15,1-6 0 16,-1-4-1-16,8-7-2 15,6-13-1-15,20-3-12 16,1-24-23-16,25-4-2 16,1-17 1-16,18-5-2 15</inkml:trace>
  <inkml:trace contextRef="#ctx0" brushRef="#br3" timeOffset="159093.0994">9872 10194 88 0,'0'0'42'15,"-33"-19"-1"-15,16 19 0 16,-18 2-17-16,8 9-21 16,0 8 1-16,-2 10-1 15,-4 12-2-15,3 12 2 16,1 7-3-16,5 3 2 15,4 2-2-15,13-4 1 0,7-8-1 16,11-8 2-16,14-10-2 16,11-18 0-16,14-14 0 15,4-13 0-15,10-17 0 16,-4-11 0-16,-2-12 0 15,-8-6 0-15,-8-5 0 16,-16-2 0-16,-13 0 0 16,-16 2 0-16,-10 9-2 15,-10 10-2-15,-3 12 1 16,-7 10-3-16,8 27-9 15,-12-3-22-15,21 26-5 16,-5 1 2-16,19 14-3 16</inkml:trace>
  <inkml:trace contextRef="#ctx0" brushRef="#br3" timeOffset="159370.1155">10239 10610 88 0,'0'0'41'0,"-9"12"1"15,-7-9-2-15,10 12-21 16,-7-2-14-16,4 4-1 16,-3 3 0-16,6 4-1 15,3 0-1-15,7 1-1 16,6-4 0-16,12-6 0 15,8-6-1-15,11-10 0 16,16-9-2-16,6-12-2 16,10-1-3-16,-8-20-10 0,12 6-23 15,-20-11-2-15,-4 6 0 16,-24-6 0-16</inkml:trace>
  <inkml:trace contextRef="#ctx0" brushRef="#br3" timeOffset="159512.1236">10495 10571 108 0,'-53'53'42'16,"12"10"0"-16,3-7-1 15,22-1-34-15,0-8-7 16,15-6-2-16,16 1-12 16,-5-22-28-16,16 0 1 15,1-13-1-15,8-4-1 16</inkml:trace>
  <inkml:trace contextRef="#ctx0" brushRef="#br3" timeOffset="160767.1954">11046 10542 74 0,'0'0'39'16,"20"-5"-2"-16,-20 5 2 16,16 0-25-16,-16 0-8 0,29-8-3 15,0 1 0-15,15-1 0 16,13-4-1-16,14-3 0 15,3-3-1-15,8-2-1 16,0 1 1-16,-4 1-1 16,-12 4 0-16,-12 2 1 15,-13 2-1-15,-15 5 0 16,-14 1 1-16,-12 4-1 15,-12-12 2-15,-10 6-2 16,-5-3 2-16,-9 1-1 16,-9-2 1-16,0 3-1 15,-2 0 1-15,2 5-2 16,7-3 1-16,11 5-1 15,10 2 1-15,17-2 0 16,11 6-1-16,18-6 0 0,19-1 1 16,10-1-1-16,5-1 0 15,7 0 1-15,2 2 0 16,-8 1-1-16,-6 3-1 15,-15 5 2-15,-16 12-2 16,-16 8 2-16,-16 10-2 16,-19 5 2-16,-13 8-2 15,-12 6 2-15,-8 1-1 16,-1-1 0-16,3-6 0 15,9-10-1-15,9-5-1 16,12-13-1-16,20-7-4 16,5-16-13-16,23-14-21 15,3-9 0-15,16 0 0 16,0-16-1-16</inkml:trace>
  <inkml:trace contextRef="#ctx0" brushRef="#br3" timeOffset="161721.25">12985 9923 90 0,'7'-19'37'0,"-7"19"1"16,6-11 0-16,-1 27-31 15,-16 5-2-15,7 16-1 16,-4 10-2-16,0 9-1 15,-2 11 0-15,1 8 0 16,2 7-1-16,1-2 0 16,2-2-2-16,-1-6-1 15,12-2-7-15,-13-14-25 16,18-5-4-16,-5-16 1 15,9-5-2-15</inkml:trace>
  <inkml:trace contextRef="#ctx0" brushRef="#br3" timeOffset="161924.2616">13005 10475 103 0,'-11'-11'39'0,"-7"-4"2"16,18 15-2-16,0 0-35 15,7-15-2-15,17 3 0 16,12-3-2-16,11-4 1 15,7-8-3-15,10-2-3 16,0-11-5-16,15 5-26 16,-16-11-4-16,7 7 2 15,-18-8-2-15</inkml:trace>
  <inkml:trace contextRef="#ctx0" brushRef="#br3" timeOffset="162119.2727">13610 9801 103 0,'-18'28'38'16,"-7"12"2"-16,8 20-2 15,-3 6-34-15,0 9-1 16,0 11-2-16,5 4 0 16,0 2-2-16,5 0 0 15,6-4-3-15,2-14-5 16,21-3-27-16,-7-20-3 15,19-7 1-15,-5-22-3 16</inkml:trace>
  <inkml:trace contextRef="#ctx0" brushRef="#br3" timeOffset="162481.2934">13795 10430 89 0,'-21'8'40'16,"21"-8"-2"-16,0 0 3 15,21 12-28-15,-3-19-11 16,9 1 1-16,1-1-1 16,1 3 1-16,-5 1-1 15,-2 3-1-15,-7 5 0 16,-4 5 1-16,-11 3-2 15,-6 8 1-15,-9 2 0 16,-1 3-1-16,-7 2 1 16,-2 3-1-16,3-4 1 0,3-1-1 15,9-5 0-15,9-6 0 16,14-7 0-16,12-9-2 15,18-7-1-15,5-14-5 16,27 6-16-16,-8-23-17 16,18 3 1-16,-6-14-3 15,6 3 4-15</inkml:trace>
  <inkml:trace contextRef="#ctx0" brushRef="#br3" timeOffset="162825.3131">14606 9938 101 0,'-35'10'40'15,"-13"5"1"-15,7 23-1 16,-11 4-28-16,9 12-9 0,1 5 0 16,13 9 0-16,7 1-1 15,14 1 0-15,16-6-1 16,16-7 1-16,15-15-2 15,13-13 2-15,9-18-2 16,8-14 1-16,-1-16-1 16,-5-16 0-16,-2-14 2 15,-16-12-2-15,-9-7 0 16,-11-6 0-16,-15-4 0 15,-10-2-2-15,-12 5 2 16,-7 10-2-16,-10 15 0 16,-11 15-1-16,-5 25 0 15,-6 18-3-15,4 29-7 16,-15-2-15-16,26 21-12 0,0-6-1 15,21 5 0-15,10-12-1 16</inkml:trace>
  <inkml:trace contextRef="#ctx0" brushRef="#br3" timeOffset="163668.3613">15277 10153 73 0,'0'0'39'0,"7"-12"-2"15,-7 12 2-15,0 0-18 16,0 0-16-16,0 17-1 15,-6 14-3-15,-6 8 0 16,-2 12 0-16,2 7-3 0,-6 5 0 16,9 5-4-16,-4-14-7 15,13 1-26-15,-2-23 3 16,14-6-1-16,-12-26-2 15</inkml:trace>
  <inkml:trace contextRef="#ctx0" brushRef="#br3" timeOffset="163817.3699">15169 10422 104 0,'-19'12'39'16,"1"-4"0"-16,21 8-1 16,8-8-36-16,19-7-4 15,29 3-28-15,2-21-8 16,18 2-1-16,2-12-3 0</inkml:trace>
  <inkml:trace contextRef="#ctx0" brushRef="#br3" timeOffset="164501.4089">17224 9978 99 0,'3'-14'37'0,"-15"-6"0"16,1 10-6-16,-21-9-23 16,5 11-1-16,-13-3-1 15,-1 12-1-15,-6 6-1 16,-1 18 0-16,-4 7-1 15,0 16-1-15,-4 17-2 16,4 9 2-16,8 10-3 16,4 2 3-16,12 1-3 15,14-4 1-15,17-10-2 0,21-14 3 16,20-17-2-16,19-17-3 15,22-12-1-15,9-23-7 16,22-4-26-16,-11-21-2 16,5 1 1-16,-14-16-1 15</inkml:trace>
  <inkml:trace contextRef="#ctx0" brushRef="#br3" timeOffset="164869.43">17695 9995 117 0,'-9'-12'40'15,"-10"-2"0"-15,6 21-1 16,-15 6-35-16,5 12-1 0,-11 11 0 16,1 18-1-16,-10 14-2 15,0 13 3-15,2 4-3 16,10 1 1-16,8-4-1 15,19-8 1-15,20-10-2 16,16-22 4-16,25-18-3 16,11-21 0-16,14-19 0 15,5-18 0-15,-1-14 0 16,-10-13-2-16,-8-10 4 15,-16-5-2-15,-21-2 0 16,-18-2-2-16,-17 2 1 16,-18 6-1-16,-9 15 1 15,-8 12-1-15,-5 16-2 16,-4 15-4-16,16 31-10 0,-9-1-20 15,23 24-1-15,4-1-1 16,18 9 0-16</inkml:trace>
  <inkml:trace contextRef="#ctx0" brushRef="#br3" timeOffset="165269.4529">18008 10569 113 0,'0'0'39'16,"0"-18"2"-16,14 15-4 15,5-12-34-15,3 0 0 0,3 1-1 16,6 4 0-16,1 0 0 15,1 5-1-15,-1 3 0 16,-5 5-1-16,-2 1 1 16,-8 7 0-16,-6 4-1 15,-10 4 0-15,-11 8 1 16,-9 5-1-16,-13 3 1 15,-2 5 0-15,-9 2-1 16,1-4 1-16,4-1 0 16,5-6-1-16,14-6 1 15,14-10-1-15,20-9 0 16,13-11-1-16,20-6-4 15,2-16-9-15,19 9-23 16,-10-12-4-16,7 4-1 0,-13-4-1 16</inkml:trace>
  <inkml:trace contextRef="#ctx0" brushRef="#br3" timeOffset="165854.4863">18802 10189 67 0,'-5'-15'35'0,"5"15"2"15,0 0-1-15,-11 13-12 16,-1 5-19-16,3 18 0 15,-8 4-2-15,1 15 1 16,-3 2-3-16,-1 7 2 16,0-1-4-16,5-7-2 15,9 0-8-15,-5-19-24 16,13-6-2-16,-4-19 0 0,2-12-1 15</inkml:trace>
  <inkml:trace contextRef="#ctx0" brushRef="#br3" timeOffset="166003.4949">18575 10512 108 0,'-25'-17'40'15,"13"14"-1"-15,0-7-1 16,12 10-32-16,19-8-2 16,12 1-4-16,23 3-6 15,4-13-29-15,27 5-5 16,2-11 1-16,16 6-3 15</inkml:trace>
  <inkml:trace contextRef="#ctx0" brushRef="#br3" timeOffset="167280.5679">20212 10002 93 0,'0'-13'36'16,"0"13"0"-16,-16 10 0 16,14 10-28-16,-15 7-5 15,3 12 1-15,-5 10-2 16,3 13 2-16,-8 6-3 15,4 9 2-15,-7 1-2 16,8 0 1-16,-2-5-1 16,2-11 1-16,4-11-1 15,7-11 1-15,2-18-1 16,6-22 0-16,11-6 0 0,2-24-1 15,6-14 1-15,6-11-1 16,0-12 2-16,3-9-1 16,6-6 0-16,-7-4-1 15,2-3 2-15,-1 9-2 16,-5 5 3-16,0 12-3 15,-4 10 1-15,-1 14 0 16,1 15 0-16,0 17 0 16,-3 19 0-16,3 18 1 15,0 14-2-15,1 14 0 16,-2 9 0-16,1 8 0 15,-3 6 0-15,-1 5 0 16,0-2 0-16,-4-4 0 16,0-4-4-16,-4-11 2 15,-1-5-2-15,-3-15-1 0,-2-4-4 16,-10-22-6-16,9 0-22 15,-18-20-2-15,4-2 1 16,-16-16 0-16,8 0 27 16,-18-10 6-16,1-5 6 15,-2 5 8-15,-8-13 25 16,13 17 3-16,-4-8-1 15,15 17 2-15,-4-8-25 16,24 14-4-16,10-4-3 16,21 4-3-16,14-2-1 15,17-4-2-15,9-2-2 16,9-12-6-16,13 10-17 15,-8-16-15-15,4 4 3 16,-14-8-2-16,-1 5 1 0</inkml:trace>
  <inkml:trace contextRef="#ctx0" brushRef="#br3" timeOffset="167507.5809">20996 9925 129 0,'-26'38'42'0,"7"23"-2"16,-13-5-6-16,6 12-32 15,3 6-2-15,4 4 2 16,-1 3-3-16,6-3 1 16,4 0-4-16,5-10 1 15,11 1-6-15,-2-21-18 16,18 5-13-16,-5-18 0 0,12-2 1 15,-2-16-2-15</inkml:trace>
  <inkml:trace contextRef="#ctx0" brushRef="#br3" timeOffset="167891.6029">21200 10653 109 0,'10'-18'39'16,"13"9"1"-16,-4-8-2 15,10 3-33-15,-11 4-1 0,1 4-2 16,-5 4 0-16,-14 2-1 15,9 12-1-15,-15 3 1 16,-5 5 0-16,-7 3 0 16,-3 2 0-16,-3 2 0 15,0 2-1-15,1-2 1 16,4-1 0-16,9-4 0 15,6-4-1-15,12-6 1 16,10-7 0-16,8-2-2 16,10-6-1-16,4-5-2 15,8 6-11-15,-6-15-24 16,9 3-1-16,-8-11-2 15,4 6 0-15</inkml:trace>
  <inkml:trace contextRef="#ctx0" brushRef="#br3" timeOffset="168586.6426">22377 10019 98 0,'0'-14'36'15,"0"14"2"-15,-19-8-1 16,4 20-30-16,-23 3-1 15,2 13-1-15,-13 4 1 16,2 9-2-16,-1 1-1 16,9 1 0-16,5-3-3 15,16-2 1-15,12-6-1 16,15-8 0-16,18-8 0 15,11-7 0-15,8-2-1 16,7-2 1-16,-2 0 1 16,-4 2-1-16,-5 4 1 15,-12 6 0-15,-14 7-1 16,-17 7 1-16,-12 6-1 15,-14 4 0-15,-8 6 0 0,-7-3 0 16,-2-2-1-16,3-5-1 16,11-7-2-16,6-14-3 15,25 3-12-15,-1-19-20 16,35-20-1-16,1-10 1 15,22-3-1-15</inkml:trace>
  <inkml:trace contextRef="#ctx0" brushRef="#br3" timeOffset="168947.6633">22836 10061 99 0,'-8'-27'38'0,"-2"22"5"0,-17 5-4 16,3 23-21-16,-11 0-14 15,-1 16-1-15,0 6-1 16,6 7 1-16,3 6-1 15,8 2 0-15,13-4 0 16,12-3-2-16,13-9 0 16,13-9 0-16,11-15 0 15,9-11 0-15,5-15 0 16,-1-14 0-16,-3-10 0 15,-4-10 0-15,-6-10 0 16,-10-6 0-16,-12-3 0 16,-12-2 0-16,-9-1 0 15,-9 2 0-15,-11 8 0 16,-8 11 0-16,-7 17 0 15,-3 13-5-15,1 19-1 0,-1 1-7 16,17 31-13-16,0-7-16 16,16 15 2-16,5-9-3 15,19 4 2-15</inkml:trace>
  <inkml:trace contextRef="#ctx0" brushRef="#br3" timeOffset="169382.6882">23203 10514 70 0,'1'-18'39'15,"-1"18"-1"-15,10-10 2 16,3 13-10-16,-13-3-22 16,0 0-2-16,0 0-1 15,0 0-1-15,1 20 0 16,-4-3-1-16,-6 1-1 15,9 4 0-15,5-1-1 16,8-4-1-16,10-4 0 0,11-6 0 16,12-4-2-16,6-7 0 15,12-1-2-15,-4-12-5 16,7 12-14-16,-18-19-16 15,-3 7-3-15,-17-10 2 16,-6 5 0-16</inkml:trace>
  <inkml:trace contextRef="#ctx0" brushRef="#br3" timeOffset="169555.6981">23499 10488 115 0,'-28'33'40'0,"12"13"1"15,-6-12-3-15,12 5-34 16,2-4-2-16,8-5-3 15,4 0-2-15,4-15-8 0,17 2-28 16,-10-12-1-16,15-2 0 16,-4-12-2-16</inkml:trace>
  <inkml:trace contextRef="#ctx0" brushRef="#br3" timeOffset="169947.7205">23622 9656 104 0,'0'0'40'15,"-7"-19"1"-15,17 22-1 16,1 1-29-16,11 15-7 16,7 6-1-16,8 11 0 15,3 12 0-15,7 12-1 16,-1 9 0-16,-2 14 0 15,-5 6-2-15,-4 5 0 16,-12 4 0-16,-11 6 0 16,-14-1 0-16,-13-4 0 15,-14-6-2-15,-12-6 2 16,-8-8-4-16,-8-13-2 15,4-4-6-15,-13-25-14 16,19-2-17-16,-5-19 0 0,14-3-1 16,-2-21 0-16</inkml:trace>
  <inkml:trace contextRef="#ctx0" brushRef="#br3" timeOffset="170412.7471">22451 9655 70 0,'-25'-11'37'0,"-2"7"-1"16,-10 0 1-16,5 18-9 15,-12-3-21-15,6 25-1 16,-9 13-2-16,0 24 1 15,-7 20-2-15,-1 19 0 16,-6 19-1-16,2 9 1 0,2 4-3 16,10-2 2-16,12-13-3 15,17-10 0-15,23-18 0 16,22-18-3-16,31-13-5 15,11-31-24-15,37-3-8 16,5-19-1-16,17-5 0 16</inkml:trace>
  <inkml:trace contextRef="#ctx0" brushRef="#br3" timeOffset="171280.7967">24217 10911 100 0,'-11'-3'37'0,"11"3"1"16,11-10-2-16,12 6-33 15,10-4-2-15,11 0 0 16,6 1 0-16,2 2 0 15,-5 4 1-15,-3 2-1 16,-11 5 1-16,-9 2 0 16,-15 2-1-16,-9 3 1 15,-13 0-1-15,-11 5 1 16,-3-4-1-16,-5 4 0 15,1-1 0-15,6-1-2 16,5-4 0-16,8 1 1 16,8 0-1-16,4-13 0 15,27 19 1-15,2-11 0 0,4 3 0 16,5 4 2-16,-4 3 0 15,-2 4 0-15,-9 5-1 16,-8 3 1-16,-15 5 0 16,-9 2-1-16,-11 1 1 15,-7-1-2-15,-7-4 0 16,-1-6-1-16,6-4-3 15,0-16-4-15,21 5-13 16,-9-26-19-16,17 1-3 16,-5-17 2-16,14 0-2 15</inkml:trace>
  <inkml:trace contextRef="#ctx0" brushRef="#br2" timeOffset="194790.1414">15779 9999 70 0,'-11'-4'33'15,"11"4"0"-15,8-15 1 16,11 7-27-16,7-8-3 16,14 6-1-16,7-3 0 15,9 4 1-15,2 0-1 16,1 4-1-16,-4 2-1 15,-7 5 0-15,-13 5 0 16,-9 9 0-16,-19 4-1 16,-9 7 1-16,-19 4 0 0,-9 8 1 15,-8 2 0-15,-4 1 0 16,0-4 0-16,5-1 0 15,12-10-1-15,13 1 0 16,14-10 0-16,15 1-2 16,14-7 0-16,12 0 1 15,4 1-1-15,4 2 1 16,-3 1-1-16,-9 5 2 15,-9 6-2-15,-12 7 4 16,-21 4-2-16,-11 8 1 16,-18 0 0-16,-9 4-1 15,-8-2 1-15,-5-5 0 16,2-4-3-16,7-11-1 0,16 3-18 15,5-23-18-15,24-8 0 16,3-12-1-16,23-6-2 16</inkml:trace>
  <inkml:trace contextRef="#ctx0" brushRef="#br2" timeOffset="211469.0954">7008 10119 64 0,'0'0'32'16,"0"0"0"-16,-10-9-2 16,10 9-20-16,5-13-7 15,10 6 0-15,5-2-1 16,7 3 0-16,3-5 1 0,10 2-1 15,3-1 1-15,6 3-1 16,0-1 0-16,-2 5-1 16,-1 1 0-16,-7 8 0 15,-7 6 0-15,-8 10-1 16,-13 8 0-16,-9 5 1 15,-8 10-2-15,-9 5 2 16,-11 2-2-16,-1 0 1 16,-4-3-1-16,-1-4 1 15,6-5-1-15,5-8 0 16,5-8 0-16,9-7 1 15,9-5 0-15,10-6 1 16,10-4-1-16,3-1 1 16,9 3-1-16,8 1 1 0,-1 5 0 15,-1 2-1-15,1 5 1 16,-7 8 1-16,-11 5-1 15,-4 4 1-15,-16 3-1 16,-8 0 2-16,-15 1-1 16,-6 1 0-16,-9-1 0 15,-6-2-1-15,-3-5 0 16,-3-4-1-16,2-3 0 15,3-3 0-15,8-7-3 16,0-5-3-16,19 5-31 16,-2-12-2-16,17-2 3 15,0 0-6-15</inkml:trace>
  <inkml:trace contextRef="#ctx0" brushRef="#br2" timeOffset="224989.8687">12242 9914 65 0,'-14'-8'32'0,"0"-4"0"16,7 0-1-16,0-5-27 16,14 1 0-16,5-2 0 15,10 0-2-15,4-4 1 16,10 5-1-16,1-1-1 15,5 5 1-15,1 3-1 16,-4 6-1-16,-2 6 0 16,-4 9 0-16,-9 8 0 0,-4 9 0 15,-11 8 0-15,-10 9 0 16,-7 4 0-16,-7 4 0 15,-7-2 0-15,-3 0 0 16,2-6 0-16,2-5 0 16,4-10 0-16,10-7 0 15,7-4 0-15,9-8 1 16,7 0-1-16,5-3 0 15,5 0 1-15,2 2 0 16,0 3 0-16,-2 3 0 16,-3 6 0-16,-4 8 1 15,-8 6 0-15,-5 10 0 16,-9 1 0-16,-6 10 0 15,-8-2 0-15,-3 0 0 0,-5-2-1 16,-4-7 1-16,1-8-2 16,4-10-4-16,5 0-15 15,4-27-17-15,15-1 0 16,-3-28-2-16,16 1 1 15</inkml:trace>
  <inkml:trace contextRef="#ctx0" brushRef="#br3" timeOffset="561722.1287">852 13417 40 0,'4'-12'30'0,"-4"12"2"15,0 0-1-15,0 0-25 16,0 0-1-16,-1 28-2 15,-6-1 1-15,-1 14-1 16,-6 13 1-16,0 15-1 16,-8 12 0-16,1 9 1 15,-5 1 0-15,1 4-2 16,-3-11 2-16,6-7-1 15,1-19 1-15,11-13-2 16,2-22 1-16,8-23-2 16,2-14 1-16,8-24 0 15,8-19-1-15,3-19 0 16,5-15 0-16,-1-15 1 15,6-8-2-15,1-2 1 0,4 4 1 16,1 10-2-16,0 15 1 16,2 17 0-16,-7 20 0 15,-2 21-1-15,-1 21 1 16,-6 20 0-16,0 22-1 15,-7 17 1-15,-5 16-1 16,0 18 1-16,1 15-2 16,-1 9 2-16,-2 5-3 15,-1 2-1-15,1-3-1 16,-3-10-2-16,8-5-3 15,-12-30-17-15,11-5-11 16,-9-29-1-16,5-11 0 16,-9-23 2-16</inkml:trace>
  <inkml:trace contextRef="#ctx0" brushRef="#br3" timeOffset="561902.139">932 13815 77 0,'0'0'37'16,"-14"5"-2"-16,27 7 2 15,0-2-37-15,13-11-3 16,18-1-2-16,0-19-11 16,18 3-18-16,-4-17 0 15,10-1-3-15,-6-13 2 16</inkml:trace>
  <inkml:trace contextRef="#ctx0" brushRef="#br3" timeOffset="562112.151">1693 13268 87 0,'-12'55'39'0,"-14"10"-2"16,5 25 2-16,-8 5-37 16,5 9 1-16,2 4-1 15,6-6-2-15,3-1-2 16,7-15 0-16,8-10-3 15,4-26-9-15,15-6-25 16,-1-27 0-16,16-10-1 16,-7-22 0-16</inkml:trace>
  <inkml:trace contextRef="#ctx0" brushRef="#br3" timeOffset="564073.2632">3417 13276 59 0,'-1'-25'36'15,"-8"-6"0"-15,-5 5-1 16,-10-4-26-16,-3 14-3 16,-16 1 1-16,-1 19-1 15,-15 9-1-15,-3 19 0 16,-5 14-1-16,-1 16 0 15,4 13-2-15,6 8 0 16,8 6 0-16,12 2-1 0,17-6-1 16,15-4 1-16,18-12-2 15,14-11 0-15,19-14-2 16,15-19-2-16,21-8-3 15,5-21-4-15,23-2-27 16,-11-17 0-16,12-1-1 16,-7-14 0-16</inkml:trace>
  <inkml:trace contextRef="#ctx0" brushRef="#br3" timeOffset="564553.2904">3875 13410 59 0,'0'0'36'16,"-10"-23"0"-16,10 23-2 15,-18-17-26-15,7 12-1 16,-5-1-2-16,-2 7 0 16,-7 2 0-16,0 9-1 15,-3 6-1-15,-1 14 1 16,-3 8-1-16,3 13-1 15,0 11 0-15,5 7 0 16,7 5-1-16,11 3 0 16,6-4-1-16,14-10 0 0,16-16-1 15,17-17 2-15,20-21-1 16,9-25 1-16,11-21 0 15,4-20 1-15,-6-18 0 16,-4-10 0-16,-12-2 0 16,-21-1-2-16,-21 6 0 15,-22 6-2-15,-20 17 1 16,-18 12-2-16,-13 19 0 15,-16 13-1-15,2 17-1 16,-5 6-3-16,18 25-17 16,-9-9-14-16,27 11 0 15,5-8-1-15,29 1 1 16</inkml:trace>
  <inkml:trace contextRef="#ctx0" brushRef="#br3" timeOffset="565177.3263">4259 13935 67 0,'0'0'38'0,"0"0"-1"15,0 0 3-15,16-8-32 16,3-1-4-16,1-4-1 15,7 0-1-15,2-3 0 16,5 3 0-16,-3 3-1 16,-4 3 0-16,-5 5-1 15,-5 8 1-15,-13 9 0 16,-11 9 0-16,-7 5-2 15,-10 8 3-15,-3 1-2 16,-3 0-1-16,3-2 0 0,3-7 0 16,12-7 1-16,11-8-1 15,15-13 1-15,13-10 0 16,11-6 2-16,7 0-1 15,0-3 1-15,3 5 0 16,-8 3-1-16,-11 12 1 16,-11 9-1-16,-22 12-2 15,-11 9 1-15,-17 9-1 16,-8 1 1-16,-4 3-1 15,1-3 0-15,4-9-2 16,5-6 0-16,10-19-5 16,24-8-19-16,2-15-14 15,20-13 0-15,-1-21-1 16</inkml:trace>
  <inkml:trace contextRef="#ctx0" brushRef="#br3" timeOffset="566905.4252">5348 12698 56 0,'-19'-5'36'0,"9"4"-3"15,-3-5 1-15,13 6-28 16,0 0 0-16,18 10-3 15,7 4-1-15,15 10 0 16,6 10 0-16,8 13 1 16,3 12-2-16,1 13 2 15,-6 15-2-15,-14 13 1 16,-17 14-2-16,-20 14 2 0,-20 7-2 15,-22 7 1-15,-21-1-2 16,-15-4-1-16,-5-10-1 16,-3-19-3-16,15-11-31 15,-4-33-1-15,17-16-1 16,2-31 0-16</inkml:trace>
  <inkml:trace contextRef="#ctx0" brushRef="#br3" timeOffset="567422.4547">3144 12545 55 0,'-44'-11'36'16,"-3"19"-2"-16,-14 14 2 15,4 32-27-15,-12 25-1 16,6 39-1-16,-5 27-1 16,6 37-1-16,6 20-2 15,14 15 0-15,13 0-2 16,20-5-1-16,17-22-1 15,23-24-2-15,23-25-6 16,12-43-30-16,36-23-2 16,8-35 1-16,21-19 0 15</inkml:trace>
  <inkml:trace contextRef="#ctx0" brushRef="#br3" timeOffset="568482.5154">5675 14163 57 0,'15'-4'38'16,"2"2"-2"-16,-1-7 0 16,5 3-33-16,4-2-1 15,3 2 0-15,-1 2-1 16,-3 3 0-16,-3 2 1 0,-7 1-1 15,-14-2 0-15,12 16 1 16,-13-4-1-16,-5 2 0 16,-2 1 0-16,-4 0 0 15,2 0 0-15,0 0 0 16,2-3-1-16,4 0 0 15,4-12 0-15,3 17 0 16,-3-17-1-16,19 10 1 16,-4-4 0-16,0 0 0 15,2 2 0-15,-3 4 0 16,-2 4 1-16,-3 2 0 15,-6 6 0-15,-4 5 1 16,-8 0-1-16,-5 4 1 16,-2-3-1-16,-4-3 0 15,3-3-2-15,-1-12-5 0,18-12-30 16,-10-1-2-16,15-14-2 15,0-18 0-15</inkml:trace>
  <inkml:trace contextRef="#ctx0" brushRef="#br3" timeOffset="569300.5622">1915 14185 65 0,'0'0'37'16,"4"-17"-1"-16,11 11 0 15,-1-6-32-15,10 2 0 16,0 1-2-16,2 3 1 16,-3 1-1-16,-1 8 0 15,-5 2-1-15,-9 8 1 16,-12 10-1-16,-7 6 0 15,-14 7 1-15,-2 5 0 16,-7 1 0-16,0 5 0 16,0-4 0-16,5-4-1 15,9-6 0-15,14-7-1 16,15-12 0-16,15-9-1 15,15-9-3-15,6-21-15 0,24 7-20 16,-5-17-1-16,12 3-1 16,-10-14-1-16</inkml:trace>
  <inkml:trace contextRef="#ctx0" brushRef="#br3" timeOffset="575250.9025">6524 13319 36 0,'9'-12'36'0,"-4"-2"1"16,6 6 0-16,-8-3-13 15,-3 11-18-15,15 21-2 16,-6 9-1-16,-4 12 0 15,-1 17-2-15,-4 13 0 0,-1 9 0 16,-9 5-1-16,-3-4-2 16,4-2-4-16,-13-17-32 15,17-13 3-15,-1-25-3 16,6-25 1-16</inkml:trace>
  <inkml:trace contextRef="#ctx0" brushRef="#br3" timeOffset="575423.9124">6519 13613 82 0,'-20'16'40'0,"23"11"0"16,0-15 0-16,17-1-37 15,16-10-4-15,11-19-13 0,24 5-25 16,1-14 0-16,9-2-2 15,-8-9 0-15</inkml:trace>
  <inkml:trace contextRef="#ctx0" brushRef="#br3" timeOffset="576430.97">7775 13082 56 0,'0'0'36'16,"0"0"0"-16,0 0-3 15,-2 43-24-15,-4-7-3 16,9 19-2-16,-7 7 1 15,6 20-1-15,-6 7-2 16,3 8 0-16,-3 0-1 16,-1-7-3-16,3-4-3 0,-4-22-8 15,11-3-26-15,-4-29 0 16,13-16 1-16,-14-16 0 15</inkml:trace>
  <inkml:trace contextRef="#ctx0" brushRef="#br3" timeOffset="576603.9798">7836 13525 71 0,'0'0'40'16,"-28"-8"0"-16,24 20 0 16,-3-2-32-16,10 2-5 15,10-5-2-15,10-7-2 16,16-3-5-16,-2-21-20 15,21 3-13-15,-3-17 0 0,12 1-1 16</inkml:trace>
  <inkml:trace contextRef="#ctx0" brushRef="#br3" timeOffset="576790.9906">8281 13167 91 0,'-33'78'40'0,"-7"0"0"16,11 18-3-16,1-9-36 15,10-2-1-15,10-2-2 16,3-15-5-16,27-1-33 16,-9-19 1-16,17-5-2 15,-1-15 1-15</inkml:trace>
  <inkml:trace contextRef="#ctx0" brushRef="#br3" timeOffset="577971.0581">8351 13838 55 0,'0'0'41'15,"0"0"-2"-15,0 0 1 16,1-22-23-16,13 15-12 16,4-5-2-16,8 2 0 15,-1-3-2-15,3 6 1 16,-1-2-2-16,-4 7 1 0,-6 7-1 15,-9 7 1-15,-11 10-1 16,-13 7 1-16,-11 9-1 16,-5 7 1-16,-8 3 0 15,-2-1-1-15,5-6 1 16,6-3-1-16,15-11 1 15,17-11-1-15,22-15 0 16,17-16-3-16,19-1-8 16,0-14-29-16,15 3 1 15,-8-7-3-15,0 8 2 16</inkml:trace>
  <inkml:trace contextRef="#ctx0" brushRef="#br3" timeOffset="578701.0998">9367 13154 73 0,'-48'14'40'0,"-9"17"0"15,-18 2 0-15,7 15-34 16,-13 0-2-16,9 9 0 16,11-7 0-16,15 0-2 15,22-10-1-15,20-9 1 16,25-9-2-16,26-14 1 15,16-9-1-15,14-3 0 16,0-4 0-16,3 1 1 16,-8 3-1-16,-11 8 0 15,-18 9 1-15,-19 12-1 16,-26 14 0-16,-17 7 1 15,-18 7-2-15,-10 5 2 0,-6-2-2 16,-3-5-1-16,4-7-1 16,11-18-1-16,19-8-3 15,22-18-4-15,16-21-28 16,17-20-1-16,31-6-1 15,4-17 2-15</inkml:trace>
  <inkml:trace contextRef="#ctx0" brushRef="#br3" timeOffset="579014.1176">9823 13276 82 0,'-17'-4'42'16,"-4"17"-3"-16,-16 2 3 16,8 14-35-16,-11 12-4 15,6 5 0-15,1 11-1 16,9 7 0-16,6-1 0 0,13 2 0 15,10-8-1-15,19-8 1 16,13-12-2-16,17-16 1 16,14-21 0-16,7-18-1 15,1-17 1-15,3-14-1 16,-11-9-1-16,-10-6 0 15,-16-3 0-15,-20 0-2 16,-18 5-2-16,-21 1 0 16,-6 16-3-16,-20 3 0 15,0 21 0-15,-14 3-2 16,18 26-27-16,-10 4-1 15,13 16-1-15,10 5 2 16</inkml:trace>
  <inkml:trace contextRef="#ctx0" brushRef="#br3" timeOffset="579302.1342">10357 13586 81 0,'-14'10'41'0,"-11"-7"-1"15,5 10 2-15,-10-4-36 16,9 13-2-16,0 6 0 16,6 7 0-16,1 5-1 15,12 0 0-15,9-3-1 16,12-5 0-16,13-10-1 15,13-9-1-15,16-14-1 0,11-16-1 16,13-8-5-16,-11-21-12 16,8 9-22-16,-17-11-2 15,-5 7 0-15,-24-8 1 16</inkml:trace>
  <inkml:trace contextRef="#ctx0" brushRef="#br3" timeOffset="579443.1422">10579 13781 97 0,'-47'76'41'0,"11"7"1"16,2-13-2-16,5-8-43 15,29-4-7-15,4-26-30 16,18-3-2-16,1-19-1 15,13-4 0-15</inkml:trace>
  <inkml:trace contextRef="#ctx0" brushRef="#br3" timeOffset="587566.6069">11241 13644 65 0,'-14'-11'39'0,"14"11"0"15,-9-5-1-15,9 5-30 16,0 0-3-16,14-8 0 15,2 1-2-15,15-2-1 16,8-2 0-16,10 0-2 16,8 0 1-16,7 2-1 15,-1-1 1-15,-1 4-1 16,-9 3 1-16,-10 1-1 15,-12 1 1-15,-10-1-1 0,-8-4 1 16,-13 6-1-16,-5-21 0 16,-8 6 0-16,-2-3 1 15,-2 1-1-15,-3-3 0 16,1 3 0-16,-2 1 0 15,4 6 1-15,2 4-1 16,4 1 1-16,11 5-1 16,-14 2 0-16,14-2 1 15,3 13-1-15,7-9 0 16,8 0 0-16,8-1 1 15,4-1-1-15,7-1 1 16,2 1-1-16,2 1 1 16,-2 6 0-16,-4 3-1 15,-8 8 1-15,-10 2-1 0,-10 9 1 16,-12 0-1-16,-10 6 1 15,-13-1 0-15,-5 1-1 16,-5-5 0-16,1-4 1 16,-1-7-2-16,7-7 0 15,7-4-3-15,5-24-9 16,19 14-26-16,19-41-1 15,13 9-3-15,10-16 1 16</inkml:trace>
  <inkml:trace contextRef="#ctx0" brushRef="#br3" timeOffset="588234.6451">13390 13110 74 0,'0'0'39'0,"9"-17"-1"16,-9 17 1-16,-4 16-34 16,3 2-2-16,-2 9-1 15,2 12 1-15,-4 10-1 16,-1 8-1-16,-2 9-1 15,-1 4 0-15,0 3-1 16,-2-6-4-16,7 8-16 16,-6-23-18-16,14-5 1 15,-3-20-1-15,11-13 0 16</inkml:trace>
  <inkml:trace contextRef="#ctx0" brushRef="#br3" timeOffset="588423.6559">13420 13453 79 0,'-18'-10'40'0,"8"13"-1"15,-4-2 0-15,14-1-34 16,6 11-3-16,10-6 0 16,13-5-2-16,14-8-3 15,16-2-3-15,-2-23-12 16,18 7-20-16,-7-15 0 15,10 6 0-15,-12-11 1 16</inkml:trace>
  <inkml:trace contextRef="#ctx0" brushRef="#br3" timeOffset="588588.6654">13912 13092 83 0,'-29'56'40'0,"-2"1"-2"16,11 15 1-16,-1-1-35 15,13 6-3-15,7-1-3 16,5-13-7-16,9 9-29 15,-3-19 0-15,13-1-1 16,-3-19 0-16</inkml:trace>
  <inkml:trace contextRef="#ctx0" brushRef="#br3" timeOffset="588933.6849">14117 13430 85 0,'-17'6'40'0,"17"-6"-2"16,0 0 2-16,17 6-38 16,3-6 0-16,4 3 0 15,-2-1 0-15,0 4 0 16,-7 2-1-16,-5 6 0 15,-9 2 0-15,-7 7 1 16,-10 2-1-16,-5 5 1 16,-5 0 0-16,2-1-1 15,2-3 1-15,6-1-2 0,9-13 1 16,7-12-1-16,28 1 0 15,9-14-2-15,13-7-2 16,3-15-9-16,17 11-25 16,-9-13-3-16,8 7 0 15,-12-5-1-15</inkml:trace>
  <inkml:trace contextRef="#ctx0" brushRef="#br3" timeOffset="589699.7289">14821 13147 78 0,'-17'-13'38'16,"1"16"0"-16,-12-1 0 15,-1 16-33-15,-1 8-1 0,1 14 0 16,-2 5-1-16,4 10 0 15,6 4-1-15,11 4 0 16,8-6-1-16,15-5 0 16,15-15 0-16,13-13-1 15,12-18 1-15,8-16-1 16,4-17 0-16,3-17 1 15,-7-12 0-15,-10-8 0 16,-16-5 0-16,-13 0-1 16,-20 4 0-16,-18 7-1 15,-13 10 0-15,-12 16 0 16,-5 15-2-16,-10 14 0 15,8 24-4-15,-7-2-21 16,24 29-11-16,3-3-1 16,26 10-1-16,9-7 1 0</inkml:trace>
  <inkml:trace contextRef="#ctx0" brushRef="#br3" timeOffset="590590.7797">15617 13186 76 0,'0'0'37'0,"-2"13"1"16,-5 5-1-16,-1 12-34 15,-2 6 0-15,0 6-3 16,-3 6 1-16,1 0-2 16,0 2-2-16,-3-8-4 15,10 7-15-15,-4-25-14 16,10-1 0-16,-1-23-2 15,0 0 2-15,6-18 23 16,2-6 10-16,-4-6 6 16,-9-16 17-16,5 12 16 15,-10-7 2-15,2 15 0 0,-11-4 2 16,7 20-23-16,-6-2-10 15,18 12-2-15,-15 6-2 16,21 7-1-16,9 2-3 16,14-8-6-16,27 8-31 15,6-12-1-15,21 2-2 16,4-12 2-16</inkml:trace>
  <inkml:trace contextRef="#ctx0" brushRef="#br3" timeOffset="591298.8204">17429 13059 55 0,'-2'-10'37'15,"-17"-6"-2"-15,2 8 3 16,-18-8-23-16,4 15-7 15,-13-2-1-15,1 12-2 16,-9 6-1-16,-3 10 0 16,0 6-1-16,1 9 0 15,5 5-1-15,8 1-1 16,12 0 0-16,11 0-1 15,22-6 1-15,19-5-2 16,19-6 1-16,20-6-3 16,15-3 0-16,12-12-3 15,17 9-16-15,-8-18-16 16,4 3 0-16,-12-13-1 15,0 3 0-15</inkml:trace>
  <inkml:trace contextRef="#ctx0" brushRef="#br3" timeOffset="591658.841">17903 13032 86 0,'-14'-18'37'16,"4"17"1"-16,-12 4 1 15,3 12-33-15,-11 13-3 16,-1 17 1-16,-10 10-1 15,2 8-1-15,-3 4 0 16,10 1-1-16,7-2 1 16,15-8-2-16,14-10 1 15,20-14-1-15,14-16 0 0,14-17 0 16,13-16 1-16,2-14-1 15,4-11 0-15,-4-9 1 16,-10-10 0-16,-13-1 0 16,-14 2-1-16,-20-1 0 15,-13 5-1-15,-17 6 0 16,-10 16-1-16,-12 7-1 15,0 18-4-15,-6-4-16 16,15 27-15-16,2-2-1 16,20 16-2-16,5-7 1 15</inkml:trace>
  <inkml:trace contextRef="#ctx0" brushRef="#br3" timeOffset="592093.8659">18226 13443 87 0,'-20'-7'40'15,"20"7"-2"-15,0 0 2 16,14-9-37-16,-1 7-1 15,7 2 0-15,3 1 0 16,3 0-1-16,5 2 0 16,0 0 0-16,0 0 0 15,-3 4-1-15,-3 0 1 16,-5 1-1-16,-11 5 1 15,-7 7-1-15,-13 2 1 0,-10 4-1 16,-8 4 0-16,-3 1 1 16,2 2-1-16,1-5 0 15,6-2 0-15,9-4 0 16,11-10 0-16,14-7 0 15,12-9 0-15,13-6 0 16,6-6 0-16,2 0 0 16,2-2-1-16,-7 1-1 15,-2 7-3-15,-16-4-9 16,4 23-24-16,-25-9 0 15,-5 32-1-15,-14-12-2 16</inkml:trace>
  <inkml:trace contextRef="#ctx0" brushRef="#br3" timeOffset="593428.9422">18963 13069 63 0,'0'0'38'0,"0"0"0"16,-13 13 0-16,17 14-17 16,-6-4-19-16,5 12-1 15,-1 2-1-15,-2 3-2 16,0 6-3-16,-8-11-5 15,11 6-26-15,-13-13 0 16,6 2-1-16,-9-18 0 16,8 5 23-16,-9-19 8 15,4-2 6-15,10 4 7 16,-31-24 26-16,20 7 3 15,-8-7 0-15,14 8 1 16,-14-9-20-16,19 25-7 0,-5-21-4 16,17 19 0-16,5-2-3 15,13 5-1-15,10 5-4 16,4-12-27-16,21 12-9 15,-4-13-1-15,12 4-2 16</inkml:trace>
  <inkml:trace contextRef="#ctx0" brushRef="#br3" timeOffset="594793.0202">20031 12889 75 0,'0'0'36'0,"0"0"0"16,-16 14-1-16,8 16-31 16,-8 5-1-16,1 15 1 15,-8 9 0-15,-2 12 0 16,-9 6-1-16,1 5-1 15,-2-7 0-15,5-3 0 16,5-12-1-16,10-10 0 16,5-18 0-16,10-16 0 15,0-16 0-15,25-28-1 16,2-13 1-16,2-10-1 15,5-14 2-15,-2-9-1 0,2-11 0 16,-3-3-1-16,-3 4 1 16,-4 6 0-16,-5 10 0 15,-4 7-1-15,-4 13 1 16,1 14 0-16,-2 15 0 15,3 19 0-15,2 18 0 16,4 13 0-16,-1 16 0 16,5 11 0-16,-1 11-1 15,-1 13 1-15,-2 4-1 16,-5 8-1-16,-9 4 0 15,-6-4-1-15,-5-1-2 16,-11-9-1-16,4-5-5 16,-11-29-16-16,10-1-13 0,-11-25 0 15,12-12-1-15,-6-30 2 16</inkml:trace>
  <inkml:trace contextRef="#ctx0" brushRef="#br3" timeOffset="594973.0305">19930 13359 97 0,'-24'-31'39'0,"11"18"2"15,-1 0-3-15,14 13-33 16,0 0-3-16,30-2-2 16,6-1-2-16,8-6-1 15,19-1-6-15,-3-16-18 16,21 9-10-16,-7-19-1 15,8 9 0-15,-11-13 0 0</inkml:trace>
  <inkml:trace contextRef="#ctx0" brushRef="#br3" timeOffset="595153.0408">20719 12866 97 0,'-12'15'38'0,"-14"7"2"16,1 25-1-16,-9 7-32 16,2 19-3-16,0 4-2 15,5 8-1-15,6-1-1 16,9-3-2-16,12-4-3 15,5-21-12-15,26 3-22 16,-1-25-2-16,21-4-1 16,1-21 1-16</inkml:trace>
  <inkml:trace contextRef="#ctx0" brushRef="#br3" timeOffset="595783.0769">21992 12952 88 0,'-37'-1'38'0,"-14"0"-1"16,2 15 1-16,-13 2-34 15,7 9-1-15,4 5 0 16,4 6-1-16,10 0 0 15,8 3-1-15,11-5 0 0,16 2 0 16,15-10-1-16,18-7 1 16,21-8-1-16,13-5 1 15,10-3-1-15,4-2 0 16,-2-2 1-16,-3 4 0 15,-16 6-1-15,-17 5 0 16,-21 12 1-16,-20 6-1 16,-18 6 0-16,-16 6 0 15,-13 2 0-15,-8 1-1 16,1-3 1-16,3-6-2 15,9-4-2-15,8-18-5 16,33-1-23-16,5-27-7 16,29-5 0-16,9-22-2 15</inkml:trace>
  <inkml:trace contextRef="#ctx0" brushRef="#br3" timeOffset="596122.0963">22678 12967 98 0,'-20'-13'38'16,"-8"25"2"-16,-19 0-2 15,0 15-35-15,-6 9 0 16,5 11 0-16,1 7 0 16,11 5-1-16,7 2 0 15,17 2-1-15,14-7 0 16,16-5-1-16,20-12 0 15,16-12 0-15,13-14 0 0,8-15 0 16,3-11 0-16,-2-10 0 16,-6-10 1-16,-11-10 0 15,-17-2-1-15,-18-5 0 16,-16-2-1-16,-16-3-1 15,-13 4 0-15,-10-1-1 16,-6 10 0-16,-5 5-4 16,13 18-9-16,-12-3-23 15,25 19 2-15,6 3-2 16,17 15-1-16</inkml:trace>
  <inkml:trace contextRef="#ctx0" brushRef="#br3" timeOffset="596418.1132">23093 13340 103 0,'-18'18'41'0,"-5"-11"0"15,9 8-1-15,1-3-36 16,2 5-2-16,1 1 0 15,6 6 0-15,3 3-1 16,1 4 0-16,7-1 0 16,7 1-1-16,5-4 0 15,10-5 0-15,8-7-1 16,11-11-1-16,10-7-3 15,3-13-2-15,9 0-11 0,-18-20-19 16,11 6-3 0,-16-14 0-16,-1 5-2 0</inkml:trace>
  <inkml:trace contextRef="#ctx0" brushRef="#br3" timeOffset="596573.122">23313 13426 111 0,'-59'64'41'0,"18"10"0"16,0-16 0-16,17-1-40 15,17-5-3-15,12-12-2 16,17-2-11-16,-7-24-23 16,21 0-4-16,-4-21 0 15,13-3-1-15</inkml:trace>
  <inkml:trace contextRef="#ctx0" brushRef="#br3" timeOffset="600241.3319">20756 13710 67 0,'-12'-7'39'0,"12"7"-1"16,0 0 2-16,0 0-23 15,4-17-10-15,11 11-3 16,3-2 0-16,9 1-1 15,1 1 0-15,6 4-2 16,-6 1 1-16,0 6-1 16,-6 6 0-16,-11 6-1 15,-14 7 1-15,-10 3-1 16,-13 9 1-16,-9-2-1 15,-5 5 1-15,-3 2-1 16,2-6 0-16,7 0 1 0,9-7-1 16,12-3 0-16,17-9 0 15,16-4 1-15,18-9-1 16,15-6 1-16,12-5-1 15,7-4-1-15,4 2-3 16,-10-14-9-16,6 15-22 16,-24-10-8-16,-2 11 3 15,-25-3-4-15</inkml:trace>
  <inkml:trace contextRef="#ctx0" brushRef="#br3" timeOffset="603080.4942">24033 12853 2 0,'-6'-16'25'16,"-2"4"2"-16,2 0 2 16,-13-3-13-16,19 15-1 15,-36-23 1-15,18 17 0 16,-12-15 0-16,7 11-3 0,-10-12-4 15,8 9-1-15,-3-5-2 16,10 5-1-16,-1 3-2 16,9 3 0-16,10 7-1 15,0 0 0-15,-2 28-1 16,18 7 0-16,6 11-1 15,11 12 1-15,10 9-1 16,9 7 1-16,6 6-1 16,-1 2 0-16,-9-1 0 15,-12 1 0-15,-25-3 0 16,-24 4 1-16,-27 5-1 15,-29 2-1-15,-22-4 1 16,-12 3 0-16,-5-8-1 16,5-14-4-16,23-4-13 15,11-36-22-15,33-12 0 16,16-29-2-16,30-16 2 0</inkml:trace>
  <inkml:trace contextRef="#ctx0" brushRef="#br3" timeOffset="603647.5267">21891 12666 35 0,'3'-24'32'0,"-2"3"1"16,-12-2 0-16,11 23-14 15,-44-17-6-15,10 30-2 16,-19 6-2-16,0 33-1 15,-15 17-1-15,-3 29 0 16,-1 18-3-16,9 15-2 16,10 13 1-16,19 10-1 15,19-5-2-15,26-4-1 16,29-16-2-16,23-24-7 15,44-8-29-15,10-26-1 16,25-16 0-16,8-26-3 16</inkml:trace>
  <inkml:trace contextRef="#ctx0" brushRef="#br3" timeOffset="604700.5869">23888 13824 76 0,'22'-5'38'16,"2"-9"-2"-16,15 6 1 16,-6-7-32-16,14 5-3 15,0-1 0-15,-2 6 0 16,-7 5-1-16,-9 6 0 0,-17 6-1 15,-12 7 1-15,-14 3 0 16,-10 4 0-16,-10 1 1 16,0 2-1-16,-1-3 0 15,4-3 0-15,10-3 0 16,14-5-1-16,16-5 0 15,14-4 0-15,17-4 0 16,7 1-1-16,3 0 1 16,2 4 1-16,-9 3-1 15,-9 8-1-15,-17 5 2 16,-16 4-1-16,-17 6 0 15,-14 0 0-15,-11 0 1 16,-5-5-3-16,3-2-1 16,-2-15-6-16,22 1-29 15,1-22 0-15,24-5-3 0,8-23 2 16</inkml:trace>
  <inkml:trace contextRef="#ctx0" brushRef="#br2" timeOffset="640467.6327">16069 12689 68 0,'0'0'39'0,"11"-6"-1"15,9-7 1-15,19-5-28 16,6 2-9-16,9 1-1 16,9 3 0-16,-1 3 1 15,-6 7-1-15,-9 7-1 16,-12 10 0-16,-19 11 0 15,-17 12 0-15,-17 10-2 16,-16 9 2-16,-8 4-1 16,-4 2 2-16,3-5-1 15,8-2 0-15,17-12 1 16,18-10-1-16,22-12 1 15,20-13 0-15,18-6 0 16,9-6 0-16,6 2 0 0,-7 1 1 16,-9 7 0-16,-21 8 0 15,-24 13 0-15,-29 9-1 16,-26 7 0-16,-18 5 0 15,-11 3-1-15,-3-4-1 16,-1-6-3-16,20-3-28 16,6-27-8-16,28-8 0 15,12-23-2-15</inkml:trace>
  <inkml:trace contextRef="#ctx0" brushRef="#br2" timeOffset="665190.0467">6896 13035 61 0,'-20'4'39'16,"-2"-10"-1"-16,12 4 1 15,0-12-25-15,21 2-12 16,16-3-1-16,14 3 0 15,10-1 0-15,12 7-1 16,3 7 1-16,2 8 0 16,-4 9-1-16,-8 7 0 15,-14 11 1-15,-12 8 0 16,-18 6 0-16,-14 6-1 15,-18 1 1-15,-10 2-1 16,-10-2 1-16,-1-7-1 16,0-6 0-16,3-7-1 15,9-14 1-15,14-9 0 16,15-14 0-16,23-2 0 0,20-12 1 15,18-6-1-15,11 3 1 16,11 2-1-16,1 5 2 16,-4 12-1-16,-16 14 1 15,-22 21 0-15,-28 15-1 16,-29 19 1-16,-25 15-1 15,-28 8 0-15,-14 5-1 16,-12 2 1-16,-5-8-2 16,1-11 1-16,14-16-3 15,12-15 0-15,23-15-8 16,9-26-28-16,40-10-2 15,-5-26-2-15,33-9 0 16</inkml:trace>
  <inkml:trace contextRef="#ctx0" brushRef="#br2" timeOffset="691899.5742">12463 12644 69 0,'-22'-3'37'0,"22"3"-1"16,-15-11 1-16,26 6-34 15,11-7-1-15,14-1 1 16,8 0-2-16,11-1 2 0,3 2-2 16,0 4 1-16,-2 4-1 15,-8 6 0-15,-14 7-1 16,-14 10 0-16,-13 5 0 15,-18 8 0-15,-15 8 0 16,-8 5 1-16,-6 6-1 16,-2-1-1-16,5-3 1 15,11-6 0-15,11-5 0 16,11-9 0-16,19-11 0 15,17-7 0-15,13-7 0 16,8-3 0-16,3 5 1 16,0 4 0-16,-7 7 0 15,-10 10 1-15,-18 12 0 16,-20 13-1-16,-26 8 1 15,-19 9-1-15,-14 5 0 0,-10-1-1 16,-2-3 1-16,3-7-3 16,14-10-1-16,9-23-9 15,30-4-26-15,14-24 0 16,26-17-2-16,14-19 0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49:19.17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848 5971 21 0,'11'0'22'16,"-11"0"-1"-16,0 10 1 15,0-10-26-15,-13 14 1 16,13-14 2-16,-12 11 2 15,12-11-1-15,-11 8 0 16,11-8 0-16,-15 9 1 16,15-9 0-16,-21 15 0 15,7-6 0-15,-1 0 1 16,0 2 0-16,1-1-1 15,-1 0 1-15,2 1-1 0,-3-1 1 16,3 2-1-16,0-1 0 16,-5 0 1-16,6 0 0 15,-2 1-1-15,1 3 1 16,0-4 0-16,5 4 1 15,-3-2 0-15,6 3 0 16,-1-2-1-16,3 2 1 16,-2-1-1-16,5 1 0 15,-1-2 0-15,1 4-1 16,3-5 0-16,2 3 0 15,-2-1 0-15,7 1 0 16,0-3-1-16,2 0 1 16,3-3-1-16,1-3 1 0,0-3-1 15,5-4-1 1,-1-5 1-16,1-3 0 0,-3-5-1 15,1-2 1-15,-4-4 0 16,4-3-1-16,-2-1 1 16,-5-3 0-16,-1 3 1 15,0 1-1-15,-2 2 0 16,-2 3 1-16,-2 2-1 15,-5 15 1-15,5-17 1 16,-5 17 0-16,0 0 0 16,0 0 1-16,5-10 0 15,-5 10 0-15,0 0 0 16,0 0-1-16,0 0-1 15,0 0 1-15,0 0-2 0,0 0 0 16,1 10 0-16,-1-10-3 16,1 12-4-16,-1-12-20 15,0 0-3-15,-8 13-1 16,-3-9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1T23:51:42.88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18688 14788 12 0,'0'0'12'15,"0"0"-3"-15,-10 0-2 16,10 0-1-16,0 0-1 15,-14 2-3-15,14-2 0 16,0 0-1-16,0 0 0 16,0 0 0-16,0 0 0 15,0 0 0-15,0 0 0 16,0 0 1-16,0 0 0 15,0 0-1-15,-9-7 0 16,9 7 0-16,0 0 0 16,-13-2 0-16,13 2 0 0,-11-1-1 15,11 1 1-15,-13 0 1 16,13 0 0-16,-14 0-1 15,14 0 1-15,-15 1-1 16,15-1 0-16,-14 2 1 16,14-2-2-16,-14 2 0 15,14-2 0-15,-12 1 0 16,12-1 0-16,-10 1 2 15,10-1-2-15,-12 0 0 16,12 0 1-16,-9 1-1 16,9-1 0-16,-15 2 0 15,15-2 0-15,-19 4 0 16,19-4 0-16,-15 4 0 15,15-4 1-15,-19 11-1 16,19-11 0-16,-18 9 0 0,18-9 1 16,-19 9-1-16,19-9 1 15,-19 11-1-15,19-11 1 16,-19 9-1-16,19-9 0 15,-17 9 1-15,17-9-1 16,-14 10 0-16,14-10 0 16,-14 10 1-16,14-10-1 15,-15 11 0-15,15-11 1 16,-15 11 0-16,15-11 0 15,-14 11 0-15,14-11 0 16,-14 10 0-16,14-10-1 16,-9 8 1-16,9-8 0 15,0 0-2-15,0 0 1 16,-10 12 0-16,10-12 0 0,0 0-1 15,0 0 1-15,-4 15 0 16,4-15 0-16,-1 10 0 16,1-10-1-16,-2 18 2 15,2-18-1-15,-1 17 0 16,-1-7 0-16,2 2 0 15,0-2 0-15,-2 3 0 16,2 1 0-16,1-3 0 16,0 0-1-16,1 3 1 15,1-1 0-15,-2 0 0 16,3 2 0-16,-1-2 0 15,1 1 0-15,-1 2 0 16,2 0 0-16,-2 0 0 16,2 1 0-16,1 1 0 0,-2-1 0 15,1-2 0-15,2 1 0 16,-1-3 0-16,-1 1 0 15,4-3-1-15,-2 1 1 16,2-2 0-16,-9-10 0 16,17 17-1-16,-17-17 1 15,20 15 0-15,-20-15-1 16,20 12 1-16,-20-12-1 15,20 8 1-15,-20-8 0 16,20 6-1-16,-20-6 1 16,16 5 0-16,-16-5 0 15,18 5 0-15,-8-3 1 16,-10-2-2-16,23 5 1 0,-12-4-1 15,3-2 0 1,-1 0-1-16,-1-3 0 0,1 2-1 16,-3-3 1-16,-10 5 1 15,18-6 0-15,-18 6 1 16,0 0-3-16,14-5-9 15,-14 5-13-15,0 0 1 16</inkml:trace>
  <inkml:trace contextRef="#ctx0" brushRef="#br0" timeOffset="1433.1433">19203 14926 4 0,'0'0'23'0,"0"0"0"15,0 0-18-15,-14-12-1 16,14 12-1-16,-7-13 0 16,7 13 0-16,-10-14 0 15,10 14 1-15,-17-13 1 16,17 13 1-16,-18-9-1 15,18 9 1-15,-22-4-1 16,22 4-2-16,-26 2 0 16,26-2 0-16,-21 8-2 15,21-8 0-15,-19 15 0 16,8-6-1-16,11-9 0 15,-18 20 0-15,11-10 0 16,-2 1 0-16,1-1-1 0,3 1 2 16,5-11-2-16,-10 18 2 15,10-18-1-15,-5 15 0 16,5-15 0-16,-4 14 0 15,4-14 0-15,0 15 0 16,0-15 0-16,2 17 0 16,1-6-1-16,0 1 2 15,-1-1-2-15,2 4 2 16,2 2-2-16,2-1 1 15,0 1 0-15,2-3 0 16,1 3-1-16,3-3 1 16,1 3-1-16,2-7 0 15,2 0 0-15,-3-2 0 16,6 1 0-16,-1-3 0 0,0 0 1 15,-1-3-1-15,1 1 1 16,-1-2 0-16,0-2 0 16,-3-1-1-16,0-1 0 15,-3-3-1-15,1 0 1 16,-4-2 0-16,-1 3 0 15,-10 4 0-15,14-9 1 16,-14 9 1-16,0 0-1 16,5-11 0-16,-5 11 0 15,-7-15 0-15,0 5 0 16,1 1 0-16,-2-6 1 15,-1 1 0-15,-1-1 1 16,4 4-1-16,-5 1 1 0,11 10-1 16,-15-15 1-16,15 15-2 15,-15-8 1-15,15 8-1 16,-15-5 0-16,15 5 0 15,-17 0-1-15,6 1-2 16,11-1-5-16,-16 11-19 16,16-11-1-16,-12 3-1 15</inkml:trace>
  <inkml:trace contextRef="#ctx0" brushRef="#br0" timeOffset="2456.2456">19621 15024 14 0,'0'0'28'15,"11"-13"0"-15,-11 13-1 16,4-12-26-16,-4 12-1 15,0 0 1-15,11-12 0 16,-11 12 1-16,0 0 0 0,0 0 1 16,15 19-1-16,-10-3 0 15,3 5 1-15,-2 3-1 16,7 7 0-16,-5 3-2 15,5 5 1-15,-2 0-1 16,2 5 1-16,-1-3-1 16,-2 2 0-16,-1 0 1 15,2-2-2-15,-2-4 2 16,-1-3-2-16,-2-4 1 15,0-7-1-15,-4-4 1 16,1-3-1-16,-3-16 0 16,2 14 1-16,-2-14 0 15,0 0-1-15,0 0 1 0,-11-22 1 16,3 3-2-16,-1-8 2 15,-2-10-2-15,-3-7 1 16,1-9-1-16,-5-5 1 16,2-7-1-16,0-1 1 15,5 1 0-15,1 2-1 16,6 8 1-16,4 8 0 15,5 7 1-15,5 13-1 16,5 7 1-16,5 13 0 16,6 8-1-16,-1 10 1 15,4 7-1-15,-1 6 0 16,2 4 0-16,-3 2 1 15,-3 0-2-15,-4 0 2 16,-6-2-1-16,-2-1 1 0,-7-4 0 16,-4-1 0-16,-6-4 0 15,-1-1 1-15,-10-3-1 16,1 0 0-16,-4-9 1 15,-2 2-2-15,-1-3 0 16,-2-7-2-16,3 5-6 16,-6-14-20-16,9 1-3 15,0-4-1-15</inkml:trace>
  <inkml:trace contextRef="#ctx0" brushRef="#br0" timeOffset="3404.3404">20364 15052 26 0,'-9'23'29'0,"6"6"1"16,-5 2-10-16,2-7-19 15,5 4 0-15,2 0 0 16,5-3-1-16,2 2 0 15,4-2 0-15,2-1-1 16,-1-1 1-16,2-1-1 0,0-1 0 16,-4-3 1-16,-2-2 0 15,-2-1 0-15,-3-2 0 16,-2-1 1-16,-2-12-1 15,0 17 0-15,0-17-1 16,0 0 0-16,-14 5 0 16,14-5-1-16,-23-19 1 15,10 1-1-15,-6-4 2 16,4-7-1-16,-2-6 1 15,1-4 0-15,3-5-1 16,2-3 1-16,6-4-1 16,0-2 0-16,3-2-1 15,6 0 1-15,1 0-1 16,7 6 1-16,-3 4-1 0,8 9 1 15,-1 5-1-15,3 12 4 16,3 8-2-16,-3 9 1 16,1 10 0-16,-1 3 1 15,1 10 0-15,-2 1 0 16,1 8 0-16,-5-2 0 15,1 6 1-15,-7-2-1 16,0 3 0-16,-6 0-1 16,-1-3 1-16,-4-1-1 15,-2 0 1-15,-5-3-1 16,1-3 1-16,-5-5-1 15,-4-5 0-15,0-5 0 16,-3-4-1-16,0-5-1 16,-3-8-3-16,6 3-9 15,-1-8-17-15,2-5 0 0,7 1 0 16</inkml:trace>
  <inkml:trace contextRef="#ctx0" brushRef="#br0" timeOffset="4259.4259">20879 15073 21 0,'0'0'30'0,"0"0"0"15,0 0 0-15,0 0-27 16,0 0-3-16,13-1 0 16,-2-1-1-16,4 0 1 15,3-1 0-15,2 2-1 0,2-2 1 16,2 1 0-16,1 0 0 15,2-1-1-15,1 1 2 16,0-3-1-16,1 0 0 16,-1-1 0-16,2-1 1 15,-6-1-1-15,-1 1 0 16,-6-3 0-16,-1 2 0 15,-3-3 1-15,-4 0-1 16,-6-2 0-16,-1 0 0 16,-6-2 0-16,0 0 0 15,-4-1 1-15,-4 1-1 16,-2 1 0-16,-1 0 0 15,-2 3 0-15,-4 1 0 16,2 0 0-16,1 3 0 0,-2 3 0 16,-2 1 1-16,1 2-1 15,3 2 0-15,-4 3 1 16,6 3-1-16,-2 2 1 15,3 4 0-15,0-1-1 16,2 6 1-16,3 3 0 16,1 0-1-16,2 4 0 15,0 1 0-15,4 3 0 16,1 0 0-16,2 1 0 15,4 2 0-15,1 0 0 16,6 1 0-16,3 1 0 16,3 0 0-16,5-1 0 15,4-2 0-15,3-2-1 0,2-4 1 16,5-4-1-1,2-5 0-15,0-4-1 0,0-7 0 16,5-3-2-16,-5-10-1 16,5 3-7-16,-7-6-18 15,-2-4 0-15,-3 5 1 16</inkml:trace>
  <inkml:trace contextRef="#ctx0" brushRef="#br0" timeOffset="5138.5138">21600 14962 14 0,'-2'16'30'0,"2"-16"-2"16,-3 15 2-16,3-15-28 15,3 19-2-15,3-7 0 16,3 5 0-16,2 1 1 16,1 6 0-16,5 4 0 15,-3 0 0-15,4 3 1 16,-5-1 1-16,2 1-1 15,-6-5 1-15,3 1-1 16,-9-5 0-16,4-3 0 16,-7-5-1-16,0-1 0 15,0-13 0-15,-5 14-1 0,5-14 0 16,-12 2 0-16,12-2 0 15,-21-12-1-15,8 2 1 16,-2-7 0-16,-1-3 0 16,0-5-1-16,-1-2 2 15,1-2-1-15,1-1 0 16,2-2 0-16,2 0 0 15,2 1-1-15,2-2 1 16,2 4 0-16,3-5 1 16,4 2-2-16,3-3 2 15,4 4-1-15,4-1 0 16,4 3 0-16,2 4 1 15,0 0-1-15,4 10 0 16,3 3-1-16,-1 7 1 0,0 7 0 16,-2 5 0-16,2 8 0 15,2 3 0-15,0 7 0 16,-2 0 1-16,1 6 0 15,-3 1-1-15,-1-2 1 16,-3-3-1-16,-3-4 0 16,-4 0-2-16,-5-11-1 15,1-1-4-15,-8-11-8 16,-4-10-17-16,0-1 1 15,2-8 0-15</inkml:trace>
  <inkml:trace contextRef="#ctx0" brushRef="#br0" timeOffset="29346.9344">18701 18167 17 0,'0'0'24'16,"0"0"-14"-16,0 0-1 15,0 0-1-15,0 0 0 16,0 0 1-16,0 0-3 16,0 0 1-16,0 0-2 15,0 0-1-15,0 0-1 16,0 0-1-16,-35 62-1 15,35-62-1-15,5 75 0 16,-2-32-2-16,1 4-1 0,-1 0-1 16,3 2-6-16,-2-1-10 15,1 0-10-15,2-4 0 16</inkml:trace>
  <inkml:trace contextRef="#ctx0" brushRef="#br0" timeOffset="29686.9684">18585 18428 32 0,'0'0'33'0,"0"0"0"16,0 0-15-16,51-4-16 16,-51 4 0-16,52-14-3 15,-52 14-4-15,62-9-7 16,-62 9-19-16,61-13-1 15,-61 13 0-15</inkml:trace>
  <inkml:trace contextRef="#ctx0" brushRef="#br0" timeOffset="29916.9914">19208 18202 25 0,'0'0'31'16,"20"52"-1"-16,-20-52-25 15,13 52-3-15,-13-52-1 16,14 68-6-16,-14-68-7 15,10 74-9-15,-10-74-9 0</inkml:trace>
  <inkml:trace contextRef="#ctx0" brushRef="#br0" timeOffset="30121.0118">19194 17949 34 0,'0'0'16'0,"0"0"-15"15,-8-53-2-15,8 53-31 16</inkml:trace>
  <inkml:trace contextRef="#ctx0" brushRef="#br0" timeOffset="30423.042">19618 17743 13 0,'0'0'31'16,"0"0"1"-16,0 0 0 16,51 27-26-16,-51-27-5 15,0 0 1-15,26 73 1 16,-26-73-3-16,18 76-1 15,-9-30-2-15,-1 6-2 16,-4 3-5-16,13 6-8 16,-6 2-15-16,-3-2 1 15</inkml:trace>
  <inkml:trace contextRef="#ctx0" brushRef="#br0" timeOffset="30631.0628">19646 18366 34 0,'0'0'34'15,"0"0"1"-15,-28-44-4 16,28 44-37-16,0 0-14 15,0 0-14-15,47-25 2 16,-47 25-2-16</inkml:trace>
  <inkml:trace contextRef="#ctx0" brushRef="#br0" timeOffset="31274.1271">20322 18066 11 0,'0'0'32'16,"0"0"0"-16,0 0 0 15,0 0-29-15,0 0 1 16,0 0-1-16,0 0-2 15,0 0 1-15,0 0-1 0,-48 0 0 16,48 0 0-16,0 0 1 16,-60 40-2-16,60-40 0 15,-41 45 0-15,41-45-1 16,-38 60 0-16,38-60 0 15,-29 71 0-15,29-71-1 16,-17 73 0-16,17-73 0 16,-4 69 1-16,4-69 1 15,13 54-1-15,-13-54 1 16,0 0-1-16,36 47 2 15,-36-47-1-15,0 0 0 16,51-7-1-16,-51 7 0 16,0 0 0-16,47-56 0 15,-47 56 1-15,26-57-2 16,-26 57 1-16,21-60 0 0,-21 60 1 15,14-55-2-15,-14 55 1 16,8-46 0-16,-8 46 0 16,0 0 2-16,0 0-1 15,0 0 2-15,0 0-2 16,0 0 2-16,0 0-2 15,0 0-1-15,37 58-8 16,-37-58-20-16,15 69-3 16,-15-69 0-16</inkml:trace>
  <inkml:trace contextRef="#ctx0" brushRef="#br0" timeOffset="35733.573">19712 17882 21 0,'0'0'26'16,"0"0"-7"-16,-3-43-6 16,3 43-2-16,0 0-3 15,0 0-1-15,0 0 0 16,0 0 0-16,0 0-2 15,0 0-1-15,0 0-1 16,0 0 0-16,0 0-3 16,0 0 0-16,0 0 1 15,0 0-1-15,3 53 0 0,-3-53 0 16,0 0 0-16,8 64-1 15,-8-64 2-15,5 54 0 16,-5-54-1-16,6 61 1 16,-6-61-1-16,6 68 0 15,-6-68 0-15,7 75 0 16,-7-75-1-16,7 76 1 15,-7-76 0-15,6 78-1 16,-6-78-1-16,6 77 2 16,-6-77 1-16,8 70-2 15,-8-70 1-15,6 66 0 16,-6-66 0-16,6 56 1 15,-6-56-1-15,5 53-1 16,-5-53 0-16,4 47 0 0,-4-47 2 16,0 0 0-16,4 55-1 15,-4-55 1-15,0 0 1 16,0 0 0-16,2 45-1 15,-2-45 1-15,0 0-5 16,0 0-2-16,0 0-7 16,0 0-21-16,0 0 0 15,0 0-1-15</inkml:trace>
  <inkml:trace contextRef="#ctx0" brushRef="#br0" timeOffset="36369.6366">19567 18317 15 0,'0'0'29'0,"0"0"0"16,-32-44-21-16,32 44 0 15,0 0 0-15,0 0-1 16,0 0-2-16,50-42 1 0,-50 42 0 16,0 0-2-16,54-26-3 15,-54 26 1-15,48-19-1 16,-48 19 0-16,57-15 2 15,-57 15-2-15,55-12 0 16,-55 12 1-16,55-11 1 16,-55 11-4-16,47-6-10 15,-47 6-21-15,0 0-4 16,59-5 2-16</inkml:trace>
  <inkml:trace contextRef="#ctx0" brushRef="#br0" timeOffset="37699.7696">20569 18132 19 0,'0'0'28'0,"0"0"4"16,0 0-20-16,0 0-4 15,0 0-1-15,0 0-2 16,0 0 2-16,5-46-1 16,-5 46 0-16,0 0-1 15,0 0 0-15,-25-44-2 16,25 44-1-16,0 0 3 0,0 0-4 15,-42-44 3-15,42 44-3 16,0 0 0-16,0 0-1 16,-57-23 0-16,57 23 0 15,0 0 0-15,-52 3-1 16,52-3-3-16,0 0 3 15,-53 16 1-15,53-16 0 16,0 0 0-16,-51 37 0 16,51-37-1-16,0 0 1 15,-45 56 1-15,45-56-2 16,-27 45 1-16,27-45-1 15,-21 55 0-15,21-55 1 16,-11 62-1-16,11-62 1 16,-7 66-1-16,7-66 0 15,2 73-1-15,-2-73 2 0,10 74-1 16,-10-74 1-16,22 67 0 15,-22-67 0-15,27 59 0 16,-27-59 1-16,35 42 1 16,-35-42-2-16,0 0 1 15,61 31 0-15,-61-31 0 16,0 0 0-16,65-15 0 15,-65 15-1-15,0 0 1 16,63-56-1-16,-63 56 0 16,34-49 0-16,-34 49 1 15,30-55-1-15,-30 55 0 16,25-58 0-16,-25 58-3 15,19-55 1-15,-19 55 1 16,12-52 0-16,-12 52-1 0,10-46 0 16,-10 46 0-16,0 0 1 15,7-54 3-15,-7 54-2 16,0 0-2-16,3-44 3 15,-3 44-1-15,0 0 0 16,0 0 0-16,0 0 0 16,-1-45 0-16,1 45 0 15,0 0 2-15,0 0-3 16,0 0 1-16,0 0-1 15,0 0 1-15,0 0-1 16,0 0 1-16,0 0 0 16,0 0-1-16,0 0 1 15,0 0 0-15,0 0 0 16,0 0 0-16,0 0 0 0,0 0 0 15,0 0 0-15,0 0 0 16,-6 50-1-16,6-50 1 16,0 0 0-16,0 0 0 15,-1 53 0-15,1-53-1 16,0 0 1-16,0 48 0 15,0-48 0-15,-2 42-1 16,2-42 1-16,3 47-1 16,-3-47 1-16,0 53 0 15,0-53 1-15,1 51-2 16,-1-51 1-16,1 52 0 15,-1-52 0-15,2 49 0 16,-2-49 0-16,5 45-1 16,-5-45-1-16,0 0-5 0,6 57-10 15,-6-57-17-15,0 0 0 16,0 0 1-16</inkml:trace>
  <inkml:trace contextRef="#ctx0" brushRef="#br0" timeOffset="38854.8851">20974 18230 21 0,'0'0'24'16,"0"0"-15"-16,0 0-8 16,0 0 0-16,0 0 1 15,0 0-1-15,0 0 1 16,0 0 1-16,0 0 1 15,0 0 0-15,0 0-1 16,0 0 1-16,0 0 0 16,0 0 0-16,0 0-2 15,0 0 0-15,0 0-2 16,0 0 1-16,0 0-1 15,0 0 0-15,0 0 0 16,0 0 1-16,0 0-1 0,0 0 1 16,0 0-1-16,0 0 1 15,0 0 0-15,0 0-1 16,0 0 2-16,0 0-1 15,0 0 1-15,0 0 0 16,0 0 0-16,0 0 0 16,0 0 0-16,0 0 0 15,0 0 0-15,0 0-1 16,0 0 1-16,0 0-1 15,0 0 0-15,0 0 0 16,0 0 0-16,0 0 1 16,0 0-1-16,25 47 0 15,-25-47 0-15,0 44 0 16,0-44-1-16,3 57-1 0,-3-57 1 15,0 62 0-15,0-62 1 16,0 66-1-16,0-66 0 16,3 62 0-16,-3-62 1 15,0 55-1-15,0-55 0 16,1 45 0-16,-1-45-1 15,0 0 1-15,0 0-1 16,0 0-1-16,0 0 0 16,0 0 0-16,0 0 0 15,0 0 0-15,0 0 0 16,28-56 0-16,-28 56 1 15,20-60-1-15,-20 60 1 16,26-64 0-16,-26 64-1 0,33-66 1 16,-33 66-1-1,37-67 1-15,-37 67 1 0,36-58 1 16,-36 58 1-16,38-46-1 15,-38 46 2-15,0 0-1 16,54-32 1-16,-54 32-1 16,0 0 1-16,49 13-1 15,-49-13 0-15,0 0 0 16,38 64-1-16,-38-64-1 15,23 67 0-15,-23-67-3 16,20 78-2-16,-20-78-10 16,14 81-18-16,-6-40 1 15,-8-41-1-15</inkml:trace>
  <inkml:trace contextRef="#ctx0" brushRef="#br0" timeOffset="39233.923">21771 18319 15 0,'0'0'33'16,"0"0"0"-16,44 44 0 16,-44-44-31-16,0 0 1 15,18 68 0-15,-18-68-1 16,18 60 0-16,-18-60 0 15,17 70-3-15,-17-70-2 16,14 69-6-16,-14-69-8 16,13 69-17-16,-13-69 0 15</inkml:trace>
  <inkml:trace contextRef="#ctx0" brushRef="#br0" timeOffset="39573.957">21836 17975 53 0,'0'0'35'0,"0"0"-4"16,0 0-20-16,0 0-30 15,0 0-15-15,0 0-1 16,0 0 0-16</inkml:trace>
  <inkml:trace contextRef="#ctx0" brushRef="#br0" timeOffset="40207.0203">22177 18411 12 0,'0'0'31'15,"0"0"0"-15,0 0 2 16,-23-41-29-16,23 41-1 15,0 0-1-15,0 0 0 0,0 0 1 16,9 42 0-16,-9-42 0 16,0 0-1-16,21 59 1 15,-21-59-2-15,21 53 0 16,-21-53 0-16,29 59-1 15,-29-59 0-15,38 59-1 16,-38-59 0-16,44 54 0 16,-44-54 2-16,50 40 0 15,-50-40 2-15,57 18 0 16,-57-18 1-16,53-6 1 15,-53 6-3-15,56-32 1 16,-56 32-1-16,47-52 0 16,-47 52-2-16,42-69 0 15,-42 69 0-15,32-70 0 0,-32 70 1 16,22-68 0-16,-22 68 0 15,12-61-2-15,-12 61 1 16,4-46-2-16,-4 46 0 16,0 0-3-16,0 0-4 15,-13-41-13-15,13 41-16 16,0 0 2-16,0 0-1 15</inkml:trace>
  <inkml:trace contextRef="#ctx0" brushRef="#br0" timeOffset="41576.1572">22881 18417 14 0,'0'0'29'0,"47"-43"-7"15,-47 43-7-15,0 0-2 16,0 0-4-16,0 0 0 15,0 0-1-15,0 0-1 0,0 0-2 16,39 41 0-16,-39-41-2 16,0 0 0-16,15 47-2 15,-15-47 1-15,13 43-1 16,-13-43 0-16,11 53 0 15,-11-53-1-15,10 56 0 16,-10-56-1-16,7 53 1 16,-7-53-1-16,3 47 1 15,-3-47-1-15,0 0 3 16,2 47 1-16,-2-47-1 15,0 0 1-15,0 0 0 16,0 0-1-16,0 0 1 0,0 0 0 16,0 0-3-16,-10-63-1 15,10 63 0-15,-1-49-1 16,1 49 0-16,1-61 1 15,-1 61 0-15,5-65-1 16,-5 65 2-16,10-65 0 16,-10 65 0-16,17-61 0 15,-17 61-1-15,19-53 0 16,-19 53-1-16,27-42 1 15,-27 42 0-15,0 0 0 16,46-44 0-16,-46 44 1 16,0 0 1-16,51-8-3 15,-51 8 2-15,0 0 1 16,54 20-1-16,-54-20 0 15,0 0 1-15,45 48-1 0,-45-48 0 16,28 44 2-16,-28-44-2 16,22 48 0-16,-22-48 1 15,19 51 0-15,-19-51-1 16,15 48 0-16,-15-48 0 15,15 45 1-15,-15-45-1 16,0 0-1-16,15 54 0 16,-15-54-1-16,0 0 1 15,0 0 0-15,0 0 0 16,0 0 0-16,0 0 1 15,0 0-1-15,0 0 1 16,0 0 0-16,0 0-1 16,0 0 0-16,0 0 1 15,27-45-1-15,-27 45 0 0,0-43 1 16,0 43 0-16,1-50 0 15,-1 50 0-15,4-53 1 16,-4 53-1-16,10-54-1 16,-10 54 0-16,13-54 0 15,-13 54 1-15,15-50-3 16,-15 50 2-16,20-44-1 15,-20 44 3-15,0 0-1 16,36-53 0-16,-36 53 1 16,0 0-1-16,44-44 3 15,-44 44-2-15,0 0-1 16,0 0 1-16,56-38 0 15,-56 38 0-15,0 0 0 16,0 0 0-16,55-16-1 0,-55 16 2 16,0 0-1-16,0 0 0 15,47 17-1-15,-47-17 1 16,0 0 0-16,0 0-1 15,41 52 1-15,-41-52-1 16,0 0 0-16,26 59 0 16,-26-59 0-16,19 50 1 15,-19-50-1-15,17 52 0 16,-17-52 0-16,18 57 0 15,-18-57 0-15,17 59 1 16,-17-59-1-16,15 54 1 16,-15-54-1-16,14 52 1 15,-14-52 0-15,12 46-1 16,-12-46 0-16,7 42-2 15,-7-42-1-15,0 0-4 0,1 47-12 16,-1-47-16-16,0 0-1 16,0 0 0-16</inkml:trace>
  <inkml:trace contextRef="#ctx0" brushRef="#br0" timeOffset="63151.3145">12025 17752 2 0,'-5'51'7'16,"5"-51"0"-16,0 0-2 15,0 0-1-15,0 0-1 16,0 51-1-16,0-51 0 16,0 0-1-16,-1 53 0 15,1-53 0-15,0 0 0 16,0 60 0-16,0-60-1 15,-1 46 1-15,1-46-1 0,1 48 0 16,-1-48 0-16,1 47 0 16,-1-47 0-16,2 43 0 15,-2-43 0-15,1 42-1 16,-1-42 1-16,0 0-1 15,2 58 1-15,-2-58 0 16,0 0-1-16,5 47 0 16,-5-47 2-16,0 0-2 15,0 0 2-15,4 43-1 16,-4-43 0-16,0 0 0 15,0 0 0-15,0 0 1 16,0 0-1-16,0 0 0 16,0 0 0-16,10 42 0 15,-10-42 0-15,0 0 0 0,0 0 0 16,0 0 1-16,0 0 0 15,0 0 1-15,0 0-1 16,0 0 2-16,0 0-1 16,0 0 0-16,0 0 0 15,0 0-1-15,0 0 0 16,0 0 0-16,0 0 0 15,0 0 0-15,0 0-1 16,44-46 1-16,-44 46 0 16,0 0 0-16,0 0-1 15,0 0 1-15,60-38-1 16,-60 38 0-16,0 0 1 15,51-25-1-15,-51 25 1 0,0 0-1 16,52-13 0 0,-52 13 0-16,0 0 1 0,47-2-1 15,-47 2 1-15,0 0-1 16,0 0 0-16,55 5 1 15,-55-5-1-15,0 0 0 16,0 0-1-16,0 0-6 16,0 0-15-16,0 0-2 15</inkml:trace>
  <inkml:trace contextRef="#ctx0" brushRef="#br0" timeOffset="64293.4287">12697 18250 10 0,'0'0'8'0,"0"0"0"16,50-11-2-16,-50 11-2 15,0 0-1-15,47-14-2 16,-47 14 0-16,0 0 1 16,48-19 0-16,-48 19 1 15,0 0 0-15,0 0 1 16,57-37 0-16,-57 37-1 15,0 0 0-15,0 0 0 16,40-45-1-16,-40 45 0 16,0 0 0-16,0 0-2 15,15-53 1-15,-15 53 0 16,0 0 0-16,-3-42 1 0,3 42 0 15,0 0 0-15,0 0 2 16,-14-47-1-16,14 47-3 16,0 0 3-16,0 0-1 15,0 0 0-15,-38-40-1 16,38 40 1-16,0 0-1 15,0 0 0-15,0 0 1 16,0 0 0-16,-56-27-2 16,56 27 0-16,0 0 0 15,0 0-1-15,0 0 0 16,-50 10-1-16,50-10 0 15,0 0 2-15,0 0-1 16,0 0 2-16,-51 39-2 16,51-39 2-16,0 0-2 0,0 0 2 15,-32 55-1-15,32-55-1 16,0 0 0-16,-18 51 1 15,18-51-1-15,0 0 1 16,-14 61-1-16,14-61 0 16,-4 40 1-16,4-40 0 15,-3 41-1-15,3-41 0 16,4 45 0-16,-4-45 0 15,9 42 1-15,-9-42-1 16,12 41 0-16,-12-41 0 16,0 0 1-16,31 55-1 15,-31-55 1-15,0 0 1 16,52 47-3-16,-52-47-3 0,0 0-10 15,66 28-12-15,-66-28 0 16</inkml:trace>
  <inkml:trace contextRef="#ctx0" brushRef="#br0" timeOffset="65132.5126">13616 18064 8 0,'0'0'25'0,"0"0"-15"15,0 0-1-15,0 0-1 16,0 0-1-16,0 0-2 15,0 0-1-15,-58 14-1 0,58-14 1 16,0 0-1-16,-55-12-1 16,55 12 0-16,0 0-1 15,-57 2 1-15,57-2-1 16,0 0 1-16,-53 19-2 15,53-19-1-15,0 0 1 16,0 0-1-16,-48 61 0 16,48-61-1-16,-12 51 0 15,12-51 0-15,-5 58 0 16,5-58-2-16,8 58 2 15,-8-58-1-15,15 52-1 16,-15-52 0-16,25 43 0 16,-25-43 2-16,0 0 0 15,46 39 0-15,-46-39 1 16,0 0 0-16,59-2 1 0,-59 2 1 15,0 0-1-15,59-47-2 16,-59 47 1-16,41-45-1 16,-41 45 2-16,36-49-2 15,-36 49 1-15,31-47 0 16,-31 47 2-16,24-43 0 15,-24 43 1-15,0 0 0 16,28-47 0-16,-28 47 0 16,0 0-1-16,0 0 0 15,0 0-1-15,0 0 0 16,0 0 0-16,0 0 0 15,0 0 0-15,0 0 1 0,0 0-1 16,0 0 1 0,0 0 0-16,0 0 0 0,37 50-1 15,-37-50-1-15,12 53-4 16,-12-53-7-16,13 63-10 15</inkml:trace>
  <inkml:trace contextRef="#ctx0" brushRef="#br0" timeOffset="66507.6501">14470 18042 13 0,'0'0'27'16,"0"0"0"-16,0 0-24 15,-57 5 1-15,57-5-1 16,0 0-2-16,0 0 1 16,-60 10-1-16,60-10-1 15,0 0 1-15,-52 12-1 16,52-12 0-16,0 0 0 15,0 0 1-15,-56 33-1 0,56-33 0 16,0 0 0-16,-31 46 0 16,31-46-1-16,-15 42 1 15,15-42-2-15,-8 53 2 16,8-53-2-16,-1 61 1 15,1-61-1-15,7 60 0 16,-7-60 0-16,12 58 1 16,-12-58 1-16,19 47-2 15,-19-47 1-15,0 0 1 16,36 49 0-16,-36-49-1 15,0 0 1-15,0 0 0 16,55 14 0-16,-55-14 0 16,0 0 0-16,0 0 0 15,45-53 1-15,-45 53 1 16,18-45-1-16,-18 45-1 0,16-51 0 15,-16 51 0-15,10-55-1 16,-10 55 1-16,10-56-1 16,-10 56 0-16,7-57 1 15,-7 57 0-15,8-59 1 16,-8 59 0-16,5-59-1 15,-5 59 0-15,4-56-1 16,-4 56-1-16,4-54-3 16,-4 54 1-16,56-73-1 15,-71 27 0-15,14 11-1 16,-20 1 2-16,18 5 0 15,-17 5 4-15,16 10 1 16,-18 0 0-16,22 14 1 16,0 0 0-16,0 0 0 0,-8-13 0 15,8 13 0-15,0 0-2 16,0 0 1-16,0 0-2 15,2-11 1-15,-2 11 0 16,0 0 0-16,0 0 2 16,0 0-1-16,11 0 2 15,-11 0-1-15,4 11 1 16,-4-11 0-16,6 15 1 15,-6-15-1-15,0 0 0 16,0 0 0-16,0 0 0 16,19 53 0-16,-19-53-2 15,0 0 1-15,14 57-1 16,-14-57 2-16,0 0-5 15,16 58 1-15,-16-58 0 0,11 49 0 16,-11-49 0-16,13 58 0 16,-13-58 1-16,14 62-1 15,-14-62 1-15,17 61 0 16,-17-61-1-16,19 60 0 15,-19-60 0-15,22 58 0 16,-22-58 0-16,22 55 0 16,-22-55 1-16,24 54-1 15,-24-54 1-15,28 51-1 16,-28-51 0-16,26 47 1 15,-26-47 0-15,0 0-3 16,35 53-4-16,-35-53-5 16,0 0-6-16,32 41-7 15</inkml:trace>
  <inkml:trace contextRef="#ctx0" brushRef="#br0" timeOffset="79418.9411">4361 14622 2 0,'0'0'21'0,"0"0"1"15,-9-8-8-15,9 8-13 16,0 0 0-16,-11-13 1 16,11 13 1-16,0 0 0 15,0 0 1-15,0 0 1 16,0 0 0-16,0 0 1 15,0 0-1-15,0 0 0 16,0 0-1-16,-9 11 1 16,9-11-2-16,-3 18 1 15,0-8-1-15,0 5 1 16,-2-2-1-16,1 5 0 15,-1-1-1-15,-1 1 0 16,-1-1-1-16,1 5 0 16,-2-2 0-16,1 3-2 0,-1-1 2 15,0 2-2-15,-1-1 2 16,2 6-2-16,-7-1 2 15,5 3-1-15,-6 0 0 16,1 2 2-16,-1-2-2 16,1-1 1-16,-1-1-1 15,2-6 0-15,4-3 0 16,-1-4 0-16,5-4 1 15,5-12-1-15,-10 18 0 16,10-18 0-16,-8 20 0 16,1-9 0-16,2 0 0 15,0 0 0-15,0-2 0 16,5-9 0-16,-8 15-1 15,8-15-3-15,-1 11-4 0,1-11-17 16,0 0-8-16,2-23 1 16,5 9-1-16</inkml:trace>
  <inkml:trace contextRef="#ctx0" brushRef="#br0" timeOffset="80101.0093">4344 14654 24 0,'0'0'30'0,"-5"12"-1"16,5-12 1-16,0 0-25 15,0 0-2-15,0 0 0 0,0 0 0 16,0 0-1-16,0 0 0 16,5 12 0-16,-5-12 0 15,0 0 0-15,0 0 1 16,10 13-1-16,-10-13 1 15,6 12 0-15,-1-2 0 16,0 0-1-16,5 4 1 16,-2 2-2-16,4 2 2 15,0 1-3-15,4 2 0 16,2 1 0-16,0 0-1 15,1 0 0-15,3 3 0 16,-3-1 1-16,2 4-1 16,-2-3 1-16,2 3 0 15,-3 3 0-15,3-1 1 16,-4 1-1-16,1-1 0 0,-4 0 0 15,0-1 0-15,-1-4 0 16,-3 1 1-16,-2-7-1 16,-2-1 0-16,-3-3-1 15,-1-4-1-15,2 2-1 16,-4-13-4-16,5 14-24 15,-5-14-4-15,0 0 0 16,-18-16 0-16</inkml:trace>
  <inkml:trace contextRef="#ctx0" brushRef="#br0" timeOffset="80650.0642">4249 15084 23 0,'0'-10'33'15,"0"10"0"-15,0 0-1 16,-5-14-25-16,5 14-4 15,0 0-1-15,0 0-1 0,0 0 0 16,0 0 0-16,0 0 0 16,0 0 0-16,13-5 1 15,-13 5 0-15,21 2 0 16,-5-1 0-16,-1 0 0 15,8 2-1-15,0 0 1 16,5 0-1-16,-2-2-1 16,1 3 1-16,2-4 0 15,0 0-1-15,-2-1 0 16,-3-1 1-16,-1 1-1 15,-2 0 0-15,-1 0 0 16,-3-1 1-16,-4 1-1 16,-2-1 0-16,-11 2 0 15,16-3-1-15,-16 3 0 16,0 0-2-16,0 0-3 0,0 0-20 15,0 0-8-15,-12 7-1 16,12-7 0-16</inkml:trace>
  <inkml:trace contextRef="#ctx0" brushRef="#br0" timeOffset="81187.1179">4769 14673 24 0,'0'0'29'15,"0"0"1"-15,0 0-1 16,0 0-25-16,0 0-1 16,0 0 0-16,-12 5 0 15,12 7 0-15,-4 1-1 16,4 5 1-16,0 5-2 0,3 5 1 15,-2-2-1-15,6 9 0 16,-1-3 0-16,6 6-1 16,-3-2 0-16,4 3-1 15,-3-3 2-15,3 2 0 16,-3 1-1-16,1 0 1 15,-6 0-1-15,4-4 0 16,-7-2 0-16,2-8 1 16,0 0-2-16,-2-7-1 15,3-3-2-15,-5-15-20 16,0 0-8-16,1-12-1 15,-1 1 0-15</inkml:trace>
  <inkml:trace contextRef="#ctx0" brushRef="#br0" timeOffset="82075.2067">5067 14948 16 0,'0'0'29'16,"0"0"1"-16,0 0-2 15,0 0-24-15,0 0-2 16,0 0 0-16,0 0 1 16,10 0-1-16,-10 0 0 15,3 14 1-15,1-4 0 16,-4 1-1-16,5 4 1 15,-2 1-1-15,3 5 1 16,-2-2-2-16,6 2 1 16,1-1-1-16,4 0 0 15,2 0-1-15,6 0 1 16,0-3 0-16,1-1-1 0,3-3 0 15,1-3 0-15,2-1 0 16,-1-2 1-16,0-6-1 16,2-1 0-16,-3-5 1 15,-2-2-1-15,1-6 1 16,-5-1-1-16,-1-1 1 15,-3-4 0-15,0-3-1 16,-4-2 1-16,-3-4-1 16,2 2 0-16,-2 1 1 15,-2-1-1-15,-5 1 0 16,3 6 1-16,-4 1 0 15,-1 7-1-15,-1 1 2 0,-1 10-1 16,0 0 0 0,-1-12 0-16,1 12 0 0,0 0-1 15,0 0 1-15,0 0-1 16,0 0-1-16,0 0 1 15,-2 10 0-15,3 2 1 16,-1 2-1-16,0 8 1 16,1 3-1-16,1 6 1 15,-2-1-1-15,4 5 1 16,-3-1-1-16,2 3 0 15,1-4 0-15,1-3 0 16,-3-3 0-16,2-4 0 16,-1-2-1-16,0-4 1 15,0-4-1-15,-3-13 0 16,7 14-1-16,-7-14 0 0,0 0-1 15,12 1-1-15,2 0-2 16,-9-14-11-16,10 11-16 16,-2-9-1-16,2-1 1 15</inkml:trace>
  <inkml:trace contextRef="#ctx0" brushRef="#br0" timeOffset="83066.3058">5976 14881 27 0,'0'0'32'0,"0"0"-1"16,0 0 0-16,0 0-29 15,0 0-3-15,0 0 1 16,2 14 0-16,-2-14 1 15,-3 15 0-15,3 0 2 16,-4 2 0-16,3 8 1 16,-2-2 0-16,4 8-1 15,-4-5 1-15,8 3-1 16,-4 1-2-16,5-2 1 15,-1-3-2-15,3-2 1 0,-4-3-1 16,2-4 0-16,-2-2 0 16,-2-4 1-16,-2-10 0 15,0 0-1-15,0 0 1 16,-2-10 0-16,-2-7 0 15,2-3-1-15,-2-5 1 16,3-5-1-16,0-4 0 16,6-2 0-16,2 2 0 15,3 0 0-15,3 3 0 16,4 2 0-16,3 6 1 15,4 4-1-15,2 6 0 16,2 6 0-16,-1 8 1 16,2 7 0-16,-1 6 0 15,0 8 0-15,-4 7 0 16,-4 4 0-16,-3 3 0 0,-2 2 0 15,-5 0 0-15,-2-3 1 16,-4-5-2-16,0-5 0 16,-3-7 0-16,-2-7 0 15,1-11 1-15,0 0-2 16,-12-9 1-16,8-7 0 15,-2-5 0-15,2-7-2 16,4-1 2-16,5-3-1 16,4 0 1-16,5 0-1 15,5-1 1-15,7 2 0 16,4 3 1-16,5 5 0 15,2 6 1-15,0 4-1 16,2 9 0-16,-2 5 0 16,-3 8 0-16,-1 7 0 0,-2 6 0 15,-5 5-1-15,-2 2 1 16,-6 4-1-16,-1 1 1 15,-2-2-1-15,-7 0 0 16,0-2 1-16,-3-1-1 16,-4-5 1-16,0 1-1 15,-2-3 0-15,1-2 0 16,-5-2 1-16,3 0-2 15,-3-6 1-15,5-12-1 16,-4 14 0-16,4-14-1 16,0 0-1-16,0 0-2 15,-4-22 1-15,9 10-1 16,-5-13-2-16,10 13-5 15,-10-18-10-15,13 11-13 0,-5-3 1 16,5 7 0-16</inkml:trace>
  <inkml:trace contextRef="#ctx0" brushRef="#br0" timeOffset="83428.342">7021 14955 35 0,'0'0'20'16,"9"-14"0"-16,-9 14-1 0,0 0-4 15,12 0-3-15,-12 0-3 16,0 0-1-16,0 0-2 15,-2 23 0-15,1-10-2 16,5 8 0-16,-4 4-2 16,3 2-1-16,1 5 0 15,-1 1 0-15,2 1-1 16,1 0 0-16,2-2 0 15,-4-5 0-15,1-5 0 16,0-3-1-16,-1-4 0 16,-4-15-3-16,7 18-9 15,-7-18-22-15,-2-14-1 16,-4-5 0-16,3-2 0 15</inkml:trace>
  <inkml:trace contextRef="#ctx0" brushRef="#br0" timeOffset="83797.3789">7094 14768 43 0,'4'11'35'15,"-4"-11"0"-15,0 0 0 16,-2 14-33-16,2-14-1 15,0 10-3-15,0-10 0 16,0 0-4-16,12 16-10 16,-12-16-19-16,0 0 0 15,0 0 1-15</inkml:trace>
  <inkml:trace contextRef="#ctx0" brushRef="#br0" timeOffset="84510.4502">7232 14961 15 0,'0'0'33'15,"0"0"-1"-15,-3-12 1 16,3 12-23-16,0 0-4 15,8 14-1-15,-8-14-3 16,5 26 0-16,-3-8 0 16,1 9 1-16,-2-2-1 15,1 6 0-15,-3-3 0 16,2 1 1-16,-4-2-1 15,3-4 0-15,-5-4-1 16,4-5 1-16,-3-4-1 16,4-10 0-16,0 0-1 0,0 0 0 15,-2-27 0-15,6 4 0 16,1-2 0-16,6-8-1 15,3-1 1-15,4-2-1 16,5 6 1-16,3 3 0 16,4 5 1-16,2 7-1 15,4 9 1-15,0 7 0 16,0 7-1-16,-2 11 1 15,0 2 0-15,-1 4 0 16,-4 1 0-16,-2 7 0 16,-7-3-1-16,-2-1 0 15,-2-5 1-15,-6-2-1 16,-4-6 0-16,-1 0 2 15,-2-6-2-15,-3-10-2 16,1 11 0-16,-1-11-1 0,0 0-3 16,0 0-15-16,0 0-14 15,-1-15-3-15,1 15 2 16</inkml:trace>
  <inkml:trace contextRef="#ctx0" brushRef="#br0" timeOffset="84908.49">7888 14981 37 0,'0'0'34'0,"-9"12"0"16,9-12-2-16,-14 8-32 15,14-8 0-15,-9 18 0 16,4-7 1-16,3 5 1 16,0 3 0-16,1 6 0 15,-2-1 1-15,6 6 0 16,-3-3-1-16,4 2 0 15,1-3-1-15,2-4 0 16,1-1-2-16,-3-6 0 16,4 1-2-16,-9-16-1 0,19 17-19 15,-19-17-12-15,13-7 0 16,-10-12-1-16</inkml:trace>
  <inkml:trace contextRef="#ctx0" brushRef="#br0" timeOffset="85161.5153">7923 14763 75 0,'5'12'37'16,"-5"-12"-5"-16,-1 11-6 15,8-1-46-15,-7-10-18 16,0 0-1-16,0 0 2 15</inkml:trace>
  <inkml:trace contextRef="#ctx0" brushRef="#br0" timeOffset="85938.593">8077 14949 20 0,'5'-10'29'0,"-5"10"1"16,14-10 1-16,-14 10-27 15,0 0 0-15,0 0 1 16,11 5 0-16,-11-5-1 0,5 20 1 16,-6-8 0-16,5 8-1 15,-6 0 0-15,4 6-2 16,-2-1 0-16,5 3 0 15,-3 1-1-15,5 2 0 16,1-2 0-16,3-1 0 16,3-4-1-16,5-3 1 15,2-5-1-15,0-3 1 16,6-5-1-16,-2-6 0 15,4-5 0-15,3-5 0 16,-2-6 0-16,-1-5-1 16,1-6 1-16,-1-4 0 15,-3-7 0-15,0-1-1 16,-3-4 1-16,-7 2 0 0,2 1 0 15,-7 3 0-15,0 5 0 16,-4 5 1-16,-3 9-1 16,1 3 1-16,-5 13-1 15,0 0 0-15,0 0 0 16,0 0 0-16,10 17 0 15,-7-3 0-15,4 4 0 16,-2 3 1-16,2 2-1 16,0 4 1-16,1 2-1 15,2 1 1-15,-6 2-1 16,7 0 1-16,-4-1 0 15,0-1 0-15,-3-2-1 16,2-7 0-16,1-5-1 16,-7-16 0-16,15 13-1 0,-15-13-1 15,19-7-4-15,-15-13-14 16,10 9-14-16,-4-7-2 15,2 1 2-15</inkml:trace>
  <inkml:trace contextRef="#ctx0" brushRef="#br0" timeOffset="86815.6807">8868 14894 20 0,'-17'7'30'0,"17"-7"1"16,-12 9 0-16,12-9-26 15,-2 16-1-15,2-4 0 16,7 9 1-16,-5-6 0 15,8 12 1-15,-6-4-1 16,7 5 1-16,-7-4-1 16,6 4-1-16,-8-5-2 0,1 0 1 15,1-2-2-15,-1-5 0 16,-1-5 1-16,-2 1-1 15,0-12 0-15,0 10 0 16,0-10 0-16,-2-10 0 16,0-3-1-16,2-5 0 15,2-6 0-15,1-5 0 16,0-3-1-16,4-3 1 15,2 3 0-15,4-1-1 16,2 3 1-16,5 7-1 16,1 5 1-16,2 8 0 15,1 5 0-15,4 6 1 16,-2 8-1-16,1 7 1 15,1 7 0-15,-4 6 0 16,-4 1 0-16,2 6 0 0,-7 1 0 16,-1-4 0-16,-7 1-1 15,0-7 1-15,-5-3-1 16,-2-6 0-16,-2-8 0 15,2-10-1-15,-12-3 0 16,7-12 0-16,-1-6 0 16,0-5 0-16,6-7-1 15,0-4 1-15,6-2 0 16,5-1 0-16,6 1 1 15,5 1-1-15,2 7 2 16,7 4-1-16,3 7 1 16,1 10 1-16,1 8-1 15,2 10 0-15,-5 10 1 16,2 8 0-16,-5 7-1 0,-3 10 0 15,-5 2 0-15,-4 3 0 16,-5-1 0-16,-4 1-1 16,-3-8 0-16,-3-4 1 15,-3-10-2-15,-4-8-1 16,3-6-2-16,-4-24-10 15,5 12-24-15,0-32 0 16,3 7-2-16,-6-13 1 16</inkml:trace>
  <inkml:trace contextRef="#ctx0" brushRef="#br0" timeOffset="110606.0595">10808 14524 3 0,'-4'14'26'16,"4"-14"1"-16,0 0-15 15,0 0 11-15,0 0-14 16,0 0-1-16,0 0 2 15,0 0-2-15,0 0 0 0,13 1 1 16,-13-1-2-16,0 0-1 16,9 16-2-16,-3-2 0 15,-4-4 0-15,2 6 0 16,-2-2-2-16,3 5 1 15,-3-4-2-15,4 3 1 16,-3-2-1-16,3 0 0 16,0 2 0-16,1 0-1 15,-3 2 0-15,0-2 0 16,1 1 1-16,-1 1-1 15,0-1 1-15,0 3-1 16,-3-1 1-16,4-2 0 16,-3 1 0-16,4 2-1 15,-5 0 1-15,4 1-1 0,-4-1 0 16,1 3 1-16,-2-2-1 15,2-2 1-15,0-2-1 16,-6 1 0-16,4-2 0 16,0 1 0-16,0-2 0 15,4-3 0-15,-4 0 0 16,-2 2 0-16,0-2 0 15,5-2 0-15,-3-12-1 16,-4 17-1-16,4-17-4 16,0 0-26-16,0 0-5 15,-4-22-3-15,2 2 1 16</inkml:trace>
  <inkml:trace contextRef="#ctx0" brushRef="#br0" timeOffset="111441.143">10534 14759 35 0,'0'0'33'0,"0"0"0"15,0 0-1-15,0 0-26 0,-1-10-6 16,1 10 1-16,0 0 1 15,0 0 1-15,12-8 0 16,-12 8 0-16,0 0 1 16,4-13 0-16,-4 13 1 15,0 0-1-15,16-12 0 16,-16 12-1-16,23-10-1 15,-7 2 0-15,6 1 0 16,1-3 0-16,7 2-1 16,-1 0 0-16,0 0 0 15,2-1 0-15,2 4 0 16,1-3-1-16,2 2 1 15,-2-1 0-15,0 2-1 0,0 0 1 16,1 0 0-16,-1 1-1 16,-4 0 1-16,-1 2-1 15,-3-2 1-15,3 2-1 16,-6-1 0-16,2-1 0 15,-4-2 1-15,-1-1-1 16,0-1 0-16,-6 1 0 16,-2 1 0-16,-12 6 1 15,15-10-2-15,-15 10 0 16,0 0-1-16,0 0-2 15,1-13-5-15,-1 13-29 16,0 0 0-16,-11 7-1 16,0-9 1-16</inkml:trace>
  <inkml:trace contextRef="#ctx0" brushRef="#br0" timeOffset="112501.249">11241 14831 33 0,'0'0'31'0,"0"0"1"15,0 0-3-15,0 0-27 16,0 0 0-16,0 0 1 15,0 0 0-15,-11-2 1 0,11 2 0 16,-5 14 0-16,6-1 1 16,-1-13-1-16,-3 25 0 15,3-13-1-15,4 5 0 16,-1 0-1-16,4 2 0 15,0-1-1-15,1 1 0 16,1-1 0-16,0 2-1 16,-2-3 1-16,2 0-1 15,0-2 0-15,1 0 1 16,1-2-1-16,2-2 1 15,0-3-1-15,3-4 1 16,-1 1-1-16,5-5 1 16,-3 0-1-16,3-2 0 15,-2-3 1-15,1-1-1 0,-1-4 0 16,1-2 0-16,0-6 0 15,1-2 0-15,-1-3 0 16,-2-2 0-16,-2-2 1 16,-2 3-2-16,-2 0 2 15,0 2-2-15,-3 1 1 16,-1 5 0-16,-2 2 1 15,0 4-1-15,-1-1 0 16,-4 11 0-16,8-12 1 16,-8 12-1-16,0 0 1 15,0 0-1-15,12-6 1 16,-12 6-1-16,0 0 1 15,2 13 0-15,-2-13 0 0,1 22 0 16,-1-5 0 0,1 4 0-16,-1 3 0 0,1 2-1 15,-2 3 1-15,4 2-1 16,-1-1 0-16,5-2 1 15,-4-3-1-15,4 0 0 16,-2-5 0-16,1-2 0 16,2-2 0-16,-2-6 0 15,-6-10 0-15,8 16 0 16,-8-16 0-16,8 11 0 15,-8-11 0-15,0 0-1 16,0 0 1-16,0 0-2 16,0 0 0-16,0 0-2 15,14-5-4-15,-19-12-17 0,5 17-12 16,12-26-2-16,-4 14 2 15</inkml:trace>
  <inkml:trace contextRef="#ctx0" brushRef="#br0" timeOffset="113399.3388">11925 14840 43 0,'0'0'35'0,"10"4"-2"16,-10-4 1-16,0 0-32 15,12 9-2-15,-12-9 0 16,2 19 2-16,-4-2 0 15,-1 1 1-15,1 7 0 0,-6 2 0 16,4 4 0-16,-3-2 0 16,4-1-1-16,-2-3 0 15,2-1-1-15,0-8 0 16,2 0 0-16,1-16 1 15,-1 17-1-15,1-17 0 16,0 0 0-16,0 0 1 16,0 0-1-16,0 0 0 15,0 0 0-15,0 0 0 16,-5-17-1-16,3 2 1 15,1-2-1-15,2-4 1 16,0 0-1-16,0-3 0 16,4 0 0-16,0 2 0 15,2 1 0-15,3 2 0 0,3 1 0 16,1 2 1-16,1 1-2 15,1 5 1-15,1-1 0 16,-1 5 0-16,3 2 0 16,0 2 1-16,1 3-1 15,0 2 0-15,2 3 0 16,1 0 1-16,2 3-1 15,1 2 1-15,-1 2 0 16,-5 3-1-16,2 6 1 16,-4 3 0-16,-3 2 0 15,-4 3-1-15,1 5 1 16,-6-2-1-16,1 3 1 15,-3-4-1-15,1-3 0 16,-3-3 1-16,1-7-1 16,-1-3 0-16,-2-16 0 0,2 14-1 15,-2-14 0-15,0 0-1 16,-7-16-1-16,7 16-1 15,-4-27-3-15,5 17-4 16,-9-16-18-16,12 9-8 16,-1-4-1-16,6 6 2 15</inkml:trace>
  <inkml:trace contextRef="#ctx0" brushRef="#br0" timeOffset="115782.5771">12956 14984 22 0,'2'-16'33'16,"-5"4"-1"-16,-1 1-1 16,-1-1-18-16,-3-2-14 15,-1 1 1-15,-1-1 1 16,1 2-1-16,-2 0 2 15,-3 3-1-15,-4-1 2 16,6 5-1-16,-6 0 1 16,4 2-1-16,-3 1 0 15,2 3 0-15,-1 0-1 16,3 3 0-16,-2 2-1 15,-1 1 0-15,-1-1 0 16,-1 4 1-16,-2 0-1 16,2 2 0-16,-3-1 1 15,-1 2-1-15,2 1 1 16,1-1 0-16,1-1 0 0,4 0-1 15,2-2 1-15,4 1 0 16,1 0 0-16,5 3 0 16,0-2-1-16,3 3 1 15,1 0 0-15,3 3 0 16,-3-5-1-16,4 4 1 15,-1-4-1-15,2 0 1 16,0-1-1-16,-1-2 1 16,-6-10-1-16,17 15 0 15,-6-10 1-15,0-1-1 16,1-3 0-16,4-2 1 15,2-4-1-15,4-2 0 16,1-4 0-16,4-3-1 16,0-2 1-16,-2-3 0 0,2-1 0 15,-3 0-1-15,-1 1 1 16,-8-1 0-16,-1-1 0 15,-3 4 0-15,-3 0 1 16,-3 3-1-16,0 1 0 16,-4 2 0-16,-1 11 0 15,-1-16 0-15,1 16 0 16,-1-11 0-16,1 11 0 15,0 0 0-15,0 0-1 16,0 0 1-16,-5 16 0 16,6-3 0-16,-1 4 0 15,4 4 1-15,-2 6 0 16,1 0-1-16,1 3 1 15,0 7 1-15,0 0-2 0,1 5 1 16,-4-1 0-16,1 3 0 16,-2 0 0-16,-2 2 1 15,-3 0-1-15,-2 0-1 16,-4-2 1-16,-3 0-1 15,0-3 1-15,-1 2-2 16,-4-5 2-16,0-3-2 16,-1-7 1-16,0-1 1 15,-3-3-1-15,2-5 0 16,-5-5 1-16,1-6-1 15,-1-5 0-15,-1-4 0 16,-1-4 0-16,-1-3 0 16,0-4 0-16,2-3-1 0,0 2-1 15,0-8-4-15,10 15-24 16,-7-13-7-16,5 6-1 15,2-5 0-15</inkml:trace>
  <inkml:trace contextRef="#ctx0" brushRef="#br0" timeOffset="116751.674">13496 14821 34 0,'7'-11'32'16,"-7"11"0"-16,-8-14-1 16,8 14-30-16,-14-10-1 15,4 7 2-15,-5-1 0 16,2 3 1-16,-9-3-1 15,5 5 2-15,-7-2-1 16,1 7-1-16,-8-3 1 16,1 7-3-16,0-1 2 0,-2 1-2 15,4 1 2-15,2 0-2 16,-1-1 1-16,9 1-1 15,3-1 1-15,4-2-1 16,11-8 0-16,-8 18 0 16,8-18 0-16,5 13 0 15,-5-13 0-15,22 12 1 16,-2-7-1-16,4-1 0 15,5-2-1-15,2 2 2 16,3-2-2-16,0 1 1 16,5 2 0-16,-2 3-1 15,-5 0 1-15,-3 4 1 16,-1 3-1-16,-3 2 0 0,-6 2 0 15,-2 0 0-15,-3 2 1 16,-3-2-1-16,-5-1 1 16,-3 0-1-16,-3 0 1 15,-5-3 0-15,-4 0-1 16,-3-3 1-16,-6-1 0 15,-5-2-1-15,-6-3 0 16,0-4 1-16,-7-3-1 16,1-4 0-16,-4-2 0 15,2-1 1-15,0-1-1 16,0 0-1-16,5 3 0 15,-4-3-3-15,11 11-5 16,-12-9-18-16,17 11-8 16,-2-4-1-16,11 7 1 0</inkml:trace>
  <inkml:trace contextRef="#ctx0" brushRef="#br0" timeOffset="117300.7289">13743 14726 17 0,'-3'-18'28'0,"4"7"0"16,-2-5 2-16,1-2-26 16,0 18 0-16,3-17 0 15,-3 17 2-15,0 0-1 16,12 7 2-16,-12-7-1 15,3 22 0-15,-6-8 0 16,6 12-1-16,-6 0-1 16,4 7-2-16,-5 1 1 15,4 4-1-15,-3 0 1 16,3 1-3-16,0-2 2 0,0 2-2 15,-1-7 1-15,-1 2 1 16,0-5-1-16,0-1 0 16,0-3 0-16,-1-5-1 15,1-2 0-15,0-6 0 16,0 2-1-16,2-14-2 15,4 14-1-15,-4-14-6 16,13-2-25-16,-13 2-1 16,10-19-1-16,-5 4 0 15</inkml:trace>
  <inkml:trace contextRef="#ctx0" brushRef="#br0" timeOffset="117795.7784">13523 14961 12 0,'14'-6'32'15,"-14"6"1"-15,21-11 0 16,-13-2-15-16,8 9-13 15,-2-5 1-15,8 6-1 16,-2-4 0-16,4 3-2 16,1 2 0-16,3 3-1 15,2-1 0-15,2 4 0 16,1-1-1-16,1 4-1 15,1-2 0-15,-1 0 0 16,-1 0 0-16,-3-1-1 16,1-2-2-16,-7-6-2 15,5 8-13-15,-10-12-15 16,-5 1-3-16,-8-3 1 0</inkml:trace>
  <inkml:trace contextRef="#ctx0" brushRef="#br0" timeOffset="118658.8647">14074 15141 43 0,'0'0'31'16,"0"0"1"-16,0 0-3 0,0 0-30 15,0 0 1-15,0 0 1 16,0-14 0-16,0 14 1 16,15-14 0-16,-3 6 0 15,3-2 0-15,4-3-2 16,3-1 1-16,2-3-1 15,1-2 0-15,4 0 0 16,0-2-1-16,-2-2 1 16,0 1 0-16,-7-1 1 15,0 3-1-15,-8 1 0 16,-1 2 1-16,-8 0 0 15,-3 2 0-15,-7 2 0 16,1 1 2-16,-8 2-2 16,1 3 2-16,-2 1-3 0,-3 4 3 15,-6 3-4-15,0 3 1 16,-3 4 0-16,1 3-2 15,-2 3 2-15,1 2-1 16,3 1 1-16,1 6-1 16,6 0 1-16,5 3 1 15,4-1 0-15,7 4 0 16,1-3-1-16,4 2 1 15,2-3 0-15,6-2 0 16,-2-4-1-16,5 1 1 16,1-4 0-16,1 0 0 15,1-3-1-15,2-2 1 16,2-3 0-16,-2 0-1 15,-1-2 1-15,4-3-1 16,1-3 0-16,-1-2-1 0,3-3-1 16,-4-6-3-16,11 7-15 15,-7-13-15-15,5 2-1 16,-9-8 1-16</inkml:trace>
  <inkml:trace contextRef="#ctx0" brushRef="#br0" timeOffset="119443.9432">14614 14817 47 0,'-1'14'29'15,"-4"-2"3"-15,1 2-1 16,-1 1-33-16,-3 0 1 15,6 6 1-15,-2 0 0 16,3 2 2-16,1 2 2 0,0-2-1 16,0 7 2-16,0-7-2 15,5 1 0-15,-5-2-1 16,4-2 0-16,-1-5 0 15,-1-2-1-15,-2-13 0 16,6 13 0-16,-6-13 0 16,0 0 1-16,0 0 0 15,-4-16-1-15,0 2 0 16,-1-1 0-16,-2-4-1 15,2-3 1-15,-2 0-1 16,0-1 0-16,6-2 0 16,-2 2 0-16,3-1-1 15,3 1 1-15,2 4 0 16,2 0 0-16,6 3 0 0,2 1 0 15,1 4 0-15,5 4-1 16,-2 2 1-16,5 4 0 16,0 3 0-16,0 3 0 15,1 3 0-15,0 4 1 16,-2 3 0-16,2 4 1 15,-2 4-1-15,-4 4 0 16,0 2 1-16,-2-1-1 16,-3 4 0-16,-1-1 0 15,-5-4 0-15,-1 2 0 16,-5-7 0-16,3-2 0 15,-5-7-1-15,1-1 0 16,-1-12 0-16,-1 13-1 16,1-13 0-16,0 0-3 0,0 0-7 15,-9-16-26-15,18 4 0 16,-9-14-2-16,13-3 1 15</inkml:trace>
  <inkml:trace contextRef="#ctx0" brushRef="#br0" timeOffset="146050.6036">5224 17434 13 0,'0'0'8'15,"0"0"0"-15,-14-11 1 0,14 11-2 16,0 0 0-16,-13-7-1 15,13 7 0-15,-15-5 0 16,4 3-1-16,11 2 0 16,-22-6 2-16,11 2-2 15,-5-2-1-15,1 2 0 16,-2-6 0-16,0 4-1 15,-1-3 1-15,-1 3-1 16,0-2-1-16,1 2 1 16,-1 0-1-16,1-1-1 15,0 2 1-15,2 0-2 16,-3 3 1-16,3 1-1 15,-2 2 0-15,0 1 0 16,-1 3 0-16,0 2 0 0,0 1 0 16,-2 4 0-16,2-1 0 15,0-1 0-15,2 3 0 16,0-2 0-16,2-2 0 15,1 0 0-15,2-2 0 16,12-7 0-16,-19 15 0 16,19-15 0-16,-13 20 0 15,7-8 0-15,-1 3-1 16,2 0 2-16,0 0-2 15,2 5 2-15,-3-3-2 16,1 3 1-16,1-3 0 16,0 1 0-16,0 0-1 15,4 0 1-15,-3 1 0 16,2-2 0-16,3 0 0 15,-3-1 0-15,1-16-1 0,0 0 4 16,0 0-1-16,0 0 1 16,17 48 0-16,-17-48-1 15,0 0 1-15,0 0-1 16,0 0 1-16,27 50-3 15,-27-50 0-15,0 0 0 16,0 0 0-16,0 0 0 16,48 46 0-16,-48-46 1 15,0 0-1-15,0 0 0 16,0 0-2-16,54 50 3 15,-54-50-3-15,0 0 1 16,0 0 1-16,51 39-2 16,-51-39 1-16,0 0-3 0,0 0 5 15,49 38-5-15,-49-38 4 16,0 0 0-16,0 0 0 15,52 36-2-15,-52-36 1 16,0 0 4-16,0 0-4 16,49 23 3-16,-49-23-2 15,0 0 0-15,0 0 0 16,51 12 1-16,-51-12-1 15,0 0 0-15,0 0 0 16,47 5 0-16,-47-5-1 16,0 0 1-16,0 0 0 15,48 2-1-15,-48-2 1 16,0 0 0-16,0 0 0 15,46 1 0-15,-46-1 1 0,0 0-1 16,0 0 0-16,0 0 1 16,47 2-1-16,-47-2-1 15,0 0 1-15,0 0 0 16,0 0 0-16,0 0 1 15,0 0-1-15,0 0 1 16,0 0 1-16,49-6-1 16,-49 6 0-16,0 0 1 15,0 0-1-15,0 0 0 16,0 0 0-16,0 0-3 15,0 0 1-15,0 0 1 16,0 0-11-16,0 0-24 16,0 0 0-16,0 0-1 15</inkml:trace>
  <inkml:trace contextRef="#ctx0" brushRef="#br0" timeOffset="147049.7035">5650 17395 7 0,'-2'12'29'0,"2"-12"0"16,0 0-1-16,-14-1-26 15,14 1-1-15,0 0-1 16,0 0 0-16,0 0 2 15,0 0-1-15,0 0 2 16,0 0-1-16,0 0 2 16,0 0-1-16,0 0 1 15,7 17-1-15,-6-6-1 16,5 7-1-16,1 0 0 15,1 6 0-15,1-1-1 16,2 6 1-16,3 1-1 16,-4 5 0-16,-10-35 0 0,0 0 2 15,23 63 1-15,-23-63-1 16,14 52 0-16,-14-52-1 15,13 57 0-15,-13-57 0 16,13 57 1-16,-13-57-3 16,11 45 0-16,-11-45-1 15,11 44 1-15,-11-44-1 16,8 43 1-16,-8-43 0 15,0 0-1-15,0 0 1 16,0 0 0-16,0 0 1 16,0 0-1-16,0 0 2 15,48-8-1-15,-45-35-2 16,8-2 0-16,-4-7 0 15,10-8-1-15,-7 0 1 0,11 11 0 16,-5 7 0-16,7 15 0 16,4 1 2-16,2 7 0 15,1 4 0-15,4 8 1 16,-1 5-1-16,0 12 1 15,2 7 0-15,-3 8-1 16,-1 10 2-16,-31-35-2 16,29 50 3-16,-29-50-1 15,32 69-1-15,-32-69 1 16,25 80-2-16,-25-80-2 15,26 82-9-15,-26-82-20 16,24 78-2-16,-24-78 1 16</inkml:trace>
  <inkml:trace contextRef="#ctx0" brushRef="#br0" timeOffset="147559.7545">6616 17641 17 0,'17'16'31'15,"-10"-6"0"-15,3 7-1 16,5 1-28-16,-15-18-1 16,0 0 2-16,29 51-1 15,-29-51-3-15,29 53 3 16,-29-53-1-16,34 54 0 15,-34-54 0-15,32 51 3 16,-32-51-3-16,31 44 2 16,-31-44 2-16,0 0-2 15,0 0 1-15,0 0 1 0,50 26-2 16,-50-48-2-1,-9-21-1-15,-4-14 0 0,-1-14 0 16,3-8-2-16,4 0-1 16,16 16-5-16,0 22-16 15,11 7-10-15,0 0 0 16,-2 5 0-16</inkml:trace>
  <inkml:trace contextRef="#ctx0" brushRef="#br0" timeOffset="148063.8049">7491 17425 33 0,'0'0'34'16,"0"0"0"-16,-17 0-1 15,2 1-33-15,-3-1-1 16,3 4 0-16,1 0 0 15,-2 9 1-15,2 6-1 16,-2 6 1-16,3 8 0 16,2 10 1-16,11-43 0 15,-11 57 1-15,11-57 0 16,4 73 0-16,-4-73-1 15,10 82 0-15,-10-82 0 0,28 76-3 16,-28-76 3 0,32 64-2-16,-32-64 2 0,49 47-1 15,-49-47 1-15,49 21 1 16,6-21 0-16,-7-19 0 15,-2-22-2-15,-12-17 1 16,-15-11-2-16,-9-13 2 16,-12 11-3-16,-11 20 2 15,-4 24-1-15,-5 10 1 16,-3 7-2-16,-3 5-1 15,10 13-14-15,-6-1-16 16,4 6-2-16,0-2 2 16</inkml:trace>
  <inkml:trace contextRef="#ctx0" brushRef="#br0" timeOffset="149167.9153">7836 17745 23 0,'-11'-2'35'15,"15"-8"-1"-15,2-7-2 16,5 4-25-16,0-5-10 15,13-5 2-15,2 1 0 16,-2 6 0-16,1 1 0 16,-3 4 2-16,-2 8 1 15,-4 10 1-15,-1 9 1 16,-15-16-1-16,0 0 1 15,10 52 1-15,-10-52-3 16,10 54 0-16,-10-54-1 16,10 68 1-16,-10-68-2 15,12 69 1-15,-12-69-1 16,11 69-1-16,-11-69 2 15,9 66-1-15,-9-66-1 0,9 55 1 16,-9-55-2-16,6 43 1 16,-6-43-1-16,0 0 1 15,0 0 0-15,0 0 0 16,0 0 0-16,21-47 0 15,-23-16 1-15,6-3-2 16,0-8 2-16,5-3-2 16,-1-1 1-16,8 17 0 15,-4 15 1-15,3 22-1 16,0 3 1-16,0 7 1 15,3 7 0-15,-2 6-1 16,2 8 1-16,0 5 0 16,1 5 0-16,0 7-1 15,1 7 2-15,-20-31-2 0,0 0 2 16,31 68-1-16,-31-68-2 15,18 61 3-15,-18-61-2 16,17 72 1-16,-17-72-3 16,12 67 4-16,-12-67-3 15,10 61 1-15,-10-61 1 16,3 58-1-16,-3-58-2 15,1 50 2-15,-1-50 1 16,0 0-2-16,-4 49 0 16,4-49 0-16,0 0 0 15,0 0 0-15,0 0 1 16,0 0-2-16,-8-42 1 15,8 42-1-15,19-38 1 0,-12-13-2 16,-2-6 3-16,9 1-3 16,-4 1 3-16,9 2-2 15,-8 6 1-15,7 10 0 16,-4 13 1-16,2 3 1 15,0 6-1-15,5-1 1 16,-1 7 0-16,-1 2 0 16,1 2 0-16,-3 4 1 15,1 3-1-15,-3 3 0 16,2 2 2-16,-5 5-3 15,2 2 2-15,-3 6-1 16,3 3 0-16,-14-23 0 16,0 0 0-16,21 51 1 15,-21-51-3-15,16 46 2 0,-16-46-2 16,18 55-1-16,-18-55-3 15,18 62-6-15,-18-62-12 16,12 65-12-16,-12-65 0 16,12 60 1-16</inkml:trace>
  <inkml:trace contextRef="#ctx0" brushRef="#br0" timeOffset="150098.0083">9276 17620 38 0,'3'12'35'0,"-2"3"1"15,-1-15-2-15,0 0-33 16,12 47 0-16,-12-47-3 15,17 56-3-15,-17-56-10 16,23 74-11-16,-23-74-10 16,26 69 2-16</inkml:trace>
  <inkml:trace contextRef="#ctx0" brushRef="#br0" timeOffset="150317.0302">9245 17261 39 0,'5'29'23'15,"-11"-6"-19"-15,6-8-3 16,-14-1-38-16</inkml:trace>
  <inkml:trace contextRef="#ctx0" brushRef="#br0" timeOffset="150955.094">9635 17643 41 0,'6'14'34'0,"6"6"0"15,-12-20-1-15,0 0-34 16,21 49-2-16,-21-49 2 15,20 51-3-15,-20-51 3 16,22 59-2-16,-22-59 1 16,22 49 0-16,-22-49 0 15,14 50 2-15,-14-50 1 16,0 0-2-16,6 53 3 0,-6-53-1 15,0 0 0-15,-64 1 0 16,48-35-2-16,-8-18 1 16,10-13-1-16,-1-13 1 15,17-1-1-15,3 5 0 16,20 23 0-16,1 16 2 15,2 14 1-15,10 11 0 16,0 11 0-16,6 10 1 16,1 15-1-16,6 12 1 15,-51-38-1-15,48 58-1 16,-48-58 0-16,53 83-5 15,-28-34-9-15,-8 5-18 16,6-6-3-16,-3 2-1 0</inkml:trace>
  <inkml:trace contextRef="#ctx0" brushRef="#br0" timeOffset="151623.1608">10162 17635 7 0,'-4'15'20'15,"13"9"-1"-15,-2-10-28 16,-7-14 7-16,0 0 1 16,0 0 3-16,39 60 1 15,-39-60 1-15,0 0-2 16,49 54 2-16,-49-54-2 15,0 0 2-15,53 50-2 16,-53-50 0-16,55 32-1 16,-55-32 1-16,0 0 1 0,70 32-1 15,-70-32-1-15,48 17 0 16,-48-17-1-16,0 0 0 15,54 5 0-15,-54-5 1 16,0 0-2-16,0 0 2 16,54-19 0-16,-54 19-2 15,0 0 1-15,0 0 0 16,0 0 0-16,0 0-1 15,0 0 0-15,51-39 1 16,-51 39 1-16,0 0 2 16,0 0 1-16,0 0 0 15,0 0 2-15,0 0-1 16,0 0 1-16,0 0-2 15,0 0 0-15,0 0-3 0,0 0 0 16,0 0-1-16,0 0 0 16,0 0-1-16,0 0-3 15,0 0-7-15,0 0-17 16,0 0-1-16,0 0 2 15</inkml:trace>
  <inkml:trace contextRef="#ctx0" brushRef="#br0" timeOffset="153614.3599">10711 17600 4 0,'0'0'4'0,"0"0"0"15,0 0 1-15,0 0 1 16,0 0 3-16,0 0 2 16,-8-11 0-16,8 11 1 0,0 0 0 15,0 0-1-15,0 0-3 16,15 16-1-16,-15-16-2 15,12 23-1-15,-5-2-1 16,-7-21-1-16,0 0 1 16,0 0 0-16,21 64 0 15,-21-64-2-15,16 52 2 16,-16-52-1-16,6 56 1 15,-6-56-1-15,17 56-2 16,-17-56 0-16,5 60 0 16,-5-60 1-16,13 69-1 15,-13-69 0-15,1 65 0 16,-1-65-1-16,4 67-1 15,-4-67-2-15,4 58-4 16,-4-58-5-16,1 44-5 0,-1-44-13 16,0 0-3-16</inkml:trace>
  <inkml:trace contextRef="#ctx0" brushRef="#br0" timeOffset="154763.4748">10977 17660 10 0,'4'20'28'16,"-4"-20"1"-16,12 22 1 0,-10-12-30 15,-2-10 1-15,0 0 0 16,0 0 3-16,25 49-4 15,-25-49 4-15,0 0-2 16,19 56 3-16,-19-56-3 16,0 0 3-16,13 57-3 15,-13-57 0-15,0 0 2 16,15 55-3-16,-15-55 0 15,0 0-1-15,6 49 0 16,-6-49 0-16,0 0 0 16,0 0 0-16,0 0 0 15,0 0-1-15,0 0 2 16,0 0-1-16,0 0-1 0,0 0 1 15,2-22-1-15,-6-16-2 16,-8-5 1-16,9-1 0 16,-8-5 0-16,12 2 0 15,-8 2 1-15,12 11-1 16,3 10 1-16,1 6 1 15,2 2 0-15,3 2-1 16,0 4 1-16,-1 3-1 16,2 2-1-16,2 4 0 15,-3 2 1-15,2 2 0 16,-1 6 0-16,0 5 1 15,-1 4 1-15,-1 2 0 16,-1 5 1-16,-12-25 0 16,0 0 1-16,14 51-1 0,-14-51 0 15,0 0-1 1,4 65-2-16,-4-65 2 0,0 0-1 15,8 61 2-15,-8-61-3 16,0 0 1-16,-5 45 0 16,5-45 0-16,0 0 0 15,0 0-2-15,-9 45 0 16,9-45 1-16,0 0-1 15,0 0 0-15,0 0 0 16,0 0 1-16,0 0 0 16,32-42 0-16,-46 13-1 15,14 2-1-15,-12-14 1 16,13 8-3-16,-13-6 2 15,17 10-1-15,-16-5 0 16,16 15 1-16,2-3 2 0,2 1 0 16,2 4 1-16,-1 2 2 15,5 2-1-15,-4 4 3 16,5 2-1-16,-1 3 0 15,3 4 0-15,2 2-1 16,0 5 1-16,1 2-1 16,4 2-1-16,-2 2-1 15,2 8 0-15,-4 1-2 16,-3-2 0-16,1 6-8 15,-7-3-15-15,-7-6-4 16,5-2 0-16</inkml:trace>
  <inkml:trace contextRef="#ctx0" brushRef="#br0" timeOffset="254226.4201">10744 2658 52 0,'21'-3'33'0,"-2"-2"-4"16,-4 0 2-16,-15 5-28 15,16-15 0-15,-16 15 1 16,11-12-1-16,-11 12 1 16,0 0 0-16,0-13 1 15,0 13-1-15,0 0-1 0,0 0-1 16,0 0 1-16,0 0-1 15,0 0 0-15,0 0-1 16,0 0 1-16,0 0 0 16,0 0-1-16,0 0 0 15,0 0 0-15,0 0 0 16,0 0 0-16,0 0 0 15,0 0-1-15,0 0 1 16,0 0 0-16,0 0 0 16,0 0 0-16,0 0 0 15,-10-5 0-15,10 5 0 16,0 0 0-16,-11-4 0 15,11 4 0-15,0 0-1 16,-11-3 1-16,11 3-1 16,0 0 1-16,-11 2-1 0,11-2 1 15,0 0 0-15,0 0-1 16,-12 1 0-16,12-1 1 15,0 0-1-15,0 0 1 16,-13 0-1-16,13 0 0 16,0 0 1-16,-13 1-1 15,13-1 0-15,0 0 0 16,-13 1 0-16,13-1 0 15,0 0 0-15,0 0 0 16,-10 1 0-16,10-1 0 16,0 0 0-16,0 0 0 15,0 0 1-15,0 0-1 16,0 0 0-16,0 0 0 15,0 0 1-15,0 0-1 0,-11-8 0 16,11 8 0-16,0 0 1 16,0 0-1-16,0 0 0 15,0 0-1-15,0 0 1 16,0 0 0-16,0 0 0 15,0 0 0-15,0 0 0 16,0 0 0-16,0 0 0 16,0 0 0-16,0 0 0 15,0 0-1-15,0 0 1 16,0 0-1-16,0 0-1 15,0 0-2-15,-11-8-4 16,22 18-23-16,-11-10-8 16,0 0 1-16,-8-17-2 15</inkml:trace>
  <inkml:trace contextRef="#ctx0" brushRef="#br0" timeOffset="255172.5147">10724 2630 0 0,'0'-17'22'0,"11"11"0"16,-10-9 4-16,0 1-16 15,-1 14 0-15,3-18-1 16,-3 18-1-16,3-13 0 16,-3 13-1-16,0 0-1 0,18-14-3 15,-18 14-1-15,16-5 0 16,-16 5 0-16,16 0 0 15,-16 0 1-15,13 11 1 16,-13-11 0-16,10 21 0 16,-8-9-1-16,3 7 1 15,-3-5-2-15,3 7 1 16,-3-5-1-16,3 2 1 15,-3 0-1-15,3 1 1 16,-2-4-1-16,2 5 1 16,-2-4 0-16,3 5 1 15,-3-5-2-15,3 7 1 16,-2-3 0-16,1 1-2 15,-2 1 0-15,1 0 0 0,-2-1 0 16,1 0-1-16,-3 1 1 16,1-6-1-16,-1 0 0 15,0-2 0-15,-1-3 0 16,1 0 0-16,0-11-1 15,0 15-2-15,0-15-1 16,0 0-13-16,0 0-20 16,0 0 1-16,1-15-2 15,-7-5 2-15</inkml:trace>
  <inkml:trace contextRef="#ctx0" brushRef="#br0" timeOffset="255818.5793">10517 2744 55 0,'-13'5'33'15,"13"-5"1"-15,-18 4 0 16,18-4-30-16,-13-2 1 16,13 2 0-16,0 0-1 15,0 0-1-15,0 0 0 16,13-2 1-16,-13 2-2 15,23 1 2-15,-6-2-2 16,9 5 2-16,-1-4-1 16,11 2 0-16,2-2-1 15,5-1-2-15,3-4 2 0,4 0-2 16,0-4 0-16,0-1 0 15,-1-2 0-15,-5 0-1 16,-5 0 2-16,-4 3-1 16,-6 0 0-16,-6 1-1 15,-5 3 1-15,-3 2 0 16,-5 1-1-16,-10 2 0 15,14 2 0-15,-14-2-1 16,0 0-2-16,0 0 0 16,7 17-4-16,-7-17-8 15,0 0-18-15,-16 11-3 16,8 1 0-16,-7-5 1 15</inkml:trace>
  <inkml:trace contextRef="#ctx0" brushRef="#br0" timeOffset="256425.64">11207 2821 71 0,'0'0'31'0,"0"0"-1"0,0 0 0 16,0 0-33-16,0 0 1 16,-10-4 1-16,10 4 1 15,0 0 2-15,0 0 2 16,0 0 0-16,0 24 1 15,-2-9-1-15,5 7 0 16,-2 0-1-16,6 5 1 16,-2-5-2-16,3 3 0 15,-1-9-1-15,2-1 0 16,-2-5 1-16,-7-10-1 15,14 13 0-15,-14-13 0 16,0 0 0-16,0 0 0 16,9-15 1-16,-9 15-1 15,-6-21 0-15,6 9-1 16,-2-3 0-16,2 0 1 0,5-6-1 15,4 0-1-15,8-3 1 16,3 2-1-16,8-1 1 16,4 0-1-16,5 5 0 15,5 0 0-15,0 9 1 16,-3 3-2-16,2 5 1 15,-7 0-2-15,3 6-1 16,-11-8-9-16,10 9-23 16,-13-6 2-16,3 5-3 15,-8-5 2-15</inkml:trace>
  <inkml:trace contextRef="#ctx0" brushRef="#br0" timeOffset="257048.7023">12100 2844 80 0,'0'0'35'0,"0"0"-2"16,-14-10 1-16,14 10-37 16,-22-8 2-16,6 6-1 15,-3 2 1-15,-5 1 1 16,-3 2 0-16,-1 6 1 15,-7 1 1-15,4 6-1 0,-3 2 1 16,4 3 0-16,2 4 0 16,7 4 0-16,5-1 0 15,9 5-1-15,7-3 0 16,7 2 0-16,8-6-1 15,4-3 1-15,4-2-1 16,5-9 0-16,1-8-1 16,4-9 1-16,1-9 0 15,1-10-1-15,1-2 1 16,-2-5-1-16,-2-5 1 15,-3-3 0-15,-2 6 0 16,-3 3-1-16,-4 5 2 16,-3 12-1-16,-7 6 0 0,-10 7 0 15,17 9 0-15,-12 6 1 16,-3 7-1-16,2 4 0 15,-2 2 0-15,3 2 0 16,-1 0 1-16,1 1-1 16,2-3 0-16,1 2 1 15,0-3-1-15,1 0 0 16,2-5 0-16,0-1 0 15,2-5-2-15,-1-12-1 16,6 7-4-16,-7-22-15 16,11 4-12-16,-3-13-1 15,6-1 0-15,-2-10 0 16</inkml:trace>
  <inkml:trace contextRef="#ctx0" brushRef="#br0" timeOffset="257994.7969">12714 2825 71 0,'-19'-1'33'0,"-3"-2"0"16,2 1-2-16,-3 1-29 16,2 4-1-16,0 5 0 15,5 6 1-15,-3 2 0 16,5 9 1-16,-4 0 1 0,7 5-1 15,-2 0 0-15,3 1 0 16,2-7 0-16,2-3-2 16,2-4 0-16,1-7 0 15,3-10 0-15,0 0-1 16,3-18 1-16,0-2-1 15,4-10 0-15,1-5 0 16,5-4 0-16,2-1 0 16,5-2 0-16,-2 7-1 15,4 5 1-15,1 5 0 16,3 14 1-16,1 6-1 15,0 9 1-15,1 5-1 16,0 7 1-16,2 8 1 0,1 2-1 16,-2 1-1-16,3 1 1 15,-3 0 0-15,-2-1-1 16,-2-1 1-16,-2-6-1 15,0-1 0-15,-6-4 0 16,0-6-1-16,-2-1 0 16,-1-8 0-16,3-4-1 15,-2-8 0-15,5-2 0 16,3-11-1-16,7-3 2 15,1-5-1-15,3-3 2 16,3-1-2-16,-1 1 2 16,1 2-1-16,-3 1 1 15,-4 9 0-15,-7 3 0 16,-3 6 0-16,-9 5 0 0,-11 10 1 15,0 0 0-15,0 0-1 16,-27 7 1-16,5 3 0 16,-5 3-1-16,-3 1 1 15,-3 3-1-15,4-2 1 16,4-1 0-16,4 1 0 15,7-2 0-15,8-1-1 16,7-1 1-16,9-1 0 16,5-1-1-16,4 3 1 15,2-1 0-15,5 3 0 16,-2-2 0-16,-2-1-1 15,-2 3 1-15,-6 0-1 16,-2 1 1-16,-6-2-1 16,-2-1 0-16,-4 1 1 0,-5-3-2 15,-3 1 1-15,-3-2-1 16,-2-3 0-16,-6-2 0 15,-1-1-2-15,1 0 0 16,-7-3-2-16,9 11-3 16,-11-17-12-16,15 15-15 15,-3-8-1-15,16-1 0 16,-12 5 2-16</inkml:trace>
  <inkml:trace contextRef="#ctx0" brushRef="#br0" timeOffset="258550.8525">14146 2640 65 0,'-1'-21'35'16,"-4"1"1"-16,-9-3-1 15,-4 7-22-15,-9 0-14 16,-3 3 0-16,-7 9 1 15,-2 7-1-15,-3 12 1 16,-3 7 1-16,-2 11 0 16,2 9 1-16,5 7-1 15,3 7 2-15,3 0-2 16,6 0 2-16,6-2-2 15,8-2 0-15,6-5-1 0,4-8-2 16,6-4-1 0,1-13-1-16,9 0-4 0,-12-22-9 15,23 3-18-15,-12-13 1 16,4-4-2-16,-5-10 3 15</inkml:trace>
  <inkml:trace contextRef="#ctx0" brushRef="#br0" timeOffset="259423.9398">13576 2891 60 0,'-15'14'36'0,"7"4"-2"16,3-4 0-16,12 6-18 15,5-10-15-15,6 3 1 16,8-3-1-16,5 0 0 15,5-5 0-15,4-1 1 0,-2-4-1 16,2-3 0-16,-4-1 0 16,0-6-1-16,-1 0-1 15,-3-3 0-15,-3 2-1 16,-6-9-2-16,1 10 1 15,-8-10-1-15,-1 12 1 16,-6-6 0-16,-9 14 1 16,0 0 1-16,0 0 1 15,0 0 1-15,9 12 1 16,-6 1 0-16,-3-13-1 15,10 23 1-15,-10-23-1 16,22 11 1-16,-7-10-1 16,4 0 1-16,-1-5 1 15,4-2-1-15,-4-3 1 16,0 3 0-16,-5-4-1 0,-1 3 0 15,-12 7-1-15,0 0 0 16,-6-11 0-16,-7 14 0 16,-1 1-1-16,-4 3 0 15,-1 1 0-15,2 4 0 16,0-1 0-16,6 4 0 15,3 2 0-15,5 2 1 16,7 1 0-16,5 2-1 16,5 0 1-16,8 1 0 15,5-5-1-15,5-1 0 16,6-7 0-16,2-6 1 15,1-5-2-15,3-8 1 0,-1-7-1 16,-1-7 0-16,-1-6 1 16,-5-4-1-16,-4-3 1 15,-4-4-1-15,-6 2 1 16,-5 7 0-16,-3 1 0 15,-5 7 1-15,-4 5-1 16,-2 5 0-16,-3 13 1 16,0 0-1-16,9 17 0 15,-4 2 0-15,-1 4 0 16,3 3 1-16,0 1-1 15,1 2 1-15,0-4-1 16,-2-4 1-16,1-9 0 16,-3 1 1-16,-4-13-1 15,0 0 0-15,0 0 1 16,0 0-1-16,8-11 0 0,-4-5 0 15,-2-6-1-15,6-6 1 16,0-3-1-16,3-2-1 16,4 0-1-16,0-2 0 15,7 5-2-15,-7 1-4 16,17 17-20-16,-13-11-12 15,5 9 3-15,-4-6-4 16</inkml:trace>
  <inkml:trace contextRef="#ctx0" brushRef="#br0" timeOffset="260416.039">15305 2819 81 0,'18'5'35'0,"-4"-7"1"16,5-4-2-16,4-2-36 15,2-4 2-15,8 0-1 16,1-6 0-16,2 1-1 15,0-1 1-15,-1-4 1 16,1 0-1-16,0-1 1 0,-3 1 0 16,-5 0 0-16,-4 4 0 15,-5 1 0-15,-4 5 0 16,-15 12 0-16,9-12 0 15,-9 12 0-15,-18 14-1 16,-1 0 1-16,-2 4 0 16,-5 3 1-16,-1 6 0 15,-1 0 0-15,1 4 1 16,2 4 0-16,3 2 0 15,5-1 0-15,3 0 1 16,5 0-2-16,7 2 0 16,6-4 0-16,8 0 0 15,4-8-1-15,5-4 1 16,6-6-1-16,5-5 0 0,4-7-1 15,2-8-1-15,1-3-1 16,-2-12-1-16,8 4-5 16,-11-20-12-16,10 11-13 15,-6-9-1-15,3-1-1 16,-6-1 3-16</inkml:trace>
  <inkml:trace contextRef="#ctx0" brushRef="#br0" timeOffset="261052.1026">16214 2655 77 0,'-15'34'38'16,"-4"-4"-3"-16,10 5 3 15,3-1-38-15,-2 1 1 16,8 1 0-16,2-3 0 15,5 2-1-15,3-3 1 16,1-2 0-16,8-2 0 16,-2-8 0-16,5 0-1 15,2-5 1-15,4-6-1 16,2-6 0-16,4-7-1 0,3-9 1 15,0-5-1 1,5-6 0-16,-2-11 0 0,4-3 1 16,-5-2-1-16,-5 0 1 15,-1 0-2-15,-8 6 0 16,-7 1 1-16,-4 8 0 15,-12 8 0-15,-2 17 0 16,-13-13 1-16,-3 16 0 16,-4 9 2-16,-4 7 0 15,0 6-1-15,-4 6 0 16,3 0 1-16,2 4 0 15,5-1-2-15,5 1 1 16,8-2 0-16,7-4 0 16,9-4 0-16,5-4 0 0,10-2 1 15,3-8-2 1,7-6 1-16,2-6-1 0,0-6-1 15,0-7 1-15,-1-6-2 16,1-2-1-16,-10-8-1 16,6 6-6-16,-19-19-11 15,15 13-14-15,-14-8-2 16,4 10 1-16,-6-2 0 15</inkml:trace>
  <inkml:trace contextRef="#ctx0" brushRef="#br0" timeOffset="261419.1393">17216 2732 67 0,'10'18'37'0,"-10"-18"-3"15,-4 14 3-15,-8-14-32 16,1 4-5-16,-3-2 1 15,-3 0-1-15,-1 0 1 16,-2 3 0-16,-3 1 1 16,0 7 0-16,-4-2 0 15,5 6 0-15,-2 4 0 16,8 6 0-16,2 0 0 15,11 7-1-15,3-2 0 16,13 0-1-16,7-3 1 16,9 0-1-16,8-4 0 15,6-4 0-15,4-6-1 16,2-9-1-16,7-4-1 0,-3-10 0 15,6 1-4-15,-14-16-10 16,14 7-17-16,-14-14-1 16,6 6-2-16,-8-9 3 15</inkml:trace>
  <inkml:trace contextRef="#ctx0" brushRef="#br0" timeOffset="261736.171">17620 2540 86 0,'-10'26'39'16,"6"7"0"-16,0-9 0 15,8 12-37-15,0-4-3 16,-1 8 2-16,8 0-1 16,-1 0 0-16,4 3 1 15,0-1 0-15,1-3-1 16,-1-2-1-16,1-6 1 15,-4-8-1-15,3-2-2 16,-3-12-2-16,6 5-7 16,-17-14-22-16,19-13-3 15,-11-4-1-15,5-1 1 16</inkml:trace>
  <inkml:trace contextRef="#ctx0" brushRef="#br0" timeOffset="262069.2043">17613 2932 72 0,'0'0'36'0,"-11"7"-2"16,11-7 0-16,-11-3-31 16,11 3-5-16,4-15 2 15,-4 15 0-15,25-21 1 16,-2 10 1-16,6-1 0 0,5-3 0 15,6 1 1-15,4 0-1 16,7 2 0-16,-1-2-3 16,-1-2-1-16,0 8-7 15,-11-13-15-15,3 13-12 16,-12-5-3-16,-1 5 3 15,-13-5-1-15</inkml:trace>
  <inkml:trace contextRef="#ctx0" brushRef="#br0" timeOffset="262550.2524">18067 2791 87 0,'0'0'37'0,"17"23"-1"16,-17-23 1-16,13 18-38 16,-8-4 0-16,2 2 0 15,0 0 1-15,0 0-1 16,-2 1 1-16,-1-6 0 15,-4-11 1-15,9 16 0 16,-9-16 1-16,0 0-1 16,0 0 0-16,13 1 1 15,-13-1-1-15,0 0 0 16,5-11-1-16,-5 11 1 0,8-12-1 15,-8 12 0-15,10-15 1 16,0 5-1-16,0-6 0 16,3-3 0-16,2-4 0 15,3-1-1-15,6-2 0 16,-1-3 0-16,6 0-1 15,3 2 1-15,4 7-1 16,1 3-1-16,1 6 0 16,-1 2 1-16,0 6 0 15,-3 1 0-15,0 9-2 16,-11-8-4-16,7 15-21 15,-14-13-7-15,-1 3 0 16,-15-4 0-16</inkml:trace>
  <inkml:trace contextRef="#ctx0" brushRef="#br0" timeOffset="262865.2839">18612 2893 86 0,'15'18'37'15,"-15"-18"0"-15,22 24 0 16,-21-9-37-16,7 3-1 15,1 6 1-15,2 4 0 16,-3 0 0-16,-1 1 0 0,0-4 0 16,0-2 0-16,-3-3 0 15,2-9-2-15,-6-11-1 16,0 0-4-16,26-9-23 15,-22-15-5-15,6 1-2 16,-6-11 1-16</inkml:trace>
  <inkml:trace contextRef="#ctx0" brushRef="#br0" timeOffset="263091.3065">18787 2569 77 0,'-6'11'38'0,"6"4"0"16,0-15-1-16,1 10-38 16,-1-10-2-16,0 10-2 15,7 1-5-15,-7-11-10 16,0 0-7-16,-14-3-9 15,14 3 0-15,-11 2 1 16</inkml:trace>
  <inkml:trace contextRef="#ctx0" brushRef="#br0" timeOffset="263533.3507">19321 2954 71 0,'25'-9'36'15,"0"2"-2"-15,-8-5 2 16,-3-3-33-16,-5 0-3 15,-2-3 0-15,-6 2 0 16,-2 1 1-16,-4 1-1 16,-3 0 0-16,-4 6 1 15,-6 1 0-15,-3 7 0 16,-3 7 0-16,-1 3 0 0,-2 3 0 15,0 6 0-15,5 3-1 16,7 3 2-16,6 6-1 16,11-3-1-16,9 3 1 15,7-3 0-15,12-2-1 16,10-4 0-16,4-4-1 15,7-12 0-15,-2-7-2 16,11-6 0-16,-8-15-5 16,9 9-8-16,-17-20-18 15,8 0-2-15,-8-11 1 16,0-1 0-16</inkml:trace>
  <inkml:trace contextRef="#ctx0" brushRef="#br0" timeOffset="263773.3747">20063 2437 76 0,'0'42'36'16,"4"11"2"-16,-4 2-2 15,9-2-34-15,-9 12-2 16,5 1 1-16,2-4 0 15,-2-3 0-15,1-5-1 16,-1-5-1-16,1-9-1 16,-4-11-2-16,4-3-7 15,-6-26-23-15,-12 14-1 16,-1-24-1-16,-1-2 1 15</inkml:trace>
  <inkml:trace contextRef="#ctx0" brushRef="#br0" timeOffset="263976.395">19761 2857 90 0,'5'18'35'16,"14"-11"0"-16,17 11-8 16,12-11-27-16,8 0 0 15,15 0-1-15,3-2-1 16,7-1 0-16,-5-7-3 15,4 5-5-15,-18-18-6 16,4 14-9-16,-18-16-8 16,-11 6-1-16,-11-8 1 15</inkml:trace>
  <inkml:trace contextRef="#ctx0" brushRef="#br0" timeOffset="264143.4117">20530 2799 48 0,'-9'11'31'0,"3"7"3"16,5 7-2-16,-1-6-16 15,10 18-12-15,0-2 1 16,6 9-2-16,0-5-2 15,2-1-1-15,1-2-3 16,-4-13-7-16,9 2-18 16,-8-19-5-16,0-9-1 15,-6-16 1-15</inkml:trace>
  <inkml:trace contextRef="#ctx0" brushRef="#br0" timeOffset="264307.4281">20539 2658 83 0,'10'31'33'0,"-1"-3"-2"16,5 5-20-16,-5-10-46 15,3 5-1-15,-1-11 0 16</inkml:trace>
  <inkml:trace contextRef="#ctx0" brushRef="#br0" timeOffset="264705.4679">20837 2830 83 0,'14'23'36'0,"-5"0"-1"16,5 7 1-16,-8 0-36 15,7 3 0-15,2 5 0 16,3-2 0-16,1 2-1 15,1-2 1-15,5-4 0 16,-4-6 0-16,3-10 0 16,1-9 0-16,1-8 0 15,-2-12 0-15,3-13 0 16,-3-6-1-16,2-7 1 15,2-5 0-15,0-2 0 16,-4-1 0-16,-1 4 0 16,-1 8 1-16,-2 16 0 15,-1 14-1-15,-5 13 1 0,-1 15-1 16,-5 15 1-16,-2 14 0 15,-7 9-2-15,-5 8 1 16,-9-5 0-16,-8-6-1 16,-11-3-4-16,-23-18-28 15,-3-7-1-15,-16-20-3 16,-10-11 1-16</inkml:trace>
  <inkml:trace contextRef="#ctx0" brushRef="#br0" timeOffset="272012.1985">19418 2821 4 0,'0'0'10'15,"0"0"-4"-15,0 0 3 16,0 0-1-16,0 0 8 16,0-12 0-16,0 12 1 15,-5-11-3-15,5 11-1 16,-10-9-2-16,10 9-2 15,-20-2 2-15,20 2-7 16,-23 12 0-16,13-1-1 16,-4 0 0-16,3 4 0 0,-3-5 1 15,5 6-1 1,-5-6 0-16,4 4 0 0,-4-8-1 15,1 3 0-15,-3-4-1 16,2 1 1-16,-3-1-1 16,3 0 0-16,0-1-1 15,2 0 0-15,12-4 1 16,-14 9-1-16,14-9 0 15,-4 14 1-15,4-14-1 16,2 20 1-16,2-9-1 16,0 3 1-16,1 0-1 15,1 0 0-15,1-1 1 16,-2-1 0-16,6 1 0 15,2-2 0-15,0-1 0 0,6 0 0 16,2-4 0-16,6-2 0 16,1-1 0-16,5-3 0 15,2-5-1-15,1-2 0 16,-2-1 0-16,0-3 0 15,-2 0-1-15,-8-1 0 16,-4 2-1-16,-6-1-2 16,0 7-4-16,-15-10-13 15,1 14-13-15,9-15-1 16,-4 4-1-16,-4-4 1 15</inkml:trace>
  <inkml:trace contextRef="#ctx0" brushRef="#br0" timeOffset="272831.2804">19393 2726 47 0,'0'0'25'0,"11"-10"4"16,-11 10-1-16,0 0-29 16,0 0 0-16,-1-12 3 15,1 12 1-15,-15 7 1 16,15-7 3-16,-27 12-2 15,12-2 0-15,-8-5-1 16,0 5 0-16,-8-3-1 16,3 3 0-16,-5-4 0 15,4 2-1-15,-3-1-1 16,4 2 1-16,2 2-1 15,5 1 0-15,0 2 0 16,7 2 0-16,0 3 0 16,5 0 0-16,1 1 0 0,3 4-1 15,0-4 2-15,5 2-1 16,3-2 1-16,0 2-1 15,3-2 1-15,3 2-1 16,3-3 0-16,5 1 0 16,3-3-1-16,8-2 0 15,4-4 0-15,3-6 0 16,7 0-2-16,-4-11-4 15,12 6-14-15,-11-14-15 16,4-1 0-16,-10-9-2 16,-2-1 1-16</inkml:trace>
  <inkml:trace contextRef="#ctx0" brushRef="#br0" timeOffset="282629.2601">10395 4152 50 0,'0'0'30'16,"0"0"0"-16,0 0-2 15,0 0-27-15,0 0 1 16,0 0 0-16,0 0 0 16,-6-10 0-16,6 10 0 15,0 0 2-15,0 0-1 16,0 0 0-16,0 0 1 0,0 0-1 15,0 0 1-15,0 0-2 16,-11 13 1-16,11-13-2 16,-8 11 1-16,8-11-1 15,-7 20 1-15,4-7-1 16,5 4 1-16,-2-1-1 15,2 5 0-15,1-2 1 16,3 7-2-16,-1-2 1 16,-2 4-1-16,2-2 1 15,0 5-1-15,-2-2 0 16,-2 2 0-16,2-1 1 15,-1 1-1-15,-1-5 0 16,1-1 1-16,1-5-1 16,-1-4 1-16,-1-5-1 0,-1-11 0 15,4 13 0-15,-4-13 1 16,0 0-1-16,0 0 1 15,0 0 0-15,-13 2-1 16,13-2 1-16,-11-6-1 16,11 6 1-16,-12-20 0 15,4 4-1-15,3-5 1 16,-2-4-1-16,1-3 0 15,-2-4 1-15,2-1-1 16,-2 0 0-16,4 2 1 16,-2 2-1-16,2 5 1 15,4 1-1-15,0 1 1 16,6 1-1-16,2 3 1 0,3 0-1 15,1 1-1-15,3 0 1 16,2 1 0-16,0 2 0 16,-2 2 0-16,0 3 0 15,-1 4-1-15,0 5 1 16,-1 5 0-16,1 5 0 15,2 5 0-15,3 5 0 16,5 2 0-16,1 6 1 16,2-3-2-16,3 5 1 15,1-1-1-15,0 0 2 16,1-2-2-16,-3 4 1 15,-2-1-1-15,-2 1 1 16,-2 3 1-16,-1-2-1 16,-2 0 0-16,-3 0 0 15,0-1 1-15,0-7-1 0,-2-3 0 16,-1-6 0-16,-3-5 0 15,-2-2 0-15,-9-8 0 16,17 1 1-16,-17-1-1 16,12-15 0-16,-5 5 1 15,-1-5-1-15,3-4 0 16,4-6 1-16,-1-1-1 15,4-7 0-15,0-1 0 16,4-1 0-16,-6-2 0 16,1-1 1-16,-2 1 0 15,-4 3-1-15,-5 0 1 16,-2 2-1-16,-2 2 2 15,-5 0-2-15,-2 3 1 16,1 2-1-16,0 2 0 0,1 3 0 16,0 4 0-16,3 5-1 15,2 11 1-15,-5-14-1 16,5 14 0-16,0 0-1 15,0 0 1-15,0 0-1 16,0 0-1-16,0 0-1 16,-11-5 0-16,11 5-2 15,0 0-3-15,9 12-25 16,-9-12-1-16,0 19-1 15,-5-6 1-15</inkml:trace>
  <inkml:trace contextRef="#ctx0" brushRef="#br0" timeOffset="283178.315">11451 4453 51 0,'18'6'31'0,"-8"-7"2"16,3-2-2-16,-13 3-20 15,16-14-13-15,-16 14 2 16,18-5 1-16,-18 5 0 16,0 0 1-16,0 0 1 15,0 0 0-15,8 19 0 16,-7-4 1-16,3 3-2 15,3 5 0-15,-1 0-1 16,3 5 0-16,1 0 0 16,0-5-1-16,2-5 0 15,0-1 1-15,-3-3-1 16,-1-5 0-16,-8-9 0 0,16 12 0 15,-16-12-1 1,11 6-1-16,-11-6 0 0,12-6-1 16,-12 6-3-16,10-21-1 15,-10 21-9-15,10-36-17 16,-6 12-1-16,-3-7 1 15,-1-2 0-15</inkml:trace>
  <inkml:trace contextRef="#ctx0" brushRef="#br0" timeOffset="283481.3453">11685 4157 77 0,'0'0'35'0,"3"10"-1"16,-3-10 1-16,1 14-37 15,-1-14 0-15,-8 23 1 16,2-11-1-16,2 1-1 16,-6-8-5-16,9 7-9 15,-10-16-15-15,11 4-1 16,-6-24-1-16,6 6 2 15</inkml:trace>
  <inkml:trace contextRef="#ctx0" brushRef="#br0" timeOffset="283974.3946">12162 4335 61 0,'-19'-5'33'16,"0"-2"-1"-16,-5-1-2 15,1 0-27-15,-5 2-1 16,4 4 0-16,0 2-1 15,1 2 0-15,4 4-1 16,2 3-1-16,5 4 2 16,3 4-2-16,7 3 2 15,3 4-2-15,3 1 1 16,7 4 0-16,0 2 1 15,7-1-1-15,3-1 1 16,2-1-1-16,3-4 0 16,1-7 0-16,4-5 0 15,3-7-1-15,4-7 0 0,-1-10-2 16,5 1-5-16,-10-18-21 15,5-3-3-15,-3-7-1 16,-2-5 2-16</inkml:trace>
  <inkml:trace contextRef="#ctx0" brushRef="#br0" timeOffset="284446.4418">12516 4024 61 0,'0'40'34'0,"1"7"-1"15,-1 0-1-15,2 4-24 16,1 5-8-16,1 4 0 0,-2-2 0 16,1-4 0-16,1-5 2 15,-1-9-2-15,1-8 1 16,-3-6 0-16,-1-10 0 15,0-6 0-15,0-10 0 16,0 0 0-16,1-18-1 16,1-1 1-16,3-4-1 15,3-2 1-15,6-5-1 16,5 0 0-16,4 3 1 15,6 7-1-15,4 5 1 16,10 7 0-16,0 10 0 16,3 11 0-16,0 6 0 15,-1 10 0-15,-4 7-1 0,-2 0 1 16,-7 0-1-16,-4 1 0 15,-3-3 0-15,-6-8 0 16,-2-5-1-16,-5-7 0 16,2-6-2-16,-14-8-2 15,24-8-10-15,-22-20-8 16,9 4-7-16,-8-16 1 15,12 7 7-15,-14-15 1 16,10 6-9-16</inkml:trace>
  <inkml:trace contextRef="#ctx0" brushRef="#br0" timeOffset="284739.4711">13297 4312 57 0,'13'23'33'0,"-2"3"-2"16,0 6 1-16,-7-2-24 15,2 10-4-15,-3-6-1 16,1 1 1-16,-2-6-2 15,4-3 1-15,-3-8-1 16,4-3 1-16,-7-15-1 16,11 12 1-16,-11-12-1 15,15-7 0-15,-6-3-1 16,2-6-1-16,2-6 0 15,2-5-1-15,4-4 1 16,0-2-1-16,4 2 1 16,1-2-2-16,3 8 0 15,-3-2-4-15,10 19-13 16,-13-8-13-16,5 9-3 15,-2-4 0-15,0 5 1 0</inkml:trace>
  <inkml:trace contextRef="#ctx0" brushRef="#br0" timeOffset="285205.5177">14081 4245 80 0,'-37'26'30'0,"-5"-3"-3"0,5 3 2 16,-3-2-35-16,10 9 3 15,2 1 2-15,7-2 3 16,12 3 2-16,0-11 2 16,14 7 2-16,5-10-4 15,14 0-1-15,4-6-2 16,9-11-1-16,6-5 0 15,8-11-1-15,5-8 0 16,2-8 1-16,-1-5 0 16,-9-5-1-16,-9 1 1 15,-9 0 1-15,-14 4-1 16,-12 6 1-16,-17 6 0 15,-15 7 0-15,-11 8-2 0,-10 5 2 16,1 7-3-16,-6 0-2 16,6 4 1-16,-1-4-5 15,18 9-7-15,-2-13-16 16,16 1-3-16,17-3 0 15,0 0 2-15</inkml:trace>
  <inkml:trace contextRef="#ctx0" brushRef="#br0" timeOffset="286506.6478">14442 4352 80 0,'-9'23'36'0,"0"-3"-1"15,9 3 0-15,1-6-35 16,2 8-1-16,2 5 1 15,0 3 0-15,2-5 1 16,0 0 0-16,-1-5 0 0,1-3 0 16,-3-4 0-16,-4-16-1 15,12 7 0-15,-3-17 0 16,2-7-1-16,-1-7 1 15,3-6-1-15,2-4 1 16,2-4 0-16,2-1 0 16,0 5 0-16,2 4 1 15,2 9 1-15,3 12-1 16,2 8 0-16,-2 12 0 15,-2 10 0-15,0 10 0 16,-3 7-1-16,0 3 1 16,-4 2-1-16,-3-1 0 15,-3-6 0-15,0-5 1 16,-2-6-1-16,-1-6 0 15,-8-19 1-15,18 10-1 0,-18-10 0 16,18-24-1-16,-6-2 1 16,0-6-1-16,6-6 0 15,2-5 1-15,3 1 0 16,0 3-1-16,0 3 2 15,3 9-1-15,0 9 1 16,0 11 0-16,1 8 0 16,2 8-1-16,0 4 0 15,4 1 0-15,4 0 1 16,1-3-1-16,-1-6 0 15,1-6 0-15,-4-5 1 16,-4-3 0-16,-7-5 0 16,-4 2-1-16,-6 2 1 15,-13 10 0-15,10-12-1 0,-10 12 0 16,-9 15 0-16,1-1 1 15,1 3-1-15,-3 2 0 16,1 1 0-16,3-2 0 16,1-1 1-16,1-4-1 15,4-13 1-15,8 13-1 16,4-10 1-16,4-2-1 15,5-2 0-15,8-1 0 16,3-4 0-16,6 0 0 16,5-3 0-16,-1 1 1 15,-1-2-1-15,-1 0 0 16,-5 1 0-16,-2 1 0 15,-5 0 1-15,-5 1-1 16,-2 1 0-16,-3 2 0 0,-1-2 0 16,-1 0 0-16,-1 0 0 15,-1-3 0-15,1 1 0 16,-1 0 0-16,-3-1 0 15,-2-2 0-15,-2 0 0 16,-4-1 0-16,0 0 0 16,-3-4 1-16,-4 2-2 15,-2-1 2-15,-2 0-1 16,-3 0 1-16,-3 2-1 15,-6-1 0-15,-10 7 1 16,-5 3-2-16,-3 3 1 16,-1 4 0-16,-2 4 0 15,-1 4 0-15,4 7 0 0,8 2-1 16,8 7 1-1,9 4 0-15,7 4 0 0,8 2-1 16,7 1 1-16,5 0 0 16,4-1 0-16,10-5 0 15,2-4 1-15,7-3-1 16,6-5 0-16,3-7 0 15,2-3 0-15,-1-9-1 16,2 0-1-16,-8-15-7 16,6-1-28-16,-23-18 0 15,-6-8 0-15,-17-21-2 16</inkml:trace>
  <inkml:trace contextRef="#ctx0" brushRef="#br0" timeOffset="320945.0913">10304 4924 14 0,'0'0'20'16,"0"0"-8"-16,0 0-3 15,0 0-4-15,11-12-1 16,-11 12 1-16,14-4 0 16,-14 4 1-16,18-3 2 15,-18 3-2-15,11 0 0 16,-11 0-1-16,0 0 1 15,0 0-1-15,14 6 1 16,-14-6 0-16,0 0-1 0,0 0 0 16,5 14-1-16,-5-14 1 15,2 14-1-15,-2-14-1 16,1 23 0-16,-1-8-1 15,0 2 0-15,1 3 0 16,2 1-2-16,-3-1 1 16,2 5-1-16,0-5 2 15,-1 6-3-15,2-1 3 16,-2-4-4-16,0 4 2 15,0-3 0-15,-1-1 0 16,0-1 1-16,1-1-1 16,3 0 0-16,-3-1 0 15,0-1 0-15,3-1 0 16,0 1 1-16,-1-4-1 15,1 2 0-15,2-1 1 0,-1-1-1 16,0-2 2-16,-5-11-2 16,10 19 1-16,-10-19-1 15,8 16 1-15,-8-16-1 16,6 12 1-16,-6-12-1 15,0 0-1-15,0 0 0 16,8 11-7-16,-8-11-22 16,0 0-4-16,-8-11 0 15,5-1 0-15</inkml:trace>
  <inkml:trace contextRef="#ctx0" brushRef="#br0" timeOffset="322186.2154">10352 5001 49 0,'0'0'28'0,"0"0"4"16,0 0-5-16,0 0-27 16,0 0-1-16,14-14-1 15,-3 9 2-15,1 0-1 0,3-2 2 16,1 2-2-16,4-1 1 15,1 2 0-15,1-1 1 16,3 2-1-16,0 0 1 16,2 0 0-16,-2 1 0 15,2 2 1-15,-1-1-1 16,2 2 0-16,-1 0 0 15,2 3 0-15,-6-1 0 16,1 4 0-16,0 0 0 16,-6 4 1-16,-1 3-1 15,-3 5 1-15,-3-1 1 16,-2 4-3-16,-3 0 2 15,-2 3-2-15,-4-2 1 16,3-1-3-16,-6 1 3 0,1-3-4 16,-2 0 3-16,-3-3-1 15,-3-1 1-15,-2-3 0 16,-3 1-1-16,-3-4 2 15,-2-1-1-15,0-1 0 16,-5-3 0-16,2-3 1 16,-2-2-1-16,4-2 1 15,-1-4 0-15,3 0 0 16,3-3 0-16,3 0 0 15,3-2-1-15,10 11 1 16,-16-16-1-16,16 16 1 16,-11-15-1-16,11 15 0 15,0 0 0-15,-10-12 0 16,10 12 1-16,0 0-1 15,0 0 0-15,21-7 0 0,-9 6 0 16,6 1-1-16,4-2 1 16,3 2 0-16,3 0 0 15,2 3 0-15,-1 2 0 16,1 2 0-16,-2 4 0 15,-1 0 0-15,-4 3-1 16,-2 3 1-16,-4 3 0 16,-3 1 0-16,-4-2 0 15,-2 2 1-15,-3 2-1 16,-1-1 0-16,-4-1 0 15,-4 1 0-15,-2-4 0 16,-2 2 0-16,-2-2 0 0,-4 1 0 16,-1-4 0-1,-1 1-1-15,-6-1 1 0,0-1 0 16,-3 0 0-16,-1-5-1 15,-1-1 1-15,-2-2 0 16,0-3-1-16,-2-4 1 16,3-4 0-16,0-3 0 15,2-2 0-15,0-6 0 16,4 0 0-16,1-6-2 15,7 3-5-15,-2-13-11 16,8 7-13-16,7-3-1 16,2-1 0-16,5 4 1 15</inkml:trace>
  <inkml:trace contextRef="#ctx0" brushRef="#br0" timeOffset="322777.2745">11084 5172 59 0,'-15'-8'31'0,"15"8"0"0,0 0-1 16,-12-8-31-16,12 8 1 16,0 0 0-16,18 17 0 15,-11-1 0-15,4 3 0 16,-2 6 0-16,-1 2 1 15,-2 0 0-15,-3 3 0 16,0-2-1-16,-2-4 1 16,0-7 0-16,0-1 0 15,0-5 0-15,-1-11 0 16,1 13 0-16,-1-13 0 15,0 0 0-15,3-15-1 16,-3 2 1-16,0-4-1 0,-2-6 1 16,2-6-1-16,2-1 1 15,0-6-1-15,1-1 1 16,0 0 0-16,1 1-2 15,1 1 3-15,4 2-3 16,2 3 2-16,0 5-2 16,2 3 1-16,1 4-2 15,1 2-2-15,4 9-4 16,-9-5-17-16,5 7-7 15,-2 3-2-15,0 1 1 16</inkml:trace>
  <inkml:trace contextRef="#ctx0" brushRef="#br0" timeOffset="323972.394">11723 4980 5 0,'0'0'24'0,"-13"3"1"15,13-3-1-15,-10 7-9 16,10-7-11-16,-13-5 0 16,13 5 0-16,-11-2 1 15,11 2 0-15,-9 0 0 16,9 0 0-16,-13-1-1 15,3-2 1-15,10 3-2 16,-19 6 2-16,19-6-1 16,-19 8-1-16,19-8 0 15,-20 14-1-15,11-4 1 0,-2-2 0 16,3 5-3-1,-2 1 3-15,2 2-4 0,0 4 3 16,1 2-2-16,-1 0 2 16,3 3-2-16,0-1 1 15,3 3 0-15,0-1 1 16,0-3-1-16,5-2 0 15,-1 0 1-15,2-5-1 16,1 0 0-16,-1-3 0 16,2-1 0-16,-6-12 0 15,11 15 0-15,-11-15-1 16,15 7 1-16,-15-7 0 15,14 3-1-15,-14-3 2 16,16-5-1-16,-16 5 0 16,17-10 0-16,-7 0 0 0,0 0 0 15,1-3 0-15,3 1-1 16,-1-5 1-16,2 4-1 15,-4-4 0-15,3 1 1 16,-1 1-1-16,1 4 0 16,-4-2 0-16,4 0 1 15,0 3-1-15,-2 1 0 16,0-2 1-16,1 2-1 15,-1 1 0-15,-12 8 0 16,18-15 0-16,-18 15 0 16,12-12 0-16,-12 12 0 15,4-14 1-15,-4 14-1 16,-2-12 0-16,2 12 2 15,-5-14-3-15,5 14 2 0,-9-14-2 16,9 14 3-16,-10-13-4 16,10 13 3-16,-18-13-5 15,8 7 2-15,0 4-2 16,-3-5-1-16,13 7-3 15,-26-6-19-15,26 6-8 16,-15-1-2-16,15 1 3 16</inkml:trace>
  <inkml:trace contextRef="#ctx0" brushRef="#br0" timeOffset="325067.5035">12062 5105 44 0,'-13'5'31'0,"13"-5"0"16,-10 1-2-16,10-1-17 15,0 0-13-15,0 0 1 16,-10-8 1-16,10 8 0 16,0 0 0-16,0 0 1 15,0 0 2-15,0 0 0 16,2 10 0-16,-2-10-1 15,0 0 2-15,3 14-2 16,-3-14-1-16,5 16 0 16,-3-2 0-16,1-4-1 15,-2 6 0-15,0-1 0 0,0 5 0 16,0-4 0-16,2 4 0 15,-2-1-1-15,0 2 1 16,-1-4 0-16,1 2-1 16,-1-4 1-16,0 2-1 15,0-6 0-15,0 1 0 16,-1-1 0-16,1-11 1 15,-2 16-1-15,2-16 0 16,-3 12 0-16,3-12 0 16,0 0 0-16,0 0 0 15,0 0 0-15,0 0 0 16,0 0 0-16,0 0 0 15,0 0 0-15,0 0 0 16,-10-13 0-16,10 13 0 16,-8-18 0-16,7 4 0 0,-2-2 0 15,7-3 0-15,-3-6 1 16,2 2-2-16,3-5 1 15,3-2 0-15,1 1 0 16,1-1 0-16,2 2-2 16,0 3 4-16,-2 1-4 15,0 3 3-15,-1 1-2 16,-2 4 1-16,3 3-2 15,-11 13 3-15,15-17-1 16,-15 17-1-16,19-9 1 16,-2 9-1-16,-1 2 1 15,6 2 1-15,-1 1-1 16,2 3 1-16,0 2 0 15,-1 2-1-15,-1 2 1 0,-2 5-1 16,-1-2 2-16,-3 5-3 16,-1 1 3-16,-2 2-4 15,-1 3 3-15,-2 3-1 16,0-1 0-16,-3 1 1 15,-1-1-1-15,0-2 0 16,-4-2 0-16,2-5 0 16,-1 0 0-16,0-6-1 15,-1-4 1-15,-1-11-1 16,0 15-1-16,0-15-1 15,0 0-5-15,0 0-15 16,-5-11-12-16,5 11-1 16,2-20 0-16,-2 3 1 15</inkml:trace>
  <inkml:trace contextRef="#ctx0" brushRef="#br0" timeOffset="326241.6209">12570 5044 59 0,'0'0'34'0,"3"10"-3"15,-3-10 0-15,10 3-25 16,2-5-10-16,-2-2 3 15,1 0-1-15,3 2 2 0,-4-3 0 16,2 5 2-16,-12 0-1 16,16-3 2-16,-16 3 0 15,10 0 0-15,-10 0 1 16,0 0-2-16,12 0 0 15,-12 0 0-15,10 2-1 16,-10-2 0-16,0 0 0 16,14 7-1-16,-14-7 1 15,0 0 0-15,0 0 2 16,7 13-3-16,-7-13 3 15,-7 11-3-15,7-11 3 16,-10 18-3-16,10-18 3 16,-16 19-4-16,6-7 1 15,2 1 0-15,-1-2 0 0,0 3 1 16,-2-4-1-16,3 3 0 15,0 0 0-15,-1-3 0 16,9-10 0-16,-11 17 0 16,11-17 0-16,-5 15 0 15,5-15 0-15,-5 11 0 16,5-11 0-16,0 0 0 15,0 12 1-15,0-12-1 16,0 0 0-16,3 13 1 16,-3-13-1-16,0 0 1 15,2 15-1-15,-2-15 1 16,0 0-1-16,-2 15 0 15,2-15 1-15,0 0-1 0,0 12 0 16,0-12 1-16,0 0-1 16,3 10 1-16,-3-10-1 15,0 0 1-15,0 0-1 16,0 0 0-16,8 10 1 15,-8-10-1-15,0 0 0 16,14 5 1-16,-14-5-1 16,15 2 1-16,-15-2-1 15,20-2 1-15,-10 1-1 16,2-2 0-16,-2 2 0 15,2-1 1-15,-2 0-1 16,2-1 0-16,-3 1 0 16,-9 2 0-16,20-3 0 15,-20 3 0-15,13-4 1 0,-13 4-1 16,14-1 0-16,-14 1 0 15,0 0 1-15,13 0-1 16,-13 0 1-16,0 0-1 16,0 0 1-16,0 0 0 15,0 0-1-15,0 0 0 16,-14-3 0-16,14 3-2 15,-15-2-1-15,4-7-6 16,11 9-29-16,-10-9 2 16,10 9-4-16,-5-19 2 15</inkml:trace>
  <inkml:trace contextRef="#ctx0" brushRef="#br0" timeOffset="329975.9943">13032 5198 4 0,'0'0'20'15,"10"-3"-6"-15,-10 3 1 16,0 0 0-16,0 0 2 15,13-5-1-15,-13 5 0 16,0 0-2-16,0 0-3 16,10-4-2-16,-10 4-2 15,0 0-1-15,0 0-2 16,0 0 0-16,0 0-1 15,0 0-1-15,0-12 0 16,0 12 0-16,0 0 0 16,0 0 0-16,-10-11 0 15,10 11 0-15,0 0 0 16,0 0-1-16,-6-11 0 15,6 11 0-15,0 0 0 16,0 0 0-16,0 0-1 0,0-10 0 16,0 10 0-16,0 0 1 15,0 0-1-15,0 0 0 16,0 0 0-16,0 0 1 15,0 0-1-15,0 0 0 16,0 0 0-16,0 0 1 16,0 0-1-16,0 0 0 15,0 0 1-15,0 0-1 16,0 0 1-16,0 0-1 15,0 0 0-15,0 0 0 16,11-9 1-16,-11 9-1 16,0 0 0-16,0 0 0 0,10-4 0 15,-10 4 0 1,0 0 0-16,0 0 0 0,0 0 0 15,10 0 1-15,-10 0-1 16,0 0 0-16,0 0 0 16,12 1 0-16,-12-1 0 15,0 0-1-15,12 3 2 16,-12-3-1-16,0 0 0 15,13 2 0-15,-13-2 0 16,13 2 0-16,-13-2 0 16,13 3 0-16,-13-3 0 15,15 2 0-15,-15-2 0 16,17 3 0-16,-17-3 0 15,17 0 0-15,-17 0 0 16,19 3 0-16,-19-3 0 0,22 1 0 16,-9 0 1-16,0-1-1 15,0 1 0-15,-1-1 0 16,1 1 0-16,0-1 1 15,-2 1-1-15,-11-1 0 16,17 2 0-16,-17-2 0 16,16 2 0-16,-16-2 0 15,16 3 0-15,-16-3 0 16,16 4 0-16,-16-4 0 15,18 3 0-15,-18-3 0 16,18 5 0-16,-18-5 0 16,18 3 0-16,-18-3 0 15,18 4 0-15,-18-4 0 16,17 3 0-16,-17-3 0 0,15 3 0 15,-15-3 0-15,14 3 0 16,-14-3 0-16,12 1 0 16,-12-1 0-16,12 0 0 15,-12 0 0-15,10-1 0 16,-10 1 0-16,10-3 0 15,-10 3 0-15,0 0 0 16,14-3 0-16,-14 3 0 16,0 0 0-16,0 0 0 15,0 0 0-15,0 0 0 16,0 0 0-16,10-10 1 15,-10 10-1-15,0 0 0 16,2-13 0-16,-2 13 0 16,1-13 0-16,-1 13 0 0,2-16 0 15,-2 16 0-15,0-16 0 16,0 16 0-16,-1-16 0 15,1 16 0-15,0-15 0 16,0 15-2-16,-3-15 2 16,3 15-1-16,-5-14 2 15,5 14-2-15,-5-12 3 16,5 12-4-16,-5-11 3 15,5 11 0-15,0 0-1 16,-12-14 0-16,12 14-1 16,0 0 1-16,-12-10-1 15,12 10 1-15,0 0-1 16,-12-8 1-16,12 8 0 15,0 0 0-15,-12-4-1 0,12 4 2 16,-11 0-1-16,11 0 0 16,0 0 0-16,-14 2 0 15,14-2 0-15,0 0 0 16,-12 1 0-16,12-1 0 15,0 0 0-15,-14 0 0 16,14 0 0-16,-10-1 0 16,10 1 0-16,-12 0 0 15,12 0 0-15,-14-2 0 16,14 2 0-16,-11 0 0 15,11 0 0-15,-15-1 0 16,15 1 0-16,-14 0 0 16,14 0 0-16,-15 0 0 0,15 0 0 15,-15 0 0-15,15 0 1 16,-14 1-1-16,14-1 0 15,-13 0 0-15,13 0 0 16,0 0 0-16,-14 4 0 16,14-4 0-16,0 0 1 15,-17 9-2-15,17-9 2 16,-15 7-1-16,15-7 1 15,-20 10-2-15,10-5 0 16,-3 0 1-16,0 2-2 16,13-7 4-16,-18 11-4 15,18-11 4-15,-17 13-4 16,17-13 4-16,-12 12-2 15,12-12 1-15,-10 13-1 16,10-13 0-16,-6 12 0 0,6-12 0 16,-3 11 1-16,3-11-2 15,-1 12 2-15,1-12-1 16,0 11 0-16,0-11 0 15,1 14 0-15,-1-14 0 16,2 10 0-16,-2-10 1 16,3 13-1-16,-3-13 0 15,1 12 0-15,-1-12 0 16,1 10 0-16,-1-10 0 15,0 10 1-15,0-10-1 16,0 13 0-16,0-13 0 16,2 12 0-16,-2-12 0 15,0 11 0-15,0-11 0 16,-2 14 0-16,2-14 0 0,-1 13 0 15,1-13 1-15,-1 15-1 16,1-15 0-16,-2 17 0 16,2-17 0-16,0 18 0 15,2-7 0-15,-2 0 0 16,0-11 0-16,4 19 0 15,-4-19 0-15,7 17 0 16,-7-17 0-16,8 16 0 16,-8-16 0-16,11 14 0 15,-11-14 0-15,10 15 0 16,-10-15 0-16,11 17 0 15,-11-17 0-15,12 14 0 16,-12-14-1-16,18 15 2 16,-7-9-1-16,1 0 0 0,1-3 0 15,1 2 1-15,-1-3-1 16,3 0 0-16,-1 1 1 15,-4-2-1-15,1 0 0 16,-2 0-1-16,2 0 1 16,-12-1 0-16,16 3 0 15,-16-3 0-15,13 2 0 16,-13-2 0-16,0 0 0 15,14 6 0-15,-14-6 0 16,0 0 0-16,10 4 0 16,-10-4 0-16,0 0 0 15,10 2 0-15,-10-2 0 16,0 0 0-16,0 0 0 15,0 0 0-15,12-5 0 16,-12 5 0-16,0 0 1 0,0 0-1 16,0 0-1-16,0 0 1 15,0 0 0-15,0 0 0 16,0 0 0-16,9-9 0 15,-9 9 0-15,0 0 0 16,0 0 0-16,0 0 0 16,0 0 0-16,0 0 0 15,0 0 0-15,0 0 1 16,0 0-1-16,0 0 0 15,0 0 0-15,0 0-1 16,0 0 0-16,0 0-3 16,0 0-13-16,0 0-21 15,0 0 1-15,-12-15-2 16,12 15 1-16</inkml:trace>
  <inkml:trace contextRef="#ctx0" brushRef="#br0" timeOffset="383931.3893">10921 5895 45 0,'0'0'17'0,"0"0"-3"16,-10-13-4-16,10 13-21 16,-6-10 5-16,6 10 4 15,0 0 6-15,0 0 3 16,-12-1 4-16,12 1 0 15,0 0-1-15,0 0-1 16,0 0-1-16,0 0-1 16,0 0-4-16,0 0 3 15,-11-6-4-15,11 6 3 16,0 0-2-16,-8-10 1 0,8 10-3 15,-13-17 3-15,1 6 0 16,12 11 1-16,-16-21-2 16,7 10 1-16,-3-2-1 15,1 0 0-15,-4-1 0 16,2 4-3-16,-3 0 2 15,1 2-3-15,-4-3 3 16,3 9-3-16,-4-7 2 16,3 6-2-16,-2 3 2 15,2 0-1-15,-1-2 2 16,2 4-2-16,2 1 1 15,-2 0 0-15,3 5-1 16,-1 0 3-16,1 3-3 16,0 1 3-16,0 1-3 0,2 1 2 15,0-2-2-15,2 0 3 16,9-12-3-16,-14 20 0 15,9-9 0-15,3 2 1 16,0-2 2-16,2 2-4 16,2 2 4-16,-2 0-5 15,3 2 6-15,2-2-6 16,4-1 5-16,1-3-5 15,5 0 2-15,4-3 1 16,5-3-1-16,3-1 0 16,3-2 0-16,3-1 0 15,3-2 0-15,-1-1 0 16,2 1 0-16,1 1 1 0,-5 1-1 15,1 3 0-15,-2-1 0 16,-3 2 0-16,-1 1-1 16,-2 1 1-16,-1 0 1 15,-5 3-1-15,0 0 0 16,-5 1 0-16,-1 2 0 15,-1 2 1-15,0 3-1 16,-6-2 0-16,1 2 0 16,-3 2 1-16,0 1-1 15,-3-1 1-15,-1 1-1 16,-2-2 0-16,-3 1 0 15,-1-1 1-15,-4-3-1 16,0-4 0-16,-5-1 0 16,-1-3 1-16,-4-1-1 0,-3-5 0 15,-2 0 0-15,0-5 1 16,-3 1-1-16,1-3 0 15,1 0 0-15,1-2 0 16,1-1 1-16,0-2-2 16,0 0 2-16,2 0-1 15,-1-5 0-15,1 2-1 16,2-2 1-16,2 0 0 15,3 1-1-15,1-2 0 16,4 4-1-16,-1 1-1 16,10 11-1-16,-14-20-6 15,14 20-21-15,0 0-6 16,1-16 0-16,4 5-1 15</inkml:trace>
  <inkml:trace contextRef="#ctx0" brushRef="#br0" timeOffset="384425.4387">11152 5703 61 0,'0'-12'30'16,"3"1"-1"-16,-3 11 0 16,4-15-30-16,-4 15 0 15,14-7 1-15,-4 7 1 16,2 2 0-16,0 3 2 15,-12-5 0-15,18 23 1 16,-16-6 0-16,7 6 4 16,-4 0-4-16,4 10 2 15,-1-1 0-15,6 12-1 16,-1 2 0-16,8 4-2 15,-3 3 1-15,8 2-4 16,-4 3 2-16,3-1-1 0,-2-4-2 16,1-4 1-16,-4-5-2 15,-3-7 0-15,0-6-3 16,-10-15-6-16,10-2-24 15,-17-14-2-15,0 0 0 16,-8-17 0-16</inkml:trace>
  <inkml:trace contextRef="#ctx0" brushRef="#br0" timeOffset="384824.4786">11266 6105 92 0,'0'0'35'16,"-11"-15"-1"-16,11 15 1 15,0 0-38-15,-12-8 1 16,12 8 0-16,0 0 1 16,13 8 1-16,-13-8 2 15,14 7 0-15,-14-7 1 16,18 1 0-16,-3-2-1 15,2-6 1-15,6 0-2 16,5-5 1-16,4 0 0 16,-2-2-2-16,1 1 1 0,-2 3-1 15,-3-1-1-15,-1 7-1 16,-7 0-2-16,-2 12-5 15,-16-8-26-15,14 15-2 16,-14-15 1-16,16 16-2 16</inkml:trace>
  <inkml:trace contextRef="#ctx0" brushRef="#br0" timeOffset="385578.554">11782 6164 58 0,'-4'11'30'0,"4"-11"-2"16,0 0 0-16,0 0-22 0,13 0-8 15,-13 0 0 1,17-9 2-16,1 1 1 0,-1-5 2 15,4-3 0-15,1-7 0 16,4-2-1-16,1-7 1 16,1 1 0-16,-4-1 0 15,1 4 2-15,-7-2-4 16,-1 4 3-16,-6 2-3 15,0 6 3-15,-11 1-4 16,2 4 3-16,-4-1-3 16,2 4 1-16,0 10 0 15,-10-15-1-15,10 15 1 16,-18-8 0-16,5 8 0 15,-1 3 0-15,-4 4 0 16,-2 4 0-16,-3 4 2 16,1 4-3-16,-1 6 4 0,1 1-4 15,2 3 3-15,5 2-3 16,1 1 2-16,6-3-2 15,3 1 0-15,7-2 0 16,3-4 0-16,4 1 0 16,2-4 0-16,5-3 1 15,5-4-1-15,3 0 1 16,-1-2-1-16,6-2 1 15,3-2-1-15,1-4-1 16,1-2 0-16,1-3-1 16,2 1-2-16,-6-9-3 15,8 9-16-15,-10-18-14 16,3-1 1-16,-8-7-1 0,0-1 1 15</inkml:trace>
  <inkml:trace contextRef="#ctx0" brushRef="#br0" timeOffset="386159.6121">12413 6072 89 0,'14'-8'35'0,"0"-1"-2"15,0 2 1-15,-14 7-37 16,21-14 0-16,-10 8 2 15,4-4-1-15,-1-2 2 16,-1-1 0-16,-1-3 2 16,-7-5-3-16,2-1 5 15,-4-3-4-15,-1 1 2 16,-3 0-2-16,-4 1 3 15,-3 5-4-15,1 5 3 16,-4 3-1-16,-3 4 0 16,0 4 0-16,-1 4-1 15,-3 5 0-15,1 5 1 16,-3 4 2-16,-1 6-4 15,-1 2 4-15,-1 5-4 16,0-1 4-16,7 2-3 0,4 0 3 16,5-1-4-16,6 2 2 15,6-2 0-15,5-1-1 16,6 0 1-16,6-5-1 15,10 1 0-15,0-6 1 16,6-3-1-16,6-7 0 16,4-3 1-16,3-4-2 15,-4-2 1-15,1-2-1 16,-6-4-2-16,-4 4-2 15,-14-9-6-15,6 1-25 16,-12-12 0-16,0-1-2 16,-5-12 2-16</inkml:trace>
  <inkml:trace contextRef="#ctx0" brushRef="#br0" timeOffset="386527.6489">13012 5558 87 0,'8'-15'37'0,"-8"15"-1"15,0 0 0-15,-3 20-36 16,-5 6-2-16,-2 5 2 0,9 11-2 16,1 4 2-16,2 5 1 15,1 2 1-15,3 0 0 16,4 0 0-16,2-7 1 15,0-1-4-15,2-3 4 16,-1-2-2-16,-1-3-1 16,-2-5 0-16,-1-2-2 15,-4-9-1-15,6 4-10 16,-8-14-24-16,-3-11 1 15,0 0-1-15,15-18 0 16</inkml:trace>
  <inkml:trace contextRef="#ctx0" brushRef="#br0" timeOffset="387196.7158">13631 5973 80 0,'4'-11'36'0,"-4"11"-2"15,3-13 1-15,-3 13-31 16,2-10-4-16,-2 10-1 15,0 0 1-15,0 0 1 16,20-7 0-16,-10 9 1 16,2-2 0-16,5 1-1 15,3-2 0-15,5 0 1 16,5-3-1-16,10-1-1 15,3-6-1-15,1 0 1 16,1 0-3-16,-6-1 0 16,7 9-11-16,-14-5-21 15,0 6-2-15,-13 2 1 16,-7 7 1-16</inkml:trace>
  <inkml:trace contextRef="#ctx0" brushRef="#br0" timeOffset="387899.7861">14319 5804 77 0,'0'0'31'0,"0"0"-1"15,0 0 0-15,0 0-34 16,0 0 2-16,-7 14 0 16,7-14 4-16,13 19-1 15,-13-19 6-15,16 24-3 16,-13-13 3-16,11 7-4 0,-8-2 2 15,7 6-3 1,-2 0 1-16,4 7-1 0,-3 0 0 16,2 2 0-16,2 2-1 15,-1 0-1-15,-1-2 1 16,2-3-1-16,-2-2 0 15,0-3 1-15,0-4-1 16,-3-4 0-16,1-4 0 16,-12-11 0-16,15 13 0 15,-15-13 0-15,0 0-1 16,12-6 1-16,-12 6 0 15,3-25-1-15,1 5 1 16,0-5-1-16,9-8 1 16,1-6 0-16,7-6 0 15,7-2 1-15,3 1-2 0,2 2 2 16,0 5-2-16,-2 5 2 15,-3 10-3-15,-7 5 1 16,-6 12-5-16,-12-4-7 16,8 12-21-16,-11-1-2 15,0 0 0-15,0 0 0 16</inkml:trace>
  <inkml:trace contextRef="#ctx0" brushRef="#br0" timeOffset="388633.8595">15100 6127 86 0,'13'-7'34'0,"-3"1"-1"16,-10 6 0-16,4-13-34 16,0 2-2-16,-4 11 1 15,9-22 1-15,0 9 1 16,-1-1 1-16,3-4 1 0,2-1 0 15,0-2-1-15,4-6 1 16,-1-1-3-16,0 2 3 16,0-4-2-16,-2 6 3 15,-1-1-3-15,-3 8 3 16,-4 1-3-16,-1 7 2 15,-5 9-1-15,-6-12 0 16,-6 16 0-16,-1 1-1 16,-4 2 0-16,-2 3 0 15,-3 1 0-15,4 2-2 16,0-2 4-16,2 2-2 15,5-4 2-15,4 2-2 16,3-1 3-16,4 4-4 16,3 1 4-16,4 7-2 15,1 1 0-15,5 6 0 0,-2 1-1 16,4 2 0-16,2-2 0 15,0-1 1-15,-1-2-1 16,2-5 0-16,0-3 0 16,3-7 1-16,1-2 0 15,4-5-1-15,2-6 0 16,5-3 1-16,2-6-1 15,4 0 0-15,0-4 0 16,0 0-1-16,-3 1 1 16,-5-4-2-16,-6 7 1 15,-4-3-2-15,-5 6-3 16,-11-13-11-16,4 6-20 15,-9-8 1-15,5 2-2 16,-5-4 2-16</inkml:trace>
  <inkml:trace contextRef="#ctx0" brushRef="#br0" timeOffset="389065.9027">15676 5750 90 0,'18'-10'35'0,"-9"9"2"16,1 1-1-16,9 14-31 15,-6-2-5-15,-2 6-2 16,4 5 3-16,3 5-2 16,1 4 3-16,1 3-3 15,-2-1 3-15,0 2-3 0,-4 0 3 16,0-5-2-16,-4-3 1 15,4-7 0-15,-5-3-1 16,1-6 1-16,-10-12-1 16,17 10 0-16,-17-10 0 15,12-14 0-15,-8-1 0 16,0-2 0-16,-2-3 0 15,3-4 0-15,2-2 1 16,0 2-1-16,2-1 0 16,4 1 0-16,2 3 0 15,0 0-1-15,4 5 0 16,0 1 1-16,2 2-2 15,-4 5 2-15,1 2-3 16,-6-2 0-16,7 12-11 0,-19-4-21 16,16-5 0-16,-16 5-3 15,13-11 3-15</inkml:trace>
  <inkml:trace contextRef="#ctx0" brushRef="#br0" timeOffset="389901.9863">16303 5813 91 0,'8'-10'33'0,"3"11"-16"15,-11-1-15-15,-5 14-27 16,-16-7 0-16,13 21 7 16,-14-10 4-16,13 12 9 15,-6 0 3-15,0-5 18 16,8 2 15-16,1-7-4 15,16 6-10-15,-9-14-4 16,16 10-5-16,-12-8-2 16,13 6-3-16,-8-4-1 15,4 0 0-15,0-2-2 0,-3-3 0 16,1-1-1-16,-1-7-1 15,4 0 0-15,-3-9-1 16,7-5 0-16,1-7 0 16,2-6 1-16,-3-5 1 15,6-5 0-15,-2-4 0 16,-3-3 2-16,-4 3 2 15,-5-3-4-15,-1 2 4 16,-6 3-3-16,1 3 2 16,-5 2-2-16,1 3 0 15,-1 4-1-15,4 5-1 16,-3 6 3-16,-1 13-3 0,8-15 3 16,-8 15-3-16,11 9 2 15,-4 3 4-15,-1 3-1 16,5 7 1-16,-2 4 0 15,8 10-1-15,-6 3 1 16,6 10 0-16,-4 3-1 16,1 6-3-16,-6 6 3 15,-1 4-3-15,-6 3 1 16,-3 0 1-16,-5 0-1 15,-5-2 2-15,-3-6-1 16,-1-3 1-16,-7-7-1 16,-5-2 1-16,-6-11-1 15,-3-2 1-15,-7-11-2 16,-3-6-1-16,-9-10 1 15,0-5-2-15,3-8 1 16,2-10-2-16,6 2 0 16,4-11-2-16,16 8-8 0,-4-10-25 15,17 6 0-15,3-3-2 16,10 3 1-16</inkml:trace>
  <inkml:trace contextRef="#ctx0" brushRef="#br0" timeOffset="390986.0947">17870 5662 74 0,'-9'-22'36'0,"9"22"-4"16,-21-14 2-16,10 8-31 15,-10 3-4-15,-1 0 1 0,3 0 0 16,0 4 1-16,4 1 0 16,-3-1 1-16,4-4 0 15,4 3-1-15,-4-2 1 16,0 0-1-16,-4 2-1 15,-6 2 1-15,-5 5-1 16,0 1 0-16,-3 6 0 16,-2 2 2-16,1 2-2 15,3 1 3-15,3-2-3 16,2 2 2-16,5-1-2 15,5-2 3-15,3-3-4 16,4 0-1-16,6-1 3 16,3 0-3-16,-1-12 3 15,21 17-3-15,-1-10 3 0,5-2-3 16,6-2 3-16,3-1-1 15,2 0 0-15,1 0 1 16,1 0-1-16,-3 3 1 16,0 2-1-16,-3 2 0 15,-3 4 0-15,0 1 1 16,-1 0-2-16,-2 3 1 15,-4-1 0-15,-3-1 0 16,-4-3 0-16,-5 0 0 16,-5-2 1-16,-5-10 0 15,-7 17 0-15,-3-8 0 16,-8-5 0-16,-3 3 0 15,-4 0 0-15,-5 0 1 16,-3 0-2-16,-3 0 1 16,-2-1-1-16,-2 1 1 0,-2 1-1 15,-2-1 0-15,5 1 0 16,2-3-1-16,3 2-1 15,3-5-1-15,9 3-3 16,-5-15-16-16,27 10-15 16,-13-22 1-16,25 4-2 15,3-11 3-15</inkml:trace>
  <inkml:trace contextRef="#ctx0" brushRef="#br0" timeOffset="391428.1389">18050 5599 80 0,'16'-2'36'16,"-2"2"-2"-16,-2 6 1 15,-7 5-36-15,-2 4-1 16,1 6-1-16,0 6 4 15,4 3 1-15,-2 7 0 16,0 1 2-16,4 5-1 16,-3-2 1-16,2 5-1 0,0-2 0 15,1 3-3-15,-2 2 0 16,-1-3 1-16,2-2-1 15,0-4 0-15,1-4-1 16,-5-11-1-16,6-1-2 16,-7-13-1-16,-4-11-1 15,0 0-1-15,17 2-6 16,-23-20 1-16,6 18-2 15,-8-34-1-15,8 21-5 16,-14-5-10-16,2 0 0 16,1 5 2-16</inkml:trace>
  <inkml:trace contextRef="#ctx0" brushRef="#br0" timeOffset="391699.166">17996 6059 66 0,'-13'-10'34'15,"13"10"0"-15,0 0-2 16,-4-15-22-16,4 15-6 15,17-9-3-15,-5 5 1 16,4-4-1-16,5 2 1 16,4-3 0-16,5 2 1 15,1-3-1-15,7 3 1 16,-1-3-1-16,4 2 0 15,-3-1 0-15,2 3-2 16,-3 0 0-16,-4-1-1 16,-4 6-3-16,-8-8-8 0,7 9-22 15,-12-5-1-15,-1 3-2 16,-15 2 2-16</inkml:trace>
  <inkml:trace contextRef="#ctx0" brushRef="#br0" timeOffset="392112.2073">18530 5833 85 0,'0'0'36'16,"1"11"-1"-16,-1-11 1 16,11 15-31-16,-4-2-3 15,5 8 0-15,-1 3 0 16,7 7 0-16,-1 4-1 15,4 3 1-15,1-2-1 0,2 3 1 16,4-5-1-16,0-4-1 16,-3-5 1-16,2-3 0 15,-4-8-1-15,-3-3 1 16,-4-7-1-16,-4-5 1 15,-12 1-1-15,6-23 0 16,-8 2 0-16,-2-5 0 16,0-3 0-16,0-5 0 15,1 0 0-15,6-1 0 16,2 3 0-16,8 3 0 15,3 1 0-15,5 5-1 16,1 2 1-16,4 2-1 16,2 5-1-16,-1-2 0 15,6 7-1-15,-8-4-2 0,11 12-8 16,-12-11-22-1,10 6-3-15,-5-5 2 0,5 7-1 16</inkml:trace>
  <inkml:trace contextRef="#ctx0" brushRef="#br0" timeOffset="392689.265">19401 5879 70 0,'15'-11'38'15,"-15"11"-4"-15,3-12 2 16,-7-2-13-16,4 14-24 15,-17-11-1-15,6 9 0 16,-5 6 0-16,-2 3 0 16,0 3 4-16,3 5-2 15,0-1 0-15,2 3 0 16,4 3 0-16,4 4 0 15,7 1 0-15,5 3 1 16,7 1-2-16,5-3 1 16,4-2 0-16,5-3 0 15,2-5 0-15,3-4 0 16,0-7 0-16,-2-5 0 15,-1-6 0-15,-2-5 0 0,-4-5 1 16,-1-5-1-16,-3-2 0 16,-1-7-1-16,0 2 1 15,0-5 0-15,-4 2 0 16,-2-1 1-16,-3 1-3 15,-4 3 3-15,-5 5-3 16,-3 2 4-16,-5 5-4 16,-3 5 3-16,-3 4-3 15,-5 3 2-15,0 5-1 16,-5 4 1-16,-2 3-2 15,-5-2-2-15,6 8-4 16,-12-12-18-16,13 6-7 16,-2-5-3-16,9 2 4 15</inkml:trace>
  <inkml:trace contextRef="#ctx0" brushRef="#br0" timeOffset="394028.3989">19930 5640 81 0,'19'1'37'0,"-2"7"-3"15,-3 10 2-15,-8 3-33 16,-6 5-7-16,-1 8 1 15,-6 3 0-15,5 9 2 16,-1-2 0-16,2-6 2 16,3-4-1-16,3-8 1 15,3-5 0-15,-2-8 0 16,-6-13 0-16,14 12 0 15,-14-12 1-15,0 0-1 16,0 0 0-16,6-10 0 16,-6 10 0-16,-5-20-1 15,0 5 0-15,3 2-1 16,1-7 1-16,4 2-1 15,4-3 2-15,7-1-4 0,7 2 4 16,5 1-2-16,7 5 3 16,4-1-2-16,2 8 3 15,1 2-4-15,0 8 3 16,-2 2 2-16,-1 9-3 15,-3 5 1-15,-6 5-2 16,-4 5 2-16,-2 3-3 16,-2 4 2-16,-5-4-2 15,-2 2 0-15,-3-9-1 16,-1-2-1-16,-2-10 0 15,4-5-1-15,-11-8 0 16,17-13 0-16,-9-3 1 16,10-5 1-16,-3-2 1 0,3-2 1 15,2 0 2-15,-2 1 0 16,2 6 0-16,-6-1 0 15,0 2 0-15,-6 1-1 16,-1 1 1-16,-3 1-4 16,-4-1 3-16,-4 2-2 15,1 3 4-15,3 10-3 16,-19-12 2-16,3 11 1 15,-2 8-2-15,-1 6 3 16,-1 5-4-16,2 7 1 16,2 2-3-16,7 7 2 15,9-3-2-15,9 3 0 16,5-7 1-16,8-3-1 15,3-9 2-15,2-10 0 0,4-11 0 16,-5-10 0-16,-1-9 0 16,-6-9 0-16,0-3 1 15,-2-3-2-15,-3 4 3 16,-5 0-2-16,-2 10 3 15,-4 2-4-15,-3 7 4 16,-4 6-4-16,4 11 2 16,-14-7-1-16,14 7 0 15,-21 7 0-15,10 1 0 16,-2 2 2-16,-1 4-3 15,5 0 3-15,0-1-3 16,3-1 4-16,1-1-4 16,5-11 4-16,1 15-4 15,-1-15 2-15,18 1-1 16,-9-3-2-16,5-3 4 0,0 0-4 15,1 0 3-15,-4 0-2 16,1 0 2-16,-2 3-3 16,-10 2 2-16,17 1 3 15,-17-1-4-15,17 15 3 16,-8-1-2-16,2 7 2 15,3 4-2-15,2 7 2 16,1 7-1-16,2 7-1 16,3 4 1-16,-1 6-1 15,-1-1 1-15,-4 0-1 16,-3 0 1-16,-3-2-1 15,-6-6 1-15,-6-6 0 16,-12-6 0-16,-10-6-1 16,-11-7 2-16,-9-8-1 0,-9-3 0 15,-12-9-1-15,-6-2 1 16,-5-2-1-16,3-1 0 15,-3 0-1-15,5 0-1 16,5 3-1-16,1-5-4 16,20 4-28-16,-5-6-3 15,16-3 2-15,5-9-4 16</inkml:trace>
  <inkml:trace contextRef="#ctx0" brushRef="#br0" timeOffset="396609.657">13902 5195 48 0,'2'-10'28'0,"-2"10"3"16,0 0-5-16,8-11-25 15,-8 11 3-15,0 0 1 16,0 0 3-16,0 0-2 16,0 0 1-16,0 0 2 15,11 9-2-15,-11-9-1 16,0 0-2-16,0 0-1 15,19-5 0-15,-5-1-2 16,0 2 0-16,3 0 0 16,0 3 0-16,1-2-1 0,2 2 1 15,-2 2-1-15,0 3 0 16,-3-1 0-16,3 2 0 15,2-1 0-15,0-1-1 16,6 0-1-16,-2-6-3 16,7 6-7-16,-9-13-23 15,7-2-2-15,-1-6 0 16,-3 4-1-16</inkml:trace>
  <inkml:trace contextRef="#ctx0" brushRef="#br0" timeOffset="399370.9331">14782 5189 2 0,'0'0'23'0,"0"0"0"16,0 13 1-16,0-13-15 16,0 0 0-16,0 0 1 15,0 0 1-15,14 9-1 16,-14-9 0-16,13 8 0 15,-13-8-1-15,19 7-3 16,-8-7-3-16,4 2-1 16,2-5-1-16,5-2-1 0,1-7 0 15,3-3 0-15,1-5 0 16,-1-2 2-16,0 0-1 15,-1 0 1-15,-5 2-2 16,-2 3 4-16,-5-1-4 16,-2 4 3-16,-6-3-4 15,1 0 1-15,-2-3-1 16,-3 1 0-16,2 0 1 15,-2 0-1-15,-1 3 2 16,2 2-2-16,0 4 3 16,-2 10-1-16,0 0 0 15,-17-7 1-15,6 8-1 16,1 3 0-16,-3-1 0 15,-1 1 0-15,-1 0 0 16,-2 1-1-16,0-1 1 0,4 2 0 16,-3 1-1-16,0 1 1 15,0 1 0-15,1 3 0 16,-4 3 0-16,1 3-1 15,-1 3 2-15,1 0-1 16,2 1 1-16,2 1-2 16,0 1 2-16,3 0-1 15,4 1 1-15,2-2-1 16,1 0 0-16,3 2 1 15,0 3-2-15,2 1 1 16,0-4 0-16,4 3-1 16,2-5 0-16,2 1 1 15,5-4-1-15,4-3 0 16,6-3 0-16,3-3 1 0,7 0-1 15,3-6 0-15,1 1 0 16,1-4-1-16,-1-2 0 16,-5-7-3-16,3-1 1 15,-4-16-3-15,3 0-4 16,-10-24-9-16,10 4-18 15,-4-12 2-15,2 3-2 16,-2 0 3-16</inkml:trace>
  <inkml:trace contextRef="#ctx0" brushRef="#br0" timeOffset="400354.0314">15759 4901 55 0,'-26'8'25'16,"16"5"-3"-16,-10-11 1 16,11 11-33-16,-7-13 3 15,16 0 0-15,-17 11 5 16,17-11 6-16,0 0 2 15,0 0 4-15,0 0 0 16,0 0-1-16,0 0-3 0,-12-4 0 16,12 4-1-16,0 0-2 15,-11-4 1-15,11 4-1 16,-16-5-1-16,16 5 1 15,-17-3-1-15,6 2-1 16,1 0 0-16,-3 1 0 16,1 2 0-16,-4 3 1 15,1 0 0-15,-1 2-1 16,0 5 2-16,-2-1-1 15,4 7-2-15,0 0 3 16,3 3-3-16,2 0 1 16,3 2-2-16,-1 0 3 15,6 0-4-15,1 0 4 16,3 2-2-16,3-2 1 0,0 0-1 15,2 3 1-15,1-2-1 16,5 1 1-16,1-4-1 16,1 0-1-16,-1-4 1 15,0-1-1-15,3-5 0 16,-2-6 0-16,1-5-1 15,-1-3 1-15,1-5 0 16,-1-1 0-16,3-9 0 16,0-2 1-16,-1-6-1 15,1 0 0-15,0-5 0 16,1-1 0-16,-2-2 0 15,-3 3 0-15,-3 1 2 16,-2 0-3-16,-5 3 4 0,-4 3-3 16,-3 2 3-16,-5 0-2 15,2 4 1-15,-2-1-1 16,3 4 0-16,-1 3 1 15,5 12-1-15,-4-14 1 16,4 14 1-16,0 0-1 16,0 0 0-16,15 22 0 15,-6-6 0-15,-2 5 2 16,3 3-4-16,0 3 3 15,1 6-2-15,-2 1 2 16,-2 6-2-16,-1-2 2 16,-2 2-2-16,1-1 0 15,-1-4 1-15,-1-2-1 16,1-5 0-16,-2-4-1 0,1-5 0 15,2-3-1-15,-5-16-2 16,13 14 0-16,-13-14-6 16,15-2-21-16,-15 2-4 15,10-19-2-15,-6-3 2 16</inkml:trace>
  <inkml:trace contextRef="#ctx0" brushRef="#br0" timeOffset="401430.139">16512 4969 68 0,'0'0'36'16,"0"-10"-3"-16,0 10 1 15,-15-7-34-15,3 2-1 16,2 0-1-16,-6 1 2 16,1 1 0-16,-3 1 2 15,-4 1 0-15,-2 2-1 16,-7-2 1-16,0 2-1 0,-2 0 0 15,2 2 0-15,-3 1 0 16,2 2 0-16,3 4-1 16,3 2 3-16,4 1-1 15,2 2-2-15,3 1 2 16,2 0-3-16,2 0 3 15,4 1-2-15,1-2 1 16,1 3-3-16,3-3 2 16,4 0 0-16,2 0 0 15,3-2 0-15,5 0-1 16,4-5 1-16,6-4-2 15,4-6 2-15,8-3-1 16,2-6-1-16,7 1 1 0,0-5 0 16,1 1 1-16,2 4 0 15,-2 1 0-15,-1 6 1 16,-4 3-1-16,-3 4 1 15,-2 3 0-15,-3 2-1 16,-5 1 0-16,-3 1 1 16,-4-3-1-16,-3 1 0 15,-14-9 0-15,14 17 1 16,-14-17 1-16,-1 20-1 15,-7-10 1-15,-3 5 0 16,-5 0-1-16,0 4 1 16,-3-2-1-16,0-1-1 15,0-2 0-15,-2-4 0 16,3-1 0-16,-1-5 0 0,0-4 0 15,-2-2 0-15,-1-5 0 16,0 0 0-16,0-2 0 16,-1-3 0-16,-1 2 0 15,2-2-1-15,1 3 0 16,2-3 0-16,1 8-2 15,1-7 0-15,17 11-6 16,-29-11-11-16,29 11-15 16,-14-13 0-16,14 13 0 15,6-25 1-15</inkml:trace>
  <inkml:trace contextRef="#ctx0" brushRef="#br0" timeOffset="402278.2238">16857 4978 83 0,'0'0'34'0,"0"0"0"16,-1 17-3-16,-4-7-37 15,-3 10 3-15,-6 0-4 16,8 7 6-16,-1 3-3 0,3 2 6 16,1 6 0-16,-1-9 3 15,7 2-1-15,-1-7-2 16,4-2 0-16,2-7-1 15,3-5 0-15,-1-7-1 16,4-7 1-16,1-5-1 16,4-4 0-16,-1-4 1 15,1-4-1-15,-1-3 0 16,2-4-1-16,0-3 1 15,-1 0 2-15,0-1-4 16,-1-1 3-16,1 1-3 16,-3 2 2-16,-2 7-1 15,-1 0 2-15,-3 5-2 16,-3 3-1-16,-2 2 3 0,-5 13-1 15,7-16 1-15,-7 16-1 16,4-14 0-16,-4 14 1 16,0 0-1-16,9-12 0 15,-9 12 1-15,0 0 0 16,0 0 0-16,10-2 0 15,-10 2 0-15,10 19 0 16,-1-3 0-16,1 6-1 16,3 4 2-16,-1 6-2 15,2 9 1-15,0 3-1 16,-1 5 1-16,-4 3-1 15,1 1 2-15,-6 0-1 16,1 1-1-16,-6-2 1 16,-4-2-1-16,0-4 1 15,-5-4-1-15,-3-3 1 0,-1-2 0 16,-4-3 2-16,-2-4-3 15,-2-3 3-15,-1-8-3 16,-5-3 3-16,0-3-3 16,-4-5 2-16,-3-7-2 15,0-3 0-15,-2-5 0 16,4-3-5-16,1 1 2 15,-1-8-6-15,14 10-8 16,-2-13-23-16,17 1 4 16,3-6-4-16,10 4 4 15</inkml:trace>
  <inkml:trace contextRef="#ctx0" brushRef="#br0" timeOffset="403658.3618">17932 4897 63 0,'7'12'33'15,"-4"2"1"-15,3 3-2 16,-3 5-33-16,2 5 2 15,-1 4-2-15,3 2 3 16,1 3 0-16,-1-4 3 16,3 4-4-16,-5-7 2 15,2-2 0-15,-4-4-2 16,-2-2 0-16,2-6 0 15,-6-2-1-15,3-13 0 16,-6 11 0-16,6-11-1 0,-16-4 0 16,6-5 0-16,-2-6 0 15,-1-3 0-15,3-5 0 16,1-2 0-16,4-2 1 15,5 0 0-15,8 0 2 16,6 2-3-16,8 1 4 16,5 4-4-16,2 3 3 15,8 3-3-15,1 6 4 16,0 2-2-16,4 9-3 15,-4 5 5-15,0 7-5 16,-3 5 5-16,-1 7-4 16,-3-2 4-16,-2 4-5 15,-5-3 3-15,-2 1 0 16,-7-5-1-16,1-4 1 0,-5-3-2 15,-11-15 1-15,9 15 0 16,-9-15-1-16,0 0 0 16,-17-25-1-16,8 4 1 15,-1-5 0-15,5-3 0 16,-1-5 2-16,6 0-2 15,6 3 3-15,4 1-3 16,7 7 3-16,4 3-2 16,6 6 1-16,2 5-2 15,5 5 0-15,0 6 1 16,4 2 0-16,2 5 0 15,-2 3-1-15,3 3 3 16,-3 4-2-16,-1 2 2 16,-1 5-2-16,-4-1 2 15,0 3-3-15,-5-1 3 0,1 0-1 16,-4-2-1-16,1-2 0 15,-3-2 0-15,0-5 0 16,1-3 0-16,-1-5 0 16,0-5 0-16,1-3 0 15,-1-5 0-15,1-7 0 16,1-9 0-16,-1-4 0 15,-4-7 0-15,1-3 1 16,-3-3-3-16,0-2 4 16,-5 3-4-16,-1 1 3 15,-5 5-2-15,-1 4 1 16,-2 5-1-16,-6 6 0 0,1 5 1 15,2 11-1-15,0 0 2 16,-17-6-1-16,17 6 0 16,-19 17 0-16,12-3 0 15,-2 6 0-15,3 3 2 16,3 2-2-16,6 4 1 15,3 2 0-15,7 0 1 16,6 0-2-16,5-1 2 16,7 2-2-16,0-6 0 15,6-3 1-15,1-4-1 16,4-7 0-16,-4-4 0 15,1-5-1-15,-3-7 1 16,-6-5-1-16,3-5 0 16,-4-8 0-16,0 3 0 15,-1-7 0-15,-1 2 1 0,-2 0-1 16,-1-2-1-16,-2 2 3 15,-3 3-2-15,-3 2 2 16,-1 2-3-16,-3-1 3 16,-5 7-3-16,0-1 2 15,-7 12-1-15,8-15-3 16,-8 15-5-16,0 0-23 15,3 11-1-15,-3-11-2 16,-5 17 0-16</inkml:trace>
  <inkml:trace contextRef="#ctx0" brushRef="#br0" timeOffset="404147.4107">20199 4633 76 0,'9'-3'36'15,"-9"3"-8"-15,20 16-5 16,-23 1-33-16,6 11 2 0,-13-4 2 15,9 10 2-15,1 0 4 16,0 3 1-16,8 5 7 16,-9-12 6-16,16 11-1 15,-10-6-5-15,10 6-4 16,-6 2-1-16,2 5-2 15,-3 2 1-15,0 2-1 16,0-1 0-16,-3-3 0 16,-1-4-1-16,1-3 0 15,0-6 0-15,-1-6 0 16,1-6-1-16,-5-8-2 15,4 2-3-15,-4-17-4 16,0 0-19-16,0 0-7 16,7-11 0-16,-9-8 1 15</inkml:trace>
  <inkml:trace contextRef="#ctx0" brushRef="#br0" timeOffset="404604.4564">20809 4663 78 0,'0'0'33'16,"12"25"-17"-16,-18-2-15 15,-9 10-36-15,-8-5-4 16,7 18 4-16,-11-9 19 15,15 15 13-15,3 1 5 16,-1-15 17-16,11 7 15 16,6-6 2-16,8 4-1 15,-1-5-1-15,9 10-18 16,-11-10-11-16,1 4-3 15,-3-2 0-15,0-4-2 16,-2-3 0-16,-3-4-1 16,2-5 1-16,-4-4-2 15,3-5 0-15,-6-15-3 0,6 19-2 16,-6-19-3-16,0 0-7 15,0 0-16-15,-8-19-2 16,0 3 2-16,0-6 0 16</inkml:trace>
  <inkml:trace contextRef="#ctx0" brushRef="#br0" timeOffset="404895.4855">20494 5135 81 0,'12'3'37'0,"6"-3"-4"15,8-5 2-15,5 1-34 16,2-4-4-16,0 1 1 15,10 3 0-15,7-1 1 16,4 4 2-16,6 3 1 16,-7 2-2-16,-6-4-5 15,9 0-29-15,-12-10 1 16,-5-2-4-16,-10-10 2 15</inkml:trace>
  <inkml:trace contextRef="#ctx0" brushRef="#br0" timeOffset="411756.1715">16637 4417 23 0,'0'0'27'16,"0"0"0"-16,0 0 0 15,-8-11-14-15,8 11-8 16,0 0-2-16,0 0 2 16,-2-14 1-16,2 14 0 15,0 0 1-15,0 0-1 16,3 12-1-16,-3-12-1 15,0 0-2-15,16 15 0 0,-16-15 0 16,16 4-1-16,-16-4 0 16,20-1 0-16,-20 1-1 15,22-3 1-15,-22 3 0 16,18-5-1-16,-18 5 0 15,15-3 0-15,-15 3 0 16,11-3 0-16,-11 3 0 16,0 0-1-16,0 0-1 15,0 0-7-15,14 2-23 16,-14-2-1-16,-1 11-3 15,1-11 2-15</inkml:trace>
  <inkml:trace contextRef="#ctx0" brushRef="#br0" timeOffset="412897.2856">16583 4382 27 0,'0'0'25'0,"-17"8"-1"0,17-8 1 15,-6 12-25-15,6-12-1 16,0 0 0-16,0 0 3 15,-11 8 2-15,11-8 1 16,0 0 1-16,0 0 1 16,0 0 0-16,0 0 1 15,0 0-1-15,-10 0 0 16,10 0-2-16,0 0-1 15,0 0 0-15,0 0 1 16,13 1-3-16,-13-1 0 16,11 0 0-16,-11 0 0 15,18-1-1-15,-18 1 1 16,19 0-1-16,-19 0 1 15,23-2-1-15,-13 1 0 0,5 2 0 16,0-2 0-16,3 2 0 16,0-1 0-16,2-1-1 15,0 0 1-15,0 0-1 16,-2-1 0-16,-1 1 0 15,1-2 1-15,-4 2-1 16,-3-1 0-16,2 1 0 16,-3-2 0-16,0 2 0 15,-10 1 0-15,18-3 0 16,-18 3 0-16,20-3 1 15,-20 3-1-15,16-2 0 16,-16 2 0-16,13-1 0 16,-13 1 0-16,0 0 1 15,12-1 0-15,-12 1-1 0,0 0 1 16,0 0 0-16,0 0-1 15,0 0-2-15,0 0-2 16,0 0-11-16,0 0-21 16,0 0 0-16,0 0-2 15,0 0 1-15</inkml:trace>
  <inkml:trace contextRef="#ctx0" brushRef="#br0" timeOffset="413815.3774">17326 4171 73 0,'-10'6'37'0,"-1"-4"-3"16,11-2 2-16,-14 7-35 15,14-7-1-15,0 0 0 16,0 0 0-16,0 0 0 16,0 0 1-16,4 15 0 15,-1-4 1-15,-2 1 0 16,3 9-1-16,-3-3 1 15,2 6-1-15,-1 2 0 16,2 1 0-16,1 2 0 16,1 5-1-16,-1-3 1 0,2 3-1 15,-1 0 0-15,0-3 0 16,2 0 0-16,-3-1 0 15,1-4 0-15,0-3 0 16,-1-2-1-16,-3-4 1 16,2-5 0-16,-1 0 0 15,-3-12-1-15,3 15 1 16,-3-15 0-16,0 0-1 15,0 0 1-15,0 0-1 16,5-21 1-16,-1 4-1 16,-1-5 1-16,2-5-1 15,1-1 1-15,1-4-1 16,2-1 1-16,3 1 0 15,2 3-1-15,-2 2 1 0,3 7 0 16,2 1 0-16,0 8 0 16,0 2-1-16,1 7 1 15,-2 6 0-15,1 3 1 16,2 6-1-16,-1 5 0 15,2 7 0-15,2 6 1 16,-1 3-1-16,0 3 0 16,0 2 1-16,-3-1-1 15,1 0 0-15,-3-2-1 16,-3-9 0-16,-1 0-3 15,-7-16-5-15,7 4-19 16,-12-15-8-16,0 0 0 16,3-14 0-16</inkml:trace>
  <inkml:trace contextRef="#ctx0" brushRef="#br0" timeOffset="414381.434">17969 4481 64 0,'-5'15'36'16,"3"1"-2"-16,2-2 0 15,5 0-30-15,4-4-5 16,5-3 0-16,4-2-1 15,5-3 1-15,3-2 0 16,2-3 1-16,0-4-1 16,-2-4 1-16,-2 0 0 15,-2-3-1-15,-2-3 2 16,-4 1-1-16,-4-4 0 15,-6-2 0-15,-2-2 1 16,-4 1-2-16,-4-4 1 16,-4 3 1-16,-4 3-2 15,-5 3 1-15,-3 7 0 16,-3 7 1-16,-1 6-1 0,-1 7 1 15,-1 8 0-15,1 8-1 16,2 1 2-16,7 11 0 16,5 3-2-16,6 1 1 15,5 3 0-15,8 1-1 16,7 1 0-16,6-5 0 15,10 0-2-15,5-13-4 16,12 4-13-16,-1-13-16 16,4-6 0-16,-3-11 0 15,2-7 0-15</inkml:trace>
  <inkml:trace contextRef="#ctx0" brushRef="#br0" timeOffset="414956.4915">18874 4392 59 0,'-13'1'34'15,"-5"-4"-4"-15,3 0 0 16,-2-7-34-16,0 3-1 15,-8-2 1-15,6 6 3 0,-8 2 1 16,-2 4 1-16,0 9 2 16,-2 4 1-16,6 10 0 15,-3 2 0-15,9 10 0 16,-2-3-1-16,12 4-1 15,2-3-2-15,5-4 1 16,9-6-2-16,-1-5 0 16,8-9-1-16,3-11 0 15,3-2-1-15,-1-10 1 16,4-6 0-16,-3-6 0 15,3-5 1-15,-3-1 0 16,-1-1 1-16,0 2 1 16,-1 1 1-16,0 4 0 15,-2 3 1-15,1 10 0 16,-4 3-1-16,3 11 0 0,-2 7 0 15,1 6-2-15,0 11 0 16,-4 0-1-16,3 11-1 16,-6-2 0-16,2 7-3 15,-6-11-4-15,10 4-18 16,-13-12-6-16,1-7-1 15,-2-8 1-15</inkml:trace>
  <inkml:trace contextRef="#ctx0" brushRef="#br0" timeOffset="415233.5192">18905 4044 67 0,'0'0'36'0,"9"15"-2"16,3 5 0-16,9 7-33 15,-3 10-5-15,4 5 1 16,8 11 0-16,-1 1-2 15,7 9-2-15,-8-12-5 16,9 8-10-16,-13-8-12 16,-2-11 2-16,-4-8 0 15</inkml:trace>
  <inkml:trace contextRef="#ctx0" brushRef="#br0" timeOffset="415485.5444">19020 4302 60 0,'11'5'35'0,"-11"-5"-1"16,24 8-1-16,-5-10-32 16,4-7-5-16,18 6-23 0,-1-6-6 15,3 2-2-15,0-6 2 16</inkml:trace>
  <inkml:trace contextRef="#ctx0" brushRef="#br0" timeOffset="415872.5831">19613 4199 64 0,'8'15'33'0,"-8"-15"0"15,-8 9-3-15,-5-6-33 16,6 8-3-16,-12-3-1 15,6 8 4-15,-9 0-1 0,2 6 4 16,-3 2-2-16,2 0 4 16,6 3 1-16,-1-6 2 15,13 3 0-15,3-6-3 16,9 2-1-16,8-2 0 15,5 0-1-15,2 0 0 16,2 1 1-16,-2 1-1 16,0 0 1-16,-5 2 0 15,-5 2 1-15,-9-1 0 16,-3 5 0-16,-9-5 1 15,-4 0-1-15,-9-5 0 16,-3-4-2-16,-3-5-3 16,-7-12-5-16,9 4-15 15,-7-15-12-15,5-1 0 16,6-1 0-16</inkml:trace>
  <inkml:trace contextRef="#ctx0" brushRef="#br0" timeOffset="416286.6245">20157 4278 68 0,'-5'23'38'16,"7"6"-1"-16,0-2 0 15,7 1-30-15,6 0-9 16,6-6-1-16,12 5 1 16,5-7 0-16,7-2-1 15,1-10 0-15,2-6 1 16,-1-10-1-16,-3-2 2 15,-5-10-1-15,-5-4 2 16,-6-3-1-16,-7-4 2 16,-6-1 0-16,-5 3-2 15,-4-2-1-15,5 11-10 16,-13-2-19-16,5 3-2 0,-3 4-1 15,0 15 1-15</inkml:trace>
  <inkml:trace contextRef="#ctx0" brushRef="#br0" timeOffset="416818.6777">20867 4204 75 0,'16'11'37'16,"8"6"-2"-16,5 7 0 15,-2 5-34-15,12 5-4 16,10 9 0-16,1 10-2 16,7 9-1-16,-8-4 2 0,0 5 0 15,-9-7 1-15,-4 3 1 16,-10-8 2-16,-5-9 0 15,-5-8 2-15,-7-8 1 16,-4-4-1-16,-7-11 0 16,2-11 0-16,-21 2-1 15,1-14 0-15,-10-12 0 16,-6-9 0-16,-5-15 1 15,0-6-1-15,3-12 0 16,6-6 0-16,10-7-1 16,11 3 1-16,15 1 0 15,12 10-1-15,15 4 0 16,7 12 0-16,10 12 0 15,6 14 2-15,1 12-2 0,1 11 1 16,-3 11 1-16,-7 11-1 16,-9 10 1-16,-7 8-1 15,-14 4 1-15,-9 6-1 16,-15-5 1-16,-10 1-2 15,-11-10 1-15,-10-5-2 16,-6-11 0-16,-9-15-3 16,4-2-5-16,-9-21-27 15,11-9 0-15,2-11-1 16,16 4 0-16</inkml:trace>
  <inkml:trace contextRef="#ctx0" brushRef="#br0" timeOffset="417002.6961">21883 4388 81 0,'26'3'38'15,"-8"-1"-5"-15,-2 4-4 16,-26-10-65-16,10 4-1 15,12-12-1-15,-12 12 0 16</inkml:trace>
  <inkml:trace contextRef="#ctx0" brushRef="#br0" timeOffset="423762.372">10524 3401 24 0,'0'0'26'16,"0"0"0"-16,0 0 1 15,0 0-21-15,0 0-3 16,0 0-2-16,0 0-1 15,0 0-1-15,9 10 0 16,-9-10 1-16,-1 12-1 16,1-12 0-16,-6 12 2 15,6-12 0-15,-10 14 0 0,10-14 1 16,-17 15 0-16,7-9 0 15,2 4 0-15,-4-2 0 16,4 4 0-16,-5-1 0 16,4 4-1-16,-1-1 0 15,3 3-1-15,-2 2 0 16,3-1 0-16,1 2 1 15,1 1-2-15,1 1 1 16,3 2-1-16,0-1 1 16,1 1 1-16,4 3-1 15,-4-3 0-15,4 1-1 16,1 1 2-16,1-4-1 15,3-2 0-15,0 1 0 16,2-5 1-16,2-2-1 0,1-5 1 16,1-2 0-16,0-2 0 15,-1-3-1-15,2-2 0 16,-1 1-3-16,-5-5-6 15,5 0-13-15,-5 2-6 16,-11 2-1-16,24-17 1 16</inkml:trace>
  <inkml:trace contextRef="#ctx0" brushRef="#br0" timeOffset="424394.4352">10964 3620 44 0,'-20'-1'29'0,"-2"-2"0"15,4 0-2-15,0 2-26 16,2 2 0-16,0 3 0 15,3 2 0-15,-1 3-1 16,5 3 0-16,1 2 0 16,3 1 1-16,3 1 0 15,1 2 0-15,3 2 0 16,2 0 0-16,1-2 0 15,2-1 0-15,3-1 0 16,0-3 0-16,-1-2-1 16,2-5 1-16,1-3-1 15,-1-7 0-15,3-1 0 16,-4-7 0-16,1-2 1 15,-3-4 0-15,0-2 0 0,-3-3 0 16,-1 3 1-16,-3-3 0 16,0 4 0-16,-4 0 0 15,1 5 0-15,-5 1 0 16,7 13-2-16,-11-15-1 15,11 15-5-15,0 0-18 16,-12-10-7-16,12 10-2 16,0 0 2-16</inkml:trace>
  <inkml:trace contextRef="#ctx0" brushRef="#br0" timeOffset="425101.5059">11258 3718 46 0,'-13'10'29'16,"13"-10"1"-16,0 0-2 15,0 0-25-15,-6 15-3 16,8-3 0-16,0 0-1 0,3 10 1 16,-1 1 0-16,1 4 0 15,2 3 0-15,1 1-1 16,-1 0 1-16,0 0 0 15,0-3 0-15,0-4 0 16,-2-4 0-16,-1-5 1 16,-1-1-1-16,-3-14 1 15,0 0 0-15,0 0 0 16,0 0 0-16,-18-25 0 15,8 6-1-15,-3-9 1 16,-1-3 0-16,-1-7 0 16,3 0 0-16,0-5 1 15,5 3-1-15,2-3 0 16,7 3 0-16,3-3-1 15,8 6 1-15,2 1-1 0,5 2 0 16,3 5 0-16,-1 5 0 16,-1 3-1-16,2 6 2 15,-5 7-1-15,-2 5 0 16,2 3 1-16,-8 4-1 15,1 3 0-15,-4 3 0 16,-3 2 1-16,-3 1 0 16,-4 2-1-16,-4 0 0 15,-7 1 1-15,-6 0-2 16,-2-1 2-16,2 0-2 15,-5 1-1-15,2-4-4 16,9 0-21-16,0-3-2 0,2-4-3 16,12-5 2-16</inkml:trace>
  <inkml:trace contextRef="#ctx0" brushRef="#br0" timeOffset="425799.5757">11725 3602 65 0,'0'0'33'16,"0"0"-1"-16,5 11-2 15,-5-11-31-15,7 12 0 16,2 2 0-16,-3 4 0 16,4 7 1-16,-2 3 0 15,2 5 0-15,-6 3 0 16,1 1 1-16,-2 0 0 15,-3 0 0-15,0-4 0 16,-1-4-1-16,1-5 2 16,-5-7-2-16,4-4 2 15,1-13-1-15,0 0 0 0,-10-7-1 16,8-9 1-16,-3-8 0 15,4-5 1-15,1-7-2 16,3-2 0-16,7-6 1 16,1 0-1-16,6 0 1 15,5 0 0-15,3 4-1 16,3 2 1-16,3 6-1 15,0 3 0-15,-1 7 0 16,-1 6 0-16,0 6-1 16,-4 3 1-16,-2 7 0 15,-4 5-1-15,-4 3 1 16,-3 3 0-16,-3 2 0 15,-3 3-1-15,-5-1 2 16,-5 1-1-16,-6-1 0 16,-5-1 0-16,-3 0 1 0,-5 0-2 15,-6-4 1-15,-1-1 0 16,1-1-4-16,-2-7 0 15,9 10-13-15,2-13-14 16,6-3-2-16,4-5 1 16,7-2-1-16</inkml:trace>
  <inkml:trace contextRef="#ctx0" brushRef="#br0" timeOffset="426362.632">12271 3763 64 0,'0'0'33'16,"-7"10"-3"-16,7-10 0 16,0 0-32-16,17-1 0 15,-4-3-2-15,5 4 0 16,2-6-1-16,4 3 0 15,0-5 1-15,2 0 1 16,-4-3 1-16,-1-2 2 16,-4 1 2-16,-3-3 1 15,-1 3 1-15,-7-3 1 0,2 3 0 16,-8-3 0-16,0 15-1 15,-1-18-1-15,1 18-1 16,-11-12-1-16,11 12 0 16,-19 1-1-16,5 5 0 15,-2 1 0-15,-1 6 1 16,-1 1 0-16,2 4 0 15,-4 2 0-15,6 4 1 16,4 1-1-16,1 4 2 16,5 2-2-16,3 0 0 15,6 0-1-15,4 1 0 16,5-4-1-16,1-2 0 15,8-2-2-15,-5-11-1 16,16 3-4-16,-11-18-7 0,16 10-7 16,-6-16-6-16,4-2-4 15,-5-4 1-15</inkml:trace>
  <inkml:trace contextRef="#ctx0" brushRef="#br0" timeOffset="426855.6813">12827 3759 43 0,'-12'-2'29'16,"12"2"1"-16,0 0-2 15,0 0-24-15,0 0-2 16,0 0-1-16,16-6 0 16,-16 6-1-16,19 15 1 15,-11-2 1-15,4 2 0 16,-4 1 0-16,3 2 0 15,-4 0 0-15,2-2 0 16,-4-1 0-16,2-4 1 16,-7-11-1-16,0 0 0 0,0 0 1 15,0 0-1-15,8-24 1 16,-7 5 1-16,-4-9-1 15,7 0-1-15,-1-6-1 16,4-1 0-16,2 0-2 16,4 1-2-16,11 10-17 15,-4-6-12-15,6 7-1 16,-2-2-2-16,2 7 1 15</inkml:trace>
  <inkml:trace contextRef="#ctx0" brushRef="#br0" timeOffset="443943.3899">13616 3349 38 0,'0'0'25'0,"0"0"2"16,1-11-13-16,-1 11-11 16,0 0-1-16,9 5-2 15,-9-5 0-15,20 21 0 16,-8-6 0-16,1 4 0 15,2 4 1-15,-2 4-1 16,-4 4 2-16,-2 6-1 16,-3-1 1-16,-3 4 0 15,-5-1 0-15,1 3 0 16,-4-1 0-16,2 0 0 15,0-6-1-15,-1-1 0 0,2-3 0 16,1-6-1-16,3-2-1 16,0-5 0-16,2 1-4 15,-2-19-6-15,6 16-14 16,-6-16-4-16,0 0 2 15,10 4-1-15</inkml:trace>
  <inkml:trace contextRef="#ctx0" brushRef="#br0" timeOffset="444350.4306">13575 3561 61 0,'-10'-5'32'0,"10"5"-1"16,0 0-10-16,3-11-20 15,17 8-1-15,11 9-4 16,6-3-5-16,13 9-10 15,1-1-10-15,5-2-2 16,1 1 0-16</inkml:trace>
  <inkml:trace contextRef="#ctx0" brushRef="#br0" timeOffset="444856.4812">14265 3541 21 0,'-20'-12'26'16,"20"12"-1"-16,-25-15 0 15,7 5-23-15,4 2 0 16,0 3-1-16,-1 2 0 15,-4 8-1-15,1 5 0 16,-2 8 0-16,-4 6 0 0,-1 7 1 16,1 7 0-1,1 8 1-15,2 6-1 0,6-2 0 16,6-1-1-16,9-2 0 15,10-4-1-15,11-6-1 16,8-15-3-16,10-5-3 16,3-20-3-16,10-5 1 15,-3-14 1-15,4-9 5 16,-8-7 3-16,-5-10 3 15,-6 4 3-15,-13-4 3 16,-6 5 1-16,-13 3-1 16,-7 3-8-16,-9 3-18 15,-1 14-4-15,-14-5-3 16</inkml:trace>
  <inkml:trace contextRef="#ctx0" brushRef="#br0" timeOffset="445356.5312">13238 3683 47 0,'-14'12'28'0,"14"-12"2"15,0 0-2-15,0 0-29 16,0 0 0-16,13-5-1 16,3 3 1-16,9-1 0 0,3 0-1 15,8 0 0-15,-2-2-3 16,11 8-8-16,-6 1-12 15,-4 0-2-15,1 8 0 16</inkml:trace>
  <inkml:trace contextRef="#ctx0" brushRef="#br0" timeOffset="446580.6536">14905 3507 25 0,'1'-23'28'0,"-4"-7"1"15,0 3-6-15,7 8-13 16,-7-3-3-16,8 8-1 16,-4 2-3-16,-1 12-3 15,13-1 0-15,-7 13 0 16,2 6 0-16,-1 10-2 15,0 9 2-15,-3 8-1 16,2 4 1-16,-4 4-1 16,-2 3 0-16,-3-6 0 0,2-5 0 15,-3-7 1-15,2-10-1 16,0-7 1-16,1-10 1 15,1-11 0-15,0 0 0 16,-2-13 0-16,1-6 1 16,4 3-1-16,-3-7 1 15,3-4-2-15,3 0 0 16,3-7-1-16,7-2 0 15,3 0 0-15,9-1-3 16,2-5 1-16,10 8-1 16,0-4 2-16,4 10 0 15,-4 7 2-15,1 8 0 16,-4 15 2-16,-8 9 3 15,-1 16-2-15,-12 10 2 0,-1 16-2 16,-9 7 0-16,1 6-4 16,-3 9-3-16,-8-5-15 15,-1-5-10-15,5-1-1 16,-6-23 1-16</inkml:trace>
  <inkml:trace contextRef="#ctx0" brushRef="#br0" timeOffset="447244.72">15596 3689 39 0,'0'0'27'0,"18"6"1"15,-18-6-3-15,28-5-24 0,-13-1-6 16,9 4 0 0,-2-5 1-16,6 0 2 0,-4-2 1 15,0-4 3-15,1 1 1 16,-4-9 2-16,3 2 2 15,-5-8-3-15,1 5 3 16,-3-4-4-16,1 7 2 16,-6-3-2-16,-3 6 0 15,-4 3-2-15,-1 3 0 16,-4 10 0-16,0-16-2 15,0 16 1-15,0 0-1 16,-15-10-1-16,2 11 1 16,0 4 1-16,-3 2-1 15,-2 7 1-15,-3 2 0 0,-2 7 1 16,-1 6-1-16,3 1 1 15,0 6-2-15,2-3 2 16,5 4-2-16,3 1 1 16,6 0-1-16,9-5 0 15,3 1 0-15,9 1-2 16,5-8-4-16,16 5-10 15,3-10-13-15,3-8 1 16,9-5 1-16</inkml:trace>
  <inkml:trace contextRef="#ctx0" brushRef="#br0" timeOffset="447645.7601">16499 3643 2 0,'-7'-26'22'15,"7"26"1"-15,-14-30-1 16,4 13-15-16,-4-1-3 16,-5-1-1-16,-1 5 0 15,-4 1-3-15,-7 1 2 16,-3 5 0-16,-3 4 1 15,-2 0 2-15,2 8 0 0,-5-2 1 16,4 12-1-16,-2 3 2 16,9 9-2-16,2 5 0 15,5 9-4-15,6 4-2 16,5 2-2-16,14 1-2 15,2-8-3-15,19 1-7 16,0-13-8-16,10-13-4 16,7-7 0-16</inkml:trace>
  <inkml:trace contextRef="#ctx0" brushRef="#br0" timeOffset="447849.7805">16345 3757 24 0,'18'-28'27'0,"0"5"2"16,-6 2-2-16,-1-2-14 15,2 11-6-15,-4-2-4 0,-9 14-2 16,16-16 0-16,-16 16 0 15,11-1-1-15,-11 1 1 16,5 19 0-16,-2 1 0 16,-2 4 0-16,1 8-1 15,-2 9-1-15,0-2-6 16,5 10-14-16,-3-1-9 15,-4-7 1-15,5-5 0 16</inkml:trace>
  <inkml:trace contextRef="#ctx0" brushRef="#br0" timeOffset="448149.8105">16638 3232 65 0,'0'0'35'0,"0"0"-2"16,15 20 0-16,-10-1-34 15,10 9 0-15,2 19 0 16,-1 11-2-16,6 17-1 16,-6 2-4-16,9 19-5 15,-14-14-6-15,8 12-5 0,-6-13-7 16,-2-10 0-1,0-12 1-15</inkml:trace>
  <inkml:trace contextRef="#ctx0" brushRef="#br0" timeOffset="448446.8402">16514 3564 63 0,'0'0'36'0,"-12"-1"-1"15,25 2-3-15,11-1-25 16,9-5-22-16,19 9-19 16,11-1 1-16,11 0-3 15,2-3 2-15</inkml:trace>
  <inkml:trace contextRef="#ctx0" brushRef="#br0" timeOffset="448908.8864">17178 3488 60 0,'-1'22'34'0,"1"-5"-1"16,3 7-2-16,4 4-31 16,6 6-2-16,-1 3-1 0,10 8 1 15,2-7-2-15,8 1 0 16,-2-11 1-16,7-8 0 15,-3-10 2-15,2-12 1 16,-3-8 1-16,-5-12 2 16,1-4-1-16,-8-11 2 15,1-1-1-15,-7-10-1 16,0 3 0-16,-4 2-1 15,-3 2 0-15,-4 9-3 16,-4 0-2-16,3 18-9 16,-8-3-12-16,5 17-6 15,0 0-2-15,9 2 2 16</inkml:trace>
  <inkml:trace contextRef="#ctx0" brushRef="#br0" timeOffset="449598.9554">17887 3574 63 0,'2'13'34'16,"0"11"0"-16,4 4-2 15,7 5-33-15,0 16-3 16,-2 4 0-16,11 14-2 15,-4-7-1-15,12 5-2 16,-10-17 1-16,8 2 1 16,-7-19 4-16,-1-7 2 15,-6-9 2-15,-14-15 2 16,14-1 2-16,-19-20 2 15,0-4-1-15,-9-17 0 16,3-7-4-16,-9-12 1 16,3-6-1-16,2-6 1 0,8-1-2 15,10 0-1-15,11 5 1 16,12 6-2-16,10 5 1 15,10 13-1-15,6 7 0 16,12 13-1-16,-3 5 1 16,-2 14 1-16,-3 11 0 15,-4 11 0-15,-3 11 1 16,-7 7 0-16,-4 8 0 15,-12 5 0-15,-7 6 0 16,-11-1 0-16,-6 0 0 16,-10-4 1-16,-8-3 0 15,-9-8 1-15,-8-9-1 16,-10-13 0-16,-3-8 0 15,-11-13-1-15,-7-8-3 0,7 0-26 16,-2-11-5-16,7-5-2 16,9-5 1-16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2T00:05:14.3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17540 9752 3 0,'0'0'12'16,"-4"-17"-6"-16,4 17-1 15,4-19-2-15,-4 19 2 16,4-17 0-16,-4 17 2 16,3-13 1-16,-3 13 1 15,0 0 0-15,0-12 1 0,0 12 0 16,0 0-2-16,0 0-2 15,0 0-1-15,0 0-2 16,0 0 0-16,1 16 0 16,-2-2 0-16,2 8 1 15,-2 4-1-15,4 9 2 16,-5 7-2-16,6 5 0 15,-3 1-1-15,4 2 1 16,-4-1-2-16,3-3 0 16,1-5 0-16,0-7-2 15,0-4-2-15,-1-12-7 16,2-5-12-16,-6-13-4 15,0 0 0-15,0 0-1 16</inkml:trace>
  <inkml:trace contextRef="#ctx0" brushRef="#br0" timeOffset="749.0749">17536 9647 42 0,'0'0'25'0,"-11"11"0"16,11-11-3-16,-1-14-19 15,8 2 2-15,3-2-4 0,7-2 0 16,1-2 0-16,3 1-1 16,7 0 0-16,-4 2 1 15,5 3-1-15,4 2-1 16,-7 6 2-16,2 3-1 15,-3 2 1-15,-3 5 0 16,-5-1 1-16,-3 5-1 16,-7 1 0-16,-5 3 1 15,-7 1-1-15,1-2 0 16,-9 2 0-16,-3-2-1 15,-3 1 1-15,-3 1-1 16,0-3 1-16,-1-1-1 16,1 0 1-16,2-1 0 15,5-3-1-15,5 0 1 0,10-7-1 16,0 0 0-16,0 0 0 15,0 0 1-15,24-9-2 16,-5 4 1-16,1 2 0 16,4 2 0-16,0 3-1 15,3 5 1-15,-5 4 0 16,0 5 0-16,1 5 0 15,-5 0 1-15,-1 1-1 16,-1 0 1-16,-5-1 0 16,-1 0 1-16,-6-3 0 15,-4 1 0-15,-2 2 1 16,-6 3-1-16,-5 1 1 15,0 3-1-15,-6 3 0 16,-1 3-1-16,-2-3 0 0,0 0 1 16,0-5-1-16,0-5 0 15,2-7 1-15,2-6-1 16,1-5-2-16,4-11-2 15,0-5-1-15,1-14-3 16,8 0-6-16,-5-15-13 16,7-2-2-16,2-4-1 15,1-4 2-15</inkml:trace>
  <inkml:trace contextRef="#ctx0" brushRef="#br0" timeOffset="1606.1606">18399 9796 45 0,'-15'5'22'15,"15"-5"3"-15,-11-6-4 16,11 6-15-16,-10-13-2 16,4 2 0-16,6 11 0 15,-13-18 0-15,13 18 0 16,-18-17 0-16,18 17 1 15,-25-8-1-15,13 10-1 0,-6 1 0 16,0 6-1-16,-2 3-1 16,-1 5 0-16,-1 1-1 15,0 7 0-15,1 4 1 16,0 2-1-16,6 5 0 15,0 0 0-15,4 1 0 16,5 0 0-16,5 1 0 16,5-4 0-16,3-5 0 15,6-1 0-15,6-5 0 16,3-5 0-16,2-5 0 15,4-3 0-15,-3-6 0 16,3-4-1-16,0-6 1 16,-4-2 0-16,1-5 0 15,-1-5-1-15,-2-2 1 0,-2-5 0 16,-2-3 0-16,-4-2-1 15,2 0 1-15,-3-2 0 16,-3 1 0-16,-3 2 1 16,-3-1-1-16,-2 5 1 15,-4-2-1-15,-2 5 0 16,-4 2 1-16,1-1-2 15,-3 7 1-15,-2-1-3 16,12 15-3-16,-22-16-8 16,22 16-12-16,-19 3-1 15,8 3-2-15,1 4 2 16</inkml:trace>
  <inkml:trace contextRef="#ctx0" brushRef="#br0" timeOffset="2499.2499">19054 9793 16 0,'-2'-15'20'15,"2"15"1"-15,-10-14 0 16,10 14-6-16,-14-12-4 15,0 4-3-15,2 7-1 16,-5-5 0-16,3 6-1 16,-7-6 1-16,1 8-2 15,-5-4 0-15,2 7-1 16,-10-3-1-16,5 8 0 15,-5-2-1-15,4 5 0 16,-5 2-1-16,7 3 0 16,1-2 0-16,4 5-1 0,2-1 0 15,6 3 0-15,5 3 0 16,5 2 0-16,2 3-1 15,4 1 1-15,2 3 0 16,4-2-1-16,3 2 1 16,1-3 0-16,3-2-1 15,1-5 1-15,1-2 0 16,-1-4-2-16,2-3 1 15,0-8-1-15,2-5 2 16,-1-4-1-16,5-7 1 16,-2-6-1-16,2-8 1 15,0-4 1-15,3-5-1 16,-3-5 1-16,2-4-1 15,-3-1-1-15,1-1 1 0,-1-4 0 16,-4 1 0-16,1 1-1 16,-2 5 0-16,-2 3 1 15,-2 7-1-15,-2 2 1 16,-3 11 0-16,-3 2-1 15,-6 14 1-15,0 0 0 16,0 0 0-16,0 0 0 16,0 0 0-16,3 17 0 15,-5 1-1-15,-1 4 2 16,-2 7-1-16,1 4 0 15,-1 8 0-15,0 4 1 16,2 2-1-16,0 4 1 16,1 0-2-16,2-2-1 15,5 0-3-15,-5-5-3 0,10 0-7 16,-5-8-8-16,4-7-6 15,4-6 3-15,-3-11-2 16</inkml:trace>
  <inkml:trace contextRef="#ctx0" brushRef="#br0" timeOffset="2869.2869">19396 9538 44 0,'0'0'24'16,"0"0"0"-16,0 0-1 15,12 12-21-15,-7 0 1 16,1 3-1-16,3 8 2 16,1 5-1-16,2 10 1 15,0 3-1-15,2 11 1 16,0 5-1-16,1 6-1 15,-2 0-2-15,-2 1 0 16,2 0-3-16,-1-1-2 16,3-6-3-16,-5-8-10 15,3-10-10-15,0-6 3 16,-4-13-2-16,1-6-1 15</inkml:trace>
  <inkml:trace contextRef="#ctx0" brushRef="#br0" timeOffset="3147.3147">19294 10005 65 0,'0'0'28'0,"-1"11"-2"0,1-11-4 15,18-10-26-15,-5-2-4 16,16 1-3-16,-1-9-1 15,15 4-3-15,-1-5-9 16,9-1 1-16,3 6 1 16,-2-8 2-16</inkml:trace>
  <inkml:trace contextRef="#ctx0" brushRef="#br0" timeOffset="3704.3704">20199 9730 61 0,'0'0'30'0,"0"0"-1"15,-9 13-1-15,-3-17-21 16,12 4 0-16,0 0-4 15,-13 0 0-15,13 0-1 16,-14 4-1-16,4 1 0 16,-2 3 0-16,-2 3 0 15,1 3 0-15,-5 2 0 16,2 1 0-16,1 1-1 15,2-2 0-15,2-2 0 16,4 0 0-16,3-4-1 16,4-10 1-16,6 11-1 15,-6-11 1-15,22 4 0 0,-6-4 0 16,4 1 0-16,0 0 0 15,3 2 0-15,0 1 0 16,-1 2 0-16,0 2 1 16,-4 1-1-16,-3 2 1 15,-3 1 0-15,-3 4 0 16,-6 1 0-16,-6 1 1 15,-5 5-1-15,-1 4 1 16,-6-2-1-16,-3 3 0 16,-1-2 0-16,-1 1-1 15,2-4 0-15,-1-5 0 16,4-4 0-16,2-7-2 15,13-7-2-15,-21-2-6 16,21 2-19-16,-18-26-2 16,5 4 0-16,-7-11 0 0</inkml:trace>
  <inkml:trace contextRef="#ctx0" brushRef="#br0" timeOffset="36696.6693">17671 10702 45 0,'6'-15'25'0,"6"2"0"16,-6-7-2-16,0 5-25 15,2-1 1-15,-1 2 0 16,0 0 2-16,-3 3 2 16,-4 11 0-16,4-15 3 15,-4 15 0-15,0 0 0 16,0 0 1-16,0 0-1 15,0 0-1-15,11 0-1 16,-11 0 0-16,6 18 1 16,2-1-2-16,-4 2 1 15,7 8-1-15,-2 1 1 0,5 7-2 16,0-1 1-16,3 6-1 15,1 1-1-15,0-1 0 16,2 2-2-16,-2-3-2 16,-1-1 2-16,-2-3-1 15,-5-3 0-15,-2-2 0 16,-3-6 1-16,-2-3-2 15,-2-7 4-15,-1-4-1 16,0-10 1-16,0 0 0 16,0 0 0-16,0 0-1 15,-9-18 1-15,8 3 0 16,0-4 0-16,-3-1 2 15,3-3-1-15,0-2 1 16,0 2-2-16,-1-1 2 16,0-2-2-16,1 0 2 0,1 2-3 15,-3-1 0-15,0-1 0 16,0 0 0-16,0-1 0 15,-2 2 0-15,0-1 0 16,5 1 0-16,-2 0 0 16,2 2 0-16,2 1 0 15,3-1 0-15,3 2 0 16,2 1 0-16,2 2 0 15,1 3 0-15,-3 0 0 16,3 3 0-16,-13 12 0 16,16-12 1-16,-16 12-1 15,13 3 1-15,-13-3 0 16,10 22 0-16,-5-5 0 15,3 10 0-15,-2 2 0 0,2 3 0 16,1 4 0-16,-2-2 0 16,0-1 0-16,2-1-1 15,-3-4 0-15,-1-4 1 16,-1-6-1-16,1-2 0 15,-5-5 1-15,0-11-1 16,4 14 0-16,-4-14 1 16,0 0-1-16,0 0 1 15,0 0 0-15,5-25-1 16,0 5 0-16,0-6 1 15,2-6-1-15,1-6-1 16,1-2 1-16,3-4 0 16,-1 3 0-16,2 3-1 15,1 4 1-15,0 4 0 0,-2 8-1 16,2 6 1-16,-1 6 0 15,0 9 0-15,1 8 0 16,-2 7 0-16,2 8 0 16,1 4 1-16,0 9-1 15,2 2 1-15,-1 3-1 16,2 2 0-16,1-2 1 15,-1-2-1-15,0-3 0 16,-2-3 0-16,-3-5 0 16,2-4 1-16,-5-6-1 15,-4-3 0-15,1-4 0 16,-7-10-1-16,5 13 0 15,-5-13-1-15,0 0 0 0,-21-2-2 16,9 0-1 0,-3-3-1-16,15 5-3 0,-29-8-10 15,29 8-15-15,-13-7 1 16,13 7 0-16,0 0 0 15</inkml:trace>
  <inkml:trace contextRef="#ctx0" brushRef="#br0" timeOffset="37352.7349">18682 10768 68 0,'0'0'31'16,"-5"-18"-2"-16,1 6 0 15,0 1-27-15,4 11-1 16,-6-17 1-16,6 17 1 15,0 0 0-15,-10-11 2 16,10 11-1-16,-8 14 0 16,5 1 0-16,-4 3 0 15,3 6 0-15,0 2 0 16,5 5-2-16,1-1 0 15,6 0 0-15,5 0-1 16,3-5-1-16,6-1 0 16,4-2-3-16,4-7 3 0,1-3-3 15,4-6 2-15,0-8 1 16,-2-1 0-16,-3-6-1 15,3-6 1-15,-6-5 2 16,-7-5-1-16,0-1 1 16,-5-1-1-16,-2-2-2 15,-7 0 2-15,0 1-1 16,-4 4 1-16,-3 3-1 15,-2 4 0-15,1 4 0 16,2 13 1-16,0 0-1 16,-13 6 0-16,6 10 0 15,0 6 0-15,3 5 0 16,-4 5 0-16,3 0 0 15,0 3 0-15,4-2 0 0,1-1-1 16,3-5-1-16,1-3 1 16,1-5-2-16,2-3 1 15,-7-16-3-15,17 20 0 16,-17-20-14-16,16-8-12 15,-8-6-3-15,3 0 0 16,-4-7 2-16</inkml:trace>
  <inkml:trace contextRef="#ctx0" brushRef="#br0" timeOffset="38003.8">19614 10737 69 0,'-20'-14'31'0,"4"5"-1"15,-5-3 1-15,1 5-29 16,-7-1 1-16,2 4 1 16,-5 3-2-16,-1 4 0 0,0 1 0 15,0 5 0-15,0 2-1 16,5 3 0-16,2 1-1 15,5 1 1-15,6-1 0 16,9 0 0-16,9-1-1 16,9-2 1-16,8-1-1 15,8 0 0-15,6-2 0 16,5 0 0-16,-1 1 1 15,3 2-1-15,-5 2 0 16,-2 1 1-16,-7 0 0 16,-9 3 0-16,-5-1 0 15,-6 1 0-15,-9-3 0 16,-3 1-3-16,-9-3 3 15,0-3-3-15,-7-7 3 0,-2-1 0 16,-3-6-1-16,-4-3 0 16,-1-2 1-16,-5-1 2 15,-1-3-3-15,-2 1 3 16,3 7-4-16,1-2 1 15,2 3-2-15,4-2-1 16,9 10-4-16,-2-10-16 16,20 6-9-16,0 0-1 15,0 0-1-15,17-15 1 16</inkml:trace>
  <inkml:trace contextRef="#ctx0" brushRef="#br0" timeOffset="38371.8368">19812 10821 72 0,'-11'9'32'16,"0"1"-1"-16,0-1-1 15,5 3-27-15,-3 5-1 0,8 2-1 16,-1 4 0-16,3 3-3 16,0-1 2-16,0 2-3 15,3-4 2-15,-3-1-1 16,3-3 0-16,-4-4-6 15,9-1-16-15,-9-14-5 16,0 0-3-16,16-7 1 16</inkml:trace>
  <inkml:trace contextRef="#ctx0" brushRef="#br0" timeOffset="38597.8594">19805 10552 93 0,'0'0'34'0,"2"-15"0"16,-2 15 0-16,0 0-37 15,0 0-1-15,0 0-6 16,0 0-10-16,14 24-5 15,-14-24 0-15,7 21 0 16,-7-21-4-16,5 19-1 16</inkml:trace>
  <inkml:trace contextRef="#ctx0" brushRef="#br0" timeOffset="39017.9014">20378 10810 70 0,'0'0'30'0,"-14"-10"-1"16,1 3 0-16,-4-3-30 16,-5 5-1-16,-5-1 2 15,-2 1 0-15,-5 4 1 0,-4-2 1 16,-3 6 1-16,-4-2 0 15,0 6 1-15,-3-3 1 16,8 9-1-16,0-2-2 16,9 2 0-16,7 4-1 15,8 2 0-15,6 2-1 16,10 0-1-16,11 3-1 15,3-5 0-15,8 5-1 16,-1-12-9-16,14 8-8 16,-4-14-14-16,7-3 2 15,3-8 0-15,5-2 2 16</inkml:trace>
  <inkml:trace contextRef="#ctx0" brushRef="#br0" timeOffset="39521.9518">20668 10739 79 0,'-28'-9'33'0,"-2"3"-1"15,-4-1 0-15,-1 6-32 16,-5 7-1-16,2 5 0 16,2 8 0-16,-1 2 1 15,0 3 0-15,1 2 1 16,2 0 0-16,8 0 1 15,4-4 0-15,9-2 0 0,8-4-1 16,12-3 0-16,11-5-1 16,11-5-1-16,9 0 0 15,7-7-1-15,5-3 0 16,2-4 0-16,1-3 1 15,-4-5 0-15,-5 1 1 16,-4-1 1-16,-11 0 1 16,-1 3 0-16,-10 1 0 15,-6 5 0-15,-12 10 0 16,0 0-1-16,0 0 0 15,-4 17 0-15,-6 0-1 16,0 2 0-16,1 6-1 16,-1-1 0-16,1 2 0 15,5-5 0-15,6 2-2 16,-2-11-10-16,14 4-17 0,-4-13-5 15,6-1 3-15,2-11-1 16</inkml:trace>
  <inkml:trace contextRef="#ctx0" brushRef="#br0" timeOffset="39850.9847">21047 10369 88 0,'0'0'34'0,"-11"9"-1"0,11-9-5 15,-16 26-29-15,8 5 0 16,1 7 0-16,1 6 0 15,-3 4 1-15,0 5-1 16,1-2 2-16,-2-1-1 16,6-7 2-16,-1-3-2 15,4-7 2-15,1-3-3 16,0-7 0-16,5 1-4 15,-9-12-13-15,10 6-14 16,-6-18 0-16,13 18-1 16,-13-18-1-16</inkml:trace>
  <inkml:trace contextRef="#ctx0" brushRef="#br0" timeOffset="40295.0291">21641 10709 73 0,'0'0'33'0,"-5"19"-1"15,1-5 0-15,-8 3-30 16,3 1-2-16,1 4 0 15,2 5 1-15,0-2-1 16,3-1 0-16,0-1 0 16,2-1 0-16,1-6 0 15,0-4-2-15,6 1-7 16,-6-13-17-16,0 0-4 15,12-8-2-15,-2-3 1 16</inkml:trace>
  <inkml:trace contextRef="#ctx0" brushRef="#br0" timeOffset="40509.0505">21771 10420 81 0,'0'0'34'15,"0"0"-1"-15,0 0-2 16,0 0-35-16,-11 7-12 16,11 4-15-16,0-11-1 15,3 18-1-15,-3-18 0 16</inkml:trace>
  <inkml:trace contextRef="#ctx0" brushRef="#br0" timeOffset="41113.1109">21973 10795 73 0,'0'0'32'16,"0"0"-3"-16,-8 13-4 15,8-13-24-15,-4 13 1 16,4-13 0-16,-3 22 1 16,-2-5 0-16,1 3 0 15,-4 0 0-15,3 0 0 16,-2-2-1-16,3-2-1 15,-2-5 0-15,6-11-1 16,0 0-1-16,0 0 0 16,-5-24 0-16,8 1 0 15,-2-7 0-15,2-5 0 16,1-5 1-16,0-1 0 15,1 4 1-15,2 2-1 0,-2 5 1 16,4 6 0-16,1 8 0 16,4 6-1-16,0 9 0 15,4 8 1-15,2 7-1 16,0 3 0-16,2 6 1 15,0 3-1-15,-2 3 0 16,-3 1 1-16,-2 1 0 16,-2-2-1-16,-5-3 1 15,-2 1-1-15,-3-5 1 16,1-2-1-16,-3-2-1 15,0-3 0-15,3-3-2 16,-4-12-7-16,0 0-21 16,0 0-2-16,9-4 0 15,-6-12-1-15</inkml:trace>
  <inkml:trace contextRef="#ctx0" brushRef="#br0" timeOffset="41677.1673">22722 10692 76 0,'-12'-15'33'16,"-2"1"-1"-16,-9-5-2 15,-2 5-30-15,-7 4 0 16,-2 5 1-16,-7 0-1 15,-3 5 0-15,-1 5 0 16,-1-1 1-16,2 1-1 16,6 3 0-16,7 1 0 15,10 0 0-15,11 3 0 16,11 0 0-16,13 0 0 15,8 1-1-15,8 5 1 16,5 1 0-16,3 0-1 16,0 4 1-16,-1-1 1 15,-2 3 0-15,-5-1-1 16,-4 0 2-16,-7 0-1 0,-2-2 0 15,-3-3 0-15,-3-2 1 16,-7-3-1-16,-7-4 0 16,-8-3 1-16,-4-1-1 15,-13-7 1-15,-6 1 0 16,-7-5 0-16,-3 0 0 15,-4-1 0-15,5 1-1 16,3 0 0-16,5 2-3 16,11 6-7-16,0-2-25 15,24-1 1-15,-12 4-3 16,12-4 1-16</inkml:trace>
  <inkml:trace contextRef="#ctx0" brushRef="#br0" timeOffset="42090.2086">22956 10364 61 0,'0'0'37'15,"0"0"-4"-15,-13 2 1 0,13-2-12 16,-8 18-23-16,1 3 0 16,2 12 0-16,-2 5 1 15,2 10-1-15,-1 7 2 16,1 3-1-16,1 3 1 15,-1 0 0-15,5-2 1 16,3-4-2-16,1-5-2 16,5-7-1-16,-2-9-2 15,10-1-7-15,-11-15-12 16,8-1-10-16,-14-17-2 15,14 9 3-15,-14-9-1 16</inkml:trace>
  <inkml:trace contextRef="#ctx0" brushRef="#br0" timeOffset="42361.2357">22744 10765 78 0,'-1'-13'34'15,"1"13"0"-15,11-19 0 16,9 11-33-16,-3 3 0 16,6 0 0-16,5 0-1 15,0 2-1-15,2 1 0 16,0 1 0-16,3-1 0 15,-4-1-2-15,4 3-1 16,-6-9-8-16,10 8-16 16,-8-8-3-16,2 5-2 0,-3-3 1 15</inkml:trace>
  <inkml:trace contextRef="#ctx0" brushRef="#br0" timeOffset="42872.2868">23306 10672 70 0,'0'0'33'15,"-3"18"-1"-15,2-8 0 16,1-10-29-16,-6 25-2 16,4-10 1-16,1 4-1 15,-1 3 0-15,2 2 0 16,-2 1-1-16,4 2 2 0,-2-2-1 15,3-1 0-15,-2-3 0 16,5-2 0-16,0-4 0 16,4-7-1-16,4-6-1 15,2-7 0-15,4-3 0 16,-1-8 0-16,5-3 0 15,-1-8 0-15,-1-3 1 16,-1-2 0-16,-3-2 1 16,-2 1 0-16,-6 3 1 15,2 2-1-15,-7 4 1 16,0 6-1-16,-2 4 0 15,-3 14-1-15,2-11 1 16,-2 11-1-16,0 14 0 16,0 2 0-16,-2 5 0 0,0 6 1 15,1 1-1-15,1 4 0 16,0-4 0-16,1 1 1 15,0-2-1-15,2-4 0 16,0-5 0-16,-2-4-1 16,3 0-1-16,-4-14 0 15,6 13-3-15,-6-13-11 16,0 0-16-16,13-20-1 15,-2 10 0-15,-2-6-1 16</inkml:trace>
  <inkml:trace contextRef="#ctx0" brushRef="#br0" timeOffset="44815.4811">23764 10694 86 0,'0'0'33'16,"14"21"1"-16,-13-11-1 15,3 10-33-15,-4 2 0 16,0 7 1-16,-4 0-1 16,3-1 0-16,-3 0 0 15,0-4 1-15,0-4 0 16,1-5 0-16,3-15 0 15,0 0 0-15,0 0 1 16,-3-10-2-16,5-10 1 16,3-4 0-16,-1-6-2 15,4-6 0-15,2-3 1 16,0-2-1-16,2 6 1 0,-1 4 0 15,1 4 0-15,-3 5 1 16,0 11-1-16,-9 11 1 16,15 2 0-16,-9 13 0 15,-1 8 0-15,0 3 0 16,-1 6-1-16,2 1 1 15,1 0-1-15,1 0 0 16,1-7 1-16,3-4-1 16,3-6 0-16,-2-6 1 15,5-8-1-15,3-6 0 16,1-7 0-16,2-6 0 15,2-6 0-15,1-4 0 16,0-3-1-16,1 0 1 0,-5 4 0 16,-3 2 0-16,-5 7 0 15,-2 8 1-15,-13 9-1 16,6 15 1-16,-9 7 0 15,-1 7-1-15,-3 3 1 16,0 6-1-16,0-1 0 16,3 0 1-16,4-7-2 15,1-4 1-15,6-6 0 16,5-7 0-16,7-8 0 15,4-5 0-15,5-5 0 16,0-7 0-16,4-5 0 16,-2-4-1-16,0-2 2 15,-6-4-1-15,-7 1 0 16,-5 1 0-16,-7 0 1 0,-5 3-1 15,-5 5 1-15,-9 2 0 16,-2 6-1-16,-6 7 1 16,-1 6-1-16,-5 5 0 15,4 9-1-15,-2 4 1 16,2 4 0-16,5 3-1 15,7 1 1-15,5-1-1 16,6-4 1-16,6-3 0 16,8-7 1-16,3-6-1 15,6-8 0-15,5-6 0 16,1-6 0-16,0-7 0 15,2-5 0-15,2-3-1 16,-2-2 1-16,3-1 0 16,-5-2 0-16,-4 1 0 0,-1 1 0 15,-3 3 0-15,-5 1 0 16,-2 5 0-16,-4 3 1 15,-1 2-1-15,-8 15 0 16,13-13-1-16,-13 13 1 16,18 14 1-16,-9 6-2 15,1 5 1-15,-2 6 0 16,0 6 0-16,0 0 0 15,-2 4 1-15,-3-5-2 16,0-2 2-16,-1-8-1 16,0-6 0-16,1-5 0 15,-3-15 0-15,0 0-1 16,11 6 1-16,-5-18 0 15,1-3 0-15,3-7 1 16,2-1-2-16,0-7 2 0,4-1-1 16,-1 2 0-16,0 3 0 15,0 4 0-15,-1 5 0 16,0 7 1-16,-2 9-1 15,1 10 0-15,-1 9 0 16,-3 6 0-16,-2 7 0 16,-1 4 0-16,-3 3 0 15,0 0 0-15,-1-2-2 16,-1-6 1-16,0-6 0 15,0-3 0-15,1-10-1 16,-2-11 1-16,0 0-2 16,10-10 2-16,-4-10 2 15,2-4-1-15,6-6 1 16,3-7-1-16,4-5 2 0,0-5-2 15,1 1 3-15,-4 2-2 16,2 3 0-16,-1 5 0 16,-9 5-1-16,-1 8 1 15,-1 10 0-15,-8 13 0 16,6 10 0-16,-2 8-1 15,-1 8 0-15,-2 7 0 16,0-1 0-16,4 6-2 16,-3-5 1-16,1-3-1 15,0-5 0-15,2-5-2 16,-5-20 1-16,1 15-2 15,-1-15 0-15,-10-11 1 16,-4-5 1-16,1-3 0 16,-8-3 2-16,-2-4 0 0,0-1 3 15,-4 3 2-15,6 4 0 16,3 0 1-16,7 8-1 15,7 2 0-15,4 10 0 16,24-4 0-16,3 9-3 16,7 1 0-16,9-1-1 15,9 2-1-15,10 1 1 16,-1 1-2-16,3-1 1 15,-4-3 0-15,-4 1 1 16,-6 0 0-16,-10 0 0 16,-10-1 0-16,-10 2 0 15,-20-7 0-15,5 16 0 16,-19-4 1-16,-12 1-1 15,-9 2 0-15,-6 3 1 16,-6-1-1-16,0 5 1 0,-1-1-1 16,7 0 0-16,6 2 1 15,9 1-1-15,9-1 0 16,8 0-1-16,4-3 1 15,5-2-1-15,2-2 1 16,1-3 0-16,0-1 0 16,-3-12 1-16,0 0 0 15,5 10 1-15,-5-10 0 16,0 0-1-16,0 0 1 15,-15-10-2-15,15 10 1 16,-13-12-2-16,13 12-1 16,-10-10-2-16,10 10-2 0,0 0-2 15,0 0-19-15,0 0-11 16,10-3 0-16,-10 3-2 15,0 0 3-15</inkml:trace>
  <inkml:trace contextRef="#ctx0" brushRef="#br0" timeOffset="75947.594">17477 8877 10 0,'0'0'7'0,"0"0"0"0,0 0-1 15,0 0 2-15,0 0-2 16,0 0 0-16,0 0 0 15,0 0-1-15,10 14-1 16,-10-14-1-16,9 11 0 16,-9-11 0-16,10 13 0 15,-10-13-1-15,9 12 0 16,-9-12 2-16,8 16-2 15,-8-16 1-15,6 18 0 16,-4-6-1-16,1-1 1 16,-1 2 0-16,1 1-1 15,-1 1 1-15,3 1-1 16,-1 1-1-16,-1 5 0 15,0-1 0-15,3 1 0 0,-2 3-1 16,0 0 1-16,1 2-1 16,0-1 0-16,-1 3 0 15,0-2 1-15,0-2-1 16,-1 1 0-16,0-2 0 15,1-1 0-15,-4-2 0 16,3-1 1-16,-2-2-1 16,0-1 0-16,3-2 0 15,-4-1 1-15,2-2-1 16,1 0 1-16,-3-2-1 15,0-10 1-15,2 19-1 16,-2-19 1-16,2 13-1 16,-2-13 1-16,0 0-1 15,0 10 1-15,0-10 0 16,0 0 0-16,0 0-1 0,0 0-2 15,0 0-2-15,0-16-10 16,-2 4-8-16,4 1-1 16,-4-11 0-16,4 2-1 15</inkml:trace>
  <inkml:trace contextRef="#ctx0" brushRef="#br0" timeOffset="76600.6593">17534 8947 8 0,'12'-14'7'0,"-12"14"2"15,20-17-1-15,-8 9 0 16,4-5 1-16,6 5-2 0,1-3 0 15,1 5-3-15,5-1-1 16,-1 4 0-16,4 3-2 16,-4 4 0-16,1 3-2 15,-5 1 1-15,1 5-1 16,-2 1 1-16,-3 1-1 15,0 0 1-15,-5 3 1 16,2 1-1-16,-5-1 1 16,-1 3-1-16,-4-4 1 15,-6 6 1-15,-5-1-1 16,-4 1 1-16,-3 0-1 15,-8-2 1-15,0-3 0 16,-5 2 0-16,0-6-1 16,0 0 0-16,-4-6-1 0,4-1 1 15,-1-6 0 1,4-2-1-16,1 0 0 0,2-4 0 15,0 0 0-15,0 0-1 16,4-2 0-16,0 0-1 16,2 1-4-16,0 0 0 15,2-1-6-15,-1-1-4 16,11 8-2-16,0 0 0 15</inkml:trace>
  <inkml:trace contextRef="#ctx0" brushRef="#br0" timeOffset="77663.7656">18344 9070 18 0,'0'0'17'0,"0"-13"0"16,0 13-4-16,-3-13-11 15,3 13-1-15,0 0-1 16,0 0 1-16,0 0-1 16,-15-10 0-16,15 10 0 0,-22 4 0 15,7-1-1-15,-4 0 1 16,-2 2 0-16,-3-2 1 15,-2 4-1-15,0-1 1 16,-2 2-1-16,-1 1 1 16,1 0 0-16,0 2 1 15,4 1-1-15,3 1 0 16,3 0 1-16,3 1 0 15,2 0-1-15,5-2 1 16,2 3 2-16,5-2-1 16,3 0 0-16,5 0 0 15,0-1 0-15,6-1 0 16,1-1 0-16,4 0 0 15,1-4-2-15,-1 1 0 0,2-4 0 16,-1 0-1-16,0-6 1 16,0 1-1-16,0-4 1 15,0-2-1-15,-1-2 1 16,0-5 0-16,-2-1-1 16,-1 1 1-16,-6-5 0 15,1 4-1-15,-8-3 2 16,0 3-1-16,-4-2 0 15,1 4 0-15,-7-3 0 16,2 4 1-16,0 1-1 16,6 12 0-16,-14-19 1 15,14 19-1-15,-9-14-1 16,9 14 1-16,0 0-1 15,0 0 0-15,0 0 0 0,-9 6 0 16,9-6 0-16,-3 23 0 16,6-11 0-16,-3 7 1 15,1 2-1-15,4 1 0 16,-1 0 0-16,4 2 1 15,-2-1-2-15,2-1 0 16,1 2-1-16,-2-6-1 16,5 2-4-16,-6-5-4 15,2-2-11-15,-2-1-3 16,-6-12 2-16,0 0-1 15</inkml:trace>
  <inkml:trace contextRef="#ctx0" brushRef="#br0" timeOffset="78471.8464">18461 9056 3 0,'0'0'16'0,"0"0"0"0,7-13 0 16,-7 13-10-16,0 0-2 15,0 0 0-15,0 0 0 16,4 10-2-16,-4-10 1 15,3 21-1-15,1-7 0 16,-1 4 0-16,5 1 0 16,-3 4-1-16,4-1 1 15,-3 2-2-15,2 0 0 16,-1-1 1-16,3-1-1 15,-4-2 0-15,-1 1 1 16,1-6-1-16,-3-2 1 16,1-2-1-16,-2-1 1 15,-2-10 0-15,4 13 0 16,-4-13 1-16,0 0 2 0,0 0-1 15,0 0 0-15,0 0 0 16,0 0-1-16,2-12 1 16,1 1-1-16,-3-5-1 15,0-7 0-15,5-2-1 16,-2-1 0-16,1-3 0 15,1-3 0-15,2-2 0 16,2 3 0-16,0-2 1 16,6 5-1-16,-1-1 0 15,4 5 0-15,1-1 1 16,5 4-1-16,2 2 0 15,0 7 0-15,1 3 0 16,-3 4 0-16,1 4 0 0,-2 3-1 16,-1 5 1-16,-5 3 0 15,0 5 0-15,0 3 0 16,0 4 0-16,-3-1 0 15,0 6 0-15,-3 1 0 16,2 3 0-16,-4 1-1 16,1 2 1-16,-2-1-1 15,0-1-1-15,-3-1-2 16,2-2-4-16,-6-2-6 15,1-8-7-15,0 2-1 16,-2-21 1-16,4 15-1 16</inkml:trace>
  <inkml:trace contextRef="#ctx0" brushRef="#br0" timeOffset="79600.9593">19562 8973 8 0,'0'0'11'0,"0"0"-6"15,0 0 0-15,9-12-1 16,-9 12 0-16,0 0-2 0,0-11 1 16,0 11 0-16,0 0-1 15,-14-13 0-15,14 13 1 16,-21-9 0-16,8 4 0 15,-2 2 1-15,-2-1-1 16,0 1 1-16,-4 0 0 16,2 3-2-16,0 0 1 15,-3 3-1-15,0 0-1 16,2 4 0-16,1 0-1 15,3 2 1-15,2 0-1 16,4 4 0-16,3 1 0 16,3-1 0-16,4 3-1 15,4-4 1-15,2 5 0 16,2-1-1-16,3-2 0 0,2 1-1 15,1-3 1-15,2 0 0 16,2 3-1-16,-1-4 1 16,3 1-1-16,-1-3 1 15,1 3 1-15,0-4-1 16,-1 2 1-16,0-4-1 15,-3 3 1-15,-1-2-1 16,-3 1 1-16,-2 0 0 16,-10-8 0-16,15 17 0 15,-8-6 0-15,-4 1 0 16,-3-12 0-16,5 21 0 15,-4-10 0-15,1 1 0 16,-5 0 0-16,2 2 0 16,-3-2 1-16,0 2-1 15,-3-1 1-15,0 2 0 0,-2-1 0 16,-2 0 0-16,3-2-1 15,-1 1 1-15,0-3-1 16,0 1 1-16,9-11 0 16,-21 18-1-16,10-12 1 15,1 0 0-15,-1-4 0 16,-1 0 0-16,-2-3 0 15,0 0 0-15,-2-4 0 16,2-2 0-16,-4-3 1 16,2-3-1-16,-4-4-1 15,2-3 1-15,-4-3 0 16,1-3 0-16,-1-2 1 15,-1-3-2-15,2 2 1 16,-1 0-2-16,2 3-10 0,2 5-8 16,-2-5 0-16,7 9-1 15,-2-4 0-15</inkml:trace>
  <inkml:trace contextRef="#ctx0" brushRef="#br0" timeOffset="82643.2635">20564 8810 0 0,'0'0'13'0,"11"-2"-8"15,-11 2-1-15,0 0 0 16,0 0-2-16,0 0 1 15,1 11-1-15,-1-11 1 16,0 0 0-16,2 16 0 16,-2-16 1-16,0 13 0 15,0-13 0-15,-2 13 1 16,2-13-1-16,-4 15 0 15,4-15 0-15,-11 16 0 16,11-16-1-16,-16 16 1 0,10-6 1 16,-8-3-1-1,4 1-1-15,-4 1 1 0,3 1 0 16,-3-1-1-16,0 5 1 15,-1-1-2-15,1 2 0 16,-2 1 0-16,4 0-1 16,-3 1 0-16,3 3 0 15,0-2-1-15,1 4 0 16,2-2 0-16,1-1 1 15,-1 2-1-15,2 0 0 16,-2 1 0-16,3-3 0 16,-5 3 1-16,4-3-1 15,-1 0 0-15,-1 2 1 16,2-2-1-16,-1-1 0 15,2-2 0-15,-3 0 1 16,-1 0-1-16,2-1 0 0,1-2 0 16,-2 1 1-16,0-2-1 15,0 0 0-15,0 0 0 16,2-2 0-16,7-10 1 15,-13 19-1-15,13-19 1 16,-15 16 0-16,15-16 0 16,-13 14-1-16,13-14 2 15,-12 10-1-15,12-10-1 16,-11 8 1-16,11-8-1 15,-12 7 1-15,12-7-1 16,0 0 1-16,0 0-4 16,-12 7-10-16,12-7-12 15,0 0-1-15,6-17 0 0,5 2-1 16</inkml:trace>
  <inkml:trace contextRef="#ctx0" brushRef="#br0" timeOffset="84085.4077">20809 8870 12 0,'0'0'18'15,"0"0"-2"-15,0 0-6 0,-9 12 1 16,9-12-3-16,-1 11-2 15,1-11 0-15,0 16-2 16,1-5-1-16,-1-11 0 16,6 19-1-16,-4-8 0 15,3 1 0-15,-3 3 0 16,2 0 0-16,-3 1 0 15,-1 3 0-15,-3 0 0 16,1 2-1-16,-4 0 1 16,4 0-1-16,-6 3 0 15,3-2 0-15,-1 2 0 16,2-1-1-16,-1 2 1 15,3 0-1-15,-3-3 1 16,3 1 0-16,-3-3 0 0,3 1 0 16,-2-4 0-16,1 1 0 15,0-2 0-15,1-2 0 16,0-3-1-16,1 1 1 15,1-12-1-15,-1 13 1 16,1-13 0-16,0 0 0 16,0 0 0-16,0 0 0 15,0 0 0-15,3-18 0 16,-2 6 1-16,3-6-2 15,-1-7 1-15,0-4 0 16,1-8 0-16,3 0 0 16,-1-5 0-16,0-2 0 15,4-4 0-15,-1 3 0 16,3-1 1-16,1 5-2 0,0 2 2 15,3 3-1-15,3 0-3 16,3 5 2-16,2 2-2 16,2 5 2-16,3 2-2 15,0 6 2-15,0-1-3 16,-1 5 2-16,-3 4 1 15,-1 3 0-15,-4 4-1 16,-4 0 1-16,-1 5 0 16,-6-1-1-16,-9-3 1 15,18 14 0-15,-18-14 2 16,13 21-1-16,-8-8 1 15,-1 1-2-15,-2 2 2 16,-2 3-2-16,0 0 2 0,0 0-2 16,-5 1 0-16,0-1 0 15,1-3 0-15,-3 3 0 16,-1-5 0-16,-2-1 0 15,0 2-1-15,-4-2 2 16,-2-1-2-16,-2-3 2 16,-4 0-1-16,-1-2 0 15,-1-1 0-15,-4 0 0 16,-2-4 0-16,0 0 0 15,-3-3 0-15,1 1 1 16,2-3-1-16,1 0 0 16,1 1 0-16,5-3 1 15,3 2-1-15,6-1 0 16,4 2-2-16,10 2-5 15,0 0-18-15,-5-13-1 0,5 13-3 16,11-16 1-16</inkml:trace>
  <inkml:trace contextRef="#ctx0" brushRef="#br0" timeOffset="85625.5617">21616 9200 10 0,'0'0'21'16,"0"0"0"-16,0 0 0 15,-10-16-15-15,10 16 0 16,0 0-1-16,0 0 0 15,0-15-2-15,0 15-1 16,0 0 0-16,0 0 1 16,5-15 0-16,-5 15 0 15,0 0 1-15,0 0 0 16,0-15-1-16,0 15 1 15,0 0-1-15,0 0 0 16,0-12-1-16,0 12-1 0,0 0 0 16,0 0 0-16,0 0-1 15,-12-11 1-15,12 11 0 16,0 0-1-16,-15-8 0 15,15 8 1-15,-14-6-1 16,14 6 1-16,-20-8-1 16,10 5 0-16,-3 0 1 15,2-1-1-15,-3 2 0 16,4 0 1-16,-3 1-1 15,1 0 1-15,0-2 0 16,2 2 0-16,-1 0-1 16,-2 0 1-16,0 0 0 15,2 1-1-15,-4 1 1 16,1 0-1-16,-3 1 0 15,2 2-1-15,0 1 1 0,3 0 0 16,-2 2 0-16,0 1 0 16,1 0 0-16,1 1-1 15,1 1 1-15,-2-1 0 16,2 2 0-16,-2 3 0 15,1-1 0-15,1 1 0 16,-1 3-1-16,3-4 1 16,3 2 0-16,-2 2 0 15,6-3 0-15,-1 0 0 16,6 0 0-16,-3-2 0 15,4 1 0-15,2-2 0 16,0 1 0-16,3-2 0 16,-9-10 0-16,19 18 1 15,-7-11-1-15,0 1 0 0,1-4 0 16,2 0 1-16,0-1-1 15,1-3 0-15,5 1 1 16,-3 0-1-16,3-2 0 16,0 1 0-16,-1-2 0 15,1 1 1-15,-2-3-1 16,0 1 0-16,-5-1 0 15,3-1 1-15,-5-1-1 16,-1-1 0-16,-11 7 0 16,18-15 0-16,-18 15 1 15,14-17-1-15,-10 6 0 16,1 0 0-16,-4 0 0 15,1 0 0-15,-2 1 0 16,-1-2 0-16,0 0 0 0,-1-1 0 16,-1 2 1-16,0 0-1 15,-1 0 0-15,1 1 0 16,-1 0 0-16,4 10 0 15,-7-17 0-15,7 17 0 16,-8-12 0-16,8 12 0 16,0 0-1-16,-10-8-2 15,10 8-6-15,0 0-17 16,-10 5-1-16,10-5-2 15,0 0 0-15</inkml:trace>
  <inkml:trace contextRef="#ctx0" brushRef="#br0" timeOffset="87773.7765">21850 8790 3 0,'0'0'15'16,"0"0"-9"-16,10-6-2 16,-10 6-1-16,0 0-1 15,0 0 0-15,0 0-1 16,0 0 1-16,0 0 0 15,0 0 2-15,0 0 0 16,0 0 2-16,0 0 0 16,0 0 0-16,0 0 0 15,-10 12 0-15,10-12-1 0,0 0 1 16,-11 6-3-16,11-6 1 15,0 0-2-15,-6 14 1 16,6-14-1-16,0 0-1 16,-4 15 0-16,4-15 0 15,-3 11-1-15,3-11 1 16,0 15-1-16,0-4 0 15,0-11 1-15,4 18-1 16,-4-18 1-16,4 21-1 16,0-11 0-16,-4-10 1 15,5 19-1-15,-5-19 0 16,3 18 1-16,-3-18 0 15,5 17 0-15,-5-17 1 16,7 15 0-16,-7-15 0 16,9 14 1-16,-9-14-1 0,10 12 0 15,-10-12-1-15,13 11 0 16,-13-11 0-16,9 12-1 15,-9-12 1-15,0 0-1 16,13 15 1-16,-13-15-1 16,0 0 0-16,7 14 1 15,-7-14 0-15,0 0-1 16,7 14 1-16,-7-14-1 15,0 0 1-15,3 12-1 16,-3-12 1-16,0 0-1 16,3 11 1-16,-3-11 0 15,0 0-1-15,0 0 1 16,0 11-1-16,0-11 1 15,0 0-1-15,-5 14 1 0,5-14-1 16,-3 13 0-16,3-13 0 16,-4 14 0-16,4-14 0 15,-2 13 0-15,2-13 1 16,-5 13-1-16,5-13 0 15,0 10 0-15,0-10 0 16,0 0 0-16,-2 13 0 16,2-13 0-16,0 0 1 15,0 0-1-15,0 0 0 16,0 0 1-16,0 0-1 15,0 0 0-15,0 0 0 16,0 0 0-16,0 0 1 16,-5 13-1-16,5-13 0 15,0 0 0-15,-5 15 0 0,5-15 0 16,-5 14 0-16,5-14 0 15,-2 15 0-15,2-15 0 16,1 17 0-16,-1-17 0 16,6 17 0-16,-6-17 0 15,8 18 0-15,-8-18 0 16,9 20 0-16,-9-20 0 15,9 18 0-15,-9-18 0 16,9 17 0-16,-9-17 0 16,9 15 0-16,-9-15 0 15,5 14 0-15,-5-14 0 16,5 11 1-16,-5-11-1 15,0 0 0-15,6 14 0 16,-6-14 0-16,0 0 0 16,1 10 0-16,-1-10 0 0,0 0 0 15,0 0 0-15,0 0 0 16,0 0 0-16,3 11 1 15,-3-11-1-15,0 0 0 16,0 0 0-16,0 0 0 16,0 0 1-16,0 0-1 15,0 0 0-15,0 0 0 16,0 0 1-16,0 0-1 15,0 0 1-15,0 0-1 16,0 0 1-16,0 0-1 16,0 0 1-16,0 0-1 15,0 0 0-15,0 0 0 16,0 0 0-16,0 0 0 15,0 0 0-15,0 0-2 0,0 0-5 16,0 0-20-16,0 0-1 16,-4-11-2-16,-1-4 1 15</inkml:trace>
  <inkml:trace contextRef="#ctx0" brushRef="#br0" timeOffset="88764.8756">21720 9057 13 0,'0'0'21'16,"0"0"0"-16,0 0 0 15,14-6-18-15,-4 5 1 16,1-1-1-16,2 2-1 15,0 1-1-15,1-1-1 16,0 2-1-16,-2 0 0 16,0 1 1-16,-12-3-1 0,17 3 0 15,-17-3 1-15,15 1 0 16,-15-1 0-16,16-1 2 15,-16 1-1-15,14-4 1 16,-14 4-1-16,15-6 1 16,-15 6 0-16,16-6-1 15,-16 6 0-15,17-3 0 16,-6 1-1-16,-1 1 1 15,1 1-1-15,-1 1 0 16,2 1 0-16,-12-2 0 16,19 3 0-16,-19-3-1 15,18 5 1-15,-18-5 0 16,12 4-2-16,-12-4-2 15,0 0-9-15,0 0-8 0,13 13-1 16,-13-13 0-16</inkml:trace>
  <inkml:trace contextRef="#ctx0" brushRef="#br0" timeOffset="89433.9425">22694 9058 25 0,'12'-6'23'16,"-12"6"0"-16,-5-10 0 15,5 10-21-15,-17-15-2 0,6 13-1 16,-5 0 1-16,0 2 0 16,-7 3 0-16,-4 0-1 15,0 4 1-15,-2-1 0 16,2 3 0-16,3-1 0 15,6 1 0-15,3 2 1 16,8 1-1-16,8 2 1 16,5 2-1-16,9-1 1 15,3 4 0-15,4 0 0 16,2 5-1-16,1-1 0 15,-3 1 0-15,-1 1 0 16,-1 1 0-16,-8 2 0 16,1-5 1-16,-6 3 0 15,-7-4 1-15,0-2 1 0,-8-3 0 16,-1-1 1-16,-8-5-1 15,-1 1 0-15,-2-8 0 16,-3 1-1-16,-1-3-3 16,-5-6-6-16,4-2-16 15,2-1-4-15,-1-10 2 16,7-2-2-16</inkml:trace>
  <inkml:trace contextRef="#ctx0" brushRef="#br0" timeOffset="106797.6787">23257 9043 15 0,'-14'-13'20'15,"14"13"0"-15,0 0-9 16,0 0-1-16,0 0 1 15,-8-15-2-15,8 15-1 16,0 0 1-16,0 0-1 16,-10-9-1-16,10 9-1 15,0 0-1-15,-14-1-1 0,3 0-1 16,11 1 0-16,-18 2 0 15,18-2-1-15,-22 7 0 16,22-7 0-16,-21 8 0 16,21-8-1-16,-20 10 0 15,20-10 0-15,-17 15-1 16,17-15 1-16,-15 18-1 15,8-8 1-15,7-10-1 16,-13 22 1-16,7-10 0 16,2 3 0-16,0-3 1 15,3 2-2-15,-1 0 1 16,3 2 0-16,-1 0-1 15,3-2 1-15,2 1 0 16,1 0-1-16,1-1 1 16,1 0 0-16,2-2 0 0,2-1-1 15,1-2 0-15,-1-1 1 16,4 0-2-16,1-9-2 15,5 6-6-15,-7-17-19 16,8 3-3-16,-2-10-1 16,3 1 0-16</inkml:trace>
  <inkml:trace contextRef="#ctx0" brushRef="#br0" timeOffset="107803.7793">23344 9052 13 0,'0'0'20'0,"0"0"1"15,0 0 0-15,-11-3-11 16,11 3-1-16,0 0-1 16,0 0-1-16,0 0 1 0,0 0 0 15,0 0-1-15,0 0-1 16,-2 11-2-16,2-11 0 15,-2 12-1-15,2-12-1 16,-5 15 0-16,5-15 0 16,-2 15 0-16,3-4 0 15,-1-11-1-15,2 18 1 16,-2-18-1-16,5 20 0 15,0-9 1-15,2 0-1 16,-2 3 2-16,3-2-2 16,-2-3 0-16,0 4 0 15,-6-13-1-15,16 16 1 16,-16-16-1-16,15 10 0 15,-15-10 0-15,15 7 0 0,-15-7 0 16,15-1 0-16,-15 1 0 16,14-6 0-16,-14 6 1 15,13-11-1-15,-13 11 0 16,12-21 0-16,-4 12 0 15,-2-3-1-15,-1-3 1 16,2 2-1-16,-1-2 0 16,-1 3 1-16,1 0-1 15,-3 1 1-15,-2-2 0 16,-1 1-1-16,0 12 1 15,-4-20 0-15,4 20-2 16,-10-16 2-16,10 16-1 16,-10-13 1-16,10 13-1 15,-12-9 1-15,12 9 0 0,0 0 0 16,0 0 0-16,0 0 0 15,0 0 0-15,0 0 0 16,0 0 0-16,-2 11 0 16,2-11 1-16,5 14 0 15,-5-14-1-15,5 18 2 16,-5-18-1-16,8 21-1 15,-3-10 1-15,0 1-1 16,-1-1 1-16,1 0-1 16,0 2 0-16,-1-2 1 15,1 2-1-15,-5-13 0 16,7 21 0-16,-7-21 0 15,8 16 0-15,-8-16 0 16,5 11 0-16,-5-11-1 16,0 0 1-16,9 12-1 0,-9-12-1 15,0 0-2-15,13 3 0 16,-13-3-5-16,11-2-5 15,-11 2-14-15,9-13-3 16,-9 13 1-16,14-19 1 16</inkml:trace>
  <inkml:trace contextRef="#ctx0" brushRef="#br0" timeOffset="108372.8362">23621 8787 0 0,'11'18'19'0,"-11"-18"-2"0,7 15 3 15,-7-4-10-15,0-11-3 16,14 17 1-16,-14-17 2 15,13 15 0-15,-13-15-1 16,12 19 0-16,-12-19 0 16,10 19-1-16,-7-8-2 15,9 4-1-15,-6-3 0 16,5 5-2-16,-5 0 0 15,5 0 1-15,-7-1-2 16,5 1 0-16,-4 2 0 16,0-3 0-16,-1-1-1 15,-2-1-1-15,1-4 0 16,2 2 0-16,-5-12-1 15,4 12-2-15,-4-12-3 0,0 0-6 16,14 5-17-16,-14-5-2 16,0 0 0-16,13-9 0 15</inkml:trace>
  <inkml:trace contextRef="#ctx0" brushRef="#br0" timeOffset="108750.874">23659 8982 52 0,'0'0'29'0,"-10"6"1"15,10-6 0-15,0 0-23 16,0 0-1-16,0 0-1 16,0 0-2-16,0 0 0 15,0 0 0-15,9-12 1 16,1 10-2-16,1-4-1 15,1 0 0-15,2 2-1 16,1-3-1-16,3 1-2 16,-3-3-3-16,7 9-10 15,-8-6-14-15,2 1-1 16,-3 0-1-16,1 1 0 0</inkml:trace>
  <inkml:trace contextRef="#ctx0" brushRef="#br0" timeOffset="111462.1451">23924 8840 18 0,'0'0'15'15,"0"-12"0"-15,0 12 0 16,0 0-1-16,-7-11 0 15,7 11-2-15,0 0 0 16,0 0-3-16,-10-7 0 16,10 7-2-16,0 0-2 15,0 0-1-15,0 0 0 16,0 0-1-16,0 0-1 15,0 0 0-15,0 0 0 16,0 0 0-16,-1 13 0 0,1-13 0 16,9 17 1-16,-1-5-1 15,-3-3 0-15,5 5 0 16,-3-1 0-16,1 2 0 15,0-2 0-15,0 2-1 16,-1-2 0-16,1 1 1 16,-3-2-2-16,0 0 1 15,-1-2 0-15,2 1-1 16,-1-1 1-16,-5-10-1 15,8 18 0-15,-8-18 0 16,7 18 0-16,-7-18 0 16,9 15 0-16,-9-15 0 15,5 12 0-15,-5-12 0 16,6 12 0-16,-6-12-1 0,0 0 0 15,9 11-1-15,-9-11-2 16,0 0-12-16,17 2-16 16,-17-2-1-16,19-15-1 15,-10 1 0-15</inkml:trace>
  <inkml:trace contextRef="#ctx0" brushRef="#br0" timeOffset="112117.2106">24198 8973 19 0,'0'0'25'15,"0"0"0"-15,0 0-2 16,5-11-11-16,-5 11-2 15,0 0-3-15,13-11-1 16,-13 11-2-16,5-15-1 16,-5 15-1-16,4-16-1 15,-2 5 1-15,-2 11-2 16,4-18 0-16,-4 18 0 0,5-16-1 15,-5 16 0-15,0-14 0 16,0 14 1-16,-1-9-1 16,1 9 1-16,0 0 0 15,-14-5 1-15,14 5 0 16,-16 2 0-16,16-2 1 15,-17 6 0-15,5-4 0 16,12-2 1-16,-15 12-1 16,15-12 1-16,-14 14-1 15,14-14 0-15,-6 18 1 16,6-18-1-16,1 19 0 15,2-8 0-15,2 0-1 16,4 0 1-16,-2-1 1 16,6 1-2-16,-2-1 1 0,2-1-1 15,1-3 0-15,0 2 0 16,-1-3 0-16,-1-1-1 15,0 1 1-15,-1-4-1 16,-1-1-1-16,-10 0 0 16,23-7-1-16,-13-3-3 15,8 6-10-15,-4-8-15 16,2 0-2-16,-2-3-1 15,4 1 1-15</inkml:trace>
  <inkml:trace contextRef="#ctx0" brushRef="#br0" timeOffset="112649.2638">24415 8775 34 0,'0'0'29'16,"0"0"2"-16,-2 14 0 15,11-1-19-15,-9-13 0 16,14 21-2-16,-9-10-2 16,10 9 0-16,-7-6-3 0,8 4-1 15,-6-3-2-15,1-1 1 16,-2-2-2-16,0-2 1 15,-4-77-63-15,2-18 55 16,-7 85 1 0,0 0 0-16,0 0-1 15,0 0 2-15,0 0-3 16,0 0 3-16,1 65 58 15,-8 20-52-15,2-98-2 16,-1 0 0-16,0-4-1 16,1-2 1-16,1-1 0 15,1 1 0-15,5 0 0 16,1 3-1-16,2 1 1 15,2 4-1-15,-1 1 0 16,-6 10-1-16,15-11-2 0,-5 14-2 16,-10-3-9-16,10-3-16 15,-10 3 0-15,0 0 0 16</inkml:trace>
  <inkml:trace contextRef="#ctx0" brushRef="#br0" timeOffset="113671.366">24681 8757 58 0,'0'0'31'16,"0"0"0"-16,0 0-11 15,-13-8-15 1,22 18-3-16,-9-10-4 16,0 0 0-16,0 14-2 15,7-2 0-15,-7-12-2 16,7 19 9-16,2-5-2 15,-2-2 0-15,5 0-1 16,-1-2 1-16,5 0-2 16,0-4 1-16,2-2 0 0,0-1 0 15,3-5-1-15,1 0-1 16,-2-5 1-16,0 1-1 15,-4-5 0-15,3-2 0 16,-6-4 1-16,-1 1 0 16,-5 0 1-16,-3 0-1 15,-7-1 2-15,1 1-3 16,-4 1 3-16,-3 1-2 15,-3 1 1-15,3-4-2 16,0 4 2-16,0-2-1 16,2 0 1-16,2 1 0 15,3 1 1-15,1 2 0 16,1 11-1-16,0-15 1 15,0 15 0-15,0 0 0 16,0 0 0-16,0 0 0 0,0 0 0 16,0 0 0-16,0 0-1 15,11-5 1-15,-11 5 0 16,13 6-1-16,-13-6 1 15,22 9 0-15,-8-1-1 16,2 0 1-16,3 2-1 16,3 5 0-16,0-1 1 15,4 4 1-15,3 0-1 16,-1 0 1-16,0 3-1 15,-4 2 1-15,9 13 5 32,-8-4 1-17,3 4 0-15,-10 0-1 16,1 1 0-16,-4-2-2 0,2 4 2 15,-4-5-2-15,-5-7-5 16,-1-3 0-16,-1 0-1 16,-1 0 1-16,-1-1-1 15,-3-1 1-15,-1-1 0 16,-1-3 0-16,-5 1 0 15,-3-2 1-15,-4-1-1 16,-2-1 0-16,-3-3 1 16,-5-2-1-16,-3-2 0 15,-3-3 0-15,-1-4 0 16,-1-3 0-16,0-4 0 15,2 0 0-15,1-3 0 16,3 1 0-16,5 1-1 0,3-1-2 16,17 8-2-16,-22-14-12 15,22 14-17-15,0 0 0 16,0 0-2-16,-2-11 1 15</inkml:trace>
  <inkml:trace contextRef="#ctx0" brushRef="#br0" timeOffset="122208.2196">10947 13649 4 0,'0'0'23'15,"-7"12"2"-15,7-12-8 16,0 0-11-16,0 0 2 16,0 0 0-16,17-5-3 15,-17 5-1-15,17-15-2 16,-17 15-1-16,17-17 0 15,-17 17 0-15,12-9 1 16,-12 9 2-16,0 0 1 0,0 0 0 16,0 0 2-1,-10 5-1-15,10-5 2 0,-13 9-1 16,13-9-1-16,-15 12 0 15,15-12-1-15,-20 12 1 16,20-12-2-16,-19 12-1 16,19-12 0-16,-20 10-1 15,20-10 0-15,-18 8-1 16,18-8 1-16,-13 3-1 15,13-3 0-15,-11 1-1 16,11-1 1-16,0 0 0 16,0 0-1-16,0 0 1 15,0 0-1-15,0 0 1 16,11 8-1-16,-11-8 0 15,11 8 1-15,-11-8-1 0,0 0 1 16,13 8-1-16,-13-8 1 16,0 0 0-16,0 0-1 15,0 0 1-15,2-17 0 16,-2 17-1-16,-7-21 1 15,4 7-1-15,-4 0 0 16,1-1 1-16,-1 1-1 16,-1 3 0-16,1-1 0 15,0 2 0-15,7 10 0 16,-11-15 1-16,11 15-1 15,-10-13 0-15,10 13 0 16,-10-9 0-16,10 9 0 16,-14-12-1-16,14 12 1 15,-15-12 0-15,15 12 0 0,-15-15 0 16,15 15 0-1,-12-15 0-15,12 15 0 0,-7-13 0 16,7 13 0-16,0-13 0 16,0 13 0-16,0 0 0 15,11-13 0-15,-11 13 0 16,13-7 0-16,-13 7 1 15,14-6-1-15,-14 6 0 16,17-5 0-16,-17 5 0 16,18-2 0-16,-7 1 1 15,0 0-1-15,1 0 0 16,3 1 0-16,-1-2 1 15,3-1-1-15,0 1 0 16,-2-4 1-16,2-1-1 0,-1-2 0 16,2-3 1-16,-7 2-1 15,1-1 0-15,-2 2 0 16,-10 9 0-16,18-14 1 15,-18 14-1-15,10 0 1 16,-10 0-1-16,0 0 1 16,10 8-1-16,-10-8 1 15,11 6-1-15,-11-6 0 16,13 3 0-16,-13-3 1 15,15 2-1-15,-5 0 0 16,-10-2 1-16,20 7-1 16,-9-3 0-16,3 0 0 15,-2 1 0-15,1-1 0 16,1 2 0-16,-1 1 0 15,1 0 0-15,0 1 0 0,1 1 0 16,-1-1 0-16,0 2 0 16,1-2 0-16,-1-1 0 15,0-1 0-15,0 0 0 16,0 0 0-16,-2-1 0 15,1 0 0-15,-1 0 0 16,1 0 0-16,-2 0 0 16,0 2 0-16,0 0 0 15,0 0 0-15,-1 1 0 16,2-1 0-16,0 1 0 15,0 0 0-15,2 1 1 16,-1 0-1-16,2-1-1 16,-1-1 2-16,2 2-2 15,-1-1 1-15,1 1 0 0,0-2 0 16,2 0 0-16,2-6 0 15,0 1 0-15,0-2 0 16,-2-7 0-16,2 3 0 16,0-7 0-16,-1 0 0 15,0-3 0-15,-4 0 0 16,-1-1 0-16,0 1 0 15,-4 2 0-15,1-1 0 16,-11 13 0-16,17-16 0 16,-17 16 0-16,12-7 0 15,-12 7 0-15,12-2 0 16,-12 2 0-16,14-4 0 15,-14 4 0-15,17-4 0 16,-17 4 0-16,19-7 0 0,-7 2 0 16,-1-3 0-16,1 2 0 15,0-2 0-15,0 0 0 16,0 1 0-16,3 0 0 15,0 1 0-15,1 1 0 16,3 1 0-16,0 3 0 16,1 1 0-16,0 0 0 15,2 1-1-15,-1 0 1 16,0 1 0-16,-1-4 0 15,0 0 0-15,-1 0 0 16,-2-2 0-16,0 2 0 16,1 1 0-16,-3-3 0 15,0 2 0-15,1 1 0 16,0 0 0-16,-1 1 0 15,4 0 0-15,-3 1 0 0,0-1 0 16,1 1 0-16,-1-1 1 16,-1 0-1-16,-1 0 0 15,2 0 0-15,0-1 0 16,-1 1 0-16,1 0 0 15,-1 0 0-15,2 0 0 16,-1 0 0-16,0 1 0 16,0-1 0-16,3 1 0 15,-3 0 0-15,3 1 0 16,-2-2 0-16,2 1 0 15,-3-1 0-15,3 1-1 16,-1 0 1-16,0 1 0 0,1 3 0 16,1 1 1-16,-1 2-1 15,3 1 0-15,-1-1 0 16,2 1 0-16,2-1 0 15,-3-1 0-15,1 0-1 16,0-2 1-16,-1-1 0 16,1 2 0-16,-1 0 1 15,-2-1-1-15,0-2-1 16,3 1 2-16,1-2-2 15,-1 0 1-15,0-2 0 16,2 1 0-16,-2 0 0 16,1 1 0-16,1 0-1 15,-3 3 2-15,-2-1-1 16,1 3 0-16,0-1 0 15,-1-2 0-15,0 2-1 0,-1-2 1 16,0-2 0-16,-1-2 0 16,0-1 0-16,-1-3 0 15,0 1 0-15,1-2 0 16,-2 2 0-16,1 0 0 15,0 1 0-15,0 2 0 16,-1 2 0-16,2 2 0 16,-2 1 0-16,1 0 0 15,2 2 0-15,-1 0 0 16,3-1 0-16,-1 0 0 15,3-2 0-15,-1-1 0 16,1-2 0-16,1-1-1 16,2-4 1-16,-2 0-1 15,-1-2 1-15,1-2 0 0,-1-4-1 16,1 1 1-16,-1-1 0 15,-2 0 0-15,2 0 0 16,-2-1 0-16,1 4 0 16,-1 1 0-16,-2 2 0 15,0 2 0-15,-1 0 0 16,-3 2 0-16,-3 1-1 15,0 0 1-15,-12 1 0 16,18-3 0-16,-18 3 0 16,18 0 0-16,-8 0 0 15,-10 0 0-15,20 4 0 16,-6-2 0-16,1 2 0 15,2-3 0-15,3 2 0 16,-1-2 0-16,0 0 0 0,3-1-1 16,-2 0 1-16,-2-1 0 15,0-1-1-15,-2 1 1 16,-1 0 0-16,-1-2 0 15,-1 3-1-15,-2-1 2 16,1 1-1-16,0 0 0 16,0 0 0-16,4-1-1 15,2 0 1-15,0-3-1 16,2 0 1-16,1-3-1 15,0 1 1-15,0-1-1 16,-2 0 1-16,-1 2 0 16,-1-1 0-16,-2 2 0 15,-1 2 0-15,0 2 0 0,-2-1 0 16,-2 1 0-16,-10 0 0 15,19 0 0-15,-19 0 0 16,11 0 0-16,-11 0 0 16,0 0 0-16,0 0 0 15,0 0 1-15,0 0-1 16,0 0 0-16,0 0 0 15,0 0 0-15,0 0 0 16,12-2 0-16,-12 2 0 16,0 0 0-16,0 0 0 15,15-10-1-15,-15 10 0 16,0 0-2-16,11-3-1 15,-11 3-6-15,0 0-28 16,0 0 1-16,-21-4-2 16,-6 8 1-16</inkml:trace>
  <inkml:trace contextRef="#ctx0" brushRef="#br0" timeOffset="127109.7097">8899 13706 36 0,'-14'6'30'16,"14"-6"-1"-16,-25 9-1 15,25-9-31-15,-14-7 1 0,14 7 0 16,-4-18-1-16,4 18 1 15,0-21-1-15,3 10 2 16,-3-2 0-16,0 0 2 16,0 13 1-16,-2-20 1 15,2 20-1-15,-4-18 1 16,4 18 0-16,-5-11 0 15,5 11 0-15,0 0-1 16,-13-8 1-16,13 8 0 16,-16-7 0-16,3 1 1 15,13 6 0-15,-26-15 1 16,15 10 0-16,-5-6-1 15,3 6 0-15,-2-5 0 16,15 10-1-16,-20-14-1 16,20 14 0-16,-11-9-1 0,11 9-1 15,0 0 1-15,0 0-1 16,10-13 0-16,-10 13 0 15,19-3 0-15,-8-1 1 16,3 1-1-16,0-3 0 16,0 1 1-16,-1 0-1 15,-2 0 0-15,1 0 1 16,-2 2 0-16,1 3 0 15,0-1 0-15,1 4 1 16,1-1-1-16,2 5 0 16,0-1 0-16,2 0 0 15,3-1-1-15,2-3 0 0,1-1 0 16,-1-4 0-16,1-2 0 15,-3-2 0-15,1 0 0 16,-5-1 0-16,-1 2 0 16,-2 0 1-16,-3 3-1 15,-10 3 1-15,19-1 0 16,-9 3 0-16,0 0-1 15,3 2 1-15,1-2 0 16,1 3-1-16,3-3 1 16,-2 2-1-16,1-2 0 15,-2 0 1-15,0 1-1 16,3-1 0-16,-4 0 1 15,1 0-1-15,0 0 0 16,2-1 0-16,0-2 1 16,2-2-1-16,1 0 0 0,0-1 0 15,1 0 0-15,0 0 0 16,1 2 0-16,-2 0 1 15,2 3-1-15,-1 0 0 16,-3 1 1-16,4 1-1 16,1-1 0-16,2 0 1 15,-2-1-1-15,2 1 0 16,0-1 0-16,3-1 1 15,-5 0-1-15,2 0 0 16,0-1 0-16,0 1 0 16,-1-3 0-16,2 3 0 15,-2-1 1-15,4 0-1 16,-1-1 0-16,2 0 0 15,0 1 0-15,-1 0 1 0,1-1-1 16,2 0 0-16,-1-2 1 16,-1 2-1-16,-4 1 0 15,3 1 0-15,-4 0 1 16,-1 0-1-16,2 1 0 15,-6 2 0-15,2-2 0 16,0 2 0-16,2-4 0 16,2-1 0-16,0-2 0 15,1-4 0-15,1-3 0 16,2 0 0-16,0-2 0 15,1 0 0-15,-2 3 0 16,-1 1 0-16,-3 1 0 16,1 4 0-16,-3 4 0 15,0 1 1-15,-2 2-1 0,-1 0 0 16,3 2 0-16,-2-2 0 15,-1 1 0-15,6-2 1 16,-2 2-1-16,-3-1 0 16,2 0 1-16,-3 3-1 15,3 0 0-15,-1 0 1 16,-1-1-1-16,-3 2 0 15,3-1 0-15,0 1 0 16,-1-2 0-16,2 0 0 16,-2 1 0-16,0 0 0 15,0 1 0-15,1 1 0 16,-2-2 0-16,2 1 0 15,-2 0 1-15,4-3-1 0,0 0 0 16,3-2 1-16,-1-2-1 16,1 0 0-16,2-1 0 15,-1-1 0-15,-1 0 0 16,1 1 0-16,-2 4 0 15,-1 0 0-15,3 2 0 16,-3 0 0-16,1 2 0 16,2-1 0-16,-2 1 0 15,5 0 0-15,-3-3 0 16,0 2 0-16,2 0 0 15,-2 0 0-15,0 1 0 16,-3 2 0-16,5-2 1 16,-5 1-1-16,1 0 0 15,1 0 0-15,0-1-1 0,3-1 1 16,-1-4 0-16,2-1 0 15,3-1 0-15,-1-2 0 16,3 0 0-16,1-4 0 16,-2 0 0-16,2-1 0 15,0-1 0-15,1 2 0 16,-3 1 0-16,2 0 0 15,1 1 0-15,-4 3 0 16,0 0 0-16,1 1 1 16,0 0-1-16,-3 0 0 15,1 1 1-15,-1 0-1 16,1-2 0-16,2 1 0 15,0-2 0-15,2-3 0 16,0 1 0-16,1-1 0 16,0-1 0-16,1 2 0 0,-1-1 0 15,0 2 0-15,-4-1 0 16,2 2 0-16,-1 2 0 15,4 1 0-15,-3 0-1 16,3-1 1-16,1 1 0 16,-2 1 0-16,1-2 0 15,4-2 0-15,-2 2 0 16,-2-1 0-16,3 0 0 15,0-1 0-15,1-2 0 16,-1 2 0-16,3-3 0 16,-2 2 0-16,0-3 0 15,2 0 0-15,-3 1 0 16,2-2 0-16,1 0-1 15,-2 2 1-15,-1 2 0 0,0-2 0 16,-1 2-1-16,1-1 1 16,-3 3 0-16,-1 2 0 15,1 0 0-15,-4 3 0 16,0-1 0-16,3 2 0 15,-2 1 0-15,2-1 0 16,0 0 0-16,-2 2 0 16,2-2 0-16,0-2 1 15,-1-2-2-15,3 0 1 16,-3-1 0-16,2-1 0 15,1 1-1-15,-3 0 1 16,3 1 0-16,-4 1 0 16,3 0-1-16,-2-2 1 15,2 0 0-15,0-1 0 0,0-3 0 16,0 0 0-16,-1-3 0 15,1-1 0-15,0 1 0 16,-1 0 0-16,-1-1 0 16,-2 3 0-16,-2 2 0 15,-1-1 0-15,1 3 0 16,-1 0 0-16,3 2-1 15,-3-1 1-15,0 1 0 16,1 0 0-16,2 0-1 16,-2 1 1-16,-1-2 0 15,3 0 0-15,-1 0 0 16,-2-2 0-16,3 0 0 15,-5-1 0-15,3-1 0 16,0 2 0-16,-2-2 0 16,1 1 0-16,2 0 0 0,-3-1 0 15,1 2 0-15,1-2 0 16,-2 2 0-16,0 0 0 15,-3 2 0-15,0 0 0 16,-2 0 0-16,1 1 0 16,-1 2 0-16,-1 1 0 15,0-1 0-15,-1 2 0 16,-1 1 0-16,3-1 0 15,-2 3-1-15,-2 2 2 16,1-1-1-16,1 0 0 16,1 0 0-16,0-2 0 15,1-1 0-15,3-4 0 0,1-2 0 16,0-3-1-16,1-3 2 15,1-2-2-15,0 0 1 16,0-1 0-16,-1 1 0 16,0 2 0-16,-2 1 0 15,0 2 1-15,1-1-1 16,-1 4 0-16,1-1 0 15,1 0 0-15,1-1 0 16,0-2 0-16,0 1 0 16,2-3 0-16,2-2 0 15,-1 1 0-15,5 0 0 16,-5-1 0-16,3 0 0 15,1 1 0-15,-1 0 0 16,1 0-1-16,-2 0 1 16,0 2 0-16,1 0 0 0,-2-1 0 15,-1 3 0-15,-3 0 0 16,1 0 0-16,-2 1 0 15,0-1 0-15,-1 2 0 16,-3-1 1-16,1 1-1 16,-1 1 0-16,-2-3 0 15,2 3 0-15,-2 0 0 16,1 0 0-16,-5 2 0 15,1-1 0-15,-2 0 0 16,1 1 0-16,-1-1 0 16,1 2 0-16,0-2 0 15,0 0 0-15,2 1 0 16,0-1 0-16,1 2 0 15,1-1 0-15,-1 2 0 0,0 0 1 16,3 2-1-16,-2 1 0 16,3-1 0-16,-1 2 0 15,0 0 0-15,1 0 0 16,0 0 0-16,3 0 0 15,-1 0 0-15,1-1 0 16,3 0 1-16,0-1-1 16,2-2 0-16,3 1 0 15,-1-2 0-15,1-3 0 16,4 3 0-16,-2-3 0 15,-1-2 0-15,0 0 0 16,1 1 0-16,0-1 0 16,-1-1 0-16,1 2 0 15,-2 0 0-15,1-2 0 16,-1 1 0-16,-4 1 0 0,5-1 0 15,-5 0 0-15,1-2 0 16,-4 1 0-16,1-1 0 16,-7 0 0-16,0 0 0 15,-4 1 0-15,-1-1 0 16,-4 2 0-16,-15 2 0 15,19-2 0-15,-19 2 0 16,14 0 0-16,-14 0 0 16,13 4 0-16,-13-4 0 15,17 7 0-15,-7-2 0 16,2-1 0-16,0 2 0 15,2-1 0-15,1-1 0 16,-2 1 0-16,1 0 0 16,0-3 0-16,-1-1 0 0,1 1 0 15,-3 0 0-15,2-1 0 16,-3 0 0-16,2 0 0 15,-2 0 0-15,-10-1 0 16,19 1 0-16,-19-1 0 16,16 2 0-16,-16-2 0 15,14 1 0-15,-14-1 0 16,14 0 0-16,-14 0 0 15,17 0 0-15,-17 0 0 16,16 0 0-16,-16 0 0 16,16 0 0-16,-16 0 0 15,13-1 0-15,-13 1 0 16,13 0 0-16,-13 0 0 0,0 0 0 15,11-2 0-15,-11 2 0 16,0 0 0-16,0 0-1 16,0 0 1-16,0 0 0 15,0 0 0-15,0 0 0 16,0 0 0-16,10-3 0 15,-10 3 0-15,0 0 0 16,0 0 0-16,12-1 0 16,-12 1 0-16,0 0 1 15,0 0-1-15,13 0 0 16,-13 0 0-16,0 0 0 15,11 0 0-15,-11 0 0 16,0 0 0-16,0 0-1 16,0 0 2-16,0 0-1 0,0 0 0 15,0 0 0-15,0 0 0 16,0 0 0-16,0 0 0 15,0 0 1-15,0 0-2 16,10 8 1-16,-10-8 0 16,11 4 0-16,-11-4 0 15,17 9 0-15,-5-4 0 16,0 1 0-16,4 1 1 15,1 0-1-15,-2-1 0 16,4 1 0-16,-4-2-1 16,0 0 1-16,-1-2 0 15,-2 1 0-15,-12-4 0 16,14 2-1-16,-14-2 1 15,0 0 0-15,0 0 0 0,0 0 0 16,0 0 0-16,0 0 0 16,0 0-1-16,0 0 1 15,0 0 0-15,0 0 0 16,0 0 1-16,0 0-1 15,0 0 0-15,0 0 0 16,0 0 0-16,0 0 0 16,0 0 0-16,0 0 0 15,0 0 0-15,0 0 0 16,0 0 0-16,0 0 0 15,0 0 0-15,0 0 0 16,0 0 1-16,0 0-1 16,11-7 0-16,-11 7 0 15,0 0 0-15,13-2 0 16,-13 2-1-16,12-3 1 0,-12 3 0 15,12-5 0-15,-12 5 0 16,10-7 0-16,-10 7 0 16,0 0-2-16,16-9 1 15,-16 9-3-15,0 0-3 16,0 0-13-16,0 0-17 15,-10-1-1-15,-6 4-2 16,-9-10 2-16</inkml:trace>
  <inkml:trace contextRef="#ctx0" brushRef="#br0" timeOffset="159080.9065">18022 8240 18 0,'0'0'14'0,"0"0"-2"16,6 12 4-16,-6-12-3 15,0 0 0-15,-2 10-2 0,2-10-2 16,0 0-1-16,-14-1 3 16,14 1-1-16,-15-3-6 15,15 3 1-15,-20-6 0 16,20 6 0-16,-26-6-1 15,17 6 0-15,-8-3-1 16,3 5 0-16,-7-1 2 16,6 6-3-16,-8 0 0 15,4 6 1-15,-5-1-2 16,4 6 1-16,1-4 0 15,1 3-1-15,3-2 1 16,2 2-1-16,6-3 0 16,4-1 1-16,1-2-2 15,3 1 1-15,1 0 0 0,3 0 0 16,-2 1 0-16,4-1 1 15,-2 1-1-15,3 2 0 16,0-4 0-16,1 3 0 16,-1-2-1-16,3 1 1 15,-2-2-1-15,2-1 1 16,-11-10-1-16,17 17 0 15,-17-17 0-15,16 9 0 16,-16-9 0-16,19 0 0 16,-8-4 0-16,0-4 0 15,0-6 0-15,3-3-1 16,0-5 1-16,0-2 0 15,1-5-1-15,0-2 1 0,1-1 0 16,-4 2 0 0,2 2 0-16,-4 0 0 0,0 7-1 15,-2 0 1-15,-4 1 0 16,-3 4-1-16,1 0 0 15,-2-3 0-15,0 0 0 16,1-1 0-16,1 2 1 16,-1-6-2-16,3 3 1 15,-3 1 0-15,2 4 0 16,0 3 1-16,-3 13-2 15,3-18 3-15,-3 18-2 16,0 0 2-16,0 0-1 16,0 0 0-16,0 0 1 15,0 0-1-15,0 0 0 16,0 0 1-16,13-7-1 15,-13 7 0-15,0 0 0 0,11-7 0 16,-11 7 1-16,0 0-1 16,0 0 0-16,0 0 0 15,0 0 1-15,13 1-1 16,-13-1 0-16,6 13 2 15,-6-13 0-15,12 22-1 16,-7-7 1-16,1 2-1 16,-1 3 1-16,1 3 0 15,-3 2 0-15,2-1-2 16,-1 1 1-16,0 1-1 15,-3-3 1-15,2 1-1 16,-1-3 1-16,2-2-1 16,0-2 0-16,0-1 1 0,1-4-1 15,1-1 0-15,-2 1 0 16,2-2 0-16,-6-10 0 15,13 20 0-15,-13-20 0 16,10 12 0-16,-10-12-1 16,0 0 0-16,11 13 0 15,-11-13-1-15,0 0 0 16,0 0-2-16,0 0-2 15,0 0-4-15,14-2-10 16,-14 2-13-16,3-18 0 16,-3 5-1-16,6-2 1 15</inkml:trace>
  <inkml:trace contextRef="#ctx0" brushRef="#br0" timeOffset="159854.9839">18394 8217 70 0,'0'0'29'0,"0"0"0"16,0 0-2-16,0 0-26 16,0 0 0-16,0 0 2 15,-10 18 0-15,10-18 0 16,0 20 2-16,-3-8 0 15,8 5-1-15,-5 2 0 16,5 3-1-16,-1 2 0 16,5 3-1-16,1-1 0 15,4 3 0-15,-2-5-1 16,5 0 1-16,-4-3-1 15,1-2 0-15,-3-5 0 16,-1-2-1-16,-10-12 1 16,11 15-1-16,-11-15 0 0,0 0 0 15,0 0 0-15,-5-14 0 16,0 1 0-16,0-3 0 15,-1-3 0-15,-1-5-1 16,1 1 1-16,1-1 0 16,1-1 0-16,1 4 0 15,3 3 0-15,-1 1 0 16,4 5 0-16,-2-1 0 15,-1 13 0-15,9-16 0 16,-9 16 0-16,14-14 0 16,-14 14 0-16,17-13 0 15,-6 8 0-15,-1-2 0 16,1 2 0-16,-1 2 0 0,0 2 0 15,1 1 0-15,-11 0 0 16,20 1 0-16,-20-1 0 16,15 1 0-16,-15-1-1 15,14 1 0-15,-14-1 0 16,0 0-2-16,15-3-2 15,-15 3-6-15,0 0-21 16,0 0-1-16,0 0-2 16,0 0 1-16</inkml:trace>
  <inkml:trace contextRef="#ctx0" brushRef="#br0" timeOffset="160407.0391">18875 8267 32 0,'0'0'4'0,"11"-1"-3"15,-11 1 2-15,0 0-1 16,12 0-4-16,-12 0 7 15,10 4 3-15,-10-4 8 16,0 0 14-16,11 10 0 16,-11-10-2-16,6 13-19 15,5 1-3-15,-9 0-2 16,7 3-1-16,-5 3 0 15,2 2 0-15,-1-1-1 16,-1 3 0-16,1-6 0 16,-2 1-1-16,1-7 0 15,-2 1-1-15,-2-13-1 0,0 0 0 16,0 0-2-16,0 0-1 15,0 0-8-15,-9-22-19 16,7 6-2-16,-5 0-1 16,2-2 1-16</inkml:trace>
  <inkml:trace contextRef="#ctx0" brushRef="#br0" timeOffset="160725.0709">18926 8085 62 0,'12'-14'29'0,"-12"14"1"16,0 0-1-16,14 2-28 16,-14-2 4-16,0 0 1 15,14 8-1-15,-14-8 0 16,0 0-3-16,0 0-3 15,0 0-6-15,0 0-7 16,0 0-16-16,0 0-2 16,0 0-1-16,0 0 1 15</inkml:trace>
  <inkml:trace contextRef="#ctx0" brushRef="#br0" timeOffset="161393.1377">19232 8149 44 0,'0'0'4'0,"0"0"-4"16,12 11 1-16,-12-11-21 16,12 7 13-16,-12-7 7 15,4 12 1-15,2 1 7 16,-3 2 16-16,-3-2 2 15,5 9 2-15,-1-1-10 16,-2 5-13-16,5 2-2 16,-2 1-1-16,1 3 0 15,-2 1 0-15,0 0 0 16,-2-4 0-16,1 0 1 15,1-6-2-15,-3 1 0 16,0-6-1-16,3-3 0 16,-4-4-1-16,0-11 0 15,4 19-1-15,-4-19-1 16,6 12-8-16,-6-12-15 0,0 0-3 15,0 0 0-15,0 0 1 16</inkml:trace>
  <inkml:trace contextRef="#ctx0" brushRef="#br0" timeOffset="161943.1927">19544 8145 35 0,'0'0'25'0,"0"0"0"15,7 10 1-15,-7-10-22 16,5 13 2-16,1 1 1 15,-6-14 0-15,3 28 1 0,-4-14-1 16,8 9 0-16,-7-1-1 16,5 8-1-16,-3-2-1 15,4 6-2-15,-2-1 0 16,4 3 0-16,-1-3-1 15,1 2 0-15,-1-8 0 16,3 3 0-16,-2-4-1 16,-1 0 0-16,1-3-2 15,-1-8 0-15,2 2-5 16,-9-17-19-16,6 11-6 15,-6-11-2-15,0 0 1 16</inkml:trace>
  <inkml:trace contextRef="#ctx0" brushRef="#br0" timeOffset="163768.3752">20265 8277 23 0,'0'-15'21'16,"0"15"2"-16,0-10 1 16,0 10-20-16,0 0-1 15,0 0 5-15,0 0 0 16,0 0 0-16,0 0 2 15,0 0-1-15,0 0-3 16,0 0-1-16,0 0-2 16,-13-16-1-16,13 16 0 0,-6-15 0 15,6 15-1-15,-11-14 1 16,11 14 0-16,-11-7 0 15,11 7 1-15,-11 0-2 16,11 0 0-16,-10 8 0 16,10-8 0-16,-11 10 1 15,11-10-1-15,-9 15 1 16,7-3-1-16,1 0 1 15,2 6 0-15,3 2 0 16,1 6-1-16,1 3 1 16,6 6-1-16,-2 1 0 15,4 2 0-15,0 2-1 16,-1-5 1-16,-3-1 0 15,1-4-1-15,-3-2 0 0,-2-7 1 16,-2-2-1-16,-1-3 1 16,-2-2-1-16,-1-3 0 15,0-11 0-15,-4 17 0 16,4-17 0-16,0 0 0 15,-4 10 0-15,4-10-1 16,0 0 1-16,0 0 0 16,0 0 0-16,-1-16-1 15,1 16 1-15,-5-22 0 16,5 6 0-16,-1-2 0 15,0-1 0-15,0-5 0 16,3 1 0-16,-2-2 0 16,3 2 0-16,3 3-1 15,2 0 1-15,0 3 0 16,4 2 0-16,-1 1 0 0,3 3 0 15,-1 3-1-15,3 0 1 16,1 3 0-16,0 1 0 16,1 2 0-16,1 1 0 15,0 2 0-15,-1 2 0 16,1 2 0-16,-3 4 0 15,-1 0 0-15,-4 4 0 16,0 2 1-16,-3 1-1 16,-3 1 0-16,-2-2 0 15,-3 3 0-15,-1-4 0 16,-1-2 1-16,-3 0-1 15,-2-3 0-15,7-9 0 16,-20 15 1-16,6-9-1 16,-1-2 0-16,-3 2 0 0,1-4 1 15,-3 1-1-15,0-3 0 16,2 0 0-16,3-1 0 15,-4-3 1-15,2 1-1 16,2-1 0-16,4 2-1 16,1-2 1-16,10 4 0 15,-14-5-1-15,14 5 0 16,0 0-1-16,1-19 0 15,-1 19-4-15,9-21-2 16,6 19-11-16,-11-11-14 16,7 7-1-16,-11 6-1 15,18-10 1-15</inkml:trace>
  <inkml:trace contextRef="#ctx0" brushRef="#br0" timeOffset="164498.4482">20838 8396 43 0,'0'0'29'16,"0"0"0"-16,0 0-1 16,0 0-13-16,0 0-17 0,7-10 3 15,-7 10 1-15,0 0 0 16,0 0 2-16,0 0 2 15,0 0 0-15,0 0 1 16,0 0-3-16,-4 12-1 16,4-12 0-16,-2 18-1 15,4-7 0-15,-2 2 0 16,3 3 0-16,-2 1 0 15,4 5 0-15,-2-3-1 16,4 3 0-16,-3-3 0 16,3 1 0-16,-3-5 0 15,2 1-1-15,-1-7 0 16,-5-9 0-16,4 16 0 0,-4-16-1 15,0 0 0-15,0 0 0 16,0 0-2-16,4-17-1 16,-4 17-2-16,-9-32-7 15,10 14-16-15,-11-6-5 16,2 5-1-16,-6-4 0 15</inkml:trace>
  <inkml:trace contextRef="#ctx0" brushRef="#br0" timeOffset="164799.4783">20813 8150 73 0,'14'-10'31'0,"0"7"-1"15,-3 1 0-15,-11 2-33 16,6 15 0-16,-6-15 5 15,-1 24 0-15,-5-9 0 16,-4 3 0-16,-4-2-6 16,-6-7-21-16,3-2-6 15,-1-3-2-15,4-3 0 16</inkml:trace>
  <inkml:trace contextRef="#ctx0" brushRef="#br0" timeOffset="165728.5712">21227 8073 59 0,'0'11'31'16,"0"-11"0"-16,0 0-1 16,0 0-27-16,-10 4-3 15,10-4 2-15,0 0 0 16,0 0 0-16,4 12 0 0,-4-12 1 15,1 14 0-15,-1-14 0 16,5 18 0-16,-3-5-2 16,2-1 1-16,1 1-1 15,2 2 0-15,-1 1 1 16,-1 7 0-16,0-1 0 15,1 4 0-15,-3 0-1 16,2 2 1-16,-5-3-2 16,2 2 2-16,1-1-2 15,-2-3 1-15,-1-2-1 16,1-3 1-16,0 3-1 15,1-4 0-15,0 1 0 16,-1-2 1-16,1-1-2 16,-1-4 1-16,3 1-1 0,-4-12 1 15,1 15-1-15,-1-15-1 16,3 11 1-16,-3-11-1 15,5 11 0-15,-5-11-2 16,3 11-2-16,-3-11-9 16,0 0-18-16,0 0-1 15,2-17 0-15,-6 6 0 16</inkml:trace>
  <inkml:trace contextRef="#ctx0" brushRef="#br0" timeOffset="166251.6235">21224 8351 24 0,'0'0'26'0,"0"0"2"16,0 0 1-16,-13 5-20 16,13-5-2-16,0 0 1 15,0 0 0-15,0 0-2 16,15 9 1-16,-15-9-3 0,0 0 0 15,0 0-1-15,14 5 0 16,-14-5-1-16,0 0 0 16,16 0 0-16,-16 0 0 15,20-4 0-15,-5 1-1 16,0-2 1-16,6 0-1 15,1 0 1-15,1 0-1 16,-1-1 0-16,0 4-1 16,-1-2 0-16,-3 1 0 15,-2 1-1-15,-5-3-1 16,1 5-3-16,-12 0-3 15,14-4-5-15,-14 4-14 16,0 0-7-16,-3-12 0 16,3 12 1-16</inkml:trace>
  <inkml:trace contextRef="#ctx0" brushRef="#br0" timeOffset="167479.7463">21983 8285 19 0,'2'-15'24'0,"-2"15"-1"16,9-19 0-16,-2 8-15 16,-7 11-8-16,1-16 3 15,-1 16 1-15,-1-10 0 16,1 10 3-16,0 0 1 15,0 0 1-15,-17-9 0 16,17 9-1-16,-17 2-3 16,17-2 0-16,-21 5-1 15,8-1 0-15,-2-2 1 16,1 4-2-16,-6-2 0 15,5 0-1-15,-3 0 0 16,3 2-1-16,-3-3 0 0,0 4 0 16,-2-2 0-16,1 3 0 15,0 0-1-15,1 1 1 16,-1 0 0-16,1-1 0 15,6-1 0-15,12-7-1 16,-17 14 1-16,17-14-1 16,-9 11 1-16,9-11-1 15,0 0 0-15,1 11 1 16,-1-11-1-16,0 0 0 15,0 0 0-15,3 10 0 16,-3-10 0-16,0 0 0 16,12 4 0-16,-12-4-1 15,17 1 1-15,-7-2-1 16,4 1 1-16,1-1-1 0,2 1 1 15,1 0-1-15,0 0 1 16,1 1 0-16,2 1 0 16,-1 1 0-16,1 1 0 15,-1 2 0-15,1 2 0 16,1 0 0-16,-2 6 0 15,0 0 0-15,0 1 0 16,-1 2 0-16,-4 0 0 16,0-1 0-16,-2 2 0 15,-3-3 0-15,-5-3 0 16,-1 1 0-16,-4-13 0 15,0 20 0-15,0-20 0 16,-8 18 0-16,8-18 0 16,-15 16 0-16,15-16 0 0,-21 19 1 15,8-11-1-15,-3 2 0 16,1-3 1-16,-2 0-1 15,-2 0 1-15,1-1-1 16,-2-3 0-16,1 0 1 16,3 0-1-16,0-3 1 15,1 0-1-15,0-3 0 16,5 0 1-16,10 3-1 15,-18-10 0-15,18 10 1 16,-11-11-1-16,11 11 0 16,-12-10 0-16,12 10 0 15,-8-12-1-15,8 12-1 16,-11-7-5-16,-7 0-23 0,6 13-5 15,-7 2 0-15,-5 13-1 16</inkml:trace>
  <inkml:trace contextRef="#ctx0" brushRef="#br0" timeOffset="172448.2431">3605 13691 73 0,'-19'-3'35'16,"8"-4"-1"-16,-2-14-13 15,5-2-22-15,9-6 1 16,2-2-1-16,3-1 2 0,2 0-1 16,0 3 1-16,0 6 0 15,-3 5 2-15,2 6 0 16,-7 12-1-16,10-13 0 15,-10 13 0-15,24-10 0 16,-6 0-1-16,6 0 0 16,7-5 0-16,2-1 0 15,2-1-1-15,2-1 1 16,-2 2-1-16,-2 0 1 15,-5 2 0-15,-2 4 0 16,-6 2 1-16,2 2-1 16,-2-1 1-16,0 4 0 15,4 0-1-15,2 0 1 16,0 2-2-16,7 1 1 0,-3 0-1 15,2 1 0-15,3 0 0 16,0 1 0-16,-2 2 0 16,-2-1 0-16,0 1-1 15,-3-1 2-15,-2-1-1 16,-1 3 0-16,-2-1 0 16,0-1 0-16,-3-1 0 15,-1 2 0-15,1-1 1 16,-4-1-1-16,0 2 0 15,-2 2 0-15,-1 3 0 16,-1-2-1-16,-12-7 1 16,14 16-1-16,-14-16 0 15,4 18 0-15,-4-18 1 16,-7 18-1-16,-4-14 1 15,-7 3 0-15,-1 1 0 0,-6 0 0 16,0-1 1-16,-2 4-1 16,-3-2 0-16,0 2 1 15,1 0-2-15,3 3 2 16,-1 0-1-16,-1-1-1 15,2 1 1-15,-1-1 0 16,0-2 0-16,0 2 0 16,1-3 0-16,0 2 0 15,-1-2 0-15,5 2 0 16,-1-3 0-16,4 0 0 15,5-2 1-15,0-1-1 16,14-6 0-16,-13 7 0 16,13-7 0-16,12 5 0 15,2-4 0-15,3-1 0 0,6 1 1 16,6 0-1-16,4 0 0 15,4-1 1-15,2-1-1 16,0 0 0-16,3-5 1 16,1-1-1-16,4-2 0 15,1-4 0-15,-1-3 0 16,4-5-1-16,-2 1 1 15,0-3 0-15,-2 0 0 16,-5 2-1-16,-4 1 1 16,-3 4 0-16,-7 2 0 15,-7 4 0-15,-5 4 0 16,-5 5 0-16,-11 1 1 15,14 11 0-15,-10 2-1 16,-2 4 1-16,1 3 0 0,4 5-1 16,3-2 0-16,4 2 1 15,4-6-1-15,6-6 0 16,8-10-1-16,5-11 0 15,6-9 1-15,3-11-1 16,3-6 0-16,-4-7 1 16,0 3-1-16,-4 3 1 15,-8 3-1-15,-4 11 2 16,-7 7-1-16,-2 14 1 15,-5 12 0-15,0 9-1 16,-1 8 0-16,0 3 0 16,3 5 1-16,-1 1-2 15,3-1 1-15,3-7 0 16,0-7 0-16,0-7 0 15,5-10 0-15,1-6-1 0,0-7 1 16,1-3 0-16,-4-4 0 16,-1 0-1-16,-1 3 1 15,-1-1 0-15,-6 5 0 16,-2 5-1-16,0 5 1 15,0 8 1-15,1 3-1 16,4 7 0-16,0 5 1 16,6 4-1-16,1 2 1 15,3-2-1-15,2-2 0 16,3-8 0-16,5-6 0 15,3-15-1-15,1-9 1 16,5-13-1-16,0-11 0 0,7-8 0 16,-3-6 0-16,0-1 0 15,-1 4 0-15,-8 3 1 16,-2 10 0-16,-5 9 0 15,-3 10 1-15,-7 13 0 16,-1 8-1-16,-1 7 1 16,-1 5 0-16,2 3 0 15,1 0 0-15,4-2-1 16,2-5 0-16,1-7 0 15,2-7-1-15,0-5 1 16,1-6 0-16,-2-5-1 16,-2-3 1-16,-2-1 0 15,-2 3 0-15,-1 6 0 16,-1 4 0-16,0 8 0 15,1 6 0-15,1 8 1 0,3 3-1 16,4 4 0-16,4 2 0 16,2-3 0-16,2-3 0 15,4-5 0-15,1-7-1 16,0-5 0-16,0-8 1 15,-3-4-1-15,-1-4 0 16,-3-3 1-16,-4 3 0 16,-4 3 0-16,-1 4 0 15,-2 10 0-15,-1 8 1 16,1 8-1-16,0 8 1 15,1 3 0-15,5 0-1 16,2-3 1-16,9-10-1 16,1-10-1-16,4-14 0 15,2-13-2-15,0-7-1 0,-8-9-2 16,5 9-13-16,-17-8-17 15,-2 12-1-15,-12 0-1 16,-4 13 1-16</inkml:trace>
  <inkml:trace contextRef="#ctx0" brushRef="#br0" timeOffset="179404.9387">18180 11403 19 0,'10'-9'14'0,"-10"9"0"16,0 0 0-16,0 0-2 16,-2-12 0-16,2 12-1 15,-14-7-4-15,14 7-2 16,-22-11 0-16,7 7 0 15,-5-6-1-15,2 6 0 16,-7-3 0-16,0 2 0 16,-5-3-1-16,1 5-1 15,-5-3-1-15,2 5 1 16,-2-3-1-16,1 6 0 15,-3-1 0-15,2 3-1 16,3 2 1-16,1 4 0 16,4 0 0-16,1 1-1 15,4 5 0-15,5 2 1 16,3 4-1-16,5-1 0 0,3 6-1 15,3 1 1-15,3 3 0 16,2 2 0-16,6-2 0 16,0-1 0-16,4 0 0 15,0-2 0-15,7-4 0 16,1-4 0-16,1-4 0 15,1-3 0-15,3-4 0 16,0-6-1-16,1-4 0 16,0-5-1-16,-2-2 1 15,-1-4-1-15,2-3 0 16,-2-3 0-16,1 2 0 15,-6-3 0-15,6 0 1 0,-8 2-1 16,-1 2 1-16,-2-1 0 16,-1 5 1-16,-3 1 0 15,1 2 0-15,-11 8 0 16,17-13 0-16,-17 13 0 15,16-9 0-15,-16 9-1 16,19-7 1-16,-19 7 0 16,18-5 0-16,-18 5 0 15,18 0 1-15,-18 0-1 16,15 4 1-16,-15-4-1 15,17 11 2-15,-17-11-1 16,17 19 0-16,-7-5 0 16,-2 1 0-16,2 4 0 15,0 1 0-15,2 2-1 16,-2 0 1-16,1 1-2 0,3 2-1 15,-1-3-7-15,2-1-16 16,0-4-2-16,1-6 1 16,-2-7-2-16</inkml:trace>
  <inkml:trace contextRef="#ctx0" brushRef="#br0" timeOffset="179727.971">18523 11503 28 0,'0'0'21'0,"0"0"-1"16,0 0 2-16,0 0-21 15,0 0 1-15,18 24-1 16,-10-8 1-16,4 8 0 15,-3 2 0-15,3 4-3 16,0 1-11-16,0 2-10 16,-2-7 0-16,2-1 2 15</inkml:trace>
  <inkml:trace contextRef="#ctx0" brushRef="#br0" timeOffset="179929.9912">18055 11329 64 0,'-37'5'26'16,"3"-6"-10"-16,14 1-14 15,20 0-33-15,0 0 2 16,12 0 0-16</inkml:trace>
  <inkml:trace contextRef="#ctx0" brushRef="#br0" timeOffset="180830.0812">18369 11269 49 0,'0'0'27'0,"0"0"1"0,-12 2-3 16,12-2-27-16,0 0-6 16,16-6-13-16,-16 6-4 15,18-7 0-15,-18 7 0 16</inkml:trace>
  <inkml:trace contextRef="#ctx0" brushRef="#br0" timeOffset="181613.1595">18659 11409 10 0,'0'0'15'0,"0"0"2"16,0 0-12-16,-3-12 0 15,3 12 1-15,0 0 1 16,15-9 0-16,-5 12 1 16,-10-3 1-16,21 10-1 15,-9-2-1-15,4 8-1 16,-2 1-1-16,3 6 0 0,-1 0-2 15,3 4 0-15,0-2-1 16,0 1-1-16,-1-4 0 16,-1-2-1-16,0-2 1 15,-3-4-1-15,-3-5 0 16,-1-1 1-16,-10-8 0 15,13 5-1-15,-13-5 1 16,0 0 0-16,1-19 1 16,-2 8-1-16,-4-5 1 15,4-6-1-15,-4-2 0 16,3-3 0-16,1-4-1 15,2 1 1-15,4 1-2 16,3-4-1-16,6 7-3 16,-2-5-6-16,8 7-15 0,2 3-1 15,0 3 0-15,0 3 0 16</inkml:trace>
  <inkml:trace contextRef="#ctx0" brushRef="#br0" timeOffset="182192.2174">19463 11345 44 0,'-15'-1'25'0,"0"-1"0"0,-3 1-1 16,-6 0-23-16,6 2 2 15,-5 2-1-15,-2 2 1 16,0-1-1-16,-2 7 1 16,2 0-1-16,-2 2-1 15,4 5 1-15,2 0-1 16,5 8-1-16,4 1 0 15,4 3 0-15,4 4 0 16,4-1-1-16,4 3 2 16,8-3-1-16,4-2-1 15,8-3 0-15,2-6-3 16,12 0-6-16,-2-8-14 15,7-6-2-15,3-5 0 16,0-7 0-16</inkml:trace>
  <inkml:trace contextRef="#ctx0" brushRef="#br0" timeOffset="182619.2601">19579 11490 42 0,'-14'-1'24'0,"14"1"1"0,-18 1-1 15,18-1-20-15,-7 15 1 16,9-2-2-16,4 7 0 16,4 2 0-16,3 8 0 15,3-1 0-15,4 2-1 16,0 0 0-16,2-3 0 15,-2-5-1-15,1-3 1 16,-3-8-1-16,-3-1 3 16,-3-9-3-16,-12-2 0 15,14-16 0-15,-9-4-2 16,-4-10 2-16,-1-2-2 15,0-5 1-15,-3-5-4 16,3 5 0-16,-4-7-6 16,8 10-15-16,-3 2-2 0,6 7-2 15,-3 3 1-15</inkml:trace>
  <inkml:trace contextRef="#ctx0" brushRef="#br0" timeOffset="183169.3151">20256 11590 49 0,'-2'-14'26'16,"-1"1"1"-16,1-2-2 0,-5-6-25 16,1 0 0-16,-3-2 1 15,-5 2 0-15,0 3 0 16,-9-1 0-16,2 6 1 15,-7 1-1-15,-1 7 1 16,-2 5-1-16,2 10 1 16,1 3-2-16,5 9 1 15,2 8-1-15,4 1 0 16,5 6-1-16,7 0 1 15,10-2-1-15,4-4 1 16,5-7-1-16,5-3 1 16,3-7-1-16,2-7 1 0,3-7 0 15,2-6-1 1,-3-7 1-16,-1-3-1 0,-1-1 1 15,0-3-1-15,-3 3 1 16,-5 0 0-16,-5 4 0 16,0 6 0-16,-11 7 1 15,17 9 0-15,-13 3 0 16,4 5-1-16,2 2 1 15,0 1-1-15,10 5-3 16,-6-9-5-16,10 2-8 16,-3-6-11-16,3-8 2 15,0-4-1-15,-3-4 0 16</inkml:trace>
  <inkml:trace contextRef="#ctx0" brushRef="#br0" timeOffset="183874.3856">20618 11301 30 0,'-6'-24'23'0,"5"11"0"0,-2-3 1 15,-3-3-22-15,4 6 1 16,-4-2-1-16,2 3 0 16,-5 0 0-16,9 12 1 15,-27-10 0-15,11 11 1 16,-3 0-2-16,-1 6 1 15,-2 4 0-15,0 6-1 16,2 8 0-16,4 3-1 16,1 10-1-16,4 5 1 15,3 5-1-15,6 2 0 16,1 3 0-16,5-1 0 15,2-5 0-15,1-1 0 16,5-4-3-16,-3-10-1 0,6 3-9 16,-6-10-10-16,4-3-3 15,-2-7 0-15,-1-8 1 16</inkml:trace>
  <inkml:trace contextRef="#ctx0" brushRef="#br0" timeOffset="184186.4168">20218 11452 47 0,'0'0'26'0,"0"0"0"15,12 2-3-15,0-1-22 16,10 3-1-16,2-2-1 15,5 4-3-15,-1-4-3 16,5 4-4-16,-3-5-12 16,2-3 0-16,1-2-1 15,-4-4 0-15</inkml:trace>
  <inkml:trace contextRef="#ctx0" brushRef="#br0" timeOffset="184460.4442">20693 11320 25 0,'0'0'21'16,"-12"-20"0"-16,12 20 1 16,-7-12-19-16,7 12 1 15,0 0 1-15,0 0 0 16,-3 23 0-16,3 0-1 15,5 10 2-15,-6 1-1 16,4 12 0-16,1 0-2 16,2 5-1-16,1-1 0 15,2-3-3-15,1-3-2 16,0-11-1-16,2 4-8 15,-2-14-12-15,-2-8-2 0,-8-15 3 16,15 9-4-16</inkml:trace>
  <inkml:trace contextRef="#ctx0" brushRef="#br0" timeOffset="184754.4736">20512 11477 47 0,'0'0'27'15,"-11"5"0"-15,11-5-1 16,0 0-24-16,22-4 0 16,1 4-1-16,7 4-2 15,-1-4-5-15,11 5-14 16,-1 0-6-16,2 1 1 15,-2 1-1-15</inkml:trace>
  <inkml:trace contextRef="#ctx0" brushRef="#br0" timeOffset="185647.5629">21037 11309 14 0,'0'0'21'0,"0"0"0"16,-4 15 1-16,0-5-13 15,7 9-2-15,-3 0 0 16,3 12-2-16,2-1 1 0,4 11-1 16,-3-5 0-1,7 7-1-15,-4-5-2 0,5 0 0 16,-4-8-1-16,4-2 0 15,-3-9-1-15,-2-4 1 16,-9-15 1-16,13 8-1 16,-13-8 1-16,5-20-1 15,-1 0 0-15,-2-6 0 16,5-4 0-16,4-7-1 15,2 0 0-15,5-3 0 16,5 4 0-16,4 1-1 16,4 9 1-16,0 4-1 15,4 8 1-15,1 8 0 16,-1 10 0-16,-3 6 0 0,-2 8 1 15,-2 3-1 1,-4 4 1-16,-3 4 0 0,-7-3 1 16,-2 3-1-16,-9-6 2 15,-1 0-1-15,-9-6 0 16,-2 2 1-16,-8-8-1 15,-4 2 0-15,-7-4 0 16,-1-2-1-16,-4 0-1 16,-1-2 0-16,-1-2 0 15,0-1-1-15,4 1-2 16,3-6-1-16,6 5-3 15,-3-12-5-15,14 8-4 16,-6-10-9-16,17 12-3 16,-6-19 0-16,9 8 1 15</inkml:trace>
  <inkml:trace contextRef="#ctx0" brushRef="#br0" timeOffset="186291.6273">21790 11564 12 0,'24'-7'11'16,"-24"7"1"-16,14-7-1 15,-14 7 1-15,0 0-1 16,0 0 1-16,2-19 1 16,-2 19-2-16,-16-16-1 15,16 16-1-15,-24-18-2 16,9 11-1-16,-8-3-2 15,5 5 0-15,-7 2-2 16,6 5 0-16,-4 7-1 16,-1 5 0-16,3 5-1 15,3 7 0-15,1 4 0 16,5 2 0-16,4 4 1 0,4-3 1 15,7 1-2-15,3-5 2 16,6-4-1-16,6-4 1 16,4-5-1-16,2-7 1 15,5-5-2-15,1-7-2 16,1-6 1-16,2-3-1 15,-4-5 2-15,-6-5-2 16,-2-2 2-16,-7-2-2 16,-6-4 2-16,-5 0 0 15,-10 0 1-15,-3-2-1 16,-8 4 1-16,1 1-1 15,-5 1 0-15,-2 1 0 16,1 10-2-16,-1-2-3 16,8 11-8-16,-1-5-15 15,8 4-1-15,9 7 0 0,-11-14 0 16</inkml:trace>
  <inkml:trace contextRef="#ctx0" brushRef="#br0" timeOffset="187592.7574">22221 11505 21 0,'-14'-6'22'15,"-3"-3"0"-15,-1 0-8 16,3 3-2-16,-7-6-3 16,2 8-1-16,-8-4-1 15,1 7-1-15,-6-2-1 16,-1 9 0-16,-5 0-1 15,3 9 0-15,-6 1-2 16,7 8 0-16,3 5-2 0,3 2 1 16,6 4-2-16,9-2 1 15,8 2 1-15,5-4 1 16,8-5-1-16,6-1 2 15,5-8-1-15,7-4 1 16,2-8-1-16,3-3-1 16,2-9-1-16,-1-3-1 15,0-8 1-15,1-4-1 16,-6-8 1-16,2-3-2 15,-7-5 2-15,-1-5 1 16,-3-4 0-16,-3-1-1 16,-4 0 1-16,-2-2-1 15,1 3 1-15,-4 1-1 16,0 2 0-16,0 5 0 0,-3 4 1 15,0 8-2-15,2 2 1 16,-3 6 0-16,1 6 0 16,-2 13-1-16,2-10 0 15,-2 10 1-15,0 0 0 16,0 20 0-16,-1 0 0 15,0 5 1-15,-2 9 0 16,2 5 0-16,-3 8 0 16,1 6 0-16,-1 4-1 15,5 1 1-15,0-4-1 16,3-1 1-16,2-6-1 15,1-7 0-15,4-6 1 16,2-8-1-16,0-6 1 16,2-7-1-16,1-3-1 15,1-8 1-15,5-4-1 0,-2-5-1 16,2-2-1-16,-1-7 0 15,3-3 0-15,-2-3 1 16,4 1-1-16,-5-7 1 16,1 4 1-16,-4-1 0 15,-2 1 0-15,-2 1 1 16,-1 4 0-16,-6 0 0 15,-1 3 0-15,-3 4 0 16,-3 12 0-16,5-13 0 16,-5 13 1-16,0 0-1 15,0 0 0-15,0 23 0 16,-4-4 1-16,7 7-1 0,-3 1 0 15,1 6 1-15,3-1 0 16,5 0 0-16,1-3 0 16,4 0 1-16,2-7-1 15,3-4 1-15,3-3-3 16,1-8-3-16,1 1-4 15,-4-11-8-15,3-1-12 16,-4-6-3-16,-4-5 2 16,-3-5-1-16</inkml:trace>
  <inkml:trace contextRef="#ctx0" brushRef="#br0" timeOffset="187796.7778">22437 11198 65 0,'-31'4'28'0,"2"-2"-6"15,10 6-7-15,-1-2-41 16,10 4-3-16,10-10 0 15,-9 19 0-15</inkml:trace>
  <inkml:trace contextRef="#ctx0" brushRef="#br0" timeOffset="188471.8453">22748 11514 14 0,'20'6'23'16,"-20"-6"1"-16,14 1 3 15,-14-1-17-15,15-5-1 16,-2 3 0-16,-3-5-3 0,8 4 0 15,-2-5-1-15,7 2-2 16,-2-1 0-16,4 1-2 16,-1-3 1-16,2 2 0 15,0-3-1-15,1-2 0 16,1-2 0-16,-2 1 0 15,-3-2 0-15,0-2-1 16,-2 2 1-16,-4 3-1 16,-4-2 1-16,-6 1-1 15,-2 1 0-15,-2 1 1 16,-3 11-1-16,-9-17 0 15,-2 10 0-15,-1 2 0 16,-7 2-1-16,-1 3 1 16,-4 3 0-16,-5 4 0 15,-2 5-1-15,-4 2 1 0,-1 4-1 16,3 6 1-16,-3 6 0 15,3 5 0-15,2 4 0 16,6 1 1-16,0 3-1 16,7 0 1-16,6-2-1 15,7-3 1-15,8-5 1 16,8-5 1-16,7-6-2 15,7-6 0-15,13-4-3 16,2-11-4-16,13-1-7 16,-1-13-16-16,12-5-1 15,2-8-1-15,7-8 1 16</inkml:trace>
  <inkml:trace contextRef="#ctx0" brushRef="#br0" timeOffset="189045.9027">23543 11241 30 0,'-14'0'24'15,"14"0"1"-15,-18 6-6 16,3-5-10-16,4 6-2 15,-6 2-2-15,3 2-1 0,-3 2-1 16,1 3 0-16,3 2-2 16,2-2 0-16,4 1 0 15,5 1-1-15,3-1 1 16,7-2 0-16,5-2 0 15,2 1 0-15,2-1 0 16,3 3 1-16,-4-1 0 16,3 4 1-16,-6-2-1 15,0 6 0-15,-10 2 1 16,0 3-1-16,-4-1 0 15,-4 1 0-15,-3-2 0 16,-2-1 0-16,-3-3 0 0,-1-2 2 16,-2-7-1-16,-2 0 0 15,-3-5-1-15,-6-1 1 16,-1-7-3-16,-1-3 1 15,-3-7-2-15,-2-3-1 16,1-4 0-16,-1-2-1 16,2 3-1-16,4-6-5 15,10 11-10-15,-4-6-11 16,12 7-1-16,1-3 0 15,9 13 0-15</inkml:trace>
  <inkml:trace contextRef="#ctx0" brushRef="#br0" timeOffset="189448.943">23615 11568 55 0,'0'0'31'15,"0"0"-4"-15,0 0-3 16,-1 12-34-16,1-12-16 15,0 0-2-15,0-13-1 16,-4 3 0-16</inkml:trace>
  <inkml:trace contextRef="#ctx0" brushRef="#br0" timeOffset="210246.0225">9031 13977 8 0,'-11'-20'23'0,"11"20"-2"15,-13-19-16-15,13 19-3 0,0-15-1 16,0 15 0-16,0 0-1 16,19-3 0-16,-10 6-1 15,4 3 0-15,-1 2 1 16,-2 8-1-16,-1 0 0 15,3 5 1-15,-5 6-1 16,0 4 1-16,-4 3-1 16,-2 5 0-16,1 3 0 15,-5 1 1-15,2 2-1 16,-2 0 1-16,-3-7 0 15,0 0-1-15,1-7 2 16,-3-6-1-16,2-5 1 16,-3-9 0-16,9-11 0 15,-10 4-1-15,10-4 1 0,-9-24 0 16,5 5 0-16,4-4 0 15,1-6-1-15,2-4 1 16,-1 3 0-16,6-7-1 16,1 5 1-16,4-4-1 15,1 2 1-15,4 2-1 16,3 1 0-16,2 1 0 15,5 1 1-15,-2 4-1 16,4 2 0-16,0 5 0 16,0 6 0-16,-4 3 0 15,0 6 0-15,0 10-1 16,-4 5 1-16,-4 7 0 15,-2 9-1-15,-3 4 1 0,-2 6 0 16,-4 10 1-16,-3 0-1 16,-2 4 0-16,0 2 0 15,-7 0 0-15,0 1 0 16,2-4-1-16,-3-2-4 15,1-7-7-15,2 2-9 16,-6-19-1-16</inkml:trace>
  <inkml:trace contextRef="#ctx0" brushRef="#br0" timeOffset="210727.0706">9041 14279 13 0,'0'0'23'16,"0"0"1"-16,0 11-19 16,0-11-2-16,29 8 1 15,-4-1 0-15,9 0-1 16,5-2 0-16,8 4-2 15,4-4-2-15,1-1-4 16,3 3-8-16,2 2-10 16,-10-8-2-16</inkml:trace>
  <inkml:trace contextRef="#ctx0" brushRef="#br0" timeOffset="212702.2681">9844 14066 4 0,'-14'-1'7'16,"14"1"2"-16,0 0 0 15,-12-1-1-15,12 1 0 16,0 0 0-16,0 0 0 16,-11 0-1-16,11 0-1 15,0 0-1-15,0 0-2 16,0 0 0-16,0 0-2 15,0 0 1-15,0 0-2 16,0 12 2-16,3 1-1 16,-3 2 2-16,3 11-1 15,-3 5 1-15,2 7 0 0,0 4 0 16,3 7-1-16,-2 0 0 15,3 2-1-15,2-1 0 16,1-5-1-16,1-7 0 16,1-5 0-16,0-5 0 15,-2-6 0-15,-3-10 0 16,-6-12 1-16,10 13-1 15,-10-13 1-15,0-10-1 16,-1-3 1-16,-4-9 0 16,2-4 0-16,-2-8 0 15,0-5-1-15,0-5 1 16,3-2 0-16,-2-4 0 15,4 3-1-15,-1-2 2 0,3 6-1 16,3 1 0-16,4 4 0 16,0 3 0-16,5 5 0 15,3 5-1-15,2 5 1 16,4 6-1-16,3 6 1 15,-1 9-2-15,2 9 0 16,-2 10 1-16,0 9-1 16,-2 8 2-16,-3 5-2 15,-3 10 1-15,-5 2 0 16,-2 3-1-16,-4-2 2 15,-3-4-2-15,-2-5 1 16,-1-9 0-16,-2-7 0 16,1-8 0-16,-1-8 0 15,2-14 1-15,0 0-1 16,-11-3 0-16,8-8 0 0,-2-6 0 15,4-4 0-15,1-5 0 16,0-2 0-16,5-4 0 16,0-2 0-16,6-2 0 15,5 0 0-15,1 1 0 16,5 0 0-16,-1 4 0 15,4 3 0-15,0 1 0 16,2 6 0-16,2 2 0 16,-4 8 0-16,4 3 0 15,-1 5 0-15,-4 5-1 16,-1 3 1-16,1 7 0 15,-5 5 1-15,-4 7-1 16,-2 4 0-16,-6 4 0 16,0 8 1-16,-5-1-1 0,-2 1 1 15,0 1-2-15,0-5 2 16,-1 1-2-16,1-4 1 15,0-1-1-15,0-8-1 16,4 0-2-16,-8-6-2 16,8 2-12-16,-8-3-13 15,4-17 3-15,-10 9-1 16</inkml:trace>
  <inkml:trace contextRef="#ctx0" brushRef="#br0" timeOffset="213123.3102">10784 14239 15 0,'0'0'26'16,"0"0"0"-16,0 0 0 15,-10 10-25-15,9 10 0 16,2 10 0-16,1 5 0 16,-1 7 0-16,3 4 0 15,1 3-2-15,-3-2-3 16,5-1-9-16,0-4-12 15,-6-15-1-15,9 0 0 16</inkml:trace>
  <inkml:trace contextRef="#ctx0" brushRef="#br0" timeOffset="213393.3372">10708 13976 9 0,'-8'15'12'16,"8"-15"-10"-16,0 0-2 15</inkml:trace>
  <inkml:trace contextRef="#ctx0" brushRef="#br0" timeOffset="213810.3789">10947 14658 31 0,'1'-11'30'0,"5"0"0"16,2-12-1-16,0-5-29 15,7-1 0-15,3-2 0 16,8-4-1-16,6 2 0 16,4-6-2-16,9 7-5 15,-6-8-7-15,6 6-12 16,0 4-1-16,-4-4-1 15</inkml:trace>
  <inkml:trace contextRef="#ctx0" brushRef="#br0" timeOffset="214152.4131">11052 14095 20 0,'-1'11'28'0,"1"-11"-2"0,6 19 3 15,-2-3-28-15,10 12-1 16,1 5 1-16,6 9 0 16,3 7 1-16,5 5-2 15,0 4 1-15,1 1-2 16,-1-4 0-16,5 2-6 15,-10-10-5-15,5-2-15 16,-2-2 0-16,-9-13-1 16</inkml:trace>
  <inkml:trace contextRef="#ctx0" brushRef="#br0" timeOffset="214580.4559">11441 14056 21 0,'0'0'27'0,"-7"18"2"16,4-4-1-16,3 7-26 16,4 16 0-16,0 6 2 15,10 14-1-15,-6 4 0 16,5 8 0-16,-1 4-1 15,1-2 0-15,-4 1-2 16,2-4 0-16,-4-7-2 16,-3-10-5-16,6-2-11 15,-6-12-12-15,0-11 0 16,0-9 0-16</inkml:trace>
  <inkml:trace contextRef="#ctx0" brushRef="#br0" timeOffset="214911.489">11345 14319 33 0,'0'0'30'0,"0"0"0"16,0 0-1-16,16 4-28 16,5 2-1-16,9 2-2 15,6-2-2-15,16 10-9 16,-2-6-15-16,2-3 0 15,4 0-1-15</inkml:trace>
  <inkml:trace contextRef="#ctx0" brushRef="#br0" timeOffset="215354.5333">11703 14261 30 0,'9'16'29'0,"-9"-16"0"15,3 14 0-15,1 0-30 16,0 8 1-16,4 7 2 15,0 4-1-15,5 8 1 16,-3 0-1-16,8 5 1 16,-5-6-2-16,11 0 2 15,-4-9-2-15,6-6 0 16,5-9-1-16,3-8 1 15,2-8-1-15,3-9 1 16,2-6-1-16,-2-8 1 16,0-5-1-16,-5-9 1 0,-6-2 1 15,-7-2-1-15,-4-3 2 16,-5 4-1-16,-8-1 2 15,-3 7-1-15,-4 4-1 16,-1 8-1-16,1 7-2 16,-5-1-8-16,8 16-19 15,-2-15-1-15,2 15-1 16</inkml:trace>
  <inkml:trace contextRef="#ctx0" brushRef="#br0" timeOffset="215864.5843">12469 14244 38 0,'8'16'31'0,"-8"-16"-1"15,10 16-1-15,0-1-30 16,2 9 0-16,5 4 1 16,0 4 0-16,5 4 0 0,-2 2 0 15,0 0 0-15,-2-5 0 16,-3-4 0-16,-2-6 0 15,-3-2 1-15,-4-7 0 16,-6-14 0-16,4 10 0 16,-4-10 0-16,-3-14 0 15,2 2 0-15,-3-11 1 16,6-5-2-16,-5-8 2 15,6-5-1-15,-1-7 0 16,4-1 0-16,1-3 1 16,3 0-1-16,0-2 1 15,9 4-1-15,2 3-1 16,3 2-2-16,16 13-13 15,1-5-15-15,7 2-1 0,2 1 0 16,3 0 0-16</inkml:trace>
  <inkml:trace contextRef="#ctx0" brushRef="#br0" timeOffset="216488.6467">12999 14343 26 0,'12'10'27'15,"-12"-10"0"-15,24 13 1 16,-8-5-28-16,8 4 0 16,1-3 1-16,9 0-1 15,3-4 0-15,0-5 0 16,0-7 1-16,-1-8 0 15,-3-4 0-15,-5-7 2 16,1 0 0-16,-14-7 0 0,3 5 1 16,-13-3 0-16,1 5-1 15,-7 0 0-15,-1 7-1 16,-5 1-1-16,0 4 0 15,-4 5 0-15,0 2-1 16,-3 6 0-16,-1 2-1 16,-4 5 1-16,-3 4 0 15,-1 2-1-15,-1 2 1 16,-2 4 0-16,-1 2 0 15,2 4 0-15,2 3 0 16,2 5 1-16,5 1-1 16,6 8 0-16,5 0 0 15,8 3-1-15,8-2 1 16,12-1-3-16,6-9-4 0,16 2-13 15,3-11-11 1,5-12 1-16,4-7-1 0</inkml:trace>
  <inkml:trace contextRef="#ctx0" brushRef="#br0" timeOffset="217006.6985">14297 14243 42 0,'10'-14'30'15,"-4"0"-1"-15,-8-2-2 16,-4 2-29-16,-8 2 1 15,0 4 0-15,-9 0 1 16,-3 5 0-16,-7 4 1 16,-7 1 1-16,-5 9 1 15,-7 2-1-15,3 9 1 16,-2 5-1-16,6 5 0 15,2 5-2-15,11 5 1 16,10 0-1-16,13 2-1 16,12-4 0-16,12-3 1 15,14-7-2-15,9-8 1 16,8-6 0-16,0-5 0 15,1-9 0-15,-1-8 1 16,-6-2-1-16,-3-6 1 0,-8-8 0 16,-2-4 0-16,-7-8 1 15,0-6-1-15,-2-5 1 16,-3-1 0-16,-2-1 1 15,-4 3-1-15,-6 4 1 16,-2 6-1-16,-4 9-1 16,-6 7 0-16,-2 13-4 15,-12-2-14-15,2 10-12 16,-2 1-1-16,0-2-1 15</inkml:trace>
  <inkml:trace contextRef="#ctx0" brushRef="#br0" timeOffset="217405.7384">14971 13932 49 0,'-17'-14'30'15,"-3"5"0"-15,-1 0-1 16,5 4-30-16,-6 8-1 16,2 4 2-16,4 3 0 0,2 5 0 15,0 3 0-15,4 10 1 16,2 6-1-16,1 5 1 15,4 12-1-15,1 7 1 16,3 12-1-16,3 3-1 16,3 5 0-16,3-1-2 15,-3-7-3-15,7 3-7 16,-13-14-15-16,6-12-4 15,-6-16 1-15</inkml:trace>
  <inkml:trace contextRef="#ctx0" brushRef="#br0" timeOffset="217856.7835">14619 14229 51 0,'22'-5'32'15,"8"2"0"-15,7-4-1 16,4 0-32-16,16 7-1 16,8-5-5-16,15 10-12 15,-6-6-11-15,-1 2-1 16,-10-4 1-16</inkml:trace>
  <inkml:trace contextRef="#ctx0" brushRef="#br0" timeOffset="218185.8164">15631 13852 57 0,'0'0'33'16,"-3"-17"-3"-16,3 17 1 15,14 13-32-15,1 11 1 16,7 16 0-16,6 7-1 0,4 13 1 15,3 9 0-15,-2 6 0 16,0 6 0-16,-4 2-2 16,-3-5-1-16,0-1-4 15,-12-16-5-15,3-1-16 16,-8-15-4-16,2-13 2 15,-4-14 0-15</inkml:trace>
  <inkml:trace contextRef="#ctx0" brushRef="#br0" timeOffset="218464.8443">15678 14208 45 0,'25'1'31'0,"7"-1"-1"16,7-2-1-16,8 4-29 15,6 5-2-15,8-1-1 16,9 6-7-16,-8-8-7 16,3 2-11-16,-12-3-1 15,-10-1 0-15</inkml:trace>
  <inkml:trace contextRef="#ctx0" brushRef="#br0" timeOffset="218988.8967">16184 14133 30 0,'0'0'31'16,"0"0"-1"-16,0 0 0 15,0 14-14-15,8-2-16 16,3 8 0-16,5 9-1 15,2 2-1-15,3 7 0 16,-1-4-1-16,3 1-2 16,-8-7 1-16,6-3 0 0,-10-13-2 15,4-9 2-15,-5-14 0 16,0-10 3-16,-1-5 1 15,2-10 3-15,-2 0-1 16,0-7 1-16,5 11 2 16,-5 0-1-16,5 13 0 15,-3 4-1-15,4 13-1 16,2 9-1-16,4 9 0 15,1 7-1-15,6 5-1 16,3 3 0-16,2 2 0 16,1 1 0-16,1-5 0 15,-4-7 0-15,-2-5 1 16,-2-10 0-16,-3-8 0 15,-3-11 1-15,-5-7 0 16,-2-11 2-16,-2-5-2 0,-8-7 1 16,1-4-1-16,-4 0 0 15,-2-1 0-15,-4 3-2 16,-4 0-1-16,2 13-7 15,-7-3-15-15,7 9-5 16,-2 7 1-16,4 4 0 16</inkml:trace>
  <inkml:trace contextRef="#ctx0" brushRef="#br0" timeOffset="219453.9432">17482 14134 51 0,'0'0'32'0,"7"-14"-1"15,-7 14-1-15,-29-14-32 16,5 23 0-16,-8 0 0 16,-4 6 1-16,-12 5 0 15,-4 6 1-15,0 5 0 16,-1 1 0-16,10 3 0 15,9-1 1-15,16 0-1 16,13-5 0-16,20-4 0 16,13-6 0-16,15-9 0 0,12-8-1 15,3-4 1-15,2-8 0 16,-3-8 0-16,-7-5 0 15,-7-3 0-15,-9-8 1 16,-10 0 0-16,-9-9 0 16,-2-1-1-16,-11-3 1 15,1 3 0-15,-6 5 0 16,-3 3-3-16,2 13-6 15,-9 2-21-15,13 21 0 16,-19-11-1-16,19 11 0 16</inkml:trace>
  <inkml:trace contextRef="#ctx0" brushRef="#br0" timeOffset="220073.0051">18555 14093 39 0,'13'-27'29'0,"-4"3"1"16,-7 2-3-16,-4 7-26 16,2 15 0-16,-18-7-1 15,0 12-1-15,-2 9 0 16,-10 2-1-16,-1 7 1 15,-3 4 1-15,-1 3 0 16,-1 8 0-16,4 3 1 16,3 5-1-16,6 3 0 15,9 2 1-15,5 0-1 16,8-3 0-16,7-3 0 15,5-8 1-15,7-8-1 16,5-9 1-16,5-13-1 0,3-11 1 16,1-10 0-16,4-9 0 15,1-10 0-15,3-8 1 16,-6-6-1-16,4-4 1 15,-6-3 0-15,-1 4-1 16,-4 0 1-16,-6 7-1 16,-3 9 1-16,-8 5-3 15,-5 13-1-15,-9 0-4 16,4 16-16-16,-25 3-8 15,-1 2-1-15,-6 0 1 16</inkml:trace>
  <inkml:trace contextRef="#ctx0" brushRef="#br0" timeOffset="220448.0426">18923 14106 60 0,'18'17'33'0,"-7"0"-3"15,-5 7-5-15,-1 12-29 16,-6 4 1-16,-1 12 0 15,-2-7 0-15,-1 2 1 16,-3-6 1-16,1-10 2 16,0-8 0-16,7-23 1 15,0 0 1-15,-4-24 0 0,12-5 0 16,1-13 0-16,6-4-2 15,4-8 0-15,6-2-1 16,6-1 1-16,6 3-1 16,0 8-1-16,0 3-3 15,6 19-10-15,-9 1-15 16,1 9-2-16,-9 5 1 15,-5 8 0-15</inkml:trace>
  <inkml:trace contextRef="#ctx0" brushRef="#br0" timeOffset="221182.116">19572 14229 54 0,'0'0'32'15,"14"18"-1"-15,-4-5-3 16,4 9-29-16,4 10-1 16,-3 5 2-16,3 3-1 15,-3-2 1-15,-2-2-1 0,-2-7 1 16,-6-7 0-16,-1-9 0 15,-4-13 0-15,1-11 0 16,-2-11 0-16,2-5 0 16,-1-10 0-16,3-9 0 15,3-3 1-15,2-2-2 16,3-3 2-16,4 7 0 15,3 5 0-15,2 7 1 16,2 6-2-16,2 10 2 16,1 10-2-16,0 8 1 15,2 12-1-15,-2 10-1 16,0 7 1-16,-2 11-1 15,-2 7 0-15,-5 4 0 16,-2 4 0-16,-5-2 1 0,-2-4-1 16,-5-7 1-16,-1-7 0 15,-2-9 0-15,-1-14-1 16,2-11 1-16,-2-15 1 15,2-10-1-15,1-9 1 16,2-6-1-16,4-7 1 16,1-4-1-16,10-1 1 15,3 1-1-15,4 3 0 16,6 6 1-16,4 8 0 15,6 6 0-15,0 11-1 16,3 10 1-16,0 10-1 16,-4 12 0-16,-2 13 0 15,-6 7-1-15,-4 8 0 16,-8 6-2-16,-5 6 0 0,-9-3-4 15,3 7-5-15,-14-19-10 16,9 1-9-16,-4-15 1 16,7-11 0-16</inkml:trace>
  <inkml:trace contextRef="#ctx0" brushRef="#br0" timeOffset="221620.1598">21281 14082 52 0,'14'-15'34'0,"-4"1"-2"15,-11-3-2-15,-9 2-30 0,-14 12-1 16,-14 8 0-16,-6 9-1 15,-12 7 0-15,-6 7 1 16,-5 9-1-16,4 8 2 16,2 6-1-16,13 5 1 15,10 0 1-15,14 0-2 16,11-3 2-16,15-6-2 15,12-10 2-15,11-12-2 16,9-12 1-16,11-13 0 16,9-14 0-16,4-12 1 15,5-9-1-15,3-10 1 16,-1-6-1-16,-6-4 1 0,-5-6 0 15,-13 1 0 1,-7 4 1-16,-7 7-1 0,-10 7 0 16,-8 8-2-16,-5 6 0 15,-2 15-8-15,-14 5-18 16,-1 10-5-16,-7-2 1 15,-2 4-2-15</inkml:trace>
  <inkml:trace contextRef="#ctx0" brushRef="#br0" timeOffset="222027.2005">21614 14109 57 0,'20'19'34'0,"-11"-6"0"15,6 8-3-15,0 6-32 16,1 15 0-16,0 12-1 15,1 4 2-15,3 2-1 16,-3-4 0-16,-2-5 0 16,-2-8 2-16,-5-13-1 15,0-15 1-15,-8-15 0 16,14-14 0-16,-7-14 0 15,1-9 0-15,3-9 0 16,2-10-1-16,4-8 0 0,1-4 0 16,3 1 0-1,-1 2-2-15,3 8-3 0,-8-1-5 16,13 19-18-16,-12 2-3 15,4 12 0-15,-8 2 0 16</inkml:trace>
  <inkml:trace contextRef="#ctx0" brushRef="#br0" timeOffset="222680.2658">22141 14353 43 0,'18'-2'31'0,"5"-3"-1"15,4-3-2-15,3-7-30 16,5 5 1-16,5-1-1 16,5 1 2-16,-1-5-1 15,3-1 1-15,-5-4 0 16,-2-2 2-16,-2 2-1 15,-7-5 1-15,-6 4-1 16,-1 3-1-16,-10 1 0 16,-3 5 0-16,-8 2-1 15,-3 10 0-15,-14-3 0 16,-8 6-1-16,-8 2 1 15,-4 0 0-15,-8 6 1 16,-2-3-1-16,2 7 2 0,-1-4 0 16,7 9 1-16,5 4-1 15,9 7 1-15,4 9-1 16,9 6 1-16,5 7-1 15,8 3-1-15,6 4-2 16,5-7-5-16,14-1-21 16,1-10-3-16,6-11 2 15,3-15-2-15</inkml:trace>
  <inkml:trace contextRef="#ctx0" brushRef="#br0" timeOffset="226777.6755">8797 14911 57 0,'3'15'35'0,"-3"-15"-15"16,0 0-20-16,0 0-37 15,12 12 0-15,-1-17 1 16</inkml:trace>
  <inkml:trace contextRef="#ctx0" brushRef="#br0" timeOffset="232324.2301">11864 1204 43 0,'0'0'31'16,"0"0"1"-16,57-22-1 16,-57 22-25-16,0 0-4 15,0 0 3-15,0 0 1 16,0 0-2-16,48-14 1 15,-48 14 0-15,0 0-2 16,0 0 1-16,0 0-2 16,0 0-1-16,0 0 1 15,-47 8-1-15,47-8-1 0,0 0 1 16,-48-9-1-16,48 9 0 15,0 0 0-15,-68-14 0 16,68 14 0-16,-55-13 0 16,55 13 0-16,-64-11 0 15,64 11 0-15,-73-9 0 16,73 9 0-16,-81-8 0 15,81 8 1-15,-86-3-1 16,86 3 1-16,-91 1 0 16,41 4-1-16,-2-3 1 15,-2 4 0-15,-1-1 0 16,-3 2-1-16,-2-3 1 15,-2 3-1-15,-2 1 0 16,0-3 0-16,-1 2 1 16,-1-3-1-16,-2 2 0 0,0 0 0 15,-1 0-1-15,0-2 1 16,0-1 0-16,-1 0 0 15,1-1-1-15,0 2 1 16,3 0 0-16,-1-2 0 16,-1 1 0-16,2 1 0 15,2-1 0-15,-1 0 0 16,0 0 1-16,1 0-2 15,1 1 2-15,0-1-1 16,0 1 0-16,1 0 0 16,2 0 0-16,-1 1 0 15,0-1-1-15,0 1 1 0,1 0 0 16,0 0 0-16,-1-2 0 15,3 1 0-15,-1-1 0 16,3 2 0-16,-1-3 1 16,2 2-1-16,1-2 0 15,2 0 0-15,0 1-1 16,0 0 1-16,1-1 1 15,0 1-1-15,0-6 0 16,1 5 0-16,-1-4 0 16,1 1 1-16,-2-2 0 15,2-1-1-15,-2 2 1 16,-1-4 0-16,-1 0-1 15,0 0 1-15,-2-3 0 16,-2 3-1-16,-3-4 1 16,2-1 0-16,-4 0-1 15,-1-2-1-15,-3-1 1 0,-1 0-1 16,-1-1 0-16,0-2 0 15,-4 0 1-15,1 0-1 16,-2 0 1-16,0 0 1 16,-5 0 0-16,3 1-1 15,-4-2 0-15,1 2 1 16,-2-2-1-16,-1 2 0 15,1-1 0-15,-1 0-1 16,1-1 1-16,-2 3 1 16,0-2-1-16,1 1-2 15,-1 2 2-15,2 1 1 16,-3 1-1-16,3 0-1 15,1 2 1-15,-3-1 0 0,2 2-1 16,0 3 2-16,1 1-2 16,-1-1 0-16,2 2 1 15,0 3 1-15,-1 0-2 16,1 0 1-16,0 4 0 15,-1 0 0-15,-1 1-1 16,1 3 1-16,1 1 0 16,-2-1-2-16,2 1 2 15,-2 3-2-15,1 0 2 16,1-2-1-16,-3 1 0 15,1 2 2-15,0 1-1 16,1-3 1-16,-3 4-1 16,1-1 1-16,-2 1-1 15,2 0 1-15,-1-1-1 0,0 0-1 16,-1 2 1-16,2-2-2 15,-2 0 2-15,1-1-2 16,-1 2 2-16,3 1 1 16,3 0-1-16,-2 0 3 15,4 0-2-15,2 1 1 16,3 0-1-16,4 4 2 15,5-3-3-15,3 3-1 16,22-10 0-16,-61 31 0 16,24 0 0-16,17 1 0 15,25-3 0-15,1-21 0 16,27 18 0-16,13-4 1 15,15-3 0-15,7-1 0 16,7-2 0-16,8 0 0 16,8-3 0-16,11-1 0 0,5-5 0 15,6-1-1-15,8-1 1 16,3-1 0-16,6-3 0 15,2 0 1-15,3 2-1 16,2 0 0-16,1 2 0 16,1 0 1-16,2-1-1 15,-2 1 0-15,0 2 1 16,1 2-2-16,-4-2 2 15,2 0-2-15,-4 1 3 16,3 3-3-16,-1-4 2 16,-1 2-2-16,0-1 2 15,2-1 0-15,2-1-1 16,0-1 1-16,7-1-1 15,0-1 1-15,3-3 0 0,2 0-1 16,4-1 1-16,1-1 0 16,5-3-1-16,3 0 1 15,4-2-1-15,0-1 1 16,5-2-1-16,3-2 0 15,2 0 1-15,2-1-1 16,0 0 1-16,6 0-1 16,-5-1 0-16,5 2 0 15,1-1 0-15,2-2-1 16,3-1 1-16,-1-2 0 15,2-1-1-15,-2-1 1 16,-3-2-1-16,3 1 1 16,-6-1 0-16,-4 4-1 15,-7-1 1-15,-4 2 0 0,-5 0-1 16,-4 1 1-16,-2 0 0 15,1 1 0-15,-5-3 0 16,3-2 0-16,-1 2 0 16,5-1 0-16,2 1 0 15,-1-2 0-15,-1 4 0 16,0 0 0-16,-2 3 0 15,2 0 0-15,-4 0 0 16,-1 2 0-16,-4-3-1 16,-4 2 2-16,-3-3-1 15,-4-2 1-15,2 2-2 16,-6-3 2-16,-2-2-1 15,0 2 0-15,-6 0 1 0,-5 0-1 16,-1 0 0-16,-5-2 0 16,-8 2 0-16,-3-3 0 15,-7 0 0-15,-3-3 0 16,-5 1 0-16,1 2 0 15,-2-3 0-15,-4-2 0 16,-3-2 1-16,-3 1-1 16,-4 0 0-16,-5-3 0 15,-7-4 0-15,-8-1 0 16,-7-7 0-16,-6 0 0 15,-8-5 0-15,0 37 1 16,0 0 0-16,-14-61 0 16,14 61 1-16,-22-47-2 15,22 47 1-15,-31-50-4 16,31 50-2-16,-47-48-17 0,47 48-15 15,-66-43-1-15,66 43-1 16,-80-51 1-16</inkml:trace>
  <inkml:trace contextRef="#ctx0" brushRef="#br0" timeOffset="241475.1451">3565 14755 31 0,'27'-3'28'0,"1"-3"1"15,4-3-2-15,2-1-26 16,0-3 0-16,6 0 0 16,-1-2 0-16,-1 0 1 15,0-4 0-15,-5-2-1 16,-6-4 2-16,-3-3-1 15,-9-3 1-15,-3 1-1 16,-11-2 1-16,-6 4-1 16,-10 1 0-16,-3 7 0 15,-9 2-1-15,-3 9 0 0,-7 2 1 16,0 7-2-1,-1 4 0-15,-1 6 1 0,3 7-1 16,1 8 1-16,1 6-1 16,7 7 1-16,-1 8-1 15,9 2 1-15,1 9-1 16,14 3-1-16,5-1 1 15,12 2-1-15,10-1 0 16,13-4 0-16,8-2 0 16,15-6-2-16,10-7-1 15,-4-15-6-15,15-7-19 16,-13-18-4-16,5-10 1 15,-14-17 0-15</inkml:trace>
  <inkml:trace contextRef="#ctx0" brushRef="#br0" timeOffset="241716.1692">4140 14493 34 0,'-13'-37'30'0,"1"3"1"16,3 7-2-16,3 6-25 15,3 6-1-15,3 15 1 16,9 3-2-16,4 17 0 15,-3 11 0-15,4 14 0 16,0 7-1-16,1 10 1 16,-1 8-2-16,0 2 0 15,0 3-2-15,0-6-3 16,2 3-10-16,-8-18-16 15,6-7-2-15,-7-14 0 0</inkml:trace>
  <inkml:trace contextRef="#ctx0" brushRef="#br0" timeOffset="242136.2112">4384 14726 44 0,'19'-3'30'16,"-2"5"1"-16,2 0-2 15,5-3-29-15,4 5-2 16,2-4 0-16,9 0-1 16,-2-4-1-16,6 0-1 15,-8-7 1-15,-3 0 1 0,-12-4 1 16,-4 0 1-16,-10-2 1 15,-8-1 1-15,-9 4 1 16,-8-4 1-16,-1 6-1 16,-5-1 0-16,-6 6-1 15,-2 5 0-15,-1 4-1 16,-2 5 0-16,0 5 0 15,4 4 0-15,0 1 0 16,7 4-1-16,6 3 1 16,8 1-2-16,8 2 2 15,12 2-1-15,6 0-1 16,12 2 1-16,8-1 0 15,8-3-2-15,9-4-1 16,8-3-5-16,-1-7-19 0,7-10 0 16,2-4 0-16</inkml:trace>
  <inkml:trace contextRef="#ctx0" brushRef="#br0" timeOffset="243076.3052">5073 14654 50 0,'16'21'36'0,"-10"-6"-5"15,4 7 3-15,-8 10-36 16,4 3-1-16,4 7 1 15,1 3 0-15,4 0 0 16,-2-3 0-16,-2-8 1 16,1-5-1-16,-5-9 2 15,-7-20 1-15,0 0-1 16,0 0 1-16,-6-29 0 15,-3 0 0-15,0-10 1 0,4-4 0 16,0-4-1-16,5-1 1 16,8 0 0-16,5 1-1 15,7 6 1-15,7 6-1 16,5 11-1-16,2 8-1 15,3 13 1-15,1 11-1 16,1 15 1-16,-5 9 0 16,-1 10-2-16,-5 9 1 15,-5 1-1-15,-3 1 1 16,-7-3-1-16,-5-9 1 15,-5-8 0-15,-5-9-1 16,-4-14 3-16,6-10-1 16,-20-10 1-16,8-9-1 15,-1-11 2-15,2-7 0 0,6-4 0 16,3-4 0-16,9 0-1 15,10 3 2-15,9 4-2 16,10 8 2-16,12 9-3 16,8 12 1-16,6 10-1 15,2 13 0-15,2 10-1 16,-4 11 2-16,-5 9-3 15,-13 2-2-15,-9 9-3 16,-18-12-12-16,-7 5-14 16,-12-13-2-16,-4-7 2 15</inkml:trace>
  <inkml:trace contextRef="#ctx0" brushRef="#br0" timeOffset="243467.3443">6377 14660 50 0,'56'-15'32'0,"9"6"2"16,-3-3-2-16,3 4-31 16,-3 1-1-16,0 1 1 15,-5 0-2-15,-9-3 0 16,-5 0 1-16,-14-2-1 15,-15-7 2-15,-12 0-1 16,-14-2 1-16,-11 0 0 16,-15-1 1-16,-4 5 0 15,-6 1-1-15,0 9 1 0,1 7-1 16,1 12 0-16,5 10 0 15,6 10 0-15,10 8-1 16,8 5 1-16,9 6-2 16,11 3 0-16,6 2 0 15,13-2-1-15,6-3 0 16,6-7-1-16,12-1-2 15,-6-19-9-15,17-2-17 16,-6-15-3-16,1-6 0 16,-8-15 1-16</inkml:trace>
  <inkml:trace contextRef="#ctx0" brushRef="#br0" timeOffset="243894.387">7103 14624 27 0,'9'11'31'16,"-1"4"0"-16,5 6 1 16,-4 3-26-16,10 10-3 15,-6 3 1-15,8 10-1 16,-8-2-1-16,5 5-1 15,-7-4-1-15,2-8-1 16,-7-7 1-16,-7-11 0 16,1-20 0-16,0 0 0 15,-15-8 1-15,7-19-1 16,2-10 1-16,1-8 0 15,5-8 0-15,6-3 0 0,4-3 0 16,10 1 1-16,7 5-2 16,10 7 2-16,6 12-1 15,4 12 0-15,5 16 0 16,5 16 1-16,-4 16-1 15,-2 16-1-15,-4 14 1 16,-8 11-2-16,-7 10 0 16,-8 1-1-16,-6 3-3 15,-13-11-5-15,2 1-19 16,-14-18-6-16,-2-15 2 15,-10-23-1-15</inkml:trace>
  <inkml:trace contextRef="#ctx0" brushRef="#br0" timeOffset="244135.4111">7970 14396 59 0,'34'21'36'16,"1"14"-1"-16,0 14 0 15,-7 11-35-15,4 9-1 16,0 14 0-16,6 5-2 16,-6 5-2-16,-9-9-1 15,1 3-3-15,-17-25-3 16,4 1-3-16,-23-28-13 15,3-10-5-15,-11-21 2 16</inkml:trace>
  <inkml:trace contextRef="#ctx0" brushRef="#br0" timeOffset="244308.4284">7907 14696 51 0,'5'-18'36'0,"13"5"-3"15,13 8 1-15,8 4-31 16,17 4-4-16,21 11-7 15,-1-7-21-15,22 7-3 16,-1-4-4-16,-2 1 3 16</inkml:trace>
  <inkml:trace contextRef="#ctx0" brushRef="#br0" timeOffset="244713.4689">8903 14707 45 0,'-18'-14'31'0,"-4"2"2"16,-4-6-2-16,-3 9-29 16,-4 3-1-16,-2 6 0 15,-2 4-1-15,1 5 0 16,1 3-1-16,4 1 2 15,8 4-2-15,10 1 2 16,11 4-1-16,11 0-1 16,14 0 2-16,9 3-2 15,10 1 2-15,5 5-1 0,0-1 1 16,-1 3-1-16,-7-2 1 15,-4 2 2-15,-15-6-1 16,-5 1 1-16,-14-10 1 16,-8 1-1-16,-15-11 1 15,-2-2-2-15,-18-6-1 16,-2-2 1-16,-7 1-5 15,-10-6-1-15,0 10-4 16,-14-13-23-16,13 10-4 16,-2-8-1-16,11-2 0 15</inkml:trace>
  <inkml:trace contextRef="#ctx0" brushRef="#br0" timeOffset="257519.7494">5530 15664 3 0,'0'0'17'0,"-11"-12"-2"16,11 12-3-16,0 0-3 16,0 0-2-16,0 0-2 15,0 0 0-15,0 0 0 16,0 0-2-16,0 0 2 15,-3 12-1-15,3-12 1 16,0 0-1-16,0 0 1 16,2 14 0-16,-2-14-1 15,1 23 1-15,3-7-2 16,1 7-1-16,4 2 0 15,1 4-1-15,3-1 0 16,1 1 0-16,1 1-1 16,-1-4 0-16,-3-2 1 15,0-4-1-15,-5-2 1 0,1-4 0 16,-6-3-1-16,-1-11 1 15,-5 14 0-15,5-14 0 16,-13 1 0-16,13-1 0 16,-18-9-1-16,7 1 1 15,-1-5 0-15,-1-1-1 16,-1-5 1-16,2-2-1 15,1-3 1-15,0 0-1 16,5-2 0-16,-3 2 0 16,4 1 1-16,5 3-1 15,-2 2 0-15,4 3 0 16,-2 3 1-16,2 1-1 15,0-2 1-15,1 3-1 16,-1-2 1-16,3 2-1 0,0-1 0 16,0 1 0-16,-5 10 0 15,16-20 0-15,-4 12 0 16,0 1 0-16,2 3 0 15,3-1 0-15,-1-1 0 16,0 3 0-16,3 0 0 16,-2 1 0-16,-1 1 0 15,3 0 0-15,-1 2 1 16,2 0-1-16,-2 5 1 15,2 3 0-15,1 4 0 16,3 6 0-16,-3 0 0 16,1 4-1-16,-2 1 1 15,2 4 0-15,-6-5-1 16,2 1 0-16,-8-4 1 0,0-3-1 15,-6-3 1-15,-5-1 0 16,1-13-1-16,-19 16 1 16,4-9-1-16,-5 0 1 15,-2 0-1-15,-2 0 0 16,-1 1 0-16,-3 0-1 15,3 0 1-15,2-2 0 16,2-2-1-16,3 0 0 16,1-3 0-16,1-4 0 15,3-1 0-15,2-3-1 16,11 7 1-16,-20-16-1 15,20 16-1-15,-13-16-1 16,13 16 0-16,-9-15-3 16,9 15-6-16,5-16-14 15,5 7-7-15,0-8 1 0</inkml:trace>
  <inkml:trace contextRef="#ctx0" brushRef="#br0" timeOffset="258165.814">6202 15664 6 0,'0'0'29'0,"-6"-13"-2"16,6 13 2-16,0 0-27 16,-15-17 1-16,15 17 1 15,-20-4 1-15,20 4-1 16,-24 7 1-16,16 8 0 15,-7-4-1-15,4 8 0 16,-1 3-2-16,5 3 0 16,-1 1-1-16,3 3 1 15,4-3-1-15,2-2 0 0,1-3 0 16,6-3 0-16,4-3 0 15,3-3-1-15,6-3 1 16,1-1-1-16,1-1 0 16,1-1 0-16,2-4 0 15,-2-2 0-15,-4-2 0 16,-2-4 0-16,-6-3 0 15,-3-5 0-15,-1-4 1 16,-4-3-1-16,-4-3 0 16,-3 0 0-16,-2-1 1 15,-3 2-1-15,-2 2 1 16,1 6 0-16,-4 2 0 15,2 5 0-15,-3 4 0 16,0 4-1-16,1 0 1 0,2 1-2 16,11-1-1-16,-20 1-2 15,20-1-8-15,-13 7-22 16,13-7-1-16,0 0 1 15</inkml:trace>
  <inkml:trace contextRef="#ctx0" brushRef="#br0" timeOffset="258795.877">6523 15867 21 0,'0'0'29'15,"0"0"-1"-15,9 11 1 16,-9-11-31-16,0 0 2 15,0 0 1-15,0 0 0 16,14-14 1-16,-14 14 2 16,10-16 0-16,-5 3 0 15,5 1-2-15,-3-2-1 16,3-4 0-16,-4-1-1 15,0-1 0-15,2 2 0 16,-5-1 0-16,-1 1 0 0,-4 5 1 16,-1 1 0-16,3 12 0 15,-12-15 0-15,12 15 1 16,-17-8-1-16,17 8 1 15,-22 2-1-15,22-2 0 16,-19 9 0-16,6-2-1 16,3 0 1-16,0 3-1 15,0 4 0-15,4 3 0 16,-1 3 0-16,4 3 1 15,3 0-1-15,2 3 2 16,1-1-2-16,4 0 2 16,3-3-1-16,1-3 1 15,4-4-1-15,4-3 0 16,-2-3 0-16,8-1 0 0,-1-2-1 15,2-3 0-15,3 0-1 16,-2-1-1-16,-1 0 0 16,-6-4 0-16,4 3-2 15,-13-10-3-15,11 7-19 16,-16-13-8-16,1-4 0 15,-6-4 1-15</inkml:trace>
  <inkml:trace contextRef="#ctx0" brushRef="#br0" timeOffset="259699.9674">7071 15602 18 0,'0'0'30'16,"0"0"1"-16,-12-7-1 15,12 7-28-15,-20 4-1 16,10-3 1-16,-1 3 0 0,-4 0 1 16,3 6 0-16,-7-4 1 15,5 6-1-15,-5-4 1 16,3 3-1-16,-1-2-1 15,1 1 0-15,1-5 0 16,4 2 0-16,11-7 0 16,-14 6 0-16,14-6 0 15,0 0-1-15,0 0 1 16,0 0-2-16,17 1 1 15,-6-1-1-15,3 0 0 16,1-1 0-16,3 0 0 16,0 0 0-16,0 0 0 15,-2-3 0-15,2 0 0 16,0-1 0-16,-2 0 0 0,2-2-1 15,0 2 2-15,1 0-1 16,-1 3 0-16,4 2 0 16,1 1 1-16,0 3 0 15,2 2 0-15,-3 2 0 16,-2 3 1-16,4 0-1 15,-5 1 1-15,-3 0-1 16,1 1-1-16,-8-1 1 16,-9-12 0-16,18 17 0 15,-18-17 0-15,5 15-1 16,-5-15 2-16,-14 10-2 15,4-5 1-15,-6 0 0 16,-4-1-2-16,0 1 1 0,-3-2 0 16,2 3-1-1,-1-4 1-15,2 4-2 0,4-3 1 16,1 2 1-16,2-1 0 15,2-1 0-15,0-1 0 16,1 1 0-16,0-2 0 16,-2-1 0-16,0-1-1 15,0-3 0-15,0-2 0 16,-2-2-1-16,4 0-1 15,-3-7-1-15,13 15-3 16,-17-34-8-16,18 21-21 16,-2-7 0-16,5 8 0 15</inkml:trace>
  <inkml:trace contextRef="#ctx0" brushRef="#br0" timeOffset="260551.0525">7510 15685 16 0,'-12'-1'30'16,"12"1"-2"-16,-14-2 0 15,14 2-27-15,-11 0 1 16,11 0 0-16,0 0 1 15,0 0-1-15,-12 11 2 16,13 1-1-16,-3 0 0 0,4 9 1 16,0 0-2-16,4 7 0 15,-1-4-1-15,3 5 0 16,-2-4 1-16,4-2-1 15,-3-2 0-15,0-5 0 16,-3-5 0-16,-4-11 0 16,4 18 0-16,-4-18 0 15,0 0 0-15,4 10-1 16,-4-10 0-16,0-10 0 15,1-2 0-15,2-5 0 16,0-7 0-16,1-2-1 16,3-7 1-16,0 0-1 15,4-2 2-15,4 4-2 16,1 3 2-16,5 6-1 15,-2 5 1-15,5 9 0 0,0 3 0 16,1 8 1-16,-1 1-1 16,0 9 1-16,-2-1-1 15,-1 5 1-15,-4 0-1 16,-2 3 1-16,-3 0-1 15,-4 5 0-15,-5-5-1 16,2 2 1-16,-3 2-1 16,-4-2 1-16,1 0-1 15,0 0-1-15,1-3 1 16,0-6-1-16,1 6-2 15,-1-19 0-15,6 21-3 16,-6-21-5-16,17-2-22 16,-17 2-3-16,10-15 1 15</inkml:trace>
  <inkml:trace contextRef="#ctx0" brushRef="#br0" timeOffset="261050.1024">8180 15648 14 0,'0'0'25'0,"0"0"3"15,0 0-18-15,0 0-5 16,0 0 1-16,0 0-1 15,11 1 0-15,-11-1 1 16,0 0 0-16,0 0-1 16,0 0 1-16,0 0-1 15,-12 19-1-15,-1-12 0 0,6 4-1 16,-5 1-1-16,0 2-1 15,-2 3 0-15,0-1 0 16,2 0 0-16,1-1-2 16,3 1-2-16,8-16-2 15,-8 17-6-15,8-17-16 16,0 0-8-16,9-20 2 15</inkml:trace>
  <inkml:trace contextRef="#ctx0" brushRef="#br0" timeOffset="261529.1503">8488 15499 27 0,'0'0'31'0,"-2"18"0"0,2-18-2 16,-10 22-27-16,9-6-2 16,1 0 3-16,3 7-2 15,-1 0 2-15,3 6-1 16,-2 2 0-16,3 4 2 15,2-2-2-15,2 1-1 16,-5-2-1-16,4-2-1 16,0-4 0-16,-5-6-2 15,6 0-2-15,-10-20-5 16,8 23-8-16,-8-23-14 15,0 0 1-15,0 0 0 16</inkml:trace>
  <inkml:trace contextRef="#ctx0" brushRef="#br0" timeOffset="261889.1863">8393 15737 18 0,'0'0'30'15,"-10"7"-1"-15,10-7 1 16,0 0-28-16,0 0 2 15,0 0 1-15,0 0-1 0,0 0 1 16,12 1 0-16,0 1-1 16,-12-2 0-16,24-2-1 15,-11-3-2-15,3 3 0 16,2-4 0-16,2-1-1 15,-1 1-1-15,0-6 0 16,3 6-2-16,-6-8-3 16,11 16-12-16,-6-9-16 15,1 2 0-15,-6 2 0 16</inkml:trace>
  <inkml:trace contextRef="#ctx0" brushRef="#br0" timeOffset="262838.2812">9266 15710 31 0,'0'0'31'0,"-12"4"0"16,12-4 0-16,0 0-32 16,-4 14 1-16,4-14 2 15,4 19-1-15,2-2 2 16,-1-1 1-16,3 8 0 15,-2-6 0-15,4 5-1 0,-3-4-1 16,3-2 0-16,-3-4-1 16,1 0 1-16,-8-13-1 15,12 17 1-15,-12-17 0 16,8 15 0-16,-8-15-1 15,8 15 1-15,-8-15-2 16,5 14 1-16,-5-14-1 16,0 0 0-16,6 10 0 15,-6-10 0-15,0 0 0 16,-3-15 0-16,3 15 0 15,-4-21 0-15,0 6-1 16,4 1 1-16,-1-2 0 16,2 1 0-16,1 1 0 15,5-2 0-15,2 0 0 0,2 3 0 16,2 0 1-16,0 1-1 15,2 1 1-15,-1 1 0 16,-1 2 1-16,1 3-1 16,1 0 0-16,-3 1 1 15,0 1-1-15,-2 1-1 16,-10 2 1-16,21-3-1 15,-21 3 0-15,17-1 1 16,-17 1-1-16,18-1 0 16,-18 1 0-16,12 1 0 15,-12-1 1-15,11 0-1 16,-11 0-1-16,0 0 1 15,11 4-1-15,-11-4 0 16,0 0-2-16,0 0-1 0,0 0-2 16,0 0-7-16,13 7-14 15,-13-7-9-15,0 0-1 16,0-11 2-16</inkml:trace>
  <inkml:trace contextRef="#ctx0" brushRef="#br0" timeOffset="264191.4165">9775 15681 5 0,'4'-15'11'16,"-4"15"-3"-16,2-14 0 16,-2 14 3-16,-1-12-1 15,1 12-3-15,0 0-1 16,0 0 0-16,-8-15-1 15,8 15 1-15,0 0 1 16,0 0-2-16,0 0 1 16,0 0-1-16,0 0-1 15,0 0-1-15,0 0-1 16,0 0 1-16,0 0-1 15,0 0 2-15,0 0-2 0,3 16 2 16,-3-16-1-16,0 0-1 16,0 0 0-16,-4 15 0 15,4-15-1-15,0 0-1 16,-11 12 1-16,11-12-1 15,-9 14 0-15,9-14 0 16,-8 18 0-16,8-18 0 16,-7 20 1-16,7-20-1 15,-5 18 1-15,4-7-1 16,1-11 1-16,-3 17-1 15,2-7 1-15,1-10-1 16,0 18 0-16,0-18 0 16,2 15 1-16,-2-15-1 15,7 12 0-15,-7-12-1 0,10 11 1 16,-10-11-1-16,14 11 0 15,-14-11 1-15,15 10-1 16,-15-10 1-16,15 6 0 16,-15-6 0-16,14 5 0 15,-14-5 1-15,16 0-1 16,-16 0 1-16,20-4-1 15,-9 3 0-15,3 0 0 16,-2 0 0-16,1 0 0 16,2 0 0-16,-1 1 0 15,0-3 1-15,-1 1-1 16,-1-4 0-16,1 0 0 15,-1-2 0-15,-12 8 0 16,17-20 1-16,-10 8-1 16,0-1 0-16,-2-3 0 0,-1-1 0 15,0-1 0-15,-1-4 0 16,2 0 0-16,-1-1 0 15,2 2 0-15,-2 0 0 16,0 4 0-16,1 3 0 16,-5 14 0-16,6-15 1 15,-6 15 0-15,0 0-1 16,0 0 0-16,0 0 1 15,0 0-2-15,0 0 1 16,0 0 0-16,0 0-1 16,0 0 1-16,-12 9 0 15,12-9-1-15,0 0 1 0,-4 16 0 16,4-16 1-16,0 18-1 15,4-7 0-15,2 4 0 16,1 0 0-16,2 3-1 16,2 0 1-16,-1 2 0 15,-1-2 0-15,1 0 0 16,-1-3 0-16,1 3-1 15,-2-8 0-15,2 2 0 16,-10-12 0-16,11 15 0 16,-11-15-1-16,13 10 1 15,-13-10-2-15,8 12 0 16,-8-12-3-16,10 15-6 15,-10-15-15-15,0 0-6 16,19 6 1-16</inkml:trace>
  <inkml:trace contextRef="#ctx0" brushRef="#br0" timeOffset="265324.5298">10665 15639 3 0,'0'0'22'0,"0"0"0"15,0 0 0-15,0 0-23 16,0 0 2-16,0 0 5 16,0 0-1-16,0 0 0 15,0 0 4-15,0 0 0 0,0 0-1 16,-18-10-3-16,18 10-1 16,-14-15-1-16,14 15-1 15,-20-15 0-15,20 15 0 16,-23-14 0-16,12 10 1 15,-3 0-1-15,2 5 1 16,-4-3-1-16,3 5 1 16,-6-3-1-16,4 5 0 15,-2-2-1-15,1 4 0 16,-3 0 0-16,1 2 0 15,2 2-1-15,0-1 0 16,-2 1 1-16,4 2-1 16,0-2 0-16,3-2 1 15,11-9-1-15,-16 12 0 16,16-12 0-16,0 0 0 0,0 0 0 15,0 0-1-15,3 12 1 16,-3-12 0-16,13 2 0 16,-13-2 0-16,18 5 0 15,-18-5 0-15,21 2 0 16,-11-2 0-16,3 1 0 15,0 0 0-15,1 1 0 16,-1 0 0-16,6-1-1 16,-4-1 1-16,4 1 0 15,-2-2-1-15,3 0 1 16,-1 1 0-16,4-2-1 15,0 2 1-15,-3 3 0 16,2-1 0-16,-1 4 1 16,-2 1-1-16,-1 1 0 0,-4 3 1 15,0 0-1-15,-5 1 1 16,-3 3-1-16,-1-2 1 15,-4 2-1-15,1 2 1 16,-4-2-1-16,0 2 1 16,-2-2-1-16,0 3 1 15,-1-2-1-15,0-1 1 16,-2-1 0-16,-2-5-1 15,1 2 0-15,-3-3 1 16,0-1-1-16,-1-3 0 16,-4 0 0-16,1-2 0 15,-1-2 0-15,-2-1 0 16,0-1 0-16,-1-3 0 15,2-1-1-15,-2-3 1 0,3 1 0 16,0-3-1-16,1 1 0 16,2-2-1-16,3 1 0 15,-1-3-2-15,11 14-2 16,-15-30-7-16,20 14-21 15,-5 0-1-15,3-2 1 16</inkml:trace>
  <inkml:trace contextRef="#ctx0" brushRef="#br0" timeOffset="265955.5929">10967 15565 13 0,'-15'-6'18'0,"15"6"-2"15,-10-6 3-15,10 6-24 16,-10-5 3-16,10 5 6 15,0 0 1-15,0 0 3 16,0 0 6-16,0 0 3 16,0 0-4-16,-12 6-4 15,15 5-4-15,-3-11-1 16,-3 21-2-16,2-6 0 15,3 5 0-15,-2 0 0 16,6 8 0-16,-5 0 0 16,4 5 0-16,-1-3-1 15,4 2 1-15,-2 1-1 16,5 0 1-16,-6-3-2 0,2 0 1 15,2-3-1-15,-1-3 0 16,-3 0 0-16,0-4-1 16,2-4 0-16,-6-5 0 15,4 1-2-15,-5-12-1 16,6 14-4-16,-6-14-8 15,0 0-15-15,-7-16-4 16,2 5 1-16</inkml:trace>
  <inkml:trace contextRef="#ctx0" brushRef="#br0" timeOffset="266295.6269">10852 15821 38 0,'0'0'32'0,"0"0"2"15,0 0-3-15,0 0-30 16,0 0-2-16,12 6 3 15,3-7-1-15,-1-4 0 16,5 4 1-16,1-5 1 16,3 4-1-16,-1-5 0 15,2 0-1-15,-1-1-2 16,-2-3-1-16,3 4-2 0,-5-8-2 15,5 13-6-15,-13-11-8 16,7 9-13-16,-3 3 0 16,-2 0 0-16</inkml:trace>
  <inkml:trace contextRef="#ctx0" brushRef="#br0" timeOffset="267435.7409">11956 15779 9 0,'0'0'11'16,"8"-12"-3"-16,-8 12 3 15,5-10 3-15,-5 10 0 16,0 0 0-16,0 0 3 15,0 0-3-15,0 0-3 16,-15-13-3-16,15 13-4 16,-19-12-1-16,6 4-2 15,-2-6 0-15,-4 3-1 16,0-2 1-16,1 4 0 15,-1-1 1-15,0 4 0 16,-1-2-1-16,1 6 1 16,-4-2 0-16,1 3 0 15,2 0-1-15,0 1-1 16,-2 1 1-16,2 2 0 0,1 1 0 15,4 2 0-15,0-1-1 16,0 6 1-16,1 0 0 16,2 3-1-16,2 1 1 15,2 2-1-15,1 3 0 16,1 3 0-16,5-2 0 15,1 0 0-15,0-1 0 16,1 2 1-16,3-3-1 16,2-3 0-16,2-1 0 15,0-1 0-15,2-2 0 16,1-1 0-16,3 0 0 15,2-2 1-15,1 0-1 16,3-5-1-16,1-2 1 16,1-4-1-16,0-2 0 0,2-3 0 15,-2-3 1-15,-2-2-1 16,1-2-1-16,-5 0 1 15,1 0 0-15,-6-1 0 16,2 3 1-16,-4-5-1 16,-2 2 0-16,0-2 0 15,-5-1 1-15,2 0 0 16,-4-1 0-16,0 3 0 15,0-1 0-15,-4 5 0 16,4 12 1-16,-4-18-1 16,4 18 1-16,0 0 0 15,0 0-1-15,0 0 1 16,0 0 0-16,0 0 0 15,9 13 0-15,-9-13-1 0,19 17 1 16,-8-4-1-16,3 2 0 16,0 4 1-16,0-4-1 15,0 2 0-15,0-1 0 16,-2 0 0-16,0 0 0 15,1-3 0-15,-4-1-1 16,2-3 0-16,-3 2 0 16,-8-11 0-16,15 22 0 15,-15-22-2-15,18 17-2 16,-18-17-2-16,15 15-7 15,-15-15-20-15,13-6-1 16,-4-6 2-16</inkml:trace>
  <inkml:trace contextRef="#ctx0" brushRef="#br0" timeOffset="268621.8595">12548 15601 22 0,'0'0'27'15,"-12"9"-1"-15,12-9-1 16,-14 2-28-16,14-2-1 16,0 0 1-16,0 0 2 15,-10 3 0-15,10-3 2 16,0 0 2-16,-12 1 2 15,12-1-1-15,-15-2-1 16,15 2-2-16,-21-3 1 16,7 0 0-16,0 3 0 15,-4-2 1-15,4 2 0 16,-5-3 0-16,5 4-1 15,-5-1 1-15,4 2-2 16,-4-2 0-16,-2 1 0 16,-1-2-1-16,1 2 1 0,-1 0 1 15,4 2 1-15,-4 0 0 16,6 2 0-16,1-1 0 15,15-4 0-15,-18 16-1 16,16-3 0-16,-2-2-1 16,4 2-1-16,3 1 0 15,-2-2 0-15,1 0-1 16,-2-12 1-16,3 17 0 15,-3-17 0-15,0 0-1 16,0 0 1-16,3 11 0 16,-3-11 0-16,0 0 0 15,15-2 0-15,-4 0-1 16,1-1 1-16,4-3 0 0,3-1-1 15,3 1 0 1,0-4 0-16,1 2 0 0,0 0 0 16,1 1 1-16,-1 1 0 15,2 1-1-15,0 3 1 16,-2 0-1-16,0 2 0 15,0 0 0-15,-3 1 0 16,-2 4-1-16,-3-3 1 16,-4 4 0-16,-11-6 0 15,11 15 0-15,-11-15 2 16,-2 20 0-16,-4-5 0 15,-3 0 1-15,0 6 1 16,-6-1 0-16,0 4 0 16,-4-3 1-16,4 5-1 0,-4-6 0 15,1 2 0-15,2-6-1 16,-1-1 0-16,2-5-1 15,-1-4-1-15,0-3 0 16,-3-5 0-16,1-1 0 16,-3-4-1-16,0-2 1 15,-1-3-1-15,5 2 0 16,-4-2-1-16,7 6-2 15,-6-11-5-15,20 17-25 16,-16-13-2-16,16 13 0 16,-16-1 1-16</inkml:trace>
  <inkml:trace contextRef="#ctx0" brushRef="#br0" timeOffset="270002.9976">13130 15811 27 0,'-1'19'29'15,"-4"-7"0"-15,3 4-1 16,2-16-29-16,-2 15-1 16,2-15 2-16,0 0 1 15,2 12 0-15,-2-12 2 16,0 0 1-16,14 5 0 15,-4-1 0-15,2-4-2 16,4 1 0-16,0-6-1 16,4 1-1-16,1-5 0 15,2-3-1-15,0-5 1 16,3-3-1-16,-4 1 1 0,-2-3-1 15,2 1 0-15,-6 1 0 16,0 2 0-16,-3 0 0 16,-3 3 1-16,-5 2 0 15,1 1 0-15,-6 2 0 16,0-1 0-16,0 11 0 15,-11-20 1-15,11 20-1 16,-20-17 1-16,10 12 0 16,-6 0 1-16,2 5-1 15,-2-1 2-15,1 6-1 16,-3-2 0-16,4 3 0 15,-2-2 0-15,1 4 0 16,-2-2-1-16,3 3 1 16,-4 0-1-16,5 0 0 0,-1 1 1 15,1 3 0-15,-2 1-1 16,6 3 1-16,-1 0-1 15,4 4 0-15,-2-1 1 16,4 2-1-16,3-3 0 16,1 3 1-16,3 1-2 15,2-1 1-15,0 1 0 16,5 0 0-16,-1-1-1 15,6-1 0-15,-1 0-1 16,3-3 1-16,2-4-1 16,1-1 1-16,-1-5-1 15,3-3 0-15,3-1 0 16,-3-3 1-16,3-1-1 0,-4-5 0 15,3 2 0-15,-1-5-2 16,1 0 0-16,-7-8-1 16,5 4-2-16,-9-12-1 15,8 5-3-15,-16-15-6 16,14 8-16-16,-7-2-1 15,3 0 1-15</inkml:trace>
  <inkml:trace contextRef="#ctx0" brushRef="#br0" timeOffset="270871.0844">13961 15648 33 0,'-14'-2'31'0,"3"3"0"0,-1 0-3 16,-3-1-28-16,3-1-1 15,-1 0 2-15,2 0-1 16,-5 1 2-16,-1 3 0 15,-6-3 2-15,3 7 1 16,-5-2-1-16,4 6 0 16,-4-3-1-16,5 7-1 15,-2-1 0-15,3 6 0 16,3 2-1-16,6 0-1 15,-2 2 0-15,6-2 1 16,5 2-1-16,1-1 1 16,6-5-1-16,6 1 1 15,3-3-1-15,1-4 0 16,7-3-1-16,-1-6 1 0,2 0-2 15,-3-9 1-15,1-2-1 16,-2-5 1-16,-2 0-1 16,-2-3 1-16,-4 1 1 15,-1 0-1-15,-1-1 1 16,-2 1 0-16,-3-1 1 15,-2-4-1-15,0-3 0 16,-3 0 0-16,-2-1 0 16,1 1 0-16,-3 0 0 15,1 4 0-15,0 3 1 16,3 16 0-16,-5-15 1 15,5 15-1-15,0 0 0 16,0 0 0-16,11 13-1 0,-11-13 0 16,17 21-1-16,-7-9 0 15,3 3 0-15,-1 2 0 16,2 0 0-16,0-2-1 15,-2 0 1-15,0-5 0 16,3 2-1-16,-3-8 0 16,3 4-1-16,-5-9-1 15,9 2-1-15,-19-1-1 16,30-6-5-16,-22-7-11 15,10 6-11-15,0-3 2 16</inkml:trace>
  <inkml:trace contextRef="#ctx0" brushRef="#br0" timeOffset="271537.151">14414 15573 9 0,'0'0'27'15,"0"0"-1"-15,0 0 1 16,0 0-23-16,-22-12 0 16,10 12 0-16,-8-4 2 0,5 8 0 15,-9-6 0-15,6 13 1 16,-10-5-1-16,7 6-1 15,-6 0-1-15,8 4-1 16,-3 0-1-16,2 6 0 16,4-2-1-16,2 0-1 15,4 1 1-15,1-4-2 16,7 2 1-16,0-5-1 15,6-3 1-15,-4-11-1 16,23 12 1-16,-4-12-1 16,5-3 0-16,1 0 1 15,2 1-1-15,2-3 0 16,-1 3 1-16,0-1 0 15,-5 3-1-15,0 4 2 16,-5 1-1-16,-2 1 1 0,-2 1 0 16,-4 3 0-16,-10-10 1 15,11 20-1-15,-14-7 0 16,-4 3 1-16,-4-2-1 15,-3 4 1-15,-7-1-1 16,0-1 1-16,-2-1-1 16,2 0 0-16,-2-6 0 15,3-1 0-15,3-2-1 16,1-3-1-16,3-2 0 15,0-2-1-15,13 1-1 16,-20-8 0-16,20 8-2 16,-13-19-3-16,13 19-14 15,-2-22-13-15,6 8 0 16,-2-5 2-16</inkml:trace>
  <inkml:trace contextRef="#ctx0" brushRef="#br0" timeOffset="273513.3486">15741 15772 37 0,'0'0'29'16,"-4"20"-2"-16,4-20-1 15,-10 13-30-15,10-13 0 16,0 0 3-16,-11 6 1 15,11-6 1-15,0 0 2 16,-14-2 3-16,14 2-1 16,-13-7-1-16,13 7-1 15,-22-19-3-15,8 3 0 16,-2 2-1-16,-3-2 0 15,-3 0 1-15,3 2 0 0,-4 2 0 16,2 6 1-16,0 0 0 16,0 4 0-16,0 2 1 15,4 2-1-15,-2 0 0 16,1 3 1-16,-1-1-1 15,4 2 0-15,-2 2-1 16,3-1 1-16,0 0 0 16,2 1 0-16,3 0 0 15,9-8 0-15,-13 20-1 16,12-9 1-16,-3 2 0 15,6 2 0-15,3 0-1 16,1 1 1-16,3 1 0 16,2 3-1-16,5-3 1 15,2 2-1-15,-1-3 0 0,4-2 0 16,0-3 0-16,-1-2 0 15,-2-4 0-15,1-4-1 16,-3-2 0-16,1-5 1 16,-1-3-1-16,-1-4 0 15,-1 1 1-15,0-4-1 16,-1 1 0-16,-3-3 1 15,-1 0-1-15,-4-1 1 16,0 1 0-16,-4 0 0 16,0 1-1-16,-1 0 2 15,-1 2-1-15,1 5 0 16,0 10 1-16,0-14 0 15,0 14 0-15,0 0 0 16,12 7 0-16,-3 4 0 0,3 1-1 16,0 5 1-16,3 0-1 15,2 2 0-15,-2 0 0 16,0 1-1-16,-3-1 1 15,0-4-1-15,-3-4 0 16,-9-11 0-16,11 16 0 16,-11-16-1-16,0 0-1 15,0 0 0-15,12 4-2 16,-12-16-7-16,13 9-18 15,-8-8-3-15,10 3 1 16</inkml:trace>
  <inkml:trace contextRef="#ctx0" brushRef="#br0" timeOffset="274346.4319">16188 15589 37 0,'0'0'30'0,"-16"3"2"15,16-3-7-15,-16 7-25 16,6-7 0-16,10 0 0 16,-20 1 1-16,8-1-1 15,0 2 2-15,-5-1-1 16,1 4 1-16,-2-2-1 15,0 5 1-15,-3-2 0 16,3 5 0-16,-2-1 0 16,3 1-1-16,-1 1 1 15,4 1 0-15,-2-2-1 16,3 4 0-16,4-3 0 0,0-1-1 15,0 0-1 1,9-11 1-16,-10 16-1 0,10-16 0 16,-4 10 0-16,4-10 0 15,0 0 0-15,18 0-1 16,-4-3 2-16,1-2-1 15,4-1 1-15,-1-2-1 16,7-1 1-16,-2 0 0 16,2 1 0-16,2-2 0 15,-2 4 0-15,1 0 0 16,-2 2 0-16,-1 2 0 15,1 2 0-15,-4 1 1 16,-2 5-1-16,-1 3 1 16,-3 0-1-16,-1 4 1 15,-4-1-1-15,-2 1 1 0,-3 1-1 16,-4 1 1-16,-5-3-1 15,-3 1 2-15,-6-4-1 16,0 2 2-16,-5-4-1 16,2 2 1-16,-5 1 0 15,2-1-1-15,0-1 0 16,-1 2 0-16,2 1-1 15,2-1-1-15,-2 3-1 16,2-5 0-16,5 3-3 16,-3-8-2-16,11 7-26 15,-10-15-2-15,14 5-2 16,-18-11 0-16</inkml:trace>
  <inkml:trace contextRef="#ctx0" brushRef="#br0" timeOffset="282044.2016">16926 15637 4 0,'0'0'9'0,"0"-13"-2"0,0 13 0 15,0 0 0-15,-4-14 0 16,4 14 1-16,0 0-2 15,0 0 0-15,0 0-1 16,0 0-1-16,-6 12-1 16,6-12-2-16,6 18 1 15,-3-7-1-15,-1-1 1 16,3 3 0-16,0-3 2 15,-2 3-1-15,-2-3-1 16,3 4 1-16,-4-1-1 16,3 0 0-16,-2 2-1 15,1-1 0-15,1-1-1 16,-2 1 0-16,3-2-1 15,-4-12 0-15,6 21-3 0,-6-21-3 16,4 16-14-16,-4-16-6 16,4 11 1-16</inkml:trace>
  <inkml:trace contextRef="#ctx0" brushRef="#br0" timeOffset="282393.2365">16945 15553 6 0,'0'0'27'16,"0"0"-1"-16,-5-11 0 15,5 11-19-15,-4-11-4 16,4 11 1-16,-3-12-2 15,3 12 2-15,0 0-2 16,0 0 1-16,-2-10-1 16,2 10-1-16,0 0-5 15,6 10-20-15,-6-10-4 16,0 0 0-16,10-3 0 15</inkml:trace>
  <inkml:trace contextRef="#ctx0" brushRef="#br0" timeOffset="283386.3358">17197 15707 11 0,'-2'-12'16'0,"2"12"-1"15,-7-19-3-15,7 19-3 16,-8-14-2-16,8 14-1 15,0 0 1-15,-12-9 0 0,12 9-1 16,0 0-1-16,-15-5 0 16,15 5-2-16,0 0-1 15,-2 14 0-15,2-14-1 16,4 22 1-16,0-8-1 15,1 2 1-15,-1 1-1 16,5 2 1-16,-4-2 0 16,1 3-1-16,-1-5 1 15,1-2-1-15,-6-13 0 16,6 20 0-16,-6-20 0 15,3 12 0-15,-3-12 0 16,0 0-1-16,0 0 1 16,0 0 0-16,0 0-1 15,0 0 1-15,-5-22 0 16,3 6-1-16,0-3 0 0,0-3 0 15,2 1 0-15,0-1 0 16,4 4 0-16,0 2-1 16,5 3 1-16,-9 13-1 15,20-15 1-15,-8 11-1 16,2 1 1-16,2 2-1 15,0 2 0-15,-2-1-2 16,5 4-2-16,-8-7-3 16,10 12-9-16,-10-9-12 15,5 5-2-15,-16-5 2 16</inkml:trace>
  <inkml:trace contextRef="#ctx0" brushRef="#br0" timeOffset="284117.4089">17691 15743 9 0,'0'0'21'15,"11"-20"-15"-15,-9 4 2 0,-2 16 2 16,4-29 0-16,-4 29-1 16,-2-26 0-16,2 26 0 15,-6-23-2-15,6 23-1 16,-14-18-2-16,14 18-1 15,-18-11-1-15,18 11 0 16,-21-6-1-16,21 6 1 16,-22 0-1-16,10 3 1 15,1 1-1-15,-1 2 0 16,0 3-1-16,2 0 1 15,0 3-1-15,0-1 0 16,3 3 0-16,3 0 0 16,3 1 0-16,1-1 0 15,4 1-1-15,4-3 2 16,2 5-1-16,0-1 0 0,5 1 0 15,0 1 0-15,6 1 1 16,0 0-1-16,-3 0 0 16,2-1 1-16,-1-5-1 15,0-4 1-15,-5-4 1 16,4-4-1-16,-8-8 0 15,0-1 1-15,-1-6 0 16,-4-1-1-16,0-4 0 16,0-1 0-16,-4-2-1 15,-1 0 0-15,-4 1 0 16,0-2 0-16,-3 3 0 15,-3 1-1-15,0 3 1 16,-4 1-1-16,4 4 0 0,-3 0 0 16,13 11-1-16,-20-10-3 15,20 10-4-15,-14 6-8 16,14 4-14-16,0-10 1 15,2 17-1-15</inkml:trace>
  <inkml:trace contextRef="#ctx0" brushRef="#br0" timeOffset="284717.4689">17949 15667 19 0,'0'0'30'0,"-20"-20"0"15,20 20-2-15,-13 1-17 16,16 18-3-16,-3-2-4 16,6 11-1-16,1 0-2 15,1 7 1-15,1 0-1 16,2 0 0-16,-3-5-1 15,1-3 0-15,-2-6 0 16,-1-6 0-16,-3-5 0 16,-3-10 0-16,6 12 0 0,-6-12 0 15,0 0-1-15,5-17 1 16,-2 5-1-16,1-6 0 15,3 0 1-15,-1-3-1 16,4 0 1-16,0 0-1 16,3 4 1-16,0 5 0 15,1 1 0-15,-1 3-1 16,5 3 1-16,-1 1 0 15,1 2 0-15,0 1-1 16,-1 2 1-16,0 1 0 16,0 4 1-16,-2 1-1 15,0 3 0-15,-1 4 0 16,-2 1 1-16,-1 2-1 15,0 2 0-15,-1-1 1 0,-2-1-2 16,-1-3 1-16,2 2-3 16,-9-16-6-16,14 14-21 15,-14-14-2-15,0 0 0 16</inkml:trace>
  <inkml:trace contextRef="#ctx0" brushRef="#br0" timeOffset="349036.9002">5772 16107 4 0,'12'-15'7'15,"0"-1"1"-15,-4-2-2 16,-1-1 0-16,-3 2-1 16,-4 0-1-16,-5 0-1 15,-3 4 0-15,-2-1-1 16,-5 2-1-16,-3 2-1 15,1 1 0-15,-4 3 0 16,-2 2 0-16,0 3-1 16,1 1 1-16,-5 5 0 15,4 1 0-15,-3 4 0 0,2 1 0 16,4 0 0-16,2 3 0 15,4-2 0-15,1 2 0 16,7-1 0-16,4 0 0 16,2-13 0-16,8 18 0 15,-8-18 0-15,18 17 0 16,-6-9 0-16,-1-1 0 15,3 1-1-15,-3 2 2 16,0-2-2-16,-1 2 2 16,-1 0-2-16,1 5 1 15,-5-1 0-15,0 2 0 16,-4 6 0-16,-2 3 1 15,-4 0 1-15,-3 5-2 16,-3-1 2-16,-4-2-1 0,-2 1 1 16,-1-4-2-16,-2-5 2 15,1 2-3-15,-1-9 2 16,0-1-1-16,-3-5 1 15,2-1-1-15,-1-6 1 16,-5-3 1-16,3-4-1 16,-3-7 1-16,2-3-3 15,1-7 1-15,5-1-3 16,3-6-1-16,8 4-5 15,1-3-6-15,10 3-7 16</inkml:trace>
  <inkml:trace contextRef="#ctx0" brushRef="#br0" timeOffset="349374.934">5806 16094 11 0,'0'0'20'0,"0"0"-16"15,0 0-2-15,0 0-2 16,2 14 0-16,3 1 0 16,-2 4 0-16,3 5 1 15,-2 5 1-15,1 7-1 0,-1-1 2 16,-3 6-2-16,1 0 1 15,-2-3-2-15,1 6 0 16,-2-7-6-16,0 2-11 16,0-4-5-16</inkml:trace>
  <inkml:trace contextRef="#ctx0" brushRef="#br0" timeOffset="349637.9603">5699 16303 16 0,'0'0'25'0,"17"-10"-2"16,-6-1-21-16,9 7-2 16,6-3 0-16,7 1-2 15,7 7-5-15,1-4-7 16,2-3-7-16</inkml:trace>
  <inkml:trace contextRef="#ctx0" brushRef="#br0" timeOffset="349959.9925">5997 16250 2 0,'0'0'24'16,"-16"-7"0"-16,16 7-14 16,0 0-3-16,0 0-3 15,13-1-1-15,-4 13-1 16,8 5-1-16,0 0 0 15,1 4-1-15,0 2 1 16,2 2-2-16,-6 0 2 16,-1-2-1-16,-2-5 1 15,-5-4-2-15,0-3 1 16,-6-11 1-16,3 11 0 15,-3-11 0-15,-2-16 2 16,2-4-1-16,-2-3-2 0,5-6 2 16,-2-7-3-16,4 1 0 15,4 2-10-15,-4 0-8 16,5 6-9-16,4 8 1 15</inkml:trace>
  <inkml:trace contextRef="#ctx0" brushRef="#br0" timeOffset="350441.0406">6469 16267 0 0,'0'0'25'16,"-23"-3"2"-16,12-5-3 15,11 8-24-15,-19-13-1 16,9 11 0-16,-2 3 0 15,0 0 1-15,-1 5 0 16,-5 0 1-16,1 5 0 16,-2 5 0-16,1 3 1 15,-1 3-1-15,5 3 1 16,7 4-2-16,4-6 1 15,9 5-3-15,9-4 2 16,4-8-3-16,12 0 0 16,0-10 1-16,8-5 0 15,-4-5 0-15,2-7 1 0,-5-4 2 16,-3-4 1-16,-8-4 2 15,-9-4-2-15,-1 3 2 16,-12-4-2-16,-1 5 3 16,-7 0-3-16,-4 6-1 15,-2 1-2-15,-1 6-1 16,3 3-3-16,-6 0-11 15,7 6-10-15,12 1-2 16</inkml:trace>
  <inkml:trace contextRef="#ctx0" brushRef="#br0" timeOffset="350990.0955">6633 16332 20 0,'0'-21'28'0,"1"7"-2"16,0-2-23-16,4 1-2 15,6 10 2-15,7 1-1 16,0 6 0-16,2 4-2 0,0 3-3 15,-1 8 1-15,-1-2-1 16,-4 3 1-16,-5-3 0 16,-5-2 2-16,-2-1-1 15,-2-12 1-15,-2 13 1 16,2-13 1-16,0 0-1 15,-4-16-1-15,4 2 1 16,0-3-1-16,3-3 0 16,4 1-1-16,2-5 1 15,3 3 0-15,3 2 0 16,2-1 1-16,5 7 0 15,3 5 0-15,-1 3-1 16,0 7 1-16,0 6 0 16,-2 11 0-16,-1 7-1 0,-4 7 1 15,-2 2-3-15,-2 9-1 16,-5-7-6-16,1 7-8 15,-5-8-8-15,-6-11-1 16</inkml:trace>
  <inkml:trace contextRef="#ctx0" brushRef="#br0" timeOffset="351643.1608">7471 16292 0 0,'-11'-20'21'16,"11"20"-2"-16,-20-16-21 16,5 9 1-16,2 1 1 15,-2 3 0-15,-3 3 0 16,-4 1 1-16,1 5 0 15,-2 1 2-15,-2 4-2 16,2 3 1-16,0 6-1 16,6-5 1-16,2 8-2 15,5-6 1-15,6 4-3 0,6-7 0 16,6-2 1-16,7-4-1 15,3-7 2-15,5-6-1 16,2-6 2-16,1-1 1 16,1-5 0-16,1 2-1 15,-1-2 2-15,-4 3-2 16,-1 3-1-16,-3 5 0 15,-5 5 0-15,-3 3 0 16,-4 9 1-16,-1 1 0 16,-6 10-1-16,-1 4 2 15,-6 6-1-15,-5 7 1 16,-1 4-1-16,-4 3 0 15,-3 5-1-15,-5-4 1 16,2 0-1-16,-6-3 0 16,0-1-1-16,-4-12 1 0,3-2-1 15,-5-11 0-15,2-6 1 16,-3-11 0-16,2-8 1 15,2-8 0-15,6-13 0 16,3-2-2-16,7-14-5 16,9 2-10-16,9-2-7 15</inkml:trace>
  <inkml:trace contextRef="#ctx0" brushRef="#br0" timeOffset="352199.2164">7503 16350 21 0,'0'0'25'16,"0"0"0"-16,12 7-24 15,2-2-2-15,5 1 0 16,6-2 0-16,5 2 0 16,5-2 0-16,1-2 1 0,2-4-1 15,-1-2 0-15,0-2 1 16,-4-2 1-16,-3-4-1 15,-7 0 1-15,-2-3-1 16,-7 4 0-16,-4-3 1 16,-5 2-1-16,0-2 1 15,-11 1-3-15,6 13 3 16,-22-21-2-16,6 16 2 15,-8 3-2-15,1 2 2 16,-6 0-1-16,-3 2 1 16,2 9 1-16,1-3-1 15,2 4 2-15,3 8-1 16,4-4 0-16,4 8-1 15,7 2 1-15,4 5-2 0,10 1 0 16,-1 0-2-16,15 5-5 16,1-14-7-16,7-2-12 15,12-4 0-15</inkml:trace>
  <inkml:trace contextRef="#ctx0" brushRef="#br0" timeOffset="352575.254">8097 16272 21 0,'-10'9'25'0,"10"-9"-2"0,0 21-24 16,1-8 1-16,0 5-1 16,2 2 1-16,-3 1-1 15,1-1 1-15,-3 1 0 16,2-5 1-16,-4-3 0 15,4-13 2-15,-7 11 0 16,7-11 1-16,0 0 1 16,-12-25 1-16,13 2 0 15,0-10-2-15,6-1 0 16,-1-9-2-16,8 2 1 15,-1-2-2-15,5 1-3 16,5 9-5-16,-4 1-13 16,5 14-8-16,5 5-2 0</inkml:trace>
  <inkml:trace contextRef="#ctx0" brushRef="#br0" timeOffset="354982.4947">8662 16030 0 0,'0'0'7'16,"0"0"-1"-16,0 0-2 16,0 0-1-16,0 0 0 15,0 0 0-15,0 0 2 16,0 17 0-16,-1-5 0 15,2 8 1-15,-5-3-1 16,4 9-1-16,-3 3-1 16,4 0 0-16,-4 4-2 0,2 0 0 15,1 0-1-15,-1-3-1 16,-1 1 1-16,2-6-2 15,0-1-2-15,-1-4-6 16,1-6-12-16,5 6-1 16</inkml:trace>
  <inkml:trace contextRef="#ctx0" brushRef="#br0" timeOffset="446225.6181">5422 16741 19 0,'0'0'23'16,"-17"-8"-19"-16,17 8 1 15,-14-12-3-15,14 12 0 16,0 0 1-16,-13-14 1 16,13 14 1-16,0 0 0 15,0 0 1-15,-15 2 2 16,15-2-1-16,0 0-1 15,-8 16-1-15,8-16 0 16,0 0-2-16,-12 4 0 0,12-4 0 16,0 0 0-16,0 0-1 15,0 10 0-15,0-10 0 16,7 20 1-16,-2-4-1 15,3 1-1-15,3 3 1 16,0 3-1-16,3 1 0 16,-2 1 0-16,0 1-1 15,1 0 1-15,-3 1 0 16,0-2-1-16,-2 2 1 15,-2-3-1-15,-1 1 1 16,0-2-1-16,0 2 1 16,-2-7-1-16,1-3 0 15,-1-1-1-15,-1-4 0 16,2 2-2-16,-4-12-3 0,0 0-4 15,0 0-19-15,0 0-4 16,-2-12-2-16</inkml:trace>
  <inkml:trace contextRef="#ctx0" brushRef="#br0" timeOffset="446691.6647">5792 16749 1 0,'-10'-10'20'16,"10"10"0"-16,0 0-22 15,0 0 2-15,0 0 3 16,0 0 1-16,0 0 3 15,0 0 2-15,0 0 1 16,0 0-1-16,0 0 2 16,0 0-3-16,2 16-1 15,-2-16-2-15,4 29-1 16,1-12-1-16,4 12 1 15,0-2-1-15,6 11-1 16,1-2 1-16,0 2-1 0,2-4-1 16,0 2 1-16,-1-4-1 15,-1-5-1-15,-1-2-1 16,-5-11-1-16,1 2-5 15,-11-16-26-15,4 14 0 16,-4-14-1-16</inkml:trace>
  <inkml:trace contextRef="#ctx0" brushRef="#br0" timeOffset="447179.7135">5492 17026 20 0,'0'0'30'0,"-12"5"0"15,12-5 0-15,0 0-29 16,0 0 1-16,0 0-1 0,6-11 0 16,-6 11 2-16,13-8-1 15,-13 8 1-15,14-9 1 16,-4 8-1-16,-10 1 0 15,22-6-1-15,-7 2 1 16,5 2-2-16,3-2 0 16,1 0 0-16,4 0 0 15,2-1-1-15,0 1 0 16,-1-2 0-16,0 1-1 15,-3 2-1-15,0 12-4 16,-11-9-21-16,6 10-8 16,-21-10 1-16,15 10 0 15</inkml:trace>
  <inkml:trace contextRef="#ctx0" brushRef="#br0" timeOffset="448130.8086">6453 16909 12 0,'0'0'24'15,"0"0"-13"-15,8-19-1 16,-8 19-1-16,0 0-2 15,0 0 1-15,-22-10 1 16,22 10-1-16,-24 0 0 16,13 6-1-16,-11-9-2 15,7 8 0-15,-8-5 0 16,7 2-2-16,-8-2-1 0,3 1 0 15,0-1-1-15,-1 0 0 16,2 1 0-16,-1-1 0 16,1 2-1-16,3 0 1 15,1 1-1-15,2 2 1 16,3 1-1-16,11-6 1 15,-18 18-1-15,11-3 1 16,3 1-1-16,1 3 0 16,1-1 0-16,4 2 1 15,0-1-1-15,6 0 0 16,2-1 1-16,6-7-1 15,3-1 0-15,2-3 0 16,5-1 0-16,0-5 0 16,3-5 0-16,-1-1-1 0,-4-2 0 15,0-4 1-15,-5 1-1 16,-3-3 0-16,-2-3 1 15,-6-3-1-15,-2 0 1 16,-3 0 0-16,0-5 0 16,-2 4 0-16,0-2 0 15,-2 0 0-15,3 6 0 16,-2 3 0-16,0 3 0 15,0 10 0-15,0-14 0 16,0 14 0-16,0 0 0 16,0 0 0-16,0 0 0 15,13 2 0-15,-13-2 1 16,16 13-1-16,-4-4 1 15,2 4 0-15,-2-1 0 16,3 6 0-16,-1-3 0 0,1 6 0 16,1-2-1-16,-3 0 0 15,0-4-1-15,-4-3-1 16,1 1 0-16,-10-13-1 15,11 17-1-15,-11-17-1 16,0 0-1-16,0 0-8 16,13-2-19-16,-13 2 0 15,8-19 2-15</inkml:trace>
  <inkml:trace contextRef="#ctx0" brushRef="#br0" timeOffset="448599.8555">6672 16744 14 0,'0'0'32'0,"0"0"-1"16,0 0 1-16,0 10-21 15,0-10-12-15,7 22 0 16,3-8 2-16,2 1 0 16,3 6 2-16,-1-2-1 15,6 5 2-15,-5-3-1 16,4 8 0-16,0-4-1 15,2 4-1-15,-5-5 1 16,0-1-1-16,-8-2 0 16,2-2 0-16,-5-7 1 0,-5-12-1 15,5 14 0-15,-5-14 0 16,0 0-1-16,0 0 1 15,-16-23-1-15,9 7 0 16,0-5 0-16,2 2 0 16,1-4 0-16,4-1 0 15,4 4 0-15,8 0 0 16,4 7 0-16,5 2 0 15,4 3-1-15,1 2 0 16,2 5-1-16,-4-3-3 16,6 11-16-16,-9-9-15 15,-5 3 2-15,-16-1-1 16</inkml:trace>
  <inkml:trace contextRef="#ctx0" brushRef="#br0" timeOffset="449950.9906">7511 16952 20 0,'-5'-12'6'0,"5"12"4"16,-4-24 1-16,4 24 2 15,-11-26-1-15,11 26 2 16,-14-17-2-16,14 17-3 15,-16-11-2-15,16 11-3 16,-21-10-1-16,11 8-1 16,-4-2 0-16,1 4 0 15,-2-1 1-15,0 7 0 16,-4-3 0-16,4 9 0 15,-4-3-1-15,4 7 1 16,-2-1-2-16,6 3 1 0,-1 4-1 16,4 3-1-16,3-4 0 15,5 1 0-15,3-1 1 16,3 0-2-16,3-2 2 15,5-1-1-15,2-6 0 16,2 0 1-16,2-1-1 16,1-3 0-16,-1-1 0 15,-1-2 0-15,-1-2 0 16,-2-1 0-16,-2-3 0 15,0-1 0-15,0-4 0 16,-3-5 0-16,1-2-1 16,-2-14 0-16,-2-3 0 15,-2-4 1-15,-2-6-1 16,-3-3 1-16,-2 1-1 0,0-2 1 15,-3 5 0-15,-1 10 0 16,1 4 0-16,1 4 0 16,1 5 0-16,-1 4 1 15,3 12-1-15,-5-17 0 16,5 17 0-16,-3-14 0 15,3 14 0-15,-5-10 0 16,5 10 1-16,0 0-1 16,-7-11 1-16,7 11 0 15,0 0 0-15,0 0 0 16,5 15 0-16,0 4 0 15,4 0 0-15,0 8 0 16,1 3 0-16,6 3 0 16,-1 3-1-16,4-1 1 15,-3-3-1-15,2-1 1 0,-3-2-1 16,3-2-1-16,0-8 1 15,-2 2-1-15,1-3 1 16,-2-3-1-16,4 0 1 16,-4-8-1-16,1-1 1 15,0-3 0-15,2-1 0 16,-2-4-1-16,2-2 2 15,-1-2-2-15,0-2 1 16,2-2 0-16,-1-4 1 16,-1-3 0-16,1-4-1 15,-3 0 1-15,-2 0 0 16,-3-3 0-16,-3 2-1 15,-2 1 2-15,-5 3-2 0,-5 1-1 16,-1 0 0-16,-3 4 0 16,-2-2 0-16,0 3 0 15,-4-1 1-15,1 3-1 16,0 1 0-16,2 3 2 15,-1 4-1-15,0 2 1 16,-1 3 0-16,14-3-1 16,-16 19 1-16,12-4-1 15,4 2 1-15,4 4-1 16,5-2 0-16,3 6 0 15,4 1 0-15,6 1 0 16,0-1 0-16,2-2 0 16,0-3 1-16,2-1-1 15,-1-6 0-15,1-4 0 0,-1-8 1 16,0-3-2-16,-1-2 1 15,-2-5-1-15,-1-4 0 16,-4-4 1-16,-1 0-1 16,-4 0 0-16,4 5-7 15,-17-10-22-15,8 9-5 16,-6-4 0-16,-1 16 0 15</inkml:trace>
  <inkml:trace contextRef="#ctx0" brushRef="#br0" timeOffset="450417.0372">8253 16768 49 0,'-3'11'31'15,"3"-11"0"-15,1 14 0 16,-1-14-34-16,2 14 1 16,-2-14 1-16,20 13 1 15,-20-13 3-15,20 17 2 16,-20-17 2-16,19 24-2 15,-7-11-1-15,3 5-2 16,0 1-1-16,2 3 1 16,2-1-1-16,2 0-1 15,-3-3 1-15,-1-2 0 16,-6-5 1-16,1 1-2 0,-12-12 1 15,17 13-1-15,-17-13 1 16,0 0-1-16,0 0 1 16,0 0-1-16,-2-18 1 15,-5 3 0-15,0-4-1 16,1-3 1-16,2-7-1 15,2-2 1-15,4-3-1 16,2 2 0-16,5 6-1 16,5 1-2-16,3 9 0 15,-5-2-9-15,11 18-26 16,-7-1-1-16,-6 10 1 15,-10-9 0-15</inkml:trace>
  <inkml:trace contextRef="#ctx0" brushRef="#br0" timeOffset="451055.101">9332 16853 38 0,'0'0'26'0,"13"-8"1"0,-13 8-8 15,0 0-20-15,0 0 1 16,12-7 1-16,-12 7 1 16,0 0 6-16,16 12 1 15,-16-12 0-15,10 12-4 16,-10-12-1-16,17 13-2 15,-6-5 0-15,2 3 0 16,0-1 0-16,1 2-1 16,0-1 0-16,0-1 0 15,-4 5-2-15,-10-15-1 16,20 25-4-16,-20-25-6 15,14 15-21-15,-14-15-4 16,0 0 3-16</inkml:trace>
  <inkml:trace contextRef="#ctx0" brushRef="#br0" timeOffset="451656.1611">9567 16899 30 0,'7'-11'21'15,"3"14"1"-15,-10-3 4 16,4-14-23-16,-4 14-6 16,4-10 2-16,-4 10 0 15,10-11 3-15,-10 11 10 0,0 0 0 16,10 2-4-16,-10-2-5 15,4 11-1-15,-4-11 0 16,1 20 0-16,-1-20 0 16,4 24 1-16,0-13 0 15,4 0-1-15,-1 4 1 16,6 1-1-16,1-2-1 15,3 0 1-15,3-3-1 16,-2 1-1-16,3-2 0 16,-1 0-2-16,4-5-3 15,-11-14-11-15,4 7-19 16,-4-6-2-16,0-1 1 15</inkml:trace>
  <inkml:trace contextRef="#ctx0" brushRef="#br0" timeOffset="452573.2528">10746 16853 25 0,'0'0'27'16,"-15"-1"1"-16,15 1-11 15,0 0-18-15,-10-7 3 16,10 7 0-16,0 0 0 15,0 0 3-15,0 0 0 16,0 0-1-16,0 0 1 16,0 0-2-16,0 0 0 15,0 0 0-15,0 0 1 16,0 0-1-16,14 4 1 15,-4 1 0-15,-10-5 0 0,23 12-1 16,-9-4-2-16,1 1-1 16,3 0-1-16,-7-3-3 15,11 7-3-15,-22-13-8 16,24 5-18-16,-24-5-3 15,14 6 1-15</inkml:trace>
  <inkml:trace contextRef="#ctx0" brushRef="#br0" timeOffset="452990.2945">10779 16816 18 0,'0'0'23'0,"-6"13"4"16,6-13 1-16,0 0-31 15,0 0 3-15,0 0 2 16,0 0-1-16,0 0 6 15,20 13 2-15,-20-13-3 0,18 4-1 16,-18-4-2 0,21 10 0-16,-8-6-2 0,1 3 1 15,1 2-1-15,2-1-1 16,0 2-1-16,0-3-3 15,3 9-9-15,-7-11-17 16,0-2-4-16,0 0 0 16</inkml:trace>
  <inkml:trace contextRef="#ctx0" brushRef="#br0" timeOffset="468999.8953">14546 15723 29 0,'0'0'17'0,"0"0"-3"15,0 0 2-15,0 0-6 16,0 0-4-16,0 0 0 16,0 0-1-16,0 0-1 15,0 0-1-15,-4-10 0 0,4 10-2 16,0 0 1-16,0 0 0 15,0 0 0-15,0 0 0 16,0 0 0-16,13 7 1 16,-13-7-1-16,0 0 1 15,10 4-1-15,-10-4 1 16,0 0-2-16,14 10 1 15,-14-10-1-15,13 4 0 16,-13-4-1-16,12 6 1 16,-12-6-1-16,9 7 1 15,-9-7-1-15,0 0 1 16,14 10-1-16,-14-10 0 15,13 7 1-15,-13-7-1 16,10 6 0-16,-10-6 1 0,13 7-1 16,-13-7 0-16,11 6 1 15,-11-6-1-15,10 3 0 16,-10-3 1-16,11 2-1 15,-11-2 0-15,15 2 0 16,-15-2 0-16,16 1 0 16,-4-1-1-16,0-1 1 15,-3 1-1-15,1-2 1 16,1 0 0-16,-11 2 0 15,17-6 0-15,-17 6 1 16,14-8-1-16,-14 8 0 16,12-12 0-16,-12 12 1 15,10-19-1-15,-5 9 0 16,-1-1 0-16,0 0 1 15,-1-1-1-15,0 2 0 0,-3 10 0 16,2-17 0-16,-2 17 0 16,0-15 0-16,0 15 1 15,0 0-1-15,1-13 0 16,-1 13-1-16,0 0 1 15,0 0 0-15,0 0 0 16,0 0 0-16,0 0 0 16,0 0 0-16,2-10 0 15,-2 10 0-15,0 0 0 16,0 0 0-16,0 0 0 15,0 0 0-15,0 0 0 16,0 0 0-16,0 0 0 16,0 0 0-16,0 0 0 0,0 0-1 15,0 0 2-15,0 0-1 16,11 8 0-16,-11-8 0 15,11 13 0-15,-11-13 1 16,18 20-1-16,-9-7 1 16,4 1-1-16,-2-1 1 15,3 2-1-15,-2-2 1 16,1 1-1-16,-3-1 1 15,0 0 0-15,0-1-1 16,-2 2 1-16,-2 0-1 16,-1 2 1-16,-1 5-1 15,-2-1 1-15,2 3-2 16,-3 3 1-16,0-1 1 15,1 3-1-15,-2-5 0 0,3-2 0 16,-1-3 0-16,0-4 0 16,-2 1 0-16,3-4 0 15,-3 0 0-15,-4 0 1 16,4 1-1-16,-2 2 0 15,-2-3 1-15,0 2-1 16,-2-2 0-16,-1 1 1 16,7-12-1-16,-20 17 1 15,9-9 0-15,-7-3 0 16,1-4-1-16,-3-1 1 15,-2-3 0-15,-1-2 0 16,-2-3 1-16,1 0-1 16,2-6 0-16,4 0 0 15,-1 0 1-15,5-2-1 0,3 2 0 16,2 2-1-16,9 12 0 15,-12-20-2-15,12 20-2 16,0 0-5-16,12 5-25 16,-12-5-2-16,10 14-2 15,-10-14 0-15</inkml:trace>
  <inkml:trace contextRef="#ctx0" brushRef="#br0" timeOffset="470899.0852">8527 16317 6 0,'-11'-17'8'0,"11"17"0"16,0-16-3-16,0 5 0 15,0 11 1-15,1-17 0 16,-1 17 2-16,4-16 1 15,-4 16 0-15,0-12-1 16,0 12 0-16,0 0-1 16,0 0-1-16,1-17 0 15,-1 17-2-15,0 0 0 16,15-9-1-16,-15 9 0 15,18-11 0-15,-18 11-1 16,22-8 0-16,-11 5 0 0,2 2 0 16,0-2 0-16,-1 5-1 15,0-2 0-15,-1 1 0 16,0 0-1-16,-2 1 1 15,3-1 0-15,1 0 0 16,-13-1 0-16,19 2 0 16,-19-2 0-16,19 0 0 15,-9-2 0-15,-10 2 0 16,18 0-1-16,-18 0 0 15,16 4 0-15,-16-4 0 16,14 4 0-16,-14-4 0 16,15 6-1-16,-15-6 0 15,14 12-8-15,-14-12-22 16,14 0-2-16,-14 0-1 15,0 0 1-15</inkml:trace>
  <inkml:trace contextRef="#ctx0" brushRef="#br0" timeOffset="471618.1571">8952 16051 21 0,'0'0'14'0,"0"0"1"16,-11 11-1-16,16 1-2 15,-5-12-3-15,0 22-3 16,-3-9-1-16,5 12 1 16,-4-1-3-16,5 6 2 15,-4-5-3-15,3 5 2 16,-3-3-1-16,3 0-1 15,-2-1 1-15,3-1-2 0,-3-8 1 16,-1 0-3-16,1-5 3 16,1-1-3-16,-1-11 1 15,0 14-1-15,0-14 2 16,0 0 1-16,0 0-2 15,8-14 1-15,-5 2-2 16,3-2 3-16,0-1-3 16,3-5 2-16,-1 1-2 15,3 0 1-15,-6 6-2 16,6-4 2-16,-11 17 0 15,18-21-1-15,-18 21 1 16,14-7 0-16,-14 7 0 16,14-1 0-16,-14 1 1 15,14 4-1-15,-14-4 0 0,17 13 1 16,-5-8-1-16,-2 6 1 15,3-4-1-15,-1 5 1 16,1-7-1-16,0 8 0 16,-2-5 0-16,2 0 0 15,1-1 1-15,-4 0-3 16,5 7-2-16,-15-14-14 15,23 13-14-15,-5-4 1 16,-3-3 0-16</inkml:trace>
  <inkml:trace contextRef="#ctx0" brushRef="#br0" timeOffset="472279.2232">9657 16159 18 0,'-4'-10'25'0,"4"10"-4"15,0 0-15-15,-20-13 0 16,20 13-1-16,-26 0 2 16,15 7-1-16,-9-4-1 15,5 11 1-15,-5 0-2 16,1 4 0-16,0 4-3 15,2 4 2-15,-1 0-2 0,1 2 1 16,3-2 0-16,4 0-2 16,1-8 2-16,5 3-2 15,-1-7 2-15,9-1-2 16,-4-13 2-16,20 13-2 15,-5-9 2-15,2-2-1 16,2-3 1-16,3 0-1 16,-2-5 0-16,4-1 1 15,-5-5-4-15,-3-1 3 16,1-1-4-16,-3-3 3 15,-3-1-4-15,-3-6 4 16,3 6-4-16,-8-4 2 0,2 6 1 16,-5-2-1-16,0 18 2 15,-1-19 0-15,1 19 1 16,0 0 1-16,0 0 0 15,0 0-1-15,-12 15 1 16,13-1 0-16,-1-14-1 16,4 27 1-16,-1-14 0 15,3 5-2-15,2 0 1 16,1 4-2-16,1-4 2 15,-3-1-2-15,4 1 1 16,-5-4-4-16,4 1-2 16,-10-15-5-16,19 14-13 15,-19-14-8-15,17-3 0 16</inkml:trace>
  <inkml:trace contextRef="#ctx0" brushRef="#br0" timeOffset="472716.2669">9830 16199 22 0,'0'0'30'0,"8"-12"1"16,-8 12 1-16,0 0-26 16,9 11-1-16,-1 7 1 15,-5-2-1-15,6 6 0 16,-4-2-1-16,3 5 0 15,-6-6-2-15,4 1-1 16,-4-8 1-16,-2-12-1 16,8 14 0-16,-8-14-1 15,0 0 1-15,11-15-2 0,-6 0 0 16,1-7 2-16,5 1-2 15,-2-6-1-15,3 3 1 16,1 2 0-16,1 3 1 16,1 6-1-16,3 7 2 15,1 15-1-15,-2 4 2 16,5 6 1-16,-4 3-2 15,2 2 0-15,-2 3 2 16,4-1-2-16,-4 0 0 16,-2-8-1-16,-1-2 2 15,-1-4-4-15,2-2 1 16,-2-7-3-16,9 8-9 15,-9-14-20-15,11-1-4 16,-3-8 2-16,2 0-1 16</inkml:trace>
  <inkml:trace contextRef="#ctx0" brushRef="#br0" timeOffset="474001.3954">10979 16312 24 0,'-5'18'29'15,"1"-7"0"-15,6 3 3 16,-2 3-30-16,0-2 2 16,8 4-1-16,-7-4 2 15,6 3-3-15,-4-6 2 0,2 2 0 16,-5-14-2-16,4 16 0 15,-4-16-1-15,0 0-1 16,0 0 0-16,0 0-1 16,0 0 0-16,0-24 2 15,2 7-2-15,1-4 2 16,-1-1-3-16,1-4 3 15,1 4-2-15,3 0 3 16,-1 5-2-16,-1 6 1 16,-5 11-1-16,17-11 1 15,-17 11 1-15,22 7 0 16,-13 2-1-16,5 5 0 15,-3-2 1-15,2 5-2 0,0-3 2 16,-3 0-2-16,-1-3 2 16,0 1-3-16,-9-12 3 15,10 15-1-15,-10-15-1 16,0 0 0-16,15-3-1 15,-7-9 2-15,1-1-3 16,-2-4 2-16,7-3-2 16,-4-5 2-16,3 4-2 15,-2-2 2-15,2 5-1 16,-4 0-1-16,-1 6 3 15,-8 12-2-15,19-17 2 16,-8 17-2-16,1-1 2 16,4 10 0-16,-2-2 0 15,3 5 2-15,1 2-1 0,0 3 1 16,0 0-1-16,-2 2-1 15,0-4 2-15,0 0-3 16,-3-1 2-16,1-3-3 16,-3-3 4-16,1 1-5 15,0-4 4-15,-1 1-1 16,1-2-1-16,-1-1 0 15,2-1 0-15,1 0 0 16,2-3 0-16,3-3-1 16,3-6-1-16,2-1 4 15,2-4-5-15,-3-11 3 16,1 1-1-16,-2-4 0 15,0 0-1-15,-6 3 2 16,-3 4 0-16,-4 1-1 16,-4 4 1-16,-5 17-2 0,1-14 2 15,-1 14 0-15,-10-1 0 16,10 1-1-16,-24 7 1 15,14-1 0-15,-3 2 0 16,-2 7 1-16,8 0-1 16,-1 1 2-16,5 0-2 15,3 2 2-15,3 2-1 16,3 0 1-16,2-2 1 15,7-3-3-15,-1-2 2 16,1 1-3-16,4-5 3 16,-1-1-2-16,1-5 1 15,3 0-2-15,-1-3 1 16,1-1 0-16,0-2 0 15,1 0-1-15,0 0-1 0,-1-1-1 16,5 3-3-16,-9-13-2 16,12 14-13-16,-12-20-13 15,4 8-2-15,-10-10 2 16</inkml:trace>
  <inkml:trace contextRef="#ctx0" brushRef="#br0" timeOffset="474264.4217">12215 16124 2 0,'4'-18'28'16,"0"1"0"-16,1 5-5 15,-8-10-8-15,3 22-3 16,7-20-1-16,-7 20-1 16,0 0-3-16,14 9 0 15,-14 3-2-15,7 13-1 0,-3 6-2 16,4 9 2-16,-2 3-2 15,4 5-1-15,-2 2 0 16,1-1-1-16,1-2 1 16,0-2-3-16,1-5 1 15,-7-11-6-15,10 4-4 16,-14-18-19-16,6 0-5 15,-6-15 1-15,0 0-1 16</inkml:trace>
  <inkml:trace contextRef="#ctx0" brushRef="#br0" timeOffset="474474.4427">12222 16420 51 0,'-13'-4'35'0,"1"-2"1"0,12 6-2 16,-16-6-31-16,16 6-1 15,11-11-1-15,2 7 0 16,4-2-2-16,5-1 3 15,2 0-4-15,2-2 1 16,5 2-3-16,-5-5 0 16,10 9-9-16,-16-15-18 15,12 13-4-15,-10-10 0 16,4 7 1-16</inkml:trace>
  <inkml:trace contextRef="#ctx0" brushRef="#br0" timeOffset="475023.4976">12809 16166 29 0,'-19'1'21'15,"5"11"-1"-15,-13-7-1 16,9 10-3-16,-9-7-5 16,8 4-3-16,-4-4-3 15,6 8-1-15,-3-4-1 16,6 5-1-16,-3-2 1 15,6 8-1-15,-1-1 0 16,5 10-1-16,1-3 2 16,4 3-2-16,2-4 1 0,3 2-2 15,5-8 1-15,3-2 1 16,1-8-2-16,3-8 0 15,3-5 0-15,-1-9-1 16,5-1 0-16,-2-8 0 16,3 0-1-16,-4-7-1 15,-1 5 2-15,-3-4 0 16,-3 7-1-16,-5-1 2 15,-3 4-1-15,0 4 2 16,-4 11-1-16,1-15 2 16,-1 15-1-16,0 0 0 15,0 0 2-15,0 0-3 16,9 22 3-16,1-4-3 15,0 3 2-15,7 7-1 0,0-4 0 16,0 4-2-16,1-2 0 16,-1-7-4-16,8 9-16 15,-9-21-12-15,2-2-3 16,-8-12 2-16</inkml:trace>
  <inkml:trace contextRef="#ctx0" brushRef="#br0" timeOffset="475353.5306">13028 16059 39 0,'-12'5'32'16,"-2"4"1"-16,1 8 0 15,1 1-29-15,11 16-1 16,0-2 0-16,9 7 0 16,3-3 1-16,7 4-2 15,-3-5 1-15,7 3-1 16,-3-7 0-16,-3-3-2 15,1-6 1-15,-3-3 0 16,-3-1-1-16,-2-5 0 16,-1-2-1-16,-8-11 0 15,10 17-2-15,-10-17-4 16,13 14-16-16,-13-14-11 15,0 0-2-15,11-18 1 0</inkml:trace>
  <inkml:trace contextRef="#ctx0" brushRef="#br0" timeOffset="475832.5785">13503 16282 1 0,'0'0'27'0,"0"0"-1"15,-1-16 3-15,-11 9-22 16,1 9-1-16,-9-6 1 16,3 8 0-16,-9-7 0 15,5 12 0-15,-9-5-2 0,7 9 0 16,-3-6-1-16,2 10-3 15,0-5 2-15,7 8-1 16,-1-5 0-16,6 0-1 16,3-2 2-16,11-2-3 15,-2-11 0-15,26 16 0 16,-1-14 0-16,6-2-1 15,6-2 1-15,7 2 0 16,1 0 0-16,3 2 0 16,-1 1 0-16,-4 4 1 15,-2 5-1-15,-8 4 1 16,-7 2-1-16,-6 3 1 15,-9 0 0-15,-8 3 0 16,-10-2-1-16,-5-5 0 16,-9 0 0-16,-6-4 0 0,-5-6-1 15,-8-5-1-15,3 2 0 16,-3-11-4-16,11 14-10 15,-3-14-17-15,15 6-2 16,6-7 1-16</inkml:trace>
  <inkml:trace contextRef="#ctx0" brushRef="#br0" timeOffset="476630.6583">14738 16168 27 0,'0'0'27'16,"-13"-5"5"-16,-2-2-17 16,4 8-9-16,-7-9 1 15,7 9 0-15,-11-7 0 16,8 8 0-16,-7-4-1 15,2 7-2-15,0 3-1 16,0 10-2-16,0 5 0 16,1 8-1-16,3 2 2 15,1 4-2-15,4-1 1 16,4 3-1-16,5-5 2 15,5-6-2-15,6-6 1 16,2-6 0-16,6-5 0 16,0-5-1-16,3-6 0 0,2-7-1 15,-1-3 0-15,-1-6 0 16,2-5-2-16,-4-2 1 15,1-2-1-15,-6-9 1 16,-3 3-1-16,0 0 1 16,-5 3 0-16,-1 4 2 15,-3 4 0-15,-2 6 0 16,0 14 1-16,0 0 0 15,0 0 0-15,-4 27 2 16,6-5-2-16,3 7 0 16,-2 0 2-16,5 4-3 15,0-2 2-15,5-2-2 16,-2-4 1-16,3-2-3 0,-1-1 1 15,-4-9-6-15,10 8-17 16,-8-18-9-16,3 3-2 16,-14-6 1-16</inkml:trace>
  <inkml:trace contextRef="#ctx0" brushRef="#br0" timeOffset="476968.6921">14960 16074 17 0,'-12'-1'30'0,"1"6"2"15,-1 0 0-15,9 9-22 16,3-14-3-16,-9 30-1 15,6-6-1-15,8 7 0 16,-1 1-1-16,4 6-1 16,0-1 0-16,2 5-2 15,2-4 1-15,2 0-2 16,0-7 1-16,1-3-2 15,0-1 1-15,3-6-1 16,4-3-1-16,-2-8-2 16,7 3-2-16,-7-21-7 15,14 4-19-15,-9-16-2 16,1 3 0-16</inkml:trace>
  <inkml:trace contextRef="#ctx0" brushRef="#br0" timeOffset="477291.7244">15338 16265 17 0,'-3'-10'32'16,"3"10"0"-16,-14-3 0 15,4 20-15-15,-7-8-11 16,7 10-2-16,-3-2 0 16,6 9-3-16,1-4 2 15,7 3-2-15,4-2 2 16,5-3-3-16,8-3 2 15,1-2-2-15,9-5 1 16,1-5-1-16,0-5 0 16,-1-3-1-16,0-5 1 15,-6-4-1-15,-6-3 0 16,-7-3 2-16,-10-1-2 0,-7 1 2 15,-9 1-1-15,-4 3 1 16,-6 1-1-16,-3 5 1 16,2 5-3-16,0-6-5 15,17 11-22-15,-2-15-6 16,13 1 1-16,5-8-1 15</inkml:trace>
  <inkml:trace contextRef="#ctx0" brushRef="#br0" timeOffset="478238.8191">15612 16300 32 0,'0'0'31'0,"0"0"3"15,0 0-1-15,6 12-26 16,-6-12-1-16,10 20-4 15,-6-10 3-15,3 5-2 16,-1 0 2-16,2 4-3 16,-4-4 2-16,0 4-4 15,-1-5 2-15,-1 2-1 16,-2-3 0-16,0-1-1 15,0-12 0-15,-4 17 0 16,4-17-1-16,0 0 0 16,7-13 0-16,0-4-1 0,3-4 0 15,0-2 2-15,6-3-2 16,-1-1 3-16,3 4-2 15,-1 5 4-15,4 9-2 16,2 12 1-16,-2 5 1 16,7 11-1-16,0 5 2 15,2 4-3-15,1 4 1 16,-2 1-2-16,-1-5 1 15,-4 0 0-15,-3-6-2 16,-4-1 2-16,-4-9-2 16,-13-12 1-16,15 15-1 15,-15-15 1-15,15-8-1 16,-7-6 0-16,6-5-1 15,0-8 1-15,2-1-1 0,1-4 2 16,1-1-3-16,-4 0 3 16,-2 5-1-16,-4 4 2 15,-4 2-3-15,-7 4 3 16,-3 2-2-16,-3 5 1 15,-5-4 0-15,0 8-1 16,-1 1 1-16,-3 3 0 16,3 4 1-16,0 3-1 15,4 3 1-15,2 4-1 16,2 8 2-16,5 1-2 15,5 3 4-15,7 2-4 16,6-1 2-16,6-1-2 16,5-5 2-16,4-2-2 15,3-5-1-15,-1-9-3 16,7 6-31-16,-15-12 0 0,-4 7-4 15,-21-3 1-15</inkml:trace>
  <inkml:trace contextRef="#ctx0" brushRef="#br0" timeOffset="496051.6002">11083 16704 9 0,'-2'-11'14'16,"2"11"-1"-16,0 0 0 16,0 0-3-16,0 0-1 15,0 0-2-15,0 0 0 16,0 0 0-16,0-15 0 15,0 15 0-15,0 0-2 16,0 0 0-16,0-15-1 16,0 15 0-16,0 0-2 0,0 0 0 15,0 0 0-15,5 12-1 16,-5-12 1-16,3 17-1 15,-3-17 1-15,8 22-1 16,-3-13 1-16,2 2-1 16,-7-11 0-16,13 21 0 15,-13-21 0-15,12 18 0 16,-12-18 0-16,12 13 0 15,-12-13 0-15,9 12 0 16,-9-12 0-16,0 0-1 16,11 14 1-16,-11-14 0 15,0 0-1-15,9 12 1 16,-9-12 0-16,0 0-1 15,14 15 0-15,-14-15 1 16,12 13-2-16,-12-13 1 0,16 15-1 16,-16-15-4-16,18 22-23 15,-12-10-8-15,-6-12 1 16,0 0-1-16</inkml:trace>
  <inkml:trace contextRef="#ctx0" brushRef="#br0" timeOffset="497084.7035">15084 16808 4 0,'2'-20'23'0,"-2"20"-2"16,8-14-19-16,-8 14 3 15,0 0 1-15,7-16 2 16,-7 16 0-16,0 0 2 0,0 0-1 15,0 0-1-15,0 0-1 16,0 0-3-16,0 0 0 16,0 0-2-16,12 6 1 15,-12-6-1-15,14 13 0 16,-14-13 1-16,18 22-1 15,-8-8 0-15,5 4 0 16,-1 1-1-16,1-2-1 16,-1 3 0-16,0-3 0 15,0 0-2-15,-5-4-1 16,5 7-7-16,-14-20-14 15,10 12-9-15,-10-12-1 16</inkml:trace>
  <inkml:trace contextRef="#ctx0" brushRef="#br0" timeOffset="497474.7425">15339 16763 12 0,'0'0'29'15,"0"0"-1"-15,-4-15-1 16,4 15-26-16,0 0 2 0,3-10 0 16,-3 10 2-16,0 0 0 15,0 0 1-15,0 0-1 16,0 0 1-16,4 15-2 15,-4-2 0-15,4 4-2 16,2 4-1-16,1 2 0 16,3 1-1-16,5 0 0 15,3 0-3-15,-3-9-8 16,3 3-23-16,-3-8-1 15,-3-3 0-15</inkml:trace>
  <inkml:trace contextRef="#ctx0" brushRef="#br0" timeOffset="521854.1802">9780 18224 3 0,'0'0'27'0,"0"0"0"15,0 0 1-15,0 0-25 16,53 12-2-16,-53-12 0 15,0 0 0-15,0 0 1 16,0 0 0-16,0 0 2 16,0 0 0-16,0 0 1 15,0 0 0-15,-20-40 0 0,20 40 1 16,0 0-1-16,-57-41 0 15,57 41-3-15,-51-26 1 16,51 26-2-16,-62-20-1 16,62 20 0-16,-66-14-1 15,66 14-1-15,-64-4 1 16,64 4 0-16,-55 6-1 15,55-6 0-15,0 0 2 16,-59 29-2-16,59-29 1 16,0 0 1-16,-19 55-1 15,19-55 1-15,5 46 0 16,-5-46-1-16,16 47 1 15,-16-47 0-15,22 50 0 0,-22-50 1 16,19 49 0-16,-19-49-1 16,9 50 2-16,-9-50-1 15,-3 46 2-15,3-46-2 16,-17 42 1-16,17-42 0 15,0 0-1-15,-59 51 1 16,59-51-1-16,-55 22 0 16,55-22-2-16,-64 6-1 15,64-6-2-15,-64-12-9 16,64 12-17-16,-47-37-5 15,47 37 2-15</inkml:trace>
  <inkml:trace contextRef="#ctx0" brushRef="#br0" timeOffset="522156.2104">9616 18042 42 0,'0'0'34'16,"62"-11"2"-16,-62 11-2 16,48-4-33-16,-48 4-1 15,0 0 1-15,55 28-1 16,-55-28 0-16,25 52-1 15,-25-52 0-15,15 79 0 16,-11-33-1-16,2 4-1 0,-1 2-3 16,3 2-3-16,-4-1-8 15,2-1-16-15,4 1 1 16,-7-4 0-16</inkml:trace>
  <inkml:trace contextRef="#ctx0" brushRef="#br0" timeOffset="522358.2306">9755 18574 34 0,'-25'-45'33'0,"25"45"2"15,0 0-1-15,0 0-27 16,-12-46-6-16,12 46-1 15,0 0-1-15,0 0-3 0,79-8-12 16,-79 8-15-16,68-3-4 16,-68 3 1-16</inkml:trace>
  <inkml:trace contextRef="#ctx0" brushRef="#br0" timeOffset="522702.265">10221 18276 58 0,'0'0'38'0,"0"0"-1"15,0 0-6-15,-26 44-32 16,26-44-1-16,14 50-2 15,-14-50 1-15,19 58 0 16,-19-58-1-16,21 58 1 16,-21-58 2-16,19 53 0 15,-19-53 2-15,19 44 2 16,-19-44 0-16,0 0 0 15,0 0 2-15,0 0-2 16,0 0-1-16,0 0-2 16,41-68-4-16,-41 68-6 15,6-70-9-15,-6 70-15 16,7-73-4-16,-7 73 2 15</inkml:trace>
  <inkml:trace contextRef="#ctx0" brushRef="#br0" timeOffset="523161.3109">10790 18222 50 0,'0'0'36'0,"0"0"0"16,0 0 0-16,0 0-36 15,0 0 0-15,0 0-2 0,0 0 2 16,-57 33-1-16,57-33 1 15,-37 43-1-15,37-43-1 16,-44 53 0-16,44-53 1 16,-32 65-1-16,32-65 1 15,-14 67 0-15,14-67 1 16,0 62-1-16,0-62 1 15,19 47 0-15,-19-47 0 16,0 0 1-16,57 24 0 16,-57-24 0-16,49-18 0 15,-49 18 1-15,51-43 1 16,-51 43-1-16,43-57 1 15,-43 57-1-15,28-65 0 16,-28 65-2-16,14-60-4 0,-14 60-6 16,2-49-16-16,-2 49-10 15,0 0-2-15,-12-48 1 16</inkml:trace>
  <inkml:trace contextRef="#ctx0" brushRef="#br0" timeOffset="523641.3589">11081 18262 46 0,'0'0'35'16,"0"0"-1"-16,0 0 0 16,-7 49-38-16,7-49 0 15,0 0 0-15,5 46 1 16,-5-46 0-16,0 0 0 15,14 52 2-15,-14-52 2 16,0 0 0-16,0 0 2 16,13 45-1-16,-13-45 2 15,0 0-1-15,0 0 0 16,0 0-1-16,0 0 1 15,0 0-2-15,0 0 0 16,20-59-2-16,-20 59 0 16,0 0 0-16,21-60 0 15,-21 60 1-15,28-41-1 0,-28 41 0 16,0 0 2-16,58-45-1 15,-58 45 1-15,47-4-1 16,-47 4 0-16,50 19-3 16,-50-19-1-16,48 36-6 15,-48-36-8-15,33 44-16 16,-33-44-1-16,27 50 0 15</inkml:trace>
  <inkml:trace contextRef="#ctx0" brushRef="#br0" timeOffset="524340.4288">11784 18305 8 0,'0'0'8'16,"0"0"-2"-16,52-21 1 15,-52 21 0-15,0 0 2 16,0 0 0-16,0 0 2 15,0 0 2-15,36-48 0 16,-36 48-1-16,0 0-1 16,0 0-1-16,-33-46-2 15,33 46-2-15,0 0-1 0,-46-21-2 16,46 21 0-16,0 0-1 15,0 0-2-15,-63 13 0 16,63-13-2-16,0 0-1 16,-25 43 0-16,25-43-1 15,0 0 0-15,0 55 0 16,0-55 0-16,0 0 2 15,26 48-1-15,-26-48 3 16,0 0 0-16,0 0 2 16,49 24 0-16,-49-24 1 15,0 0 0-15,0 0 0 16,47-35 1-16,-47 35-2 15,0 0 1-15,16-44-2 16,-16 44 0-16,0 0 0 16,0 0-1-16,0 0 0 0,0 0-1 15,0 0 0-15,0 0 0 16,0 0-1-16,27 49 1 15,-27-49-2-15,-1 65 2 16,1-65-1-16,-10 70 1 16,10-70 1-16,-15 74 1 15,15-74 0-15,-27 72 0 16,27-72 0-16,-37 57 1 15,37-57 0-15,-55 35-1 16,55-35 1-16,-65 13-1 16,65-13-4-16,-69-14-2 15,69 14-5-15,-63-37-21 16,63 37-3-16,-51-54-1 15</inkml:trace>
  <inkml:trace contextRef="#ctx0" brushRef="#br0" timeOffset="524941.4889">12349 18062 51 0,'0'0'38'0,"0"0"-1"15,-5 57-6-15,5-57-32 16,11 67-1-16,-3-26 0 15,-2 4 0-15,5 3-4 16,-7 2-5-16,5 0-10 16,-4 0-10-16,-3 0-5 15,3-2 0-15</inkml:trace>
  <inkml:trace contextRef="#ctx0" brushRef="#br0" timeOffset="525174.5122">12502 18295 36 0,'0'0'37'15,"0"0"-1"-15,0 0-4 16,62 64-38-16,-62-64-7 16,30 63-12-16,-30-63-9 0,25 68 0 15</inkml:trace>
  <inkml:trace contextRef="#ctx0" brushRef="#br0" timeOffset="525396.5344">12590 18196 30 0,'-2'-69'33'0,"2"69"-3"15,4-44-10-15,-4 44-53 0,0 0-1 16,0 0-2-16</inkml:trace>
  <inkml:trace contextRef="#ctx0" brushRef="#br0" timeOffset="525999.5947">12020 18432 18 0,'0'0'32'0,"0"0"0"16,0 0-1-16,0 0-29 16,0 0-2-16,-4 54 1 15,4-54 0-15,-2 45-4 16,2-45-3-16,-12 58-6 15,12-58-9-15,-12 60-11 0,12-60 1 16</inkml:trace>
  <inkml:trace contextRef="#ctx0" brushRef="#br0" timeOffset="527111.7059">13077 18264 13 0,'0'0'33'16,"0"0"-2"-16,0 0 2 15,0 0-31-15,0 0-2 16,0 0 1-16,0 0 0 15,-57 8 0-15,57-8 0 16,-46 8 0-16,46-8 0 16,-55 9-1-16,55-9 1 15,0 0-1-15,-59 22-1 16,59-22 0-16,0 0 0 15,0 0 0-15,0 0 0 16,-41 46 0-16,41-46 0 0,0 0 1 16,0 0 1-16,0 0-1 15,0 0 2-15,60 15 0 16,-60-15 0-16,0 0 1 15,48-17 0-15,-48 17 1 16,0 0-1-16,0 0 1 16,56-29-2-16,-56 29 0 15,0 0 0-15,0 0-1 16,0 0 0-16,0 0-1 15,0 0 0-15,0 0-1 16,0 0 1-16,15 40-1 16,-15-40 0-16,-6 44 1 15,6-44 0-15,-5 53 0 0,5-53 0 16,-11 59 0-16,11-59 1 15,-16 64-1-15,16-64 2 16,-24 58-1-16,24-58 0 16,-35 52 1-16,35-52 0 15,-50 43-1-15,50-43 3 16,-64 25-1-16,64-25-2 15,-74 6-6-15,74-6-12 16,-77-14-17-16,77 14-3 16,-63-30 1-16</inkml:trace>
  <inkml:trace contextRef="#ctx0" brushRef="#br0" timeOffset="528668.8616">13289 18204 6 0,'0'0'24'0,"-50"-27"0"16,50 27-22-16,0 0 0 16,0 0 1-16,0 0 1 15,0 0 1-15,0 0 1 16,0 0-1-16,0 0 2 15,-29 53-2-15,29-53 0 16,0 0-1-16,12 54-2 16,-12-54-1-16,11 50-1 15,-11-50-1-15,15 60 0 16,-15-60 1-16,17 62-1 15,-17-62 1-15,16 62 1 16,-16-62 0-16,14 55 0 16,-14-55 2-16,11 42-1 15,-11-42 0-15,0 0 2 16,0 0-1-16,0 0 1 0,0 0-1 15,0 0 1-15,0 0-2 16,0 0 1-16,0 0 0 16,32-50-2-16,-32 50 1 15,18-50-2-15,-18 50 1 16,27-50 0-16,-27 50-1 15,37-40 1-15,-37 40-3 16,0 0 0-16,72-23 0 16,-72 23 0-16,54 16-1 15,-54-16 0-15,56 38 0 16,-56-38 0-16,52 53 1 15,-52-53-2-15,47 59-4 0,-47-59-5 16,34 63-17-16,-34-63-4 16</inkml:trace>
  <inkml:trace contextRef="#ctx0" brushRef="#br0" timeOffset="529028.8976">13923 18142 28 0,'0'0'31'15,"0"0"0"-15,18-40-28 16,-18 40-1-16,0 0 2 16,0 0 0-16,0 0 0 15,0 0 1-15,0 0-1 16,0 0 0-16,46 7-1 15,-46-7 2-15,22 48-3 16,-22-48-1-16,28 70-2 16,-9-29-1-16,-4 5-3 15,3 0-3-15,1 3-5 16,-2 0-12-16,1-1-9 15,1-1 1-15</inkml:trace>
  <inkml:trace contextRef="#ctx0" brushRef="#br0" timeOffset="529307.9255">13950 18373 8 0,'0'0'31'0,"-48"-14"0"15,48 14 3-15,0 0-32 16,0 0 1-16,0 0 0 15,0 0 0-15,0 0-1 0,63-14-5 16,-63 14-9-16,71-11-19 16,-71 11-2-16,82-23 0 15</inkml:trace>
  <inkml:trace contextRef="#ctx0" brushRef="#br0" timeOffset="530676.0623">15210 18311 25 0,'46'15'28'16,"-46"-15"-23"-16,0 0-1 15,0 0 2-15,0 0 0 16,0 0 0-16,0 0 0 15,0 0 0-15,-51 1-2 16,51-1 0-16,-53 21-1 16,53-21-2-16,-63 35 1 15,63-35-3-15,-66 49 1 16,66-49-1-16,-57 53-1 15,57-53 1-15,-44 59-2 16,44-59 0-16,-22 53-1 16,22-53 1-16,0 0-2 0,20 51 2 15,-20-51 1 1,0 0 0-16,65 2 3 0,-65-2 2 15,55-26 2-15,-55 26 1 16,60-42 0-16,-60 42 0 16,52-49-1-16,-52 49 0 15,42-50-1-15,-42 50-1 16,29-44-2-16,-29 44 0 15,0 0-2-15,0 0-1 16,0 0 0-16,0 0 0 16,0 0 0-16,0 0-1 15,0 0 2-15,0 0-3 16,32 51-2-16,-32-51-10 15,14 46-13-15,-14-46-2 0</inkml:trace>
  <inkml:trace contextRef="#ctx0" brushRef="#br0" timeOffset="531124.1071">15339 18438 4 0,'23'-52'28'15,"-23"52"1"-15,0 0 0 16,0 0-28-16,58-9-1 16,-58 9 1-16,0 0 1 15,48 43 0-15,-48-43-1 16,25 42-2-16,-25-42 0 0,17 45 0 15,-17-45 0-15,18 49 1 16,-18-49 0-16,16 43 0 16,-16-43 1-16,0 0 1 15,0 0 1-15,0 0 0 16,0 0 1-16,0 0-1 15,0 0 1-15,26-47-1 16,-26 47 0-16,7-64 0 16,-7 64-1-16,18-69-1 15,-18 69-1-15,28-60-1 16,-28 60 1-16,0 0-1 15,66-44-1-15,-66 44 0 16,56 13-1-16,-56-13-2 16,58 46-1-16,-58-46-4 0,55 67-10 15,-55-67-10-15,54 75-2 16</inkml:trace>
  <inkml:trace contextRef="#ctx0" brushRef="#br0" timeOffset="531759.1706">16337 18335 13 0,'0'0'34'16,"0"0"1"-16,0 0-1 15,0 0-35-15,46-11 0 16,-46 11 1-16,0 0 1 15,0 0-1-15,0 0 0 16,-67-2 0-16,67 2 0 16,-62 15 0-16,62-15-1 15,-64 35 0-15,64-35-1 16,-57 46 0-16,57-46 1 15,-42 52 0-15,42-52-1 16,-21 53 2-16,21-53-1 16,-3 47 2-16,3-47 0 15,0 0 1-15,0 0 0 16,52 31 0-16,-52-31 2 0,47-27-1 15,-47 27 1-15,54-54-1 16,-54 54 1-16,52-85 0 16,-30 36-1-16,-2-4-1 15,-3-5 0-15,12 30-1 16,-12-85-2-16,-12 7 0 15,-1 18-1-15,-6 13 2 16,3 16-3-16,-3 10 1 16,2 49 0-16,0 0 2 15,0 0 3-15,0 0-3 16,0 0 0-16,28 72 0 15,-28-72 1-15,22 76-3 16,-11-30 2-16,3 4-4 16,3 4-3-16,-2 2 0 0,2 2-4 15,-4-2-6-15,9 2-8 16,-7-1-8-16</inkml:trace>
  <inkml:trace contextRef="#ctx0" brushRef="#br0" timeOffset="532310.2257">17320 18164 0 0,'0'0'31'0,"0"0"1"16,0 0-2-16,0 0-27 15,0 0 0-15,0 0 0 16,-24-49 0-16,24 49 0 16,0 0 2-16,-65-24-3 15,65 24 2-15,-60-8-3 16,60 8 1-16,-63 9-1 15,63-9-1-15,-52 35 0 16,52-35 0-16,-43 66-1 16,27-24-1-16,0 6-2 15,4 4-1-15,3 5-3 16,2-2-2-16,5 4-8 15,-3-4-10-15,4-2-4 16</inkml:trace>
  <inkml:trace contextRef="#ctx0" brushRef="#br0" timeOffset="532597.2544">16809 18485 20 0,'0'0'34'16,"0"0"1"-16,-47-18-1 0,47 18-32 15,0 0-2-15,0 0 1 16,48 9-1-16,-48-9-4 16,62 0-13-16,-62 0-15 15,81-13-1-15,-81 13 0 16</inkml:trace>
  <inkml:trace contextRef="#ctx0" brushRef="#br0" timeOffset="532928.2875">17445 18048 24 0,'0'0'35'0,"0"0"-1"15,0 0-1-15,0 0-33 16,58 7 0-16,-58-7 0 15,0 0-1-15,33 70 1 16,-33-70-2-16,14 76 2 16,-10-30-3-16,-4 3-3 15,7 4-5-15,-1 1-16 16,1 1-7-16,6-2 1 0</inkml:trace>
  <inkml:trace contextRef="#ctx0" brushRef="#br0" timeOffset="533478.3425">17723 18366 26 0,'0'0'36'16,"0"0"0"-16,0 0-2 0,0 0-36 15,0 45-1-15,0-45 1 16,0 0 0-16,49 23 1 15,-49-23-1-15,52-3 1 16,-52 3 1-16,58-26 1 16,-58 26 0-16,60-27 1 15,-60 27 0-15,62-37 0 16,-62 37 0-16,54-43 0 15,-54 43 0-15,37-41 0 16,-37 41-1-16,0 0-1 16,11-49 0-16,-11 49 1 15,0 0-1-15,0 0 0 16,-56-4-1-16,56 4 1 15,0 0-1-15,-63 49 1 16,63-49-1-16,-37 57 0 0,37-57 0 16,-30 71 0-16,30-71 1 15,-11 79 0-15,11-79 1 16,9 73-1-16,-9-73 1 15,38 64 0-15,-38-64 0 16,68 41-1-16,-68-41-2 16,89 18-3-16,-35-20-6 15,-3-3-10-15,8-8-8 16,-2-5-3-16,0-7-2 15</inkml:trace>
  <inkml:trace contextRef="#ctx0" brushRef="#br0" timeOffset="533815.3762">18526 18380 23 0,'-40'52'37'16,"40"-52"0"-16,0 0-3 15,0 0-33-15,-7 45 1 16,7-45 0-16,0 0-1 16,0 0-1-16,0 0 1 0,0 0-1 15,0 0 0-15,48 3 1 16,-48-3-1-16,0 0-2 15,0 0-4-15,0 0-27 16,0 0-2-16,52-31 0 16</inkml:trace>
  <inkml:trace contextRef="#ctx0" brushRef="#br0" timeOffset="534595.4542">16872 18378 31 0,'-57'32'33'0,"57"-32"0"16,0 0-28-16,0 0 0 15,0 0 2-15,0 0-1 16,0 0 1-16,0 0-1 0,0 0 0 16,0 0 0-16,0 0-3 15,0 0-1-15,0 0 0 16,49-15-1-16,-49 15 0 15,63-14 0-15,-63 14 1 16,76-14-2-16,-76 14 1 16,81-9 0-16,-81 9-2 15,80-7 2-15,-80 7-1 16,76-3 0-16,-76 3 1 15,73-4-1-15,-73 4 1 16,62-1 0-16,-62 1 2 16,46 1-2-16,-46-1 0 15,0 0-1-15,0 0 0 16,53 5 0-16,-53-5-3 0,0 0-4 15,0 0-9-15,0 0-21 16,0 0-4-16,0 0 2 16</inkml:trace>
  <inkml:trace contextRef="#ctx0" brushRef="#br0" timeOffset="535248.5195">18353 18661 22 0,'0'0'31'0,"0"0"2"15,0 0-25-15,0 0-1 16,-26 42 2-16,26-42-1 16,0 0 1-16,0 0 1 15,0 0-2-15,0 0 0 16,0 0-2-16,55-40-1 15,-55 40 1-15,0 0-2 16,72-48-1-16,-72 48 0 16,59-41-1-16,-59 41 0 15,66-46 0-15,-66 46 1 16,71-50-2-16,-71 50 0 15,75-54 1-15,-75 54-2 16,73-52-1-16,-73 52 1 16,69-45-2-16,-69 45 2 0,56-36-3 15,-56 36 2-15,0 0 0 16,63-38 1-16,-63 38-3 15,0 0 0-15,0 0 0 16,51-34-7-16,-51 34-6 16,0 0-24-16,0 0-3 15,0 0 3-15</inkml:trace>
  <inkml:trace contextRef="#ctx0" brushRef="#br0" timeOffset="535700.5647">18523 18016 38 0,'-48'12'37'16,"48"-12"1"-16,0 0-1 16,-60 28-36-16,60-28 0 15,0 0 1-15,0 0 0 16,-24 43 1-16,24-43-1 15,0 0-1-15,0 0 0 16,41 55-1-16,-41-55 2 16,50 47-4-16,-50-47 3 15,72 63-1-15,-72-63 0 16,86 73-1-16,-86-73 1 0,90 78 3 15,-41-40-2-15,-49-38 3 16,88 75-3-16,-88-75-1 16,80 65 1-16,-80-65 2 15,69 53-4-15,-69-53 2 16,56 40-2-16,-56-40 0 15,0 0-5-15,55 28-3 16,-55-28-23-16,0 0-7 16,0 0 1-16,0 0-1 15</inkml:trace>
  <inkml:trace contextRef="#ctx0" brushRef="#br0" timeOffset="536158.6105">19342 18246 40 0,'0'0'40'0,"33"46"-1"15,-33-46 0-15,0 0-38 16,16 56-1-16,-16-56 0 0,14 53 1 16,-14-53 1-16,14 59-1 15,-14-59 0-15,18 55 0 16,-18-55-1-16,19 55 1 15,-19-55 0-15,20 58-2 16,-20-58 0-16,18 52 1 16,-18-52 0-16,0 0 0 15,21 54 0-15,-21-54 0 16,0 0-1-16,0 0-3 15,0 0-7-15,0 0-21 16,0 0-7-16,0 0 1 16,0 0 1-16</inkml:trace>
  <inkml:trace contextRef="#ctx0" brushRef="#br0" timeOffset="536684.6631">19170 17681 57 0,'-9'13'40'0,"9"-13"0"15,0 0-1-15,0 0-38 16,1 10-1-16,-1-10 0 0,0 0 0 15,0 0 2-15,0 0-2 16,0 0 0-16,0 0 0 16,0 0-3-16,48 48-1 15,-48-48-9-15,0 0-20 16,0 0-5-16,0 0 0 15,0 0 0-15</inkml:trace>
  <inkml:trace contextRef="#ctx0" brushRef="#br0" timeOffset="537586.7533">19482 17663 47 0,'0'0'40'16,"9"19"-3"-16,-9-19 2 15,0 0-38-15,0 0 1 0,29 60 0 16,-29-60 1-16,29 67-1 16,-29-67 0-16,37 77-1 15,-15-35-1-15,0 6 1 16,0 2-4-16,1 2 2 15,-1 0 1-15,0 0-1 16,-1 0-3-16,-1-2 3 16,-2-1-1-16,-3-5 2 15,-15-44 5-15,26 69-3 16,-26-69 0-16,15 47-1 15,-15-47 3-15,0 0-2 16,0 0 2-16,0 0-2 16,0 0-2-16,0 0 0 15,0 0 0-15,0 0 2 0,0 0-2 16,0 0 1-16,53-61-1 15,-53 61-1-15,34-58-1 16,-34 58 2-16,50-56-4 16,-50 56 3-16,66-57 1 15,-66 57-1-15,77-53 0 16,-77 53 2-16,85-40 0 15,-85 40-1-15,89-23 0 16,-89 23-1-16,86 1 1 16,-86-1 0-16,75 23-3 15,-75-23 2-15,63 40-1 16,-63-40 2-16,46 50 2 15,-46-50-3-15,24 59-1 16,-24-59 2-16,6 59-1 0,-6-59 1 16,-13 56 3-16,13-56-2 15,-37 45 0-15,37-45 1 16,-57 33 1-16,57-33-2 15,-75 21 2-15,75-21-2 16,-82 14-1-16,82-14 0 16,-89 6 1-16,89-6-1 15,-88-5 1-15,88 5-1 16,-83-8 0-16,83 8 0 15,-69-10-2-15,69 10 0 16,-55-14-3-16,55 14-5 16,0 0-17-16,0 0-12 15,0 0-1-15,-33-43 0 16</inkml:trace>
  <inkml:trace contextRef="#ctx0" brushRef="#br0" timeOffset="538118.8065">20700 17700 59 0,'0'0'38'16,"0"0"-1"-16,0 0-6 16,0 0-31-16,29 52 1 15,-29-52 1-15,0 0 2 16,50 64-2-16,-50-64 0 15,38 57 1-15,-38-57-4 16,40 71 3-16,-40-71 0 16,39 84-2-16,-23-40-1 15,1 6 1-15,-5-3 1 16,1-1-4-16,-2-1 2 0,-6 1-2 15,-2-4 2 1,-3-42-2-16,-5 76 5 0,5-76-1 16,-9 62 0-16,9-62 2 15,-10 46-1-15,10-46 2 16,0 0-3-16,-11 43 2 15,11-43-6-15,0 0-4 16,0 0-23-16,0 0-9 16,0 0-2-16,0 0 0 15</inkml:trace>
  <inkml:trace contextRef="#ctx0" brushRef="#br0" timeOffset="538988.8935">21238 18081 57 0,'0'0'43'15,"-5"46"-3"-15,5-46 2 16,0 51-42-16,0-51 0 15,5 50 0-15,-5-50 0 16,9 41 2-16,-9-41-2 0,0 0 3 16,23 45-3-16,-23-45-1 15,0 0 2-15,0 0-4 16,52 48 4-16,-52-48-3 15,49 18 2-15,-49-18 0 16,58 3 1-16,-58-3-3 16,59-9 3-16,-59 9 2 15,58-21-3-15,-58 21 4 16,52-26-4-16,-52 26 1 15,49-32-1-15,-49 32 3 16,0 0-3-16,52-60 0 16,-52 60 0-16,0 0 0 15,14-61-1-15,-14 61-1 16,0 0 2-16,-34-48-1 0,34 48 1 15,-46-24-2-15,46 24 3 16,-59-14-1-16,59 14 0 16,-74-2 0-16,74 2 0 15,-83 11-2-15,83-11 2 16,-89 24 0-16,89-24-1 15,-81 35 1-15,81-35 0 16,-70 52-1-16,70-52-1 16,-50 62 1-16,50-62 0 15,-30 70 0-15,30-70 1 16,-6 72 0-16,6-72 0 15,23 67 3-15,-23-67-3 16,52 65 3-16,-52-65-1 16,75 56 1-16,-29-33-3 15,3-3 0-15,3-5 0 0,4-4 1 16,1-1-1-16,-3-6 0 15,2 0-1-15,-4-4 2 16,-2-1-1-16,-4-1 0 16,-46 2 0-16,82-5-1 15,-82 5 1-15,65-10 1 16,-65 10-2-16,47-11-1 15,-47 11-2-15,0 0-3 16,0 0-10-16,0 0-22 16,0 0-3-16,0 0 2 15,0 0 0-15</inkml:trace>
  <inkml:trace contextRef="#ctx0" brushRef="#br0" timeOffset="539222.9169">22194 18238 56 0,'0'0'40'0,"46"60"-7"16,-46-60-28-16,28 52-45 15,-28-52-2-15,0 0 1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1:59:38.07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9387 2051 8 0,'2'-11'27'0,"-2"11"2"15,-2-17 2-15,2 17-14 16,-10-13-2-16,10 13-2 15,-12-14-1-15,12 14-2 0,-23-14-1 16,9 12-2-16,-10-3-2 16,0 10-1-16,-9 0-1 15,-2 8-1-15,-4 12 0 16,-2 8 0-16,-2 10-1 15,2 7 1-15,1 13-1 16,6 4 0-16,5 5-1 16,7 1 0-16,8-5 0 15,8-6 0-15,10-5-1 16,6-9 1-16,12-6-5 15,5-17-2-15,16 2-30 16,-2-16 3-16,9 4-3 16,-4-11 2-16</inkml:trace>
  <inkml:trace contextRef="#ctx0" brushRef="#br0" timeOffset="434.0434">9464 2470 71 0,'-13'0'36'16,"-5"-1"-1"-16,2 17 1 15,-7 6-32-15,4 8-1 16,-3 2 1-16,4 11 0 15,-1-2-2-15,4 2 2 16,3-3-2-16,6-2 1 16,3-8-1-16,9-9 0 0,6-12 0 15,5-9-1-15,6-12-1 16,4-9 0-16,4-11 0 15,-1-11 0-15,-1-4 1 16,-2-2-2-16,-4 1 2 16,-6 5-1-16,-3 5 0 15,-5 12 1-15,-5 7-1 16,-4 19 0-16,-5 13 0 15,-2 11 0-15,-1 15-1 16,-1 3 1-16,2 5-2 16,3-2 0-16,5 1-3 15,2-17-1-15,19-5-30 16,-2-27-1-16,14-12 1 15,5-24-3-15</inkml:trace>
  <inkml:trace contextRef="#ctx0" brushRef="#br0" timeOffset="646.0644">9946 1861 86 0,'-17'17'36'16,"-9"15"0"-16,4 24 1 15,-7 5-31-15,3 14-5 16,1 8 1-16,4 8-3 15,5 4-1-15,5-6-2 16,8 2-2-16,1-20-5 16,17 10-24-16,-6-20 0 0,14-9-2 15,-3-20 3-15</inkml:trace>
  <inkml:trace contextRef="#ctx0" brushRef="#br0" timeOffset="932.0932">10117 2495 69 0,'-6'-11'37'0,"-6"-4"-1"15,1 14 2-15,-7-8-31 16,3 21-1-16,-6 1 0 15,5 15-2-15,-3 4-1 0,4 7 0 16,1 4-1-16,3 1 0 16,5-4-1-16,6-4 1 15,6-9-3-15,5-8 0 16,8-8-3-16,0-18-9 15,11 3-23-15,-2-18-3 16,8 1 2-16,-4-16-3 16</inkml:trace>
  <inkml:trace contextRef="#ctx0" brushRef="#br0" timeOffset="1133.1127">10312 2418 63 0,'-12'19'38'0,"3"16"-1"16,-6-4 1-16,5 18-15 0,-2-4-20 16,4 1 1-16,2-2-2 15,3-3 0-15,5-4-3 16,0-11-1-16,10-1-7 15,-12-25-27-15,28 5-1 16,-12-23-2-16,11-2 1 16</inkml:trace>
  <inkml:trace contextRef="#ctx0" brushRef="#br0" timeOffset="1286.1286">10380 2237 77 0,'-22'-17'37'15,"2"16"-1"-15,-2 2-2 16,6 5-28-16,9 9-19 0,-3-12-23 15,10-3 0-15,17 12-1 16,4-4 1-16</inkml:trace>
  <inkml:trace contextRef="#ctx0" brushRef="#br0" timeOffset="1638.1632">10508 2420 80 0,'-7'29'38'0,"3"10"0"15,-7-7 1-15,4 15-33 16,-3-9 0-16,5 2-1 15,0-5-2-15,4-2 0 16,5-7-1-16,5-7 1 0,4-8-2 16,5-11 0-16,5-10 0 15,2-7-2-15,1-8 2 16,1-6-2-16,-1-7 2 15,-3-2-2-15,-4 0 1 16,-3 7 0-16,-4 3 0 16,-5 8 0-16,-2 7 0 15,-5 15-1-15,0 0 1 16,-9 27 0-16,1 3-2 15,0 4 2-15,2 7-3 16,-1-3 0-16,6 9-4 16,-1-22-16-16,11 7-16 15,0-18 3-15,10-1-3 16,0-16-1-16</inkml:trace>
  <inkml:trace contextRef="#ctx0" brushRef="#br0" timeOffset="2141.2141">10921 2510 82 0,'-14'32'38'16,"-5"-5"-2"-16,5 12 2 15,-4-3-33-15,8 2 0 16,-1-4-1-16,7-6-1 15,2-4-1-15,5-8 0 16,-3-16-1-16,15 3 0 16,-6-13 0-16,3-8-1 0,0-7 0 15,0-4 0-15,2-6 1 16,-3-4-1-16,0 0 0 15,1 2-1-15,-1 5 2 16,-4 4-1-16,0 9 0 16,-7 19 1-16,11-9-1 15,-11 9 1-15,6 27-1 16,-3-4 1-16,-2 5 0 15,1 0 0-15,2-3-1 16,1-4 1-16,5-10 0 16,3-7 0-16,2-12 1 15,4-6-1-15,3-11 0 16,0-7 0-16,1-2 0 15,-3-2 0-15,-2 4 0 16,-5 3-1-16,-2 9 1 0,-11 20-2 16,9 0 1-16,-12 21-2 15,-3 18-1-15,-4 7-1 16,5 18-9-16,-10-10-23 15,9 20-3-15,-5-13 1 16,8 1-3-16</inkml:trace>
  <inkml:trace contextRef="#ctx0" brushRef="#br0" timeOffset="2823.2823">9267 3435 76 0,'-1'-34'36'0,"0"8"0"16,-12 1-1-16,2 15-29 15,-11 1-1-15,-1 16-1 16,-6 11-1-16,0 15 0 0,-5 9 0 16,2 12 0-16,0 6 0 15,4 3-1-15,5 1 0 16,7-2-1-16,8-6 1 15,8-6-2-15,10-9-1 16,8-11-1-16,11-9-1 16,7-12-1-16,11-3-5 15,-1-24-11-15,8 5-18 16,-3-15 1-16,6 1-1 15,-10-11 2-15</inkml:trace>
  <inkml:trace contextRef="#ctx0" brushRef="#br0" timeOffset="3253.3253">9474 3615 92 0,'-17'10'37'16,"-6"-5"0"-16,6 14 1 16,-8-6-34-16,5 12 0 15,-3 1 0-15,1 11-2 16,-1 0 0-16,3 8 1 15,3-4-2-15,5 3 1 16,7-6-1-16,6-4 1 16,7-14-2-16,7-9 1 15,9-11-1-15,1-11 0 16,5-12 1-16,3-7-1 15,-2-8 0-15,-2-3 0 16,-4-2 0-16,-3 2-1 0,-5 5 1 16,-7 4 0-16,-2 9 0 15,-4 6 0-15,-4 17 0 16,0 0 0-16,-8 4 0 15,1 13 0-15,2 10 0 16,-2 4 0-16,3 3-2 16,1 1 1-16,3 0-1 15,6-7-1-15,5-3-1 16,3-14-2-16,12 0-4 15,-4-26-14-15,13 9-14 16,-2-17 1-16,7 2-1 16,-6-11 2-16</inkml:trace>
  <inkml:trace contextRef="#ctx0" brushRef="#br0" timeOffset="3568.3568">9840 3707 74 0,'0'0'36'16,"-18"13"-1"-16,9 9 2 16,-7-4-25-16,4 11-7 15,-2 0-1-15,5 8-1 16,1-5-1-16,4 4 0 15,3-9 0-15,2-3 0 16,3-9-1-16,2-3 0 16,-6-12 0-16,17-9 0 15,-8-8 0-15,2-7 0 16,0-9 0-16,-1-4 0 15,-2-4 1-15,-1-2-1 16,-1 2 0-16,-1 2-1 16,-4 4 1-16,1 4 0 0,1 5-1 15,-1 8 1-15,5 4-2 16,0 3 0-16,5 3-2 15,0-3-1-15,8 8-6 16,-5-16-24-16,13 11-5 16,-3-14 1-16,6 10-2 15</inkml:trace>
  <inkml:trace contextRef="#ctx0" brushRef="#br0" timeOffset="4079.4079">10160 3263 87 0,'-21'-8'37'16,"12"21"1"-16,-8-3 1 15,10 19-32-15,-4 4-2 0,1 13-1 16,3 7-1-16,2 9 0 16,0 5-1-16,3 3-1 15,2-1 1-15,3-3-2 16,-1-7 2-16,1-7-2 15,2-13 0-15,-2-8 0 16,2-11 1-16,-5-20-1 16,11 1 0-16,-3-15 0 15,-1-11 1-15,2-9-1 16,0-5 0-16,1-4 0 15,-1-3 0-15,2 4 0 16,-1 4 0-16,0 8 0 16,0 6 0-16,0 11 0 15,2 9 0-15,3 11 0 0,0 8 0 16,2 7 0-16,0 6 0 15,0 4 0-15,-2 3 0 16,-2 1 0-16,-3-2 0 16,-8-1 0-16,-7 1 0 15,-7-4 0-15,-5-6 0 16,-6-2 0-16,-4-8 0 15,-3-5-1-15,2-7 0 16,1-9-1-16,6-2-1 16,5-9 0-16,11-2-2 15,2-6-3-15,17 9-4 16,-2-15-20-16,16 18-5 15,-2-8 0-15,12 12 0 16</inkml:trace>
  <inkml:trace contextRef="#ctx0" brushRef="#br0" timeOffset="4770.4769">10510 3660 91 0,'0'0'37'16,"-8"-16"1"-16,8 16-2 15,-22 5-28-15,10 6-2 16,-7 3-1-16,3 9-2 15,-2 2 1-15,4 9-2 16,1-2 0-16,8-1-1 16,5 0 1-16,7-6-1 15,7-8-1-15,5-8 0 16,8-10-1-16,2-9 1 0,0-11-1 15,1-5-1-15,-2-7 1 16,-6-2-1-16,-6 0 1 16,-5-1 0-16,-7 6 1 15,-6 5-1-15,-6 5 2 16,-1 7-1-16,-4 6 1 15,-1 7 0-15,2 4-1 16,2 4 1-16,4 2-1 16,6 1 1-16,0-11-1 15,15 17 0-15,-1-14 0 16,3 0 1-16,3-4-1 15,1-3 1-15,-1-1 0 16,-2 1-1-16,-3 0 1 16,-3 3-1-16,-3 0 1 15,-9 1 0-15,10 13 0 0,-8 2-1 16,-5 4 0-16,1 6 1 15,-2 5-1-15,1 1 0 16,0 4 0-16,0-3 0 16,1-4 0-16,4-6 0 15,2-7 0-15,5-10 1 16,1-13-1-16,4-9 1 15,0-10 0-15,3-4 0 16,2-8 1-16,0-2-1 16,-1-2-1-16,-2 4 1 15,-1 8 0-15,-3 8-1 16,-2 8 0-16,-10 15-1 15,12 0 0-15,-8 12 0 16,2 11-2-16,-1 0 0 0,5 9-3 16,0-6-2-16,9 14-7 15,-9-20-16-15,15 13-8 16,-6-17 0-16,8 6 0 15</inkml:trace>
  <inkml:trace contextRef="#ctx0" brushRef="#br0" timeOffset="5159.5159">11179 3654 92 0,'0'0'38'0,"-18"-19"0"16,7 24 1-16,-13 2-32 15,8 13-1-15,-4 5-2 0,2 10-1 16,0 3 0-16,3 2 0 15,6-2-1-15,3 3 0 16,6-9 0-16,6-5-1 16,3-14 0-16,6-9 0 15,5-11-1-15,1-9 0 16,2-10 0-16,-1-9 0 15,-1-4 0-15,1-4-1 16,-4 1 1-16,-6 3-1 16,-2 5 0-16,-2 8 0 15,-4 10 1-15,-4 16 0 16,0 0-1-16,-1 16 1 15,0 8 0-15,-2 4-1 16,3 3 0-16,2 1 0 0,4-4-3 16,3-9 0-16,10-3-8 15,-3-27-20-15,18 2-6 16,-6-24-1-16,12-2-1 15</inkml:trace>
  <inkml:trace contextRef="#ctx0" brushRef="#br0" timeOffset="5363.5363">11557 3156 98 0,'-20'13'38'16,"3"27"3"-16,-8 5-2 16,11 16-33-16,-8 6-1 15,9 9-2-15,2 2-1 16,4-2-1-16,6-1-2 0,2-13-2 15,8-4-3-15,-8-23-8 16,13 3-23-16,-11-23-3 16,5-3 1-16,-8-24-1 15</inkml:trace>
  <inkml:trace contextRef="#ctx0" brushRef="#br0" timeOffset="5543.5543">11341 3544 107 0,'0'0'40'16,"-12"-2"1"-16,17 15 0 15,-5-13-37-15,20 5-1 16,1-4-3-16,7-6-1 16,7 1-5-16,1-16-9 15,12 12-22-15,-8-15-4 0,5 13 1 16,-10-12-1-16</inkml:trace>
  <inkml:trace contextRef="#ctx0" brushRef="#br0" timeOffset="5891.5891">11636 3632 102 0,'-19'25'41'16,"12"3"1"-16,0-17-2 16,14-1-33-16,7-12-4 15,8-5-1-15,6-11 1 16,5-3-2-16,1-6 0 15,1-2-1-15,-4-1 1 16,-4 0-1-16,-11 5 0 0,-8 4 0 16,-8 9 0-16,-12 7 0 15,-7 7 1-15,-4 12 0 16,-5 6-1-16,-1 9 1 15,3 8 0-15,1 4-1 16,7 5 1-16,5-1-1 16,8 0-1-16,7-9-1 15,11-2-2-15,5-20-6 16,18 7-19-16,-1-30-11 15,18-4-1-15,0-23-2 16,15-6 1-16</inkml:trace>
  <inkml:trace contextRef="#ctx0" brushRef="#br0" timeOffset="6511.6511">12267 2685 90 0,'2'9'37'15,"-2"17"2"-15,-8 3-1 16,4 11-34-16,-4 5-3 16,0 7 1-16,1 3-2 15,-2-1 0-15,4-4-2 16,-2-8-4-16,10 4-14 15,-6-23-17-15,10-4 1 16,-7-19-2-16,11 0 1 16</inkml:trace>
  <inkml:trace contextRef="#ctx0" brushRef="#br0" timeOffset="6664.6664">12175 2975 112 0,'-8'13'41'16,"-1"-6"0"-16,11 10-3 15,-2-17-35-15,27 14-3 16,4-13-6-16,4-16-30 15,19 3-5-15,0-16 0 16,10 2-2-16</inkml:trace>
  <inkml:trace contextRef="#ctx0" brushRef="#br0" timeOffset="7917.7917">12886 2043 69 0,'0'0'36'15,"0"0"0"-15,0 0-1 16,-11 23-27-16,9 3-3 15,-5 4 0-15,3 11-2 16,-3 9-2-16,1 13 0 16,-2 2 0-16,1 2-1 15,2-1-1-15,0-5-1 16,6 1-6-16,-5-23-18 15,10 1-9-15,-2-22-2 16,9-3 1-16,-5-20-1 16</inkml:trace>
  <inkml:trace contextRef="#ctx0" brushRef="#br0" timeOffset="8112.8112">12878 2415 85 0,'-11'-20'38'16,"11"20"0"-16,-14-14 0 15,14 14-32-15,0 0-2 16,0 0-1-16,10 11-2 15,2-14-1-15,8-4-2 16,4-6-1-16,8-6-3 16,2-13-6-16,12 1-26 15,-6-15 1-15,3 3-2 16,-4-8 3-16</inkml:trace>
  <inkml:trace contextRef="#ctx0" brushRef="#br0" timeOffset="8301.83">13236 1905 62 0,'-12'24'37'16,"-6"12"0"-16,1 14 0 15,-7-3-14-15,8 15-20 16,-1 3 0-16,3 4-1 16,5-1-2-16,3-2-1 15,9-8-3-15,2-11-2 16,15 3-21-16,-3-19-10 15,7-5 1-15,-1-20-2 16,6-6 2-16</inkml:trace>
  <inkml:trace contextRef="#ctx0" brushRef="#br0" timeOffset="8744.8744">13324 2336 87 0,'-18'13'37'15,"6"16"1"-15,-3-6 0 16,8 7-34-16,0-1-1 15,8-1 0-15,4-6-1 16,7-2 0-16,5-13 0 16,8-8-1-16,2-12 0 15,3-7 0-15,0-9-1 16,1-5 0-16,-5-3 0 15,0-3 0-15,-5 5-1 16,-8 1 1-16,-4 8-1 16,-2 7 0-16,-7 8 0 15,0 11 0-15,-11 18 0 0,1 15 0 16,-2 18 0-16,-2 13 2 15,0 14 0-15,0 12 0 16,0 6 0-16,2 1 0 16,2-3 0-16,1-11 1 15,-1-11-2-15,0-11 2 16,-2-14-1-16,-2-13 0 15,-2-14 0-15,-1-13-1 16,-4-14 0-16,2-14-1 16,2-11-2-16,2-24-5 15,13 1-26-15,-2-20-7 16,11 4 4-16,3-8-5 15</inkml:trace>
  <inkml:trace contextRef="#ctx0" brushRef="#br0" timeOffset="9224.9224">13840 2369 79 0,'-5'-21'38'15,"5"21"0"-15,-17-22 1 16,10 18-33-16,-12 7-1 16,2 8 0-16,-9 9-1 15,5 9-1-15,0 3-1 16,4 5 0-16,5-1 0 15,6-1-1-15,8-7 0 0,8-6 0 16,7-13 0-16,6-13-1 16,6-15 0-16,1-11 0 15,2-11 0-15,-1-9-1 16,-2-6 1-16,-4-7-1 15,-3-2 1-15,-3 0 0 16,-6 10 0-16,-4 9 1 16,-4 7-1-16,-5 16 1 15,-3 13 0-15,3 10 0 16,-17 36 0-16,5 5-1 15,-1 10 0-15,1 10 0 16,4 5-1-16,2 2-1 0,9-6 0 16,7-12-2-16,9-9-2 15,3-18-4-15,17-1-24 16,-4-30-6-16,6-1 2 15,-4-22-1-15</inkml:trace>
  <inkml:trace contextRef="#ctx0" brushRef="#br0" timeOffset="9825.9825">14209 2337 87 0,'-13'32'38'0,"-7"-4"-1"16,6 17 1-16,-6-5-33 16,7 6 0-16,2-6-1 15,4-1-2-15,1-9 0 16,5-6 0-16,1-12-1 15,0-12 0-15,11-9-1 0,-1-12 1 16,2-11-1-16,2-9 0 16,1-2 1-16,0-6-1 15,0 1 0-15,-1 4 0 16,-3 6 0-16,-1 8 0 15,-6 9 0-15,1 5 0 16,-5 16 0-16,9-8 0 16,-9 8 0-16,17 9 0 15,-5-1 0-15,3 3 0 16,3-2 0-16,0 0 0 15,0-3 1-15,-2 1-1 16,-1-3 0-16,-3 1 0 16,-3-3 0-16,-9-2 0 15,10 3 0-15,-10-3 0 0,0 0 0 16,0 0 0-16,-2 12 0 15,-2 0 0-15,1 2 0 16,-3 7 0-16,-1 6-1 16,2 5 1-16,1 3 0 15,0 2 0-15,5-3 0 16,5-1 0-16,2-10 0 15,6-8 1-15,4-11-1 16,1-8 0-16,2-16 1 16,1-6-1-16,-3-11 1 15,-2-6-2-15,-7-3 1 16,-3-1-2-16,-7 2 1 15,-6 1-2-15,-4 14 1 16,-11 3-2-16,0 17-2 0,-11-2-7 16,10 25-23-16,-10-4-2 15,9 16 0-15,-1-7 0 16</inkml:trace>
  <inkml:trace contextRef="#ctx0" brushRef="#br0" timeOffset="10532.053">14859 2316 62 0,'0'0'37'15,"-14"-17"-1"-15,14 17 2 16,-26-7-25-16,15 16-4 0,-8-7-2 16,1 13-2-16,-3 2-1 15,0 10-1-15,2 3 0 16,1 4-1-16,5 2-1 15,4-1 0-15,6-1-1 16,10-10-1-16,9-4-2 16,9-20-3-16,20 0-29 15,-4-28-4-15,11 1 0 16,-3-21-1-16</inkml:trace>
  <inkml:trace contextRef="#ctx0" brushRef="#br0" timeOffset="10930.0929">15128 1880 95 0,'-13'24'39'16,"-7"5"2"-16,7 14-1 15,-6 4-36-15,5 5-2 16,1 2 1-16,2 8-1 15,-1 3 0-15,4 1-1 16,1-3 0-16,3-7-2 16,3-7 1-16,2-7 1 15,4-12-1-15,2-10 0 16,4-17 0-16,5-12 1 15,1-12-1-15,2-7 0 16,0-7 1-16,1-2-1 0,-3-1 0 16,-2 3 0-16,-2 7 0 15,-5 5 0-15,-8 23 0 16,9-10-1-16,-9 21 1 15,-1 8-2-15,0 9 0 16,-1 1-1-16,5 5-2 16,-2-9-3-16,13 9-13 15,-6-28-18-15,15 2 1 16,-3-29-2-16,12-2 2 15</inkml:trace>
  <inkml:trace contextRef="#ctx0" brushRef="#br0" timeOffset="11152.115">15478 1798 97 0,'-24'2'40'0,"10"30"1"16,-11 10-2-16,7 14-35 15,-3 8-1-15,3 6-1 16,2-1 0-16,5 6-3 15,6-6 0-15,4-4-4 16,11-3-3-16,-5-25-19 16,16 6-11-16,-4-22-1 15,9-3-1-15,-5-25 0 16</inkml:trace>
  <inkml:trace contextRef="#ctx0" brushRef="#br0" timeOffset="11755.1754">15552 2276 80 0,'-15'-15'39'16,"15"15"-1"-16,-22 16 2 15,15 5-33-15,-7 0-2 16,3 14-1-16,-2-1 0 16,6 7-1-16,2-5-1 15,4 2 0-15,3-5-2 16,5-9 1-16,5-8-1 15,4-10 0-15,2-12 0 16,2-11-1-16,2-10 1 16,-2-10-2-16,0-3 1 15,-3-5-1-15,-5 0 1 16,-4 0-1-16,-4 7 1 15,-3 6 0-15,-4 10 0 0,-3 7 0 16,6 15 1-16,-12-8 0 16,12 8 1-16,-5 15-1 15,6-3 0-15,2 3 1 16,5-2-1-16,4 2 1 15,1-2-1-15,1 1 1 16,2-4 0-16,-1 0-1 16,0 0 1-16,-2 0 0 15,-2 0 0-15,-3 8-1 16,-4-2 1-16,-2 6-1 15,-2 1 1-15,-3 3-1 16,-1 2 0-16,-2 1 1 16,1-4-1-16,-2-4 0 15,2-3-1-15,2-7 2 0,3-11-1 16,0 0 0-16,8-20 0 15,3-5 0-15,0-5 1 16,3-8-1-16,-2-3 0 16,1-2 0-16,1 3 0 15,-5 5 0-15,-1 9-2 16,-3 2 0-16,-1 11-3 15,-3 3-2-15,9 16-11 16,-10-6-20-16,10 6 0 16,-10-6-2-16,24 8 1 15</inkml:trace>
  <inkml:trace contextRef="#ctx0" brushRef="#br0" timeOffset="11953.1952">16008 2276 90 0,'-13'12'40'0,"5"16"1"16,-7-9-3-16,4 19-33 15,0-1-2-15,4 8 0 16,-1-2-2-16,3-2-2 16,8-2-2-16,0-13-4 15,14 3-16-15,-6-32-17 16,8 2 2-16,-5-23-3 15,8-5 2-15</inkml:trace>
  <inkml:trace contextRef="#ctx0" brushRef="#br0" timeOffset="12087.2086">16035 2056 100 0,'-7'-18'38'0,"-3"7"-1"16,10 11-16-16,4 13-58 16,-4-13-1-16,17 29-1 15,-3-15-1-15</inkml:trace>
  <inkml:trace contextRef="#ctx0" brushRef="#br0" timeOffset="12305.2304">16322 2208 89 0,'-14'12'41'0,"-11"-5"1"16,4 12-1-16,-10-3-34 16,8 10-2-16,2 2-2 15,5 7-1-15,6 0-1 0,9 1 0 16,9-5-1-16,6-7-3 15,10-3-3-15,-3-26-15 16,14 12-19-16,-9-24-1 16,2-1-2-16,-11-12 1 15</inkml:trace>
  <inkml:trace contextRef="#ctx0" brushRef="#br0" timeOffset="13089.3087">13500 3304 82 0,'-6'24'38'0,"1"17"-1"16,-5-1 3-16,2 16-30 15,-5 0-6-15,3 7 0 16,-4 0-1-16,6-3-1 15,-3-2 0-15,6-8-1 16,2-15 0-16,3-10-1 16,0-25 1-16,12-8-1 0,-2-21 0 15,2-13 1-15,2-13-1 16,0-10 1-16,2-11-1 15,1-8 2-15,-2-1-2 16,3 3 1-16,-1 7-1 16,-3 9 1-16,-3 12 0 15,2 12 0-15,-5 19 0 16,2 18 1-16,-3 15-1 15,-2 21 0-15,2 15-1 16,-1 12 1-16,3 10 1 16,-2 8-2-16,5 4 0 15,-1 1-1-15,2-2-1 16,0-10-1-16,3-7-1 15,-5-14-5-15,9 1-13 0,-12-30-17 16,5-2 1-16,-13-17 0 16,5-14 0-16</inkml:trace>
  <inkml:trace contextRef="#ctx0" brushRef="#br0" timeOffset="13267.3264">13578 3556 78 0,'-14'-4'39'15,"2"-6"-1"-15,12 10 2 16,0 0-14-16,0 0-25 15,19-2 0-15,5-1-2 16,6 2-2-16,5-4 0 16,6 5-4-16,-4-15-20 15,9 16-10-15,-10-14 0 0,7 12 1 16,-9-10-1-16</inkml:trace>
  <inkml:trace contextRef="#ctx0" brushRef="#br0" timeOffset="13574.3572">14022 3373 70 0,'-5'13'38'0,"-8"-10"-2"15,6 13 2-15,-9-13-22 16,9 13-5-16,-8-8-2 15,4 11-2-15,-5 2-1 16,1 10-2-16,-1 4 0 0,0 6-2 16,1 4 0-16,2 0-1 15,6 1 0-15,6-5-1 16,6-7 0-16,9-13-2 15,10-9 0-15,5-15-2 16,8-7 0-16,2-19-6 16,12 6-12-16,-8-25-18 15,6 7 3-15,-12-9-1 16,3 7 0-16</inkml:trace>
  <inkml:trace contextRef="#ctx0" brushRef="#br0" timeOffset="13774.3772">14275 3439 106 0,'-13'12'38'0,"6"17"2"0,-5-10-2 15,3 11-35-15,2 2 2 16,5 3-2-16,-3 0 0 16,6 0-1-16,2-2-2 15,0-6-2-15,8-4-4 16,-11-23-10-16,24 13-22 15,-11-27-1-15,9 1 1 16,-6-22-3-16</inkml:trace>
  <inkml:trace contextRef="#ctx0" brushRef="#br0" timeOffset="13907.3906">14270 3149 102 0,'-17'-16'36'0,"2"5"-2"0,6 6-9 15,11 20-61-15,-2-15 0 16,21 15 0-16,0-7-3 15</inkml:trace>
  <inkml:trace contextRef="#ctx0" brushRef="#br0" timeOffset="14308.4307">14704 3450 106 0,'-32'13'40'0,"3"17"2"15,-6-11-3-15,5 11-33 0,2 4 0 16,10 2-3-16,6-3 1 16,7-5-2-16,11-5 0 15,9-13-2-15,8-10 1 16,6-11-1-16,7-16-1 15,1-10 1-15,3-13 0 16,-1-8 0-16,-6-10 0 16,-2 1 0-16,-6 0 0 15,-5 7 0-15,-8 9 0 16,-3 11 0-16,-7 17 0 15,-2 23 0-15,-13 18 0 16,-2 27 0-16,-2 19 0 16,-1 11-2-16,3 11-1 15,-2-4-11-15,17 14-11 0,-8-24-15 16,21-7 0-16,1-28-4 15,19-19 1-15</inkml:trace>
  <inkml:trace contextRef="#ctx0" brushRef="#br0" timeOffset="15505.5504">16212 2917 49 0,'0'0'36'16,"0"0"-1"-16,-11 0 1 15,11 14-15-15,0-14-14 16,0 0-1-16,0 0 0 15,0 0-1-15,14 4-2 16,-4 0 1-16,4 0-1 16,6 2-1-16,7-2 0 15,7 0 0-15,12-3-1 16,8-6 0-16,7-2 0 15,11-5-1-15,3-9 1 0,2-5 0 16,1-1-1-16,-3-2 1 16,-9 1-2-16,-9 2 1 15,-12 4 0-15,-12 5 0 16,-14 5-2-16,-11 4 2 15,-8 8-1-15,-19-8 1 16,-6 3 0-16,-5 0-1 16,-5-2 2-16,-4-3-2 15,-2-3 2-15,1-4-1 16,2-5 1-16,2 1-2 15,5-5 2-15,4 3 0 16,4 1 0-16,5 6 0 16,6 0-1-16,4 8 1 15,8 8-1-15,0 0 0 0,11 11 0 16,7-1 1-16,8 3-1 15,8 1 0-15,8 2 1 16,6 1 0-16,8-2-1 16,1-2 1-16,-2 5-1 15,-6-1 2-15,-7 5-1 16,-8 7 0-16,-14 8 0 15,-14 2 0-15,-15 7 0 16,-12 5 1-16,-12 4-1 16,-10 2-1-16,-9-1 0 15,-4-4 0-15,2-5 0 16,1-6 0-16,11-6-3 15,6-12 0-15,12-4-4 16,3-23-10-16,21 4-20 16,13-15-3-16,6 3-1 0,3-18-2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1:20.09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11655 16578 16 0,'6'-18'34'0,"-1"-6"4"16,2 1-3-16,-4-15-16 15,4 22-12-15,-12-7-2 16,-4 16 0-16,-9 0 1 15,-4 14-1-15,-8 6-1 16,-4 12-1-16,-6 8 0 16,1 8 0-16,-3 5-1 15,6 6 0-15,4 0 0 0,8 0 0 16,5-1-1-16,11 0 0 15,8-5-1-15,7-4-1 16,8-1-2-16,6-12-3 16,10 3-7-16,-5-17-26 15,17-2 0-15,-2-23-2 16,6-4 2-16</inkml:trace>
  <inkml:trace contextRef="#ctx0" brushRef="#br0" timeOffset="391.039">11866 16808 53 0,'-9'-8'37'15,"-4"5"0"-15,-2 10-15 16,-6-10-14-16,5 9-1 16,-3-4-1-16,2 8-1 0,1-1-2 15,2 7 1-15,-1 0-1 16,5 12-1-16,-2-5 0 15,5 5 0-15,3-1-1 16,4-4 0-16,4-5 0 16,5-6-1-16,3-11 0 15,6-11 0-15,6-7 1 16,4-12-1-16,0-8 0 15,2-3 1-15,-2-3-1 16,-1 2 1-16,-5 7-1 16,-4 8 0-16,-9 9 1 15,-9 17-1-15,0 0 0 16,-6 33 0-16,-5-1 0 15,1 8-1-15,1 5 0 0,0-4-1 16,8-4-1-16,5-20-2 16,16-6-6-16,-1-30-26 15,16-5-2-15,0-33 0 16,11-4-1-16</inkml:trace>
  <inkml:trace contextRef="#ctx0" brushRef="#br0" timeOffset="595.0595">12240 16197 60 0,'-14'15'40'15,"-6"9"0"-15,4 32 1 16,-6 6-34-16,7 13-4 16,2 3 0-16,4-2-1 15,7-1-2-15,3-5-1 16,8-7-2-16,3-13-3 0,12 6-16 15,-5-29-18-15,9-3-1 16,0-15 1-16,5-3 0 16</inkml:trace>
  <inkml:trace contextRef="#ctx0" brushRef="#br0" timeOffset="1066.1066">12549 16704 47 0,'-7'-3'39'16,"-3"10"-1"-16,-8-8 1 15,3 5-27-15,-3-2-8 16,0 2-1-16,-2-3 0 0,1 3 0 16,0 0-2-16,3 6 1 15,0 5 0-15,3 7-1 16,0 4 0-16,3 10 0 15,3 0-1-15,5 3 1 16,4-2-2-16,5-6 0 16,7-5-2-16,4-10 0 15,9-9-2-15,1-17-2 16,12 3-5-16,-8-23-12 15,12 8-12-15,-11-14 1 16,10 12 12-16,-16-18 10 16,5 16 7-16,-10 2 8 15,-8 0 5-15,2 18 14 16,-15-10 13-16,-1 16 0 0,0 0-10 15,4 11-9-15,-12-1-6 16,6 9-4-16,-2 3-2 16,1 5-1-16,0 0 0 15,3 6-1-15,0-3-1 16,2-5 0-16,4-1-2 15,0-11-2-15,7 0-5 16,-13-13-31-16,19-15 2 16,-9-13-3-16,8-2 3 15</inkml:trace>
  <inkml:trace contextRef="#ctx0" brushRef="#br0" timeOffset="1218.1217">12812 16547 56 0,'-12'-28'41'0,"-7"-2"-1"0,5 21 0 15,-6-3-31-15,8 14-4 16,12-2-6-16,-10 13-2 15,13 2-5-15,-3-15-28 16,14 15-4-16,-2-9-1 16,9 10 1-16</inkml:trace>
  <inkml:trace contextRef="#ctx0" brushRef="#br0" timeOffset="1645.1639">12986 16672 35 0,'0'0'37'0,"-1"15"2"15,1-15-1-15,-2 14-22 0,2-14-8 16,0 0-2-16,-11 15-1 16,8-2-1-16,-4 1-1 15,-1 4 0-15,-1 4-1 16,0 4 0-16,-1 6 0 15,4 2-1-15,0 1-1 16,2-4 1-16,5-2-1 16,4-9 0-16,5-5 0 15,5-9 0-15,6-12 1 16,6-14-1-16,1-8 1 15,3-4 0-15,0-5-1 16,-2 0 1-16,-5-3-1 16,-3 7 1-16,-8 7-1 15,-2 8 0-15,-11 18 0 16,0 0 0-16,0 0-1 0,-4 27 1 15,-1 0-1-15,-1 1-1 16,5 5-1-16,0-1-1 16,8-2-3-16,-2-19-6 15,15 2-27-15,-5-16 0 16,11 0-2-16,-3-14 2 15</inkml:trace>
  <inkml:trace contextRef="#ctx0" brushRef="#br0" timeOffset="2134.2134">13362 16714 53 0,'-7'14'39'0,"-6"-3"0"16,7 12 1 0,-5-3-33-16,6 5-3 0,-2 3-1 15,4 2 0-15,2-6-1 16,1 4-1-16,0-9 0 15,3 0 0-15,-3-19 0 16,8 9-1-16,-8-9 0 16,13-17 0-16,-5 2 0 15,0-7 0-15,-1-1 0 16,1-4 0-16,0 4 0 15,-2 1 0-15,0 4 0 16,0 4 0-16,-3 4 0 16,-3 10 0-16,0 0 0 15,0 0 0-15,5 21 1 16,-6-3-1-16,1 1 0 15,2 0 1-15,2-4 0 0,-4-15 0 16,14 10 0-16,2-17 0 16,3-10 1-16,6-7-1 15,1-9 1-15,4 1-1 16,0-5 0-16,-3 8 0 15,-3 4-1-15,-6 12 0 16,-7 15 0-16,-7 11 0 16,-8 18-1-16,-6 6 0 15,-3 18-1-15,-2-2-1 16,2 8-3-16,-6-14-24 15,12 4-10-15,-2-17-3 16,10-5 2-16</inkml:trace>
  <inkml:trace contextRef="#ctx0" brushRef="#br0" timeOffset="2793.2793">11546 17556 10 0,'13'-14'34'16,"-6"0"1"-16,-5-2 1 16,-2 16-22-16,-11-19-3 15,2 15-1-15,-15 0 0 16,2 10-2-16,-11 1 1 15,0 8-2-15,-4 2 0 16,2 9-2-16,-1-1 0 16,36-25 0-16,0 0-2 15,-39 63 0-15,39-63-1 16,-15 50 0-16,15-50 0 15,0 48-4-15,0-48 2 16,0 0-3-16,35 58-3 16,-35-58-30-16,45 18-6 0,5-15-1 15,12-7-2-15</inkml:trace>
  <inkml:trace contextRef="#ctx0" brushRef="#br0" timeOffset="3208.3208">11745 17398 70 0,'-11'5'41'16,"3"2"0"-16,5 8 0 16,-5 3-39-16,2 7 2 15,-2 3-2-15,1 7 1 16,-1 5-1-16,8-40 1 15,-8 50-1-15,8-50-1 0,-6 56 2 16,6-56-3-16,-5 56 2 16,5-56-2-16,2 50 2 15,-2-50-2-15,0 0 1 16,14 47-1-16,-5-48-1 15,8 4 2-15,4-10-2 16,0-12 2-16,-2-11-2 16,3-3 1-16,-6-5 0 15,-2 13 1-15,-14 25-1 16,11-3 0-16,-10 16 0 15,-1-13-3-15,0 0 4 16,0 0-2-16,4 56 1 16,-4-56-5-16,0 0 1 0,14 51-3 15,-14-51-24-15,0 0-10 16,35 21-1-16,-2-23-1 15</inkml:trace>
  <inkml:trace contextRef="#ctx0" brushRef="#br0" timeOffset="3426.3426">12122 17264 67 0,'-9'-8'43'0,"3"19"-2"16,-1 10 2-16,5 21-35 15,-6 0-4-15,3 11 0 16,0 8-2-16,5-61 0 15,-5 66-1-15,5-66-1 0,0 70-2 16,0-70-2-16,2 65-2 16,-2-65-30-16,10 65-5 15,-10-65-2-15,0 0 1 16</inkml:trace>
  <inkml:trace contextRef="#ctx0" brushRef="#br0" timeOffset="4268.4268">12327 17625 50 0,'-12'-5'40'0,"12"5"-1"15,-20-7 0-15,20 7-32 16,-18 0-3-16,9 4 1 16,-4-1-1-16,4 7-1 15,-4 4 1-15,5 6 0 16,8-20-2-16,0 0 1 15,0 0 0-15,-15 60-2 16,15-60 0-16,0 0 0 16,3 51-1-16,-3-51 0 0,0 0-1 15,16 32 1-15,2-31-1 16,11-3 2-16,-6-17-2 15,6-5 2-15,-6-15-1 16,-1-6 0-16,-11-1-1 16,-13 16 1-16,-5 4 0 15,-5 9 0-15,-1 7-1 16,-2 6 1-16,0 9 0 15,3 3 0-15,4 4 0 16,5 0 0-16,4 3 0 16,7-4 0-16,5-2 0 15,4-7 0-15,5-1 0 16,7-3 1-16,-1-2-1 0,0 3 1 15,-3-2 0-15,-2 4 0 16,-7 4-1-16,-3 4 1 16,-13-9-1-16,9 29 0 15,-9-29 0-15,0 0 0 16,0 0 0-16,-9 52 0 15,9-52 0-15,0 0-1 16,0 0 1-16,-11 51 0 16,11-51 2-16,-3 11-1 15,3-11-1-15,10-7 1 16,-5-10 1-16,10-8-1 15,-1-9 0-15,5-1 0 16,-8-3-2-16,-3 15 2 16,-3 5-1-16,0 4 0 0,-1 2-1 15,-4 12 0 1,15-14-2-16,-1 6 0 0,4 6-3 15,1-4-2-15,12 16-26 16,-5-9-6-16,5 7-3 16,-6-5 1-16</inkml:trace>
  <inkml:trace contextRef="#ctx0" brushRef="#br0" timeOffset="4523.4523">12839 17547 39 0,'0'0'40'0,"1"-13"1"0,-1 13-1 16,0 0-22-16,3 10-11 15,-6 8-3-15,3 8 0 16,-2 7-2-16,2-33 0 15,0 0-2-15,-2 60 1 16,2-60-1-16,0 0-3 16,0 60-3-16,0-60-32 15,0 0-1-15,4 46-2 16,9-43 1-16</inkml:trace>
  <inkml:trace contextRef="#ctx0" brushRef="#br0" timeOffset="4650.465">12893 17492 45 0,'-14'-45'38'0,"4"11"1"16,-7 0-1-16,8 11-31 0,-5 9-4 15,3 10-8-15,11 4-31 16,-3 17 0-16,11-3-4 16,0-3 2-16</inkml:trace>
  <inkml:trace contextRef="#ctx0" brushRef="#br0" timeOffset="5190.519">13192 17505 48 0,'-7'-12'39'0,"7"12"-1"16,-8-6 1-16,8 6-32 16,-12 6-3-16,1 5 1 15,-7 1-1-15,0 8 0 16,-3 3-1-16,-2 6 0 15,2 4 0-15,21-33-1 16,0 0 0-16,-27 56-1 16,27-56 0-16,0 0 0 15,-8 50 0-15,22-27-1 16,-1-15 1-16,15-5 0 15,-1-23 0-15,10-8-1 16,-4-18 1-16,3-7-1 0,-12-5 1 16,-4 1-1-16,-7 3 0 15,-6 3 0-15,-3 10 0 16,-1 7-1-16,-3 11 1 15,0 23 0-15,0 0 0 16,-6 15 0-16,4 20 0 16,0 8 0-16,1 11-1 15,1 4 0-15,0-58 0 16,4 67-2-16,-4-67 0 15,6 64-4-15,-6-64-20 16,19 60-12-16,-19-60-1 16,0 0-1-16</inkml:trace>
  <inkml:trace contextRef="#ctx0" brushRef="#br0" timeOffset="5574.5574">13410 17580 50 0,'7'10'41'15,"-7"-10"-2"-15,18 19 2 16,-8-15-33-16,10 2-1 16,0-6-1-16,5 0-2 15,0-4 0-15,1 0-2 16,-3-11 0-16,0-1-1 15,-5 0-1-15,-5-1 1 16,-7-1-1-16,-7 4 0 0,-7-3 0 16,-8 4-1-16,-5 10 1 15,-6 4 0-15,-4 7 0 16,0 7 0-16,0 11 0 15,0 6 1-15,5 6 0 16,26-38 0-16,0 0-1 16,-25 64 0-16,25-64 1 15,0 0-2-15,3 64-1 16,-3-64-2-16,0 0-14 15,49 43-23-15,-25-44 0 16,39-2-3-16,9-19 1 16</inkml:trace>
  <inkml:trace contextRef="#ctx0" brushRef="#br0" timeOffset="6153.6153">13983 16907 56 0,'0'0'40'16,"0"0"-2"-16,7 33 0 15,-6-3-36-15,0 5 1 16,0 10 0-16,-1 6-1 15,0 5-1-15,-1 1 0 16,3-5-2-16,-5-9-4 16,11-1-32-16,-11-15 0 15,4-5-3-15,-1-22 2 16</inkml:trace>
  <inkml:trace contextRef="#ctx0" brushRef="#br0" timeOffset="6326.6326">13923 17200 70 0,'-8'-11'42'16,"8"11"1"-16,15 0-2 15,0 0-36-15,14-4-2 16,4-4-1-16,11 3-2 16,3-9-3-16,9 9-15 15,-8-10-24-15,6 7 0 16,-10-5-3-16,3 5 2 15</inkml:trace>
  <inkml:trace contextRef="#ctx0" brushRef="#br0" timeOffset="9611.961">14587 16821 28 0,'1'-25'36'0,"3"10"0"16,-5-6 0-16,4 6-23 15,-3-7-9-15,4 6 0 16,-2 0 0-16,-2 16 0 15,0 0-1-15,0 12 1 16,-6 14-1-16,-1 15 0 16,-3 7-2-16,-3 9 1 15,0 9-1-15,-1 4 1 16,3-1 0-16,1-3 0 15,7-6-1-15,4-14 1 16,8-12 0-16,8-18-1 16,7-18 0-16,6-19 0 15,4-10-1-15,4-10 0 0,-2-8 0 16,-3 1-1-16,-4-2 1 15,-6 6-1-15,-6 10 2 16,-6 10-2-16,-5 10 1 16,-6 14-1-16,-4 15 1 15,-3 7 1-15,2 14-2 16,0 8 2-16,1 4 0 15,5 1 0-15,5 0 0 16,6-12 1-16,6-8-1 16,7-12 0-16,6-13 1 15,2-15-2-15,2-8 1 16,-1-11-1-16,-3-7 1 15,-3-3-1-15,-6-8-1 16,-6 1 0-16,-3 1-2 0,-7 3-1 16,-2 6 0-16,-4 5-4 15,2 15-4-15,-7-6-27 16,5 23 0-16,0 0-1 15,11 17 2-15</inkml:trace>
  <inkml:trace contextRef="#ctx0" brushRef="#br0" timeOffset="10092.0091">15563 17110 16 0,'5'-12'7'0,"-5"12"4"16,-10-24 4-16,-1 15 5 0,-15-9 2 15,7 11 2-15,-17-10-8 16,11 14-4-16,-14 0-3 16,10 12 0-16,-7 3-2 15,6 12 1-15,-2 5-2 16,8 13-1-16,0 3-1 15,9 0 0-15,4 0-1 16,11-7 0-16,7-6-1 16,12-14 0-16,9-12-1 15,8-19-1-15,7-10 1 16,4-10-1-16,0-9-1 15,-2-2 1-15,-4-3-1 16,-9 3 1-16,-10-2-1 16,-8 14 1-16,-11-1-1 15,-3 16 1-15,-7 2-1 0,-6 15 1 16,1 9 0-16,-2 9-1 15,3 14 1-15,3 1 0 16,5 12-1-16,3-5 1 16,9 2-2-16,4-14 0 15,11-5-2-15,2-17-2 16,12-5-12-16,-5-26-20 15,15-8 1-15,-9-23-3 16,9-1 3-16</inkml:trace>
  <inkml:trace contextRef="#ctx0" brushRef="#br0" timeOffset="10272.0271">15940 16557 57 0,'-6'-16'38'0,"-13"10"-1"16,6 34-1-16,-11 10-27 16,8 29-3-16,-5 13-4 15,3 10 1-15,-1 6-2 16,4-3-1-16,7-6-2 15,2-16-1-15,11-5-11 16,-1-31-24-16,12-17-1 16,-4-22-1-16,10-11 2 15</inkml:trace>
  <inkml:trace contextRef="#ctx0" brushRef="#br0" timeOffset="10458.0457">15740 16824 74 0,'-9'4'42'0,"13"12"-2"15,-4-16 1-15,15 13-38 16,2-12-4-16,6-3 0 16,9-2-2-16,2-4-3 15,10 10-31-15,-9-12-3 16,7 10-1-16,-9-7 1 15</inkml:trace>
  <inkml:trace contextRef="#ctx0" brushRef="#br0" timeOffset="11134.1133">16026 16964 60 0,'1'18'42'0,"-1"-18"-4"15,7 25 3-15,-7-25-39 16,14 10 0-16,0-16-1 16,5 3 0-16,1-8 0 15,0-1 0-15,-1-4 1 16,-2-1-2-16,-5-1 1 15,-5 2 0-15,-5 5-1 16,-9-2 0-16,-7 8-1 16,-5 4 1-16,-5 4-1 15,-4 12 1-15,-4 4-1 16,0 7 2-16,2 9 0 0,4 2 1 15,4 3-1-15,8-3 1 16,9-4-1-16,10-8 1 16,12-10-1-16,9-11-1 15,6-11 1-15,10-6-1 16,3-8 1-16,-1-1-1 15,1-4 1-15,-6 3-1 16,-5 3 1-16,-6 5 0 16,-6 7-1-16,-8 4 0 15,-14 4-1-15,10 13 1 16,-13 4-1-16,-4 5 1 15,0 7-1-15,-1 1 1 16,0 3 0-16,1-3 1 16,3-8-1-16,3-1 0 15,1-8 1-15,0-13-1 0,8-2 1 16,-2-10 0-16,1-9 0 15,2-1 0-15,-1-7 0 16,2-3-1-16,2-5 2 16,-4-1-2-16,5-1 1 15,0 3-2-15,2 2 1 16,2 4-2-16,5 4 0 15,3 4-2-15,8 11-4 16,-3-7-18-16,15 18-15 16,0-9 0-16,9 11-1 15,2-8 1-15</inkml:trace>
  <inkml:trace contextRef="#ctx0" brushRef="#br0" timeOffset="11669.1667">17068 16820 57 0,'0'0'38'0,"0"0"-1"15,0 0-1-15,-10 22-31 16,4 8-2-16,-4 8 1 0,3 10-1 16,-5 10-1-16,4 8 1 15,0 0-2-15,5-3 0 16,3-4-3-16,1-16-1 15,8-5-5-15,-11-18-29 16,17-12-2-16,-6-23-1 16,6-6 3-16</inkml:trace>
  <inkml:trace contextRef="#ctx0" brushRef="#br0" timeOffset="11833.1832">16932 17100 74 0,'-24'-5'40'0,"16"10"1"15,8-5-1-15,0 0-34 16,24 0-3-16,11-8-1 0,12-9-3 15,7-5-3-15,9 6-5 16,-7-16-32-16,15 11 1 16,-10-7-3-16,0 11 1 15</inkml:trace>
  <inkml:trace contextRef="#ctx0" brushRef="#br0" timeOffset="23855.3853">18114 16121 21 0,'7'-18'32'16,"-7"18"3"-16,-1-25-2 0,1 25-24 15,-20-28 0-15,8 18 0 16,-17-9 1-16,3 13-1 16,-11-1-2-16,0 12-2 15,-4 4 0-15,1 16-2 16,0 10 0-16,1 16-1 15,2 8 0-15,5 20-2 16,2 3 2-16,4 7-2 16,3-3 1-16,9-6-1 15,11-9 0-15,8-12 0 16,13-15 0-16,11-21-2 15,14-16 0-15,10-18-3 16,13-5-2-16,-1-21-10 16,11 13-21-16,-5-15 0 0,3 11-1 15,-13-6 2-15</inkml:trace>
  <inkml:trace contextRef="#ctx0" brushRef="#br0" timeOffset="24531.4529">18323 16493 56 0,'-16'0'39'0,"-7"-3"-1"15,1 19 0-15,-8-2-30 16,0 19-4-16,-3 4-1 15,1 9 1-15,1 6-2 16,2-3 0-16,7-4-1 0,8-5 1 16,7-11-1-1,11-9 0-15,11-12-1 0,10-13 0 16,9-11 0-16,5-8-1 15,2-10 1-15,0-2 0 16,-2-7 0-16,-5 3-1 16,-5 0 1-16,-9 8 0 15,-9 5 0-15,-5 13 0 16,-6 14 0-16,0 0 0 15,-13 26 1-15,4 3-1 16,-1 5 0-16,2 4 1 16,1-1-2-16,7-3 1 15,3-8 0-15,6-11-1 16,9-7-2-16,4-15 0 0,6-8-1 15,1-11-1-15,4-2 1 16,-4-7 0-16,-1 4 0 16,-5 4 0-16,-6 2 4 15,-5 9 0-15,-12 16 1 16,0 0 2-16,3 21-1 15,-10 7 0-15,-1 8 0 16,0 3 0-16,-2 3-1 16,4 2 1-16,1-8-1 15,3-1 1-15,2-14 0 16,5-7 0-16,-5-14-1 15,17-9 1-15,-6-12 0 16,-1-9-1-16,0-3 1 16,0-7-1-16,-5 1 0 15,2 3-1-15,-4 2 1 0,0 10-1 16,-1 4 1-16,0 9-2 15,-2 11 0-15,11-12-2 16,0 12-2-16,2-15-7 16,12 13-27-16,-4-19 1 15,13 10-3-15,-4-19 2 16</inkml:trace>
  <inkml:trace contextRef="#ctx0" brushRef="#br0" timeOffset="25117.5114">19002 15936 56 0,'-22'18'37'15,"6"16"1"-15,-1 3-2 16,9 13-30-16,-4 6-1 15,9 12-3-15,-3 7 2 16,5 8-2-16,1 2 1 16,0 0-1-16,0-10 1 15,3-9-1-15,1-12-1 16,2-13 1-16,-1-15-2 0,-5-26 1 15,13 1-1-15,-3-22 1 16,-1-14-1-16,1-5 0 16,2-11 0-16,-1 3 0 15,-1-2-1-15,1 7 1 16,0 9 0-16,0 12-1 15,1 16 1-15,-2 14 0 16,4 14-1-16,-1 10 1 16,-1 10 0-16,2 3 0 15,-3 5 0-15,-1-2 1 16,-4-1-1-16,-4-4 0 15,-2-5 0-15,-7-2 0 16,-7-8 0-16,-2-3 0 0,-7-9-1 16,-1 0 0-16,-2-9-1 15,0-8-2-15,5-5-1 16,0-16-3-16,15 9-18 15,-4-23-12-15,17 8-2 16,0-15 2-16</inkml:trace>
  <inkml:trace contextRef="#ctx0" brushRef="#br0" timeOffset="25876.5874">19457 16550 30 0,'-12'3'36'15,"-6"-8"2"-15,4 13-1 16,-12-12-16-16,8 20-12 15,-7 1-2-15,5 8-2 16,0 7-1-16,3 6-1 16,3 3 0-16,6 4-1 15,4-7-1-15,8-1 0 16,7-11 0-16,7-10 0 15,5-13-1-15,3-10 1 16,5-15-1-16,-2-11 0 16,1-7 0-16,-7-7 0 15,-3-2 0-15,-7 1 0 0,-6 1 0 16,-4 7-1-16,-4 6 1 15,-6 8 0-15,0 11 0 16,-4 12 0-16,1 10 0 16,-1 8 0-16,1 7 0 15,3 3 0-15,5 1 0 16,3-3 1-16,6-4-1 15,3-5 0-15,6-8 1 16,3-6-1-16,1-6 0 16,1 0 1-16,-1-2-1 15,-2 2 0-15,-3 2 0 16,-3 3 0-16,-4 3 0 15,-8-2 1-15,10 22-1 16,-10-6 0-16,0 6 0 0,-2 2 0 16,0 5 0-16,0 0 0 15,1 0 0-15,1-5-1 16,2-6 1-16,-2-18 0 15,9 10-1-15,0-21 1 16,3-8 0-16,0-9 0 16,2-7 1-16,0 1-1 15,-1-3 1-15,0 6-1 16,-2 5 1-16,-2 12-1 15,-9 14 1-15,12 0-1 16,-9 18 0-16,-3 5 0 16,1 9-2-16,-4-4-3 15,7 11-7-15,-14-17-26 16,12 9-1-16,-6-18-3 0,8 1 0 15</inkml:trace>
  <inkml:trace contextRef="#ctx0" brushRef="#br0" timeOffset="26475.6473">17989 17561 42 0,'9'-22'37'15,"5"-3"1"-15,-6 1-1 16,8 8-27-16,-12 0-1 15,4 7-3-15,-8 9-1 16,3 14 0-16,-8 15-2 16,5-29 1-16,-9 49-2 15,9-49-1-15,-9 69 1 16,9-69 0-16,-11 77-1 15,11-77-1-15,-6 85-1 16,6-85-3-16,-3 74-6 16,3-74-32-16,1 62 2 15,-1-62-4-15,6 41 6 0</inkml:trace>
  <inkml:trace contextRef="#ctx0" brushRef="#br0" timeOffset="26845.6843">17967 17472 70 0,'12'-8'41'16,"-2"-1"-1"-16,12 7 0 16,-6 0-37-16,9-3-2 15,3 2 0-15,6 0 1 16,-2 7-1-16,2 4 0 15,-1 1 0-15,0 4 0 16,-1 3 0-16,-4 0 1 0,-5 4-1 16,-2 3 0-16,-6 3-1 15,-8 5 1-15,-7-31 0 16,0 0-1-16,-9 63 0 15,9-63-2-15,-27 54 3 16,27-54-3-16,-42 64 3 16,42-64-3-16,-48 58 2 15,48-58-1-15,-50 46-2 16,50-46-2-16,-37 36-20 15,37-36-12-15,0 0-3 16,0 0 2-16,0 0-2 16</inkml:trace>
  <inkml:trace contextRef="#ctx0" brushRef="#br0" timeOffset="27049.7047">18573 17658 76 0,'-4'12'40'0,"4"-12"0"16,0 0-1-16,0 0-38 15,0 0 1-15,-24 65-1 16,24-65 0-16,-13 48-1 16,13-48 1-16,-12 45-4 15,12-45-1-15,0 0-29 16,-6 54-5-16,6-54 0 15,0 0-2-15</inkml:trace>
  <inkml:trace contextRef="#ctx0" brushRef="#br0" timeOffset="27191.7189">18546 17458 67 0,'-24'-10'40'16,"10"8"-2"-16,-3 5-2 16,17-3-37-16,-2 17-37 15,2-17 0-15,17 13-2 16,-1-10 1-16</inkml:trace>
  <inkml:trace contextRef="#ctx0" brushRef="#br0" timeOffset="27627.7625">18924 17694 60 0,'-13'-8'39'0,"1"3"0"16,-7 1 1-16,2 5-36 15,-9 2 1-15,26-3-1 16,0 0 1-16,-45 29-1 16,45-29 0-16,0 0-1 15,-54 50-1-15,54-50-1 16,0 0 0-16,-35 54 0 15,35-54-1-15,0 0 0 16,0 0 0-16,13 45-1 16,-13-45 1-16,0 0 0 15,50 14 0-15,-1-29 0 0,-2-3 0 16,5-7 0-16,-10-6-1 15,-6-8 1-15,-28-2-1 16,-12 15 1-16,-21-2-1 16,0 14 0-16,-2-1 0 15,1 1 0-15,3 2 0 16,5 4-2-16,7 10 0 15,11-2-3-15,3 20-27 16,4-7-6-16,11 7-2 16,-2-5 0-16</inkml:trace>
  <inkml:trace contextRef="#ctx0" brushRef="#br0" timeOffset="27966.7964">19254 17657 63 0,'0'0'40'16,"-11"10"-1"-16,11-10 1 15,0 0-35-15,0 0-4 16,-30 60 0-16,30-60 0 15,0 0 0-15,-32 70-1 0,32-70-1 16,-24 47-3-16,24-47-6 16,-22 42-30-16,22-42 2 15,0 0 0-15,-26 44 0 16</inkml:trace>
  <inkml:trace contextRef="#ctx0" brushRef="#br0" timeOffset="28167.8165">19086 17795 66 0,'7'-49'39'0,"-7"11"-2"16,3 17 3-16,-3 21-31 15,0 0-2-15,0 0-3 16,0 0-2-16,0 0 0 0,22 53-1 16,-22-53-1-16,0 0 3 15,36 48-5-15,-36-48 0 16,37 32-1-16,-37-32-23 15,47 30-13-15,-47-30 1 16,49 19-2-16,-49-19 0 16</inkml:trace>
  <inkml:trace contextRef="#ctx0" brushRef="#br0" timeOffset="28364.8362">19538 17686 70 0,'2'-27'38'16,"-8"15"-1"-16,6 12 3 15,-8 9-35-15,8-9-1 16,0 0-2-16,0 0-1 15,0 0 0-15,-2 62 0 16,2-62-1-16,0 0 0 0,1 67-3 16,-1-67-7-16,0 0-29 15,6 62-3-15,-6-62 2 16,0 0 1-16</inkml:trace>
  <inkml:trace contextRef="#ctx0" brushRef="#br0" timeOffset="28536.8534">19580 17391 75 0,'-12'-21'41'0,"-3"4"-3"16,8 12-2-16,7 5-37 15,-10-5-4-15,10 5-6 0,9 11-28 16,2-1 0-16,-1-3-1 15,7 6 2-15</inkml:trace>
  <inkml:trace contextRef="#ctx0" brushRef="#br0" timeOffset="29098.9096">19900 17611 47 0,'0'0'38'0,"-17"-14"0"15,17 14-1-15,-26 0-26 16,15 9-4-16,-6 5-3 16,17-14 1-16,0 0-2 15,0 0-1-15,-40 60 1 16,40-60-1-16,0 0 0 15,-33 67-2-15,33-67 2 16,-18 47-3-16,18-47 2 16,0 0-1-16,-11 51 2 15,11-51-2-15,18-2 1 16,7-8-1-16,1-15-1 15,10-13 2-15,0-29-3 0,4-4 2 16,-4-12-3-16,-7 2 2 16,-20 15-3-16,-2 12 4 15,-6 7-1-15,-4 9 1 16,-1 9-1-16,0 15 1 15,4 14 0-15,-9 22 1 16,6 18 1-16,3 13-2 16,0 12 2-16,0-65-1 15,1 75 0-15,-1-75 1 16,8 84-1-16,-8-84-3 15,11 80-25-15,-11-80-10 16,14 72-1-16,-14-72-3 16</inkml:trace>
  <inkml:trace contextRef="#ctx0" brushRef="#br0" timeOffset="29633.9631">20127 17700 46 0,'0'0'39'16,"3"11"0"-16,-3-11-1 0,11 5-19 16,-3-5-15-16,6-1-2 15,0-1 0-15,0-3 0 16,5-6 0-16,-3 0-1 15,-1-3 0-15,0 0 0 16,-4-2 0-16,-4-5-1 16,-5 3 1-16,-2-1-1 15,-6 2 1-15,-4 0-1 16,-4 3 0-16,-4-7 0 15,0 4 1-15,-4 10 0 16,0 5 0-16,0 14 0 16,0 15 1-16,22-27 1 15,0 0-1-15,-29 72-1 0,29-72 1 16,-15 67 1-16,15-67-2 15,-3 71 1-15,3-71-1 16,11 59-1-16,-11-59 2 16,53 42 0-16,-4-35-10 15,12-16-7-15,12-16-26 16,-1-32-3-16,2-16-2 15,-4-3 2-15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06:26.459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8049 4355 22 0,'5'-16'30'0,"-3"2"1"16,-4-2 3-16,2 16-14 15,-17-25-6-15,17 25-1 16,-35-17-2-16,8 15-2 15,-18 0-2-15,-2 11-2 16,-12 3 0-16,-6 12-2 16,-8 6 0-16,-3 13-1 15,0 6 0-15,4 11-2 16,7 8 1-16,6 5-1 0,11 2 1 15,14-1-1-15,18 0 0 16,11-8 0-16,16-6 0 16,17-10-2-16,20-12 1 15,10-14-3-15,18-8 0 16,4-16-4-16,14 2-6 15,-11-19-22-15,9 2-1 16,-18-12 1-16,1 5 0 16</inkml:trace>
  <inkml:trace contextRef="#ctx0" brushRef="#br0" timeOffset="486.0486">8265 4831 66 0,'-11'-12'35'15,"-2"2"0"-15,2 7 1 16,-12-6-28-16,4 9-2 16,-7 0 0-16,3 8-2 15,-6 5 0-15,2 9-1 16,-2 7 0-16,5 6-1 15,-3 7 1-15,12 1-2 0,0-3 2 16,10-3-3-16,8-5 2 16,8-10-1-16,10-13 0 15,9-11 1-15,8-13-3 16,4-8 3-16,2-13-2 15,-2 0 1-15,-3-3-1 16,-3 5 1-16,-8 4 0 16,-8 9-2-16,-8 13 2 15,-12 8-1-15,7 22 0 16,-12 5 0-16,-1 6 1 15,-1 1-3-15,6 4 0 16,2-5-3-16,10 2-6 16,1-22-28-16,17-3 2 15,-1-17-2-15,15-2-2 0</inkml:trace>
  <inkml:trace contextRef="#ctx0" brushRef="#br0" timeOffset="1064.1063">9182 4350 68 0,'-7'-25'37'0,"0"12"-2"15,-13-4 2-15,0 13-29 16,-11 4-1-16,1 15-1 16,-10 7-1-16,5 12-1 15,-6 11 0-15,2 10-2 16,2 7 0-16,5 8 0 15,3 4-1-15,9 0-1 16,6-3 1-16,10-3-1 16,11-8 1-16,5-10-4 15,14-9 1-15,4-20-4 16,22 0-21-16,-5-26-10 15,13-2-1-15,-5-18-1 16</inkml:trace>
  <inkml:trace contextRef="#ctx0" brushRef="#br0" timeOffset="1636.163">9550 4473 56 0,'1'-17'33'16,"-9"-5"2"-16,2 11-2 15,-13-4-20-15,4 17-6 16,-10 0 0-16,3 14 0 16,-10 4-2-16,7 14-1 15,-3 9-1-15,0 10 1 16,4 6-2-16,8 7 1 15,7-3-2-15,7 2 1 16,12-8-1-16,12-7 1 16,10-17-1-16,6-15 0 15,10-22 1-15,3-14-1 16,-1-20 0-16,-1-11 0 15,-6-13 1-15,-7-10-3 0,-11-1 2 16,-10 0-1-16,-10 3 0 16,-12 4 0-16,-8 12-2 15,-4 9 2-15,-4 14-3 16,-4 9-1-16,4 17-3 15,-3 3-9-15,13 27-21 16,0-3-1-16,15 17-1 16,-3-5 0-16</inkml:trace>
  <inkml:trace contextRef="#ctx0" brushRef="#br0" timeOffset="2154.2154">9762 4851 92 0,'0'0'38'15,"-11"-4"0"-15,22 0 1 16,6-8-38-16,6-1 1 16,1 0-1-16,5 3 0 15,2 3 0-15,-3 1 0 16,-4 6-1-16,-1 5 1 15,-10 3-1-15,-5 6 1 0,-5 1-1 16,-5 2 1-16,-5 1-1 16,-2 3 1-16,-2-4-1 15,4 1 0-15,3-6-1 16,4-1 1-16,0-11-1 15,20 11 1-15,-1-8 0 16,0-2 0-16,1 1-1 16,-2-1 2-16,-2 5-1 15,-16-6 0-15,13 22 0 16,-18-6 1-16,-4 4 1 15,-5 0-2-15,-5 2 1 16,0 3-1-16,-2-5 2 16,0-1-3-16,4-2 0 15,2-5-3-15,10 5-18 0,5-17-15 16,0 0-1-16,-6-12-1 15,19 0-2-15</inkml:trace>
  <inkml:trace contextRef="#ctx0" brushRef="#br0" timeOffset="3220.322">11213 4349 78 0,'-6'-11'34'0,"6"11"-2"15,-15 13-9-15,7 11-20 0,-5 5-1 16,5 11 0-16,-3 3-1 15,1 4-1-15,2 6-2 16,0-7-5-16,9 5-5 16,-9-16-15-16,12-3-5 15,-4-14-2-15,7-3 2 16</inkml:trace>
  <inkml:trace contextRef="#ctx0" brushRef="#br0" timeOffset="3385.3385">11131 4640 79 0,'-15'-19'37'16,"15"19"-1"-16,-21-23-2 15,21 23-27-15,0 0-2 16,0-13-1-16,10 9-4 0,11-5-2 16,15 5-6-16,-2-15-28 15,25 5 0-15,0-10-1 16,14 6 0-16</inkml:trace>
  <inkml:trace contextRef="#ctx0" brushRef="#br0" timeOffset="3708.3708">12242 3965 91 0,'-7'-12'36'16,"7"12"0"-16,-21 23 0 15,14 7-33-15,-10 15-1 16,3 12-1-16,-1 8 0 15,2 9-2-15,0 6 1 16,3-2-1-16,5 0 0 16,2-7-2-16,6-3-3 15,1-22-10-15,12 0-20 16,-5-21 1-16,13-6-2 15,-7-19 2-15</inkml:trace>
  <inkml:trace contextRef="#ctx0" brushRef="#br0" timeOffset="3896.3896">12199 4487 90 0,'-14'-10'37'16,"-5"-5"1"-16,19 15 0 16,-18-3-33-16,18 3-2 15,13-1-1-15,5-2-2 16,11-2-1-16,5-8-2 15,13 4-5-15,-3-17-26 16,19 7-1-16,-4-15-1 16,7 5-1-16</inkml:trace>
  <inkml:trace contextRef="#ctx0" brushRef="#br0" timeOffset="4114.4114">12822 3854 100 0,'-18'25'37'0,"-14"6"1"15,10 24-1-15,-4 3-34 16,0 14 0-16,1 5-2 16,7 6 0-16,3 4-2 15,6-8-1-15,12 1-5 16,-1-20-10-16,20 5-21 15,2-20 0-15,20-4-1 16,-4-20 0-16</inkml:trace>
  <inkml:trace contextRef="#ctx0" brushRef="#br0" timeOffset="4826.4826">13528 4016 82 0,'-4'-12'36'16,"-9"-8"0"-16,13 20-7 16,-29-18-19-16,12 21-1 15,-14 3-2-15,-3 15 0 16,-13 9-2-16,-3 15-1 15,-7 8 0-15,1 10-2 16,1 5 0-16,10 1 0 16,9-1-1-16,20-4-1 15,14-11 0-15,20-12-2 0,26-13-1 16,11-20-7-16,25 1-28 15,-1-24-3-15,14 3 0 16,-8-17-1-16</inkml:trace>
  <inkml:trace contextRef="#ctx0" brushRef="#br0" timeOffset="6027.6027">13464 4664 64 0,'-14'14'37'16,"14"-14"-1"-16,0 0 1 15,10-1-22-15,4-17-10 0,14-5-1 16,4-13 0-16,14-7 0 15,3-11-1-15,6-7 0 16,1-7 0-16,-1 0-1 16,-7-1 0-16,-8 5 1 15,-9 4-1-15,-9 10 1 16,-11 8-1-16,-8 12-1 15,-12 16 1-15,-6 15-1 16,-9 18 0-16,-6 18 0 16,-4 17-1-16,-3 12 1 15,-1 9-1-15,4 4 0 16,5 3 0-16,9-8 0 15,15-11-1-15,13-13-2 0,20-12-3 16,4-29-23 0,27-2-11-16,-1-24 0 0,13-7-2 15,-5-18 0-15</inkml:trace>
  <inkml:trace contextRef="#ctx0" brushRef="#br0" timeOffset="8284.8284">17262 3800 72 0,'1'-17'35'16,"-8"-7"1"-16,-1 9 0 16,-10-8-23-16,3 11-7 15,-10-3 0-15,-5 11-1 16,-8 4 0-16,-5 14-1 15,-9 10 0-15,-2 16-1 16,-11 10 0-16,3 12-1 16,-1 8 1-16,9 3-2 15,5 3 0-15,13-1 0 16,11-4-1-16,16-8-1 15,19-9 0-15,18-12-2 16,19-9-2-16,8-15-4 16,25 1-22-16,-6-23-8 0,19 0 0 15,-6-14-1-15</inkml:trace>
  <inkml:trace contextRef="#ctx0" brushRef="#br0" timeOffset="8825.8825">17668 4194 62 0,'0'0'36'16,"-26"-13"-2"-16,11 13 2 15,-13-5-25-15,5 13-2 16,-13-3 0-16,2 14-2 16,-8-2-1-16,2 14-2 15,-2-2 1-15,3 7-2 16,6-3-1-16,6 2 0 15,11-5-1-15,11-5 0 16,15-5 0-16,13-13-1 16,13-10 0-16,9-8 1 0,7-12-1 15,5-5 2-15,1-9-2 16,-5-1 1-16,-4-1 0 15,-10 3 0-15,-10 4 0 16,-8 8 0-16,-12 6-1 16,-9 18 0-16,0 0 1 15,0 0-1-15,-12 32 0 16,0 0-1-16,-1 7-1 15,-3 4-2-15,9 6-4 16,-6-13-19-16,19 7-13 16,2-21-1-16,14-4-1 15,2-21 0-15</inkml:trace>
  <inkml:trace contextRef="#ctx0" brushRef="#br0" timeOffset="10887.0885">18546 3681 62 0,'-13'-21'35'0,"3"5"-1"15,-11-7-2-15,7 10-20 16,-17-8-3-16,6 17-1 15,-13 0-1-15,1 14-2 16,-8 7-1-16,0 19 0 16,-8 11 0-16,2 14-1 15,2 11-2-15,6 4 1 16,5 2-1-16,10 3-1 15,15-6 0-15,14-11-1 0,19-12 0 16,17-20-3-16,20-17 0 16,9-20-4-16,26-7-8 15,-4-29-21-15,17-4 0 16,-13-16 0-16,6 1 0 15</inkml:trace>
  <inkml:trace contextRef="#ctx0" brushRef="#br0" timeOffset="11143.1142">18801 3527 86 0,'0'0'36'0,"-5"15"2"0,7 7-2 15,-6 0-31-15,1 15-2 16,-6 7 2-16,0 16-1 16,-6 9 0-16,-4 8-1 15,1 3-2-15,-1 1-1 16,2-3-2-16,3-10-5 15,17-2-28-15,-1-21-5 16,15-5 2-16,1-19-3 16</inkml:trace>
  <inkml:trace contextRef="#ctx0" brushRef="#br0" timeOffset="11605.1604">18935 4286 94 0,'0'0'38'0,"0"0"1"16,0 0-1-16,0 0-36 15,22-2-2-15,-6-2 1 16,0 3 0-16,1 1 0 0,-3 4 0 15,-3 3-1-15,-3 4 0 16,-4 5 1-16,-7 3-1 16,-4 4 1-16,-4 2 0 15,-8 4 0-15,-5 0-1 16,-1 0 1-16,-3 1 1 15,2-4-1-15,3-3 0 16,3-3 0-16,11-5 0 16,9-15 0-16,16 10-1 15,11-15-1-15,10-7-2 16,11 2-4-16,-6-15-29 15,20 12-4-15,-9-13 1 16,7 14-2-16</inkml:trace>
  <inkml:trace contextRef="#ctx0" brushRef="#br0" timeOffset="12456.2455">19960 3719 77 0,'0'0'37'15,"-2"-12"-1"-15,2 12 1 16,0 0-30-16,-5 25-2 15,1-2-2-15,-1 12-1 16,-2 12 0-16,-3 8-1 16,-1 4-1-16,2 1-1 15,1 1-2-15,-1-14-5 16,13 8-17-16,-5-27-12 0,10-5 2 15,-9-23-3-15,20 4 2 16</inkml:trace>
  <inkml:trace contextRef="#ctx0" brushRef="#br0" timeOffset="12624.2623">19849 4035 95 0,'-12'-1'39'0,"-2"-6"0"16,14 7-2-16,0 0-32 15,21 1-3-15,5-1-3 16,6-13-9-16,16 12-26 15,-1-13-3-15,13 4 0 16,-2-10-2-16</inkml:trace>
  <inkml:trace contextRef="#ctx0" brushRef="#br0" timeOffset="16251.625">20771 3487 18 0,'0'0'30'16,"0"0"0"-16,14-10 4 0,-14 10-14 15,0 0-4-15,0 0-3 16,0 0-3-16,-10 17-3 16,4 7-2-16,-7 5 0 15,0 10-3-15,-1 9 0 16,-1 9 0-16,1 8-1 15,4 6 1-15,-3 2-3 16,3-4 0-16,5 1-3 16,-2-15-4-16,14 3-26 15,-6-18-1-15,10-10 0 16,-4-20-1-16</inkml:trace>
  <inkml:trace contextRef="#ctx0" brushRef="#br0" timeOffset="16461.646">20728 3963 86 0,'-10'-1'37'16,"-4"-6"-1"-16,14 7 1 16,-13 3-30-16,13-3-3 15,16 0-1-15,4-5-1 16,4-3-1-16,6-6-3 15,11 0-3-15,2-15-7 16,14 9-24-16,-8-14-1 16,7 8-1-16,-10-10 1 15</inkml:trace>
  <inkml:trace contextRef="#ctx0" brushRef="#br0" timeOffset="16679.6678">21185 3508 91 0,'-25'25'37'15,"6"14"-1"-15,-7-3 2 16,3 14-35-16,7 4 1 16,6 8-1-16,4 2-2 15,3 1 0-15,4 3-4 16,1-8-1-16,14 7-23 15,-7-17-12-15,14 1 1 16,-7-19-1-16,12-1 0 16</inkml:trace>
  <inkml:trace contextRef="#ctx0" brushRef="#br0" timeOffset="17062.7061">21287 4059 76 0,'0'0'37'16,"8"-10"-1"-16,8 7 0 15,-3 0-27-15,5-2-7 16,3-2 0-16,1 5 0 0,-5 1-1 16,1 3 0-16,-7 5-1 15,-3 5 1-15,-8 3-1 16,-5 7 2-16,-8 2-1 15,-3 6 0-15,-5-1 1 16,0 4-1-16,1-5 0 16,4-1 0-16,7-7 0 15,4-4-3-15,5-16-1 16,26 4-3-16,12-9-29 15,-2-17-2-15,11 4 1 16,1-17-2-16</inkml:trace>
  <inkml:trace contextRef="#ctx0" brushRef="#br0" timeOffset="17459.7458">21826 3611 93 0,'-26'-3'38'0,"3"17"-2"16,-11 0 2-16,5 14-33 15,-5 6 0-15,5 15 0 16,-2 5-1-16,7 8-1 15,4 3 0-15,12 0-1 16,9-4-1-16,15-7 0 16,13-12-1-16,15-12 0 15,11-17 1-15,10-19-1 0,3-15 1 16,0-12-1-16,-4-13 1 15,-7-10 0-15,-14-5-1 16,-14-3 0-16,-20 0-1 16,-17 1 0-16,-13 5-2 15,-16 6 1-15,-5 13-2 16,-6 2-1-16,1 20-3 15,-5 0-28-15,20 17-3 16,7 0 1-16,21 12-1 16</inkml:trace>
  <inkml:trace contextRef="#ctx0" brushRef="#br0" timeOffset="17994.7993">22562 3697 82 0,'0'0'37'0,"8"-18"-1"15,-8 18 1-15,0 0-29 16,0 0-2-16,-6 23-1 15,0 5 0-15,-7 8-2 16,0 9-1-16,-5 4-1 0,3 6 1 16,0 0-3-16,0-5-2 15,9-1-3-15,-3-19-9 16,14 7-22-16,-4-21-1 15,12-1 1-15,-13-15-1 16</inkml:trace>
  <inkml:trace contextRef="#ctx0" brushRef="#br0" timeOffset="18153.8151">22481 4008 80 0,'-23'-20'40'0,"8"12"-1"16,-10-6 1-16,25 14-12 16,-22 3-22-16,22-3-3 15,0 0-1-15,27 4-4 16,11-4-5-16,0-14-30 0,28 7-3 15,10-12 1-15,13 6-2 16</inkml:trace>
  <inkml:trace contextRef="#ctx0" brushRef="#br0" timeOffset="18850.8849">23972 3488 88 0,'-13'-10'37'0,"-10"-7"0"15,2 7 2-15,-11-2-31 16,3 8-2-16,-7 2-1 16,2 10 0-16,-5 7-1 15,0 13-1-15,-1 6 0 16,2 9-1-16,2 9 0 0,5 5-1 15,3 6 1-15,9 2-2 16,9 0 0-16,9-3 0 16,10-2-2-16,7-12-1 15,15-6-1-15,6-18-5 16,26-2-29-16,-9-24-1 15,18-4 0-15,-3-19-1 16</inkml:trace>
  <inkml:trace contextRef="#ctx0" brushRef="#br0" timeOffset="19233.9232">24266 3479 110 0,'-27'-6'39'0,"-10"1"1"16,5 21-4-16,-3-1-32 15,4 13-1-15,-2 6 0 16,2 11-2-16,6 4 1 16,3 8-1-16,7 2 1 15,9 0 0-15,6-4-2 16,7-3 0-16,11-7 0 15,12-13 0-15,9-10 0 16,3-13 0-16,6-13 0 16,-1-17 0-16,1-9 0 15,-3-10 0-15,-6-8 0 16,-7-6 0-16,-9-4 0 0,-7-2-1 15,-7 0 0-15,-5 4-1 16,-5 6 0-16,-10 9 0 16,-1 11-2-16,-10 7-1 15,3 25-8-15,-9-1-24 16,11 21-2-16,-6-2 1 15,13 14-2-15</inkml:trace>
  <inkml:trace contextRef="#ctx0" brushRef="#br0" timeOffset="19697.9696">24547 4029 99 0,'-13'-3'40'15,"13"3"0"-15,-3-11-2 16,19 0-27-16,5-1-10 16,9 2-1-16,3-2 1 15,4 3-1-15,-1 1 1 16,-3 6-1-16,-6 2 1 15,-6 7 0-15,-13 6 0 16,-11 6 0-16,-16 5 1 0,-9 7 0 16,-9 2 0-16,-3 5 0 15,-2-4 0-15,-1 3-1 16,9-7 0-16,7-1 0 15,16-10 0-15,14-4-1 16,20-10 0-16,14-7 0 16,11-3-2-16,12-9-2 15,8 14-16-15,-6-17-21 16,7 10-1-16,-17-7 0 15,0 13-2-15</inkml:trace>
  <inkml:trace contextRef="#ctx0" brushRef="#br0" timeOffset="25031.5029">14545 4375 83 0,'0'0'37'15,"-10"-15"1"-15,10 15-1 16,7-13-30-16,8 9-3 16,3-7-1-16,7 3 0 15,7-4-1-15,5 1 0 0,3-1-1 16,3 0 0-16,2 3 0 15,0 0-1-15,1 1 0 16,0 1 1-16,-3-1-1 16,-6-1 0-16,-1 3 0 15,-5 0 0-15,-6-2 1 16,-3 2-1-16,-8 1 1 15,-14 5 0-15,11-9-1 16,-11 9 1-16,-12-6 0 16,-4 3-1-16,-5-1 1 15,-3 1 0-15,-6-2 0 16,-4 2 0-16,-3-2 0 15,1 3 1-15,-6-3-1 16,8 1 0-16,0-2 1 16,6 1-2-16,5 0 1 0,5 0 0 15,18 5-1-15,-9-13 0 16,23 5 0-16,11 1 0 15,8-1 0-15,9 1 0 16,9 2 0-16,7-1 0 16,3 3 1-16,0 5-1 15,-7 3 0-15,-4 7 0 16,-10 8 1-16,-11 6-1 15,-16 10 0-15,-16 9 1 16,-19 7-1-16,-12 2 0 16,-10 4 1-16,-7-1-1 15,-6-5 0-15,5-7 0 16,8-10-1-16,6-12-4 0,17-5-5 15,4-27-27-15,27-6-5 16,4-17 1-16,19-3-3 16</inkml:trace>
  <inkml:trace contextRef="#ctx0" brushRef="#br1" timeOffset="194630.4609">8674 6520 38 0,'0'0'28'0,"2"17"4"16,-5 5-2-16,2 8-19 16,-10 5 3-16,6 14-8 15,-3 4 1-15,7 10 3 16,-7-10-3-16,7 1 0 0,-6-13-2 15,8-1 1-15,-2-21-1 16,1-19 0-16,0 0-1 16,13-25-1-16,-3-16 0 15,4-10 0-15,2-12-1 16,3-2-1-16,-3-6 0 15,1 5-1-15,0 8 0 16,-4 12-1-16,-1 11 0 16,0 11-2-16,3 14-1 15,2 4-6-15,18 12-25 16,-4-3-3-16,17 7 1 15,4-5-1-15</inkml:trace>
  <inkml:trace contextRef="#ctx0" brushRef="#br1" timeOffset="195005.4986">9289 6639 100 0,'-19'25'38'15,"9"-9"-1"-15,15 0-1 16,6-8-35-16,18-4 0 16,13-5 0-16,8-5 1 15,3-6-1-15,0-4-1 16,-3-7 1-16,-6 1-1 15,-10-5 1-15,-7-1-1 0,-13 3 1 16,-11 2-1-16,-14 5 1 16,-7 9-1-16,-10 9 0 15,-8 13-1-15,-5 10 2 16,-3 12 2-16,3 8-2 15,4 6 1-15,11 1-2 16,13 0 1-16,18-10-2 16,16-14-3-16,29-7-31 15,3-20-2-15,25-7-1 16,4-20 0-16</inkml:trace>
  <inkml:trace contextRef="#ctx0" brushRef="#br1" timeOffset="195351.5332">10047 6523 115 0,'-61'31'39'0,"5"14"3"16,-7-1-4-16,11 5-33 16,9-2-2-16,16 0 1 15,17-10-2-15,17-3-1 16,17-15 0-16,18-5-1 15,14-16 1-15,6-13-1 16,3-7 1-16,1-9 0 16,-6-3-1-16,-11-7-1 15,-11-2 1-15,-12 0-2 16,-14 9 2-16,-8 8-2 15,-10 10 1-15,-7 13 1 0,-6 12-1 16,-6 14 2-16,3 12-2 16,1 9 2-16,6 4-2 15,7-3-1-15,15 1-4 16,7-15-6-16,27-1-25 15,4-18-2-15,18-5 0 16,6-21-1-16</inkml:trace>
  <inkml:trace contextRef="#ctx0" brushRef="#br1" timeOffset="195547.5528">10722 6619 99 0,'-44'-3'40'16,"0"13"1"-16,-11 2 0 15,11 12-15-15,4 3-22 0,10 6-2 16,12 1 0-1,14 0-2-15,18-1 0 0,12-9-3 16,21-6-2-16,8-18-5 16,20 0-25-16,-4-26-4 15,9-5-2-15,-6-17-1 16</inkml:trace>
  <inkml:trace contextRef="#ctx0" brushRef="#br1" timeOffset="195744.5725">11184 6187 112 0,'-25'34'39'0,"5"25"1"16,-7 3-1-16,6 14-33 0,3 6-3 16,6 4 1-16,3-5-5 15,9-1 2-15,7-7-5 16,0-20-5-16,15-6-29 15,-9-27-1-15,8-7-1 16,-8-28 0-16</inkml:trace>
  <inkml:trace contextRef="#ctx0" brushRef="#br1" timeOffset="195915.5893">11003 6500 117 0,'-27'18'39'15,"13"12"4"-15,1-9-4 16,30 0-35-16,8-2-4 15,14-14-6-15,27 7-20 0,0-17-12 16,20 2-2-16,-3-13-1 16,6 4 0-16</inkml:trace>
  <inkml:trace contextRef="#ctx0" brushRef="#br1" timeOffset="196305.6286">11713 6593 121 0,'-52'6'40'0,"6"14"3"15,-10-11-3-15,8 11-34 16,0 2-1-16,10 7-5 16,7 2 0-16,10 2 0 15,13 1 0-15,16-3 0 0,10-5 0 16,11-7 0-16,12-9 0 15,2-8 0-15,4-10 0 16,0-8 0-16,-2-8 0 16,-8-7 0-16,-4-4 0 15,-6-2 0-15,-8 0 0 16,-4 4 0-16,-7 4 0 15,-4 11 0-15,-4 18 0 16,0 0 0-16,-13 3 0 16,2 19 0-16,2 13 0 15,1 2 0-15,7 9-3 16,3-7 1-16,13 1-4 15,0-15-4-15,23 5-18 16,-6-28-12-16,12-3 1 0,-7-24 0 16,9 1 1-16</inkml:trace>
  <inkml:trace contextRef="#ctx0" brushRef="#br1" timeOffset="196643.6624">12120 6586 105 0,'-6'-13'37'0,"6"13"2"16,-18 15-1-16,8 17-28 15,-8 5-4-15,4 10 0 16,-1 5-3-16,3 2 2 15,2-2-3-15,4-3-1 16,6-11 2-16,1-12-3 16,12-19 0-16,7-14 0 15,8-18 0-15,5-14 0 16,5-13 0-16,3-8 0 15,2-5 0-15,-5 1 0 0,-4 8 0 16,-7 10 0-16,-8 15 0 16,-7 17 0-16,-12 14 0 15,7 21 0-15,-11 11 0 16,1 12 0-16,3 6 0 15,3-1 0-15,10 2-2 16,5-15-4-16,17-4-13 16,-5-28-12-16,20-4-11 15,-3-26 2-15,11-7-1 16,-7-21 0-16</inkml:trace>
  <inkml:trace contextRef="#ctx0" brushRef="#br1" timeOffset="196846.6827">12830 6200 123 0,'-21'20'40'0,"4"27"1"15,-10 3-4-15,5 19-31 16,5 8-3-16,2 6 0 16,4-1-3-16,3-1 2 15,7-7-5-15,0-10-1 16,10-5-7-16,-10-27-19 15,12-2-12-15,-11-30 2 16,19 3 0-16,-14-30-1 16</inkml:trace>
  <inkml:trace contextRef="#ctx0" brushRef="#br1" timeOffset="197247.7228">12700 6572 117 0,'0'0'38'0,"-16"-7"3"16,25 17 1-16,1 1-37 15,19-2-1-15,11-3-2 16,15-6-1-16,7-4 0 15,5-7-1-15,-2-4 1 16,-3 1-3-16,-11-2 3 16,-13 1-1-16,-15 3 1 15,-23 12 0-15,0 0 1 16,-37 5-2-16,-2 10 0 15,-3 4 0-15,0 3 0 16,10 5 0-16,12 0 0 16,18-1 0-16,19 0 0 15,17-5 0-15,17-4 0 0,7 3 0 16,1-5 0-16,-4 2 0 15,-11 2 0-15,-12 3 0 16,-22 3 0-16,-13 5 0 16,-19 3 0-16,-13 2 0 15,-10 1 0-15,-4-5 0 16,-2 1 0-16,-2-15-10 15,17 5-11-15,-14-26-10 16,21 3-14-16,-3-13 0 16,5-6 0-16,10-9 2 15</inkml:trace>
  <inkml:trace contextRef="#ctx0" brushRef="#br1" timeOffset="200030.001">18432 6151 90 0,'0'0'34'16,"0"0"1"-16,0 0 0 16,0 25-33-16,-1 3 0 15,-2 3 0-15,-2 11 1 16,0 0-1-16,0 7 1 15,-1-8 0-15,2 4 0 16,-2-11-1-16,4-4 0 16,-1-13 0-16,3-17 0 15,0 0 0-15,8-13 0 16,-1-13-1-16,2-10 0 15,1-11 1-15,1-5-2 0,3-9 1 16,1-3 0-16,3 0 0 16,1 3-1-16,2 5 1 15,2 7-1-15,5 8 1 16,1 12-1-16,4 13 0 15,1 12 0-15,1 12 0 16,-2 10 0-16,-3 9 0 16,-4 7 0-16,-6 9-1 15,-9 2 1-15,-7 1 0 16,-11 0 0-16,-7 0-1 15,-7-5 1-15,-5-4 0 16,-6-10 0-16,-2-4 0 16,1-9 0-16,-1-5 0 15,3-2 0-15,3-4 0 0,4-1 0 16,1 6 0-16,3 9 0 15,0 14 0-15,1 12 2 16,-2 16-2-16,0 12 3 16,-1 9-3-16,1 5 1 15,7-1-2-15,1-7-1 16,16-8-9-16,-6-25-26 15,28-11-2-15,2-27 0 16,16-15-2-16</inkml:trace>
  <inkml:trace contextRef="#ctx0" brushRef="#br1" timeOffset="200729.0709">19159 6185 108 0,'0'0'38'0,"-13"9"1"15,9 14-2-15,-6 0-35 16,3 7 0-16,0 4 0 16,-1 4 0-16,1 4-1 15,0 0 0-15,1-1 0 16,2-8 2-16,1-5-2 15,3-13 0-15,0-15 0 16,14-13 0-16,1-16 1 16,6-14-1-16,3-12 0 15,7-8-2-15,0-8 2 0,-2-2 0 16,-3 8-1-1,-4 9 1-15,-7 12 0 0,-2 11-1 16,-7 14 0-16,-6 19 0 16,0 0 0-16,14 17 0 15,-5 6 0-15,6 0-1 16,6 2 1-16,9 0 0 15,7-6 0-15,10-6 0 16,5-5 0-16,1-8 0 16,-1-5 0-16,-3-7 0 15,-6-1 1-15,-11-2-1 16,-11 2 0-16,-14 0 0 15,-7 13 1-15,-23-5-1 16,-6 19 0-16,-7 10 1 16,-7 11-1-16,-1 8 1 0,2 7-1 15,6 5 0-15,10 0 0 16,13-3 1-16,18-8-1 15,19-13 1-15,15-14-1 16,12-11 0-16,8-14 0 16,2-12 1-16,-1-11-1 15,-6-9 2-15,-11-6-2 16,-13-3 0-16,-16 0 0 15,-10 1 0-15,-12 9-2 16,-9 7 1-16,-6 10-1 16,-3 9 0-16,2 15-1 15,5 7-1-15,12 11-2 16,3-8-11-16,27 17-18 15,1-13-4-15,23 2-1 0,2-11 0 16</inkml:trace>
  <inkml:trace contextRef="#ctx0" brushRef="#br1" timeOffset="201088.1068">20447 6108 113 0,'-25'0'39'16,"-17"-2"2"-16,4 16-3 15,-8 3-32-15,4 11-1 16,0 6-2-16,8 8 0 15,6 3 0-15,11 2-2 16,12-7 0-16,13-6 1 16,12-12-2-16,14-16 0 15,10-19 0-15,8-14 0 0,2-18 0 16,3-11 0-16,-4-11 0 15,-6-7 0-15,-7-3 0 16,-10 4 0-16,-7 4 0 16,-8 17 0-16,-9 15 0 15,-7 18 0-15,1 19 0 16,-23 23-2-16,4 17 4 15,0 12-6-15,4 16 2 16,1-2-3-16,13 10-5 16,-6-20-17-16,25 3-13 15,-1-18-2-15,19-7 2 16,-1-20-1-16</inkml:trace>
  <inkml:trace contextRef="#ctx0" brushRef="#br1" timeOffset="201449.1429">20861 6057 120 0,'-7'20'40'16,"-10"1"1"-16,10 19-3 16,-4-3-34-16,5 7-1 15,1-3-1-15,5 2 0 16,4-6 0-16,5-6-1 15,6-10-1-15,7-12 2 16,6-10-2-16,5-12 0 16,2-11 0-16,6-8 0 15,1-10 0-15,-2-2 0 16,-4 1 0-16,-6 2 0 15,-10 8 0-15,-9 10 0 0,-11 23 0 16,0 0 0-16,-17 12 0 16,-2 17 0-16,5 8 0 15,0 6 0-15,9 5 0 16,5-6-6-16,16 2-3 15,2-22-14-15,28 4-13 16,-7-19-6-16,17-1 3 16,-4-19-2-16</inkml:trace>
  <inkml:trace contextRef="#ctx0" brushRef="#br1" timeOffset="201637.1617">21573 6196 124 0,'-18'-22'39'16,"0"16"2"-16,-15-4-5 0,3 20-31 15,-2 11-2-15,4 9-1 16,1 9 0-16,10 4-1 15,8 5-1-15,10-3 0 16,15 0-4-16,8-15-2 16,20 1-15-16,-2-27-18 15,25-8-2-15,0-20 1 16,15-8-2-16</inkml:trace>
  <inkml:trace contextRef="#ctx0" brushRef="#br1" timeOffset="201840.182">22121 5648 107 0,'-14'-15'38'0,"1"35"1"0,-13 12 2 16,3 25-35-16,-8 13-2 16,0 15-1-16,-3 7 0 15,3 4-1-15,7-2-1 16,5-9-2-16,12-8-4 15,-1-27-17-15,20-3-16 16,-6-29-3-16,15-9 1 16,-4-23-1-16</inkml:trace>
  <inkml:trace contextRef="#ctx0" brushRef="#br1" timeOffset="202259.2239">21848 6040 130 0,'-16'12'42'16,"21"8"-2"-16,10-18-3 0,25 5-35 15,18-9-1-15,12-3 0 16,9-6-1-16,9-5-1 16,-3 1 1-16,-9-2 0 15,-15 4 0-15,-18 5 1 16,-20 6-1-16,-23 2 2 15,-8 17-2-15,-23 4 0 16,-13 5 0-16,-4 5 0 16,2 3 0-16,5 2 0 15,13-4 0-15,16-4 0 16,19-5 0-16,22-11 0 15,15-2 0-15,11-5 0 16,2 0 0-16,0 1 0 16,-7 4 0-16,-17 7 0 0,-20 9 0 15,-19 11 0-15,-18 4 0 16,-19 3 0-16,-10 2 0 15,-8-1 0-15,4-2 0 16,-4-13 0-16,21 4-17 16,-9-29-8-16,32 8-14 15,-2-19-5-15,18-4 1 16,2-18-3-16</inkml:trace>
  <inkml:trace contextRef="#ctx0" brushRef="#br1" timeOffset="203657.3633">21989 5361 83 0,'-46'-40'39'0,"-16"-8"-1"16,-12 9-1-16,-20-1-28 16,-15 7-9-16,-16 8 0 15,-15 8-2-15,-12 10 0 16,-18 6 1-16,-15 9-1 15,-10 7 2-15,-16 6 1 16,-8 6 1-16,-6 3 0 16,-5 7 1-16,-5 0 0 0,4 6 0 15,3 1-1-15,8 2 0 16,9 6-1-16,15 6-1 15,13 7 2-15,16 3-1 16,17 10-1-16,12 5 1 16,15 8-1-16,16 4 0 15,19 5-1-15,17-2 2 16,16 3-2-16,16 0 2 15,20 3-1-15,19 0 3 16,19-2-3-16,17 1 2 16,20-3-1-16,20 1 0 15,21-4 0-15,28-8-2 16,26-2 0-16,20-6 0 15,32-9 0-15,19-4-1 0,26-3 1 16,19-7-1-16,18-4 0 16,9-3 1-16,10-6 0 15,8-9 1-15,1-8 0 16,3-8 1-16,0-15 0 15,-2-11 1-15,-1-20 0 16,-7-15 0-16,-6-22 1 16,-9-13-1-16,-18-17 0 15,-18-14 0-15,-27-13 0 16,-25-14-1-16,-41-4 0 15,-37-5 0-15,-45-7 0 16,-44-3 0-16,-45-1 0 16,-47 3 1-16,-49 3-1 15,-44 10 0-15,-44 6 1 16,-34 14-2-16,-37 12 1 0,-25 20-2 15,-19 16 0-15,-18 16-4 16,0 23-2-16,-8-1-14 16,23 31-18-16,-1 1-5 15,20 16 1-15,11-2-2 16</inkml:trace>
  <inkml:trace contextRef="#ctx0" brushRef="#br1" timeOffset="210099.0078">15065 3382 63 0,'10'-13'37'0,"-10"13"-1"15,12-3-1-15,-10 18-14 16,-7-1-20-16,1 10-1 15,-1 11 1-15,1 15 1 16,-1 16 1-16,0 23-1 0,1 22 1 16,5 22 0-16,-5 28 1 15,7 27-1-15,-8 31 1 16,0 30-2-16,-4 30 2 15,2 28-3-15,-2 26 3 16,-6 21-3-16,2 10 1 16,0 3 0-16,2-7-2 15,0-9 0-15,7-18-2 16,-4-26-3-16,4-19-9 15,-10-44-25-15,4-27-1 16,-18-38-1-16,-3-39 0 16</inkml:trace>
  <inkml:trace contextRef="#ctx0" brushRef="#br1" timeOffset="211278.1257">7387 6056 74 0,'0'0'34'0,"0"0"-3"16,0 0 2-16,0 0-35 15,24-8-1-15,4 6 2 16,10 0 2-16,11 2 3 16,8-3-2-16,11 4 1 15,6-1 0-15,14 4-1 16,4-1 0-16,11 3 0 15,6 2-1-15,10 3 0 16,0 0-1-16,10-2 1 16,8-1 0-16,8 2 0 15,13-7 0-15,4-2 1 16,10-5-1-16,11-4 1 15,8-5 0-15,10 1-1 16,8-4 0-16,3 0 0 0,5 2 0 16,5 4-1-16,5 2 0 15,-5 3 0-15,1 3 1 16,5 2-1-16,-1 0 0 15,0 1 0-15,6-2 0 16,-1-3 0-16,3 0 1 16,7-5-1-16,5-2 0 15,-1-3 0-15,3 2 1 16,2 0-1-16,-7 2 0 15,5 3 0-15,-3 1 0 16,-5 3-1-16,1 1 1 16,0 0 0-16,-2-4 0 15,6-2 1-15,6-4-2 16,-2-4 3-16,6-6-4 0,0-7 4 15,-1-1-4-15,3-1 1 16,2 1 0-16,-9 2-2 16,0 6 3-16,-2 5-2 15,-8 4 2-15,2 10-2 16,-1 2 2-16,-6 3 0 15,4 1 0-15,2-2 1 16,0-3-1-16,9-5 0 16,6-5 1-16,8-6 0 15,6-5 0-15,8-5 0 16,6-2 0-16,3-2 1 15,6 1-1-15,-4 3 0 16,0 3 0-16,-4 7 0 16,-4 3 0-16,-5 2-1 15,-6 4 0-15,2-4 0 0,0-1 0 16,-2-2-1-16,-3-4-2 15,-8-13-11-15,-8 9-25 16,-11-9 0-16,-128 20-1 16,6-5 0-16</inkml:trace>
  <inkml:trace contextRef="#ctx0" brushRef="#br1" timeOffset="323841.3809">11459 4078 93 0,'0'0'39'15,"0"-14"-1"-15,0 14 0 16,1-15-34-16,-1 15-3 16,23-22 1-16,-5 8 0 15,6-3 0-15,2 2 0 16,3 0-1-16,4-3 1 15,-1 6-1-15,-1 1 0 16,-2 6 0-16,-2 2 0 16,-6 9-1-16,-3 7 1 15,-6 6-1-15,-4 9 1 0,-6 8-2 16,0 8 2-16,-6 3-2 15,2 7 1-15,-3 3 0 16,-2-1-1-16,0 2 1 16,0-1-2-16,-2-1 2 15,0-2-1-15,-4 0 1 16,-1-3-1-16,-4 1 0 15,-1-3 1-15,-1-1 0 16,-3-5 0-16,1-6 1 16,1-3-1-16,2-9 0 15,4-5 1-15,2-5 0 16,13-15 0-16,-13 11 0 15,13-11 0-15,0 0 0 16,22-14 0-16,-1 3 0 0,4-2-1 16,6-2 1-16,8-1 0 15,4-4 0-15,2 5 0 16,1-1-1-16,1 6 1 15,-3 4 0-15,-3 4 0 16,-2 4-1-16,-6 4 1 16,-7 3-1-16,-3 2 0 15,-6 0 0-15,-3 2 0 16,-5-4 0-16,-9-9 0 15,15 14 1-15,-15-14-1 16,13-1 0-16,-13 1-1 16,11-15-1-16,-7-3-3 15,7 8-8-15,-16-20-10 0,13 14-17 16,-12-10-1-16,-1 9-3 15,-4-4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5T02:17:02.63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context xml:id="ctx1">
      <inkml:inkSource xml:id="inkSrc76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11-05T02:22:51.725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8407 982 22 0,'0'0'31'15,"0"0"3"-15,0 0 1 16,0 0-13-16,0 0-4 15,0 0-5-15,-47-17-3 16,47 17-3-16,0 0-1 16,0 0-2-16,0 0-2 15,0 0 0-15,0 0 0 16,59-11-1-16,-59 11 0 15,52-12 0-15,-52 12-1 16,65-11 1-16,-65 11-2 16,71-10 1-16,-71 10-1 15,68 0 1-15,-68 0-1 16,59 12 2-16,-59-12-1 15,0 0 1-15,0 0 0 0,39 76 1 16,-65-29 1-16,-16 24 1 16,-19 0-2-16,-3 2 0 15,-11-20-1-15,16-4 0 16,11-12 0-16,26-9-1 15,17-16 0-15,5-12 0 16,29 11 0-16,3-14 0 16,7-1 0-16,6-2-1 15,7-1-1-15,1-4-3 16,6 2-5-16,-15-5-26 15,9 8-3-15,-11-1 1 16,-3 8-2-16</inkml:trace>
  <inkml:trace contextRef="#ctx0" brushRef="#br0" timeOffset="249.0249">9062 1279 106 0,'0'0'39'0,"0"0"1"16,0 0-4-16,0 0-34 16,-16-32-1-16,3 47-1 15,1 11 0-15,0 12-2 16,0 5 0-16,3 6-3 15,-1-4-4-15,15 0-26 0,-5-16-3 16,12-8 0-16,-1-14-1 16</inkml:trace>
  <inkml:trace contextRef="#ctx0" brushRef="#br0" timeOffset="436.0436">9185 1157 91 0,'-6'-58'38'15,"6"58"-1"-15,0 0-1 16,-14-67-40-16,14 67-5 16,0 0-14-16,0 0-12 15,0 0-1-15,0 0-1 0,0 0 1 16</inkml:trace>
  <inkml:trace contextRef="#ctx0" brushRef="#br0" timeOffset="773.0773">9273 1056 61 0,'0'0'36'15,"0"0"1"-15,50 50 0 16,-47-14-21-16,18 14-7 15,-11 3-2-15,-7-3-1 16,-15-10-1-16,7-6-2 16,3-4 0-16,-4-9-2 15,5-8 1-15,1-13 0 16,0 0-1-16,19-11 0 15,-19 11 0-15,0 0 0 16,0 0 0-16,36-54 1 16,-36 54-2-16,0 0 2 0,39-57-2 15,-39 57 1-15,0 0 0 16,37-59-1-16,-37 59 0 15,0 0 0-15,0 0 0 16,50-53 0-16,-50 53-1 16,0 0-1-16,50-1-1 15,-39 24-2-15,-4 4-2 16,11 5-30-16,-8-1-2 15,9 5 0-15,-4-11 0 16</inkml:trace>
  <inkml:trace contextRef="#ctx0" brushRef="#br0" timeOffset="1104.1099">10018 1251 72 0,'51'-41'36'16,"-51"41"0"-16,0 0-1 16,0 0-26-16,0 0 1 15,0 0-1-15,0 0-1 16,-9-59 0-16,9 59-2 15,0 0-1-15,-51 16-2 16,27 0 0-16,-16 15-1 16,3 12 0-16,-4 0-2 15,4-7 1-15,15 5-3 0,20-5 1 16,15-16-2-16,18-16-4 15,-31-4-32-15,53-8-2 16,7-8 0-16,-60 16 0 16</inkml:trace>
  <inkml:trace contextRef="#ctx0" brushRef="#br0" timeOffset="1571.157">10677 1157 95 0,'0'0'39'0,"16"-55"2"0,-16 55-3 16,0 0-32-16,0 0-2 15,0 0 1-15,0 0-2 16,-5 23-1-16,5 12-1 16,-4 13-1-16,-1 7 0 15,-10-5-3-15,5 3-1 16,1 5-7-16,-4-15-26 15,16-16-3-15,-9-13 1 16,6-14-1-16</inkml:trace>
  <inkml:trace contextRef="#ctx0" brushRef="#br0" timeOffset="1744.1738">10585 1325 122 0,'-15'-8'41'0,"1"3"2"15,14 5-5-15,0 0-36 16,6 22 0-16,-6-22-4 15,0 0-1-15,57-7-5 16,-57 7-32-16,55-10 0 16,-55 10-1-16,66-12-1 15</inkml:trace>
  <inkml:trace contextRef="#ctx0" brushRef="#br0" timeOffset="3882.3882">11594 798 81 0,'0'0'38'0,"0"0"-2"15,0 0 1-15,-18-54-32 16,18 54 0-16,0 0-1 15,-66 8 0-15,66-8 0 16,-56 24-1-16,56-24-2 16,-58 36 0-16,58-36 1 0,-52 48-1 15,52-48-1-15,-35 56 0 16,35-56 1-16,-13 56-1 15,13-56 2-15,14 53-2 16,-14-53 0-16,0 0 1 16,56 73-1-16,-56-73 1 15,60 60 0-15,-32-8-1 16,-11 4 1-16,-28-10-1 15,-10 10 1-15,-22-1-1 16,-4-3 0-16,-1-8-3 16,19-10 0-16,16-14-3 15,13-20-4-15,25-9-26 16,5-16-3-16,20-3 1 15,2-9-1-15</inkml:trace>
  <inkml:trace contextRef="#ctx0" brushRef="#br0" timeOffset="4304.4302">11742 1265 70 0,'0'0'39'0,"0"0"-2"16,55-42 3-16,-55 42-16 15,0 0-20-15,0 0 0 16,0 0 0-16,0 0-1 15,0 0-1-15,-9 17 0 16,-6 7-1-16,8 8 1 16,-5 3-1-16,7 4 1 15,-3-3-2-15,8-4 0 16,5-14 0-16,4-10 0 0,11-14 0 15,9-15 0-15,-29 21 0 16,0 0 1-16,66-60 0 16,-66 60-1-16,57-57 1 15,-57 57-2-15,58-57 2 16,-58 57-3-16,53-53 3 15,-53 53-3-15,0 0 3 16,66-68 0-16,-66 68-1 16,11-10 2-16,2 18-2 15,2 19 1-15,-14 19-3 16,2 12 1-16,-10-14-5 15,15-10-10-15,20-10-23 16,-28-24-1-16,0 0 1 16,63-11-2-16</inkml:trace>
  <inkml:trace contextRef="#ctx0" brushRef="#br0" timeOffset="4527.4527">12544 938 108 0,'22'-72'42'16,"-22"72"0"-16,0 0 0 15,5-58-39-15,-5 58-1 16,0 0 0-16,0 0 0 16,-18 56-2-16,7 27 0 15,-5 22-4-15,-2 5 0 16,9 5-6-16,-12-36-30 0,22-4-1 15,2-21 0-15,17-31-1 16</inkml:trace>
  <inkml:trace contextRef="#ctx0" brushRef="#br0" timeOffset="5101.5101">13261 912 69 0,'0'0'41'0,"11"-63"0"0,-11 63 0 16,-10-54-20-16,10 54-15 16,-18-55 1-16,18 55-2 15,0 0-1-15,-57-55-1 16,57 55-1-16,-51-1-1 15,51 1 0-15,-57 30 1 16,57-30-1-16,-53 61-1 16,33 6 1-16,-26 40-1 15,17 18 0-15,10 4-2 16,8-16 1-16,11-24-4 15,13-23-1-15,3-19-4 16,-8-31-16-16,14-7-14 16,-22-9 0-16,20-20 0 0,-23-6 2 15</inkml:trace>
  <inkml:trace contextRef="#ctx0" brushRef="#br0" timeOffset="5273.5273">12946 1407 88 0,'-41'-54'40'0,"41"54"0"16,0 0 2-16,-54-49-22 15,54 49-14-15,0 0-3 16,-47-36-1-16,47 36-1 15,0 0-2-15,0 0-1 16,0 0-3-16,0 0-1 16,47-48-21-16,-47 48-14 15,61-9 1-15,-61 9-2 16,75-11 3-16</inkml:trace>
  <inkml:trace contextRef="#ctx0" brushRef="#br0" timeOffset="5657.5657">13336 1127 86 0,'0'0'39'15,"0"0"1"-15,0 0 2 16,0 0-26-16,0 0-9 16,-17 39-1-16,-4-7-2 15,5 10-1-15,-3 10 0 16,-1-16-1-16,5 7-1 15,10 1 0-15,0-13 0 16,13-7-1-16,7-11 1 16,11-12 0-16,2-11-1 15,8-11 2-15,-36 21-2 16,0 0 0-16,59-50 0 0,-59 50 0 15,0 0 0-15,67-60 0 16,-67 60 0-16,0 0 0 16,51-56 0-16,-51 56 0 15,0 0 0-15,22-24 0 16,-11 25 0-16,-2 10-2 15,-4 10-2-15,0 10 0 16,0 3-3-16,4-2-2 16,14-11-26-16,-4-18-5 15,15-5-1-15,-4-12 0 16</inkml:trace>
  <inkml:trace contextRef="#ctx0" brushRef="#br0" timeOffset="5970.597">13819 1309 101 0,'24'-23'40'16,"-24"23"0"-16,0 0-1 15,0 24-33-15,-8 0-3 16,-2 8 0-16,0 1-1 16,1 3 0-16,2-7-1 15,3-4 0-15,0-8 0 16,4-4 0-16,0-13 0 15,11-4 0-15,0-14 0 16,4-5 0-16,-15 23 0 16,0 0 1-16,24-56-1 15,-24 56 0-15,20-47 1 16,-20 47-2-16,23-48 1 15,-23 48 0-15,0 0-2 0,33-66-1 16,-33 66-3-16,0 0-5 16,40-53-30-16,-40 53-2 15,0 0 1-15,48-51-1 16</inkml:trace>
  <inkml:trace contextRef="#ctx0" brushRef="#br0" timeOffset="6197.6197">14190 1143 88 0,'0'0'40'15,"0"0"3"-15,59 31-2 16,-55-3-18-16,-7 6-19 16,-7 3 0-16,-9 0-1 15,4 1-2-15,11 2 0 16,-1-6-3-16,5-10 0 0,5-9-1 15,-5-15-3-15,24-8-13 16,-24 8-20-16,0 0-3 16,27-47 2-16,-27 47-1 15</inkml:trace>
  <inkml:trace contextRef="#ctx0" brushRef="#br0" timeOffset="6319.6319">14308 1044 110 0,'0'0'40'15,"-2"-68"0"-15,2 68-1 16,-5-57-43-16,5 57-33 15,0 0-4-15,0 0 1 16,0 0-2-16</inkml:trace>
  <inkml:trace contextRef="#ctx0" brushRef="#br0" timeOffset="6581.6581">14736 1057 110 0,'51'29'43'0,"-51"-29"1"15,0 0-1-15,0 0-36 16,-14 49-3-16,-9-11 0 16,-16 4-4-16,4 9 0 15,-3-9 0-15,9 7 0 16,6 0 0-16,22-9 0 0,34-24-3 15,8-22-10-15,23-9-28 16,-64 15-1-16,61-26 0 16,-61 26-2-16</inkml:trace>
  <inkml:trace contextRef="#ctx0" brushRef="#br0" timeOffset="7377.7376">11917 1976 88 0,'4'-13'37'16,"-4"13"0"-16,-7 12 1 16,5 10-32-16,-10 6-1 15,5 10-2-15,-5 7 0 16,4 9-1-16,-3 4 0 15,1 8-1-15,2-6 1 16,6-4-1-16,0-11 0 16,-1-5 0-16,2-11 0 15,4-9 0-15,-3-20 1 16,7-16-1-16,-1-16 0 0,3-8 1 15,2-8-1-15,1-16 0 16,4-7 0-16,0-9-1 16,6 3 1-16,-1 3 0 15,-2 10-1-15,0 7 2 16,-1 11-2-16,-3 15 2 15,1 16-1-15,-1 17 0 16,-1 17 0-16,2 11-1 16,-2 17 1-16,2 13-2 15,2 6 1-15,2 11-1 16,1 1 0-16,-1 5-1 15,2-4 0-15,-2-3-1 16,2-13-2-16,-5-12-2 0,10 2-22 16,-17-35-11-16,8-4 0 15,-15-25-1-15,4-3 3 16</inkml:trace>
  <inkml:trace contextRef="#ctx0" brushRef="#br0" timeOffset="7542.7542">12110 2274 110 0,'-36'-15'40'16,"14"15"1"-16,-3-3-1 15,25 3-37-15,0 0-2 16,12 5-2-16,19-4-2 16,12-6-3-16,19 7-6 15,-5-12-27-15,29 7-1 16,-7-9 1-16,10 5-2 0</inkml:trace>
  <inkml:trace contextRef="#ctx0" brushRef="#br0" timeOffset="7956.7956">12893 2166 96 0,'-22'9'40'16,"-14"-2"1"-16,8 10-1 16,-19 5-34-16,13 7 0 15,-2 0-2-15,7 9 0 16,5-1-2-16,10 4 0 15,10-5-2-15,10-3 0 16,14-11-1-16,15-10-1 16,13-12-2-16,11-16-1 0,10-5-1 15,-4-15-3-15,8 4-3 16,-17-20-8-16,15 21-5 15,-34-14 9-15,5 17 10 16,-20 2 4-16,-8 6 3 16,-14 20 4-16,1-17 5 15,-1 28 8-15,-21-6 6 16,17 23-8-16,-12-4-8 15,7 13-2-15,0 1-2 16,5 4-2-16,2 1 0 16,7-4-1-16,3-3-2 15,-1-10-2-15,9-4-2 16,-5-29-17-16,16 7-16 15,-11-24-1-15,12 1-1 16,-13-18 1-16</inkml:trace>
  <inkml:trace contextRef="#ctx0" brushRef="#br0" timeOffset="8091.8091">13238 1890 105 0,'-23'-18'39'0,"10"18"-1"16,3 8-1-16,10-8-42 15,22 26-31-15,-6-11-2 16,20 9-1-16,4-4-1 15</inkml:trace>
  <inkml:trace contextRef="#ctx0" brushRef="#br0" timeOffset="8504.8504">13898 2158 80 0,'-28'2'42'16,"10"-1"-1"-16,-17-8 1 15,9 15-18-15,-12-6-20 16,4 9 0-16,-3 5 0 15,1 9-1-15,3 8-1 16,5 8 0-16,5 5-1 16,11 0 0-16,8-5-1 15,13-5 1-15,16-19-1 16,12-15 0-16,9-17 1 15,11-22-1-15,8-16 0 16,3-14 3-16,-2-8-3 16,-6-10 0-16,-6 3 0 0,-10 0 0 15,-10 12 0-15,-8 10 0 16,-11 17 0-16,-10 16 0 15,-5 27 0-15,-17 13 0 16,-4 28 0-16,-5 26 0 16,-2 10 0-16,-4 11 0 15,10 11-10-15,1-15-4 16,22 7-9-16,-2-28-21 15,22-1 1-15,1-30-3 16,16-13 2-16</inkml:trace>
  <inkml:trace contextRef="#ctx0" brushRef="#br0" timeOffset="10082.008">15227 1609 72 0,'0'0'37'15,"0"0"-1"-15,0 0 1 16,0 0-26-16,0 0-4 16,13 0-2-16,-13 0 0 15,21 2-2-15,-2-3-1 16,8 1 0-16,6-3 0 15,10 1 0-15,11-6-1 0,8 0 0 16,8-5-1-16,7 2 1 16,6-2 0-16,6 0-1 15,-1-2 0-15,-3 3 0 16,-7 3 0-16,-3-1 0 15,-13 5 0-15,-8-2 0 16,-13 4 1-16,-11 1-1 16,-12 0 1-16,-4 1 0 15,-14 1 0-15,0 0 0 16,-16-5 0-16,-5 1 0 15,-3-5 1-15,-6 0-2 16,-6-4 1-16,-8-3 0 16,-6-3 1-16,0-1-1 0,50 20 1 15,-53-21 0-15,53 21 0 16,-61-22 0-16,61 22 0 15,-56-19-1-15,56 19 0 16,-53-18 0-16,53 18-1 16,0 0-1-16,-80-17 1 15,80 17 0-15,0 0-1 16,23 0 1-16,22 4-1 15,16 1 1-15,7 2 0 16,8 4 0-16,-9 3 0 16,-2 2 0-16,-12 4-1 15,-6 5 1-15,-19 9 0 16,-12 5 0-16,-16 4 0 15,-13 6 0-15,-15-1 0 16,-16 6-1-16,-12-2 1 0,-13 2 0 16,-4-6 0-16,3-6-1 15,5-6 1-15,8-11-1 16,14-4-2-16,14-13-1 15,29-8-13-15,7-14-22 16,34-5-4-16,1-10 1 16,16 0-1-16</inkml:trace>
  <inkml:trace contextRef="#ctx0" brushRef="#br0" timeOffset="12484.2483">16765 980 68 0,'15'-61'38'0,"-15"61"-3"15,0 0 0-15,0 0-28 16,0 0-2-16,0 0 0 15,0 0 0-15,-5 16-2 16,-1 49-1-16,-5 17-1 0,0 18 1 16,-3 8-2-16,-9-15 2 15,8 8-5-15,0-12-2 16,20-26-20-16,-5-21-12 15,18-12 0-15,-6-20 0 16,10-8 0-16</inkml:trace>
  <inkml:trace contextRef="#ctx0" brushRef="#br0" timeOffset="12676.2675">16770 1452 100 0,'-19'-12'38'0,"19"12"2"15,-18-5-2-15,18 5-34 0,0 0-2 16,23-14-1-16,1 4-1 15,4-3-2-15,10-7-2 16,-38 20-5-16,47-31-24 16,-47 31-6-16,56-37 1 15,-56 37-3-15</inkml:trace>
  <inkml:trace contextRef="#ctx0" brushRef="#br0" timeOffset="12875.2874">17238 961 91 0,'0'0'39'15,"0"0"2"-15,0 0-2 16,0 0-36-16,-35 26-2 0,13 31 2 16,-3 16-2-16,3 20 1 15,7-7-5-15,2-3-1 16,13-3-7-16,0-17-24 15,28-22-3-15,-5-13 0 16,14-6 0-16</inkml:trace>
  <inkml:trace contextRef="#ctx0" brushRef="#br0" timeOffset="13348.3347">17414 1365 101 0,'-20'13'38'0,"6"12"2"0,-8 5-4 15,11 0-33-15,2 0-1 16,4 0 0-16,4-1 0 16,5-5-1-16,6-8 1 15,7-7 0-15,5-11-1 16,6-10 0-16,2-8 0 15,1-8 1-15,2-7-1 16,-3-6-1-16,-30 41 1 16,0 0-1-16,39-62 1 15,-39 62-3-15,0 0 3 16,29-47-2-16,-20 31 0 15,3 19 0-15,-12 16 0 16,3 17 0-16,-9 19-1 16,3 17 2-16,-11 11-1 15,0 5 0-15,-4-5 1 0,-2 0 0 16,-3-11 0-16,-1-6-1 15,-3-16 2-15,-1-11-1 16,-1-17 0-16,0-8-1 16,4-18 0-16,0-13 0 15,9-9-3-15,4-15 1 16,10-6-5-16,-2-20-14 15,23 7-18-15,-1-7 3 16,19 13-2-16,-4-2 1 16</inkml:trace>
  <inkml:trace contextRef="#ctx0" brushRef="#br0" timeOffset="13830.3829">18103 1316 71 0,'-10'-5'39'0,"-12"1"1"16,4 7 0-16,-9 3-21 15,3 5-13-15,-3 1 0 16,1 10-1-16,0 4-1 15,0 8-1-15,4 1-1 16,6 1-1-16,5-1 0 16,9-4 0-16,9-7-1 15,9-9 0-15,10-10 1 0,10-12-1 16,5-12 0-16,7-11 1 15,3-10-1-15,-51 40 1 16,51-55 0-16,-51 55 0 16,53-65 0-16,-53 65-2 15,44-77 2-15,-44 77-2 16,41-72 2-16,-41 72-3 15,24-65 1-15,-24 65 2 16,0 0-2-16,23-72 2 16,-23 72-1-16,6 16 1 15,-20 12-2-15,-1 26 2 16,-1 19-5-16,4-5 0 15,8 3-3-15,8-14-5 16,31-30-27-16,-11-13-2 0,13-8 0 16,-7-14 0-16</inkml:trace>
  <inkml:trace contextRef="#ctx0" brushRef="#br0" timeOffset="14446.4445">18543 1345 74 0,'-13'1'39'15,"0"21"0"-15,-2 5 1 16,-1 6-16-16,2-3-22 15,6 1 1-15,-1-4 0 16,6 0-1-16,1-10-1 16,2-4 1-16,0-13-1 15,0 0 0-15,14-10 0 16,-6-9 0-16,-1-10 0 0,3-4 0 15,0-6 0-15,-10 39 0 16,0 0 1-16,19-62-2 16,-19 62 2-16,0 0-3 15,18-57 2-15,-18 57-1 16,0 0 1-16,0 0-1 15,38-53-1-15,-38 53 1 16,0 0 0-16,48-16 0 16,-25 11-1-16,20 5 1 15,-43 0-1-15,0 0 1 16,71 5 0-16,-34 2 0 15,-37-7 0-15,29 6 0 16,-12 1 1-16,-6 1 0 0,-11-8 0 16,-19 26-1-16,0-5 0 15,0 6 0-15,-7 3 1 16,9 4-1-16,1 0 0 15,4-1-1-15,8-3 1 16,7-3 0-16,8-9 0 16,5-9 0-16,6-9 0 15,6-11 0-15,3-9 1 16,1-9-1-16,-32 29 1 15,0 0 0-15,45-67-1 16,-45 67 0-16,23-53 1 16,-23 53-2-16,11-52 0 15,-11 52-3-15,0 0 0 16,7-62-4-16,-7 62-12 0,0 0-20 15,0 0-1-15,-2-44 2 16,9 33-2-16</inkml:trace>
  <inkml:trace contextRef="#ctx0" brushRef="#br0" timeOffset="14931.493">19216 1265 82 0,'0'0'43'0,"0"0"-2"16,0 0 2-16,53-16-20 15,-71 17-20-15,4 12 2 16,-16 6-2-16,6 10-1 16,-9 2-2-16,10 8 2 15,4-2-3-15,14-1 2 0,5-2-1 16,9-13 0-16,6-7 0 15,6-9 0-15,2-13 0 16,6-9 1-16,0-8 0 16,-1-10-1-16,-28 35 1 15,0 0 0-15,38-65 0 16,-38 65-1-16,0 0 3 15,35-65-3-15,-35 65 0 16,0 0 0-16,9-45-2 16,-9 45 1-16,-8 28 0 15,0 17 0-15,-9 14-1 16,2 22 1-16,-10 7-1 15,6 7 1-15,-5-13 0 16,1-4 0-16,2-13 1 0,-1-9-1 16,4-15 1-16,2-15-1 15,-2-13 1-15,3-15-2 16,5-13 0-16,1-15-2 15,6-6-3-15,-4-24-7 16,22 0-22-16,-11-10-4 16,18 4-1-16,-8-3 0 15</inkml:trace>
  <inkml:trace contextRef="#ctx0" brushRef="#br0" timeOffset="15331.533">19467 1361 91 0,'5'22'41'0,"-5"-22"1"16,13 19-1-16,-4-6-28 15,11-13-10-15,5-4 0 16,7-2 0-16,3-7-2 15,3-2 1-15,-38 15-2 16,0 0 1-16,56-37 0 16,-56 37-1-16,0 0 2 15,51-43-2-15,-51 43 1 16,0 0 0-16,0 0 0 15,22-47 0-15,-47 38-1 16,8 15 1-16,-16 4-1 16,4 16 0-16,-8 7-1 15,8 12 2-15,-1-1-3 0,19-2 2 16,10-12-2-16,9-7-1 15,12-9-1-15,5-15-3 16,17-8-3-16,-9-22-15 16,19-1-15-16,-52 32 1 15,47-42-1-15,-47 42 1 16</inkml:trace>
  <inkml:trace contextRef="#ctx0" brushRef="#br0" timeOffset="15618.5617">19931 1260 105 0,'9'-13'38'0,"5"24"3"15,-22 5-3-15,4 14-31 16,-13 6-2-16,4 4-1 15,-3-3-2-15,8-2 0 16,6-9 0-16,4-7 0 0,-2-19-1 16,28-4 0-16,-5-12 1 15,5-13-1-15,-28 29 0 16,0 0 0-16,51-57 1 15,-51 57-2-15,0 0 0 16,56-64 0-16,-56 64 0 16,0 0 0-16,43-52 0 15,-24 48 0-15,-4 11 0 16,-7 12 0-16,-1 14-10 15,-11 0-12-15,6 9-20 16,-12-1-1-16,3-5-1 16,-12-7 0-16</inkml:trace>
  <inkml:trace contextRef="#ctx0" brushRef="#br0" timeOffset="16405.6404">17942 2280 71 0,'-4'-23'38'16,"2"12"-1"-16,-10-5 0 16,12 16-30-16,-28-2-1 15,9 13 0-15,-8 3-1 16,1 12 0-16,-5 2-1 15,2 8-1-15,3 1 0 0,3 2 0 16,5-3-2-16,8-3 0 16,10-5 0-16,10-8 0 15,8-12-1-15,7-8 0 16,5-11 1-16,1-5-1 15,5-7 0-15,-5-7 0 16,0-2 0-16,-7 0 0 16,-5 3-1-16,-5 0 1 15,-7 8-1-15,-2 4 1 16,-5 17-1-16,0 0 0 15,0 0 1-15,-12 23 0 16,3 12-1-16,0 12 1 16,-2 13 1-16,2 13 2 15,-5 6-2-15,0 3 1 0,-1 3 0 16,-1-3 0-16,-3-7-1 15,-2-9 1-15,-3-12-1 16,1-10-1-16,-4-14 0 16,2-11 0-16,-3-14-1 15,3-12 0-15,6-14-1 16,0-12-2-16,11-5-2 15,-1-23-8-15,22 12-15 16,-7-16-12-16,18 10 1 16,-2-6-2-16,15 15 3 15</inkml:trace>
  <inkml:trace contextRef="#ctx0" brushRef="#br0" timeOffset="16848.6847">18496 2253 91 0,'-29'-12'40'0,"4"9"2"15,-13-5-2-15,3 10-36 16,-3 3 1-16,7 8-2 15,-2 4 0-15,4 11 0 16,2 1-1-16,10 6-1 16,5 1 0-16,9 1-1 15,9-2 1-15,7-7-1 0,7-3 0 16,5-10-1-16,8-10 1 15,0-9 0-15,2-9 0 16,-1-11 0-16,-1-7 0 16,1-6 0-16,-5 0 1 15,-4-1-1-15,-3 3 0 16,-5 5 1-16,-5 11-1 15,-6 8 0-15,-6 11 0 16,-3 16 0-16,-7 10-2 16,0 6 1-16,1 7-3 15,3-1-1-15,8 6-5 16,-2-18-12-16,27 5-17 15,-7-23-1-15,24-4-1 16,0-23 1-16</inkml:trace>
  <inkml:trace contextRef="#ctx0" brushRef="#br0" timeOffset="17157.7156">19013 2115 115 0,'-35'23'42'15,"-9"-3"1"-15,10 18-11 16,1-13-29-16,13 3-1 15,12-5-1-15,12-5 0 16,18-7-1-16,13-8 0 16,10-5 0-16,5-3 0 15,0-4 0-15,-1 0 0 16,-11 3 0-16,-10 6 1 15,-18 9-1-15,-16 14 0 0,-18 8 0 16,-10 8 0-16,-7 5 0 16,-7 4-1-16,2 0-2 15,1-11-4-15,18 10-13 16,-9-32-16-16,27 7-6 15,-2-25 0-15,11 3-2 16</inkml:trace>
  <inkml:trace contextRef="#ctx0" brushRef="#br0" timeOffset="17975.7974">20629 1364 89 0,'0'0'38'15,"4"21"-1"-15,-3 10 0 16,-5 1-34-16,3 12 1 15,-8 5-1-15,5 11-1 0,-2 2 1 16,0 1-2-16,-2-5 1 16,7-5-4-16,1-5-1 15,-3-16-9-15,12-1-26 16,-6-19 1-16,8-1-2 15,-11-11 0-15</inkml:trace>
  <inkml:trace contextRef="#ctx0" brushRef="#br0" timeOffset="18140.8138">20476 1808 113 0,'-12'7'39'0,"12"-7"3"16,5 10-4-16,18-15-37 0,19-5 0 15,16-8-4-15,6-5-3 16,26-2-32-16,-14-4-2 15,9 10-2-15,-12 0 0 16</inkml:trace>
  <inkml:trace contextRef="#ctx0" brushRef="#br0" timeOffset="22453.2451">21368 1018 82 0,'0'0'41'16,"0"0"-2"-16,0 0 0 15,0 0-33-15,0 0-3 16,0 0 0-16,0 0-1 16,0 0-2-16,0 0 0 15,0 0-1-15,0 0 1 16,49-14-1-16,-49 14 1 0,61-10 1 15,-61 10-1-15,65-12-1 16,-65 12 2-16,66-9-1 16,-66 9 0-16,59-1 3 15,-59 1-1-15,0 0 1 16,55 22-1-16,-55-22 2 15,-17 44-2-15,-11 9 2 16,-22 10-3-16,-10 10 1 16,-15-4-2-16,8 0 1 15,1-4-1-15,17-6 0 16,11-13 0-16,11-7 0 15,13-8 0-15,14-8 0 0,14-9 0 16,11-6 0-16,11-4 0 16,8-3 1-16,7-1-1 15,2-8 0-15,2 2-2 16,-5-4 0-16,-1 3-2 15,-10-6-4-15,8 5-24 16,-21-6-8-16,5 7 2 16,-12-1-3-16</inkml:trace>
  <inkml:trace contextRef="#ctx0" brushRef="#br0" timeOffset="22724.2722">21955 1388 104 0,'0'0'39'15,"0"0"1"-15,-8 18-3 16,-3-1-35-16,4 8 1 15,-4 4-2-15,2 2-1 16,2 4-2-16,-1 1-1 16,8-1-4-16,-5-15-19 15,20 4-12-15,-3-18 0 16,13-5-1-16,-2-9 1 15</inkml:trace>
  <inkml:trace contextRef="#ctx0" brushRef="#br0" timeOffset="22896.2894">22130 1259 107 0,'0'0'36'0,"0"0"1"16,-37-55-4-16,37 55-40 15,0 0-14-15,0 0-18 16,-29-52 2-16,29 52-2 15,0 0 1-15</inkml:trace>
  <inkml:trace contextRef="#ctx0" brushRef="#br0" timeOffset="23234.3232">22267 1403 96 0,'-10'30'39'0,"-6"-2"0"0,9 3-1 16,-2-4-33-16,4-1-1 15,-2 0 0-15,5 0-2 16,1-1-1-16,2-3 0 15,4-3 0-15,3-5 0 16,-8-14 0-16,24 2-1 16,-5-14 2-16,3-6-1 15,-2-10 1-15,5-5-1 16,-2-6 1-16,0-5-1 15,0 2 1-15,-7 5-1 16,0 4-1-16,-4 5 0 16,-2 9 1-16,-10 19-2 15,15-4 1-15,-11 17-1 0,3 9-1 16,-4 1-2-16,6 5-2 15,-1-3-3-15,21 4-24 16,-15-10-6-16,19 2 0 16,-4-9-2-16</inkml:trace>
  <inkml:trace contextRef="#ctx0" brushRef="#br0" timeOffset="23481.3479">23014 1305 111 0,'-29'0'40'16,"2"17"2"-16,-12 3-2 0,7 8-33 16,-7 7-2-16,4 3-1 15,4 3-1-15,8 2 0 16,12-4-3-16,11-3 0 15,17-13-2-15,9-8-2 16,18-6-9-16,-7-16-26 16,20 0-2-16,-9-14-1 15,5-1-1-15</inkml:trace>
  <inkml:trace contextRef="#ctx0" brushRef="#br0" timeOffset="24827.4825">22167 1957 74 0,'0'-13'37'15,"0"13"-2"-15,-7-10 2 16,7 10-25-16,-20-1-4 16,4 4-1-16,-15 2-1 15,-2 5-2-15,-11 4 0 16,-1 7-1-16,-6 3-1 0,0 1 0 15,4 1-1-15,6-1 0 16,6-5-1-16,10-2 0 16,9-2 0-16,9-5-2 15,7-11 2-15,14 17 0 16,4-10-1-16,4 1 1 15,6 2 0-15,1 2 0 16,-1 2 0-16,-3 2 1 16,-6 2 0-16,-6 9 0 15,-11-2-1-15,-4 6 1 16,-11 0-1-16,-6 3 1 15,0-4-1-15,-6-1-1 16,7-3-2-16,-1-7-2 16,12 0-3-16,7-19-8 0,0 0-23 15,11-3 0-15,12-1 0 16,-3-16-1-16</inkml:trace>
  <inkml:trace contextRef="#ctx0" brushRef="#br0" timeOffset="25234.5232">22163 2242 50 0,'19'-14'36'0,"-9"-2"0"16,4 11 0-16,-13-8-8 16,-1 13-20-16,0 0-1 15,-2 24 1-15,-11-7-2 16,4 8-1-16,-5 1-2 15,0 5 1-15,3-2-2 16,2 3 1-16,4-7-1 0,5-3-1 16,9-7 0-16,11-10 0 15,3-12 0-15,11-7 0 16,3-7 0-16,2-9 0 15,3-1 0-15,-2-2 0 16,-4 1 0-16,-6 2-1 16,-7 9 1-16,-3 4 0 15,-8 7-1-15,-12 10 0 16,0 0 0-16,0 0 0 15,0 23 0-15,-9 1 0 16,3 6-2-16,-1 8 1 16,4 4-2-16,3 1-1 15,11 2-4-15,-2-18-11 16,25 10-19-16,-6-29-2 0,18 3 2 15,-3-31-2-15</inkml:trace>
  <inkml:trace contextRef="#ctx0" brushRef="#br0" timeOffset="25451.5449">23080 1870 114 0,'-16'13'39'15,"3"23"0"-15,-10 0 0 16,2 13-38-16,-1 4 0 15,2 7 0-15,2 4-2 16,2 0-2-16,13 1-3 16,-5-21-22-16,22 7-11 0,-3-17 0 15,16-2-1-15,0-20 0 16</inkml:trace>
  <inkml:trace contextRef="#ctx0" brushRef="#br0" timeOffset="25856.5854">23841 1762 85 0,'-11'-43'39'15,"2"8"0"-15,-15 2 1 16,1 22-22-16,-12-2-13 15,-1 18 0-15,-7 13-2 16,-1 12-1-16,-6 8 1 16,4 9-2-16,2 8 2 15,6 13-2-15,4 1 1 16,7 5-1-16,8-1 0 15,6 6-2-15,8-5 1 16,7-2-3-16,7-2 0 16,-2-13-2-16,9-4-1 0,-9-17-4 15,16 6-13-15,-19-32-17 16,9 0 2-16,-11-20-1 15,3 0 3-15</inkml:trace>
  <inkml:trace contextRef="#ctx0" brushRef="#br0" timeOffset="26035.6033">23272 2207 110 0,'-18'-9'39'0,"18"9"1"16,0 0-1-16,0 0-37 15,20 8-1-15,7-8-3 16,11 1-2-16,4-10-9 15,15 10-25-15,-6-8-1 16,11 11 2-16,-8-9-3 0</inkml:trace>
  <inkml:trace contextRef="#ctx0" brushRef="#br0" timeOffset="26473.6471">23952 2205 108 0,'-23'9'40'0,"-14"-9"2"16,10 12-2-16,-9-3-35 16,8 7-2-16,-1 0 0 15,5 8 0-15,2 3-1 16,8 3 0-16,7 1-1 0,8-1-1 15,9-2 0-15,4-4 0 16,6-8 1-16,8-7-1 16,4-12 0-16,0-10 0 15,4-8 1-15,-5-8-1 16,3-4 0-16,-5-7 0 15,-5 0 1-15,-1-1-1 16,-8 9 0-16,-2 2 0 16,-4 9 0-16,-4 9 0 15,-5 12 0-15,0 0 0 16,-12 26 0-16,5 0 0 15,0 4-1-15,2 5 0 16,5 1-2-16,2-4 0 0,8-2-5 16,4-23-7-1,26 9-17-15,-9-30-9 0,16 3 1 16,-7-23-1-16,14 2 2 15</inkml:trace>
  <inkml:trace contextRef="#ctx0" brushRef="#br0" timeOffset="26688.6686">24512 1723 112 0,'-17'31'41'0,"-12"6"2"16,10 23-2-16,-3 0-37 15,-1 8-2-15,0 0 1 16,6 3-2-16,2-3-1 0,5 2-1 15,4-7-1 1,-3-7-3-16,9-2-3 0,-9-23-14 16,16 7-17-16,-11-24-3 15,8-2 1-15,-7-22 0 16</inkml:trace>
  <inkml:trace contextRef="#ctx0" brushRef="#br0" timeOffset="26871.6869">24246 2159 110 0,'-21'2'41'0,"19"11"0"16,2-13-1-16,11 14-38 16,8-10-1-16,9-2-2 15,13 2-5-15,-7-14-18 0,22 11-15 16,-5-12-1-16,11 8-3 15,-4-9 2-15</inkml:trace>
  <inkml:trace contextRef="#ctx0" brushRef="#br0" timeOffset="27271.7269">24729 2271 83 0,'-21'10'42'16,"17"6"-1"-16,4-16 0 15,9 13-19-15,4-17-19 16,12-3-1-16,2-4 0 0,3-1-1 16,-1-3 0-16,0-3-1 15,-3 1 0-15,-7-3 0 16,-6 0 0-16,-6 0-1 15,-8 3 1-15,-10 4 0 16,-8 2 1-16,-10 8-1 16,-12 6 1-16,-6 11 1 15,-9 6 0-15,0 10 1 16,4 2-1-16,7 11 0 15,10 0 0-15,13 4 1 16,17-5-3-16,17-4 0 16,18-4 0-16,16-11-3 15,10 0-5-15,-1-30-15 16,18 10-19-16,-10-21-2 0,12 3 1 15,-9-13-2-15</inkml:trace>
  <inkml:trace contextRef="#ctx0" brushRef="#br1" timeOffset="254880.4855">8507 4538 76 0,'-23'3'37'0,"23"-3"-2"16,-16 0 1-16,16 0-31 16,15-11-2-16,6 1 0 0,10-6-1 15,9 0 0-15,10-2 0 16,8-1-1-16,3 1 1 15,1 2-2-15,-2 4 1 16,-5 6-1-16,-9 6 0 16,-7 5 0-16,-10 3 0 15,-9 8 0-15,-7 4 1 16,-9 0-1-16,-5 4 1 15,-8 3-1-15,-8 1 1 16,-7 5 0-16,-10 3-1 16,-9 9 2-16,-11 5-2 15,-8 7 2-15,-9 7-1 16,-2 4 0-16,-3 3 1 15,3 3 0-15,9-6 0 16,13-6-2-16,15-7 1 0,21-11-1 16,17-8 2-1,20-12-1-15,20-13-1 0,15-10 0 16,9-10 1-16,7-5-1 15,2-5 0-15,-1-5-1 16,-2 2-1-16,-9-3-2 16,-3 9-1-16,-13-6-6 15,8 16-26-15,-19-7 0 16,3 10-1-16,-10-5 0 15</inkml:trace>
  <inkml:trace contextRef="#ctx0" brushRef="#br1" timeOffset="255347.5322">9347 4922 82 0,'0'0'37'0,"1"-18"-2"15,-1 18-7-15,0 0-22 16,1 13-1-16,-7 1-1 16,3 14 0-16,-4 4 0 15,-1 8-2-15,-1 6 1 16,-2 5-2-16,0-3 2 15,1 1-1-15,1-11 0 16,4-5-1-16,2-12 0 16,4-9 0-16,-1-12 0 15,20-21 0-15,-2-7 0 0,5-9 2 16,5-6-4-16,4-5 3 15,0-2-2-15,-1 2 1 16,2 8-1-16,-4 8 1 16,-2 10-2-16,-2 12 1 15,-4 12 1-15,-3 9-1 16,0 9 1-16,-3 11-1 15,1 3 2-15,-6 9-2 16,2 0 0-16,-5-2-2 16,2 2 0-16,-2-16-7 15,15 2-27-15,-22-29-2 16,35 4-3-16,-11-28 1 15</inkml:trace>
  <inkml:trace contextRef="#ctx0" brushRef="#br1" timeOffset="256166.6141">10565 4645 67 0,'-5'-12'35'15,"5"12"-1"-15,0 0 0 16,-11 8-29-16,10 13-2 16,-4 5 0-16,4 9-1 15,-3 9 0-15,-2 6-2 16,1 7 0-16,-3-4-3 15,10 9-9-15,-5-21-23 16,11-3 2-16,-3-16-1 16,6-8 0-16</inkml:trace>
  <inkml:trace contextRef="#ctx0" brushRef="#br1" timeOffset="256331.6306">10535 4923 85 0,'-29'-13'37'16,"7"14"2"-16,-10-5-1 15,20 7-33-15,-4 1 0 16,16-4-2-16,0 0-2 15,37 3-2-15,8-10-4 16,5-14-30-16,26 5-3 16,-2-15 0-16,13 6-2 15</inkml:trace>
  <inkml:trace contextRef="#ctx0" brushRef="#br1" timeOffset="257182.7157">11769 4350 62 0,'4'-11'35'0,"-4"11"-1"16,0 0-1-16,0 0-24 15,-5 11-5-15,-2 6 0 16,3 15-1-16,-2 6-1 15,2 12 0-15,-3 6-1 16,0 12 1-16,1 6-2 16,-2 5 1-16,1 0 1 15,0-4-2-15,2-6 0 16,1-10-3-16,9-7-3 15,-6-29-12-15,14-6-15 16,-13-17-1-16,31-18-3 16,-13-12 2-16</inkml:trace>
  <inkml:trace contextRef="#ctx0" brushRef="#br1" timeOffset="257382.7357">11797 4744 68 0,'-17'-8'36'0,"17"8"-1"15,-25 10 0-15,23 9-25 16,0-8-4-16,12 4-2 15,5-5-2-15,11-7 0 16,8-9-3-16,8-12-1 16,11-2-5-16,-4-22-16 15,17 6-11-15,-9-15-1 16,6 4-1-16,-10-10 1 15</inkml:trace>
  <inkml:trace contextRef="#ctx0" brushRef="#br1" timeOffset="257561.7536">12344 4221 97 0,'-30'18'35'15,"3"23"0"-15,-8 1-5 16,5 23-25-16,-2 8-2 16,5 10-1-16,4 4-1 15,4 3-2-15,12-3-1 16,3-8-2-16,13 5-9 15,-1-21-24-15,14-5 2 16,-2-17-3-16,12-7 1 16</inkml:trace>
  <inkml:trace contextRef="#ctx0" brushRef="#br1" timeOffset="257990.7965">12459 4901 85 0,'0'0'36'0,"0"0"1"16,14-21-2-16,4 15-32 15,3-3 0-15,4 5 0 16,1-1-1-16,-2 4 0 16,-2 1 0-16,-2 4-1 15,-5 3 0-15,-8 5 0 0,-5 3 0 16,-4 3 0-16,-10 5 0 15,-2 6 0-15,-6-1 2 16,0 5-2-16,-6-2 1 16,3 1-1-16,1-5 2 15,5-1-2-15,3-3 1 16,8-7-2-16,6-5 0 15,0-11 0-15,20 7 0 16,2-13-2-16,5 1-1 16,2-11-4-16,18 6-29 15,-13-13-1-15,10 6-3 16,-4-10 1-16</inkml:trace>
  <inkml:trace contextRef="#ctx0" brushRef="#br1" timeOffset="258531.8503">13361 4295 92 0,'-15'-1'38'0,"-17"-2"-1"16,3 18 1-16,-8-2-33 15,-1 12-2-15,-8 4 1 16,5 8-1-16,-2 1-1 15,6 4-1-15,8-1 0 16,15-9-1-16,12-2 0 16,18-9 0-16,16-9 1 15,14-7-1-15,11-6 0 16,2-3 0-16,5-1 1 15,-7 1-1-15,-4 5 0 16,-12 6 1-16,-12 12 0 0,-17 10-1 16,-14 10 0-16,-14 8 0 15,-11 7 0-15,-7 3 0 16,-6-2 2-16,-3-2-3 15,6-7 1-15,3-13-3 16,12-8 0-16,8-22-7 16,14-3-26-16,17-24-4 15,12 0 0-15,-1-20-1 16</inkml:trace>
  <inkml:trace contextRef="#ctx0" brushRef="#br1" timeOffset="258952.8927">13821 4389 95 0,'0'0'37'0,"-15"-20"3"16,15 20-4-16,-29-7-32 15,10 10 1-15,-10 4-1 16,1 10 0-16,-5 8-2 16,0 12 1-16,-1 5-1 15,1 12 0-15,6 4-1 16,9 3 0-16,10 3 0 15,12-5-1-15,13-6 0 16,13-10 1-16,11-11-1 16,12-16 0-16,7-15 0 0,-2-15 1 15,2-20-1-15,-3-11 1 16,-9-12 0-16,-6-9-1 15,-15-5 0-15,-12 1-1 16,-7 0 0-16,-12 4-1 16,-7 13-1-16,-10 9-1 15,1 22-4-15,-14 5-7 16,13 28-22-16,-13 4-2 15,13 24 0-15,-1 1-2 16</inkml:trace>
  <inkml:trace contextRef="#ctx0" brushRef="#br1" timeOffset="259319.9293">14162 4821 97 0,'-10'6'38'15,"6"14"2"-15,-8-6-1 16,9 7-35-16,-2-1 0 16,6 2 0-16,3-1-2 15,10-6 0-15,9-6 0 0,13-9-1 16,10-4 0-16,6-6-1 15,7-5-2-15,3-9-1 16,3 3-3-16,-9-16-7 16,2 14-25-16,-21-11-1 15,-4 8 0-15,-19-8-2 16</inkml:trace>
  <inkml:trace contextRef="#ctx0" brushRef="#br1" timeOffset="259462.9437">14461 4750 99 0,'-41'49'39'16,"-4"-1"2"-16,17 9-2 15,-5-12-32-15,17 8-5 16,9-4-1-16,9-11-9 0,21 6-28 16,-5-19-3-16,17 2 0 15,-2-17-2-15</inkml:trace>
  <inkml:trace contextRef="#ctx0" brushRef="#br1" timeOffset="260422.0396">15424 4639 71 0,'-18'0'36'16,"8"4"-1"-16,-4-8 1 15,14 4-29-15,-17 1-1 16,17-1 0-16,0 0-1 16,0 0-1-16,0 0 0 15,28 0-1-15,3-3-2 16,11-1 1-16,10-3-1 15,9-2 0-15,7-3 0 16,8 0 0-16,-6-5 0 0,1 3-1 16,-10 0 0-16,-8 1 1 15,-14 4 0-15,-8-1-1 16,-11 2 1-16,-20 8-1 15,5-21 1-15,-17 11-1 16,-9-3 1-16,-8 0 0 16,-6-2-1-16,-2 1 1 15,-4 0 0-15,1 3 0 16,4 1 1-16,5 2-2 15,8 1 1-15,9 2-1 16,14 5 0-16,0 0 1 16,29 2-1-16,6 5 0 15,9 2-1-15,8 4 2 0,5 3-1 16,2 3 0-1,-5 1 0-15,-1 5 1 0,-11-2-1 16,-12 2 1-16,-10 2-1 16,-12 0 1-16,-15 2-1 15,-14 5 0-15,-16-2 1 16,-15 2-1-16,-6 0 0 15,-4-1-1-15,-3-2 0 16,3-6-1-16,14-2-2 16,6-13-3-16,30 6-12 15,12-26-19-15,35 1-2 16,9-19 0-16,30 1-1 15</inkml:trace>
  <inkml:trace contextRef="#ctx0" brushRef="#br1" timeOffset="261100.1074">17459 4136 81 0,'0'0'37'16,"0"0"-2"-16,6 12 1 15,-19 2-29-15,7 16-3 16,-4 3 0-16,0 13-1 16,-3 8 0-16,-3 10-2 15,1 5 1-15,1 5-2 16,1 1 1-16,5-3-2 15,3-1-2-15,1-11-1 16,13-5-2-16,-2-19-6 0,16-3-23 16,-10-19-2-16,10-5 0 15,-9-18 1-15</inkml:trace>
  <inkml:trace contextRef="#ctx0" brushRef="#br1" timeOffset="261296.127">17460 4730 64 0,'-9'-30'36'0,"-11"-3"1"15,11 13 1-15,-9-5-23 16,18 25-6-16,-17-17-3 15,17 17-1-15,12 0-2 16,4 2-2-16,11 0-1 16,6-5-2-16,11-1-2 15,6-10-2-15,13 4-6 16,-6-20-15-16,12 7-10 15,-6-16 1-15,4 4-2 0,-9-11 3 16</inkml:trace>
  <inkml:trace contextRef="#ctx0" brushRef="#br1" timeOffset="261475.1449">18037 4131 96 0,'-31'50'37'16,"-10"5"2"-16,10 21-2 15,1-1-33-15,6 10-3 16,5 1-1-16,9-3-2 15,9-2-5-15,3-17-17 16,16 6-14-16,0-19 1 0,15-5-1 16,-1-17 0-16</inkml:trace>
  <inkml:trace contextRef="#ctx0" brushRef="#br1" timeOffset="261841.1815">18282 4742 76 0,'1'-13'38'15,"10"8"0"-15,0-10 0 16,11 6-31-16,-4-2-3 15,8 8-1-15,-6 1 1 0,-3 9-1 16,-4 6-1-16,-5 5 0 16,-11 10-1-16,-6 4 1 15,-9 5-1-15,-6 3 1 16,-8 2-1-16,2 1 0 15,0-8 0-15,8-1-1 16,9-8 3-16,14-8-3 16,18-10 0-16,11-11 0 15,20-1-4-15,-2-17-9 16,20 11-23-16,-12-9-5 15,7 5 0-15,-13-3-1 16</inkml:trace>
  <inkml:trace contextRef="#ctx0" brushRef="#br1" timeOffset="262359.2333">19739 4285 86 0,'-8'15'37'15,"-6"1"-1"-15,5 19-1 0,-6 5-32 16,-4 10-3-1,-3 9 1-15,2 7-1 0,4 5-3 16,0-9-1-16,14 10-12 16,-1-24-20-16,14-5 1 15,-2-18-3-15,10-9 1 16</inkml:trace>
  <inkml:trace contextRef="#ctx0" brushRef="#br1" timeOffset="262513.2486">19542 4624 95 0,'-30'-22'40'15,"14"14"0"-15,-1-7-1 16,28 7-35-16,7-2-2 16,19-6-5-16,26 7-29 15,-2-14-7-15,25 5 0 0,-1-10-2 16</inkml:trace>
  <inkml:trace contextRef="#ctx0" brushRef="#br1" timeOffset="263241.3215">20419 4064 95 0,'-20'5'38'16,"-4"-7"0"-16,24 2-2 15,-14 2-32-15,24-6-2 16,15-5 0-16,11-4-1 16,15-4 0-16,10-1 0 15,10-1 1-15,5 3-2 16,4 2 1-16,-5 6 0 15,-9 8-1-15,-8 9 1 16,-13 14-1-16,-17 7 1 16,-18 13-1-16,-16 6 1 15,-16 9-1-15,-11 5 1 16,-14 5 0-16,-10 0 0 15,-5 2 0-15,-2-1 0 16,2-7 0-16,6-3 0 16,8-11 0-16,11-6 0 0,13-11 0 15,13-3-1-15,16-11 0 16,11-8 1-16,20-4-1 15,12-8 0-15,11-5 0 16,11-2-1-16,14-5 0 16,5-6-2-16,7 2-2 15,-4-7-3-15,4 16-14 16,-20-18-16-16,-2 15-1 15,-20-7-1-15,-10 11 1 16</inkml:trace>
  <inkml:trace contextRef="#ctx0" brushRef="#br1" timeOffset="263745.3716">21468 4413 78 0,'0'0'40'0,"0"0"-1"16,0 0 1-16,0 0-22 15,-13 14-15-15,0 3-1 16,-2 9 0-16,-3 5 0 15,0 4-1-15,0 7 1 16,2 2-2-16,2 1 1 16,3-4 0-16,1-1-1 15,5-9 1-15,2-6-1 0,6-9 1 16,-3-16-1-16,16-4 1 15,-1-16 0-15,5-8 0 16,0-7 0-16,2-9 1 16,4-7 0-16,2-1-1 15,0 2 1-15,-4 4-1 16,0 7 0-16,-3 8 0 15,0 10-1-15,-5 10 1 16,-2 11-1-16,-4 12 1 16,-1 10-1-16,-4 11-1 15,-2 4 1-15,1 7-2 16,-3 4-1-16,4 4-2 15,-1-6-3-15,11 11-14 0,-11-23-18 16,17 5 1-16,-3-19-1 16,14-6-1-16</inkml:trace>
  <inkml:trace contextRef="#ctx0" brushRef="#br1" timeOffset="264296.427">22816 3967 100 0,'-42'-12'39'15,"0"17"1"-15,-17-6-1 16,4 11-33-16,-13 5-1 16,5 9 0-16,-1 7-2 15,8 5-1-15,12 3-1 16,15 1 0-16,14 1-1 15,15-4 0-15,17-6 0 16,15-3-1-16,15-3 1 16,10-5 0-16,8-3 0 0,1-1 0 15,-3 2 0-15,-5-2 0 16,-11 3 0-16,-10 7 0 15,-14 4 0-15,-16 0 1 16,-16 5-1-16,-13 3 1 16,-13 3-1-16,-10 0 0 15,-8 0 0-15,-5-3 1 16,-1-4-1-16,3-4-1 15,9-5-3-15,6-13-2 16,23 4-12-16,1-25-20 16,27-1-4-16,7-20 1 15,25-1-1-15</inkml:trace>
  <inkml:trace contextRef="#ctx0" brushRef="#br1" timeOffset="264706.468">23273 4141 108 0,'-9'-4'40'0,"-20"-1"0"15,1 16 0-15,-11 3-34 16,-2 10-2-16,-6 6-1 15,-1 12-1-15,3 3 0 16,7 7 0-16,9 3-1 16,9 2-1-16,11-2 0 0,14-2 0 15,13-5 0-15,15-7 1 16,14-12-1-16,10-12 0 15,5-15 0-15,7-11 1 16,-3-16 0-16,-4-13-1 16,-5-12 1-16,-9-5-1 15,-15-7 0-15,-18-3 0 16,-11 0-1-16,-17-2 0 15,-11 10-1-15,-12 6 1 16,-11 15-1-16,-7 7-1 16,3 19-5-16,-7-2-12 15,22 30-17-15,-3-3-5 16,20 11 2-16,9-3-2 15</inkml:trace>
  <inkml:trace contextRef="#ctx0" brushRef="#br1" timeOffset="265198.5172">23669 4553 101 0,'0'-13'39'0,"0"13"0"16,-14 13 0-16,6 5-34 15,-9 4-2-15,1 8 0 16,-3 2 0-16,3 6 0 15,3 0 0-15,10-2-1 16,11-5 0-16,15-7-1 16,12-11-1-16,16-11-1 0,14-7-3 15,2-14-1-15,13 0-5 16,-15-21-25-16,10 7-5 15,-18-14 0-15,-5 8-2 16</inkml:trace>
  <inkml:trace contextRef="#ctx0" brushRef="#br1" timeOffset="265352.5326">23856 4614 117 0,'-53'67'42'16,"14"11"0"-16,1-10 0 15,22-10-41-15,8 6-2 16,4-13-11-16,28 2-25 15,-11-21-5-15,22-3 1 0,-1-16-2 16</inkml:trace>
  <inkml:trace contextRef="#ctx1" brushRef="#br2">23141 18079 0</inkml:trace>
  <inkml:trace contextRef="#ctx0" brushRef="#br2" timeOffset="350894.6496">15552 7197 82 0,'-24'-24'37'16,"-19"10"-4"-16,-18 22 4 16,-20 13-34-16,-7 17-1 0,-10 12 1 15,5 14-1-15,-1 3 1 16,15 6-2-16,18-7 2 15,27 1-3-15,25-14 1 16,25-10 0-16,23-10-1 16,29-10 1-16,20-5-1 15,5-3 0-15,6 0 0 16,-3 1 0-16,-11 8 0 15,-15 8 1-15,-25 14 0 16,-25 9-2-16,-26 9 2 16,-24 9-1-16,-24 3 1 15,-15 3-2-15,-7-5 1 0,-2-10-2 16,16-17-6-16,4-27-28 15,36-19 0-15,23-30 0 16,40-18-2-16</inkml:trace>
  <inkml:trace contextRef="#ctx0" brushRef="#br2" timeOffset="351226.5832">16294 7213 96 0,'-50'38'38'16,"-25"15"-1"-16,-6 27-1 15,-12 16-31-15,8 12-2 16,8 4 1-16,18 1 0 16,22-7-1-16,29-8 0 0,35-19 0 15,29-26-1-15,33-34 0 16,22-27 0-16,16-29-1 15,8-22 1-15,-4-22-1 16,-12-13 0-16,-24-9 0 16,-24-1-2-16,-32 3 0 15,-34 0-1-15,-26 10-2 16,-26 8 1-16,-12 22-1 15,-13 10-1-15,1 25-4 16,-1 4-25-16,21 32-3 16,15 10-1-16,25 15 1 15</inkml:trace>
  <inkml:trace contextRef="#ctx0" brushRef="#br2" timeOffset="351478.5328">17072 7832 111 0,'-51'44'39'0,"11"7"2"16,-2-16-3-16,12 8-33 15,22-9-1-15,25-6-1 16,21-15 0-16,25-7-2 15,20-8-1-15,15-8-2 16,8-6-1-16,0-11-5 16,1 2-7-16,-20-12-22 15,-7 11-2-15,-31-13 2 0,-12 12 0 16</inkml:trace>
  <inkml:trace contextRef="#ctx0" brushRef="#br2" timeOffset="351606.5072">17493 7882 112 0,'-52'59'37'0,"-5"-4"0"16,22 6-2-16,10-6-34 15,14-12-10-15,29-1-26 16,12-18-2-16,20-13-1 16,4-16-1-16</inkml:trace>
  <inkml:trace contextRef="#ctx0" brushRef="#br2" timeOffset="352011.4262">17694 6877 112 0,'-12'-8'40'0,"12"8"0"16,19-17-2-16,11 2-35 16,4 1-2-16,10 0 1 15,1 3-1-15,4 5 1 0,-6 6-2 16,-10 6 1-16,-8 11-1 15,-16 12 1-15,-15 9-2 16,-14 9 1-16,-14 7 0 16,-9 3 0-16,-4 1-1 15,3-1 2-15,10-6-2 16,13-9 1-16,17-10-1 15,21-13-4-15,29-1-8 16,12-25-25-16,22-1-1 16,4-20 0-16,17 0-1 15</inkml:trace>
  <inkml:trace contextRef="#ctx0" brushRef="#br2" timeOffset="352208.3868">18451 7069 121 0,'18'14'41'16,"5"-18"0"-16,26 1-2 15,17-9-39-15,3-5-5 16,16 9-31-16,-11-6-4 15,0 8 0-15,-13-1-2 16</inkml:trace>
  <inkml:trace contextRef="#ctx0" brushRef="#br2" timeOffset="353792.07">9150 7620 65 0,'-11'53'36'16,"-2"19"-1"-16,-2 19-1 0,-6 6-11 15,1 17-25-15,1 11-1 16,-1-4 0-16,5-3-4 15,-6-22-18-15,11-11-8 16,8-20-1-16,8-20 0 16,8-26 0-16</inkml:trace>
  <inkml:trace contextRef="#ctx0" brushRef="#br2" timeOffset="353982.032">9069 8164 102 0,'-19'12'39'0,"-4"4"1"15,17 13-3-15,24-8-36 0,6-9-1 16,21-8-2-16,15-19-3 16,30-4-12-16,-2-29-20 15,23-6 1-15,-1-20 0 16,6-3-2-16</inkml:trace>
  <inkml:trace contextRef="#ctx0" brushRef="#br2" timeOffset="354148.9986">9758 7840 108 0,'-45'107'38'16,"2"-10"0"-16,18 1-1 16,12-18-39-16,12-21-2 15,25-10-12-15,13-39-22 16,23-13 1-16,6-24-1 0,12-14 0 15</inkml:trace>
  <inkml:trace contextRef="#ctx0" brushRef="#br2" timeOffset="354381.952">10450 7199 118 0,'-22'58'39'15,"3"14"0"-15,-9 1-5 16,10 5-34-16,2 4 0 16,5-4-3-16,9-2-5 0,-7-17-28 15,17-2-2-15,-1-19-1 16,8-10 0-16</inkml:trace>
  <inkml:trace contextRef="#ctx0" brushRef="#br2" timeOffset="354532.9218">10355 7439 121 0,'1'-15'41'0,"14"15"0"16,3-2-4-16,11-8-70 15,29 5-7-15,11-15 1 16,20 0-2-16</inkml:trace>
  <inkml:trace contextRef="#ctx0" brushRef="#br2" timeOffset="361517.5246">10263 7512 47 0,'0'0'31'0,"0"0"2"15,-13-20-1-15,13 20-17 16,-5-18-6-16,5 18-1 16,4-19-3-16,-4 19 0 15,3-14-1-15,-3 14-1 16,0 0-1-16,0 0 0 15,0 0-1-15,0 0 0 16,11 8 0-16,-2-5-2 16,11-1-3-16,1-10-13 15,14 6-18-15,1-5 0 16,9 1-1-16,1-1 1 15</inkml:trace>
  <inkml:trace contextRef="#ctx0" brushRef="#br2" timeOffset="362397.348">9390 10218 88 0,'6'13'32'0,"-3"16"3"16,-6 12-3-16,-1 16-32 16,1 12-1-16,-2 10 0 15,1 8-2-15,-3-5-2 0,10 4-15 16,-3-15-16-1,7-13 3-15,0-17-2 0,7-16 2 16</inkml:trace>
  <inkml:trace contextRef="#ctx0" brushRef="#br2" timeOffset="362596.3086">9443 10570 96 0,'-3'10'36'0,"-1"1"-1"16,9 9 0-16,3-1-34 15,9-5-3-15,12-1-5 16,1-22-15-16,21 2-14 0,0-20 1 16,13-2-2-16,-3-17 0 15</inkml:trace>
  <inkml:trace contextRef="#ctx0" brushRef="#br2" timeOffset="362763.2754">9967 10075 96 0,'-34'36'35'16,"-5"12"-1"-16,4 26 0 15,1 6-32-15,5 8 0 16,13 5-6-16,5-7-3 16,22 1-13-16,0-18-15 15,17-8 0-15,5-17-2 16,11-10 2-16</inkml:trace>
  <inkml:trace contextRef="#ctx0" brushRef="#br2" timeOffset="363237.1806">10132 10569 98 0,'-18'25'37'0,"-4"0"1"15,7 13-4-15,2-4-31 16,7 0-1-16,8-6 0 15,8-5 0-15,7-6-1 16,9-11 0-16,3-9 1 16,8-10-2-16,2-8 1 15,2-5 0-15,-6-8-1 0,-2 0 0 16,-3-2 0-16,-8 1-1 15,-6 8 1-15,-7 5-1 16,-5 11 1-16,-4 11-1 16,-8 22 1-16,-1 12 0 15,-5 18 0-15,0 12 0 16,0 15 0-16,-4 7-1 15,2 4 1-15,5 0 0 16,-4-3 0-16,0-11-1 16,0-13 2-16,-3-11-1 15,-2-17 2-15,0-14-1 16,-5-16 0-16,-1-16 0 15,-2-12 0-15,5-14-2 16,2-8-1-16,3-13-2 0,13-1-1 16,-1-10-1-16,22 17-16 15,-3-10-15-15,20 15 0 16,1-3-1-16,12 11 1 15</inkml:trace>
  <inkml:trace contextRef="#ctx0" brushRef="#br2" timeOffset="367517.3244">10868 10614 78 0,'-19'-6'39'0,"-2"10"-2"16,-11 0 2-16,0 11-31 16,-12 0-2-16,3 11-1 0,-2 4 0 15,5 11-1-15,2-2-2 16,11-2 1-16,12-6-1 15,17-8-1-15,15-15 0 16,18-15 0-16,14-17 0 16,12-21 0-16,7-14 0 15,8-10 0-15,-3-11 0 16,-4 0-1-16,-11-1 2 15,-11 7-2-15,-13 10 1 16,-12 11-1-16,-9 16 1 16,-13 22-1-16,-2 15 0 15,-22 37 0-15,3 12-1 0,-6 16 1 16,1 12-2-16,1 5 0 15,7 4-4-15,6-10 1 16,15-4-2-16,3-22-3 16,30-3-14-16,-5-29-15 15,19-6 1-15,-4-18 0 16,10-9 2-16</inkml:trace>
  <inkml:trace contextRef="#ctx0" brushRef="#br2" timeOffset="368118.2042">11523 10611 82 0,'0'0'38'16,"-19"0"0"-16,6 16 1 15,-15 3-21-15,9 7-14 16,-2 3-1-16,2 5-1 16,3-2-1-16,3-1 1 0,4-2-1 15,5-4 0-15,3-7 0 16,7-9 0-16,-6-9 0 15,24-7 0-15,-7-10 0 16,5-10 0-16,1-8 0 16,1-5-1-16,4-6 1 15,-5 0-1-15,1 3 0 16,-5 5 0-16,-2 7 0 15,0 6 0-15,-4 7 0 16,4 6 0-16,0 7 0 16,5 2 0-16,2 4 1 15,2 1-1-15,1 1 0 16,2 2 0-16,-2 0 0 15,0-1 0-15,-4 1 0 0,-4 1 0 16,-5 1 0-16,-14-7 0 16,13 19 0-16,-14-4 0 15,-7 5 1-15,-3 5-1 16,-4 6 1-16,-3 3-1 15,0 2 0-15,4-3 1 16,3 2-1-16,7-7 0 16,5-3 0-16,8-8 0 15,6-11 1-15,6-9-1 16,3-8 0-16,3-11 0 15,-2-6 1-15,-3-8-1 16,-5-4 1-16,-5-4-1 16,-3 0 0-16,-9 6 0 15,-5 4 0-15,-4 8-2 0,-1 11 0 16,-2 7-1-16,12 8-2 15,-18 11-4-15,30 12-19 16,-8-9-12-16,21 9 0 16,1-12 0-16,18 2 1 15</inkml:trace>
  <inkml:trace contextRef="#ctx0" brushRef="#br2" timeOffset="368562.1154">12441 10501 107 0,'-9'-20'40'16,"-2"20"0"-16,-13-4-1 15,1 13-34-15,-7 7-1 0,4 8-1 16,-3 5-1-16,6 7 0 16,2 3 0-16,6 0-1 15,7 0 0-15,8-5-1 16,8-10 1-16,7-6-1 15,7-13 0-15,3-9 0 16,3-9 0-16,1-8 0 16,-2-7 0-16,-1-4-1 15,-6 0 1-15,1-1 0 16,-7 4 0-16,-2 10 0 15,-5 6-1-15,-7 13 1 16,7 13 0-16,-10 9-1 16,0 16 1-16,-4 9 0 15,1 14-1-15,-5 8 1 0,-1 6 0 16,-7 0-1-16,1 1 0 15,-2-2 0-15,-4-8 1 16,-4-10-1-16,1-11 0 16,1-16-1-16,-2-11 0 15,5-22-2-15,9-6-8 16,-5-31-17-16,24 0-13 15,-5-20 0-15,19-5 0 16,-1-16 3-16</inkml:trace>
  <inkml:trace contextRef="#ctx0" brushRef="#br2" timeOffset="369212.9852">12605 10700 95 0,'5'25'39'16,"-4"-12"1"-16,13 0-1 15,0-19-33-15,14 1-3 16,3-5 0-16,10-6-1 16,2-8-1-16,5-4 0 15,-3-3 0-15,-5 2 0 16,-10-2 0-16,-6 2 0 15,-11 3 0-15,-11 4 0 16,-8 5 0-16,-12 12 1 16,-6 7-1-16,-5 13-1 15,-4 9 1-15,1 9 0 16,2 8-1-16,3 4 1 15,7 3-1-15,9 0 1 0,6-7-1 16,11-6 1-16,8-12-1 16,11-9 0-16,5-14 0 15,6-9 0-15,4-13 0 16,0-6 0-16,0-4 1 15,-3-1-1-15,-5-4 1 16,-8 9-1-16,-4 5 1 16,-6 5 0-16,-14 18 0 15,0 0 0-15,8 13-1 16,-12 4 1-16,-3 7-1 15,2 1 1-15,0 1-1 16,3-3 0-16,2-5 1 16,5-8-1-16,7-11 0 15,5-8 0-15,5-10 0 16,5-6 0-16,4-9 2 0,1-1-2 15,2-4 0-15,-6 7 0 16,0 5 0-16,-7 9 0 16,-3 9 0-16,-18 9 0 15,11 16 0-15,-11 6 0 16,-2 7-2-16,-3 3-2 15,5 9-6-15,-10-14-9 16,17 16-10-16,-14-22-9 16,10 6-4-16,-5-14-3 15,10-3 3-15</inkml:trace>
  <inkml:trace contextRef="#ctx0" brushRef="#br2" timeOffset="369882.8506">14773 10132 101 0,'-28'10'38'15,"-7"1"0"-15,1 14 0 16,-13-1-34-16,5 8-2 16,2 0-1-16,-1 8 1 0,2-3-1 15,5-2 1-15,10-1-2 16,10-4 1-16,13-5-1 15,11-1 0-15,16-6 1 16,10-1-1-16,10-2 0 16,4 0 1-16,1 0-1 15,-4 0 0-15,-5 1 1 16,-8 1-1-16,-11 6 0 15,-10 2 0-15,-12 2 0 16,-10 1 0-16,-6 3-1 16,-5-1 0-16,0-1-1 15,-2-5-2-15,7-1-3 16,-1-18-15-16,16-5-17 15,0 0 0-15,32-8 0 0,-5-19 0 16</inkml:trace>
  <inkml:trace contextRef="#ctx0" brushRef="#br2" timeOffset="370273.773">15126 10539 97 0,'-21'17'39'0,"2"13"1"15,-10-7-1-15,15 9-34 16,-7-3-1-16,9 2-1 15,7-1 0-15,7-4-1 16,9-8 0-16,13-2-1 16,5-7 0-16,5-4 0 15,5-5 0-15,-1-5 0 16,-1-5 0-16,-2-3-1 0,-2-7 1 15,-6-2-1-15,-4-3 0 16,-2-3 0-16,-6-2 0 16,2 0 0-16,-2 3 0 15,-4 5 0-15,-1 5 0 16,-10 17 1-16,13-6-1 15,-12 19 1-15,-2 12-1 16,-5 9 0-16,-3 8 0 16,0 3-1-16,0 4-1 15,4-5-1-15,7-4-4 16,0-19-11-16,26 1-19 15,-4-26-4-15,23-9 1 16,1-25-1-16</inkml:trace>
  <inkml:trace contextRef="#ctx0" brushRef="#br2" timeOffset="370477.7322">16121 9869 118 0,'-22'34'41'15,"-19"20"1"-15,2 31-4 16,-15 7-35-16,14 10 0 15,7 2-4-15,9-2 2 16,10-7-4-16,12-12-1 16,21-4-8-16,-4-32-18 15,24 0-11-15,0-23-1 16,8-6 0-16</inkml:trace>
  <inkml:trace contextRef="#ctx0" brushRef="#br2" timeOffset="371059.6156">16903 10046 88 0,'11'-36'36'0,"-14"-4"1"16,-1 11-2-16,-20-3-25 16,5 15-2-16,-18 3-1 15,-4 20-3-15,-9 12 0 16,-3 17-1-16,-4 15-1 15,-1 18-2-15,4 12-1 16,1 13 2-16,5 7-2 16,9 3 2-16,6-1-2 15,10-5-1-15,13-7-3 16,7-20-1-16,22-1-26 15,-7-27-10-15,14-8 3 16,-7-20-1-16</inkml:trace>
  <inkml:trace contextRef="#ctx0" brushRef="#br2" timeOffset="371610.5056">16203 10655 108 0,'-18'-3'38'15,"6"-3"1"-15,12 6-3 16,21 2-35-16,9-3-1 15,12 1-2-15,9-2 1 16,15-1-2-16,6-1 0 16,7-1-2-16,-5-1 0 15,2 5-1-15,-9-7 0 16,-5 6 1-16,-15-4 2 15,-11 1 2-15,-14 2 2 16,-22 3 2-16,0 0 2 16,0 0 2-16,-24-5 1 0,-7 8-1 15,2 6 0-15,-10 2-2 16,6 10 0-16,-3 1-2 15,5 4 1-15,4 2-2 16,10 1 0-16,5 0 0 16,12-4-1-16,9-4 0 15,11-7 0-15,8-8 0 16,5-7 0-16,9-7-1 15,2-6 1-15,-1-7-1 16,0-3 0-16,-4-1 0 16,-5-1 0-16,-9 4 0 15,-4 2 0-15,-7 10 0 16,-14 10 0-16,12-2 0 15,-14 13 0-15,-2 8 0 0,-1 4 0 16,4 1 0-16,2 0 0 16,5-1-2-16,7-10 0 15,10-7-3-15,6-18-2 16,18-4-5-16,-5-28-14 15,22 4-13-15,-10-22 0 16,9-1-1-16,-12-15 1 16</inkml:trace>
  <inkml:trace contextRef="#ctx0" brushRef="#br2" timeOffset="371783.471">17559 10055 111 0,'-18'4'40'16,"-11"14"-3"-16,2 33 0 16,-13 14-31-16,11 12-3 15,-1 6-2-15,8 3 0 16,6 1-3-16,10-9 1 0,10-4-2 15,1-16-1-15,19-1-21 16,-10-25-14-16,6-6 1 16,-6-19-3-16,5-7 3 15</inkml:trace>
  <inkml:trace contextRef="#ctx0" brushRef="#br2" timeOffset="371956.4364">17262 10459 112 0,'-11'6'39'0,"-2"-3"1"15,20 10-2-15,17-8-36 0,9-4-3 16,16-2-2-16,5-16-12 16,20 12-22-16,-6-14-2 15,10 7 0-15,-8-12-2 16</inkml:trace>
  <inkml:trace contextRef="#ctx0" brushRef="#br2" timeOffset="372280.3716">17744 10520 110 0,'-40'39'40'0,"12"7"1"16,1-14-1-16,25-1-35 16,8-13-2-16,16-7-2 15,11-14 1-15,11-5-2 16,4-13 1-16,-1-4-1 0,-4-3 0 15,-10-3 0-15,-13 1 0 16,-12 6 0-16,-17 8 0 16,-13 9 0-16,-14 15 1 15,-12 9 0-15,-3 13 0 16,-1 7 1-16,5 6-1 15,12 3 0-15,13-3-1 16,18-8-1-16,24-7-2 16,14-20-6-16,31 5-15 15,-1-26-15-15,18-2-2 16,-2-17-1-16,6-4-1 15</inkml:trace>
  <inkml:trace contextRef="#ctx0" brushRef="#br2" timeOffset="373062.2152">9279 8897 99 0,'-3'-13'38'0,"3"23"1"0,-14 9-1 16,8 10-36-16,-7 15-1 15,-2 16 1-15,-3 12-2 16,4 5 1-16,-1 3-1 15,2 2 0-15,8-5-1 16,5-11-2-16,10-3-4 16,-1-27-15-16,16-5-15 15,-2-24 1-15,9-7-2 16,-4-22 1-16</inkml:trace>
  <inkml:trace contextRef="#ctx0" brushRef="#br2" timeOffset="373210.1856">9329 9316 100 0,'-23'-24'37'16,"8"16"2"-16,-3-4-1 0,18 12-33 15,0 0-1-15,28-13-3 16,9 2-2-16,12-16-4 16,22 6-18-16,1-24-15 15,18 1 1-15,-5-17-1 16,6 4-1-16</inkml:trace>
  <inkml:trace contextRef="#ctx0" brushRef="#br2" timeOffset="373383.1506">9904 8754 105 0,'-43'66'40'15,"-7"9"1"-15,11 22-1 16,3 1-36-16,9 6-1 16,11-1-1-16,10-10-3 0,16-9-4 15,5-26-20-15,26-6-14 16,7-26 0-16,11-10 0 15,0-25-2-15</inkml:trace>
  <inkml:trace contextRef="#ctx0" brushRef="#br2" timeOffset="373647.0982">10408 8619 94 0,'-6'16'39'16,"-10"0"-1"-16,7 15 0 15,-10-1-34-15,6 12-3 16,2 3 1-16,2 3-3 15,4 5-3-15,-6-13-29 16,17 3-3-16,-6-12-1 16,11-7-2-16</inkml:trace>
  <inkml:trace contextRef="#ctx0" brushRef="#br2" timeOffset="373797.0682">10296 8837 106 0,'2'-23'40'0,"-3"-3"-1"15,19 12-1 1,8 0-37-16,5-10-16 0,19 15-22 15,1-7-3-15,16 3 0 16,-2-4-3-16</inkml:trace>
  <inkml:trace contextRef="#ctx0" brushRef="#br3" timeOffset="390129.801">8110 3371 80 0,'24'-26'33'15,"8"3"-1"-15,11 8-1 16,5 9-36-16,16 11-1 15,10 2 2-15,10 10 3 16,12 4 2-16,11-3 0 16,15 4 1-16,12-10 1 15,20-3 2-15,9-15-2 16,25-3 0-16,17-12 0 15,20 1 0-15,13-6 0 16,9 2-2-16,13-1 1 16,1 7-1-16,9 5 0 15,-1 4 0-15,-2 7 0 16,-7 4-1-16,3 1 0 15,-2 3 1-15,-8-3-1 0,3-5 1 16,-1-5-1-16,-4-6 1 16,-2-5 0-16,-4-10-1 15,-6-2 1-15,-5-1-2 16,-11 2 1-16,-15 1-2 15,-11 6-1-15,-24 4-1 16,-17 9-1-16,-25 2-2 16,-12 16-8-16,-38-11-12 15,-12 12-6-15,-23-3-1 16,-15 3 2-16</inkml:trace>
  <inkml:trace contextRef="#ctx0" brushRef="#br3" timeOffset="390618.7032">15732 3111 54 0,'0'0'32'0,"0"0"-1"15,-13 2 2-15,13-2-24 16,0 0-2-16,0 0 0 15,0 0-2-15,0 0 0 16,0 0-2-16,0 0 0 16,-2 24 0-16,2 2-1 0,5 20-1 15,-1 23 0-15,2 26 0 16,3 31 0-16,1 24-1 15,-1 29 0-15,0 17 0 16,-2 12 2-16,1 5-2 16,-2 4 1-16,-1-7-1 15,-2-10 1-15,2-11-1 16,-3-12 3-16,0-7-2 15,-1-12-1-15,-1-10 2 16,3-18-2-16,-4-16 1 16,2-21-2-16,-2-17-2 15,6-19-3-15,-5-35-8 16,14-13-21-16,-7-24-1 15,9-12-1-15,-3-12 1 0</inkml:trace>
  <inkml:trace contextRef="#ctx0" brushRef="#br3" timeOffset="391586.5096">15849 6094 76 0,'-28'5'35'15,"-2"8"0"-15,-13-1 1 16,-7 16-29-16,-11-6-3 16,-7 7-1-16,-18-4 0 0,-6 7 0 15,-10-4-1-15,-8 0 0 16,-8-4 0-16,-8-6 0 15,-8-1-1-15,-7-4 0 16,-3 1 0-16,-5-1 0 16,-13 1 0-16,-7 5-1 15,-12 4 1-15,-6 1 0 16,-9 1 0-16,-6 4 0 15,-6-5 0-15,-9 0 1 16,1-3-2-16,-3-6 3 16,-6-5-3-16,0-2 1 15,0-2-1-15,-2-2 0 16,-3-1 0-16,-1 0 0 15,2 3 0-15,-5 6 0 0,5 2 0 16,0 4 0-16,-2 3 0 16,4 3-1-16,5 3 1 15,6-1 0-15,0-4-1 16,14-1 1-16,7-7 0 15,11-5 0-15,12-3-1 16,16-6 1-16,9-3 0 16,16-4 0-16,17 3 0 15,11-2-1-15,15 4 1 16,12 1 0-16,15 2-1 15,12 2 1-15,8 3 0 16,11 0 0-16,6 1-1 16,6-4 2-16,8-2-1 15,10-1 0-15,-9-16 0 16,6-8 0-16,5-13 1 0,0-13-2 15,0-15 2-15,-1-20-2 16,1-18 1-16,0-20-1 16,-2-15 0-16,1-14-1 15,-1-15 1-15,2-14-1 16,1-6 1-16,1-7 0 15,6-3 0-15,-1-4 1 16,6 5 0-16,2-1 2 16,3 11-1-16,2 9 1 15,3 11-1-15,-1 15 1 16,-3 16-1-16,-3 22 1 15,-2 18-1-15,-3 25 1 16,-4 16-1-16,-4 17 1 16,-4 14-1-16,1 11 0 0,-2 12 0 15,0 0-1-15,0 0 0 16,0 0 1-16,11 8-1 15,4-6-1-15,8-3 1 16,11-2 0-16,14-5 1 16,15-1-1-16,13-8 0 15,18-1 0-15,12-3-1 16,12 4 0-16,11 4-2 15,9-1-3-15,13 22-16 16,-4-14-18-16,15 8 0 16,-1-11-2-16,13-7 0 15</inkml:trace>
  <inkml:trace contextRef="#ctx0" brushRef="#br3" timeOffset="438448.1354">8522 5974 66 0,'-42'5'37'15,"12"3"-2"-15,4-8 3 16,26 0-19-16,0 0-12 15,40-7-1-15,18-10-3 16,29-4 1-16,24-9-2 16,22-3-1-16,12-2-1 15,7 1 1-15,-6 5-2 16,-9 5 0-16,-18 6 2 15,-17 15-3-15,-26 9 3 0,-20 3 2 16,-19 5-3-16,-13-2 3 16,-12-1-3-16,-12-11 2 15,0 0-3-15,-11-3-3 16,11 3-14-16,-29-23-20 15,20 4 1-15,-10-6-5 16,8 1 2-16</inkml:trace>
  <inkml:trace contextRef="#ctx0" brushRef="#br3" timeOffset="439684.888">20615 5318 76 0,'19'1'39'0,"28"-9"-1"16,19-16 1-16,31 8-25 15,18-15-11-15,17 0-1 16,10 3 0-16,2 3 0 16,-10 4-1-16,-11 8-1 15,-23 10-1-15,-25 3-3 16,-16 17-27-16,-33-4-6 15,-11 6-1-15,-23-6-1 16</inkml:trace>
  <inkml:trace contextRef="#ctx0" brushRef="#br3" timeOffset="441291.5666">11813 5618 66 0,'-17'-7'37'16,"5"6"-1"-16,1-4 1 15,11 5-19-15,0 0-14 16,31 11-1-16,7-10 0 0,14 2-1 15,20-3 1-15,15-1-1 16,13-1 1-16,4-1-1 16,5-6-1-16,-2 4 1 15,-10-2-1-15,-12 3 0 16,-20 2-1-16,-16 1 1 15,-16 3-2-15,-15-1 0 16,-18-1-2-16,0 0-4 16,-13 21-27-16,-9-22-5 15,5 4 0-15,-5-10-1 16</inkml:trace>
  <inkml:trace contextRef="#ctx0" brushRef="#br3" timeOffset="452331.3582">17512 5382 71 0,'0'0'37'0,"0"0"0"16,0 0 0-16,0 0-30 16,38 3-1-16,2 1-1 15,25-2 0-15,20-5-1 16,22-1-1-16,15-6-1 15,13-3 1-15,2-5-2 16,1-2 1-16,-13 1-2 16,-16 6 1-16,-24 1-1 15,-22 3 0-15,-19 8-2 16,-19-3-2-16,-10 17-12 15,-15-13-22-15,-11 2-1 0,-4-8-1 16,15 6 0-16</inkml:trace>
  <inkml:trace contextRef="#ctx0" brushRef="#br3" timeOffset="455262.7718">13167 5354 86 0,'0'0'36'0,"-14"-2"1"16,14 2-2-16,0 0-31 16,20-5-1-16,-1-3-1 15,8 2 0-15,7-1 0 16,3 0-2-16,6 6-4 15,-9-6-32-15,8 11 0 0,-9-4-1 16,-1 4-2-16</inkml:trace>
  <inkml:trace contextRef="#ctx0" brushRef="#br3" timeOffset="456320.5602">22448 5114 96 0,'-13'13'37'15,"13"-13"2"-15,0 0-3 16,22-7-34-16,24-8-1 16,18-2-8-16,0-12-27 15,21 5-4-15,-5-10 1 16,3 8-3-16</inkml:trace>
  <inkml:trace contextRef="#ctx0" brushRef="#br3" timeOffset="457349.3544">13953 5534 67 0,'0'0'38'16,"-15"-2"-1"-16,15 2 2 15,-14-3-24-15,14 3-9 16,0 0 0-16,0 0-1 16,21 5-1-16,10-7-1 0,14-8 0 15,14 0-2-15,12-6 1 16,11-1 0-16,3-3-1 15,0-3 0-15,-7 3-1 16,-7 2 0-16,-15 6 0 16,-10 2-1-16,-15 5-1 15,-12-3-4-15,1 7-31 16,-20 1-3-16,0 0 0 15,-13-11-1-15</inkml:trace>
  <inkml:trace contextRef="#ctx0" brushRef="#br3" timeOffset="458435.1372">23104 5364 92 0,'-11'4'37'0,"-5"-9"0"16,16 5 0-16,0 0-30 0,11-9-2 15,10 1-1-15,15 2-1 16,10-4-1-16,15 5 0 16,10-3 0-16,11 5-1 15,7-3 0-15,6 2-1 16,0 2 0-16,0 1 0 15,-2-1 0-15,-12 1 0 16,-6-2-1-16,-13-1 1 16,-12 0-2-16,-16-6-4 15,-2 10-27-15,-29-13-6 16,-3 13 0-16,-22-19-1 15</inkml:trace>
  <inkml:trace contextRef="#ctx0" brushRef="#br3" timeOffset="463277.1686">9167 12477 73 0,'-9'-20'37'0,"0"-10"1"16,6 9-1-16,0-11-33 15,8 7 0-15,-1 1 1 16,8 12 0-16,-12 12-1 15,17 12 0-15,-9 22-2 16,-2 24 0-16,-4 19-1 16,-4 25 0-16,-4 17 0 15,-3 12 0-15,-1 4-1 16,-1-6-1-16,3-12 1 15,2-16 0-15,6-21 0 16,4-26 1-16,4-29-1 0,5-27 0 16,2-28 1-16,3-25 0 15,1-24 0-15,0-23 0 16,-2-20 0-16,-1-15 0 15,0-13 0-15,-3-1 0 16,1 5 0-16,-3 13-1 16,-1 16 0-16,0 20 1 15,0 22-1-15,3 19-1 16,5 24 1-16,6 18 0 15,5 14 0-15,7 12 0 16,8 6 0-16,8 11 0 16,7 1 0-16,0 10 1 15,-1 4-2-15,-9 8 1 16,-18 7 0-16,-15 6 0 0,-22 6 0 15,-24 9-1-15,-22 4 0 16,-20 2 1-16,-11-3-1 16,-7-5 1-16,7-12 0 15,11-11-1-15,19-14 1 16,21-15 0-16,32-26 0 15,16 4 0-15,31-18 0 16,21-2 0-16,14-1 0 16,11 3 0-16,-1 7 0 15,-5 14 1-15,-14 16-1 16,-18 17 0-16,-28 19 0 15,-23 15-1-15,-26 13 1 16,-20 5 0-16,-15 0-1 0,-4-5 0 16,0-13-1-16,5-17-2 15,19-12-6-15,4-37-19 16,33-8-13-16,14-28 1 15,23-10-1-15</inkml:trace>
  <inkml:trace contextRef="#ctx0" brushRef="#br3" timeOffset="463694.0852">10410 12920 80 0,'-1'-15'41'15,"-17"1"-2"-15,-4 20 0 16,-13 5-34-16,0 20 0 15,-8 11 0-15,0 18-1 0,-1 9-1 16,3 8-1-16,5 2 1 16,8-5-1-16,14-8 0 15,12-12-2-15,13-20 2 16,18-20-1-16,12-24 0 15,11-18 0-15,5-22 0 16,2-13 1-16,0-13-1 16,-5-6 0-16,-10-1 0 15,-9 7 0-15,-13 10-1 16,-8 12 1-16,-13 25-1 15,-1 29 0-15,-21 8 0 16,2 27 0-16,1 17-1 16,2 9 0-16,7 4-1 15,12-5-2-15,15-11-1 0,13-26-4 16,29-14-15-16,-3-47-8 15,26-14-9-15,1-30-2 16,8-15 3-16</inkml:trace>
  <inkml:trace contextRef="#ctx0" brushRef="#br3" timeOffset="463842.0556">11274 12004 96 0,'-29'39'39'16,"-13"28"1"-16,-4 36-2 15,-1 15-35-15,8 13-2 16,12 12-5-16,5-9-6 15,20 5-31-15,9-18 1 16,17-10-2-16,12-26-1 0</inkml:trace>
  <inkml:trace contextRef="#ctx0" brushRef="#br3" timeOffset="464222.9794">11605 12803 97 0,'-37'2'42'0,"-16"8"1"15,8 21-3-15,-3 8-36 16,7 10 1-16,6 4-2 16,12 6-1-16,9-3 0 15,17-2-1-15,10-15-1 16,12-11 1-16,13-16-1 0,8-15 1 15,3-14-1-15,3-15 0 16,-2-12 1-16,-4-8-1 16,-4-2 0-16,-11 2 0 15,-9 5 0-15,-7 9 0 16,-10 13 0-16,-5 25 0 15,0 0 0-15,-22 27-1 16,10 12 0-16,-2 8 0 16,7 9-1-16,4-5-2 15,12 3-3-15,-1-23-10 16,27 2-12-16,-14-26-12 15,21-9 0-15,-3-21-2 16,10-8 3-16</inkml:trace>
  <inkml:trace contextRef="#ctx0" brushRef="#br3" timeOffset="464532.9174">12085 12809 95 0,'0'0'42'0,"-19"20"0"16,5 18-2-16,-11 4-35 16,7 13 0-16,-1 0-3 15,5 7 1-15,2-7-2 16,7-2 1-16,5-19-1 15,9-13 0-15,9-21 0 16,7-19 0-16,8-19 0 16,5-13 0-16,1-13 0 15,1-11 0-15,2 2 0 16,-3 4-1-16,-6 13 1 15,-8 11 0-15,-6 18-1 0,-6 20 0 16,-4 24 0-16,-4 16-1 16,-5 19-2-16,-5 11-3 15,9 19-7-15,-15-14-11 16,29 21-7-16,-11-24-7 15,29 0-5-15,6-21-1 16</inkml:trace>
  <inkml:trace contextRef="#ctx0" brushRef="#br3" timeOffset="464979.828">13233 12739 80 0,'-26'-5'40'16,"1"9"0"-16,-11-7 0 0,1 15-34 16,-10 2-1-16,5 10 0 15,-6 11-2-15,3 6 0 16,5 5 0-16,7 5-2 15,9-3 0-15,15-2-1 16,18-4-2-16,11-17-5 16,28 2-22-16,-2-26-13 15,23-6 2-15,-1-16-3 16</inkml:trace>
  <inkml:trace contextRef="#ctx0" brushRef="#br3" timeOffset="465321.7596">13378 12929 85 0,'-25'29'40'0,"5"-14"-1"16,22-2 2-16,-2-13-37 15,45-8-2-15,8-11 0 16,13-5 1-16,3-6-1 15,5-4-1-15,-4 1 1 16,-8-2 0-16,-12 3-1 16,-17 3 1-16,-17 2-1 15,-19 2-1-15,-13 5 1 16,-10 3 0-16,-14 8-1 15,-3 10 0-15,-6 12 0 16,-5 14 0-16,4 6 0 16,5 14 0-16,13 4 0 15,12 3 0-15,21-3-3 0,15-9-3 16,37-2-17-16,-1-32-13 15,30-2-4-15,5-26-2 16,12-4 1-16</inkml:trace>
  <inkml:trace contextRef="#ctx0" brushRef="#br3" timeOffset="465636.6966">14299 12665 83 0,'-49'31'42'16,"-13"6"1"-16,9 15 0 15,-3-6-24-15,17 7-15 16,17-8-2-16,17-6 0 0,19-19 0 15,19-14-1-15,20-22-1 16,11-18 0-16,9-17 0 16,2-13 0-16,-2-12 1 15,-7-7-1-15,-11-4 0 16,-13 0 0-16,-10 5 1 15,-12 15-1-15,-17 15 1 16,-10 22 0-16,-11 25-1 16,-5 26 2-16,-10 27-2 15,-3 19-1-15,6 21-3 16,-1 1-7-16,19 19-8 15,-5-21-12-15,24 3-12 16,7-21-2-16,31-9 0 16</inkml:trace>
  <inkml:trace contextRef="#ctx0" brushRef="#br3" timeOffset="466147.5944">15912 12698 87 0,'18'-11'41'16,"16"7"-1"-16,-7-7 1 15,6 2-37-15,3-4-2 16,2 0 0-16,-4-3-1 16,-4-1 1-16,-12-2-2 15,0-2 2-15,-13-3-1 16,-5 1 0-16,-11-2 0 15,-9 3 0-15,-5 4 0 16,-12 6-1-16,-7 8 2 16,-9 9-1-16,0 14 0 15,1 8 1-15,-1 14-1 16,9 7 0-16,8 8-1 0,16-1 1 15,21-1-2-15,22-8-2 16,20-7 0-16,18-19-4 16,29 2-13-16,-2-35-11 15,28 2-10-15,-8-17-1 16,5-3 0-16</inkml:trace>
  <inkml:trace contextRef="#ctx0" brushRef="#br3" timeOffset="466651.4936">16697 12537 83 0,'-17'9'40'16,"-8"-9"-1"-16,11 11 1 16,-8-10-32-16,5 5-6 15,-3 2 2-15,1 5-2 0,-8 6 1 16,-4 5 0-16,-3 7 0 15,-1 4-1-15,3 2 0 16,3 0 0-16,8-4 0 16,8-4 0-16,17-13-1 15,15-11 0-15,17-15 0 16,17-11-1-16,6-14 0 15,9-7 1-15,-2-7-1 16,-2-2 1-16,-10 2 0 16,-13 6 0-16,-14 11-1 15,-17 10 1-15,-10 22-2 16,-21 2 2-16,-6 24-2 15,-8 16 0-15,-6 17 0 16,-4 18 0-16,-1 12 0 0,6 5 1 16,5 3 0-16,8-1-1 15,10-8 2-15,8-10-2 16,10-16 1-16,14-17 0 15,11-19 0-15,8-18-1 16,8-20 1-16,4-20-1 16,5-13-1-16,6-18-1 15,4-7-6-15,-11-17-6 16,13 11-11-16,-21-17-4 15,15 22-2-15,-18-11-6 16,8 17-4-16,-9 4 4 16</inkml:trace>
  <inkml:trace contextRef="#ctx0" brushRef="#br3" timeOffset="467083.4072">17361 12536 97 0,'-15'4'42'15,"7"11"1"-15,-9-8-1 16,12 7-36-16,-13 9-2 16,2 5-3-16,-1 8 1 15,-5 2-1-15,4 6 0 16,3-4-1-16,5-1 1 15,7-5 0-15,11-9 0 16,16-15-1-16,9-10 0 0,9-15 1 16,4-11-2-16,4-10 1 15,2-8 1-15,-7-4-2 16,-5-3 1-16,-8 3 2 15,-4 5-1-15,-9 7 0 16,-8 12-1-16,-3 12 1 16,-8 12-1-16,0 18-1 15,-4 8 1-15,-2 11-3 16,2 6 0-16,3 3-1 15,6 2-1-15,5-10-3 16,16 2-5-16,-2-25-10 16,26 8-5-16,-11-30-2 15,20 7-2-15,-8-20-8 16,3-3 2-16</inkml:trace>
  <inkml:trace contextRef="#ctx0" brushRef="#br3" timeOffset="467409.3416">18041 12592 77 0,'-30'-11'42'15,"-1"15"0"-15,-11 2 0 16,7 16-14-16,-5 1-25 15,6 6 0-15,7 3-1 16,7 2-2-16,15-4 2 16,9-3-1-16,17-8 0 15,10-10-1-15,9-10 0 16,5-9 0-16,2-11 0 15,0-5 0-15,-7-4 0 16,-4-3 0-16,-10 4 0 16,-9 3-1-16,-8 8 1 15,-9 18 1-15,0 0-2 0,-12 8 2 16,-1 18-1-16,0 7-1 15,3 6 1-15,4 2-2 16,9-2-1-16,9-12-3 16,20-1-7-16,-3-31-8 15,28 0-6-15,-9-33-4 16,28-2-2-16,-13-26-4 15,8-3-1-15</inkml:trace>
  <inkml:trace contextRef="#ctx0" brushRef="#br3" timeOffset="467572.3094">18693 12045 110 0,'-24'48'42'16,"-10"14"1"-16,6 23-1 0,2-5-40 16,4 4-2-16,6 2-2 15,0-11-5-15,16 4-17 16,-9-22-17-16,16-8-1 15,-8-22-2-15,9-4 1 16</inkml:trace>
  <inkml:trace contextRef="#ctx0" brushRef="#br3" timeOffset="467754.273">18414 12487 116 0,'-22'3'44'15,"22"-3"0"-15,15 7-1 0,7-11-42 16,15-3-4-16,9-10-8 15,21 11-16-15,-8-17-17 16,13 5 2-16,-6-11-4 16,1 2 2-16</inkml:trace>
  <inkml:trace contextRef="#ctx0" brushRef="#br3" timeOffset="468228.1782">19215 12527 83 0,'11'-28'40'0,"-11"-1"-1"0,1 12-2 16,-12 2-31-16,-1 15 0 16,-9 10-2-16,-1 16-1 15,-9 9 0-15,2 9-2 16,-1 7-1-16,8 1-2 15,11 1-2-15,5-15-9 16,25 0-23-16,4-22-3 16,16-9-1-16,8-20 0 15</inkml:trace>
  <inkml:trace contextRef="#ctx0" brushRef="#br3" timeOffset="468387.1464">19285 12113 107 0,'-50'-3'38'15,"15"14"-2"-15,12 1-10 16,6-6-62-16,31 3-3 16,13-10-1-16,24 5-1 15</inkml:trace>
  <inkml:trace contextRef="#ctx0" brushRef="#br3" timeOffset="469023.0192">19713 12376 101 0,'-48'50'42'0,"-9"-5"-1"16,8 13-1-16,7-11-36 0,10 3-1 16,16-3 0-16,16-3-2 15,16-11 1-15,18-11-2 16,17-10 1-16,7-12-1 15,5-11 0-15,5-10-1 16,-9-9 0-16,-6-10-1 16,-15-2 1-16,-12-3 0 15,-17-1-1-15,-10 1 1 16,-7 4 0-16,-10 4 1 15,1 7 0-15,-2 11 0 16,7 5 1-16,12 14-1 16,0 0 2-16,12-2-1 15,16 5 1-15,14 2-1 16,7-2 1-16,10-1 0 15,3 1-1-15,2-1 1 0,-6 3-1 16,-8 3 1-16,-13 4-1 16,-13 9 0-16,-17 5-1 15,-9 2 0-15,-16 5 0 16,-6 0-1-16,-8 3 1 15,3-4-1-15,0-2 2 16,5-9-2-16,14-7 1 16,10-14 0-16,20-3 1 15,16-13-1-15,9-11 0 16,10-3 2-16,7-8-1 15,5 2 1-15,-4 0-1 16,-7 8 2-16,-11 6-3 16,-10 14 0-16,-10 13 0 15,-12 13 0-15,-11 10 0 0,-10 9 0 16,-2 7 0-16,-1 3-9 15,9 12-4-15,-3-16-4 16,23 13-6-16,-6-28-7 16,40 9 0-16,-3-28-4 15,28 6-2-15,-3-17-1 16</inkml:trace>
  <inkml:trace contextRef="#ctx0" brushRef="#br3" timeOffset="469202.9832">21246 12784 120 0,'-41'-15'42'0,"7"1"-1"16,-3-8-11-16,-13-15-45 15,37 15-10-15,-14-22-8 0,31 13-12 16,-3-8 0-16,13-1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0:55:05.872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5744 2766 39 0,'0'0'31'15,"4"-12"2"-15,-4 12-1 16,3-11-19-16,-10-1-4 15,7 12-2-15,4-15 0 0,-4 15-3 16,1-13 0-16,-1 13-1 16,0 0-1-16,-1 12 0 15,-4 3 1-15,-3 13 0 16,-2 8-1-16,0 9 0 15,-5 7 0-15,2 10 0 16,0 0-1-16,2 4 1 16,1-2-1-16,6-8-1 15,5-6 0-15,5-8 1 16,7-10-1-16,4-12 0 15,6-15 0-15,5-15 1 16,5-16 0-16,3-6-1 16,2-12 1-16,-1-6 0 15,-2-3 0-15,-4 0-1 0,-4 3 1 16,-3 7 0-16,-8 7 0 15,-5 9 0-15,-6 6-1 16,-5 21 1-16,0 0 0 16,0 0-1-16,-5 24 0 15,0 4 0-15,1 5 0 16,2 4 0-16,2 6 0 15,4-3-1-15,1-1 1 16,6-2 0-16,2-6 0 16,5-4 0-16,2-10 0 15,2-7 1-15,2-11 0 16,5-9-1-16,-5-11 1 15,4-9 0-15,0-6 0 16,-4-7 0-16,-5-3 0 16,-2-2 0-16,-4 3 0 0,-6 4-2 15,-1 8-1-15,-6 7-1 16,0 12-3-16,-6-1-4 15,14 27-24-15,-8-12-2 16,5 27-1-16,-1-11-1 16</inkml:trace>
  <inkml:trace contextRef="#ctx0" brushRef="#br0" timeOffset="472.9527">6765 3024 88 0,'-27'-17'35'16,"11"17"0"-16,-8-5 1 15,4 10-31-15,-7 2-1 16,4 13 0-16,-4 1 0 15,4 6-1-15,5 3-1 16,3 5 0-16,3-3-1 16,7 1 0-16,5-8 0 15,6-4-1-15,7-9 1 16,10-6-1-16,3-9 1 15,3-9 0-15,2-6 0 16,0-5-1-16,-1-4 1 16,-2-2-1-16,-5 0 1 15,-4 2 0-15,-6 1-1 0,-4 6 0 16,-3 5 1-16,-4 4-2 15,-2 11 1-15,0 0 0 16,0 0 0-16,-6 21 0 16,5-3 0-16,0 3-1 15,2 3-1-15,1 1 0 16,6-1-3-16,3-9-1 15,14 4-17-15,-3-27-14 16,17 0 0-16,-5-17-1 16,15-3 1-16</inkml:trace>
  <inkml:trace contextRef="#ctx0" brushRef="#br0" timeOffset="680.9317">7387 2390 74 0,'0'0'37'0,"-16"5"-2"16,4 34 2-16,-18 10-19 15,4 15-14-15,0 11-1 16,4 8 0-16,2 1-2 16,6-2 0-16,6-8-2 15,3-9-2-15,15 0-8 16,-8-23-20-16,14-1-5 15,-6-20 0-15,5-1 0 16</inkml:trace>
  <inkml:trace contextRef="#ctx0" brushRef="#br0" timeOffset="900.9099">7101 2949 106 0,'-12'3'37'15,"-2"-3"0"-15,14 10-3 16,0-10-33-16,19 10 0 15,5-9 0-15,10-1-2 16,5 0-1-16,6-5-2 16,12 5-5-16,-11-10-27 15,13 9 1-15,-11-11-1 16,3 11-2-16</inkml:trace>
  <inkml:trace contextRef="#ctx0" brushRef="#br0" timeOffset="1516.8481">7570 2987 99 0,'-13'20'36'0,"-5"-9"1"16,12 7-1-16,1-6-34 16,6 0 1-16,-1-12-1 15,19 10-1-15,-4-11 1 16,8-1-1-16,0-7 0 15,6-1 0-15,-4-4 0 16,-1-1 0-16,-4-2 0 16,-3-1 0-16,-5-1 0 15,-8 4-1-15,-5 0 1 16,1 15-1-16,-23-9 0 15,3 11 1-15,-4 7-1 0,-3 10 0 16,-1 6 0-16,2 3 0 16,4 4 0-16,3-2 1 15,11-1-1-15,6-4 0 16,10-8 1-16,12-6-1 15,7-9 1-15,10-5-1 16,6-8 0-16,6-5 1 16,1-1 0-16,-5-2-1 15,-2 1 0-15,-6 4 0 16,-5 4 1-16,-11 4-1 15,-5 7 0-15,-5 5 0 16,-5 8 0-16,-5 3 0 16,-2 7 0-16,-2 5 0 0,-1 0 0 15,-1 1 0-15,3-4 0 16,-1 0 0-16,1-9 0 15,2-3 1-15,0-14-1 16,0 0 0-16,9-19 1 16,-5 2 0-16,-1-8 0 15,3-1 0-15,-1-3 0 16,-1-2 0-16,2 4-1 15,-1 2 1-15,3 4-1 16,0-3-2-16,6 9-3 16,-1-6-8-16,21 14-22 15,-6-9-5-15,18 10 0 16,0-8-2-16</inkml:trace>
  <inkml:trace contextRef="#ctx0" brushRef="#br0" timeOffset="2057.7942">8800 2897 71 0,'8'-16'37'16,"-8"16"-2"-16,0 0 1 16,6 17-28-16,-6-17-1 0,0 31-1 15,-2-8-2-15,2 10-1 16,-3 6-1-16,1 1-1 15,1 4-1-15,-1-2-1 16,3 2-4-16,-5-16-4 16,18 5-26-16,-10-22-1 15,5-1 0-15,-9-10-1 16</inkml:trace>
  <inkml:trace contextRef="#ctx0" brushRef="#br0" timeOffset="2222.7777">8761 3089 99 0,'-18'-8'38'0,"18"8"1"15,-15 3-1-15,15-3-33 0,16 2-3 16,5-6-1-16,14-4-3 16,7-15-11-16,21 6-26 15,4-17 1-15,16 6-2 16,-2-13 0-16</inkml:trace>
  <inkml:trace contextRef="#ctx0" brushRef="#br0" timeOffset="3100.6899">9830 2545 45 0,'3'-22'32'0,"-3"22"4"15,-4-22-3-15,4 22-19 16,-25-9-3-16,9 17-2 15,-16-3-2-15,2 13-2 16,-12 1 0-16,3 9-2 16,-8 2 0-16,8 4 0 15,2-2-2-15,8-1 2 16,9-1-2-16,12-1 0 15,11-6 0-15,8 5 0 16,9-2 0-16,6-2 0 16,4 1-1-16,2 0 0 0,-5 0 0 15,-1 7 0-15,-11 0 0 16,-8 1 1-16,-13 8-1 15,-7 2 1-15,-13 2-1 16,-4-1 0-16,-3-2 0 16,1-10-2-16,5-5-2 15,6-20-3-15,21-7-10 16,-1-13-21-16,27-10 1 15,1-15-1-15,20 3 1 16</inkml:trace>
  <inkml:trace contextRef="#ctx0" brushRef="#br0" timeOffset="3499.65">9997 2977 82 0,'0'0'38'0,"-1"12"-3"15,1-12 2-15,-13-7-33 16,13 7-1-16,0 0 1 15,0 0-1-15,0 0 0 16,-11 0 0-16,4 12-1 16,-6 4 1-16,-4 7-1 15,-4 4 0-15,2 5-1 16,-3 0 0-16,3 4 0 15,3-4 0-15,7-1-1 16,8-6 0-16,6-6 0 16,10-11 0-16,9-6 1 15,3-10-1-15,7-8 0 16,1-6 0-16,0-7 1 0,-5-4-2 15,-7-3 1-15,-8 3-1 16,-7 0-1-16,-10 8-1 16,-10 0 0-16,-2 11-1 15,-7 1-2-15,9 13-3 16,-9-8-15-16,21 8-13 15,0 0 1-15,17 17-2 16,2-13 3-16</inkml:trace>
  <inkml:trace contextRef="#ctx0" brushRef="#br0" timeOffset="3922.6077">10442 2995 91 0,'-14'-7'37'15,"-10"3"0"-15,5 11 0 16,-9-6-32-16,-1 10-1 15,-6 3 0-15,3 5-1 16,1 3 0-16,5 5-1 16,5-2-1-16,7 5 1 15,10-7-2-15,5-2 1 16,13-10-1-16,8-9 0 15,8-12 1-15,10-12 0 16,0-10 0-16,5-19 0 16,-2-7 0-16,0-7-1 15,-7-7 1-15,-5 2-1 16,-6 0 1-16,-6 10-2 0,-8 8 2 15,-5 15-2-15,-6 13 1 16,0 24 1-16,-16 11-1 16,1 19 1-16,-1 21-1 15,-2 8 0-15,6 10-3 16,-1 4 0-16,11 4-3 15,0-12-3-15,26 7-18 16,-8-29-12-16,19 1 0 16,-6-24-1-16,13-2 2 15</inkml:trace>
  <inkml:trace contextRef="#ctx0" brushRef="#br0" timeOffset="4123.5876">10886 2917 100 0,'-18'6'39'0,"9"16"0"15,-11-3-1-15,9 9-35 16,-7 9-1-16,6 0-1 16,2 1 0-16,5-1-1 15,4 0-2-15,5-12-2 16,13 2-9-16,-17-27-24 15,38 5-1-15,-16-23 0 16,9-1-2-16</inkml:trace>
  <inkml:trace contextRef="#ctx0" brushRef="#br0" timeOffset="4257.5742">10961 2730 81 0,'-17'-24'35'0,"-2"4"-1"16,1 10-2-16,5 14-40 15,-2-5-26-15,15 1 1 16,4 15-3-16,11-1 0 15</inkml:trace>
  <inkml:trace contextRef="#ctx0" brushRef="#br0" timeOffset="4640.5359">11120 2886 93 0,'3'22'38'0,"-17"-7"1"16,9 12-1-16,-10-9-34 15,7 9 1-15,-4-3-2 16,4 5 0-16,4-3-1 0,1 0 0 15,5-4-2-15,6-4 1 16,4-8 0-16,5-5 0 16,3-10-1-16,4-6 1 15,2-8 0-15,0-5 0 16,0-5-1-16,0-4 1 15,-4-2 0-15,-1 1-1 16,-6 4 1-16,-1 4-1 16,-5 4 0-16,-2 11 0 15,-7 11 0-15,0 0 0 16,-6 24-1-16,-1 3 1 15,-4 7-1-15,-1 4-1 16,4 4-1-16,1-6 0 16,8 0-4-16,-1-17-10 0,23 7-21 15,-4-22 0-15,14 1-1 16,1-18 0-16</inkml:trace>
  <inkml:trace contextRef="#ctx0" brushRef="#br0" timeOffset="5158.4841">11674 2912 97 0,'-20'4'38'16,"11"15"1"-16,-12-9-1 16,10 7-34-16,-7 4-2 15,6 2 1-15,0 1-1 16,3 1-1-16,3-3 0 0,4-5 0 15,4-6-1-15,-2-11 0 16,10 8 0-16,1-13 1 16,3-9-1-16,0-5 1 15,1-5-1-15,-1-1 1 16,-1-6 0-16,3 3-1 15,-7 2 1-15,-1 4 0 16,-2 3-1-16,-3 9 0 16,-3 10 0-16,0 0 1 15,0 0-1-15,11 8 0 16,-7 5 0-16,1-1 0 15,3 2 0-15,2-5 1 16,4 2-1-16,2-10 0 16,3-8 1-16,7-5 0 0,-1-6-1 15,3-6 1-15,-2-1 0 16,0-1 0-16,-4 1 0 15,-4 4-1-15,-2 6 1 16,-16 15 0-16,0 0-1 16,5 17 1-16,-14 13-1 15,-6 8 0-15,-1 8-2 16,-3 4-1-16,3 8-3 15,-7-16-11-15,18 22-13 16,-11-27-11-16,8 6 1 16,-6-17-2-16</inkml:trace>
  <inkml:trace contextRef="#ctx0" brushRef="#br0" timeOffset="5970.4029">9730 3803 91 0,'0'0'39'0,"5"-23"-1"16,-5 23 1-16,0 0-36 15,0 0-1-15,0 0 0 16,-11 1 1-16,8 16-1 16,0 11-1-16,-6 8 0 15,2 10-1-15,-5 6 1 16,2 3-1-16,-1-2 0 15,0-3 1-15,2-10-1 16,3-7 0-16,1-14 0 0,5-19 1 16,0 0-1-16,11-21 1 15,-2-12-1-15,2-10 1 16,3-7 1-16,0-7-1 15,1-4 0-15,-3-3-1 16,1 7 0-16,-1 5 1 16,-3 13-1-16,-4 8 0 15,2 9 0-15,-4 10 1 16,-3 12-1-16,0 0 0 15,14 19 0-15,-6-4 0 16,3 2 0-16,7 0 0 16,6-3 1-16,7-4-1 15,4-7 0-15,7-6 1 16,3-6-1-16,1-6 1 0,-4-3 0 15,-3-1-1-15,-3 1 1 16,-11 1-1-16,-6 5 1 16,-6 4-1-16,-13 8 1 15,0 0-1-15,5 18 0 16,-14 8 0-16,-2 7-1 15,-3 8 1-15,1 8-1 16,-1 5-1-16,1 6-3 16,0-7-1-16,17 10-13 15,-11-29-11-15,21 8-9 16,-4-22-1-16,13-1-1 15</inkml:trace>
  <inkml:trace contextRef="#ctx0" brushRef="#br0" timeOffset="6377.3622">10389 4024 101 0,'-8'13'36'0,"11"9"3"15,-3-22-7-15,14 13-30 16,4-11 2-16,12-2-2 15,3-9 1-15,4-3 0 16,0-5-1-16,0-5 0 16,-7 1 0-16,-3-1 0 15,-9 1-1-15,-10 1 0 16,-11 0 0-16,-7 9-1 15,-9 0 1-15,-4 9-1 16,-6 4 1-16,-4 8-1 0,1 7 0 16,1 8 1-16,2 11-2 15,7 2 2-15,6 5-1 16,7 3 0-16,12-6-1 15,8 1 1-15,15-7-2 16,10-10 0-16,14-10-2 16,11-13-1-16,11-2-8 15,-6-31-14-15,17 4-11 16,-9-21-1-16,3-2 0 15,-11-18 2-15</inkml:trace>
  <inkml:trace contextRef="#ctx0" brushRef="#br0" timeOffset="6560.3439">11251 3474 99 0,'0'0'38'15,"-26"9"2"-15,11 26-3 16,-6 7-31-16,2 15-3 16,1 6 0-16,3 9-2 15,2 2 0-15,4-4-3 16,7 2-1-16,2-13-2 15,9 3-15-15,-9-24-19 16,9 1 1-16,-8-23-2 16,7-3 1-16</inkml:trace>
  <inkml:trace contextRef="#ctx0" brushRef="#br0" timeOffset="6730.3269">11045 3900 99 0,'0'0'38'0,"-15"-19"1"16,15 19-2-16,0 0-34 15,23-4-1-15,4 2-4 16,3-6-5-16,20 14-24 16,-4-11-7-16,14 9 1 15,-3-8-2-15</inkml:trace>
  <inkml:trace contextRef="#ctx0" brushRef="#br0" timeOffset="7119.288">11691 3854 98 0,'-24'9'39'0,"-14"-7"1"16,5 13-1-16,-13-5-32 0,8 10-4 16,-1 3 0-16,5 7 0 15,3 3-2-15,7-1 1 16,8 0-2-16,7-1 1 15,10-5-1-15,7-9 1 16,10-9-1-16,7-10 0 16,5-10 0-16,5-8 0 15,0-8 1-15,2-4-1 16,-6-3 0-16,-1 0 0 15,-7 5 1-15,-4 6-1 16,-7 5 0-16,-6 5 0 16,-6 14 0-16,4 11 0 0,-6 8 0 15,-2 6 0 1,2 5-1-16,1 2 0 0,5 2-2 15,1-8-2-15,12 0-5 16,-5-31-16-16,27 3-12 16,-6-26-1-16,14-3-1 15,-2-24 1-15</inkml:trace>
  <inkml:trace contextRef="#ctx0" brushRef="#br0" timeOffset="7295.2704">12151 3464 106 0,'-19'46'40'0,"-18"6"0"15,8 23-1-15,-8 5-34 16,10 1-3-16,10-1-2 0,3-8-5 16,21 4-18-16,-6-28-17 15,16-2 0-15,-4-19-2 16,12-8 2-16</inkml:trace>
  <inkml:trace contextRef="#ctx0" brushRef="#br0" timeOffset="8404.1595">13007 3082 85 0,'-12'5'36'0,"-7"-5"0"16,19 0 0-16,-17 10-31 15,17-10-2-15,4 15 0 16,14-7 0-16,7-5-1 16,12-1 0-16,14-7 1 15,11-3-1-15,10-5 0 16,9-4 0-16,3-2-1 15,3-2 0-15,-1 5 0 16,-5 0-1-16,-8 3 0 16,-8 5 0-16,-10 2 0 0,-10 2 0 15,-10 2 1-15,-9 0-1 16,-9-2 1-16,-17 4-1 15,8-18 0-15,-8 18 1 16,-30-24 0-16,0 9-1 16,-12-1 1-16,-10 4 0 15,-9 1 1-15,-3 5-1 16,-2 4 1-16,8 3-1 15,7 0 1-15,12 4-1 16,14-2 0-16,25-3-1 16,0 0 0-16,42 5 0 15,11-8-1-15,13-4 1 16,13 3 0-16,9-1 0 15,3 3 0-15,-6 5 0 16,-6 8-1-16,-13 6 1 0,-17 7 1 16,-17 10-1-16,-18 7 0 15,-21 5 0-15,-14 5 0 16,-16 1 1-16,-11 0-1 15,-10-1 1-15,-7-5-1 16,2-8 0-16,5-6 0 16,9-8-2-16,9-10-1 15,11-14-4-15,29 0-15 16,-3-19-10-16,27 4-10 15,0-19 0-15,19 6 0 16</inkml:trace>
  <inkml:trace contextRef="#ctx0" brushRef="#br0" timeOffset="10617.9381">14903 2412 56 0,'4'-11'34'15,"-1"-3"-1"-15,-3 14-7 16,0-16-17-16,0 16-1 15,0 0 1-15,-19-2-2 16,-4 7-1-16,1 14-1 16,-9 0-1-16,-2 11-1 15,-3-1 0-15,4 6-1 16,0-3 0-16,10 0-1 15,6-3-1-15,10-3 1 16,12-2-2-16,8-6 2 16,12-2-1-16,6 1 1 15,4-2-1-15,3 0 1 16,-3 1-1-16,0-3 1 0,-8 4 0 15,-9 7-1-15,-10 0 1 16,-13 4-1-16,-13 3 0 16,-7 0 0-16,-7 0 0 15,-1-2 0-15,-2-1-2 16,7-15-1-16,7 0-1 15,6-17-5-15,27 4-13 16,2-24-14-16,18 4-1 16,6-15 0-16,13 2 1 15</inkml:trace>
  <inkml:trace contextRef="#ctx0" brushRef="#br0" timeOffset="10979.9018">15241 2718 81 0,'-14'-1'37'0,"2"7"0"16,-5-11-6-16,3 12-25 15,-2-2-1-15,5 5 0 16,-2 0-2-16,2 6 1 16,0 3-1-16,2 5-1 15,0 1 1-15,1 2-2 16,3-2 1-16,4-2-2 15,5-2 1-15,2-5 0 16,4-5-1-16,8-9 0 16,4-5 1-16,4-8-1 15,3-7 1-15,-1-5-1 16,1-4 1-16,-5-2-1 15,-4 0-1-15,-8-3-1 16,-3 3-1-16,-8 1 0 0,-4 6-1 16,-5 1-1-16,4 10-1 15,-8-2-2-15,12 13-5 16,-12 1-23-16,18 11 1 15,-2-2 1-15,10 12-1 16</inkml:trace>
  <inkml:trace contextRef="#ctx0" brushRef="#br0" timeOffset="11422.8572">15773 2696 82 0,'-19'-18'39'0,"2"13"-1"15,-17-3 1-15,2 15-32 16,-7 3 0-16,1 13-2 16,-4 3 0-16,5 8-2 15,4 7 0-15,6-2-1 16,11-2 0-16,10-6-1 15,12-8 0-15,15-9 0 16,11-18-1-16,10-11 2 16,5-12-2-16,8-9 0 15,-1-14 0-15,2-4 0 16,-10-6 0-16,-4 0-1 15,-12 0 1-15,-4 9-1 16,-10 6 1-16,-10 11 0 0,-6 10 0 16,0 24 0-1,-18 0 0-15,0 26 0 0,1 16 0 16,-5 8 1-16,3 10-1 15,1 8 0-15,7 5-3 16,0-8-1-16,15-2-3 16,-1-23-9-16,26 9-14 15,-7-28-10-15,18-3 1 16,-4-21-1-16</inkml:trace>
  <inkml:trace contextRef="#ctx0" brushRef="#br0" timeOffset="11633.8365">16147 2683 112 0,'-13'18'41'16,"-10"-2"-1"-16,10 23-8 16,-5-9-29-16,4 3 0 15,3 1 0-15,4 2-3 16,5-3-1-16,3-5-3 15,10 2-3-15,-11-30-18 16,25 26-14-16,-11-25 0 16,11 1-2-16,-6-15 2 15</inkml:trace>
  <inkml:trace contextRef="#ctx0" brushRef="#br0" timeOffset="11791.8207">16221 2477 83 0,'-15'-12'38'0,"-6"3"-4"15,8 14 1-15,3 9-38 16,0-14-25-16,17 15-6 16,4-8-2-16,10 9 0 15</inkml:trace>
  <inkml:trace contextRef="#ctx0" brushRef="#br0" timeOffset="12170.7828">16441 2698 73 0,'-19'19'39'15,"9"11"2"-15,-10-12-2 16,10 13-18-16,-4-5-15 0,6 4-3 16,6-5 0-16,4-1-1 15,5-4 0-15,7-6-2 16,4-5 1-16,4-11-1 15,8-11 0-15,2-8 2 16,0-6-2-16,1-6 1 16,-5-4-1-16,3-1 0 15,-4-1-1-15,-3 3 0 16,-8 10 1-16,-2 4-2 15,-7 9 2-15,-7 13-2 16,0 0 2-16,-2 18 2 16,-6 7-2-16,-4 10 1 15,4 3-2-15,-4 1-1 16,7 2-2-16,3-8-4 0,23 6-18 15,-8-22-13-15,17 2-1 16,1-23 0-16,12 1 1 16</inkml:trace>
  <inkml:trace contextRef="#ctx0" brushRef="#br0" timeOffset="12654.7344">17060 2657 90 0,'-14'13'42'0,"-11"-3"-2"16,8 15 1-16,1-4-37 15,-3 8 1-15,5 0-2 16,4-2 0-16,3-1-1 16,5-4-2-16,3-7 1 15,5-5-1-15,-6-10 0 0,22-9 1 16,-9-6 0-16,2-7 0 15,1-3-1-15,1-3 0 16,-3-4-1-16,0 2 0 16,-5 4 1-16,0 5-2 15,-3 6 1-15,-2 5-2 16,-4 10 3-16,0 0 3 15,5 12-4-15,-2 0 4 16,4 4-3-16,-3 1 3 16,8 0-2-16,-2-6 1 15,6-3-1-15,1-6 0 16,1-5 0-16,3-6-3 0,-1-6 2 15,2-2-2-15,-1-6 2 16,-2 2-1-16,-4 1 0 16,0 5-1-16,-5 5 2 15,-10 10 0-15,10 7 0 16,-12 9 1-16,-3 13-4 15,-5 4 0-15,7 22-15 16,-21-16-8-16,17 18-13 16,-19-9 0-16,9 9-3 15,-7-9 1-15</inkml:trace>
  <inkml:trace contextRef="#ctx0" brushRef="#br0" timeOffset="13241.6757">14686 3429 93 0,'12'-13'37'16,"-12"13"1"-16,0 11 0 15,-4 11-36-15,-2 8 1 16,-2 10-2-16,-2 9 2 0,-1 8-3 15,-3 7 2-15,3 4-2 16,-1 0 0-16,5-7 0 16,5-2-3-16,2-12-1 15,9-3-6-15,-6-29-15 16,14 6-13-16,-4-25 2 15,9-1-2-15,-6-19 2 16</inkml:trace>
  <inkml:trace contextRef="#ctx0" brushRef="#br0" timeOffset="13413.6585">14726 3818 92 0,'-5'-15'38'15,"-12"-1"0"-15,17 16-1 16,-22-12-29-16,22 12-2 0,0 0-3 16,-1 12-1-16,13-10-2 15,9-4-1-15,10-3-2 16,4-12-4-16,19 9-17 15,-6-20-13-15,13 1-1 16,-8-15-2-16,9 6 2 16</inkml:trace>
  <inkml:trace contextRef="#ctx0" brushRef="#br0" timeOffset="13606.6392">15159 3295 102 0,'-33'27'38'15,"7"29"1"-15,-9-6-2 16,8 14-34-16,0 6-1 15,7 5 0-15,5-2-1 0,5-2-3 16,8-4 0-16,7-13-4 16,17 5-19-16,-4-23-13 15,17-4 0-15,-4-20-1 16,14-5 1-16</inkml:trace>
  <inkml:trace contextRef="#ctx0" brushRef="#br0" timeOffset="14075.5923">15401 3654 104 0,'-23'-1'38'0,"9"20"0"16,-7-2-3-16,3 14-32 15,3 5-1-15,4 2 0 0,3 0 0 16,5 1-1-16,8-8 1 15,7-5-1-15,6-14 0 16,6-11 0-16,7-10 0 16,2-9 0-16,4-11 0 15,1-7 0-15,-2-6 0 16,-1-2 0-16,-5-1-1 15,-3 4 1-15,-5 8-2 16,-7 8 0-16,-4 8 1 16,-11 17-1-16,9 14 1 15,-12 19-1-15,-4 18 1 16,-1 16-1-16,-3 16 1 15,-2 10 1-15,0 7-1 16,-1-1-1-16,-1-3 1 0,4-10 0 16,-3-12 1-16,1-15-1 15,-1-16 0-15,-2-15 0 16,1-16 0-16,-5-13 0 15,2-14-1-15,0-14-2 16,1-11-1-16,-1-17-4 16,17 3-15-16,-10-22-16 15,15 10 0-15,0-7 0 16,14 12 1-16</inkml:trace>
  <inkml:trace contextRef="#ctx0" brushRef="#br0" timeOffset="15192.4806">16227 3695 96 0,'-19'-21'38'15,"3"13"1"-15,-13-6 0 16,6 13-33-16,-13 4-1 16,0 10 0-16,-5 8-1 15,3 10 0-15,2 3-2 16,5 6 0-16,7-3-1 15,9 1 0-15,11-7-1 16,13-7 1-16,11-11-1 16,16-13 0-16,5-13 1 15,6-12-1-15,6-10 1 0,1-9-1 16,-5-8 0-16,-2-2 0 15,-9-2 0-15,-8 1 0 16,-7 7-2-16,-9 8 2 16,-8 10-1-16,-6 8 1 15,0 22 0-15,-20 3 0 16,6 21 1-16,-4 10 0 15,-1 11 0-15,2 3-1 16,6 5-1-16,2-1-1 16,13-5-2-16,5-12-2 15,15-1-4-15,-3-25-7 16,24 9-12-16,-10-22-10 15,10 1 1-15,-10-14 0 16,8 8 28-16,-15-9 8 0,-6 1 5 16,-4 14 9-16,-18-16 13 15,0 19 10-15,0 0 2 16,0 0 0-16,-23 12-25 15,14 5-6-15,-3 0-2 16,3 8-1-16,0-3-1 16,2 5 0-16,1-4-1 15,1-1 0-15,3-5 0 16,3-3 0-16,-1-14 1 15,0 0-1-15,14-4 1 16,-4-14-1-16,1-7 0 16,0-8 0-16,0-5 1 15,0-7-2-15,2 0 1 0,0 0-1 16,-1 2 0-16,-3 9 0 15,0 5-2-15,0 9 2 16,5 4 0-16,-3 12 1 16,3 5-1-16,2 6 0 15,0 5 0-15,8-3-1 16,4 3 3-16,1-3-3 15,4 1 1-15,-1-5 0 16,-2-4 0-16,-2-1 0 16,0-2 0-16,-6-1 0 15,-5-1 0-15,-4 0 1 16,-13 4-1-16,0 0 1 15,0 0-1-15,-11 10 1 16,-6 5-1-16,1 5 1 0,-6 7-1 16,2 5 1-16,2 5-1 15,-1 0 1-15,10 0-1 16,4-5 0-16,9-5 0 15,6-9 1-15,11-11-1 16,6-10 0-16,4-12 0 16,2-9 0-16,1-9 1 15,-5-5-1-15,-6 0 0 16,-8-4 0-16,-7 4 1 15,-12 5-1-15,-6 6 0 16,-8 7-1-16,-5 8-2 16,-2 3-2-16,7 14-9 15,-9-12-8-15,25 19-9 16,-12-13-8-16,23 12-3 15,2-15-1-15,16 6 3 0</inkml:trace>
  <inkml:trace contextRef="#ctx0" brushRef="#br0" timeOffset="15764.4234">17507 3597 97 0,'0'0'38'0,"-18"-7"2"15,18 7-1-15,-22 8-34 16,22-8-2-16,-24 24 0 15,8-1-1-15,-6 6-1 16,-3 9 0-16,-1 7 0 16,-4 2-1-16,-3 3 1 15,4-3-1-15,5-7-1 16,2-7-1-16,10-10-2 15,12-23-1-15,0 0-2 16,7-22 0-16,14-3 0 0,-5-12 1 16,6-3 2-16,-5-2 2 15,-2 0 3-15,-3 8 3 16,-12 3 2-16,2 12 1 15,-13 2 1-15,11 17-2 16,-22 3 1-16,13 15-2 16,-3 2-1-16,6 9-1 15,6 3-2-15,9-3-1 16,7 1-1-16,10-9-2 15,15-1-5-15,1-20-11 16,20 8-12-16,-7-23-9 16,12 1-1-16,-10-16-1 15</inkml:trace>
  <inkml:trace contextRef="#ctx0" brushRef="#br0" timeOffset="15952.4046">17818 3596 80 0,'-31'31'41'16,"4"17"-1"-16,-7-5 0 15,10 14-19-15,2-6-19 16,6-2-1-16,12-4-2 16,4-18-6-16,18 6-16 15,-1-31-15-15,12-2-1 16,-4-27-1-16,10 0 1 15</inkml:trace>
  <inkml:trace contextRef="#ctx0" brushRef="#br0" timeOffset="16080.3918">17800 3360 101 0,'-23'-34'39'15,"-6"1"-3"-15,4 9-11 16,11 15-60-16,-4-3-2 16,18 12-2-16,0 0-2 15</inkml:trace>
  <inkml:trace contextRef="#ctx0" brushRef="#br0" timeOffset="16681.3317">18268 3734 81 0,'0'0'37'0,"-11"-16"1"15,11 16-1-15,-24-9-29 16,9 11-1-16,-12-2-1 0,-1 11 0 16,-7 2-1-1,-1 11-1-15,-4 3-1 0,3 4-1 16,2 1 0-16,6 0-1 15,10-2 0-15,8-5 0 16,15-10 0-16,13-10-1 16,16-11 1-16,15-12-1 15,13-12 0-15,7-9 1 16,4-9-1-16,4-7 1 15,-5-3-2-15,-6-4 2 16,-12 1-2-16,-14-1 2 16,-8 6-2-16,-13 4 2 15,-9 7-1-15,-9 9 0 16,-9 15-1-16,-5 18 1 15,-7 17 0-15,-5 20 0 16,-6 16 0-16,-1 13 0 0,0 12 0 16,1 7-1-16,11 3-1 15,6-7-3-15,16 0-4 16,1-30-13-16,30 12-9 15,-8-31-9-15,17-3-1 16,-7-25-2-16</inkml:trace>
  <inkml:trace contextRef="#ctx0" brushRef="#br0" timeOffset="17041.2957">18555 3765 107 0,'-14'18'40'0,"-6"-6"1"0,19 10-1 16,-2-8-38-1,17-3 0-15,10-5 0 0,12-5-1 16,4-5 0-16,7-8 1 16,0-5-1-16,-4-5-1 15,-6-1 1-15,-7-5-1 16,-8 2 1-16,-16 0-1 15,-12 3 1-15,-11 7 0 16,-8 7 0-16,-13 10 0 16,-4 10 0-16,-5 13 0 15,1 9-1-15,2 11 1 16,8 2-1-16,9 5 0 15,13-3 0-15,13-4-1 16,19-7-3-16,8-19-6 0,26-2-5 16,-4-29-8-16,27 6-13 15,-9-28-6-15,11-1-3 16,-8-19 2-16</inkml:trace>
  <inkml:trace contextRef="#ctx0" brushRef="#br0" timeOffset="17583.2415">19247 2634 77 0,'0'0'41'0,"7"-16"-3"16,-7 16 2-16,-5 16-35 16,4 5 1-16,-4 3-2 15,0 15 1-15,-3 4-2 16,1 7 0-16,-1 6-1 15,0 0 1-15,0-3-3 16,2-7-2-16,5-3-3 16,-3-22-6-16,15 4-22 15,-11-25-7-15,9 6 1 16,-7-22-2-16</inkml:trace>
  <inkml:trace contextRef="#ctx0" brushRef="#br0" timeOffset="17748.225">19110 2930 95 0,'-24'-16'41'0,"13"17"0"16,-2-5-1-16,13 4-33 15,25 5-2-15,7 1-2 16,15-5-2-16,13-2-3 16,17 6-8-16,-3-23-17 15,20 15-14-15,-8-7 0 16,3 5-3-16,-16-7 2 15</inkml:trace>
  <inkml:trace contextRef="#ctx0" brushRef="#br0" timeOffset="19279.0719">20376 2212 56 0,'0'-16'37'16,"0"16"-1"-16,2-20 0 15,-2 20-23-15,0 0-5 16,0 0-2-16,0 0 0 16,-8 23-2-16,0 7 0 15,1 15-2-15,-7 9 0 16,2 12-1-16,-5 5 0 15,-1 2 1-15,0 3-1 16,2-7-1-16,2-6-1 16,4-15-1-16,8-6-4 0,-2-22-4 15,21 6-23-15,-17-26-4 16,26 5-1-16,-14-20 0 15</inkml:trace>
  <inkml:trace contextRef="#ctx0" brushRef="#br0" timeOffset="19444.0554">20310 2715 76 0,'0'0'37'16,"-25"-25"0"-16,25 25-2 15,-25-11-26-15,25 11-2 16,0 0-3-16,0 0-2 16,23-3 0-16,2-2-3 15,12-1-3-15,3-18-12 16,17 6-21-16,-2-12-1 15,11 3 0-15,-9-15 1 0</inkml:trace>
  <inkml:trace contextRef="#ctx0" brushRef="#br0" timeOffset="19670.0328">20878 2158 95 0,'-25'3'38'16,"7"21"1"-16,-14 5-2 15,6 21-34-15,-2 5-1 16,5 12 0-16,-1 3-1 15,3 5 1-15,7 0-1 16,3-5 0-16,8-5-3 16,6-14 0-16,8-7-4 15,-1-20-7-15,22-1-25 16,-8-19 0-16,14-4-2 0,-6-19 3 15</inkml:trace>
  <inkml:trace contextRef="#ctx0" brushRef="#br0" timeOffset="20165.9832">21004 2592 88 0,'-22'-4'37'0,"9"20"3"16,-10-2-1-16,9 11-29 16,-4 3-7-16,5 6 1 15,4-4-2-15,5 0 1 16,9-6-2-16,6-5 0 15,8-11 0-15,7-8 0 16,8-10 0-16,3-10-1 16,4-8 0-16,0-4 0 0,0-5 1 15,-3-6-2-15,-5 3 2 16,-7 4-2-16,-6 4 2 15,-6 8-2-15,-6 8 1 16,-8 16 0-16,0 0 0 16,-1 30 1-16,-7 11-1 15,-6 16 1-15,-5 14-1 16,-2 11 1-16,-6 10-1 15,-2 8 1-15,0-1-1 16,1-6 0-16,-1-5 0 16,3-12-1-16,4-14 2 15,4-12-2-15,3-16 1 16,-1-14 0-16,-1-16 0 0,1-10 0 15,0-14 1-15,1-12-1 16,-1-11-1-16,3-11 1 16,4-7-2-16,5-5 0 15,8 0-1-15,5-2-3 16,13 17-5-16,-5-17-17 15,23 33-12-15,-7-9 1 16,17 23-1-16,-2-4 3 16</inkml:trace>
  <inkml:trace contextRef="#ctx0" brushRef="#br0" timeOffset="21286.8711">21771 2559 106 0,'-10'-5'40'0,"-13"-7"0"16,5 24-8-16,-8-8-27 15,-1 12 1-15,-6 3-2 16,-2 11-1-16,2 5-1 15,5 9 1-15,4 0-2 16,6-2 1-16,9-4-2 16,11-5 0-16,10-11 1 15,12-12-2-15,7-16 2 16,8-12-1-16,6-15 0 15,4-8 0-15,3-13 1 0,-3-7-2 16,1-12 2-16,-6-2-2 16,-1 4 1-16,-9 2-1 15,-6 12 2-15,-10 7-1 16,-4 14 0-16,-8 16 0 15,-6 20 0-15,-19 24 0 16,0 15 0-16,-8 15 0 16,-1 9-1-16,1 6 3 15,3 2-3-15,6 1 2 16,13-11-2-16,11-13-1 15,20-11-2-15,7-18 0 16,14-8-4-16,0-21-8 16,19 5-10-16,-18-27-14 15,15 15 22-15,-20-21 10 16,-3 9 5-16,-10 0 3 0,-11 4 4 15,-3 15 7-15,-22-9 14 16,6 19 12-16,-19 10-19 16,7 12-9-16,-9 5-4 15,3 8 1-15,-1 3-3 16,4 3 0-16,1-2-1 15,5-4-1-15,1-6 1 16,4-5-2-16,1-9 1 16,3-15-1-16,0 0 1 15,18-20 0-15,-7-7-1 16,2-5 0-16,1-9 1 15,-1-4-1-15,4-6 0 0,-2 4 0 16,-3 1 0-16,-1 7-2 16,-1 8 2-16,0 8 0 15,2 11 0-15,-1 9-1 16,1 8 1-16,5 5 0 15,1 9 0-15,7-4 0 16,2 4 0-16,2-3-1 16,3-2 1-16,-3-3 0 15,-2-4 0-15,-1-4 1 16,-6-4-1-16,-7-1 0 15,-13 2 1-15,10-13-1 16,-10 13 1-16,-14-7-1 16,0 8 1-16,-3 5-1 15,-7 10 0-15,0 4 2 16,-3 7-1-16,3 9 1 0,4 4-2 15,5 0 2-15,5 1-2 16,8-4 2-16,8-6-2 16,10-7 0-16,8-9 0 15,8-12 0-15,3-13 0 16,2-8 0-16,1-9 0 15,-1-6 0-15,-8-6 0 16,-3-4 0-16,-9-3 0 16,-6 5-3-16,-7 4 1 15,-5 6-1-15,-5 10-1 16,-4 6-2-16,10 15-3 15,-26 1-5-15,30 24-8 16,-20-17-9-16,27 22-5 16,-8-11-2-16,17 5-2 0,4-9 4 15</inkml:trace>
  <inkml:trace contextRef="#ctx0" brushRef="#br0" timeOffset="21753.8244">23127 2591 108 0,'-17'0'42'15,"-16"-4"-2"-15,8 15 1 16,-11-2-36-16,5 11 1 16,-4 3-2-16,5 9-1 15,2-2-1-15,7 4 2 16,7-3-4-16,6-4 0 15,11-2 0-15,7-8 0 16,9-10 0-16,6-6 0 0,6-9 0 16,3-9 0-16,3-6 0 15,-1-3 0-15,0-4 0 16,-6 0 0-16,-3 6 0 15,-4 0 0-15,-9 8-3 16,-4 9 2-16,-10 7 1 16,0 18-1-16,-9 12 1 15,-9 12 1-15,-2 11-1 16,-12 12 1-16,-3 7-1 15,-3 5-1-15,1 2 1 16,-1-3-1-16,4-7 1 16,3-11-1-16,4-11 1 15,7-14-1-15,5-10 0 16,2-15-1-16,13-8-3 0,-16-20-4 15,20 4-7-15,-13-29-9 16,21 11-8-16,-17-23-7 16,15-1-1-16,-4-15 1 15</inkml:trace>
  <inkml:trace contextRef="#ctx0" brushRef="#br0" timeOffset="22464.7533">23176 2764 114 0,'10'5'40'16,"-10"-5"1"-16,21-3-2 0,-9 0-35 15,11-2-3-15,8 1 0 16,4-2 0-16,7-1-1 15,1-1 1-15,-1-4-2 16,-1 1 1-16,-4-5 0 16,-5-2-1-16,-6-3 1 15,-4-4 0-15,-9-2 1 16,-6 1-1-16,-4-3 1 15,-5 6 0-15,-7 5 0 16,-4 8 0-16,-8 11 0 16,-8 10-1-16,-6 15 1 15,-3 6 1-15,-3 11-1 16,4 5 1-16,5 3-1 15,4-2 1-15,10-6-2 16,13-6 0-16,17-13 0 0,12-10 0 16,12-14 0-16,8-15 0 15,8-10 0-15,7-8 0 16,1-7 0-16,-2-3 0 15,-3-1 0-15,-9 8 0 16,-8 6 0-16,-10 8-2 16,-8 10 4-16,-20 12-2 15,4 13 0-15,-14 9 0 16,-6 7 0-16,-3 7 0 15,2 5 0-15,1-4 0 16,2-2 0-16,4-8 0 16,9-13 0-16,1-14 0 0,25 1 0 15,-1-18 0-15,5-10 0 16,6-3 0-16,-1-6 0 15,2 2 0-15,1 4 0 16,-4 3 0-16,-8 12 0 16,-10 10 0-16,-2 8 0 15,-13 11 0-15,0 8 0 16,-7 5 0-16,0 10 0 15,-1-7-4-15,6 11-7 16,-4-19-4-16,21 16-9 16,-15-38-7-16,27 34-6 15,-15-30-1-15,15 7-5 16,0-2 6-16</inkml:trace>
  <inkml:trace contextRef="#ctx0" brushRef="#br0" timeOffset="23289.6708">22211 3556 72 0,'9'-20'36'15,"5"7"0"-15,-8-7 2 16,8 10-27-16,-14-9-4 16,0 19 2-16,0 0-3 15,-19 4 0-15,-5 5 0 16,-5 13-2-16,-9 1 0 15,0 7-1-15,-4 1 0 16,2 4-2-16,5-5 1 16,7-3-1-16,9-1 0 0,10-8 0 15,12-3-1-15,8-7 0 16,11-4 0-16,3-7 1 15,8-3-1-15,3-8 1 16,-2-4-1-16,6-2 1 16,-3-8 0-16,0 0-1 15,-2-3 0-15,-3 0 0 16,-2 5 0-16,-4 0 0 15,-5 9 0-15,-6 8-1 16,-5 12 0-16,-6 12 1 16,-4 19 0-16,-7 12 0 15,-1 16 0-15,-4 14 0 16,-2 9-1-16,-1 9 2 0,-5-2-2 15,4 1 0-15,-2-6 1 16,0-9-1-16,1-12 0 16,-2-11 1-16,2-13 0 15,-4-12-1-15,1-13 1 16,-4-12-1-16,0-11 1 15,-3-14-1-15,3-7 0 16,-1-10 0-16,7-8-2 16,0-12-1-16,13 3-1 15,1-7-1-15,16 13-5 16,-4-11-10-16,24 27-6 15,-7-13-3-15,24 23-1 16,-5-1-7-16,13 10 3 16</inkml:trace>
  <inkml:trace contextRef="#ctx0" brushRef="#br0" timeOffset="23741.6256">22987 3613 107 0,'-8'-22'38'15,"-12"-7"2"-15,6 14-1 16,-17 2-34-16,7 10-1 16,-9 5 0-16,2 12-1 15,-6 8 1-15,3 7-2 16,0 4 1-16,4 4-2 15,6 0 1-15,9-3-1 16,13-5 1-16,11-5-2 0,10-11 0 16,11-7 0-16,8-8 0 15,5-10 0-15,2-5 0 16,-1-5 0-16,-4-7 0 15,-6 0 0-15,-5-2 0 16,-7 4 0-16,-5 2 0 16,-7 6 0-16,-4 4 0 15,-6 15 0-15,4-11 0 16,-4 11 0-16,-8 25 0 15,2-1 0-15,0 7 0 16,0 5 0-16,2 2 0 16,3-2-4-16,9 0-5 15,3-14-3-15,23 5-10 16,-8-31-6-16,33 9-7 0,-7-27-3 15,19 0-4-15,-2-14 4 16</inkml:trace>
  <inkml:trace contextRef="#ctx0" brushRef="#br0" timeOffset="24076.5921">23636 3391 106 0,'-37'12'41'16,"-18"-3"1"-16,10 13-1 15,-6-6-25-15,15 7-15 16,7-1 1-16,13-2 0 15,11-3-1-15,15-4 0 16,16-5 1-16,9-2-2 16,8-3 0-16,2-1 0 0,-2-2 0 15,-4 3 0-15,-5 0 0 16,-10 8 0-16,-11 5 0 15,-13 3 0-15,-14 7 0 16,-9 4 0-16,-6 2 0 16,-8 0 0-16,-1 5 0 15,-3-6 0-15,6-1 0 16,2-10-6-16,17 3-7 15,-9-21-7-15,30 15-10 16,-18-28-7-16,13 11-7 16,6-18-1-16,-1 3 3 15</inkml:trace>
  <inkml:trace contextRef="#ctx0" brushRef="#br1" timeOffset="263817.1161">11397 5477 63 0,'0'0'36'0,"3"-13"-2"15,-3 13 1-15,0 0-27 16,-6 10-3-16,0 6-1 16,-2 15 0-16,-5 8-2 15,0 12 2-15,-5 6-3 16,-2 8 1-16,-3 2 2 15,2-1-1-15,-1-6 0 0,5-9-1 16,4-13 1 0,6-11-3-16,2-10 3 0,5-17-2 15,11-17-3-15,4-11 5 16,3-13-5-16,3-11 5 15,2-9-4-15,2-4 1 16,-4-6-1-16,1 3 1 16,-2 1 1-16,-2 11-3 15,-3 5 3-15,-3 14-3 16,-3 11 2-16,1 12 1 15,-10 14-1-15,19 17 0 16,-10 15 0-16,4 15 0 16,2 9 0-16,6 7 2 15,3 10 0-15,5 3-1 16,3-3 1-16,1-6 0 15,2-10 0-15,0-10-1 0,0-15 2 16,-1-11-2-16,-4-19-1 16,-2-18 2-16,-4-15-3 15,-1-13 3-15,-3-16-3 16,-5-9 1-16,-6-13 0 15,1-4-1-15,-4-2 0 16,-1 5 0-16,-4 6 2 16,-4 13-4-16,3 14 2 15,-5 15 0-15,3 22-2 16,2 13-2-16,2 32-4 15,-5 0-22-15,17 24-7 16,-4-4 0-16,12 17-1 16</inkml:trace>
  <inkml:trace contextRef="#ctx0" brushRef="#br1" timeOffset="264583.1161">12484 5919 57 0,'-2'-16'32'0,"3"3"3"15,-8-4-2-15,7 17-15 16,-19-27-9-16,19 27 1 16,-28-18-4-16,11 18 0 15,-10 0-1-15,1 9-2 16,-8 6 2-16,1 8-3 15,-2 5 2-15,3 7-3 16,2 1 3-16,7 3-4 16,9 0 3-16,11-5-2 15,10-4 0-15,15-7-1 16,8-11 1-16,7-11 0 15,7-14-1-15,7-10 1 16,0-10-2-16,-1-11 3 16,-4-4-2-16,-7-3 2 0,-5 0-3 15,-10 8 1-15,-4 5-1 16,-9 12 1-16,-5 10 1 15,-6 16-1-15,-11 9 0 16,0 11 0-16,0 14 1 16,-2 3 0-16,3 11-2 15,4-5-2-15,12 10-10 16,-2-19-25-16,25 0 0 15,1-19-2-15,18-3-3 16</inkml:trace>
  <inkml:trace contextRef="#ctx0" brushRef="#br1" timeOffset="266199.1161">13149 5896 87 0,'-19'-3'35'0,"6"4"1"15,-2-5-2-15,15 4-28 0,-15 0-3 16,15 0 0-16,0 0-3 16,0 0 1-16,0 0 0 15,25 0 0-15,-3-1 1 16,7-1-1-16,8-4 0 15,7 1 0-15,6-3 1 16,7 1 0-16,4-2-1 16,5 0 0-16,1 0-1 15,1 1 1-15,-5 3-1 16,-5 2 0-16,-6 3 0 15,-8 1 0-15,-7 0 0 16,-9 1 1-16,-11 1-1 16,-5-1 1-16,-12-2-1 0,0 0 1 15,-6-24-1-15,-8 7-1 16,-9-6 2-16,-1-2-3 15,-14-4 3-15,-1-1-2 16,-5 0 2-16,-1 4-2 16,-1 5 3-16,4 4-1 15,8 4 0-15,5 5-1 16,11 6 0-16,18 2 1 15,-3 13-1-15,20 0-1 16,12 2 1-16,11 2 0 16,9 5-1-16,5 0 1 15,5 1 0-15,6 2 2 16,-2-5-2-16,-8 2 3 15,-6 1-3-15,-10 0 1 0,-8 0-1 16,-12 0 1-16,-15 2 2 16,-14 5-4-16,-17 2 3 15,-12 5-2-15,-16 1 2 16,-8 3-1-16,-5-5 1 15,3-4-2-15,7-5-1 16,9-11 0-16,22-7-3 16,8-22-13-16,41 1-20 15,8-17-3-15,24-1 0 16,5-7-2-16</inkml:trace>
  <inkml:trace contextRef="#ctx0" brushRef="#br1" timeOffset="267934.1161">20347 5533 56 0,'2'-14'34'15,"-2"14"1"-15,3-22-2 16,-3 22-24-16,0 0-1 15,0 0-2-15,-5 19-1 16,3 9-1-16,-8 10-1 16,2 9 1-16,-2 7-1 15,-3 6 0-15,3 0-1 16,-2 0 0-16,5-3-3 0,0-13-4 15,13 2-12-15,-5-23-19 16,12-4 0-16,-13-19-1 16,21 1 1-16</inkml:trace>
  <inkml:trace contextRef="#ctx0" brushRef="#br1" timeOffset="268101.1161">20249 5889 88 0,'-24'-7'37'16,"-5"-3"-1"-16,10 10 2 15,-2-11-31-15,21 11-1 16,0 0-3-16,14 2 0 15,19-6-3-15,17-4-2 16,23 5-31-16,6-11-5 16,14 5 1-16,5-6-3 0</inkml:trace>
  <inkml:trace contextRef="#ctx0" brushRef="#br1" timeOffset="268686.1161">22999 5224 62 0,'5'-16'36'16,"-6"-3"-1"-16,1 19 2 0,-2-28-22 15,2 28-5-15,0 0-2 16,0 0-2-16,-12 6-2 16,7 17-1-16,-2 10-2 15,2 8 1-15,-1 13-2 16,-2 9 1-16,1 7-1 15,-2 8 0-15,2 1 2 16,-1-4-1-16,1 0-1 16,1-6-1-16,4-2-4 15,-4-15-8-15,14-3-21 16,-4-15-2-16,8-6-2 15,-5-16 1-15</inkml:trace>
  <inkml:trace contextRef="#ctx0" brushRef="#br1" timeOffset="268886.1161">22956 5833 90 0,'-14'-32'35'15,"-9"-1"1"-15,9 12 1 16,-6-5-28-16,20 26-4 16,-18-18 0-16,18 18-3 15,5 11 0-15,12-2 0 16,7-2-1-16,10 0-1 15,13-5 0-15,5-6-2 16,15-2-2-16,1-17-6 16,20 2-24-16,-18-14-6 15,9 3 3-15,-13-16-1 16</inkml:trace>
  <inkml:trace contextRef="#ctx0" brushRef="#br1" timeOffset="269098.1161">23733 5053 103 0,'-25'30'39'0,"-15"8"1"15,4 27-1-15,-8 9-33 16,7 5-2-16,5 11 0 16,5 2 0-16,4-2-2 15,7-3 0-15,7-5-1 16,7-10-2-16,13-5-2 15,-1-16-5-15,21 2-28 16,-7-20-5-16,12 1 1 16,-5-16-1-16</inkml:trace>
  <inkml:trace contextRef="#ctx0" brushRef="#br1" timeOffset="269668.1161">23883 5863 108 0,'0'0'38'15,"0"0"1"-15,0 0 0 0,0 0-35 16,1-12-1-16,-1 12-1 15,22-9 0-15,-5 3-1 16,2 4 1-16,0-1-1 16,4 3 0-16,-2 3 1 15,-1 3-1-15,-3 3 1 16,-5 2-1-16,-5 3 0 15,-4 5 0-15,-6 4 0 16,-6 4-1-16,-8 1 1 16,-7 3-1-16,-3-2 0 15,-3 2 1-15,0 0-1 16,1-3 0-16,3-4 1 0,1-4-1 15,8-4 0-15,7-2 1 16,10-14-1-16,-7 14 2 16,18-14-2-16,5-3 0 15,10-3 0-15,3 2 0 16,4-2 0-16,9 0 0 15,2 2 0-15,0 1-2 16,5 8-4-16,-11-14-18 16,12 18-15-16,-11-9-4 15,9 7 1-15,-10-9-2 16</inkml:trace>
  <inkml:trace contextRef="#ctx0" brushRef="#br1" timeOffset="428733.1161">16699 5341 80 0,'3'-27'39'0,"0"11"-1"15,-10-5 1-15,7 21-29 16,-10-16-8-16,10 16 0 16,-18 20 0-16,10 9-1 15,-2 14 0-15,-1 10 0 16,-1 15 0-16,-1 9 1 15,-2 7 0-15,0 2 0 16,0-6 0-16,1-8 1 16,1-13-1-16,4-11-1 15,1-19 2-15,5-15-3 0,3-14 1 16,12-25 2-16,0-11-4 15,6-15 4-15,-1-12-3 16,5-12 0-16,-3-13-1 16,3-4 1-16,-2 1 0 15,-2 8-3-15,-5 10 4 16,-3 16-3-16,-3 17 2 15,1 24 0-15,-8 16 1 16,15 41-1-16,-8 16 0 16,0 16 0-16,4 11-1 15,5 6 2-15,5 3 0 16,2-4 0-16,7-8-1 15,6-11 1-15,7-16 1 16,3-17-1-16,3-18 1 0,0-17-1 16,-1-18-1-16,1-19 3 15,-6-16-4-15,-8-14 1 16,-5-10 0-16,-8-13 0 15,-7-4-1-15,-8 1 0 16,-3 5 1-16,-4 13-3 16,-4 16 1-16,-6 11-1 15,6 25-3-15,4 21-5 16,3 16-23-16,-3 12-7 15,15 20 1-15,-4-3-1 16</inkml:trace>
  <inkml:trace contextRef="#ctx0" brushRef="#br1" timeOffset="429154.1161">17799 5743 93 0,'5'-18'36'0,"-15"-6"2"16,1 9-1-16,-18-2-31 15,3 10-4-15,-9 7 3 16,0 16 0-16,-10 6-2 16,5 11 2-16,-1 7-1 15,5 1-1-15,7 2 0 16,10-2-1-16,12-5 0 15,13-11 0-15,14-10 0 16,11-9-1-16,9-12-1 0,8-10 1 16,5-6-3-1,-3-5 4-15,-5-4-3 0,-2 1 2 16,-12 3-2-16,-6 6 2 15,-11 4-2-15,-16 17 2 16,0 0-1-16,0 0-2 16,-5 28 4-16,-4-3-4 15,-3 5 2-15,2 4-4 16,4 2 1-16,3-4-4 15,13 0-3-15,-10-32-19 16,41 16-11-16,-6-29 0 16,21-6-2-16,0-18 4 15</inkml:trace>
  <inkml:trace contextRef="#ctx0" brushRef="#br1" timeOffset="429507.1161">18576 5133 98 0,'-20'-25'39'16,"0"30"1"-16,-12 11 0 15,-2 25-37-15,-4 12 1 16,6 15-2-16,-2 10 1 16,3 11-2-16,7 4 2 15,4-2 0-15,9-5-1 16,10-10 1-16,13-13-1 15,9-14 0-15,10-23 1 16,13-19-1-16,7-22-3 16,10-19 3-16,5-18-3 15,0-14 0-15,-4-11 0 0,-7-8-1 16,-12-6 1-16,-14-1-1 15,-12 4 0-15,-16 12 0 16,-18 15-1-16,-13 14 1 16,-7 20 0-16,-8 15-3 15,7 27-8-15,-10-3-17 16,24 26-8-16,4-6-4 15,18 8 2-15</inkml:trace>
  <inkml:trace contextRef="#ctx0" brushRef="#br1" timeOffset="429799.1161">19285 5122 95 0,'-14'16'38'0,"-10"7"2"16,3 19-2-16,-6 11-36 15,2 10 1-15,-2 11-1 16,-2 14 0-16,-2 2 1 15,3-1 0-15,5-6-1 16,1-8-2-16,10-11-1 16,2-19-8-16,19-2-23 15,-7-29-5-15,15-5-3 16,-6-21 1-16</inkml:trace>
  <inkml:trace contextRef="#ctx0" brushRef="#br1" timeOffset="429973.1161">19080 5679 102 0,'-13'-11'40'0,"13"11"-1"15,-6 10 0-15,17 2-35 16,6-8-1-16,17-1-3 16,9-5-1-16,7-9-4 15,19 3-18-15,-3-24-16 16,13 2 0-16,-8-19-2 15,5 4 0-15</inkml:trace>
  <inkml:trace contextRef="#ctx0" brushRef="#br1" timeOffset="430165.1161">19764 5014 102 0,'-42'60'44'16,"-5"31"-1"-16,-14 5 0 16,9 25-38-16,1-8 1 15,4 2-3-15,13-9-1 16,5-10-2-16,15-6-7 15,3-33-21-15,24-1-11 16,-1-26-3-16,13-7-2 16,-3-21 0-16</inkml:trace>
  <inkml:trace contextRef="#ctx0" brushRef="#br1" timeOffset="435106.1161">9947 5668 77 0,'0'0'37'16,"0"0"-2"-16,0 0 1 15,-11 1-33-15,9 10-1 16,-1 9 0-16,3 10 2 15,-5 6 0-15,3 9-1 16,-1 5 0-16,0 3-2 16,1 6-5-16,-8-11-21 15,14-2-10-15,-8-14-2 16,9-5 0-16</inkml:trace>
  <inkml:trace contextRef="#ctx0" brushRef="#br1" timeOffset="435275.1161">9890 5923 88 0,'-9'-14'40'0,"-8"-1"-3"15,17 15 3-15,-17-12-25 16,17 12-10-16,23-7-1 16,5 0-5-16,12 6-7 15,-1-13-29-15,13 5-2 16,-7-5-1-16,3 6-1 15</inkml:trace>
  <inkml:trace contextRef="#ctx0" brushRef="#br1" timeOffset="438166.1161">8030 5326 67 0,'7'-17'35'15,"-6"-1"-1"-15,-1 18 0 16,7-19-28-16,-7 19 0 16,2 11-1-16,-2 10-1 15,-6 11 0-15,1 17 0 0,-5 11-2 16,2 16 1-16,-5 8 1 15,-3 10-1-15,0 3-1 16,2-3 0-16,-1-4-1 16,3-10-2-16,9-9-3 15,-3-23-7-15,19-6-27 16,-4-22 1-16,12-11 0 15,-1-20-2-15</inkml:trace>
  <inkml:trace contextRef="#ctx0" brushRef="#br1" timeOffset="438360.1161">8060 5828 88 0,'-13'-9'35'0,"-4"1"1"16,17 8 2-16,-12 3-32 0,12-3-2 15,21 9-1-15,3-7 0 16,10-6-2-16,6-6-2 15,14-4-2-15,-3-14-7 16,19 4-25-16,-12-13-3 16,4-1 1-16,-10-9-3 15</inkml:trace>
  <inkml:trace contextRef="#ctx0" brushRef="#br1" timeOffset="438547.1161">8551 5388 86 0,'-29'36'36'0,"6"21"0"0,-10 4 1 16,13 13-31-16,-1 1-1 15,2 7-1-15,8-4-1 16,0-3-3-16,5-1-3 16,-2-17-10-16,15 1-22 15,-7-13-3-15,14-7 0 16,-5-18-1-16</inkml:trace>
  <inkml:trace contextRef="#ctx0" brushRef="#br1" timeOffset="438878.1161">8573 5953 96 0,'0'0'38'16,"0"0"-2"-16,24-9 2 15,4-2-36-15,3 2 2 16,2-3-3-16,-1 3 3 16,-4 2-5-16,-5 5 3 15,-8 8 2-15,-9 6-4 16,-12 5 3-16,-10 10-3 15,-7 3 4-15,-5 3-4 16,-4 3 3-16,3-1-2 16,4-3-1-16,7-7 0 15,13-7 0-15,15-14-2 16,21-7-5-16,4-21-28 15,25 2-4-15,-1-20 1 0,15 3-3 16</inkml:trace>
  <inkml:trace contextRef="#ctx0" brushRef="#br1" timeOffset="439232.1161">9179 5481 92 0,'-35'-6'38'16,"12"13"2"-16,-11-2-2 15,14 7-35-15,-7 13 1 16,4 13 0-16,-2 10-1 16,2 9 2-16,1 5-1 15,6 4-1-15,6-2 1 16,7 0-2-16,11-14 1 0,16-12-1 15,10-19 1-15,17-15-3 16,11-15-1-16,6-17 2 16,0-17-2-16,-2-12 0 15,-9-8-1-15,-14-4-1 16,-14-2-1-16,-27 2-1 15,-20 9 1-15,-23 6-3 16,-11 21-1-16,-20 3-13 16,3 31-18-16,-8 7 1 15,7 20-2-15,7 6 1 16</inkml:trace>
  <inkml:trace contextRef="#ctx0" brushRef="#br2" timeOffset="589202.1161">7039 5544 87 0,'0'0'36'0,"-12"-5"0"16,12 5-8-16,11-11-25 15,9-6-1-15,12-8 0 16,11-3 0-16,10-7 1 16,8 2-1-16,1-2 0 15,1 5 0-15,-5 7 0 16,-10 14-1-16,-6 12 0 15,-18 17 1-15,-16 17-2 16,-12 16 1-16,-19 13-1 16,-12 16 1-16,-14 10 1 15,-9 7 0-15,-10 5 1 0,0-3-1 16,-4-6 1-16,8-11 0 15,13-10 0-15,15-15-1 16,22-16-1-16,20-11 1 16,23-20-1-16,26-11 0 15,15-11 0-15,17-6 0 16,6-4-1-16,3 0-1 15,-3 2-4-15,-15-8-18 16,0 19-16-16,-25-4-3 16,-8 14 0-16,-20-4-1 15</inkml:trace>
  <inkml:trace contextRef="#ctx0" brushRef="#br2" timeOffset="616390.1161">15225 5255 51 0,'-13'-17'31'0,"8"3"3"16,5 14-5-16,-6-26-20 15,12 16-2-15,-3-7 0 16,8 5-1-16,-5-3-2 15,10 3 0-15,-1-6-3 16,6 2 3-16,6-5-3 16,3 1 1-16,6-6-1 15,8 1 1-15,-1-3-2 16,5 3 0-16,-3 1 2 15,1 6-3-15,-5 6 2 16,-4 7 1-16,-6 10-1 16,-8 11 0-16,-9 13 2 0,-10 10-2 15,-8 13 1-15,-10 12-1 16,-8 12 1-16,-12 10-1 15,-8 5 0-15,-7 7 0 16,-7 0 0-16,-3 0 2 16,-4-6-1-16,4-5 0 15,4-10 1-15,6-10-1 16,6-15 0-16,11-10 0 15,11-12-1-15,12-6 0 16,10-9 0-16,14-5 0 16,11-8 0-16,13-1 0 15,9-3 0-15,11-2 0 16,9-5 0-16,9-5 0 15,7 0 0-15,8-1-1 16,3-2 1-16,-1 1-1 0,-4 0 1 16,-4 2-1-16,-11 4 1 15,-9 2-1-15,-13 5 0 16,-16 2-2-16,-14 12-4 15,-23-11-30-15,-1 23-4 16,-21-13 0-16,-1 5-3 16</inkml:trace>
  <inkml:trace contextRef="#ctx0" brushRef="#br2" timeOffset="693013.1161">10632 5330 66 0,'-10'-9'36'16,"-4"-6"1"-16,7 4-1 15,-3-6-27-15,11 1-4 16,7-5-2-16,18 0 1 15,8-5-4-15,13-4 3 16,8 0-4-16,9 4 2 16,4 5-2-16,-1 10 2 15,-8 11 0-15,-11 17-2 16,-16 20 4-16,-19 22-4 15,-21 18 2-15,-21 20 0 16,-22 14 2-16,-18 12-1 16,-15 9 0-16,-8 2 1 15,-3-8-1-15,9-10 1 0,6-16 1 16,18-16-1-16,21-18-1 15,26-18 0-15,24-22 0 16,29-16 0-16,26-16-1 16,18-10 1-16,19-9 0 15,9-5-1-15,4-1 0 16,-4 2 0-16,-9 6-1 15,-14 7 0-15,-20 13-3 16,-15 1-6-16,-10 19-28 16,-24-5-3-16,-5 8-1 15,-16-9-1-15</inkml:trace>
  <inkml:trace contextRef="#ctx0" brushRef="#br3" timeOffset="723724.1161">9129 8093 86 0,'0'0'35'16,"0"0"0"-16,5 24-2 15,-3 19-33-15,1 19 0 16,2 23 1-16,1 24 0 15,-3 14 3-15,1 17-1 16,-4 8 1-16,0 2-1 16,-4-9 2-16,4-17-2 0,-1-21 1 15,0-20-1-15,0-25-2 16,1-29 1-16,0-29-1 15,0-43-1-15,2-20 1 16,-2-23-1-16,0-20-1 16,-3-21 0-16,0-18 0 15,0-10 0-15,4 2 0 16,3 1 1-16,1 9-1 15,10 10 2-15,6 19-1 16,9 17 0-16,9 22 1 16,4 20-1-16,7 17 1 15,7 17-2-15,0 17 2 16,3 8-2-16,-2 13 1 15,-5 10 1-15,-9 16-1 16,-9 11-1-16,-15 9 1 0,-15 11 0 16,-21 10-1-16,-16 7 1 15,-19 0 0-15,-10 2-1 16,-9-15 1-16,-2-5 1 15,6-17-2-15,10-12 2 16,20-20-2-16,18-16 1 16,18-8 0-16,35-20 0 15,17-2 0-15,19-5-1 16,13 4 2-16,8 6-2 15,-2 9 2-15,-4 12-1 16,-17 17 0-16,-18 18 1 16,-29 15 1-16,-23 19 0 15,-26 11 0-15,-26 13 0 16,-23 6 0-16,-23 4 0 0,-13 0 0 15,-6-8 0-15,2-9-2 16,10-17-2-16,15-14-3 16,16-36-14-16,33-6-19 15,24-31-3-15,35-10 1 16,24-21-2-16</inkml:trace>
  <inkml:trace contextRef="#ctx0" brushRef="#br3" timeOffset="724145.1161">10158 8927 94 0,'-47'24'39'16,"-14"-1"2"-16,5 14-2 15,-3 5-34-15,5 15 1 16,2 3-2-16,14 4-1 16,10-2-1-16,16-4 0 15,16-10-1-15,18-11 0 16,16-24 0-16,15-18 0 15,9-25 0-15,7-18-1 16,1-13 1-16,0-13 0 16,-10-10-1-16,-5-1 0 15,-17 2-1-15,-7 7 1 16,-14 12-1-16,-12 16 1 0,-6 17-1 15,-12 19 1-15,-3 26 1 16,-6 17-1-16,1 22 1 16,3 10-1-16,6 7-1 15,8 1-1-15,14-5-1 16,11-22-6-16,28-13-23 15,2-38-9-15,23-18 1 16,0-34-2-16</inkml:trace>
  <inkml:trace contextRef="#ctx0" brushRef="#br3" timeOffset="724318.1161">10921 7920 108 0,'-37'30'38'0,"-2"45"1"15,-12 29-2-15,9 22-35 16,-1 21-1-16,12 9-3 15,11 6-4-15,5-15-25 16,30 1-7-16,8-24-1 16,23-17 1-16</inkml:trace>
  <inkml:trace contextRef="#ctx0" brushRef="#br3" timeOffset="724755.1161">11713 8719 94 0,'-47'2'39'16,"-4"21"2"-16,-15 3-1 15,-4 16-37-15,4 9 1 16,6 9-1-16,2 6 1 15,10 4-2-15,12-4 2 16,16-6-2-16,18-14-1 16,16-11 0-16,16-24-1 15,21-17 1-15,11-19-1 16,10-19 0-16,1-8 1 15,1-10-1-15,-7-7 0 16,-9 1 0-16,-11 5-1 16,-17 9 1-16,-13 13-1 15,-9 14 1-15,-11 17-2 16,-6 18 2-16,-5 21 2 0,-4 15-2 15,2 16 1-15,-3 9-2 16,9 9 1-16,2-2-3 16,17 0-4-16,5-27-8 15,23-2-24-15,1-27-3 16,23-13 2-16,0-27-2 15</inkml:trace>
  <inkml:trace contextRef="#ctx0" brushRef="#br3" timeOffset="725089.1161">12312 8784 99 0,'-23'16'38'16,"-9"9"4"-16,-1 21-4 16,-1 3-33-16,1 7-1 0,5-1 0 15,9 4-3-15,5-10 1 16,9-9-1-16,12-13 0 15,9-18 1-15,10-15-1 16,6-15 0-16,4-12 0 16,0-17 1-16,2-11-3 15,-2-7 2-15,1-2-1 16,-7 5 0-16,-4 11-1 15,-6 10 1-15,-4 16-1 16,-6 20 1-16,-5 25 2 16,-4 15-2-16,-5 17 1 15,2 9-3-15,4 11 0 16,4-3-5-16,16 11-12 15,-5-21-21-15,22-7-2 16,5-18 1-16,17-6-2 0</inkml:trace>
  <inkml:trace contextRef="#ctx0" brushRef="#br3" timeOffset="725408.1161">13248 8752 91 0,'-24'-12'39'0,"4"8"2"0,-12 1-1 16,-2 14-34-16,-6 10 1 15,-1 14-4-15,-2 10 1 16,1 9-2-16,6 5 1 16,4 1-1-16,14-4 0 15,15-9-2-15,19-7-1 16,14-15-1-16,22-10-4 15,6-28-18-15,24 3-17 16,0-18 1-16,14 1-3 16,-5-16 1-16</inkml:trace>
  <inkml:trace contextRef="#ctx0" brushRef="#br3" timeOffset="725790.1161">13534 8918 100 0,'-26'13'40'0,"21"3"0"15,5-16-1-15,21-3-37 16,12-9-1-16,13 1 0 16,5-9-1-16,3-2 1 15,3-5-2-15,-4-2 2 16,-10-1-1-16,-9 1 1 15,-15 1-2-15,-9-1 2 16,-16 4 1-16,-11 4-1 16,-14 6 1-16,-10 8 0 15,-10 11-1-15,-6 10 1 16,-1 11 1-16,0 15-1 0,5 8 0 15,8 6 0-15,13 5 0 16,17-4-2-16,21-4 1 16,23-10-3-16,26-10-1 15,21-17-1-15,22-8-2 16,21-20-4-16,30 3-16 15,-5-24-15-15,17-2 1 16,-14-9-2-16,-4 3 3 16</inkml:trace>
  <inkml:trace contextRef="#ctx0" brushRef="#br3" timeOffset="726158.1161">14745 8748 108 0,'-65'26'41'0,"-7"0"2"0,10 9-2 15,10-1-37-15,4 3-2 16,13 0 0-16,15 1-1 15,15-5-1-15,19-5 1 16,18-11 0-16,12-10 0 16,15-13 0-16,7-12 0 15,10-17 1-15,0-11-2 16,1-10 0-16,-3-11 1 15,-9-13-1-15,-6-4 0 16,-12-8 0-16,-9-5 0 16,-14 1-1-16,-14 9 1 15,-11 10 0-15,-13 21 1 16,-12 27-1-16,-8 28 0 15,-8 36 0-15,-7 30 0 0,2 31 1 16,1 19-2-16,12 13-1 16,6-8-10-16,32 14-11 15,0-28-16-15,38-9-3 16,15-27-1-16,31-11 0 15</inkml:trace>
  <inkml:trace contextRef="#ctx0" brushRef="#br3" timeOffset="727081.1161">18662 7493 99 0,'-73'-40'38'15,"-11"8"0"-15,-18 3-1 16,-12 14-35-16,-10 7 0 16,-10 16-1-16,-16 15 0 15,-7 21 0-15,-8 18 0 16,1 22 0-16,1 20 1 0,2 17 0 15,7 20-1-15,13 15 1 16,17 15 0-16,22 2-2 16,18 3 2-16,22 4-2 15,24-3 0-15,25-2 0 16,27-4 0-16,23-4 1 15,24-7-1-15,19 4-1 16,23-7 0-16,20-3 1 16,23-7-1-16,20-13 2 15,13-16-2-15,17-17 1 16,18-26-1-16,17-27 3 15,16-30-2-15,7-28 1 16,7-36 0-16,6-26-2 16,-1-30 3-16,-7-27-1 15,-13-25 1-15,-14-24-1 0,-26-21 1 16,-28-16-2-16,-29-16 1 15,-34-15 0-15,-32-10-2 16,-40-2 1-16,-35-4 1 16,-36 7-1-16,-38 12 0 15,-28 17 3-15,-31 24 0 16,-28 35-1-16,-25 30 0 15,-22 38-1-15,-23 41-2 16,-15 33 0-16,-4 36-5 16,-15 20-6-16,14 37-17 15,5 0-13-15,24 21 1 16,18-6-2-16,40 11 2 0</inkml:trace>
  <inkml:trace contextRef="#ctx0" brushRef="#br3" timeOffset="727548.1161">17847 8191 99 0,'-28'-21'38'16,"-10"0"2"-16,5 10-2 0,-2 4-35 15,-1 14 0-15,-1 8 1 16,3 15-2-16,6 14 0 16,6 13 0-16,10 7-1 15,9 5 0-15,14-3-1 16,12-4 1-16,14-11 0 15,11-11 0-15,8-22 0 16,9-16 1-16,-1-24-1 16,-3-16 1-16,-7-15 0 15,-12-12-1-15,-15-4 0 16,-18-3-1-16,-14 3-2 15,-16 2 0-15,-12 14-1 16,-7 8-1-16,-2 23-2 0,-2 6-3 16,20 28-17-16,-1-4-13 15,24 15 0-15,12 1 0 16,27 6 1-16</inkml:trace>
  <inkml:trace contextRef="#ctx0" brushRef="#br3" timeOffset="727894.1161">19510 8046 96 0,'0'0'35'15,"-28"5"2"-15,-2 14-1 16,-13-2-34-16,0 13 0 0,-6 12 2 15,2 14-1-15,3 5 1 16,7 9 1-16,9 0-2 16,14-1 1-16,13-10-2 15,15-7 1-15,12-16-1 16,16-16 0-16,7-26-1 15,9-20 1-15,3-17-1 16,2-16 0-16,-10-10 0 16,-10-8 0-16,-15-6-1 15,-16-3-2-15,-14 8-3 16,-25 1-3-16,-2 24-16 15,-27 3-16-15,0 21 0 16,-11 10 0-16,7 21-1 16</inkml:trace>
  <inkml:trace contextRef="#ctx0" brushRef="#br3" timeOffset="728297.1161">18894 7800 96 0,'-23'-12'36'0,"11"12"2"15,0 4-2-15,10 10-33 16,13 2-1-16,10 8 1 15,3 7-1-15,2 10 1 16,2 3 0-16,-6 13-2 0,-8 3 1 16,-10 13-1-16,-19 7 1 15,-9 11-1-15,-16 11 2 16,-11 4-1-16,-10 7 1 15,-1 1-1-15,-2 1 1 16,11-2-1-16,7-12 0 16,15-9-1-16,16-17-1 15,20-21 0-15,18-18 0 16,16-22-1-16,23-21-1 15,6-22-2-15,18-8-6 16,-11-25-24-16,14 1-7 16,-9-10 1-16,-6 6-2 15</inkml:trace>
  <inkml:trace contextRef="#ctx0" brushRef="#br3" timeOffset="728810.1161">17592 9249 106 0,'-4'-19'38'15,"4"19"2"-15,23-9-2 16,6 20-35-16,-1 23-1 15,3 19-1-15,4 20 1 16,-2 25 1-16,-5 19-2 16,1 13 1-16,2-1-2 15,2-2 2-15,6-20-2 16,18-19 3-16,16-36-1 0,18-35 0 15,18-42 0-15,20-34 0 16,9-24 0-16,2-21-3 16,1-5-1-16,-17-12-8 15,-6 16-19-15,-28-7-13 16,-16 22 1-16,-30 5-3 15,-8 21 2-15</inkml:trace>
  <inkml:trace contextRef="#ctx0" brushRef="#br3" timeOffset="729659.1161">21309 9083 93 0,'-3'-13'38'16,"3"13"-1"-16,-3 13 1 15,0 21-31-15,-1 6-2 16,4 15 0-16,-2 4 0 16,5 10-1-16,2-3-1 15,6 0 1-15,5-11-1 0,13-12-1 16,11-17 0-16,10-19 0 15,11-19-2-15,12-18 0 16,5-19-1-16,0-11-2 16,-1-4-2-16,-17-18-13 15,-1 15-22-15,-28 0-1 16,-7 16 0-16,-28 3 0 15</inkml:trace>
  <inkml:trace contextRef="#ctx0" brushRef="#br3" timeOffset="729839.1161">21567 9455 113 0,'-27'83'41'0,"10"12"1"0,-3-8-3 16,10 5-35-16,2-4-2 15,8-5-2-15,7-7-3 16,2-17-8-16,15-5-26 15,-1-21-6-15,14-8 4 16,3-23-4-16</inkml:trace>
  <inkml:trace contextRef="#ctx0" brushRef="#br3" timeOffset="730258.1161">22282 9784 103 0,'-27'-32'38'0,"0"11"0"16,-13 2-1-16,0 19-32 16,-7 12-1-16,-1 20 0 15,-5 8 0-15,3 15 0 16,4 6-1-16,7 7 0 15,6-3 0-15,16-4-1 16,17-12 0-16,17-12-2 16,19-21 1-16,13-17-1 15,12-18 1-15,10-19 0 16,1-9-1-16,-2-14 2 15,-5-5-2-15,-8-1 0 16,-15 6 0-16,-10 7 0 0,-15 13 0 16,-12 14 0-16,-5 27 0 15,-24 4 0-15,1 30 0 16,-5 13 0-16,-1 13-2 15,1 8-3-15,11 9-2 16,4-14-11-16,23 7-18 16,3-25-7-16,21-9 3 15,4-26-3-15</inkml:trace>
  <inkml:trace contextRef="#ctx0" brushRef="#br3" timeOffset="730786.1161">22772 9765 110 0,'-14'-21'39'0,"-19"6"1"15,3 24-2-15,-6 7-32 0,0 17-3 16,-2 11 0-16,8 9-1 16,6 2 0-16,7 1-1 15,15-5 1-15,18-9-1 16,11-13 0-16,11-17 0 15,10-13-1-15,8-17 1 16,6-15 0-16,-1-7 0 16,0-12 0-16,-7-4 1 15,-9-3-2-15,-7 6 0 16,-9 8 0-16,-11 11 0 15,-9 20 0-15,-9 14 0 16,-9 45 0-16,-10 22-2 16,-7 30 1-16,-6 31 1 15,-3 30-2-15,-2 19 2 0,-1 13-2 16,2 4 0-16,2-6-1 15,3-13 2-15,5-19 0 16,1-27 1-16,7-31 0 16,2-29 0-16,2-30 1 15,1-31-1-15,3-29 1 16,0-27-1-16,0-27 0 15,1-25-2-15,1-23 3 16,5-18-1-16,7-13 1 16,7 3 1-16,9 2 0 15,7 6 0-15,7 11-1 16,6 10-3-16,14 24-11 15,-11-4-11-15,17 23-14 0,-11-7-4 16,12 9 0-16,-4-10-2 16</inkml:trace>
  <inkml:trace contextRef="#ctx0" brushRef="#br3" timeOffset="730973.1161">23789 8831 109 0,'-6'62'41'16,"-22"22"0"-16,-1 30-2 15,-11 17-36-15,0 19 1 16,2 9-3-16,0 3-1 16,15 7-22-16,-3-23-15 15,19-10-5-15,7-24 1 0,20-16-3 16</inkml:trace>
  <inkml:trace contextRef="#ctx0" brushRef="#br3" timeOffset="731100.1161">23910 10604 117 0,'-26'3'37'15,"-15"-10"-34"-15,5-13-3 16,3-18-40-16,4 3-4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9T21:10:32.74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16022 5746 94 0,'0'0'36'0,"3"23"0"16,-12 8-3-16,-5 10-32 15,-3 12 1-15,-2 14 0 16,-3 8 0-16,0 5 0 16,1 6-2-16,3-4 0 15,3-4-2-15,13-4-5 16,-2-25-18-16,18-7-11 15,2-21 1-15,8-13-2 16,-1-15 0-16</inkml:trace>
  <inkml:trace contextRef="#ctx0" brushRef="#br0" timeOffset="173">15996 6274 96 0,'-16'-15'37'0,"16"15"1"16,-22-14-2-16,22 14-31 15,10-8-3-15,13-1 0 16,11-4-2-16,11-8-4 15,13-1-4-15,-1-15-28 16,18 0 0-16,-5-9 1 16,4 1-4-16</inkml:trace>
  <inkml:trace contextRef="#ctx0" brushRef="#br0" timeOffset="373">16592 5644 94 0,'-21'39'39'0,"-9"6"0"16,10 19 0-16,-6 9-36 15,2 11-1-15,2 8 0 16,6 2 0-16,2-3-1 16,3-2-3-16,10 1-5 15,1-20-11-15,17 0-20 16,0-21 2-16,17-9-3 15,1-19 3-15</inkml:trace>
  <inkml:trace contextRef="#ctx0" brushRef="#br0" timeOffset="743">16815 6378 101 0,'-2'10'39'15,"2"-10"0"-15,16 0-2 16,13-8-36-16,0 0 0 16,7-2 1-16,1 1 0 15,-2-2-1-15,-2 4 1 16,-4 4-1-16,-8 6 0 15,-11 9 0-15,-13 5 0 16,-13 11 0-16,-9 5 0 16,-8 7 1-16,-7 2 1 15,-2 1-1-15,2-3 1 16,7-4-2-16,14-5 1 0,14-10-2 15,19-15 1-15,26-11-4 16,18-17-5-16,29 0-10 16,6-19-22-16,21-4 0 15,-2-15-1-15,8 1 0 16</inkml:trace>
  <inkml:trace contextRef="#ctx0" brushRef="#br0" timeOffset="1073">17872 5985 113 0,'-44'8'40'15,"5"17"0"-15,-8-1-1 16,-4 16-37-16,15 6-1 16,8 9 1-16,7 7-1 0,7 5 1 15,12 3-1-15,13-6 1 16,12-5-1-16,16-12 2 15,13-13-2-15,14-22 0 16,14-20 0-16,10-18 0 16,2-23 0-16,-3-12-2 15,-9-15 2-15,-13-7-2 16,-21-2 3-16,-22 3-2 15,-26 7-2-15,-29 13 2 16,-18 15-3-16,-17 16 1 16,-10 22-2-16,-4 3-11 15,17 28-22-15,-3-3-5 16,22 7 1-16,18-5-3 0</inkml:trace>
  <inkml:trace contextRef="#ctx0" brushRef="#br0" timeOffset="241482">6213 5737 68 0,'0'0'37'16,"4"-24"-1"-16,-4 24 0 15,11-18-32-15,-11 18-2 16,0 0 1-16,9 25-1 15,-11 5 2-15,2 18-1 16,-4 13 0-16,-2 18-2 16,-2 13 0-16,-1 6-1 15,0 9-2-15,-2-12-5 16,14-2-29-16,-5-19 3 15,15-13-4-15,-2-24 1 16</inkml:trace>
  <inkml:trace contextRef="#ctx0" brushRef="#br0" timeOffset="241685">6367 6297 92 0,'-23'5'37'15,"11"8"0"-15,-5-6 0 16,17-7-33-16,0 11-2 15,17-16-1-15,11-12-2 16,12-12-1-16,17-6-5 16,-1-20-27-16,20-2-2 15,-2-14 0-15,3 2-2 0</inkml:trace>
  <inkml:trace contextRef="#ctx0" brushRef="#br0" timeOffset="241887">6897 5587 91 0,'-35'62'39'0,"5"25"1"16,-7 2-1-16,4 17-36 16,7 4 0-16,6 7 0 15,7-3-2-15,6-8 0 16,6-3-9-16,2-24-15 15,19-1-15-15,0-25 1 16,13-10-3-16,1-20 3 0</inkml:trace>
  <inkml:trace contextRef="#ctx0" brushRef="#br0" timeOffset="242233">7059 6343 91 0,'0'0'37'0,"12"7"0"16,7-3 1-16,-3-13-35 15,12 5 0-15,1-2 0 16,5 4 0-16,-6 1-1 15,-5 6 0-15,-8 6 0 0,-7 6-1 16,-11 10 0-16,-10 11-1 16,-14 6 1-16,-6 4 1 15,-10 4 0-15,3-2 0 16,1-5-1-16,11-7 1 15,15-15-1-15,13-23 2 16,35 2-4-16,13-24-3 16,27-1-29-16,0-17-8 15,14 5 2-15,-4-5-4 16</inkml:trace>
  <inkml:trace contextRef="#ctx0" brushRef="#br0" timeOffset="244772">12120 5948 67 0,'8'-15'31'0,"-2"0"2"15,-8-2-2-15,4 3-23 16,-14-3-5-16,3 6 5 16,-13-3-4-16,4 11 3 15,-14-1-1-15,2 10-2 16,-12 2 0-16,2 10-1 15,-5 2 2-15,1 13-4 16,0 6 2-16,1 9-3 16,5 9 3-16,3 7-3 0,8 5 2 15,9 8-1-15,11 0-1 16,10-2 3-16,11-9-3 15,16-8 2-15,15-16-1 16,18-18 1-16,16-23-1 16,13-22 0-16,9-20-1 15,6-16 0-15,-6-16 1 16,-6-13-2-16,-13-6 2 15,-20 1 0-15,-25 6-3 16,-24 2 2-16,-23 9-2 16,-20 9-1-16,-23 18 0 15,-15 19 0-15,-11 14-1 0,-2 14 0 16,7 19-1-16,-2-1-29 15,25 19-2-15,11-2 0 16,29 3-2-16</inkml:trace>
  <inkml:trace contextRef="#ctx0" brushRef="#br0" timeOffset="245267">12626 6539 102 0,'0'0'38'16,"17"-12"1"-16,6-12-2 15,11-2-35-15,8 0 0 16,10-3-1-16,-2 2 1 16,0 9-1-16,-11 6 0 15,-4 9 0-15,-15 11-1 16,-14 10 1-16,-17 15 0 15,-12 7 3-15,-12 7-2 0,-4 6 2 16,-5 0-2-16,2 0 2 16,6-6-1-16,12-8 0 15,15-15-1-15,17-11 1 16,22-12-3-16,20-11 0 15,14-8 0-15,7-7-3 16,10 8-7-16,-8-15-29 16,6 13-3-16,-19 0 1 15,-8 11-4-15</inkml:trace>
  <inkml:trace contextRef="#ctx0" brushRef="#br1" timeOffset="368040">15097 5321 93 0,'-11'-19'39'16,"-2"-4"0"-16,8 9-1 15,4 0-36-15,13 3-1 16,12-2 1-16,11 3-1 16,13-5-1-16,7 2 1 15,9 3 0-15,4 3-1 16,-2 6 1-16,-5 8-1 15,-13 15 1-15,-19 17 0 16,-23 21-1-16,-27 20 0 16,-29 18 2-16,-25 22 0 15,-23 19-1-15,-19 12 1 16,-8 6 1-16,-5-1 0 15,6-8 0-15,13-13 1 16,20-19-3-16,29-19 2 16,28-27-2-16,31-22 2 0,33-28-1 15,31-17-1-15,27-15 1 16,21-8 0-16,13-6-2 15,1 0 0-15,-6 2 0 16,-7 5 0-16,-18 10 0 16,-16 5 0-16,-18 8 0 15,-17 1 0-15,-10 4 0 16,-9-5-7-16,7 13-21 15,-15-17-13-15,5 2-2 16,-5-11 0-16,11-4-1 16</inkml:trace>
  <inkml:trace contextRef="#ctx0" brushRef="#br1" timeOffset="383647">5136 5344 69 0,'-9'-35'38'15,"5"6"-1"-15,-4-1 1 16,11 8-32-16,1-4-3 15,16 2 3-15,3-6-4 16,15-1 1-16,7-3-2 16,17 5 1-16,6 0-2 15,3 10 1-15,1 6 0 16,-4 17 0-16,-10 13 1 15,-11 19-2-15,-20 21 2 16,-22 21-1-16,-24 21 0 16,-23 17 0-16,-19 20 3 15,-11 12-3-15,-14 9 2 16,-4 0-1-16,2-8 0 15,4-12 2-15,16-19 0 0,17-17 0 16,26-22-2-16,21-22 1 16,26-25-1-16,26-14 1 15,24-16-2-15,20-11 0 16,15-4-1-16,8-3 0 15,1-2 0-15,-6 6 0 16,-6 7-3-16,-15 5-1 16,-7 18-19-16,-24-5-16 15,-9 10-5-15,-19-6 1 16,-7 4-2-16</inkml:trace>
  <inkml:trace contextRef="#ctx0" brushRef="#br2" timeOffset="391756">12120 9605 44 0,'-7'-19'30'16,"7"19"3"-16,-17-11-1 16,-4-1-23-16,7 12-1 0,-11-8-2 15,3 10 0-15,-10-6 0 16,1 5-1-16,-12-5 0 15,4 7 0-15,-8-4-1 16,-4 6 0-16,-5 0 0 16,-2 9 0-16,-7 1 0 15,1 10-1-15,-1 5 0 16,0 12 0-16,4 6-1 15,4 9 0-15,10 7 0 16,7 6-1-16,13 5 0 16,8 6-1-16,16 1-1 15,11 2 2-15,11 2-2 16,17-8 1-16,11-4 0 0,11-7 0 15,12-12-1-15,10-11 2 16,9-18-1-16,4-15 0 16,7-19 0-16,3-19 0 15,1-19 1-15,-2-20-2 16,-7-17 2-16,-6-10-1 15,-11-14 2-15,-12-10-2 16,-16-2 0-16,-24-3-1 16,-17 1 2-16,-20 7-1 15,-22 8-1-15,-18 18 0 16,-19 18 0-16,-15 21-1 15,-7 24 2-15,-12 23-1 16,5 22-2-16,0 14-1 16,23 22-7-16,6-5-23 0,37 6-6 15,10-10 2-15,34-2-2 16</inkml:trace>
  <inkml:trace contextRef="#ctx0" brushRef="#br2" timeOffset="392257">12483 10452 85 0,'0'0'37'16,"0"0"1"-16,18-8 0 16,8-7-36-16,8 2 1 15,1-3 0-15,7 6 0 16,-5 1-1-16,-1 6 1 15,-6 7-1-15,-8 10 0 16,-10 9 0-16,-14 11 0 16,-10 7 0-16,-10 8 2 15,-10 2-2-15,-2 5 1 16,-5-5-1-16,6-5 1 0,4-5-1 15,11-9 0-15,16-9-1 16,17-10 0-16,15-11-1 16,18-8 0-16,17-4-2 15,7-6-2-15,11 7-7 16,-11-16-28-16,15 9-3 15,-12-6 0-15,-7 10-2 16</inkml:trace>
  <inkml:trace contextRef="#ctx0" brushRef="#br2" timeOffset="425418">20001 7691 82 0,'0'0'37'0,"0"0"-1"15,0 0 0-15,-20-2-31 0,19 14-1 16,-5 6-1-16,8 12 1 16,-2 12-1-16,2 14 0 15,-2 15-2-15,0 9 1 16,-2 8-1-16,1 3 0 15,-1-6 0-15,5-5 0 16,3-16 0-16,6-19-1 16,4-20 2-16,9-22 0 15,10-21-1-15,6-19 1 16,5-15-1-16,5-10 1 15,1-12-1-15,3-5 0 16,-7 1-1-16,-5 2 1 16,-5 8 0-16,-6 11-1 0,-8 10 0 15,-10 15 1-15,-8 19-2 16,-6 13 1-16,0 30 0 15,-5 12 0-15,0 9 0 16,1 11-1-16,3 6 1 16,4 2 0-16,5-2 0 15,6-5 0-15,6-10 0 16,4-12 0-16,5-12 1 15,4-16 1-15,0-16-1 16,1-17 0-16,-3-14 1 16,0-18-1-16,-2-12 0 15,-1-9 1-15,-7-9-1 16,-4-4 0-16,-3 5-1 15,-1 5-1-15,-6 12-1 16,-5 17-1-16,-1 23-3 0,-6 12-5 16,13 33-27-16,-15 8-3 15,11 20 2-15,-3 5-1 16</inkml:trace>
  <inkml:trace contextRef="#ctx0" brushRef="#br2" timeOffset="425854">21274 8075 82 0,'-36'-23'40'0,"-2"19"0"16,-11 2 0-16,5 13-30 0,-7 7-3 15,6 16-1-15,3 4-1 16,9 6-2-16,11 2-1 16,11-6-1-16,15-4 1 15,11-5-1-15,15-11 0 16,10-11-1-16,8-10 1 15,6-8 0-15,0-12-1 16,-1-7 0-16,-6-5 1 16,-4-5-1-16,-9 2 0 15,-10 0 0-15,-9 6 1 16,-7 4-1-16,-7 11 0 15,-1 15 0-15,-15 1 0 16,1 17 0-16,-1 11 1 16,0 7-1-16,4 7-1 0,3 0 0 15,8 0-1-15,7-6-2 16,16-7-3-16,5-27-14 15,21 0-20-15,0-24 1 16,16-7-1-16,-6-16 0 16</inkml:trace>
  <inkml:trace contextRef="#ctx0" brushRef="#br2" timeOffset="426041">21875 7587 105 0,'-24'10'38'15,"-13"19"2"-15,1 26-2 16,-7 13-34-16,8 11-2 15,6 6-1-15,9 5-1 0,7-4 0 16,4-4-2-16,13 0-4 16,-5-17-31-16,16-7-2 15,-5-13 0-15,5-11-1 16</inkml:trace>
  <inkml:trace contextRef="#ctx0" brushRef="#br2" timeOffset="426244">21566 8041 114 0,'-12'-4'40'0,"1"2"1"16,8 15 0-16,3-2-39 15,16 1-2-15,12-1 0 0,12-4-2 16,12 3-1-16,5-8-5 15,18 5-30-15,-8-10-2 16,5 5-1-16,-11-9-1 16</inkml:trace>
  <inkml:trace contextRef="#ctx0" brushRef="#br2" timeOffset="426875">22070 8144 108 0,'-34'30'41'0,"17"5"-1"15,2-14-5-15,18 4-33 16,11-8 0-16,16-6 0 0,7-7 0 16,5-8-1-16,3-7 0 15,1-6 0-15,-3-2 0 16,-7-7-1-16,-9 2 1 15,-9-3-1-15,-10 3 1 16,-9 4-1-16,-9 1 0 16,-8 8 0-16,-6 7 0 15,-5 5-1-15,-1 6 1 16,1 7 0-16,1 6 0 15,9 5 0-15,4 1-1 16,15 2 2-16,9-1-1 16,9-3 1-16,12-4-1 15,8-3 1-15,8-7 0 16,4-2-1-16,2-3 1 0,-1-4-1 15,-3-1 0-15,-2 0 0 16,-12-1 0-16,-5 3 1 16,-9 5-1-16,-20-7 0 15,8 22 1-15,-18-2-1 16,-5 1 0-16,-5 4 1 15,1-1-1-15,0-1 0 16,0-2 0-16,6-4 1 16,13-17-1-16,0 0 1 15,0 0-1-15,12-30 1 16,3 0-1-16,2-5 1 15,4-6 0-15,1-4 0 16,3 3 0-16,-1 1 0 16,-1 4 0-16,3 4-1 0,1 7 2 15,1 6-4-15,7 4 1 16,2 3-3-16,13 9-7 15,-7-8-9-15,23 17-13 16,-11-9-10-16,16 5-2 16,3-4 0-16</inkml:trace>
  <inkml:trace contextRef="#ctx0" brushRef="#br2" timeOffset="428439">17063 9532 100 0,'9'-17'38'0,"-9"0"2"16,0 17-3-16,0 0-34 15,-10 17-1-15,-2 13 1 16,2 15 0-16,-4 15-1 16,-1 13 0-16,1 13-1 15,4 7 0-15,-1 5-2 16,4 0 2-16,5-4-4 15,5-14-1-15,10 0-9 16,-4-27-24-16,15-6-4 16,-6-23 2-16,8-9 0 15</inkml:trace>
  <inkml:trace contextRef="#ctx0" brushRef="#br2" timeOffset="428657">17031 10162 91 0,'-19'-9'41'16,"2"-2"-1"-16,17 11-1 15,0 0-18-15,0 0-18 16,25-19-1-16,12 6-1 16,12-6 0-16,11-7-2 15,12-7-2-15,3-9-4 16,9 1-2-16,-11-15-26 15,9 6-4-15,-14-7 0 16,-6 4 0-16</inkml:trace>
  <inkml:trace contextRef="#ctx0" brushRef="#br2" timeOffset="428820">17768 9447 95 0,'-26'-7'38'15,"1"21"-1"-15,-9 12 0 16,5 25-24-16,-5 10-9 16,5 22-1-16,1 9-1 15,6 11 0-15,5 7-4 16,9-1 2-16,10-1-7 15,4-15-4-15,16-1-28 16,0-20 1-16,16-9-3 16,-3-21 1-16</inkml:trace>
  <inkml:trace contextRef="#ctx0" brushRef="#br2" timeOffset="429175">17807 10233 112 0,'0'0'40'16,"0"0"-1"-16,22 2 0 16,3-6-36-16,5-1-2 15,5 1 1-15,2 2 0 16,-2 2 0-16,-3 7 0 15,-10 2-1-15,-5 9 0 16,-13 6-2-16,-13 5 1 16,-11 8-1-16,-6 3 1 15,-8 2-1-15,-3 1 1 16,2-2-1-16,5-7 2 0,7-4 0 15,14-10-1-15,9-20 0 16,24 0-1-16,18-17-1 16,11-16-1-16,18 0-6 15,-2-20-29-15,23 3 0 16,-6-12-2-16,5 4 1 15</inkml:trace>
  <inkml:trace contextRef="#ctx0" brushRef="#br2" timeOffset="429543">18711 9824 116 0,'-25'0'40'0,"-12"3"0"16,-1 25-1-16,-1 6-35 16,1 16 0-16,0 10-1 15,8 15-1-15,3 6-1 0,12 5 1 16,9 3-2-16,20-5 2 15,11-9-3-15,14-13 2 16,14-16-2-16,18-21 2 16,7-25 1-16,7-22-2 15,1-26 0-15,-7-18 0 16,-6-23 0-16,-14-15 0 15,-16-12 0-15,-20-8 0 16,-21-3 0-16,-15 9 0 16,-17 11 0-16,-14 17 0 15,-10 27 0-15,-10 24 0 16,-5 32 0-16,3 23 0 15,8 28 0-15,6 8-11 16,28 25-7-16,5-15-13 0,34 12-12 16,16-13 1-16,27-5-3 15,11-16 2-15</inkml:trace>
  <inkml:trace contextRef="#ctx0" brushRef="#br2" timeOffset="429743">19609 10202 128 0,'-28'11'44'16,"12"3"-1"-16,-2-17-3 15,-3-4-46-15,21 7-17 0,0 0-19 16,11-8-1-16,-11 8 0 15,0 0-1-15</inkml:trace>
  <inkml:trace contextRef="#ctx0" brushRef="#br1" timeOffset="565466">3464 9364 64 0,'14'-15'36'0,"-3"-6"-1"16,8 0 1-16,0-8-22 15,13 7-9-15,3-11 1 16,10 5-2-16,11-4 0 0,8 8-1 15,2 5-1-15,0 10 0 16,-6 9 0-16,-4 16-1 16,-15 21 0-16,-15 20 0 15,-23 21 0-15,-24 21 0 16,-21 18 0-16,-15 16 1 15,-13 15-1-15,-10 7 0 16,-8-1-1-16,3 2 1 16,-1-10-1-16,8-4 2 15,12-16-2-15,13-18 1 16,16-19-2-16,22-14 3 15,24-22-1-15,28-23 1 16,27-22 0-16,32-17-1 16,23-14 0-16,20-6 1 0,8-7 0 15,2-4-2-15,-3 7-2 16,-8 7-3-16,-5 24-19 15,-35-3-17-15,-13 15 0 16,-25 4-3-16,-12 9 1 16</inkml:trace>
  <inkml:trace contextRef="#ctx0" brushRef="#br1" timeOffset="581044">15248 9203 72 0,'-13'-23'35'16,"6"4"1"-16,1-2 0 15,6 8-31-15,7-8 0 16,14 8-1-16,7-9 1 0,15 7-1 15,5-4-1-15,15 5 0 16,6 1-1-16,11 3 1 16,5 3-1-16,2 7-1 15,-5 6 1-15,-3 9 0 16,-11 8-1-16,-11 16 1 15,-15 14-1-15,-16 13 0 16,-22 15 0-16,-16 15 1 16,-23 13-2-16,-14 13 2 15,-17 12-2-15,-9 3 1 16,-10 3-2-16,-10 2 2 15,-1-5-2-15,-2-4 3 16,8-13-3-16,10-19 2 16,13-17-1-16,20-13 3 0,27-22-2 15,23-18 0-15,31-18 1 16,26-15-1-16,28-15 0 15,22-3 1-15,16-9-1 16,8-2 0-16,-1 1 0 16,1 3-1-16,-9 3 1 15,-5 9-1-15,-14 4 1 16,-11 7-1-16,-15 5 0 15,-14 5 0-15,-13 2 0 16,-12 0-1-16,-12 1 0 16,-11 1-1-16,-7-1-2 15,-11-9-2-15,4 10-21 16,-21-16-12-16,5 6-2 15,-11-11-1-15,2 3-1 0</inkml:trace>
  <inkml:trace contextRef="#ctx0" brushRef="#br3" timeOffset="602986">22041 9143 67 0,'-17'-33'32'0,"-2"-5"0"16,-7 2 0-16,-3 5-28 16,-9 1 1-16,-2 9 0 15,-14 0 0-15,-1 13 0 16,-13 4 1-16,-1 11-2 15,-9 0-1-15,1 11-1 16,-7 3 1-16,1 5-1 16,-2 4-1-16,1 6 1 15,0 2-1-15,7 7 1 16,0 5-2-16,4 5 1 0,7 5 0 15,5 10 0-15,5 5-1 16,5 9 1-16,5 8-1 16,3 3 1-16,8 8-1 15,8 0 1-15,9 1-2 16,14-2 2-16,12-5-2 15,16-5 1-15,18-7-1 16,16-7 2-16,17-9-2 16,19-6 2-16,16-7-1 15,10-8 1-15,14-6-1 16,7-9 1-16,2-8-1 15,7-11 0-15,-4-6 0 16,-4-11 0-16,-6-12 1 16,-3-12-1-16,-5-13 0 15,-6-12 0-15,-6-11 1 0,-9-11-3 16,-3-12 4-16,-10-7-2 15,-12-11 2-15,-14-2-1 16,-14-6 1-16,-17 1-2 16,-19-5 1-16,-19 2 0 15,-24 0-1-15,-17 2-1 16,-22 9 0-16,-21 3 0 15,-17 12-1-15,-14 8-1 16,-12 12 1-16,-12 5-1 16,2 23-4-16,-11 4-26 15,17 20-5-15,-1 6 1 16,12 16-2-16</inkml:trace>
  <inkml:trace contextRef="#ctx0" brushRef="#br3" timeOffset="603211">21128 9465 114 0,'-13'20'42'0,"-5"-12"-3"16,6 0-1-16,12-8-47 16,0 0-29-16,15-12-1 15,4-6-2-15,11 2 1 16</inkml:trace>
  <inkml:trace contextRef="#ctx0" brushRef="#br3" timeOffset="603437">22064 9365 102 0,'0'-13'40'16,"-5"-3"-1"-16,3 6 0 15,-7-7-36-15,2 2-4 16,7 15-5-16,-23-17-29 16,23 17-3-16,-20-11-1 15,20 11 0-15</inkml:trace>
  <inkml:trace contextRef="#ctx0" brushRef="#br3" timeOffset="603745">21724 9201 89 0,'0'0'37'0,"-20"-22"0"15,20 22 1-15,-9-11-31 0,9 11-3 16,7 23 0-16,2 4 0 16,-5 10-1-16,1 9-1 15,-5 10 1-15,0 11-2 16,-5 3 0-16,-4-1-2 15,2 4-3-15,-5-12-2 16,16 2-25-16,-9-21-7 16,17-5-1-16,-3-20 0 15</inkml:trace>
  <inkml:trace contextRef="#ctx0" brushRef="#br3" timeOffset="604114">21373 9787 94 0,'-12'8'36'16,"8"8"1"-16,2-4 0 15,8 13-32-15,-2 7-2 16,4 19 2-16,-3 9-1 16,1 17 0-16,-3 7-2 15,5 5 0-15,2-5-1 16,11-11 1-16,9-21-2 15,14-22 2-15,21-29-1 16,18-28-2-16,12-26 4 0,9-17-3 16,3-15 3-16,-10-3-4 15,-10-1 1-15,-19 5-3 16,-17 23-16-16,-31-1-17 15,-11 24-4-15,-28 7-1 16,-5 20-1-16</inkml:trace>
  <inkml:trace contextRef="#ctx0" brushRef="#br3" timeOffset="617160">4148 13570 61 0,'-19'-2'38'16,"-3"-7"-1"-16,7 4 1 15,-1-3-32-15,16 8-2 16,-16-9-1-16,16 9-1 16,0 0 0-16,11 1 0 0,7 1-1 15,6-1-1-15,10-1 1 16,5-3 0-16,9-2 0 15,7-2 0-15,4-3-1 16,4 0 1-16,-4 0-1 16,2 4 1-16,-7 1-1 15,-9 11 0-15,-7 5 1 16,-15 10-1-16,-17 11 1 15,-11 12-1-15,-17 8 1 16,-16 8 0-16,-11 7-1 16,-11 4 1-16,-7 1-1 15,-2-3 0-15,-3-6 1 16,5-8 0-16,9-9-1 15,9-12 0-15,11-8 1 0,16-10-2 16,22-16 2-16,2 11-1 16,25-18 0-16,12-3 0 15,12-1 0-15,8-2 1 16,9 0-1-16,-1-1-1 15,4 5-2-15,-9-1-3 16,7 13-23-16,-19-6-11 16,4 8-1-16,-14-5-1 15</inkml:trace>
  <inkml:trace contextRef="#ctx0" brushRef="#br3" timeOffset="617731">5100 13958 70 0,'1'-20'39'16,"-1"20"-1"-16,0-10-1 15,0 10-31-15,0 0-2 16,0 0 1-16,-4 15-1 16,4 7-1-16,-3 4-2 0,1 10 0 15,-4 4 0-15,2 6-1 16,-2 0 1-16,0-1-2 15,1-6 1-15,3-11 0 16,2-8 1-16,0-20-1 16,14-1 1-16,2-23 0 15,6-14 0-15,5-10 1 16,4-4 0-16,3-3 0 15,2 0-1-15,-2 4 1 16,-1 9 0-16,-4 12 0 16,-4 12-2-16,1 13 1 15,-3 12-1-15,-1 12 1 16,-2 12-1-16,-3 9-1 15,2 8 0-15,-6 3 0 0,2 7 0 16,-2-4-2-16,1-1-4 16,-8-16-10-16,10-2-24 15,-7-23-2-15,10-8-2 16,-4-23 1-16</inkml:trace>
  <inkml:trace contextRef="#ctx0" brushRef="#br3" timeOffset="622759">8755 12482 12 0,'0'0'30'0,"0"0"-10"16,2-15 3-16,-2 15-1 16,0 0-3-16,0 0-4 15,0 0 4-15,0 0-11 16,0 0-1-16,0 0-2 15,-14-5-2-15,14 5-1 16,0 0-1-16,0 0 0 16,13 2 0-16,-13-2 0 15,16 0 0-15,-3 2 0 16,3-2 1-16,0 1-1 15,3 0 0-15,2 2 1 16,2 1-2-16,4 0 1 0,2 1 0 16,1 1-1-16,7-2 1 15,1 1-1-15,8-3 1 16,2 1-1-16,4-2 1 15,2 0-1-15,3 0 1 16,6 2-1-16,-2 0 1 16,3 4-1-16,2-3 0 15,3 3 1-15,7-1-1 16,2 1 0-16,5-5 1 15,1-3-1-15,3-1 0 16,5-5 0-16,0-2 1 16,6-3-1-16,0-1 0 15,-1 1 0-15,1 0 1 16,-4 1-2-16,-2 1 1 15,-3 5 0-15,-7 0 0 0,-10 3-1 16,-5 3 1-16,-11 0 0 16,-7 3 0-16,-11-1 0 15,-7 0 0-15,-7 0 0 16,-8-1-1-16,-16-2 0 15,17-2 0-15,-17 2 0 16,0 0-3-16,-4-21-6 16,4 21-27-16,-10-10-2 15,10 10 1-15,-19-3 0 16</inkml:trace>
  <inkml:trace contextRef="#ctx0" brushRef="#br3" timeOffset="660258">15914 13571 65 0,'-12'-3'38'16,"12"3"-1"-16,-10-8 0 15,10 8-34-15,24-14 1 16,5 6-1-16,9-4 0 15,14 0-1-15,9-3 0 16,9 0 0-16,5 1-1 16,2 1 0-16,-2 5-1 15,-4 2 1-15,-7 5-1 16,-10 7 0-16,-13 3 0 15,-9 7 1-15,-16 6-1 16,-12 5 0-16,-16 5 0 0,-12 8 1 16,-14 4-1-1,-10 6 0-15,-11 4 1 0,-8 4 2 16,-5 3-2-16,2-1 0 15,0-1 1-15,11-4 0 16,3-5-1-16,17-7 0 16,12-5 0-16,22-9-2 15,15-11 2-15,20-8-1 16,16-11 0-16,14-5 0 15,11-6 0-15,6-4 0 16,3 1-2-16,-2-3-1 16,-5 3-2-16,-10-4-3 15,1 16-28-15,-21-10-2 16,-3 11-3-16,-14-8 2 15</inkml:trace>
  <inkml:trace contextRef="#ctx0" brushRef="#br3" timeOffset="660633">16858 13959 68 0,'0'0'39'0,"-16"-4"-1"16,16 4 3-16,-15 17-31 15,9-2-6-15,-2 0-1 16,0 8 0-16,-3 4-1 15,2 7-1-15,-3 1 0 16,2 3 0-16,0-3-1 16,5-3 0-16,1-6 1 15,4-5-1-15,0-21 1 0,17 8 0 16,-2-21 0-16,3-8 0 15,5-10 0-15,2-8 1 16,3-3 0-16,1-2-1 16,-2 3 1-16,-2 5-2 15,-1 7 1-15,-3 11 0 16,-4 12-1-16,-3 11-2 15,0 13-1-15,-8 8-3 16,7 14-7-16,-10-10-19 16,17 16-10-16,-6-13 0 15,13 4-1-15</inkml:trace>
  <inkml:trace contextRef="#ctx0" brushRef="#br3" timeOffset="661120">17933 13563 68 0,'-8'-22'40'15,"-11"-5"-1"-15,3 7 1 16,-13 5-28-16,1 7-8 15,-10 7 0-15,-5 17-1 16,-4 14 0-16,-8 18 0 16,0 12-1-16,-1 18 1 15,2 1-1-15,12 3-1 16,12-2 0-16,17-9 0 15,21-12-1-15,17-17 1 16,24-18-2-16,15-21-2 16,21-13 1-16,7-19-3 15,15-6-6-15,-12-22-24 0,11-1-5 16,-15-15 0-16,0 3-1 15</inkml:trace>
  <inkml:trace contextRef="#ctx0" brushRef="#br3" timeOffset="661325">18425 13282 93 0,'-18'9'40'0,"-12"8"2"16,5 25-2-16,-2 11-35 16,-4 17-2-16,0 13-1 15,1 14 1-15,0 4-3 16,4 0 0-16,6 1-2 15,4-6-2-15,11-6-3 16,-3-24-14-16,18 1-20 0,-4-27-1 16,16-2-1-16,-4-23 2 15</inkml:trace>
  <inkml:trace contextRef="#ctx0" brushRef="#br3" timeOffset="661718">18454 14113 86 0,'-12'5'42'0,"12"-5"-2"0,0 0 2 16,32-10-38-16,-5-3-1 15,11 3-1-15,1-5-1 16,5 4 1-16,-2 1 0 16,-6 10-1-16,-11 6 0 15,-7 9 1-15,-17 10-1 16,-10 10-1-16,-15 6 2 15,-5 6-2-15,-5 6 1 16,-1-3 0-16,3-2-1 16,7-5 1-16,11-11-1 15,15-10 1-15,17-14-2 16,12-15-1-16,19-3-7 15,5-20-5-15,24 9-12 16,-8-21-17-16,22 5-1 16,-1-7-2-16,16 6 1 0</inkml:trace>
  <inkml:trace contextRef="#ctx0" brushRef="#br3" timeOffset="662753">23185 13493 76 0,'0'0'39'15,"-6"-20"-1"-15,6 20 1 16,0 0-33-16,-3 28-1 16,3-1-1-16,2 19-1 15,-3 7 0-15,-1 12-1 16,-3 7-1-16,3 8 0 15,-5-1-1-15,1 0-2 16,3-7-1-16,-2-11-2 16,7-4-5-16,-10-20-28 0,17-2 0 15,-7-21-3-15,10-2 3 16</inkml:trace>
  <inkml:trace contextRef="#ctx0" brushRef="#br3" timeOffset="662947">23177 14017 73 0,'0'-20'40'0,"-7"-3"0"15,7 23 1-15,7-13-31 16,6 15-3-16,3 0-3 16,8 1-1-16,5-3-2 15,8-3-2-15,7-5-2 16,5-10-1-16,7 0-3 15,-4-18-6-15,13 7-24 0,-14-15-2 16,4 5 0-16,-12-10 2 16</inkml:trace>
  <inkml:trace contextRef="#ctx0" brushRef="#br3" timeOffset="663120">23828 13392 72 0,'-15'17'39'16,"-14"8"0"-16,6 28 1 15,-12 5-22-15,10 20-13 16,-3 11-2-16,4 6-2 15,2 5-1-15,3-3-3 16,10-3-3-16,-9-16-26 16,21-1-8-16,-4-23-1 15,12-7 0-15</inkml:trace>
  <inkml:trace contextRef="#ctx0" brushRef="#br3" timeOffset="663511">23883 14051 87 0,'4'15'38'0,"-4"-15"2"15,23 1-1-15,-4-10-35 16,5-1 0-16,4-3-2 16,0 1 0-16,-2 2-1 0,-2 3 1 15,-7 6-2-15,-5 6 1 16,-12-5-1-16,2 20 1 15,-13-1 0-15,-6 4-1 16,-7 3 2-16,-4 7-1 16,-4-1 0-16,4-1 0 15,3 0 0-15,7-7-1 16,7-3 0-16,13-8 0 15,16-10-3-15,15-12-2 16,19 1-10-16,-1-21-25 16,29 4-1-16,3-17-2 15,22 3-1-15</inkml:trace>
  <inkml:trace contextRef="#ctx0" brushRef="#br3" timeOffset="667878">14824 11661 81 0,'22'-17'41'15,"-2"1"-4"-15,11 6 2 16,1-5-36-16,10 5-1 15,4 2 1-15,-2 5-1 0,-5 8-1 16,-7 9 2-16,-9 8-2 16,-9 11 2-16,-15 9-2 15,-17 6-1-15,-10 10 2 16,-14 5-2-16,-7 6 2 15,-5 3-3-15,-3-5 3 16,5-4-2-16,7-9 1 16,11-6 0-16,14-14 0 15,16-7-1-15,12-16 0 16,21-13 0-16,15-11-1 15,15-8-1-15,15-4-2 16,-1-11-2-16,14 9-28 16,-14-15-6-16,0 10 0 15,-19-5-2-15</inkml:trace>
  <inkml:trace contextRef="#ctx0" brushRef="#br3" timeOffset="668096">14995 11949 88 0,'-33'13'41'0,"15"2"0"16,6-11 0-16,23 3-37 16,8-9-2-16,15-4 0 15,13-4-1-15,6-2-2 16,10 1-4-16,-6-11-19 15,13 11-16-15,-12-3 0 0,0 9-2 16,-16-5 2-16</inkml:trace>
  <inkml:trace contextRef="#ctx0" brushRef="#br3" timeOffset="668291">15496 11981 81 0,'-12'18'40'15,"7"9"-1"-15,-8 1 2 16,3 9-35-16,-2 1-2 15,5 4-1-15,-3-3 0 16,3-1-2-16,3-7-3 16,1-9-3-16,12-2-17 15,-9-20-17-15,26-20 0 16,-7-14-2-16,9-2 1 0</inkml:trace>
  <inkml:trace contextRef="#ctx0" brushRef="#br3" timeOffset="668434">15566 11769 88 0,'-19'-10'40'15,"-5"-2"-3"-15,8 17 2 16,16-5-39-16,-14 10-4 16,26 3-22-16,1-11-13 15,14 6 1-15,1-7-1 16</inkml:trace>
  <inkml:trace contextRef="#ctx0" brushRef="#br3" timeOffset="668764">15752 11972 80 0,'-22'32'40'0,"7"9"-2"0,-10-9 1 15,9 6-33-15,-1-7-1 16,9-1-2-16,1-10 0 16,5-5-1-16,2-15-1 15,14 2 1-15,3-15-1 16,2-6 0-16,3-9 0 15,4-2 0-15,0-2 0 16,1-2 0-16,-1 5 0 16,-4 3 0-16,-6 8-1 15,-1 4 1-15,-5 8 0 16,-10 6-1-16,16 6 0 15,-12 6-1-15,3 6-1 0,-2 4 0 16,1 5-2-16,1 0-2 16,7 10-3-16,-8-21-15 15,17 17-15-15,-9-17 0 16,12 4 0-16,-4-17 0 15</inkml:trace>
  <inkml:trace contextRef="#ctx0" brushRef="#br3" timeOffset="668981">16228 12018 80 0,'-6'-19'40'0,"6"19"0"16,-19-12 1-16,19 12-32 16,-27 17-3-16,7 6 0 0,-4 4-2 15,0 9-1-15,5-1-1 16,5 5 0-16,6-7-1 15,10-6-1-15,13-7-3 16,11-24-12-16,26 1-24 16,-2-20-3-16,19-3-1 15,5-19-1-15</inkml:trace>
  <inkml:trace contextRef="#ctx0" brushRef="#br3" timeOffset="669575">17027 11763 42 0,'20'-18'36'16,"2"7"3"-16,-14-8-2 15,-8 19-11-15,6-17-17 16,-6 17-2-16,-19-10 0 16,3 14 0-16,-11 2-2 15,-3 13 0-15,-6 4-2 16,0 12-1-16,-4 3 0 15,3 8-1-15,5 4 1 16,7 1-3-16,8-1 2 16,8-3-3-16,13-4 2 0,11-8 1 15,12-9-2-15,12-12-1 16,13-11-2-16,7-20-4 15,22 0-27-15,-10-25-5 16,14-3 0-16,-10-16-1 16</inkml:trace>
  <inkml:trace contextRef="#ctx0" brushRef="#br3" timeOffset="669934">17450 11540 93 0,'-35'20'39'15,"-9"7"2"-15,11 20 0 16,-10 6-36-16,10 0-3 15,5 1 1-15,9 5-2 16,3 0 2-16,5 1-3 0,5-7 2 16,5-2-3-16,2-7 2 15,4-6 0-15,2-6-1 16,2-11 0-16,4-10 0 15,1-8 0-15,3-10 0 16,3-7 0-16,0-5 0 16,2-4 0-16,-3 1 0 15,-1 2 0-15,-4 3 0 16,-1 7 0-16,-13 10 1 15,17 6-1-15,-15 5 0 16,0 7-1-16,3 2-1 16,-3-2-2-16,12 4-3 15,-14-22-16-15,37 2-16 16,-14-18-1-16,20-6-2 0,-6-16 2 15</inkml:trace>
  <inkml:trace contextRef="#ctx0" brushRef="#br3" timeOffset="670150">17787 11567 97 0,'-22'7'39'0,"3"25"4"16,-10 6-5-16,-1 19-35 15,3 5-1-15,2 6-1 16,6 4 0-16,5-1-1 15,9 0-2-15,5-11-4 16,17-2-2-16,-8-21-25 16,21 1-6-16,-1-20-1 0,9-7 0 15</inkml:trace>
  <inkml:trace contextRef="#ctx0" brushRef="#br3" timeOffset="670800">17942 12010 91 0,'-11'-8'39'0,"-14"-1"2"16,8 15-1-16,-13 2-35 15,8 8-1-15,-1 4-1 16,8 7 0-16,2 4-1 16,4 1-1-16,6 0 1 15,6-1-1-15,2-4 0 16,8-6-1-16,6-5 1 0,0-10-1 15,8-8 0-15,-2-9 0 16,3-7 0-16,1-9-1 16,-3-4 1-16,-4-6-1 15,-1-1 1-15,-5-1-1 16,-6 3 1-16,-4 4-1 15,-3 8 1-15,-4 2 0 16,-3 10 0-16,4 12 0 16,-13-7 1-16,13 7-1 15,-15 17 0-15,10-4 0 16,5 2 1-16,3-1-1 15,5-1 0-15,8-2 0 16,6-2 1-16,6-3-1 16,2-1 0-16,1-3 0 0,2 2 1 15,-2-1-1-15,-5 3 1 16,-5 3-1-16,-7 4 1 15,-7 4 0-15,-8 5-1 16,-2 1 1-16,-6 4-1 16,-1 0 0-16,-2-1 1 15,2-2-1-15,0-3 0 16,4-7 0-16,6-14 0 15,0 0 0-15,0 0 1 16,15-17-1-16,-2-8 0 16,3-6 1-16,0-2-1 15,3-3 0-15,-2 0 0 16,-3 4 0-16,-3 9 0 15,-1 5-1-15,-6 8 1 16,-4 10-2-16,0 0-1 0,13 1-2 16,-1 6-2-16,-12-7-4 15,37 7-13-15,-22-16-13 16,21 4-2-16,-7-11-1 15,9 5 2-15</inkml:trace>
  <inkml:trace contextRef="#ctx0" brushRef="#br3" timeOffset="670973">18648 11929 92 0,'-7'19'38'16,"-11"-2"2"-16,3 15 0 15,-10 1-34-15,7 7-1 16,2 2-2-16,3 1 0 16,3-1-2-16,7-6 0 15,3-4-3-15,4-11-2 0,9-5-3 16,-5-27-14-16,16 3-17 15,-9-19-1-15,10-3-2 16,-9-16 2-16</inkml:trace>
  <inkml:trace contextRef="#ctx0" brushRef="#br3" timeOffset="671102">18634 11703 82 0,'-11'-8'36'16,"11"8"1"-16,-3 24-17 15,12-10-53-15,7 5-2 16,8-3-2-16,11 3 0 15</inkml:trace>
  <inkml:trace contextRef="#ctx0" brushRef="#br3" timeOffset="671486">19104 11906 101 0,'-33'26'41'16,"-15"-4"2"-16,4 12-2 15,3-2-36-15,-3 8-2 16,10-3 0-16,6 2-1 15,12-5-1-15,16-7 0 16,16-11 0-16,13-11-1 16,13-12 0-16,9-16 0 15,5-10 0-15,1-9 0 16,2-10 0-16,-7-2 0 0,-8-5 0 15,-8 1 3-15,-8 7-3 16,-9 11 1-16,-9 8-1 16,-8 13 3-16,-2 19-3 15,-19 7 3-15,1 17-3 16,-2 12-3-16,-3 10 3 15,2 5-3-15,2 8-1 16,5-10-7-16,15 11-13 16,-3-23-16-16,21 5 0 15,-4-18-2-15,19-3 0 16</inkml:trace>
  <inkml:trace contextRef="#ctx0" brushRef="#br3" timeOffset="674766">19325 12133 65 0,'14'6'35'15,"-14"-6"0"-15,23 5 0 16,-9-6-30-16,6-1 0 16,-1-8 0-16,5 4 0 15,-10-5-2-15,4-1 0 0,-7-3 0 16,-1 4 0-16,-9-3 0 15,-1 14-1-15,-14-16 1 16,-1 13 0-16,-4 7-1 16,-4 6 0-16,-3 10 0 15,-2 10-1-15,2 4 0 16,1 6 1-16,4 0-1 15,9 0-1-15,9-5 1 16,11-7-1-16,19-16-1 16,19-15-2-16,26-3-18 15,8-26-17-15,22 0-1 16,2-17-3-16,13 3 1 15</inkml:trace>
  <inkml:trace contextRef="#ctx0" brushRef="#br3" timeOffset="676096">20821 11565 61 0,'3'-14'37'0,"-3"-3"-1"15,0 17 1-15,3-20-21 16,-3 20-11-16,0 0-1 16,1 16 0-16,-6 10-2 15,1 9 2-15,-6 16-2 16,0 10-1-16,-4 11 0 0,-1 9-1 15,-2 5 1-15,0-3-2 16,5-3 0-16,3-12-5 16,12-10-1-16,-3-24-8 15,17-5-22-15,-1-24 1 16,13-9-1-16,-2-19 0 15</inkml:trace>
  <inkml:trace contextRef="#ctx0" brushRef="#br3" timeOffset="676276">20846 11951 86 0,'-11'-2'36'16,"-2"-2"0"-16,13 4 1 0,0 0-33 16,17 3-1-1,9-7-2-15,10-7-3 0,10-1-1 16,4-12-5-16,16 4-21 15,-8-12-6-15,7 2 0 16,-13-7-2-16</inkml:trace>
  <inkml:trace contextRef="#ctx0" brushRef="#br3" timeOffset="676462">21354 11582 82 0,'-30'18'36'16,"6"14"1"-16,-7 6 0 15,5 13-33-15,-3 2-1 16,7 7-1-16,2 2 0 15,7-1-3-15,8 1 0 16,8-9-6-16,15 4-10 0,2-24-19 16,15 1 1-16,-2-22-2 15,15-4 1-15</inkml:trace>
  <inkml:trace contextRef="#ctx0" brushRef="#br3" timeOffset="676967">21521 11927 86 0,'-24'0'37'0,"6"12"-2"16,-4-2 2-16,7 8-33 16,4 2-1-16,8 2-1 15,6-4 0-15,7 0-1 0,8-8 0 16,6-4 0-16,9-10 0 15,1-5 1-15,1-7-1 16,1-6-1-16,-1-3 1 16,-4-2-1-16,-4 1 1 15,-7 4-1-15,-4 3 0 16,-8 5 0-16,-8 14 0 15,0 0 0-15,-9 29 0 16,-5 8 0-16,-4 16 0 16,-2 16 0-16,-4 12 0 15,-1 9 1-15,-2 5-1 16,2-1 0-16,1-7 0 15,2-9 0-15,1-17 1 16,3-12 0-16,4-21 0 0,14-28 0 16,-12-3 0-16,12-27 0 15,4-16 1-15,4-13-1 16,5-12 0-16,3-11 0 15,3-1-1-15,4 3 0 16,-1 7 0-16,0 11-1 16,5 11-2-16,-4 10-1 15,9 18-4-15,-6 1-14 16,14 20-15-16,-3-5-1 15,10 13-1-15,-7-9 1 16</inkml:trace>
  <inkml:trace contextRef="#ctx0" brushRef="#br3" timeOffset="677967">22151 11912 88 0,'-16'-6'37'0,"-12"-2"1"15,5 12 1-15,-8-1-33 16,2 13-2-16,-3 5 0 15,4 9 0-15,0 2-1 16,6 6-1-16,9-1 0 16,6 0-1-16,12-9 0 15,10-9 0-15,11-8-1 16,6-14 0-16,8-12 1 15,3-10-1-15,4-11 1 16,-5-9-1-16,-3-3 0 16,-4-4 3-16,-7 1-3 15,-7 4 3-15,-5 9-3 0,-10 9 3 16,-8 11-2-16,2 18 2 15,-20 12-3-15,2 14-3 16,0 7 4-16,0 8-4 16,6 1 3-16,5 2-2 15,9-5 1-15,8-9-2 16,18-11 3-16,6-9 0 15,10-8-1-15,6-9 0 16,2-5 0-16,-4-8 0 16,0-1 1-16,-9 0-1 15,-9 2 1-15,-6 3 0 16,-13 6 0-16,-11 10 0 15,0 0 0-15,-20 10 1 16,3 7-1-16,-3 7 0 0,-2 5 0 16,3 6 1-16,-2-3-1 15,6 3 0-15,3-9 0 16,5-3 1-16,5-11-1 15,2-12 0-15,0 0 1 16,21-17-1-16,-5-8 0 16,4-7 0-16,3-5 1 15,1-3-1-15,2 1 0 16,-1 2 0-16,-4 7 0 15,-3 3 0-15,-2 9-1 16,-4 5 1-16,1 8 0 16,-3 5 0-16,2 4 0 15,2 3-1-15,0 1 1 16,7 0 0-16,2 0 0 0,7-3 0 15,0-3 0-15,4-2 0 16,-1-4 1-16,-4 2-1 16,-2-2 0-16,-7 1 1 15,-5 0 0-15,-15 3-1 16,0 0 1-16,-11 11-1 15,-8 2 1-15,-7 3 0 16,-1 5-1-16,-4 5 0 16,4 4 1-16,1 4-1 15,5 0 0-15,8 2 1 16,7-4-1-16,10-2 0 15,7-9 0-15,13-5 1 16,1-12-1-16,6-12 0 0,0-7 1 16,0-8-1-16,-2-10 1 15,-5-5-1-15,-4-2 0 16,-7-2-2-16,-3 4 1 15,-5 0-2-15,-3 11-2 16,-3 0-2-16,1 27-6 16,-6-23-10-16,6 23-7 15,5 12-7-15,5 3-4 16,0-4 2-16,16 8 2 15</inkml:trace>
  <inkml:trace contextRef="#ctx0" brushRef="#br3" timeOffset="678439">23494 11942 94 0,'0'0'38'0,"-15"-14"3"0,-7 14-2 16,-16-1-31-16,0 9-3 16,-5 4-1-16,-2 10-1 15,0 3 0-15,5 7 0 16,7 2-1-16,10 1-1 15,8-2 0-15,11-5 0 16,12-7-1-16,12-9 0 16,9-10 1-16,8-9-1 15,5-6 0-15,-1-10 0 16,0-3 0-16,-2-4 0 15,-6 0 0-15,-8 1 0 16,-4 4 0-16,-8 6 0 16,-4 5 0-16,-9 14 0 15,0 0 0-15,2 14 0 0,-10 15 0 16,-6 16 0-16,-1 15-1 15,-6 13 3-15,-9 9-2 16,-2 4 0-16,-2 2 0 16,-3-4 0-16,4-8 0 15,-1-13 0-15,2-15 0 16,4-16-2-16,6-16 1 15,4-15-1-15,4-12-1 16,5-15-1-16,9-7-3 16,-3-24-11-16,21 9-5 15,-12-29-7-15,26 11-2 16,-4-14-9-16,14 10 2 15,-3-3 1-15</inkml:trace>
  <inkml:trace contextRef="#ctx0" brushRef="#br3" timeOffset="679228">23657 12048 98 0,'0'0'40'0,"-6"21"1"15,6-21-1-15,0 11-36 16,14-7-1-16,5-2-1 15,9-4 0-15,6-4-1 16,4-3 0-16,1-7 0 16,-1-2 0-16,-7-2-1 15,-3-3 1-15,-5-2-1 16,-12 1 1-16,-5 1-1 15,-9 5 1-15,-8 1-1 0,-5 6 1 16,-2 8-1-16,-8 8 1 16,-4 10-1-16,2 8 1 15,1 10-1-15,3 1 1 16,4 8 0-16,9-4-1 15,6 1 0-15,10-9 1 16,9-5-1-16,7-13 0 16,11-10 0-16,5-13 1 15,6-8-1-15,3-6 0 16,1-6 0-16,-2 0 1 15,-2-3-1-15,-9 6 0 16,-6 7 1-16,-8 9 0 0,-8 9-1 16,-12 3 1-16,-3 20-1 15,-8 2 1-15,-2 4-1 16,0 0 0-16,3 2 0 15,3-4 0-15,4-6 0 16,10-7 0-16,8-12 0 16,11-10 0-16,5-6 0 15,10-8 1-15,2-4-1 16,3-1 1-16,-2 1 0 15,-3 6 0-15,-8 8 1 16,-10 11-2-16,-7 10 0 16,-12 9 0-16,-8 8 0 15,-2 5 0-15,-4 1 0 16,1 1 0-16,2-4-3 15,12 1-7-15,-5-27-5 0,31 27-7 16,-14-35-3-16,34 11-5 16,-15-23-2-16,24 14-3 15,-17-14-3-15,2 5 4 16,-9 3 26-16,-21-6 26 15,6 20 4-15,-36-18 5 16,15 16 5-16,-34-12 3 16,14 9 6-16,-11-11-2 15,7 0-29-15,24 14-33 16,-36-22-8-16,36 22-12 15,-13-7-1-15,13 7-2 16</inkml:trace>
  <inkml:trace contextRef="#ctx0" brushRef="#br0" timeOffset="1.00562E6">9650 13274 29 0,'-17'1'33'16,"1"-4"0"-16,3-4 0 16,13 7-27-16,-14-19-1 15,14 19 2-15,-3-19-2 0,3 19 2 16,7-22-3-16,6 10 0 15,1-4 0-15,17 0-1 16,7-6-1-16,12 1-2 16,7-1 1-16,8 0 0 15,3 5-1-15,0 3 0 16,-2 3 0-16,-9 6 1 15,-6 6-1-15,-12 6 1 16,-10 4-1-16,-6 6 1 16,-9 5 0-16,-6 7 1 15,-10 7-1-15,-9 12 0 16,-5 7 0-16,-8 14-1 0,-10 15 0 15,-7 12 0-15,-10 9 0 16,-8 7 0-16,-4 1-1 16,-2 5 1-16,-1-4 0 15,0-2 0-15,6-13-1 16,7-10 1-16,6-12 0 15,11-11 0-15,12-13 1 16,8-11 1-16,8-14-1 16,6-6 0-16,7-9 1 15,7-4 0-15,4-3-1 16,2-4 1-16,4 2-1 15,4-2 0-15,4-2 0 16,5-2-1-16,3 0 1 16,7-2 0-16,7-3 0 15,6-1-1-15,11-5 2 0,5 3-2 16,8-2 2-16,9 0-2 15,4 4 1-15,0 3 0 16,-1 1-1-16,-6 5 0 16,-12 3 0-16,-11 0 0 15,-13 2 1-15,-14-1-1 16,-14 1 0-16,-8-3 1 15,-16-3 0-15,0 0-1 16,0 0 0-16,0 0 1 16,0 0-1-16,0 0-1 15,0 0-1-15,0 0-1 16,0 0-4-16,-13-9-29 15,13 9-3-15,-13 3-4 16,2 0 2-16</inkml:trace>
  <inkml:trace contextRef="#ctx0" brushRef="#br1" timeOffset="1.02669E6">1755 13852 76 0,'9'0'41'0,"-4"18"-2"16,4 29 1-16,-5 10-38 15,7 5 0-15,3-3-1 16,9-11 2-16,15-30 0 15,20-47 0-15,35-66 2 16,46-66-3-16,53-67 0 16,41-55-5-16,50-21-30 15,-2-23-6-15,-1 20-2 16,-26 26-3-16</inkml:trace>
  <inkml:trace contextRef="#ctx0" brushRef="#br1" timeOffset="1.04439E6">3873 14954 30 0,'-26'-13'36'0,"3"5"1"16,-2-8-1-16,8 10-31 15,3-5-2-15,14 11 1 16,-15-13-2-16,15 13 1 15,0 0-1-15,20 2-1 0,2 5 0 16,10 4 0-16,11-2 0 16,14 1 1-16,13-3-1 15,15-3 2-15,15-5 0 16,19-8-1-16,12-3 0 15,14-4 2-15,5-5-1 16,8 1 0-16,-2 5-1 16,-5 4 1-16,-17 4-2 15,-19 6 1-15,-21 5-2 16,-20 4-3-16,-22 2 1 15,-20-1-3-15,-14 0 1 16,-18-9-3-16,0 0-10 16,0 0-24-16,5-14 3 15,-6-7-1-15,9-3 2 0</inkml:trace>
  <inkml:trace contextRef="#ctx0" brushRef="#br4" timeOffset="1.09984E6">19754 16563 16 0,'-14'3'31'0,"0"-2"2"16,4 2-1-16,-5-8-26 16,15 5-1-16,-12 0-1 15,12 0 1-15,0 0-1 16,9-6-1-16,-9 6 1 15,24-9-1-15,-8 0 0 16,6 4 0-16,-4-1-1 16,4 4 0-16,-1 1-1 0,3 2-1 15,1-1 1-15,3 2-1 16,1 2 0-16,4-2 1 15,4 0-1-15,7 1 0 16,6-1 0-16,5 0 1 16,2 3-1-16,7 1 0 15,0 1 0-15,2 3 1 16,5 3-2-16,-3 2 1 15,1 0 0-15,3-1 0 16,5-3 0-16,5 1 0 16,11-8 0-16,4-3 0 15,7-5 0-15,7-5 1 16,8-3-1-16,2 0 0 15,3 0 1-15,-6 1-1 0,-2 2 0 16,-5 2 0 0,-10 3 0-16,-5 2 0 0,-9 1 0 15,-12 1 0-15,-9 0 0 16,-4 0 0-16,-10-1 0 15,-5-1 1-15,-4 0-1 16,-7-3 1-16,-7-1 0 16,-3 0 0-16,-5 1 0 15,-4-2 0-15,-4 2 1 16,-13 5-1-16,14-7 0 15,-14 7-1-15,0 0 1 16,0 0-1-16,0 0 0 16,0 0 0-16,-12-6 0 15,12 6 0-15,-14-1 0 0,14 1-1 16,-16-1-1-16,16 1-2 15,-12 2-2-15,12-2-7 16,0 0-23-16,0 0-2 16,0 0 1-16</inkml:trace>
  <inkml:trace contextRef="#ctx0" brushRef="#br4" timeOffset="1.10333E6">10577 15076 29 0,'-3'16'35'16,"-6"4"2"-16,4 13-2 15,-17 3-28-15,15 17-1 16,-8 4 0-16,4 13-3 16,-4 3 0-16,6 3-2 15,0-2-1-15,2-12-3 16,13-6-2-16,-9-26-18 15,21-9-13-15,-1-22-1 16,8-13 1-16</inkml:trace>
  <inkml:trace contextRef="#ctx0" brushRef="#br4" timeOffset="1.10353E6">10568 15425 43 0,'-21'20'37'0,"2"1"1"15,7 7-1-15,6-10-28 16,12 2-7-16,6-14 0 15,16-10 0-15,10-12-4 16,5-16-1-16,13-5-4 16,-6-22-8-16,10 2-21 15,-6-8 0-15,-3 6-1 16</inkml:trace>
  <inkml:trace contextRef="#ctx0" brushRef="#br4" timeOffset="1.10368E6">10913 15112 50 0,'-34'54'38'0,"5"11"-1"16,1 1 0-16,9 6-33 15,4-7 0-15,10 0-4 16,6-6-3-16,4-16-3 16,19 3-15-16,-2-24-16 15,7-7-2-15,0-15 2 16</inkml:trace>
  <inkml:trace contextRef="#ctx0" brushRef="#br4" timeOffset="1.10418E6">11049 15480 46 0,'-6'24'36'0,"-4"-2"2"15,5 6-1-15,-9-3-32 16,9 3-3-16,3-6 4 15,4 0-3-15,-1-11 0 16,7 1 0-16,-8-12-1 16,22-5 0-16,-8-5-1 15,7-7 1-15,-1 0-2 16,2-2 1-16,-1-2-1 15,-2 3 1-15,0 6-1 16,-2 6 0-16,-6 8 0 16,-11-2 0-16,14 29 0 0,-17-1 0 15,1 13 1-15,-7 5-1 16,-3 10 0-16,-5 3 1 15,-2 3-1-15,-2-2 1 16,1-5-1-16,0-6 1 16,1-11-1-16,5-12 1 15,5-14 0-15,9-12 0 16,-2-21-1-16,9-9 0 15,7-14 0-15,3-7 0 16,4-6 0-16,1-4-1 16,5 3-1-16,-2 0-2 15,4 15-1-15,-8-5-8 16,14 24-26-16,-13 0 0 0,5 16-2 15,-3 0 3-15</inkml:trace>
  <inkml:trace contextRef="#ctx0" brushRef="#br4" timeOffset="1.10516E6">11556 15529 54 0,'-26'-2'40'16,"4"10"-3"-16,-9-4 3 15,5 10-36-15,-6-1 1 16,9 10-2-16,0 0 0 16,9 4-1-16,5-4 0 0,10-2-1 15,9-6 0-15,8-7 0 16,7-8-1-16,6-8 1 15,5-12-1-15,-1-5 1 16,1-11-1-16,-4-3 1 16,-6-4-1-16,-3 1 0 15,-6 2 0-15,-5 6 1 16,-6 5-1-16,-3 9 0 15,-3 20 1-15,0 0-1 16,-16 15 0-16,6 15 0 16,-2 9 0-16,-1 5 0 15,4 5 0-15,3-2-1 16,9-4 2-16,4-10-2 15,9-10 1-15,10-15-2 0,7-12 1 16,5-11-1-16,4-8 0 16,-2-9 1-16,1 2-1 15,-6 0 2-15,-5 4-1 16,-11 6 2-16,-7 8-2 15,-12 12 3-15,0 0-1 16,-6 22 0-16,-5-2 1 16,-2 9-2-16,-1 1 1 15,1 2-1-15,2 1 2 16,1-4-2-16,5-5 0 15,1-6 0-15,4-18 1 16,6 11-1-16,-6-11 1 16,23-28-1-16,-9 3 0 15,5-5 1-15,-3-6-1 16,1-1 1-16,-1 1-1 0,-1 5 1 15,-5 6-1-15,-5 4 0 16,2 7 0-16,-7 14 1 16,13-11-1-16,-13 11 0 15,13 4 0-15,2 1 0 16,4-1 0-16,4 1 0 15,6-2 0-15,2-3 0 16,4-2 0-16,2-1 1 16,-2-4-1-16,-3 0 0 15,-5 1 1-15,-5 0 0 16,-7 2-1-16,-15 4 1 15,0 0-1-15,0 0 1 16,-6 19 0-16,-7 1-1 16,-3 3 1-16,-1 6-1 0,0 5 1 15,3 4-1-15,4-1 1 16,4-2-1-16,7-7 1 15,7-6-1-15,9-10 0 16,4-9 0-16,4-13 0 16,0-7 1-16,2-10-1 15,-4-5 0-15,-6-5 0 16,-4-2 1-16,-7-1-2 15,-5 2 0-15,-5 2-2 16,-8 2-1-16,4 15-12 16,-13-11-23-16,11 17-1 15,-5-3-3-15,15 16 1 16</inkml:trace>
  <inkml:trace contextRef="#ctx0" brushRef="#br4" timeOffset="1.10567E6">12984 15435 47 0,'0'0'38'0,"-29"-5"0"16,11 12 0-16,-14-10-29 16,7 13-3-16,-10-2-1 15,5 9 0-15,0 1 0 16,2 7-3-16,4-1 0 15,5 7-1-15,8-1 1 0,8 2-3 16,7-4 2-16,10-4-2 16,12-10 0-16,10-11-1 15,15-9-2-15,1-22-3 16,20 2-27-16,-10-26-3 15,10-1-3-15,-10-15 2 16</inkml:trace>
  <inkml:trace contextRef="#ctx0" brushRef="#br4" timeOffset="1.10601E6">13276 15059 62 0,'-24'9'39'16,"-10"6"-1"-16,9 23 2 16,-12 5-34-16,12 12-2 15,5 4-2-15,7 8 1 16,0-2-1-16,7-1-1 0,3-7 0 15,5-6 0-15,3-11 0 16,2-7-2-16,2-10 3 16,1-10-3-16,2-11 1 15,2-9 1-15,-4-8 0 16,4-5-1-16,-2-7 0 15,-1-2 2-15,2 0-3 16,0 1 2-16,-2 6-1 16,2 3 0-16,-1 10-1 15,-1 10 2-15,1 8-3 16,-3 11-1-16,3 6 0 15,-2 3-2-15,9 8-3 16,-9-16-16-16,17 11-15 16,-5-19-2-16,10 1 2 0,-3-21 1 15</inkml:trace>
  <inkml:trace contextRef="#ctx0" brushRef="#br4" timeOffset="1.10643E6">13560 15488 44 0,'-28'-7'38'0,"6"15"4"16,-8-4-3-16,10 13-21 15,-3-2-13-15,3 9-2 16,5 0 0-16,6 5-2 16,5 0 1-16,5-1-3 15,7-4 2-15,7 0 0 16,6-7-1-16,5-4 0 0,1-8 1 15,3-8-1-15,-1-6 0 16,2-9 0-16,-6-5 0 16,-4-6 0-16,-3-7 0 15,-3-1 1-15,-4-2-1 16,-6 1 1-16,-2 4-1 15,-6 3 1-15,1 8-1 16,-3 6 2-16,0 7-2 16,5 10 0-16,0 0 0 15,-12 4 1-15,12-4-1 16,3 19 0-16,4-9 0 15,-7-10 0-15,21 17 0 16,-8-10 1-16,0-2-2 16,-13-5 0-16,17 6-4 0,-17-6-13 15,0 0-20-15,0 0-2 16,0 0 0-16,-17-17-2 15</inkml:trace>
  <inkml:trace contextRef="#ctx0" brushRef="#br4" timeOffset="1.10692E6">13660 14994 42 0,'-15'-9'36'16,"15"9"2"-16,0 0-3 16,-10 26-24-16,-1-11 0 15,8 17-3-15,-9 4-2 16,5 15 0-16,-6 7-2 0,3 11 1 15,-1 5-3-15,1 5-1 16,2-1 0-16,-1-1-1 16,5-8 0-16,3-9-2 15,-1-7-1-15,2-17-5 16,11 4-14-16,-13-27-19 15,11-1 1-15,-9-26-2 16,13 0 1-16</inkml:trace>
  <inkml:trace contextRef="#ctx0" brushRef="#br4" timeOffset="1.10789E6">13896 15476 33 0,'-6'-19'34'0,"6"19"4"16,-23-12-5-16,13 19-23 15,-18-6-1-15,7 17-1 16,-14-2-1-16,6 9-2 16,-7 2-1-16,5 6-1 15,2-1 0-15,9 3-2 16,9-3 1-16,10-3-2 0,11-6 1 15,13-6 0-15,11-10 0 16,6-7 0-16,5-10-1 16,5-6 0-16,-2-6 0 15,-7-7-1-15,-6-1 1 16,-8-6 0-16,-11 4 0 15,-8 1 1-15,-10 3-2 16,-9 5 3-16,-6 4-2 16,1 7 1-16,-7 6 0 15,1 7 0-15,5 5-1 16,2 6 1-16,6 0-1 15,8 2 1-15,8-1 0 16,7-5 0-16,9-1-1 16,7-6 0-16,4-2 0 0,6-4 1 15,-3 2-1-15,-1 2 0 16,-2 2 0-16,-8 5 1 15,-3 4 0-15,-8 6-2 16,-8 4 1-16,-5 5-1 16,-2 1 1-16,-5 1-2 15,-3-1 2-15,1-5-1 16,3-4 1-16,-3-5 0 15,7-12 0-15,0 0 0 16,2-15 1-16,5-7 0 16,2-4 0-16,4-5 1 15,-4-3 0-15,2-1-1 16,-2 3 0-16,-1 4-1 0,-3 2-2 15,-2 4 0-15,5 8-5 16,-6-11-11-16,22 21-17 16,-14-14-5-16,14 12-1 15,-3-7 1-15</inkml:trace>
  <inkml:trace contextRef="#ctx0" brushRef="#br4" timeOffset="1.1081E6">14452 15368 77 0,'-17'24'42'0,"-9"-4"-3"15,11 16 3-15,-8-2-39 16,8 4-2-16,0 5 1 16,5 1-3-16,7-3 1 0,4-4-3 15,6-2-1-15,1-17-3 16,13-2-4-16,-21-16-26 15,34-20-2-15,-17-19-2 16,10 3 3-16</inkml:trace>
  <inkml:trace contextRef="#ctx0" brushRef="#br4" timeOffset="1.10823E6">14416 15121 55 0,'-17'-10'36'16,"-3"5"-1"-16,13 17-1 15,5-1-32-15,2-11-27 16,25 31-9-16,1-18-2 15,14 6 1-15</inkml:trace>
  <inkml:trace contextRef="#ctx0" brushRef="#br4" timeOffset="1.10845E6">14802 15341 68 0,'-25'18'42'16,"6"12"0"-16,-16-8-1 16,11 12-32-16,-8-5-4 15,7 5-3-15,5-6 1 16,6 0-3-16,11-5 1 15,7-8-3-15,14-6 2 16,5-10-5-16,11-6 1 16,4-11-2-16,20 5-20 15,-18-19-14-15,10 4-1 0,-15-8-1 16,-3 5 1-16</inkml:trace>
  <inkml:trace contextRef="#ctx0" brushRef="#br4" timeOffset="1.10914E6">12287 16158 59 0,'-2'-10'39'16,"3"20"-1"-16,-11 6-1 0,4 17-36 15,-7 9 1-15,1 15-1 16,-5 6 0-16,1 5 0 16,-1 1 1-16,3-7 0 15,1-9 0-15,7-6-1 16,0-16 1-16,6-12 0 15,0-19-1-15,14-8 0 16,0-19 1-16,1-13-1 16,2-10 1-16,3-9 0 15,-2-9 0-15,3-4 0 16,-2 1-1-16,-1 6 0 15,2 12 0-15,-6 9 0 16,0 13 0-16,-3 16-1 16,5 21 0-16,-4 16 0 0,1 15 1 15,-1 12-1-15,0 13 0 16,7 8 0-16,-2 1-1 15,2 3-1-15,3-6 0 16,-1-10-3-16,5-4-5 16,-10-27-19-16,12 3-12 15,-15-26-1-15,1 0 0 16</inkml:trace>
  <inkml:trace contextRef="#ctx0" brushRef="#br4" timeOffset="1.10935E6">12324 16460 52 0,'-10'3'41'0,"10"-3"0"16,0 0-1-16,18-13-22 0,15 0-18 16,9-2-1-16,9-6 0 15,7 2-2-15,1-1 0 16,5 10-6-16,-11-9-10 15,5 19-20-15,-15-2 0 16,0 12 0-16,-15-3 2 16</inkml:trace>
  <inkml:trace contextRef="#ctx0" brushRef="#br4" timeOffset="1.10975E6">12917 16398 38 0,'0'0'36'0,"0"0"1"16,-18-23-2-16,18 23-25 16,-12-15-2-16,12 15 0 15,-19-5-1-15,9 13-1 16,-9 6-2-16,1 9 1 0,-3 5-2 15,0 6 0-15,0 3-2 16,7 1 1-16,4-2-1 16,9-6-1-16,9-10 0 15,14-12-1-15,15-9-1 16,9-14-2-16,10-4-1 15,1-15-4-15,17 10-17 16,-17-17-13-16,8 13-3 16,-19-5 3-16,-2 16 22 15,-16-2 15-15,-11 8 3 16,-7 12 5-16,-10-1 17 15,-12 5 16-15,-6 2 1 16,7 19-1-16,-10-10-19 16,7 12-15-16,1-2-2 0,3 5 0 15,5 0-3-15,1-4 0 16,6 1-3-16,-1-9 0 15,11 0-7-15,-12-19-15 16,17-6-15-16,-8-14-1 16,10 1 1-16</inkml:trace>
  <inkml:trace contextRef="#ctx0" brushRef="#br4" timeOffset="1.10987E6">13238 16121 53 0,'-17'-28'37'15,"-1"6"-4"-15,8 11-9 16,-2 13-54-16,12-2-6 0,13 14-1 15,2-6 0-15</inkml:trace>
  <inkml:trace contextRef="#ctx0" brushRef="#br4" timeOffset="1.11033E6">13955 16273 49 0,'-24'-10'39'15,"2"8"0"-15,-12-16 0 16,10 12-31-16,-13-7-2 16,4 10-1-16,-8 6 0 0,2 9-3 15,1 15 1-15,3 4-1 16,4 13-1-16,7 1 0 15,10 2 0-15,7-3 0 16,16-13 0-16,13-8 0 16,11-18 1-16,8-17-1 15,7-17 0-15,5-16 1 16,-1-15-1-16,0-8 0 15,-7-3 0-15,-10-1 0 16,-6 4-1-16,-9 10 1 16,-5 7-1-16,-8 13 0 15,-6 17 1-15,-1 21-1 16,-8 10 1-16,2 25-1 15,-3 15 1-15,2 8-1 16,-2 13-1-16,4 4-2 0,5 4-3 16,-2-17-9-16,19 16-10 15,-17-41-7-15,26 8-10 16,-9-23-2-16,15-5 1 15</inkml:trace>
  <inkml:trace contextRef="#ctx0" brushRef="#br4" timeOffset="1.11047E6">14201 16535 85 0,'-18'13'42'0,"-8"-18"-1"16,8 7-6-16,18-2-49 16,-24-33-14-16,31 17-15 15,1-18-1-15,20 3 1 16</inkml:trace>
  <inkml:trace contextRef="#ctx0" brushRef="#br4" timeOffset="1.12294E6">23372 14853 42 0,'-25'-9'33'0,"-12"3"2"16,1 11-1-16,-15 2-28 16,5 14-1-16,-12 4-1 15,3 12 0-15,-5 7-1 16,8 6 1-16,0-2-3 15,14 2 0-15,8-5 0 16,15-7 0-16,14-5-1 16,13-6-2-16,20-7-3 15,7-18-9-15,19 9-21 16,-1-14-1-16,13 4 1 15,0-12-2-15</inkml:trace>
  <inkml:trace contextRef="#ctx0" brushRef="#br4" timeOffset="1.12367E6">23438 15113 29 0,'-22'-10'34'0,"9"11"0"16,-8-2-1-16,4 11-17 0,-11-4-10 15,9 10-1-15,-5-2-1 16,4 9-1-16,1-1-1 16,4 1 0-16,2 2 0 15,4-3-1-15,7-4-1 16,2-5 1-16,0-13-1 15,24 8 1-15,-8-16-1 16,6-4 0-16,1-6 1 16,1-5-1-16,-3 1 1 15,1 0-1-15,-6 2 1 16,-3 4 0-16,-5 4-1 15,-8 12 1-15,0 0-1 16,0 0 0-16,-1 10 1 16,-2 2-1-16,-1 3-1 0,1-1 1 15,3-2 0-15,2 0-1 16,-2-12 1-16,19 9-1 15,-1-12 0-15,5-8 1 16,3-1-1-16,0-2 1 16,2-5-1-16,-3 4 1 15,-2 2 1-15,-6 2-1 16,-5 5 1-16,-12 6-1 15,12 7 1-15,-12 5 0 16,-3 3-1-16,-2 0 1 16,1-2-1-16,-1 0 1 15,0-1-1-15,5-12 1 16,-5 11 1-16,5-11-1 0,0-11 0 15,1 1 1-15,2-3-1 16,1-4 0-16,-2 0 0 16,3 0 0-16,-1 3-1 15,1 2 0-15,-5 12-2 16,13-20-2-16,3 17-4 15,-8-11-28-15,13 6 0 16,-1-13-2-16,8 4 1 16</inkml:trace>
  <inkml:trace contextRef="#ctx0" brushRef="#br4" timeOffset="1.12415E6">23929 14707 65 0,'-26'35'35'0,"10"12"0"16,-4-2-2-16,8 13-28 16,0-6-1-16,6 6-2 15,-1-5 1-15,3 1-1 16,1-11-1-16,3-3 0 15,3-13-1-15,-3-5 2 16,2-9-1-16,-2-13 0 16,0 0 0-16,9-26 0 15,-6 3 0-15,1-5 0 16,-1-6 0-16,4-2-1 15,-2 1 0-15,6 2 0 16,-2 7 0-16,4 6-1 0,0 6 1 16,-1 11 0-16,5 8-1 15,-2 7 1-15,-2 9-1 16,1 2 0-16,-2 5 1 15,-2 3-1-15,-4 0 0 16,-4-2 1-16,-4-2-1 16,-6-3 1-16,-4-4-1 15,-4-5 1-15,-2-3-2 16,-3-10 1-16,2-3-3 15,1-12-2-15,18 13-13 16,-14-30-16-16,20 14 0 16,-2-13-2-16,16 9 2 15</inkml:trace>
  <inkml:trace contextRef="#ctx0" brushRef="#br4" timeOffset="1.1248E6">24174 14999 52 0,'0'0'38'16,"-17"-3"-2"-16,8 13 0 15,-11-5-21-15,4 11-9 16,-6 1-2-16,6 6-1 16,-4 5-1-16,5 4 0 15,2 0-1-15,6 1 1 16,6-2-2-16,6-4 1 15,9-7-2-15,5-8 1 16,8-10-1-16,3-11 0 16,6-11 0-16,-6-7 0 0,3-5 1 15,-9-7-1-15,-1 1 0 16,-9-4 1-16,-6 7 1 15,-6 1 0-15,-6 9 0 16,-1 4 1-16,-4 6-1 16,9 15 1-16,-16-8-1 15,16 8 0-15,-9 14 0 16,11-1 0-16,2 0-1 15,7 4 0-15,1-2 0 16,4 2 0-16,1-2 0 16,1 0 0-16,-1-3 1 15,0 0-1-15,-3 0 0 16,-4-3 0-16,-10-9 1 15,11 21-1-15,-11-9 0 16,-4 2 1-16,-2 2-1 0,-2 1 0 16,-1-3 0-16,1 2 0 15,-1-3 0-15,9-13 0 16,0 0 0-16,0 0 0 15,0-13 0-15,9-7 1 16,5-7-1-16,-1 0 1 16,3-2 0-16,-2 1 0 15,0 8 1-15,0 5-1 16,-4 11 0-16,-10 4-1 15,9 26 1-15,-11 5-1 16,0 9-1-16,-3 2-2 16,3 8-2-16,-5-15-12 15,16 12-16-15,-12-22-6 16,13-1-2-16,-10-24 0 0</inkml:trace>
  <inkml:trace contextRef="#ctx0" brushRef="#br4" timeOffset="1.12523E6">23494 15574 58 0,'0'0'37'16,"-11"-1"0"-16,11 1-1 15,-7 14-30-15,8 0-3 16,-2 4-1-16,2 11 1 16,-2 7-2-16,1 5 0 15,-2 4-1-15,0 4 0 16,4-2-1-16,0-5-2 0,4-1-5 15,-7-17-29-15,14-1 1 16,-13-23-2-16,20 13 0 16</inkml:trace>
  <inkml:trace contextRef="#ctx0" brushRef="#br4" timeOffset="1.12557E6">23490 15581 64 0,'-13'-14'38'15,"13"14"0"-15,0 0 0 16,0 0-32-16,11-8-5 16,7 7 1-16,4-3-1 0,6 3 1 15,2-1 1-15,5 5-2 16,-2 1 1-16,-1 7-2 15,-6 7 1-15,-4 7-1 16,-7 9 1-16,-5 6-1 16,-12 6 1-16,-10 3-3 15,-5 3 2-15,-3 0-1 16,-5-6 0-16,0-6-1 15,2-6-2-15,1-17-3 16,17 1-18-16,-4-29-13 16,18-2 0-16,0-24 0 15,14 0 1-15</inkml:trace>
  <inkml:trace contextRef="#ctx0" brushRef="#br4" timeOffset="1.12576E6">23898 15589 62 0,'3'22'38'0,"-16"-2"1"16,6 19 0-16,-20-4-32 15,15 9-2-15,-4-1-3 16,7 1 1-16,2-1-3 16,3-7-1-16,4-3-1 15,1-13-4-15,11 5-13 16,-12-25-18-16,21 2 0 15,-13-19-3-15,11-1 2 16</inkml:trace>
  <inkml:trace contextRef="#ctx0" brushRef="#br4" timeOffset="1.1259E6">23896 15558 50 0,'-8'-22'36'16,"-1"0"-2"-16,8 11-1 16,1 11-31-16,-7-14-12 15,21 19-22-15,0-3-3 16,11 10 1-16,-5-4-2 15</inkml:trace>
  <inkml:trace contextRef="#ctx0" brushRef="#br4" timeOffset="1.12627E6">24221 15682 64 0,'-29'9'39'16,"3"12"0"-16,-12-8-1 15,10 11-31-15,-10-3-3 16,6 9 0-16,2 0-2 15,6 2 0-15,6-1 0 16,12 1-1-16,7-4-1 16,6-3 0-16,12-7 0 15,7-7 0-15,8-9-1 16,3-9 1-16,0-9-1 15,0-7 1-15,-4-6-1 16,-6-4 1-16,-6-5 0 16,-10 0-1-16,-9 0 1 15,-8 1 0-15,-4 6 0 16,-5 1 0-16,-5 9-1 0,0 5-1 15,3 10-1-15,0 0-3 16,12 21-12-16,-8-11-19 16,20 11-2-16,-7-15 0 15,27 16 0-15</inkml:trace>
  <inkml:trace contextRef="#ctx0" brushRef="#br4" timeOffset="1.12672E6">24487 15596 69 0,'-19'6'39'0,"3"14"-2"15,-7-8 1-15,9 17-33 0,-4 5-4 16,2 5 1-16,-4 4-2 15,1 5 0-15,1-1 0 16,1-6-1-16,3-1-2 16,0-15-2-16,9-2-4 15,-5-26-15-15,10 3-13 16,7-20 0-16,9 5 18 15,-14-20 9-15,7 2 5 16,-3-7 4-16,-3-3 6 16,8 17 15-16,-16-10 17 15,9 20-2-15,-17-10-15 16,13 26-7-16,0 0-3 0,-6 24-3 15,3-4-1 1,5 9-2-16,2 1-2 0,6 1 0 16,6-3-2-16,6-7 0 15,7-6-1-15,4-12-3 16,8 1-3-16,-8-23-17 15,11 12-14-15,-10-17 0 16,7 7-1-16,-16-12 1 16</inkml:trace>
  <inkml:trace contextRef="#ctx0" brushRef="#br4" timeOffset="1.1269E6">24638 15684 65 0,'-21'-7'38'0,"11"16"0"16,-9-6 0-16,13 13-30 15,-4 3-4-15,6 7-2 16,3 3 0-16,1 5-1 0,0 1-1 15,2-2-1-15,5-1-1 16,-4-9-2-16,8 3-6 16,-11-26-28-16,14 11 0 15,-8-24-1-15,10-1 0 16</inkml:trace>
  <inkml:trace contextRef="#ctx0" brushRef="#br4" timeOffset="1.12704E6">24646 15400 49 0,'0'0'26'16,"0"0"-25"-16,-10 0-1 16,13 14-29-16,3 0-2 15</inkml:trace>
  <inkml:trace contextRef="#ctx0" brushRef="#br4" timeOffset="1.12752E6">24841 15672 55 0,'0'0'38'0,"-28"-3"0"15,15 10-1-15,-11-5-29 16,6 11-2-16,-1 3-2 16,4 9 0-16,-1 2-1 15,7 4-2-15,6 0 0 16,7-4 0-16,8-7 0 15,8-6-1-15,5-13 0 16,4-11 0-16,4-11 0 16,-1-11 1-16,-1-8-1 15,-2-8 1-15,-6-2 0 16,-5-2 0-16,-7 0 0 15,-1 2 0-15,-3 8-1 16,-5 7 2-16,-6 10-2 16,0 9 1-16,4 16-1 15,-15 5 1-15,5 18-1 0,1 10-1 16,2 8 0-16,-1 6-3 15,6 11 0-15,-3-7-4 16,16 15-11-16,-13-21-21 16,19 5 0-16,-7-14 1 15,11-1 0-15</inkml:trace>
  <inkml:trace contextRef="#ctx0" brushRef="#br4" timeOffset="1.12792E6">25154 15707 58 0,'-11'5'37'16,"-6"-5"-1"-16,7 13 0 0,-5-6-30 16,15 6-1-16,0-13 0 15,19 17-1-15,-5-12-1 16,4-3 0-16,2-5 1 15,3-2-2-15,-2-5 1 16,1-2-1-16,-8-5-1 16,0 0 0-16,-4-4-1 15,-3 0 1-15,-5-2 0 16,-4 5 0-16,-3-1 0 15,-6 7 0-15,-3 6 0 16,-3 7 0-16,-9 7-1 16,-1 10 0-16,-2 8 0 15,4 6-1-15,1 2 1 16,5 0-1-16,6-2 0 0,13-4 2 15,8-5-1-15,11-9 0 16,5-4-1-16,0-11-5 16,11 9-12-16,-17-22-18 15,11 11-4-15,-14-12-3 16,1 5 0-16</inkml:trace>
  <inkml:trace contextRef="#ctx0" brushRef="#br4" timeOffset="1.13103E6">23109 16450 42 0,'0'0'37'16,"0"0"2"-16,0 12-3 15,-12-4-23-15,9 15-8 16,-3 3-3-16,1 10 0 15,-3 3 0-15,1 5-1 0,-1-1-3 16,1-1-2-16,8 4-20 16,-8-17-13-16,11 1-1 15,-8-19 1-15</inkml:trace>
  <inkml:trace contextRef="#ctx0" brushRef="#br4" timeOffset="1.1312E6">23028 16596 53 0,'-19'-14'38'15,"19"14"-2"-15,-21 0 1 16,21 0-30-16,4 18-4 16,7-10-1-16,14-3-4 15,2-17-24-15,26 11-11 0,3-16-1 16,15 4-1-16</inkml:trace>
  <inkml:trace contextRef="#ctx0" brushRef="#br4" timeOffset="1.13191E6">23600 16325 53 0,'-9'-18'38'15,"9"18"-1"-15,-17 1-1 16,13 9-33-16,-10 6 1 16,5 11-3-16,-4 5 2 15,2 10-2-15,-1 6 0 16,4 3 0-16,-1-2 0 15,8-1 1-15,2-8-1 0,8-7 0 16,3-11-1-16,7-11 1 16,3-14 0-16,6-7 0 15,-1-12 0-15,2-3 1 16,-1-7-1-16,-6-1 0 15,-1 1 0-15,-6 5 0 16,-2 7 0-16,-7 7-1 16,-6 13 1-16,2 10-1 15,-4 10 1-15,-2 8-1 16,3 4 0-16,-2 3 1 15,5 0-1-15,-1-2 0 16,5-5 0-16,3-8 1 16,2-7-1-16,6-10 0 15,1-6 1-15,2-9-1 0,-1-10 1 16,0-1-1-16,1-10 0 15,1-4 0-15,-4-2 0 16,0-5-2-16,-2 0-1 16,-2 0 1-16,3 10-4 15,-8-8-5-15,16 22-23 16,-17-10-4-16,9 20-3 15,-11-4 3-15</inkml:trace>
  <inkml:trace contextRef="#ctx0" brushRef="#br4" timeOffset="1.13253E6">24199 16553 24 0,'-6'-17'36'0,"6"17"1"0,-14-11 0 16,14 11-17-16,-28 4-13 16,14 5-1-16,-12 3-1 15,-1 10-1-15,-1 3-1 16,3 8 0-16,-2 0-1 15,4 3 0-15,6-3 0 16,7-2-1-16,9-6 0 16,7-7 1-16,7-8-2 15,9-7 1-15,7-8 0 16,3-5-1-16,2-6 1 15,-1-6-1-15,1-1 1 16,-3-2-1-16,-5 2 1 0,-8 5-1 16,-4 3 0-16,-8 4 0 15,-6 11 1-15,0 0-1 16,-5 12 0-16,1 3 0 15,-2 6-1-15,1-3 0 16,5 5 0-16,5-7-2 16,9-2-1-16,2-14-2 15,16 3-8-15,-8-29-19 16,21 7-3-16,-10-19-2 15,7 3 2-15</inkml:trace>
  <inkml:trace contextRef="#ctx0" brushRef="#br4" timeOffset="1.13271E6">24572 16251 42 0,'-16'-16'35'0,"3"22"0"0,-10 5-2 16,9 30-18-16,-13-1-8 16,10 19-3-16,-4 2-2 15,7 5-3-15,4 0 1 16,1-3-4-16,12-1-1 15,-8-18-26-15,17 2-4 16,-5-22-1-16,9-4 0 16</inkml:trace>
  <inkml:trace contextRef="#ctx0" brushRef="#br4" timeOffset="1.13292E6">24340 16495 62 0,'-14'9'37'15,"3"-10"0"-15,11 1 1 16,0 0-36-16,27 3-1 16,5-7-1-16,2-5-3 15,19 14-25-15,-11-15-7 16,9 11-3-16,-9-7 1 15</inkml:trace>
  <inkml:trace contextRef="#ctx0" brushRef="#br4" timeOffset="1.13348E6">24608 16640 43 0,'-21'13'39'16,"12"6"-1"-16,9-19 0 15,-3 20-20-15,15-20-15 16,9-4-2-16,2-5 1 15,7 1 0-15,-2-5-1 16,-2-3 0-16,-5-2 0 16,0 0 0-16,-8 1 0 15,-8 1 0-15,-5-1-1 16,-10 4 1-16,1 4 0 15,-6 4-1-15,-4 6 0 16,-1 7 0-16,-2 7 0 16,-2 6 1-16,6 5-1 15,2 0 0-15,6 4-1 0,7-5 1 16,12-2 0-16,9-9 0 15,10-4 0-15,7-9 0 16,6-8 0-16,2-2 0 16,-4-4 0-16,-1 0 0 15,-8 1 0-15,-6 2 1 16,-7 6-1-16,-17 4 1 15,9 4-1-15,-12 8 0 16,-7 5 0-16,-1 0 0 16,-2 5 0-16,-1-1 0 15,1 0 0-15,1-4-1 16,4-3 1-16,8-14 0 15,0 0 0-15,0 0 1 16,7-23-1-16,4 1 1 0,3-7-1 16,0-3 1-16,4-5-3 15,-1-7-5-15,12 16-18 16,-19-12-14-16,7 11-2 15,-10 2 0-15</inkml:trace>
  <inkml:trace contextRef="#ctx0" brushRef="#br4" timeOffset="1.13438E6">21503 17504 25 0,'-6'-20'36'0,"4"5"1"16,-10-6-2-16,7 7-18 15,-17-2-7-15,7 7 0 16,-13 1-3-16,0 8-1 15,-10 7-2-15,-5 11 0 0,-7 10-1 16,-2 9-1-16,52-37 0 16,-52 54 0-16,52-54-1 15,-52 67 0-15,52-67 1 16,-34 74 0-16,34-74-1 15,-15 75-1-15,15-75-1 16,15 63-3-16,-15-63-3 16,42 47-20-16,-42-47-11 15,75 34-1-15,-75-34-2 16</inkml:trace>
  <inkml:trace contextRef="#ctx0" brushRef="#br4" timeOffset="1.13478E6">21812 17579 52 0,'2'-13'38'16,"-7"-1"0"-16,12 4 0 16,-15-4-31-16,8 14-4 15,0 0 1-15,0 0 0 16,-21 18 0-16,7 11 0 15,14-29 0-15,0 0-2 16,-32 73 2-16,32-73-1 16,-21 71-1-16,21-71-2 15,-15 78 1-15,15-78 0 16,-4 65 1-16,4-65-3 15,16 49 2-15,-16-49-2 0,0 0 0 16,54 37 3-16,-44-39-2 16,40-15 0-16,0-24-1 15,0-19 2-15,-20-18-2 16,-11-1 0-16,-28 11 0 15,-12 19-1-15,-12 17 0 16,-4 9-2-16,8 14-2 16,-4 4-10-16,29 20-16 15,-6-1-6-15,24 9-4 16,4-3 2-16</inkml:trace>
  <inkml:trace contextRef="#ctx0" brushRef="#br4" timeOffset="1.13525E6">22191 17874 53 0,'0'0'38'0,"0"0"-1"16,0 0-1-16,-52 7-20 15,52-7-17-15,0 0 3 16,0 0 1-16,0 0 0 15,0 0-1-15,0 0 0 16,0 0-1-16,64-25 1 16,-64 25-1-16,0 0 1 0,0 0 0 15,55 24-2-15,-55-24 2 16,0 0 1-16,12 49-1 15,-12-49-1-15,-10 43 1 16,10-43 0-16,-19 46-1 16,19-46 0-16,-21 45 1 15,21-45-2-15,0 0 1 16,-17 51 3-16,17-51-4 15,0 0 1-15,0 0-1 16,0 0 0-16,0 0-6 16,61 15-8-16,-61-15-13 15,0 0-16-15,69-8 0 0,-69 8-5 16</inkml:trace>
  <inkml:trace contextRef="#ctx0" brushRef="#br4" timeOffset="1.13595E6">23095 17529 56 0,'-1'-14'38'0,"6"4"-1"16,-8-5-5-16,3 15-25 15,0 0-2-15,12 23-1 0,-10 0-2 16,-2-23 1-16,0 0-2 15,3 66 0-15,-3-66 0 16,2 63-1-16,-2-63-2 16,2 70-7-16,-2-70-29 15,9 73-2-15,-9-73 0 16,5 54 2-16</inkml:trace>
  <inkml:trace contextRef="#ctx0" brushRef="#br4" timeOffset="1.13614E6">23117 17901 62 0,'0'0'38'0,"0"0"0"0,-28-48-1 16,28 48-29 0,0 0-3-16,0 0-3 0,-14-46 2 15,14 46-1-15,38-31-6 16,14 9-7-16,5 14-28 15,22-5-1-15,7-4-2 16,8-2 1-16</inkml:trace>
  <inkml:trace contextRef="#ctx0" brushRef="#br4" timeOffset="1.13677E6">24267 17333 64 0,'-8'-13'39'0,"8"13"-1"16,-15-11-9-16,11 22-23 15,-5 5-4-15,2 13 2 16,-1 8-2-16,1 9 0 15,-2 10-1-15,9-56 1 0,-9 65-1 16,9-65 0-16,-6 80 1 16,6-80-2-16,-5 83 1 15,5-83-3-15,1 83 0 16,-1-83-5-16,7 63-29 15,-7-63-5-15,11 55 0 16,-11-55 3-16</inkml:trace>
  <inkml:trace contextRef="#ctx0" brushRef="#br4" timeOffset="1.13699E6">24231 17929 51 0,'0'0'38'0,"-16"-56"0"15,16 56 0-15,0 0-19 0,-7-58-13 16,12 30-2-16,10 8-1 15,9-7-2-15,11 12 1 16,9-2 0-16,11-3-1 16,6 1-2-16,0-6-2 15,7 8-7-15,-15-5-26 16,4 3-3-16,-14-6-2 15,-3 9 0-15</inkml:trace>
  <inkml:trace contextRef="#ctx0" brushRef="#br4" timeOffset="1.13726E6">24736 17213 41 0,'-19'-1'40'15,"7"11"2"-15,-11-2-1 16,11 18-15-16,-4-2-20 15,2 4-2-15,0 11 0 16,0 6-1-16,0 8 1 16,2 4-2-16,12-57-1 15,-10 70 0-15,10-70 1 16,-9 77-1-16,9-77-1 15,1 82-2-15,-1-82-3 16,4 82-10-16,-4-82-19 16,13 68-9-16,-13-68 0 15,11 59-2-15</inkml:trace>
  <inkml:trace contextRef="#ctx0" brushRef="#br4" timeOffset="1.13777E6">24770 17951 45 0,'11'-44'40'0,"-11"44"0"0,0 0-1 15,0 0-19-15,0 0-14 16,0 0-3-16,0 0-1 15,0 0 0-15,22-46 0 16,-22 46-1-16,0 0 1 16,0 0 0-16,0 0-3 15,51-20 3-15,-51 20 0 16,0 0-1-16,0 0 1 15,0 0 0-15,0 0 0 16,5 52-2-16,-5-52 1 16,0 0-1-16,-38 56 2 15,38-56-3-15,-27 42 1 16,27-42 0-16,0 0 1 15,-21 50 1-15,21-50-1 0,0 0-1 16,0 0 0-16,0 0 0 16,0 0-1-16,52 27-4 15,-52-27-8-15,0 0-12 16,57-14-14-16,-57 14-4 15,0 0-1-15,49-25 1 16</inkml:trace>
  <inkml:trace contextRef="#ctx0" brushRef="#br4" timeOffset="1.13916E6">25275 17434 65 0,'-4'-15'36'0,"4"15"-12"15,-8-12 3-15,8 12-15 16,-7-15-2-16,7 15-4 16,-4-19 0-16,4 19-1 15,-5-18-1-15,5 18 0 16,-3-15-1-16,3 15 0 15,0 0 0-15,-13-2-1 0,1 6 0 16,12-4-1-16,-26 15-1 16,14-6 2-16,-6-1-2 15,-1 2 0-15,2-3 0 16,-1 0 0-16,4-1 0 15,0 5-1-15,14-11 2 16,-18 21-1-16,12-4 0 16,2-1 1-16,-1 6-1 15,-1-1 1-15,-2 2-1 16,-1 1 1-16,-1 1-1 15,1 0 1-15,0 1-1 16,-1-3 1-16,10-23-1 16,0 0 0-16,0 0 1 0,0 0-2 15,-14 57 2 1,14-57-1-16,0 0 0 0,0 0-1 15,0 48 1-15,0-48 0 16,0 0 1-16,0 0-1 16,7 52 0-16,-7-52 1 15,0 0-1-15,0 0 1 16,15 47 0-16,-15-47 0 15,0 0 0-15,0 0-3 16,0 0 3-16,34 44 0 16,-34-44-1-16,0 0 0 15,0 0 0-15,48 14 0 16,-48-14 0-16,0 0 3 15,0 0-3-15,62-8-1 0,-62 8 1 16,0 0 1 0,51-22-1-16,-51 22 0 0,0 0 0 15,28-27 0-15,6-1 0 16,-5 5 0-16,-8-5 0 15,5 2 0-15,-11-10 0 16,6 9 0-16,-10 5 0 16,-11 22 1-16,16-21-1 15,-9 6 0-15,-1 3 0 16,-2-3-1-16,-2 0 1 15,1-1 1-15,-2 1-1 16,-2-4 0-16,0 0 0 16,-1 1 0-16,2 0 0 15,-1 3 0-15,1 2 0 16,-2 2 0-16,2-1 0 0,0 12 0 15,-1-17 0-15,1 17 0 16,-6-14 0-16,6 14 0 16,-8-15 0-16,8 15 0 15,-12-16 0-15,12 16 0 16,-12-16 0-16,12 16 1 15,-11-15-1-15,11 15 0 16,-16-13 0-16,16 13 0 16,-21-13 1-16,11 9-1 15,-2-1 0-15,-1 0 0 16,2 3 0-16,-2 4 0 15,1 7-1-15,0 1 0 16,1 9-3-16,-6 1-3 16,13 11-9-16,-19-5-6 0,23 8-3 15,-21-15-5-15,28 0-1 16,-7-19-4-16,0 0-2 15</inkml:trace>
  <inkml:trace contextRef="#ctx0" brushRef="#br4" timeOffset="1.14273E6">11166 17374 31 0,'4'-11'35'0,"1"-2"4"15,-1 3-2-15,-5-6-19 16,1 16-13-16,0 0 0 0,0 0 1 15,1 26-2-15,2 3 1 16,-8 15-1-16,5-44 0 16,-3 68-1-16,3-68 0 15,-8 95 1-15,1-39-1 16,0 6 0-16,-1 2-2 15,1 0 0-15,0-14-3 16,0 1-5-16,3-4-2 16,8-2-28-16,-4-45-5 15,3 66-1-15,-3-66 0 16</inkml:trace>
  <inkml:trace contextRef="#ctx0" brushRef="#br4" timeOffset="1.14295E6">11232 17951 65 0,'0'0'42'0,"-5"-48"-1"16,5 48 1-16,0 0-31 16,0 0-7-16,23-36-3 15,12 20 1-15,11-3-1 16,12-1-2-16,5-5-1 15,5-12-3-15,5 14-11 16,-12-5-26-16,-15 10 0 16,-13-1-1-16,1 2 1 15</inkml:trace>
  <inkml:trace contextRef="#ctx0" brushRef="#br4" timeOffset="1.14325E6">11857 17294 83 0,'-11'14'42'16,"-11"3"1"-16,9 16-13 16,-10 3-26-16,1 7 1 15,-4 11-1-15,26-54-4 16,-23 69 4-16,23-69-2 15,-20 87 0-15,20-87 0 16,-18 94-1-16,14-44-2 16,2-2 1-16,0-5 1 0,-2 1-5 15,12-3 2-15,-3 2-3 16,-5-43-3-16,11 76-6 15,-11-76-16-15,17 66-14 16,-17-66 2-16,19 40 1 16</inkml:trace>
  <inkml:trace contextRef="#ctx0" brushRef="#br4" timeOffset="1.14397E6">12527 17588 42 0,'-1'-20'36'16,"1"1"2"-16,-7-11-6 16,4 10-25-16,-11 0 0 15,5 4-1-15,-6 0 1 16,-4 6-2-16,-9 3-1 15,0 7 1-15,-7 4-2 16,-6 10 0-16,-4 9 0 16,-1 10 0-16,-5 7 0 0,51-40-3 15,-52 56 3-15,52-56-1 16,-51 73 1-16,51-73-1 15,-52 82 1-15,52-82-2 16,-34 83 1-16,34-83 1 16,-15 72-1-16,15-72-2 15,23 59-1-15,-23-59 0 16,54 40-2-16,-54-40-1 15,85 22-7-15,-36-20-15 16,16-7-17-16,-2-4 1 16,-15-6-4-16,93-34 2 15</inkml:trace>
  <inkml:trace contextRef="#ctx0" brushRef="#br4" timeOffset="1.1447E6">12939 17434 17 0,'6'-19'34'0,"-10"6"2"15,4 13 0-15,-5-25-26 16,5 25-2-16,-12-19 1 16,12 19-1-16,-12-10 0 15,12 10-1-15,-13 6-2 16,6 6 0-16,-6 8-1 15,-1 9-1-15,-2 12 0 16,16-41 1-16,-21 61-2 16,21-61-1-16,-27 88 3 15,13-38-3-15,-3 6 1 16,4 4 0-16,-5 2 0 0,4-12-2 15,-2 3 1-15,3-1-1 16,-1 0-3-16,3-7 2 16,1-1-4-16,10-44-9 15,-3 68-23-15,3-68-4 16,0 0-3-16,0 0 0 15</inkml:trace>
  <inkml:trace contextRef="#ctx0" brushRef="#br0" timeOffset="1.18348E6">9867 17193 30 0,'-15'12'36'15,"15"-12"3"-15,-13 2-2 16,13-2-24-16,7-19-7 15,6 6-1-15,1-9 1 16,12-2-2-16,3-5-1 16,6 3 0-16,6-2-1 15,2 4 0-15,1 4 0 0,-2 5-1 16,-3 6 0-16,-5 15 0 15,-1 3 0-15,-5 2 0 16,-4 5-1-16,-4 3 1 16,-3 1-1-16,-3-1 0 15,-2 5 1-15,-3-2 0 16,-7 6 0-16,-7 9 1 15,-7 5-1-15,-9 9 1 16,-14 3-1-16,-7 8 1 16,-9 4-1-16,51-66 0 15,-60 77-1-15,60-77 1 16,-66 87 0-16,66-87-1 15,-70 88 3-15,70-88-3 16,-67 91 2-16,67-91-1 0,-62 73 0 16,62-73 1-16,-46 71-1 15,46-71 0-15,-37 61-1 16,37-61 1-16,-20 57 1 15,20-57-1-15,4 41 0 16,-4-41-2-16,0 0 3 16,63 23-2-16,-63-23 1 15,81-6 0-15,-32 1 0 16,3-1-1-16,5-2 1 15,2 0 2-15,1 1-3 16,1 1 1-16,1-2 0 16,-4 1 0-16,0 0-1 15,-5 0 0-15,-3 3 0 16,-50 4 0-16,83-6 0 15,-83 6-2-15,60 2 2 0,-60-2 0 16,0 0 0-16,50 4-2 16,-50-4-1-16,0 0-1 15,0 0-11-15,0 0-19 16,0 0-12-16,0 0-1 15,0 0 1-15</inkml:trace>
  <inkml:trace contextRef="#ctx0" brushRef="#br0" timeOffset="1.23377E6">1730 17823 60 0,'-1'-39'39'0,"3"5"0"16,-3 15 0-16,1 19-33 0,0 0 1 16,-10 60-1-16,10-60 1 15,-22 79-5-15,22-79 4 16,-6 66-1-16,6-66 1 15,71-2-3-15,34-61-4 16,57-65-4-16,71-65-8 16,38-81-27-16,57-83-7 15,28-66-1-15,-17-11-1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06T20:43:3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22827 11662 78 0,'-54'-19'40'16,"-2"4"0"-16,-12-5-2 15,4-2-36-15,-9 8-1 16,0 2-2-16,-4 8 1 16,-6 0 0-16,-5 2 0 15,-7 0 0-15,-10 0 1 16,-11 1 0-16,-11-1 0 15,-16 3 1-15,-16-2 0 16,-13 2 1-16,-15 1 0 16,-7 4 0-16,-11-1-1 15,0 3 0-15,-4-1 0 16,9 1-1-16,6-1-1 0,14-3 1 15,8 1-2-15,12-3 1 16,6 1 0-16,2-2-1 16,4 1 1-16,0 2 0 15,-7-2 0-15,-8 4 0 16,-6-2 0-16,-7 2 1 15,-7 0-1-15,-8 2 1 16,-8-1-1-16,-5 3 1 16,-5 1-1-16,4 0 2 15,3 3-1-15,-2 2 0 16,8 3 0-16,6 4 1 15,8 2-1-15,6 4-2 16,6 5 2-16,3 3-3 16,3 6 2-16,7 4-1 0,2 6 1 15,3 5-2-15,2 3 2 16,0 4 1-16,5 3-1 15,4 2 1-15,1 3-1 16,7-3 0-16,5 1 0 16,12 0 0-16,13 1-1 15,14 6 1-15,14 0 0 16,15 1-1-16,17 1 0 15,15 6 1-15,15 0-1 16,12 4 1-16,9 0-1 16,13 1 1-16,10 1-1 15,9 2 1-15,11 1-1 16,9-3 0-16,10-1 0 15,12-4 0-15,13-3 0 0,10-6 0 16,20-4 0-16,15-4 0 16,17-7 0-16,18-4 1 15,15-4-1-15,13-4 1 16,19-5 0-16,8 2-1 15,9-6 0-15,5-1-1 16,8-1 1-16,1-1 0 16,2-1 0-16,2 0 0 15,-4 0 0-15,3 0 0 16,-2-1 1-16,0-2 1 15,5-4-1-15,-2-3 0 16,6-3 0-16,2-5 0 16,6-8 0-16,5-2 0 0,3-8 0 15,3-2 0 1,-1-2 0-16,-1-6 0 0,-4 1-1 15,-1-3 1-15,-7 1 0 16,-10-1-1-16,-11-4 1 16,-13 0 0-16,-10-3 0 15,-15-2 0-15,-17-5 0 16,-10-6 0-16,-12-3 0 15,-10-5 0-15,-8-7 2 16,-6-1-1-16,-4-7 0 16,-5-4 0-16,-3-3 0 15,-9-2 1-15,-5-2 0 16,-14 0-1-16,-9-3-1 15,-11-2 1-15,-15-5 0 16,-13-1 0-16,-12-6 0 16,-11-3 0-16,-7-7 0 0,-9-5 0 15,-7-4 0-15,-6-4 0 16,-8 0 0-16,-7-3 0 15,-9-1 1-15,-5-1-1 16,-15 2 0-16,-7 1 0 16,-11-2 0-16,-9 4-1 15,-9-5 1-15,-8-1-1 16,-3 1 0-16,-6 2 0 15,-1 3 0-15,-8 0 0 16,-1 8 0-16,-9 5 1 16,-7 10 0-16,-13 9 0 15,-15 12-1-15,-21 10 0 16,-18 9-2-16,-19 10 0 0,-8 13-8 15,-17-8-29-15,18 12-1 16,14-5-2-16,35 4-1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12/11/2014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14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0" Type="http://schemas.openxmlformats.org/officeDocument/2006/relationships/image" Target="../media/image13.emf"/><Relationship Id="rId4" Type="http://schemas.openxmlformats.org/officeDocument/2006/relationships/image" Target="../media/image10.emf"/><Relationship Id="rId9" Type="http://schemas.openxmlformats.org/officeDocument/2006/relationships/customXml" Target="../ink/ink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customXml" Target="../ink/ink15.xml"/><Relationship Id="rId7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emf"/><Relationship Id="rId5" Type="http://schemas.openxmlformats.org/officeDocument/2006/relationships/customXml" Target="../ink/ink16.xml"/><Relationship Id="rId4" Type="http://schemas.openxmlformats.org/officeDocument/2006/relationships/image" Target="../media/image1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emf"/><Relationship Id="rId4" Type="http://schemas.openxmlformats.org/officeDocument/2006/relationships/customXml" Target="../ink/ink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customXml" Target="../ink/ink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customXml" Target="../ink/ink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customXml" Target="../ink/ink4.x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customXml" Target="../ink/ink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customXml" Target="../ink/ink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12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2076339"/>
              </p:ext>
            </p:extLst>
          </p:nvPr>
        </p:nvGraphicFramePr>
        <p:xfrm>
          <a:off x="214283" y="685801"/>
          <a:ext cx="8750332" cy="6248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HRT on some </a:t>
                      </a:r>
                      <a:r>
                        <a:rPr lang="en-NZ" sz="32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pages PLUS Mr H’s HDSDRM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maximize our results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Work on our new title page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the final unit will be about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See another take on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That academic freedom is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a valuable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thing for interest.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281120" y="1137600"/>
              <a:ext cx="674640" cy="875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66720" y="1132200"/>
                <a:ext cx="694080" cy="89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57271"/>
          <a:stretch/>
        </p:blipFill>
        <p:spPr>
          <a:xfrm>
            <a:off x="38099" y="72371"/>
            <a:ext cx="4909929" cy="533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3852"/>
          <a:stretch/>
        </p:blipFill>
        <p:spPr>
          <a:xfrm>
            <a:off x="4876800" y="838199"/>
            <a:ext cx="4038600" cy="576942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781520" y="4144320"/>
              <a:ext cx="4122360" cy="1309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6760" y="4138920"/>
                <a:ext cx="4151880" cy="132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11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6200" y="232560"/>
              <a:ext cx="7184520" cy="1164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520" y="217080"/>
                <a:ext cx="7212960" cy="11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04800" y="2819400"/>
              <a:ext cx="8577000" cy="775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120" y="2811840"/>
                <a:ext cx="8606520" cy="79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276840" y="4360680"/>
              <a:ext cx="5383440" cy="47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3520" y="4345200"/>
                <a:ext cx="5411880" cy="50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589280" y="579600"/>
              <a:ext cx="4418280" cy="42825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78480" y="564120"/>
                <a:ext cx="4445280" cy="430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89680" y="1276920"/>
              <a:ext cx="8471160" cy="4180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6720" y="1260360"/>
                <a:ext cx="8487360" cy="420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7328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37240" y="395640"/>
              <a:ext cx="5600880" cy="795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1760" y="380160"/>
                <a:ext cx="5623200" cy="82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128880" y="2474640"/>
              <a:ext cx="4787640" cy="91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5200" y="2459160"/>
                <a:ext cx="4817160" cy="9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82520" y="237960"/>
              <a:ext cx="9032400" cy="50619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7760" y="223560"/>
                <a:ext cx="9051120" cy="50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21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0"/>
            <a:ext cx="7467600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98000" y="2149560"/>
              <a:ext cx="111600" cy="167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8640" y="2143440"/>
                <a:ext cx="131040" cy="18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490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-152400"/>
            <a:ext cx="7696200" cy="710647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461960" y="877320"/>
              <a:ext cx="7149960" cy="5904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52240" y="870840"/>
                <a:ext cx="7170480" cy="592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505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0" y="0"/>
            <a:ext cx="9448800" cy="699447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46200" y="281880"/>
              <a:ext cx="8583840" cy="6475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3240" y="268560"/>
                <a:ext cx="8610480" cy="650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48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133" r="68272"/>
          <a:stretch/>
        </p:blipFill>
        <p:spPr>
          <a:xfrm>
            <a:off x="76200" y="135051"/>
            <a:ext cx="2552776" cy="57323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628976" y="152400"/>
            <a:ext cx="6362624" cy="1006920"/>
            <a:chOff x="76200" y="5736960"/>
            <a:chExt cx="8369760" cy="100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3" name="Ink 2"/>
                <p14:cNvContentPartPr/>
                <p14:nvPr/>
              </p14:nvContentPartPr>
              <p14:xfrm>
                <a:off x="76200" y="5943600"/>
                <a:ext cx="3911760" cy="80028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8204" y="5934240"/>
                  <a:ext cx="3950120" cy="82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4" name="Ink 3"/>
                <p14:cNvContentPartPr/>
                <p14:nvPr/>
              </p14:nvContentPartPr>
              <p14:xfrm>
                <a:off x="4058640" y="5736960"/>
                <a:ext cx="4387320" cy="725040"/>
              </p14:xfrm>
            </p:contentPart>
          </mc:Choice>
          <mc:Fallback xmlns="">
            <p:pic>
              <p:nvPicPr>
                <p:cNvPr id="4" name="Ink 3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9225" y="5731560"/>
                  <a:ext cx="4411944" cy="734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604600" y="1211760"/>
              <a:ext cx="6796080" cy="20800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0200" y="1199880"/>
                <a:ext cx="6814800" cy="20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22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269" t="24959" r="34136" b="5189"/>
          <a:stretch/>
        </p:blipFill>
        <p:spPr>
          <a:xfrm>
            <a:off x="0" y="3313"/>
            <a:ext cx="2987364" cy="586408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592360" y="246240"/>
              <a:ext cx="6403680" cy="6262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7600" y="230400"/>
                <a:ext cx="6423480" cy="628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61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130" t="18369" r="1275" b="3872"/>
          <a:stretch/>
        </p:blipFill>
        <p:spPr>
          <a:xfrm>
            <a:off x="0" y="0"/>
            <a:ext cx="2743200" cy="599440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033640" y="776880"/>
              <a:ext cx="6720840" cy="3414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19960" y="768240"/>
                <a:ext cx="6739920" cy="343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48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0463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09120" y="1797480"/>
              <a:ext cx="8540280" cy="4753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360" y="1783440"/>
                <a:ext cx="8570160" cy="477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88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9869"/>
            <a:ext cx="5029200" cy="69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1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8119"/>
            <a:ext cx="5181600" cy="69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710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1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9185</TotalTime>
  <Words>179</Words>
  <Application>Microsoft Office PowerPoint</Application>
  <PresentationFormat>On-screen Show (4:3)</PresentationFormat>
  <Paragraphs>32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554</cp:revision>
  <dcterms:created xsi:type="dcterms:W3CDTF">2006-08-16T00:00:00Z</dcterms:created>
  <dcterms:modified xsi:type="dcterms:W3CDTF">2014-11-12T00:14:42Z</dcterms:modified>
</cp:coreProperties>
</file>