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563" r:id="rId2"/>
    <p:sldId id="613" r:id="rId3"/>
    <p:sldId id="401" r:id="rId4"/>
    <p:sldId id="604" r:id="rId5"/>
    <p:sldId id="605" r:id="rId6"/>
    <p:sldId id="606" r:id="rId7"/>
    <p:sldId id="607" r:id="rId8"/>
    <p:sldId id="608" r:id="rId9"/>
    <p:sldId id="609" r:id="rId10"/>
    <p:sldId id="610" r:id="rId11"/>
    <p:sldId id="612" r:id="rId12"/>
    <p:sldId id="61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71" autoAdjust="0"/>
    <p:restoredTop sz="94660"/>
  </p:normalViewPr>
  <p:slideViewPr>
    <p:cSldViewPr>
      <p:cViewPr varScale="1">
        <p:scale>
          <a:sx n="70" d="100"/>
          <a:sy n="70" d="100"/>
        </p:scale>
        <p:origin x="1554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18:35.38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15049 1305 62 0,'0'0'35'16,"0"0"1"-16,8-54-2 15,-8 54-16-15,0 0-16 16,0 0 2-16,9-49-1 16,-9 49 1-16,0 0-1 15,0 0 0-15,-5-18 0 16,4 37 0-16,1 15-1 15,0 16-1-15,-1 12 1 16,-5 5-2-16,0 6 1 0,2-3-1 16,-1-9 1-16,0-12-1 15,1-14 0-15,2-13 1 16,2-22-1-16,0 0 1 15,6-26 0-15,4-18 0 16,0-11 0-16,-10 55 0 16,14-73 0-16,-14 73 1 15,13-91-2-15,-6 40 1 16,4-1-1-16,-1-1 1 15,5-1-1-15,1 6 1 16,6-19-1-16,-22 67 1 16,37-102-1-16,-37 102 0 15,49-75 1-15,-49 75-1 16,46-51 0-16,-46 51 0 0,0 0 0 15,64-8 0-15,-64 8 1 16,0 0-1-16,34 66 0 16,-44-19 0-16,2 26 1 15,-16-3-1-15,-7-3 0 16,-7-14-1-16,6-17 1 15,-2-26-1-15,23-3 0 16,11-7 0-16,0 0 1 16,16-3 0-16,6 6 0 15,-2 0 0-15,8 12 0 16,-2 3 0-16,6 10 1 15,-5 2-1-15,-3 7 0 16,0 2-1-16,-5-6-1 16,6 2-3-16,-5-15-4 15,19-9-28-15,-9-11-3 0,10-7 1 16,-7-11 0-16</inkml:trace>
  <inkml:trace contextRef="#ctx0" brushRef="#br0" timeOffset="345">15717 1363 97 0,'-14'7'37'0,"14"-7"0"16,-14 21-2-16,14-21-33 16,22 16 0-16,2-13 0 15,9-2 1-15,4-4-1 16,8-5 1-16,-1-5-1 15,0-4 1-15,-44 17 0 16,0 0-1-16,49-32 1 0,-49 32-1 16,0 0 1-16,0 0-1 15,14-52 0-15,-14 52-1 16,0 0 1-16,-33-15-2 15,-12 17 0-15,1 14 0 16,-9 7-1-16,11 13 2 16,3 7-3-16,17 6 1 15,19-1-2-15,27-14 0 16,22-11-3-16,14-20-4 15,29-14-28-15,4-21-3 16,-36 11 1-16,4-3-1 16</inkml:trace>
  <inkml:trace contextRef="#ctx0" brushRef="#br0" timeOffset="585">16792 882 103 0,'23'-81'42'0,"-23"81"0"16,-15-54-2-16,15 54-38 15,0 0-1-15,-76-8 0 16,76 8 0-16,-65 46-1 16,42-16 0-16,-40 64-1 15,28 21 1-15,7 6-3 16,19 4-1-16,13-33-3 15,11-18-18-15,11-13-16 16,-9-37 3-16,3-10-2 0,-20-14 1 16</inkml:trace>
  <inkml:trace contextRef="#ctx0" brushRef="#br0" timeOffset="752">16492 1325 109 0,'0'0'40'0,"-60"-58"0"15,60 58 0-15,0 0-38 16,-29-50-1-16,29 50-3 15,0 0-4-15,32-53-32 16,-32 53-2-16,62-58 0 16,-62 58-2-16</inkml:trace>
  <inkml:trace contextRef="#ctx0" brushRef="#br0" timeOffset="919">17116 948 114 0,'0'0'44'16,"0"0"-1"-16,0 0-3 15,0 0-42-15,28 54-8 16,-28-54-31-16,0 0-2 16,0 0 1-16,-27 62-1 15</inkml:trace>
  <inkml:trace contextRef="#ctx0" brushRef="#br0" timeOffset="1053">17136 1371 114 0,'-32'7'43'0,"6"0"-1"16,-6-8-2-16,6-12-45 15,26 13-31-15,0 0-5 16,0 0 1-16,0 0-3 16</inkml:trace>
  <inkml:trace contextRef="#ctx0" brushRef="#br0" timeOffset="1621">17814 1038 69 0,'0'0'43'0,"0"0"-4"15,0 0 2-15,0 0-17 0,0 0-23 16,0 0 0-16,0 0 0 15,45-50 0-15,-45 50-1 16,0 0 2-16,51-8-2 16,-51 8 1-16,0 0 1 15,55 7 0-15,-55-7-1 16,0 0 0-16,48 28 1 15,-48-1-1-15,7 21 1 16,-19 9-1-16,-10 11 0 16,-13-1-2-16,-2-14 1 15,5-3-1-15,16-6 0 16,16-20 0-16,13-10-1 15,19-18-1-15,-32 4-3 16,56-28-6-16,-56 28-25 0,83-47-4 16,-83 47 0-16,95-61 1 15</inkml:trace>
  <inkml:trace contextRef="#ctx0" brushRef="#br0" timeOffset="1904">18386 1165 80 0,'69'-76'41'0,"-69"76"0"16,0 0 1-16,56-55-29 15,-56 55-6-15,0 0-2 16,-16 45 0-16,-17 8-4 15,-1 18 0-15,1-1-1 16,13-15 0-16,20-5-1 16,24-10 1-16,12-25 0 15,4-9 0-15,2-13 0 16,0-12 1-16,-42 19 0 0,0 0-1 15,52-57 1-15,-52 57-1 16,25-53-2-16,-25 53-2 16,15-58 1-16,-15 58-1 15,7-55 0-15,-7 55-3 16,1-66-2-16,-1 66-23 15,0 0-8-15,-4-72 2 16,4 72-3-16</inkml:trace>
  <inkml:trace contextRef="#ctx0" brushRef="#br0" timeOffset="2122">18955 894 77 0,'0'0'43'16,"0"0"-1"-16,54-13 1 15,-54 13-24-15,0 0-16 16,0 0-1-16,7 73-1 16,-20-5-1-16,-2 11-4 15,3-7-20-15,16 7-15 16,-4-19-2-16,18-7-2 15,2-19 1-15</inkml:trace>
  <inkml:trace contextRef="#ctx0" brushRef="#br0" timeOffset="2658">19373 784 80 0,'0'0'42'16,"0"0"-1"-16,0 0 2 15,-50-13-29-15,50 13-14 16,0 0 0-16,0 0 1 15,0 0 0-15,0 0 0 16,0 0 0-16,0 0-2 16,48 2 1-16,-48-2 0 15,48-11 1-15,-48 11-1 0,49-4 0 16,-49 4 0-16,0 0 1 15,65 7-1-15,-65-7 1 16,0 0-1-16,0 0 2 16,33 57 0-16,-33-57-1 15,0 0 1-15,-4 65-1 16,4-65 1-16,0 0-1 15,-3 65 0-15,3-65-1 16,0 0 0-16,30 55 1 16,-30-55 0-16,0 0 0 15,50 46 1-15,-50-46-1 16,0 0 1-16,59 39 0 15,-20-15-1-15,-21 12-1 16,-11 9 1-16,-28 9-2 16,-22-3-1-16,-9 2-2 15,-3-7-4-15,14-8-32 0,1-15-3 16,15-9 0-16,2-12-1 15</inkml:trace>
  <inkml:trace contextRef="#ctx0" brushRef="#br0" timeOffset="3680">18837 1771 59 0,'0'0'38'0,"-5"-14"-1"16,5 14-1-16,-16 26-13 15,-4 3-22-15,5 6 1 16,2 18 0-16,-5 7 1 15,0 12-2-15,-3 4 2 16,3 7-1-16,-2-9-1 16,5-5 1-16,2-11-1 15,3-12-1-15,4-20 1 16,4-13 0-16,5-27 0 15,5-18 0-15,4-15 0 16,3-16 0-16,2-7 0 16,3-10 0-16,-1-3 0 15,-1-1 1-15,-3 10-3 16,-2 11 3-16,-4 10-2 0,-2 15 1 15,-1 19-2-15,-6 19 1 16,12 15 0-16,-4 18-1 16,3 14 1-16,1 12-1 15,9 4 2-15,3 6-3 16,8-2 3-16,3-4-2 15,5-9 2-15,-1-10-2 16,7-13 2-16,-3-15-1 16,4-17 2-16,-3-14 0 15,-6-19 0-15,-1-16 0 16,-8-9 0-16,-5-14 0 15,-9-7-1-15,-7-6 2 16,-8 6-4-16,-7 5 2 16,-2 17-3-16,-4 7 0 0,1 16-4 15,1 12-1-15,11 23-25 16,0 0-9-16,23 21 1 15,-4 2-2-15</inkml:trace>
  <inkml:trace contextRef="#ctx0" brushRef="#br0" timeOffset="3958">20029 1717 95 0,'-44'16'39'15,"1"16"2"-15,-13 4-2 0,5 15-35 16,1 4 1-16,7 8-3 16,6-3 1-16,12 1-1 15,13-7-1-15,16-5-1 16,18-11 0-16,12-17-2 15,21-10-2-15,6-18-2 16,20-4-28-16,-9-23-5 16,13-3-1-16,-13-16 0 15</inkml:trace>
  <inkml:trace contextRef="#ctx0" brushRef="#br0" timeOffset="4162">20411 1694 98 0,'-22'21'39'16,"6"12"2"-16,-8 3-2 15,14 8-37-15,-4 9 1 16,4 2-3-16,-1 5 3 16,5 2-2-16,-1-4-1 15,2-1-3-15,5-4-1 16,-3-15-5-16,20-3-28 15,-13-22-2-15,14-6-1 16,-6-20 0-16</inkml:trace>
  <inkml:trace contextRef="#ctx0" brushRef="#br0" timeOffset="4372">20404 1712 86 0,'-7'-12'39'15,"-5"1"1"-15,12 11 1 16,13-8-25-16,2 1-14 15,15 0-1-15,5-2 0 16,7 3 0-16,2-5-2 16,3 5-2-16,-4-2-5 15,7 10-29-15,-20 0-3 16,-3 9 1-16,-17 1-3 15</inkml:trace>
  <inkml:trace contextRef="#ctx0" brushRef="#br0" timeOffset="4567">20429 1990 96 0,'-23'19'39'16,"19"0"0"-16,4-19-2 16,22 11-34-16,5-14-1 15,12-1 0-15,5-4 0 16,4-3-2-16,7 1-2 15,-8-6-4-15,6 4-31 16,-19 1-1-16,-3 7-1 16,-19 1 0-16</inkml:trace>
  <inkml:trace contextRef="#ctx0" brushRef="#br0" timeOffset="4740">20408 2319 103 0,'-18'18'38'0,"23"-1"1"16,6-27-11-16,24-3-27 15,19-12-1-15,12-9-1 16,13-4-5-16,1-19-21 16,17 3-10-16,-7-7 1 15,1 3-3-15</inkml:trace>
  <inkml:trace contextRef="#ctx0" brushRef="#br0" timeOffset="5152">21296 1681 85 0,'-25'41'39'15,"-10"4"1"-15,4 15 0 0,-8 8-24 16,7-5-13-16,3 0 1 16,6 2-2-16,4-10-1 15,9-5 0-15,4-10 0 16,6-13-2-16,7-12 2 15,4-13-1-15,4-11 1 16,4-13-1-16,2-13 1 16,1-10 1-16,-1-9-1 15,2-10 1-15,0-11-1 16,-3-5 0-16,2 2 0 15,-4 2 0-15,1 11-1 16,-2 7 0-16,-1 15-1 16,1 10 1-16,0 26 0 15,-1 15 0-15,-1 20 0 0,-2 12-1 16,1 12 2-16,-3 9-1 15,-1 8 0-15,-3 7 0 16,-4-3-1-16,-2-2-2 16,-1-8-1-16,-4-13-7 15,8-1-27-15,-13-20-4 16,9-1 3-16,0-28-3 15</inkml:trace>
  <inkml:trace contextRef="#ctx0" brushRef="#br0" timeOffset="5333">21229 2048 115 0,'-20'-7'41'0,"20"7"1"0,0 0-4 16,0 0-34-16,34-9-4 15,3-5-1-15,15-4-3 16,2-11-7-16,21 2-27 15,0-13-4-15,9 3 1 16,-6-8-2-16</inkml:trace>
  <inkml:trace contextRef="#ctx0" brushRef="#br0" timeOffset="5530">22238 1459 103 0,'-18'-1'42'15,"3"20"1"-15,-13 4-2 16,12 16-27-16,-9 10-11 15,4 11-1-15,0 6 0 0,2 5-1 16,10 3-3-16,1-10-8 16,16 7-29-16,-7-22-5 15,12-5 2-15,-4-15-3 16</inkml:trace>
  <inkml:trace contextRef="#ctx0" brushRef="#br0" timeOffset="9185">22743 2136 60 0,'0'0'34'0,"0"0"-1"16,0 0 0-16,4 22-20 0,-4-22-9 16,32 6-1-16,-7-6 1 15,9 3 0-15,-1-6 1 16,7 0-1-16,-3-10 0 15,1-1 0-15,-6-4 0 16,-4 0 0-16,-6-7-1 16,-6 6 1-16,-9-4-2 15,-5 3 2-15,-15 4-2 16,-2 4 0-16,-8 4 1 15,-5 4-1-15,-7 5-1 16,-1 7 1-16,-2 7-1 16,0 10 1-16,-1 8-1 15,7 7-1-15,5 1 0 0,9 7-1 16,11-3 0-16,10-1-1 15,18-8 0-15,13-15-3 16,18-6-3-16,1-22-25 16,24 4-6-16,-8-23 1 15,12 2-2-15</inkml:trace>
  <inkml:trace contextRef="#ctx0" brushRef="#br0" timeOffset="9585">23632 1904 107 0,'-15'18'38'16,"-16"2"2"-16,3 14-3 16,-16 5-33-16,6-3-4 0,-3 4 1 15,3 3 0-15,-1-1-1 16,4 1-1-16,8-4-1 15,3-11-2-15,12 0-3 16,0-15 0-16,13 0-4 16,-6-24-4-16,20 8-4 15,-12-25 5-15,11 6 7 16,-8-9 3-16,1-7 6 15,0 4 3-15,-11-7 5 16,5 19 7-16,-16-10 2 16,13 20-3-16,-15-6-5 15,17 18-2-15,-15 5-4 16,14 10-3-16,2 0 0 15,12 3-2-15,8 0-2 0,7-3-4 16,18 9-10-16,-2-22-22 16,14 4-1-16,-6-12 1 15,14 2-3-15</inkml:trace>
  <inkml:trace contextRef="#ctx0" brushRef="#br0" timeOffset="9990">24026 1998 111 0,'-25'5'39'16,"-9"-6"1"-16,6 15-5 15,-5-7-31-15,-2 9 0 0,-1 3-1 16,0 7-1-16,1 3 0 15,6 4-1-15,2-3 0 16,7 3-2-16,6-5 1 16,8-5-1-16,9-8 1 15,10-7 0-15,11-10 0 16,8-7 0-16,5-7 0 15,3-10 0-15,6-7 0 16,-2-6 2-16,-2-1-2 16,-8 0 1-16,-6 5-1 15,-8 3 1-15,-6 10-1 16,-7 4 0-16,-7 18 0 15,0 0-1-15,-17 23 0 16,2 3 0-16,0 7-1 16,-2 4-1-16,5 2-2 0,1-4-4 15,18 5-28-15,-7-17-3 16,18-5 2-16,1-16-2 15</inkml:trace>
  <inkml:trace contextRef="#ctx0" brushRef="#br0" timeOffset="10522">24369 1975 106 0,'-22'27'39'0,"6"13"-2"16,-11-7-5-16,9 5-27 15,-4-4 0-15,3 2-1 0,6-8-2 16,4-8-1-16,8-8 0 16,1-12 0-16,16 1-1 15,2-13 1-15,2-11-1 16,4-4 1-16,2-7 0 15,1-3 1-15,-2-1-2 16,-1 1 1-16,-8 6 0 16,-2 6 0-16,-6 9-1 15,-8 16 0-15,0 0 0 16,0 0 0-16,-12 17 0 15,4 7 0-15,2 2-1 16,0-1 0-16,5-1 1 16,7-3 0-16,10-9 0 15,9-9 0-15,9-10 1 0,9-8 0 16,7-7 0-16,6-3 2 15,0-3-2-15,-1-1 0 16,-8 4 0-16,-7 2 1 16,-9 10-2-16,-10 7 1 15,-11 11-1-15,-6 15 1 16,-13 6 0-16,-3 9-1 15,-4 5 0-15,2 6-2 16,0 0 0-16,2-1-3 16,16 4-10-16,-9-25-26 15,25-1-1-15,-4-17-1 16,18 0 0-16</inkml:trace>
  <inkml:trace contextRef="#ctx0" brushRef="#br0" timeOffset="10690">25252 2213 122 0,'-20'5'43'15,"6"8"0"-15,-12-13-2 16,8 1-40-16,-2 1-3 16,3-7-5-16,17 5-25 15,-18 1-11-15,18-1 1 16,-12 5-2-16,9 9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19:18.77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6435 14689 54 0,'0'-13'38'15,"-2"-1"-2"-15,2 14-4 16,5 14-28-16,-3 11 0 16,-2 12-1-16,2 18-1 15,-4 10-1-15,0 17-1 16,-4 13 0-16,1 2-1 15,-2 3-1-15,-3-11-7 16,11 1-22-16,-8-21-6 16,10-8-2-16,-2-24 1 15</inkml:trace>
  <inkml:trace contextRef="#ctx0" brushRef="#br0" timeOffset="198">6474 15294 54 0,'0'0'39'16,"-10"-4"1"-16,10 4-2 15,0 0-33-15,17 10-2 16,7-17-2-16,13-9 0 16,11-13-4-16,18-6-3 15,2-23-14-15,14 6-18 16,-4-15-1-16,2 6 2 15,-10-6 0-15</inkml:trace>
  <inkml:trace contextRef="#ctx0" brushRef="#br0" timeOffset="368">7080 14628 64 0,'-33'32'40'15,"-4"13"-2"-15,6 21 0 16,-6 12-35-16,10 12-2 16,4 3 0-16,9 3-2 15,12-2-2-15,9-13-2 16,16-1-8-16,1-27-24 15,23-11-1-15,1-26-1 16,13-13 1-16</inkml:trace>
  <inkml:trace contextRef="#ctx0" brushRef="#br0" timeOffset="857">7336 15065 62 0,'-34'22'41'0,"-7"5"-2"15,7 19 2-15,2 1-38 16,5 6 1-16,8-4-2 15,11-5 0-15,15-11 0 16,13-11 0-16,15-19 0 16,9-17-1-16,11-18 0 15,9-11-1-15,1-12 2 16,2-7-2-16,-7 1 1 15,-8 5-2-15,-10 7 1 16,-11 12-1-16,-12 14 1 16,-19 23-1-16,-1 12 1 15,-18 27-1-15,-5 27 0 0,-6 19 1 16,-6 24 0-16,-1 20 0 15,0 9 0-15,3 2 0 16,6-7 0-16,7-10 0 16,6-22 1-16,8-21-1 15,7-34 0-15,7-29 1 16,5-26 0-16,4-21-1 15,-2-20 1-15,-3-18-1 16,-6-15 1-16,-1-8-1 16,-5-7 1-16,-5 4 0 15,4 7-1-15,-3 8 1 16,4 10-2-16,7 12 0 15,9 14-3-15,8 9-4 16,27 21-25-16,-6-8-8 16,17 7-2-16,6-9 2 0</inkml:trace>
  <inkml:trace contextRef="#ctx0" brushRef="#br0" timeOffset="1848">8446 14992 50 0,'-59'16'44'15,"-3"13"-2"-15,-11-5 1 16,11 25-19-16,-3-14-20 16,9 7 0-16,10 1-2 15,15-4 0-15,12 1-1 16,19-9 0-16,15-11-1 15,17-12 1-15,14-18 0 0,13-13-1 16,7-17 0-16,4-10 0 16,1-12 1-16,-10-4-1 15,-5-5 0-15,-13 2 0 16,-13 3 0-16,-9 10 1 15,-11 9-1-15,-8 13 0 16,-11 17-1-16,-6 20 2 16,-4 20-2-16,-3 20 0 15,-3 16 0-15,4 10 0 16,4 5 0-16,7 0 0 15,8-5 1-15,16-13-1 16,12-14 0-16,10-18 0 16,12-16 0-16,5-18-1 0,7-10 1 15,-5-10 0-15,0-6 0 16,-11-3 0-16,-6 1 1 15,-11 6 0-15,-11 5 1 16,-10 12 0-16,-6 15 0 16,-14 7 1-16,-5 17-1 15,-2 11 0-15,-3 10 0 16,2 3 0-16,4 6-1 15,0-4 0-15,5-6 0 16,8-6 0-16,5-14 0 16,4-12-1-16,-4-12 2 15,23-20-1-15,-6-9 0 16,1-10 0-16,2-7 1 15,1-7-1-15,-2 1 0 0,1-1 0 16,-2 7 1-16,-1 6-1 16,-2 7 0-16,4 8 0 15,-2 5 0-15,4 9 0 16,5 6 1-16,5 2-1 15,2 5 0-15,6 2 1 16,2 1-1-16,-3 2 0 16,-1 0 0-16,-3 0 1 15,-9-1-1-15,-6 0 0 16,-9-3 0-16,-10-3 1 15,0 0-1-15,-11 13 0 16,-7-4 0-16,-2 4 1 16,-8 4-1-16,-1 7 1 15,-1 5-1-15,3 9 1 0,0 5-1 16,10 4 1-16,8-3-1 15,12-3 0-15,11-8 0 16,13-8 1-16,6-12-1 16,6-12 0-16,6-15 0 15,-1-16 0-15,-5-7 1 16,-4-7-1-16,-13-8 0 15,-8-2 0-15,-11-2 0 16,-11 0 0-16,-6 10-1 16,-11 5-1-16,-1 14-2 15,-6 6-1-15,10 23-8 16,-12-8-13-16,22 20-18 15,-4-1 1-15,19 13-1 16,10-9 2-16</inkml:trace>
  <inkml:trace contextRef="#ctx0" brushRef="#br0" timeOffset="2569">10030 15070 67 0,'-36'13'42'0,"-11"0"0"16,-1 11 0-16,-10 1-35 15,5 10-2-15,1 3-1 16,8 8-1-16,8 0 0 16,12 2-2-16,15-7 0 15,16-4 0-15,12-14 0 16,19-13 0-16,10-15 0 15,10-14-1-15,3-13 1 16,4-11 0-16,-5-5-1 16,-6-9 1-16,-9 3-1 0,-13-1 0 15,-11 3 0-15,-10 7 0 16,-10 12 0-16,-7 8 0 15,-7 16 0-15,-5 15-1 16,-4 19 1-16,0 20 0 16,-3 22 0-16,-1 20-1 15,-2 17 2-15,2 18-2 16,2 6 2-16,5 1-2 15,2 2 1-15,1-10 0 16,1-12 0-16,4-18 0 16,1-20 1-16,-2-19-1 15,0-22 1-15,-6-17 0 16,-1-27 0-16,1-13-1 15,-4-19 1-15,0-19-1 0,1-18-1 16,2-14 0-16,6-5 0 16,4-2-2-16,10 6 0 15,7 4 0-15,13 12-4 16,3 4-4-16,25 35-11 15,-16-3-18-15,23 17-1 16,-3-1-2-16,12 9 2 16</inkml:trace>
  <inkml:trace contextRef="#ctx0" brushRef="#br0" timeOffset="3187">10327 15258 76 0,'-15'14'44'15,"4"8"-1"-15,-1-10 1 0,15-3-36 16,-3-9-6-16,23-4 0 15,4-8 0-15,9-7-2 16,6-4 1-16,2-4-1 16,0-5 1-16,-5 3-1 15,-10-6 0-15,-7 1 1 16,-13 3-1-16,-10 1 0 15,-8 6 1-15,-9 3-1 16,-5 6 0-16,-5 8 0 16,-3 14 0-16,-2 12 0 15,-2 14 0-15,1 11 1 16,-1 11-1-16,6 4 1 15,7-1 0-15,7-2 0 16,13-11 0-16,14-11 0 16,13-16-1-16,16-14 0 0,11-17 0 15,7-8 0-15,2-11 0 16,1-3 0-16,-6-1 0 15,-8 2 0-15,-9 5 1 16,-12 10-1-16,-11 6 0 16,-16 13 0-16,4 20 0 15,-15 4 1-15,-3 12-1 16,-1 3 0-16,1 1 0 15,1 0 0-15,6-4 0 16,4-12-1-16,3-24 1 16,23-2 0-16,3-23 0 15,10-14 0-15,3-12 0 0,5-6 0 16,3-4 0-1,-3 6 0-15,-7 8 0 0,-7 11 0 16,-7 16 0-16,-11 20 0 16,-9 21-1-16,-10 14 1 15,-6 13-3-15,-3 4-2 16,7 11-7-16,-11-17-6 15,24 12-11-15,-14-30-10 16,25-1-6-16,13-23 0 16</inkml:trace>
  <inkml:trace contextRef="#ctx0" brushRef="#br0" timeOffset="3554">11964 15103 59 0,'23'-31'41'15,"-2"18"-1"-15,-21 13 0 16,16 1-31-16,-26 13-5 15,-6 16-1-15,-2 6-1 0,-3 6 0 16,1 4-1-16,3-1 0 16,8-1-2-16,8-8-2 15,10-3-6-15,-9-33-24 16,40 13-5-16,-11-28-4 15,12-6 2-15</inkml:trace>
  <inkml:trace contextRef="#ctx0" brushRef="#br0" timeOffset="3721">11991 14731 57 0,'-27'-8'39'16,"8"8"-2"-16,19 0-2 15,-6 26-29-15,23-25-29 16,28 12-14-16,3-5-1 0,15 3 0 15,1-2 0-15</inkml:trace>
  <inkml:trace contextRef="#ctx0" brushRef="#br0" timeOffset="4305">12461 14956 72 0,'-19'33'42'0,"-13"-8"0"16,6 12-2-16,-14-11-32 16,13 9-4-16,-1 2-1 15,12 1 0-15,4-1-2 16,10-4 1-16,8-5-1 15,10-6-1-15,10-9 0 16,8-13-1-16,6-12 1 16,-1-10-1-16,4-8 0 0,-5-8-1 15,-4-5 1-15,-5-3 0 16,-6 0 0-16,-9 1 0 15,-5 6 1-15,-1 7 0 16,-5 6 0-16,-1 6 0 16,-2 9 0-16,0 11 1 15,0 0-1-15,11 5 1 16,1 2 0-16,4 1 1 15,4-1-1-15,7 0 1 16,-3-3-1-16,7 2 1 16,-4 1-1-16,-3 6 0 15,-5 2 0-15,-9 4 0 16,-8 7 0-16,-7 9 0 15,-13 3-1-15,-6 5 0 0,-3 0 0 16,-1-2 0-16,5-7 0 16,2-4 0-16,12-15 0 15,9-15 0-15,20-20 0 16,13-11 0-16,10-9 1 15,9-5 0-15,2-2-1 16,-2 4 1-16,-1 3 0 16,-9 15-1-16,-10 11 1 15,-12 14-1-15,-10 14 0 16,-6 6-1-16,-4 6-1 15,-6 2-3-15,7 11-7 16,-13-15-5-16,17 14-11 16,-19-27-9-16,14 3-9 15,0-14 2-15</inkml:trace>
  <inkml:trace contextRef="#ctx0" brushRef="#br0" timeOffset="7587">7133 11817 75 0,'-55'28'39'16,"-21"1"0"-16,-4 18 1 0,-18-1-36 16,9 9-1-16,5-2 1 15,16 1 0-15,18-5-2 16,22-2 0-16,24-9-2 15,22-11 0-15,25-6 1 16,23-11-1-16,15-2-1 16,8-1 1-16,1 0 0 15,-8 3 0-15,-12 5 0 16,-14 9 0-16,-23 9-1 15,-28 11 1-15,-24 6 0 16,-17 5 0-16,-15 0 1 16,-6-2-1-16,-1-7 0 0,7-11-2 15,15-12-2-15,12-26-10 16,35-4-25-16,14-27-1 15,26-6-1-15,8-15 1 16</inkml:trace>
  <inkml:trace contextRef="#ctx0" brushRef="#br0" timeOffset="7768">7422 12334 81 0,'-26'28'40'0,"-4"20"2"16,-11-1-1-16,7 13-28 15,-1-8-12-15,6-1-1 16,7-1-1-16,12-9-2 15,13-7-1-15,-3-34-16 16,38 9-21-16,-9-30 1 0,18-11-2 16,-8-20 1-1</inkml:trace>
  <inkml:trace contextRef="#ctx0" brushRef="#br0" timeOffset="7918">7334 11805 92 0,'-46'-11'39'16,"14"15"1"-16,5 0-6 15,27-4-46-15,10-11-25 16,22-5-3-16,24-6 1 16,5-7-1-16</inkml:trace>
  <inkml:trace contextRef="#ctx0" brushRef="#br0" timeOffset="8113">7850 11655 94 0,'-38'63'41'0,"4"16"1"16,-7 5-3-16,16 16-35 15,-6 4-2-15,9 12 1 16,5 4-3-16,4-2-3 16,15-2-1-16,1-13-4 15,24-4-26-15,-9-30-9 16,12-12 2-16,2-29-3 15</inkml:trace>
  <inkml:trace contextRef="#ctx0" brushRef="#br0" timeOffset="8446">8197 12183 86 0,'-12'-1'40'15,"8"24"1"-15,-6 5 0 16,16 13-36-16,-10 2-2 15,6 11 0-15,-5 5-1 16,4 4 0-16,-2-3 0 16,4-7-1-16,-1-8 0 15,0-8-1-15,5-17 1 16,4-17-1-16,7-22 1 15,12-16 1-15,5-15-1 16,4-11 0-16,3-11-1 0,0-6-1 16,-1 1-2-16,-5 2-1 15,-1 24-11-15,-28-2-19 16,7 26-9-16,-15 5 1 15,1 22-1-15</inkml:trace>
  <inkml:trace contextRef="#ctx0" brushRef="#br0" timeOffset="9051">8669 12418 66 0,'20'15'42'16,"-20"-15"-2"-16,25 3 2 0,-12-13-20 15,10 1-19-15,2-7 0 16,5-1-2-16,-4-10 1 16,1 1-2-16,-3-6 0 15,-3 0 0-15,-6 0 1 16,-8 3-1-16,-6 3 0 15,-8 4 1-15,-7 8-1 16,-5 9 1-16,-9 12-1 16,-3 13 2-16,-1 11-1 15,0 6 1-15,3 7-1 16,9 3 0-16,6-2 0 15,18-3 1-15,10-8-2 16,11-10 1-16,16-15 0 16,11-11-2-16,8-9 2 15,7-7-2-15,1-6 2 0,-9 1-2 16,-3-1 2-16,-8 5-2 15,-12 8 2-15,-12 11-1 16,-24 0 0-16,8 31 1 16,-17 3-1-16,-7 8 0 15,-3 6-1-15,0 2 1 16,0 2 0-16,3-5-1 15,5-6 1-15,7-11-1 16,4-14 1-16,0-16 1 16,19-6 0-16,-6-14-1 15,3-13 2-15,2-9-1 16,1-8 0-16,0-6 1 0,3-4-2 15,-1 1 0-15,2 2-2 16,1-1-2-16,8 18-5 16,-10-7-9-16,24 28-12 15,-9-6-14-15,13 14 1 16,5 0-1-16,17 11 3 15</inkml:trace>
  <inkml:trace contextRef="#ctx0" brushRef="#br0" timeOffset="9345">10422 12241 77 0,'10'-28'41'16,"-2"1"-1"-16,14 16-1 16,-22 11-28-16,17 3-5 15,-16 18-2-15,-2 14-1 16,-9 9-1-16,-4 11 0 15,2 4-2-15,-5 0-2 16,9-1-3-16,-2-20-13 16,20 2-22-16,-3-21-1 15,15-11-1-15,5-25-2 16</inkml:trace>
  <inkml:trace contextRef="#ctx0" brushRef="#br0" timeOffset="10080">10533 11981 80 0,'-24'9'38'0,"3"4"-1"16,17 7-2-16,10-1-37 16,17-9-3-16,25 7-8 15,1-10-22-15,12 4-1 16,-2-12 13-16,8 15 15 15,-19-6 4-15,-7 1 4 16,-12 7 6-16,-29-16 7 16,19 27 25-16,-28-12 1 15,-1 16-12-15,-16-14-16 16,9 14-2-16,-6-3-3 0,4 8 0 15,0-3-3-15,6 3 0 16,6-1-1-16,6-2-1 16,9-6 0-16,7-4 0 15,9-8-2-15,5-11 0 16,4-7-1-16,2-10 0 15,-2-4 0-15,-4-13-1 16,-1-2 1-16,-9-9-1 16,-1-1 2-16,-8-3-1 15,-3 3 2-15,-4 2 0 16,-2 3 0-16,1 6 2 15,1 5 0-15,6 6 0 16,3 5 1-16,7 5-1 0,6 1 2 16,7 7-1-16,5 1-1 15,5 3 1-15,-2 4-1 16,1 8 1-16,-11 6-2 15,-3 8 1-15,-13 7-1 16,-13 6 0-16,-11 5 0 16,-7 4 0-16,-8-1 0 15,-3 0 0-15,0-9-1 16,8-9 1-16,6-16-2 15,14-15 1-15,25-17 0 16,12-16-1-16,14-12 1 16,10-12-1-16,10 1 1 15,1-2-1-15,-4 10 2 16,-10 11-1-16,-12 16 0 0,-11 17 1 15,-16 19-1-15,-11 15 1 16,-11 13-1-16,-6 4-1 16,-1 11-4-16,-10-10-6 15,12 14-5-15,-18-29-8 16,24 11-10-16,-16-21-10 15,9-13-2-15,-3-13 1 16</inkml:trace>
  <inkml:trace contextRef="#ctx0" brushRef="#br0" timeOffset="10997">6654 9613 63 0,'-2'-29'35'0,"0"2"-1"16,-7 3 2-16,2 13-19 15,-11-4-13-15,7 11 0 16,-5 5 0-16,4 18 1 0,-2 8 0 15,5 16-1-15,-1 12-1 16,6 20 0-16,-1 14 0 16,3 6 0-16,-1 3-1 15,0-1 0-15,0-11-2 16,2-11 2-16,-4-15-2 15,2-22 1-15,0-23 1 16,3-15-3-16,3-40 2 16,7-11 0-16,2-19 1 15,3-17-1-15,0-16 0 16,1-11-2-16,4-8 1 15,-3-4 0-15,3 11 0 16,-5 7-1-16,0 18 0 16,-1 16 0-16,-2 21 1 15,2 22 0-15,3 25 0 0,-4 20 0 16,4 17 1-16,1 12-1 15,0 6 0-15,2 4 1 16,-1 1 1-16,-3 3-1 16,-8-6 0-16,-5-3 1 15,-12-4-1-15,-8-3 1 16,-10-4-1-16,-5-2 0 15,-6-9-2-15,0-6 0 16,5-5-3-16,4-11-2 16,19 1-10-16,-2-24-7 15,30 9-18-15,1-11 1 16,28 7-1-16,5-5 2 15</inkml:trace>
  <inkml:trace contextRef="#ctx0" brushRef="#br0" timeOffset="11343">7323 9778 85 0,'-6'18'39'0,"-19"-3"0"16,-2 8 1-16,-12-10-20 16,8 19-14-16,-15 0-2 15,10 10 1-15,4 0-3 16,9 3 1-16,10 0-1 15,13-4-1-15,13-5 0 16,12-12 0-16,15-13-1 16,12-12 1-16,3-14-1 15,3-10 0-15,0-10 1 0,-6-6-1 16,-9-8 0-16,-11-3 0 15,-14 3 0-15,-13 3 0 16,-12 8-1-16,-12 6 0 16,-9 14-1-16,-4 8 0 15,0 12-3-15,0-1-2 16,21 18-8-16,-3-19-10 15,25 5-15-15,6-12 0 16,25-2-1-16,9-20 2 16</inkml:trace>
  <inkml:trace contextRef="#ctx0" brushRef="#br0" timeOffset="11551">7982 9064 111 0,'-21'-20'40'15,"1"27"1"-15,-14 7-9 16,2 35-29-16,-1 13 0 15,3 21-2-15,0 12 0 16,3 16 1-16,2 3-3 16,2 2-1-16,6-1-2 15,2-22-5-15,18 2-21 16,-15-31-10-16,10-9 1 15,-5-28-2-15</inkml:trace>
  <inkml:trace contextRef="#ctx0" brushRef="#br0" timeOffset="12070">7665 9682 104 0,'-8'11'39'0,"20"10"0"15,7-6-1-15,20-2-36 16,9-7-1-16,10-3 0 15,10-4 0-15,6-3 0 16,2-4-1-16,-5-2 1 16,-7 2-1-16,-8 1 2 15,-16 2-1-15,-12 4 2 16,-15 0-1-16,-13 1 0 15,-9 8 0-15,-12 1 1 16,-7 3-1-16,-6 4-1 16,-4 6 0-16,-1 7 0 15,-3 5 0-15,5 8 0 0,1 4 0 16,7 2 0-16,6 1-1 15,10-3 1-15,12-6-1 16,13-5 1-16,8-12-1 16,9-11 0-16,11-14 0 15,3-9 2-15,3-13-2 16,4-8 0-16,-4-6 0 15,-4-2 0-15,-5-4 0 16,-5 3 0-16,-7 5 0 16,-8 9 0-16,-7 15 0 15,-10 12 0-15,-5 17 0 16,-6 13 0-16,-3 14-3 15,-2 8 0-15,6 4-1 0,-2-3-2 16,20 4-11-16,0-27-17 16,31-3-6-16,-2-20-1 15,24-10 0-15</inkml:trace>
  <inkml:trace contextRef="#ctx0" brushRef="#br0" timeOffset="12403">8987 9780 96 0,'-41'8'42'15,"-15"2"0"-15,9 16-1 16,-3-15-24-16,5 16-14 16,16 0-1-16,19 2 0 15,13-2-1-15,14-6-1 0,19-7 0 16,5-2 0-16,6-4 0 15,3 0 1-15,-7-2-1 16,-5-1 0-16,-10 3 1 16,-12 2-1-16,-12 4 0 15,-10 3 1-15,-8 3-1 16,-4-3 1-16,-3 5-1 15,-4-2-1-15,6-1-1 16,1-5-1-16,9 3-3 16,9-17-6-16,13 12-10 15,-13-12-20-15,43-21 1 16,-7-4-2-16,20-9 3 15</inkml:trace>
  <inkml:trace contextRef="#ctx0" brushRef="#br0" timeOffset="12737">9478 9691 101 0,'-32'15'40'16,"-12"0"2"-16,5 18-1 16,-10 2-30-16,11 3-7 15,8-1-1-15,10 1-1 16,16-2 0-16,12-7-1 15,18-12-1-15,9-8 0 16,8-7 0-16,6-3 0 16,1-4 0-16,-8-1 0 15,-4 1 1-15,-11 3-1 16,-13 10 1-16,-6 5 0 15,-10 7 0-15,-10 6 0 0,-5 4-1 16,0 2 1-16,-3 1-2 16,3 0-1-16,6-3-2 15,1-16-7-15,21 9-10 16,-11-23-20-16,34-14-2 15,-6-12 1-15,15-2 0 16</inkml:trace>
  <inkml:trace contextRef="#ctx0" brushRef="#br0" timeOffset="12913">9868 9832 115 0,'-21'35'42'0,"-12"4"1"16,4 14-1-16,-16-7-37 15,19 0-2-15,9-1-3 0,9-8-2 16,11-5-3-16,-3-32-11 15,41 15-11-15,-17-30-15 16,11-5 0-16,-5-18 0 16,6-3 1-16</inkml:trace>
  <inkml:trace contextRef="#ctx0" brushRef="#br0" timeOffset="13038">9848 9497 105 0,'-24'-31'37'0,"10"19"-5"15,0 17-14-15,3 2-50 16,22 9-2-16,0-2-3 15,17 10-2-15</inkml:trace>
  <inkml:trace contextRef="#ctx0" brushRef="#br0" timeOffset="13422">10140 9641 120 0,'0'29'42'0,"-17"-3"1"16,10 20-8-16,-12-10-30 16,6 9 0-16,-4 4-2 15,2 3-1-15,3 1-2 16,6-2 0-16,5-7 0 15,6-10 0-15,8-5 0 16,9-16 0-16,8-13 0 16,7-15 0-16,9-14 0 15,0-9 0-15,3-9 0 0,-2-4 0 16,-3-1 0-1,-6 5 0-15,-9 7 0 0,-9 12 0 16,-10 14 0-16,-10 14 0 16,-7 12 0-16,-8 14 0 15,-3 8 0-15,-2 6 0 16,2 2 0-16,1-3 0 15,9 0-2-15,4-14-3 16,16-4-2-16,3-24-7 16,26 7-6-16,-5-33-7 15,21 5-15-15,-5-15 1 16,9-1 1-16,-8-8 2 15</inkml:trace>
  <inkml:trace contextRef="#ctx0" brushRef="#br0" timeOffset="13889">10794 9816 3 0,'25'-42'17'0,"3"25"6"0,-22-3 16 16,-6 20 1-16,-14-7 1 15,-1 25 1-15,-19-5-12 16,4 19-25-16,-2 3-2 15,-1 13 1-15,1-1-2 16,5-1 0-16,4-3 0 16,9-8 0-16,5-7-2 15,9-13 0-15,0-15 0 16,23-16 0-16,1-12 0 15,6-4 0-15,1-11 0 16,0-4 0-16,0 0 0 16,0 2 0-16,-4 7 0 15,-7 8 0-15,-5 11 0 16,-5 10 0-16,-10 9 0 15,9 10 0-15,-5 9 0 0,-3 3 0 16,1 2 0-16,4-2 0 16,2-4 0-16,4-4 0 15,5-9 0-15,9-8 0 16,3-6 0-16,5-6 0 15,2-4 0-15,3-1 0 16,0-3 0-16,-2 2 0 16,-3 5 0-16,-4 5 0 15,-7 7 0-15,-5 6 0 16,-6 10 0-16,-7 10 0 15,-9 7 0-15,-5 9 0 16,-1 12-4-16,-14-5-8 16,9 15-5-16,-9-18-5 15,24 19-7-15,-8-25-13 0,28 2 0 16,17-14 0-16,22-9 6 15</inkml:trace>
  <inkml:trace contextRef="#ctx0" brushRef="#br0" timeOffset="14357">12667 9656 80 0,'-5'-18'40'0,"5"18"-1"16,-14-13 2-16,3 27-18 15,-11 1-20-15,-3 16-1 0,-7 19-1 16,-2 13 1-16,-6 10-1 15,3 5 1-15,7 2-3 16,6-5-1-16,15-9-2 16,9-34-16-16,28-12-19 15,2-34-1-15,20-15 0 16,2-25-1-16</inkml:trace>
  <inkml:trace contextRef="#ctx0" brushRef="#br0" timeOffset="14524">12670 9344 96 0,'-33'24'40'0,"1"4"-2"0,13 8-2 16,3-6-38-16,14-10-7 15,26 10-27-15,5-10-1 16,16-2 0-16,3-7-2 15</inkml:trace>
  <inkml:trace contextRef="#ctx0" brushRef="#br0" timeOffset="15159">13195 9692 75 0,'-22'20'40'0,"-1"10"-2"16,-13-3 3-16,7 14-17 15,-9-5-20-15,8 4 0 16,5 0-1-16,7 4-1 15,9-1-1-15,12-5 1 0,12-7-2 16,14-7 0-16,10-8 0 16,7-10-1-16,5-12-1 15,-3-11 0-15,0-6 0 16,-9-12 0-16,-8-3 0 15,-9-5 0-15,-8-2 1 16,-11-2 0-16,-6 2 1 16,-2 4 1-16,-2 5 0 15,0 8 1-15,0 4 0 16,6 9 0-16,1 15 0 15,12-10 1-15,3 12-1 16,7 5 1-16,4 2-2 16,6 4 1-16,-2 1 0 15,4 3-1-15,-3 4 0 0,-5 3 0 16,-4 4 0-16,-11 3-1 15,-7 5 1-15,-10 3-1 16,-7 4 1-16,-5-1-1 16,-7 1 1-16,5-8-1 15,1-8 1-15,7-8 0 16,12-19 0-16,20-13-1 15,16-20 1-15,15-16 1 16,12-7-2-16,3-8 0 16,4-2 0-16,1 3 0 15,-10 9 0-15,-13 13 0 16,-16 18 0-16,-10 16 0 15,-16 19 0-15,-6 16 0 16,-7 12 0-16,-5 13 0 0,1 7 0 16,2 1 0-16,3 6-7 15,-5-16-5-15,20 3-7 16,-19-28-7-16,20 8-7 15,-10-34-10-15,0 0-1 16,-25-10 3-16</inkml:trace>
  <inkml:trace contextRef="#ctx0" brushRef="#br0" timeOffset="16547">7104 6770 80 0,'-3'-22'36'0,"2"11"-3"16,-4-3-4-16,5 14-26 15,-7-20 1-15,7 20-1 16,-15-7-1-16,15 7 0 15,-22 13 0-15,11-1 0 16,-1-3-1-16,1 6 1 16,0-4 0-16,5 1 0 15,6-12 0-15,-8 16-1 16,8-16 1-16,0 0 0 15,0 0 0-15,10 3 0 0,-10-3 0 16,0 0-1-16,14-12 1 16,-14 12-1-16,0 0-1 15,9-11 1-15,-9 11 0 16,0 0-1-16,0 0 0 15,0 0 0-15,0 0 0 16,0 0 0-16,0 0 0 16,0 0 0-16,0 0 0 15,0 0 0-15,0 0 0 16,0 0 0-16,0 0 0 15,0 0 0-15,0 0 0 16,0 0 0-16,0 0 0 16,0 0 0-16,0 0-2 0,0 0-3 15,9 12-17-15,-9-12-15 16,0 0-1-16,0 0-1 15,0 0-1-15</inkml:trace>
  <inkml:trace contextRef="#ctx0" brushRef="#br0" timeOffset="17412">7263 6761 55 0,'16'-2'33'15,"-16"2"-1"-15,17-4-2 16,-17 4-18-16,0 0-1 15,4-14-3-15,-4 14 0 16,-12-2-2-16,1 5 0 16,-14-1-2-16,-1 5 0 0,-12-1 0 15,-4 8-1-15,-6 1 0 16,-3 7-1-16,-1 1 0 15,4 6 0-15,2-1-1 16,8 3 0-16,9-2-1 16,11 0 0-16,10-3 0 15,13-5 0-15,16-4 0 16,13-4 0-16,10-3-1 15,11-2 1-15,8 1 0 16,2 0 1-16,-3 2-1 16,-1 5 0-16,-15 8 0 15,-14 10 0-15,-18 5 0 16,-16 8 1-16,-22 4 0 15,-13 4-1-15,-19 4 1 0,-6-1-1 16,-5-7 1-16,6-10-1 16,7-6-1-16,13-16-2 15,18-11-3-15,18-23-11 16,40-2-19-16,7-23-2 15,23-1-1-15,9-10-2 16</inkml:trace>
  <inkml:trace contextRef="#ctx0" brushRef="#br0" timeOffset="17780">7709 7135 104 0,'-28'-7'39'15,"4"7"1"-15,-9-4-3 16,9 10-33-16,-8 5-1 15,3 11-1-15,0 9 1 16,0 12-1-16,2 6-1 16,5 1 1-16,6 3-1 15,7-2 0-15,12-6 1 16,7-8-2-16,18-15 0 15,10-14 1-15,16-15-1 16,6-13 0-16,6-14-1 16,-1-9 1-16,-5-4-1 15,-10-6 0-15,-10 2 0 16,-18 3-1-16,-12 6-1 15,-16 6 1-15,-8 15-2 0,-10 3-1 16,1 16-1-16,-3 0-4 16,20 18-10-16,-5-9-11 15,20 12-6-15,5-1-1 16,18 2 2-16</inkml:trace>
  <inkml:trace contextRef="#ctx0" brushRef="#br0" timeOffset="18198">8382 7171 107 0,'-21'-5'39'16,"-17"-3"1"-16,-5 18-8 16,-13-4-26-16,3 9-1 15,1 4-1-15,6 16-3 0,4 4 2 16,13 4-2-16,12 1 0 15,14-2 0-15,17-7 0 16,15-10 0-16,14-14 0 16,14-21 1-16,9-16-1 15,8-14 0-15,0-17 0 16,1-10 1-16,-7-7-1 15,-7-8 0-15,-10 1 0 16,-11 1 1-16,-11 7-2 16,-9 12 0-16,-9 12 0 15,-10 14 0-15,-9 22 0 16,-4 21 0-16,-8 27 0 15,-4 20 0-15,-3 19 0 16,1 13 0-16,7 5-4 16,3 0-1-16,18-2-2 0,4-18-5 15,25-3-8-15,-6-33-12 16,23-9-9-16,-1-26 2 15,5-8-1-15,-5-20 2 16</inkml:trace>
  <inkml:trace contextRef="#ctx0" brushRef="#br0" timeOffset="18381">8960 7069 114 0,'-21'6'40'0,"1"21"0"16,-5 9-2-16,6 11-34 15,-4 7-1-15,7 4-3 16,4-1-1-16,9-8-2 15,11-6-4-15,-1-25-14 0,18-6-19 16,-6-23 1-16,11-9 0 16,-3-18-2-16</inkml:trace>
  <inkml:trace contextRef="#ctx0" brushRef="#br0" timeOffset="18510">8999 6807 102 0,'-16'5'36'16,"7"11"-7"-16,9 5-25 15,4-3-35-15,9 5-6 16,3-4-1-16</inkml:trace>
  <inkml:trace contextRef="#ctx0" brushRef="#br0" timeOffset="18876">9288 7176 119 0,'-22'24'40'0,"6"12"0"15,-9-11-6-15,6 12-30 16,0-2 1-16,7 4-4 15,7-2 1-15,7-4-1 16,12-6-1-16,8-13 2 16,7-10-2-16,8-9 0 15,3-14 1-15,3-10 0 16,2-8-1-16,-3-5 2 15,-2-2-2-15,-6 0 1 16,-5 3 1-16,-7 6-2 16,-4 10 0-16,-8 10 0 0,-10 15 0 15,0 0 0-15,-1 27 0 16,-8 4-2-16,-1 9 2 15,1 4-2-15,2 2-1 16,6-5-2-16,10-2-3 16,-4-20-11-16,30 4-11 15,-9-30-10-15,18-2-1 16,3-20 0-16,9-5 2 15</inkml:trace>
  <inkml:trace contextRef="#ctx0" brushRef="#br0" timeOffset="19357">10053 7113 88 0,'-25'8'39'0,"5"14"2"15,-9 4-1-15,6 21-9 16,-7-4-27-16,3 7-1 16,4-1-1-16,5 0-1 15,5-6 0-15,8-7-2 16,5-14 1-16,8-10 0 15,6-19 0-15,10-13 0 16,4-11 0-16,1-8 1 16,0-6-1-16,2-4 2 15,-6 2-2-15,-2 6 3 16,-4 5-3-16,-8 10 0 15,-4 14 0-15,-7 12 0 16,0 0 0-16,9 21 0 16,-6-2 0-16,4 7 0 0,-1-2 0 15,7-5-2-15,6-7 4 16,5-6-2-16,4-11 0 15,7-5 0-15,-2-8 0 16,3-5 0-16,-2-3 0 16,-3 2 0-16,-4 4 0 15,-5 5 0-15,-4 10 0 16,-5 11 0-16,-5 11 0 15,-3 11 0-15,-2 10 0 16,-6 6 0-16,2 8 0 16,-9-4-10-16,9 8-6 15,-14-24-8-15,16 11-8 16,-6-23-11-16,14-8 0 15,11-16-1-15,22-7 5 0</inkml:trace>
  <inkml:trace contextRef="#ctx0" brushRef="#br0" timeOffset="19767">11953 7088 96 0,'10'-15'39'0,"-10"4"1"15,0 11-1-15,-14 9-23 16,4 20-13-16,-8 8-1 16,-4 14-2-16,-1 6 0 15,-1 2-1-15,11 2-2 16,3-9-2-16,14-1-8 15,0-29-24-15,20-13-4 0,3-21 2 16,17-7-2-16</inkml:trace>
  <inkml:trace contextRef="#ctx0" brushRef="#br0" timeOffset="19914">12022 6799 88 0,'-31'3'36'0,"9"12"-4"16,12 8-8-16,11-1-39 15,21-5-20-15,7-9-2 16,22 3-1-16</inkml:trace>
  <inkml:trace contextRef="#ctx0" brushRef="#br0" timeOffset="20568">12510 7117 80 0,'-17'42'37'0,"-10"-9"0"15,3 11 1-15,-6-11-12 16,6 7-23-16,1-6 0 15,9 1-2-15,7-7 0 16,9-7 1-16,12-6-2 16,7-7 0-16,10-8-1 15,6-9 0-15,5-3 0 16,-2-9-1-16,0-6 1 15,-6-6 2-15,-8-1-2 16,-6-4 2-16,-9 1-1 16,-7 1 2-16,-8 1 0 0,-3 4 1 15,-3 7-2-15,3 5 0 16,-1 4 0-16,8 15 1 15,-3-11-1-15,15 9 0 16,5 2 1-16,11 4-1 16,5 1 0-16,5 3 0 15,1 2 0-15,4 3 1 16,-7 4-1-16,-5 5 1 15,-10 4-1-15,-6 4-3 16,-10 4 2-16,-5 0-2 16,-8-1 2-16,-6-1-2 15,1-2 1-15,-1-5 0 16,7-4 0-16,7-21 2 15,-1 9-1-15,17-18 0 0,12-14 2 16,9-7 0-16,8-7 0 16,5-4 1-16,1-1-1 15,1 3 1-15,-7 7-3 16,-5 7 0-16,-11 14 0 15,-6 10 0-15,-8 15 0 16,-7 11 0-16,-6 10 0 16,-3 7 0-16,0 3 0 15,0 5 0-15,2 2-5 16,-2-11-7-16,11 4-5 15,-10-28-5-15,21 11-9 16,-21-28-10-16,16 1-3 16,-12-19 2-16,-1-9 2 15</inkml:trace>
  <inkml:trace contextRef="#ctx0" brushRef="#br0" timeOffset="21504">6775 3849 98 0,'6'-21'38'0,"-9"-2"0"0,3 23-4 15,0 0-31-15,-11 2-1 16,3 18 1-16,0 18-1 15,-3 18 1-15,1 14-1 16,-7 15-1-16,-4 19 0 16,-2 7-1-16,-1 5 1 15,-2 0 0-15,1-14-1 16,2-15 0-16,4-15-1 15,6-19 2-15,8-21 0 16,5-32 0-16,15-18 0 16,5-23 0-16,9-20 1 15,3-17 0-15,3-10 1 16,3-16 0-16,-1-10-1 15,2-3 0-15,-1 2 0 0,-7 9-1 16,-3 11 1-16,-3 16-1 16,-4 13-1-16,-2 21 0 15,2 21 1-15,-3 21-1 16,2 25 0-16,0 16 1 15,3 20-1-15,1 16 0 16,4 15 2-16,-3 16-4 16,-1 10 0-16,-7 12 0 15,-5 2-1-15,-7 1-1 16,-4-12-1-16,-1-6-1 15,-5-30-8-15,9-5-6 16,-19-40-15-16,20-18-5 16,-6-29-1-16,8-14 1 15</inkml:trace>
  <inkml:trace contextRef="#ctx0" brushRef="#br0" timeOffset="22205">6870 4493 83 0,'-38'-7'42'0,"19"14"-2"16,6-4 1-16,23 9-19 15,17-12-20-15,17-8-1 16,22-10-1-16,18-6 0 16,14-4-1-16,6-3 1 15,6-1-3-15,-4-1 1 16,-4 6 0-16,-16 4 0 15,-16 11-1-15,-21 10 3 16,-15 6-1-16,-14 9 2 16,-16 8 0-16,-8 7-1 0,-11 5 2 15,-4 11-1-15,-5 5 2 16,-2 4-2-16,0 2 1 15,0 0-1-15,6-4 0 16,4-5 1-16,5-8-1 16,4-8 0-16,6-14 0 15,1-16-1-15,20-12 1 16,1-15-1-16,6-12 1 15,2-8-1-15,3-9 1 16,0-5 0-16,-4 1-1 16,0 3 2-16,-5 10-1 15,-7 9 0-15,-4 12 0 16,-5 11 0-16,-7 15-1 15,0 0 2-15,11 22-3 0,-11 3 0 16,3 6 1-16,1 0-1 16,5 2 0-16,2-6 0 15,8-4 1-15,1-9-1 16,7-11 1-16,6-12 0 15,3-8 1-15,0-7-1 16,2-5 1-16,-2-5 0 16,-1 1 0-16,-8 3 1 15,-3 6-1-15,-8 6 0 16,-6 6 0-16,-10 12 1 15,8 10-2-15,-11 12-1 16,-2 11 0-16,-2 6 0 16,1 10-1-16,1 5 0 0,0 3-2 15,5-7-2-15,9 0-1 16,1-21-5-16,17 2-4 15,-7-34-8-15,23 2-13 16,-9-23-2-16,12-3 0 16,-3-18 3-16</inkml:trace>
  <inkml:trace contextRef="#ctx0" brushRef="#br0" timeOffset="22726">8667 4357 110 0,'0'0'39'0,"-9"-17"1"16,7 29-6-16,-10 2-31 15,-1 5-1-15,-2 8 0 16,2 9-1-16,-3 3 0 15,3 4 0-15,-2-1 0 0,2 1 0 16,4-6 1-16,2-6-1 16,3-10-1-16,4-10 1 15,0-11-1-15,10-12 1 16,4-12-1-16,3-10 0 15,4-5 0-15,2-9 1 16,3-1-1-16,-3 0 1 16,-2 4 0-16,-3 7 0 15,-6 10-1-15,-1 6 1 16,-5 10-1-16,-6 12 1 15,6 10-1-15,-2 7-1 16,-3 6 0-16,3 2 0 16,2 0 0-16,3 1 0 15,4-5 1-15,6-11-2 16,4-7 2-16,5-8 1 0,1-10-1 15,3-8 0-15,0-7 1 16,1-5 1-16,-2-2-1 16,-3-1 0-16,-4 1 0 15,-5 6 1-15,-3 6-2 16,-4 6 2-16,-12 19-2 15,0 0 1-15,5 21-2 16,-13 10 1-16,0 14-1 16,-3 6-2-16,0 12-2 15,-7-3-5-15,13 8-3 16,-15-22-8-16,24 12-8 15,-12-27-12-15,16-2 0 16,2-19-1-16,15-5 3 16</inkml:trace>
  <inkml:trace contextRef="#ctx0" brushRef="#br0" timeOffset="23298">9745 4251 106 0,'-16'-18'38'15,"1"19"1"-15,-17-6-8 16,-1 15-26-16,-3 3-1 16,-2 12 0-16,-5 10-1 15,5 7-1-15,1 7 0 16,13 3-1-16,4-2 1 15,12 2-2-15,14-7 0 16,13-11 0-16,15-9 0 16,9-13 1-16,8-10-1 0,3-11 0 15,1-10 1 1,-6-10-1-16,-2-5 0 0,-14-7 0 15,-10-1 0-15,-13 1 0 16,-14 0-1-16,-12 3 1 16,-7 4-2-16,-7 7 1 15,0 7-3-15,0 3 1 16,8 12-3-16,6-2-1 15,15 18-4-15,1-11-5 16,41 15-9-16,-12-11-13 16,18 8 1-16,2-8-1 15,9 6 2-15</inkml:trace>
  <inkml:trace contextRef="#ctx0" brushRef="#br0" timeOffset="23869">10167 4328 95 0,'16'-1'41'0,"-16"1"0"15,0 0-2-15,-15 2-28 16,15-2-6-16,-17 22-2 15,9-1-2-15,-5 9 1 16,1 9-1-16,-3 5 0 16,0 5-1-16,0 2 1 15,2-3-1-15,1-4 1 16,2-9 0-16,5-6-1 15,5-18 1-15,0-11-1 16,23-14 0-16,0-15 0 16,5-10 1-16,4-9-1 15,4-8 0-15,6-5 1 16,-2 1 0-16,-1 5 0 0,-9 8 0 15,-2 11-1-15,-6 9 1 16,-6 16 0-16,-2 13 1 16,-5 14-2-16,-4 11 0 15,-3 10 0-15,0 5-2 16,3 7 1-16,-2-1-2 15,5 0-1-15,3-10-3 16,9-1-2-16,-3-19-3 16,16 2-4-16,-9-35-5 15,20 9-9-15,-14-23-7 16,10-1-2-16,-11-21 15 15,8 3 24-15,-8 8 7 16,-12-9 4-16,6 23 8 16,-22-10 8-16,10 23 11 0,-18 3 1 15,10 26-12-15,-22 6-21 16,8 10-3-16,-4 12-1 15,1 12-1-15,1 6-1 16,1-1-2-16,8-1-3 16,0-11-1-16,18 1-12 15,-14-28-20-15,19-10-1 16,-4-25-2-16,15-10 1 15</inkml:trace>
  <inkml:trace contextRef="#ctx0" brushRef="#br0" timeOffset="24020">10948 4013 83 0,'-22'-12'42'0,"-4"4"-4"0,9 20-1 16,6 4-27-16,0-8-43 15,25 8-6-15,2-9-1 16,21 10 0-16</inkml:trace>
  <inkml:trace contextRef="#ctx0" brushRef="#br0" timeOffset="24402">11259 4260 80 0,'-9'34'41'16,"-12"-4"0"-16,6 12 1 16,-9-11-15-16,2 15-23 15,6-1 0-15,3-2-2 16,6-5 0-16,7-4-1 0,10-6 0 15,9-12-1-15,10-14 1 16,11-13-1-16,9-13 1 16,3-11-1-16,5-4 0 15,0-8 1-15,-6-4-1 16,-4 4 1-16,-9 1 0 15,-7 10 0-15,-12 7 0 16,-7 12 0-16,-12 17-1 16,0 0 2-16,-9 25-2 15,-7 6-2-15,0 13 0 16,-2 1-2-16,3 7 0 15,3-8-3-15,13 3-5 16,0-23-4-16,23 5-6 0,-12-31-8 16,28 4-10-16,-3-23 0 15,11-1 1-15,-4-12 3 16</inkml:trace>
  <inkml:trace contextRef="#ctx0" brushRef="#br0" timeOffset="24927">11983 4268 81 0,'-1'-12'42'0,"1"12"-1"16,-17 15 0-16,11 16-16 15,-4-2-21-15,-9 8-1 16,-2 5-1-16,0 5-1 16,-1 0 1-16,5-3-2 15,1-7 1-15,5-7 0 16,2-13-1-16,9-17 1 0,0 0-1 15,23-24 1-15,-4-8-1 16,0-4 1-16,6-7-1 16,-1 1 1-16,0-2 0 15,-3 5 0-15,-6 5-1 16,-1 10 1-16,-4 7-1 15,-10 17 1-15,13-11 0 16,-13 11 1-16,6 24-2 16,-3-3-2-16,-2 1 1 15,5 2 0-15,0-3 1 16,5-5-1-16,4-5 1 15,7-10 0-15,2-12 0 16,13-7 1-16,4-10 0 16,5-5 0-16,3-4 1 0,0 0-2 15,-3 4 0-15,-3 3 0 16,-7 10 0-16,-10 11 0 15,-12 19 0-15,-9 11 0 16,-11 11 0-16,-6 11 0 16,-1 4 0-16,-6 2-4 15,9 2-6-15,-10-14-3 16,14-1-1-16,-11-28-6 15,26 8-6-15,-10-34-6 16,17-4-11-16,5-13 2 16,7-11 5-16</inkml:trace>
  <inkml:trace contextRef="#ctx0" brushRef="#br0" timeOffset="25511">13770 4265 95 0,'12'-14'39'0,"6"7"1"0,-14-7-2 16,7 10-34-16,-11 4-1 15,0 0-1-15,-9 27 0 16,-2 6 0-16,-5 15-1 15,-5 5 0-15,3 7-1 16,-4 3 0-16,4 2-2 16,7-12-2-16,15-3-10 15,-3-32-16-15,26-8-10 16,3-22 1-16,12-9-2 15</inkml:trace>
  <inkml:trace contextRef="#ctx0" brushRef="#br0" timeOffset="25665">13780 3852 101 0,'-45'6'37'16,"7"11"-3"-16,16 0-13 15,23 5-55-15,10-10-3 16,26 7-2-16,11-10 1 15</inkml:trace>
  <inkml:trace contextRef="#ctx0" brushRef="#br0" timeOffset="26341">14391 4182 83 0,'-22'41'40'16,"-17"-8"-1"-16,7 11 1 0,-14-13-20 15,6 12-18-15,7-4 1 16,9 3-1-16,9-5 0 15,11-3-2-15,13-9 1 16,14-8 0-16,14-15-1 16,12-10-1-16,4-9 1 15,7-10-1-15,-4-8 0 16,-6-7 1-16,-7 0-1 15,-14-4 0-15,-13 5 1 16,-13-2 0-16,-11 3 0 16,-7 3 0-16,-5 9 0 15,-3 7-1-15,-2 10 1 16,4 7 1-16,7 8-1 15,14-4 1-15,7 19 0 16,14-6 0-16,11-4 0 0,10-2-1 16,7-3 2-16,9-3-1 15,-2 0 0-15,-5 0 0 16,-4 4 1-16,-13 7-1 15,-7 6 0-15,-8 9 0 16,-14 6-1-16,-9 7 1 16,-8 3-1-16,-4 5 0 15,-4-1 1-15,2-4-1 16,-1-5 0-16,4-8 0 15,8-11 1-15,7-19 0 16,19-9 0-16,6-17-1 16,11-14 1-16,10-4 1 15,4-8-1-15,7-5 0 16,0 2 2-16,-5 9-3 0,-6 10 0 15,-4 13 0-15,-8 15 0 16,-9 13 0-16,-4 17 0 16,-8 11 0-16,-9 14 0 15,-3 12 0-15,2 7 0 16,-2 2-5-16,12 4-6 15,-3-15-1-15,19 3-6 16,-9-28-7-16,33 11-7 16,-3-30-10-16,18-3-1 15,-3-16 4-15</inkml:trace>
  <inkml:trace contextRef="#ctx0" brushRef="#br0" timeOffset="26477">15886 4722 90 0,'0'0'43'0,"-27"-25"0"0,10 14-2 15,-5-19-16-15,-9 2-34 16,21 11-7-16,-13-19-13 15,16 15-15-15,-10-5 1 16,3 6-2-16,-6-3 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0:01.56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4015 15317 20 0,'10'-8'35'16,"-10"8"1"-16,11 15-10 15,-21 0-11-15,7 27-5 16,-13-1-1-16,7 12-3 15,-6-14 1-15,20-14-1 16,12-38-1-16,31-45-1 0,33-45 1 16,44-49-4-16,42-32-6 15,14-41-32-15,20-12 0 16,-14-13-2-16,-22 21-1 15</inkml:trace>
  <inkml:trace contextRef="#ctx0" brushRef="#br0" timeOffset="1375">4117 8982 97 0,'-2'29'39'16,"-7"6"2"-16,1 18-1 16,-10 1-35-16,5 1-1 15,5-6 0-15,12-15 0 16,18-36-1-16,26-45-2 15,35-45-2-15,35-51-4 16,46-21-21-16,3-34-14 0,10-15-2 16,-20-11-1-1,-22 15 0-15</inkml:trace>
  <inkml:trace contextRef="#ctx0" brushRef="#br0" timeOffset="1989">4191 6995 73 0,'0'0'37'0,"1"-18"0"16,-1 18 0-16,-6 11-23 15,6 20-3-15,-13 5-2 16,6 20-3-16,-13 6 0 16,0 9-2-16,-7-3-1 15,6-4-2-15,6-18 1 16,20-31-1-16,20-43-1 15,33-59-1-15,51-45-7 16,19-65-31-16,43-30-4 0,4-40 0 16,2-14-2-16</inkml:trace>
  <inkml:trace contextRef="#ctx0" brushRef="#br0" timeOffset="2454">4238 4681 75 0,'-3'11'39'15,"-2"23"-1"-15,-15 7 2 16,4 26-30-16,-12-8-3 16,6 4-2-16,5-7 1 15,15-15-2-15,17-32-1 0,22-39-1 16,32-45-3-16,29-54-10 15,37-23-28-15,1-35-1 16,7-12-1-16,-16-13-2 16</inkml:trace>
  <inkml:trace contextRef="#ctx0" brushRef="#br0" timeOffset="2864">4177 2945 78 0,'0'0'39'16,"-1"31"0"-16,-9-4 2 15,8 18-27-15,-12-4-6 16,7 9-2-16,4-11-1 16,14-9 0-16,21-37-2 15,36-46-2-15,51-59-3 0,46-58-10 16,65-31-10-16,10-29-19 15,-116 108-2-15</inkml:trace>
  <inkml:trace contextRef="#ctx0" brushRef="#br0" timeOffset="7478">4143 12810 64 0,'0'0'35'15,"7"-11"0"-15,-9 0-11 16,2 11-19-16,0 0-1 15,0 0 2-15,0 0-1 16,7 29-1-16,-8 0-2 16,1 13 1-16,-1 11-1 15,1 10 0-15,-5 10-2 16,4 5 2-16,-3 3-2 15,0 0 1-15,1-6-2 0,1-10 2 16,2-9-1-16,0-10 1 16,2-15-1-16,1-10 1 15,-3-21 0-15,0 0 0 16,15-29 0-16,-9-9-1 15,-1-11 1-15,1-11 0 16,-1-12 0-16,-3-9-1 16,2-7 1-16,-4 1-1 15,2-1 1-15,-2 5 0 16,2 6-1-16,3 6-1 15,3 14 1-15,6 8 0 16,5 12 0-16,1 10 1 16,8 7-1-16,2 9 1 15,5 6 0-15,0 5-1 0,-1 6 0 16,2 5 1-16,-9 9-1 15,-2 4 0-15,-11 8 0 16,-3 5 0-16,-16 6 0 16,-8 4 1-16,-10 2-1 15,-7 0 1-15,-8 0 0 16,-4-3-1-16,3-8 1 15,4-5-1-15,4-10 0 16,11-4 0-16,20-19 0 16,1 10-1-16,22-13 1 15,14-5 0-15,12 1 0 16,8 0 0-16,4 3 0 15,1 6 0-15,-3 3 0 0,-11 10 1 16,-9 10-2-16,-19 7 1 16,-17 9 0-16,-22 8 0 15,-14 5 0-15,-16 1 1 16,-10 2-1-16,-7-5 1 15,0-8-1-15,4-9-1 16,10-12-1-16,12-16-4 16,24-1-12-16,6-27-22 15,28 2 1-15,8-15-2 16,19 2 0-16</inkml:trace>
  <inkml:trace contextRef="#ctx0" brushRef="#br0" timeOffset="8446">5190 13222 51 0,'-12'-5'39'0,"-18"-5"0"15,1 9 0-15,-17-6-17 16,-1 12-16-16,-9 0-1 16,3 14 0-16,-8 3-1 15,2 12-1-15,1 3 0 16,9 4-1-16,5 1-1 15,14 0 1-15,13-5-1 16,15-9-1-16,21-9 0 0,15-11 0 16,13-10 0-16,9-10-1 15,8-9 1-15,3-5-1 16,-5-8 1-16,-5 0 0 15,-13-2-1-15,-9 5 1 16,-13 1 1-16,-10 7-1 16,-10 3 1-16,-7 9 0 15,-9 8-1-15,-1 12 0 16,-2 5 0-16,-2 10 0 15,3 4-1-15,3 5 1 16,7 1-1-16,9 0-1 16,10-5 1-16,8-9-1 15,15-7-1-15,7-11-1 16,10-5-1-16,2-13 1 15,4 0-1-15,-6-11 0 0,-1 4 1 16,-11-4 2-16,-8 4 1 16,-9 6 2-16,-10 1 1 15,-14 16 0-15,0 0 1 16,-2 11 0-16,-10 11 0 15,-2 11 1-15,-4 8-2 16,6 4 0-16,-3 5 0 16,5-3 0-16,3-7-1 15,7-5 1-15,4-14 0 16,-4-21-1-16,22 1 0 15,-5-21 0-15,1-10 1 16,-1-10-1-16,0-5 0 16,0-9-1-16,-4 1 2 0,1 1-1 15,-6 8 0-15,1 6 0 16,-6 8 1-16,1 7-2 15,1 8 1-15,-5 15 0 16,12-6-2-16,-2 8 1 16,4 4-3-16,5-3 0 15,7 1-2-15,2-5-2 16,10 4-5-16,-5-19-11 15,17 11-16-15,-11-13 0 16,6 6 0-16,-13-7 30 16,1 5 8-16,-4 5 3 15,-16-4 7-15,4 20 12 16,-17-7 16-16,-6 21 3 15,-8 0-1-15,5 15-29 0,-10 3-5 16,3 7-2 0,1 5-1-16,3 2-1 0,2-1-1 15,6-5-2-15,8-6-3 16,-2-25-15-16,22 1-19 15,-7-23-2-15,8-7-1 16,-2-21 1-16</inkml:trace>
  <inkml:trace contextRef="#ctx0" brushRef="#br0" timeOffset="8599">6071 12894 59 0,'-22'-1'37'15,"4"12"-3"-15,9 11-17 0,6-5-34 16,9-1-20-16,2-4-1 15,17-1 1-15</inkml:trace>
  <inkml:trace contextRef="#ctx0" brushRef="#br0" timeOffset="12172">6327 13334 69 0,'14'-26'39'0,"-3"-5"-2"16,10 13 0-16,-15-6-32 15,3 5 0-15,-6 4-1 16,-3 15-1-16,0 0 0 16,-12 3 1-16,2 8-2 15,-3 8 0-15,0 1-1 0,2 9 0 16,0 6 0-16,5 3 0 15,2 1 0-15,4 2-1 16,4-1 1-16,4-2-1 16,4-6 1-16,4-7-1 15,3-8 0-15,6-14 1 16,4-12-1-16,5-13 0 15,-1-8 1-15,3-7-1 16,-2-8 1-16,-3 3 0 16,-4 3 0-16,-6 4 0 15,-7 9-1-15,-3 12 2 16,-11 14-2-16,0 0 0 15,4 28 0-15,-8-1 0 16,0 8 0-16,1 2-2 0,2 4 1 16,5-3-1-16,5-5-1 15,5-9 0-15,10-6-2 16,8-15-1-16,11-4-2 15,1-18-3-15,13 6-5 16,-14-24 0-16,11 12 1 16,-15-17 4-16,0 12 6 15,-11-5 4-15,-12 5 4 16,-4 9 4-16,-17-4 6 15,5 25 3-15,-15-26 0 16,15 26-3-16,-22-3-6 16,11 11 0-16,-5 2-3 15,5 7-2-15,0 2 1 0,2 6-2 16,-4 4 1-16,6-1-1 15,-3 5 0-15,5-5 0 16,-1 0 0-16,3-4 0 16,3-5-1-16,0-7 1 15,0-12-1-15,13 0 0 16,-2-12-1-16,4-8 1 15,-1-4 0-15,4-7 0 16,-3-5 1-16,-3 4 0 16,1-3-1-16,-4 5 1 15,-3 7 0-15,-2 7 0 16,-2 6-1-16,-2 10 1 15,0 0-1-15,2 12 0 16,1 3-1-16,1 1 0 16,8 2 1-16,-1-6-1 0,6 1 2 15,10-7-2-15,4-4 1 16,1-5 0-16,3-6 1 15,1-4-1-15,-2-4 1 16,-2-3 0-16,-4-1 0 16,-9 2 1-16,-1 2-2 15,-8 4 2-15,-10 13-1 16,14-13 1-16,-14 13-2 15,1 23-1-15,-3 1 1 16,-4 5-2-16,2 6 0 16,-1 2-3-16,5 5-5 15,-6-16-9-15,20 9-18 16,-11-20-4-16,17-2-3 15,1-18 2-15</inkml:trace>
  <inkml:trace contextRef="#ctx0" brushRef="#br0" timeOffset="12723">8555 12649 66 0,'8'-21'39'15,"2"7"1"-15,-15-3-2 16,5 17-31-16,0 0-1 16,0 0-1-16,-13 32-1 0,3 11 0 15,-7 18-2-15,-3 13-1 16,-4 18 0-16,-4 7-2 15,3 7 1-15,0 2 0 16,6-6-2-16,8-15-2 16,16-10-2-16,3-25-5 15,30-12-27-15,-3-27 0 16,19-11-2-16,0-21 1 15</inkml:trace>
  <inkml:trace contextRef="#ctx0" brushRef="#br0" timeOffset="13049">8925 13094 88 0,'-21'20'40'0,"-11"3"0"16,11 18-1-16,-11-5-35 15,10 7-1-15,1-1-1 16,11 1 0-16,6-4 0 15,8-4-2-15,9-8 1 16,9-8-1-16,8-10 1 16,3-8-1-16,2-9 0 15,2-8 0-15,-4-11 0 16,-4-5 0-16,-6-5-1 15,-9-5 1-15,-8 1 0 16,-12 1-1-16,-7 8-1 16,-7 4 1-16,-4 9-2 0,-3 7-1 15,6 14-3-15,-4-3-3 16,23 23-18-16,2-22-10 15,4 23 0-15,14-18-2 16,17 0 2-16</inkml:trace>
  <inkml:trace contextRef="#ctx0" brushRef="#br0" timeOffset="13433">9424 13092 88 0,'0'14'41'15,"-12"-3"0"-15,6 17-2 16,-13-5-35-16,3 9 0 15,-2 2-1-15,-2 5-2 0,1 2 1 16,4 1-1-16,4-6 0 16,3-5-1-16,4-8 0 15,8-9 1-15,7-11-1 16,7-12 1-16,6-12-1 15,7-8 1-15,4-7-1 16,3-5 2-16,0-1-2 16,1 2 2-16,-5 4-2 15,-3 9 1-15,-6 7 0 16,-2 11 0-16,-5 11-1 15,-5 10 0-15,-1 7 1 16,0 8-2-16,-5 9 0 16,1 2 0-16,1 3-2 15,-2 1-2-15,6 8-7 16,-10-21-14-16,13 8-16 0,-3-12 0 15,7 2-1-15,-2-17 1 16</inkml:trace>
  <inkml:trace contextRef="#ctx0" brushRef="#br0" timeOffset="13583">10060 13514 78 0,'-7'11'43'0,"-3"0"-1"16,-8-9 1-16,18-2-26 15,-12 1-21-15,3-17-19 16,9 16-19-16,8-15 0 15,2 8-2-15,-4-7 1 16</inkml:trace>
  <inkml:trace contextRef="#ctx0" brushRef="#br0" timeOffset="41756">4594 10790 70 0,'-2'-15'28'0,"2"15"1"16,5-10 1-16,-5 10-12 15,0 0-5-15,0 0-4 0,0 0-2 16,0 0-2-16,-4 19-1 16,1 7-1-16,-1 11-2 15,-4 14 0-15,-3 17 0 16,-5 14-2-16,-4 13 1 15,0 6-1-15,-1-1 0 16,1-12-4-16,6-7-2 16,-1-26-25-16,23-7-6 15,-1-29-1-15,19-14 0 16</inkml:trace>
  <inkml:trace contextRef="#ctx0" brushRef="#br0" timeOffset="42147">4974 11162 81 0,'-8'14'39'0,"5"1"-2"15,-6-3 1-15,10 7-34 16,-10 2-2-16,4 10 1 15,-3-1-1-15,4 7 1 16,-2 1-2-16,1-1 1 16,-3-3-1-16,4-3 0 15,0-8-1-15,2-7 0 16,2-16 1-16,0 0-1 15,16-13 1-15,-2-10-1 16,0-9 1-16,2-4 0 0,-1-5 0 16,-1-3 0-16,0 2 0 15,-1 3 0-15,-3 6 0 16,3 2-1-16,2 7 0 15,2 5-2-15,9 5-1 16,3-1-3-16,16 14-7 16,-5-9-25-16,21 10-1 15,-12-5-1-15,14 8 0 16</inkml:trace>
  <inkml:trace contextRef="#ctx0" brushRef="#br0" timeOffset="42745">5630 11190 77 0,'-27'16'40'0,"4"14"-2"15,-14-1 2-15,5 13-32 16,-5-1-1-16,6 8-1 16,1-2-1-16,8 1-2 15,8-7-1-15,13-6 0 16,18-15-1-16,12-12 0 15,11-10-1-15,6-16-1 16,5-7 1-16,3-8-1 16,1-9 1-16,-11-4 0 15,-7 0-1-15,-12 1 1 16,-5 5 0-16,-10 4 0 15,-3 6 1-15,-5 6-1 16,-2 5 0-16,1 9 0 0,-1 10 1 16,14-8 0-16,-3 10 0 15,8 1 0-15,4 3 0 16,5 0 1-16,1 2-1 15,3 0 0-15,-3 3-1 16,0 0 1-16,-6 3 0 16,-3 3-1-16,-9 4 0 15,-5 3 0-15,-5 2 0 16,-4 1 1-16,-3 0-1 15,-2-2 0-15,2-5 0 16,3-9 1-16,3-11-1 16,14-7 0-16,5-15 0 15,9-8 0-15,3-5 0 16,4-5 0-16,1 4 0 15,-2 1 0-15,-5 7 0 0,-5 14 1 16,-7 13 0-16,-6 14-1 16,-5 10 0-16,-4 7-1 15,-1 8-3-15,1-3-3 16,12 11-9-16,-8-24-15 15,21 1-12-15,-2-17 1 16,13-9-1-16,1-16 0 16</inkml:trace>
  <inkml:trace contextRef="#ctx0" brushRef="#br0" timeOffset="43251">7615 10325 62 0,'0'-19'37'15,"-20"9"2"-15,-5 23 3 16,-23 6-19-16,-3 30-16 16,-11 17-1-16,2 20-1 15,-5 15-1-15,6 9-2 16,9 5 0-16,12 2-1 15,14-3 0-15,16-9-2 16,22-10 0-16,18-19-3 16,21-15-3-16,7-29-17 15,26-2-17-15,-2-26 2 0,11-8-3 16,-8-22 2-1</inkml:trace>
  <inkml:trace contextRef="#ctx0" brushRef="#br0" timeOffset="43484">7971 10879 105 0,'-17'-7'39'16,"12"23"3"-16,-12 1-3 15,9 13-35-15,-6 6-2 16,4 9-1-16,-2 3 0 15,3 7-2-15,1-2 1 16,3 0-2-16,9-6-2 0,3-11-3 16,14 0-15-16,-4-26-18 15,19-10 0-15,-2-20-1 16,13-7 1-16</inkml:trace>
  <inkml:trace contextRef="#ctx0" brushRef="#br0" timeOffset="43696">8431 10747 100 0,'-2'-12'39'0,"5"22"3"16,-17 11-3-16,8 20-31 16,-14 10-5-16,2 6-3 15,2 7 1-15,2 2-2 16,2 2 1-16,5-4-3 15,5-5 0-15,-2-10-8 0,18-4-26 16,-14-16-4-16,7-5 1 16,-7-24-2-16</inkml:trace>
  <inkml:trace contextRef="#ctx0" brushRef="#br0" timeOffset="43950">7837 10805 101 0,'-44'14'42'0,"6"-5"1"16,21 5 0-16,17-14-31 15,14-12-9-15,29 0-1 0,24-1-1 16,13-5 1-16,15-1-1 15,9-1-2-15,3 2-1 16,-1 5-2-16,-11 2-3 16,1 21-22-16,-29-6-14 15,-6 14 2-15,-31 1-3 16,-13 12 2-16</inkml:trace>
  <inkml:trace contextRef="#ctx0" brushRef="#br0" timeOffset="44198">7602 11382 96 0,'-54'26'41'15,"26"1"1"-15,28-27-2 16,21 4-35-16,31-13-1 15,26-8-1-15,18-8-2 16,17-2 1-16,10-4-2 16,5-2-1-16,-3 9-4 15,-18-10-13-15,0 19-22 16,-26-6-2-16,-11 6-1 15,-18-5 0-15</inkml:trace>
  <inkml:trace contextRef="#ctx0" brushRef="#br0" timeOffset="44549">8740 10311 80 0,'0'0'42'16,"17"-6"0"-16,13 16 2 15,9-8-27-15,10 20-12 16,8 9-3-16,9 11 1 15,-4 11-2-15,-6 13 1 16,-9 6-2-16,-14 10 2 16,-19 6-1-16,-15 4-1 0,-19-2 1 15,-18 1-1-15,-8-5 0 16,-11-8-1-16,-1-10-1 15,1-14-5-15,18 1-12 16,-9-26-22-16,23-8-2 16,6-21 0-16,19 0-1 15</inkml:trace>
  <inkml:trace contextRef="#ctx0" brushRef="#br0" timeOffset="44986">10074 10885 96 0,'-2'-28'38'0,"-1"12"2"0,-10-3-12 16,13 19-21-16,-28 7-1 15,12 17-1-15,-5 8-2 16,1 10-2-16,-1 6 1 16,5 7-2-16,1 1-1 15,7 0-2-15,7-2-3 16,-7-18-30-16,23-2-4 15,-2-20 0-15,13-9-2 16</inkml:trace>
  <inkml:trace contextRef="#ctx0" brushRef="#br0" timeOffset="45151">10117 10548 91 0,'-29'-11'40'15,"1"9"0"-15,10 10-5 16,18-8-31-16,-14 18-41 15,37-7-2-15,7-9 0 16,20 4-2-16</inkml:trace>
  <inkml:trace contextRef="#ctx0" brushRef="#br0" timeOffset="45800">10648 10845 114 0,'-34'35'41'0,"-9"-7"0"15,19 10-7-15,-12-7-32 16,11 3 0-16,6-1-1 16,10 2-1-16,8-5 1 15,11-1-2-15,11-8 2 16,9-8-3-16,12-9 2 15,5-11 0-15,4-6-1 16,2-13-1-16,-3-6 1 16,-2-6 1-16,-7-5-1 15,-9-1 0-15,-8-2 0 16,-8 0 2-16,-6 2-2 15,-7 9 3-15,-4 2-2 16,0 10 1-16,-3 7-1 16,4 16 1-16,1-14 0 0,-1 14 0 15,22 11 0-15,-1-2 0 16,6 3 1-16,2 3-1 15,-1 3 1-15,5 1-1 16,-5 3 0-16,-4 5 0 16,-4 0 0-16,-7 6-1 15,-7 0 0-15,-8 0-1 16,-2 0 1-16,-8-4-1 15,-1-3 1-15,0-6-1 16,6-6 0-16,7-14 0 16,0 0 2-16,20-16 0 15,11-11 0-15,14-5 0 16,9-4 0-16,8-3 1 15,0 3-2-15,2 6 3 0,-7 10-3 16,-11 12 1-16,-10 13 0 16,-13 11-1-16,-11 11 0 15,-9 8-1-15,-8 7 0 16,0 2-2-16,-1 7-3 15,-5-12-8-15,16 15-14 16,-15-17-16-16,17-4 0 16,2-12-1-16,15-5 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0:23.64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7459 5405 71 0,'-14'38'40'15,"-11"8"-2"-15,6 24 3 16,-13 0-23-16,-1 15-11 15,3-3-2-15,8-8 0 16,17-31-3-16,29-40 3 16,46-58-3-16,48-56 1 15,64-61-5-15,52-53-4 16,57-29-33-16,16-35-2 15,18-6-1-15,-16 2-3 16</inkml:trace>
  <inkml:trace contextRef="#ctx0" brushRef="#br0" timeOffset="2062">7446 8382 51 0,'3'-12'35'16,"-3"12"1"-16,0 0-1 15,0 0-14-15,0 26-18 16,-1 11 1-16,-2 14-1 0,-1 23 1 16,-3 12 0-1,-1 21-1-15,0 18-1 0,-5 10 0 16,-3 0 0-16,5-6-1 15,5-5-3-15,-2-27-22 16,18-7-12-16,-1-26 1 16,17-22-3-16,3-26 1 15</inkml:trace>
  <inkml:trace contextRef="#ctx0" brushRef="#br0" timeOffset="2444">7935 9076 85 0,'-12'21'37'16,"4"11"-1"-16,-9 3 0 15,5 12-33-15,-6 3-2 16,3 4 2-16,-1-1-1 15,7-1 0-15,0-5 0 16,3-7-1-16,5-13 1 16,2-8-1-16,-1-19 1 15,14-1 0-15,-5-18-1 16,5-11 1-16,1-9-1 15,-1-8 1-15,0-4 0 16,0-4-2-16,0-2 2 16,1 1-2-16,1 4 1 15,2 4-1-15,1 9 0 0,8 7-1 16,2 6-1-16,3 5-2 15,10 14-7-15,-5-6-26 16,14 12-2-16,-7-4 1 16,9 7-2-16</inkml:trace>
  <inkml:trace contextRef="#ctx0" brushRef="#br0" timeOffset="3095">8687 8939 81 0,'-18'16'38'15,"-11"-1"0"-15,4 13 1 16,-13 3-27-16,4 12-6 0,-2 4-2 16,5 11 0-16,2 1-2 15,10 1 1-15,8-2-2 16,12-5 0-16,13-9 0 15,11-14-1-15,10-15 0 16,8-14 0-16,7-13-1 16,-1-15 0-16,4-14 0 15,-6-10 0-15,-9-6 0 16,-5-3-1-16,-7 0 1 16,-7-1 0-16,-8 6 1 15,-5 8 0-15,-5 10 1 16,-3 8 0-16,-3 8 0 15,3 10 1-15,2 11-1 16,0 0 1-16,0 0-1 16,14 18 0-16,0-3 0 0,3 5-1 15,3 3 1-15,3 2 0 16,-1 4-1-16,3 4 1 15,-10 5-1-15,0 5 1 16,-8 2-1-16,-5 2 1 16,-7-2-1-16,-2-3 1 15,-2-9 0-15,0-4-1 16,1-15 1-16,8-14 0 15,7-17 0-15,8-14-1 16,9-11 1-16,8-8-1 16,7-4 1-16,4-1-1 15,3 3 0-15,-3 7 0 16,-5 14 0-16,-3 11 1 15,-9 15-1-15,-5 11 0 0,-7 14 1 16,-5 10-1-16,-4 8-1 16,-1 7 0-16,0 6-4 15,-3-6-4-15,13 10-20 16,-10-18-13-16,10 2 1 15,-5-15-2-15,9-3 2 16</inkml:trace>
  <inkml:trace contextRef="#ctx0" brushRef="#br0" timeOffset="3813">10765 8532 79 0,'1'-14'37'0,"-1"14"0"16,-12 6-3-16,3 17-29 15,-5 9-2-15,5 21 1 16,-5 13 0-16,-2 15-1 16,1 9-1-16,1 8 0 15,3 2 0-15,1-2-1 16,9-4-1-16,1-16-4 15,18-6-5-15,-5-31-24 0,24-9-3 16,1-29-2-16,16-18 0 16</inkml:trace>
  <inkml:trace contextRef="#ctx0" brushRef="#br0" timeOffset="4064">11469 8394 69 0,'6'-21'38'0,"-6"21"0"15,-13 9 0-15,-5 17-22 16,-1 17-12-16,-3 8-2 16,7 14 1-16,-2 6 0 15,3 10-1-15,0 4 1 0,2 2-2 16,4-3 0-16,3-3-2 15,5-6-1-15,2-19-6 16,18 1-24-16,-6-29-6 16,14-9 0-16,3-23-2 15</inkml:trace>
  <inkml:trace contextRef="#ctx0" brushRef="#br0" timeOffset="4308">12008 8402 86 0,'0'13'38'0,"0"22"0"16,-14 13 1-16,7 7-35 0,-12 18 0 15,5 7-1-15,2 3 0 16,2 4-1-16,3-3-1 15,1-3-2-15,4-4 0 16,0-9-5-16,8 0-9 16,-11-21-24-16,10-4 1 15,-10-17-1-15,4-6 1 16</inkml:trace>
  <inkml:trace contextRef="#ctx0" brushRef="#br0" timeOffset="4647">10472 8336 91 0,'-63'1'38'0,"20"7"0"16,11-8-2-16,32 0-33 15,10 4 0-15,42-9 0 16,38-6-1-16,29-3 0 15,35-5-1-15,29 1 0 16,17-3 0-16,14 2 0 16,4 5-2-16,-10 6 0 15,-18 10-2-15,-22 4-3 0,-19 20-25 16,-35-4-8-16,-24 12 0 15,-31-1-2-15</inkml:trace>
  <inkml:trace contextRef="#ctx0" brushRef="#br0" timeOffset="4965">10372 9462 77 0,'10'23'40'0,"37"-11"-1"16,27-21 1-16,31-2-27 15,26-25-10-15,31-7 0 16,26-11 0-16,14-3-2 16,8 0 0-16,-8 6-4 15,-7 13-3-15,-31 3-30 16,-3 19-3-16,-35 4 1 15,-20 14-3-15</inkml:trace>
  <inkml:trace contextRef="#ctx0" brushRef="#br0" timeOffset="5350">12711 7803 80 0,'23'33'37'16,"19"12"0"-16,10 5 0 16,15 7-35-16,-2 10 1 0,-1 15-2 15,-5 5 1-15,-8 11-1 16,-18 4 2-16,-14 8-2 15,-22 3 0-15,-16 5 1 16,-16 4-1-16,-16-1-1 16,-10-4-1-16,-10-12-4 15,4 1-31-15,-14-22 2 16,11-8-4-16,-2-18 0 15</inkml:trace>
  <inkml:trace contextRef="#ctx0" brushRef="#br0" timeOffset="5817">10613 7658 76 0,'-100'100'38'16,"-7"25"-1"-16,10 34 1 15,8 12-19-15,21 28-15 16,29 12-1-16,27 1-3 16,34-3-1-16,29-20-3 15,42-9-9-15,17-40-24 16,28-23-1-16,4-36-1 15,12-29 0-15</inkml:trace>
  <inkml:trace contextRef="#ctx0" brushRef="#br0" timeOffset="6284">13822 8727 67 0,'10'12'39'16,"-9"8"0"-16,-1 15-1 15,-14 3-20-15,2 13-16 16,-6 5 0-16,2 6-1 16,-1 0 1-16,2-5-4 0,9-3-7 15,0-17-27-15,19-15 0 16,2-21-1-16,15-14-2 15</inkml:trace>
  <inkml:trace contextRef="#ctx0" brushRef="#br0" timeOffset="6442">13989 8263 82 0,'-37'-6'38'0,"3"8"-2"15,5 11-3-15,6 14-42 16,8-8-25-16,24 4-1 15,13-5-2-15,16 8 1 0</inkml:trace>
  <inkml:trace contextRef="#ctx0" brushRef="#br0" timeOffset="7071">14459 8699 71 0,'-27'34'41'0,"-1"7"-3"15,-9-5 2-15,4 11-25 16,-3-7-10-16,6 5-2 15,7-5 2-15,8 4-3 16,10-6-1-16,13-4 0 16,11-7 0-16,13-6-1 15,12-8-1-15,5-9 1 16,3-8-1-16,0-9 0 0,-1-10-1 15,-6-7 1-15,-4-4-1 16,-15-5 1-16,-7-6 0 16,-11-2 0-16,-5-3-1 15,-6 0 2-15,-4 4-1 16,-3 5 2-16,-3 3-2 15,5 7 2-15,2 4-1 16,6 10 1-16,6 5 0 16,8 7 1-16,4 2 0 15,9 7 0-15,2 3 0 16,3 6-1-16,-1 4 1 15,1 6 0-15,-8 4 1 16,-4 10-1-16,-5 2 0 16,-8 3-1-16,-3 2 1 0,-6-2-1 15,-3-5 0-15,0-3-1 16,0-9 0-16,3-11 0 15,2-14 0-15,12-6 0 16,8-16 1-16,7-8-1 16,7-7 0-16,11-3 0 15,1-4 0-15,3 5 1 16,-2 4-1-16,-3 14 2 15,-7 11-2-15,-6 20 1 16,-7 7 1-16,-7 14 0 16,-6 8-1-16,-6 10-2 15,0 7-1-15,-9-3-6 16,12 16-18-16,-15-19-16 15,5 5 0-15,-4-9-2 0,2-3 1 16</inkml:trace>
  <inkml:trace contextRef="#ctx0" brushRef="#br0" timeOffset="126772">2074 11766 71 0,'-37'1'38'0,"13"3"1"16,-2-13-12-16,26 9-8 15,0 0-11-15,14-5-2 16,22 0-2-16,16 4-1 15,14-2 0-15,14 2-2 16,11 2 0-16,1 0-1 16,0 3-3-16,-5-6-4 15,2 7-30-15,-19-10-5 16,-7 5 3-16,-16-8-4 15</inkml:trace>
  <inkml:trace contextRef="#ctx0" brushRef="#br0" timeOffset="127527">3418 11363 86 0,'0'0'40'15,"2"-18"0"-15,23 4 0 16,10-15-37-16,20-2-2 16,24-8 1-16,19-2 1 15,9 1-2-15,2 5 1 16,-5 11-2-16,-12 13 0 15,-16 13 0-15,-22 12-1 0,-22 12 0 16,-28 16-2-16,-16 9 2 16,-16 6 1-16,-13 4 0 15,-6-1 0-15,-2-2 1 16,3-6 0-16,8-8 0 15,9-9 0-15,17-12-1 16,14-6 1-16,22-13-1 16,13-4 1-16,15-3-1 15,6 2 1-15,2 2-1 16,-4 3 1-16,-7 7 0 15,-9 6 2-15,-15 10-1 16,-17 8 1-16,-17 4-1 0,-14 9-1 16,-20-2 2-16,-11 2-2 15,-14-3 1-15,-7-4-2 16,-4-9 1-16,4-9-3 15,4-9 1-15,10-11-2 16,16-7-3-16,9-19-11 16,37 8-19-16,7-18-6 15,21 3-2-15,6-5 2 16</inkml:trace>
  <inkml:trace contextRef="#ctx0" brushRef="#br0" timeOffset="141234">2064 13404 55 0,'0'0'36'15,"-16"13"0"-15,4 19 0 0,-5 15-32 16,3 20 2-16,-1 15-2 15,6 24 2-15,-4 17-2 16,2 18 0-16,1 12-3 16,2 5 1-16,-4-9-1 15,5-8-2-15,2-21 2 16,2-20-3-16,2-25 2 15,5-26 0-15,5-30 1 16,1-24-2-16,1-28 3 16,3-22 1-16,-2-21-1 15,-1-22 0-15,-2-16 0 16,-8-17 0-16,-3-16 0 15,-7-8 1-15,-5-2-2 0,-3 4-1 16,5 10 1-16,6 8 0 16,9 16 0-16,17 13-1 15,14 20 1-15,14 19-1 16,16 17 1-16,14 16-1 15,6 11 0-15,3 12 0 16,1 15 1-16,-10 11-1 16,-8 14 0-16,-9 12 1 15,-22 16-1-15,-17 12 0 16,-25 14 0-16,-22 13 0 15,-22 3 0-15,-16 0 0 16,-12-7-1-16,-5-11 0 16,5-17-4-16,-1-24-2 15,24-16-27-15,5-37-6 16,25-13 0-16,8-23-2 15</inkml:trace>
  <inkml:trace contextRef="#ctx0" brushRef="#br0" timeOffset="141966">3965 13528 68 0,'-38'-21'38'16,"-4"10"-1"-16,-16-8-3 16,1 15-28-16,-8 1 0 15,7 12-1-15,-3 10 0 16,4 14-1-16,2 19-1 15,3 17 0-15,6 20-2 16,6 19 0-16,7 17 0 16,13 13-1-16,11 8-2 15,19-2 2-15,16-16-2 16,24-15-1-16,21-28 2 15,27-32-1-15,26-40 3 16,20-37-1-16,10-39 2 16,8-26-1-16,-4-19 1 15,-15-12 2-15,-22-7 0 0,-34-1-1 16,-39 3-2-16,-36 5 0 15,-36 8-1-15,-34 7 0 16,-29 14 0-16,-20 10-1 16,-13 20-1-16,-6 18 0 15,4 24-1-15,8 16-2 16,24 36-15-16,11-1-20 15,32 16 0-15,19 0-2 16,33 6 0-16</inkml:trace>
  <inkml:trace contextRef="#ctx0" brushRef="#br0" timeOffset="142517">5098 14567 75 0,'0'0'41'15,"0"0"-1"-15,0 0-5 16,0 15-31-16,-9 2-1 16,-5 8-2-16,-1 11 3 15,-4 4-3-15,1 8-1 16,-1-1 0-16,5 1 0 15,8-4 0-15,12-8-1 16,13-10 3-16,18-12-3 0,15-14 1 16,20-9 0-16,10-9 0 15,7-9 0-15,8-4-1 16,-3-7-3-16,2 7-20 15,-18-14-17-15,-9 11 2 16,-23-6-3-16,-8 9 3 16</inkml:trace>
  <inkml:trace contextRef="#ctx0" brushRef="#br0" timeOffset="142707">5503 14627 80 0,'-46'48'41'16,"12"15"-1"-16,-3-7 0 15,11 12-39-15,11-1-1 0,11-2-1 16,12-1-3-16,5-10-4 16,22 4-31-16,-5-21-1 15,10-7-2-15,0-22 0 16</inkml:trace>
  <inkml:trace contextRef="#ctx0" brushRef="#br0" timeOffset="143502">5677 13243 71 0,'14'-8'39'16,"8"-10"0"-16,12 3-1 16,-4-9-36-16,13-1-1 15,4-3 1-15,3 2-1 0,-5 6 0 16,-8 8 0-1,-7 8 0-15,-8 11 1 0,-13 11-1 16,-11 10 0-16,-9 10 0 16,-13 7 1-16,-1 1-1 15,1-1 0-15,-2-3 0 16,5-7-1-16,11-8 0 15,10-9 0-15,13-9 0 16,7-6-1-16,13-6 1 16,5-2-1-16,1 0 1 15,0 3 1-15,-7 3-1 16,-3 6 1-16,-16 7-1 15,-9 9 1-15,-12 6 0 16,-13 5 0-16,-5 4 0 0,-7 1-1 16,3 0-3-16,-1-13-3 15,21-1-33-15,-5-18 0 16,15-7-2-16,8-22 1 15</inkml:trace>
  <inkml:trace contextRef="#ctx0" brushRef="#br0" timeOffset="143722">6482 13314 75 0,'-10'14'43'0,"15"5"-3"15,-5-19 3-15,32 1-32 0,-3-11-10 16,11-5 0-16,10 3-5 16,-5-9-32-16,13 6-6 15,-15-3 2-15,0 5-2 16</inkml:trace>
  <inkml:trace contextRef="#ctx0" brushRef="#br0" timeOffset="160894">8272 13231 40 0,'-8'16'36'0,"1"9"1"16,-2 2 0-16,9 21-20 15,-10 1-12-15,10 20-2 16,-2 4 1-16,2 16 1 15,-4 8-2-15,0 6 0 16,-3-3-1-16,-2-6 0 16,-2-13 0-16,1-17-1 15,0-14 1-15,1-18-2 0,9-32 1 16,-10-2 0-16,5-29 0 15,5-18 0-15,0-14 0 16,1-19 0-16,3-16-1 16,0-13 1-16,8-12-1 15,3-4 1-15,6-3 0 16,8 3-1-16,8 7 0 15,6 13 1-15,9 15-1 16,4 15 1-16,1 20-1 16,3 21 0-16,-1 19 0 15,-8 17 1-15,-4 16-1 16,-8 17 0-16,-10 16 0 15,-10 14 1-15,-20 12-1 0,-14 8 0 16,-21 6 0-16,-17 4 0 16,-16-5 0-16,-10-7 0 15,0-13-1-15,2-20-2 16,15-11-4-16,5-37-16 15,38-8-17-15,19-25 0 16,33-15-2-16,13-19 0 16</inkml:trace>
  <inkml:trace contextRef="#ctx0" brushRef="#br0" timeOffset="161319">9201 12717 78 0,'-15'9'41'0,"-3"-2"-1"15,7 15 1-15,-15 11-37 16,11 18-2-16,-3 13 1 16,2 19 0-16,-6 17-1 15,-2 13 0-15,-3 9-1 16,1 6 0-16,-5-8 0 15,4-6 0-15,3-12 0 16,3-17-2-16,9-17 2 16,8-21-2-16,8-22 1 15,9-21 0-15,8-18 1 16,7-16-1-16,2-12 1 15,8-9 0-15,-1-6 0 16,3 2 0-16,-2 8-1 16,-6 10 0-16,-3 12 0 0,-2 14-1 15,-7 15 1-15,-2 12-1 16,-2 13-1-16,1 2-1 15,2 7 0-15,0-2-2 16,9-1-2-16,-4-15-6 16,22 2-25-16,-8-18-2 15,12-4 0-15,-2-15 1 16</inkml:trace>
  <inkml:trace contextRef="#ctx0" brushRef="#br0" timeOffset="161586">9844 13510 83 0,'-25'-3'42'0,"0"22"-1"15,-13 6 1-15,12 16-35 0,-11 11-3 16,8 7-1-16,5 1-1 16,10 4 0-16,11-5-2 15,13-10 0-15,12-12 0 16,10-13 0-16,10-16-1 15,4-14 1-15,3-15 0 16,-5-13-1-16,-1-12 1 16,-9-7-1-16,-9-5-1 15,-11-9-1-15,-6 8-3 16,-14-7-5-16,10 21-19 15,-18-3-9-15,5 19-1 16,-6 3-1-16</inkml:trace>
  <inkml:trace contextRef="#ctx0" brushRef="#br0" timeOffset="161953">10629 13463 88 0,'-39'15'41'0,"-8"14"1"16,-19-4-5-16,4 12-30 16,1 0-2-16,8 2-1 15,8-3-2-15,20-4 0 16,11-9-1-16,22-11-1 15,19-10-1-15,20-10 1 16,18-8-1-16,7-3 0 0,0 2 1 16,-5 4-1-16,-10 10 1 15,-15 12-1-15,-17 13 1 16,-22 14 1-16,-25 10-1 15,-14 11 1-15,-12 0-1 16,-6 1-1-16,2-5-1 16,4-12-2-16,15 2-10 15,-4-28-21-15,28 0-7 16,9-15-1-16,7-13-2 15</inkml:trace>
  <inkml:trace contextRef="#ctx0" brushRef="#br0" timeOffset="162757">10877 13624 83 0,'-5'18'40'0,"-4"-1"-1"16,6 18-9-16,0-4-27 15,0 9 0-15,3 7 0 16,3 10-1-16,-4-1 0 15,4 3-2-15,-3-1 1 16,0-2 0-16,-2-6-1 16,0-9 0-16,1-11 1 15,1-12 0-15,0-18 0 16,0 0 0-16,8-33-1 15,-1-7 1-15,0-8 0 0,1-12 0 16,5-9 0-16,0-8-1 16,2 0 1-16,3 3 0 15,3 4-1-15,0 12 0 16,2 10 0-16,1 10 0 15,2 13 0-15,-1 13 0 16,2 13 0-16,0 11 0 16,-3 7-1-16,4 5 1 15,-7 6 0-15,-4 4 0 16,-4 4 0-16,-8 3 0 15,-9 2 0-15,-5-3 0 16,-10 0 0-16,-6-2 0 16,-2-5 0-16,-7 3 0 0,1-4 0 15,-4 2-1-15,2 0 1 16,1 8-1-16,1 6 1 15,1 11-1-15,2 10 1 16,1 5 0-16,5 3 0 16,0 3 0-16,3-1-1 15,0-5-1-15,8-7-2 16,-2-20-11-16,19-2-25 15,-5-20-1-15,7-12-2 16,-6-13 1-16</inkml:trace>
  <inkml:trace contextRef="#ctx0" brushRef="#br0" timeOffset="163422">11711 13084 50 0,'6'-23'40'0,"-11"9"-3"15,5 14 2-15,-23 11-18 16,8 22-16-16,-7 8 0 16,6 17 0-16,-3 7-1 15,2 15-1-15,1 8-1 16,2 7 0-16,0 5-1 15,4 1 0-15,-2-8-1 16,3-5 0-16,4-13 0 16,4-13 0-16,3-18 0 0,6-17 0 15,6-23 0-15,5-18 1 16,5-17-1-16,7-11 2 15,-1-13 0-15,3-3-1 16,-2-4 1-16,-2 7-1 16,-2 6 0-16,-3 15 0 15,-8 14 0-15,-2 18-1 16,-3 19-1-16,-4 12 1 15,1 13-2-15,0 7-1 16,6 13-4-16,-7-16-14 16,20 12-21-16,-3-16 0 15,13-3-2-15,2-15 1 16</inkml:trace>
  <inkml:trace contextRef="#ctx0" brushRef="#br0" timeOffset="163973">12420 13690 42 0,'-3'-21'37'15,"7"6"2"-15,-5-4-1 16,1 19-14-16,-10-11-16 0,-2 13-3 15,-10 0 0-15,-2 15 0 16,-14 5 0-16,-4 12 0 16,-7 6-1-16,-2 11-1 15,-2-3-1-15,9 6 0 16,6-1-1-16,9-7-1 15,14-4 0-15,12-12-1 16,15-10 0-16,13-14 0 16,16-9 2-16,5-15-1 15,10-14 0-15,2-4 1 16,-5-12 0-16,2-1 0 15,-11-1 1-15,-9 3-1 16,-10 8-1-16,-11 7 0 16,-9 12 1-16,-5 20-1 0,0 0 0 15,-18 24 0-15,9 7 0 16,-1 9-1-16,5 5 0 15,8 2-1-15,9 0-2 16,6-14-2-16,18 2-9 16,-5-34-18-16,25 0-8 15,-5-24 0-15,17-6-1 16</inkml:trace>
  <inkml:trace contextRef="#ctx0" brushRef="#br0" timeOffset="164199">13029 13022 94 0,'-16'18'41'16,"-10"16"1"-16,1 37-2 16,-3 6-37-16,2 12-2 15,3 8 0-15,3 8 0 16,6 1-1-16,6-3-1 15,6-7-1-15,3-16-2 16,12-8-3-16,-8-27-11 16,17-4-23-16,-12-26 1 15,8-7-2-15,-11-26 0 16</inkml:trace>
  <inkml:trace contextRef="#ctx0" brushRef="#br0" timeOffset="164374">12721 13609 93 0,'-24'-1'42'0,"1"-1"-1"15,15 17-2-15,12-2-36 16,10-6-1-16,16-5-4 16,14-14-6-16,27 9-26 15,-6-18-8-15,14 6 1 16,-4-14 0-16</inkml:trace>
  <inkml:trace contextRef="#ctx0" brushRef="#br0" timeOffset="164776">13192 13657 56 0,'-26'26'41'0,"12"1"-2"15,5-13 2-15,19 2-15 16,11-19-23-16,7-5 0 16,9-9-2-16,12-6 1 15,5-6-2-15,4-5 1 16,4-3-1-16,-6-4 0 15,-7 4 1-15,-11-1 0 16,-11 6 0-16,-11 1 0 16,-19 6 0-16,-15 11 1 15,-15 10 1-15,-13 16-1 16,-10 13 1-16,-6 17 0 0,0 8-1 15,1 15 0-15,12 7 0 16,9-3-1-16,17-5-1 16,21-11-2-16,21-13-2 15,16-25-7-15,34 1-13 16,-6-29-18-16,18-4 0 15,0-17-3-15,9 0 2 16</inkml:trace>
  <inkml:trace contextRef="#ctx0" brushRef="#br0" timeOffset="165205">14662 13298 89 0,'12'10'40'0,"-13"10"-1"16,1 26-1-16,-14 8-35 15,-3 14-1-15,-3 7-1 16,2 3-1-16,3-1 0 15,5-7-1-15,12-7-3 16,3-30-10-16,21-5-24 16,0-28-1-16,13-11-1 15,-5-24 0-15</inkml:trace>
  <inkml:trace contextRef="#ctx0" brushRef="#br0" timeOffset="165371">14579 13067 94 0,'-32'-1'40'15,"3"7"-1"-15,20 14-2 16,13-2-42-16,6-16-20 16,32 12-14-16,7-8 0 15,17 6-1-15,4-8 1 16</inkml:trace>
  <inkml:trace contextRef="#ctx0" brushRef="#br0" timeOffset="166040">15157 13379 82 0,'-34'30'42'0,"1"9"-3"0,-8-8 3 16,20 8-32-16,-12 1-7 16,9 3 0-16,9-1-1 15,8-1-1-15,10-1 0 16,14-9-1-16,12-7-1 15,9-11 1-15,8-11-1 16,2-14 0-16,1-8 0 16,-1-10 0-16,-5-10 0 15,-8-4-1-15,-10-6 2 16,-6-2-2-16,-10 0 2 15,-5 3 0-15,-6 5 0 16,-5 8 1-16,-2 6-1 16,-2 14 1-16,0 4 0 15,11 12 1-15,-17 4-2 16,17-4 0-16,0 17 1 0,10-7-1 15,8 1 1-15,9-7-2 16,9 0 1-16,5-3 0 16,3 0 0-16,0 0 0 15,-2 2 0-15,-4 2 1 16,-7 7-1-16,-10 5 0 15,-9 10 0-15,-10 5 1 16,-12 8-1-16,-5 5 1 16,-6 4-1-16,-1 0 0 15,-1-5 1-15,4-3-1 16,3-13 1-16,11-10 0 15,5-18 0-15,17-14-1 16,9-16 1-16,8-10 0 16,9-9 0-16,8-4 0 0,1-2-1 15,2 1 1-15,-5 7-1 16,-6 14 2-16,-7 11-1 15,-8 9-1-15,-8 13 1 16,-10 14-1-16,-8 10 0 16,-4 12 0-16,-5 7-2 15,-2 2-2-15,5 9-4 16,-6-11-6-16,20 13-9 15,-11-22-19-15,20 3 1 16,0-16-3-16,23-2 3 16</inkml:trace>
  <inkml:trace contextRef="#ctx0" brushRef="#br0" timeOffset="166183">16402 13718 98 0,'-25'4'40'15,"-4"-1"-8"-15,1-12-14 16,5 4-59-16,4-14 0 15,19 19-3-15,-14-23 1 16</inkml:trace>
  <inkml:trace contextRef="#ctx0" brushRef="#br0" timeOffset="171117">1283 10925 63 0,'-18'-4'35'0,"18"4"-1"15,-21 11-2-15,14-1-12 16,0 6-19-16,5 13-1 15,4 18 0-15,6 27-1 16,-2 27 2-16,2 24 0 16,-6 28 0-16,-2 22-1 15,-10 10 2-15,1 3-1 16,-7-12-1-16,5-22-2 15,7-18-13-15,-1-34-21 16,17-28 1-16,5-39-2 16,15-17-1-16</inkml:trace>
  <inkml:trace contextRef="#ctx0" brushRef="#br0" timeOffset="171530">1296 12476 69 0,'-30'15'37'0,"-1"-6"-2"15,10 4-2-15,3-6-30 16,18-7-1-16,-8 10 1 15,17-6-1-15,9-4-1 16,10 1 0-16,5-1 0 16,11 0 0-16,7-1 0 15,11-1 0-15,12-2-1 16,13-2 0-16,11-2 0 0,11-4 0 15,14-6 1-15,19-3-1 16,12-2 1-16,10-2-2 16,9-2 2-16,13 3-1 15,4 4 1-15,6 4-1 16,3 6 1-16,-3 3-1 15,-1 5 0-15,-5-3-1 16,-2 3-3-16,-10-9-2 16,3 7-28-16,-16-16-2 15,-13 3 0-15,-16-8-1 16</inkml:trace>
  <inkml:trace contextRef="#ctx0" brushRef="#br0" timeOffset="171972">5604 10770 58 0,'0'0'36'0,"-20"10"0"15,-4 17-1-15,-4 32-13 16,-5 11-20-16,6 20-1 16,-1 19 0-16,5 16 0 15,-1 13-1-15,4 6-1 16,5 2 1-16,7-2-2 15,7-4-4-15,-4-24-29 16,25-14 1-16,3-27-5 16,15-26 4-16</inkml:trace>
  <inkml:trace contextRef="#ctx0" brushRef="#br0" timeOffset="172100">5820 12058 65 0,'-27'10'33'15,"-8"4"-4"-15,4 6-26 16,-11-1-36-16,9 3 0 15,7-7 0-15</inkml:trace>
  <inkml:trace contextRef="#ctx0" brushRef="#br0" timeOffset="175197">1354 12903 27 0,'-11'-12'27'0,"0"-2"1"15,-2-2-9-15,13 16-3 0,-9-24-11 16,9 24 0-16,-4-22-1 15,4 22 0-15,10-15-1 16,4 13-1-16,-3-1 0 16,8 7 0-16,3-2-1 15,8 5 1-15,1-4-1 16,11 4 0-16,2-2 0 15,11-2 1-15,7-4 0 16,7-2 0-16,8-6-1 16,8-3 0-16,8-4 1 15,8-1-1-15,10-4 0 16,4 1-1-16,5 0 1 15,4 0-1-15,6 4 0 16,7 2 0-16,3 1 0 0,-5 3 0 16,3 0 0-1,1 1 0-15,6 1 0 0,3-1 1 16,1-2-1-16,-3 0 2 15,-2-3-2-15,12 3 2 16,-2-3 0-16,3 0-1 16,-5 0 0-16,-1 3-1 15,4 0 0-15,-5 2 0 16,0 1 0-16,-10 2 0 15,-3-2 0-15,-4 4 0 16,-2-4 1-16,-6 1-1 16,-8-3 0-16,0-2 1 15,-5-2-1-15,3-3 0 16,0-3 1-16,-4 0-1 0,-2 1 0 15,-5-1 0-15,-4 2 0 16,-7 3 0-16,-8 1-1 16,-10 4 1-16,-12 5-1 15,-12-1-1-15,-11 7-1 16,-10-1 1-16,-8 6 0 15,-9-4-1-15,-2 4 0 16,-11-6 0-16,9 12-5 16,-9-12-19-16,0 0-4 15,13 14-3-15,-13-14 3 16</inkml:trace>
  <inkml:trace contextRef="#ctx0" brushRef="#br0" timeOffset="175862">7614 12206 59 0,'0'0'32'16,"-13"7"-2"-16,13-7-9 15,-14 6-24-15,14-6 1 16,-11-5-1-16,11 5 1 16,0 0 1-16,-13-8 0 15,13 8 1-15,0 0 3 16,-14-6 0-16,14 6 0 15,0 0 1-15,0 0 0 16,-15-8 0-16,15 8 0 0,0 0 0 16,0 0 0-16,-14 20-1 15,13 2 1-15,-4 9-1 16,5 14-1-16,-3 14-1 15,2 17-1-15,-1 17 1 16,1 17-1-16,2 14 0 16,2 8-1-16,-1 8 2 15,2 9-2-15,0 2 2 16,1 5 0-16,-4-4-1 15,1 3 1-15,-1-3-1 16,-2 1 2-16,-3-3-2 16,-2-3 0-16,2-4 0 15,2-6 0-15,-1-7 0 16,3-9 0-16,1-11 0 15,3-13-1-15,7-9 1 0,-2-12-1 16,-1-10 1-16,1-7-1 16,2-6 1-16,-3 1-1 15,-2 0 1-15,-3 3-1 16,-2 1 1-16,2 2-1 15,-2-2 1-15,0-6 0 16,4-4-1-16,-3-14-1 16,6-11 0-16,-8-23-3 15,18 9-1-15,-15-29-4 16,14 9-5-16,-18-21-13 15,12 10-9-15,-9-4 1 16</inkml:trace>
  <inkml:trace contextRef="#ctx0" brushRef="#br0" timeOffset="176406">7600 15823 30 0,'-14'9'35'0,"-9"-6"1"16,0 7-1-16,-11-6-29 15,1 9-1-15,-10-7-1 16,-8 6-1-16,-6-3-1 16,-4 2 0-16,-12-2-1 15,-6 4 0-15,-10-2 1 16,-4 3 0-16,-8-3-2 15,-1 4 2-15,-9-1-1 16,-7-1 0-16,-5 1-1 0,-2-3 2 16,-5-1-2-16,-4-2 0 15,-6-4 0-15,-6-4 0 16,-3-3 0-16,2-2 0 15,-1-2 0-15,-8-2 0 16,-2-1 1-16,1-1-1 16,-1 3 0-16,-2 1 0 15,-4 3 0-15,-2 2 1 16,-1 4-1-16,0 2 1 15,-3 4-1-15,1 4 1 16,0-3 0-16,8 3-1 16,2-3 1-16,4 2 0 15,4 0-1-15,9-3 0 0,12 1 1 16,7-3 0-16,7 1-1 15,5-3 0-15,8-1 0 16,10-2 0-16,11-1 0 16,6-4-1-16,10 1-1 15,8-8-2-15,11 3-3 16,8-15-4-16,25 11-24 15,-8-14-2-15,20 9 1 16,-4-8 0-16</inkml:trace>
  <inkml:trace contextRef="#ctx0" brushRef="#br0" timeOffset="176857">1528 15903 12 0,'-4'23'28'0,"-4"-7"2"15,-4-2 0-15,1 8-22 16,-7-12-2-16,8 7 0 15,-6-14-1-15,16-3 1 16,-20-10-1-16,17-10 0 16,-4-17 0-16,7-7-1 15,-1-18 0-15,4-7-1 16,-1-13 1-16,2-9-1 15,-1-11-1-15,2-6 0 16,-2-12 1-16,2-7 0 16,-3-13-2-16,3-10 2 15,-2-7-1-15,3-5 0 16,-2-3 0-16,3 3 1 15,-2 4-1-15,0 10-1 0,0 17 0 16,-1 12 0-16,-2 14 0 16,-2 9 0-16,-2 11 0 15,2 7-1-15,-3 5 1 16,-1 7-1-16,1 3 0 15,2 10 0-15,2 8 0 16,-1 8-1-16,1 9 0 16,0 9-1-16,-1 19-2 15,13-16-4-15,7 21-26 16,-20-5-2-16,24 4-1 15,-14-5 0-15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5:50.51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7281 4907 39 0,'-4'-20'31'16,"-7"-1"2"-16,0 4 1 16,-18-3-23-16,2 17-2 15,-17-3-1-15,-2 19 2 16,-16 2-3-16,1 22 0 15,-14 1-1-15,1 18-2 0,-2 8-1 16,11 11-1-16,6 4 1 16,18 8-2-16,15 2 1 15,12-1-2-15,26 1 0 16,13-4 1-16,19-12-2 15,22-16 3-15,17-21-2 16,14-22 0-16,12-26 1 16,3-24 0-16,2-31 1 15,-2-22-3-15,-12-15 2 16,-17-11-1-16,-24-4 1 15,-26 1 0-15,-29-1-1 16,-27 7 0-16,-24 19-1 16,-24 20 2-16,-18 22-2 0,-12 21 1 15,-1 24-1 1,7 23-1-16,10 18-1 0,23 14-3 15,38 13-29-15,13-10-3 16,42 1 1-16,20-16-2 16</inkml:trace>
  <inkml:trace contextRef="#ctx0" brushRef="#br0" timeOffset="256">8485 4948 80 0,'-52'30'39'16,"-19"9"-2"-16,-1 21-1 0,-17 11-32 15,5 13-2-15,-4 9 1 16,4 12-1-16,3-5-1 15,10-7 0-15,17-8-3 16,10-27-7-16,29-11-26 16,2-31 0-16,27-17-1 15,0-27-2-15</inkml:trace>
  <inkml:trace contextRef="#ctx0" brushRef="#br0" timeOffset="438">7855 5243 92 0,'-13'-11'39'16,"10"26"0"-16,-8 6-1 0,16 18-32 15,3 3-4-15,12 3 0 16,17 0-2-16,9-7-1 16,18-4-2-16,10-23-11 15,23 2-22-15,-2-23-2 16,11-5 0-16,-11-20-1 15</inkml:trace>
  <inkml:trace contextRef="#ctx0" brushRef="#br0" timeOffset="623">8866 5067 95 0,'-38'44'40'0,"5"23"0"16,-9 3-3-16,1 15-34 0,14 3 0 15,10 0-2-15,9-5-3 16,11-17-2-16,23-6-18 15,-1-35-14-15,16-15-2 16,-2-26-1-16,9-12 0 16</inkml:trace>
  <inkml:trace contextRef="#ctx0" brushRef="#br0" timeOffset="768">8848 4813 91 0,'-31'-61'37'0,"-8"8"0"15,14 28-1-15,8 17-34 16,17 8-16-16,15 18-22 15,12 3 0-15,24 13-3 16,9-1 0-16</inkml:trace>
  <inkml:trace contextRef="#ctx0" brushRef="#br0" timeOffset="1180">9815 5200 83 0,'-38'15'41'0,"-4"8"0"16,-19-8 1-16,3 20-25 15,-6-8-12-15,-1 12 0 16,1 3-2-16,9 6 0 16,11 3-1-16,17-3-1 15,20-4-1-15,21-11 1 16,21-15-2-16,22-18 2 0,19-23-1 15,14-20 0-15,12-22 0 16,3-16 1-16,-4-16-2 16,-4-12 1-16,-12-9-1 15,-12-4 0-15,-14 5 0 16,-13 12 0-16,-17 17 0 15,-16 18 0-15,-13 26 1 16,-12 34 1-16,-18 33 0 16,-12 32 0-16,-10 28 0 15,0 17 0-15,3 9 0 16,4 8-1-16,16-2-1 15,16-16-4-15,28-7-5 16,7-29-29-16,28-11-2 16,-1-22-1-16,15-11-1 0</inkml:trace>
  <inkml:trace contextRef="#ctx0" brushRef="#br0" timeOffset="1548">10371 5326 97 0,'-12'42'40'16,"2"-14"1"-16,18 3-1 16,1-17-35-16,24-11-1 15,10-11-1-15,14-9 0 16,5-12-2-16,2-7 1 0,-1-7-3 15,-4-4 3-15,-11-4-3 16,-10 1 1-16,-14-2 0 16,-13 3 0-16,-16 11 0 15,-13 9 1-15,-16 14 1 16,-12 19-2-16,-6 16 3 15,-7 20-1-15,-2 16 1 16,5 11-2-16,9 8 1 16,16-1-1-16,23-4 0 15,23-10-4-15,30-7-4 16,16-30-22-16,37 0-12 15,0-21-1-15,20-5 0 16,1-16-3-16</inkml:trace>
  <inkml:trace contextRef="#ctx0" brushRef="#br0" timeOffset="2420">12450 5114 79 0,'13'-15'39'0,"-17"3"-2"16,4 12-3-16,-20 17-30 16,6 8-1-16,-6 9 1 15,3 14-2-15,-3 10 1 16,3 9-3-16,5 3-3 0,2-7-4 15,18 5-30-15,-3-18 4 16,12-11-4-16,-2-20-1 16</inkml:trace>
  <inkml:trace contextRef="#ctx0" brushRef="#br0" timeOffset="2607">12473 4649 90 0,'-38'-6'38'15,"-1"10"-2"-15,12 22 0 16,9 2-38-16,9-3-6 16,32 9-27-16,4-8 0 15,25 1-2-15,8-9 1 0</inkml:trace>
  <inkml:trace contextRef="#ctx0" brushRef="#br0" timeOffset="3178">13080 5099 85 0,'-27'43'38'0,"-16"-7"1"15,-1 11-1-15,-10-12-28 16,7 8-5-16,5-7-2 16,10 3 0-16,12-3-2 15,15-6 1-15,17-7-2 16,19-9 0-16,16-9-1 15,9-9 0-15,7-6 0 16,0-13 0-16,0-9 0 0,-6-7-1 16,-9-6 1-16,-10-3-1 15,-15-2 0-15,-8 1 1 16,-9 0 0-16,-4 4 1 15,-5 10-1-15,-7 8 2 16,1 7-1-16,9 20 1 16,-14-13 1-16,14 13 0 15,16 11 0-15,5-3 0 16,11 0-1-16,12 0 1 15,6 0-1-15,10 2 0 16,0 0 2-16,-1 3-3 16,-8 6 2-16,-6 6-1 15,-14 8 0-15,-12 5 0 16,-16 4 0-16,-8 4 0 0,-13-1-1 15,-3-2 0-15,-1-6 0 16,1-6 0-16,8-12 0 16,13-19 1-16,0 0-1 15,20-35 0-15,11-4 0 16,7-7 1-16,5-2-1 15,1-2 1-15,-3 2-1 16,-4 12 1-16,-5 10 0 16,-8 20 1-16,-9 16-2 15,-8 16-1-15,-5 23-4 16,-16 4-32-16,7 18-3 15,-13 4-1-15,-2 15-2 16</inkml:trace>
  <inkml:trace contextRef="#ctx0" brushRef="#br0" timeOffset="3899">7526 7424 88 0,'-29'-20'37'0,"-13"19"0"16,-23 10 2-16,-8 25-34 16,-22 14-1-16,-1 18 1 15,-6 6-1-15,6 8-1 16,7-4 0-16,17-2-1 15,22-10 0-15,27-8-1 16,30-20-1-16,27-13 0 16,24-12 1-16,20-6-2 15,12-4 2-15,7-3-1 16,-4 1 0-16,-5 2 0 15,-15 10 0-15,-20 7 0 16,-23 11 0-16,-24 6 0 0,-18 8-1 16,-16 5 1-16,-11 1-1 15,-4-7-1-15,-2-2-1 16,1-15-3-16,17 0-8 15,5-25-24-15,22 0-1 16,11-32 0-16,22 4 0 16</inkml:trace>
  <inkml:trace contextRef="#ctx0" brushRef="#br0" timeOffset="4293">7696 7953 99 0,'0'0'37'15,"0"0"1"-15,-23 14-3 16,7 17-31-16,-2 3-1 0,3 9-1 15,-1 7 0-15,3 5-1 16,2-2 1-16,8-2-1 16,5-7 0-16,8-8 1 15,9-15-1-15,10-12 0 16,9-15 1-16,8-14-1 15,6-10 0-15,1-9 0 16,3-10 0-16,-1-6 1 16,-3 1-1-16,-11 1 0 15,-7 8 0-15,-7 7 0 16,-9 9 0-16,-6 11 1 15,-12 18-1-15,3 11-1 16,-10 12-1-16,-2 13 1 0,-4 6-1 16,1 3 0-1,2 4-2-15,6-5-1 0,9-2-3 16,5-27-9-16,20 0-22 15,-1-25-1-15,18-5-1 16,1-27 1-16</inkml:trace>
  <inkml:trace contextRef="#ctx0" brushRef="#br0" timeOffset="4469">8685 7224 113 0,'-16'40'40'0,"-13"22"0"16,4 33-1-16,-13 8-35 0,5 11-3 15,6 6-2 1,10-5-3-16,18 1-23 0,-4-25-12 16,20-8-2-16,-3-26-1 15,17-8 0-15</inkml:trace>
  <inkml:trace contextRef="#ctx0" brushRef="#br0" timeOffset="5236">9640 7501 86 0,'24'-31'36'0,"-14"-13"2"16,0 6-2-16,-23-8-27 16,2 7-1-16,-16-1-3 15,-2 8 0-15,-12 7-2 16,-4 12 0-16,-8 17-1 15,-4 20-2-15,-3 22 1 16,-1 27 0-16,2 22 0 16,1 20-1-16,7 12 0 15,10 4-1-15,10 4 0 16,12-7 0-16,13-9-3 15,10-24-2-15,18-13-5 16,-1-30-26-16,17-15-2 16,-7-28 2-16,4-10-3 15</inkml:trace>
  <inkml:trace contextRef="#ctx0" brushRef="#br0" timeOffset="5589">8975 7994 105 0,'-23'-4'39'16,"1"6"0"-16,15 18 0 15,-2-3-34-15,19 0-4 16,12-2 0-16,15-4-1 16,13-8 1-16,12-4 0 15,11-7-1-15,9-7 0 16,1-2-1-16,-1-5-1 15,-2 1 0-15,-10-1-1 16,-9 9-1-16,-13-1 0 0,-11 5 1 16,-11 3 1-16,-10 7 1 15,-16-1 1-15,6 21 0 16,-12 6 1-16,-7 7 0 15,-1 11 0-15,-5 3 0 16,2 8-1-16,-1-1 0 16,7-4-1-16,5-3-3 15,0-25-21-15,21-4-12 16,-4-22 0-16,11-8-1 15,2-19 0-15</inkml:trace>
  <inkml:trace contextRef="#ctx0" brushRef="#br0" timeOffset="5749">9726 7610 108 0,'-39'-11'38'0,"12"22"1"16,1 2-3-16,18 6-36 15,7 7-7-15,6-8-29 16,28 2-1-16,12-7-1 15,19 4-1-15</inkml:trace>
  <inkml:trace contextRef="#ctx0" brushRef="#br0" timeOffset="6163">10386 7918 70 0,'-31'-2'39'0,"-16"-5"-1"15,2 10 3-15,-16-6-13 16,3 17-22-16,-8 13 0 15,8 11-2-15,0 11 0 16,10 7-2-16,10 1 0 16,15 1-1-16,20-8-1 15,20-13 0-15,20-21 1 16,19-21-1-16,10-23 0 15,12-15 1-15,8-23 1 16,0-11-1-16,-4-16 0 16,-8-6 1-16,-11-3-1 15,-11-1 0-15,-10 7 1 16,-13 13 0-16,-10 13-2 15,-9 20 0-15,-15 28 0 0,-5 27 0 16,-14 28 0-16,-5 29 0 16,-5 24-2-16,-2 14 0 15,0 12-1-15,7-1 1 16,13 2-5-16,5-19-6 15,31-2-26-15,-3-28-4 16,22-10 2-16,1-27-1 16</inkml:trace>
  <inkml:trace contextRef="#ctx0" brushRef="#br0" timeOffset="6513">10788 8079 107 0,'-11'30'39'15,"17"2"1"-15,7-19-7 16,19 3-30-16,14-16 0 16,14-9-1-16,11-12 0 15,5-9 1-15,-3-9-2 16,-4-3 1-16,-13-6-1 15,-14 0 1-15,-20 0 0 16,-19 9 0-16,-15 8-1 16,-20 15 1-16,-19 13 0 15,-8 17 0-15,-7 20-1 16,-1 18 1-16,3 10-1 15,12 8 1-15,15 3-2 0,19-6-2 16,23-5-1-16,21-14-4 16,32-3-10-16,8-33-24 15,37-2-2-15,1-20 1 16,21-4-2-16</inkml:trace>
  <inkml:trace contextRef="#ctx0" brushRef="#br0" timeOffset="7040">12722 7893 79 0,'0'0'39'16,"0"0"-3"-16,0 0 2 15,-2 16-30-15,-4 10-4 16,-3 8-2-16,2 7-1 15,0 3-1-15,3 2-1 16,4 0-4-16,-6-9-31 16,16-4 0-16,-3-11-2 15,6-12-1-15</inkml:trace>
  <inkml:trace contextRef="#ctx0" brushRef="#br0" timeOffset="7213">12685 7581 91 0,'-20'-27'38'0,"-1"7"0"16,10 15-1-16,11 5-32 16,0 0-12-16,14 24-30 15,15-15 0-15,19 12 0 16,4-1-2-16</inkml:trace>
  <inkml:trace contextRef="#ctx0" brushRef="#br0" timeOffset="7900">13429 7845 93 0,'-30'7'39'15,"-12"-1"0"-15,8 14-4 16,-13 0-29-16,9 9-1 15,-4 6 0-15,11 7-3 16,4-3 1-16,15 3-2 16,12-5 1-16,16-9-2 15,16-9 1-15,16-12-2 16,11-19 1-16,14-11 0 15,3-9 0-15,1-10-1 16,-5-6 0-16,-15-2 1 0,-10-1-1 16,-19 3 1-16,-19 8 0 15,-17 6-1-15,-15 7 2 16,-12 12-1-16,-7 9 1 15,-1 8 0-15,-2 9 0 16,9 1 0-16,13 8 0 16,13-2 0-16,15 0-1 15,21-6 1-15,19-6-1 16,12-6 0-16,9-2 1 15,4-4-1-15,1-1 0 16,-1 3 1-16,-14 0-1 16,-7 5 0-16,-15 5 1 15,-11 6-1-15,-12 6 1 16,-9 7-1-16,-8 4 1 15,-8 12 0-15,-6 1-1 0,-3 1 0 16,0 0 0-16,2-9 0 16,6-4 0-16,8-11 0 15,7-19 0-15,22-20 0 16,8-16 1-16,12-9 0 15,4-10-1-15,7-5 2 16,2-5-2-16,-5 5 2 16,-3 12-1-16,-12 13-1 15,-11 16 1-15,-9 14 0 16,-7 19-1-16,-11 13 0 15,-5 15-1-15,-4 3-4 16,8 24-13-16,-9-13-22 0,9 8-2 16,-5-8 0-16,17 2-3 15</inkml:trace>
  <inkml:trace contextRef="#ctx0" brushRef="#br0" timeOffset="9556">7789 10783 82 0,'-23'-31'37'0,"-11"10"0"16,-17-1-2-16,-2 15-28 15,-18 7-1-15,0 18-1 16,-5 7-1-16,0 18 0 16,-1 12-1-16,5 15-2 15,0 12 1-15,10 8-1 16,11 1 0-16,14 6-1 15,15-3 0-15,21-7-2 16,22-11 1-16,18-15-1 0,28-11-4 16,11-33-22-16,34-4-11 15,4-23-1-15,13-8-1 16,-4-20 1-16</inkml:trace>
  <inkml:trace contextRef="#ctx0" brushRef="#br0" timeOffset="10020">8380 11250 90 0,'-34'-2'39'0,"-12"-4"0"15,0 11-6-15,-6-1-29 0,-3 16 1 16,-10 4-1-16,5 15 0 16,-3 6-1-16,6 9 0 15,5 3-1-15,12 2 2 16,12-5-3-16,16-6 1 15,17-10-1-15,15-10 1 16,18-17-2-16,17-11 0 16,7-15 0-16,8-12-2 15,5-13 2-15,-4-8-1 16,-3-5 1-16,-8-2-1 15,-9 1 1-15,-13 4 0 16,-11 10 0-16,-12 5 0 16,-12 14 0-16,-3 21 0 15,-13-3 0-15,0 20 0 0,-5 11 1 16,1 11-2-16,2 5 1 15,4 2-1-15,9 4-2 16,9-9-1-16,15-4-5 16,0-22-16-16,24 2-15 15,1-20 0-15,13-5-1 16,-6-16 1-16</inkml:trace>
  <inkml:trace contextRef="#ctx0" brushRef="#br0" timeOffset="10307">8848 11458 79 0,'-20'26'38'15,"3"9"0"-15,-9-10-10 0,10 14-15 16,-5-7-8-16,8-1 1 16,3-12-2-16,9-3-1 15,1-16 0-15,12-5 0 16,2-15-1-16,6-7 0 15,0-9 0-15,2-5-1 16,-1-4 0-16,1 1 0 16,-5 3-1-16,0 1 1 15,-2 6 0-15,0 3-1 16,3 8-1-16,0 0-1 15,9 3-3-15,0-6-4 16,20 7-28-16,-8-12-4 16,15 5 2-16,-6-12-1 15</inkml:trace>
  <inkml:trace contextRef="#ctx0" brushRef="#br0" timeOffset="10774">9567 10652 110 0,'-29'57'41'0,"-13"3"1"16,14 24-4-16,-7-1-34 16,7 9-1-16,5 7-1 15,8 0-1-15,3-6 1 16,6-4-3-16,5-12 1 15,3-10 1-15,3-14-1 16,2-11 0-16,-2-20 0 16,-5-22 0-16,11 0 0 0,-4-19-1 15,-1-15 2-15,2-8-2 16,2-7 2-16,5-8-1 15,3-1 0-15,5 3 0 16,2 7 0-16,4 8 0 16,3 13-1-16,4 11 1 15,0 8 0-15,-1 12 0 16,-3 11 0-16,-6 8 0 15,-4 6 0-15,-7 4 0 16,-9 3 0-16,-10 1 0 16,-11 2-1-16,-12 1 1 15,-10-5-1-15,-8-4-1 16,-5-2-2-16,-6-14-1 15,9 3-6-15,-12-25-14 0,20 2-15 16,-2-16-1-16,20-3 0 16,4-14 0-16</inkml:trace>
  <inkml:trace contextRef="#ctx0" brushRef="#br0" timeOffset="11690">10350 11162 80 0,'0'0'39'0,"-12"-1"0"15,-13 7-1-15,1 11-32 0,-9 1-1 16,3 13 0-16,-8 6-1 16,0 9-1-16,-1 6-1 15,8 0 1-15,7-3-1 16,10-2-1-16,9-5 0 15,12-10 0-15,14-10 0 16,15-14-1-16,9-15 1 16,8-12-2-16,2-9 1 15,0-10-1-15,-1-9 0 16,-11-5-1-16,-5 0 0 15,-17 1 1-15,-9 5-1 16,-12 5 1-16,-6 7 1 16,-13 10-1-16,-2 10 2 15,-3 8 0-15,2 6 0 0,3 6 0 16,7 3 0-16,8 3 1 15,11-2-1-15,13-3 0 16,11-3 0-16,13-6 0 16,7 0 0-16,5 0 0 15,0 1 0-15,-2 1 0 16,-8 8 0-16,-8 6 0 15,-12 7-1-15,-12 11 1 16,-11 2-1-16,-9 8 1 16,-7 2-1-16,-4-2 1 15,-3 0-1-15,4-8 0 16,1-6 0-16,4-10 1 15,11-18-1-15,0 0 0 16,29-27 1-16,-2-8-1 16,12-11 0-16,1-7 0 0,6-5 1 15,1 0-1-15,-4 5 0 16,-5 9 0-16,-7 11 0 15,-9 15 0-15,-6 14 0 16,-6 17 0-16,-6 13 0 16,-6 12-2-16,1 9 0 15,1 5-2-15,8 8-4 16,-5-14-8-16,24 9-21 15,-5-20-4-15,19-4 1 16,0-16-1-16</inkml:trace>
  <inkml:trace contextRef="#ctx0" brushRef="#br0" timeOffset="12072">11571 11175 108 0,'-37'-2'41'15,"-15"4"2"-15,8 22-10 16,-12 3-29-16,11 11 1 15,2 3-3-15,12 9 1 16,13-2-2-16,14-3 0 16,15-6-1-16,16-12 0 15,12-12 0-15,11-13 0 16,7-10 0-16,-4-12-1 15,2-13 1-15,-5-4 0 16,-6-11 0-16,-10-3 0 16,-6 1 0-16,-8 1 0 0,-6 8 0 15,-5 6 0-15,-6 14 0 16,-3 21 0-16,-12 6 0 15,-2 22 0-15,-1 14 0 16,-3 9-1-16,8 7 0 16,1-1-2-16,11 0-1 15,10-17-3-15,24-3-12 16,-6-35-21-16,28-8 0 15,-3-30-2-15,19-9 1 16</inkml:trace>
  <inkml:trace contextRef="#ctx0" brushRef="#br0" timeOffset="12274">12404 10532 80 0,'-28'39'43'0,"-21"21"-2"0,4 31 1 15,-13 1-14-15,7 18-26 16,6 2-1-16,12 2-1 15,9-6-3-15,7-14-3 16,22-3-16-16,-2-33-20 16,17-8 1-16,-6-28-2 15,10-12 2-15</inkml:trace>
  <inkml:trace contextRef="#ctx0" brushRef="#br0" timeOffset="12455">11979 11089 93 0,'-20'0'41'0,"4"3"2"15,23 12-2-15,-3 1-30 16,37-8-10-16,17-1 0 16,13-3-2-16,14-2-3 15,0-12-10-15,19 8-24 16,-19-10-4-16,-1 6 1 15,-18-8-1-15</inkml:trace>
  <inkml:trace contextRef="#ctx0" brushRef="#br0" timeOffset="12775">12662 11195 104 0,'-30'26'41'16,"15"7"2"-16,0-13-4 16,23 1-36-16,12-11-1 0,17-4 0 15,10-8-1-15,11-11 0 16,7-6-1-16,0-10 0 15,-5-1 0-15,-8-7 0 16,-12-1 0-16,-12-1 2 16,-18 6-2-16,-17 7 2 15,-20 12-1-15,-14 14 0 16,-11 12 0-16,-9 15 2 15,-1 15-2-15,5 12-1 16,7 6 1-16,12 2-1 16,22-3 0-16,22-11-2 15,29-3-6-15,14-26-13 16,40-1-20-16,11-23-3 15,32-9 1-15,10-20-2 0</inkml:trace>
  <inkml:trace contextRef="#ctx0" brushRef="#br0" timeOffset="13169">14480 11029 77 0,'0'0'42'0,"-13"-4"-2"15,-2 19 2-15,10 18-23 16,-17 14-18-16,1 12-1 16,2 10-1-16,0 3 0 15,8 6-1-15,6-11-2 16,25-2-18-16,1-28-18 15,23-17 1-15,2-27-2 16,15-14 1-16</inkml:trace>
  <inkml:trace contextRef="#ctx0" brushRef="#br0" timeOffset="13328">14532 10697 109 0,'-45'12'39'0,"9"9"-3"16,20 10-6-16,35-3-62 15,3-12-8-15,33 4 1 16,8-10-1-16</inkml:trace>
  <inkml:trace contextRef="#ctx0" brushRef="#br0" timeOffset="13911">15141 11021 79 0,'-57'46'41'0,"4"13"-1"15,-12-6 1-15,14 13-19 16,2-11-18-16,14-2-1 15,15-5-1-15,18-7 0 16,17-11-2-16,20-12 0 16,16-15-1-16,16-9-1 15,7-14-1-15,-1-10-1 16,1-9 1-16,-11-6 0 15,-10-3 0-15,-17-1 0 16,-18 3 2-16,-13 2 1 16,-13 7 1-16,-5 7 0 0,-8 7 2 15,1 7 0-15,2 3-1 16,6 7 1-16,12 6-1 15,0 0 0-15,26-5 0 16,7 5 0-16,11-2-1 16,9 5 0-16,3 1-1 15,3 3 1-15,-5 6 0 16,-7 4 0-16,-11 6 0 15,-13 10 0-15,-15 4-1 16,-10 3 1-16,-13 5 0 16,-8 2-1-16,-5-2 1 15,-1-5-1-15,2-7 0 16,9-12 1-16,18-21-1 15,0 0 0-15,18-21 0 0,23-14 0 16,11-10 0-16,12-2 0 16,3 1 0-16,-1 4 0 15,-3 10 1-15,-8 15-1 16,-11 16 1-16,-12 17-2 15,-16 17 0-15,-7 9-5 16,-2 20-12-16,-20-9-13 16,7 18-10-16,-12-5 1 15,10 10-3-15,-15-5 0 16</inkml:trace>
  <inkml:trace contextRef="#ctx0" brushRef="#br0" timeOffset="14716">7761 13849 67 0,'-17'-27'38'15,"-11"16"1"-15,-22 2-4 16,-6 22-29-16,-18 12-1 15,-2 18 0-15,-3 7-3 16,7 9 1-16,9 5-1 16,12 3-1-16,15-5 0 15,16-3 0-15,19-9-1 16,18-5 0-16,13-9 1 15,20-5-1-15,9-5 1 16,6-3 0-16,2 0 0 16,-1 0 0-16,-10 5 0 0,-9-1 0 15,-17 8 0-15,-14 5 0 16,-19 7-1-16,-14 3-1 15,-13 2 1-15,-9 2-1 16,-1-3 0-16,-2-7 0 16,7-5-2-16,11-17-3 15,15-5-5-15,3-30-19 16,32 0-11-16,8-24-2 15,23-6 3-15</inkml:trace>
  <inkml:trace contextRef="#ctx0" brushRef="#br0" timeOffset="15098">8107 14395 53 0,'0'0'40'16,"-5"10"1"-16,-16 4 0 16,10 26-15-16,-5-10-23 15,1 8 1-15,1 6-2 16,6 8 1-16,5 3-2 15,3-2 0-15,9-4 0 16,6-6-1-16,11-13 0 16,8-13-1-16,12-16 2 15,7-16-1-15,6-17 1 16,4-17 1-16,3-12-2 15,-3-7 2-15,-4-7-1 16,-11 1 0-16,-7 7 0 16,-12 9 0-16,-10 12-1 15,-9 16 1-15,-10 30 0 16,0 0-1-16,-21 38 1 0,4 15-1 15,-5 12 0-15,-2 12-2 16,4 6-1-16,5-4-3 16,15 3-6-16,-4-32-14 15,32 0-16-15,-2-28 0 16,23-9-1-16,2-29 1 15</inkml:trace>
  <inkml:trace contextRef="#ctx0" brushRef="#br0" timeOffset="15313">9351 13789 74 0,'-19'18'43'0,"-6"40"-1"0,-14 21 0 15,5 26-23-15,-13 5-17 16,6 8-1-16,7 3-2 15,5-10-4-15,21-2-10 16,-5-26-26-16,30-10-2 16,3-23-1-16,16-9 0 15</inkml:trace>
  <inkml:trace contextRef="#ctx0" brushRef="#br0" timeOffset="15798">10320 13985 62 0,'17'-38'40'0,"-9"1"-3"0,-17-9-3 15,-7 12-26-15,-20-10 0 16,1 10-3-16,-15 2 0 15,1 10-1-15,-10 12-1 16,-1 13 1-16,-2 18-2 16,1 23 1-16,1 20-1 15,4 23 0-15,2 12-1 16,8 14 0-16,9 8 0 15,12 4-2-15,12-5 0 16,12-11-2-16,15-8-1 16,5-25-5-16,25-1-15 15,-7-34-18-15,10-11 0 16,-8-23 0-16,3-9 0 15</inkml:trace>
  <inkml:trace contextRef="#ctx0" brushRef="#br0" timeOffset="15999">9478 14419 89 0,'-36'-9'42'0,"25"14"1"16,11-5-1-16,26-3-39 15,6 3-3-15,20-6 0 16,18-1-1-16,6 2-1 15,16 2-2-15,1-4-4 16,16 17-21-16,-17-13-12 16,7 14 0-16,-17-1-1 15</inkml:trace>
  <inkml:trace contextRef="#ctx0" brushRef="#br0" timeOffset="16429">10638 14435 53 0,'-19'-10'41'0,"-15"-10"-1"16,-1 11 2-16,-13-5-20 16,1 20-17-16,-8 9 0 15,0 12 0-15,0 10-1 16,5 7-1-16,2 8-1 15,11 5-1-15,8-1 0 16,11-7 0-16,13-8-1 16,15-9 0-16,13-12 0 0,11-13-1 15,14-16 2-15,8-14 0 16,6-11-1-16,1-6 1 15,-3-10 0-15,-6-2-1 16,-8-1 1-16,-11 6 0 16,-10 9-1-16,-14 10-1 15,-9 12 1-15,-2 16 0 16,-17 4 0-16,3 15 0 15,-1 11 0-15,0 6 0 16,9 0-2-16,3-1 0 16,16-1-4-16,2-20-6 15,27 5-12-15,-12-28-18 16,29-4 1-16,-5-24-1 0,15-5 2 15</inkml:trace>
  <inkml:trace contextRef="#ctx0" brushRef="#br0" timeOffset="16632">11226 13833 59 0,'-6'-60'42'15,"-3"28"-1"-15,-13 17-2 16,4 37-16-16,-12 20-18 16,4 31-1-16,-3 19-1 15,1 19-2-15,-1 10-1 16,8 0 0-16,1-2-2 15,10-13-2-15,9-9-2 16,-4-30-17-16,18-6-18 16,-5-29-1-16,14-13-1 0,-8-24 1 15</inkml:trace>
  <inkml:trace contextRef="#ctx0" brushRef="#br0" timeOffset="16816">10912 14358 86 0,'-26'-11'42'0,"12"16"0"15,14-5 0-15,0 0-37 16,29 7-4-16,4-8-1 16,17 0-4-16,6-10-6 15,26 16-23-15,-13-13-9 16,10 9 1-16,-13-8-2 15</inkml:trace>
  <inkml:trace contextRef="#ctx0" brushRef="#br0" timeOffset="17172">11508 14547 92 0,'-18'23'43'16,"16"1"0"-16,2-24-6 15,17 5-34-15,11-12-1 16,9-3 0-16,3-8-2 15,6-5-1-15,-1-6 1 16,-5-2-1-16,-6 1 0 16,-12-1 1-16,-8-1-1 15,-15 2 0-15,-13 2 0 16,-12 4 1-16,-10 9 1 0,-7 14 1 15,-8 10-1-15,-3 13 1 16,-3 11 0-16,5 12 0 16,5 11 0-16,12 6 0 15,12-3-1-15,17-6-2 16,14-5 0-16,19-13-2 15,17-5-3-15,11-24-11 16,28 9-20-16,-7-26-6 16,16 2 0-16,-2-20 1 15</inkml:trace>
  <inkml:trace contextRef="#ctx0" brushRef="#br0" timeOffset="17668">13072 14311 64 0,'6'-13'40'16,"-12"-1"-2"-16,6 14 2 15,-31 20-33-15,15 11-4 16,-5 10 0-16,6 13 0 15,-2 8-2-15,1 4 0 16,6 0-3-16,4-6-2 16,14-2-9-16,-4-27-27 15,21-10 1-15,-4-24-3 16,14-12 4-16</inkml:trace>
  <inkml:trace contextRef="#ctx0" brushRef="#br0" timeOffset="17818">12956 13976 79 0,'-34'17'32'16,"13"3"-12"-16,17 5-23 15,19-2-34-15,24-1-2 16,13-4 2-16</inkml:trace>
  <inkml:trace contextRef="#ctx0" brushRef="#br0" timeOffset="18453">13663 14330 88 0,'-56'29'41'0,"4"13"0"16,-13-9-5-16,12 13-32 15,0 3 0-15,11 2-1 16,7-1-2-16,18-2 0 15,12-6-1-15,15-9 0 16,16-12 0-16,15-12 0 16,14-14 0-16,10-14-1 15,10-11 1-15,-6-9 0 16,-3-6-1-16,-8-7 1 0,-9 0-1 15,-15-3-1-15,-13 2 1 16,-14 2-1-16,-6 10 2 16,-6 2-1-16,-5 13 2 15,1 5-1-15,3 6 1 16,6 15 0-16,0 0 0 15,20-7 1-15,3 8-1 16,6 1 0-16,8-1 0 16,1 5 1-16,3 0-1 15,-3 9 0-15,-5 6 0 16,-7 8 0-16,-12 8 0 15,-8 9 0-15,-8 5-1 16,-8 3 1-16,-7-1-1 16,1-6 1-16,-2-5-1 0,6-10 0 15,3-12 0-15,9-20 0 16,14-8 0-16,14-19 0 15,12-16 1-15,9-3-1 16,8-6 0-16,2 2 0 16,-3 5 0-16,-3 10 1 15,-7 17-1-15,-9 17 1 16,-12 19-1-16,-14 14 0 15,-5 16 0-15,-6 7 1 16,-2 7-3-16,-5 2-3 16,8 2-3-16,-4-17-12 15,19 13-13-15,-8-23-8 16,20 1-4-16,-5-20 1 15</inkml:trace>
  <inkml:trace contextRef="#ctx0" brushRef="#br0" timeOffset="18586">15006 14812 93 0,'-30'-14'40'16,"5"4"-7"-16,3 1-21 16,-1-15-52-16,7 7 0 15,-7-10-3-15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8:56.91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7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29T20:30:01.026"/>
    </inkml:context>
  </inkml:definitions>
  <inkml:trace contextRef="#ctx0" brushRef="#br0">5627 3848 55 0,'4'-20'37'16,"3"9"-1"-16,-4-2 0 15,-3 13-10-15,14 16-21 16,-6 11-1-16,-1 12-1 16,2 20 0-16,-2 14-1 0,-3 18-2 15,-3 7 1-15,-2 8-2 16,-2-1-1-16,-5-6-1 15,5-3-4-15,-5-25-10 16,10-4-19-16,0-22-1 16,8-12 0-16,-2-20 0 15</inkml:trace>
  <inkml:trace contextRef="#ctx0" brushRef="#br0" timeOffset="179">5716 4579 64 0,'-12'-49'37'0,"2"13"-1"15,-2-2 2-15,12 16-28 0,-5-4-1 16,14 13-2-16,6-6-1 15,10 7-1-15,12-8-3 16,3-1-1-16,11-5-3 16,5-11-4-16,15 8-24 15,-15-17-6-15,8 5-1 16,-10-10-2-16</inkml:trace>
  <inkml:trace contextRef="#ctx0" brushRef="#br0" timeOffset="399">6270 3627 102 0,'-25'30'39'16,"5"26"0"-16,-9 10-2 16,7 20-35-16,3 11 0 0,6 7-2 15,0 6 0-15,8-6-1 16,4-1-2-16,9-16-2 15,16-10-3-15,0-31-17 16,24-6-13-16,2-27 1 16,15-12-2-16,-1-25 2 15</inkml:trace>
  <inkml:trace contextRef="#ctx0" brushRef="#br0" timeOffset="826">6750 4204 94 0,'-28'2'38'0,"4"19"1"16,-15 6-1-16,12 10-28 15,-8 6-7-15,10 0-1 0,6-1 0 16,12-2-1-16,8-10 1 16,13-8-2-16,9-12 2 15,7-11-1-15,7-12 0 16,6-8 0-16,-1-9 0 15,3-8 1-15,-6-5-1 16,-3 0 0-16,-6 2-1 16,-2 4 1-16,-7 6-1 15,-6 8 0-15,-2 12 0 16,-13 11-1-16,15 23 0 15,-16 16 0-15,-2 18 0 16,-6 22-1-16,-4 16 2 16,-3 15-1-16,-3 7 1 15,-3 3-2-15,-5-1 3 16,4-9-1-16,-4-13 1 0,2-17-1 15,-1-20 1-15,-2-15-1 16,2-22-1-16,-6-19 0 16,5-18-1-16,0-18-1 15,5-15-3-15,2-23-6 16,19-2-27-16,-5-21-1 15,22 14 1-15,1-10 0 16</inkml:trace>
  <inkml:trace contextRef="#ctx0" brushRef="#br0" timeOffset="1366">7607 4343 92 0,'0'0'40'0,"-12"-19"1"15,12 19-1-15,-23-16-33 16,7 9-2-16,-6-1 0 16,-5 12 0-16,-7 6-2 15,-7 12-2-15,-8 11-1 16,2 15 0-16,-1 5 1 15,4 2-2-15,8 2 1 0,13-7 0 16,16-11 0-16,18-14 1 16,20-25-1-16,20-23 1 15,18-23 0-15,11-16 0 16,10-16 0-16,-4-12 0 15,-1-8 0-15,-12-1 0 16,-16 2 0-16,-13 9 0 16,-18 13-1-16,-13 14 0 15,-14 19 0-15,-9 19 0 16,-9 26 0-16,-5 28 0 15,-4 23 0-15,0 19 0 16,-1 11-1-16,5 8-2 16,9 6 0-16,8-6-2 15,18-9-4-15,6-28-16 16,24-1-16-16,-4-29 0 0,18-3 0 15,-8-24 1-15</inkml:trace>
  <inkml:trace contextRef="#ctx0" brushRef="#br0" timeOffset="1958">8140 4275 99 0,'-11'18'37'0,"-9"3"2"16,6 19-2-16,-6 3-32 15,4 8-2-15,1-2 0 16,4 1-2-16,3-7 1 15,5-7 0-15,3-7-1 0,3-13 0 16,-3-16 0-16,14-7 0 16,-8-17 0-16,3-9 0 15,-1-12 0-15,3-7 0 16,-1-6 0-16,2-1 0 15,-2 3-1-15,-1 6 1 16,3 9-1-16,-2 7 1 16,2 11-1-16,2 6 0 15,4 9 0-15,2 5 0 16,7 1 0-16,7 2 1 15,5-2-1-15,5 1 0 16,2-1 0-16,0-2 0 16,-3 0 0-16,-6-1 0 15,-8 1 0-15,-9 3 0 16,-20 1 1-16,6 13-1 0,-19 3 1 15,-10 8 0-15,-5 9 0 16,-4 7-1-16,-2 6 0 16,4 7 1-16,4 1 0 15,12-1-1-15,11-8 0 16,13-10 0-16,15-14 0 15,13-13 1-15,9-16-1 16,3-15 0-16,4-14 1 16,-6-9 0-16,-6-10-1 15,-11 0 1-15,-11-1 0 16,-14 4-1-16,-11 6 0 15,-11 8-1-15,-8 11-2 16,-8 5-4-16,7 22-10 16,-16-9-20-16,18 18-4 0,-5-4-1 15,15 12-1-15</inkml:trace>
  <inkml:trace contextRef="#ctx0" brushRef="#br0" timeOffset="2403">9481 4186 92 0,'0'0'39'0,"-21"-4"-2"16,7 14 3-16,-16 4-36 15,0 7-1-15,-5 9-1 16,-4 13-1-16,-6 12 0 16,-7 7-2-16,-1 6 1 0,-1 1-1 15,6-5 1-15,5-8-4 16,10-11-1-16,4-29-5 15,29-16-28-15,-11-16 1 16,22-17-1-16,-1-23 0 16</inkml:trace>
  <inkml:trace contextRef="#ctx0" brushRef="#br0" timeOffset="2570">9017 4234 102 0,'-27'-8'40'0,"17"31"1"16,-5 3-3-16,11 15-32 15,5 1-2-15,17 3-3 16,9-5 0-16,23-5-2 15,19-9-2-15,11-18-8 0,30 0-28 16,-3-21-1-16,13-2 0 16,-8-15-2-16</inkml:trace>
  <inkml:trace contextRef="#ctx0" brushRef="#br0" timeOffset="2770">9934 4177 98 0,'-48'33'40'16,"6"20"1"-16,-5-4-2 15,16 8-29-15,5-3-8 16,7 0-2-16,13-5 0 16,12-12-3-16,13-4-2 15,7-27-15-15,23-1-19 16,-2-24 0-16,11-5-3 0,-6-20 2 15</inkml:trace>
  <inkml:trace contextRef="#ctx0" brushRef="#br0" timeOffset="2921">9881 3700 106 0,'-43'-30'39'16,"0"10"1"-16,19 23-3 16,2 10-40-16,22-13-18 15,17 39-18-15,17-12 1 16,21 12-3-16,8-2 1 15</inkml:trace>
  <inkml:trace contextRef="#ctx0" brushRef="#br0" timeOffset="3304">10543 4240 122 0,'-53'14'41'16,"1"14"2"-16,-9-8-13 15,5 12-27-15,4 3 0 16,11 6-1-16,10 2-1 15,11 0-1-15,15-1 1 16,17-11-1-16,17-13 0 16,13-12 1-16,11-19-1 15,9-18 0-15,4-15 1 16,1-13 0-16,-5-17 0 15,-2-9 0-15,-12-6-1 0,-7-2 1 16,-11 5-1-16,-8 8 1 16,-9 14-1-16,-9 18 0 15,-8 21-1-15,-13 31 1 16,-9 26 0-16,-5 24 0 15,0 18-1-15,-3 14 0 16,7 9-2-16,6-3-4 16,20 7-5-16,0-28-9 15,33 6-13-15,-3-29-10 16,18-5 1-16,-6-26-1 15</inkml:trace>
  <inkml:trace contextRef="#ctx0" brushRef="#br0" timeOffset="3656">10994 4336 99 0,'-11'17'39'16,"14"12"2"-16,-1-16-1 15,24-2-35-15,-2-5-1 16,9-8-1-16,5-11 0 15,3-7-1-15,0-8 0 16,-2-7 0-16,-7-7-1 16,-13 0 1-16,-8-4-2 15,-10 2 2-15,-10 3-1 16,-10 13-1-16,-13 13 0 15,-8 16 1-15,-7 20-1 16,-6 19 2-16,-3 15-2 0,4 11 0 16,9 7 0-16,12-1-1 15,16-5 0-15,16-16-4 16,30-8-4-16,13-37-12 15,40 5-13-15,7-32-9 16,25-9 0-16,8-23-1 16</inkml:trace>
  <inkml:trace contextRef="#ctx0" brushRef="#br0" timeOffset="4071">12475 4134 81 0,'10'1'42'0,"-10"-1"-4"0,3 22 2 15,-18-3-18-15,4 15-23 16,0 8 1-16,3 6 0 15,0 4-1-15,5-1-3 16,8 2-2-16,-2-26-19 16,18 3-13-16,-4-18 0 15,12-12-2-15,-2-20 2 16</inkml:trace>
  <inkml:trace contextRef="#ctx0" brushRef="#br0" timeOffset="4236">12396 3721 108 0,'-27'-8'39'0,"4"4"1"16,23 4-4-16,-9 28-39 16,20-24-5-16,31 13-29 15,0-9-1-15,18 11 0 16,1-8-2-16</inkml:trace>
  <inkml:trace contextRef="#ctx0" brushRef="#br0" timeOffset="4889">13092 4142 101 0,'-19'34'40'0,"-14"-11"0"16,9 10 0-16,-10-3-36 15,13-6-1-15,7-3-1 16,12 0-2-16,8-4 0 0,10-4-1 15,9-6 1-15,8-7-2 16,6-5 1-16,-1-6 2 16,3-6-2-16,-4-5 1 15,-5-5-1-15,-6-5 2 16,-5-5-1-16,-5 0 0 15,-7-3 0-15,-3 4 1 16,-6 2-1-16,0 5 0 16,-5 5 1-16,0 8 0 15,-2 6 0-15,7 10 0 16,-13-2 0-16,13 2 0 15,-1 15 0-15,1-15 0 16,21 21-1-16,-3-9 1 0,7 2 0 16,3-2 0-16,6 3 1 15,1 0-1-15,-2 0 0 16,-2 3-1-16,-3 0 1 15,-4 3 0-15,-7-1-1 16,-3 2 0-16,-7-1 0 16,-2 0 0-16,-7-2 0 15,-1 0 1-15,-2-6-1 16,1-3 0-16,4-10 0 15,0 0 1-15,14-20-1 16,-1-4 0-16,9-6 0 16,6-6 0-16,4-6 1 15,1-2-1-15,1 5 1 16,-4 4-1-16,-6 9 1 0,-2 10 0 15,-6 11 0-15,-4 13-1 16,-5 14 1-16,-2 6-1 16,-1 7 0-16,3 3-1 15,7 3-3-15,2-10-7 16,22 8-12-16,-10-27-10 15,24 5-6-15,-1-18-4 16,19-2 0-16</inkml:trace>
  <inkml:trace contextRef="#ctx0" brushRef="#br0" timeOffset="5041">14484 4223 121 0,'-34'18'43'0,"-9"-12"-3"15,13 1-4-15,19 0-56 16,-12-19-21-16,23 12-1 15,-14-15-1-15,14 15-1 16</inkml:trace>
  <inkml:trace contextRef="#ctx0" brushRef="#br0" timeOffset="13358">6167 6692 60 0,'5'-23'37'0,"-4"3"-1"15,-14-1 2-15,-1 13-16 16,-15-2-18-16,-6 11 0 15,-12 6 0-15,-4 13 0 16,-7 11-1-16,-2 9 0 16,0 11 0-16,3 11-1 15,7 6 1-15,12 4 0 0,15-1-2 16,16 1 1-16,17-7-2 15,14-6 1-15,23-10-3 16,18-18-2-16,25-13-7 16,5-25-26-16,25-11-3 15,0-28 1-15,10-11-1 16</inkml:trace>
  <inkml:trace contextRef="#ctx0" brushRef="#br0" timeOffset="13741">6912 6131 104 0,'-48'36'39'0,"6"27"1"16,-13 9-2-16,5 19-34 15,5 12-3-15,6 5 2 16,2 6-2-16,8-1 2 15,2-8-3-15,8-4 2 16,13-22-2-16,6-12 1 16,9-22 0-16,8-16 0 15,9-25 0-15,6-15 0 16,10-19 0-16,1-11 0 15,1-6 0-15,2-4 0 16,-3 9 0-16,-4 4-1 16,-7 14 0-16,-5 15 1 15,-8 19-1-15,-6 14 0 16,-6 17-1-16,-5 6 0 15,-2 6-1-15,2 0-1 0,11 2-3 16,1-18-6-16,22-3-21 16,0-25-9-16,16-12 3 15,5-19-3-15</inkml:trace>
  <inkml:trace contextRef="#ctx0" brushRef="#br0" timeOffset="13975">7795 6207 105 0,'-11'12'40'0,"-18"17"1"0,-3 28-1 16,-13 11-35-16,1 18-2 15,1 13-2-15,3 9 2 16,7 5-3-16,3-4 1 15,11-7-3-15,12-8-1 16,20-9-9-16,2-26-27 16,30-8-2-16,5-31 0 15,16-9 1-15</inkml:trace>
  <inkml:trace contextRef="#ctx0" brushRef="#br0" timeOffset="14609">8078 6864 107 0,'-19'-29'40'0,"-1"24"1"15,-17 5-2-15,0 23-33 16,-8 14-2-16,-2 14-1 0,0 9 0 16,5 10-2-16,10 2 0 15,16-6 0-15,12-4 0 16,21-12-1-16,17-15 1 15,16-14-1-15,10-18 1 16,6-18 0-16,0-14-1 16,-4-11 0-16,-6-11 0 15,-13-9 0-15,-9-3-1 16,-16 1 1-16,-11 4-1 15,-9 6 1-15,-12 12 0 16,-6 10 0-16,-4 14 1 16,-4 11-1-16,5 8 0 15,8 9 1-15,6 6-1 0,12 3 1 16,9-1-1-16,13-3 0 15,11-2 1-15,9-2-1 16,4-3 1-16,1-2-1 16,-4 0 0-16,0 3 2 15,-10 5-2-15,-8 2 0 16,-10 5 0-16,-7 6 0 15,-14 5 0-15,-8 6-2 16,-3-1 2-16,-3-2 0 16,1-4 0-16,-2-5 0 15,9-12 0-15,9-16 0 16,0 0 0-16,9-17 2 15,9-13-2-15,5-6 0 16,2-8 0-16,3-2 0 0,1 1 0 16,-5 5 0-16,0 3 0 15,-8 7 0-15,-2 8 0 16,-3 7 0-16,0 9-4 15,-11 6-2-15,26-2-1 16,-13-7-12-16,23 17-11 16,-13-21-4-16,20 11-6 15,-5-13 1-15,12 3 1 16</inkml:trace>
  <inkml:trace contextRef="#ctx0" brushRef="#br0" timeOffset="14773">9086 6884 105 0,'-7'36'39'0,"-12"3"1"16,4 13-1-16,-11 2-33 15,11 4-3-15,5-8 0 0,4-1-3 16,7-8 0-16,7-17-3 16,12-8-6-16,-6-29-20 15,19-2-10-15,-5-24 1 16,7-6-2-16,-9-21 3 15</inkml:trace>
  <inkml:trace contextRef="#ctx0" brushRef="#br0" timeOffset="14909">9077 6424 109 0,'-26'-18'37'0,"10"19"-1"16,12 12-9-16,12-2-62 16,16 16-2-16,8-1 0 15,22 6-2-15</inkml:trace>
  <inkml:trace contextRef="#ctx0" brushRef="#br0" timeOffset="15296">9670 6861 116 0,'-32'12'42'15,"0"15"0"-15,-16-7-1 16,11 11-34-16,-14 5-3 16,8 4-1-16,1 6-3 15,15 2 0-15,11-3 0 16,15-6 0-16,22-15 0 15,14-9 0-15,17-20 0 16,14-18 0-16,9-17 0 0,6-16 0 16,0-14 0-16,-4-12 0 15,-8-9 0-15,-11-5 0 16,-9 3 0-16,-11 7 0 15,-11 18 0-15,-16 16 0 16,-15 23 0-16,-17 28 0 16,-13 26 0-16,-6 21 0 15,-4 18 0-15,0 10 0 16,4 7 0-16,8 0 0 15,19-5 0-15,14-17-7 16,29-1-11-16,2-26-8 16,26 3-10-16,-7-22-7 15,18-8 0-15,-5-18 1 0</inkml:trace>
  <inkml:trace contextRef="#ctx0" brushRef="#br0" timeOffset="15636">10228 7008 116 0,'-17'33'42'0,"1"-11"-1"16,25 1 0-16,4-11-36 16,19-11-2-16,10-12 0 15,5-5-1-15,4-7 0 16,2-8-2-16,-7-5 0 15,-10-2 0-15,-11 3 0 16,-13 2 0-16,-19 12 0 0,-14 11 0 16,-15 10 0-16,-13 14 0 15,-3 14 0-15,-1 8 0 16,3 9 0-16,10 4 0 15,13-1 0-15,18-5 0 16,19-5 0-16,17-16 0 16,25 0-15-16,4-24-7 15,34 6-10-15,-3-25-6 16,23 3-5-16,0-13-1 15,20-3 3-15</inkml:trace>
  <inkml:trace contextRef="#ctx0" brushRef="#br0" timeOffset="16012">12027 6933 91 0,'-13'-13'40'15,"-3"15"1"-15,-13 4-1 0,4 19-16 16,-13 4-22-16,1 7 0 15,-3 7-1-15,3 6-3 16,9 6 0-16,6-7-4 16,21 3-4-16,1-24-23 15,26 1-8-15,4-22 0 16,16-9 1-16</inkml:trace>
  <inkml:trace contextRef="#ctx0" brushRef="#br0" timeOffset="16195">11990 6598 120 0,'-32'3'40'0,"-5"0"-1"16,14 13-2-16,10-3-41 15,13-13-2-15,30 17-18 16,2-14-15-16,22 7 0 15,3-7 0-15,13 9-1 16</inkml:trace>
  <inkml:trace contextRef="#ctx0" brushRef="#br0" timeOffset="16838">12578 6899 98 0,'-25'23'40'16,"6"11"1"-16,-16-9-1 15,4 12-22-15,-5-4-14 0,3 3-1 16,3-1 0-1,7 1-2-15,6-6 0 0,11-3-3 16,9-5 3-16,11-6-1 16,11-9 0-16,5-4-1 15,7-10 1-15,2-8 0 16,2-5-1-16,-5-9 3 15,-2-4-2-15,-2-10-1 16,-7-3 1-16,-3-5-1 16,-2 0 1-16,-1 2 0 15,0 3 0-15,-3 8 1 16,2 8-1-16,-2 9 1 15,-1 13 1-15,0 10-1 16,-4 9 1-16,2 9 0 16,-4 7-2-16,-3 4 0 0,0 6 0 15,-1 2 0-15,-4 3 0 16,-5-4 0-16,0 0 0 15,-3-5 0-15,-4-4 0 16,0-5 0-16,0-4 0 16,1-8 0-16,10-12 0 15,-14 7 0-15,14-7 0 16,2-27 0-16,8 0 0 15,7-5 0-15,7-10 0 16,6-7 0-16,12 0 0 16,1 3 0-16,3 5 0 15,1 8 0-15,-2 14 0 16,-3 14 0-16,-9 18 0 15,-9 13 0-15,-7 16 0 0,-7 5 0 16,-5 5 0-16,-1 2 0 16,1 1 0-16,2-5 0 15,9-4 0-15,4-14-4 16,17 1-11-16,-6-24-10 15,27 12-6-15,-14-23-4 16,26 10-3-16,-14-22-2 16,10 6 1-16</inkml:trace>
  <inkml:trace contextRef="#ctx0" brushRef="#br0" timeOffset="16973">13836 7253 112 0,'0'0'43'0,"-14"18"0"16,-2-23-2-16,11 18-25 15,5-13-19-15,-10-20-5 0,20 18-18 16,-19-19-5-16,9 21-13 15,0-20 0-15,0 20 0 16</inkml:trace>
  <inkml:trace contextRef="#ctx0" brushRef="#br0" timeOffset="22335">5850 9292 91 0,'9'-30'38'0,"-8"1"0"16,1 11 1-16,-11 12-36 16,9 6-2-16,-17 1 1 15,11 20-1-15,-4 9 0 16,0 13 0-16,1 11 0 15,0 12 1-15,1 6-1 16,-1 9 1-16,4-4 0 16,2-3 0-16,0-11 0 15,2-6 0-15,0-16-1 16,2-11 1-16,-1-13-1 15,0-17 0-15,0 0 0 16,1-36 0-16,0-2 0 0,0-14 0 16,0-9-1-16,-1-11-1 15,2-12 1-15,2-4-1 16,3 5 1-16,-2 7-1 15,2 11 0-15,2 11 1 16,-1 18 0-16,6 16 0 16,1 23 0-16,1 24 0 15,5 18 0-15,1 17 0 16,5 12 1-16,2 9 0 15,3 7 0-15,5 1-1 16,4-7 1-16,4-13 0 16,4-16-1-16,3-18 1 15,0-19 0-15,2-21 0 16,-4-20 0-16,-5-18 0 0,-8-12 0 15,-8-10-1-15,-8-6 0 16,-8-4-1-16,-8-1 0 16,-11 6-1-16,-5 11-1 15,-7 7-2-15,0 17-1 16,-5 4-4-16,23 29-12 15,-26 0-16-15,21 18-1 16,-1-2-1-16,17 13 3 16</inkml:trace>
  <inkml:trace contextRef="#ctx0" brushRef="#br0" timeOffset="22532">6811 9450 85 0,'20'4'38'0,"-2"14"1"15,-14-1 2-15,-3 18-27 16,-10 3-10-16,1 9 0 15,-1 7-2-15,3 7 0 16,-4 4-1-16,6-5-2 16,11-1-7-16,-6-26-26 15,18-7-5-15,-1-29 0 16,15-13-2-16</inkml:trace>
  <inkml:trace contextRef="#ctx0" brushRef="#br0" timeOffset="22707">6945 9004 81 0,'-34'-28'38'0,"6"15"-1"0,5 6-1 16,12 17-25-16,11-10-29 15,25 4-18-15,12-6-1 16,3-11-1-16,15 4 2 15</inkml:trace>
  <inkml:trace contextRef="#ctx0" brushRef="#br0" timeOffset="22891">7424 8935 104 0,'-12'41'38'16,"4"18"0"-16,-14-3-3 16,14 19-32-16,-3 7 0 15,6 12-1-15,0 5-1 0,3 5 0 16,2-1-4-16,-1-16-12 15,8 5-21-15,-8-19-3 16,5-9 1-16,-1-24-2 16</inkml:trace>
  <inkml:trace contextRef="#ctx0" brushRef="#br0" timeOffset="23712">7146 9505 103 0,'-16'4'40'0,"18"6"3"16,-2-10-4-16,35-8-36 16,2-7 0-16,16 0 0 0,7-4 0 15,8 0-1-15,-1 3 0 16,-1 3-1-16,-4 9 0 15,-8 8-1-15,-8 11 1 16,-13 11-1-16,-8 7 1 16,-11 11 0-16,-10 2 0 15,-8 6 1-15,-8 1-1 16,-5-1 0-16,-3-4 0 15,-2-6 0-15,7-10-1 16,1-10 0-16,5-8 0 16,9-14 0-16,0-12 2 15,11-12-2-15,4-12 0 16,6-10 0-16,2-3-2 0,1-2 1 15,1-1 1-15,-3 6-1 16,-2 9 1-16,-2 7-1 16,-3 10 0-16,3 12 0 15,0 6 1-15,3 4 0 16,7 3 0-16,8 2 0 15,4-3 0-15,8 1 0 16,4-5-1-16,3-1 1 16,-7-1 0-16,-1-2-1 15,-12 2 1-15,-7-4-1 16,-13 1 1-16,-15 5 0 15,0 0 0-15,-23-2 0 16,-1 8 1-16,-7 4 0 16,-7 6 0-16,-1 11 0 0,-1 4 0 15,4 8 1-15,2 4-1 16,7 3 1-16,11 0-2 15,9-5 0-15,13-4 0 16,14-11 0-16,9-13 0 16,9-10 0-16,4-12 0 15,4-12 0-15,-1-10 0 16,-2-8 0-16,-5-8 0 15,-10-2 0-15,-4 0 0 16,-7 2 0-16,-8 8-2 16,-7 8 2-16,-2 9-1 15,0 22 0-15,-15 0 1 16,5 22 1-16,-3 13-1 15,0 6 1-15,6 6-2 16,5 2 1-16,7-5-2 0,7-12-1 16,21-10-5-16,0-32-10 15,29-3-19-15,-10-32-5 16,17-5 1-16,-5-23-2 15</inkml:trace>
  <inkml:trace contextRef="#ctx0" brushRef="#br0" timeOffset="23899">9000 8954 106 0,'-34'83'41'16,"-13"6"0"-16,14 16 0 15,-7-2-38-15,17-4 0 16,11-4-4-16,6-12-2 0,14 2-18 15,-5-33-15-15,12-12-4 16,-7-22 1-16,8-8-3 16</inkml:trace>
  <inkml:trace contextRef="#ctx0" brushRef="#br0" timeOffset="24087">8714 9332 99 0,'0'0'40'0,"-12"-6"2"16,20 20-2-16,1 0-28 15,16-1-9-15,13-4-1 16,8-2-3-16,15 1-4 16,-2-20-17-16,20 8-17 0,-7-14-3 15,2 6 1-15,-13-7-2 16</inkml:trace>
  <inkml:trace contextRef="#ctx0" brushRef="#br0" timeOffset="24411">9328 9507 107 0,'-19'39'42'0,"13"3"1"16,9-17-2-16,34-6-34 16,3-20-5-16,17-10 1 15,7-11-2-15,4-11 0 16,-5-5-1-16,-5-6 0 0,-11-2-1 15,-21 4 1-15,-17 5 1 16,-18 11 0-16,-17 13 1 16,-14 14-1-16,-13 15 1 15,-4 13 0-15,-1 9-2 16,8 10 0-16,9 6 0 15,14-1 0-15,17-1 0 16,19-10 0-16,21-5 0 16,8-23-13-16,31 6-19 15,-10-27-10-15,15-2-2 16,-1-21-3-16,7-8 3 15</inkml:trace>
  <inkml:trace contextRef="#ctx0" brushRef="#br0" timeOffset="24853">10910 9230 90 0,'0'0'39'0,"-24"-8"0"16,6 34 0-16,-15 2-33 15,8 16-1-15,-4 4-1 16,10 10-1-16,2 2-1 15,10-5 0-15,11-2-4 16,4-16-3-16,26-1-27 16,-7-26-6-16,16-7-1 15,-9-23-2-15</inkml:trace>
  <inkml:trace contextRef="#ctx0" brushRef="#br0" timeOffset="25028">10923 8892 86 0,'-35'2'39'15,"0"9"0"-15,10 12-1 16,7 0-23-16,9-5-23 16,28 9-25-16,7-11-5 15,26 1 0-15,5-8-1 16</inkml:trace>
  <inkml:trace contextRef="#ctx0" brushRef="#br0" timeOffset="25627">11534 9191 100 0,'-34'26'39'15,"0"16"2"-15,-13-11-4 16,8 13-31-16,-5-1-1 16,10 2-2-16,8-1 0 15,14-2 0-15,15-11-2 16,18-5 0-16,18-13-1 15,12-8-1-15,10-11 0 16,0-9-1-16,1-7 0 16,-6-10 0-16,-8-2 0 15,-14-6 0-15,-16 1 1 16,-11-4 0-16,-10 4 0 0,-6 0 1 15,-4 5 1-15,-4 8-1 16,2 1 1-16,4 9 0 16,11 16 0-16,2-14 1 15,19 9-1-15,8 4 1 16,11-1 0-16,9 2 0 15,8 2-1-15,4-1 1 16,-4 0-1-16,-4 8 1 16,-11 6-1-16,-7 5-1 15,-14 6 1-15,-11 3-1 16,-10 3 1-16,-9 6-1 15,-6 0 0-15,-5-1 1 16,-1-4-1-16,4-7 0 16,4-7 0-16,8-6 0 15,5-13 1-15,24-11-1 0,4-11 0 16,15-11 0-16,8-7 0 15,3 1 1-15,1-1-1 16,2 3 1-16,-6 9-1 16,-7 14 1-16,-8 15 0 15,-9 14-1-15,-10 17 0 16,-6 7-1-16,-2 12-5 15,-14-4-8-15,17 16-10 16,-21-20-13-16,19 5-6 16,0-17 1-16,23-4-2 15</inkml:trace>
  <inkml:trace contextRef="#ctx0" brushRef="#br0" timeOffset="33978">14685 11875 53 0,'-12'-16'36'16,"1"4"-1"-16,-6 4 1 15,-1 7-24-15,-12-2-9 16,-2 10 1-16,-5 3 0 16,-1 13 1-16,-4 7-1 15,4 14 0-15,0 1-2 16,9 6 1-16,11-4-1 15,12 0-1-15,16-8 0 0,18-12-1 16,11-12 0-16,13-16 0 16,11-12 0-16,4-11 0 15,0-12 0-15,-3-3 0 16,-9-5 0-16,-11-1 0 15,-13 6 0-15,-13 1 0 16,-16 3 1-16,-7 10 2 16,-15 2-3-16,1 10 3 15,-9 0-2-15,5 9 1 16,2 2-1-16,6 5-1 15,15-3 0-15,3 15-2 16,13-6 2-16,11 0-2 16,10 4 2-16,6-1-3 15,3 1 3-15,3 6 1 0,-6 4-1 16,-2 7 0-16,-13 3 1 15,-8 12-1-15,-11 2 0 16,-10 3 1-16,-13-1-1 16,-3-2 2-16,-3-8-1 15,-1-7 0-15,2-12 1 16,5-14-1-16,6-17 1 15,10-14 0-15,6-11-1 16,6-9 0-16,4-3 0 16,6-5 0-16,0 2-1 15,3 6 1-15,-2 8 0 16,4 8-1-16,3 8-1 15,3 3-1-15,10 10-5 16,-6-9-19-16,20 13-15 16,-5-7 2-16,16 6-3 0,-3-6 0 15</inkml:trace>
  <inkml:trace contextRef="#ctx0" brushRef="#br0" timeOffset="43309">5442 11896 77 0,'-2'26'38'15,"-9"4"0"-15,12 20-2 16,-13 2-31-16,1 16 0 0,-2 6-2 16,6 9 1-16,4 0-4 15,3-3-2-15,9-1-3 16,-5-21-17-16,19-1-17 15,-6-21 0-15,9-10-1 16,-7-19 1-16</inkml:trace>
  <inkml:trace contextRef="#ctx0" brushRef="#br0" timeOffset="43515">5413 12422 81 0,'0'0'41'0,"-12"2"0"16,24 6 0-16,-2-4-34 0,17-7-4 15,8-6-1-15,9-7-2 16,11-7-1-16,1-15-4 16,10 4-16-16,-8-19-18 15,3 1-1-15,-12-6 0 16,1 1 0-16</inkml:trace>
  <inkml:trace contextRef="#ctx0" brushRef="#br0" timeOffset="43679">5959 11828 80 0,'-17'28'39'16,"-6"15"0"-16,5 27 1 15,-9 2-32-15,7 17-5 16,1 2-1-16,5 2-2 16,4-3-1-16,6-10-2 0,8-7-4 15,0-26-30-15,20-6-2 16,-2-22 0-16,12-10-2 15</inkml:trace>
  <inkml:trace contextRef="#ctx0" brushRef="#br0" timeOffset="44100">6074 12296 95 0,'-14'33'40'0,"-5"-3"0"15,9 18-3-15,1-16-33 16,10 3-1-16,11-8-1 15,7-5-1-15,7-11 0 16,8-9-1-16,6-10 1 0,2-8-1 16,-1-6 0-16,-4-8 0 15,-4-4 0-15,-5-1 0 16,-7 1 0-16,-6 4-1 15,-7 2 1-15,-6 10 0 16,-2 4-1-16,0 14 1 16,0 0-1-16,-16 31 1 15,6 12-1-15,-3 12 0 16,-2 16 1-16,-1 11-1 15,-7 11 1-15,-2 7 0 16,-3-4 0-16,-1-6 1 16,0-12 0-16,-2-7 0 15,-2-16-1-15,0-16 0 0,0-17-1 16,0-16-3-16,9-6-7 15,-13-29-19-15,17 0-11 16,-5-19 0-16,13-5-1 16</inkml:trace>
  <inkml:trace contextRef="#ctx0" brushRef="#br0" timeOffset="44731">6692 12358 86 0,'-26'-2'38'0,"12"11"1"16,-16-3-5-16,7 14-30 0,-7 0 0 15,5 10 0-15,-3 4-1 16,7 3-2-16,0-3 1 16,9-1-1-16,9-8 0 15,12-11 0-15,10-13 0 16,10-16 0-16,8-16 1 15,8-13-1-15,7-15 1 16,4-8-1-16,-2-8 0 16,-6 1 0-16,-8 4 0 15,-6 7-1-15,-10 10 0 16,-11 10-1-16,-11 21 1 15,-2 22-1-15,-24 6 1 16,5 26-1-16,-5 13 1 0,1 12 0 16,1 5-1-16,4 6 1 15,7-3-2-15,11-9 0 16,13-11-4-16,7-23-7 15,26-2-27-15,-8-23-1 16,15-3 1-16,-3-15 0 16</inkml:trace>
  <inkml:trace contextRef="#ctx0" brushRef="#br0" timeOffset="45307">7170 12289 82 0,'-9'16'41'16,"-12"5"-3"-16,7 11 2 15,-4 2-36-15,3 7 0 16,0 1-2-16,5-2-1 0,3-3-1 15,4-8 0-15,3-5 1 16,4-9-2-16,-4-15 2 16,16-8-1-16,-5-13 1 15,0-6 0-15,-1-10 0 16,4-4 0-16,-5-6 0 15,0 1 0-15,1 2-1 16,-1 5 0-16,0 7 1 16,2 4-1-16,3 8 0 15,3 10 0-15,3 3 1 16,4 8-1-16,4 3 0 15,1 1 1-15,3 2-1 16,3-1 0-16,0 1 0 16,-5-5 0-16,-7 2 1 15,-2-2-1-15,-7-1 0 0,-14-1 1 16,0 0 0-16,-5 11-1 15,-10-3 1-15,-5 2 0 16,-2 3 0-16,-2 7 1 16,0 7-2-16,4 2 1 15,0 5-1-15,5 6 2 16,6-2-2-16,5-3 0 15,7-2 0-15,6-9-1 16,8-11 1-16,5-11 1 16,6-11-1-16,2-13 0 15,0-9 1-15,1-6 0 16,-6-6-1-16,-6-3 1 15,-4 1-2-15,-6 0 0 16,-7 6-2-16,-4 2-2 0,-2 17-3 16,-9-5-11-16,13 25-12 15,0 0-9-15,-5 16 0 16,4-4-1-16</inkml:trace>
  <inkml:trace contextRef="#ctx0" brushRef="#br0" timeOffset="45812">7950 12274 66 0,'0'0'41'16,"-15"-2"0"-16,-10 3 1 15,3 20-18-15,-7-7-19 16,0 6 0-16,-1 7-2 0,3 6 0 15,1 3-1-15,6 4 0 16,3-2-1-16,10-3-1 16,5-6 0-16,9-11 0 15,11-13 0-15,7-12 1 16,1-10-1-16,7-13 0 15,1-8 0-15,-1-6 1 16,-2-3-1-16,-3-2 1 16,-5 8-2-16,-3 5 0 15,-3 10 1-15,-6 13-1 16,-11 13 0-16,5 17 1 15,-9 21 0-15,-7 21 0 16,-6 18 0-16,-7 14 0 16,-5 13 0-16,-6 8 0 15,-3-1 0-15,-1-3 1 0,4-16 0 16,0-12 0-16,5-21 0 15,3-19 1-15,8-24-2 16,4-23 0-16,6-21-1 16,6-17-1-16,4-10-2 15,1-21-4-15,10 3-5 16,-10-25-7-16,22 26-9 15,-14-11-2-15,13 22-11 16,-3 2 1-16,8 15 1 16</inkml:trace>
  <inkml:trace contextRef="#ctx0" brushRef="#br0" timeOffset="46451">8128 12371 82 0,'0'0'43'0,"-13"28"0"16,13-28 0-16,5 22-26 15,-5-22-15-15,28 9 1 16,-5-8-1-16,7-2-1 16,5-5 0-16,4-2-2 15,1-6 2-15,1-4-2 16,-4-3 1-16,-4-2 0 15,-8-6 0-15,-4 1-1 16,-8 1 1-16,-7-2 0 16,-10 6 0-16,-6 3 0 15,-7 9 1-15,-4 11-1 16,-7 15 0-16,-2 11 0 0,-4 8 1 15,3 8 0-15,3 4 0 16,7 3 0-16,10-7-1 16,7-7 1-16,13-15 0 15,15-13 0-15,9-17 0 16,9-10-2-16,7-13 2 15,6-7-2-15,0-5 2 16,-2-1-2-16,-7 7 1 16,-6 6 0-16,-11 14 0 15,-9 13 0-15,-13 18 0 16,-10 11 0-16,-11 15 0 15,-2 3 1-15,-3 3-1 16,2 3 1-16,3-6-1 0,4-10 1 16,12-16-1-16,12-16-1 15,12-14 1-15,7-14-1 16,9-10 1-16,2-12-2 15,7-1 3-15,-4 2-2 16,-6 8 1-16,-7 12 0 16,-9 12 1-16,-11 20-2 15,-12 16 0-15,-13 5-3 16,1 15-6-16,-13-8-3 15,14 14-7-15,-19-26-10 16,25 11-2-16,-10-32-3 16,26-2-9-16,12-10 3 15</inkml:trace>
  <inkml:trace contextRef="#ctx0" brushRef="#br0" timeOffset="47262">10004 11736 81 0,'-17'-19'40'0,"1"10"-4"16,-14-6-2-16,3 18-23 15,-19 2-3-15,1 19 0 16,-9 10-3-16,-1 14-2 16,-1 13 1-16,5 11-3 15,9 5 1-15,10 1-2 16,15-3 1-16,15-5-3 15,14-12 2-15,16-10-1 16,20-14-1-16,8-15-3 16,17-7-2-16,2-24-12 15,16 7-16-15,-7-20-6 16,0 0 0-16,-7-14-1 15</inkml:trace>
  <inkml:trace contextRef="#ctx0" brushRef="#br0" timeOffset="47946">10329 12079 91 0,'-31'-6'41'15,"3"12"1"-15,-12-3-3 16,1 12-35-16,-6 5 0 16,2 11 0-16,-4 7-1 15,5 6-1-15,3 1 0 16,9 0 0-16,6-3-1 15,15-5 1-15,14-12-2 16,11-11 1-16,18-14-1 16,7-8 0-16,10-8 0 15,4-11-1-15,0-7 1 16,-3-6-1-16,-5 0 1 0,-8 1 0 15,-8 6 0-15,-10 3 0 16,-9 6 0-16,-7 12 0 16,-5 12 0-16,-13 6 0 15,-1 12 1-15,-4 8-1 16,-1 4 0-16,5 6 0 15,0-1 0-15,8-1 0 16,7-6 0-16,9-11 0 16,10-9 0-16,7-9 0 15,9-8 0-15,2-6 0 16,5-5 0-16,-2 0 0 15,-7-1 0-15,-2 6 0 16,-9 3 0-16,-7 5 0 16,-16 7 0-16,11 10 0 15,-15 5 0-15,-2 2 0 0,-4 5 0 16,1 1 0-16,-1 1 0 15,1 0 1-15,3-5-1 16,4-7 0-16,2-12 0 16,0 0 0-16,20-9 1 15,-4-10-1-15,1-10 0 16,2-5 0-16,0-3 0 15,0-2 0-15,-4 0 0 16,-3 2 0-16,-1 4 0 16,-5 6 0-16,2 6 0 15,-2 5-1-15,8 5 0 16,-5 0-2-16,10 8 0 15,1-5-2-15,12 4-2 16,-6-12-9-16,24 13-9 0,-13-24-5 16,21 9-9-16,-8-12-1 15,4-1 0-15</inkml:trace>
  <inkml:trace contextRef="#ctx0" brushRef="#br0" timeOffset="48421">11259 11646 91 0,'-29'1'40'0,"7"20"4"16,-10 5-3-16,17 12-35 15,-12 8-1-15,6 14-1 16,3 9 0-16,3 11-2 16,1 0 0-16,6-1-2 15,2-4 0-15,3-7 2 16,1-9-2-16,2-15 1 15,5-14-1-15,1-15 0 0,-6-15 0 16,17-13 1-16,-6-11-1 16,-1-11-1-16,3-5 1 15,-2-6 0-15,2-5 0 16,2 3 0-16,-1 4 0 15,2 9-1-15,-1 10 1 16,5 13 0-16,1 9 0 16,0 12 0-16,1 14-1 15,1 10 1-15,-2 6 0 16,1 1 0-16,-6 1 0 15,-4 1 0-15,-10-1 0 16,-6-5 1-16,-7-4-1 0,-11-6 1 16,-9-7-2-16,-4-4 2 15,-5-6-2-15,-1-11 0 16,7-5-2-16,4-10-2 15,17-2-3-15,1-15-8 16,30 15-5-16,-8-23-9 16,33 20-4-16,-4-10-7 15,16 9 1-15,1-1 2 16</inkml:trace>
  <inkml:trace contextRef="#ctx0" brushRef="#br0" timeOffset="49479">11754 12085 89 0,'16'-10'41'16,"-15"-7"1"-16,-1 17-1 15,-12-20-32-15,-2 14-4 0,-6 4-2 16,-1 9 0-16,-7 5-1 16,-1 15 0-16,-2 9 0 15,-1 6 0-15,2 7 0 16,5 1-1-16,9-1 0 15,8-4 1-15,13-8-2 16,12-11 1-16,12-14-2 16,10-12 0-16,9-10 0 15,3-9-1-15,-3-10 0 16,-4-6-1-16,-4-3 2 15,-10 0-1-15,-8-2 2 16,-9 3-1-16,-10 4 1 16,-4 5 0-16,-1 6 1 15,-5 6-1-15,2 6 1 0,5 10 0 16,0 0-1-16,0 0 1 15,21-4 0-15,0 8 0 16,3 0 0-16,6 1 0 16,3-2-1-16,-1 4 1 15,-3 1 0-15,-2 1-1 16,-9 1 1-16,-4 3 0 15,-11 5-1-15,-6 4 0 16,-7 5 1-16,-8 2-1 16,-4 3 1-16,-3 4 0 15,-1 0-1-15,-1-4 1 16,5-3-1-16,5-6 0 15,10-12 0-15,7-11 1 16,21-11-1-16,11-12-1 0,9-10 1 16,8-7-1-16,4-3 1 15,-2 0-1-15,-1 1 1 16,-6 9 0-16,-9 9 0 15,-10 9-1-15,-11 15 1 16,-10 12 0-16,-8 13 0 16,-5 6-1-16,-3 5 0 15,1-1 0-15,3 2-2 16,2-7-2-16,14-3-5 15,-8-27-1-15,38 10-5 16,-10-31-6-16,28 10-6 16,-15-26-1-16,22 10-1 15,-16-18-1-15,4 13 5 16,-1 1 33-16,-23-6 6 0,-1 23 7 15,-30-17 7-15,4 31 3 16,-20-19 2-16,6 27 3 16,-21-11 1-16,2 14-32 15,-1 7-1-15,2 10 0 16,-3 4-2-16,1 10 1 15,7 3-1-15,6-2 0 16,2 1 0-16,13-3 0 16,6-9 0-16,6-10 0 15,13-13-1-15,9-11 0 16,4-13 0-16,4-12-1 15,6-11 1-15,-1-7-1 16,-2-4 1-16,-2-3-1 0,-5 3 1 16,-4 8-1-16,-8 8 1 15,-5 12-1-15,-15 21 1 16,0 0 0-16,3 26-1 15,-11 10 1-15,-2 5-1 16,0 3 0-16,6-2-2 16,1-7-1-16,13-3-2 15,-1-24-4-15,21-4-4 16,-6-31-5-16,23 7-8 15,-13-34-1-15,24 9-3 16,-16-23-3-16,8-1-2 16</inkml:trace>
  <inkml:trace contextRef="#ctx0" brushRef="#br0" timeOffset="49651">13259 11672 107 0,'-12'27'44'16,"-13"10"-2"-16,5 28-7 16,-5 1-30-16,-3 7-2 15,3 0-1-15,2 0-4 16,9-1 0-16,2-15-4 15,12 0-7-15,-11-34-11 16,22 8-7-16,-11-31-11 16,0 0 0-16,15-24 1 15</inkml:trace>
  <inkml:trace contextRef="#ctx0" brushRef="#br0" timeOffset="49794">13009 11941 107 0,'-20'-11'42'0,"20"11"-1"0,-12 4-7 16,12-4-36-16,32 10-12 15,-16-15-16-15,21 7-11 16,5-8 0-16,24 0-2 16</inkml:trace>
  <inkml:trace contextRef="#ctx0" brushRef="#br0" timeOffset="50462">13496 12188 97 0,'-11'3'40'16,"11"-3"2"-16,14-6-11 15,17-2-28-15,7-7 0 16,11 0 0-16,6-3-2 16,1-2 1-16,-5-2-1 15,-7 2-1-15,-10 0 0 16,-18 4 0-16,-17 0 0 15,-17 1 0-15,-17 5 0 16,-13 5 0-16,-10 5 1 16,-7 10 0-16,-4 10 1 15,-2 17 0-15,9 5 0 0,9 10 0 16,15 5 0-16,17-2 0 15,25-4-2-15,22-12 0 16,32-11-6-16,16-24-6 16,35-2-7-16,-3-34-10 15,28 3-8-15,-2-21-6 16,13-8-2-16,-9-8 1 15</inkml:trace>
  <inkml:trace contextRef="#ctx0" brushRef="#br0" timeOffset="51994">16806 11616 85 0,'0'0'37'0,"7"-13"-1"15,3 20-2-15,-10-7-30 16,-13 31 0-16,7 0 0 15,-4 13-1-15,-2 9 1 16,-1 14-2-16,-5 7 1 16,4 9-2-16,1-4 1 15,0-3-2-15,2-9 0 16,6-10 1-16,0-11 0 15,5-16 0-15,0-30-1 16,14 0 0-16,-3-28 0 16,3-16 0-16,1-12 0 15,3-10 0-15,-2-9 0 0,3-7 1 16,-1-1-2-16,4 0 2 15,-3 8-1-15,3 7 0 16,-1 11 0-16,4 8 1 16,2 11-1-16,3 10 0 15,5 10 1-15,2 11 0 16,3 8-1-16,1 7 1 15,0 5-1-15,-6 4 1 16,-6 8-1-16,-7 1 1 16,-16 9-1-16,-14 5 2 15,-14 4-1-15,-15 2-2 16,-13 1 1-16,-8 2 0 15,-8-3 0-15,3-4 0 0,8-7 0 16,11-10-3-16,15-7 4 16,18-9-1-16,22-9 0 15,21-7 0-15,20-6 0 16,17-5 0-16,6 3 0 15,1 0 0-15,-3 6 0 16,-12 6 1-16,-18 10-1 16,-24 12 0-16,-26 8 0 15,-23 16 1-15,-21 4-1 16,-13 4 1-16,-7 2-1 15,-1-6 0-15,10-5-2 16,11-14-1-16,24-9-4 16,13-29-9-16,39 3-9 15,2-31-6-15,34 1-9 16,8-14-1-16,20-2 1 0</inkml:trace>
  <inkml:trace contextRef="#ctx0" brushRef="#br0" timeOffset="52175">17678 11830 81 0,'0'0'40'16,"0"0"0"-16,-14 30 1 15,-10-7-25-15,0 14-12 16,-4 5-2-16,3 7 0 16,5 3-1-16,1 5 0 15,9-7-3-15,5-8 0 16,11-10-5-16,-6-32-10 15,37 12-20-15,-16-35-3 16,13-4 0-16,-2-21 0 16</inkml:trace>
  <inkml:trace contextRef="#ctx0" brushRef="#br0" timeOffset="52327">17743 11698 97 0,'-27'-41'39'16,"5"18"0"-16,-10-2-8 16,10 17-24-16,2 9-4 15,20-1-3-15,1 25-7 16,-1-25-19-16,40 32-12 15,-10-13 2-15,17 10-4 16,-1-5 0-16</inkml:trace>
  <inkml:trace contextRef="#ctx0" brushRef="#br0" timeOffset="52581">18285 11860 89 0,'-22'-1'41'0,"0"7"0"15,-16-5-1-15,5 8-29 16,-16 1-6-16,2 11-1 15,0 2 0-15,3 8 0 16,6 3-1-16,7 5-1 16,13-2 0-16,13 1-2 15,18-6 0-15,11-4-3 16,18-4-1-16,7-10-3 15,18 5-8-15,-8-26-10 16,15 8-16-16,-10-17-1 16,5 3 0-16,-8-16 1 0</inkml:trace>
  <inkml:trace contextRef="#ctx0" brushRef="#br0" timeOffset="53234">18722 11890 70 0,'-18'-13'41'15,"0"20"-1"-15,-16 1 1 16,1 15-14-16,-11-2-21 15,-1 12-1-15,-4-1-1 16,4 9 0-16,2-4-1 16,7 2 0-16,12-6-1 15,12-4 0-15,14-12-1 16,18-11-1-16,12-12 0 15,11-9 0-15,13-12-1 0,-2-4 0 16,2-3 1-16,-5-1-1 16,-8 3 1-16,-10 3 0 15,-11 7-1-15,-7 5 2 16,-15 17-1-16,0 0 0 15,0 0 0-15,-22 18 0 16,10 4 0-16,0 3 0 16,3 1 0-16,5 4 0 15,7-4 0-15,6-6 0 16,10-7 0-16,11-8 0 15,4-8-1-15,8-8 1 16,4-3 0-16,0-8 0 16,-4 2 0-16,-4 2 0 15,-8 1 0-15,-7 4 0 16,-8 7 0-16,-15 6 0 0,2 24 0 15,-9 3 0-15,-4 6 0 16,-3 5 1-16,-1 2-1 16,2 2 0-16,1-3 1 15,4-8-1-15,2-10 0 16,6-21 1-16,0 0-1 15,22-15 1-15,-6-14 0 16,1-8 0-16,3-8-1 16,-2-2 1-16,0-3 0 15,-3 5-1-15,-2 6 2 16,-2 8-2-16,-2 8-2 15,0 6 0-15,5 8-3 16,0-4-7-16,14 13-3 16,-8-12-6-16,31 13-6 0,-7-22-8 15,29 4-8-15,8-8 1 16,20-4 2-16</inkml:trace>
  <inkml:trace contextRef="#ctx0" brushRef="#br0" timeOffset="54007">19778 11375 90 0,'0'0'38'0,"0"0"0"15,-3 24-8-15,-12 0-22 16,3 13-2-16,-5 9-1 0,2 14 2 15,-6 7-2-15,1 10-2 16,-4 5 1-16,3 0-3 16,1-5 2-16,3-5-3 15,2-10 1-15,6-12-2 16,2-11 1-16,7-12 1 15,4-16 0-15,7-13-1 16,-1-11 1-16,4-9-1 16,0-8 0-16,-2-3 0 15,0-4 0-15,1-3 0 16,2 4 0-16,1 2 0 15,4 6 0-15,3 8 0 0,6 7-1 16,0 8 1-16,7 9 0 16,2 8 0-16,0 10 0 15,1 11 0-15,-7 1 0 16,-6 7 0-16,-8 0 1 15,-10 6-1-15,-12 1 0 16,-16-3 1-16,-13-2-1 16,-12-4 1-16,-10-9-1 15,-8-6 0-15,5-8-1 16,1-14-2-16,10-10 0 15,16-14-3-15,24-3-3 16,7-19-7-16,36 15-6 16,-4-20-6-16,29 21-1 15,-3-11-10-15,15 12 0 16,-7 0 3-16</inkml:trace>
  <inkml:trace contextRef="#ctx0" brushRef="#br0" timeOffset="54775">20497 12013 62 0,'0'-10'39'0,"0"10"-1"16,-7-15 2-16,7 15-15 15,-24-10-18-15,7 5-1 16,-10-1-1-16,1 9 0 15,-9 1-2-15,-3 10 1 16,-3 7-1-16,0 9 0 16,-1 6-1-16,1 5 1 0,10 6-2 15,8 2 0-15,10-5 0 16,17-4 0-16,11-9-1 15,15-11 0-15,15-11 0 16,12-12-1-16,5-15 1 16,4-8-1-16,-3-11 1 15,-6-6 0-15,-10-5-1 16,-10-2 1-16,-13-1 0 15,-12 4-1-15,-10 4 1 16,-9 4 0-16,-6 7 0 16,-3 9 0-16,-3 7 0 15,-1 8 0-15,2 8 0 16,4 5 1-16,6 9-1 15,8 1 0-15,9 3 1 0,8-1-1 16,9-3 0-16,11 0 0 16,6-6 0-16,4-3 0 15,2-3 0-15,-2-2 0 16,-4-2 0-16,-5 2 1 15,-8 2-1-15,-8 2 0 16,-8 5 1-16,-9 9-1 16,-10 6 0-16,-5 6 1 15,-5 6-1-15,-4 0 0 16,0 4 0-16,0-5 0 15,5-2 0-15,7-10 1 16,7-23-1-16,13 2 0 16,12-23 0-16,14-11 0 0,5-11 0 15,9-9 0-15,1-3 1 16,2 1-2-16,-5 6 1 15,-8 8 0-15,-10 11 0 16,-11 13 1-16,-11 19-1 16,-11 10-1-16,-9 13 1 15,-9 7-2-15,4 5-4 16,-8 0-3-16,13 7-3 15,-8-12-2-15,19 6-7 16,-12-29-6-16,29 12-2 16,-19-22-2-16,36-6-5 15,-6-2 3-15</inkml:trace>
  <inkml:trace contextRef="#ctx0" brushRef="#br0" timeOffset="55389">21721 11933 87 0,'-8'-15'37'0,"8"15"0"0,-24-33-5 16,24 33-21-16,-34-25-5 16,12 21 2-16,-6 0-3 15,-2 10 0-15,-7 7-1 16,1 8 0-16,-3 12-1 15,2 5-3-15,-1 4 3 16,11 2-4-16,7-2 3 16,12-1 0-16,15-11-1 15,14-8 0-15,11-15-1 16,17-9 1-16,8-10-1 15,5-10 0-15,-1-4 0 16,0-6 0-16,-9 2 0 16,-8 0 0-16,-12 3-1 0,-11 4 1 15,-13 8 0-15,-8 15 0 16,-10-7 0-16,-6 15 0 15,-6 9-1-15,-4 9 1 16,3 3 0-16,3 6 0 16,10 2-1-16,5-3-1 15,14-5-2-15,9-14-3 16,21-3-5-16,1-26-5 15,22 7-6-15,-15-33-5 16,25 9-1-16,-17-28-3 16,12 0-7-16,-11-6 4 15</inkml:trace>
  <inkml:trace contextRef="#ctx0" brushRef="#br0" timeOffset="55571">22416 11450 76 0,'-12'20'41'0,"-12"18"-1"15,-1 28 2-15,-17 3-16 16,-2 18-24-16,1 4 0 15,4 6-2-15,2-5 1 16,8-7-3-16,5-5-3 16,5-25-10-16,23 2-16 15,-8-32-9-15,18-6 1 16,-14-19-3-16</inkml:trace>
  <inkml:trace contextRef="#ctx0" brushRef="#br0" timeOffset="55768">22055 11896 106 0,'-33'-9'40'0,"18"16"2"16,1-2-2-16,14-5-37 16,23 10-3-16,11-5-2 15,15 2-2-15,10-7-5 16,17 12-10-16,-9-18-18 15,17 8-2-15,-10-7-2 16,1 5 1-16</inkml:trace>
  <inkml:trace contextRef="#ctx0" brushRef="#br0" timeOffset="56141">22626 12047 115 0,'-15'31'42'0,"-3"-14"-1"15,21 10-7-15,2-14-31 16,10-5-1-16,14-6-1 15,11-4 0-15,0-9-1 16,8-3 1-16,-2-4 0 16,-4-7-1-16,-6-1 0 15,-5 0 0-15,-12-3 0 16,-9 0 0-16,-12 4 0 15,-10 2 0-15,-8 5 1 16,-12 10 0-16,-11 11 0 16,-6 9 0-16,-8 10 1 15,-4 13 0-15,1 7 0 16,6 11 0-16,4 3 0 0,14 0-2 15,15-7 0 1,20-9 0-16,19-8-2 0,18-14-1 16,22-11-2-16,11-24-8 15,23 7-2-15,-6-29-8 16,27 15-12-16,-9-18-7 15,7 9-2-15,-10-6 2 16</inkml:trace>
  <inkml:trace contextRef="#ctx0" brushRef="#br0" timeOffset="56269">23603 12060 116 0,'-22'1'38'16,"6"-6"-11"-16,-4-6-28 0,16-14-42 15,-9-7-2-15,13 1-1 16</inkml:trace>
  <inkml:trace contextRef="#ctx0" brushRef="#br0" timeOffset="63234">5655 14677 39 0,'16'-29'37'16,"-4"1"2"-16,-2 9-1 16,-9 2-28-16,-1 17-6 15,0 0 1-15,-10 15 0 16,0 13-2-16,0 18 3 15,-1 8-4-15,0 16-2 16,1 9 1-16,3 9-1 16,0 5-1-16,5-2-2 15,4 2 0-15,-2-16-5 16,15 0-31-16,-7-23-1 0,14-12 2 15,-6-25-2-15</inkml:trace>
  <inkml:trace contextRef="#ctx0" brushRef="#br0" timeOffset="63445">5742 14681 71 0,'-12'-15'43'0,"3"-1"-5"16,9 16 3-16,9-15-39 15,14 4-1-15,12-1 0 16,12-2-1-16,9 1-1 0,8-2-5 16,14 13-31-1,-15-5-2-15,2 14 0 0,-14 0-1 16</inkml:trace>
  <inkml:trace contextRef="#ctx0" brushRef="#br0" timeOffset="63647">5753 15019 62 0,'-31'26'42'16,"12"-17"-2"-16,19-9 0 15,18-12-38-15,20-13-1 16,20-7-1-16,14-7 0 15,15 0-6-15,-5-7-30 0,14 11 1 16,-11-3-4-16,2 13 1 16</inkml:trace>
  <inkml:trace contextRef="#ctx0" brushRef="#br0" timeOffset="63894">6715 14430 74 0,'-17'22'42'0,"-7"14"-2"16,6 28 2-16,-18 11-42 15,6 16 1-15,1 12-2 0,1 6 1 16,6 0-2-16,9-5 0 15,11-9-3-15,12-22-3 16,26-9-29-16,1-28-1 16,18-10-2-16,0-25 0 15</inkml:trace>
  <inkml:trace contextRef="#ctx0" brushRef="#br0">7064 14999 58 0,'-14'16'41'15,"-12"4"0"-15,9 13 1 16,-9 8-33-16,8-2-7 0,3 2 1 16,8 0-2-16,10-7 0 15,10-5 0-15,11-11-1 16,9-12 0-16,10-14 1 15,5-14-1-15,7-9 0 16,-5-7 0-16,-4-5 0 16,-4-4 0-16,-9 0 1 15,-6 3-1-15,-11 6 1 16,-7 7-1-16,-3 8 0 15,-2 4 1-15,-4 19-1 16,0 0 1-16,0 22-1 16,0 8 1-16,0 12-2 15,0 6 1-15,3 5-2 16,3 0-2-16,9 0-3 15,-2-24-11-15,17 3-21 0,0-21-1 16,17-8 0-16,0-21 2 16</inkml:trace>
  <inkml:trace contextRef="#ctx1" brushRef="#br0">11642 18722 0</inkml:trace>
  <inkml:trace contextRef="#ctx0" brushRef="#br0" timeOffset="64885">7879 15002 59 0,'-14'-13'41'0,"4"14"-1"15,-13-1 1-15,13 16-34 16,-14 4-1-16,3 15 0 15,-2 9-2-15,6 7-1 16,3 1-1-16,8 2 0 16,6-6-1-16,10-8 0 15,10-9-1-15,8-19 1 0,9-14-2 16,6-12 1-16,4-17 0 15,-4-10-1-15,-3-11 0 16,-7-5 0-16,-7-3 1 16,-11-1-1-16,-14 6 0 15,-12 2 1-15,-4 13-1 16,-8 7 1-16,-2 11-1 15,-1 8 1-15,2 12 0 16,7 9 0-16,10 7 0 16,11 2 1-16,10 1-1 15,10-2 1-15,10-2 0 16,9-4-1-16,6-5 1 15,2-4 0-15,-2-3 0 16,-6 2-1-16,-7-1 1 0,-8 9 0 16,-11 5 0-16,-9 10-1 15,-13 12 1-15,-9 7 0 16,-6 7-1-16,-1 2 1 15,1 1-2-15,2-7 1 16,5-6 0-16,7-12 0 16,6-26 1-16,15 2-1 15,3-23 1-15,2-8 0 16,2-6 0-16,-2-4 0 15,0-2 1-15,-1-1-1 16,-4 9 0-16,-6 4 0 16,-2 8 0-16,3 0-2 15,7 5 0-15,6-1-3 0,13 7-4 16,3-12-10-16,34 18-11 15,-9-17-12-15,30 11-3 16,2-7 1-16</inkml:trace>
  <inkml:trace contextRef="#ctx0" brushRef="#br0" timeOffset="65397">9035 14989 56 0,'0'-27'40'0,"-4"-3"0"16,6 11 0-16,-9-2-33 16,7 12-2-16,0 9-1 15,0 0-1-15,-19 36-1 16,10 9 0-16,-1 13-1 15,-3 9 0-15,3 4-2 16,4 0-1-16,10-4-5 16,-2-28-14-16,20-3-18 15,-3-32 0-15,16-13-2 16,2-27 0-16</inkml:trace>
  <inkml:trace contextRef="#ctx0" brushRef="#br0" timeOffset="65540">9050 14555 69 0,'-52'-15'37'0,"9"9"-3"16,12 14-6-16,14-3-62 16,21 10-2-16,17-5-3 15,28 2 2-15</inkml:trace>
  <inkml:trace contextRef="#ctx0" brushRef="#br0" timeOffset="65953">9847 14752 73 0,'-36'21'41'0,"-15"-3"-1"16,2 9 1-16,-17 5-37 16,10-2-1-16,4 1 0 15,9 11 0-15,7-2-1 16,12 5 1-16,11-6-2 15,18-2 0-15,13-11 0 16,13-14 0-16,13-13 0 16,13-20-1-16,6-17 1 15,9-16 0-15,-1-14 0 16,0-13 1-16,-5-11-2 15,-9-2 1-15,-10-3 0 16,-10 7 0-16,-10 11 0 16,-12 16 0-16,-10 23-1 15,-11 28 1-15,-9 32-1 0,-7 24 0 16,-7 30 0-16,0 20-1 15,-1 13 0-15,7 4-1 16,12-2-1-16,9-14-2 16,23-11-3-16,4-31-9 15,40-3-17-15,-3-38-7 16,13-6-1-16,-4-25 1 15</inkml:trace>
  <inkml:trace contextRef="#ctx0" brushRef="#br0" timeOffset="66322">10328 14906 82 0,'-17'32'43'0,"3"-8"-1"16,22 3 1-16,6-16-41 15,19-5 0-15,14-12-1 16,11-4 1-16,8-8-1 15,2-3 0-15,-2-6 0 16,-5-2-1-16,-12 2 1 16,-14 0 0-16,-14-1 0 15,-17 2 0-15,-15 4 0 16,-12 5 0-16,-13 4 0 15,-8 11 0-15,-9 9 0 16,0 10-1-16,-2 12 1 16,6 9-1-16,6 8 1 15,12 2-1-15,13 4 0 16,18-1 0-16,19-8-1 15,18-8-2-15,20-9-3 0,8-23-8 16,27 8-13-16,-9-28-15 16,17-2-2-16,-2-20 0 15,6 2 1-15</inkml:trace>
  <inkml:trace contextRef="#ctx0" brushRef="#br0" timeOffset="66464">11404 15002 93 0,'-43'36'45'0,"10"-2"-1"15,-4-17-3-15,18-19-48 16,19 2-24-16,2-17-12 16,18-3-2-16,3-11-1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30T21:33:36.48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34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30T21:35:15.573"/>
    </inkml:context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16648 480 52 0,'-3'-57'33'0,"3"57"-1"16,0 0-1-16,0 0-26 16,0 0-2-16,0 0 1 15,0 0-1-15,0 0 0 16,-27 77 1-16,27-77-1 15,-11 63 0-15,11-63-2 0,-14 65 0 16,14-65 2-16,-12 65-1 16,12-65-1-16,0 0 1 15,-6 68-1-15,6-68 0 16,0 0 2-16,0 0-2 15,0 0 1-15,0 0-1 16,21-59-1-16,-21 59 1 16,18-75-1-16,-18 75 1 15,18-83 1-15,-18 83 0 16,16-77-2-16,-16 77 2 15,14-60 1-15,-14 60-2 16,0 0 1-16,0 0-1 16,0 0-1-16,0 0-1 15,0 0 2-15,0 0-1 0,48 13 1 16,-48-13 0-16,0 0 1 15,46 46 1-15,-46-46-1 16,0 0 1-16,67 14-2 16,-67-14 0-16,55-11 0 15,-55 11 0-15,53-28-1 16,-53 28-1-16,51-30 0 15,-51 30 1-15,0 0-1 16,54-17 1-16,-54 17-1 16,0 0 0-16,0 0-1 15,32 63-1-15,-32-63-2 16,5 64-5-16,-5-64-15 15,5 76-14-15,-5-76 0 16,13 82-1-16,-13-82 2 0</inkml:trace>
  <inkml:trace contextRef="#ctx0" brushRef="#br0" timeOffset="390.005">17399 676 73 0,'0'0'38'15,"0"0"-1"-15,0 0 1 16,9-60-34-16,-9 60-1 16,0 0 0-16,0 0 1 15,0 0 0-15,-51 22-2 16,51-22 0-16,0 0 0 0,-38 54 1 15,38-54-2-15,0 0 1 16,-34 62-2-16,34-62 0 16,0 0 0-16,0 0-1 15,-3 60 1-15,3-60-1 16,0 0 1-16,0 0-1 15,47 5 1-15,-47-5-1 16,0 0 2-16,54-30-1 16,-54 30 0-16,0 0 0 15,52-36 0-15,-52 36 0 16,0 0-1-16,0 0-1 15,46-25-1-15,-46 25-3 16,0 0-8-16,0 0-24 16,0 0 0-16,0 0-2 0,53 34 2 15</inkml:trace>
  <inkml:trace contextRef="#ctx0" brushRef="#br0" timeOffset="904.8115">17828 642 66 0,'0'0'40'0,"24"-62"-3"16,-24 62 1-16,0 0-29 15,0 0-3-15,0 0 0 16,-56 17-2-16,56-17-2 15,0 0-1-15,-53 64 1 0,53-64 0 16,0 0-1-16,-32 75-1 16,32-75 0-16,0 0-1 15,0 0 2-15,4 60 0 16,-4-60 0-16,0 0-1 15,0 0 0-15,60-27 1 16,-60 27-1-16,0 0 1 16,61-67 0-16,-61 67-2 15,0 0 1-15,49-75 0 16,-49 75-1-16,0 0 0 15,0 0 0-15,0 0 1 16,0 0 0-16,0 0 0 16,0 0-1-16,17 56 1 15,-17-56 0-15,-21 72 1 0,1 31-2 16,0 15 2-16,-7-2 0 15,3-5-1-15,-10-32 1 16,5-25-1-16,-4-21 0 16,4-30-2-16,29-3-2 15,0 0-6-15,0 0-17 16,-38-54-14-16,38 54 2 15,1-55-2-15</inkml:trace>
  <inkml:trace contextRef="#ctx0" brushRef="#br0" timeOffset="1404.018">18165 550 86 0,'49'-16'40'0,"-49"16"1"16,0 0-2-16,0 0-37 15,0 0 1-15,0 0 0 16,0 0-1-16,16 54 0 15,-16-54-1-15,0 0 0 16,-19 62-1-16,19-62 0 16,0 0 0-16,-17 65 1 15,17-65-1-15,0 0 0 16,0 0 0-16,-3 65 1 0,3-65 0 15,0 0 1-15,0 0-1 16,0 0-1-16,0 0 1 16,52-33-1-16,-52 33 0 15,0 0 0-15,43-68 1 16,-43 68-1-16,0 0 0 15,48-72 0-15,-48 72 0 16,0 0 1-16,0 0-1 16,51-51 0-16,-51 51 0 15,0 0-1-15,0 0 0 16,0 0-1-16,38 56 0 15,-38-56-1-15,0 0-2 16,16 73-7-16,-16-73-25 16,0 0-4-16,31 69 1 0,-31-69 0 15</inkml:trace>
  <inkml:trace contextRef="#ctx0" brushRef="#br0" timeOffset="1825.2234">18620 656 74 0,'0'0'39'0,"0"0"0"16,0 0 1-16,0 0-37 15,0 0 0-15,0 0 1 16,0 0 0-16,0 0-1 15,0 0-1-15,54 11 0 0,-54-11-1 16,0 0-1-16,0 0 1 16,63-28-1-16,-63 28 1 15,0 0-1-15,0 0 1 16,57-60 0-16,-57 60 0 15,0 0 0-15,0 0 0 16,0 0 0-16,5-59 0 16,-5 59 0-16,0 0 0 15,0 0-1-15,-53 17 0 16,53-17-1-16,0 0 1 15,-46 48-1-15,46-48-1 16,0 0-2-16,-26 65-3 16,26-65-16-16,0 0-18 15,0 0 2-15,41 65-3 0,-41-65 4 16</inkml:trace>
  <inkml:trace contextRef="#ctx0" brushRef="#br0" timeOffset="2184.0279">19168 521 65 0,'0'0'41'0,"0"0"-2"16,0 0 2-16,0 0-21 15,0 0-17-15,0 0-1 16,-63-2-1-16,63 2 0 15,0 0-1-15,0 0 0 16,-54 61 1-16,54-61-1 0,0 0 0 16,0 0 1-16,-7 66-1 15,7-66 1-15,0 0-1 16,0 0 0-16,0 0 0 15,49 45 0-15,-49-45 1 16,0 0 0-16,0 0-1 16,57 19 1-16,-57-19 0 15,0 0-1-15,0 0 0 16,0 0-1-16,0 0-2 15,0 0-3-15,22 63-2 16,-22-63-22-16,0 0-11 16,0 0 2-16,0 0-2 15</inkml:trace>
  <inkml:trace contextRef="#ctx0" brushRef="#br0" timeOffset="2386.8306">19444 557 85 0,'0'0'38'16,"0"0"2"-16,56-31 1 15,-56 31-36-15,0 0-3 16,0 0-1-16,0 0 0 16,5 61-1-16,-5-61-3 15,0 0-3-15,-23 77-21 16,23-77-13-16,0 0 0 15,-11 61-1-15</inkml:trace>
  <inkml:trace contextRef="#ctx0" brushRef="#br0" timeOffset="2542.8326">19570 422 89 0,'-23'-61'37'15,"23"61"-3"-15,0 0-7 16,-42-54-64-16,42 54-1 15,0 0-2-15,0 0 1 16</inkml:trace>
  <inkml:trace contextRef="#ctx0" brushRef="#br0" timeOffset="2932.8376">19703 464 73 0,'0'0'42'0,"30"55"-2"16,-30-55 2-16,0 0-29 15,4 67-9-15,-4-67 0 16,0 0-2-16,0 66 0 16,0-66-1-16,0 0-1 15,9 56 0-15,-9-56 0 16,0 0-1-16,0 0 0 15,55 23 1-15,-55-23 0 16,0 0-1-16,64-23 3 16,-64 23-2-16,47-33 1 15,-47 33 0-15,0 0 0 0,63-57 0 16,-63 57 0-16,0 0 1 15,48-46-1-15,-48 46 0 16,0 0 0-16,0 0-2 16,0 0 0-16,0 0-1 15,0 0-1-15,0 0-6 16,0 0-26-16,46 51-7 15,-46-51 1-15,0 0-1 16</inkml:trace>
  <inkml:trace contextRef="#ctx0" brushRef="#br0" timeOffset="3494.4448">20406 562 86 0,'0'0'40'0,"0"0"2"15,0 0-1-15,0 0-38 16,0 0 0-16,-30 66-1 16,30-66 0-16,0 0-1 15,-36 62-1-15,36-62-1 16,0 0 1-16,0 0 1 15,-17 57-1-15,17-57 1 16,0 0-1-16,0 0 0 16,0 0 1-16,0 0-2 15,0 0 2-15,44-64-1 16,-44 64 0-16,0 0 1 15,33-68-1-15,-33 68 2 0,0 0-2 16,32-59 2-16,-32 59-1 16,0 0-1-16,0 0 1 15,0 0-1-15,0 0 0 16,0 0-1-16,46-11 1 15,-46 11 0-15,0 0 0 16,0 0 0-16,0 0 1 16,51 24 1-16,-51-24-1 15,0 0 1-15,49-27 0 16,-49 27 0-16,0 0-1 15,60-53 0-15,-60 53 0 16,0 0-1-16,57-50 1 16,-57 50 0-16,0 0-1 0,0 0-1 15,52-3 0-15,-52 3-4 16,0 0-8-16,0 0-21 15,33 64-9-15,-33-64 0 16,0 0-1-16</inkml:trace>
  <inkml:trace contextRef="#ctx0" brushRef="#br0" timeOffset="4305.6552">21809 387 58 0,'0'0'39'0,"-22"-55"1"15,22 55 1-15,0 0-17 16,-58-7-17-16,58 7-2 15,-57 21-1-15,57-21-1 16,-65 39 0-16,65-39-1 16,-62 52-2-16,62-52 2 15,-51 63-2-15,51-63 0 16,-31 66-1-16,31-66 0 0,0 56-4 15,0-56-5-15,0 0-28 16,68 47-3-16,-68-47 0 16,87-1 0-16</inkml:trace>
  <inkml:trace contextRef="#ctx0" brushRef="#br0" timeOffset="4742.4608">22203 74 89 0,'0'0'39'16,"0"0"0"-16,-58 3 1 15,58-3-36-15,0 0-1 0,-66 84 1 16,66-84 0-16,-45 89-1 15,45-89-1-15,-44 102 0 16,44-102-1-16,-40 105-1 16,40-105 0-16,-32 100 0 15,32-100 0-15,-27 90 0 16,27-90-1-16,-14 75 0 15,14-75 3-15,0 0-2 16,5 60 0-16,-5-60 1 16,0 0 0-16,0 0-1 15,0 0 1-15,57-20 0 16,-57 20-1-16,0 0 0 15,0 0 0-15,55-37 0 16,-55 37-1-16,0 0 0 0,0 0-1 16,49-12-1-16,-49 12-3 15,0 0-7-15,0 0-27 16,60 2 0-16,-60-2-1 15,47-12 1-15</inkml:trace>
  <inkml:trace contextRef="#ctx0" brushRef="#br0" timeOffset="4976.4637">22504 201 99 0,'0'0'41'0,"-6"-61"1"16,6 61-4-16,0 0-36 0,0 0 0 15,-50 46 0-15,50-46 0 16,-26 73-1-16,26-73-2 16,-22 103-2-16,11-46-2 15,11-57-11-15,-8 106-24 16,8-106 0-16,5 98-1 15,-5-98 1-15</inkml:trace>
  <inkml:trace contextRef="#ctx0" brushRef="#br0" timeOffset="5304.068">22670 571 87 0,'0'0'40'0,"0"0"1"16,0 0 0-16,0 0-36 15,0 0-1-15,0 0 1 16,-56 56-2-16,56-56-2 16,0 0 0-16,-24 75-1 15,24-75 0-15,0 0-1 16,0 66 2-16,0-66-1 15,0 0-1-15,0 0 2 16,48 28-1-16,-48-28 0 16,0 0 0-16,54-34 0 15,-54 34 0-15,0 0-1 16,44-61 0-16,-44 61-1 15,0 0 1-15,22-66-4 0,-22 66-3 16,0 0-28-16,0 0-5 16,-3-62 2-16,3 62-2 15</inkml:trace>
  <inkml:trace contextRef="#ctx0" brushRef="#br0" timeOffset="5694.0729">22977 598 93 0,'56'22'40'16,"-56"-22"0"-16,0 0-1 16,0 0-34-16,26 57-2 15,-26-57 1-15,0 0-2 0,-12 58-1 16,12-58 0-16,0 0 0 15,-26 60 0-15,26-60-2 16,0 0 1-16,0 0 0 16,-22 58 1-16,22-58-2 15,0 0 2-15,0 0 0 16,0 0-1-16,0 0 2 15,0 0-1-15,0 0 0 16,43-68-1-16,-43 68 0 16,0 0 0-16,27-67-2 15,-27 67 1-15,0 0-3 16,29-65-2-16,-29 65-3 15,0 0-6-15,0 0-24 16,47-71-1-16,-47 71-1 0,0 0 1 16</inkml:trace>
  <inkml:trace contextRef="#ctx0" brushRef="#br0" timeOffset="5912.4757">23362 537 85 0,'0'0'39'0,"0"0"1"16,46 12 0-16,-46-12-33 15,0 0-2-15,0 0-2 16,10 63 1-16,-10-63-1 15,0 0-1-15,-27 78 0 16,27-78-2-16,0 0-1 16,-29 73-1-16,29-73-1 15,0 0-5-15,0 0-12 16,0 0-20-16,0 0 0 0,0 0-1 15,0 0 1-15</inkml:trace>
  <inkml:trace contextRef="#ctx0" brushRef="#br0" timeOffset="6021.6772">23494 355 61 0,'2'-66'13'0,"-2"66"-11"16,0 0-2-16,5-61-24 15,-5 61-12-15</inkml:trace>
  <inkml:trace contextRef="#ctx0" brushRef="#br0" timeOffset="6458.4828">23791 427 95 0,'56'48'40'0,"-56"-48"2"16,0 0-3-16,0 0-34 16,1 55-1-16,-1-55 0 15,0 0-1-15,-52 51-1 16,52-51 0-16,0 0 0 15,-61 59-1-15,61-59 0 16,0 0 0-16,-33 55 0 16,33-55 0-16,0 0 0 15,0 0 1-15,0 0-1 16,0 0 0-16,60 6 0 15,-60-6-1-15,55-52 1 0,-55 52-1 16,63-83 0-16,-63 83 0 16,66-96 0-16,-66 96-1 15,57-91 1-15,-57 91 0 16,37-64 0-16,-37 64 0 15,0 0 0-15,0 0 0 16,0 0 0-16,0 0-1 16,0 0-2-16,0 0-3 15,-12 90-3-15,12-90-17 16,-4 84-17-16,4-84 0 15,13 88-2-15,-13-88 3 16</inkml:trace>
  <inkml:trace contextRef="#ctx0" brushRef="#br0" timeOffset="6832.8876">24276 662 90 0,'0'0'41'16,"0"0"1"-16,0 0-1 15,0 0-37-15,0 0 0 16,0 0 1-16,-22-59-2 16,22 59 0-16,0 0-1 15,0 0 0-15,48-46-1 16,-48 46 1-16,0 0-1 15,57-68 0-15,-57 68-1 16,0 0 0-16,37-72 1 0,-37 72-1 16,0 0 1-16,0 0-1 15,0 0 1-15,-58-35 0 16,58 35 0-16,-51 18-1 15,51-18 1-15,-51 37-1 16,51-37 1-16,0 0-2 16,-46 73 0-16,46-73-2 15,0 0-5-15,11 76-16 16,-11-76-18-16,48 37-2 15,-48-37-1-15,76 17 1 16</inkml:trace>
  <inkml:trace contextRef="#ctx0" brushRef="#br0" timeOffset="9079.3164">17105 2365 42 0,'-4'-11'32'16,"4"11"2"-16,-23-13-1 0,23 13-20 16,-32-8-3-16,14 12-1 15,-13-6-3-15,5 13-1 16,-7-2 0-16,3 11-2 15,-4 1 0-15,5 7-1 16,0 0-1-16,8 0 0 16,6 2-1-16,8-2 0 15,10-1 0-15,6-4-1 16,8-3 1-16,5 0 0 15,2 0-1-15,1-2 1 16,1-1 0-16,-8 2 3 16,-4 2-1-16,-6 0 1 15,-10 1-1-15,-6 5 1 16,-7-3-1-16,-5-1 0 0,0-1 0 15,-3-5-4-15,6-4-1 16,0-6-3-16,17-7-2 16,0 0-8-16,15-10-21 15,2-7 1-15,13 8-1 16,-5-9 3-16</inkml:trace>
  <inkml:trace contextRef="#ctx0" brushRef="#br0" timeOffset="9469.3214">17292 2687 56 0,'0'0'36'0,"6"-21"-2"16,-6 21 2-16,-17-10-26 0,5 15-2 15,-11 1-2-15,2 9 1 16,-7 6-2-16,2 9 1 15,-1 2-2-15,3 5-1 16,1-2 0-16,10 0 0 16,7-6-1-16,6-2-2 15,9-9 1-15,10-11-2 16,6-8 1-16,7-12 0 15,6-7-1-15,0-8 1 16,-1-7-2-16,-3-3 0 16,-6-1 0-16,-8 0 0 15,-7 2-1-15,-9 8 1 16,-6 6-1-16,-7 5-1 15,-4 8 2-15,-2 7-1 0,5 10-1 16,-4-1-4-16,15 19-14 16,-4-11-14-16,14 8 1 15,3-8-3-15,16 4 3 16</inkml:trace>
  <inkml:trace contextRef="#ctx0" brushRef="#br0" timeOffset="9874.9265">17828 2610 72 0,'-22'-3'38'0,"-13"-1"-2"16,-1 15 3-16,-13 2-34 15,6 5 1-15,-3 5-1 0,7 6 1 16,2 1-2-16,10 4 1 15,10-6-1-15,12-1 0 16,13-12-2-16,14-8-1 16,12-13-1-16,10-10-2 15,7-13 2-15,2-12-1 16,1-10 1-16,2-10-2 15,-11 1 2-15,-2-1-2 16,-9 4 3-16,-8 6 0 16,-10 13-1-16,-6 7 1 15,-9 19-1-15,-1 12 0 16,-20 26 0-16,0 16 1 15,0 10-2-15,0 9 4 16,0 8-3-16,3 5-1 0,8 3-1 16,7-14-3-16,15-4-3 15,3-24-8-15,27 4-20 16,-7-25-4-16,15-3 0 15,-5-25 1-15</inkml:trace>
  <inkml:trace contextRef="#ctx0" brushRef="#br0" timeOffset="10062.129">18293 2640 82 0,'-19'-6'38'16,"7"25"3"-16,-16 1-1 16,15 15-35-16,-7 3-2 15,1 4-1-15,5 0 0 16,7-2 0-16,7-5-3 0,6-10-3 15,12-4-5-15,-4-25-28 16,20-5-1-16,-5-20-2 16,7-2 1-16</inkml:trace>
  <inkml:trace contextRef="#ctx0" brushRef="#br0" timeOffset="10202.5308">18353 2316 82 0,'-12'1'33'16,"5"10"-10"-16,1 3-26 15,13 4-33-15,-1-5-1 16,11 9 1-16</inkml:trace>
  <inkml:trace contextRef="#ctx0" brushRef="#br0" timeOffset="10576.9355">18536 2734 92 0,'-20'24'40'15,"6"11"2"-15,-8-13-3 16,8 6-35-16,5-2-1 15,6-2-1-15,4-3 0 16,10-4-1-16,4-10 0 16,10-7-1-16,5-9 1 15,4-4 1-15,3-10-2 16,0-6 1-16,1-5-1 15,-4-2-2-15,-2-3 1 0,-7 4 0 16,-3 6 0-16,-5 4-2 16,-4 8 2-16,-13 17-1 15,0 0 1-15,0 0 3 16,-13 29-1-16,-2 2 0 15,1 4 0-15,0 2-1 16,5 1-2-16,3-3 0 16,14-4-3-16,-2-18-8 15,35 8-15-15,-7-32-12 16,15 1 1-16,2-16 0 15,9 1 1-15</inkml:trace>
  <inkml:trace contextRef="#ctx0" brushRef="#br0" timeOffset="11044.9416">19251 2650 87 0,'-19'25'41'0,"-15"-3"-3"16,10 17 2-16,2-6-35 16,4 1-1-16,3-5-1 15,6-1-1-15,4-6-1 16,8-8-1-16,-3-14 0 15,24 4 0-15,-9-18 1 16,4-3 0-16,-1-7-2 16,2-5 1-16,-4-3-1 15,1-2 1-15,-4 3 0 16,0 2-1-16,-7 7 1 15,1 6-1-15,-7 16 1 16,3-11 0-16,-3 11 0 0,-1 16 2 16,2-2-1-16,1 1 0 15,4 1 1-15,2 1-1 16,5-5 1-16,1-5 0 15,7-7-1-15,0-5-2 16,5-7 1-16,-1-4 0 16,-1-4 0-16,1-4-1 15,0 1 2-15,-4 3-2 16,-4 0 2-16,-4 11-1 15,-13 9 0-15,11 3 0 16,-12 13 0-16,-7 9 0 16,1 8-3-16,-7 3-3 15,13 19-16-15,-16-19-9 16,17 9-9-16,0-13 0 0,17 4-2 15</inkml:trace>
  <inkml:trace contextRef="#ctx0" brushRef="#br0" timeOffset="11606.5488">20956 2370 90 0,'-11'-23'38'0,"11"23"0"15,-27-31-3-15,6 31-30 0,-11 1 0 16,-1 15-1-16,-9 8 0 16,-4 15-1-16,-6 9 0 15,0 7 0-15,2 6 0 16,9 6-1-16,7-1 0 15,13-6-1-15,17-9 0 16,15-6 0-16,17-11-1 16,19-12-3-16,16-10-1 15,10-21-2-15,18-3-4 16,-8-27-13-16,19 7-15 15,-18-20-2-15,4 0 0 16,-16-16 1-16</inkml:trace>
  <inkml:trace contextRef="#ctx0" brushRef="#br0" timeOffset="11980.9535">21356 2223 101 0,'-29'38'40'0,"4"21"1"15,-11 0-1-15,1 12-35 16,4 2-2-16,3 9 1 15,0-7-2-15,6-2 1 16,6-8-2-16,4-9 1 16,5-13-2-16,7-6 0 15,5-12 1-15,9-14-2 16,2-11 1-16,6-10 1 15,2-12-1-15,4-4 1 16,0-6 0-16,-3-1 0 0,1 0-1 16,-6 5 0-16,-4 6 0 15,-5 7 1-15,-11 15-1 16,13 8 0-16,-10 10-1 15,-3 6 1-15,0 8-1 16,2-1-1-16,5 3-2 16,3-5-1-16,12 0-5 15,-4-29-13-15,28 9-7 16,-9-30-10-16,19-2 0 15,-2-19-2-15,10-3 4 16</inkml:trace>
  <inkml:trace contextRef="#ctx0" brushRef="#br0" timeOffset="12199.3563">21932 2185 80 0,'-37'38'43'16,"-12"7"-2"-16,4 22 1 15,-8-3-14-15,10 13-24 16,10 7-2-16,7 2 0 15,9-2-2-15,10-8-1 16,13-6-3-16,6-11-1 16,16 0-5-16,-4-31-14 15,25 4-14-15,-11-26-1 16,11-2-2-16,-8-21 3 15</inkml:trace>
  <inkml:trace contextRef="#ctx0" brushRef="#br0" timeOffset="12854.5648">22046 2691 100 0,'-23'-9'40'15,"1"20"2"-15,-14-2-2 16,14 17-33-16,-12 4-2 16,3 5-2-16,4 1 0 15,7 3-1-15,7-5-1 16,11-1 0-16,10-7 0 15,11-8-1-15,7-7 0 16,7-7-1-16,5-10 1 16,4-7-1-16,2-10 0 15,-2-8 0-15,-1-6-1 16,-7-3-1-16,-4-4 1 15,-11 0-1-15,-2 3 1 0,-8 4 0 16,-7 9 2-16,-3 6-2 16,-6 8 2-16,7 14 1 15,-16-1-1-15,16 1 2 16,-14 25 0-16,13-7 0 15,2 1-1-15,8 0 1 16,4-2-1-16,7-2 1 16,3-5-1-16,2 0 0 15,1-5 0-15,-1 0 0 16,-2-2-1-16,-3 2 1 15,-2 2 0-15,-9 6-1 16,-3 3 0-16,-5 3 0 16,-2 6 0-16,-4 1 0 15,-3 3 0-15,1 1 0 0,-1-1 0 16,2-7 0-16,0-4 0 15,3-5 0-15,3-13 1 16,0 0-1-16,9-11 1 16,3-9-1-16,4-10 1 15,2-4 0-15,3-5-1 16,1-1 1-16,-1 2-2 15,1 3 2-15,-5 5-2 16,-3 6-1-16,-1 7-1 16,-7 4-2-16,7 9-3 15,-12-8-11-15,22 21-4 16,-18-22-8-16,22 20-7 15,-7-13-3-15,15 10 2 16,-3-10 0-16</inkml:trace>
  <inkml:trace contextRef="#ctx0" brushRef="#br0" timeOffset="13057.3673">22869 2678 109 0,'-20'27'43'16,"-10"-8"-3"-16,7 19 1 15,0-5-36-15,4 4-1 16,4 0-3-16,6-4-2 15,9 0-1-15,5-14-4 16,13 7-6-16,-18-26-13 16,38-1-14-16,-18-19-1 15,9 3 0-15,-9-20 1 16</inkml:trace>
  <inkml:trace contextRef="#ctx0" brushRef="#br0" timeOffset="13182.169">22870 2362 80 0,'-9'-11'36'0,"-2"9"-4"15,11 2-5-15,-2 20-48 16,8-3-14-16,16 13-1 16,0-2-1-16</inkml:trace>
  <inkml:trace contextRef="#ctx0" brushRef="#br0" timeOffset="13603.3744">23328 2709 104 0,'-25'3'39'0,"10"4"4"15,-14-7-3-15,7 8-34 16,-8 3-1-16,4 10-1 16,-5 4-1-16,7 0 0 15,3 2-1-15,10-2-1 16,4-3 0-16,10-4 0 15,10-10 0-15,8-12-1 16,10-15 2-16,4-6-2 16,5-14 0-16,6-9 0 15,1-10 0-15,-1-7 0 16,3-5 0-16,-6-4-3 15,-5 6 3-15,0 8-1 16,-11 8 1-16,-6 13 0 0,-12 17 0 16,-9 22 0-16,-11 22 1 15,-10 21-1-15,-4 14 0 16,-5 11 3-16,4 7-5 15,1 8 1-15,11 0-5 16,3-19-10-16,29 8-9 16,-10-33-2-16,29 6-9 15,-8-23-7-15,13-8 0 16,-2-18 1-16</inkml:trace>
  <inkml:trace contextRef="#ctx0" brushRef="#br0" timeOffset="14008.9796">23725 2853 82 0,'-5'10'39'16,"5"-10"0"-16,0 0 0 15,25-16-16-15,-1 7-21 16,7-4 0-16,6-2-1 16,2-4 0-16,0-1 0 15,-1-5-2-15,-3-2 1 16,-8 1 0-16,-7-6 0 15,-8 2 0-15,-10 1-1 16,-12 2 1-16,-6 9 1 16,-12 6 1-16,-6 12 0 0,-7 10 0 15,-2 15 2-15,-5 6-1 16,4 14 0-16,8 3-1 15,10-1 0-15,9 2-3 16,12-11-2-16,19 2-5 16,5-24-15-16,39 14-7 15,-3-28-12-15,21 1 0 16,3-12-1-16,12-2 2 15</inkml:trace>
  <inkml:trace contextRef="#ctx0" brushRef="#br0" timeOffset="15054.193">17529 4370 66 0,'-41'-18'37'16,"-2"6"0"-16,-12-3 1 0,0 15-26 16,-13-1-4-16,3 17 0 15,-7 6-4-15,2 21 0 16,1 12-1-16,4 16 0 15,6 11-2-15,8 5 1 16,14 2 0-16,17-1-2 16,17-5 1-16,18-12-2 15,22-11 1-15,16-19-4 16,25-12 1-16,9-19-8 15,22 1-6-15,-13-26-14 16,14 1-7-16,-16-14 0 16,-1 1 1-16</inkml:trace>
  <inkml:trace contextRef="#ctx0" brushRef="#br0" timeOffset="15444.198">17643 4834 87 0,'-33'2'38'0,"-12"1"-1"15,8 15 2-15,-4 4-34 16,3 11-2-16,0 3 1 15,3 9-2-15,2 1 2 16,10 2-3-16,6-3 2 16,10-5-2-16,11-9 2 15,12-9-2-15,11-15 0 16,10-13 0-16,10-10-1 15,3-12 2-15,2-9-4 16,-4-5 3-16,-1-6-2 16,-6 2 1-16,-9 2-1 0,-8 6 1 15,-8 10-1-15,-10 7-1 16,-5 8 2-16,-1 13 0 15,-11 15 0-15,-2 8 0 16,0 7 1-16,0 6-2 16,8 3 2-16,2-2-3 15,11-4 0-15,7-13-3 16,19-5-4-16,0-31-13 15,27 0-13-15,-4-25-4 16,13-6-2-16,1-21 3 16</inkml:trace>
  <inkml:trace contextRef="#ctx0" brushRef="#br0" timeOffset="15615.8002">18381 4185 90 0,'-26'-8'39'16,"-4"32"-1"-16,-13 15 0 15,1 28-33-15,-2 16-1 16,2 14-3-16,6 8 0 15,10 3-2-15,12 1 0 16,13-13-5-16,21 5-5 16,2-27-20-16,22-3-5 15,4-24-2-15,12-9-1 16</inkml:trace>
  <inkml:trace contextRef="#ctx0" brushRef="#br0" timeOffset="15865.4034">18706 4762 83 0,'-20'-8'41'16,"-16"6"-3"-16,7 22 2 16,-17 6-34-16,11 9-1 15,-2 3-2-15,8 7 0 16,2 1 0-16,10-1-1 15,11-4 0-15,14-6-2 16,12-7 0-16,10-12-4 16,20-6-2-16,-1-21-14 15,27 6-16-15,-5-21-2 16,11-1-4-16,-10-12 2 15</inkml:trace>
  <inkml:trace contextRef="#ctx0" brushRef="#br0" timeOffset="16037.0056">19103 4825 89 0,'-28'25'38'15,"10"17"1"-15,-8-5 1 16,9 8-36-16,4-1-1 16,8 0-3-16,9-4 1 15,4-10-5-15,14-1-5 16,-7-25-21-16,17 1-9 15,-5-19 1-15,10-5-2 16</inkml:trace>
  <inkml:trace contextRef="#ctx0" brushRef="#br0" timeOffset="16193.0076">19185 4588 74 0,'-9'-15'38'16,"-1"6"-2"-16,10 9 0 15,-5 13-31-15,5-13-18 16,15 22-22-16,0-11-1 15,10 9-1-15,2-7 1 16</inkml:trace>
  <inkml:trace contextRef="#ctx0" brushRef="#br0" timeOffset="16551.8121">19520 4819 96 0,'-24'22'41'0,"3"10"2"15,-10-6-3-15,4 6-34 0,5-1-2 16,4-1-2-16,9-1 2 15,8-3-3-15,8-8 2 16,12-9-3-16,11-8 0 16,8-7 1-16,6-9-1 15,3-6-1-15,2-6-1 16,-4-4 1-16,-2 1-1 15,-8 3 1-15,-11 3 1 16,-5 7-2-16,-11 5 2 16,-8 12 0-16,0 0-1 15,-18 17 1-15,3 3 0 16,1 3 0-16,-1 7-1 15,3-2-1-15,6 4-1 16,0-10-5-16,20 9-8 16,-14-31-8-16,32 25-7 0,-12-29-9 15,17-1 0-15,-3-11 2 16</inkml:trace>
  <inkml:trace contextRef="#ctx0" brushRef="#br0" timeOffset="17082.2189">20046 4876 93 0,'-17'16'41'15,"-10"-1"0"-15,7 15 0 16,-12-3-35-16,10 8-2 16,-1-1 0-16,4 2-1 15,4-2 0-15,8-8-1 16,4-4 1-16,6-8-3 15,-3-14 1-15,21-4-1 0,-5-9-1 16,5-9 2-16,2-6-2 16,-1-4 1-16,0-3-1 15,-2 1 1-15,-2 4-2 16,-1 4 2-16,-5 5 0 15,-4 9-2-15,-8 12 2 16,11-4 1-16,-11 4-2 16,6 23 1-16,-5-4 0 15,2-1 1-15,3 2-1 16,1-3 0-16,2-2 0 15,4-7 2-15,4-5-2 16,5-9 1-16,0-3-1 16,3-6 1-16,-1-3 0 15,-1-4-1-15,2-1 1 0,-6 4-2 16,-4 1 2-16,-1 7-1 15,-14 11 0-15,0 0 0 16,7 21 0-16,-11 2 0 16,-6 11 0-16,0 3-2 15,2 9-1-15,-5-4-7 16,14 9-5-16,-10-23-5 15,23 15-5-15,-12-33-3 16,31 11-5-16,-7-25-9 16,22-9 2-16</inkml:trace>
  <inkml:trace contextRef="#ctx0" brushRef="#br0" timeOffset="17690.6268">21429 4659 38 0,'14'-10'33'0,"-2"2"2"15,-9-8 1-15,-3 16-18 16,-6-26-6-16,6 26-2 15,-26-21-1-15,5 22 0 16,-14-1-2-16,-3 15 0 0,-9 5-3 16,-1 13 0-16,-4 6-1 15,3 8 0-15,4 3-1 16,5 6-1-16,13-1 2 15,10 0-3-15,17-5 1 16,14-6-2-16,16-9 0 16,11-9-2-16,15-8-2 15,3-21-4-15,21 2-13 16,-13-32-6-16,16 0-10 15,-9-21-1-15,4-6-1 16,-11-14 3-16</inkml:trace>
  <inkml:trace contextRef="#ctx0" brushRef="#br0" timeOffset="18065.0315">21882 4302 97 0,'-30'41'39'16,"-14"5"1"-16,2 22-1 15,-13 7-33-15,12 6-2 16,4 0-1-16,6 5 0 15,4-7 0-15,10-4-1 16,7-9 0-16,7-9-1 16,5-14 1-16,7-8-2 15,3-12 2-15,3-11-2 16,6-12 0-16,-1-10 0 15,3-5-1-15,0-7 1 16,-1-3-1-16,-1 1 1 16,-3 1-1-16,0 4 1 0,-5 5-2 15,-11 14 2-15,17-9 0 16,-17 9-1-16,13 14 2 15,-7-4-3-15,6 7 1 16,0-7-3-16,14 6-3 16,-5-19-11-16,25 11-5 15,-12-27-5-15,21 5-11 16,-7-14-1-16,12-7 1 15,-6-11 2-15</inkml:trace>
  <inkml:trace contextRef="#ctx0" brushRef="#br0" timeOffset="18299.0346">22379 4382 105 0,'-35'25'40'0,"3"27"1"16,-15 1-1-16,16 16-36 15,-7 5-1-15,5 7-1 16,7-4 1-16,10-2-3 15,6-3 0-15,10-10-3 16,14-4 0-16,5-18-4 16,19 6-11-16,-15-33-8 15,25 3-14-15,-11-20 2 16,7-2-2-16,-6-20 3 15</inkml:trace>
  <inkml:trace contextRef="#ctx0" brushRef="#br0" timeOffset="18938.6428">22533 4863 102 0,'0'0'38'0,"-30"-2"2"15,13 20-1-15,-8 2-35 16,3 7 0-16,-2 4 1 16,4 5-2-16,5 0 0 15,5-2-1-15,7-2 1 16,8-7-2-16,8-5 1 15,10-8-2-15,4-8 0 16,4-8 0-16,1-6-1 16,5-10 2-16,-3-3-4 15,0-9 2-15,-2 0-2 16,-8-5 2-16,-8 1-2 15,-2 1 2-15,-8 5-2 16,-4 4 1-16,-3 5 1 16,-4 8 1-16,5 13 0 0,-13-2 0 15,13 2 0-15,-7 20 1 16,9-3-1-16,4 1 0 15,3-1 1-15,5-1-1 16,3-2 1-16,3-2-1 16,2-2 0-16,0-2 0 15,-1-4 1-15,-2 2 1 16,-6 2-2-16,-1 2 1 15,-5 4 1-15,-5 1-1 16,-3 4 1-16,-3 1-1 16,-2 4 1-16,-1-1-3 15,0-3 3-15,0 2-2 16,2-7 0-16,3-3 1 15,2-12-1-15,0 0 1 0,17-8-1 16,-5-10 1-16,2-6-2 16,2-5 3-16,0-4-3 15,3-1 2-15,-5 0-2 16,0 4 1-16,-6 3-1 15,2 4 0-15,-3 8 0 16,-3 4-2-16,-4 11 0 16,11-8-3-16,3 13-1 15,-14-5-9-15,34 6-5 16,-23-16-5-16,27 16 0 15,-13-18-6-15,18 5-6 16,-5-9 2-16</inkml:trace>
  <inkml:trace contextRef="#ctx0" brushRef="#br0" timeOffset="19141.4454">23376 4794 107 0,'-27'11'39'0,"8"13"3"16,-11-5-3-16,8 13-34 16,-6 5 1-16,4 8-3 15,4 1 0-15,4 3-1 16,4-1-1-16,4-4-3 15,9-5 0-15,2-14-4 16,14 0-10-16,-17-25-8 16,37-7-5-16,-24-21-8 15,17-1-3-15,-9-20 1 16,7-2 0-16</inkml:trace>
  <inkml:trace contextRef="#ctx0" brushRef="#br0" timeOffset="19266.247">23388 4507 98 0,'-14'-5'37'0,"-2"7"-1"15,2 6-8-15,13 11-59 16,-2-5-6-16,21 9 0 16,-2-4-3-16</inkml:trace>
  <inkml:trace contextRef="#ctx0" brushRef="#br0" timeOffset="19703.0526">23806 4903 104 0,'-36'8'40'0,"6"8"1"16,-10-9-3-16,6 14-33 16,3 0 0-16,4 7-3 15,6-1 2-15,7 2-3 16,6 0 1-16,13-4-1 15,9-9 1-15,7-5-2 16,9-10 1-16,4-10-1 16,9-11-1-16,5-9 2 15,-2-10-2-15,2-6 2 16,-4-7-2-16,-3-2 1 15,-4-3-1-15,-4 1 1 16,-7 2 0-16,-5 9 0 16,-8 6 0-16,-8 14 0 0,-5 25 0 15,-22 0 0-15,-4 25 1 16,-7 14-1-16,-3 9 0 15,-3 9-1-15,6 3 1 16,3-2-3-16,15 0-2 16,4-20-9-16,31 9-7 15,-8-26-5-15,29 8-5 16,-9-23-9-16,16-2-2 15,-2-13 3-15</inkml:trace>
  <inkml:trace contextRef="#ctx0" brushRef="#br0" timeOffset="20046.257">24180 4945 88 0,'-19'16'41'16,"-8"-5"-2"-16,10 11 3 16,-3-9-23-16,14 4-16 15,11-5 1-15,10-4-3 16,8-7 1-16,6-3 0 15,7-6-2-15,1-6 1 16,0-7-2-16,-7-3 1 16,-8-3-1-16,-5-2 1 15,-12 2 0-15,-7 4 0 16,-12 4 0-16,-10 10 1 15,-11 10 1-15,-7 11-1 16,-5 12 1-16,1 8-1 16,2 9 2-16,8 1-2 15,11 6 0-15,15-6-2 0,21-3-1 16,16-10-5-16,27 2-8 15,0-23-6-15,34 11-6 16,-17-28-5-16,29 4-10 16,-7-10-2-16,0-1 2 15</inkml:trace>
  <inkml:trace contextRef="#ctx0" brushRef="#br0" timeOffset="21621.8772">17203 6549 59 0,'-14'-11'34'0,"-4"9"1"16,-12 2-1-16,-4 15-12 15,-10-3-16-15,2 9 0 16,-5 4-1-16,-1 6 1 16,-3 1-3-16,8 4 2 15,8-5-2-15,9 0 0 16,10-4-2-16,10-3 0 15,15-5-1-15,12-2 1 0,10-4-1 16,11 0 0-16,6 0 0 16,0 0 1-16,0 0-1 15,-4 6 1-15,-12 3-1 16,-7 1 1-16,-14 8 0 15,-14 2 0-15,-16 4 1 16,-11 5-1-16,-13 2 0 16,-5-3 0-16,-7-1 0 15,2-5-1-15,5-5 0 16,9-7-2-16,13-4-1 15,14-16-3-15,22 0-3 16,4-22-15-16,29 5-15 16,1-10 1-16,13 1-1 15,2-7 3-15</inkml:trace>
  <inkml:trace contextRef="#ctx0" brushRef="#br0" timeOffset="21918.281">17299 7054 80 0,'4'-12'35'0,"-4"12"1"15,6-24-4-15,-6 24-21 16,7-10-2-16,-7 10-2 15,-3 10-1-15,3 9-1 16,-9 2-2-16,0 7 0 0,-2 3-1 16,1 6-1-16,1-1 0 15,0-2-1-15,8-5-1 16,2-9-2-16,12-3-2 16,2-24-8-16,22 3-20 15,-2-18-6-15,10-6 1 16,-4-10-1-16</inkml:trace>
  <inkml:trace contextRef="#ctx0" brushRef="#br0" timeOffset="22167.8842">17682 6436 76 0,'-14'-12'39'0,"14"12"0"16,-27 4 0-16,15 13-11 15,-3-3-26-15,3 8 0 16,1 3-1-16,2 6 2 15,-1 5-2-15,1 8 2 16,2 4-2-16,1 6 0 16,0 10-4-16,-2-4-1 15,8 15-7-15,-14-12-20 16,14 11-8-16,-4-11-1 15,11 1 0-15</inkml:trace>
  <inkml:trace contextRef="#ctx0" brushRef="#br0" timeOffset="22791.8921">17847 6952 73 0,'4'-15'35'0,"0"3"0"16,-4-1 1-16,0 13-25 16,0 0-3-16,0 0-2 15,0 0 1-15,6 31-2 16,-9-3-1-16,0 5-1 15,0 4-1-15,1 1 0 0,2 0 0 16,2-4-1-16,0-7 1 16,6-8-1-16,-8-19 1 15,23 11-1-15,-6-22 1 16,4-5-1-16,-1-12 1 15,2-7-1-15,-1-5 0 16,0-3-2-16,0-2-2 16,-6-2-2-16,1 13-6 15,-11-13-15-15,10 21-13 16,-12-3 0-16,8 14-1 15,-8 0 1-15</inkml:trace>
  <inkml:trace contextRef="#ctx0" brushRef="#br0" timeOffset="23431.5004">18248 6963 70 0,'4'16'37'0,"2"3"0"15,-6-19 0-15,24 27-12 16,-10-28-18-16,13 2-2 15,0-10 0-15,7 0-2 16,-3-6 0-16,2-2-1 16,-1-1 0-16,-8-2 0 15,-5-2-1-15,-7 3 0 16,-9-2 0-16,-9 3 0 15,-8 4 0-15,-5 7 0 16,-5 2 0-16,-4 6 0 0,-4 11 0 16,-1 10 0-16,3 7-1 15,3 4 2-15,2 4-2 16,11 0 1-16,5 1 0 15,12-5-1-15,9-6 0 16,11-10 1-16,10-8-1 16,10-7 0-16,4-9 0 15,2-5 0-15,-1-4 1 16,-2-2-1-16,-6-2 0 15,-8 5 1-15,-6 2-1 16,-11 4 0-16,-5 8 0 16,-10 1 0-16,0 21 0 15,-5-3 0-15,-5 10 0 16,1 1 0-16,2 3 0 0,1 4-1 15,2-4 1-15,0-3-2 16,7-8 2-16,1-9-1 16,-4-12 1-16,18-2 0 15,-6-13 1-15,3-8-1 16,-2-7 1-16,1-4 1 15,0-7-2-15,0-1 3 16,2 2-3-16,0-1 0 16,3 6-2-16,2-2-2 15,8 15-7-15,-7-14-7 16,23 26-6-16,-15-18-7 15,21 20-4-15,-9-7-5 16,16 5-1-16,1-4 3 16</inkml:trace>
  <inkml:trace contextRef="#ctx0" brushRef="#br0" timeOffset="23993.1076">20122 6719 92 0,'2'-20'34'15,"-13"1"2"-15,-7 18-4 16,-15-11-24-16,0 17-1 16,-15 0-1-16,-2 10-1 15,-7 1 0-15,5 9-1 16,-1-3-1-16,11 5-1 15,9-3 0-15,11-1-1 16,15-3-1-16,11-1 1 16,16-2-1-16,8 1 0 15,7-1 0-15,5 3 0 0,-2 2 0 16,-2 4 1-16,-6 4-1 15,-6 2 0-15,-14 4 1 16,-8 6-1-16,-11-1 1 16,-8-1-2-16,-5-1 2 15,-3-7-3-15,6-3-1 16,-2-13-4-16,19 2-8 15,-8-28-13-15,33 5-11 16,1-18-1-16,16 0 0 16,3-13 2-16</inkml:trace>
  <inkml:trace contextRef="#ctx0" brushRef="#br0" timeOffset="24367.5124">20254 7017 102 0,'0'0'38'0,"0"0"1"0,-17 8-1 15,-4 0-32-15,10 7-1 16,-2 1-2-16,2 7 0 15,2 1-1-15,3 2 0 16,5 0 0-16,6 2 0 16,4-7-1-16,8 0 0 15,3-12 0-15,8-5 0 16,2-6 0-16,5-7 0 15,2-8 0-15,-2-8-1 16,-1 0 1-16,-5-8-1 16,-1 4 1-16,-6 1-1 15,-7 1 0-15,-4 7 1 16,-4 4-1-16,-7 16 0 15,0 0 0-15,0 0-1 0,-12 16 1 16,6 7 0-16,0 9-2 16,0 4 0-16,4 8-1 15,2-7-4-15,13 4-3 16,-5-18-11-16,27 7-5 15,-12-25-9-15,21-3-4 16,-2-23-1-16,11-6 3 16</inkml:trace>
  <inkml:trace contextRef="#ctx0" brushRef="#br0" timeOffset="24601.5154">21109 6490 98 0,'-11'-19'38'0,"-17"13"3"0,2 25 0 16,-12 11-24-16,6 21-12 15,1 9-2-15,4 14 0 16,3 8-2-16,6 4 1 16,9 0-3-16,7-1-3 15,9 0-3-15,-2-19-12 16,24 6-12-16,-11-23-10 15,14-8 0-15,-4-19-2 16,10-9 2-16</inkml:trace>
  <inkml:trace contextRef="#ctx0" brushRef="#br0" timeOffset="24975.9202">21808 6543 97 0,'-1'-31'37'0,"-13"0"4"15,0 12-4-15,-19 7-28 16,7 15-2-16,-11 9-1 16,-3 14-1-16,-5 9-2 15,-1 13 1-15,1 9-2 16,5 7 1-16,3 8-2 0,7-1 2 15,7 2-3-15,8-1 0 16,11-6 0-16,7-6-3 16,11-2-3-16,-4-21-11 15,20 7-10-15,-14-24-10 16,10 1-5-16,-10-15-1 15,1-3 3-15</inkml:trace>
  <inkml:trace contextRef="#ctx0" brushRef="#br0" timeOffset="25178.7228">21241 7046 121 0,'-16'-3'41'0,"-1"0"1"16,17 3-2-16,0 0-36 15,6 10-2-15,17-9-2 16,7-2 0-16,15 1-2 15,4-5-2-15,12 6-6 16,-8-13-16-16,19 13-10 16,-13-8-6-16,3 11 2 15,-6-4-1-15</inkml:trace>
  <inkml:trace contextRef="#ctx0" brushRef="#br0" timeOffset="25615.5284">21932 7020 110 0,'-14'-11'39'16,"-9"-5"1"-16,3 17-7 16,-10-7-26-16,3 13-1 15,-7 6-1-15,-1 13-1 16,-2 6 0-16,2 9-1 15,0 3-1-15,6 1 0 16,6-2-2-16,7-4 0 16,10-7 0-16,12-9 0 15,12-12 0-15,9-12-2 16,14-11 1-16,5-9 2 15,4-10-1-15,2-6 2 16,-2-4-2-16,-4 0 0 16,-9 3 0-16,-8 4 0 0,-13 9 0 15,-9 9 0-15,-7 16 0 16,-9-7 0-16,-5 17 0 15,0 6 0-15,-1 5 0 16,6 1 0-16,4 5-4 16,9-9 0-16,11 3-4 15,0-21-9-15,29 10-7 16,-13-26-4-16,27 5-7 15,-7-18-4-15,13-5-1 16,-4-13 3-16</inkml:trace>
  <inkml:trace contextRef="#ctx0" brushRef="#br0" timeOffset="25833.9312">22560 6536 113 0,'-27'-2'41'0,"2"21"1"16,-13 9-2-16,8 17-32 15,-10 10-4-15,4 9 0 16,-2 4-1-16,6 3-3 15,7 2 0-15,8-5 0 16,7-2-2-16,3-11-3 16,8-3-3-16,-3-23-10 15,18 4-10-15,-16-33-11 16,12 12 0-16,-10-30-3 15,8 1 3-15</inkml:trace>
  <inkml:trace contextRef="#ctx0" brushRef="#br0" timeOffset="25974.333">22233 6926 101 0,'-5'-24'40'0,"-5"1"0"15,12 11-1-15,-2-4-20 16,0 16-17-16,25-5-3 16,-5 4-5-16,20 15-14 15,-11-15-15-15,21 10-5 16,-2-7 1-16,12 5-2 15</inkml:trace>
  <inkml:trace contextRef="#ctx0" brushRef="#br0" timeOffset="26364.338">22733 6998 117 0,'-12'28'41'15,"1"-15"1"-15,17 2-1 16,-6-15-37-16,32 3-1 15,-4-10-1-15,7-5-1 16,1-7 0-16,-2-3-1 16,-1-3 0-16,-10-4-1 15,-8 1 1-15,-10 1-1 16,-13 4 1-16,-12 8 0 15,-13 8 2-15,-11 9-1 16,-11 10 1-16,1 13-2 16,-3 7 0-16,8 9 0 15,8 5 0-15,9-2 0 16,18 1 0-16,19-2 0 15,23-3 0-15,12-12 0 0,26 4-9 16,-2-23-8-16,30 12-6 16,-15-24-5-16,26 18-6 15,-24-17-6-15,3 3-2 16,-18 1 2-16</inkml:trace>
  <inkml:trace contextRef="#ctx0" brushRef="#br0" timeOffset="27269.1495">16802 8825 102 0,'0'0'36'16,"-14"6"3"-16,14-6-2 15,22-15-36-15,6 6 1 16,14-4-2-16,9 1 3 16,6 0-3-16,2 2 3 15,0 7-3-15,-2 5 1 16,-11 6 2-16,-8 9-2 15,-15 7 1-15,-13 9-2 16,-17 6 2-16,-15 10-1 16,-17 4 2-16,-6 8-2 0,-7 0 0 15,0 3 1-15,0-7-1 16,8-3 1-16,9-6-1 15,13-10 0-15,14-8-1 16,15-11 0-16,16-12 0 16,18-10 0-16,15-10-2 15,16-9-1-15,13-2-3 16,3-15-4-16,13 11-12 15,-17-20-8-15,7 11-10 16,-16-7 1-16,-8 12 0 16</inkml:trace>
  <inkml:trace contextRef="#ctx0" brushRef="#br0" timeOffset="27440.7518">17753 9046 110 0,'-25'17'39'0,"2"8"2"16,-6-1-2-16,10 3-32 15,-3 4-5-15,8 1 0 16,4 0-1-16,2-2-2 15,8-1-2-15,3-9-4 16,17 7-17-16,-20-27-15 16,34 12 0-16,-14-22-2 15,12-8 0-15</inkml:trace>
  <inkml:trace contextRef="#ctx0" brushRef="#br0" timeOffset="27908.7578">17851 8835 83 0,'-4'11'40'0,"4"-11"-1"16,-3 21 1-16,3-21-13 16,8 19-24-16,1-4-1 15,5 9 1-15,0 1 0 16,0 6 0-16,-4 3-2 15,-2 7 1-15,-6 1-1 16,-6 6 0-16,-2-1 0 16,-4-3 0-16,-1-3-1 15,1-7 1-15,2-7-1 16,4-11 0-16,4-16 0 15,14-4 0-15,7-19 0 16,5-8 0-16,6-9 1 0,5-5-1 16,3-3 0-16,0 2 0 15,-3 4 0-15,-2 7 0 16,-8 10 0-16,-5 8 0 15,-6 11 0-15,-16 6 1 16,13 20-1-16,-12 1 0 16,-1 5-1-16,1 7 0 15,6 3-1-15,0-2-1 16,11 2-3-16,4-14-2 15,20 6-10-15,-7-24-7 16,23 10-5-16,-12-25-7 16,14 1-2-16,-8-11 2 15,0-2 1-15</inkml:trace>
  <inkml:trace contextRef="#ctx0" brushRef="#br0" timeOffset="28111.5604">18773 9020 113 0,'-15'-17'40'16,"-5"13"1"-16,-9-5-4 15,-1 18-30-15,-4 5-1 16,2 8-2-16,-3 7 0 15,7 4-1-15,3 3-3 16,11 1 0-16,7-3 0 16,12-4 0-16,9-4 0 15,9-14-4-15,22 2-11 16,-10-26-6-16,26 12-6 15,-16-30-7-15,21 8-6 16,-5-17-3-16,7-2 1 16</inkml:trace>
  <inkml:trace contextRef="#ctx0" brushRef="#br0" timeOffset="28813.5694">20108 8630 94 0,'-20'-13'37'16,"-8"13"0"-16,-15-3-4 0,-5 19-29 15,-6 3 0-15,1 9 0 16,-4 1 2-16,9 8-1 16,8 0 0-16,9-2-2 15,17-8 1-15,17-1-2 16,16-10 0-16,13-3-2 15,15-3 0-15,6-4 0 16,4-2 0-16,-3 3 0 16,-4 4 0-16,-12 4 0 15,-14 9 0-15,-14 3 0 16,-17 9 1-16,-16 6-1 15,-10 2 0-15,-6-1 1 16,-4 0-1-16,2-7 0 16,8-6-2-16,10-11-2 0,16-5-3 15,5-24-9-15,34 9-10 16,-4-25-10-16,20 4-4 15,4-13 0-15,13 2 3 16</inkml:trace>
  <inkml:trace contextRef="#ctx0" brushRef="#br0" timeOffset="29203.5744">20358 8982 102 0,'-14'-1'38'16,"1"11"2"-16,-14-3-3 16,9 13-30-16,-9 2-2 15,6 8-1-15,0 2-1 16,4 7 0-16,3-1 0 15,8 1-1-15,6-2-1 0,10-5 0 16,5-10 0-16,12-8 0 16,7-13-1-16,8-12 1 15,5-9-1-15,2-9 0 16,-1-9 0-16,-2-4 0 15,-6-2 0-15,-6 0 0 16,-6 6 0-16,-12 5 0 16,-7 6 0-16,-5 9 0 15,-4 18 0-15,0 0 0 16,-18 10 0-16,8 10 0 15,-1 10 0-15,1 5-1 16,6 2-1-16,7-1-1 16,12-1-2-16,3-19-4 15,22 6-10-15,-7-31-5 0,28 7-5 16,-12-30-5-16,16-2-6 15,-7-17 2-15,6-2 2 16</inkml:trace>
  <inkml:trace contextRef="#ctx0" brushRef="#br0" timeOffset="29390.7768">21212 8552 103 0,'-31'30'41'16,"2"24"0"-16,-11 2-1 15,5 19-35-15,1 6-1 16,5 4-2-16,11 1-1 15,6-8-6-15,25 6-13 16,-3-29-12-16,27 1-10 0,5-18 0 16,15-8-1-16,1-21 0 15</inkml:trace>
  <inkml:trace contextRef="#ctx0" brushRef="#br0" timeOffset="29702.7808">21811 8386 103 0,'-33'-26'41'16,"-16"12"0"-16,6 27 0 15,-3 10-38-15,-2 16 0 16,1 12-1-16,3 11 1 0,2 9 0 15,5 6-1-15,9 3 0 16,9 0-1-16,5-2 1 16,8 0-2-16,7-6 1 15,3-6-4-15,7-7-1 16,2-10-1-16,5-2-6 15,-14-24-11-15,14 10-9 16,-18-33-9-16,2 13 0 16,-11-22 0-16,2-4 3 15</inkml:trace>
  <inkml:trace contextRef="#ctx0" brushRef="#br0" timeOffset="29874.383">21278 9057 109 0,'-8'-24'40'0,"8"24"1"15,5-23-3-15,-5 23-33 16,28-5-2-16,-4 5-1 15,10 2-1-15,3-1-3 16,10 6-4-16,0-12-11 16,14 15-11-16,-14-11-12 15,11 8 0-15,-11-8-2 16,5 5 2-16</inkml:trace>
  <inkml:trace contextRef="#ctx0" brushRef="#br0" timeOffset="30295.5884">21972 9029 109 0,'-26'-4'40'16,"3"8"2"-16,-13-4-1 16,9 8-37-16,-12 7 0 15,4 6-1-15,-5 8 0 16,5 7-1-16,4 2 0 15,5 3 1-15,8-2-1 16,10-3-2-16,9-6 0 16,9-8 0-16,9-9 0 15,9-9 0-15,6-10 0 16,5-6 0-16,2-11 0 15,2-6 0-15,-5-3 0 16,-1-3-2-16,-5 2 2 16,-7-1-1-16,-7 8 1 0,-5 4 0 15,-7 8 0-15,-6 14-1 16,0 0 1-16,-8 10 0 15,2 10-1-15,1 3-1 16,5 3-1-16,1 1 0 16,12-2-4-16,1-13-5 15,25 5-7-15,-7-28-5 16,26 5-5-16,-9-26-4 15,21-1-6-15,-4-16 2 16,8-4 1-16</inkml:trace>
  <inkml:trace contextRef="#ctx0" brushRef="#br0" timeOffset="30498.391">22692 8598 99 0,'-28'-1'40'16,"0"24"3"-16,-12 11-1 16,11 18-34-16,-13 11-2 15,6 6-3-15,4 6 1 16,7 2-3-16,7-2 1 15,8-5-4-15,10-6-2 16,0-19-6-16,19 3-11 16,-17-29-8-16,19-1-8 15,-21-18-4-15,24-21 0 16,-19-10 1-16</inkml:trace>
  <inkml:trace contextRef="#ctx0" brushRef="#br0" timeOffset="30669.9932">22351 8907 115 0,'-15'-7'42'0,"15"7"-1"15,0 0 0-15,12 12-39 16,12-7-1-16,12 1-2 16,8 2-3-16,3-7-4 15,23 11-16-15,-18-17-9 16,14 10-8-16,-8-10 0 15,1 5-1-15</inkml:trace>
  <inkml:trace contextRef="#ctx0" brushRef="#br0" timeOffset="31013.1976">22830 9066 100 0,'-22'36'41'0,"2"-10"0"16,19 2-1-16,1-16-30 15,18-6-6-15,11-7-2 16,6-8-1-16,5-7 0 15,4-5-1-15,-4-4 0 16,-4-2 1-16,-12 2-1 16,-12-2 0-16,-13 8 0 15,-13 5 1-15,-15 7 0 16,-8 9 1-16,-9 10 0 15,-1 5 0-15,2 9 0 16,7 8 0-16,7 5 0 16,14 1-2-16,15-1 0 15,17-6 0-15,14-4-2 16,9-9-4-16,19 2-7 0,-6-24-5 15,21 14-6-15,-19-29-7 16,20 14-6-16,-18-12-6 16,1 4 1-16,-13-1 3 15</inkml:trace>
  <inkml:trace contextRef="#ctx0" brushRef="#br0" timeOffset="33431.2285">17164 10968 66 0,'3'-21'37'15,"-4"1"0"-15,1 20 0 16,-17-21-31-16,2 21 3 16,-14 5-4-16,-5 15 0 15,-13 6-1-15,-3 12-2 16,-13 6 2-16,1 11-3 15,-5 2 2-15,9 4-2 16,7-2 0-16,11-1-1 16,14-4 1-16,16-8-1 15,23-6-1-15,15-13-3 16,22-4-3-16,5-24-14 15,25 4-16-15,-2-20-1 16,11-3-2-16,-8-11 2 0</inkml:trace>
  <inkml:trace contextRef="#ctx0" brushRef="#br0" timeOffset="34304.8398">17346 11241 69 0,'-29'4'37'0,"-14"1"0"16,6 14 1-16,-10-1-27 15,10 10-5-15,1 1-1 16,10 4-1-16,3 2-1 15,13-1 0-15,9-3-1 16,12-7-1-16,11-7 0 16,10-9-1-16,12-14 1 15,5-8-2-15,6-7 1 16,0-9-1-16,-1-4 1 0,-6-2-1 15,-10 0 1-15,-10 3-1 16,-11 5 1-16,-12 7-1 16,-13 5 1-16,-6 7 0 15,-5 7 0-15,-6 5 0 16,0 4 0-16,2 3 0 15,5 3 0-15,6-1 0 16,12-12 1-16,5 12-1 16,12-10 0-16,7-6 0 15,8-1 0-15,0-3 0 16,3 1 0-16,-4 4 0 15,-3 2 1-15,-7 7-1 16,-6 5 0-16,-6 9 1 16,-6 6-1-16,-6 7 1 0,-4 5-1 15,-1 1 1-15,-3 2-1 16,1 1 1-16,1-5-1 15,1-4 1-15,3-5-1 16,3-10 0-16,3-5 0 16,-1-13 0-16,13-1 0 15,-3-12 0-15,3-4 0 16,0-8 0-16,1-8 0 15,0-3 0-15,1-4-1 16,0-1 1-16,0-2 0 16,1-1-1-16,-2 4 1 15,1 4 0-15,0 5-1 16,0 7 1-16,0 5 0 15,-1 8 0-15,0 7 1 0,1 8-1 16,1 4 1-16,-1 7-1 16,-1 4 0-16,0 6 1 15,1-1-1-15,-4 3 0 16,-2 1 0-16,-3 0 1 15,-5-2-1-15,-5 0 0 16,-5-6 0-16,-1-1 0 16,-9-2 0-16,1-4 0 15,-5-3 0-15,0-2 0 16,-3-1 0-16,0 2 0 15,-2 4 0-15,1 6 0 16,-5 9 1-16,1 10 1 16,-3 12-2-16,0 8 0 15,0 5 0-15,4 6-1 16,5-2 1-16,8-3-3 0,13-7-1 15,4-20-6-15,22 2-9 16,-7-33-7-16,28-1-8 16,-6-24-5-16,11-5-1 15,-5-16 2-15</inkml:trace>
  <inkml:trace contextRef="#ctx0" brushRef="#br0" timeOffset="34944.448">18074 11401 86 0,'0'0'38'16,"6"12"0"-16,-6-12-1 0,-10 26-32 15,2-3 0-15,2 7-1 16,-6 5-1-16,1 1-1 15,-1-1 1-15,2 0 0 16,-3-4-2-16,7-4 2 16,-2-7-3-16,3-6 2 15,5-14-2-15,0 0 0 16,0 0-1-16,19-29-1 15,-6 3 1-15,0-9-1 16,0-4 2-16,5-6-3 16,-3-2 3-16,-1 0-1 15,-1 0 1-15,1 4 0 16,-1 3 0-16,1 9 0 15,-1 6 0-15,-1 8 0 0,2 8 0 16,0 11 1-16,1 7-1 16,-2 8 1-16,1 5-1 15,1 7 0-15,-1 3 0 16,0 4 1-16,-5 0-1 15,0 1 0-15,-3-3 0 16,-4-4 1-16,-5-1-1 16,-3-6 0-16,-5-6 0 15,-3-3 0-15,-5-5 0 16,0-4 0-16,-5 0 0 15,1-2 0-15,-1 2 0 16,-4 0 0-16,0 8 1 16,2 9 1-16,-2 6-2 15,-1 8-1-15,2 6 2 0,-1 9-2 16,5 2 2-16,6 0-3 15,5 0 1-15,8-11-6 16,9-3-1-16,1-23-9 16,25 4-8-16,-11-33-5 15,23 0-7-15,-6-20-3 16,11-4 1-16</inkml:trace>
  <inkml:trace contextRef="#ctx0" brushRef="#br0" timeOffset="35599.6564">18386 11467 88 0,'0'0'38'16,"6"25"1"-16,-6-25 0 15,33 12-34-15,-5-17-2 16,13-2 0-16,1-5 0 15,9-10-2-15,0-4 1 16,-1-1-2-16,-3-5 1 16,-9 1-1-16,-16 0 1 15,-9 5-1-15,-12 1 0 16,-12 5 0-16,-6 7 1 15,-9 5-1-15,-4 9 1 16,-2 8-1-16,-1 10 1 16,3 6 0-16,4 6 0 15,6 6 0-15,8 0 0 16,8 1 0-16,10-3 0 0,7-6 0 15,11-9-1-15,6-7 0 16,3-8 0-16,9-9 1 16,0-6-2-16,1-6 2 15,-4-4-1-15,-2-1 0 16,-6 2 0-16,-4 0 0 15,-5 7 0-15,-9 3 0 16,-13 9 0-16,6 12 0 16,-9 6-1-16,-4 9 1 15,-2 6 0-15,0 5 1 16,-2 2-2-16,2-2 3 15,1-3-2-15,4-8 2 16,3-9-1-16,1-18-1 16,14 3 1-16,0-19-1 0,3-12 0 15,1-8-1-15,4-5 1 16,1-4-2-16,-2-4 3 15,0 4-2-15,-3 5 1 16,-3 4 0-16,-1 9-2 16,2 2-2-16,6 13-5 15,-3-11-8-15,24 18-6 16,-11-16-4-16,32 14-4 15,-3-15-5-15,27 4-5 16,7-10 3-16</inkml:trace>
  <inkml:trace contextRef="#ctx0" brushRef="#br0" timeOffset="36707.2705">20529 10902 62 0,'-27'7'37'0,"-14"1"-2"16,-7 13 2-16,-12-4-12 0,2 13-20 16,-3-1 1-16,5 5-3 15,6-1 1-15,12 1-2 16,10-3 0-16,19-4-2 15,12-5 2-15,17-1-2 16,10-8 1-16,12 0-1 16,5-4 0-16,2-1 0 15,-3 3 0-15,-5 0 0 16,-12 3 0-16,-14 5 1 15,-19 4-1-15,-12 7 0 16,-14 2 0-16,-9 4 1 16,-3-3-1-16,0-1-1 15,5-4-1-15,8-8-2 16,19-8-2-16,10-12-2 0,22-8-2 15,6-18-3-15,26 11-5 16,-9-21 0-16,21 11 4 16,-10-12 4-16,2 11 6 15,-7 0 2-15,-11 2 5 16,-5 10 4-16,-21-8 7 15,5 17 0-15,-23-9 1 16,4 14-3-16,-10-5-2 16,10 5-2-16,-26 8-2 15,12 6 0-15,-4-3-2 16,4 11-1-16,-1 0-1 15,3 6 0-15,3 0-1 16,4 1 1-16,6-1-1 16,5-4 1-16,7-4-1 0,5-6 0 15,6-8 0-15,8-6-1 16,2-6 1-16,3-7-1 15,-1-8 1-15,-2-1-1 16,-2-3 0-16,-7 1 0 16,-4-2 0-16,-8 1 0 15,-4 3 0-15,-4 5 0 16,-5 4 0-16,0 13 0 15,-13-8 0-15,13 8 0 16,-20 20 0-16,11 0 1 16,2 9-1-16,-1 1 0 15,4 5-1-15,4-1-1 16,7-1-2-16,3-10-2 15,15 2-8-15,-4-28-6 16,25 5-7-16,-9-32-2 0,22 0-6 16,-4-21-4-16,10-4 2 15</inkml:trace>
  <inkml:trace contextRef="#ctx0" brushRef="#br0" timeOffset="36925.6733">21470 10798 99 0,'-24'-2'39'16,"9"26"1"-16,-15 11-2 15,4 22-24-15,-8 3-12 16,5 9-3-16,0 5 1 16,7 2-2-16,5 4-1 15,4-6-3-15,15-2-4 16,-4-22-13-16,25 5-11 0,-2-22-5 15,17-7-2-15,-2-20 2 16</inkml:trace>
  <inkml:trace contextRef="#ctx0" brushRef="#br0" timeOffset="37284.478">22101 10928 76 0,'-5'-35'41'0,"2"2"0"16,-12-7-1-16,2 17-18 0,-11-6-17 15,2 12-1-15,-8 10 0 16,-4 10-1-16,-4 15-1 15,-4 14 0-15,-1 15-1 16,0 11-1-16,0 9 0 16,2 5-1-16,6 4 1 15,4 3-2-15,11-4 1 16,4-6-3-16,12-6 1 15,4-13-4-15,15 0-6 16,-7-30-11-16,21 7-6 16,-13-25-8-16,8-4-2 15,-6-18 1-15,0-2 2 16</inkml:trace>
  <inkml:trace contextRef="#ctx0" brushRef="#br0" timeOffset="37424.8798">21653 11252 101 0,'-18'-12'39'0,"18"12"-1"16,-7-11-9-16,7 11-24 15,26 10-4-15,-2-7-4 16,14 7-3-16,-2-12-11 16,21 17-12-16,-7-11-8 15,11 6-1-15,-3-8 0 16</inkml:trace>
  <inkml:trace contextRef="#ctx0" brushRef="#br0" timeOffset="37846.0852">22299 11256 72 0,'-17'0'38'0,"-12"-2"0"15,4 10 2-15,-12-5-23 16,5 18-10-16,-5 1-2 16,4 9 0-16,0 1-1 15,4 4-1-15,9 0 0 16,7-2-1-16,10-6-1 15,10-6 0-15,8-11-1 16,13-6 1-16,4-11-1 16,4-6 0-16,1-10 0 15,1-4 0-15,-4-4 1 16,-4-3-1-16,-6 1 0 15,-5 3 0-15,-6 3-1 16,-6 8 1-16,-3 5 0 0,-4 13 0 16,0 0 0-16,-6 18 0 15,-1 0 0-15,3 10 0 16,0 2-1-16,4-2 1 15,5-1-2-15,4-6-1 16,10-6-1-16,4-15-3 16,16-3-7-16,-5-27-6 15,27 9-7-15,-15-28-2 16,17 5-7-16,-9-13-2 15,5 2 1-15</inkml:trace>
  <inkml:trace contextRef="#ctx0" brushRef="#br0" timeOffset="38017.6873">22856 10868 105 0,'-26'20'38'15,"1"20"1"-15,-10 7-1 16,12 11-33-16,-6 3-2 16,7 5-3-16,3 0-1 15,6-4-2-15,8-2-2 16,-2-15-6-16,20 6-14 15,-14-22-9-15,15-3-5 16,-14-26-1-16,15 14 0 16</inkml:trace>
  <inkml:trace contextRef="#ctx0" brushRef="#br0" timeOffset="38189.2895">22606 11239 94 0,'-21'3'39'0,"21"-3"0"16,0 0-2-16,23 8-37 15,6-4-4-15,1-15-18 16,20 9-15-16,-1-8 0 16,9 1-3-16,-1-4 2 15</inkml:trace>
  <inkml:trace contextRef="#ctx0" brushRef="#br0" timeOffset="38563.6943">23051 11250 79 0,'-19'19'41'15,"10"2"-2"-15,9-21 0 16,5 22-23-16,13-24-14 16,10-6-1-16,6-4 0 15,0-5-1-15,5-5 0 16,-4 0 0-16,-2-1 0 15,-9 0 0-15,-10 0 0 16,-9 6 0-16,-12 2 1 16,-8 7 0-16,-11 5 1 15,-6 13 0-15,-6 4 1 16,1 11 0-16,2 5 0 15,8 8 0-15,6 2-1 16,12 2 0-16,16-6-2 16,14-4 0-16,14-6-4 0,7-14-5 15,24 6-9-15,-12-27-9 16,26 10-8-16,-15-18-6 15,8 3-2-15,-7-5 1 16</inkml:trace>
  <inkml:trace contextRef="#ctx0" brushRef="#br0" timeOffset="40217.3156">16624 13100 61 0,'0'0'34'0,"-14"10"-1"16,14-10-8-16,-16 26-19 15,3-5-1-15,6 13-1 16,-6 3 0-16,2 9-1 16,-4 1 0-16,1 7-1 15,-1-3 1-15,2-2-2 16,3-8 0-16,2-9 0 0,2-6 0 15,5-11 0-15,1-15 0 16,10-10-1-16,2-13 1 16,4-10-1-16,3-11 1 15,4-7 1-15,1-10-1 16,1-3 1-16,1-5-1 15,-1-1 1-15,0 2-1 16,1 6 0-16,-5 7 0 16,1 10 0-16,-5 9-1 15,0 15 1-15,-1 12-1 16,-2 17 1-16,-3 14 0 15,0 14 0-15,-4 11 0 16,1 11 0-16,0 7 0 16,-1 7-1-16,0 2-1 0,-1-4-1 15,3-1-1-15,-1-12-3 16,3-2-2-16,-9-24-16 15,14 3-10-15,-12-22-4 16,-4-12-1-16,0 0 2 16</inkml:trace>
  <inkml:trace contextRef="#ctx0" brushRef="#br0" timeOffset="40373.3176">16706 13417 64 0,'-25'-9'39'0,"11"6"-1"15,3-6 0-15,11 9-26 16,19-22-9-16,8 10-1 15,7-3-4-15,3-7-5 0,18 9-30 16,-9-6 2-16,9 7-4 16,-10-3 2-16</inkml:trace>
  <inkml:trace contextRef="#ctx0" brushRef="#br0" timeOffset="40794.5229">17233 12852 72 0,'0'0'38'16,"-14"-13"-1"-16,10 24-4 15,-10-7-27-15,7 19 1 16,-9 7-2-16,5 17-1 16,-6 8-1-16,1 10-1 15,-2 5-1-15,3 3 0 16,4 0-1-16,3-7-2 15,8-9-1-15,1-13-3 16,15-2-2-16,-3-25-7 0,20 3-18 16,-8-22-5-16,10 1-1 15,-4-16 3-15</inkml:trace>
  <inkml:trace contextRef="#ctx0" brushRef="#br0" timeOffset="41153.3275">17370 13298 66 0,'-14'-18'38'16,"14"18"-1"-16,-18 7 1 15,15 5-31-15,-8 3-2 16,4 8-1-16,0 4-1 16,1 6-1-16,1 2 0 15,3-2-1-15,3 0 1 16,5-6 0-16,4-7-1 0,5-7 0 15,6-12 0-15,5-11-1 16,2-7 1-16,3-8-1 16,-1-6 1-16,-2-4-1 15,1-1 0-15,-10 5 1 16,-1 2-1-16,-7 7 2 15,-3 7-2-15,-8 15 1 16,0 0-1-16,0 0 0 16,-13 28 0-16,6-4-1 15,-1 4-1-15,2 1-1 16,2 4-1-16,3-10-4 15,10 6-1-15,-9-29-9 16,33 28-9-16,-18-28-10 16,15 1-1-16,-3-14 2 0</inkml:trace>
  <inkml:trace contextRef="#ctx0" brushRef="#br0" timeOffset="41699.3346">17808 13372 63 0,'-14'5'37'15,"7"7"-1"-15,-8 0 2 16,9 12-30-16,-8-3-2 15,5 8-1-15,-4 1-2 16,7 2 0-16,-3-2-1 16,6-1 0-16,2-5-1 15,1-3 0-15,4-11 0 16,-4-10-1-16,15-5 0 15,-2-11 0-15,2-9 0 16,-1-9 0-16,1-1 0 0,0-6 0 16,-1-1 0-16,-1 1 1 15,-6 6-1-15,-2 3 0 16,0 8 0-16,-4 7 1 15,-1 17-2-15,0-11 2 16,0 11-1-16,1 19 0 16,2-2 0-16,3 4-1 15,2 0 1-15,3 0 0 16,3-3 0-16,5-3 0 15,1-8 0-15,4-4 1 16,1-7 0-16,4-6-1 16,-1-7 1-16,1 1 1 15,-5-5-1-15,-1-1 0 16,-4 3 0-16,-4 4 0 0,-6 1-1 15,-9 14 1-15,0 0 0 16,0 0-2-16,1 28 1 16,-3-2-1-16,-3 5 0 15,1 3 0-15,4 5-1 16,1-7-3-16,8 3-1 15,0-17-4-15,17 9-13 16,-12-32-3-16,21 9-9 16,-8-23-4-16,13 0 2 15</inkml:trace>
  <inkml:trace contextRef="#ctx0" brushRef="#br0" timeOffset="41902.1372">18518 13303 76 0,'-14'29'38'15,"-4"-6"1"-15,7 15-1 16,-10-1-32-16,11 5-1 15,-1-4-2-15,7 1 0 16,4-4-1-16,4-6-1 16,6-8-3-16,-10-21-3 15,30 12-11-15,-21-34-14 16,17 4-8-16,-10-18-1 15,7 0 0-15</inkml:trace>
  <inkml:trace contextRef="#ctx0" brushRef="#br0" timeOffset="42338.9428">18593 13138 85 0,'0'14'37'0,"0"-14"1"16,1 26 1-16,12-14-36 15,1 4 1-15,1-3-1 16,2 6 0-16,-1-2 0 15,2 5 0-15,-6 4 0 16,-4 0-1-16,-5 5 0 16,-6 3-1-16,-3 0 0 15,-6-1 0-15,1-3 0 16,-2-1 0-16,4-9 0 15,3-5-1-15,6-15 1 16,0 0-1-16,22-16-1 16,1-8 1-16,6-6 0 15,4-5 0-15,0-3-1 0,4 3 2 16,-5 2-2-16,-1 7 2 15,-7 11-1-15,-8 8 0 16,-3 8 0-16,-5 12 0 16,-5 6-1-16,-3 9 0 15,0 3 0-15,0 4-2 16,2-1 0-16,-1-8-2 15,9 2-2-15,-10-28-6 16,37 26-7-16,-20-38-5 16,22 10-2-16,-13-22-6 15,15 0-5-15,-9-11 2 16</inkml:trace>
  <inkml:trace contextRef="#ctx0" brushRef="#br0" timeOffset="42541.7453">19286 13265 90 0,'0'0'39'0,"-10"20"2"15,5 8-4-15,-8 3-31 16,3 10-2-16,-4 4-2 15,3 4 0-15,1 1-1 16,4-5-1-16,4-6-1 16,1-8-1-16,7-8-4 15,-6-23-9-15,26 2-10 16,-17-27-7-16,17 0-6 15,-10-18-2-15,8-2 1 16</inkml:trace>
  <inkml:trace contextRef="#ctx0" brushRef="#br0" timeOffset="42635.3466">19338 13145 80 0,'0'0'31'0,"-17"-1"-12"16,17 1-22-16,2 17-31 16,11-2-2-16,1-5 1 15</inkml:trace>
  <inkml:trace contextRef="#ctx0" brushRef="#br0" timeOffset="43009.7513">19522 13273 83 0,'0'0'40'0,"11"24"-2"15,-11-24 2-15,-4 29-33 16,0-12-3-16,1 8-1 15,-1 1-1-15,0 4 0 16,0-3-1-16,4 6 1 0,-2-3-1 16,5-3 1-16,3-5-1 15,-1-3 0-15,-5-19 0 16,20 6-1-16,-3-19 1 15,5-10-1-15,5-7 0 16,2-9-1-16,3-5 1 16,2-3 0-16,4 3 1 15,-5 6-1-15,-3 5 0 16,-7 11 0-16,-7 12-1 15,-16 10 2-15,13 17-2 16,-15 6 0-16,-2 5-1 16,-3 0-2-16,5 6-3 15,-7-14-7-15,19 12-7 16,-10-32-7-16,19 16-4 0,-4-25-7 15,14 2-1-15,-3-15 3 16</inkml:trace>
  <inkml:trace contextRef="#ctx0" brushRef="#br0" timeOffset="43493.3576">20055 13336 82 0,'-17'19'40'0,"5"6"-3"16,-6-10 0-16,6 8-31 15,1-3-3-15,4-3 0 16,2-3-1-16,6-2 0 15,-1-12 0-15,11 5-1 16,-11-5 1-16,22-18-1 16,-10 1 0-16,4-3-1 0,-2-3 1 15,0-2 0-15,-1 2-1 16,1 0 1-16,-4 4-1 15,0 4 0-15,-3 4 0 16,-7 11 1-16,0 0-1 16,11 11 0-16,-12 1 0 15,0 8 0-15,-1 1 0 16,-1 1 0-16,1-4 1 15,2-2-1-15,3-5 1 16,-3-11 0-16,19 2 0 16,-1-14 0-16,3-7 0 15,7-3 0-15,2-6-1 16,3 2 1-16,-1 0 0 15,-2 4-1-15,-5 9 0 0,-7 11 1 16,-6 13-1-16,-10 12-1 16,-7 9 1-16,-5 9-3 15,-2 10-4-15,-10-8-5 16,16 15-5-16,-17-28-8 15,23 11-3-15,-11-34-5 16,21-5-8-16,1-20 0 16</inkml:trace>
  <inkml:trace contextRef="#ctx0" brushRef="#br0" timeOffset="44538.5709">21232 13079 46 0,'0'0'34'0,"4"-14"1"16,-4 14 0-16,-12 15-23 16,10 12 0-16,-17-1-4 15,9 20-1-15,-12 2-2 16,3 8-1-16,-5-1 0 15,0 7-2-15,0-8 1 16,5-2-1-16,-2-11-1 16,6-7 0-16,3-11-1 15,5-8 1-15,7-15-1 0,0 0 1 16,0-23-1-16,6-6 0 15,2-9 0-15,6-11 0 16,-1-5 0-16,1-6 1 16,0-1 0-16,2 1-1 15,0 5 1-15,-2 10-1 16,0 8 1-16,-3 13-1 15,4 13 1-15,1 14-1 16,1 14 0-16,-2 11 0 16,5 13 0-16,-2 5 0 15,4 8 0-15,1 3 0 16,4 1 0-16,2-8-1 15,2-6 2-15,2-9-1 16,0-12 0-16,3-13 1 0,-2-13-1 16,-4-12 1-16,-1-10 0 15,-6-8-1-15,-6-9 0 16,-6-5 0-16,-7-1-1 15,-2-2-1-15,-4 9-3 16,-7-4-2-16,9 19-10 16,-15-11-8-16,19 27-2 15,-13-6-9-15,9 16-2 16,0 0 0-16</inkml:trace>
  <inkml:trace contextRef="#ctx0" brushRef="#br0" timeOffset="44741.3736">21889 13235 80 0,'16'24'39'0,"-15"-1"-1"0,2 10 0 16,-21 0-32-16,12 7-2 16,-4 0-2-16,3 3 0 15,0-5-1-15,5-7-1 16,5-2-1-16,7-16-3 15,12-3-11-15,-7-26-12 16,19-5-10-16,-5-17-2 16,8 0-1-16,-8-16 1 15</inkml:trace>
  <inkml:trace contextRef="#ctx0" brushRef="#br0" timeOffset="44897.3756">21994 12931 90 0,'-19'-4'36'0,"-1"1"-2"16,20 3-4-16,5 14-54 15,-5-14-11-15,33-2-1 16,-7-4-2-16,14 6 1 16</inkml:trace>
  <inkml:trace contextRef="#ctx0" brushRef="#br0" timeOffset="45100.1782">22353 12939 65 0,'-9'22'39'15,"3"14"-1"-15,-8 1 1 16,9 21-18-16,-8-2-17 15,5 9 0-15,-3-2-2 0,6 5 0 16,-1-4-2-16,2-6-2 16,4-6-2-16,-3-15-6 15,16 1-14-15,-15-25-15 16,13-3 1-16,-8-21-2 15,7-4 1-15</inkml:trace>
  <inkml:trace contextRef="#ctx0" brushRef="#br0" timeOffset="46114.1911">22183 13297 94 0,'0'0'40'0,"12"13"2"15,-2-19-5-15,16 5-32 0,5-4-3 16,9 2 0-16,-2-2 0 15,-1 7 0-15,-1 5-1 16,-10 4-1-16,-2 5 1 16,-8 5-1-16,-7 7 0 15,-9 3-1-15,-4 4 2 16,-3-1-2-16,-7-2 1 15,3-5 0-15,0 0 0 16,0-7 0-16,4-9 0 16,7-11 0-16,0 0 0 15,-2-11 0-15,11-10-1 16,2-7 1-16,5-2 0 15,2-4-1-15,2-2 1 16,1 1 0-16,-1 3 0 0,-1 7 1 16,0 4-2-16,0 7 2 15,-1 5-1-15,0 5 0 16,3 1 0-16,2 4 1 15,5 0-1-15,3 0 0 16,5-1 0-16,5 1 0 16,2-1 0-16,-4-1 0 15,1 1 0-15,-5 1 1 16,-7 1-1-16,-8 0 0 15,-6 4 1-15,-14-6-2 16,-4 10 1-16,-6-5 0 16,-10 4 0-16,-2-3-1 15,-3 5 1-15,-3-2-1 16,0 5 1-16,2 1 1 0,0 5-1 15,5 1 0-15,6 1 0 16,3-2 1-16,10 2-1 16,3-3 1-16,5-5-1 15,10-5 0-15,2-6 1 16,5-6-1-16,1-6 1 15,3-8-1-15,-3-3 1 16,0-6-1-16,1 0 0 16,-7 0 0-16,1-1 0 15,-9 8 1-15,-1 1-1 16,-9 18 1-16,10-13-1 15,-10 13-1-15,-4 16 1 16,2 0 0-16,-3 6 0 16,1 0 0-16,1 4 0 0,6-6-1 15,1-5 2-15,11-7-1 16,7-10 0-16,12-12 1 15,10-11-1-15,10-12 2 16,9-8-1-16,5-8-1 16,-1-7 1-16,1-1 0 15,-7-3 0-15,-6 8 0 16,-15 11 0-16,-11 6-2 15,-13 16 1-15,-16 23 0 16,0 0 0-16,-15 23-1 16,-6 18 0-16,-3 10 1 15,-3 7-1-15,2 5 0 16,1 1 0-16,5-7 0 15,5-4-2-15,5-14-2 0,12-3-4 16,-4-23-5-16,17 1-1 16,-13-27-6-16,19 8-2 15,-21-28-2-15,16 12-2 16,-20-23-4-16,6 5 3 15,-9-3-1-15</inkml:trace>
  <inkml:trace contextRef="#ctx0" brushRef="#br0" timeOffset="46270.1931">23434 13078 100 0,'0'0'41'0,"0"0"0"15,0 0-1-15,11-4-36 16,4 7-4-16,8 1-5 16,-5-7-7-16,18 16-12 15,-17-15-10-15,13 10-5 0,-10-8-2 16,7 7 2-16</inkml:trace>
  <inkml:trace contextRef="#ctx0" brushRef="#br0" timeOffset="46628.9978">23686 13273 94 0,'-10'27'39'16,"-4"-10"2"-16,14 2-3 15,4-8-35-15,9-8-2 16,4-5 1-16,5-3-1 15,7-8-1-15,-2-4 2 16,2-1-1-16,-5-5 0 16,-4-4-1-16,-4 2 1 0,-8-2 0 15,-8 4-1-15,-8 5 1 16,-4 5 0-16,-9 8 0 15,-3 10 0-15,-4 9 0 16,-1 11 0-16,2 6 0 16,0 7-1-16,7 2 1 15,10-2-1-15,6-4-1 16,9-6-1-16,12-4 0 15,9-16-3-15,17 3-7 16,-6-22-6-16,25 10-8 16,-14-24-3-16,21 11-8 15,-9-13-6-15,7 1 1 16</inkml:trace>
  <inkml:trace contextRef="#ctx0" brushRef="#br0" timeOffset="47814.613">16732 15019 50 0,'7'-15'37'0,"-9"3"-2"16,2 12 1-16,-3 20-34 16,1 7 1-16,-6 11 0 15,4 17 2-15,-2 7-3 16,-2 12 1-16,1 5-1 15,1 3-1-15,1-5-1 16,0-5-2-16,7-4-2 16,-2-27-11-16,19 0-21 15,-6-25-1-15,14-8-2 16,-3-21 3-16</inkml:trace>
  <inkml:trace contextRef="#ctx0" brushRef="#br0" timeOffset="48781.8253">17020 15405 56 0,'-10'5'36'0,"3"12"0"16,-8 1-1-16,7 11-31 16,-6 0 0-16,3 7-1 15,1-1 0-15,5 2-2 16,-1-4 1-16,3-5-2 15,3-8 2-15,6-5-1 16,-6-15 1-16,18 1-1 16,-7-15 0-16,3-9 0 15,3-6-1-15,0-6 2 16,2-7-1-16,-3 1 0 15,-2-3-1-15,0 3 1 0,-4 3-2 16,-2 7 2-16,-1 5-1 16,0 7 0-16,-1 7 0 15,-6 12 0-15,18-10 0 16,-7 14 0-16,3 3 0 15,7 1 0-15,3 1-1 16,6-1 1-16,5-1 0 16,6-2 0-16,-1-3 0 15,1-1 0-15,-4-3 1 16,-1 0-1-16,-10-1 0 15,-7 2 0-15,-19 1 0 16,0 0 0-16,-9 19 1 16,-15-1-1-16,-8 4 0 15,-5 7 1-15,-4 4 1 16,0 8-3-16,0-3 2 0,10 3-1 15,9-4 1-15,11-1-1 16,14-9 1-16,13-9-2 16,14-8 2-16,12-10-1 15,4-9 0-15,6-6 1 16,-1-7-1-16,-2-6 0 15,-4-2 0-15,-9-1 1 16,-9 1-2-16,-8 1 2 16,-8 5-1-16,-8 2 2 15,-4 3-3-15,-1 2 3 16,-3 6-2-16,-1 1 0 15,6 10 0-15,-3-14 0 16,3 14 0-16,16-12 0 16,-2 9 1-16,2-1-1 0,5 3 1 15,-1 2-1-15,-2 4 1 16,1 4 0-16,-4 5-1 15,-5 2 1-15,-5 4 0 16,-1 4 0-16,-1 1-1 16,-4 1 0-16,-2-2 0 15,-1 0-1-15,-1-4 2 16,2-5-3-16,1-5 2 15,2-10-2-15,0 0 2 16,13-14 0-16,0-3-1 16,1-6 2-16,3-2-1 15,3-2 1-15,-2 2-1 16,2 3 0-16,-5 7 0 15,1 5 1-15,-4 12 0 0,2 7-1 16,-5 8 1-16,0 6-2 16,2 8 0-16,0-1-2 15,7 7-2-15,-2-13-6 16,18 15-6-16,-11-30-9 15,24 13 0-15,-12-29-4 16,25 8-6-16,-3-18-2 16</inkml:trace>
  <inkml:trace contextRef="#ctx0" brushRef="#br0" timeOffset="49671.0368">18945 15159 42 0,'7'-11'36'16,"-7"11"-1"-16,0 0 1 15,-9 16-28-15,7 15-2 16,-11 4-1-16,1 12 1 16,-5 7-3-16,-1 14-1 15,-7 2 0-15,3 7 0 16,-2-7 1-16,3-4-2 0,1-10 1 15,10-11-1-15,1-14 0 16,7-16 0-16,2-15 0 16,16-31-1-16,3-9 1 15,3-12 0-15,3-12-1 16,0-4 2-16,2-5-2 15,-4-1 1-15,-1 6-1 16,-6 7 1-16,-3 12-1 16,-6 10 0-16,0 12 1 15,-3 16-1-15,-4 11 0 16,6 26 1-16,0 10-1 15,3 14 2-15,3 4-1 16,4 12-1-16,3 4 1 16,7-2-1-16,4-7 1 0,7-7-2 15,2-13 2-15,3-14-1 16,1-13 1-16,0-15 0 15,-3-17 0-15,-5-13-1 16,-6-13 1-16,-3-9 0 16,-9-5-1-16,-5-5 0 15,-6-3-1-15,-6 2 0 16,-3 7-1-16,-5 7-1 15,2 12-3-15,-6 5-3 16,12 33-7-16,-14-23-7 16,22 39-2-16,-8-16-6 15,5 33-6-15,4-11 0 16</inkml:trace>
  <inkml:trace contextRef="#ctx0" brushRef="#br0" timeOffset="49889.4396">19732 15419 56 0,'9'29'39'0,"-12"-3"-3"15,2 13 1-15,-13-3-30 16,6 6-3-16,-5-7 0 16,5 3-2-16,-2-7 0 15,6-5-3-15,4-9 0 16,0-17-5-16,21-1-17 15,-12-29-9-15,15-1-6 16,-3-20-1-16,7-1 1 16</inkml:trace>
  <inkml:trace contextRef="#ctx0" brushRef="#br0" timeOffset="50029.8414">19725 14934 61 0,'-10'4'34'0,"10"-4"-7"16,9 14-25-16,-9-14-37 15,36 7-2-15,-8-9 2 16</inkml:trace>
  <inkml:trace contextRef="#ctx0" brushRef="#br0" timeOffset="50217.0438">20127 15059 51 0,'-5'33'38'0,"0"14"-1"0,-13 0 0 16,5 15-27-16,-6-1-4 15,4 7-3-15,-3 5 0 16,4 2-2-16,3-5 0 15,4-3-3-15,5-8-1 16,-2-20-7-16,18 0-18 16,-14-39-9-16,19 14-2 15,-13-32 2-15</inkml:trace>
  <inkml:trace contextRef="#ctx0" brushRef="#br0" timeOffset="51449.4596">19960 15421 73 0,'-13'-10'40'0,"13"10"0"15,9-16-1-15,7 5-34 16,13-5-3-16,8 1 0 16,6 0 0-16,4 6 0 15,-4 3-1-15,-1 11 0 16,-5 7 1-16,-8 9-1 15,-11 10 0-15,-8 7 0 16,-8 6 0-16,-8 2-1 16,-3-1 0-16,-2-1 0 15,0-5 1-15,-2-4-3 16,5-10 2-16,1-8-1 15,7-17 1-15,0 0 0 16,7-12 1-16,5-14-1 16,4-7-1-16,2-6 2 0,2-6-1 15,3-1 0-15,-3-2 0 16,-2 8 1-16,-1 3-2 15,-5 7 2-15,-2 9-1 16,-1 6-1-16,0 7 1 16,4 5 0-16,3 5-1 15,1 0 1-15,7 3 0 16,2-1 0-16,6-1 0 15,5 0 0-15,-1-1 0 16,-2-2 0-16,-1 0 0 16,-8 1 0-16,-3 0 0 15,-10 0 0-15,-12-1 0 16,0 0 0-16,-7 15 0 15,-11-3 1-15,-2 0-1 0,-7 6 1 16,0 5 0-16,-3 5 0 16,-1 5 0-16,3-1-1 15,5 2 1-15,6-3-1 16,4-4 1-16,9-1-1 15,11-11 0-15,8-10-1 16,11-7 1-16,5-7 0 16,4-10 0-16,3-4 2 15,2-7-3-15,-3 2 2 16,-5-2-1-16,-7 2 1 15,-7 5-2-15,-8 4 2 16,-3 6-1-16,-7 13-1 16,0 0 1-16,0 0 0 15,-11 16 0-15,5 2 1 0,2 5-1 16,4 3-1-16,0 0 1 15,5-2-1-15,4-4 2 16,5-4-3-16,2-10 3 16,8-10-3-16,2-12 2 15,7-8 1-15,5-11-1 16,2-7 1-16,3-9-2 15,-1-7 2-15,-1 0-1 16,-3-2 1-16,-3 3-1 16,-9 4 0-16,-4 13 0 15,-8 5-1-15,-3 18 1 16,-11 17 0-16,0 0 0 15,-9 31 0-15,-1 7 0 16,-4 14 1-16,0 6-1 16,-1 6 1-16,2-2 0 0,5 0-1 15,6-8 0-15,4-9 0 16,9-14 0-16,5-13 0 15,8-12 0-15,6-12 0 16,5-10 0-16,-1-10 0 16,-2-6 0-16,-4-4 0 15,-4-4 0-15,-5 0 0 16,-9 3 0-16,-5 4-1 15,-10 6 1-15,1 10 0 16,-7 9 0-16,-2 10 1 16,2 12-1-16,-1 11 0 15,3 10 0-15,4 9 1 16,4 1 0-16,5 3-2 15,5-3 1-15,5-5 0 0,2-6-1 16,3-11-2-16,4-9 0 16,-5-19-6-16,10 1-3 15,-15-23-1-15,8 4-5 16,-21-23 1-16,10 11-4 15,-27-27-2-15,6 19-3 16,-27-20 4-16,2 14-2 16,-14 1-1-16</inkml:trace>
  <inkml:trace contextRef="#ctx0" brushRef="#br0" timeOffset="51589.8613">21109 15158 90 0,'8'19'39'0,"4"-21"3"16,26 7-1-16,9-14-39 15,14-3-2-15,11-2-2 0,3-6-6 16,17 14-6-16,-11-16-4 15,15 20-10-15,-17-18-5 16,12 15-10-16,-6-7 2 16</inkml:trace>
  <inkml:trace contextRef="#ctx0" brushRef="#br0" timeOffset="53649.0878">16561 17275 15 0,'-9'-12'34'0,"9"12"0"16,-3-13 1-16,3 13-16 15,0 0-11-15,0 0-2 16,0 0-1-16,-5 22 0 15,2-1 0-15,1 9 0 16,-2 5-1-16,-1 7-1 16,4 5-1-16,-1 0 0 15,0 3-2-15,6-2 2 16,-2-4-2-16,-2-44 1 16,3 38-1-16,-3-38 0 15,0 0 0-15,17 54 2 16,-12-41-2-16,-5-13 1 0,12-2-1 15,-7-14 0-15,-2-7 1 16,6-5-1-16,-11-10 1 16,8 1-3-16,1-4 2 15,2-2-1-15,3 0 1 16,1 1-1-16,2 2 1 15,2 6-1-15,-2 3 0 16,4 3 0-16,0 5 0 16,1 6 0-16,1 3 1 15,2 3-1-15,0 2 1 16,-1 4-1-16,0 3 2 15,-1 3-1-15,-5 4 0 16,-3 5 1-16,-6 4 0 16,-5 5 0-16,-6 5-1 0,-8 4 1 15,-5 0 0-15,-6 3 0 16,-6 1-1-16,-1-4 0 15,-3 1 0-15,4-6 1 16,6-3-2-16,6-9 1 16,17-11 0-16,0 0 0 15,11 6 0-15,14-15-1 16,7-3 1-16,7 1 0 15,3-2 0-15,-1 5 1 16,-5 4-1-16,-6 4 1 16,-11 4 0-16,-9 8-1 15,-14 7 1-15,-13 8-1 16,-10 5 0-16,-10 3 1 15,-5 0-1-15,42-35 0 0,-52 40 0 16,52-40 1-16,0 0-2 16,-66 56-3-16,66-56-2 15,0 0-15-15,0 0-5 16,-45 53-7-16,45-53-5 15,0 0-1-15</inkml:trace>
  <inkml:trace contextRef="#ctx0" brushRef="#br0" timeOffset="54351.0968">16988 17658 53 0,'0'0'37'0,"0"17"1"16,4-27-5-16,13 9-28 15,1-12 0-15,12-1-1 16,0-3 0-16,5-4-1 16,-1-3-1-16,-4 0 0 15,-5 2-1-15,-6 2 0 16,-10 4 0-16,-10 6 0 15,-12 4 0-15,-8 7 0 16,-8 3-1-16,-7 6 1 16,-3 3-1-16,-3 3 1 15,3 4 0-15,2 0 0 16,7 3-1-16,8 0 0 15,7-2 1-15,14 1 0 16,10-1-1-16,8-3 1 0,11-5-2 16,7-3 0-16,8 0-3 15,3-8 0-15,12 0-4 16,-8-5-3-16,10 4-5 15,-16-9-9-15,13 7-5 16,-24-9-8-16,7 6 4 16,-22-1 22-16,2-1 10 15,-20 6 4-15,8-17 5 16,-8 17 11-16,-10-4 7 15,10 4 9-15,-22 6-2 16,17 6-19-16,5-12-6 16,0 0-3-16,0 0 1 15,0 0-1-15,0 0 2 16,-35 53-2-16,35-53 0 0,0 0-1 15,0 0 0-15,-13 25 0 16,13-25-1-16,0 0 0 16,18-16 0-16,-4-1-1 15,-3-13-1-15,7 0 1 16,-3-5-1-16,-5 9 1 15,-2 2-2-15,-1 3 0 16,0 7 0-16,-1 1-3 16,-6 13-1-16,15-9-2 15,1 15-7-15,-16-6-10 16,28 13-6-16,-14-8-8 15,10 3 1-15</inkml:trace>
  <inkml:trace contextRef="#ctx0" brushRef="#br0" timeOffset="54897.1038">17735 17562 46 0,'0'0'35'0,"0"0"2"15,2 12-3-15,-17-3-27 16,8 5-1-16,-7 0 1 16,8 4-2-16,-4 1-1 15,5 3 0-15,0-3-1 16,7-1 0-16,5-7 0 15,3-2-1-15,5-4 0 16,3-9-1-16,1-7 1 16,5-4-1-16,1-8 0 15,-2 0-1-15,0-5 0 16,2-1 0-16,-6 1 1 15,0 1-2-15,-3 7 0 0,-4 4 1 16,-12 16-1-16,10-4 1 16,-12 14-1-16,-3 13 1 15,-5 8-1-15,10-31 2 16,-16 50-2-16,16-50 0 15,-14 67 2-15,14-67 0 16,-25 82-1-16,25-82-1 16,-16 84 3-16,16-84-2 15,-23 72 2-15,23-72-1 16,-16 71 0-16,16-71-2 15,-16 56 1-15,16-56 1 16,0 0-1-16,-17 50 1 16,17-50 0-16,0 0-1 15,0 0-1-15,0 0 2 0,-10-49-2 16,10 49 3-16,16-38-3 15,-16 38 0-15,8-55 0 16,7 2 0-16,3 1-4 16,5 9-4-16,12 15-8 15,-9-6-8-15,18 20-2 16,-12-1-5-16,10-1-9 15,-11-2 2-15</inkml:trace>
  <inkml:trace contextRef="#ctx0" brushRef="#br0" timeOffset="55162.3072">18231 17498 66 0,'2'-15'39'0,"7"4"0"15,-9-8-2-15,0 19-34 16,0 0 1-16,13 8-2 15,-14 12 1-15,1 6 0 16,-6 8 0-16,0 5-1 16,6-39-1-16,0 0 0 15,-12 68-1-15,12-68-1 16,0 0 0-16,0 63-2 15,0-63-7-15,0 0-12 16,24 45-5-16,-10-48-8 16,20-11-5-16,-6-17 2 15</inkml:trace>
  <inkml:trace contextRef="#ctx0" brushRef="#br0" timeOffset="55365.1098">18480 17293 71 0,'0'-12'40'0,"0"12"-1"15,0 0 0-15,-14 32-35 16,9 4-1-16,-3 11-1 15,2 8-1-15,-2 6 0 16,8-61 0-16,-10 67-1 16,10-67 2-16,-1 63-4 15,1-63-8-15,2 57-13 16,-2-57-7-16,13 33-8 15,-6-19-4-15,16-17 0 16</inkml:trace>
  <inkml:trace contextRef="#ctx0" brushRef="#br0" timeOffset="56082.719">18247 17754 49 0,'0'0'36'16,"0"0"0"-16,0 0-5 15,-15 39-25-15,15-39 1 16,-16-18-2-16,9 0-1 15,-6-8-1-15,9-5 0 16,2-11-1-16,8-1 2 16,0-5-1-16,2-2-1 15,-1-4 0-15,0-2-2 16,-5 2 1-16,-3 3-1 15,-8 5 0-15,-5 5-1 16,-3 8 1-16,-2 6-1 16,0 11 0-16,4 7-1 0,15 9-1 15,-14 3-1-15,27 15-12 16,-13-18-9-16,32 30-11 15,-8-16-5-15,12 2 2 16</inkml:trace>
  <inkml:trace contextRef="#ctx0" brushRef="#br0" timeOffset="56675.5266">18724 17598 49 0,'-3'-23'39'16,"3"23"-2"-16,-11-11 0 16,11 11-31-16,-17 8-2 15,6 6-1-15,0 6-2 16,-2 4 0-16,13-24-1 15,0 0 1-15,0 0-2 16,-22 63-2-16,22-63-18 0,0 0-14 16,0 0-1-16,1 54-1 15,-1-54 0-15</inkml:trace>
  <inkml:trace contextRef="#ctx0" brushRef="#br0" timeOffset="56831.5286">18714 17312 55 0,'-12'-2'36'16,"-2"3"-2"-16,14-1-3 16,-6 17-38-16,6-17-25 15,16 14-5-15,-1-12 3 0,11 4-2 16</inkml:trace>
  <inkml:trace contextRef="#ctx0" brushRef="#br0" timeOffset="57237.1338">18921 17554 61 0,'-16'14'40'16,"8"2"-1"-16,-6-9 1 15,13 11-36-15,-4-7-1 16,5 5 0-16,5 3-1 15,4 1 0-15,1-1-1 16,-10-19 0-16,13 14 0 16,11 1 0-16,-8-12-1 0,10-4 1 15,-6-12 0-15,8-5-1 16,-9-9 1-16,9-1-1 15,-7-5 0-15,0 3 0 16,-4 1 0-16,-1 9 0 16,-3 5 0-16,-2 7 0 15,-11 8 0-15,5 11 0 16,-7 9 0-16,-6 3 0 15,1 6 0-15,-1 2-1 16,3 1 0-16,-1-4-2 16,12-4-2-16,1-11-2 15,14-1-11-15,-7-16-9 16,21-4-10-16,-6-11-2 15,10-2 1-15</inkml:trace>
  <inkml:trace contextRef="#ctx0" brushRef="#br0" timeOffset="57798.741">19446 17529 56 0,'-16'2'38'15,"16"-2"-1"-15,-22 13 2 16,22-13-33-16,-14 22-2 16,8-5-1-16,0 3-1 15,1 3 1-15,1 3-2 16,4-26 1-16,0 0-1 15,0 0 0-15,0 49 0 16,4-34 0-16,-2-5 0 16,-2-10 0-16,0 0-1 0,17-10 0 15,-8-7 1-15,1-4-1 16,-6-5 0-16,7 4 1 15,-4 1-1-15,0-1 1 16,-2 4-1-16,1 5 0 16,-6 13 1-16,7-14-1 15,-7 14 0-15,0 0 1 16,0 0-1-16,13 10 1 15,-13-10-1-15,6 24 0 16,-1-13 1-16,2 0-1 16,1 1 0-16,4-4 1 15,0-2-1-15,3-4 1 16,0-2-1-16,2-4 1 15,-1 0 0-15,3-4-1 0,-2-4 1 16,-2-2 0-16,2-2 0 16,-4 2-1-16,2 2 0 15,-1-2 0-15,0 0 0 16,0 9 0-16,1 4 0 15,-2 8 0-15,-3 6 0 16,0 6 0-16,-6 6 0 16,-1 3-1-16,-1 4-1 15,-2-7-4-15,0-25-9 16,0 0-8-16,24 47-2 15,-14-44-9-15,12-17-8 16,5-14 0-16</inkml:trace>
  <inkml:trace contextRef="#ctx0" brushRef="#br0" timeOffset="58703.5526">20582 17484 44 0,'3'-18'36'16,"2"3"1"-16,-7 1-1 15,2 14-30-15,0 0-2 0,0 0-1 16,-19 25 2-16,8 4-1 16,-5 10-2-16,16-39 1 15,0 0-1-15,-30 72 1 16,30-72-1-16,-24 57 1 15,24-57-2-15,-20 53 1 16,20-53-1-16,-19 48 2 16,19-48-2-16,0 0 0 15,-1 28 2-15,1-28-2 16,11-18 0-16,5-12 0 15,2-22 0-15,10-9-3 16,-5-4 2-16,-1 7 0 16,-6 13-2-16,-4 9 1 15,-4 11 1-15,-1 10 0 0,-7 15 0 16,0 0 0-16,11 18 1 15,-6 9-1-15,1 8 0 16,3 6 0-16,3 7 0 16,-12-48 0-16,16 50 0 15,-16-50 0-15,27 49 0 16,-27-49 1-16,0 0-1 15,70 64 1-15,-35-54 0 16,9-7-1-16,-10-19 1 16,4-10 0-16,-14-12-1 15,1-3 1-15,-16-7-1 16,-1 6 0-16,-7 2-1 15,-4 3 0-15,1 8-2 16,-1 6-1-16,3 8-4 0,-5 4-6 16,18 17-10-16,-13-6-2 15,13 16-8-15,-13-16-5 16,29 22 0-16</inkml:trace>
  <inkml:trace contextRef="#ctx0" brushRef="#br0" timeOffset="58906.3552">21238 17470 71 0,'14'12'41'15,"-14"-12"-1"-15,2 15 0 16,-5-4-35-16,1 8-2 16,-1 4-2-16,0 6 1 15,-1 4-2-15,4-33 0 16,0 0-1-16,-5 54 0 0,5-54-4 15,0 0-14-15,5 52-8 16,-5-52-9-16,8 13-5 16,3-22 1-16</inkml:trace>
  <inkml:trace contextRef="#ctx0" brushRef="#br0" timeOffset="59077.9574">21391 17231 68 0,'-8'-19'41'0,"-10"-1"-1"16,18 20 1-16,-24-10-38 15,24 10-7-15,12-5-14 16,-12 5-16-16,24-12-5 16,-8 4-3-16,10 3 2 0</inkml:trace>
  <inkml:trace contextRef="#ctx0" brushRef="#br0" timeOffset="59483.5626">21602 17112 50 0,'0'0'40'0,"0"0"-3"16,0 0 2-16,-13 20-32 16,15 3-3-16,-2 10 0 15,3 7-2-15,-3 12 1 16,1 7-1-16,-4 5 1 15,0 4-2-15,3-68 0 16,-2 72 1-16,2-72-1 16,-7 70-1-16,7-70-5 15,-3 64-8-15,3-64-16 0,-3 50-7 16,3-50-2-16,1 26 0 15</inkml:trace>
  <inkml:trace contextRef="#ctx0" brushRef="#br0" timeOffset="59701.9653">21540 17629 52 0,'-22'-49'38'0,"15"14"-1"16,-12 6 3-16,15 5-28 15,-11 6-3-15,12 8-3 16,3 10-2-16,3-13 0 16,-3 13-2-16,21-2-1 15,1 2-1-15,2 4-1 16,9-4-1-16,0 0-1 15,8 2-2-15,-2-1-2 16,16 4-3-16,-10-7-10 0,23 10-8 16,-18-12-9-16,21 2-3 15,-10-5 3-15</inkml:trace>
  <inkml:trace contextRef="#ctx0" brushRef="#br0" timeOffset="60606.777">22107 17589 17 0,'-13'-2'35'15,"-3"-2"3"-15,16 4-1 16,-23-9-16-16,23 9-11 16,-15 7-3-16,10 7 0 15,-7 2-3-15,12-16 0 16,0 0-1-16,0 0-2 15,-21 63 1-15,21-63-2 16,0 0 1-16,-19 64 0 16,19-64 0-16,0 0 0 15,-15 53 0-15,15-53 0 16,0 0 0-16,0 0 2 15,7 24-2-15,-7-24 0 16,12-24 0-16,0-6 0 16,1-15 0-16,3 0 0 0,-3-4-1 15,2 10-2-15,-4 9 2 16,1 9 0-16,2 4 0 15,-3 7 0-15,3 4 0 16,6 1-1-16,0 7 1 16,1 0 0-16,3 2 0 15,1 1 0-15,4 2 0 16,1-2 0-16,2 0 0 15,-3 2 0-15,-2-2 0 16,0 0 0-16,-7-1 0 16,-5 2 0-16,-15-6 0 15,9 11 0-15,-9-11 0 16,-17 7 1-16,2-2-1 15,-8 1 0-15,-2 2 0 16,-5 2 0-16,-2 2 0 0,-1 5 1 16,0 4-1-16,33-21 1 15,0 0-1-15,0 0 0 16,-57 62 1-16,57-62-1 15,0 0 0-15,-18 47 0 16,18-47 1-16,0 0-2 16,0 0 1-16,43 36 1 15,-17-42-1-15,14-3 1 16,-4-15-1-16,5-4 1 15,-6-11-1-15,-5 1 1 16,-15 0-1-16,-3 13 0 16,-3 3 0-16,-2 5 0 15,-4 6 1-15,-3 11-1 16,0 0 0-16,1 13 0 0,-3 7 0 15,0 9 0-15,2-29-1 16,0 0 0-16,4 52 1 16,-4-52-2-16,0 0-3 15,19 47-2-15,13-26-9 16,-2-15-8-16,18-7-1 15,-4-19-3-15,17-10-8 16,-1-16-3-16</inkml:trace>
  <inkml:trace contextRef="#ctx0" brushRef="#br0" timeOffset="60856.3802">22989 17152 57 0,'0'0'40'15,"-18"17"-1"-15,11 6 1 16,-12 3-34-16,10 8-3 15,-4 5 1-15,3 11-1 16,-5 7 0-16,2 5-1 16,3 0-1-16,10-62 0 15,-14 60 1-15,14-60-1 16,-1 59-5-16,1-59-7 15,0 54-12-15,0-54-6 16,3 47-9-16,-3-47-2 16,-3 19-1-16</inkml:trace>
  <inkml:trace contextRef="#ctx0" brushRef="#br0" timeOffset="61059.1828">22753 17489 71 0,'-16'-3'42'16,"16"3"-1"-16,0 0-1 15,0 0-37-15,0 0-1 16,29 0-1-16,-6-1-1 16,5-1-2-16,5-2-2 15,-4-3-2-15,11 9-9 16,-12-9-11-16,19 7-9 15,-15-7-6-15,10 3 1 16</inkml:trace>
  <inkml:trace contextRef="#ctx0" brushRef="#br0" timeOffset="61511.5886">23075 17624 58 0,'0'11'40'16,"0"-11"-1"-16,11 6 2 16,1-5-36-16,9-4-1 15,2-8 0-15,4-3-1 16,0-4-1-16,-1-5-1 15,-1 0 0-15,-5 0 0 16,-5-3 0-16,-8 6 0 0,-5 3-1 16,-8 4 0-16,-5 2 1 15,-7 9-1-15,-3 7 1 16,-6 4 0-16,1 9 0 15,-4 9 0-15,2 4 1 16,28-31-1-16,0 0 0 16,-33 70 1-16,33-70-1 15,-7 49 0-15,7-49-1 16,0 0 0-16,29 50 2 15,13-34-4-15,17-12-4 16,6-16-6-16,27-7-6 16,-7-24-7-16,21-6-3 15,-17-17-6-15,-1 6-11 16,-10 0 3-16</inkml:trace>
  <inkml:trace contextRef="#ctx1" brushRef="#br1">5996 6494 0</inkml:trace>
  <inkml:trace contextRef="#ctx0" brushRef="#br1" timeOffset="99824.1558">984 782 63 0,'0'0'38'16,"0"0"-3"-16,0 0 2 15,0 0-27-15,0 0-4 16,0 0 0-16,0 0 2 16,0 0-5-16,0 0 0 0,0 0-1 15,0 0 0-15,0 0 0 16,0 0-1-16,0 0-1 15,-36 63 2-15,36-63-1 16,-5 75 0-16,3-49 0 16,-3 62 0-16,-3-2-1 15,6-3 2-15,2-83-2 16,0 65 1-16,0-65 1 15,0 0-3-15,0 0 2 16,0 0-1-16,0 0 2 16,0 0-1-16,0 0 0 15,42-80-2-15,-42 80 2 16,11-90 0-16,-11 90 0 15,10-90-1-15,-10 90 0 0,10-91 0 16,-10 91 0-16,11-74 1 16,-11 74-1-16,0 0 0 15,17-58-1-15,-17 58 2 16,0 0-1-16,0 0-1 15,0 0 1-15,62 37 0 16,-62-37 0-16,0 0 1 16,74 59 0-16,-74-59 0 15,63 28-2-15,-63-28 4 16,76 11-2-16,-76-11-1 15,80-16 2-15,-80 16-1 16,80-30-1-16,-80 30 1 16,69-38 1-16,-69 38-1 15,58-33-1-15,-58 33 1 0,0 0-1 16,57-8-2-16,-57 8 2 15,0 0 0-15,23 54-1 16,-23-54 0-16,7 67-1 16,-13-45-1-16,25 67-3 15,4 4-2-15,15-2-6 16,-38-91-13-16,45 68-13 15,-45-68 2-15,62 43 1 16,-62-43 0-16</inkml:trace>
  <inkml:trace contextRef="#ctx0" brushRef="#br1" timeOffset="100260.9614">2111 1241 77 0,'0'0'39'16,"0"0"-1"-16,20-60 3 0,-20 60-20 16,0 0-15-16,0 0-1 15,-28-53-2-15,28 53 2 16,0 0-2-16,-56 3 0 15,56-3-1-15,-42 34-1 16,7 3 0-16,11 8 0 16,6 0-1-16,18 1 1 15,-4-26-3-15,23 6 2 16,-19-26 0-16,0 0 0 15,48-1 2-15,-48 1-1 16,0 0 1-16,65-35-3 16,-65 35 2-16,0 0-2 15,58-61 1-15,-58 61-2 16,0 0 0-16,51-67-1 0,-51 67 2 15,0 0 1-15,0 0 0 16,21-35 1-16,-9 53-1 16,-4 27 2-16,-10 22-3 15,-15 1 3-15,-2 22-2 16,4 8-1-16,-8-3 0 15,1-19 0-15,-1-17 2 16,0-13-2-16,-3-12 1 16,2-12-2-16,-1-18-1 15,1-19-2-15,18-11-16 16,-11-20-16-16,23-11-4 15,-4-14 2-15,-2 71-3 16</inkml:trace>
  <inkml:trace contextRef="#ctx0" brushRef="#br1" timeOffset="100728.9674">2114 589 106 0,'0'0'41'0,"0"0"0"15,0 0-1-15,0 0-37 0,0 0-1 16,0 0-1-16,0 0 1 16,0 0-1-16,-29-53 0 15,29 53-1-15,0 0 0 16,0 0 0-16,47-15 1 15,-47 15 0-15,0 0 0 16,0 0 0-16,0 0 0 16,52 43 0-16,-52-43 1 15,0 0-2-15,14 58 2 16,-14-58-2-16,0 0 0 15,0 68 0-15,0-68 0 16,0 0 1-16,-5 56-2 16,5-56 1-16,0 0-2 15,0 0-2-15,0 0-2 16,0 0-10-16,66 20-21 0,-66-20-4 15,48-25-1-15,-48 25-1 16</inkml:trace>
  <inkml:trace contextRef="#ctx0" brushRef="#br1" timeOffset="100962.9704">2604 492 85 0,'0'0'40'0,"28"-57"0"15,-28 57 1-15,0 0-25 16,0 0-13-16,0 0 0 15,0 0-1-15,0 0 0 16,-51 79-1-16,51-79-1 16,-19 69 1-16,19-69-3 0,-14 80 1 15,14-80-7-15,0 76-16 16,0-76-16-16,5 69 0 15,-5-69-1-15,10 56 0 16</inkml:trace>
  <inkml:trace contextRef="#ctx0" brushRef="#br1" timeOffset="101134.5726">2581 807 114 0,'-31'-71'43'16,"31"71"0"-16,0 0 0 15,-20-65-39-15,20 65-2 16,0 0-4-16,16-55-6 15,-16 55-29-15,0 0-5 0,64-45-2 16,-64 45 0-16</inkml:trace>
  <inkml:trace contextRef="#ctx0" brushRef="#br1" timeOffset="102491.7899">7548 1396 77 0,'0'0'36'0,"32"-51"-1"15,-32 51 3-15,0 0-29 16,0 0 0-16,1-55-1 16,-1 55-1-16,0 0-1 15,0 0 0-15,-61-30-2 16,4 38-2-16,1 16 0 15,-15 11-1-15,4 18 1 16,-5 6-2-16,13 6 1 16,12-3-2-16,28-3 1 15,14-11 0-15,14-5-1 16,18-10-1-16,11-7-1 15,16-7-2-15,3-11-5 16,26-4-25-16,-16-16-3 0,13-2-1 16,-8-11-1-16</inkml:trace>
  <inkml:trace contextRef="#ctx0" brushRef="#br1" timeOffset="102834.9944">8011 1341 117 0,'0'0'39'15,"1"-60"1"-15,-1 60-10 16,-15-23-27-16,-16 27 0 16,1 22-1-16,-7 20-1 15,-3 14 0-15,5 12-2 16,7 10 1-16,5-1 0 15,18-6 0-15,13-11 0 0,13-13-1 16,12-18 2-16,12-12-1 16,4-21 0-16,9-15 1 15,0-15 0-15,-2-13 0 16,-9-9 0-16,-7-7 0 15,-9-5-1-15,-31 64 1 16,16-72-2-16,-16 72-1 16,7-67-1-16,-7 67-1 15,-13-61-2-15,13 61-12 16,-15-50-19-16,15 50-1 15,0 0 0-15,-38-51-1 16</inkml:trace>
  <inkml:trace contextRef="#ctx0" brushRef="#br1" timeOffset="103381.0014">8311 1725 107 0,'0'0'40'0,"-10"-6"0"15,23 3-1-15,2-4-38 16,8-2-1-16,6 3 0 0,4-1 0 16,1 4 1-16,1 3-1 15,-6 1 0-15,-4 6 0 16,-6 0 0-16,-5 6 1 15,-9 1 0-15,-7 8-1 16,-7 0 1-16,-5 2-1 16,-6-1 1-16,2-1-1 15,-1-3 2-15,4-7-3 16,5 0 1-16,10-12 0 15,0 0 1-15,19 5-1 16,6-8-1-16,2 2 1 16,2 0 0-16,-1 4 1 15,-1 3-1-15,-6 7 1 16,-11 3 0-16,-8 7 0 0,-14 1 0 15,-5 5 0-15,-6-2-1 16,-6 3 0-16,3-6-1 16,-1-8-4-16,10 5-8 15,-8-26-19-15,25 5-8 16,0-17 0-16,18-2-2 15</inkml:trace>
  <inkml:trace contextRef="#ctx0" brushRef="#br1" timeOffset="103864.6076">8856 1106 104 0,'-50'-21'40'0,"50"21"-1"16,0 0 0-16,0 0-35 15,0 0-3-15,0 0 0 16,0 0 0-16,0 0-1 15,0 0 2-15,0 0 0 0,51-48 0 16,-51 48 0-16,0 0 0 16,0 0 0-16,35 31 1 15,-35 9-1-15,-15 11-1 16,-6 15 1-16,-18 1-3 15,-7-12 1-15,4 3 0 16,18-11 0-16,29-25-1 16,13-12 0-16,17-8-1 15,10-12-2-15,13-2-7 16,-58 12-18-16,63-26-10 15,-63 26-2-15,75-27 0 16,-75 27 0-16</inkml:trace>
  <inkml:trace contextRef="#ctx0" brushRef="#br1" timeOffset="104098.6106">9237 1225 119 0,'0'0'44'16,"0"0"1"-16,0 0-3 16,0 0-41-16,0 0-1 15,0 0-5-15,55-30-20 16,-55 30-16-16,56-20-1 15,-56 20 0-15,65-6-2 16</inkml:trace>
  <inkml:trace contextRef="#ctx0" brushRef="#br2" timeOffset="163138.0471">3065 1391 76 0,'0'0'37'0,"9"-15"-1"16,-9 15 1-16,0 0-31 15,0 0 0-15,0 0-3 0,-1 16 0 16,1 3 0-16,-2 9-1 16,-2 8 0-16,2 4-1 15,-3 9 0-15,1 0 0 16,-2 3 0-16,-1-5 0 15,2 1-1-15,-2-10 1 16,4-5-2-16,-1-9 2 16,2-4-2-16,0-7 2 15,2-13 0-15,0 0-1 16,9-18 1-16,-1-5 0 15,-2-4 1-15,1-9-1 16,1-6 1-16,-1-5-1 16,1-5 0-16,-1 0 0 15,1 2 0-15,-8 50 0 0,0 0-1 16,12-68 2-16,-12 68-2 15,0 0 1-15,11-58 0 16,-11 34 0-16,11 9-1 16,-11 15 0-16,16 2 1 15,-10 14-2-15,5 11 1 16,-2 3 0-16,6 5 0 15,-1-3-1-15,4-4 2 16,3-6-1-16,6-8 1 16,6-10 0-16,2-15 0 15,6-11 0-15,1-10 0 16,-42 32 0-16,0 0 0 15,65-65 2-15,-65 65-2 16,0 0 1-16,61-68-1 0,-61 68 0 16,0 0 0-16,41-61 0 15,-30 59-1-15,-7 17-1 16,-8 16 0-16,-3 14 0 15,-1 12 0-15,-2 3-2 16,5 4 1-16,8-7-3 16,1-11 1-16,12-6-3 15,4-15-3-15,17 2-15 16,-8-11-15-16,11 1 0 15,-7-10 0-15,9 0 2 16</inkml:trace>
  <inkml:trace contextRef="#ctx0" brushRef="#br2" timeOffset="163730.8546">4054 1703 78 0,'0'0'37'0,"-7"-12"1"15,7 12 1-15,-11-14-26 16,-2 7-6-16,13 7-2 16,-21-8-1-16,9 10 0 15,-5 0-1-15,-3 12-1 16,-3 5 0-16,2 7-1 15,-1 5 0-15,-1 5-1 16,3 1 1-16,5-1-1 16,6-2 1-16,3-4-2 0,9-9 1 15,4-7 0-15,6-10 0 16,9-7 0-16,3-7 0 15,3-5 0-15,1-6 0 16,4-3 2-16,-4-3-2 16,1 1 1-16,-7-1 0 15,-2 5 0-15,-6 4-1 16,-2 3 1-16,-4 4-1 15,-9 11 0-15,0 0 0 16,11-3-1-16,-8 17 1 16,0 5-1-16,1 12 0 15,1 6 0-15,-2 11 1 16,2 9-1-16,0 1 1 15,-5 3-2-15,-3-2 2 0,-3-1-1 16,-5-9 2-16,-5 0-1 16,-4-10 0-16,-4-8 0 15,-5-8 1-15,-4-8-1 16,0-7 0-16,-2-13-1 15,5-6-1-15,4-12-2 16,8-5-2-16,2-24-7 16,22 10-26-16,-2-15 0 15,17 10-1-15,3-3 1 16</inkml:trace>
  <inkml:trace contextRef="#ctx0" brushRef="#br2" timeOffset="164323.6623">5005 1386 90 0,'-1'-47'39'0,"1"47"-1"15,0 0 2-15,0 0-32 16,0 0 0-16,0 0-3 15,-63-41 0-15,48 46 0 16,-36 5-2-16,-5 15 0 16,-10 2-2-16,5 15 1 15,0 6-1-15,8 8 0 16,9 0-1-16,22-4 0 0,9-4 0 15,12-5-1-15,5-6 0 16,10-6 0-16,11-7 1 16,8-2-2-16,8-11 0 15,9-14-1-15,9-4-3 16,-5-17-19-16,16 5-15 15,-10-11 0-15,5 1-1 16,-11-6 0-16</inkml:trace>
  <inkml:trace contextRef="#ctx0" brushRef="#br2" timeOffset="164900.8696">5428 1357 98 0,'0'0'39'0,"0"0"0"15,0 0 0-15,0 0-32 0,-37-46-1 16,37 46-3-16,-42 9 0 16,11 14-1-16,-13 9-1 15,5 13 1-15,0 5-1 16,10 18 1-16,2 4-1 15,9 0-1-15,11-4 1 16,8-3 0-16,9-11 0 16,9-9-2-16,11-10 2 15,10-18-1-15,6-16 1 16,6-16-1-16,4-14 1 15,-2-13 1-15,-2-11-1 16,-4-8 1-16,-11-2 0 16,-10 1-2-16,-16 1 0 15,-11 4 0-15,-14 9 0 0,-10 4 0 16,24 44 0-16,0 0-3 15,-80-60 0-15,80 60-3 16,0 0-19-16,-84-30-14 16,55 28-3-16,1 3 1 15,28-1-2-15</inkml:trace>
  <inkml:trace contextRef="#ctx0" brushRef="#br2" timeOffset="165727.6803">5809 1824 104 0,'0'0'39'16,"0"0"-1"-16,0 0-2 15,21-22-34-15,0 7 1 16,3-2-1-16,4 0 0 16,-1 1 0-16,0 3-2 0,-1 5 1 15,-4 3 0-15,-5 8 0 16,-8 5 0-16,-5 7-1 15,-5 7 0-15,-7 3 1 16,-6 6-1-16,-6 0 0 16,0 1 0-16,1-3 0 15,3-3-1-15,3-7 2 16,8-4-1-16,5-15-1 15,13 12 1-15,8-15 0 16,2 0 0-16,7 0 1 16,0-2-1-16,-1 4 1 15,-1 4 1-15,-8 5-1 16,-9 8 1-16,-9 9 0 15,-8 9 0-15,-11 2-1 0,-7 6 0 16,-7-2 0-16,-3 0-1 16,-2-4 0-16,3-7-1 15,7-6-1-15,2-17-3 16,13 3-12-16,-1-25-21 15,21-2-4-15,-3-16 0 16,13-4-2-16</inkml:trace>
  <inkml:trace contextRef="#ctx0" brushRef="#br2" timeOffset="325895.6344">3827 5498 48 0,'9'-17'35'16,"-4"-6"1"-16,1 3 0 16,-7-7-15-16,2 12-12 15,-12-10-1-15,2 15-2 16,-13-4-2-16,-2 12 0 15,-10 5-1-15,-9 13 0 16,-4 10-1-16,-8 12 0 16,-5 8 0-16,1 6 0 0,2 3-1 15,10 2 1-15,9-3-2 16,10-1 0-16,21-6 1 15,15-12-2-15,22-7-1 16,13-19-5-16,28 5-27 16,-3-19-4-16,15 2 0 15,-2-16-2-15</inkml:trace>
  <inkml:trace contextRef="#ctx0" brushRef="#br2" timeOffset="326285.6394">4220 5586 81 0,'-12'-4'38'16,"-10"0"-1"-16,1 12 2 15,-10 6-33-15,3 6 0 16,-5 8-2-16,4 3 0 15,0 2-1-15,7 5 0 16,8-4-1-16,9-3 1 16,11-11-2-16,11-9 0 15,13-13 0-15,9-9 0 16,6-8 1-16,2-9-2 15,1-5 1-15,-4-3-1 16,-7 7 1-16,-7 5 0 16,-10 5-1-16,-8 8 0 15,-12 11 0-15,0 12 0 0,-8 7 0 16,-1 3-1-16,-1 6-2 15,2 1-2-15,8 9-6 16,-5-19-25-16,22 7-4 16,0-18 1-16,14-2-2 15</inkml:trace>
  <inkml:trace contextRef="#ctx0" brushRef="#br2" timeOffset="326878.447">5632 5359 59 0,'0'0'38'0,"-26"-12"0"16,6 19 1-16,-19-9-18 15,5 16-12-15,-13 3-2 16,0 13-2-16,-3 4-1 15,4 10-1-15,0 5-1 16,10 3 0-16,11 2-1 16,9 1 1-16,12-3 0 0,15-4-1 15,11-6-1-15,11-5-1 16,14-5-3-16,5-13-6 15,18 1-27-15,-7-17-3 16,9-1 0-16,-8-14 1 16</inkml:trace>
  <inkml:trace contextRef="#ctx0" brushRef="#br2" timeOffset="327284.0522">6058 5399 97 0,'-11'-2'39'0,"-9"-5"1"16,8 11-3-16,-4 1-33 16,1 10 0-16,-4 6-1 15,0 9-1-15,-2 8 0 16,1 6-1-16,-3 4 0 15,7 6 0-15,0 0 0 16,8-5 0-16,10-3 2 16,9-8-2-16,9-10 0 15,11-11 1-15,9-12-2 16,6-17 1-16,5-10 0 15,4-10-2-15,-6-12 0 16,-2-5 0-16,-8-7 2 16,-8-3-3-16,-11 3 2 15,-12 2-1-15,-8 4-1 0,-13 3-1 16,-3 11-1-16,-8 3-1 15,3 22-6-15,-9-4-21 16,13 22-9-16,-3 0 2 16,14 15-2-16</inkml:trace>
  <inkml:trace contextRef="#ctx0" brushRef="#br2" timeOffset="327814.459">6420 5789 85 0,'0'0'38'0,"12"-8"0"15,14 3 2-15,-3-9-37 16,12 0 1-16,-1 3 0 15,1 3-1-15,-6 1-1 16,-5 6 0-16,-5 3 0 16,-7 10-1-16,-11-1 0 15,-8 8 0-15,-7 4-1 16,-1 1 2-16,-3 1 0 0,1 1-1 15,3-3 1-15,3-6-2 16,7 0 2-16,10-6-1 16,8-4 1-16,4-2-2 15,6 0 1-15,0 1-1 16,0-2 1-16,-2 6-1 15,-2 0 1-15,-6 3-1 16,-7 2 1-16,-6 2-1 16,-6 1 1-16,-3 4-1 15,-3 0-1-15,-4-3-1 16,-3 4-3-16,-6-14-9 15,13 11-24-15,-12-11-3 16,7 7 0-16,-3-13-1 16</inkml:trace>
  <inkml:trace contextRef="#ctx0" brushRef="#br2" timeOffset="329374.479">4036 9793 91 0,'-12'-9'36'16,"12"9"0"-16,0 0 1 15,16-6-33-15,2 0 0 16,6 2-2-16,8-4 1 15,4 0-1-15,5 0 0 16,3 0-1-16,-1-2 0 16,-2 4 0-16,-4 1 0 15,-8 10-1-15,-7 6 1 16,-12 11-1-16,-14 8 0 15,-13 13 1-15,-13 8-1 16,-9 8 1-16,-10 5 0 16,-8 3 2-16,-2-1-2 15,-1-3 1-15,5-6 0 0,10-12-1 16,8-8 0-16,10-6 0 15,16-12-1-15,13-6 0 16,20-11 0-16,13-8-1 16,11-4 0-16,10-6-1 15,10-3 0-15,1-6-3 16,9 4-6-16,-12-12-24 15,7 10-4-15,-15-8 1 16,6 11-1-16</inkml:trace>
  <inkml:trace contextRef="#ctx0" brushRef="#br2" timeOffset="329764.484">4689 10092 108 0,'0'0'38'0,"-13"8"0"16,10 4-7-16,3-12-27 15,-6 24 0-15,1-4-1 16,2 4 0-16,-3 4 0 16,-2 3-1-16,-1-2 0 15,2-1 0-15,-1-3 0 16,5-7-1-16,3-5 0 15,0-13-2-15,13-1 2 16,7-12 0-16,3-9-1 16,6-7 1-16,4-2-1 15,1-3 1-15,1-2-1 16,-4 2 2-16,-1 8-2 0,-8 7 0 15,-4 7 0-15,-6 8 0 16,-1 10 0-16,-3 5 0 16,-4 9-2-16,0 2 0 15,2 8-2-15,-2-1-3 16,9 11-10-16,-11-17-18 15,22 8-6-15,-6-12-1 16,13-3 0-16</inkml:trace>
  <inkml:trace contextRef="#ctx0" brushRef="#br2" timeOffset="330279.2906">6028 9705 98 0,'-23'-23'39'0,"0"9"0"15,-13-9-1-15,1 16-34 16,-3 2 1-16,1 16-2 15,-8 11-1-15,-2 16 1 16,-5 15-1-16,0 13 0 16,-2 6-1-16,6 4 1 15,9 3-2-15,10-3 0 16,16-8 0-16,18-9-1 15,19-13-2-15,18-19-2 16,24-5-3-16,2-29-20 16,26 7-11-16,-2-20-1 15,10-1 0-15,-10-11 1 16</inkml:trace>
  <inkml:trace contextRef="#ctx0" brushRef="#br2" timeOffset="330638.0952">6466 9812 95 0,'-9'-36'39'15,"5"12"0"-15,-7-4 0 16,8 12-34-16,-12 6 0 16,4 16 0-16,-8 6-1 15,-1 18 0-15,-6 7-2 16,-1 12 0-16,-2 6 0 15,7 5 0-15,5-3-1 16,7-1 0-16,12-5-1 16,8-11 1-16,16-12-1 0,9-14 1 15,14-15-1-15,1-12 0 16,7-16 1-16,-5-8-1 15,-4-11 1-15,-4-7 0 16,-11-2-1-16,-12-2 0 16,-12 3-1-16,-10 1 0 15,-11 8-2-15,-7 4-1 16,-3 10-1-16,-7 3-3 15,11 25-11-15,-13-9-12 16,17 20-9-16,-1-3 1 16,15 14-1-16,1-1 2 15</inkml:trace>
  <inkml:trace contextRef="#ctx0" brushRef="#br2" timeOffset="331230.9028">6727 10062 105 0,'0'0'39'0,"0"0"1"0,10 11-3 16,8-17-34-16,3 3-1 15,4-2 0-15,5 0-1 16,2 0 0-16,4 1 0 16,-1 1 0-16,-2 0-1 15,-5 3 1-15,-1 0 0 16,-6 5 0-16,-8 3-1 15,-9 6 1-15,-7 2 0 16,-11 6 0-16,-6 3 0 16,-4 4-1-16,-3 0 2 15,0-1-2-15,3-2-1 16,6-5 2-16,11-5-1 15,7-16 1-15,17 10-1 16,9-13 1-16,4-4-1 0,7-1 1 16,0 2 1-16,-4-1-1 15,-3 8 1-15,-11 7-1 16,-14 7 0-16,-10 7-2 15,-11 4 2-15,-11 3-2 16,-3-1 0-16,0 4-4 16,-6-9-1-16,14 9-15 15,-14-22-9-15,18 6-12 16,-6-11 1-16,14 5-2 15,-9-7 2-15</inkml:trace>
  <inkml:trace contextRef="#ctx0" brushRef="#br2" timeOffset="331901.7114">4296 11821 81 0,'-15'-8'40'15,"-18"1"-2"-15,-6 20 1 16,-17-1-34-16,0 15-1 15,-10 7 0-15,-1 11-1 16,1 5 1-16,4 9-3 16,7 0 2-16,16 1-3 15,15-5 2-15,15-3-1 16,23-8-2-16,12-11 0 15,23-4-4-15,9-19-3 16,22 5-18-16,0-22-14 16,10 0 1-16,-8-11-2 15,5 2 1-15</inkml:trace>
  <inkml:trace contextRef="#ctx0" brushRef="#br2" timeOffset="332322.9168">4589 12121 83 0,'-3'-15'40'16,"3"15"-2"-16,0 0 0 16,-13 6-33-16,4 6 1 15,2 12-2-15,-2 5-1 16,2 8 0-16,-3 0-1 15,6 3 0-15,4-2-1 16,4-4 1-16,8-9-1 16,6-6 0-16,8-15-1 0,5-6 1 15,5-11-1-15,6-9 0 16,-2-8 1-16,1-5-1 15,-4-6 0-15,-2 1 0 16,-6 2 0-16,-7 3 0 16,-5 8 1-16,-5 2-1 15,-7 13 0-15,-5 12 0 16,0 0 0-16,3 15 0 15,-7 7 0-15,-1 3 0 16,1 6-2-16,-2-1-2 16,9 7-2-16,-10-16-11 15,22 13-11-15,-15-16-12 16,16 1-1-16,-6-14-1 15,14-2 2-15</inkml:trace>
  <inkml:trace contextRef="#ctx0" brushRef="#br2" timeOffset="333227.7284">6221 11763 31 0,'10'-15'33'0,"-3"3"3"15,-10-1-1-15,3 13-14 16,-14-19-9-16,2 18-1 16,-18-7-2-16,1 12-1 15,-18-2-1-15,2 10 0 16,-12 5-2-16,-2 12 1 15,-2 4-2-15,0 10-2 16,4 4 1-16,7 6-2 16,9 2 1-16,15 7-3 0,11-5 2 15,15-4-3-15,12-3 1 16,16-11 0-16,17-9-2 15,12-14-2-15,18-5-5 16,2-31-12-16,26 3-17 16,-9-19 0-16,9 1-2 15,-9-12 1-15</inkml:trace>
  <inkml:trace contextRef="#ctx0" brushRef="#br2" timeOffset="333680.1342">6731 11737 68 0,'-10'-4'39'16,"-10"1"0"-16,3 10 3 15,-12 0-22-15,1 15-13 16,-8 6-2-16,2 9-3 16,0 7 1-16,0 9-1 15,2 0 0-15,6 4-2 16,8-4 2-16,12-5-3 15,9-6 2-15,16-11 0 16,9-14 0-16,10-13-1 16,14-12 1-16,9-16 0 15,2-11-1-15,2-9 1 0,-5-7-1 16,-7-4 1-16,-10-2-1 15,-13 1 0-15,-15 4 0 16,-16 5 0-16,-14 6-2 16,-7 3 0-16,-5 8-1 15,-5 4 0-15,2 15-3 16,-6-3-8-16,23 23-11 15,-10-11-10-15,20 16-3 16,-1-3-3-16,15 8 1 16</inkml:trace>
  <inkml:trace contextRef="#ctx0" brushRef="#br2" timeOffset="334350.9427">7017 11993 77 0,'-14'8'40'0,"3"-8"-1"16,11 0 1-16,0 0-33 15,20-9-5-15,3-3 0 16,9 1-1-16,1-1 0 16,6 2 1-16,0 0-1 15,-2 3 0-15,-2 3 0 16,-6 3 0-16,-6 2-1 15,-3 5 1-15,-7 3-1 16,-12 6 1-16,-8 6 0 16,-8 5-1-16,-9 3 1 15,-3 7 1-15,-7-3-1 0,3 3 0 16,-1-5 0-16,5-3 0 15,12-8 0-15,9-7-1 16,6-13 1-16,24 1-1 16,5-10 1-16,8-1-1 15,5-3 1-15,-1 3-1 16,-3 3 0-16,-6 8 1 15,-10 12-1-15,-15 10 1 16,-15 10-1-16,-13 7 1 16,-10 7-2-16,-6-1 1 15,-2 0-1-15,-4-7-2 16,9-2-2-16,-1-21-13 15,25 7-10-15,-9-24-13 16,19 1-1-16,5-21-2 16,10 3 3-16</inkml:trace>
  <inkml:trace contextRef="#ctx0" brushRef="#br2" timeOffset="335988.9638">4041 16236 32 0,'11'-15'37'0,"-11"15"1"16,0 0-2-16,0 0-30 15,1 14-1-15,-3 8-1 16,-3 6 0-16,0 13-1 15,0 12 0-15,-4 14-1 16,-2 8 0-16,2 1-2 16,-5 3 2-16,4 0-1 15,3-4-1-15,3-13-1 16,7-7-3-16,1-23-4 15,14-1-8-15,-8-29-20 16,15-3-3-16,-6-21 1 0</inkml:trace>
  <inkml:trace contextRef="#ctx0" brushRef="#br2" timeOffset="336238.567">3974 16269 45 0,'-14'-11'38'16,"14"11"1"-16,21-14-2 16,7 2-35-16,6-2 0 15,11-7 0-15,6 2-1 16,5-6 0-16,5 7-2 0,-2-4-3 15,3 15-6-15,-17-6-26 16,8 17-1-16,-22-3-1 16,-1 13 0-16</inkml:trace>
  <inkml:trace contextRef="#ctx0" brushRef="#br2" timeOffset="336441.3696">4125 16507 49 0,'-18'27'39'15,"2"-16"1"-15,17 4-2 16,-1-15-34-16,22 5-2 16,10-14-1-16,8-4-1 0,6-1-1 15,7-4-3-15,9 6-6 16,-9-12-26-16,17 11-3 15,-9-7 1-15,2 9-2 16</inkml:trace>
  <inkml:trace contextRef="#ctx0" brushRef="#br2" timeOffset="336893.7754">4696 16595 35 0,'6'10'36'15,"-6"-10"2"-15,32-1-1 16,-13-5-33-16,12-2-1 15,4-6 0-15,3 0-1 16,-5-1 0-16,3 0 0 16,-7-2-1-16,-5 4 0 15,-11-1 0-15,-6 1 0 16,-9 3-1-16,2 10 1 15,-27-15-1-15,3 9 0 16,-5 5 0-16,-4 3 1 16,-8 5 1-16,-2 8-1 15,0 9 1-15,-2 8 1 16,3 7-1-16,5 3 1 0,6 2-1 15,11-1 0-15,11-5 0 16,18-8-1-16,16-10-1 16,16-13-2-16,16-8-2 15,9-22-10-15,25 9-24 16,-6-19-1-16,14 6-3 15,-10-14 1-15</inkml:trace>
  <inkml:trace contextRef="#ctx0" brushRef="#br2" timeOffset="337439.7824">6071 16154 28 0,'-5'-18'37'16,"1"4"2"-16,-14-4-2 15,1 12-27-15,-18-4-3 16,3 12 0-16,-14 4 0 16,-1 17-3-16,-7 8 0 15,0 11-1-15,-1 10 1 16,4 11-2-16,3 2 1 15,11 7-2-15,10-4 1 16,18-7-2-16,15-7 1 16,17-10-2-16,19-9-3 0,11-16-2 15,26 2-12-15,-8-28-19 16,24 7-3-16,-11-16-2 15,9 7 1-15</inkml:trace>
  <inkml:trace contextRef="#ctx0" brushRef="#br2" timeOffset="337970.1892">6665 16237 33 0,'0'0'38'0,"-9"-21"0"16,9 21 1-16,-34-15-28 15,20 15-4-15,-12-3-1 16,3 12-3-16,-4 6-1 16,-1 6-1-16,-2 9 2 15,0 9-2-15,-1 9 1 16,5 9-1-16,2 1 2 15,4 1-2-15,10-2 2 16,7-2-2-16,9-7 0 16,13-6 1-16,10-10-2 15,8-9 0-15,9-11 0 16,7-11 0-16,5-9-1 0,-1-12 1 15,-1-13 0-15,-7-10 0 16,-6-8-1-16,-3-8 1 16,-10-2 0-16,-12-1 0 15,-11-3 0-15,-8 3 0 16,-7 9-1-16,-7 5 1 15,-6 11-2-15,-7 9 2 16,-2 13-2-16,-3 9 0 16,5 18-2-16,-2-6-9 15,19 27-15-15,-7-15-12 16,14 8 0-16,1-11-1 15</inkml:trace>
  <inkml:trace contextRef="#ctx0" brushRef="#br2" timeOffset="338750.1992">6945 16572 24 0,'0'0'37'0,"18"0"1"16,-7-10 0-16,10 12-25 16,-1-16-6-16,8 7-1 0,-2-3-2 15,5 4-1-15,1 0-1 16,-3 4 0-16,-1 3-1 15,-7 4 1-15,-3 4-1 16,-7 6 0-16,-8 4 0 16,-8 2 0-16,-5 3-1 15,-5 1 0-15,-4-5 0 16,1 2 0-16,-1-4 0 15,5-6 0-15,14-12 1 16,-12 11 0-16,12-11-1 16,16-4 2-16,1 0-1 15,4-1 0-15,2 3 0 16,2 2 1-16,-1 2 0 15,-4 5 0-15,-4 6 0 0,-6 3 0 16,-10 6-1-16,0 0 1 16,-9 2-2-16,0 1 1 15,-5-2-1-15,0-6 0 16,-2 2-2-16,3-8 0 15,3-1-2-15,-1-6 0 16,11-4-1-16,-10-2-5 16,10 2-12-16,1-12-13 15,-1 12-4-15,6-23 0 16,2 10 1-16</inkml:trace>
  <inkml:trace contextRef="#ctx0" brushRef="#br2" timeOffset="340903.0268">7535 18040 27 0,'0'0'38'16,"0"0"0"-16,0 0 0 0,0 0-29 15,0 0-2-15,0 0-1 16,0 0-1-16,-21 44 0 15,21-44-5-15,0 0 4 16,1 58-5-16,-1-58 2 16,0 57-2-16,0-57 0 15,-1 68 1-15,1-68 1 16,-1 73 1-16,1-73-1 15,4 69 1-15,-4-69 0 16,5 56 3-16,-5-56 0 16,3 43-3-16,-3-43 2 15,0 0-1-15,0 0-1 16,0 0 2-16,0 0-3 15,0 0-1-15,-5-44 1 0,5 44 0 16,-2-61-2-16,2 61-1 16,2-71 1-16,-2 71 0 15,7-77-1-15,-7 77 0 16,12-71 1-16,-12 71-1 15,19-63 2-15,-19 63 0 16,27-53-1-16,-27 53 0 16,30-43 0-16,-30 43-1 15,0 0 2-15,52-43-2 16,-52 43 1-16,0 0 1 15,57-17 1-15,-57 17 0 16,0 0-1-16,51 4-1 16,-51-4 2-16,0 0 0 15,0 0-1-15,49 39-2 0,-49-39 2 16,0 0-1-16,10 47 1 15,-10-47 0-15,0 0 0 16,-15 52-2-16,15-52 3 16,0 0-1-16,-38 50 0 15,38-50 0-15,0 0 0 16,-52 42 3-16,52-42-3 15,0 0 1-15,-49 24-1 16,49-24 0-16,0 0 1 16,0 0 1-16,0 0-2 15,0 0-1-15,0 0 1 16,0 0 0-16,0 0 0 15,0 0-1-15,0 0 1 16,20 41 1-16,-20-41-1 0,0 0-2 16,66 18 2-16,-66-18 2 15,0 0-2-15,59 30 1 16,-59-30-2-16,0 0 2 15,34 46-1-15,-34-46 0 16,0 0 1-16,-12 59-1 16,12-59 2-16,0 0 3 15,-56 59-3-15,56-59 0 16,-55 38 0-16,55-38 2 15,-65 30-1-15,65-30-2 16,-66 21 0-16,66-21-2 16,-61 8 1-16,61-8 0 15,-52-5 0-15,52 5-2 16,0 0 0-16,-47-22-2 15,47 22-1-15,0 0-8 0,0 0-16 16,0 0-10-16,0 0-4 16,0 0 2-16</inkml:trace>
  <inkml:trace contextRef="#ctx0" brushRef="#br2" timeOffset="341761.0378">8195 18317 41 0,'-47'13'37'0,"47"-13"1"16,0 0-12-16,0 0-19 16,0 0 0-16,0 0 1 15,0 0-1-15,0 0-2 16,0 0-2-16,0 0 1 15,0 0-3-15,57 15 1 16,-57-15 0-16,0 0-1 16,61-13-2-16,-61 13 1 15,0 0 1-15,59-19-1 16,-59 19 3-16,0 0-2 15,55-26-2-15,-55 26 2 16,0 0 0-16,0 0 0 16,42-45 1-16,-42 45-1 15,0 0-3-15,0 0 3 0,0 0-1 16,0 0 0-16,-37-44 0 15,37 44 1-15,0 0-1 16,-55-2 0-16,55 2 1 16,0 0 0-16,-65 10 0 15,65-10 0-15,0 0-1 16,-65 18 2-16,65-18-1 15,0 0 0-15,-56 28 0 16,56-28-1-16,0 0 1 16,-46 38 0-16,46-38 0 15,0 0-1-15,-32 44-1 16,32-44 2-16,0 0-1 15,-11 47 1-15,11-47-1 16,0 0 1-16,20 50 1 0,-20-50-1 16,0 0 2-16,54 37-3 15,-54-37-1-15,58 11-4 16,-58-11-9-16,74 0-13 15,-74 0-10-15,80-15-5 16,-80 15-2-16,91-30 1 16</inkml:trace>
  <inkml:trace contextRef="#ctx0" brushRef="#br2" timeOffset="342619.0487">9253 18012 30 0,'0'0'38'15,"0"0"0"-15,-9-46-1 16,9 46-21-16,0 0-4 15,0 0-5-15,0 0 1 16,-57-47-5-16,57 47 2 16,0 0-2-16,-48-13 1 15,48 13-3-15,0 0 1 16,-57 0 1-16,57 0-2 15,0 0 2-15,-62 22 0 16,62-22-1-16,0 0 0 16,-68 50 0-16,68-50 0 15,-41 43-1-15,41-43 0 16,-33 50 0-16,33-50-2 0,-21 55 2 15,21-55-1-15,-13 58 1 16,13-58-2-16,8 58 2 16,-8-58-3-16,27 50 0 15,-27-50 0-15,0 0-2 16,72 50-1-16,-72-50-4 15,66 20-10-15,-66-20-14 16,82 5-7-16,-82-5-1 16,86-11 1-16</inkml:trace>
  <inkml:trace contextRef="#ctx0" brushRef="#br2" timeOffset="343492.6599">9828 18011 30 0,'0'0'38'15,"0"0"0"-15,0 0 1 16,0 0-18-16,0 0-15 15,0 0-2-15,-7-43 1 16,7 43 1-16,0 0-2 16,0 0 0-16,-51-12 0 15,51 12 0-15,0 0-1 0,-59 1 0 16,59-1 0-16,-51 10-2 15,51-10-1-15,-56 22 2 16,56-22-1-16,-57 32-2 16,57-32 1-16,-59 42 0 15,59-42 0-15,-51 44 2 16,51-44-2-16,-43 53 0 15,43-53 0-15,-29 59 1 16,29-59 0-16,-9 56-1 16,9-56 0-16,11 51 0 15,-11-51 1-15,0 0 0 16,64 54 1-16,-64-54-3 15,64 16 1-15,-64-16 0 16,79 2 1-16,-79-2-1 0,84-16 0 16,-84 16 1-16,83-39-2 15,-83 39 3-15,78-54-2 16,-78 54 1-16,64-65-1 15,-64 65 2-15,45-70-4 16,-45 70 2-16,20-69 0 16,-20 69 0-16,-6-61-2 15,6 61 2-15,-30-49-1 16,30 49 0-16,0 0 1 15,-72-41-4-15,72 41 1 16,-54-4-5-16,54 4-10 16,-51 16-12-16,51-16-7 15,0 0-6-15,-52 35 0 16</inkml:trace>
  <inkml:trace contextRef="#ctx0" brushRef="#br2" timeOffset="344943.4786">10074 18289 34 0,'0'0'38'0,"0"0"2"15,0 0-2-15,0 0-16 0,-46-14-17 16,46 14-2-16,0 0 0 15,0 0 0-15,0 0-1 16,0 0-1-16,0 0 0 16,50-30-1-16,-50 30 2 15,0 0-1-15,0 0 1 16,65-20-1-16,-65 20 1 15,0 0 1-15,51-5-1 16,-51 5 0-16,0 0-1 16,46 2 0-16,-46-2-1 15,0 0-1-15,0 0 0 16,0 0-1-16,0 0 2 15,0 0 1-15,0 0-2 16,0 0 1-16,35 43 0 0,-35-43 1 16,0 0 0-16,0 0 0 15,0 0-1-15,-45 44-2 16,45-44 2-16,0 0 0 15,0 0 0-15,0 0 0 16,-60 43 0-16,60-43 0 16,0 0 1-16,0 0 1 15,0 0-2-15,-53 41 0 16,53-41 1-16,0 0 2 15,0 0-3-15,0 0 2 16,0 0-2-16,0 0 0 16,0 0 0-16,0 0-1 15,0 0 1-15,0 0-2 16,0 0 2-16,0 0 0 0,0 0 1 15,0 0-1-15,0 0 1 16,0 0 1-16,49 4-2 16,-49-4 2-16,0 0-2 15,0 0 0-15,60-10 0 16,-60 10 0-16,0 0 0 15,0 0-1-15,55 1 1 16,-55-1 0-16,0 0 1 16,0 0-3-16,0 0 2 15,0 0-2-15,37 45 3 16,-37-45 2-16,0 0-2 15,0 0 0-15,-7 44-2 16,7-44 4-16,0 0-2 16,0 0 1-16,-32 52-3 0,32-52 1 15,0 0-1-15,0 0 1 16,-58 47 1-16,58-47 0 15,0 0-1-15,-56 22 1 16,56-22 0-16,0 0 0 16,-55 11 0-16,55-11-1 15,0 0 1-15,-48 3 0 16,48-3-2-16,0 0 1 15,0 0 0-15,0 0 1 16,0 0-1-16,0 0 0 16,0 0-3-16,-40-39 3 15,40 39-3-15,0 0-2 16,0 0-6-16,0 0-15 15,0 0-10-15,0 0-6 16,0 0-1-16,0 0-1 0</inkml:trace>
  <inkml:trace contextRef="#ctx0" brushRef="#br3" timeOffset="385706.8012">8105 3458 65 0,'1'-12'35'16,"-5"-8"-1"-16,4 5 2 15,-7-13-23-15,7 5-6 16,-7-11 0-16,6 7-1 16,-5-1 0-16,1 5-2 15,-8 5 0-15,2 9-1 16,-11 6-1-16,-6 17 0 15,-10 9 0-15,-6 13 0 16,-12 8-1-16,-2 11 0 16,-3 4 1-16,3 3-2 15,5 1 1-15,7-6 0 0,14 0-1 16,12-4 0-16,18-7 0 15,15-6 0-15,13-6-2 16,16-5 1-16,14-3-2 16,9-10-2-16,9 0-3 15,-3-20-17-15,14 5-13 16,-11-14 0-16,4 4-1 15,-16-19 2-15</inkml:trace>
  <inkml:trace contextRef="#ctx0" brushRef="#br3" timeOffset="386143.6067">8460 3462 86 0,'-7'-23'35'0,"3"11"1"15,-5-6 1-15,5 7-29 16,-5-4-1-16,9 15-2 15,-10-15-1-15,10 15-1 16,-11-1-1-16,11 1 0 16,-15 23-1-16,7 3-1 15,-1 5 1-15,-3 10-1 16,2 9 0-16,-1 3 0 15,6 3 0-15,1 0 0 16,8-4 0-16,6-7-1 16,7-10 0-16,10-12 1 15,8-13 0-15,9-13 0 16,1-13 0-16,4-10-1 15,-1-14 2-15,-4-6-1 0,-1-6 0 16,-8-4 1-16,-11-3-1 16,-9 0 0-16,-11-1 0 15,-14 5 0-15,-9 5 0 16,-14 8 0-16,-8 11 0 15,-10 12-1-15,-1 16 0 16,-3 10-1-16,9 19-7 16,3-2-25-16,24 12-4 15,15-7 0-15,26 4-1 16</inkml:trace>
  <inkml:trace contextRef="#ctx0" brushRef="#br3" timeOffset="386783.215">8895 3787 94 0,'0'0'38'0,"0"0"0"0,0 0-1 16,33-27-35-16,-8 7 0 15,7-1-1-15,7 0 0 16,-1 0 0-16,-1 4 0 15,-1 6-1-15,-4 2 0 16,-4 7 1-16,-8 4-1 16,-4 7 1-16,-8 3-1 15,-4 4 1-15,-8 6 0 16,-4 0-1-16,-5 5 1 15,-4 0-1-15,0 1 0 16,-2 1 1-16,3-4-1 16,2-4 0-16,3-4 0 15,8-4 1-15,3-13-1 16,24 5 1-16,4-12 0 0,5 1-1 15,5-3 1-15,-1 4 0 16,-1 4 0-16,-5 7 0 16,-10 9-1-16,-12 12 1 15,-16 11 0-15,-11 4 0 16,-11 5 0-16,-5-2-1 15,-1-2 0-15,1-7-1 16,6-10-2-16,6-24-8 16,22-2-26-16,-1-25-3 15,20-7 0-15,2-18-1 16</inkml:trace>
  <inkml:trace contextRef="#ctx0" brushRef="#br3" timeOffset="387360.4224">9621 3224 106 0,'14'-2'39'16,"-6"-12"1"-16,12 12-5 16,-1-12-32-16,7 0-1 15,1 0 0-15,5 3 0 16,-2-1-1-16,-3 5 0 15,-3 4 0-15,-4 5-1 16,-20-2 1-16,9 29 0 16,-20-3-1-16,-11 9 1 0,-6 7 0 15,-4 3 0-15,-4 1 0 16,-3 0-1-16,6-4 1 15,6-5-1-15,9-7 0 16,7-7 0-16,8-6 0 16,13-8 0-16,10-7-1 15,7-3 1-15,7-4-2 16,7-3 0-16,4 0-6 15,-8-15-24-15,20 15-8 16,-13-14 0-16,6 13-1 16</inkml:trace>
  <inkml:trace contextRef="#ctx0" brushRef="#br3" timeOffset="387610.0256">10131 3293 112 0,'0'25'42'16,"0"-25"0"-16,24 10-1 15,2-15-39-15,9 2 0 16,3-2-1-16,6-3-2 15,6 0-1-15,-3-6-5 16,16 10-31-16,-17-15-3 16,4 12 0-16,-16-8-2 15</inkml:trace>
  <inkml:trace contextRef="#ctx0" brushRef="#br4" timeOffset="394364.9122">1489 3446 78 0,'4'-18'37'0,"-12"3"-1"15,8 15 1-15,-14-3-28 0,10 16-3 16,-4 2-2-16,4 9-3 16,-3 11 0-16,0 9-2 15,0 14 1-15,-1 9 0 16,0 11 0-16,-1 8 0 15,0 0 0-15,1-1 2 16,1-10-1-16,2-11 0 16,1-17 1-16,4-16 0 15,0-31 0-15,10-22-1 16,2-25 1-16,4-20-1 15,4-15 0-15,1-12 1 16,1-15-2-16,0-6 1 16,-2 3-1-16,1 11 1 15,-6 14-1-15,-3 17 1 0,-3 19 0 16,-4 22-1-16,-5 29 0 15,5 30 0-15,-7 27 0 16,1 19 0-16,1 18 0 16,6 11 0-16,3 8 0 15,14 3-1-15,4-9 1 16,14-13 0-16,7-14 0 15,7-15 1-15,5-22 0 16,-2-13 0-16,-4-25 0 16,-4-15 1-16,-7-21 0 15,-9-14-1-15,-7-17 1 16,-9-9-1-16,-8-12 0 15,-3-5-1-15,-5-6 0 16,-2-1-1-16,-1 11-1 0,-2 6 0 16,-1 19-4-16,-4 7-5 15,18 33-25-15,-13 7-4 16,11 28 2-16,-5 6-2 15</inkml:trace>
  <inkml:trace contextRef="#ctx0" brushRef="#br4" timeOffset="394817.3179">2596 3818 93 0,'-25'0'37'0,"-8"-5"1"16,5 16 0-16,-9 7-34 16,7 9 1-16,-2 9-1 15,10 6-1-15,0 9 0 16,10 5-1-16,6-1 0 15,11-6-1-15,5-6 1 16,12-11-1-16,3-11 0 16,9-14 0-16,4-15 1 15,3-13-1-15,-2-11 0 16,-1-9 0-16,-3-5 0 15,-6-3 0-15,-2-2 0 16,-9 7-1-16,-5 5 1 16,-4 10-1-16,-4 11 0 15,-5 18-1-15,0 0 1 0,0 22-1 16,-1 6-1-16,-1 7-1 15,5 4-1-15,0-4-2 16,13 4-7-16,-7-22-24 16,19-3-2-16,1-28 0 15,9-6-2-15</inkml:trace>
  <inkml:trace contextRef="#ctx0" brushRef="#br4" timeOffset="403959.0352">1477 4723 56 0,'4'-12'35'16,"-5"-5"1"-16,1 17 0 16,-5-23-18-16,5 23-9 15,-10-1-1-15,5 13-3 16,-8 4-1-16,3 12-2 15,-4 7 0-15,-1 10-1 16,0 6 0-16,-1 7 0 16,1 2 1-16,2 0-2 15,2-6 2-15,3-8-2 16,1-7 1-16,4-9-1 15,-1-9 1-15,5-7-1 16,-1-14 1-16,8-12-1 16,-1-12 0-16,2-8 1 0,2-12-2 15,0-9 2-15,3-9-1 16,0-8 1-16,2 0-1 15,2 1 0-15,-1 8 1 16,-2 9-2-16,-1 10 1 16,0 14 0-16,0 16 0 15,-2 17 0-15,0 14 0 16,-2 15 0-16,3 12 0 15,2 6 0-15,5 5 0 16,5 4 1-16,4-1 0 16,5-7-2-16,3-6 2 15,6-9-1-15,-1-12 2 16,-1-10-2-16,0-15 1 15,-5-17 1-15,-2-15-2 0,-3-16 2 16,-5-14-1-16,-4-12 1 16,-4-10-3-16,-4-3 2 15,-4 3-2-15,-8 8-1 16,2 11-1-16,-10 13-4 15,7 30-10-15,-15 4-21 16,14 17 0-16,-8 26-1 16,13 8-1-16</inkml:trace>
  <inkml:trace contextRef="#ctx0" brushRef="#br4" timeOffset="404427.0412">2464 4940 87 0,'-21'6'38'0,"-12"-4"-1"15,6 13 1-15,-11-1-31 16,9 11 0-16,-9 1-1 16,10 6-2-16,-1 0 1 15,12 1-2-15,2-3 0 16,14-5-2-16,8-7 1 15,9-10-2-15,14-8 0 16,7-6 0-16,6-7-1 0,1-7 2 16,1-2-2-16,-2-2 2 15,-3 1-2-15,-6 2 2 16,-9 4-2-16,-10 7 2 15,-4-1 0-15,-11 11-2 16,0 0 1-16,0 0 0 16,7 14 1-16,-11 1-2 15,2 4 0-15,-1-2-2 16,9 4-1-16,-3-9-6 15,20 9-17-15,-10-20-12 16,17 1 0-16,-5-15-2 16,12-3 1-16</inkml:trace>
  <inkml:trace contextRef="#ctx0" brushRef="#br4" timeOffset="404973.0481">3028 4525 18 0,'0'0'26'0,"0"0"-5"16,-11-2 0-16,11 2 0 16,0 0-1-16,0 0-1 15,0 0-5-15,0 0-4 16,0 0-4-16,0 0-3 15,0 0-1-15,0 0-1 16,-11 5-1-16,11-5 0 16,0 0 0-16,0 0 0 15,0 0 1-15,0 0 1 16,0 0 0-16,0 0 0 15,-7 13 0-15,7-13 1 16,-4 20 0-16,3-4 0 0,-1 3-1 16,1 7 0-16,-3-2-1 15,4 7 1-15,-3-2-2 16,2 0 0-16,1-3-3 15,-4-10-4-15,12 6-26 16,-8-22-3-16,0 15-1 16,0-15-1-16</inkml:trace>
  <inkml:trace contextRef="#ctx0" brushRef="#br4" timeOffset="405160.2506">2893 4563 100 0,'0'0'40'0,"0"0"2"0,-2 24-3 15,2-24-34-15,9 18-2 16,5-9-1-16,5 0-2 16,4-1-1-16,4-9-6 15,15 6-30-15,-9-15-2 16,9 5-2-16,-5-12-1 15</inkml:trace>
  <inkml:trace contextRef="#ctx0" brushRef="#br4" timeOffset="409263.1032">3152 3382 74 0,'10'-14'37'0,"-5"-4"-1"16,-5 18 1-16,8-22-29 15,-8 22-2-15,0 0-1 16,0 0-1-16,0 14 0 0,-4 3-1 15,0 5 0-15,-2 7-1 16,0 3 0-16,0 9-1 16,-1 1 1-16,0 7-2 15,1-1 1-15,-3-2-2 16,7 3-2-16,-6-10-3 15,11 7-10-15,-4-23-22 16,9-2 0-16,-8-21-2 16,18 2 2-16</inkml:trace>
  <inkml:trace contextRef="#ctx0" brushRef="#br4" timeOffset="409465.9058">3034 3552 104 0,'-28'3'39'16,"12"12"2"-16,-1-10-3 15,17-5-35-15,14 7 0 16,15-10-1-16,11-6-2 16,13-2 0-16,9-2-3 15,3-10-6-15,7 11-28 16,-11-5-3-16,1 11 0 15,-16-3-3-15</inkml:trace>
  <inkml:trace contextRef="#ctx0" brushRef="#br2" timeOffset="416532.7964">3883 3489 67 0,'0'0'38'16,"3"-12"-3"-16,-3 12 3 16,0 0-28-16,-2 19-3 0,-7-4-1 15,3 12-3-15,-7 9 0 16,0 12-1-16,-5 11 1 15,-2 15-2-15,-3 10 1 16,0 6 0-16,-2 5-1 16,6-2-1-16,0-10 1 15,9-11-2-15,3-15 1 16,7-21 0-16,6-22 0 15,6-23 1-15,9-22 0 16,2-19 0-16,3-20 1 16,2-10-1-16,-2-14 1 15,2-7-1-15,-7-3 0 16,-1 3-1-16,-4 7 1 15,-6 13-1-15,-3 17 0 0,-3 12 1 16,-4 12-1-16,-3 14 1 16,3 26-1-16,0 0 0 15,8 37 1-15,1 6-1 16,6 13 0-16,8 11-1 15,3 10 2-15,10 9-2 16,5 1 1-16,1-6 0 16,4-5 0-16,-2-10 0 15,-1-14 0-15,-4-13 0 16,-6-14 1-16,-3-17 0 15,-7-18 1-15,-2-16-2 16,-7-17 2-16,-4-10-1 16,-4-12 0-16,-3-7-1 15,-3-9 0-15,-1 1 0 0,-2 4 0 16,-1 9 0-16,2 12-2 15,-2 9-1-15,1 17-4 16,-4 3-10-16,7 26-20 16,4 11-3-16,5 17 0 15,-5-3-1-15</inkml:trace>
  <inkml:trace contextRef="#ctx0" brushRef="#br2" timeOffset="417094.4036">4915 3955 85 0,'3'-11'37'15,"-12"-8"0"-15,9 19-1 16,-34-14-27-16,14 16-3 16,-11-2-2-16,2 8 0 15,-6 4-1-15,0 9 0 16,-2 8-1-16,3 6 1 0,1 4-1 15,5 1 0-15,3 2-1 16,7-3 0-16,6-5 0 16,11-5 0-16,8-11 0 15,13-8-1-15,8-16 1 16,11-8-1-16,5-10 1 15,3-6 0-15,2-8 0 16,-5 1-1-16,-2 0 1 16,-10 7 0-16,-7 5-1 15,-10 10 1-15,-15 15-1 16,0 0-1-16,-6 31 1 15,-7-2-1-15,2 8-1 16,-3 1 0-16,4 8-3 16,1-14-8-16,18 13-24 0,-5-21-3 15,13 4-1-15,-2-15-1 16</inkml:trace>
  <inkml:trace contextRef="#ctx0" brushRef="#br2" timeOffset="417718.4116">5078 4404 88 0,'-3'-14'38'16,"13"8"0"-16,-4-12 0 15,11 7-32-15,-4-4-1 16,6 4-1-16,-1-3-1 15,-1 5 0-15,-2 1-2 16,1 4 1-16,-6 4-1 16,-10 0 0-16,12 8 0 15,-10 4 0-15,-2 1-1 16,-1 3 0-16,-5 3 1 0,0 2-2 15,-5 3 1-15,-1 2-1 16,-3 0 2-16,2-2-2 16,-3-2 2-16,3 0-1 15,2-6 1-15,1-3 0 16,10-13 0-16,-4 15 0 15,4-15 0-15,18-1 0 16,1-6 0-16,0 0 0 16,5-1 0-16,0 1 0 15,1 0-1-15,-4 1 1 16,0 2-2-16,-3 4 0 15,-2 4-1-15,-4-1-1 16,2 4-1-16,-4-6-2 16,7 8-11-16,-17-9-20 0,21-7-4 15,-15-6 2-15,6 3-3 16</inkml:trace>
  <inkml:trace contextRef="#ctx0" brushRef="#br2" timeOffset="418576.4226">6003 3508 74 0,'1'-17'38'15,"-9"-9"-2"-15,3 9 3 16,-15-5-30-16,6 13 0 16,-11-4-2-16,1 14-2 15,-10 7 1-15,-1 11-3 16,-12 8 1-16,-1 14-1 15,-4 10 0-15,0 9-1 16,2 8 0-16,11 5-1 16,5 6 0-16,11-2 0 15,17-2-1-15,17-6 0 16,15-9-1-16,15-9 0 0,10-11-1 15,6-11-1-15,9-12 0 16,-3-12-2-16,6-7-5 16,-15-24-23-16,11 3-5 15,-12-22 0-15,6 1-2 16</inkml:trace>
  <inkml:trace contextRef="#ctx0" brushRef="#br2" timeOffset="419060.0287">6498 3514 66 0,'0'0'38'16,"0"-20"-1"-16,0 20 0 16,-15-17-19-16,15 17-8 15,-34 3-2-15,10 12-3 16,-10 2 0-16,-2 13-2 15,-4 7 0-15,2 13-2 16,-2 6 2-16,6 8-2 16,5 2 0-16,10 0 0 15,12 0 0-15,11-7 0 16,13-6 0-16,12-14 0 15,13-13-1-15,6-17 1 0,7-15 0 16,2-17-1-16,1-17 1 16,1-13 0-16,-5-12 0 15,-7-6-1-15,-7-7 1 16,-9 3-1-16,-7 0 0 15,-9 7-1-15,-13 7-1 16,-10 13 1-16,-9 13-2 16,-10 16 0-16,-4 16-3 15,-10 3-7-15,12 29-23 16,-11-7-2-16,14 20-1 15,1-8-1-15</inkml:trace>
  <inkml:trace contextRef="#ctx0" brushRef="#br2" timeOffset="419699.637">6724 4034 97 0,'-2'12'39'0,"2"-12"0"16,10-7-1-16,9-6-34 15,11-4 0-15,5-2-1 16,5 3 0-16,1-3-1 16,-1 5 0-16,-5 6-1 15,-5 5 0-15,-10 3 1 16,-8 14-2-16,-11 4 1 15,-8 4-1-15,-7 5 1 16,-6 5-1-16,-3-1 0 16,-4 4 0-16,0-3 0 15,2-1 0-15,5-6 0 16,7-4 0-16,4-6 0 0,9-15 0 15,18 13 1-15,6-17-1 16,9-5 0-16,8-1 1 16,-1-1 0-16,1 1 0 15,-7 5 1-15,-5 9-1 16,-14 7 1-16,-11 11 0 15,-20 7-1-15,-8 5-1 16,-9 4 1-16,-6-1-1 16,-1-3-1-16,2-6-1 15,5-9-1-15,5-15-6 16,28-4-19-16,-16-21-12 15,29-4 0-15,-4-18-2 16,14-3-2-16</inkml:trace>
  <inkml:trace contextRef="#ctx0" brushRef="#br2" timeOffset="431805.3922">3522 7849 77 0,'10'-12'35'15,"-5"-1"-1"-15,-5 13 2 16,7-17-31-16,-7 17 0 16,0 0-1-16,0 0 0 15,2 12 0-15,-7 9 0 16,-2 5-3-16,-1 11 1 15,-4 5-2-15,-2 10 1 16,-1 3-1-16,-3 7 0 16,-2-4 1-16,4 0-1 15,-3-5 1-15,7-11-1 0,0-9 1 16,7-10 0-16,5-23 1 15,0 0-1-15,13-20 1 16,0-12-1-16,4-13 1 16,2-9 0-16,2-9 0 15,1-4-1-15,0-7 0 16,-2-2 1-16,1 1-1 15,-1 3 0-15,0 8-1 16,-2 8 0-16,1 7 1 16,-1 10-1-16,3 9 0 15,-2 10 1-15,4 11-1 16,1 8 1-16,2 9-1 15,3 8 1-15,-2 9-1 16,2 10 1-16,-1 10-1 0,-1 9 1 16,-4 8-2-16,-1 7 1 15,-7 6 0-15,-3 0-1 16,-4-1 1-16,-4-2-2 15,1-7 0-15,-4-9-1 16,3-7-1-16,-4-15-3 16,7-2-6-16,-7-32-20 15,1 10-5-15,-6-23 0 16,5-5-1-16</inkml:trace>
  <inkml:trace contextRef="#ctx0" brushRef="#br2" timeOffset="431961.3942">3740 8112 105 0,'-43'-10'40'16,"-2"-2"0"-16,17 11-5 0,7-6-29 15,21 7-2-15,0 0-2 16,35-19-2-16,14 10-2 16,11-9-4-16,24 8-20 15,-1-10-12-15,14 10-1 16,-8-2-1-16,2 9 0 15</inkml:trace>
  <inkml:trace contextRef="#ctx0" brushRef="#br2" timeOffset="432569.802">4633 8004 97 0,'-23'-7'39'16,"-12"0"1"-16,4 9-1 15,-12 7-33-15,7 7-1 16,-2 2-1-16,7 8-2 15,3 2 1-15,7 2-2 16,7 0 0-16,10-1-1 16,9-5 0-16,8-6 0 15,9-7 0-15,7-5 0 16,5-7 0-16,5-5 0 15,3-6 0-15,-3-6 0 0,-2-6 0 16,2-3 1-16,-6-2-1 16,-4 1 1-16,-3-2-1 15,-8 3 1-15,-2 4-1 16,-4 6 0-16,-2 5 0 15,-10 12 0-15,11 3-1 16,-10 16 1-16,-2 11 0 16,-2 12-1-16,-5 12 0 15,-2 15 1-15,-2 13 0 16,-4 4-1-16,-4 5 1 15,-4-2 1-15,0-5 1 16,-2-5 0-16,-2-11 0 16,2-15 0-16,-2-16 0 15,1-12-1-15,2-17 0 0,2-12-2 16,2-11-2-16,-1-15-1 15,8-5-4-15,-3-21-14 16,12 1-17-16,-3-15-2 16,15 5-1-16,-4-5 0 15</inkml:trace>
  <inkml:trace contextRef="#ctx0" brushRef="#br2" timeOffset="433240.6106">5204 8352 92 0,'11'-4'38'16,"-11"4"2"-16,14-8-2 15,-14 8-35-15,19-13 1 16,-4 5-2-16,9 1-1 16,3 0 1-16,1 0-2 15,-3 1 1-15,2 3 0 16,-7 3 0-16,-5 4 0 15,-7 7-1-15,-9 5 1 16,-11 4 0-16,-5 6 1 16,-5 1-1-16,-6 5 1 15,-1-3-1-15,-1 3 1 0,4-9 0 16,4-1 0-16,3-6-1 15,9-2 0-15,10-14 0 16,-3 10 0-16,16-12 0 16,7-5-1-16,6-2 0 15,7-4-1-15,2 2-1 16,0-5-6-16,9 17-17 15,-15-11-17-15,3 12 0 16,-14-6-1-16,5 11 0 16</inkml:trace>
  <inkml:trace contextRef="#ctx0" brushRef="#br2" timeOffset="434129.822">6599 7611 86 0,'-5'-26'37'0,"0"16"1"15,-12-7 0-15,11 4-31 0,-21-1-1 16,3 7-1-16,-10 3-2 16,-4 8 1-16,-11 10 0 15,-5 13-1-15,-9 13 0 16,-2 12 0-16,-1 12-1 15,0 13 0-15,5 2-1 16,6 5 0-16,16-2 0 16,16-5-1-16,20-7 0 15,17-8-1-15,22-11 1 16,21-14-2-16,21-9 0 15,12-9-1-15,14-8-2 16,0-16-7-16,24-1-26 16,-17-17-2-16,5 1-1 15,-19-15 0-15</inkml:trace>
  <inkml:trace contextRef="#ctx0" brushRef="#br2" timeOffset="434519.827">7210 7681 96 0,'-19'-30'40'0,"1"16"0"16,-13 2 0-16,4 21-33 16,-15 6-1-16,0 14-2 15,-6 9 0-15,-1 10-1 16,1 7-1-16,2 11 0 15,7 3-1-15,9-2 0 16,14-1 0-16,14-5-1 0,16-8 0 16,17-7-1-16,18-13 1 15,17-17-1-15,13-14 1 16,10-15 0-16,1-15 1 15,4-15 0-15,-9-12 0 16,-12-10 0-16,-15-5 0 16,-19-5 0-16,-19-1-1 15,-20 2 0-15,-18 5-2 16,-14 6 0-16,-13 15 0 15,-7 11-1-15,-3 16 0 16,-4 11-2-16,13 20-7 16,-5-1-23-16,28 18-5 15,6-4 0-15,24 6-2 16</inkml:trace>
  <inkml:trace contextRef="#ctx0" brushRef="#br2" timeOffset="435143.835">7688 8183 98 0,'-12'2'40'15,"12"-2"1"-15,0 0-2 16,33-8-36-16,-5 1-1 15,8 0-1-15,4 0 0 16,6-1 0-16,2 4-1 16,-4 1 0-16,-7 6 1 15,-5 3-1-15,-14 5 1 16,-12 6-1-16,-14 4 1 15,-9 3 1-15,-9 0-1 0,-4 3 0 16,-1-4 0-16,4-2 0 16,7-4 0-16,8-3-1 15,12-14 0-15,17 11 0 16,8-10 0-16,9 2 1 15,2-2-1-15,-3 4 2 16,-4 4-1-16,-8 3 1 16,-14 5-1-16,-12 6 1 15,-14 1 0-15,-12 4-1 16,-9-1-1-16,-4 0-1 15,1-3-2-15,0-11-7 16,15 9-8-16,-2-21-22 16,18 1-4-16,2-16 1 15,15-4-1-15</inkml:trace>
  <inkml:trace contextRef="#ctx0" brushRef="#br5" timeOffset="446360.3787">8498 13899 16 0,'0'0'33'15,"10"-16"0"-15,-10 16 2 0,-4-22-21 16,4 22-3-16,-18-15-2 15,18 15 0-15,-35-12-2 16,13 10 0-16,-9-3-3 16,0 9 0-16,-9-1 0 15,2 10-1-15,-3 4 0 16,-3 8 0-16,-4 7-2 15,3 5 0-15,2 4 0 16,6 2-1-16,4 1 0 16,10 0 0-16,9-5-1 15,14-2 1-15,17-6-1 16,10-7 0-16,19-1-4 15,3-14-7-15,27 7-25 0,-1-12-1 16,11 0-2-16,-5-9 2 16</inkml:trace>
  <inkml:trace contextRef="#ctx0" brushRef="#br5" timeOffset="446765.984">9026 13947 34 0,'-14'-12'36'0,"1"2"2"16,-6 0-3-16,4 9-16 15,-13-6-11-15,7 10-1 0,-8 0-1 16,3 8-2-16,-6 4-1 15,3 12 0-15,-1 2-1 16,6 9-1-16,2 0 0 16,5 6 0-16,9-3-1 15,9 1 0-15,13-4 0 16,10-8 0-16,9-11 0 15,12-8 0-15,6-11 1 16,8-12-1-16,-1-9 2 16,-3-9-2-16,-5-5 1 15,-6-7 0-15,-12-2 0 16,-11 0-1-16,-14 4-1 15,-8 2 0-15,-13 7-2 16,-6 1-1-16,-3 11-2 16,-10-2-22-16,14 17-9 0,-8-1-2 15,17 10 0-15</inkml:trace>
  <inkml:trace contextRef="#ctx0" brushRef="#br5" timeOffset="447311.991">9276 14188 68 0,'-11'3'40'15,"11"-3"-2"-15,0 0 1 16,11 0-36-16,9-4-1 15,8-2 0-15,5-1 0 16,4 1-1-16,-1-1 0 16,1 1-1-16,-4 1 1 15,-7 5-1-15,-6 3 1 16,-9 6-1-16,-14 2 1 15,-6 8-1-15,-10 2 1 16,-4 3 0-16,-5 0 0 16,4 0-1-16,1-4 0 15,6-1 1-15,8-8-1 0,9-11 0 16,16 8 0-16,3-10 0 15,8-2 0-15,1 1 0 16,-3-1 1-16,3 3-1 16,-8 6 0-16,-8 3 1 15,-9 6-1-15,-9 4 0 16,-9 6 0-16,-5 0 1 15,-4 3-2-15,-1-4-2 16,5 1-2-16,-6-16-14 16,16 10-20-16,-2-16-1 15,12-2 0-15,13-12 0 16</inkml:trace>
  <inkml:trace contextRef="#ctx0" brushRef="#br5" timeOffset="447826.7976">9664 13876 70 0,'0'0'41'15,"0"0"-2"-15,10-12 2 16,6 3-36-16,10-4-2 15,5-3 0-15,1 5-1 16,-1 0 0-16,0 6-1 16,-5 5 0-16,-9 8-1 15,-9 8 1-15,-9 7 0 16,-10 6 0-16,-8 5 0 15,-4 5 0-15,-5 1 0 16,-1-3 0-16,4-3-1 16,4-4 1-16,12-6-2 0,9-5 1 15,10-11-2-15,17-5-1 16,4-14-10-16,18 5-27 15,-2-15 1-15,11 4-4 16,-7-12 2-16</inkml:trace>
  <inkml:trace contextRef="#ctx0" brushRef="#br5" timeOffset="448092.001">10124 13910 83 0,'0'0'44'0,"-8"17"-1"16,8-17-1-16,19-3-33 15,0-1-7-15,6-4-1 16,10-2-3-16,-1-7-5 16,16 8-32-16,-10-10-3 15,7 7 0-15,-8-8-1 16</inkml:trace>
  <inkml:trace contextRef="#ctx0" brushRef="#br5" timeOffset="458949.7402">1141 13754 50 0,'7'-15'32'0,"-7"15"3"15,-2-12-8-15,2 12-19 16,0 0-1-16,-1 14-2 15,-8-4-1-15,6 15 0 16,-9 0-2-16,3 14 1 16,-10 5-2-16,3 12 2 15,-9 6-1-15,0 6-1 16,-3-4 0-16,4 1 0 0,2-11 0 15,1-6-1-15,6-8 0 16,7-13 0-16,5-13 1 16,3-14 0-16,17-14 0 15,-1-11 0-15,6-12 1 16,6-7 0-16,-1-11-1 15,2-7 1-15,0-4-1 16,-1-1 1-16,-2 2-1 16,-5 7 0-16,-3 7 0 15,-3 6-1-15,-1 9 0 16,-2 10 1-16,-1 7-1 16,0 6 1-16,2 9 0 15,1 3-1-15,1 4 1 16,2 7-1-16,-1 4 1 0,4 11-1 15,-3 3 0-15,2 9 0 16,-3 6-1-16,-4 4 1 16,-1 6-1-16,-6 0-2 15,-1 4 0-15,-2-4-1 16,-1-1-1-16,-6-11-4 15,13 7-28-15,-12-20-1 16,8 0-1-16,-5-16 3 16</inkml:trace>
  <inkml:trace contextRef="#ctx0" brushRef="#br5" timeOffset="459136.9426">1247 14138 72 0,'-30'-5'39'0,"12"10"-2"0,1-5 1 16,17 0-33-16,0 0-3 15,17 1-2-15,14-9-3 16,4-18-5-16,20 6-28 16,3-16 1-16,13-2-3 15,-2-13 1-15</inkml:trace>
  <inkml:trace contextRef="#ctx0" brushRef="#br5" timeOffset="459355.3454">1800 13657 71 0,'-21'38'39'0,"-7"-2"-2"0,8 14 1 16,-4 3-33-16,7 8 0 15,2 2-3-15,5 1-2 16,9 0-2-16,2-11-5 15,20 4-30-15,-9-14 0 16,11 0-2-16,-1-17 0 16</inkml:trace>
  <inkml:trace contextRef="#ctx0" brushRef="#br5" timeOffset="460072.9546">1991 13506 73 0,'-15'-4'38'0,"15"4"-2"16,0 0 0-16,0 0-32 16,16-11-2-16,2 5 0 15,4-2-1-15,5 0-1 16,3-3 1-16,3 4-1 15,-3 1 1-15,-3 3-1 16,-7 4 0-16,-7 5 1 16,-10 5-1-16,-8 6 0 15,-9 4 0-15,-7 4 1 16,-3 0-1-16,-3 3 0 0,3-4 0 15,4-3 0-15,5-1 0 16,10-10 0-16,5-10 0 16,14 11 0-16,3-13-1 15,6 1 1-15,0-1 1 16,1 3 0-16,-1-1 0 15,-5 4 1-15,-8 2-1 16,-5 8 1-16,-6 5 0 16,-7 2-1-16,-7 6 0 15,-5 4 0-15,-3 0 0 16,-4 3-1-16,4-4-1 15,1-6-1-15,7 0-3 16,3-17-5-16,12-7-28 16,12-2 0-16,12-10-1 0,3-19-1 15</inkml:trace>
  <inkml:trace contextRef="#ctx0" brushRef="#br5" timeOffset="460353.7582">2562 13450 62 0,'-10'15'36'16,"10"-15"1"-16,-10 26 0 15,-5-9-30-15,8 9-1 0,-3 9-3 16,1 7 0-16,-4 3-2 16,0 4 1-16,2 2-3 15,0-5-2-15,7 2-6 16,-7-15-28-16,13-3 2 15,-3-19-3-15,1-11 2 16</inkml:trace>
  <inkml:trace contextRef="#ctx0" brushRef="#br5" timeOffset="460525.3604">2417 13659 87 0,'-28'-6'40'16,"12"14"0"-16,-2-7 1 15,17 12-34-15,1-13-3 0,19 12-1 16,13-12-4-16,12-13-4 15,19 5-30-15,-3-14-6 16,12 4 0-16,1-14-2 16</inkml:trace>
  <inkml:trace contextRef="#ctx0" brushRef="#br5" timeOffset="545310.5016">8319 14825 7 0,'0'0'28'16,"0"0"2"-16,14-5-10 15,-16-9-6-15,2 14 0 16,6-18-5-16,-6 18-1 16,10-27 0-16,-10 27 1 15,8-27-2-15,-8 27 0 16,-7-24-1-16,7 24-1 15,-24-24 0-15,2 18-1 16,-9-6-1-16,-8 6 1 16,-3 1-2-16,-5 3 1 15,-3 4 0-15,4 8-1 0,-1 7 0 16,0 13-1-16,6 8 0 15,4 9-2-15,4 7 1 16,9 3-1-16,4 2 1 16,13 0-2-16,12-8 2 15,11-12-2-15,20-9-1 16,11-15-2-16,24-5-7 15,1-19-28-15,19-1 0 16,-1-16-1-16,5 3 1 16</inkml:trace>
  <inkml:trace contextRef="#ctx0" brushRef="#br5" timeOffset="545778.5076">8837 14843 37 0,'8'-17'36'0,"-7"7"2"15,-8-3 0-15,7 13-30 16,-32-6-1-16,10 13 1 15,-13 1-3-15,4 6 0 16,-8 6-2-16,5 4 0 16,-3 1-1-16,10 6 0 15,4-2 0-15,9 6 0 16,8 1-1-16,11-1 0 15,10-1-1-15,13-3 1 0,9-5-1 16,9-5 0-16,8-12 0 16,2-9 0-16,2-9 0 15,-2-12 0-15,-3-7 1 16,-4-13-1-16,-9-6 0 15,-5-5 0-15,-11-1 0 16,-11-1 0-16,-8 0 0 16,-9 3 0-16,-5 9-2 15,-11 9 0-15,-3 12-1 16,-7 6-1-16,5 27-13 15,-5-5-22-15,9 14-1 16,-2 3-1-16,14 4 2 16</inkml:trace>
  <inkml:trace contextRef="#ctx0" brushRef="#br5" timeOffset="546340.1148">9263 14990 62 0,'-15'8'40'0,"13"2"0"16,2-10 0-16,21 0-36 0,-1-4-1 16,5-1 0-16,8-3-1 15,2 3-1-15,-2 1 0 16,-3 1 0-16,-5 3-1 15,-3 5 1-15,-9 3 0 16,-7 5-1-16,-9-1 0 16,-6 5 1-16,-2-1-1 15,-4 0 1-15,-1 1-2 16,-2 0 2-16,3-4-2 15,1-1 1-15,6-2 0 16,8-10-1-16,0 0 1 16,0 0-1-16,23 2 1 15,-2-7 0-15,2-1 0 16,2 0 0-16,0 0 0 0,-3 3 1 15,-3 3-1-15,-8 8 1 16,-7 8-1-16,-8 6 0 16,-5 4 1-16,-5 4-1 15,-7 3 0-15,-3 1 0 16,2-1-1-16,-1-10-2 15,7-1-2-15,-3-21-26 16,19-1-8-16,3-13-3 16,17-8 2-16</inkml:trace>
  <inkml:trace contextRef="#ctx0" brushRef="#br5" timeOffset="546917.3222">9832 14680 75 0,'-10'-3'42'0,"10"3"-1"15,0 0 1-15,11-16-38 16,8 6-2-16,4-1 1 15,6 2-2-15,0-1 0 16,3 1 0-16,-3 2-1 16,-3 0 0-16,-4 4 0 15,-7 2 0-15,-3 5 1 16,-12-4-1-16,-2 19 0 15,-13-1 0-15,-2 4 0 16,-6 4 0-16,-6 1 0 16,0 0 0-16,0 1-1 15,2-4 1-15,9-1-1 0,5-8 1 16,12-3-1-16,11-7 2 15,9-5-1-15,11-2-1 16,2-7-2-16,9 3-5 16,-12-5-32-16,14 0-1 15,-6-6-2-15,0 8 3 16</inkml:trace>
  <inkml:trace contextRef="#ctx0" brushRef="#br5" timeOffset="547151.3252">10345 14676 90 0,'0'0'43'0,"0"0"1"15,15 5-2-15,4-6-40 16,2-2-2-16,7-3-2 16,8 12-28-16,-6-17-13 15,8 5 1-15,-1-8-2 16</inkml:trace>
  <inkml:trace contextRef="#ctx0" brushRef="#br5" timeOffset="555810.9057">851 14846 36 0,'8'-13'34'0,"-8"13"2"16,11-17-2-16,-11 17-28 15,0 0-1-15,-6 16-2 16,-7 2 0-16,3 13-1 16,-9 4 1-16,3 10-3 15,-4 5 2-15,2 7-2 16,-2 0 1-16,7 1 0 15,3-2 0-15,2-8 0 16,2-6-1-16,6-8 2 16,0-9-1-16,2-9 0 15,-2-16 1-15,7-12 0 16,-2-14-1-16,3-10 1 15,-2-11 0-15,3-8 0 16,-2-7-1-16,1-7 0 0,-2 0 0 16,3 2 0-16,0 8 0 15,2 3 1-15,-2 9-1 16,6 9 0-16,0 7 0 15,5 11 0-15,4 8 0 16,4 10-1-16,6 9 0 16,3 8 1-16,2 10-1 15,3 11-1-15,-1 12 1 16,1 9-1-16,-6 12 0 15,-5 7 1-15,-5 2-1 16,-4 2-1-16,-8-4 1 16,0-8 0-16,-3-10-1 15,-4-17-3-15,7-10-5 16,-14-31-13-16,17-3-12 0,-15-22-2 15,3 0 0-15,-14-15 1 16</inkml:trace>
  <inkml:trace contextRef="#ctx0" brushRef="#br5" timeOffset="555982.5079">1006 15188 60 0,'-58'-1'37'0,"16"9"-2"16,3-9-6-16,20 10-20 16,19-9-5-16,0 0-1 15,37-23-2-15,10-5-2 16,13-5-2-16,8-14-3 15,13 4-10-15,-3-18-19 16,7 8 0-16,-13-5 0 16,-3 12-1-16</inkml:trace>
  <inkml:trace contextRef="#ctx0" brushRef="#br5" timeOffset="556232.1111">1573 14651 60 0,'-15'3'37'16,"15"-3"0"-16,0 0 0 15,-3 13-31-15,0 2-1 16,9 10 0-16,-7 12-2 16,3 12-1-16,-6 9-1 15,1 9-1-15,-2 7 0 16,0 1-1-16,0-3-1 15,3-11-1-15,7-6-2 0,2-22-6 16,15-3-26-16,1-24 0 16,15-5-2-16,-3-23 0 15</inkml:trace>
  <inkml:trace contextRef="#ctx0" brushRef="#br5" timeOffset="556965.3205">1877 14627 65 0,'-16'0'37'0,"16"0"-1"16,-4-13-2-16,4 13-31 15,16-23-1-15,0 10-1 16,5-1 1-16,0 2-1 15,2 1 0-15,1 4-1 16,-1 2 0-16,-4 3 0 16,-4 5 0-16,-3 4 0 15,-12-7 1-15,10 18-1 16,-10-8 1-16,-3 2-1 15,-4-1 1-15,-2 1 0 16,4 0-1-16,5-12 0 16,-13 17 0-16,13-17 0 15,-5 10-1-15,5-10 1 16,11 7 0-16,-11-7-1 0,21 2 1 15,-11 0 0-15,2 0 0 16,-1 1 1-16,-2 4-1 16,-3 4 2-16,0 1-1 15,-4 6 0-15,-6 2-1 16,-1 5 1-16,-5-2-1 15,-3 0-1-15,1-1 0 16,2-6-1-16,1-5 0 16,9-11-1-16,0 0-1 15,2-11-3-15,16-2-4 16,-4-19-17-16,15 10-6 15,-4-13-2-15,7 9 2 16</inkml:trace>
  <inkml:trace contextRef="#ctx0" brushRef="#br5" timeOffset="557199.3235">2314 14526 9 0,'2'-10'31'0,"-2"10"1"16,5-19 2-16,-5 19-13 16,0 0-5-16,0 0-6 15,0 0-2-15,0 0-1 16,4 22-1-16,-4 2-2 15,-4 5-1-15,1 8-1 16,-1 5-2-16,-2 3 0 16,1 0-2-16,-1-5-3 15,1 3-1-15,-2-20-17 16,13 2-13-16,-7-13-3 15,1-12 3-15</inkml:trace>
  <inkml:trace contextRef="#ctx0" brushRef="#br5" timeOffset="557355.3255">2292 14642 59 0,'0'0'39'0,"-25"-17"-2"16,25 17 1-16,0 0-27 16,1 11-5-16,16-10-3 15,16-5-5-15,20 2-32 16,3-19-3-16,18-2-2 15,1-10-2-15</inkml:trace>
  <inkml:trace contextRef="#ctx0" brushRef="#br5" timeOffset="563829.4085">11657 14138 43 0,'3'-20'37'0,"-3"20"1"15,-8-20 0-15,8 20-26 16,-20-18-4-16,6 12-3 15,-5-2 0-15,-3 9-1 16,-7 3-1-16,-4 8-1 16,-5 9 0-16,-2 10 0 15,-4 7 0-15,-2 8 0 16,1 4-1-16,5 2 1 15,4 0-2-15,9-3 1 0,9-5-1 16,10-3 0-16,17-9-1 16,13-4 0-16,19-5-3 15,8-11-2-15,19 9-11 16,-1-19-24-16,16 3 2 15,-3-13-2-15,3 2 2 16</inkml:trace>
  <inkml:trace contextRef="#ctx0" brushRef="#br5" timeOffset="564313.0146">12112 14240 29 0,'10'-12'34'0,"0"1"1"16,-3-3 0-16,-7 14-24 16,2-16-3-16,-2 16 0 15,0 0-1-15,-17-6 0 16,-2 8-2-16,0 6-1 15,-5 4 0-15,1 9-1 16,-7 3 0-16,3 9-1 16,-2 3 0-16,5 7 0 15,2-1 0-15,8 1-1 16,7-1 0-16,9-5 0 15,10-6-1-15,10-8 0 16,10-7-1-16,11-8 1 0,6-10 0 16,1-7 0-16,2-11 0 15,-5-9 0-15,-1-10 0 16,-7-5 0-16,-5-8 0 15,-11-3 0-15,-8-4 0 16,-7 2-1-16,-8 1 0 16,-6 12 1-16,-9 12-1 15,-10 11-2-15,-4 17 0 16,-7 10-1-16,2 22-9 15,-10-1-25-15,19 14 0 16,-2-4-2-16,18 4 1 16</inkml:trace>
  <inkml:trace contextRef="#ctx0" brushRef="#br5" timeOffset="564890.222">12384 14538 70 0,'0'0'41'16,"-19"7"-2"-16,19-7 1 15,0 0-37-15,0 0-2 16,0 0 0-16,20 7 0 16,-6-7-1-16,6 0 0 0,2-2 0 15,-2 2 0-15,1-1 0 16,-1 1 0-16,-1 1 0 15,-2 1 0-15,-2 0 0 16,-15-2 0-16,15 8 0 16,-15-8 1-16,3 15-1 15,-3-15 0-15,-10 20 0 16,2-8 0-16,-4 3 1 15,-2 3-1-15,0 0 0 16,2 0 0-16,-2-1 0 16,10-4 0-16,0-2 1 15,4-11-1-15,16 9 0 16,-1-10 0-16,5-1-1 15,1-4 2-15,1 2 0 0,-3 2 0 16,-6 2-1-16,-2 5 0 16,-11-5 1-16,1 20-1 15,-11-1 0-15,-5-1-1 16,-5 4 0-16,-3-2-2 15,3 3-1-15,-3-20-14 16,14 9-22-16,-1-17 0 16,10 5-1-16,11-33 2 15</inkml:trace>
  <inkml:trace contextRef="#ctx0" brushRef="#br5" timeOffset="565327.0277">12839 14033 70 0,'0'0'41'0,"0"0"-1"15,11 9 1-15,-9-22-35 16,19 7-2-16,2-3-1 15,3 0-1-15,3 1 0 0,0-2-1 16,0 1 0-16,-6 3 0 16,-4 7-1-16,-6 7 0 15,-12 6 0-15,-5 5 0 16,-10 7-1-16,-4 6 1 15,-8 1-1-15,1 3 0 16,-4-1 0-16,4-3 0 16,6-4 1-16,8-6 0 15,9-6-2-15,2-16-1 16,27 16-4-16,-10-25-28 15,20 3-4-15,-5-11-1 16,12 3 0-16</inkml:trace>
  <inkml:trace contextRef="#ctx0" brushRef="#br5" timeOffset="565561.0307">13317 14071 85 0,'0'0'42'0,"10"-6"-2"16,12 4 0-16,0-10-36 15,6 2-2-15,0 0-3 16,0-3-4-16,16 8-31 15,-17-10-5-15,10 6 2 16,-8-7-3-16</inkml:trace>
  <inkml:trace contextRef="#ctx0" brushRef="#br2" timeOffset="571052.3011">3337 14211 38 0,'0'0'33'16,"0"0"2"-16,0 0-1 15,-27 7-31-15,16 13 1 16,-9 5 1-16,2 17 1 15,-9 9-1-15,0 14 0 16,-7 8-2-16,-1 10 1 16,-5 2-2-16,4 2 0 15,-1-11-1-15,8-9-1 16,4-17-1-16,6-11 1 15,11-20 1-15,8-19-2 16,12-23 1-16,9-18 3 16,9-22-1-16,8-11 1 15,3-15 0-15,5-11-1 16,-2-5 1-16,-3 1 0 0,-2 2 0 15,-5 12-2-15,-5 14 1 16,-7 14-1-16,-7 14 0 16,-5 15 1-16,-1 12-1 15,-9 21 0-15,19 3 0 16,-6 15-1-16,0 11 0 15,7 11-1-15,3 11 1 16,5 12-1-16,1 15 1 16,0 7-1-16,-5 7-2 15,-2 4 1-15,-5 2-1 16,-9-2-1-16,-3-6-1 15,-9-13-2-15,3-5-7 16,-17-27-25-16,9-6 1 16,-7-29-2-16,16-10 1 0</inkml:trace>
  <inkml:trace contextRef="#ctx0" brushRef="#br2" timeOffset="571223.9033">3284 14627 76 0,'-37'-7'39'0,"14"14"-1"16,3-5-2-16,11 8-32 15,9-10-3-15,27 4 0 16,7-12-3-16,10-6-1 16,17-2-4-16,-2-19-8 15,16 10-22-15,-8-13 0 16,5 8-2-16,-12-7 0 15</inkml:trace>
  <inkml:trace contextRef="#ctx0" brushRef="#br2" timeOffset="571754.3101">3928 14067 53 0,'9'-17'38'0,"-9"17"1"15,0 0-2-15,12 9-27 16,-16 5-3-16,8 22-2 15,-10 8-1-15,5 19-1 16,-6 14 0-16,-4 17-2 0,-4 7 0 16,-4 6-2-16,-1-1 0 15,0-3 0-15,3-13-1 16,3-15-1-16,13-16-3 15,1-30-7-15,24-10-26 16,-1-26 0-16,17-5-2 16,-6-21 0-16</inkml:trace>
  <inkml:trace contextRef="#ctx0" brushRef="#br2" timeOffset="573173.9283">4089 14954 34 0,'0'0'37'16,"6"-13"-1"-16,-1 1 1 16,15-1-31-16,-5-4-2 15,8 1-1-15,2-4-1 16,6 3 2-16,-2 2-2 15,1 3 0-15,-3 3-1 16,-4 7 3-16,-3 4-2 16,-7 8-1-16,-6 5 0 15,-7 6-2-15,-7 8 2 16,-6 3-1-16,-7 4 1 15,-3 1-2-15,-3 2 3 16,2-3 0-16,0-5-1 16,5-3 1-16,5-9 0 0,9-3 0 15,5-16 0-15,14 12-1 16,7-19 1-16,6 0-1 15,4-3-1-15,3-3 0 16,3 1-2-16,-2-3-2 16,4 15-12-16,-14-11-23 15,8 13-1-15,-15-5-1 16,4 7 0-16</inkml:trace>
  <inkml:trace contextRef="#ctx0" brushRef="#br2" timeOffset="577042.7778">5246 14206 39 0,'5'-20'36'15,"-1"4"2"-15,-8-5-2 16,3 8-29-16,-17-6 1 0,1 12 2 15,-16-3-3-15,0 11-1 16,-12 0-1-16,-4 9-1 16,-4 6-1-16,-2 7-1 15,2 6 0-15,2 8-1 16,6 7 0-16,7 10 0 15,7 6 0-15,13 2 0 16,9 4-1-16,11 0 0 16,12-6-2-16,11-5 2 15,14-10-3-15,7-15 1 16,14-13-6-16,3-21-8 15,18 2-22-15,-2-18-2 16,11-5 0-16,-4-15 0 16</inkml:trace>
  <inkml:trace contextRef="#ctx0" brushRef="#br2" timeOffset="577432.7828">5705 14131 60 0,'-12'1'39'0,"-11"-5"0"16,7 10 1-16,-12 1-35 16,5 8 0-16,-10 5-1 15,2 11 1-15,-7 8-2 16,1 12 0-16,1 8-1 15,2 4 1-15,5 4-1 0,10 1 0 16,8-6-3-16,16-4 2 16,15-13-2-16,12-13 1 15,16-17 0-15,11-15 1 16,8-17-1-16,6-17 0 15,-1-13 1-15,-8-11-1 16,-8-9 1-16,-11-3-1 16,-16-1 0-16,-15 3-2 15,-17 8 1-15,-17 1-3 16,-7 13 0-16,-10 3-2 15,1 27-12-15,-12-1-21 16,11 19-2-16,-3 3 0 16,17 13 1-16</inkml:trace>
  <inkml:trace contextRef="#ctx0" brushRef="#br2" timeOffset="590973.7565">5897 14738 62 0,'-11'-11'36'0,"11"11"1"16,-5-15-13-16,5 15-16 16,11-12-1-16,5 9-2 15,-3-6-2-15,9 4 0 16,3-2-1-16,-1 2-1 15,2 2-1-15,-4 1 1 16,-3 3 0-16,-6 1-1 16,-13-2 1-16,7 14 0 15,-14-4-1-15,-3 2 1 0,-5 1 0 16,-2-1-1-16,1 3 0 15,5-2 0-15,2 0-1 16,7-1 0-16,10-1 0 16,10-2 0-16,6-1 0 15,5-1 1-15,3-2-1 16,2-1 1-16,-2 0 1 15,-6 1-2-15,-11 5 3 16,-10 5-2-16,-16 5 1 16,-13 7 0-16,-11 3 0 15,-8 4-1-15,-4-2 1 16,-1 0 0-16,8-7-3 15,7-11-2-15,27-2-34 16,6-12-2-16,15-23-2 0,11-5-1 16</inkml:trace>
  <inkml:trace contextRef="#ctx0" brushRef="#br4" timeOffset="594639.8035">4998 13868 22 0,'-1'-11'31'0,"1"11"2"0,-22-25-10 16,22 25-7-16,-29-18-2 15,20 15-2-15,-16-7-4 16,10 10-1-16,-9-1-1 15,2 10-1-15,-7 5-2 16,-1 11 0-16,-6 4-2 16,2 14 1-16,0 5-1 15,0 10 0-15,-1 5 0 16,5 9 0-16,4 1 0 15,4 10 0-15,5 4 0 16,9 2 0-16,1 3-2 16,10 4 0-16,9-5 0 15,6-2 0-15,13-6-1 16,8-8-1-16,12-9-2 0,3-16-7 15,19 1-25-15,-6-20-1 16,7-2-2-16,-6-15 0 16</inkml:trace>
  <inkml:trace contextRef="#ctx0" brushRef="#br4" timeOffset="595310.612">6325 13820 42 0,'-10'-11'36'15,"5"-5"0"-15,6 4 0 16,-1-6-20-16,0 18-11 15,21-19-1-15,1 21-1 16,-2 4 1-16,12 15-1 16,-3 9-1-16,4 17 0 15,-2 12-1-15,0 14 0 0,-7 11-1 16,-7 13 0-16,-11 8 1 15,-12 3-1-15,-12 4-2 16,-7-3 0-16,-8-6 0 16,-4-8 0-16,-4-10-3 15,-2-21-4-15,14-6-30 16,-4-23 0-16,12-11-1 15,-1-19 1-15</inkml:trace>
  <inkml:trace contextRef="#ctx0" brushRef="#br4" timeOffset="595981.4207">6656 14793 46 0,'0'0'39'0,"10"-11"0"16,13-1-1-16,-3-8-32 15,14 3 1-15,1-5-2 16,3 7-1-16,-5 2-3 16,0 5 0-16,-9 6 0 15,-10 7-1-15,-7 7 0 16,-11 8 0-16,-8 4 0 15,-7 6-1-15,-5-1 1 16,0 1 0-16,-1-4 0 16,7-2-1-16,6-3 2 0,6-8-2 15,6-13 2-15,22 11-1 16,6-12 1-16,8-2-1 15,5 0 1-15,-1 2 0 16,-3 4 0-16,-1 2 0 16,-9 7 0-16,-13 10 1 15,-17 4-1-15,-8 8 0 16,-15 1 0-16,-5 7 0 15,-6-3-1-15,-2-3-2 16,6-6-3-16,-3-23-22 16,21 1-12-16,4-20-3 15,20-10 0-15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35:34.34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843 1418 32 0,'2'-13'29'0,"-13"-2"3"15,11 15-3-15,-7-12-15 16,7 12-2-16,-11-10-1 15,11 10 0-15,0 0-4 16,-10-8 0-16,-4 13-3 16,5 7 0-16,-1 10-2 15,10 5 0-15,-1 13-1 16,0 6-1-16,-5 13 1 15,-2 6 0-15,0 6-2 0,-2-2 2 16,2-5-1-16,2-4 0 16,-1-10 0-16,3-13 2 15,3-12-2-15,1-25 2 16,8-14-1-16,-1-21 0 15,8-14 1-15,-1-10-1 16,2-11 2-16,0-9-2 16,-16 79 1-16,10-87 0 15,-10 87 0-15,10-82 0 16,-10 82-1-16,7-73 1 15,-7 73 0-15,6-54-1 16,-6 54 0-16,12-35-1 16,-9 17 0-16,-3 18 0 15,9 6 0-15,2 10-1 0,6 13 1 16,4-1-1-16,8-2 2 15,8-19-2-15,6-12 2 16,5-7 0-16,-48 12 0 16,53-22 1-16,-53 22-1 15,55-27 1-15,-55 27-1 16,51-30 1-16,-51 30-1 15,0 0 0-15,85-38 0 16,-61 44-2-16,-8 15 2 16,-11 16-2-16,-8 9 1 15,-10 14-2-15,4 8-1 16,4 3-2-16,4-14-3 15,21-5-29-15,-7-19-1 16,21-6-2-16,-2-11 0 0</inkml:trace>
  <inkml:trace contextRef="#ctx0" brushRef="#br0" timeOffset="514">1862 1715 75 0,'-16'-9'37'16,"2"4"0"-16,-9-3-1 15,3 7-27-15,-10 1-1 16,11 4-1-16,-12 6-2 0,5 8-2 15,-3 6 0-15,5 4-2 16,2 3 1-16,5 2-2 16,8-4 1-16,3 0-1 15,10-6 1-15,4-8 0 16,6-7-1-16,7-10 1 15,2-6-1-15,6-7 2 16,0-7-2-16,1-8 2 16,-1-1-2-16,2-3 1 15,-5 2-1-15,-2 2 1 16,-4 6-1-16,-3 5 0 15,-3 14 0-15,-4 9-1 16,0 14 1-16,-7 15-1 0,-3 10 1 16,-3 10-1-16,-4 6 2 15,-4 9-1-15,-3-2 1 16,-2-2-2-16,-5-8 2 15,-3-9 0-15,1-11-2 16,-3-14-1-16,4-11-3 16,-1-32-23-16,16-2-11 15,-5-21 3-15,17-4-5 16,-3-19 3-16</inkml:trace>
  <inkml:trace contextRef="#ctx0" brushRef="#br0" timeOffset="11739">2268 1273 55 0,'0'0'37'16,"0"0"-1"-16,0 0 1 15,0 0-18-15,0 0-2 16,0 0-13-16,0 0-1 16,0 0-1-16,0 0 0 15,0 0 0-15,0 0-1 16,0 0-1-16,0 0 1 15,0 0 0-15,0 0-1 16,0 0 0-16,48-33 1 0,-48 33 0 16,18 27-2-16,-12 1 1 15,-6 7 1-15,-5-1-2 16,-17-14 1-16,5 16 0 15,3-5 1-15,-1-6-1 16,3-7 0-16,3 0 1 16,5-8-1-16,4-10 0 15,8 13 0-15,6-17 0 16,6 1 0-16,7-6 0 15,4-3-1-15,6-2 0 16,1-5-2-16,7 1-4 16,-45 18-19-16,0 0-13 15,62-36 2-15,-62 36-1 16,0 0 0-16</inkml:trace>
  <inkml:trace contextRef="#ctx0" brushRef="#br0" timeOffset="12009">2737 1238 73 0,'23'-54'38'16,"-23"54"1"-16,0 0 0 15,0 0-31-15,0 0-1 16,0 0-1-16,0 0-1 15,0 0-1-15,19-5-2 16,-19 44-1-16,2 13 1 0,-4 4-2 16,-12-12 1-16,6 10-3 15,3 0-1-15,4-12-3 16,-3-18-8-16,18-7-22 15,-14-17-2-15,17 6 0 16,-11-16-1-16</inkml:trace>
  <inkml:trace contextRef="#ctx0" brushRef="#br0" timeOffset="12189">2736 1391 95 0,'-19'-14'39'0,"2"6"2"16,3 3-2-16,14 5-29 15,0 0-4-15,0 0-2 16,27-1-1-16,-27 1-1 0,0 0-1 15,0 0-3-15,62-14-6 16,-62 14-29-16,49-16-3 16,-49 16 0-16,50-16-2 15</inkml:trace>
  <inkml:trace contextRef="#ctx0" brushRef="#br0" timeOffset="17295">8478 1278 65 0,'0'0'33'16,"0"0"-5"-16,0 0 0 15,0 0-17-15,0 0 0 16,0 0-3-16,34-49 0 15,-34 49 0-15,0 0-2 16,0 0-2-16,0 0 0 0,0 0 0 16,-48 6-1-16,20 24 0 15,-10 14-1-15,1 11 1 16,-12 14-1-16,3 12 0 15,-1 2-1-15,15 5-1 16,22-24 1-16,14-13-2 16,20-16 0-16,13-11-3 15,21-16-4-15,3-23-28 16,24-2-4-16,-8-11 1 15,11-3-2-15</inkml:trace>
  <inkml:trace contextRef="#ctx0" brushRef="#br0" timeOffset="17866">9038 1383 80 0,'0'0'37'16,"0"0"2"-16,0 0-1 15,-18-49-29-15,3 39-3 16,-9 11 0-16,-11 7-2 16,5 8-1-16,-3 8 0 15,-1 11-2-15,4 10 1 16,4 5-1-16,11 5 0 15,6 3-1-15,5 0 0 16,9-3 1-16,10-7-1 16,9-11 1-16,9-14-2 15,10-15 2-15,11-19-1 16,5-17 1-16,4-17 1 15,-3-12-1-15,-3-12 1 0,-57 69-2 16,45-78 1-16,-45 78-1 16,23-79-2-16,-23 79 0 15,5-68-1-15,-5 68-1 16,-23-55-2-16,23 55-6 15,0 0-25-15,-54-54-2 16,44 49 1-16,-24 1-2 16</inkml:trace>
  <inkml:trace contextRef="#ctx0" brushRef="#br0" timeOffset="18384">9272 1726 99 0,'0'0'40'15,"0"0"-1"-15,22-2 1 16,-4-10-38-16,12-1 0 16,6-4 1-16,1 6-1 15,-2-1-1-15,-4 8 0 16,-4 0 0-16,-9 3 0 15,-4 5 0-15,-8 7-1 16,-6 6 1-16,-5 4 0 0,-5 1-1 16,1 3-1-16,-4-3 2 15,3 3-2-15,0-6 1 16,6-1-1-16,4-18 1 15,2 13-1-15,8-13 1 16,6-2 0-16,3-1-1 16,4 0 1-16,3 1 1 15,-3 3-1-15,-2 4 0 16,-5 5 1-16,-8 6 0 15,-8 6 0-15,-10 4 0 16,-6 1 0-16,-8 1 0 16,0-2-1-16,0-3-2 15,-4-10-4-15,28-13-33 16,-24-4-1-16,24-13-2 15,1-13-1-15</inkml:trace>
  <inkml:trace contextRef="#ctx0" brushRef="#br0" timeOffset="19006">9899 1255 96 0,'0'0'39'0,"0"0"1"16,0 0-1-16,0 0-36 16,0 0 0-16,0 0 0 15,-27-50-1-15,27 50 1 16,0 0-1-16,0 0 0 15,0 0 0-15,0 0 0 16,0 0 0-16,0 0-1 16,40-14 1-16,-40 35-1 15,-13 4-1-15,-3 12 0 16,-7-1 0-16,3 4 0 15,1-4-1-15,9-4 1 16,18-18-1-16,11-6-1 16,9-3 0-16,5-9-3 15,16 1-13-15,-5-15-21 16,7 1-2-16,-7-2 1 15,5 0-2-15</inkml:trace>
  <inkml:trace contextRef="#ctx0" brushRef="#br0" timeOffset="19219">10296 1260 112 0,'0'0'43'16,"0"0"0"-16,0 0-1 15,0 0-40-15,0 0-1 16,53-28-3-16,-53 28-18 0,0 0-19 16,65-9-3-16,-65 9 1 15,57-8-2-15</inkml:trace>
  <inkml:trace contextRef="#ctx0" brushRef="#br1" timeOffset="26126">3144 1101 10 0,'-61'-42'22'16,"61"42"0"-16,0 0-22 15,0 0 10-15,-59-41 2 16,59 41 4-16,0 0-2 15,0 0-1-15,-62-36-4 16,62 36 1-16,0 0 3 16,-59-16-11-16,59 16 0 15,-55 1-1-15,55-1 1 16,-64 13 1-16,64-13 1 15,-75 16 1-15,75-16-2 16,-81 25 1-16,81-25-1 16,-88 32 2-16,88-32-1 15,-90 41 0-15,90-41-1 0,-100 70-1 16,25-15 2-16,17 8-2 15,18 1 0-15,0-15-2 16,24 17 0-16,16-5-2 16,17-1 1-16,12-2 1 15,8 1-2-15,12-5 2 16,11-5-2-16,16-7 2 15,13-6-2-15,15-13 2 16,8-14-1-16,10-23 0 16,11-15 3-16,4-19-2 15,-8-19 2-15,-71 25-1 16,3-4 1-16,-15-7 0 15,-4-4-2-15,-19 0 3 0,-12-3-4 16,-22 4 4-16,-12 1-3 16,-25 10 1-16,-10 3-2 15,-18 3 1-15,-8 3 0 16,-5 15-11-16,-6 3-25 15,1 11-2-15,4-1 2 16,1 5-3-16</inkml:trace>
  <inkml:trace contextRef="#ctx0" brushRef="#br1" timeOffset="28329">3894 1534 11 0,'16'-33'21'15,"-3"5"10"-15,0 0 2 16,4 15-15-16,-14-1-1 15,11 11 0-15,-14 3-3 16,0 0 3-16,-10 22-1 16,4-3-10-16,-7 8-2 15,-1 4-3-15,0 3 0 16,0 10 0-16,-1 5-1 15,3 4-1-15,1-1 2 0,4-4-2 16,0-6 1-16,4-6-1 16,2-9 2-16,5-11-1 15,-4-16 1-15,9-17 1 16,-3-12-1-16,4-10 2 15,1-11-2-15,-2-8 2 16,-1-7-1-16,-1-3 0 16,-7 68-1-16,6-66 0 15,-6 66 2-15,2-59-3 16,-2 59 2-16,1-42-1 15,-3 11-1-15,7 18 1 16,-5 13-1-16,5 20 0 16,0 5-1-16,9 13 2 15,0-1-2-15,8-1 1 16,4-11 0-16,6-8 0 0,5-12 1 16,4-10 0-16,2-10 0 15,-1-5 1-15,-4-9-1 16,-2-2 1-16,-36 31-1 15,0 0 0-15,42-53 2 16,-42 53-2-16,0 0 1 16,0 0-2-16,37-57 2 15,-37 57-2-15,10-8 0 16,-4 20 0-16,-4 18-1 15,1 11 0-15,-1 10-3 16,4 15 2-16,1 4-4 16,2-4-2-16,14-5-4 15,-9-13-26-15,20-5-2 0,-5-16 2 16,12-3-1-16</inkml:trace>
  <inkml:trace contextRef="#ctx0" brushRef="#br1" timeOffset="28832">4804 1693 91 0,'-13'-15'36'0,"13"15"2"16,-26-14 0-16,26 14-32 15,-24-8-1-15,12 10 0 16,-6 2-1-16,4 7 0 15,-2 8-1-15,0 4-2 16,3 4 1-16,4 3-2 0,2 0 1 16,8-1-2-16,5-3 2 15,6-7-2-15,7-12 2 16,6-10 1-16,4-16-2 15,6-8 2-15,0-6-1 16,0-5 1-16,-2-2-1 16,-5-3 1-16,-3 5-1 15,-6 7-1-15,-4 11 0 16,-6 10 0-16,-9 10 0 15,11 14 0-15,-9 15 0 16,-1 19-1-16,3 12 0 16,-4 14 0-16,3 7 0 15,-2 3-1-15,2-2 2 16,-2 1-2-16,-2-11 2 0,-4-6 0 15,-5-18 1-15,-6-5-2 16,-7-14 2-16,-6-9 0 16,-4-12-1-16,-8-13 0 15,2-9-1-15,-4-14-2 16,7-4-3-16,-3-24-15 15,21 6-19-15,0-9 1 16,19 7-2-16,4-4 0 16</inkml:trace>
  <inkml:trace contextRef="#ctx0" brushRef="#br1" timeOffset="29395">5887 1441 96 0,'-8'-56'38'15,"8"56"2"-15,-21-16-3 16,-12 11-30-16,-7 11-1 15,-8 16-1-15,-6 4-1 16,-3 15-2-16,3 9 1 16,1 7-3-16,21-1 2 15,12-4-1-15,11-4-2 16,17-6 1-16,12-9-1 0,17-11-2 15,10-10 0-15,14-7-5 16,-5-21-29-16,20 0-2 16,-8-12 2-16,7-1-3 15</inkml:trace>
  <inkml:trace contextRef="#ctx0" brushRef="#br1" timeOffset="29748">6242 1351 115 0,'-17'3'39'15,"-6"6"0"-15,-3 12-2 16,2 6-33-16,-2 7 0 16,4 6-1-16,3 5 0 15,5 5-1-15,2 4 0 0,11-3-2 16,6-1 1-16,11-7-1 15,8-8 0-15,15-12-1 16,7-13 1-16,8-12 0 16,5-14 1-16,3-11 1 15,-5-10-1-15,-5-10 2 16,-12-5-3-16,-12-6 0 15,-15 3 0-15,-13 55 0 16,-5-60 0-16,5 60 0 16,-21-53 0-16,21 53-3 15,-40-48-3-15,40 48-12 16,0 0-21-16,-85-59-1 15,46 51-1-15,-3 8 0 16</inkml:trace>
  <inkml:trace contextRef="#ctx0" brushRef="#br1" timeOffset="30402">6727 1716 104 0,'-7'10'37'0,"7"-10"2"16,0 0-2-16,20-8-34 16,-7 1-1-16,6 2 0 15,2-5 0-15,3 3 0 16,3-1-1-16,0 3 0 15,-2 1 0-15,-3 3 0 16,-6 2-1-16,-1 5 1 0,-8 4 0 16,-6 8 0-16,-6 3 0 15,-4 4-1-15,-5 3 2 16,-1 2-3-16,0-1 2 15,0-2-1-15,3-5 0 16,6-5-1-16,4-7 1 16,2-10 0-16,19 5 0 15,-1-10 0-15,7-2 0 16,-1 2 1-16,-1-1 0 15,0 4 1-15,-7 5-1 16,-8 9 1-16,-12 6 0 16,-6 9-1-16,-10 1 1 15,-8 7-1-15,-1 0 0 16,-2-2-2-16,4-8-2 0,3-8-3 15,15-6-11-15,1-25-23 16,16-4-3-16,0-21 2 16,14-3-2-16</inkml:trace>
  <inkml:trace contextRef="#ctx0" brushRef="#br1" timeOffset="36302">7820 2866 53 0,'0'13'32'0,"0"-13"1"15,-1 15-1-15,1-15-9 16,-7 21-17-16,7-21-1 15,2 26 1-15,-2-26-1 16,16 8 0-16,1-25-1 16,9-11-2-16,10-22 0 15,9-20-4-15,12-6-15 16,-2-20-19-16,6 5 0 15,-11-1-4-15,-4 15 1 16</inkml:trace>
  <inkml:trace contextRef="#ctx0" brushRef="#br1" timeOffset="37219">8001 5005 52 0,'0'0'33'0,"-13"-12"-1"16,13 12 1-16,0 0-26 15,-6 28-1-15,6-11 3 16,5 8-4-16,-2-5 1 15,8-5-2-15,4-17 0 16,13-21 0-16,10-34-1 16,19-29-1-16,17-25-6 0,8-25-28 15,16-9-4-15,-7-4 0 16,-7 12-3-16</inkml:trace>
  <inkml:trace contextRef="#ctx0" brushRef="#br1" timeOffset="38487">7945 6980 49 0,'0'0'30'15,"0"0"2"-15,-9 17-1 0,5 5-21 16,-11-1-4-16,3 10-3 16,-6-1-1-16,0 1-2 15,-1 0-4-15,-7-10-8 16,10-1-16-16,-2-8-3 15,6-8 0-15,0-9 0 16</inkml:trace>
  <inkml:trace contextRef="#ctx0" brushRef="#br1" timeOffset="38651">7808 7035 58 0,'0'0'34'16,"13"-4"-1"-16,-5 16 1 16,-5 2-20-16,15 14-6 15,-2-3-3-15,9 3-4 0,7 4-9 16,5-9-25-16,10-5 0 15,-5-9-3-15,6-6 1 16</inkml:trace>
  <inkml:trace contextRef="#ctx0" brushRef="#br1" timeOffset="39585">7811 9159 32 0,'6'-20'31'0,"-6"20"0"16,0 0 1-16,-4-14-18 15,8 28-3-15,-11-4-1 16,8 19 1-16,-7-5-4 15,9 10-2-15,-3-4-1 16,9 1 0-16,1-15 0 16,9-10-2-16,7-27 0 15,12-20-1-15,13-24-2 16,12-23-3-16,19-4-30 15,2-21-1-15,5 4-2 16,-7 7-1-16</inkml:trace>
  <inkml:trace contextRef="#ctx0" brushRef="#br1" timeOffset="40419">8003 11267 10 0,'0'0'26'0,"0"0"2"16,-6-13-10-16,6 13-1 0,0 0-3 15,0 0-2-15,-12-18-2 16,12 18-2-16,0 0-1 15,0 0-2-15,-12-12 0 16,12 12-1-16,0 0 0 16,0 0 0-16,-14 16 0 15,14 0-1-15,-5 0 0 16,5 6 0-16,0-6 0 15,5 0 0-15,-5-16-1 16,23-11 1-16,4-22-1 16,11-21 1-16,15-17-6 15,4-18-31-15,18-10-2 16,-2-5 0-16,-1 5-4 15</inkml:trace>
  <inkml:trace contextRef="#ctx0" brushRef="#br1" timeOffset="41471">8337 13291 27 0,'4'-21'34'15,"-4"4"1"-15,0 1-1 16,-5 0-25-16,5 16 0 15,0 0-3-15,-14 18-1 16,1 7-1-16,-2 18-3 16,-7 8 1-16,-2 12-1 15,-5 7-1-15,0 0 0 16,1-4-3-16,0-16-2 15,9 4-11-15,-3-29-17 0,13-11-2 16,9-14 0-16,-7-24 0 16</inkml:trace>
  <inkml:trace contextRef="#ctx0" brushRef="#br1" timeOffset="41629">8148 13451 24 0,'7'-30'35'16,"3"17"1"-16,-10 13 0 16,19 3-17-16,-19-3-7 15,20 29-3-15,-5-9-5 16,10 4 0-16,9 5-6 15,-1-12-15-15,11 13-19 16,-2-2 0-16,1 5-2 16,-6 0-1-16</inkml:trace>
  <inkml:trace contextRef="#ctx0" brushRef="#br1" timeOffset="42920">7762 15521 24 0,'0'0'29'16,"0"0"-8"-16,-2-19-3 16,2 19-3-16,0 0-4 15,8 24-3-15,-9-7 0 16,9 18-2-16,-8-6 0 15,9 9-2-15,-4-13 0 16,10-4-1-16,3-25 0 16,8-20 1-16,9-29-3 0,7-29-6 15,11-10-30-15,2-14-1 16,1 3-3-16,-10 3 1 15</inkml:trace>
  <inkml:trace contextRef="#ctx0" brushRef="#br1" timeOffset="44009">8019 17658 5 0,'-8'-11'29'0,"8"11"1"15,-11-18-12-15,11 18-3 16,-11-14-2-16,11 14-1 16,-10-1-3-16,10 1-1 0,-8 22-1 15,7-2-1-15,-9 2-1 16,10-22 0-16,-1 22 0 15,6-11 0-15,-5-11-2 16,25-30-1-16,6-32 0 16,19-25-2-16,21-28-2 15,8-29-35-15,23-13-2 16,-4 0-2-16,-1 11 1 15</inkml:trace>
  <inkml:trace contextRef="#ctx0" brushRef="#br1" timeOffset="179935.2805">10103 988 38 0,'0'0'29'0,"-47"-29"1"16,47 29-1-16,0 0-23 16,0 0 0-16,0 0 0 15,-53 4-1-15,53-4 0 16,0 0 1-16,0 0-1 15,-49 11 2-15,49-11-4 16,0 0 1-16,0 0-2 16,-48 15 1-16,48-15-1 0,0 0-1 15,0 0 0-15,0 0 0 16,-53 25-1-16,53-25 2 15,0 0 1-15,0 0-2 16,0 0 0-16,-52 42 0 16,52-42 1-16,0 0-1 15,0 0 2-15,0 0-3 16,-50 64 0-16,50-64 1 15,0 0-1-15,0 0 1 16,-39 68 0-16,23-39-1 16,-1 4 1-16,5-1-2 15,-1-6 2-15,-5-14-1 16,12 9 0-16,0-1-1 15,3-4 1-15,0-2 0 0,1 1 0 16,0 1 0-16,1 0 0 16,0-3 0-16,0 3 1 15,0-5-1-15,1 2 0 16,0-1 0-16,0-1 1 15,2 2-1-15,-2-2 0 16,2 1 0-16,1-2 0 16,1 1 0-16,-4-11 0 15,6 17 0-15,-6-17 0 16,13 16 1-16,-13-16-1 15,14 14 0-15,-14-14 0 16,11 14 1-16,-11-14-1 16,13 12 0-16,-13-12 0 15,11 11 0-15,-11-11 0 0,12 8 0 16,-12-8 0-16,20 7 0 15,-10-10 0-15,3 6 0 16,1-6 1-16,0 3-1 16,1 0 0-16,0 0 0 15,-1 0 0-15,-1-2 0 16,-1 6 0-16,0-3 0 15,-12-1 0-15,17 8 0 16,-17-8 0-16,16 10 0 16,-16-10 0-16,18 13 0 15,-8-7 0-15,0-3 0 16,0 2 0-16,2-3 0 15,-1 0 0-15,3 2 0 16,0-2 0-16,0 0 0 0,-1 1 1 16,-2-1-1-16,3-2 0 15,0 0 0-15,-1-1 0 16,-2 0-1-16,2-4 1 15,2 2 0-15,-2-2 0 16,1 0 0-16,1 1 0 16,0-2 0-16,-1 1 0 15,1-1 0-15,-1 2 0 16,0-1 0-16,0 1 0 15,0 4 0-15,0-4 0 16,-1 3 0-16,2-5 0 16,2 2 0-16,0-4 0 15,2 1 0-15,-1-2-1 0,1-3 2 16,-2 1-1-16,-1-2 0 15,0 0 0-15,0 3 0 16,-1 1 0-16,-4 2-1 16,0-1 1-16,-1 1 0 15,-10 7 0-15,17-15-1 16,-17 15 1-16,14-18 0 15,-7 6 0-15,0-1 0 16,0-3 0-16,1-3 0 16,2 2 1-16,-1-4-1 15,0-1 0-15,-9 22 0 16,0 0 0-16,0 0 0 15,0 0 0-15,26-50 1 16,-26 50-1-16,0 0 1 16,0 0-1-16,13-48 1 0,-13 48 0 15,0 0-1-15,0 0 0 16,3-56 0-16,-3 56 1 15,0 0-1-15,0 0 0 16,-9-57-1-16,9 57 1 16,0 0 1-16,0 0-1 15,-20-72-1-15,20 72 1 16,0 0 1-16,0 0 0 15,0 0-1-15,-41-62 1 16,41 62-1-16,0 0 0 16,0 0 0-16,0 0 0 15,0 0 0-15,-54-47 0 16,54 47 0-16,0 0 0 15,0 0 0-15,0 0 1 0,-51-26-1 16,51 26 1-16,0 0 0 16,0 0-1-16,-45-20 1 15,45 20-1-15,0 0 1 16,0 0 0-16,-58-19 0 15,58 19 0-15,0 0 0 16,-65-10 0-16,65 10 0 16,-57-5-2-16,57 5 1 15,-61-4-2-15,61 4-3 16,-64-2-27-16,64 2-7 15,-54-6-1-15,54 6-2 16</inkml:trace>
  <inkml:trace contextRef="#ctx0" brushRef="#br2" timeOffset="191335.2549">4323 5687 54 0,'-2'-15'35'0,"-10"-2"-1"16,2 6 2-16,-16-6-23 15,3 16-5-15,-20-1 0 16,0 15-2-16,-15 3-1 15,-2 10-1-15,-6 10 2 16,3 9-2-16,2 3 0 16,7 9-1-16,8-1 0 15,14 6-1-15,12-4 0 16,11 5-1-16,18-10-2 15,10-5-1-15,19-3-2 16,8-13-5-16,23 2-26 0,0-18-3 16,11 0 2-16,-3-14-3 15</inkml:trace>
  <inkml:trace contextRef="#ctx0" brushRef="#br2" timeOffset="191913.6593">4743 6042 79 0,'-15'0'36'0,"-13"-1"0"15,4 13 0-15,-18-4-28 16,11 13-1-16,-4 1-2 15,6 6-1-15,1 0-2 16,7 4 1-16,6-3-2 0,5-1 0 16,10-5 0-16,10-5-1 15,5-7 0-15,11-10 1 16,3-8-1-16,8-8 1 15,0-6 0-15,3-3 0 16,-5-6 1-16,-1 1-1 16,-9 2 0-16,-2 4 0 15,-12 4 0-15,-1 9 0 16,-10 10 0-16,0 0-1 15,2 9 1-15,-6 13-1 16,0 4-1-16,-1 4 0 16,4 6-2-16,1-4-1 15,10 8-8-15,1-22-24 16,14 2-2-16,-1-19 0 15,10-1-1-15</inkml:trace>
  <inkml:trace contextRef="#ctx0" brushRef="#br2" timeOffset="192619.153">5736 5785 43 0,'0'-12'28'0,"1"-6"3"16,0 8-3-16,-4-12-19 15,6 12-2-15,-11-9 2 16,8 19 1-16,-14-22-1 15,3 19-2-15,-16-4-1 16,4 12 0-16,-13 0-2 16,-2 13 0-16,-6 8-1 15,1 9 0-15,0 7 1 0,3 8-1 16,6 3 0-16,9 6-2 15,8 0 2-15,13-1-2 16,12-7 1-16,8-7-4 16,19-4 0-16,5-15-4 15,21 1-29-15,-4-22-2 16,15-1 0-16,-6-18-1 15</inkml:trace>
  <inkml:trace contextRef="#ctx0" brushRef="#br2" timeOffset="193056.4589">6193 5746 55 0,'-14'-10'36'0,"-10"-5"1"15,9 10 0-15,-8-5-11 16,4 11-22-16,-3 4 1 16,3 13-2-16,-1 4 0 15,2 14 0-15,0 7 0 16,1 12-1-16,3 5 1 15,6 3-2-15,3 2 2 16,8-7-2-16,7-6 1 16,9-8-2-16,7-14 0 15,10-16 0-15,7-16 0 16,8-17 1-16,1-13 0 15,-3-13 0-15,-2-8-2 0,-5-7 3 16,-12-7-3-16,-11 1 0 16,-14 2 0-16,-13 3 0 15,-13 5 0-15,-9 11-1 16,-7 11 2-16,-4 8-4 15,1 17 1-15,-1 6-3 16,12 22-8-16,2-5-24 16,22 18 2-16,3-6-1 15,20 8 0-15</inkml:trace>
  <inkml:trace contextRef="#ctx0" brushRef="#br2" timeOffset="193605.8432">6554 6004 100 0,'-17'12'37'0,"-1"-10"1"16,18-2-2-16,0 0-35 15,0 0 1-15,15 3-1 16,5-6 0-16,4 0 0 15,1-1 0-15,2-1-1 16,-1 1 1-16,-1 2-1 0,-1 1 1 16,-7 1-1-16,-6 3 1 15,-11-3-1-15,7 20 1 16,-12-3 0-16,-5 6 0 15,-7 1-1-15,1 2 1 16,-4-1-1-16,3-1 0 16,4-4 0-16,5-4 0 15,7-3 0-15,1-13 0 16,17 9-1-16,0-8 1 15,5 1 0-15,2 1 1 16,-4 0 0-16,-1 5-1 16,-6 1 1-16,-4 10 0 15,-11 2 0-15,-5 4 0 16,-8 5 0-16,-12 0-1 15,0 2 0-15,-2-3-1 0,0-2-3 16,1-12-4-16,14 4-29 16,-6-15-2-16,20-4 1 15,-9-11-2-15</inkml:trace>
  <inkml:trace contextRef="#ctx0" brushRef="#br2" timeOffset="195168.9364">3514 9962 89 0,'0'0'34'16,"0"0"1"-16,-3 10 0 15,21-5-34-15,2-4 0 16,11-2 1-16,10-5 0 16,12-3 0-16,10-8 0 15,7-3 0-15,2-3 1 16,0 2-2-16,-7 3 1 15,-10 10-1-15,-14 11 0 0,-17 16 0 16,-23 13-1-16,-20 16 1 16,-18 12 0-16,-13 14 0 15,-11 7-1-15,-9 5 1 16,-3-3-1-16,1 2 2 15,7-13-2-15,10-6 2 16,8-11-2-16,14-11 1 16,11-10-1-16,14-10 1 15,15-12-1-15,15-9 0 16,18-8 1-16,13-7-2 15,15-3 1-15,7-5-1 16,10-2-2-16,-6-7-3 16,7 12-30-16,-19-8-2 15,-3 10 1-15,-21-6-2 0</inkml:trace>
  <inkml:trace contextRef="#ctx0" brushRef="#br2" timeOffset="195393.0933">3624 10434 96 0,'-16'-3'37'0,"6"-10"2"15,10 13-4-15,26-27-32 16,13 9-1-16,8-2 0 15,13 0-4-15,14 8-6 16,-4-9-26-16,11 13-2 16,-9-6 1-16,7 14-3 0</inkml:trace>
  <inkml:trace contextRef="#ctx0" brushRef="#br2" timeOffset="195807.383">4458 10386 87 0,'-12'20'39'16,"5"-7"-1"-16,4 6 1 15,-6-1-33-15,7 5-3 0,-4 0 0 16,3 6 0-1,-3-3-1-15,2 3 0 0,-2-7-1 16,4-3 0-16,2-1-1 16,2-8 1-16,-2-10-1 15,18-5 1-15,-4-7-1 16,5-8 1-16,5-4 0 15,0-7-1-15,4-3 1 16,0-1 0-16,-1 0 1 16,-2 4-3-16,-2 6 3 15,-3 5-2-15,-7 6 2 16,1 8-1-16,-14 6-1 15,19 18 1-15,-17 5-2 16,0 7 1-16,2 7-3 16,-3 2 1-16,8 6-7 15,-6-9-28-15,19 0-2 0,-3-17 0 16,18-5-2-16</inkml:trace>
  <inkml:trace contextRef="#ctx0" brushRef="#br2" timeOffset="196400.7983">5976 9925 78 0,'0'0'37'16,"-19"-23"-1"-16,2 21 1 15,-18 1-30-15,2 8-1 16,-14 6 0-16,-1 20-1 15,-13 7-1-15,3 18 0 16,-3 4-1-16,7 6 0 16,6 1-1-16,10 0-1 15,14-4-1-15,14-7 1 16,20-11-2-16,16-9 0 15,17-7-4-15,6-15-3 16,21-1-29-16,0-22-1 16,12 0-1-16,-2-20 0 0</inkml:trace>
  <inkml:trace contextRef="#ctx0" brushRef="#br2" timeOffset="197003.2197">6495 10096 73 0,'6'-23'36'16,"-10"-4"0"-16,3 6 1 16,-9-7-27-16,1 13-3 15,-8 0-2-15,1 15 0 16,-12 9-2-16,0 13 1 15,-9 11-1-15,0 10 1 16,-5 6-2-16,5 7 1 16,0 3-1-16,10-2 0 0,7-3-2 15,15-3 2-15,13-6-3 16,15-8 2-16,15-12-2 15,8-6 1-15,11-13 0 16,7-11 0-16,4-11 1 16,-2-14-2-16,-6-7 3 15,-8-8-2-15,-9-5 2 16,-11-1-2-16,-14-5 2 15,-15 3-2-15,-12 1 0 16,-12 9 1-16,-10 4-1 16,-9 9-1-16,-1 10 0 15,-2 9-1-15,3 15-3 16,3-3-9-16,14 22-23 15,5-8-2-15,21 9 0 0,2-8-1 16</inkml:trace>
  <inkml:trace contextRef="#ctx0" brushRef="#br2" timeOffset="197632.66">6876 10324 90 0,'-16'7'38'0,"-4"-6"-1"16,20-1 2-16,-15 7-36 16,15-7-2-16,19-11 1 15,5 1 1-15,8-1-2 16,7-2 1-16,0-1-1 15,4 4 1-15,-2 1-1 16,-5 4 1-16,-8 7-1 16,-14 10-1-16,-12 3 1 0,-9 7 1 15,-10 2-1-15,-6 4 0 16,-5 1 0-16,0-2 0 15,4-3-1-15,5-4 2 16,9-5-2-16,10-15 0 16,17 13 0-16,5-14 0 15,5-1 0-15,5 0 0 16,-1 1 1-16,-4 3 1 15,-3 4-1-15,-12 10 0 16,-11 3 1-16,-10 4-1 16,-8 3 1-16,-7 3-1 15,-5 0-1-15,-4-3-2 0,2-1-3 16,-4-20-16-1,18 8-18-15,-8-16-2 0,25 3 0 16,-15-26-1-16</inkml:trace>
  <inkml:trace contextRef="#ctx0" brushRef="#br2" timeOffset="199265.8023">3656 12050 46 0,'2'-11'34'0,"-4"-5"2"15,2 6 0-15,-11-13-24 16,1 19-4-16,-10-2-1 15,0 12-1-15,-9 0 1 16,-5 12-1-16,-13 6-2 16,-2 13 0-16,-12 7 0 15,1 11-1-15,0 5-1 16,4 5 0-16,8-1 0 15,9 2-1-15,15-2-1 16,14-8 0-16,19-10-1 16,16-9 0-16,18-8-1 15,12-14-2-15,12-6 0 16,6-13-4-16,13 4-20 15,-3-20-10-15,3 6 1 0,-15-10-1 16</inkml:trace>
  <inkml:trace contextRef="#ctx0" brushRef="#br2" timeOffset="199657.0761">3945 12394 87 0,'-13'-6'37'0,"13"6"1"15,-15 12-8-15,5 6-24 16,1 3-2-16,1 7-1 16,4 1 0-16,4-1-2 0,4 0 0 15,7-4 0 1,5-5 0-16,9-8 0 0,5-7 0 15,2-7-1-15,5-5 1 16,-1-4 0-16,0-2 0 16,-6-1 1-16,-7-1-1 15,-3 3 0-15,-7 3 0 16,-3-2-1-16,-10 12 1 15,0 0 0-15,0 0-1 16,0 0 0-16,5 12 0 16,-5 4 0-16,2 3-1 15,1 4-1-15,0 6-2 16,2-6-3-16,13 6-30 15,-6-16-3-15,12 2 1 16,-3-18-1-16</inkml:trace>
  <inkml:trace contextRef="#ctx0" brushRef="#br2" timeOffset="200453.6333">5349 11963 39 0,'-1'-19'36'0,"1"19"0"15,-14-18 1-15,4 16-13 0,-18-11-16 16,5 12-1-16,-19-2-2 16,3 9 0-16,-13 3-2 15,-2 11 1-15,-6 5-1 16,1 10-1-16,-1 10 0 15,4 8 0-15,7 7-1 16,12 3 0-16,12 3-1 16,14 1 1-16,20-8-2 15,13-6 0-15,19-13-1 16,18-18-1-16,19-8-3 15,8-22-4-15,23-4-27 16,-7-20-1-16,6-1 0 16,-6-16 1-16</inkml:trace>
  <inkml:trace contextRef="#ctx0" brushRef="#br2" timeOffset="200874.9279">5837 11975 72 0,'-12'-21'39'0,"5"9"-2"16,-10-1 2-16,3 12-33 15,-8 5-1-15,0 14-1 16,-3 10 0-16,-3 12-1 15,-2 11-1-15,2 9 1 16,2 2-2-16,4 1 1 16,7-1-1-16,8-8 0 0,11-8-2 15,12-11 2-15,14-14-2 16,8-15 2-16,10-12-1 15,9-11 0-15,3-15 1 16,1-7 0-16,-4-11 0 16,-5-4 0-16,-14-1-1 15,-9 0 0-15,-16 5 0 16,-13 1 0-16,-14 11-1 15,-12 2-1-15,-6 11 0 16,-5 2-1-16,5 13-2 16,-3-4-6-16,15 15-27 15,-1-3 0-15,21 2-2 16,-1 10 2-16</inkml:trace>
  <inkml:trace contextRef="#ctx0" brushRef="#br2" timeOffset="201408.3009">6231 12237 74 0,'-21'6'38'15,"21"-6"0"-15,-11 3 1 16,25-13-35-16,6-3-1 15,10 1-1-15,4-1 0 16,4 0 0-16,-2 2 0 16,-5 4-1-16,-4 6 0 15,-7 9 1-15,-15 7-1 16,-6 8 1-16,-9 3-1 15,-6 4 1-15,-5-1-1 16,1 2 0-16,3-4-1 16,0-4 0-16,10-6 0 15,6-6 0-15,1-11 0 16,23 5-1-16,-1-6 1 15,6 0 0-15,1-1 0 0,1 3 1 16,-3 3 0-16,-6 6 0 16,-10 2 0-16,-2 7 1 15,-14 2 0-15,-6 3-1 16,-6 1 0-16,-1-3-2 15,-2-1 0-15,0-6-3 16,5 4-4-16,-9-12-31 16,16 7-2-16,-5-14 1 15,13 0-2-15</inkml:trace>
  <inkml:trace contextRef="#ctx0" brushRef="#br2" timeOffset="202723.2209">3780 16063 17 0,'3'-18'36'0,"-3"18"2"16,7-23-3-16,-7 23-24 15,0 0-2-15,7 22-2 16,-12 2-2-16,4 17-2 16,-2 9 0-16,-2 11-3 15,0 8 2-15,2 6-2 16,3 1 0-16,0-3-3 15,5-1-1-15,0-24-6 16,16-1-25-16,-7-23-1 16,13-6-1-16,-8-27 1 0</inkml:trace>
  <inkml:trace contextRef="#ctx0" brushRef="#br2" timeOffset="202942.3742">3831 16031 51 0,'-22'0'38'16,"15"13"-2"-16,-5-10-1 16,12-3-34-16,0 0 0 15,29 8-1-15,6-12-1 16,8-6-1-16,9 2-4 15,-1-14-7-15,10 14-21 16,-7-8-2-16,1 14 0 0</inkml:trace>
  <inkml:trace contextRef="#ctx0" brushRef="#br2" timeOffset="203137.5107">3906 16344 38 0,'-13'25'37'15,"13"-25"0"-15,7 11 0 16,9-22-34-16,17-2 0 16,10-5-5-16,2-16-20 15,14 15-12-15,-8-11-2 0,7 10 0 16</inkml:trace>
  <inkml:trace contextRef="#ctx0" brushRef="#br2" timeOffset="203714.9146">4354 16465 33 0,'8'12'35'16,"-8"-12"3"-16,28 0-3 16,-8-7-33-16,9-2 0 15,3-6-1-15,6-1 2 16,-2-2-2-16,-1-1 2 0,-5 1-2 15,-7 2 2-15,-12-5-3 16,-7 8 2-16,-4 13 0 16,-26-10-1-16,-2 10 1 15,-7 8-1-15,-4 3 4 16,-2 8-4-16,2 8 2 15,3 6-1-15,5 1 1 16,7 9-2-16,8-1 1 16,10 1-1-16,11-5-1 15,12-6 0-15,17-9-2 16,10-20-4-16,30-1-32 15,-3-28 0-15,19-2-2 16,-1-20 1-16</inkml:trace>
  <inkml:trace contextRef="#ctx0" brushRef="#br2" timeOffset="204401.3946">5621 16107 20 0,'-4'-21'34'0,"-1"4"2"16,-10-6 0-16,1 12-29 15,-15-2-1-15,3 11 0 16,-10 3 0-16,1 13-1 16,-13 9-1-16,6 13 0 15,-4 11-1-15,2 8 1 16,4 4-1-16,4 6-2 15,8-2 1-15,11-2-1 16,10-9 0-16,13-11-1 16,14-10-1-16,14-16-1 0,20-9-6 15,4-25-14-15,21 4-16 16,-5-20 0-16,13 5 0 15</inkml:trace>
  <inkml:trace contextRef="#ctx0" brushRef="#br2" timeOffset="204781.6608">5881 16153 38 0,'-19'-7'36'15,"5"7"3"-15,-8-3-2 16,10 8-31-16,-6 0-2 0,3 15 0 15,-2 4-2-15,1 11 2 16,-2 5 0-16,4 8-3 16,4 6 2-16,4 4-2 15,6 0 2-15,11-7-2 16,6-6 0-16,11-8 0 15,10-13 0-15,8-13-1 16,8-16 1-16,2-15-1 16,2-15 1-16,-6-8-1 15,-4-12 0-15,-11-5 0 16,-16 2 0-16,-15 1-1 15,-13 8-1-15,-16 1 0 16,-10 11-3-16,-6 3 1 16,-3 16-3-16,-3-7-6 0,17 19-24 15,-2-5-2-15,30 11 2 16,-14-6 0-16</inkml:trace>
  <inkml:trace contextRef="#ctx0" brushRef="#br2" timeOffset="205415.1039">6307 16427 42 0,'0'0'37'15,"0"0"2"-15,0 0-3 16,0 0-33-16,8-17-2 15,7 6 1-15,4 1-1 16,6-1-2-16,7 0 3 16,-1-1-2-16,3 3 2 15,-2-2-2-15,-1 6 2 16,-4 2-2-16,-5 8 1 0,-9 4 2 15,-10 9-2-15,-12 5 0 16,-7 8-1-16,-10 2 2 16,-2 4-1-16,-3-2 1 15,1-2-1-15,3-6-1 16,10-7 1-16,11-9-1 15,6-11 2-15,22-6-2 16,5-6 1-16,5 0 0 16,5 0 0-16,-3 5 0 15,-1 7 1-15,-11 14-1 16,-10 10 0-16,-12 12 0 15,-15 7 1-15,-8 5-2 16,-8 3 1-16,-4 1-2 16,-3-7-1-16,5-4-2 0,0-26-21 15,22-1-14-15,2-22-2 16,23-5 1-16,3-23 0 15</inkml:trace>
  <inkml:trace contextRef="#ctx0" brushRef="#br2" timeOffset="212778.7256">8860 17112 43 0,'0'0'36'15,"14"-6"2"-15,-14 6-4 16,5 10-29-16,-9 2-3 0,7 5 1 16,-2 3-1-16,0 6 2 15,2 4-3-15,2 6 4 16,0 1-3-16,-1 4 2 15,-2-3-1-15,-1 3 0 16,-1-7-1-16,0-4 0 16,-3-7 0-16,1-7 0 15,2-16-1-15,-3 13 0 16,3-13 0-16,1-23 0 15,1-1-1-15,2-8 0 16,0-6 0-16,3-6-2 16,-1-4 2-16,0-1-2 15,-2-1 2-15,-2 3-2 16,3 1 2-16,-1 5-1 0,0 5 1 15,1 3 0-15,5 6 1 16,2 5-1-16,3 2 1 16,8 6 0-16,2 7-1 15,4 4 1-15,3 2-1 16,-1 3 0-16,-1 4 1 15,-2 0-1-15,-3 5 0 16,-12 8 0-16,-2 2 0 16,-11 7 0-16,-8 3 0 15,-8 4 1-15,-6 3 0 16,-5 1 0-16,0 0 0 15,1-8 0-15,5-2-1 16,2-7 2-16,12-8-2 16,7-14 0-16,16 9-1 0,8-13 1 15,5-7 0-15,4 3 0 16,4-2-1-16,-1 2 1 15,-3 4 0-15,-7 8 1 16,-10 8-1-16,-9 9 0 16,-10 8 0-16,-12 1 1 15,-9 7-1-15,-5 0 1 16,-8 1-1-16,-1-7 0 15,7-1-2-15,-1-10-1 16,12-5-4-16,0-12-17 16,20-3-16-16,12-15-1 15,15-3-1-15,2-10 1 16</inkml:trace>
  <inkml:trace contextRef="#ctx0" brushRef="#br2" timeOffset="213122.1434">9460 17321 55 0,'0'12'40'0,"0"-12"0"16,0 0 0-16,19 5-35 15,4-10 1-15,1-5-2 16,10-3-1-16,-2-2 0 15,3 3-2-15,-2-1 0 16,-6-2 1-16,-8 2-2 16,-4 2 1-16,-15 11 0 15,2-17 0-15,-2 17-1 0,-22-9 1 16,3 9 0-16,-3 5-1 15,-3 3 2-15,1 11-1 16,-2 4 0-16,3 5 0 16,2 4 0-16,6 1 0 15,8-3-1-15,6-3-1 16,12-5-4-16,1-11-18 15,23-1-20-15,2-10 1 16,18-6-1-16,1-10 0 16</inkml:trace>
  <inkml:trace contextRef="#ctx0" brushRef="#br2" timeOffset="213699.7097">10378 16989 47 0,'0'-10'40'16,"-11"1"-2"-16,11 9-3 15,-37 0-25-15,16 14-2 16,-11-4-2-16,3 10-1 15,-5 3-1-15,3 7 0 16,0 4-1-16,3 3 0 16,4 7-1-16,4-3 0 0,10 6 0 15,5-7-1-15,12-4 0 16,10-10-1-16,14-7-1 15,7-16-3-15,16-5-5 16,-2-20-34-16,25-7 2 16,-1-11-3-16,9-2 3 15</inkml:trace>
  <inkml:trace contextRef="#ctx0" brushRef="#br2" timeOffset="214074.3473">10737 16951 66 0,'-27'21'43'0,"-4"-6"-2"0,8 8 2 16,-1-1-39-16,3 5-1 16,1 1-1-16,6 2 2 15,2 3-2-15,9 2 1 16,5 0-2-16,9 0 1 15,4-8-1-15,13-5 1 16,5-9-1-16,8-9-1 16,5-10 0-16,4-11-1 15,-3-5 1-15,-3-6-2 16,-5-4 1-16,-12-1 0 15,-11 2-1-15,-12 1 0 16,-8 3 1-16,-14 6 0 16,-10 0 0-16,-1 5 0 15,-3 1 0-15,-3 7-1 0,4 4 0 16,2 4 0-16,7 5-3 15,0-2-4-15,22 16-30 16,0-19-2-16,1 25-1 16,-1-25 0-16</inkml:trace>
  <inkml:trace contextRef="#ctx0" brushRef="#br2" timeOffset="214651.9136">11082 17198 59 0,'0'0'43'15,"-16"13"-3"-15,16-13 3 16,0 0-38-16,0 0-2 15,25-8 0-15,-1-3-2 16,3-3 0-16,4 3-1 16,-3-2 0-16,-1 1 0 15,-4 5 0-15,-5 3 1 16,-18 4-1-16,12 6 1 0,-12-6-1 15,-11 18 2-15,2-5-2 16,-2 1 1-16,0 1 0 16,1-2 0-16,4-1-1 15,5 1 1-15,1-13-1 16,10 17 0-16,-1-10 1 15,2-2-1-15,2-1 0 16,-4 0 0-16,2-1 0 16,-11-3 1-16,13 13-1 15,-13-13 1-15,-5 20 0 16,-3-3 0-16,-4 1 0 15,0 2-1-15,-4 1 1 16,1-5-2-16,3 2-1 16,-3-6-7-16,17 3-32 0,-2-15 0 15,-10 3-3-15,10-3 1 16</inkml:trace>
  <inkml:trace contextRef="#ctx0" brushRef="#br3" timeOffset="334560.186">1071 3512 70 0,'-2'-10'32'15,"2"10"1"-15,-8-18-2 16,8 18-23-16,0 0-2 0,0 0-2 15,-13 8-1-15,13 14-2 16,-6 4 2-16,4 17-2 16,-6 9 0-16,-1 10 0 15,-2 12-1-15,1 7 1 16,-3-1-1-16,0-1 2 15,3-7-2-15,2-9 1 16,2-13 0-16,2-13 0 16,3-19 0-16,1-18 1 15,7-21 0-15,2-14-1 16,2-17 1-16,3-11 0 15,-3-11 0-15,4-10-2 16,-2-4 1-16,1-1 0 16,0 8 0-16,-1 8 0 15,-3 12-1-15,-1 14 1 0,1 12-1 16,0 22 1-16,2 19 0 15,0 18-3-15,2 19 3 16,1 12-2-16,4 11 2 16,4 10-1-16,5 5 0 15,1-2-1-15,3-5 2 16,2-7 0-16,-1-12-1 15,6-13 0-15,-5-20 1 16,1-16 0-16,-1-23 1 16,-4-17-1-16,-5-18 1 15,-3-9-1-15,-5-12 1 16,-6-5 0-16,-3-6-2 15,-4 5 1-15,-3 8-2 0,-3 11-1 16,0 17-3-16,-3 7-4 16,5 36-26-16,9-14-3 15,5 35 0-15,0 3-1 16</inkml:trace>
  <inkml:trace contextRef="#ctx0" brushRef="#br3" timeOffset="334981.6533">2128 3868 88 0,'-30'-7'37'15,"5"14"-1"-15,-14 0 2 16,12 18-32-16,-13 5-2 16,10 10 1-16,-3 2-2 15,9 4-1-15,5-5 0 16,9-3-1-16,10-8 0 15,10-9 0-15,10-15 0 16,8-11 0-16,5-12 0 16,2-9 0-16,2-7 0 15,-1-2 0-15,-4-4 1 16,-4 3-2-16,-6 2 1 15,-8 6 0-15,-2 11-1 16,-12 17 0-16,0 0 0 0,0 0 0 16,4 23-1-16,-6 5-1 15,2 6-2-15,0-4-3 16,17 9-19-16,-4-22-12 15,17-2 1-15,-2-24-2 16,17-8 2-16</inkml:trace>
  <inkml:trace contextRef="#ctx0" brushRef="#br3" timeOffset="335200.1919">2661 3231 92 0,'-20'31'35'0,"1"21"0"0,-5 8 2 15,5 20-35-15,2-5 0 16,3 3-1-16,6-5-1 16,5-9-2-16,10-3-7 15,-6-21-25-15,10-8-1 16,-5-18 0-16,6-7-3 15</inkml:trace>
  <inkml:trace contextRef="#ctx0" brushRef="#br3" timeOffset="335356.2909">2476 3570 110 0,'-12'-14'40'16,"12"14"1"-16,14 11-3 16,3-4-37-16,16-5-1 15,10-10-10-15,14 8-26 0,-4-12-2 16,13 8-2-16,-3-10-3 15</inkml:trace>
  <inkml:trace contextRef="#ctx0" brushRef="#br3" timeOffset="336651.9126">8861 3382 62 0,'-1'-24'34'15,"1"6"0"-15,-14-6 0 16,14 24-22-16,-35-21-3 15,10 26-1-15,-15 5-1 16,-4 15-1-16,-10 8-1 0,0 15-1 16,-3 5-1-16,5 4-1 15,8 3 1-15,10-2-3 16,19-4 2-16,15-7-2 15,15-10 0-15,21-8-1 16,14-6-1-16,7-11-4 16,18 4-30-16,-9-16-1 15,7 8 0-15,-10-15-1 16</inkml:trace>
  <inkml:trace contextRef="#ctx0" brushRef="#br3" timeOffset="337229.4789">9462 3351 83 0,'-7'-22'38'15,"-13"-3"-2"-15,-2 17 1 16,-19 4-32-16,4 15 0 15,-10 9-1-15,3 15-1 16,-6 11 1-16,4 9-2 16,0 7 1-16,13 2-1 15,9 1 0-15,11-3-1 16,12-6 0-16,16-7-1 15,12-12 0-15,17-10 0 16,10-16 1-16,9-16-1 16,1-15 1-16,2-14 0 15,-3-19-1-15,-6-7 1 16,-11-9 0-16,-16-6 0 15,-11 5-1-15,-18 2-1 0,-13 8 0 16,-11 9-1-16,-5 13 0 16,-9 9-3-16,6 24-4 15,-10 3-28-15,22 23 0 16,-1-5 1-16,20 17-2 15</inkml:trace>
  <inkml:trace contextRef="#ctx0" brushRef="#br3" timeOffset="337713.3858">9705 3730 102 0,'-27'10'37'16,"5"-13"1"-16,22 3-3 16,0 0-34-16,24-10-1 15,10 1 1-15,4 1 0 16,6 1-1-16,7 1 1 15,-4 4 0-15,-3 1 0 16,-11 6 0-16,-10 6 0 16,-13 4 0-16,-10 5 1 15,-15 2 0-15,-9 6 0 16,-6-1-1-16,-3-4 1 15,3-1-2-15,2-6 0 16,9-3 0-16,19-13 0 0,-2 12-1 16,18-13 1-16,12-1-1 15,6 2 0-15,0 1 1 16,3 3 1-16,-5 7-1 15,-9 6 1-15,-17 10-1 16,-12 6 1-16,-13 5-1 16,-8 0 0-16,-7 1-1 15,-3-6-4-15,11 1-16 16,-5-30-17-16,31-4 1 15,-9-37-2-15,26-1-2 16</inkml:trace>
  <inkml:trace contextRef="#ctx0" brushRef="#br3" timeOffset="338166.0727">10358 3376 97 0,'26'-17'37'16,"-9"-6"1"-16,11 8-1 15,2-7-35-15,1 3 0 0,-2 0 0 16,0 9 0-16,-9 6 0 15,-3 13 0-15,-12 9-1 16,-9 9 1-16,-7 7-1 16,-9 7 1-16,-4 4 0 15,-3 2-1-15,-1-5 0 16,3-4 0-16,3-8 0 15,8-6-1-15,9-9 0 16,5-15 0-16,23 5-2 16,3-16-3-16,13 8-18 15,-3-16-16-15,15 8 1 16,-9-11-1-16,10 11-1 15</inkml:trace>
  <inkml:trace contextRef="#ctx0" brushRef="#br3" timeOffset="338431.4412">10915 3394 103 0,'0'0'40'0,"0"10"2"16,0-10-3-16,27-1-33 16,-2 0-4-16,6 0 0 15,4-2 0-15,3 2-1 0,0 1-3 16,-3-9-9-16,5 14-26 15,-14-14-3-15,3 11 1 16,-13-15-3-16</inkml:trace>
  <inkml:trace contextRef="#ctx0" brushRef="#br3" timeOffset="350716.4325">1447 4558 82 0,'0'0'35'0,"0"0"-1"0,-3 20 1 15,-13 8-34-15,2 4 0 16,-1 3 0-16,-2 7 1 16,-3 1 1-16,1 2 0 15,0-7 0-15,4-3 1 16,0-9-1-16,6-5 0 15,1-11-1-15,8-10 0 16,0 0-1-16,0 0 0 16,8-24 0-16,2 1 0 15,-2-6 0-15,1-1 0 16,2-5 0-16,-3 3-1 15,0 0 0-15,-2 5 0 16,1 7 0-16,-3 5 0 16,-4 15 0-16,13-6 0 0,-13 6 0 15,20 22 0-15,-9 1 0 16,8 7-1-16,3 4 1 15,0 6 0-15,4-1 0 16,3 1 0-16,3-6-1 16,1-6 1-16,2-10 1 15,1-12 0-15,2-12 1 16,3-14-1-16,-5-11 1 15,2-7 0-15,-10-9 0 16,-3-2-1-16,-9 1 0 16,-6 1-1-16,-9 7-1 15,-6 9-2-15,-2 12-2 16,-7 1-5-16,14 18-25 15,-3 11-4-15,10 7-1 0,1-1 0 16</inkml:trace>
  <inkml:trace contextRef="#ctx0" brushRef="#br3" timeOffset="351122.2899">2312 4667 96 0,'-42'3'39'0,"4"17"2"16,-14-1-2-16,9 13-33 16,-6-1-2-16,11 4 0 15,4-1-1-15,18 2-1 0,7-9-1 16,18-6 0-16,13-11 0 15,14-8-1-15,9-10 0 16,5-5 0-16,5-9 1 16,-4-3-1-16,-6-3 0 15,-5-2 0-15,-10 2 0 16,-11 4 0-16,-6 6 1 15,-10 1-1-15,-3 17 0 16,-13-8 0-16,2 16 0 16,-3 7 0-16,-1 7 0 15,4 3-2-15,7 3-1 16,0-5-3-16,23 4-10 15,-5-26-13-15,23 1-11 16,2-21-1-16,17-5 0 0,-2-19 2 16</inkml:trace>
  <inkml:trace contextRef="#ctx0" brushRef="#br3" timeOffset="351309.6086">2915 4165 75 0,'0'0'41'15,"-24"2"-2"-15,8 37 0 16,-13 3-12-16,2 23-26 15,1 7 0-15,2 6-2 16,6-2-1-16,2-8-2 16,13 1-13-16,-2-31-22 15,16-7 1-15,-11-31-1 16,23 8 1-16</inkml:trace>
  <inkml:trace contextRef="#ctx0" brushRef="#br3" timeOffset="351450.0978">2759 4479 105 0,'-10'-15'42'0,"-10"-4"1"16,20 19-2-16,-12-5-28 15,12 5-9-15,32-3-7 16,-2-12-12-16,22 16-10 16,-10-12-17-16,15 6-2 15,4-5-2-15,2 4 0 16</inkml:trace>
  <inkml:trace contextRef="#ctx0" brushRef="#br2" timeOffset="359395.5369">3771 3659 74 0,'5'-10'36'0,"-5"10"-2"15,0 0 1-15,5 16-32 16,-8-1-1-16,2 7-1 15,-2 6-1-15,-1 12 1 16,0 3 0-16,-2 12 0 16,-2 1 0-16,-2 5 2 15,1-4-2-15,0-3 2 16,-1-10-1-16,1-5 0 15,4-14 0-15,0-10 0 16,5-15 0-16,2-23 0 16,5-12 0-16,1-12-1 15,4-11 1-15,0-9 0 16,1-7-1-16,-1-3 0 15,0 2-1-15,-1 7 1 0,-2 11-1 16,1 11 1-16,-4 13-2 16,-2 11 1-16,-4 22 0 15,15 14 0-15,-2 17 0 16,0 16 0-16,2 9 0 15,4 14 0-15,5 6 1 16,5 3-2-16,0-4 1 16,2-10 0-16,0-11 1 15,2-14 0-15,-5-17 1 16,0-17 0-16,0-25 0 15,-6-15 1-15,-3-19 0 16,-4-8-1-16,-5-15 0 16,-1-5 0-16,-6-4-2 15,-2 3 0-15,-5 13-2 0,1 8 0 16,-1 18-3-16,-3 8-2 15,7 35-5-15,-3-15-26 16,16 39-1-16,-4-4 1 16,13 17 0-16</inkml:trace>
  <inkml:trace contextRef="#ctx0" brushRef="#br2" timeOffset="359817.0042">4690 3916 85 0,'6'-16'37'16,"-13"-11"1"-16,3 12 1 0,-13 2-33 15,2 3 0-15,-8 7-2 16,1 11 0-16,-6 13-1 15,1 12-1-15,1 6 0 16,0 4 0-16,5 3-1 16,6-2 0-16,8-6 0 15,6-6 0-15,8-14 0 16,11-14 0-16,5-12 0 15,8-9 0-15,3-10 0 16,3-5 0-16,-4-1 0 16,0 0-1-16,-8 5 0 15,-2 3 1-15,-9 15-1 16,-14 10 0-16,8 21-1 15,-12 6 1-15,1 9-2 0,-4 0-1 16,7 8-3-16,-1-13-8 16,14 10-23-16,-4-22-4 15,17-1 1-15,-2-14-2 16</inkml:trace>
  <inkml:trace contextRef="#ctx0" brushRef="#br2" timeOffset="360316.521">5006 4224 60 0,'-2'-17'38'15,"2"17"-1"-15,14-18 1 16,0 15-14-16,-5-14-17 16,10 6-2-16,-6-3-1 15,7 4-1-15,-1 1-1 16,-3 3-1-16,0 3 0 15,-2 4 1-15,-4 3-2 16,-10-4 2-16,14 20-2 0,-16-3 2 16,-5 3-2-16,0 3 1 15,-4 1 0-15,-4 5 0 16,1-1 0-16,3-3-1 15,0 0 0-15,2-5 0 16,5-3 0-16,6-4 0 16,-2-13 0-16,23 3-1 15,-2-12 0-15,-1-6-3 16,12 11-30-16,-10-15-5 15,6 10 0-15,-9-5-2 16</inkml:trace>
  <inkml:trace contextRef="#ctx0" brushRef="#br2" timeOffset="363235.5723">6037 3696 70 0,'0'0'35'0,"-8"-29"1"15,5 13 1-15,-9-11-29 16,7 3 0-16,-3-6-3 16,4 7 2-16,-3-3-3 0,-2 7 0 15,-8 9-1-15,-2 11-1 16,-12 10 1-16,-2 17-1 15,-15 11 0-15,-4 13-1 16,-10 8 1-16,3 9-1 16,4 4 1-16,10 1-2 15,8-2 1-15,15-6-1 16,21-2 0-16,14-10-1 15,20-6-1-15,7-7-1 16,15-9-3-16,8-18-5 16,20-3-25-16,-10-22-2 15,15-3 1-15,-8-17-2 16</inkml:trace>
  <inkml:trace contextRef="#ctx0" brushRef="#br2" timeOffset="363797.5286">6593 3735 23 0,'0'0'26'0,"14"-11"2"16,-14 11-6-16,11-21-4 15,-1 16 0-15,-16-17 1 16,6 22-2-16,-1-30-5 0,1 20-1 15,-13-10-2-15,4 10-1 16,-14 0-3-16,-4 8 0 16,-7 6-1-16,-7 10-1 15,-8 10 0-15,0 9-2 16,-2 10 1-16,2 8-2 15,4 4 1-15,10 3-1 16,8 2 1-16,17-4-1 16,11-4 0-16,18-9 0 15,18-11 0-15,15-12 1 16,10-17-1-16,11-14 1 15,4-16-1-15,-1-14 1 16,-4-13 0-16,-13-7 0 16,-15-4 0-16,-10-3-1 0,-20 3 0 15,-19 7 1-15,-14 6-3 16,-9 9 1-16,-11 13-1 15,-4 9-1-15,3 15-5 16,-4-1-12-16,18 26-17 16,1-7-2-16,25 20 2 15,2-11-2-15</inkml:trace>
  <inkml:trace contextRef="#ctx0" brushRef="#br2" timeOffset="364297.0455">6870 4001 106 0,'-23'2'38'0,"23"-2"2"16,-12 0-3-16,12 0-36 16,21-13 0-16,11 3 0 15,6 1 0-15,3 1 0 16,1 3-1-16,-1 1 1 15,-5 6-1-15,-10 5 1 16,-8 5 0-16,-9 6-1 16,-11 3 1-16,-9 7 1 15,-5-3-1-15,-1 3 0 0,-7 0 0 16,5-5-1-16,-1-5 0 15,8-1 1-15,6-6-1 16,6-11-1-16,17 5 1 16,1-6 0-16,10-1 0 15,1-1-1-15,1-1 2 16,-2 3-1-16,-5 4 1 15,-8 7-1-15,-9 5 1 16,-12 5-1-16,-9 6 0 16,-7-1-1-16,-3 3-1 15,-1-7-2-15,4 0-5 16,-9-17-29-16,31-4-2 15,-15-13 1-15,28-4 0 16</inkml:trace>
  <inkml:trace contextRef="#ctx0" brushRef="#br2" timeOffset="364749.7326">7250 3487 109 0,'-4'9'38'0,"4"-9"1"16,28-9-4-16,-1-5-32 15,8 2-1-15,-2-2 1 16,3 2-1-16,-4 2-1 15,-3 3 1-15,-9 6-1 16,-8 8 0-16,-12 7 1 16,-12 7-1-16,-7 7 0 15,-8 6 1-15,-3-1-1 16,0 2 0-16,3-3 0 15,3-6-2-15,11-5 2 16,15-8-2-16,16-6-1 16,9-12-4-16,18 9-16 0,-6-22-16 15,18 11-2-15,-10-16-1 16,8 11-1-16</inkml:trace>
  <inkml:trace contextRef="#ctx0" brushRef="#br2" timeOffset="364952.6613">7713 3517 118 0,'0'0'42'0,"-1"10"1"0,1-10-3 15,29-10-38-15,3 2-1 16,3-1-4-16,8 10-12 16,-6-16-23-16,7 13-2 15,-11-12-1-15,2 10-2 16</inkml:trace>
  <inkml:trace contextRef="#ctx0" brushRef="#br3" timeOffset="516783.0033">816 7527 77 0,'0'0'33'15,"-2"16"0"-15,1 10-2 16,-7 7-28-16,2 14 1 15,-6 4-2-15,2 12 3 16,-7 7-2-16,2 4-1 16,-2-8 1-16,5-7-1 15,0-11 0-15,4-9-1 16,2-12 1-16,7-14-1 15,3-24 2-15,4-14 1 16,0-14-2-16,6-10 2 16,-1-13-1-16,2-10 0 0,-1-10-1 15,1 2 0-15,-2 3 0 16,1 7-1-16,0 10 0 15,0 11-1-15,-1 11 1 16,3 10-1-16,-1 13 1 16,0 12 0-16,3 8 0 15,3 9 0-15,1 7 0 16,1 8 0-16,3 9 0 15,2 10 0-15,-2 4 0 16,-2 6-1-16,-2 4-1 16,-6-2 1-16,0 2-2 15,-4-4 0-15,-3-3-1 16,-4-9-3-16,-2-5 1 15,-5-12-4-15,4-4-1 0,-13-15 1 16,11-10 0-16,-25-1 2 16,7-10 2-16,-9-11 3 15,-1-4 1-15,-2-2 5 16,-4-7 3-16,8 6 1 15,-7-4 0-15,14 13 1 16,-3-3-2-16,10 14-1 16,12 9 0-16,0 0-2 15,0 0-2-15,20 2-1 16,10 7-3-16,7-3-6 15,23 8-25-15,-7-11-6 16,16 8 1-16,-4-9-3 16</inkml:trace>
  <inkml:trace contextRef="#ctx0" brushRef="#br3" timeOffset="517282.3249">1590 7868 111 0,'-24'-12'38'15,"3"9"2"-15,-6-12-9 16,6 14-27-16,-3 0 1 16,3 9-1-16,-2 7-1 15,3 8 0-15,2 4 0 16,4 10-2-16,4 1 0 15,4-2-1-15,7 0 0 16,9-5-1-16,7-11 2 0,6-11-2 16,7-13 0-16,3-12 2 15,5-7-1-15,0-8 2 16,-3-4-2-16,-2-3 2 15,-6 4-2-15,-6 2 1 16,-5 8-1-16,-5 7 0 16,-11 17-1-16,0 0 1 15,10 13-1-15,-16 18 0 16,-3 13 1-16,-1 10-2 15,-1 9 2-15,-3 9-1 16,-1 3 1-16,-1 0 0 16,1-7 0-16,-1-9 1 15,-1-12-1-15,0-8 1 16,-1-15-1-16,-1-14-1 15,-3-15-1-15,-2-18-3 0,8-5-6 16,-8-24-8-16,20 5-14 16,-7-20-7-16,14 3 1 15,0-6-1-15</inkml:trace>
  <inkml:trace contextRef="#ctx0" brushRef="#br3" timeOffset="517563.1933">2094 7476 105 0,'6'-19'39'15,"-6"19"1"-15,0 0-2 0,-15 18-32 16,4 2-4-16,1 12 0 15,2 7-1-15,-1 8 0 16,3 6-1-16,0 4-1 16,6-2-1-16,-2-7-2 15,6 2-7-15,-4-19-26 16,10-4-1-16,-10-27-1 15,17 9 1-15</inkml:trace>
  <inkml:trace contextRef="#ctx0" brushRef="#br3" timeOffset="517703.6275">1977 7678 118 0,'-29'-22'40'0,"11"15"2"16,-4-4-2-16,22 11-34 0,0 0-3 16,23-6-4-16,16 6-9 15,2-21-11-15,29 20-8 16,-8-21-7-16,22 9-5 15,2-7-3-15,7 5 0 16</inkml:trace>
  <inkml:trace contextRef="#ctx0" brushRef="#br3" timeOffset="522743.6549">9185 7580 83 0,'9'-31'38'16,"0"9"-1"-16,-12-3 0 15,3 25-31-15,-28-10-2 16,2 19-1-16,-9 12 0 0,-8 16 1 15,-8 14-2-15,-1 10 1 16,-5 8-1-16,8 8-1 16,9 2 1-16,11-2-2 15,14-4 1-15,16-12-1 16,16-11-1-16,18-10-1 15,20-13-1-15,15-18-1 16,16-7-2-16,-3-28-6 16,17 1-25-16,-11-19-1 15,1-4 2-15,-14-13-2 16</inkml:trace>
  <inkml:trace contextRef="#ctx0" brushRef="#br3" timeOffset="523071.3347">9671 7558 89 0,'-8'-48'37'0,"-10"6"1"15,1 23 1-15,-16 9-31 16,7 25-1-16,-6 11-2 15,2 24-1-15,-5 11-1 16,1 13 0-16,4 9-2 16,7 5 0-16,13-4-1 15,8-7 1-15,14-10-1 16,16-14 0-16,11-16 1 15,10-19-1-15,7-22 2 16,3-17 0-16,-1-16 0 16,-4-12-1-16,-9-10 1 15,-11-9 0-15,-13-7-1 16,-13-1 0-16,-13 5-2 15,-11 6 0-15,-7 13 0 0,-6 6-2 16,1 16-1-16,-1 4-6 16,15 27-15-16,0-1-15 15,18 15-1-15,3-4 0 16,19 11 0-16</inkml:trace>
  <inkml:trace contextRef="#ctx0" brushRef="#br3" timeOffset="523555.0525">10034 8014 106 0,'-34'8'41'0,"16"1"1"0,3-15-3 15,15 6-36-15,18-19-2 16,12 4 1-16,10 6-1 16,0 0 0-16,3 1-1 15,-1 3 0-15,-5 5-1 16,-5 6 2-16,-13 2-1 15,-9 8-1-15,-10 4 1 16,-8 2 0-16,-7 1 0 16,-5 2-1-16,-2 0 1 15,-2-4 0-15,4 2 0 16,5-7-1-16,7-4 1 15,8-12 0-15,14 13 0 16,5-12 0-16,10-1 0 16,2 0-1-16,1-1 1 0,-2 4 0 15,-3 3 0-15,-10 7 0 16,-8 3 0-16,-12 4 1 15,-8 4-1-15,-8 0 0 16,-4-1-1-16,-1-4-2 16,4 2-5-16,-8-21-19 15,28 0-14-15,-12-13 1 16,26-4-2-16,3-14 1 15</inkml:trace>
  <inkml:trace contextRef="#ctx0" brushRef="#br3" timeOffset="523913.9399">10614 7553 98 0,'-23'6'39'0,"8"-12"1"16,15 6-2-16,18-8-34 16,16 3 0-16,8-1 0 15,1 1-1-15,-1 3 0 16,0 3 0-16,-8 3-2 15,-6 8 1-15,-19 4 0 16,-9 7-1-16,-15 5 0 16,-10 4 0-16,-5 3-1 15,-4-2 1-15,0 2-1 0,4-5 1 16,6-3-2-16,13-8-1 15,17-5-2-15,9-19-12 16,26 8-14-16,-3-18-12 16,15-1 1-16,1-12-2 15,13-4 2-15</inkml:trace>
  <inkml:trace contextRef="#ctx0" brushRef="#br3" timeOffset="524101.1855">11127 7590 114 0,'-31'15'41'0,"19"3"1"16,12-18-1-16,0 0-39 0,32-2-3 16,13-9-2-16,12 6-9 15,-10-13-26-15,23 4-4 16,-11-6 1-16,3 9-2 15</inkml:trace>
  <inkml:trace contextRef="#ctx0" brushRef="#br3" timeOffset="528267.4001">895 8804 85 0,'0'0'36'0,"0"0"0"16,0 0-2-16,-14 3-29 15,8 15-2-15,-3 9 0 16,2 11 0-16,-4 9 0 15,0 13-2-15,-2 8 2 16,-2 5-2-16,4-5 0 16,-1-5 0-16,3-11 0 15,1-9 1-15,2-13 0 16,5-17-1-16,1-13 1 15,5-34-1-15,0-7 1 16,7-14-1-16,-1-12 1 16,3-8-1-16,1-9-2 15,2-5 2-15,-1 10-1 16,2 3 0-16,-1 12-1 0,-3 12 2 15,1 13-2-15,0 11 1 16,2 17 1-16,2 15-1 16,1 18 0-16,5 14 2 15,-2 14-1-15,2 12 0 16,0 12 0-16,-1 5 0 15,0 7-1-15,-4-2-2 16,0-1-1-16,-5-13-4 16,7 1-17-16,-12-31-15 15,9-4 1-15,-19-36-2 16,19 5 1-16</inkml:trace>
  <inkml:trace contextRef="#ctx0" brushRef="#br3" timeOffset="528439.0419">995 9010 105 0,'-37'-7'38'15,"12"11"1"-15,8-4-2 16,17 0-34-16,22 6-2 16,16-8-3-16,19 1-3 15,6-12-17-15,19 9-15 16,2-7 0-16,11 4-3 15,-9-3 2-15</inkml:trace>
  <inkml:trace contextRef="#ctx0" brushRef="#br3" timeOffset="528938.3635">1846 9006 97 0,'-21'4'37'15,"-10"-8"2"-15,4 10-2 16,-9-3-32-16,5 7 0 15,-2 2-1-15,2 8-1 16,3 1 0-16,4 5-1 16,6-2 0-16,6 4 0 15,8-5-1-15,7-3 0 16,9-8 0-16,9-6 0 15,2-6-1-15,8-6 1 16,3-4 0-16,3-8-1 16,-3-4 0-16,2-4 0 15,-2 0 1-15,-5 0-2 0,-1 2 1 16,-6 2-1-16,-5 5 1 15,-3 7-1-15,-4 8 0 16,-10 2 1-16,10 27 0 16,-12 5 0-16,-6 12 0 15,-3 11 0-15,-7 10 0 16,-1 6 1-16,-9 1 0 15,-1 1 0-15,-2-9 0 16,1-7 0-16,-4-10 0 16,5-15 0-16,1-13-1 15,4-16-2-15,9-11-3 16,-3-24-11-16,23 5-12 15,-10-22-13-15,18-3 0 16,-4-10-1-16,15 2 2 0</inkml:trace>
  <inkml:trace contextRef="#ctx0" brushRef="#br3" timeOffset="529266.0433">2318 8500 99 0,'-6'28'37'0,"-12"4"1"15,8 10-1-15,-4 3-34 16,1 3-1-16,3-2 0 15,1 0-3-15,6-3-4 16,-2-18-30-16,12-2-2 16,-7-23-1-16,18 12 0 15</inkml:trace>
  <inkml:trace contextRef="#ctx0" brushRef="#br3" timeOffset="529422.0813">2205 8707 98 0,'-16'-16'40'15,"16"16"2"-15,-6-20-3 0,21 9-20 16,5 1-15-16,17 1-5 15,20 2-9-15,-5-12-27 16,23 9-5-16,-4-6 0 16,7 4-1-16</inkml:trace>
  <inkml:trace contextRef="#ctx0" brushRef="#br4" timeOffset="533229.4085">3988 7762 96 0,'-6'-16'37'15,"6"16"1"-15,-12-15-3 16,12 15-31-16,-11 8-1 15,6 8-1-15,1 9-1 16,-2 9 1-16,-3 10-1 16,-3 12 0-16,-3 10-1 15,-2 6 1-15,-1 2 0 0,0-2-1 16,-1-8 1-16,2-7-1 15,3-12 0-15,6-13 1 16,6-19 0-16,2-13 0 16,14-29-1-16,2-7 1 15,3-18 0-15,8-12 1 16,0-12 0-16,4-10-1 15,3-5 1-15,-4 2-1 16,0 3 0-16,-4 11 0 16,-2 11 0-16,-8 14-1 15,0 14 1-15,-3 17-1 16,-2 20 1-16,-1 16-1 15,1 19 1-15,1 9-1 0,2 14 0 16,2 10 0-16,2 11 0 16,3 5-1-16,-3 3 0 15,0-2 0-15,-2-3 0 16,0-7-2-16,-4-7-2 15,-5-15-5-15,8-8-27 16,-12-21-2-16,5-10 1 16,-8-13-1-16</inkml:trace>
  <inkml:trace contextRef="#ctx0" brushRef="#br4" timeOffset="533401.0503">4073 8059 106 0,'-44'-23'38'15,"15"14"2"-15,0-2-2 0,29 11-33 16,0 0-2-16,15-7-1 15,18 0-2-15,14-4-4 16,15 2-4-16,1-8-28 16,20 8-3-16,-6-6 0 15,4 10 0-15</inkml:trace>
  <inkml:trace contextRef="#ctx0" brushRef="#br4" timeOffset="533993.9946">4889 8122 83 0,'-9'-23'38'16,"6"6"0"-16,-15-3 0 15,7 8-28-15,-14-2-3 16,3 7-1-16,-3 9-2 15,-2 9-2-15,-2 5 0 16,4 6-1-16,-2 6 0 16,7 4 0-16,3 0-1 15,5 2 0-15,7-4 0 16,6-6 0-16,6-8 0 0,8-4 1 15,7-10-1-15,7-8 0 16,3-9 0-16,2-6 1 16,1-4-1-16,-4-4 0 15,-1-1 1-15,-5 3 0 16,-6 0 0-16,-6 6-1 15,-2 6 0-15,-11 15 1 16,11 5-2-16,-8 11 1 16,2 13 0-16,-3 11-1 15,-1 11 1-15,-2 8-1 16,-2 9 1-16,-5-1 0 15,-8 0 1-15,-3-3 0 16,-8-7 0-16,-6-10 0 16,-6-11 0-16,-1-16 0 0,-3-14-2 15,0-15-1-15,6-12-3 16,-2-24-13-16,15 4-21 15,-2-16-2-15,13 2 1 16,0-7-2-16</inkml:trace>
  <inkml:trace contextRef="#ctx0" brushRef="#br4" timeOffset="535039.4493">5257 8421 69 0,'0'0'37'16,"-12"-18"0"-16,12 18 2 15,0 0-26-15,-7-10-6 16,7 10-1-16,-2-14-2 15,2 14 0-15,5-15-2 0,-5 15-1 16,20-18 0-16,-5 10-1 16,3 0 1-16,2 3-1 15,1-1 1-15,1 5-1 16,-2 1 1-16,-1 8-1 15,-6 2 1-15,-8 10-1 16,-3 4 1-16,-9 5-1 16,-3 5 1-16,-6 1 0 15,-6 3 1-15,-3-2-1 16,-1-2 1-16,3-5-1 15,-2-3 1-15,7-7 0 16,-1-4-1-16,9-4 1 16,10-11-1-16,-9 12 0 15,9-12-1-15,17-6 1 0,3-2 0 16,6-2-1-16,8-3 0 15,2-1 1-15,4-1-2 16,2 3-3-16,-4-10-10 16,5 17-25-16,-14-5-4 15,0 5 1-15,-9-6-3 16</inkml:trace>
  <inkml:trace contextRef="#ctx0" brushRef="#br4" timeOffset="536459.3951">6267 7678 72 0,'7'-21'36'16,"-7"21"0"-16,-10-25-6 0,10 25-16 15,-27-20-3-15,9 12-3 16,-10-4-2-16,3 5-2 15,-8 2 0-15,2 3 0 16,-1 6-2-16,-1 9 0 16,-3 9 0-16,4 11 0 15,1 11-1-15,-2 8 0 16,4 7-1-16,6 6 0 15,6 0 0-15,9-2-1 16,10-7 0-16,8-11-1 16,17-6-3-16,5-21-7 15,22 0-25-15,2-18-4 16,19-4 1-16,-6-16-1 15</inkml:trace>
  <inkml:trace contextRef="#ctx0" brushRef="#br4" timeOffset="536974.3205">6678 7776 58 0,'10'-12'35'0,"-4"-5"0"16,-6 17 1-16,7-27-22 15,-7 27-1-15,1-11-5 0,-1 11 0 16,-19 6-2-16,1 7-1 15,-6 2-1-15,-4 10-1 16,-6 5 0-16,-1 5-1 16,-3 5 1-16,4 7-2 15,4 1 0-15,8 3 0 16,5 0 0-16,13-2-1 15,9-1-1-15,13-3 1 16,13-9-1-16,9-9 1 16,11-11 1-16,5-12-1 15,7-12 1-15,2-16 0 16,-2-15 0-16,0-11 1 15,-10-10 0-15,-6-5 0 16,-17-5-1-16,-9 2 1 16,-17-3-1-16,-12 7 0 0,-10 11-1 15,-9 5 0-15,-4 13-1 16,-6 7-1-16,5 16-2 15,2 5-4-15,15 26-13 16,-3-9-18-16,18 18-1 16,0-4 0-16,17 8-1 15</inkml:trace>
  <inkml:trace contextRef="#ctx0" brushRef="#br4" timeOffset="537489.2459">7101 8032 102 0,'0'0'40'16,"-11"-3"1"-16,23-1-2 16,6-8-37-16,7 3 1 15,5-1-2-15,2 3 0 16,1 1 0-16,-2 2 0 15,-4 7-1-15,-3 4 1 16,-15 7-1-16,-4 6 1 16,-10 5 0-16,-5 2-1 15,-9 3 2-15,0 0-2 0,-3-1 1 16,2-5-1-16,6-2 0 15,8-10 0-15,6-12 1 16,20 9-1-16,5-11 0 16,9-2 0-16,2 1 1 15,2 1 0-15,-3 2 0 16,-4 7 0-16,-11 5 0 15,-12 5 0-15,-10 7 0 16,-12 3 0-16,-8-3-1 16,-6 2-1-16,0-3-2 15,-6-10-6-15,16 4-30 16,-11-16-3-16,13 0 0 15,0-14-2-15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31/10/2014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customXml" Target="../ink/ink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emf"/><Relationship Id="rId4" Type="http://schemas.openxmlformats.org/officeDocument/2006/relationships/customXml" Target="../ink/ink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customXml" Target="../ink/ink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emf"/><Relationship Id="rId4" Type="http://schemas.openxmlformats.org/officeDocument/2006/relationships/customXml" Target="../ink/ink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03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246244"/>
              </p:ext>
            </p:extLst>
          </p:nvPr>
        </p:nvGraphicFramePr>
        <p:xfrm>
          <a:off x="214283" y="685801"/>
          <a:ext cx="8750332" cy="4644501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cards to help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us make the formulae for metal/non-metal 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compounds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Formulae into words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Words into formulae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answer tough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Copy and answer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some test-type questions on metal/non-metal compounds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practice will give us the skills we need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Check the objectives of the unit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Whether we are ready for the new test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the new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unit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we will be learning next.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0"/>
            <a:ext cx="9067801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55960" y="26640"/>
              <a:ext cx="8605080" cy="66740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4080" y="13320"/>
                <a:ext cx="8620560" cy="670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1125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0"/>
            <a:ext cx="9067801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48400" y="328320"/>
              <a:ext cx="3876120" cy="6048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4720" y="316080"/>
                <a:ext cx="3895560" cy="607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863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50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err="1" smtClean="0">
                <a:solidFill>
                  <a:srgbClr val="FFFF00"/>
                </a:solidFill>
              </a:rPr>
              <a:t>Iyra</a:t>
            </a:r>
            <a:r>
              <a:rPr lang="en-NZ" sz="10800" dirty="0" err="1" smtClean="0">
                <a:solidFill>
                  <a:srgbClr val="FFFF00"/>
                </a:solidFill>
              </a:rPr>
              <a:t>’s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17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1747876"/>
              </p:ext>
            </p:extLst>
          </p:nvPr>
        </p:nvGraphicFramePr>
        <p:xfrm>
          <a:off x="533400" y="1524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958235" cy="6781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409720" y="266040"/>
              <a:ext cx="3681360" cy="626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94960" y="250560"/>
                <a:ext cx="3705480" cy="65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166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6199"/>
            <a:ext cx="1981200" cy="607351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305440" y="1337400"/>
              <a:ext cx="3413880" cy="4539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96080" y="1320840"/>
                <a:ext cx="3432960" cy="457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242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47800" cy="585053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433880" y="832680"/>
              <a:ext cx="2761560" cy="4761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22360" y="823680"/>
                <a:ext cx="2786760" cy="478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3165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0"/>
            <a:ext cx="2529191" cy="3962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27680" y="1519920"/>
              <a:ext cx="5477400" cy="4275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5080" y="1514160"/>
                <a:ext cx="5497920" cy="429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4600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76199"/>
            <a:ext cx="2220467" cy="59150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360160" y="1636560"/>
              <a:ext cx="3440520" cy="3766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46120" y="1620720"/>
                <a:ext cx="3469320" cy="3795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5550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912766" cy="59912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938240" y="1305720"/>
              <a:ext cx="6559200" cy="5434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24200" y="1297800"/>
                <a:ext cx="6582240" cy="545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008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8752</TotalTime>
  <Words>199</Words>
  <Application>Microsoft Office PowerPoint</Application>
  <PresentationFormat>On-screen Show (4:3)</PresentationFormat>
  <Paragraphs>35</Paragraphs>
  <Slides>12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533</cp:revision>
  <dcterms:created xsi:type="dcterms:W3CDTF">2006-08-16T00:00:00Z</dcterms:created>
  <dcterms:modified xsi:type="dcterms:W3CDTF">2014-10-31T04:22:35Z</dcterms:modified>
</cp:coreProperties>
</file>