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567" r:id="rId3"/>
    <p:sldId id="401" r:id="rId4"/>
    <p:sldId id="5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660"/>
  </p:normalViewPr>
  <p:slideViewPr>
    <p:cSldViewPr>
      <p:cViewPr varScale="1">
        <p:scale>
          <a:sx n="75" d="100"/>
          <a:sy n="75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7671533"/>
              </p:ext>
            </p:extLst>
          </p:nvPr>
        </p:nvGraphicFramePr>
        <p:xfrm>
          <a:off x="214283" y="685801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corrosion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rusting to go faster or slower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Investigate corrosion inhibitors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corrosion slow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pages on “metals” from the </a:t>
                      </a:r>
                      <a:r>
                        <a:rPr lang="en-NZ" sz="2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HRT and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our records up-to-date for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reports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Alyssa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2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8690</TotalTime>
  <Words>177</Words>
  <Application>Microsoft Office PowerPoint</Application>
  <PresentationFormat>On-screen Show (4:3)</PresentationFormat>
  <Paragraphs>33</Paragraphs>
  <Slides>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529</cp:revision>
  <dcterms:created xsi:type="dcterms:W3CDTF">2006-08-16T00:00:00Z</dcterms:created>
  <dcterms:modified xsi:type="dcterms:W3CDTF">2014-10-28T01:31:40Z</dcterms:modified>
</cp:coreProperties>
</file>