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563" r:id="rId2"/>
    <p:sldId id="401" r:id="rId3"/>
    <p:sldId id="5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660"/>
  </p:normalViewPr>
  <p:slideViewPr>
    <p:cSldViewPr>
      <p:cViewPr varScale="1">
        <p:scale>
          <a:sx n="70" d="100"/>
          <a:sy n="70" d="100"/>
        </p:scale>
        <p:origin x="155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5187835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how to make and test for oxygen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oxygen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how to make and test for Carbon Dioxide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and test for Carbon Dioxide using metal carbonates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word equations from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metal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carbonates+acid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pattern is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8638</TotalTime>
  <Words>171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527</cp:revision>
  <dcterms:created xsi:type="dcterms:W3CDTF">2006-08-16T00:00:00Z</dcterms:created>
  <dcterms:modified xsi:type="dcterms:W3CDTF">2014-10-23T03:57:19Z</dcterms:modified>
</cp:coreProperties>
</file>