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563" r:id="rId2"/>
    <p:sldId id="604" r:id="rId3"/>
    <p:sldId id="401" r:id="rId4"/>
    <p:sldId id="56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1" autoAdjust="0"/>
    <p:restoredTop sz="94660"/>
  </p:normalViewPr>
  <p:slideViewPr>
    <p:cSldViewPr>
      <p:cViewPr varScale="1">
        <p:scale>
          <a:sx n="70" d="100"/>
          <a:sy n="70" d="100"/>
        </p:scale>
        <p:origin x="155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14-10-22T20:05:54.95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8434 4614 0,'0'0'93,"0"24"-77,0 1-16,0 50 16,0-26-16,0-24 15,25 0-15,-25-25 16,0 25-16,25-25 31,-25 25-15,24 24-16,-24 1 15,25-1-15,0 1 16,0 0-16,-25-50 15,25 0 32,-1 0 31,26-25-78,-25 0 16,74-99-16,0-25 15,25-25-15,25-24 16,-75 124-16,51-100 16,-26 50-16,-50 25 15,51 0-15,-26-1 16,-24 51-16,-26-1 15,51-49-15,-75 99 16,25-25-16,-25 0 94,0 25-1,0 0-93,-50 50 16</inkml:trace>
  <inkml:trace contextRef="#ctx0" brushRef="#br0" timeOffset="1744">10046 5854 0,'25'25'94,"0"49"-78,0-74-16,-1 25 15,-24 25-15,25-26 16,-25 26-16,25-25 15,0 24-15,-25-24 16,25 0-16,-25-25 16,24 0 140,1 0-156,0 0 15,0 0-15,0-25 16,-25 25-16,25-25 15,-1 25-15,26 0 16,-50-49-16,50-1 16,-26-24-16,76-25 15,24-26-15,-50-23 16,25 48-16,0 1 15,-49 25-15,24 24 16,-49 1-16,0 24 16,-25 0-16,0 25 15</inkml:trace>
  <inkml:trace contextRef="#ctx0" brushRef="#br0" timeOffset="4640">12279 7590 0,'0'0'78,"0"25"-62,0 25 0,24-1-1,-24 26-15,0 24 16,25 0-16,-25 0 15,25-24-15,0-26 16,-25-24-16,25 0 16,-25 25-16,0-26 15,0 1 1,0-25-16,0 25 15,0-25-15,24 0 16,-24 25 0,25-25 77,25-25-77,24-25-16,1 1 15,98-150-15,-24 50 16,50-123-16,-26 98 16,-49 25-1,-24 25-15,-1-49 16,0 98-16,-74-24 15,74 24-15,-49 1 16,-1 0-16,50-50 16,-24 0-16,-1 49 15,-24 1-15,-25 49 16,-25 0-16,24 0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23/10/2014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23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3815090"/>
              </p:ext>
            </p:extLst>
          </p:nvPr>
        </p:nvGraphicFramePr>
        <p:xfrm>
          <a:off x="214283" y="685801"/>
          <a:ext cx="8750332" cy="5455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acids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plus reactive metals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two areas overlap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Complete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word equations for acids plus metals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write the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acids plus oxygen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reactions that earn many people their wages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some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on metals plus acid and metals plus oxygen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have some HRT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 and “group brains” to advance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Mark some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covered the new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036240" y="1267920"/>
              <a:ext cx="2125440" cy="1759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26880" y="1258560"/>
                <a:ext cx="2144160" cy="177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Yesterday was Jasmyn’s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951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47876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53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8625</TotalTime>
  <Words>206</Words>
  <Application>Microsoft Office PowerPoint</Application>
  <PresentationFormat>On-screen Show (4:3)</PresentationFormat>
  <Paragraphs>35</Paragraphs>
  <Slides>4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526</cp:revision>
  <dcterms:created xsi:type="dcterms:W3CDTF">2006-08-16T00:00:00Z</dcterms:created>
  <dcterms:modified xsi:type="dcterms:W3CDTF">2014-10-22T20:43:23Z</dcterms:modified>
</cp:coreProperties>
</file>