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604" r:id="rId3"/>
    <p:sldId id="401" r:id="rId4"/>
    <p:sldId id="5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72" d="100"/>
          <a:sy n="72" d="100"/>
        </p:scale>
        <p:origin x="121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1T21:01:52.30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11090 4992 67 0,'5'33'36'15,"-5"1"0"-15,5 10-2 16,-8-7-25-16,10 6-3 16,-3-13 1-16,13-4-3 15,6-25 1-15,19-22 0 16,19-33-4-16,23-28 2 15,19-30-2-15,16-22-1 16,18-6-15-16,-2-27-21 16,5 4-3-16,-20 3 1 0,-16 18-3 15</inkml:trace>
  <inkml:trace contextRef="#ctx0" brushRef="#br0" timeOffset="692.0692">11855 7026 99 0,'0'0'37'0,"-6"29"0"15,3 15-4-15,-8 12-29 0,0 25-2 16,-6 12 1-16,5 5 0 16,0-8 0-16,12-18-1 15,10-43-1-15,31-51 3 16,33-59-3-16,33-57-2 15,39-41-8-15,16-48-28 16,27-14-3-16,-3-19 1 16,-6 16-2-16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1T21:44:46.3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10659 8727 61 0,'6'-14'34'0,"2"4"0"15,-7-4 0-15,-1 14-26 16,8-17-3-16,-8 17 0 16,0 0-1-16,16-4-1 15,-6 23 0-15,3 14 0 16,-2 9 1-16,4 8-2 15,-1-1 3-15,7-2-1 16,9-18 1-16,19-30 0 16,24-56 0-16,40-59 0 0,50-66-2 15,47-55 0-15,94-43-5 16,-13-41-18-16,25-7-17 15,-10-4-3-15,-20 35 1 16,-46 42-4-16</inkml:trace>
  <inkml:trace contextRef="#ctx0" brushRef="#br0" timeOffset="1602.1602">13092 10532 64 0,'5'-14'35'15,"-5"2"-1"-15,0 12 0 16,1-16-27-16,-1 16-2 15,3 19-1-15,2 6 1 16,-5 7-1-16,5 14 1 16,-5 5-1-16,4 6 0 15,-2-7-1-15,4 1 1 16,1-15 0-16,13-17 0 15,12-31 0-15,24-47-1 16,39-49 2-16,38-55-5 0,55-47-4 16,26-56-33-1,46-31-2-15,0-27-3 0,-7 5-1 16</inkml:trace>
  <inkml:trace contextRef="#ctx0" brushRef="#br0" timeOffset="3383.3383">12300 11674 69 0,'0'0'39'0,"-5"27"-3"15,-1 2-1-15,-8 5-33 16,-4 1-10-16,12 7-25 16,-4-10-2-16,7-10-1 15,3-22-1-15</inkml:trace>
  <inkml:trace contextRef="#ctx0" brushRef="#br0" timeOffset="3556.3556">12978 11398 82 0,'-23'86'38'0,"-14"24"-2"16,-17 11 0-16,-9 10-36 16,-3 2-3-16,-4-19-23 15,12-7-10-15,4-21-3 16,15-22 2-16</inkml:trace>
  <inkml:trace contextRef="#ctx0" brushRef="#br0" timeOffset="3907.3907">12888 11949 79 0,'13'-8'39'16,"10"-1"-2"-16,1-9-1 15,9 3-35-15,6-2 1 16,5 2 0-16,3 2 0 16,-6 9 0-16,-11 5-1 15,-6 16 1-15,-18 17 0 16,-12 15 0-16,-20 16 0 15,-13 13 2-15,-17 8-2 0,0 2 1 16,0-6-1-16,7-10 0 16,17-22 0-16,26-23 0 15,28-28-2-15,31-25-1 16,35-22-1-16,24-25-7 15,31 1-29-15,8-15-2 16,11 10-1-16,-11 1-1 16</inkml:trace>
  <inkml:trace contextRef="#ctx0" brushRef="#br0" timeOffset="4478.4478">13669 13952 76 0,'0'0'42'16,"0"0"-1"-16,-30 45-2 16,-18 17-35-16,-7 26-3 15,-13 23-1-15,-9 27-1 16,-12 21 2-16,-11 17-2 0,-2 8 0 15,0-3-2-15,12-16 0 16,5-31-6-16,28-19-31 16,4-47 1-16,27-35-2 15,10-48 1-15</inkml:trace>
  <inkml:trace contextRef="#ctx0" brushRef="#br0" timeOffset="4690.469">12941 14353 68 0,'10'-85'43'16,"6"40"-1"-16,-9 29 0 15,13 52-35-15,3 19-2 16,16 27 0-16,10 10-1 16,14 14-2-16,17 7 0 15,17-3-1-15,9-7-1 0,8-10-2 16,1-6-5-16,-17-16-32 15,9 1-1-15,-27 15-20 16,-15 53 16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22/10/2014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9870484"/>
              </p:ext>
            </p:extLst>
          </p:nvPr>
        </p:nvGraphicFramePr>
        <p:xfrm>
          <a:off x="214283" y="685801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Answer (for all) Hayley Mac’s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prognosis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 alloys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alloy is and why people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acids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plus reactive metals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two areas overlap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word equations for acids plus metals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the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acids plus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reactions that earn many people their wages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992400" y="1463400"/>
              <a:ext cx="644040" cy="1279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82320" y="1458360"/>
                <a:ext cx="659880" cy="129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837240" y="2351160"/>
              <a:ext cx="1433880" cy="3269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30760" y="2345760"/>
                <a:ext cx="1446480" cy="328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Jasmyn’s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95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8566</TotalTime>
  <Words>189</Words>
  <Application>Microsoft Office PowerPoint</Application>
  <PresentationFormat>On-screen Show (4:3)</PresentationFormat>
  <Paragraphs>35</Paragraphs>
  <Slides>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522</cp:revision>
  <dcterms:created xsi:type="dcterms:W3CDTF">2006-08-16T00:00:00Z</dcterms:created>
  <dcterms:modified xsi:type="dcterms:W3CDTF">2014-10-21T21:45:03Z</dcterms:modified>
</cp:coreProperties>
</file>