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563" r:id="rId2"/>
    <p:sldId id="602" r:id="rId3"/>
    <p:sldId id="401" r:id="rId4"/>
    <p:sldId id="564" r:id="rId5"/>
    <p:sldId id="565" r:id="rId6"/>
    <p:sldId id="5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1" autoAdjust="0"/>
    <p:restoredTop sz="94660"/>
  </p:normalViewPr>
  <p:slideViewPr>
    <p:cSldViewPr>
      <p:cViewPr varScale="1">
        <p:scale>
          <a:sx n="72" d="100"/>
          <a:sy n="72" d="100"/>
        </p:scale>
        <p:origin x="1218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7T01:57:52.13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206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C000"/>
    </inkml:brush>
    <inkml:brush xml:id="br8">
      <inkml:brushProperty name="width" value="0.05292" units="cm"/>
      <inkml:brushProperty name="height" value="0.05292" units="cm"/>
      <inkml:brushProperty name="color" value="#FF0000"/>
    </inkml:brush>
    <inkml:brush xml:id="br9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6417 1360 80 0,'0'0'37'16,"0"0"-2"-16,0 0 2 16,0 0-30-16,0 0-1 15,5-48-1-15,-5 48 0 16,0 0-2-16,-12 16-1 15,8 11-1-15,-1 8-1 16,0 13 1-16,-3 8-1 16,1 14 0-16,-2 3 0 15,-1 5-1-15,-1-4 1 16,1-4 0-16,3-8 0 15,-1-11-1-15,3-10 1 0,5-14 0 16,0-16 0-16,0-11 0 16,14-27 0-16,-5-11 0 15,1-11 0-15,-1-13 2 16,-6-13-2-16,-2-10 1 15,-1 85 0-15,-1-97 0 16,-1 46 1-16,2-3-2 16,3 5 1-16,2-2-1 15,2 2 1-15,5 0-1 16,-12 49 1-16,27-88 0 15,-27 88-1-15,33-88 1 16,-33 88 0-16,42-61-1 16,-42 61 1-16,46-27-2 15,-46 27 0-15,23 17 0 16,16 29-1-16,-10 25 1 0,-15 17-2 15,-25-4 2-15,-6 4-1 16,-9 0 1-16,-9-15-1 16,6-25 2-16,2-14-1 15,7-11 1-15,0-12 1 16,5-8-1-16,4-3 0 15,11 0 1-15,-5-17 0 16,12 4 0-16,5 0 0 16,8 3 0-16,7 2 1 15,3 7 0-15,6 2 0 16,5 14 0-16,0 8 0 15,2 9-1-15,-4 10 1 16,-3 2-2-16,-2 4 0 16,-5 2-3-16,0 3-3 0,-14-19-27 15,10 7-6-15,-5-18-1 16,7 0-2-16</inkml:trace>
  <inkml:trace contextRef="#ctx0" brushRef="#br0" timeOffset="654.0654">8223 1361 92 0,'0'0'37'15,"8"-27"0"-15,-8 27 1 16,0 0-34-16,6 11 0 15,-14 15-3-15,2 17 0 0,-5 5-1 16,3 16 0 0,-4 5 1-16,3 9-2 0,-3-2 1 15,6-5-4-15,6-4-3 16,-4-22-16-16,13-2-15 15,1-21 1-15,12-13-1 16,-2-19 1-16</inkml:trace>
  <inkml:trace contextRef="#ctx0" brushRef="#br0" timeOffset="871.0871">8351 1433 101 0,'-18'-52'39'16,"18"52"0"-16,0 0-1 0,-10-65-36 15,10 65 0-15,0 0-1 16,32-54-2-16,-32 54-1 16,48-29-2-16,-48 29-12 15,61-19-23-15,-61 19 1 16,71-9-2-16,-71 9 2 15</inkml:trace>
  <inkml:trace contextRef="#ctx0" brushRef="#br0" timeOffset="1075.1075">8296 1772 95 0,'5'11'39'0,"10"-16"0"15,21-4 0-15,12-11-37 16,12-5-1-16,7-2 0 15,2-3-2-15,2 7-3 16,-17-4-12-16,-2 21-22 16,-20 8 0-16,-18 13-1 15,-25 9 0-15</inkml:trace>
  <inkml:trace contextRef="#ctx0" brushRef="#br0" timeOffset="1225.1225">8230 2151 100 0,'-6'18'38'0,"6"-18"1"15,35-2-5-15,9-16-33 0,18-3-1 16,23-7-34-16,2-6-2 16,17-1-3-16,5-8-1 15</inkml:trace>
  <inkml:trace contextRef="#ctx0" brushRef="#br0" timeOffset="1773.1773">10129 1395 64 0,'25'-61'39'16,"-25"61"-1"-16,-15-18 1 15,-21 12-12-15,-9 13-23 16,-14 15 0-16,-6 9-2 15,-5 14 0-15,-1 4-1 16,18 3 0-16,39-20-1 16,21-7 0-16,23-10 0 0,22-8 1 15,19-5-1-15,11-5 1 16,8 0 0-16,-1 0-1 15,-4 1 1-15,-12 10-1 16,-20 7 1-16,-25 13-1 16,-28 12 1-16,-26 9-1 15,-23 8 0-15,-13 3 1 16,-12-3-1-16,0 0-1 15,1-9 0-15,8-12-4 16,28-4-19-16,10-27-16 16,27-5-1-16,32-22 0 15,21-10 0-15</inkml:trace>
  <inkml:trace contextRef="#ctx0" brushRef="#br0" timeOffset="2268.2268">11610 1438 80 0,'14'-21'39'16,"-13"2"-1"-16,-1 19 0 16,-5-12-31-16,5 12-2 15,-10 19 0-15,7 7-2 16,-4 9-1-16,2 13 0 15,0 11-1-15,-1 11-2 16,-1 5 2-16,0 6-2 0,2-2 0 16,-1-6-4-16,9 0-5 15,-8-22-29-15,14-7 1 16,-1-19-1-16,9-7 0 15</inkml:trace>
  <inkml:trace contextRef="#ctx0" brushRef="#br0" timeOffset="2464.2464">11646 1892 91 0,'-15'-14'39'16,"15"14"-1"-16,-16-8 3 16,16 8-33-16,0 0-4 15,24 7-2-15,3-16-1 16,11-6-1-16,10-2-2 0,7-13-2 15,12 2-12-15,-3-12-23 16,5 2 0-16,-9-6 0 16,-3 5-1-16</inkml:trace>
  <inkml:trace contextRef="#ctx0" brushRef="#br0" timeOffset="2651.2651">12151 1356 108 0,'-31'29'42'16,"-7"15"0"-16,2 23-3 15,4 18-36-15,8 13-2 16,8-12 0-16,5-1-2 0,6-9 0 16,3-12-7-16,20-4-27 15,-4-22-6-15,20-11-1 16,6-20-1-16</inkml:trace>
  <inkml:trace contextRef="#ctx0" brushRef="#br0" timeOffset="3442.3442">13645 1460 73 0,'-7'-20'39'15,"3"10"-1"-15,-4 0 1 16,8 10-27-16,-13 9-5 15,11 5-2-15,-5 9-1 16,0 8-1-16,-5 13-2 16,-1 11 0-16,-5 10 1 15,-2 7-2-15,-2 3 2 16,4 2-2-16,-1-5 1 15,4-4-2-15,6-17 1 16,3-9 1-16,3-16-1 16,6-9 0-16,-3-17 1 15,19-17 0-15,-5-12 0 16,1-9 1-16,0-11-1 15,2-11 2-15,-2-9-2 16,5-10 2-16,-4 0-2 0,3-5 0 16,-1 5 0-16,2 5 1 15,-20 74-1-15,24-66 0 16,-24 66 0-16,26-54 0 15,-2 15 0-15,12 12-1 16,2 19 0-16,2 16 0 16,0 17 0-16,-2 11 0 15,4 11 0-15,-4 16 0 16,-13 7-2-16,-2 8 1 15,-9 5 0-15,-4 3-1 16,-5-2 1-16,-5-9-4 16,-1-6 1-16,-7-15-5 15,16-2-15-15,-19-24-17 16,18-7 1-16,-7-21-2 0,0 0 1 15</inkml:trace>
  <inkml:trace contextRef="#ctx0" brushRef="#br0" timeOffset="3590.359">13726 1829 110 0,'-29'-20'41'16,"21"9"1"-16,12-7-3 16,25 1-37-16,26 0-5 15,5-17-27-15,28 8-10 16,5-5-2-16,11 5-1 15</inkml:trace>
  <inkml:trace contextRef="#ctx0" brushRef="#br0" timeOffset="4160.416">16917 1324 105 0,'0'0'39'0,"14"-57"2"16,-14 57-12-16,5 18-27 15,-8 17-1-15,-1 16 0 16,-9 32-1-16,4-2 0 16,-5 6 0-16,2 0-1 15,1-7-1-15,0-11-3 16,10-1-12-16,-4-22-22 15,11-6 1-15,-2-21-2 16,9-10 0-16</inkml:trace>
  <inkml:trace contextRef="#ctx0" brushRef="#br0" timeOffset="4372.4372">16960 1385 102 0,'-5'-20'40'16,"11"9"1"-16,-6 11-2 15,0 0-38-15,0 0 1 16,0 0-4-16,66-45 0 16,-66 45-4-16,65-27-10 15,-65 27-25-15,78-25 3 16,-78 25-3-16,81-16 2 15</inkml:trace>
  <inkml:trace contextRef="#ctx0" brushRef="#br0" timeOffset="4581.4581">17058 1704 96 0,'-19'5'38'0,"19"-5"2"15,12-9-3-15,17-5-35 16,15-5-2-16,10-2 0 15,7 0-1-15,4-3-4 16,2 9-8-16,-19 0-25 16,3 11 1-16,-24 4-3 15,-7 11 2-15</inkml:trace>
  <inkml:trace contextRef="#ctx0" brushRef="#br0" timeOffset="4754.4754">16915 1991 95 0,'-26'22'39'0,"12"-12"2"15,25-5-2-15,15-13-36 16,27-9-1-16,22-8-2 16,20-12-3-16,26-1-33 15,-5-8-3-15,13 3-1 16,-6-3-2-16</inkml:trace>
  <inkml:trace contextRef="#ctx0" brushRef="#br0" timeOffset="5198.5198">18815 1283 87 0,'0'0'39'16,"-20"-15"-1"-16,1 20 1 15,4 20-35-15,-4 10-2 16,5 18 0-16,-3 11-1 15,8 10-1-15,-6 9 1 16,6-1 0-16,1-3-1 16,2-5-2-16,6-2-4 15,-7-13-33-15,19-6 0 16,-3-16 0-16,11-8-2 15</inkml:trace>
  <inkml:trace contextRef="#ctx0" brushRef="#br0" timeOffset="5596.5596">18703 1361 95 0,'-3'-16'41'16,"3"16"0"-16,0 0-1 15,0 0-37-15,0 0-2 16,59-38 1-16,-59 38 0 16,64-18 0-16,-64 18 0 15,97-10 1-15,-8 13-2 16,-3 5 0-16,-2 17 0 15,-8 8-2-15,-20 14 2 16,-31 11-2-16,-25 11 1 0,-23 1-1 16,-14 5 0-16,-18 4 1 15,-10-4 0-15,-9-5 0 16,-5-2-1-16,1-10 2 15,7-11-1-15,8-13 0 16,10-9-2-16,15-12-1 16,11-21-5-16,27-4-20 15,0-18-12-15,19-2-3 16,2-11 1-16,12-1 0 15</inkml:trace>
  <inkml:trace contextRef="#ctx0" brushRef="#br1" timeOffset="15895.5894">8279 2915 74 0,'14'-16'35'15,"-14"16"0"-15,0 0-1 16,2-15-28-16,-2 15-4 15,0 0 1-15,0 0 0 16,0 0-1-16,8 20 1 16,-8-9-2-16,-1 8 1 15,-5 9-1-15,-5 10 0 16,-6 20 0-16,-10 11 1 15,-9 11-1-15,-6 11 1 16,-4 2 0-16,3-3-1 16,3-10 1-16,13-7-1 15,12-19 1-15,16-15-1 16,20-18 0-16,14-13-1 15,13-12 1-15,12-4-1 0,3-2 0 16,6-4 1-16,-2 0-1 16,-1 2-1-16,-4 5 0 15,-9-3-4-15,4 14-30 16,-19-3-3-16,3 7 0 15,-16-3-2-15</inkml:trace>
  <inkml:trace contextRef="#ctx0" brushRef="#br1" timeOffset="16602.6601">9991 2990 78 0,'-9'-24'37'0,"-3"-5"-1"15,10 9 1-15,-10 0-32 16,12 20-1-16,0 0-1 16,0 0 1-16,-10 30-1 15,5 14 0-15,-5 14-1 16,-4 17 0-16,-4 9 0 15,5 5-1-15,-3-1 1 16,6-4-1-16,4-8 0 16,11-12-1-16,9-23 2 15,17-18-3-15,12-22 2 16,9-18 0-16,7-20-1 15,7-14 2-15,1-18-2 0,1-7 2 16,-7-7-2-16,-4-1 2 16,-10 1-1-16,-10 10-1 15,-5 10 1-15,-12 16 0 16,-5 17 0-16,-6 19 0 15,-9 24 0-15,-9 25 0 16,-3 28 0-16,-5 14 0 16,-1 18 0-16,3 5-2 15,3 5-1-15,6-8-3 16,20-2-30-16,1-34-6 15,25-13 0-15,4-32-1 16</inkml:trace>
  <inkml:trace contextRef="#ctx0" brushRef="#br1" timeOffset="17252.7251">12181 2977 80 0,'-18'-9'39'0,"6"10"-2"16,-12-2 2-16,4 9-25 16,-12 0-11-16,3 10 1 15,-5 0-2-15,4 5 0 16,2 1-1-16,6 1 1 0,11 0-2 15,11-3 0-15,13-3 0 16,16-1 0-16,15-3-1 16,11-1 1-16,8 1 0 15,4 4 0-15,-2 1 0 16,-4 6 1-16,-13 8 0 15,-12 6-1-15,-23 7 1 16,-21 6 0-16,-19 3 0 16,-14 0 1-16,-11-2-1 15,-4-4 0-15,1-7 0 16,0-13-2-16,11-10-1 15,11-15-5-15,33-5-29 16,-6-25-4-16,27-2 0 16,8-15-2-16</inkml:trace>
  <inkml:trace contextRef="#ctx0" brushRef="#br1" timeOffset="17689.7688">13847 3077 83 0,'11'-26'38'0,"-9"1"0"16,-2 25-1-16,3-22-30 15,-3 22-1-15,-4 21-1 16,-2 11-1-16,-4 16-2 15,-3 14 0-15,-1 11 0 16,0 13-1-16,0 4 0 16,0 1-1-16,5-1-1 0,2-13-3 15,9-8-3 1,-7-23-29-16,21-7-2 0,-7-27-1 15,10-10-1-15</inkml:trace>
  <inkml:trace contextRef="#ctx0" brushRef="#br1" timeOffset="17924.7923">13435 3024 106 0,'-24'-21'41'0,"24"21"1"16,-2-11-1-16,30 16-37 15,9-4-1-15,20 1-1 16,16-3 0-16,20-3 0 0,9-4-2 16,13-8-3-16,11-2-2 15,-4-19-18-15,12 14-18 16,-19-10 0-16,1 9-2 15,-16-4 0-15</inkml:trace>
  <inkml:trace contextRef="#ctx0" brushRef="#br1" timeOffset="18554.8553">17135 2922 81 0,'0'0'37'0,"-11"-7"0"15,2 20 0-15,-14 0-30 16,6 17-3-16,-4 9-1 15,2 18 1-15,-2 11-2 16,3 13 0-16,-1 9 0 0,8 5-1 16,0 4 0-16,5-7-2 15,6-2-2-15,0-23-11 16,14-4-22-16,-2-21-2 15,10-17 0-15,-5-24-2 16</inkml:trace>
  <inkml:trace contextRef="#ctx0" brushRef="#br1" timeOffset="18788.8787">17019 2971 101 0,'1'-17'39'0,"14"10"1"0,4-9-1 15,19-4-37-15,8 1-1 16,12 1 0-16,9-4 0 16,4 1-2-16,0 3-1 15,-6-1-3-15,-1 25-23 16,-20-12-12-16,-6 19 2 15,-21-5-3-15</inkml:trace>
  <inkml:trace contextRef="#ctx0" brushRef="#br1" timeOffset="18998.8997">17119 3359 92 0,'-19'31'38'0,"19"0"2"15,8-20-3-15,22-8-30 16,12-7-5-16,16-7-1 15,13-6-1-15,-1 0-1 16,3 0-1-16,-7 0-2 16,-3 17-11-16,-21-4-23 15,-12 17 1-15,-26 1-3 16,-15 21 3-16</inkml:trace>
  <inkml:trace contextRef="#ctx0" brushRef="#br1" timeOffset="19156.9155">17042 3923 106 0,'-22'18'40'15,"23"-3"1"-15,12-21-1 16,29-1-37-16,20-22-4 16,18-18-11-16,22 7-25 15,2-13-3-15,16 6-1 16,-2-10-2-16</inkml:trace>
  <inkml:trace contextRef="#ctx0" brushRef="#br2" timeOffset="32432.2429">14020 4805 40 0,'2'-32'34'0,"-5"-2"2"15,0 7-1-15,-14-10-20 16,7 21 0-16,-23-8-5 15,1 21-1-15,-18 4-3 16,-5 24-1-16,-11 8-2 16,-4 21 1-16,-4 18-1 15,1 16-1-15,5 11 1 0,12 8-2 16,12-2 1-16,15-10-2 15,18-10 2-15,18-17-3 16,23-22 0-16,26-27-1 16,25-19-3-16,8-33-20 15,32-9-15-15,10-22 2 16,20-11-4-16,2-9 2 15</inkml:trace>
  <inkml:trace contextRef="#ctx0" brushRef="#br2" timeOffset="33197.3194">17285 4724 11 0,'-11'9'27'16,"11"-9"2"-16,-11 5 3 16,11-5-16-16,0 0-2 0,0 0-1 15,0 0-1-15,0 0-2 16,0 0-1-16,0 0-1 15,0 11-2-15,0-11-1 16,3 33 0-16,-7-3-1 16,-2 13-2-16,-3 12 2 15,-5 14-3-15,-4 12 2 16,-5 9-2-16,-4 3 1 15,0-2-2-15,2-9 3 16,5-8-2-16,9-14 0 16,9-16 0-16,14-18-1 15,15-17 1-15,13-18 0 16,16-8 0-16,10-12-1 15,8-1 1-15,-1-4 0 0,0 1-1 16,-5 8 0-16,-8 4-3 16,-5 25-11-16,-17-8-24 15,-2 18-2-15,-8-6 0 16,2 6-2-16</inkml:trace>
  <inkml:trace contextRef="#ctx0" brushRef="#br2" timeOffset="33751.3748">18947 4948 61 0,'-2'-19'37'16,"0"5"-1"-16,-8-2 1 15,-1 11-21-15,-11-3-12 16,3 10-1-16,-9 7 0 15,0 10 0-15,-2 9 1 16,-3 13-1-16,2 10 0 0,7 10-1 16,3 9 1-16,8 6-1 15,13-1 0-15,9-4-1 16,12-9-1-16,20-11 1 15,11-17-1-15,9-18 0 16,10-25 1-16,7-18-1 16,-2-21 1-16,-2-16 0 15,-9-11-1-15,-17-6 0 16,-21-4-1-16,-18 0 0 15,-22 7-2-15,-19 3 1 16,-16 13-3-16,-17 13 1 16,-6 21-1-16,-3 8-2 15,16 29-30-15,-3 5-1 16,19 23-1-16,11 6 2 15</inkml:trace>
  <inkml:trace contextRef="#ctx0" brushRef="#br2" timeOffset="34428.4425">20452 4925 71 0,'11'-23'38'15,"-11"0"0"-15,0 23-1 16,-24-16-28-16,6 29-4 15,-6 4-1-15,-3 15 0 0,-2 8-1 16,1 11-1-16,5 8 1 16,6 7-1-16,8 2 0 15,11 0-1-15,11-6 2 16,12-8-3-16,11-8 0 15,9-12 1-15,7-16 0 16,5-14 0-16,5-17 0 16,-1-13 1-16,-3-17-1 15,-2-8 1-15,-9-9-3 16,-4-4 3-16,-5-1-2 15,-5 5 0-15,-10 6-1 16,-7 11 2-16,-2 10-2 16,-5 14 1-16,-9 19 1 15,0 0-1-15,0 35 2 16,-5 3-2-16,4 8 2 0,1 8-4 15,3 7 1-15,5 1-4 16,14 7-17-16,-6-19-18 16,16 1 0-16,4-20 0 15,14-8-2-15</inkml:trace>
  <inkml:trace contextRef="#ctx0" brushRef="#br2" timeOffset="35143.514">22050 4914 67 0,'-9'23'39'0,"-6"-3"0"16,3 14 0-16,-5-8-16 15,7 17-20-15,1 4 2 16,6 11-1-16,-2 2 0 16,2 4-2-16,1 2-1 15,2 0 0-15,0-5 0 16,0-1-1-16,-2-15 1 15,0-5-1-15,-2-14 0 16,1-14 0-16,3-12 0 16,-5-17 0-16,7-15-1 15,3-14 1-15,4-13 0 16,-2-15-1-16,5-11 0 15,2-9 0-15,2-5 0 0,-1-1 0 16,1 5 1-16,3 12 0 16,-3 8-1-16,5 15 2 15,-1 14 0-15,5 16 1 16,2 12-1-16,2 12 1 15,3 6-1-15,1 6 0 16,-1 9 0-16,-1 4 0 16,-3 6 0-16,-9 9-1 15,-10 5 0-15,-9 6 0 16,-13 6 1-16,-8 1-2 15,-11 5 2-15,-6-2-2 16,-2-2 2-16,-1-2-2 16,2-9 2-16,5-7-1 0,10-9-1 15,8-5 1-15,10-10 0 16,6-11 1-16,20 5-1 15,7-8 2-15,4-1 0 16,5 6 0-16,4 2 0 16,6 5 0-16,-5 5 0 15,2 9-1-15,-5 6 1 16,-5 6-1-16,-4 3-1 15,-6-1 1-15,-1 1-2 16,-6-5-1-16,-2 2-3 16,-9-20-15-16,9 6-21 15,-14-21-2-15,14 9 0 16,-14-9-1-16</inkml:trace>
  <inkml:trace contextRef="#ctx0" brushRef="#br3" timeOffset="45477.5473">17177 6574 39 0,'4'-18'29'0,"-4"18"0"16,-3-12-2-16,-9 5-19 15,12 7 0-15,-25 2 1 16,10 10-1-16,-13-4 0 15,1 11 0-15,-8-3-1 16,2 9 0-16,-7-4-2 16,3 9 0-16,-1-1-2 15,6 5 2-15,3 1-4 16,8 6 1-16,7 7-1 15,13 4 0-15,9 3 0 0,14-2 0 16,13 0-1-16,10-6 0 16,12-9 0-16,10-14 0 15,9-18 0-15,4-18 0 16,4-26 1-16,-5-21 0 15,-2-19 0-15,-9-14-2 16,-11-7 2-16,-16 0-3 16,-22 2 3-16,-20 6-3 15,-26 18 2-15,-18 18-2 16,-20 24 2-16,-11 20-1 15,-12 21 0-15,0 17 1 16,5 16-1-16,10 5-5 16,26 11-31-16,17-8 4 15,25-5-5-15,24-14 2 0</inkml:trace>
  <inkml:trace contextRef="#ctx0" brushRef="#br3" timeOffset="46359.6355">18587 6565 76 0,'-4'-20'37'16,"2"5"-1"-16,-7 3-1 15,9 12-29-15,-12-2-1 16,4 22 1-16,-8 7-1 15,1 14 1-15,-5 10-3 16,1 13 1-16,-1 7-1 16,5 6 1-16,6-4-2 15,9-4 0-15,9-8-1 16,14-11 0-16,15-17-1 15,9-15 0-15,13-19 1 16,9-16-1-16,6-15 1 16,1-12-1-16,-3-9 1 0,-4-7 0 15,-8-5-1-15,-11 4 0 16,-11 6 1-16,-11 6-1 15,-9 11 0-15,-9 11 0 16,-6 13 0-16,-4 14-1 16,-9 16 1-16,4 12 0 15,0 14-1-15,3 9 1 16,4 7 0-16,5 4 0 15,9-3 0-15,8-6 1 16,8-16 0-16,6-10 0 16,6-20 1-16,3-19-1 15,1-20 1-15,1-14 0 16,-10-14 0-16,-5-8-1 15,-8-5 0-15,-7-5-3 0,-9 7 0 16,-9 3-4-16,4 14-1 16,-14-1-22-16,13 27-11 15,-5 2-2-15,13 20 1 16,-2 4 1-16</inkml:trace>
  <inkml:trace contextRef="#ctx0" brushRef="#br3" timeOffset="46821.6817">20610 6680 71 0,'5'-11'36'16,"-5"-2"0"-16,0 13 0 16,-1-17-11-16,1 17-21 0,-6 16-1 15,0 10 0-15,-4 11 0 16,-1 15 0-16,-6 9-2 15,-2 14 1-15,-2 7-1 16,0 3-2-16,3-2 0 16,3-9-2-16,11-2-7 15,-1-26-27-15,19-13-1 16,3-23-1-16,13-21 1 15</inkml:trace>
  <inkml:trace contextRef="#ctx0" brushRef="#br3" timeOffset="47039.7035">20587 6579 114 0,'0'0'38'15,"0"0"0"-15,32-4-9 16,7-10-28-16,15-3 0 15,14-2-1-15,9-5-2 16,6 4-1-16,-8-8-10 16,3 14-24-16,-18 3 0 15,-8 11 0-15,-20 2-2 16</inkml:trace>
  <inkml:trace contextRef="#ctx0" brushRef="#br3" timeOffset="47242.7238">20695 6953 103 0,'-6'13'37'16,"16"-5"1"-16,12-16-2 16,13-5-34-16,17-6-1 15,12-2 0-15,5 0-2 16,1-4-4-16,2 13-18 15,-16 0-13-15,-6 9-1 16,-22 9-1-16,-14 12 1 16</inkml:trace>
  <inkml:trace contextRef="#ctx0" brushRef="#br3" timeOffset="47415.7411">20619 7320 98 0,'-30'21'36'0,"22"-6"0"15,21-20 0-15,24-7-33 16,17-14-1-16,24-5 0 15,15-2-3-15,5-13-9 16,16 5-26-16,-4-1 1 16,2 7-1-16,-8 5-1 15</inkml:trace>
  <inkml:trace contextRef="#ctx0" brushRef="#br3" timeOffset="48226.8222">22260 6714 92 0,'0'0'37'16,"-5"18"-1"-16,-1-2 2 15,10 11-31-15,-14 6-2 16,7 14-1-16,-8 7 0 16,5 8-1-16,-6 5-1 0,3 1-1 15,-2-5-1-15,3 2 0 16,1-15 1-16,4-8-1 15,-2-10 0-15,4-14 0 16,1-18 1-16,2-15 0 16,3-17 0-16,4-11 1 15,-1-17-1-15,3-14 0 16,3-16 0-16,-3-9-1 15,4-6 0-15,3 3 1 16,-1 8 0-16,0 4-2 16,5 14 2-16,4 13-2 15,-1 17 2-15,8 16-1 16,-1 14 1-16,6 12-1 15,2 6 0-15,0 7 1 0,3 8-1 16,-3 6 0-16,-4 6 0 16,-8 6 0-16,-4 2 0 15,-14 3 0-15,-13 4-2 16,-17 2 2-16,-10 2-1 15,-18-3 0-15,-4 2 0 16,-8-4 0-16,0-3 0 16,3-6 1-16,8-6 0 15,12-6 0-15,9-10 1 16,18 0 1-16,10-12-1 15,14 5 1-15,11-5 1 16,15 3-1-16,7 3 0 16,9 4 1-16,4 6-1 15,6 6 0-15,-3 5-2 0,-4 4 0 16,-8 4 0-16,-5 3 0 15,-11 0 0-15,-7-1 0 16,-8-4 0-16,-7-4 0 16,-4-3-5-16,-9-15-15 15,9 4-21-15,-9-15-3 16,0 0 4-16,13-23-3 15</inkml:trace>
  <inkml:trace contextRef="#ctx0" brushRef="#br4" timeOffset="60737.0731">10274 8329 40 0,'32'-26'32'0,"-4"0"2"16,-8 1 0-16,-4 10-22 16,-14-7-1-16,-2 22-1 15,-15-14-3-15,-4 23-1 16,-15 4-1-16,-6 12-1 15,-13 9-1-15,-5 7 0 0,-3 4-1 16,5 3-1-16,6-6 1 16,11 0-2-16,13-8 0 15,21-5 0-15,19-10 0 16,18-8 0-16,15-2-1 15,10-4 1-15,9 1 0 16,3-3 0-16,-3 3 0 16,-6 2 0-16,-10 3 0 15,-11 2 1-15,-15 6-1 16,-12 6 1-16,-16 4 1 15,-13 6-1-15,-13 4 2 16,-8 2-2-16,-5 0 1 16,-5-2 0-16,7-6-1 15,0-5-1-15,11-3-3 0,8-19-5 16,22-6-30-16,0 0 0 15,24-21-1-15,5-7-1 16</inkml:trace>
  <inkml:trace contextRef="#ctx0" brushRef="#br4" timeOffset="61154.1148">11761 8423 74 0,'0'-23'38'16,"5"10"-2"-16,-4 0 0 15,-1 13-31-15,0 0-1 16,14 29-1-16,-11 6 0 16,2 16-1-16,-5 13 1 15,0 11-2-15,-3 7 1 16,1 0-1-16,2-1 0 15,-2-9-4-15,8-6 0 0,-5-26-10 16,13-9-25-16,-3-24 1 16,10-13-2-16,-6-21 1 15</inkml:trace>
  <inkml:trace contextRef="#ctx0" brushRef="#br4" timeOffset="61342.1336">11612 8380 89 0,'-17'-9'38'0,"17"9"1"16,10-14-1-16,16 2-35 16,18-7-1-16,19-7-2 0,17 2-4 15,4-15-15-15,19 16-19 16,-2-5 1-16,9 11-3 15,-8 3 2-15</inkml:trace>
  <inkml:trace contextRef="#ctx0" brushRef="#br4" timeOffset="62077.2071">13627 8440 61 0,'-20'-9'37'0,"20"9"0"16,-12-5 1-16,12 5-26 16,-10 15-8-16,6 12 0 15,-3 11-1-15,-1 15 0 16,-3 10 0-16,-1 13-1 15,-3 8 0-15,-1 4 0 16,3-5 0-16,0-7 0 16,1-11 0-16,4-12-2 15,2-17 0-15,6-18 0 0,0-18 0 16,8-15 0-16,1-17 0 15,2-16 0-15,0-13-1 16,2-11 1-16,3-16-1 16,0-10 0-16,1-3 0 15,5 1 1-15,1 6-1 16,4 5 1-16,3 12 1 15,4 10-1-15,3 14 1 16,4 21 0-16,1 11 0 16,-2 14-1-16,-2 10 1 15,0 11-1-15,-10 10 0 16,-2 10 0-16,-11 13 0 15,-11 7-1-15,-9 5 0 16,-9 6 1-16,-8-2 0 0,-9-3 0 16,-7-3 0-16,-1-9 1 15,-1-10-1-15,4-11 0 16,7-11 0-16,6-8 0 15,9-8 1-15,14 0 0 16,14-14 1-16,10 6-2 16,10 1 2-16,8 5 0 15,5 4-1-15,7 6 2 16,-4 13 0-16,1 5-3 15,-3 10-1-15,-5 1-6 16,9 11-29-16,-13-6-4 16,9 5 1-16,-3-13-3 15</inkml:trace>
  <inkml:trace contextRef="#ctx0" brushRef="#br4" timeOffset="62873.2867">16963 8373 88 0,'0'0'35'0,"0"0"0"16,0 0-2-16,-4 30-28 15,-6 3-1-15,6 12 0 16,-9 8 0-16,0 12-1 15,-5 3 1-15,4 4-2 16,-3-6 1-16,3-3-1 0,3-13 0 16,3-9-2-16,3-11 1 15,9-18-1-15,-4-12 0 16,18-18 0-16,-2-15 0 15,2-11 1-15,2-14-1 16,-1-9 1-16,2-8-1 16,1-3 1-16,-4 1-1 15,-2 6 0-15,-3 12 1 16,-4 13-2-16,0 12 2 15,-1 19-1-15,-8 15 0 16,17 31 0-16,-5 9 0 16,1 14 1-16,2 11 0 15,7 9 0-15,4 3 0 0,5-1 0 16,5-7 1-16,5-8-2 15,3-12 2-15,4-17 0 16,-3-12-1-16,-1-19 0 16,-4-21 0-16,-2-13 1 15,-8-17-2-15,-7-11 1 16,-6-15-1-16,-5-12 0 15,-3-3-3-15,-4-4 1 16,2 12-3-16,-5-4-3 16,12 26-25-16,-10-1-8 15,7 28 0-15,-4 9 0 16</inkml:trace>
  <inkml:trace contextRef="#ctx0" brushRef="#br4" timeOffset="63460.3454">19216 8306 83 0,'2'-22'38'0,"1"7"-2"15,-12 0 2-15,0 9-31 16,-17 3-2-16,-1 9-2 15,-11 9 0-15,-8 12 0 16,-6 11 0-16,0 14 0 16,-4 9-1-16,6 9 2 15,4 3 0-15,11 5-2 16,14-6 2-16,13-5-2 15,20-11 0-15,13-11-1 16,17-17 1-16,10-14-2 16,11-14 1-16,6-9-1 15,-2-15-1-15,-2-5 1 0,-6-2-1 16,-12 0 2-16,-11 3-2 15,-11 8 2-15,-9 10-2 16,-16 10 2-16,-1 24 1 16,-12 6-2-16,-1 12 0 15,2 4-3-15,5 7-3 16,1-9-19-16,22 5-13 15,8-16-4-15,30-6 0 16,13-24 0-16</inkml:trace>
  <inkml:trace contextRef="#ctx0" brushRef="#br4" timeOffset="63962.3956">20698 8296 89 0,'-10'30'37'0,"-7"8"0"16,4 13 0-16,-9 4-34 15,8 16 1-15,0 3-1 16,2 8-1-16,2-2 1 15,5-3-2-15,4-6 0 16,2-13-4-16,12-8-4 0,-7-23-28 16,13-7-2-16,-1-20 1 15,3-9-3-15</inkml:trace>
  <inkml:trace contextRef="#ctx0" brushRef="#br4" timeOffset="64179.4173">20395 8453 97 0,'-26'-10'40'16,"3"3"0"-16,23 7-1 16,0 0-34-16,32-9-2 15,16-7-1-15,19-5 0 16,12-6 0-16,15-8-2 15,13-1-2-15,1-5-4 0,9 10-31 16,-14-4-2-16,3 12-1 16,-17 3-1-16</inkml:trace>
  <inkml:trace contextRef="#ctx0" brushRef="#br4" timeOffset="64595.4589">22279 8299 87 0,'6'-24'38'16,"-6"0"1"-16,1 10-1 15,-8 4-30-15,7 10-4 16,-10 9-1-16,5 13 0 16,-6 11-1-16,4 12 1 15,-5 10-2-15,3 10 1 16,-4 4 0-16,3 5 1 15,-1 0-2-15,7-6-1 0,2-6-1 16,1-12-4 0,13-1-8-16,-4-22-25 0,8-8-2 15,-2-17 0-15,7-7 0 16</inkml:trace>
  <inkml:trace contextRef="#ctx0" brushRef="#br4" timeOffset="64789.4783">22270 8664 103 0,'-13'-17'39'15,"13"17"1"-15,8-10-3 16,10 5-33-16,8-4-2 16,17-6-1-16,11-6-1 15,9-3-2-15,13-6-1 0,-1-7-3 16,9 7-7-16,-15-12-25 15,5 4-1-15,-20-8 1 16,-5 4-2-16</inkml:trace>
  <inkml:trace contextRef="#ctx0" brushRef="#br4" timeOffset="64977.4971">22885 8085 98 0,'-25'48'40'16,"-7"10"0"-16,8 21 1 15,-4 10-34-15,10 7-1 16,3 3-1-16,5 0-2 15,7 0-2-15,5-9-2 16,10-8-2-16,-1-22-9 16,14-4-27-16,-8-25-4 0,6-8 1 15,-4-21 0-15</inkml:trace>
  <inkml:trace contextRef="#ctx0" brushRef="#br5" timeOffset="83507.3499">10088 10239 62 0,'0'0'38'0,"11"-12"-2"15,-11 12 3-15,-8-10-26 16,8 10-4-16,0 0-3 15,0 0-1-15,0 0-1 16,3 15-1-16,3 6-2 16,2 11 1-16,1 12-2 0,-1 12 2 15,-4 13-3-15,-2 11 2 16,-4 5-2-16,-5 0 2 15,-2-8-1-15,-1-13-2 16,2-5-4-16,-3-28-24 16,14-10-9-16,-3-21 1 15,13-21-2-15</inkml:trace>
  <inkml:trace contextRef="#ctx0" brushRef="#br5" timeOffset="83731.3723">9623 10338 102 0,'-32'0'39'16,"32"0"3"-16,-4-23-2 16,34-8-37-16,25-11 1 15,24-6-2-15,11-4 2 16,11 1-4-16,5 9-3 15,-2 0-22-15,7 24-16 16,-7 4 1-16,2 17-1 16,-9 2-2-16</inkml:trace>
  <inkml:trace contextRef="#ctx0" brushRef="#br5" timeOffset="84265.4257">11742 10061 68 0,'-4'12'37'0,"-4"-1"-2"16,5 10 3-16,-9 3-29 15,12 20-2-15,-5 5-2 16,4 16-1-16,-1 10-2 16,-3 13 1-16,-2 2-3 15,1 0 0-15,2-7-3 16,-2-13 0-16,10-4-9 0,-7-27-24 15,16-16-1-15,1-22-1 16,9-13 1-16</inkml:trace>
  <inkml:trace contextRef="#ctx0" brushRef="#br5" timeOffset="84447.4439">11756 10511 80 0,'-22'1'38'16,"-1"1"0"-16,9 12 0 15,3-3-30-15,18 2-3 16,10-9-1-16,17-9-3 15,17-11-1-15,15-13-2 16,16-6-4-16,0-22-21 0,12 1-9 16,-7-8-2-16,-1 3 0 15,-18-4 0-15</inkml:trace>
  <inkml:trace contextRef="#ctx0" brushRef="#br5" timeOffset="84616.4608">12314 10007 102 0,'-43'58'38'16,"13"20"2"-16,-3 2-4 15,11 8-33-15,8 0-3 16,14-1 1-16,12-3-6 16,-1-17-24-16,24-2-10 15,5-15-1-15,9-7 0 16</inkml:trace>
  <inkml:trace contextRef="#ctx0" brushRef="#br5" timeOffset="84965.4957">13404 10205 88 0,'1'-12'38'15,"-1"12"4"-15,2 12-4 16,-4 14-26-16,-4 14-12 15,-3 14 2-15,-1 11-1 16,-2 12 1-16,-5 7-2 16,1 4 1-16,-1-8-2 15,4-7 0-15,5-6-2 16,3-20-4-16,11 1-17 15,-2-31-19-15,12-11 5 16,-1-18-3-16,10-11 2 16</inkml:trace>
  <inkml:trace contextRef="#ctx0" brushRef="#br5" timeOffset="85160.5152">13356 10266 95 0,'2'-13'41'0,"16"9"0"16,6-12-2-16,18-2-37 15,10-8 0-15,12-1 0 16,4-1-2-16,0-1-2 16,1 13-6-16,-18-4-29 15,-2 16-2-15,-18 1 0 16,-13 14-1-16</inkml:trace>
  <inkml:trace contextRef="#ctx0" brushRef="#br5" timeOffset="85368.536">13456 10484 73 0,'-36'32'40'15,"21"-5"-2"-15,9-15 1 16,24-8-22-16,14-12-15 16,16-6 0-16,12-7 0 15,7-3-1-15,0-2-1 16,-3 1-3-16,-4 10-4 15,-23 1-29-15,-5 14-3 16,-32 0 1-16,1 29-1 16</inkml:trace>
  <inkml:trace contextRef="#ctx0" brushRef="#br5" timeOffset="85513.5505">13407 10880 77 0,'-39'41'40'16,"18"-2"-2"-16,10-16 2 0,22-2-21 15,14-21-15-15,25-10-2 16,18-11-2-16,12-16-5 15,22-1-33-15,5-12 0 16,21-5-2-16,5-7-1 16</inkml:trace>
  <inkml:trace contextRef="#ctx0" brushRef="#br5" timeOffset="86362.6354">16917 10250 71 0,'-14'0'37'0,"5"11"1"15,-4 3-2-15,6 18-20 16,-7 2-11-16,4 15-1 15,-5 7-2-15,0 15 1 16,-5-1 0-16,4 4 0 16,-2-7-1-16,6-10 0 15,2-10-1-15,7-15 0 16,5-20-1-16,-2-12 1 15,22-32-1-15,-1-10 0 0,3-17 0 16,1-10 0-16,-1-11 3 16,-2-5-3-16,-1-3 2 15,-6 7-2-15,-2 16 3 16,-6 13-3-16,-5 18 3 15,-3 19-2-15,1 15-2 16,-7 31 1-16,3 10-1 16,4 7 2-16,2 4-2 15,9-1 1-15,8-6-1 16,10-15 1-16,14-21 1 15,13-17 0-15,10-21 2 16,7-14-1-16,0-13 1 16,-2-8-1-16,-6-1 1 15,-10 4-2-15,-13 8 2 16,-11 11-1-16,-14 14-2 0,-17 28 0 15,0 0 0-15,0 42 0 16,-12 14 0-16,0 16 0 16,0 12-3-16,-1 6 2 15,6 6-2-15,4-4-1 16,10-7-6-16,-4-28-21 15,19-3-10-15,3-26-1 16,14-12-1-16</inkml:trace>
  <inkml:trace contextRef="#ctx0" brushRef="#br5" timeOffset="86918.691">18714 10288 90 0,'-15'2'38'16,"15"-2"2"-16,0 0 1 15,0 0-34-15,0 0-1 16,10 20-1-16,-8 7 0 16,0 13-2-16,-7 9-1 15,-2 11 0-15,-2 4-1 16,-5 5 0-16,1-4 0 15,0-7 0-15,3-11-1 0,2-11 0 16,3-11 1-16,3-14-1 16,2-11 0-16,3-16 0 15,2-14 0-15,2-12 0 16,1-17 0-16,5-16 0 15,1-15 2-15,7-11-2 16,2-7 2-16,6 6-2 16,3 7 3-16,2 12-3 15,3 21 2-15,2 19 0 16,2 28-2-16,-7 28 0 15,-1 24 0-15,-7 20 0 16,-1 16 0-16,-5 15 0 16,-3 6 0-16,-4 5 0 0,-5 2-3 15,-2-8 2-15,-2-6-3 16,-3-19 0-16,4-5-9 15,-12-28-25-15,7-8-4 16,0-27 1-16,0 0-1 16</inkml:trace>
  <inkml:trace contextRef="#ctx0" brushRef="#br5" timeOffset="87070.7062">18872 10439 115 0,'-17'-11'41'0,"4"-1"0"15,24 11-2-15,13-6-39 16,8-12-8-16,33 1-27 15,1-7-8-15,21 1 5 0,7-7-5 16</inkml:trace>
  <inkml:trace contextRef="#ctx0" brushRef="#br5" timeOffset="87579.7571">20339 10128 92 0,'16'-29'38'16,"0"12"3"-16,-14-4-3 15,-2 21-28-15,4-18-4 16,-4 18-1-16,0 0-1 15,0 0-1-15,-15 19 0 16,12 7-1-16,-4 8 0 16,0 12 0-16,-4 12-1 15,-1 10 1-15,-6 8-2 16,-3 7 2-16,-2 3-2 15,-1-7 1-15,2-5-1 16,3-11 1-16,8-11 1 16,7-16-2-16,14-18 0 0,15-18 0 15,17-18 0-15,16-13 0 16,9-9 0-16,8-2 0 15,3 1 0-15,-2 1 0 16,-1 13-5-16,-12 6-3 16,4 28-22-16,-24-1-12 15,3 13-1-15,-11-5-1 16,8 8 2-16</inkml:trace>
  <inkml:trace contextRef="#ctx0" brushRef="#br6" timeOffset="103703.3693">10331 11683 72 0,'-23'-20'37'0,"5"18"-1"16,-10-2-1-16,0 11-31 15,-9 1-1-15,0 11 1 16,-7 1 0-16,2 7 0 15,1-2-1-15,9 4-3 16,7-4 2-16,13 2-2 16,12-6 0-16,14-3-2 0,15-1 2 15,12-4-2-15,10 2 2 16,4-2 0-16,1 4 1 15,-4 0-1-15,-6 4 1 16,-7 3-1-16,-14 8 1 16,-12 3 0-16,-16 7 0 15,-13 4 1-15,-13 0-1 16,-9 2 2-16,-7-3-2 15,-1-2 1-15,-1-7-1 16,4-11-1-16,9-5-2 16,5-14-3-16,29-6-24 15,-12-6-12-15,25-8 1 16,5-9-3-16</inkml:trace>
  <inkml:trace contextRef="#ctx0" brushRef="#br6" timeOffset="104165.4155">11932 11869 73 0,'0'0'39'16,"0"0"-2"-16,-16 3 1 16,10 15-33-16,-2 3-2 15,4 11 0-15,-2 10-2 16,1 11 1-16,2 7-2 15,2 5 1-15,-1 8 0 16,1 2-1-16,0-4-2 16,0-8-2-16,7-2-8 0,-9-21-26 15,8-11 0-15,-5-29-1 16,0 0 0-16</inkml:trace>
  <inkml:trace contextRef="#ctx0" brushRef="#br6" timeOffset="104388.4378">11674 11841 89 0,'-18'0'41'0,"18"0"0"15,-3 10 0-15,30-8-38 16,5-8 0-16,20-4 1 0,18-7-4 15,15-7-1-15,12-2-3 16,2-10-5-16,20 9-31 16,-15-4 0-16,6 12 0 15,-16 5-4-15</inkml:trace>
  <inkml:trace contextRef="#ctx0" brushRef="#br6" timeOffset="105142.5132">13508 12027 69 0,'-18'3'37'0,"3"-1"-1"15,8 9 0-15,7-11-34 16,-8 25 0-16,8-1 0 15,0 14 0-15,-1 7 1 16,-2 11 0-16,-5 9 0 16,-2 7-1-16,-2-2 0 15,0-2 0-15,-2-10 0 16,4-9 0-16,0-15-1 15,5-13 0-15,5-21 0 16,1-13-1-16,5-20 1 16,5-10 0-16,2-15 0 15,3-11 0-15,2-13 0 16,4-6 0-16,0-3 0 0,5 3 0 15,2 3 0-15,0 6 1 16,4 12-2-16,1 10 3 16,5 14-3-16,-1 15 3 15,2 13-3-15,-1 16 3 16,-1 12-2-16,-1 16-3 15,-1 14 3-15,-4 18-3 16,-2 14 3-16,-5 12-2 16,-4 6 1-16,-3 3-1 15,-4-2 0-15,-1-6 0 16,-2-7-3-16,-5-20-3 15,9-6-19-15,-14-27-14 16,7-12-1-16,-8-16-1 16,2-16 1-16</inkml:trace>
  <inkml:trace contextRef="#ctx0" brushRef="#br6" timeOffset="105306.5296">13759 12173 91 0,'0'0'41'0,"-3"-15"-1"16,24 10-1-16,16-9-38 15,9-16-22-15,24 5-19 16,6-10 0-16,12 2-1 16,6-4-1-16</inkml:trace>
  <inkml:trace contextRef="#ctx0" brushRef="#br6" timeOffset="105892.5882">16936 11883 74 0,'0'0'38'0,"-11"5"-1"0,11 9 1 16,-3-2-33-16,7 11-1 15,1 9-1-15,1 11 0 16,-3 10 0-16,2 13 0 15,-5 6-3-15,-2 6 3 16,-3-1-3-16,-1-3 0 16,0-8-2-16,2-17-1 15,6-6-8-15,-4-29-27 16,20-13-1-16,1-27-2 15,11-9 2-15</inkml:trace>
  <inkml:trace contextRef="#ctx0" brushRef="#br6" timeOffset="106110.61">17055 11792 92 0,'0'0'42'0,"-12"-13"-1"15,24 11 1-15,3-3-38 16,17-6-3-16,15-6 1 15,12-4-3-15,7 2 1 16,2-2-4-16,3 7-3 16,-13-6-15-16,1 18-17 15,-17-1 0-15,-7 14-1 16,-18-1 2-16</inkml:trace>
  <inkml:trace contextRef="#ctx0" brushRef="#br6" timeOffset="106342.6332">17179 12069 85 0,'-16'8'40'0,"16"-8"-1"16,10-2 1-16,18-3-36 15,4-12-3-15,13-2 1 16,6-2-1-16,5 2 0 15,-2 3-2-15,-3 0-2 16,-2 9-2-16,-14-5-9 16,1 18-24-16,-21-3 0 15,-2 18-2-15,-17-4 2 16</inkml:trace>
  <inkml:trace contextRef="#ctx0" brushRef="#br6" timeOffset="106525.6515">17071 12476 93 0,'-5'20'42'0,"5"-20"1"16,40-2-4-16,18-13-36 16,5-8-2-16,14-6-2 15,3-9-5-15,15 6-31 16,-12-7-4-16,1 10 1 15,-18-1-3-15</inkml:trace>
  <inkml:trace contextRef="#ctx0" brushRef="#br7" timeOffset="182673.2655">7872 13707 52 0,'12'5'37'0,"-15"9"-1"15,2 12 0-15,-8 1-31 16,4 10 0-16,0 2-4 16,-1 7 1-16,0 3-1 15,3 0-1-15,-1 1 0 16,3-2 0-16,0-4-1 15,3-6 1-15,-1-6 0 16,5-9 0-16,0-9 1 16,-6-14-1-16,14-4 1 15,-5-14-1-15,3-10 1 16,-1-9-1-16,0-8 2 15,-2-6-1-15,1-7 1 16,1-1 0-16,0-3-1 0,-1 5 1 16,0 6 0-16,2 9 0 15,-4 10-1-15,1 9 0 16,4 13 0-16,-3 12 1 15,1 13-1-15,1 8 0 16,-1 5 0-16,3 2 0 16,4-3-1-16,3 2 1 15,6-9-1-15,5-8 1 16,6-10-1-16,10-9 1 15,3-14 0-15,3-6 0 16,3-7 1-16,-1-1-1 16,-5 1 0-16,-5 4 0 15,-9 8 1-15,-8 12-1 16,-9 22-1-16,-6 18 1 15,-12 21 0-15,-4 17-1 0,-9 16-1 16,-1 12 1-16,-3 4 0 16,2-1-2-16,6-7-2 15,0-25-8-15,21-10-28 16,2-30 0-16,17-14-2 15,6-29 0-15</inkml:trace>
  <inkml:trace contextRef="#ctx0" brushRef="#br7" timeOffset="183056.3038">9941 13769 68 0,'-9'-19'41'16,"-5"0"-2"-16,14 19 0 15,-19-3-33-15,11 19-3 16,-2 13 0-16,2 15-1 15,-3 14-1-15,1 11-1 0,1 9 0 16,-1 4-1-16,3 1 0 16,2-6-3-16,8-4-4 15,-5-27-20-15,18-5-11 16,1-25-1-16,7-14 1 15</inkml:trace>
  <inkml:trace contextRef="#ctx0" brushRef="#br7" timeOffset="188418.84">9961 13795 60 0,'0'0'39'16,"0"0"-1"-16,10-10 1 15,-6-5-30-15,13 6-2 16,-2-12-1-16,11 3-1 16,-1-2-1-16,10 0-1 15,1-2-1-15,0 5-1 16,-2 0-1-16,0 5 0 15,-4 6-2-15,-7 2 0 16,-1 6-3-16,-10-7-2 16,3 16-8-16,-15-11-25 15,0 0 1-15,0 0-1 0,0 0 1 16</inkml:trace>
  <inkml:trace contextRef="#ctx0" brushRef="#br7" timeOffset="188704.8686">9948 14086 58 0,'0'0'41'15,"22"-14"-3"-15,-7-7 3 16,16 5-32-16,-7-11-3 16,9 6 0-16,-3-5-3 0,6 3 0 15,-2 0-1-15,-1 2-1 16,-4 6-4-16,-4 0-2 15,2 16-8-15,-14-5-27 16,1 12 1-16,-14-8-2 16,-3 30 1-16</inkml:trace>
  <inkml:trace contextRef="#ctx0" brushRef="#br7" timeOffset="188917.8899">9933 14365 57 0,'2'17'41'15,"-2"-17"-2"-15,34 6 2 0,-9-18-32 16,22 0-3-16,0-11 0 16,10-4-2-16,0-3-2 15,-4-5-5-15,7 12-18 16,-11-10-19-16,1 10 0 15,-14 1-1-15,-5 9-1 16</inkml:trace>
  <inkml:trace contextRef="#ctx0" brushRef="#br7" timeOffset="189508.949">11669 13722 55 0,'16'-27'40'16,"3"12"0"-16,-13-3 0 15,4 14-27-15,-10 4-5 16,0 0-2-16,0 0-1 15,0 0-1-15,2 18-2 16,-11 9 0-16,0 9 0 16,-6 10-1-16,-1 13-1 15,-5 6 0-15,-2 9 0 16,1 4 0-16,-1 1-1 15,4-5 1-15,5-9 0 16,6-9 1-16,7-10-1 16,10-12 1-16,11-14 0 15,8-13 0-15,8-10-1 0,8-9 1 16,4-9 0-16,5-1-1 15,-1-3-1-15,0-2-1 16,2 7-4-16,-10-11-14 16,14 21-21-16,-12-2-1 15,10 11-1-15,-5-8 0 16</inkml:trace>
  <inkml:trace contextRef="#ctx0" brushRef="#br7" timeOffset="189913.9895">13464 13751 78 0,'2'-14'41'0,"-3"-1"-1"16,1 15 0-16,-5 11-35 15,5 10-2-15,-3 11-1 16,3 12 0-16,-4 11-2 15,2 12 0-15,-1 8-1 0,-2 8 1 16,2 3-1-16,0-4-1 16,2-2-3-16,-2-17-4 15,15-2-30-15,-12-21 0 16,11-10-2-16,-11-30 1 15</inkml:trace>
  <inkml:trace contextRef="#ctx0" brushRef="#br7" timeOffset="190138.0119">13247 13863 88 0,'-21'-8'44'15,"1"-1"-2"-15,20 9-1 0,0 0-36 16,27-1-3-16,8-6 0 15,16-2-1-15,14-2-1 16,13-2-2-16,15 3-6 16,-1-16-16-16,23 9-17 15,2-9 0-15,16 4-2 16,-2-9 1-16</inkml:trace>
  <inkml:trace contextRef="#ctx0" brushRef="#br7" timeOffset="191282.1263">16778 13854 58 0,'0'0'36'15,"-13"6"-1"-15,6 10 1 0,-4-3-30 16,1 14-1-16,0 1-2 16,2 12 0-16,-7 3 0 15,1 8 0-15,-1-1 0 16,1 1-1-16,1-6-1 15,4-6 0-15,-1-11 0 16,3-7 1-16,7-21-1 16,0 0 0-16,0-25 0 15,7-8 0-15,3-11 1 16,3-8-1-16,1-6 1 15,-2-4-1-15,2 5 0 16,1 6 0-16,-3 5 0 16,-2 12-1-16,1 13 0 15,0 12 0-15,0 16 0 16,3 12 1-16,0 15-1 0,4 9 0 15,2 8 0-15,10 6 0 16,5 3-1-16,-2-1 2 16,9-7-2-16,1-7 1 15,4-14 0-15,1-12 1 16,1-16 0-16,-4-17 1 15,-6-16-1-15,-2-15 0 16,-8-11 1-16,-6-10 0 16,-10-6 0-16,-4-5-2 15,-8 1 1-15,-1 4-1 16,0 7-1-16,-3 10-1 15,5 17-4-15,-2 1-5 16,20 32-18-16,-8-2-12 16,18 20 0-16,-4-3-1 0</inkml:trace>
  <inkml:trace contextRef="#ctx0" brushRef="#br7" timeOffset="191905.1886">19150 13613 53 0,'-12'-5'38'16,"-14"-6"-1"-16,1 11 0 15,-16-8-17-15,8 17-13 16,-14 0-1-16,3 14-1 15,-8 7-1-15,1 14-1 16,-2 7-1-16,4 12 1 16,5 8-1-16,6 5 0 0,6 0-1 15,8 1 1-15,13-7-2 16,8-3 1-16,14-11 0 15,10-11-1-15,11-17 0 16,13-13 0-16,9-17 0 16,5-12 0-16,4-12 1 15,0-8-1-15,-5-4 0 16,-8-2 0-16,-5 6 1 15,-14 4-1-15,-8 13 0 16,-6 10 1-16,-17 7-1 16,12 23 0-16,-11 7 0 15,1 7 1-15,-1 6-2 16,0 2-1-16,8 2-4 15,-4-17-9-15,17 9-10 0,-11-25-17 16,14-7-1-16,-1-22-1 16,7-3 1-16</inkml:trace>
  <inkml:trace contextRef="#ctx0" brushRef="#br8" timeOffset="219730.3003">4460 15512 17 0,'0'0'35'16,"-19"-25"2"-16,19 25 1 16,-10-24-30-16,10 24 0 15,2-29-1-15,7 16-2 16,-1-5 1-16,3 5-2 15,-2 0 1-15,4 9-2 0,-13 4-1 16,19 25 1-16,-14 13-2 16,-5 20-1-16,-5 15 1 15,1 19-1-15,-6 9 1 16,1 10-2-16,2-2 0 15,-2-7-3-15,10-15 1 16,5-19-2-16,17-6-14 16,0-44-19-16,17-8-1 15,-3-27-1-15</inkml:trace>
  <inkml:trace contextRef="#ctx0" brushRef="#br8" timeOffset="220175.3003">4541 15520 42 0,'-7'-17'38'0,"7"17"2"16,10-14-2-16,3 6-36 15,0 0 0-15,11 2 1 16,7-3-1-16,9 3 2 16,6 0-2-16,7 3 0 15,7 1 0-15,5 0-1 16,2 4 0-16,0 2 0 15,-5 2 0-15,-6 4 0 0,-8 7 0 16,-8 7 0-16,-16 10 0 16,-14 12-2-16,-12 11 1 15,-16 13 0-15,-17 15-1 16,-14 9 0-16,-12 10 1 15,-13 2-2-15,-7-2 2 16,1-7-1-16,3-13 2 16,2-16-2-16,15-19 1 15,3-21-3-15,18-18-1 16,7-21-5-16,30-10-28 15,-5-26-1-15,19 2-2 16,3-15 1-16</inkml:trace>
  <inkml:trace contextRef="#ctx0" brushRef="#br8" timeOffset="220877.3003">6396 15471 41 0,'0'0'39'0,"0"-11"0"16,0 11-1-16,-17 14-32 15,3 9-2-15,-2 11 1 16,0 16-3-16,-4 14 1 15,3 12-1-15,-1 6 0 0,8 1-1 16,5-4 1-16,9-1-2 16,11-18 1-16,10-17 1 15,12-20-2-15,12-18 1 16,10-19 0-16,8-15 0 15,4-18-1-15,1-16 1 16,-1-9 0-16,-2-4 0 16,-10-1-1-16,-8 2 2 15,-9 2-2-15,-11 16 2 16,-10 10 0-16,-7 19 0 15,-14 28-1-15,0 0 0 16,-14 39 0-16,-1 15-1 16,-5 19 0-16,1 9-1 15,3 9 1-15,6-6-4 0,13-2-1 16,5-21-5-16,26-2-29 15,-2-31-3-15,26-8 1 16,1-24-1-16</inkml:trace>
  <inkml:trace contextRef="#ctx0" brushRef="#br8" timeOffset="221367.3003">8565 15457 63 0,'0'-11'39'16,"-12"-7"-1"-16,-2 15-14 15,-16-9-16-15,-1 12-2 16,-11 5 0-16,-6 14-1 15,-8 9-1-15,-1 18-1 0,-8 9 0 16,8 13-1-16,3 5-1 16,8 3 0-16,10-2 0 15,16-5-1-15,18-11 1 16,16-13-1-16,26-16 0 15,21-16-2-15,22-11-1 16,14-23-3-16,32 7-25 16,0-23-11-16,17 4-1 15,-5-10 1-15</inkml:trace>
  <inkml:trace contextRef="#ctx0" brushRef="#br8" timeOffset="221779.3003">10099 15505 57 0,'0'0'40'15,"-20"-17"0"-15,20 17 1 0,0 0-36 16,0 0-1-16,-2 24 0 16,9 10-1-16,-4 12 0 15,1 14-1-15,-4 9 0 16,1 8-1-16,-4 7 0 15,2 2-2-15,-1-8 0 16,0-11-1-16,4-8-4 16,-6-32-15-16,15 3-21 15,-5-18 2-15,8-12-2 16,-9-22 1-16</inkml:trace>
  <inkml:trace contextRef="#ctx0" brushRef="#br8" timeOffset="222006.3003">9762 15484 70 0,'-32'-8'43'0,"25"20"-2"16,7-12 1-16,18 21-38 15,13-19-1-15,16-5-1 16,24-10-1-16,11-6 2 15,11-5-3-15,9-10 0 16,8 0-3-16,1-3-1 16,9 18-21-16,-12-11-17 15,3 12 1-15,-13 2-3 16,0 15 3-16</inkml:trace>
  <inkml:trace contextRef="#ctx0" brushRef="#br8" timeOffset="222430.3003">11936 15396 74 0,'9'-25'41'0,"5"15"-1"15,-9-7-11-15,3 27-25 16,-7 9 0-16,0 15-1 15,-6 17 0-15,-3 17-1 16,-7 12-1-16,1 7 0 16,-2 5-1-16,2-5-2 15,3-5-1-15,-1-15-5 16,21-3-33-16,-6-26 1 15,18-9-2-15,2-23 0 16</inkml:trace>
  <inkml:trace contextRef="#ctx0" brushRef="#br8" timeOffset="222981.3003">13484 15377 59 0,'11'-21'40'0,"5"15"-1"15,-16 6 1-15,0 0-35 16,0 0-1-16,-7 26 0 15,-5 4-1-15,-3 14-1 16,-6 5 0-16,-2 14-2 16,-5 2 2-16,2 8-2 15,1 0 3-15,2-2-4 0,-1-3 3 16,11-5 0-16,1-8-1 15,10-7 0-15,6-10 0 16,12-9 0-16,12-14-2 16,9-11 2-16,15-11-2 15,5-8-1-15,13-6 0 16,0-10-4-16,20 12-30 15,-16-19-5-15,15 18-1 16,-9-1-1-16</inkml:trace>
  <inkml:trace contextRef="#ctx0" brushRef="#br9" timeOffset="260935.3003">9845 17231 53 0,'0'0'38'0,"-6"-12"1"0,6 12-1 15,-4-11-34-15,4 11 0 16,0 0 0-16,0 0 0 16,11 21-2-16,-5 9 1 15,-1 11 0-15,2 8 0 16,-3 12-2-16,3 6 1 15,-7-67-2-15,6 76-1 16,-6-76-1-16,5 75-6 16,-5-75-31-16,17 69-1 15,-17-69 0-15,11 48-1 16</inkml:trace>
  <inkml:trace contextRef="#ctx0" brushRef="#br9" timeOffset="261317.3003">9890 17202 59 0,'9'-24'39'0,"2"1"1"15,12 10 2-15,-4-2-39 16,10 4-2-16,8 5 0 15,8 8 0-15,1 4 0 16,5 8 1-16,-1 6-1 16,-1 5 1-16,-1 6-1 15,-3 3 1-15,-3 3-2 16,-8 0 2-16,-10 1-1 0,-7 1 0 15,-12 2-1-15,-10 4 1 16,-13-1-1-16,-13 0 2 16,31-44-2-16,-55 48 1 15,55-48 0-15,-80 49 0 16,80-49 0-16,-90 46-1 15,42-28 1-15,48-18-4 16,-77 30-9-16,54-21-29 16,-17-7 0-16,23-11-2 15,26-13 2-15</inkml:trace>
  <inkml:trace contextRef="#ctx0" brushRef="#br9" timeOffset="261736.3003">11291 17173 49 0,'10'-15'38'0,"-3"-1"1"0,8 10 0 16,-15 6-33-16,17 2-1 15,-12 13-1-15,2 14 0 16,-6 14-1-16,-2 11 0 15,-1 8-2-15,-8 14 2 16,0 0-2-16,10-76 1 16,-10 79-3-16,10-79 0 15,-3 77-4-15,3-77-21 16,-2 64-13-16,2-64-3 15,5 43 3-15</inkml:trace>
  <inkml:trace contextRef="#ctx0" brushRef="#br9" timeOffset="261985.3003">11378 17131 66 0,'0'0'44'0,"18"-8"-4"16,5 8 3-16,2-5-41 15,10 0 0-15,9-5-1 16,9-2-1-16,5 0-1 16,4 0-1-16,3 0-1 15,-1 2-1-15,-1 6-5 16,-14-7-31-16,5 16 1 15,-20 0-3-15,-5 7 3 16</inkml:trace>
  <inkml:trace contextRef="#ctx0" brushRef="#br9" timeOffset="262211.3003">11477 17428 71 0,'-36'30'41'15,"10"-14"0"-15,19-5 1 16,7-11-40-16,23-3-1 15,14-8 0-15,15-1-1 16,7-8-1-16,5 2 0 16,2-4-1-16,0 0-2 15,-2 8-1-15,-13 1-4 16,4 13-30-16,-27 1 0 0,-10 12-2 15,-19 4 2-15</inkml:trace>
  <inkml:trace contextRef="#ctx0" brushRef="#br9" timeOffset="262384.3003">11463 17673 78 0,'-48'30'44'0,"11"-9"-2"16,28-8 2-16,23-19-40 15,34-8-4-15,24-9-1 16,16-11-1-16,22 0-5 15,3 2-29-15,19-2-5 16,-5 3-3-16,8 6 0 16</inkml:trace>
  <inkml:trace contextRef="#ctx0" brushRef="#br9" timeOffset="263090.3003">13285 17325 32 0,'0'0'39'0,"0"0"2"16,5 13-3-16,-14-1-17 15,3 16-17-15,-9 9-2 16,0 10 2-16,-8 10-2 16,23-57 1-16,-30 67-1 15,30-67 0-15,-33 68 0 16,33-68-1-16,-30 57 0 15,30-57-1-15,-15 35 2 16,6-17-2-16,9-18 1 16,10-36 0-16,13-15 0 15,9-17-1-15,8-21 0 16,8-1-1-16,-7 15 1 0,-2 11-2 15,-9 17 2-15,-4 15 0 16,-5 16 0-16,-6 19 0 16,-3 21 1-16,-4 16 0 15,-2 12-1-15,3 6 2 16,0 13-1-16,9-1-1 15,-18-70 0-15,27 73 1 16,-27-73-1-16,40 65 0 16,-40-65 1-16,58 51-1 15,-21-17 1-15,30-17-1 16,-10-28 1-16,6-14 0 15,-15-16 0-15,2-22 0 16,-24-21-1-16,-12-3 0 16,-17 2 0-16,-5 8-2 0,-4 10 1 15,-2 12-1-15,5 13-2 16,0 18-3-16,19 33-15 15,-10-9-20-15,43 35 0 16,0-12 0-16,32 9 0 16</inkml:trace>
  <inkml:trace contextRef="#ctx0" brushRef="#br9" timeOffset="263721.3003">17031 17116 56 0,'18'-10'43'0,"-6"-3"-3"16,5 17 2-16,-17-4-36 15,14 31-1-15,-14 0-2 16,-5 15 0-16,-5 10 0 0,-5 11-1 16,-7 9-2-16,22-76 1 15,-23 81 0-15,23-81-2 16,-12 87-1-16,12-87-1 15,-3 78-2-15,3-78-30 16,24 73-5-16,-24-73-2 16,45 35 0-16</inkml:trace>
  <inkml:trace contextRef="#ctx0" brushRef="#br9" timeOffset="264173.3003">19071 17225 61 0,'0'0'42'0,"-12"10"-1"15,0-1-3-15,7 13-35 16,-1 7 1-16,0 9-1 15,-4 9 0-15,0 12-1 16,-5 7 0-16,15-66 0 16,-14 72-1-16,14-72-1 15,-9 80-1-15,9-80-2 16,-8 75-6-16,8-75-33 15,0 71 2-15,0-71-5 16,3 44 5-16</inkml:trace>
  <inkml:trace contextRef="#ctx0" brushRef="#br9" timeOffset="264411.3003">18601 17279 65 0,'-36'-3'43'0,"3"5"-1"15,33-2 2-15,-11 2-36 16,40-9-4-16,27-7-2 16,24-9 0-16,22-1-2 15,13-6 0-15,14-2-3 16,6 0-3-16,11 15-14 15,-21-2-21-15,-6 12 0 16,-23 3-3-16,-7 11 3 16</inkml:trace>
  <inkml:trace contextRef="#ctx0" brushRef="#br9" timeOffset="264991.3003">20553 17231 43 0,'7'-25'37'0,"-7"-1"1"15,3 4 0-15,-12 4-33 16,9 7 0-16,0 11 1 15,0 0-1-15,-11 10 0 16,6 14 0-16,-4 10 0 16,2 5-1-16,-3 6 0 0,5 5-1 15,0 2 1 1,8-3-1-16,6-2-1 0,9-9 0 15,13-12-1-15,10-18-1 16,11-16 1-16,14-19-2 16,14-18 0-16,1-13 0 15,3-11-1-15,-8 0 0 16,-9 0-2-16,-14 6 0 15,-14 12-1-15,-23 9-4 16,-11 27-7-16,-32 3-24 16,2 20 1-16,-17 5-3 15,-1 13 2-15</inkml:trace>
  <inkml:trace contextRef="#ctx0" brushRef="#br9" timeOffset="265231.3003">20729 17553 71 0,'-4'11'44'16,"5"7"-1"-16,-14 0 0 15,13-18-39-15,0 0-2 16,-10 62-1-16,10-62 2 15,-17 58-2-15,17-58 0 16,-13 66-3-16,13-66-1 16,-7 61-14-16,7-61-25 15,9 54 1-15,-9-54-4 16,0 0 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17/10/2014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17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9923756"/>
              </p:ext>
            </p:extLst>
          </p:nvPr>
        </p:nvGraphicFramePr>
        <p:xfrm>
          <a:off x="214283" y="685801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Answers to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qu’s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2 and 4 from P84 of PFB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metals do and why they do that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over and set some </a:t>
                      </a:r>
                      <a:r>
                        <a:rPr lang="en-NZ" sz="24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on the same set of ideas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influence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Have some HRT AND do some mor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 marking of books and </a:t>
                      </a:r>
                      <a:r>
                        <a:rPr lang="en-NZ" sz="24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Sunday is Tamla’s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63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747876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35" y="119984"/>
            <a:ext cx="8996119" cy="4985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55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4537"/>
            <a:ext cx="8153399" cy="672606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95160" y="378360"/>
              <a:ext cx="6667200" cy="6066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84720" y="363240"/>
                <a:ext cx="6682680" cy="608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702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53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8503</TotalTime>
  <Words>186</Words>
  <Application>Microsoft Office PowerPoint</Application>
  <PresentationFormat>On-screen Show (4:3)</PresentationFormat>
  <Paragraphs>31</Paragraphs>
  <Slides>6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517</cp:revision>
  <dcterms:created xsi:type="dcterms:W3CDTF">2006-08-16T00:00:00Z</dcterms:created>
  <dcterms:modified xsi:type="dcterms:W3CDTF">2014-10-17T02:58:54Z</dcterms:modified>
</cp:coreProperties>
</file>