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563" r:id="rId2"/>
    <p:sldId id="401" r:id="rId3"/>
    <p:sldId id="490" r:id="rId4"/>
    <p:sldId id="5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25T22:37:06.95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527 3788 88 0,'0'0'35'15,"-5"-14"2"-15,5 14 0 16,5-11-31-16,7 10-1 16,6-5-1-16,10 0-1 15,9-3-1-15,13 1 0 16,3-5-1-16,8 3 0 15,3-4 0-15,4 3-1 16,1 0 1-16,-1 5-3 16,-11 4 2-16,-7 3-3 15,-2 8-3-15,-15-9-23 16,6 13-9-16,-15-11 1 15,8 6-2-15</inkml:trace>
  <inkml:trace contextRef="#ctx0" brushRef="#br0" timeOffset="654.0373">2003 3774 54 0,'11'-8'35'0,"-11"8"-1"16,0 0 2-16,13-17-12 15,9 18-14-15,5-10-4 16,15 2-1-16,11-3-1 15,13-2-1-15,7-2 0 16,9-1-2-16,-2-1-1 16,1 3 0-16,-8 3 1 15,-12 2-2-15,-8 2-1 16,-14 5 0-16,-9 4-2 15,-13-5-5-15,4 11-26 16,-21-9-1-16,16 6 0 0,-16-6-1 16</inkml:trace>
  <inkml:trace contextRef="#ctx0" brushRef="#br0" timeOffset="1196.0683">3754 2764 58 0,'0'0'35'15,"-24"17"-2"-15,8 11 2 16,-10 9-26-16,4 24-2 15,-10 16-2-15,-3 27 0 16,-14 13-1-16,-4 18-2 16,-12 10-1-16,-1 1 0 15,-2-3 0-15,3-11-1 16,5-17-1-16,6-23-7 15,28-10-27-15,4-29 0 16,20-17 0-16,12-25-1 16</inkml:trace>
  <inkml:trace contextRef="#ctx0" brushRef="#br0" timeOffset="1690.0967">3937 3734 68 0,'0'0'36'0,"12"-1"-1"16,-12 1 2-16,22-1-26 16,-8-5-2-16,15 6-4 15,3-5 0-15,12 3-1 16,3-4 0-16,7 2-2 15,1-5 0-15,3 1-1 16,-2-1 0-16,-4 1-1 16,-4-1 0-16,-6 2 1 15,-2 0-1-15,-4 1 0 16,-7 0-1-16,-5-2-1 15,-1 4 0-15,-8-2-2 16,3 7-3-16,-17-11-10 0,-1 10-20 16,0 0 0-16,0 0-1 15,0 0 1-15</inkml:trace>
  <inkml:trace contextRef="#ctx0" brushRef="#br0" timeOffset="2209.1263">5274 3629 80 0,'0'0'37'0,"0"0"-3"15,-15-7 2-15,15 7-28 16,0 0-4-16,16 7 0 16,0-6-1-16,12 1 0 15,2-3 1-15,12 2-1 0,7-3 0 16,3-1-1-16,2-2 0 15,1 4 0-15,-4-1-1 16,-7 2-1-16,-4 0 0 16,-9 1 0-16,-9 2-1 15,-5 2-1-15,-8 2 0 16,-9-7-3-16,5 14-4 15,-16-16-24-15,11 15-5 16,0-13 1-16,-10 8-2 16</inkml:trace>
  <inkml:trace contextRef="#ctx0" brushRef="#br0" timeOffset="2682.1534">6382 3691 78 0,'17'-6'38'16,"-3"10"-3"-16,-14-4 3 16,31 1-29-16,-13-3-2 15,11 3-1-15,8-7-2 16,6 5 0-16,4-5-2 15,5 3 1-15,0-2-2 16,5 1 0-16,-5 0 0 16,-2 2-1-16,-10 2 0 15,-6 0 0-15,-8 1-1 16,-6-1-1-16,-5 3-3 15,-15-3-10-15,0 0-23 16,0 0 2-16,0 0-3 0,-10-7 1 16</inkml:trace>
  <inkml:trace contextRef="#ctx0" brushRef="#br0" timeOffset="3202.1831">8125 2742 49 0,'23'-39'28'0,"-5"3"3"16,2 9 1-16,-11 2-21 15,5 16-5-15,-14 9 0 16,0 13 1-16,-16 11 0 16,1 27 0-16,-12 10-2 15,-2 18 0-15,-8 18-2 0,-2 16 1 16,-9 11-2-16,-3 5 1 15,1 7-3-15,-6-1 1 16,-1-3-1-16,2-4-1 16,1-13-1-16,6-15-1 15,13-10-7-15,0-27-24 16,24-7-2-16,6-30 0 15,20-11-1-15</inkml:trace>
  <inkml:trace contextRef="#ctx0" brushRef="#br0" timeOffset="3683.2107">8601 3659 96 0,'25'5'37'16,"-7"-9"1"-16,11 12-3 15,-2-8-32-15,12 1 0 16,0-1-1-16,7-1-1 16,1 0-2-16,1-1-1 15,5 1-2-15,-4-9-6 16,14 14-15-16,-13-16-12 15,11 10 0-15,-9-10 0 16,5 12 1-16</inkml:trace>
  <inkml:trace contextRef="#ctx0" brushRef="#br0" timeOffset="4134.2365">9952 3713 91 0,'0'0'35'16,"-19"-1"1"-16,19 1-5 16,14 2-26-16,9-4-1 15,4-3-1-15,12 1 0 16,3-4-1-16,6 1 0 15,6-5-1-15,1 3 0 16,-1 0-2-16,-6-2-1 16,-1 7-1-16,-10-4-4 15,6 13-8-15,-19-8-21 0,5 12-1 16,-16-5 0-16,3 7 1 15</inkml:trace>
  <inkml:trace contextRef="#ctx0" brushRef="#br0" timeOffset="4582.2621">11096 3748 83 0,'0'0'38'0,"22"-8"-1"15,-12 0 1-15,14 8-32 16,-7-4-1-16,9 5-2 16,0-2 0-16,7 2-2 15,0-1 0-15,3 0-1 16,2 0 1-16,3-1-1 0,-4 0-1 15,1 0 0-15,-1 2-2 16,-8-4-3-16,5 13-16 16,-16-12-14-16,5 7-1 15,-23-5-1-15,20 4 1 16</inkml:trace>
  <inkml:trace contextRef="#ctx0" brushRef="#br0" timeOffset="5020.2869">12257 3771 90 0,'9'-6'38'0,"10"6"-1"15,-6-10 1-15,14 5-33 16,-1-1 0-16,5 3-2 0,0 1 0 15,2-1-2-15,-2 3 1 16,2 5-1-16,0-3-1 16,-2 0 0-16,-1 2 0 15,0-3-2-15,-1 0 0 16,-4-4-3-16,4 6-7 15,-15-12-24-15,6 8-2 16,-9-12 1-16,5 10-2 16</inkml:trace>
  <inkml:trace contextRef="#ctx0" brushRef="#br0" timeOffset="5989.3426">13290 3774 78 0,'-15'-4'36'15,"15"4"-1"-15,-19-2 1 16,19 2-27-16,0 0-3 15,20 7-2-15,-1-5 0 16,10 1-1-16,3-2-1 16,10 3 0-16,4-2 0 15,4 0-1-15,6-1 0 16,-1-1-1-16,2-1 0 15,-3-1-1-15,2-2 0 0,-5 0-2 16,-2 2-1-16,-10-9-5 16,7 15-21-16,-17-15-8 15,3 11 1-15,-13-8-1 16</inkml:trace>
  <inkml:trace contextRef="#ctx0" brushRef="#br0" timeOffset="6837.3911">14436 3157 69 0,'-21'4'35'16,"21"-4"-1"-16,-15 3 2 15,15-3-26-15,0 0-2 16,0 0-3-16,0 0-2 16,16-4 0-16,-2 0-1 0,4 3-1 15,2-1 0-15,3 2 0 16,3 1-2-16,-3 0 0 15,0 4-1-15,-3-5-4 16,3 12-9-16,-9-13-21 16,7 6 1-16,-6-10-3 15,5 7 2-15</inkml:trace>
  <inkml:trace contextRef="#ctx0" brushRef="#br0" timeOffset="7958.4552">15221 3733 23 0,'0'0'28'0,"0"0"1"16,0 0 2-16,0 0-11 16,-18-14-8-16,18 14-2 15,0 0-2-15,0 0 1 16,-13-4-3-16,13 4 0 15,0 0-1-15,0 0-1 16,-15 2 0-16,15-2 0 16,0 0-2-16,0 0 1 15,0 0-1-15,0 0-1 16,0 0 1-16,0 0-1 15,17 9 0-15,-2-5 0 16,6 1 0-16,9 1 1 16,6-3 0-16,9 2-1 15,7-3 1-15,6-1 0 0,7-4-1 16,6-1 1-16,0-2-1 15,0 0 0-15,-1-1 0 16,-5 2 0-16,-11 1 0 16,-6 0-1-16,-12 0 1 15,-10 4-1-15,-10 1 0 16,-16-1 0-16,0 0 0 15,0 10 0-15,0-10 0 16,-20 9-1-16,8-3-1 16,-1-2 0-16,13-4-4 15,-25 1-15-15,25-1-17 16,-11 0 0-16,11 0 0 15,0 0-1-15</inkml:trace>
  <inkml:trace contextRef="#ctx0" brushRef="#br0" timeOffset="8649.4947">16464 3162 86 0,'0'0'35'0,"0"0"0"15,11-9 1-15,8 5-30 16,1-3-2-16,8 5-1 15,5-5-1-15,7 1 0 16,1 1 0-16,1 2-1 16,-3 3 0-16,0 1-1 15,-9 2 1-15,-5-1-1 16,-6 0 0-16,-5 2 1 15,-14-4-1-15,12 2 0 0,-12-2-1 16,0 0-1-16,0 0-2 16,0 0-6-16,0 0-25 15,0 0-1-15,14 2-1 16,-14-2-1-16</inkml:trace>
  <inkml:trace contextRef="#ctx0" brushRef="#br0" timeOffset="9425.5391">17555 3692 60 0,'13'0'35'0,"-13"0"1"0,0 0-1 16,0 0-12-16,0 0-15 15,10-1-3-15,3 5 0 16,3-2-2-16,13-2 0 16,7-3-1-16,9 0 0 15,11-6 0-15,8 0-1 16,3-4 1-16,4 2-1 15,-2-2-1-15,-6 2 0 16,-9 0 1-16,-9 6-1 16,-9 1 0-16,-13 3 0 15,-9 3 0-15,-14-2-1 16,-4 11 1-16,-9-3-1 15,-2 4 0-15,-4-4-1 16,4 1-2-16,-1-2-1 0,10 6-5 16,-8-14-26-16,14 1-1 15,14-1 0-15,6-1-3 16</inkml:trace>
  <inkml:trace contextRef="#ctx0" brushRef="#br0" timeOffset="10306.5895">19123 3679 87 0,'0'0'37'15,"12"-5"1"-15,3 7-1 16,-4-5-31-16,14 3-3 16,3-1 0-16,9 1 0 15,5-2-1-15,5 4-1 16,4-1 0-16,4 0-1 15,-1 1 1-15,-2-1-1 0,-1 2 0 16,-2-2 0-16,-4 0-1 16,-5-2-1-16,-3 1 0 15,-8-4-3-15,-2 7-5 16,-14-14-25-16,6 11-3 15,-19 0 1-15,15-10-2 16</inkml:trace>
  <inkml:trace contextRef="#ctx0" brushRef="#br0" timeOffset="10937.6256">20671 3661 93 0,'0'0'38'16,"5"12"1"-16,-5-12-2 15,23 1-33-15,-4 0-2 16,10 1 0-16,4 1-1 16,10-1 0-16,7 0-1 15,8-1 0-15,3 1 0 0,1 0 0 16,-2-1 0-16,-4-1 0 15,-7 1 0-15,-8 0 0 16,-9 1-1-16,-10-2 0 16,-7 1-1-16,-15-1-1 15,0 0-2-15,0 0-2 16,0 0-8-16,-13-10-20 15,13 10-2-15,-26-4 0 16,16 5 1-16</inkml:trace>
  <inkml:trace contextRef="#ctx0" brushRef="#br0" timeOffset="11501.6577">21898 3695 90 0,'0'0'35'16,"-14"2"1"-16,14-2 1 15,0 0-32-15,20 2-2 16,8-7 0-16,8 2 0 16,4-1 0-16,12 0 0 15,4 1 0-15,-3 2 0 16,-1 1-1-16,-2 3 0 15,-7 2-1-15,-6 3-1 16,-8-1 1-16,-5 2-1 16,-4-2 0-16,-3 0-1 0,-1 1 1 15,-4-5-1-15,0 1-1 16,-12-4-2-16,24 0-1 15,-24 0-7-15,28-8-25 16,-20-4 0-16,4 10-1 16,-8-11 0-16</inkml:trace>
  <inkml:trace contextRef="#ctx0" brushRef="#br0" timeOffset="12164.6958">24041 2110 66 0,'0'0'35'0,"8"-12"-2"15,-8 12 0-15,-10 20-24 16,2 20-2-16,-14 13-3 16,-1 31 2-16,-16 21-1 0,-9 26-1 15,-18 13 1-15,-7 20 1 16,-16 6-1-16,-4 1 0 15,-4-11-2-15,7-11-1 16,7-21-1-16,17-15-2 16,18-17-3-16,9-28-13 15,33-8-20-15,6-25-3 16,20-5 1-16,3-25-2 15</inkml:trace>
  <inkml:trace contextRef="#ctx0" brushRef="#br0" timeOffset="15026.8595">1375 7048 12 0,'0'0'13'16,"0"0"-9"-16,0 10-12 15,0-10-5-15</inkml:trace>
  <inkml:trace contextRef="#ctx0" brushRef="#br0" timeOffset="16016.9161">1384 7165 75 0,'0'0'34'0,"-12"1"0"16,12-1-3-16,0 0-23 15,0 0-2-15,-3-11-1 16,3 11-1-16,18-8 0 16,0 2-1-16,6 1-1 15,5-2 0-15,12 0 1 16,5-6-2-16,14 4 1 15,7-6-1-15,6-2 0 16,6-3 1-16,2 0-2 16,0 0 1-16,-1 2-1 15,-4 2 1-15,-9 4-1 16,-7 5 0-16,-9 1 0 0,-8 6 0 15,-7 2 0-15,-6 3 0 16,-7-2 1-16,-7 2-1 16,-3-2 0-16,-13-3-1 15,14 5 0-15,-14-5-1 16,0 0-1-16,0 0-7 15,0 0-23-15,0 0-4 16,0 0 0-16,10-8 0 16</inkml:trace>
  <inkml:trace contextRef="#ctx0" brushRef="#br0" timeOffset="16621.9507">3733 6957 74 0,'-15'3'35'0,"-3"-3"0"15,6 8 1-15,-9-8-28 16,21 0-1-16,-10 12-2 15,10-12-1-15,17 6 0 16,6-5-1-16,7-3-1 16,13-1 1-16,9-1-1 15,11 1 0-15,5-4-1 16,3 3 0-16,0 0-1 0,-3 2 0 15,-4 2-1-15,-5 1-1 16,-7 5-1-16,-8-3-2 16,-1 7-3-16,-11-14-8 15,10 11-21-15,-12-9 0 16,6 3 0-16,-4-8 1 15</inkml:trace>
  <inkml:trace contextRef="#ctx0" brushRef="#br0" timeOffset="17076.9767">5543 6970 89 0,'0'0'37'0,"-17"-2"0"15,17 2 0-15,0 0-31 0,21 3-2 16,2-7-1-16,10 3-2 16,5-1 1-16,10 2 0 15,4-2-1-15,3 2 0 16,2 0 0-16,2 2-1 15,0-1 0-15,-2-1-1 16,1 3-2-16,-2-5 0 16,-2 6-3-16,-5-11-5 15,7 10-25-15,-12-12-1 16,5 7-1-16,-8-5 0 15</inkml:trace>
  <inkml:trace contextRef="#ctx0" brushRef="#br0" timeOffset="17580.0055">7468 6997 89 0,'0'0'37'15,"-9"1"0"-15,21-2 2 16,13-10-35-16,11 2 0 16,10-3-1-16,11-2 0 15,4 1-1-15,5 4 0 16,0-1 0-16,1 3-1 15,-8 4 0-15,-2-1-1 16,-7 5 0-16,-11 0 0 16,-2 3-1-16,-8-1-1 15,-4 3 0-15,-6 0-1 16,2 3-2-16,-9-6-3 0,16 10-15 15,-13-14-15-15,13 3 1 16,-1-10 0-16,12 2 1 16</inkml:trace>
  <inkml:trace contextRef="#ctx0" brushRef="#br0" timeOffset="18172.0391">9489 7040 87 0,'-16'-6'36'0,"16"6"1"15,-3-11 0-15,3 11-30 0,17-13-1 16,0 6-2-16,5 1 0 16,11 2 0-16,0-3-1 15,11 3 0-15,7 2-1 16,6 2 0-16,0 0-1 15,4 1 0-15,-2 0 0 16,1 3 0-16,-8-1-1 16,-5 2 1-16,-6-2-1 15,-10 0 0-15,-8-1 0 16,-6 1 0-16,-6-1-1 15,-11-2 1-15,10 0-1 16,-10 0 0-16,0 0-2 16,-8-12 0-16,8 12-4 0,-10-20-8 15,10 20-23 1,-5-17 0-16,5 17 0 0,0-18-1 15</inkml:trace>
  <inkml:trace contextRef="#ctx0" brushRef="#br0" timeOffset="18969.085">11272 6992 97 0,'0'0'36'16,"-11"4"2"-16,11-4-2 16,10 4-32-16,5-6 0 0,8-2-2 15,12-2 1-15,5-5-1 16,10-1 1-16,5 0-2 15,4-1 1-15,-2 2-1 16,-1 2 0-16,-5 3 0 16,-7 6-1-16,-7 1 1 15,-4 5-1-15,-9 0 0 16,-4 3 0-16,-5-1 0 15,-15-8-1-15,17 20 1 16,-17-20-1-16,10 14 0 16,-10-14-1-16,0 0-1 15,0 0-1-15,0 0-2 16,0 0-12-16,15-6-19 0,-12-7-1 15,-3 13 0 1,11-17 1-16</inkml:trace>
  <inkml:trace contextRef="#ctx0" brushRef="#br1" timeOffset="27399.5672">6717 2961 72 0,'0'0'33'0,"-18"18"0"15,-2-6 0-15,5 14-27 16,-8 4 0-16,5 13 0 16,-6 7 1-16,6 16 0 15,-6-1-2-15,9 6-1 16,-4-4-1-16,4-4 0 15,2-13 0-15,6-8-1 0,6-22 1 16,1-20-1-16,16-10 0 16,2-22 0-16,6-15 0 15,7-10-1-15,1-9 1 16,3-9-1-16,0-4 0 15,-2-1 0-15,1-1 0 16,0 5-2-16,-5 10 1 16,-4 8-1-16,-3 9 1 15,-3 11-1-15,-2 10 2 16,-2 17-2-16,0 12 1 15,-3 14 2-15,3 12-1 16,0 14 0-16,0 7-1 16,2 15 2-16,0 8-2 15,-4 10 1-15,-2 5-1 0,-3 1-1 16,-3-4-1-16,-2-6 0 15,1-4-2-15,-8-17-3 16,11-4-4-16,-14-25-26 16,13-7-2-16,-6-20 0 15,0 0 0-15</inkml:trace>
  <inkml:trace contextRef="#ctx0" brushRef="#br1" timeOffset="27550.5758">6806 3355 104 0,'-11'-15'36'16,"0"-7"1"-16,11 22-1 15,24-22-31-15,7 8-2 16,13 2-7-16,2-11-29 16,21 5-3-16,-4-9-2 0,5 7-1 15</inkml:trace>
  <inkml:trace contextRef="#ctx0" brushRef="#br1" timeOffset="27859.5935">6714 2625 110 0,'-15'-2'40'0,"18"13"1"15,-3-11-3-15,40-3-35 16,0 0-1-16,15-3-3 15,14 3-5-15,-8-12-29 16,22 10-3-16,-14-9-2 16,11 7-2-16</inkml:trace>
  <inkml:trace contextRef="#ctx0" brushRef="#br1" timeOffset="31141.7812">13627 3027 69 0,'5'-13'33'16,"-5"13"0"-16,0 0-1 15,-11 27-27-15,-3-3-2 16,-1 19 1-16,-8 7-1 16,-1 14 0-16,-4 5 0 15,-1 8 0-15,0-5 0 0,6-2-1 16,2-13 1-16,11-11 0 15,3-15 0-15,8-14-1 16,-1-17 1-16,24-14 0 16,-4-16-1-16,4-9 1 15,2-14-1-15,2-8 0 16,-1-10-1-16,0-2 1 15,0-3-1-15,-3 1 0 16,4 1 0-16,-4 4 0 16,-2 6-1-16,2 10 1 15,0 8-1-15,1 8 1 16,1 10-1-16,-1 10 0 15,3 14 0-15,-3 11 0 0,2 17 1 16,0 8-1-16,-6 16 1 16,-2 11-1-16,-5 12 0 15,-7 9 0-15,-6 5-1 16,-4 2 0-16,-2-4-1 15,-5-8-1-15,5-5-2 16,-5-24-11-16,13-2-22 16,-8-28 1-16,12-4-1 15,-7-12-2-15</inkml:trace>
  <inkml:trace contextRef="#ctx0" brushRef="#br1" timeOffset="31307.7907">13744 3231 109 0,'-24'-19'38'0,"24"19"1"15,-14-20-3-15,23 14-33 16,16 0-5-16,7-13-13 16,20 13-22-16,-4-15-2 15,7 9 0-15,-7-9-2 16</inkml:trace>
  <inkml:trace contextRef="#ctx0" brushRef="#br1" timeOffset="35191.0128">15482 3005 73 0,'0'-22'35'0,"1"12"-1"15,-2-3 1-15,1 13-25 16,0 0-7-16,0 0 0 15,0 0 1-15,-4 13 0 16,-1 9-1-16,-5 10 0 16,-5 8-1-16,-3 13 1 15,-7 6-2-15,-2 5 1 16,-2-2-1-16,3-3 0 15,3-9 0-15,4-9 0 16,7-11-1-16,8-13 1 16,4-17 0-16,13-3-1 0,2-20 1 15,6-10 0-15,2-13 0 16,1-9 0-16,2-11 0 15,2-7 0-15,1-10 0 16,4 2-1-16,0 3 0 16,-2 9-1-16,-1 11 0 15,-1 13 0-15,-2 13 0 16,-1 18 2-16,-3 20 0 15,-5 16-1-15,-4 14 2 16,0 10-1-16,-4 7 1 16,0 12-1-16,0 7 0 15,-2 7-1-15,-4 0-1 16,2-3 0-16,1 0 0 0,-3-6-2 15,3-6-4-15,-7-21-19 16,11 1-10-16,-13-25-1 16,9-4-1-16,-7-15-1 15</inkml:trace>
  <inkml:trace contextRef="#ctx0" brushRef="#br1" timeOffset="35351.0216">15537 3273 78 0,'-14'-20'39'16,"4"-6"-1"-16,22 12 0 15,5-19-11-15,12 8-28 16,20 1-7-16,2-15-27 16,18 7-3-16,-3-7 1 0,5 7-2 15</inkml:trace>
  <inkml:trace contextRef="#ctx0" brushRef="#br1" timeOffset="35703.0421">15459 2536 98 0,'-11'3'39'15,"11"-3"1"-15,8-9-1 16,13-6-36-16,21 0-1 15,11-1 1-15,17-1-1 16,6 2 0-16,9-2-1 16,-1 5-1-16,-2 1 0 15,-4 8-2-15,-10 1-2 16,-2 18-31-16,-24-15-4 15,-4 15-1-15,-19-12-1 16</inkml:trace>
  <inkml:trace contextRef="#ctx0" brushRef="#br1" timeOffset="42507.4312">7832 6108 62 0,'0'0'35'0,"0"0"-3"15,0 0 1-15,-6 14-19 16,-2 2-10-16,0 13 0 16,-4 4-1-16,3 10 0 15,-5 6-1-15,2 4 0 16,-3 4-1-16,3 1 2 15,-1 0-1-15,3-3 0 16,-1-3-1-16,2-7 1 16,1-6-1-16,-2-8 1 15,8-8-1-15,0-7 0 16,2-16 1-16,0 0-1 15,2-18 0-15,4-6 1 0,1-10-1 16,4-7-1-16,1-9 1 16,2-8-2-16,1-7 2 15,6-3-2-15,2-4 2 16,3 2-1-16,3 1 1 15,2 1-1-15,4 4-1 16,3 8 2-16,2 8-3 16,-1 14 3-16,0 10-2 15,-2 10 1-15,-7 16 1 16,-3 17-1-16,-8 14 3 15,-3 19-3-15,-6 16 3 16,-7 9-3-16,-4 11 2 16,-1 5 0-16,-4 1-3 15,1-7 3-15,2-4-3 0,0-12 1 16,6-9-4-16,-1-16-2 15,12-6-29-15,-9-20-3 16,4-6 0-16,-9-14-1 16</inkml:trace>
  <inkml:trace contextRef="#ctx0" brushRef="#br1" timeOffset="42674.4408">7929 6515 108 0,'0'0'38'16,"5"-17"1"-16,21 9-3 15,10-7-35-15,12-15-14 16,18 10-23-16,-4-6-2 0,4 4-1 16,-10-1-3-16</inkml:trace>
  <inkml:trace contextRef="#ctx0" brushRef="#br1" timeOffset="59018.3756">1603 6241 66 0,'10'-20'32'16,"0"-1"1"-1,-3 10-1-15,-4-2-25 0,-3 13-3 16,0 0 1-16,0 0 0 15,0 0 0-15,-1 24 0 16,-8 6-1-16,-2 12 0 16,1 10-1-16,-2 14-1 15,-1 9 1-15,2 10 0 16,-3 0-1-16,4 4 1 15,-3-8-2-15,5-6 1 16,1-15-2-16,2-12 2 16,4-17-1-16,4-17-1 15,-3-14 1-15,19-25-1 16,-3-16 1-16,3-11-1 15,0-14 0-15,2-9 0 0,-2-8 1 16,-1-5-2-16,0 0 2 16,-4 2-2-16,-4 9 1 15,-1 5 0-15,-3 12 0 16,1 12 1-16,-4 10-1 15,2 16 0-15,-5 22 0 16,0 0 0-16,15 22 0 16,-7 12 1-16,2 7-1 15,3 6 1-15,8 1-1 16,6-2 1-16,4-6-1 15,10-10 1-15,3-18-1 16,10-13 1-16,5-17 0 16,2-16-1-16,1-11 2 15,2-7-1-15,-5-2 0 0,-7 2 1 16,-6 5-1-16,-11 12 1 15,-7 16-1-15,-10 27 1 16,-16 31-1-16,-8 26-1 16,-9 27 1-16,-8 21 1 15,-5 14-2-15,-2 8 0 16,3 2-2-16,4-19-3 15,18-7-19-15,-3-35-14 16,21-18-4-16,4-27 0 16,13-19-1-16</inkml:trace>
  <inkml:trace contextRef="#ctx0" brushRef="#br2" timeOffset="70057.007">4292 2954 60 0,'0'-12'32'15,"-2"0"-1"-15,-1-3 1 16,3 15-26-16,-4-11-2 0,4 11 1 15,0 0 0-15,-13 30 0 16,1-10-1-16,3 20-2 16,-5 7 0-16,0 14-1 15,-2 7 0-15,-3 10 0 16,2 3 1-16,-1 2-1 15,2-6 1-15,6-6-2 16,-1-15 2-16,7-14-2 16,3-18 3-16,1-24-2 15,15-5 0-15,0-23 1 16,-1-20-1-16,5-12 1 15,0-12-1-15,-1-7 1 16,0-6-1-16,-2 0 0 16,-2-2 0-16,-4 9 0 0,-3 8 0 15,1 15 0-15,-1 7-1 16,-2 11 0-16,1 11 1 15,-2 15 0-15,-4 11-1 16,19 23 1-16,-5 9-1 16,1 10 0-16,4 10 1 15,4 11-1-15,1 5 0 16,0 5 0-16,4-3 0 15,-1-9 0-15,-1-7 0 16,2-10 0-16,-2-13 1 16,0-16 0-16,1-17 0 15,-2-19 0-15,1-17 0 16,-2-12 0-16,0-13 0 15,0-8 0-15,-6-10-1 16,0-3-1-16,-3 1 1 0,-4 3-2 16,5 8-2-16,-8-2-6 15,11 20-26-15,-9-4-4 16,11 21 1-16,-6 0-2 15</inkml:trace>
  <inkml:trace contextRef="#ctx0" brushRef="#br2" timeOffset="72629.1541">11217 3036 51 0,'0'0'29'16,"0"-15"1"-16,0 15-1 15,-4-11-22-15,4 11-1 16,0 0 1-16,0 0-1 16,0 0 1-16,-10 10-2 15,6 12-1-15,-6 5-2 16,0 12 1-16,-8 9-3 15,1 9 2-15,-4 0-1 16,0 3 0-16,1-6 0 0,4-5 1 16,1-9-2-16,3-10 1 15,6-12 0-15,6-18 1 16,0 0-1-16,4-19 1 15,2-9-1-15,3-7 1 16,1-9 1-16,3-7-1 16,0-5-1-16,3-1 0 15,-1 1 0-15,3 1 0 16,-1 2 0-16,0 11-1 15,2 0 0-15,-1 13 1 16,1 6-1-16,-1 13 0 16,2 10 0-16,0 11 0 15,0 17 0-15,-1 9 1 16,1 17-1-16,0 12 1 0,-2 8-2 15,4 2 1-15,-2 0 1 16,3-1-2-16,0-10 2 16,3-11-1-16,1-16 1 15,4-16 0-15,1-22 0 16,0-14 1-16,2-21-1 15,-3-17 1-15,-1-11-1 16,-1-11 0-16,-3-5-2 16,-6-9-1-16,4 1-3 15,-14-5-27-15,9 18-5 16,-6-2-2-16,6 17 1 15</inkml:trace>
  <inkml:trace contextRef="#ctx0" brushRef="#br2" timeOffset="74300.2497">17658 2811 81 0,'0'0'35'0,"-5"-18"0"15,5 18-1-15,0 0-31 16,0 0-1-16,0 0 0 15,-10 24 1-15,3 2-1 16,0 13 0-16,-8 8 1 16,2 11-2-16,-8 10 1 15,-3 8-1-15,-4-1 0 16,2-4 0-16,-2-5-1 15,5-10 1-15,3-8 0 16,5-14-1-16,8-14 1 16,7-20-1-16,0 0 1 15,26-35-1-15,-4-7 1 16,5-13 0-16,1-9 0 0,5-9 0 15,-1-6 0-15,0-3 0 16,-3 6-2-16,-5 7 0 16,-2 10 0-16,-6 11 0 15,-3 12 0-15,-3 11 2 16,-10 25 0-16,15 0-1 15,-9 22 2-15,3 9 0 16,3 12 0-16,3 10-1 16,2 11 1-16,5 6-3 15,3 2 1-15,3-5-1 16,4-4 1-16,3-8 0 15,2-13 0-15,3-16 1 16,-1-20 0-16,0-18-1 16,-2-20 1-16,0-12 0 15,-7-12 0-15,-5-11-2 0,-5-8 0 16,-3-8-4-16,-1 3-2 15,-12-11-22-15,15 20-10 16,-13-3-2-16,12 18 0 16</inkml:trace>
  <inkml:trace contextRef="#ctx0" brushRef="#br3" timeOffset="81774.6772">579 2864 72 0,'8'-26'36'0,"2"14"-3"16,-7 0 2-16,7 13-27 15,-10-1-1-15,4 10-1 16,-4 1-1-16,4 14-1 16,-1 0-2-16,2 11 1 15,2 6-2-15,3 8 2 16,-3 10-2-16,2 12 1 15,-7 9-1-15,0 2-2 16,-2 2 1-16,-4 1 0 16,-1-5 0-16,-3-8-1 15,1-12-1-15,0-17-2 0,8-10-3 16,-1-34-25-16,0 0-4 15,26-29-1-15,2-10 0 16</inkml:trace>
  <inkml:trace contextRef="#ctx0" brushRef="#br3" timeOffset="82212.7021">1164 2679 88 0,'-24'-6'35'15,"5"20"0"-15,-11 3 0 16,-1 15-32-16,-9 10-1 16,1 10 2-16,-9 5-1 0,1 12 2 15,-2-3-2-15,2 8 2 16,3-8-2-16,9-3 1 15,6-14-2-15,10-9 0 16,14-10-1-16,7-8 0 16,14-13-1-16,10-10 0 15,5-5 0-15,5-2 1 16,3-2-1-16,1 1 0 15,-2 3 1-15,-1 6-1 16,-3 9 1-16,-7 8 0 16,0 8 0-16,-3 8 0 15,-1 6-1-15,2 2-1 16,-3 0 1-16,0-3-1 0,1-4 1 15,0-8-2-15,6-4-2 16,-6-17-6-16,11 3-26 16,-16-19-3-16,8 2 0 15,-12-15-1-15</inkml:trace>
  <inkml:trace contextRef="#ctx0" brushRef="#br3" timeOffset="83798.7927">8966 2943 75 0,'2'-28'34'16,"-5"-1"0"-16,4 11 1 16,-5-2-30-16,4 8 0 15,-1 1-1-15,1 11 0 0,-1 24-1 16,-4 9 0-16,1 7-1 15,-1 18 0-15,-1 11-1 16,-1 14 0-16,-3 9-1 16,-1 0-3-16,7 4-3 15,-8-20-16-15,15 3-13 16,-5-26-1-16,13-12 0 15,-2-26 0-15</inkml:trace>
  <inkml:trace contextRef="#ctx0" brushRef="#br3" timeOffset="84149.8131">9472 2841 85 0,'-44'53'38'15,"-20"-1"-1"-15,4 14 2 16,-10-6-34-16,7 3 1 16,1-10-2-16,15-3 0 15,7-7-1-15,13-5-1 16,12-9 0-16,9-6-1 15,12-6 0-15,8-7 0 16,9-3-1-16,7-2 1 16,2-3 0-16,6 0 0 15,1 3-1-15,1 3 0 16,-4 6 0-16,-5 4 0 15,-2 9 0-15,-5 3-2 0,2 6-4 16,-12-11-27-16,15 12-5 16,-6-17-1-16,9 0-2 15</inkml:trace>
  <inkml:trace contextRef="#ctx0" brushRef="#br3" timeOffset="85752.9047">20726 2905 76 0,'-7'-24'38'0,"12"9"-3"16,-9-8 2-16,11 9-29 15,-6 1-3-15,-1 13-1 16,11 9 0-16,-3 17-1 15,-6 7-1-15,2 17 0 16,-6 8 0-16,-1 14-1 16,-2 5-1-16,-3-1-1 15,1-1 0-15,-2-4-2 16,9-1-7-16,-9-24-26 0,20-6 0 15,1-23-3-15,13-7 2 16</inkml:trace>
  <inkml:trace contextRef="#ctx0" brushRef="#br3" timeOffset="86096.9244">21332 2738 97 0,'-49'13'39'15,"-1"19"1"-15,-20-4-2 16,5 13-34-16,-13 1-1 16,7 3 0-16,8-2 0 0,8 1-1 15,14-6 0-15,15 0-1 16,13-2 1-16,18-3-1 15,17-4-1-15,13-5 1 16,10 0-1-16,8-1 0 16,6-3 0-16,0-3 1 15,-3 0-1-15,-5 0 0 16,-6 0 0-16,-11 4 0 15,-8 2-1-15,-6-2-2 16,-6 4-2-16,-14-25-29 16,16 30-5-16,-16-30-1 15,27 16-1-15</inkml:trace>
  <inkml:trace contextRef="#ctx0" brushRef="#br3" timeOffset="93276.3351">5939 2769 42 0,'4'-11'28'15,"5"0"3"-15,-13-2 0 16,4 13-23-16,-11-21 0 16,11 21 1-16,-27-16 0 15,13 19 0-15,-14-2-2 16,4 13-1-16,-11 1-1 15,4 17 1-15,-12 7-2 16,2 16 0-16,-7 9-1 16,0 14 0-16,0 5-1 15,4 6 0-15,3 0-1 16,10-6 0-16,11-11 0 15,15-8 0-15,15-20 0 16,17-15-1-16,16-23 1 0,13-17 0 16,10-16 0-16,6-8 0 15,0-8-1-15,-5-3 1 16,-6 3 1-16,-12 5-1 15,-13 10-1-15,-11 12 1 16,-12 15-1-16,-12 12 0 16,-5 10-1-16,-7 7 0 15,2 10-5-15,-11-9-29 16,19 13-2-16,-2-15-1 15,12 3-2-15</inkml:trace>
  <inkml:trace contextRef="#ctx0" brushRef="#br3" timeOffset="94803.4224">12879 2914 61 0,'10'-21'30'0,"-5"11"0"16,-5 10-2-16,14-19-24 16,-3 15 0-16,3-10 0 15,4 9 0-15,-4-8 2 16,1 8-1-16,-6-5 1 15,5 5 0-15,-13-5-1 0,-1 10 1 16,-6-17-2-16,-7 10 0 16,-9-1-1-16,-3 5 0 15,-9 2 0-15,0 2-1 16,-7 6 0-16,-1 7 0 15,-2 3 0-15,1 13-1 16,-3 5 1-16,2 8 0 16,2 10-1-16,3 9 0 15,2 3 0-15,7 6 0 16,9-1 0-16,8-2 0 15,11-5-1-15,8-5-1 16,11-7 1-16,12-7 0 16,9-11 0-16,7-8 0 15,4-12 0-15,3-7-1 0,4-12 2 16,-3-8 0-16,-1-9-1 15,-5-8 1-15,-5-6-1 16,-6 0 0-16,-8-1 1 16,-6 7 0-16,-6 5-1 15,-6 7 1-15,-10 19-1 16,0 0 1-16,-11 21-1 15,1 4-1-15,1 9-1 16,-1-12-12-16,20 13-23 16,-4-18-4-16,19-4 1 15,1-18-3-15</inkml:trace>
  <inkml:trace contextRef="#ctx0" brushRef="#br4" timeOffset="104753.9914">9979 6168 83 0,'0'0'35'16,"0"0"0"-16,0 0 0 15,0 0-30-15,0 0-1 16,0 0 1-16,0 0-1 15,-11 6 0-15,10 8-1 16,-5 8-1-16,1 4 0 0,-5 9 0 16,-1 5-1-16,-4 7 0 15,-3 8-1-15,-2-3 1 16,2-2 2-16,-1-5-2 15,4-6 1-15,4-5-1 16,6-8 2-16,2-5-2 16,11-7 3-16,6-5-3 15,8-3 0-15,5-4 0 16,10-2-1-16,4-1 1 15,3 2 0-15,2-1-1 16,-2 1 0-16,-1 4 1 16,-4 0-1-16,-3 4-1 15,-3 2 0-15,-4 4-4 16,-7-8-8-16,4 8-24 0,-4-10-2 15,4-2 0-15,-4-8-2 16</inkml:trace>
  <inkml:trace contextRef="#ctx0" brushRef="#br4" timeOffset="110995.3486">2779 2939 62 0,'0'0'33'0,"0"0"-2"0,-14-7 2 15,14 7-25-15,-19-9 0 16,19 9-1-16,-19-14-1 16,19 14-1-16,-25-15 0 15,12 12-1-15,-4-6-1 16,-1 9 1-16,-4 2-2 15,-5 12 0-15,-2 5-1 16,-3 10 1-16,-4 8-1 16,-1 13 1-16,1 9-2 15,2 9 2-15,6 7-2 16,11 0 0-16,8-2 2 15,12-3-2-15,17-9 0 16,16-13 0-16,15-17 1 0,10-16-1 16,11-21 0-16,9-13 1 15,4-22-2-15,-4-14 2 16,-7-11-1-16,-12-7 0 15,-12-7 0-15,-14-5 0 16,-17 3 0-16,-22 5 0 16,-14 9 1-16,-21 14-1 15,-12 16-1-15,-13 17-1 16,-6 25-4-16,-10 8-28 15,14 21-4-15,4-1 0 16,21 5-2-16</inkml:trace>
  <inkml:trace contextRef="#ctx0" brushRef="#br4" timeOffset="113985.5196">10438 2923 72 0,'-9'-8'34'16,"-10"-1"-1"-16,0 8 0 16,-7-2-29-16,1 8 0 15,-9 1 1-15,0 15-1 16,-6-2 0-16,0 16 0 15,-6 3 0-15,3 15 0 16,0 7-1-16,5 9 0 16,5 6-1-16,8 5 0 15,14-5-1-15,12-3-1 16,21-7 1-16,15-17-1 15,15-17 0-15,15-19 0 0,15-24-1 16,10-19 2-16,1-21-1 16,-5-16 1-16,-10-14-1 15,-7-6 2-15,-21-7-2 16,-18 2 0-16,-23 5-2 15,-23 6-3-15,-10 22-5 16,-25 8-25-16,-5 30-2 16,-14 13 0-16,2 23-3 15</inkml:trace>
  <inkml:trace contextRef="#ctx0" brushRef="#br4" timeOffset="122178.9882">3856 6218 92 0,'-5'-16'37'16,"5"16"0"-16,-10-18 0 16,10 18-33-16,-10 13-1 15,6 9-1-15,2 9 0 16,-2 14 0-16,0 10-1 15,-4 9 1-15,-2 11-1 16,1 5 1-16,-1 4-2 16,-2-10 0-16,6-4-4 15,0-20-6-15,14-5-25 16,-2-20-2-16,15-16 0 0,-2-25-1 15</inkml:trace>
  <inkml:trace contextRef="#ctx0" brushRef="#br4" timeOffset="122398.0008">3945 6182 105 0,'-17'-17'37'0,"17"17"1"15,0 0-2-15,0 0-33 16,18-15 0-16,15 3-2 15,10-3 0-15,9-4-1 16,7 0-2-16,1-4-2 0,4 13-6 16,-14-9-25-16,2 15-3 15,-17 0 1-15,-8 15-2 16</inkml:trace>
  <inkml:trace contextRef="#ctx0" brushRef="#br4" timeOffset="122593.0119">3983 6496 99 0,'-19'22'38'0,"19"-22"0"16,0 0-1-16,26-4-34 15,15-12 0-15,11-5-2 16,6-2-2-16,2 6-4 0,-10-7-28 15,2 17-4-15,-18 0 0 16,-8 18-1-16</inkml:trace>
  <inkml:trace contextRef="#ctx0" brushRef="#br4" timeOffset="122750.0209">3936 6943 116 0,'0'0'40'0,"37"-1"0"16,12-27-2-16,29-12-43 15,26-5-29-15,17-12-6 16,16-1 0-16,1-1-4 16</inkml:trace>
  <inkml:trace contextRef="#ctx0" brushRef="#br4" timeOffset="133128.6145">6069 6285 62 0,'4'-19'33'0,"-3"-2"0"16,3 9-2-16,-9-7-22 16,5 19-1-16,0-20-1 15,0 20-1-15,0 0-1 16,-2 27-1-16,0 0-1 15,4 12-1-15,-1 13 0 0,0 10 1 16,-2 6-1-16,0 8 1 16,-1 2-3-16,-2-2 2 15,-1-3-3-15,-1-10-1 16,3-4-3-16,-1-21-9 15,12 0-22-15,-4-21 0 16,10-7-2-16,-2-15 2 16</inkml:trace>
  <inkml:trace contextRef="#ctx0" brushRef="#br4" timeOffset="133501.6358">5711 6383 88 0,'-34'-7'36'16,"12"4"1"-16,1-8-1 15,21 11-31-15,-6-17 0 16,24 5-1-16,10-6-1 16,19-3 0-16,13-4-1 15,21-4-1-15,17-2 1 16,7 1-1-16,4 1-1 15,-2 5 1-15,-6 6-1 0,-12 8 0 16,-14 5 0-16,-20 6-1 16,-14 5-1-16,-14 1-1 15,-8 7-3-15,-19-14-6 16,17 16-25-16,-17-16 1 15,0 0-2-15,0 0-1 16</inkml:trace>
  <inkml:trace contextRef="#ctx0" brushRef="#br4" timeOffset="142871.1717">11761 6051 88 0,'0'0'35'0,"0"-23"2"0,0 23-3 15,-21-6-25-15,4 12-2 16,-17 2-2-16,-8 13 1 16,-14 7-2-16,-5 15-1 15,-8 1 0-15,4 5-1 16,5 1 0-16,12-2-1 15,19-4 0-15,22-8-1 16,25-9 0-16,25-9 0 16,24-7-1-16,15-4 1 15,7-2 0-15,3-2 0 16,-5 1 1-16,-14 2 0 15,-17 6 0-15,-22 11-1 16,-27 10 2-16,-31 7 1 0,-25 8-2 16,-18 3 2-16,-11 0-3 15,-3-4 1-15,9-4-6 16,4-26-21-16,33-2-12 15,19-23-3-15,31-10-1 16,23-19-1-16</inkml:trace>
  <inkml:trace contextRef="#ctx0" brushRef="#br5" timeOffset="177905.1756">19221 2748 75 0,'-1'-13'35'16,"1"13"-3"-16,0 0 3 15,0 0-32-15,0 0 0 16,-9 21 1-16,1 6 0 15,1 15 1-15,-8 11-1 16,1 19 2-16,-3 7-2 16,4 9-2-16,6 2 0 0,9-5-1 15,14-9 2-15,15-9-2 16,15-16 1-16,18-14-1 15,15-16-1-15,13-13 1 16,4-16 0-16,-1-9 0 16,-2-10-1-16,-10-11 1 15,-9-14-1-15,-17-12 1 16,-15-2 0-16,-17-8-1 15,-18-2 0-15,-13-2-1 16,-11 7-1-16,-11 5-1 16,0 28-16-16,-3-3-19 15,10 18-1-15,6 2 0 16,15 21-2-16</inkml:trace>
  <inkml:trace contextRef="#ctx0" brushRef="#br5" timeOffset="178745.2236">22159 2704 74 0,'-2'-21'35'16,"-1"11"-3"-16,-11-4 3 15,3 20-29-15,-12 0 0 16,-1 14 0-16,-5 13 0 0,4 19-1 15,-5 10-1-15,9 21-1 16,1 6 0-16,11 10 0 16,9-2-1-16,13 1-1 15,10-13 1-15,9-11 0 16,12-20 0-16,12-18-1 15,7-22 2-15,8-19-1 16,10-23-1-16,6-17 1 16,-1-19-1-16,-5-12 0 15,-7-12 0-15,-15-10-1 16,-10-1-1-16,-15-4-2 15,-16 5 0-15,-16 6-6 16,7 24-27-16,-19 2-4 16,14 22 0-16,-4 8-3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3T21:38:03.83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17809 9328 67 0,'1'-22'32'16,"0"7"0"-16,-4 2-1 16,3 13-22-16,0 0-2 15,-12 12 0-15,1 2-1 16,0 12-2-16,-5 6-2 15,1 9-1-15,-1 4 1 16,1 11 0-16,-3-2 0 0,4 6 0 16,1-2 0-16,2-4 0 15,3-6-1-15,3-8 1 16,3-11-1-16,2-14-1 15,0-15 1-15,12-14-1 16,-1-17 0-16,4-8 0 16,5-13 1-16,-2-8-1 15,2-5 1-15,1 1-1 16,-6 1 1-16,-1 10-1 15,-1 8 1-15,-7 12 0 16,-4 13 0-16,-2 20 0 16,0 0 0-16,-7 20 0 15,1 10-1-15,1 8 0 16,1 2 0-16,2 4 1 0,5-2-1 15,6-8 0-15,6-7 1 16,11-9 0-16,4-11 0 16,10-9 0-16,4-12 1 15,5-8-1-15,1-5 1 16,-1-4-1-16,-5 0 0 15,-5 3 0-15,-7 3 0 16,-8 8 0-16,-8 9-1 16,-7 12-1-16,-4 11 1 15,-5 14-1-15,-1 12 0 16,-4 4 1-16,3 8-1 15,3 3 0-15,6 2-2 16,1-8 0-16,10 2-6 16,-3-22-22-16,19 5-6 0,-3-19 0 15,12-1-1-15</inkml:trace>
  <inkml:trace contextRef="#ctx0" brushRef="#br0" timeOffset="723">18820 9617 109 0,'-33'9'37'0,"10"10"0"16,-11-3-1-16,2 15-32 15,-2 0-1-15,4 10 0 16,-3 0-1-16,7 6 0 0,1-3 0 15,11-2-1-15,5-6 0 16,9-9 0-16,9-9-1 16,9-10 0-16,9-14 0 15,4-11 0-15,7-9 0 16,3-7 0-16,-3-10 0 15,-1-2 0-15,-5-1 0 16,-2 1 0-16,-10 5 0 16,-5 7 0-16,-8 9 0 15,-5 8 1-15,-2 16-1 16,-15 0 0-16,4 15 1 15,-1 8-1-15,2 2 0 16,2 4 0-16,3 0 0 16,10-6 0-16,9-2-1 15,4-11 0-15,11-7-1 0,7-10 0 16,5-6-2-16,0-7 0 15,4 1 0-15,-5-7 0 16,-3 6-1-16,-8 0 0 16,-4 6 1-16,-10 3 1 15,-3 7 1-15,-12 4 0 16,5 11 1-16,-9 5 1 15,-2 4 1-15,2 9 0 16,-2 2 1-16,1 5 0 16,1-4 1-16,4 4 1 15,-4-8-1-15,6-3 0 16,-2-9 1-16,4-4-1 15,-4-12 1-15,9-10-2 16,-4-10 0-16,3-4-1 0,-2-7 0 16,3-5 0-16,0-1 0 15,-1-1-1-15,2 7 0 16,-3 3 0-16,-2 7 0 15,0 4 0-15,-5 17 0 16,13-20-1-16,-13 20 0 16,21-16-2-16,-1 7-3 15,-1-16-24-15,15 1-6 16,-1-13-1-16,16-3 0 15</inkml:trace>
  <inkml:trace contextRef="#ctx0" brushRef="#br0" timeOffset="946">19812 8954 118 0,'-26'20'39'0,"4"18"0"16,-7 3-1-16,4 20-34 15,4 10-2-15,7 13-1 16,4 9 0-16,5 10 1 15,5 2-3-15,5 0 1 16,6-7-2-16,3-16-3 16,13-3-7-16,-11-27-24 15,15-7-3-15,-7-27 1 16,9-10-1-16</inkml:trace>
  <inkml:trace contextRef="#ctx0" brushRef="#br0" timeOffset="1285">19969 9543 114 0,'-27'28'39'0,"-16"-3"1"16,8 18-1-16,-2-6-33 15,3 5-2-15,5-6-1 16,6-2 0-16,9-5-2 15,11-7 0-15,11-10 0 16,12-8 0-16,10-8-1 16,7-7 0-16,5-4-1 15,3-4 1-15,0 0-1 16,-5 1 1-16,-2 3-1 15,-7 3-1-15,-7 8 1 16,-9 3-1-16,-2 8 0 0,-13-7 0 16,12 24-1-16,-12-11 0 15,3 5-3-15,-3-18-13 16,8 19-18-16,-8-19-1 15,24 5 1-15,-7-17-1 16</inkml:trace>
  <inkml:trace contextRef="#ctx0" brushRef="#br0" timeOffset="1481">20386 9576 121 0,'-17'19'38'15,"-11"-4"2"-15,12 18-3 16,-6 0-34-16,10 4 0 0,4 4-2 15,-1 2-2-15,7 3-2 16,1-12-7-16,13 7-26 16,-4-18-3-16,12 0 1 15,-7-16-2-15</inkml:trace>
  <inkml:trace contextRef="#ctx0" brushRef="#br0" timeOffset="1690">20524 9194 113 0,'-15'2'37'0,"8"14"0"16,-4-2-4-16,6 2-43 15,9 13-26-15,-4-4-1 16,9 10 0-16,-3-7-1 16</inkml:trace>
  <inkml:trace contextRef="#ctx0" brushRef="#br0" timeOffset="2104">20689 9522 111 0,'-12'25'39'0,"-6"-2"0"15,7 12 1-15,-4-3-36 16,4 9 1-16,1-1-3 16,3 0 0-16,3-4 0 15,-2-2-2-15,4-6 1 16,4-6-1-16,0-9-1 15,-2-13 1-15,17-5 0 16,-4-12 0-16,4-6 0 16,1-7 0-16,-2-5 1 15,3-3-1-15,1 0 1 16,-2 2-2-16,0 3 2 15,-5 8-2-15,1 6 1 16,-1 10 0-16,-1 6 0 16,-12 3 1-16,17 20-1 15,-9 1 1-15,-2 2 0 0,1 6 0 16,0 3-2-16,-1-1 1 16,5 1-3-16,1-7-1 15,11 5-7-15,-6-18-25 16,19 7-4-16,-4-21 1 15,10 2-1-15</inkml:trace>
  <inkml:trace contextRef="#ctx0" brushRef="#br0" timeOffset="2622">21271 9565 114 0,'-15'-18'39'0,"5"14"0"16,-14 1 1-16,7 13-35 0,-10 8-1 15,1 9 0-15,1 8-1 16,2 8 1-16,3 0-1 15,4 1-3-15,6-3 0 16,8-4 0-16,8-12 0 16,4-6 0-16,5-10 0 15,5-13 0-15,2-12 0 16,1-12 0-16,5-6 0 15,-4-7 0-15,-1-5 0 16,1 2 0-16,-5 3 0 16,-4 6 0-16,-1 11 0 15,-8 14-2-15,-6 10 0 16,5 19 1-16,-8 15 0 15,-5 14 2-15,-2 13-2 0,-4 12 1 16,-2 10 0-16,-2 2 0 16,-1 3-2-16,-2-5 2 15,2-7-1-15,2-10 1 16,0-11-1-16,3-12 1 15,0-14-1-15,4-16 2 16,10-13-1-16,-16-3 0 16,12-13 2-16,1-11-4 15,4-10 4-15,3-9-1 16,5-8 1-16,4-5-2 15,4-2 1-15,1 1-4 16,10 7-6-16,-5-10-9 16,17 19-19-16,-4-6-4 15,21 18 1-15,0-7-2 0</inkml:trace>
  <inkml:trace contextRef="#ctx0" brushRef="#br0" timeOffset="3598">22079 9354 65 0,'5'-27'35'16,"-5"-8"-1"-16,2 11 2 16,-9-11-20-16,10 18-5 15,-11-6-3-15,7 11-1 16,-6 2-1-16,7 10-2 15,0 0-1-15,-11 21 0 0,6 1-1 16,5 13 0-16,0 10-1 16,0 12 1-16,2 6-1 15,2 6 1-15,-2 5-1 16,-1 0 0-16,0-5 0 15,1-6 1-15,-2-14-1 16,-3-10 0-16,3-11-1 16,-1-18 0-16,1-10 0 15,4-30 0-15,-2-3 0 16,2-17 0-16,1-7 0 15,0-12-1-15,-1-12 0 16,2-3 0-16,-1 2 1 0,-1 2-1 16,1 8 0-1,1 7 0-15,1 11 1 0,2 11 0 16,5 15 0-16,3 10 1 15,2 11-1-15,3 8 1 16,0 7 0-16,2 6 0 16,-1 1-1-16,-2 8 1 15,-1 6 0-15,-7 3-1 16,-6 5 0-16,-7 1 0 15,-7 3 0-15,-7-1 1 16,-9-1-1-16,-3-2 0 16,-2-7 0-16,3-7 0 15,2-3-1-15,4-9 1 16,19-11 0-16,0 0 0 15,12 9 0-15,13-9 0 16,10 2 0-16,4 1 0 0,2 3 1 16,2 7-1-16,-6 5 1 15,-12 4 0-15,-8 6 0 16,-14 7-1-16,-12 3 1 15,-12 6 0-15,-9 1-1 16,-5 0 1-16,-7-1-2 16,2-4 0-16,4-5-2 15,7-12 0-15,15-6-5 16,0-26-22-16,28 0-8 15,0-27-1-15,24-4 0 16,0-25-2-16</inkml:trace>
  <inkml:trace contextRef="#ctx0" brushRef="#br0" timeOffset="3809">22713 8967 113 0,'0'0'39'0,"-14"26"1"15,-11 11-1-15,9 19-36 16,-12 9-2-16,2 13 1 15,1 5-1-15,1 5 1 16,5 0-1-16,2-1-1 16,10-8-4-16,4-17-5 15,18 0-28-15,0-22-2 16,16-6 0-16,-2-20-1 15</inkml:trace>
  <inkml:trace contextRef="#ctx0" brushRef="#br0" timeOffset="4144">22952 9488 116 0,'-27'5'40'16,"7"18"1"-16,-13-2-1 15,7 11-35-15,1 1-1 16,5 6-1-16,8 3 0 15,5-4 0-15,6-1-3 16,7-6 0-16,6-6 0 16,8-6 0-16,7-9 0 15,1-10 0-15,-2-9 0 16,2-5 0-16,-4-10 0 15,-2-6 0-15,-5-3 0 0,-8-5 0 16,-2-2-3-16,-11 2 0 16,0 3-1-16,-6 0-2 15,3 12-3-15,-12-8-22 16,19 31-9-16,-21-18 0 15,21 18 1-15,0 0 2 16</inkml:trace>
  <inkml:trace contextRef="#ctx0" brushRef="#br0" timeOffset="4427">23405 9507 112 0,'0'0'38'0,"-24"-13"1"16,3 14 1-16,-15-2-35 15,7 5-2-15,-2 7 0 16,1 6 0-16,-3 4-1 16,6 9 1-16,1 3 0 15,10 5-1-15,5 2 0 16,9-4-2-16,9-3 0 15,10-9 0-15,14-12 0 16,7-12-4-16,13-9-3 16,-3-25-12-16,14 4-20 15,-8-20-4-15,8 1 3 16,-11-16-3-16</inkml:trace>
  <inkml:trace contextRef="#ctx0" brushRef="#br0" timeOffset="4635">23657 9041 113 0,'-25'49'40'0,"10"18"1"16,-8-1-1-16,0 8-35 15,13-2-2-15,0 0 0 16,6-3-2-16,1-8-1 15,7-4-3-15,0-18-4 16,17 0-30-16,-9-21-3 16,13-3 0-16,-5-21-1 15</inkml:trace>
  <inkml:trace contextRef="#ctx0" brushRef="#br0" timeOffset="4935">23836 9335 99 0,'-35'16'39'15,"3"18"4"-15,-11-6-2 16,11 8-25-16,-3-4-10 16,8 0-1-16,3-4-1 15,10-4-2-15,9-5-2 16,10-7 0-16,4-3 0 15,12-7 0-15,4-2 0 16,4-2 0-16,3 0 0 16,3 0 0-16,-2 2 0 0,1 0 0 15,3 5 0-15,-8-2 0 16,8 10-11-16,-13-15-5 15,20 14-24-15,-16-11-3 16,13 9 1-16,-8-12 0 16</inkml:trace>
  <inkml:trace contextRef="#ctx0" brushRef="#br0" timeOffset="5095">24251 9667 129 0,'-16'8'43'16,"-16"-14"0"-16,6 6-3 15,-11-8-40-15,2-7-3 16,11 9-11-16,-15-18-13 15,21 16-13-15,-15-8-4 0,14 6 0 16,-9-4 2-16</inkml:trace>
  <inkml:trace contextRef="#ctx0" brushRef="#br0" timeOffset="6267">17241 10690 88 0,'0'0'35'0,"0"0"1"15,-4 18 1-15,8 5-29 16,-8 9-4-16,1 11-2 16,-1 9-2-16,-2 7-1 15,-2 2 1-15,2 1-2 16,1-2 0-16,-1-9-4 15,12 1-14-15,-8-26-17 16,14-5 1-16,-12-21 0 16,21-6-1-16</inkml:trace>
  <inkml:trace contextRef="#ctx0" brushRef="#br0" timeOffset="6482">16976 10774 111 0,'-21'10'40'0,"3"-5"-1"15,21 6 0-15,-3-11-36 16,38-3-1-16,9-10-1 16,13-5 0-16,13-2-1 15,3-3-3-15,10 9-4 16,-16-4-28-16,5 17-4 15,-17 0 1-15,1 18-2 16</inkml:trace>
  <inkml:trace contextRef="#ctx0" brushRef="#br0" timeOffset="6715">17672 11003 97 0,'0'0'39'0,"-10"19"2"16,-2-11-2-16,11 10-35 15,-3 2-3-15,1 8 2 16,0 2-2-16,3 2 0 16,-1 2-1-16,2-2-1 15,5-1-2-15,-4-14-6 16,20 1-27-16,-11-16-2 15,13-4-1-15,-8-18-1 0</inkml:trace>
  <inkml:trace contextRef="#ctx0" brushRef="#br0" timeOffset="6852">17676 10569 94 0,'-13'-12'30'15,"13"12"-27"-15,-1-13-5 16,14 9-30-16,11 3-2 15</inkml:trace>
  <inkml:trace contextRef="#ctx0" brushRef="#br0" timeOffset="7083">18144 10433 104 0,'-8'31'38'16,"-11"-3"1"-16,8 22-1 15,-13 3-33-15,12 12-1 16,2 6-3-16,5 8-1 15,1 1 0-15,5-1-1 16,0-1 0-16,6-8-3 16,1-5-1-16,-2-22-14 15,8 3-19-15,-9-22 1 16,11-5-2-16,-16-19 0 15</inkml:trace>
  <inkml:trace contextRef="#ctx0" brushRef="#br0" timeOffset="7272">17962 10855 117 0,'-14'4'39'0,"2"-3"0"16,21 10-2-16,6-14-35 15,18-5-2-15,14-5-2 16,6-13-2-16,17 3-6 15,-8-17-27-15,20 4-1 16,-12-14 0-16,3 8-2 16</inkml:trace>
  <inkml:trace contextRef="#ctx0" brushRef="#br0" timeOffset="7468">18564 10416 113 0,'-26'44'39'16,"-11"5"1"-16,11 19-2 15,-4 2-34-15,4 7-1 16,4 3-3-16,6-1 0 15,2-1-1-15,9-10-1 16,6-8-1-16,7-13-3 16,16-1-11-16,-4-27-21 15,15-4-2-15,-9-19 1 16,15-5-2-16</inkml:trace>
  <inkml:trace contextRef="#ctx0" brushRef="#br0" timeOffset="7812">18572 10972 111 0,'0'16'37'16,"17"6"1"-16,-1-13-3 16,15 4-34-16,4-7 1 15,11-6-1-15,1-7 3 16,0-2 1-16,-3-9-2 15,-5 0 0-15,-10-4-1 16,-4-2 1-16,-13 0-1 16,-10 2 0-16,-15 3-2 15,-7 8 0-15,-5 7 0 0,-11 11 1 16,-2 12-1-16,-2 10-1 15,-2 7 0-15,7 11 0 16,6 0 1-16,7 1-1 16,12-2 0-16,15-8-2 15,18-9-1-15,13-15-3 16,28-2-7-16,1-24-24 15,32-4-4-15,7-16 0 16,24-6 1-16</inkml:trace>
  <inkml:trace contextRef="#ctx0" brushRef="#br0" timeOffset="8496">19830 10567 101 0,'4'-11'37'0,"-11"-4"2"15,7 15-2-15,-10 0-32 0,3 14 1 16,-4 8-3-16,3 13 1 16,-4 9-1-16,2 8 0 15,0 7-1-15,2 4-1 16,3-2-1-16,0-3 0 15,6-7 0-15,3-11-2 16,3-7 1-16,2-14-1 16,3-11 1-16,2-12-1 15,1-13 2-15,-3-10 2 16,-2-8-2-16,-1-9 2 15,-3-8-2-15,-2-6 1 16,-3-8-1-16,-3-1 1 16,0 4-1-16,1 1-1 15,1 8 1-15,1 8-1 16,5 8 1-16,1 14 1 0,5 10 0 15,7 13-1-15,2 8 1 16,2 7-1-16,1 6 1 16,2 5 0-16,-4 6-1 15,-5 5 1-15,-4 4-1 16,-11 3 1-16,-10-1-1 15,-7 1 0-15,-7-2 0 16,-8-3 0-16,-3-5-2 16,0-9 0-16,2-4-4 15,0-19-8-15,31-1-21 16,-22-5-5-16,22 5 2 15,19-29-3-15</inkml:trace>
  <inkml:trace contextRef="#ctx0" brushRef="#br0" timeOffset="8938">20426 10797 102 0,'-26'0'37'15,"-14"-6"2"-15,5 13-1 16,-11-1-31-16,5 8-1 16,-2 2-2-16,6 9 1 15,1 1-2-15,9 6 0 16,3-1-2-16,13 0-1 15,8-4 0-15,10-5-1 0,10-7 0 16,12-5-1-16,5-12 3 16,12-9-1-16,3-7 1 15,1-6 1-15,-1-6-2 16,-5-4 2-16,-6 1-2 15,-9-1 2-15,-10 7-2 16,-12 4-1-16,-7 9 1 16,0 14 0-16,-21-3-1 15,4 15 1-15,0 10 0 16,2 4 0-16,2 9-2 15,4-3-3-15,11 5 0 16,4-8-5-16,18 7-15 16,-3-19-14-16,19 4-1 15,-7-20-2-15,18 0 3 16</inkml:trace>
  <inkml:trace contextRef="#ctx0" brushRef="#br0" timeOffset="9473">20808 10792 103 0,'-30'-5'38'0,"3"16"1"15,-13 2-1-15,7 10-25 16,-6 8-9-16,5 5-2 16,4 2 0-16,7-1-1 15,9-3 0-15,11-5-1 16,11-8 0-16,12-8-1 15,7-16 2-15,10-4 1 0,4-11-1 16,1-9 2-16,-2-4-2 16,-3-5 1-16,-5-2 0 15,-10 5 1-15,-9 5-3 16,-4 3 0-16,-7 8 0 15,-2 17 0-15,-14-2 0 16,2 19 0-16,-3 14-2 16,-2 13 0-16,-4 10 1 15,0 13-1-15,-1 9 2 16,-2 8-2-16,2 1 2 15,1 2-1-15,-3-10 1 16,6-7 1-16,3-11 0 16,1-13 0-16,4-16-1 15,7-17 0-15,3-13 1 16,4-27-1-16,5-7 0 0,1-12 0 15,1-11 0-15,3-7 0 16,0-6-1-16,3 1 1 16,-4 6 0-16,-2 5-2 15,3 9 1-15,-4 8 1 16,7 12-3-16,-3 3-1 15,12 17-6-15,-8-9-7 16,20 11-18-16,-9-6-2 16,15 7-1-16,-4-11-2 15</inkml:trace>
  <inkml:trace contextRef="#ctx0" brushRef="#br0" timeOffset="9811">21143 10875 106 0,'0'0'38'15,"0"0"2"-15,10 0-2 16,12-3-28-16,2-5-5 15,6 1-2-15,6-6 1 16,3 2-2-16,-5-3 1 16,3 0-2-16,-11-1 1 15,-5 0-1-15,-12 0-1 16,-9 2 2-16,-12 3-2 15,-12 4 0-15,-6 7 0 16,-9 6 0-16,-5 7 0 16,-1 8 0-16,-2 7 0 15,6 7 0-15,7 2 0 16,9-1 0-16,11-4 0 15,16-5 0-15,18-6 0 0,12-11-5 16,17-5-4-16,5-19-4 16,25 7-8-16,-14-20-20 15,17 4 1-15,-15-13 0 16,1 8-3-16</inkml:trace>
  <inkml:trace contextRef="#ctx0" brushRef="#br0" timeOffset="10682">17350 11784 70 0,'-3'-14'37'0,"3"14"2"16,-14 5-2-16,6 12-27 15,-14 3-3-15,6 15-2 16,-5 5-1-16,2 13-2 15,-1 6 1-15,3 2-2 16,0 2 1-16,2-2 0 16,4-9-1-16,2-7 0 15,2-10-1-15,5-15 1 16,2-20-1-16,0 0 1 0,11-32-1 15,1-6 0-15,2-9 0 16,4-10 0-16,-1-4 1 16,0 0-1-16,3 0 0 15,-4 11 2-15,-2 8-1 16,-4 14 1-16,-2 14-1 15,-8 14-1-15,6 14 0 16,-4 17 1-16,0 13 0 16,0 8-3-16,6 11 3 15,4 2-2-15,4-1 1 16,5-4 2-16,9-9-2 15,3-12 2-15,8-18-1 16,-2-15 0-16,4-20 0 16,2-16-1-16,-5-16 1 0,-4-9-1 15,-10-9 0-15,-5-5 0 16,-10-1 0-16,-7 3 2 15,-10 7-3-15,-8 9 3 16,-4 12-4-16,-5 9 1 16,3 14-5-16,-3 4-2 15,15 27-13-15,-8-6-19 16,25 17 1-16,-5-6-3 15,17 12 3-15</inkml:trace>
  <inkml:trace contextRef="#ctx0" brushRef="#br0" timeOffset="11073">17909 12101 96 0,'-14'0'39'15,"14"0"1"-15,0 0-2 16,0 0-34-16,25-22-1 15,6 6-2-15,9 1 1 16,5-2-1-16,4-3 0 16,-2 3-1-16,-4 1 1 15,-6 1-1-15,-11 2 1 16,-12 3-1-16,-14 10 0 15,-16-12 0-15,-10 12 1 16,-11 5-1-16,-8 5 0 16,-5 6 0-16,-1 7 0 15,-1 8 0-15,5 4 0 16,9 5 1-16,9 2-1 0,11 2 1 15,13-4 0-15,15-4-1 16,17-8-2-16,15-12 0 16,19-7-4-16,6-22-7 15,26 5-23-15,-10-22-2 16,15 1-1-16,-13-13-2 15</inkml:trace>
  <inkml:trace contextRef="#ctx0" brushRef="#br0" timeOffset="11424">18476 12002 104 0,'-38'30'39'16,"-9"-7"1"-16,12 19-2 16,4-9-35-16,11 5 0 0,8-6 0 15,11 2-1-15,9-9 0 16,8-6 0-16,9-11-1 15,11-12 0-15,1-11-1 16,3-8 0-16,0-6 1 16,-6-3-1-16,-2-3 0 15,-7 2 0-15,-7 4 0 16,-9 6 0-16,-8 8 0 15,-1 15 0-15,0 0 0 16,-15 10 0-16,6 11 0 16,1 8 0-16,2 3-1 15,0 5 0-15,6-2-1 16,5-6-1-16,10-6-2 0,3-19-5 15,20 2-9-15,-5-30-20 16,21-6 1-16,-3-20-1 16,12-2 0-16</inkml:trace>
  <inkml:trace contextRef="#ctx0" brushRef="#br0" timeOffset="11598">19015 11698 101 0,'-26'58'37'16,"-13"3"2"-16,8 18-2 15,-2-2-32-15,9 5-3 16,4-6-1-16,12-9-4 16,8-7-3-16,0-22-24 0,19-3-6 15,-5-25-2-15,11-8-1 16</inkml:trace>
  <inkml:trace contextRef="#ctx0" brushRef="#br0" timeOffset="12094">18770 11965 107 0,'5'10'40'0,"-5"-10"1"16,33 10-1-16,-6-11-37 15,15-3 0-15,7-2-1 16,1 1 0-16,-1-2-1 15,-1 1 1-15,-4 2-1 16,-9 4 0-16,-3 4-1 0,-9 5 1 16,-8 1-1-16,-5 10 1 15,-7 4-1-15,-8 4 1 16,-4 5-1-16,-1 5 0 15,-8 2 1-15,3 1-1 16,-3-4 0-16,5-5 0 16,3-5 0-16,0-8 0 15,10-19 0-15,0 0-1 16,20-19 1-16,-5-9 0 15,6-11 0-15,3-5 0 16,1-3 0-16,2-2 0 16,-3 8 0-16,-5 6 1 15,-1 13-1-15,-5 12 0 16,-13 10 0-16,14 16 0 0,-11 8 1 15,-4 11-2-15,1 5 0 16,0 3-1-16,1 2-1 16,2-8-2-16,11-1-5 15,-7-18-4-15,21 6-11 16,-13-27-15-16,15-2 2 15,-13-18-3-15,15-1 3 16</inkml:trace>
  <inkml:trace contextRef="#ctx0" brushRef="#br0" timeOffset="12455">19544 12002 103 0,'-3'16'40'0,"-5"-4"0"0,15 7-1 16,-10 3-33-16,18-8-3 15,5-5-1-15,7-4 1 16,4-7-2-16,8-5 1 15,2-6 0-15,-2-4-1 16,-2-3-1-16,-3-5 1 16,-9 0-1-16,-6 2 0 15,-7 0 1-15,-11 5-1 16,-9 5-1-16,-6 6 1 15,-6 7 0-15,-5 9 0 16,-7 9 0-16,-2 8 0 16,-4 8 0-16,5 6 0 15,2 2 0-15,9 1 1 16,9-2-2-16,8-4 0 0,13-8-2 15,12-11-1-15,15-8-6 16,0-20-3-16,21 3-15 16,-9-23-12-16,14 0 1 15,-9-17-1-15,10 4 1 16</inkml:trace>
  <inkml:trace contextRef="#ctx0" brushRef="#br0" timeOffset="12785">20173 11809 104 0,'-32'11'40'15,"5"13"0"-15,-10-7-1 16,8 6-34-16,1 2-1 16,12-2-5-16,3-3 3 0,9-1 0 15,8-6-1-15,6-4 0 16,8-7 0-16,5-2-1 15,3-3 0-15,-1-2 0 16,1 0 0-16,-3 1 0 16,-7 0 1-16,-2 9-1 15,-14-5 0-15,5 21 1 16,-11-4-1-16,-8 4 0 15,-1 2 0-15,-1 2 0 16,0 2-2-16,3-4-1 16,7-1-4-16,6-22-5 15,14 19-14-15,-1-28-14 16,17 1 1-16,3-21-2 15,18 1 1-15</inkml:trace>
  <inkml:trace contextRef="#ctx0" brushRef="#br0" timeOffset="13093">20629 11706 96 0,'-37'4'40'16,"10"18"3"-16,-16-2-4 16,12 9-21-16,-6-1-15 15,9 1-3-15,4 0 1 16,11-1-2-16,9-9 2 15,10-4-3-15,9-8 2 16,8-3 1-16,5-4-1 16,-2 0 0-16,0 0 1 15,-6 4-1-15,-5 4 1 16,-6 7 0-16,-10 6-1 0,-7 4 1 15,-8 8-2-15,-6 0 0 16,-4 8-3-16,-11-11-7 16,7 11-4-16,-16-19-17 15,12 9-9-15,-11-14-1 16,8 1 0-16</inkml:trace>
  <inkml:trace contextRef="#ctx0" brushRef="#br0" timeOffset="14611">17697 12769 80 0,'-30'-7'37'0,"6"15"0"16,-14-7-2-16,-4 16-30 16,-6 6-1-16,0 13 1 0,-7 7 0 15,0 10-1-15,2 2-1 16,5 4 1-16,7-2-2 15,6-1 0-15,11-7-1 16,13-10 0-16,12-12-1 16,17-9-1-16,17-14 0 15,11-7-1-15,13-8-1 16,7-7-1-16,9-5 0 15,-2-6-1-15,5 4-2 16,-11-10-2-16,-4 13-1 16,-19-9-1-16,-6 13 3 15,-18-8 1-15,-9 10 4 16,-9 1 2-16,-13 1 4 15,-2 10 3-15,-10-7 3 16,6 14 1-16,-12-6-1 0,9 15 0 16,-7-2-3-16,6 13 0 15,-2 4-2-15,6 6 0 16,-2 6-2-16,8 5 1 15,3 0 0-15,8-4-2 16,7-3 1-16,9-8-2 16,8-10 1-16,9-10-1 15,5-16 0-15,6-10 0 16,2-12 0-16,2-6 0 15,-4-7 0-15,-10-3 0 16,-5 1-1-16,-10 2 0 16,-13 7 1-16,-10 6-1 15,-7 10 0-15,-13 10 1 16,-3 9 0-16,0 6 0 0,-1 5 0 15,5 5 0-15,5 1 0 16,7 0 0-16,10-6 1 16,1-11-1-16,29 6 1 15,0-10-1-15,4-4 1 16,9-2 0-16,-1 1-1 15,3 2 1-15,-7 3 0 16,-2 6-1-16,-10 5 1 16,-3 9 0-16,-10 2-1 15,-9 8 0-15,-8 4 0 16,-3 3 1-16,-2 2-2 15,-4-2 1-15,-1-2-1 16,2-5 0-16,3-6 1 16,5-7-1-16,5-13 1 0,0 0 0 15,23-30 0-15,-5 2 1 16,3-8-1-16,4-4 1 15,2-2-1-15,-3-1 1 16,-3 5 0-16,-3 6-1 16,-5 6 0-16,-2 9 0 15,-11 17 1-15,0 0-1 16,0 0 0-16,8 15 1 15,-11 5-1-15,2 2 0 16,1-1 1-16,3 1-1 16,1-3 0-16,7-3 1 15,1-7-1-15,7-5 1 16,2-8 0-16,5-4-1 15,2-6 1-15,2-4 0 0,-2-4 0 16,-2 0-1-16,-4 0 0 16,-4 5 1-16,-4 4-1 15,-14 13 0-15,13-8 0 16,-13 8 0-16,-3 27 0 15,-1-3 0-15,-1 8-1 16,-1 4 0-16,2 6-1 16,1-2-1-16,3-2 0 15,4-8-1-15,8-5-2 16,1-19-5-16,18 1-1 15,-7-29-8-15,21 9-10 16,-11-25-7-16,14 6 0 16,-11-15 1-16</inkml:trace>
  <inkml:trace contextRef="#ctx0" brushRef="#br0" timeOffset="15174">18892 13019 98 0,'-13'25'38'16,"-10"-6"1"-16,10 17 0 15,-9-6-36-15,12 8 1 16,1-1-2-16,3 1-1 15,3-2 1-15,3 0-1 16,-2-6-1-16,6-3 1 16,-3-9-1-16,-1-18 0 15,0 0 0-15,20-1 0 16,-11-20 0-16,0-6 0 15,5-9 0-15,-1-6 0 16,3-5 1-16,-2 0-1 0,-1-6 1 16,2 2-1-16,2 6 0 15,2 2 0-15,3 6 0 16,1 6 0-16,2 11 0 15,1 5 0-15,-2 11 0 16,3 11 0-16,-6 7 0 16,-3 11 0-16,-9 10 0 15,-4 4 0-15,-10 6 0 16,-2 5-1-16,-8 0 1 15,-5 2 0-15,-6-1-1 16,-2-10 1-16,0-4-1 16,2-7 1-16,2-7 0 15,0-6-1-15,4-7 1 16,-1-9-1-16,6-2 1 0,-2-2 0 15,1 0 0-15,1 3 0 16,1 6 1-16,-1 11-1 16,-3 11 0-16,-1 15 1 15,-2 14-1-15,-4 16 0 16,0 12-1-16,-1 1-2 15,6 6-6-15,-4-15-2 16,19 3-7-16,-12-33-18 16,25-8-4-16,-8-39-1 15,31 0 0-15</inkml:trace>
  <inkml:trace contextRef="#ctx0" brushRef="#br0" timeOffset="15665">19427 12624 96 0,'-12'-3'37'16,"-2"17"1"-16,7 25-9 15,-10 3-24-15,6 14-1 16,-3 11-1-16,2 10-1 15,2 2-1-15,3 4 1 16,2-4-2-16,4-7-2 16,6-9-1-16,2-18-4 0,17-1-22 15,-10-28-8 1,14-2-1-16,-8-27-1 0</inkml:trace>
  <inkml:trace contextRef="#ctx0" brushRef="#br0" timeOffset="16052">19461 13070 102 0,'0'0'38'16,"9"26"3"-16,3-21-3 15,11 2-36-15,9-7 0 16,11-2 0-16,2-7-1 15,2-2 0-15,-2-6 0 16,-2-4 0-16,-8-2 0 0,-8-5-1 16,-9 3 0-16,-9-2 1 15,-9 2-1-15,-9 3-1 16,-8 4 1-16,-3 5 0 15,-9 8 0-15,-4 12 0 16,-2 13-1-16,1 6 2 16,-1 13-1-16,5 8 0 15,7 4 0-15,5 1 1 16,14-3-1-16,11-7 0 15,15-12-1-15,10-15 0 16,16-15-2-16,11-17-2 16,12-8-5-16,-7-28-11 15,15 4-16-15,-13-22 0 16,6 6-3-16,-17-9 2 0</inkml:trace>
  <inkml:trace contextRef="#ctx0" brushRef="#br0" timeOffset="16241">20165 12531 75 0,'-26'37'40'15,"9"25"-2"-15,-7 6 1 16,11 20-15-16,-1-4-22 16,6 0-1-16,4-4-1 15,2-3-1-15,4-8-2 16,1-17-4-16,11-3-17 15,-8-31-13-15,11-6-2 16,-17-12 0-16,29-24 2 16</inkml:trace>
  <inkml:trace contextRef="#ctx0" brushRef="#br0" timeOffset="16550">20017 12843 105 0,'0'0'40'0,"5"23"1"16,8-26-1-16,14 2-36 15,8-7-1-15,11 1-1 16,-1-3 1-16,2 4-1 16,-4 3 0-16,-6 3-1 15,-8 8 0-15,-9 8 0 16,-9 8-1-16,-9 6 1 15,-6 8-1-15,-5 2 0 16,-4 4-1-16,0 0 0 0,0-5-1 16,1-4-1-16,7-6-2 15,0-14-2-15,14-4-5 16,-6-25-8-16,22 4-19 15,-10-23 0-15,16-4-2 16,-7-19 1-16</inkml:trace>
  <inkml:trace contextRef="#ctx0" brushRef="#br0" timeOffset="16685">20426 12598 110 0,'-14'15'37'0,"-1"-4"-1"15,10 3-16-15,15 0-57 16,-10-14-1-16,38 11-1 0,-10-14-1 15</inkml:trace>
  <inkml:trace contextRef="#ctx0" brushRef="#br0" timeOffset="17360">20754 12780 99 0,'-25'35'40'16,"-9"-7"1"-16,7 14-1 15,-8-8-34-15,12 8-2 16,3 1-1-16,10-4-1 15,2-3 0-15,11-6 0 16,4-9-1-16,12-9 0 0,6-14-1 16,4-9-1-16,5-14 0 15,-3-7 0-15,5-5 0 16,-7-5-1-16,-1-3 0 15,-11-3-1-15,-3 7 1 16,-7 0 0-16,-6 13 0 16,-3 3 1-16,-3 8 0 15,5 17 1-15,-9-14 0 16,9 14 0-16,0 0 1 15,13 9 0-15,1-4 1 16,6-3-1-16,4-2 1 16,5 2 0-16,-2-2 0 15,2 2 0-15,-2 1 0 16,-5 6 0-16,-5 5 0 0,-9 9-1 15,-4 4 0-15,-6 6 0 16,-6 5-1-16,-5 4 1 16,-5-3-1-16,1-2 0 15,1-5 0-15,3-7 0 16,6-14 0-16,7-11 0 15,7-14 0-15,10-11 0 16,8-7 0-16,7-9 0 16,5-1 0-16,5-2 0 15,-1 3 0-15,0 8 1 16,-3 8-1-16,-5 10 0 15,-4 8 1-15,-6 11 0 16,-6 11-1-16,-5 11 1 16,-6 6 0-16,-5 9-1 15,-3 8 0-15,-7-1-2 0,4 4-2 16,-5-10-5-16,12 2-3 15,-7-19-2-15,19 1-5 16,-14-26-11-16,36-9-10 16,-8-17-1-16,17-1 1 15,-1-7 5-15</inkml:trace>
  <inkml:trace contextRef="#ctx0" brushRef="#br0" timeOffset="17481">21693 12964 114 0,'-17'11'42'0,"-10"-13"-2"15,9-2-6-15,-2 2-43 16,-3-20-8-16,23 11-16 15,-13-18-10-15,8 5 0 16,-4-11-1-16</inkml:trace>
  <inkml:trace contextRef="#ctx0" brushRef="#br0" timeOffset="40713">17298 14030 63 0,'-23'-17'38'0,"23"17"-1"15,-16-3 0-15,16 3-31 16,-7 23-4-16,6 3-1 16,2 9 0-16,0 16 0 15,-3 10 0-15,1 11-1 0,-5 9 0 16,2-1-1-16,-2-2-1 15,2-11-2-15,11 1-21 16,-7-28-12-16,13-10 1 16,-3-26-1-16</inkml:trace>
  <inkml:trace contextRef="#ctx0" brushRef="#br0" timeOffset="41029">17194 14022 72 0,'-13'-16'39'0,"5"-5"-1"16,18 8 0-16,10-9-34 16,18 5-1-16,13 0-1 0,10 6 0 15,3 5-1-15,-2 11 2 16,-5 13-2-16,-9 14-1 15,-14 13 1-15,-16 14-1 16,-18 9 0-16,-11 7-1 16,-13 2 1-16,-14 3-1 15,-6-6 0-15,-4-7 0 16,0-9-1-16,0-10-1 15,11-7-4-15,-4-27-13 16,24 3-16-16,0-20-1 16,17 3 0-16,20-34 0 15</inkml:trace>
  <inkml:trace contextRef="#ctx0" brushRef="#br0" timeOffset="41245">17865 14123 72 0,'-5'24'38'15,"0"20"-1"-15,-10-1 0 16,5 17-34-16,-5 5-2 16,0 4 1-16,1-1 0 15,3-6-2-15,4-4-2 16,4-14-1-16,8-7-8 15,-4-27-26-15,14-11 2 16,-2-28-3-16,10-13 1 16</inkml:trace>
  <inkml:trace contextRef="#ctx0" brushRef="#br0" timeOffset="41382">17875 13870 76 0,'-7'24'16'0,"5"2"-15"16,6 1-2-16,11-5-36 15,13 5 0-15</inkml:trace>
  <inkml:trace contextRef="#ctx0" brushRef="#br0" timeOffset="41779">18344 14271 78 0,'-35'8'40'15,"4"9"-2"-15,-15-8 1 16,5 12-35-16,-6-1-1 15,3 9 0-15,0 7 0 16,4 4 0-16,6 4-1 16,13 2 0-16,7-5-1 15,14-3 1-15,14-13-1 16,14-11-1-16,12-16 1 15,10-13-1-15,9-18 0 16,2-7 0-16,-2-10 0 16,-2-5 0-16,-10 0 0 15,-10 3 0-15,-13 8 0 0,-9 8-1 16,-11 15 1-16,-4 21 0 15,-19 0 0-15,0 22 0 16,4 9-1-16,-3 11 0 16,4 4-1-16,5 1-1 15,8 3-2-15,6-12-3 16,22 5-24-16,-2-23-6 15,17 1 0-15,0-21-2 16</inkml:trace>
  <inkml:trace contextRef="#ctx0" brushRef="#br0" timeOffset="42349">18894 14298 85 0,'-24'-9'39'15,"6"12"0"-15,-14-4 0 16,3 10-33-16,-2 5-2 15,-1 13-1-15,0 4 0 16,1 9 0-16,2 2-2 16,7 1 1-16,7-2-1 15,7-3 0-15,11-8 0 16,10-13-1-16,11-13 0 15,10-14 0-15,9-12-1 16,3-9 1-16,3-9 0 16,-2-4 0-16,-3-3-1 15,-5 0 1-15,-10 5 0 16,-6 5-1-16,-9 12 1 15,-9 9 0-15,-5 16-1 0,-8 11 0 16,-3 20 1-16,-7 19 0 16,-2 18-2-16,-8 20 3 15,-2 12-2-15,-3 9 0 16,-2 4 1-16,5 2-1 15,1-11 1-15,2-10-1 16,8-20 2-16,6-17-2 16,4-20 2-16,4-22 0 15,7-25-1-15,5-22 1 16,3-19-1-16,4-14 1 15,1-13-1-15,2-13 1 16,4-6-1-16,2-1 1 16,4 7-1-16,-5 9 0 0,5 12-2 15,-5 8 1-15,7 16-2 16,-2 9-1-16,6 18-4 15,-4-7-10-15,18 25-16 16,-13-11-3-16,14 12-2 16,-7-8 1-16</inkml:trace>
  <inkml:trace contextRef="#ctx0" brushRef="#br0" timeOffset="43501">19358 14372 66 0,'0'0'39'16,"3"26"-1"-16,-12-13 2 16,7 15-20-16,-10-7-13 15,5 11-3-15,-6-5-1 16,4 6-1-16,-1-3-1 15,-1-3 0-15,3-3 0 16,1-4-1-16,3-7 0 16,4-13 1-16,0 0-1 0,-5-11 0 15,11-11 0-15,3-5 0 16,4-11 0-16,2-3 0 15,2 0-1-15,2 0 1 16,-1 6 0-16,2 4-1 16,-3 8 1-16,0 5 0 15,1 10 0-15,1 4 0 16,0 1 0-16,6 0 0 15,1 2 0-15,4-2 0 16,4 0 0-16,0-3 0 16,-2 1 0-16,-3 3 1 15,-5 1-1-15,-5 2 0 0,-19-1 1 16,13 12-1-16,-20 0 1 15,-6 2-1-15,-7 5 1 16,-3-1-1-16,-5 6 1 16,-2 1-1-16,-1 2 1 15,5 2-1-15,3-4 1 16,6 0-1-16,8-1 0 15,5-6 1-15,9-6-1 16,10-6 0-16,6-6 0 16,3-7 0-16,5-7 0 15,3-7 0-15,0-7 0 16,-1-2 0-16,0-6 1 15,-3-3-1-15,-4-1 0 16,-2 3 0-16,-1 4 0 16,-5 5 0-16,-3 6-1 0,-4 10 1 15,-9 12 0-15,4 17-1 16,-10 10 1-16,-6 10 0 15,-3 10-1-15,-1 3 1 16,2 3 0-16,2-4 0 16,3-5-1-16,8-12 0 15,7-11 0-15,10-18-1 16,13-14 1-16,7-16-1 15,7-9 0-15,5-9 0 16,0-4 1-16,1-3 0 16,-4 6 1-16,-6 5 1 15,-11 11 0-15,-8 11 0 16,-20 19 0-16,0 0 1 15,2 17-1-15,-15 11 0 0,-5 7 0 16,1 5 0-16,0 3-1 16,2-3 0-16,3-2 0 15,5-8 0-15,2-6 1 16,6-10-1-16,-1-14 1 15,13-6-1-15,-2-12 1 16,5-9 0-16,0-4 0 16,5-6-1-16,-2-1 1 15,0 0-1-15,-1 6 0 16,-1 3 1-16,-4 8-1 15,0 7 0-15,-13 14 0 16,19-6 0-16,-19 6 0 16,14 18 0-16,-9-4 0 15,5 2 0-15,-2-1 0 16,0-1 0-16,0-2 1 0,-8-12-1 15,20 8 0-15,-8-12 1 16,4-8-1-16,1-3 0 16,5-6 1-16,0 1-1 15,2-1 0-15,-3 2 0 16,-2 6 1-16,-4 7-1 15,-15 6 0-15,12 15 1 16,-14 4-2-16,-3 4 1 16,0 4-2-16,-2 2-1 15,6 2-4-15,-5-15-8 16,20 15-10-16,-14-31-5 15,27 13-7-15,-6-21-5 16,16 3 1-16</inkml:trace>
  <inkml:trace contextRef="#ctx0" brushRef="#br0" timeOffset="43913">20925 14120 92 0,'-16'10'41'0,"-14"-7"0"16,7 18-4-16,-5-5-33 0,0 9 0 15,-1 1-2-15,7 1 0 16,1 2-1-16,11-4 0 16,6-6-1-16,12-5 1 15,10-8-1-15,11-8 0 16,5-3 0-16,5-2 0 15,2-3 0-15,-6 7 0 16,-2 4 1-16,-9 7-1 16,-11 10 0-16,-12 7 0 15,-12 10 0-15,-11 1 0 16,-3 6-2-16,-12-3-1 15,6 12-10-15,-19-25-13 16,18 14-15-16,-10-20 0 16,10 6-3-16,-4-17 2 0</inkml:trace>
  <inkml:trace contextRef="#ctx0" brushRef="#br0" timeOffset="44701">17456 15249 57 0,'0'0'38'0,"-15"-9"-1"15,1 22 1-15,-19 3-31 16,6 14-1-16,-12 4-1 15,1 11-1-15,-1 4-1 0,3 0-2 16,6-6 1-16,9-3-1 16,12-10 0-16,14-7-1 15,14-11 1-15,13-9-2 16,11-5 1-16,6-1 1 15,-1-1-1-15,0 5 1 16,-8 6-1-16,-9 12 1 16,-13 6-1-16,-14 11 0 15,-19 8 1-15,-12 4-1 16,-6 2 0-16,-4-5-1 15,3-5-3-15,-1-15-2 16,21 2-21-16,-6-32-11 16,20 5-1-16,22-45-2 15,13 8 1-15</inkml:trace>
  <inkml:trace contextRef="#ctx0" brushRef="#br0" timeOffset="45271">17715 15544 68 0,'-7'26'38'0,"-11"-7"0"15,6 18 1-15,-5-3-36 16,7 7 0-16,4 2 0 16,-3 9-1-16,7-3 1 15,1 4-1-15,-3-4 0 16,3-4-1-16,0-8 0 15,1-8 1-15,-1-11-2 16,1-18 1-16,0 0 0 16,8-20 0-16,-2-11-1 0,3-11 1 15,-1-11-1-15,3-6 0 16,-2-8 0-16,1-1 0 15,2 4 0-15,1 7 1 16,2 6-1-16,0 7 0 16,6 13 0-16,-3 7 1 15,10 11-1-15,-4 10 2 16,4 7-2-16,2 6 0 15,-3 5 0-15,0 5-1 16,-7 3 1-16,-6 6 0 16,-6 2 0-16,-8 4-2 15,-8 1 3-15,-8 2-3 16,-7-1 2-16,-4 1 1 15,-5-4-1-15,-1 1 0 0,-1-3-1 16,4-2 1-16,-1 1 0 16,2 0 0-16,4 5-1 15,2 8 1-15,0 4-1 16,1 10 0-16,0 9 2 15,-2 9-2-15,4 4 2 16,0-1-3-16,8-5 0 16,3-15-4-16,18 2-15 15,-9-39-12-15,25-4-6 16,-2-36-3-16,16-9 1 15</inkml:trace>
  <inkml:trace contextRef="#ctx0" brushRef="#br0" timeOffset="45708">18067 15774 70 0,'0'0'41'0,"15"22"-3"16,-15-22 2-16,29 14-36 16,-9-7-1-16,8 1 0 15,1-5 0-15,7-3-1 16,0-8 0-16,4-6 0 15,-2-5-1-15,1-2 0 16,-8-7 0-16,-3-1-1 16,-9-1 0-16,-6-3 0 0,-11 5-1 15,-7 3 2-15,-6 5-1 16,-10 9 0-16,-3 8 0 15,-5 13 0-15,-4 12 1 16,1 11 0-16,0 10 0 16,6 4-2-16,8-1 2 15,5 3 0-15,15-8-1 16,10-6-1-16,17-13-3 15,14-18-1-15,25 4-17 16,-5-34-12-16,27 7-6 16,-1-23-1-16,13 2 0 15</inkml:trace>
  <inkml:trace contextRef="#ctx0" brushRef="#br0" timeOffset="46129">19174 15249 55 0,'-7'-31'37'16,"7"11"1"-16,-13-5-1 15,13 25-28-15,-21-14-1 16,15 27-2-16,-9 10-1 16,4 19-1-16,-6 6-1 15,-3 17-1-15,-7 10-1 16,-1 9 0-16,0-1 0 15,2-3-2-15,5-5 1 16,3-12-3-16,14-15 0 16,8-25-3-16,23-4-15 15,-3-42-17-15,26-10-1 16,0-24-1-16,15-9 2 15</inkml:trace>
  <inkml:trace contextRef="#ctx0" brushRef="#br0" timeOffset="46321">19471 15080 80 0,'-18'-3'40'0,"2"36"-1"15,-20 8 1-15,3 27-34 16,-6 13-3-16,3 11-2 16,0 7 0-16,4-1-1 15,5-3-1-15,7-12-1 16,12-9-2-16,5-25-8 15,22-3-24-15,-6-31-4 16,18-6 0-16,-2-28 0 16</inkml:trace>
  <inkml:trace contextRef="#ctx0" brushRef="#br0" timeOffset="46505">19589 15513 69 0,'-4'-17'41'16,"4"17"-1"-16,-18 15 1 15,7 16-27-15,-10 8-11 16,1 12-2-16,1 6-1 15,-1 4-1-15,4 0-1 16,5-8-2-16,8-4-4 16,-8-26-25-16,23 2-6 15,-12-25-2-15,30-16 1 16</inkml:trace>
  <inkml:trace contextRef="#ctx0" brushRef="#br0" timeOffset="46655">19661 15223 85 0,'-27'-11'40'15,"-12"8"-5"-15,5 6-20 16,10 20-52-16,-3-10-3 16,20 8-1-16,5-8 0 15</inkml:trace>
  <inkml:trace contextRef="#ctx0" brushRef="#br0" timeOffset="47189">19949 15502 70 0,'-10'23'40'0,"0"-12"0"16,3 12 1-16,-8-5-34 15,4 11-5-15,-2 3 1 16,-2 8-1-16,-1 1 0 16,-1 2 0-16,3-5 0 0,4-3-1 15,4-10 0-15,5-10 0 16,1-15-1-16,8-10 1 15,5-14-1-15,5-13 0 16,1-3 0-16,2-9 1 16,3-3-1-16,-1 0 0 15,0 6 0-15,2 5 1 16,-6 10-1-16,-1 9 1 15,-2 10-1-15,-3 14 1 16,-2 11 0-16,-2 10-1 16,-3 9 0-16,-1 8 0 15,-1 5 0-15,0 0-1 16,3-2-1-16,1-5-3 15,8-5-2-15,-3-26-15 16,26 12-14-16,-11-28-4 0,19 1-1 16,-2-19 0-16</inkml:trace>
  <inkml:trace contextRef="#ctx0" brushRef="#br0" timeOffset="47740">20578 15474 85 0,'-20'-25'40'15,"6"26"1"-15,-14-7-2 16,4 13-35-16,-4 5-1 15,1 7-1-15,-4 7 0 16,3 7 0-16,3 0 1 16,3 3-2-16,4-4 0 15,9-2-1-15,8-7 1 16,7-8 0-16,9-9-1 0,6-12 0 15,7-5 0-15,1-11 0 16,6-6 0-16,0-6 0 16,-4-3 0-16,2-1 0 15,-3 3-1-15,-7 5 1 16,-3 5-1-16,-5 8 2 15,-6 11-2-15,-9 6 1 16,8 25 0-16,-11 7-1 16,-2 13 1-16,-4 15-1 15,0 14 1-15,-5 8-1 16,-4 7 1-16,2 3-2 15,-2 0 2-15,-2-3-1 16,1-9 1-16,1-11-1 0,1-16 1 16,-1-13 0-16,3-14 0 15,0-18 0-15,5-15 1 16,-1-12 1-16,4-15-1 15,4-10 1-15,3-10-2 16,7-7 2-16,4-2-2 16,5 2 2-16,6 1-3 15,4 3-1-15,5 9-2 16,4 1-4-16,11 24-12 15,-14-20-9-15,22 26-7 16,-13-13-5-16,15 16-2 16,-5-10 1-16</inkml:trace>
  <inkml:trace contextRef="#ctx0" brushRef="#br0" timeOffset="47891">21049 15752 88 0,'-9'25'44'16,"-16"-18"1"-16,13 3-3 15,-3-24-37-15,10-11-7 16,19-2-9-16,0-27-14 15,29 11-17-15,-10-16-2 16,23 11-2-16,1-9 1 16</inkml:trace>
  <inkml:trace contextRef="#ctx0" brushRef="#br1" timeOffset="51932">17975 10437 72 0,'-17'-1'32'16,"17"1"-2"-16,0 0-1 15,-1-17-28-15,14 7-1 16,2 2 1-16,7 4 1 15,-1-2 2-15,6 6-2 16,-1-1 1-16,8 5 1 0,-1-2-1 16,10 3-1-16,0-2 0 15,12-1-1-15,4-2 0 16,7 0 0-16,7-2-1 15,9-1 0-15,6-1 0 16,5-1 0-16,7 2 0 16,1-2 1-16,6 2-1 15,1-1 1-15,5-2 0 16,3 3 0-16,-1-2 0 15,4 0 0-15,0 0 0 16,3 3 0-16,3-1-1 16,0 4 1-16,-3 2 0 15,-3 1 0-15,0 2-1 16,1 1 1-16,-2-1-1 0,1 0 0 15,-1-3 0-15,2-2 1 16,0-3 0-16,4-2-1 16,5-4 1-16,0 0 0 15,3-4 1-15,-1 1-3 16,4-3 3-16,-1 3-2 15,3-2 1-15,-3 3-2 16,-2-1 2-16,-3 2-2 16,-5 3 2-16,-2 1-1 15,0 1 0-15,-5 0 0 16,-3 1 0-16,-2-1 0 15,-2 0 0-15,0 1 2 16,1-3-2-16,-1 0 1 0,0-3 0 16,-3 2 1-16,-3-2-1 15,0 2 1-15,-4 1-2 16,0-2 1-16,-8 2 0 15,0 3-1-15,-6-2 0 16,-4 2 0-16,-3-1 0 16,-4 1 0-16,-3-3 0 15,-5 2 0-15,-9-3 0 16,-5-1-2-16,-5 2-3 15,-18-10-30-15,0 10-2 16,-20-7-1-16,-10 13-1 16</inkml:trace>
  <inkml:trace contextRef="#ctx0" brushRef="#br1" timeOffset="52699">18486 16664 45 0,'0'0'35'16,"0"0"2"-16,0 0-2 15,0 0-28-15,-3 14-2 16,-4 3 1-16,5 12-2 0,-4 7-1 15,4 12-1-15,-3 8-1 16,4 4 0-16,-2 4-1 16,3 1 1-16,4-1-2 15,-6-7-2-15,9 2-16 16,-8-24-16-16,6-6-2 15,-5-29-2-15,5 11 1 16</inkml:trace>
  <inkml:trace contextRef="#ctx0" brushRef="#br1" timeOffset="52924">18296 16740 54 0,'-24'-23'39'15,"24"23"0"-15,-18-22 0 0,18 22-27 16,10-11-7-16,8 7-3 15,7 0 1-15,8 0-2 16,4 1 0-16,4-1-1 16,3 5-2-16,3-2-3 15,4 9-3-15,-12-10-28 16,17 18-2-16,-13-10-1 15,10 11 1-15</inkml:trace>
  <inkml:trace contextRef="#ctx0" brushRef="#br1" timeOffset="53300">18959 16856 63 0,'-22'5'38'15,"7"16"0"-15,-8-6-2 16,6 12-30-16,2 0-2 15,5 6 0-15,6 1-2 16,8 1 0-16,4-3-1 16,9-9 1-16,7-7-2 15,5-7 1-15,2-7-1 16,5-12 0-16,-1-6 1 15,-6-7-1-15,-1-9 1 16,-12-3-1-16,-8 1 0 16,-7 1 0-16,-11 0 1 15,-6 6-2-15,-8 4 1 0,-2 6 0 16,-1 8-1-16,2 2-1 15,6 6-1-15,6-3-1 16,13 4-4-16,7-12-15 16,19 11-14-16,0-14-2 15,20 4 2-15,-4-13 0 16</inkml:trace>
  <inkml:trace contextRef="#ctx0" brushRef="#br1" timeOffset="53495">19438 16492 64 0,'6'-38'39'0,"4"18"-1"16,-18-7-1-16,8 27-28 15,-22 3-4-15,11 22-1 16,-2 14-2-16,1 16 0 0,1 13-2 16,2 13 1-16,3 8-1 15,1 1-1-15,0 1-1 16,3-10-1-16,4-3-3 15,-7-17-20-15,15-4-13 16,-9-25 1-16,12-8-3 16</inkml:trace>
  <inkml:trace contextRef="#ctx0" brushRef="#br1" timeOffset="53684">19293 16913 60 0,'-12'-15'37'16,"12"15"0"-16,0 0 0 0,25 3-32 15,-2 0-5-15,7-2-2 16,12 11-8-16,-9-11-23 16,15 12-3-16,-7-11 0 15,5 12 0-15</inkml:trace>
  <inkml:trace contextRef="#ctx0" brushRef="#br1" timeOffset="54066">19675 16988 53 0,'0'0'38'15,"-28"-7"-1"-15,18 13 1 16,-17-4-27-16,11 12-3 16,-7 1-2-16,4 8-1 15,0 0-1-15,1 5-1 0,7 0-1 16,4-4 0-16,6-2-1 15,10-7-1-15,8-7 0 16,8-10 0-16,8-11 0 16,3-8 0-16,4-4 0 15,-2-6 0-15,0-4 0 16,-8 4 0-16,-7-1 0 15,-5 10 0-15,-9 1 1 16,-7 11-1-16,-2 10 0 16,0 0 0-16,-10 10 0 15,3 7 1-15,1 10-1 16,1-3 0-16,4 8-1 0,2-6-1 15,9 0-1-15,-1-14-4 16,18 3-15-16,-10-27-17 16,19-4-1-16,-7-23-1 15,13-3 2-15</inkml:trace>
  <inkml:trace contextRef="#ctx0" brushRef="#br1" timeOffset="54231">20171 16362 68 0,'-21'31'40'0,"7"26"-1"15,-10 7 1-15,9 26-30 16,-6 1-7-16,4 0-2 16,3 0-4-16,-4-12-31 15,20-5-4-15,-2-27-2 0,18-7-1 16</inkml:trace>
  <inkml:trace contextRef="#ctx0" brushRef="#br1" timeOffset="55058">23989 16330 39 0,'-17'-7'36'0,"5"18"-1"16,-14 1 2-16,4 22-27 15,-12 0-4-15,-3 20-1 16,-6 8-1-16,-3 12 0 16,-8 10-1-16,0 4 0 15,-5 3-2-15,4-2 0 16,6-6 0-16,5-14-4 15,17-4-8-15,3-23-26 0,25-12 0 16,-1-30-3-16,37 4 2 16</inkml:trace>
  <inkml:trace contextRef="#ctx0" brushRef="#br1" timeOffset="55455">23996 16841 48 0,'-17'9'39'0,"-5"-10"-1"16,22 1 0-16,-11-2-24 15,22-3-9-15,8-8-2 0,14 3-1 16,5-3-1-16,5 3 0 15,0-1 0-15,-3 7 0 16,-5 2-1-16,-7 8 0 16,-13 8 1-16,-12 5-1 15,-12 9 0-15,-9 6 1 16,-13 5 0-16,-3 5 0 15,-8 3-1-15,1 0 2 16,1 2-1-16,6-7 1 16,7-6-1-16,11-6 0 15,11-8 0-15,15-10-2 16,14-12-1-16,11-12-3 15,17-5-5-15,-8-14-28 16,24-2-2-16,-11-13 0 0,13 5 1 16</inkml:trace>
  <inkml:trace contextRef="#ctx0" brushRef="#br1" timeOffset="55787">24517 16869 79 0,'-18'23'41'0,"-11"-8"-3"16,13 15-9-16,-9-12-24 15,10 2-2-15,-1 1-1 16,10 0-1-16,2 0-1 16,8-7 2-16,6 1-2 15,8-3 1-15,5-3 0 16,8-2-1-16,7-2 1 15,4-3-1-15,6-2 0 0,-2-1 0 16,-1 1 0-16,-8 4 0 16,-4 1 0-16,-11 7-1 15,-9 3 1-15,-14 3-1 16,-11 8 2-16,-8 4-2 15,-4 3 1-15,-5-4-2 16,3 1-4-16,-7-9-16 16,18-2-17-16,-4-15 0 15,19-4-2-15,4-29 0 16</inkml:trace>
  <inkml:trace contextRef="#ctx0" brushRef="#br1" timeOffset="55973">24707 16860 74 0,'-18'-8'42'15,"18"8"-2"-15,0 0 1 16,10-5-36-16,17-4-4 16,13-6-3-16,17-5-3 15,6-20-15-15,19 14-20 16,-6-12 0-16,15 5-1 15,-12-5 0-15</inkml:trace>
  <inkml:trace contextRef="#ctx0" brushRef="#br1" timeOffset="56707">22257 16003 25 0,'-14'12'31'16,"14"-12"1"-16,0 0-10 15,0 0-9-15,0 0-4 16,13-2-2-16,8 5-2 15,6-5 0-15,12 8 0 16,13-6-1-16,19 4-1 16,9-4 0-16,19-1 0 15,18-6 0-15,25-6-1 16,16-7 1-16,18-5-2 15,17-7 1-15,12-1-1 16,10-2 1-16,5 6-2 16,-1 4 0-16,-8 9 1 15,-14 10-1-15,-14 8 0 16,-16 9-1-16,-18 3 0 15,-17 7-2-15,-24-10-7 0,-8 12-26 16,-28-15-2-16,-10 1-1 16,-19-13 1-16</inkml:trace>
  <inkml:trace contextRef="#ctx0" brushRef="#br1" timeOffset="57282">24162 14914 46 0,'0'0'33'16,"0"0"0"-16,-5 16 0 15,-10 13-28-15,-19 3 0 16,1 19 1-16,-17 7-2 15,-1 15 2-15,-7 1-2 16,5 5 1-16,-2-2-3 16,16-12-3-16,10-4-7 15,7-25-28-15,26-6 0 0,-4-30-2 16,37 1 0-16</inkml:trace>
  <inkml:trace contextRef="#ctx0" brushRef="#br1" timeOffset="57742">24301 15125 55 0,'0'0'37'15,"12"-11"-1"-15,-12 11-1 16,0 0-26-16,-22 19-3 15,5 3-2-15,-6 3 0 16,1 4-1-16,-1 0-2 16,2 3 0-16,9-4 0 15,7-6 0-15,10-5-1 16,9-8 0-16,12-7 0 15,6-3 1-15,11 0-1 16,-1-1 0-16,-2-2 1 16,-2 7-1-16,-6 5 1 15,-9 8-1-15,-9 5 1 16,-14 7-2-16,-8 6 0 15,-7 0-2-15,-4 3 0 0,-5-8-3 16,9 7-12-16,-7-23-20 16,16-3 1-16,-3-22-4 15,18-5 5-15</inkml:trace>
  <inkml:trace contextRef="#ctx0" brushRef="#br1" timeOffset="57905">24440 15072 75 0,'0'0'40'15,"-15"-13"-2"-15,15 13 0 16,22-10-33-16,8-3-4 16,13-2-2-16,6-15-13 15,20 9-24-15,-4-12 0 0,8 7-2 16,-8-7 1-16</inkml:trace>
  <inkml:trace contextRef="#ctx0" brushRef="#br1" timeOffset="58493">24078 13704 61 0,'11'-1'37'0,"-11"1"-1"15,0 0 1-15,-6 10-27 16,-4 16-3-16,-16 4-3 16,-2 12-1-16,-10 12-1 15,-6 10-3-15,-4 5 1 16,-1 4-1-16,5-2-2 15,3-9-4-15,17 4-29 16,2-22 0-16,17-5-1 0,6-21 1 16</inkml:trace>
  <inkml:trace contextRef="#ctx0" brushRef="#br1" timeOffset="58844">24265 13930 80 0,'-21'-5'38'0,"6"15"-2"16,-13-2-1-16,5 17-31 16,-7 0 0-16,4 4-3 15,2 2 1-15,7-2-1 16,4-2 0-16,9-3-1 15,9-7 0-15,11-5-1 0,10-6 1 16,5-1 0-16,4-1 0 16,0 2 0-16,0 2 0 15,-4 3 0-15,-6 6-1 16,-6 8 1-16,-9 5-1 15,-7 4 1-15,-7 8-1 16,-7-1 0-16,-2 4-2 16,-7-8-2-16,9 4-9 15,-8-23-23-15,14 0 1 16,5-18-2-16,1-18 2 15</inkml:trace>
  <inkml:trace contextRef="#ctx0" brushRef="#br1" timeOffset="59028">24373 13928 83 0,'0'0'39'16,"0"0"-2"-16,16-4 1 15,6-3-32-15,17-6-4 16,13-2-5-16,-2-13-31 15,18 9-2-15,-10-9-2 16,6 8-1-16</inkml:trace>
  <inkml:trace contextRef="#ctx0" brushRef="#br1" timeOffset="59655">24083 12363 71 0,'0'0'35'16,"0"0"1"-16,0 0-1 15,-13 9-28-15,-4 7-1 16,-2 17-1-16,-9 8-1 16,-4 12-2-16,-6 6 0 15,-2 9-1-15,1 3-1 16,1-1-3-16,7 1-11 15,0-19-23-15,16-4 2 16,1-18-2-16,18-4 1 16</inkml:trace>
  <inkml:trace contextRef="#ctx0" brushRef="#br1" timeOffset="59993">24232 12584 74 0,'-11'8'36'15,"-12"3"0"-15,1 15 0 16,-13-2-30-16,11 8 0 16,-3-4-3-16,10 2 0 15,5-3-1-15,10-3 0 16,10-10-1-16,11-4-1 15,13-6 0-15,4-4 0 16,5-2 0-16,0-2 1 16,-4 2-1-16,-3 3 1 15,-6 4-1-15,-8 5 0 0,-8 5 0 16,-10 5 0-16,-5 6-1 15,-8 1-1-15,0 3-2 16,-9-9-4-16,13 6-29 16,-10-12 1-16,8-1-1 15,-2-17 0-15</inkml:trace>
  <inkml:trace contextRef="#ctx0" brushRef="#br1" timeOffset="60196">24396 12472 94 0,'0'0'40'16,"0"0"-1"0,0 0 1-16,10-4-34 0,17-4-6 15,9-4-3-15,7-13-8 16,21 5-26-16,-6-11-3 15,12 5 3-15,-9-9-5 16</inkml:trace>
  <inkml:trace contextRef="#ctx0" brushRef="#br1" timeOffset="60731">24024 11329 68 0,'0'0'35'16,"0"-18"0"-16,0 18 1 15,0 0-28-15,-13 4-1 16,3 10-2-16,4 14 0 15,-13 10-2-15,-4 13 0 16,-2 10-2-16,-8 13 2 16,-1 4-2-16,-7 3-1 15,3 1-3-15,-3-14-5 16,19 1-28-16,-1-19-1 15,16-7 1-15,4-22-4 0</inkml:trace>
  <inkml:trace contextRef="#ctx0" brushRef="#br1" timeOffset="61081">24265 11586 87 0,'-15'12'37'0,"-15"1"0"15,9 15 3-15,-10-6-34 16,11 6 0-16,0-2-2 16,10 3 0-16,5-3-2 15,10-4-2-15,5-3 1 0,9-4-3 16,4-3 2-16,5-3-3 15,-3 1 3-15,2-3-3 16,-6-2 3-16,-4 3 0 16,-3 2 0-16,-5 1 0 15,-5 4-1-15,-7 2 0 16,-4 7-1-16,-5-1 0 15,-1 5-2-15,-6-7-5 16,14 7-27-16,-15-12-1 16,11 1 0-16,-4-13-1 15</inkml:trace>
  <inkml:trace contextRef="#ctx0" brushRef="#br1" timeOffset="61285">24359 11608 90 0,'-11'-15'38'16,"11"15"1"-16,0 0 1 16,28-20-30-16,-6 10-7 15,8-5-4-15,8-2-2 16,-1-13-9-16,16 14-26 15,-14-11 0-15,11 7-1 16,-12-5-1-16</inkml:trace>
  <inkml:trace contextRef="#ctx0" brushRef="#br1" timeOffset="61848">24082 10521 76 0,'0'0'39'0,"1"-18"-1"15,-1 18 1-15,-12-12-16 0,12 12-18 16,-25 21-2-16,4 2-1 16,-9 12 0-16,-6 11-1 15,-7 10 0-15,-3 11 0 16,-2 6-2-16,2-4-3 15,5 5-4-15,-1-14-29 16,23-4-2-16,0-15 0 16,19-9-2-16</inkml:trace>
  <inkml:trace contextRef="#ctx0" brushRef="#br1" timeOffset="62239">24187 10760 95 0,'-14'10'38'0,"-10"-2"1"15,5 9-2-15,-10-2-30 16,12 0-2-16,-3-4-1 15,9 5-1-15,2-3-1 16,6 2-1-16,7-2 0 16,6-4-1-16,8 0 0 15,1 0 1-15,7-2-1 16,0 1 0-16,3-2 0 15,-2 0-1-15,-2 2 1 16,-5 2 0-16,-1 4 0 16,-7 1-1-16,-2 2 0 0,-7 2-1 15,-3 2 1-15,-4-1-1 16,-5 2-1-16,-2-7-2 15,-1 4-3-15,-11-12-24 16,14 4-7-16,-9-12 2 16,18 1-2-16</inkml:trace>
  <inkml:trace contextRef="#ctx0" brushRef="#br1" timeOffset="62464">24273 10778 111 0,'-11'-9'39'15,"11"9"2"-15,0 0-3 16,0 0-33-16,11 0-2 16,10-4 0-16,7-6-1 15,5-1-2-15,8-1-2 16,3-4-2-16,7 15-16 15,-13-13-19-15,9 14-2 16,-16-2 0-16,4 12-1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14/10/2014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15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9463894"/>
              </p:ext>
            </p:extLst>
          </p:nvPr>
        </p:nvGraphicFramePr>
        <p:xfrm>
          <a:off x="214283" y="685801"/>
          <a:ext cx="8750332" cy="4084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6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the objectives</a:t>
                      </a:r>
                      <a:r>
                        <a:rPr lang="en-NZ" sz="36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of the unit on Metals</a:t>
                      </a:r>
                      <a:endParaRPr lang="en-NZ" sz="36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doing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6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Book marking and </a:t>
                      </a:r>
                      <a:r>
                        <a:rPr lang="en-NZ" sz="36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36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1747876"/>
              </p:ext>
            </p:extLst>
          </p:nvPr>
        </p:nvGraphicFramePr>
        <p:xfrm>
          <a:off x="533400" y="1524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7920" y="755280"/>
              <a:ext cx="8470080" cy="1836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4600" y="743400"/>
                <a:ext cx="8495280" cy="451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097320" y="3223440"/>
              <a:ext cx="3160080" cy="3021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82920" y="3214440"/>
                <a:ext cx="3177720" cy="303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312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55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8343</TotalTime>
  <Words>147</Words>
  <Application>Microsoft Office PowerPoint</Application>
  <PresentationFormat>On-screen Show (4:3)</PresentationFormat>
  <Paragraphs>27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510</cp:revision>
  <dcterms:created xsi:type="dcterms:W3CDTF">2006-08-16T00:00:00Z</dcterms:created>
  <dcterms:modified xsi:type="dcterms:W3CDTF">2014-10-14T05:04:04Z</dcterms:modified>
</cp:coreProperties>
</file>