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563" r:id="rId2"/>
    <p:sldId id="564" r:id="rId3"/>
    <p:sldId id="565" r:id="rId4"/>
    <p:sldId id="401" r:id="rId5"/>
    <p:sldId id="49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5T22:37:06.95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527 3788 88 0,'0'0'35'15,"-5"-14"2"-15,5 14 0 16,5-11-31-16,7 10-1 16,6-5-1-16,10 0-1 15,9-3-1-15,13 1 0 16,3-5-1-16,8 3 0 15,3-4 0-15,4 3-1 16,1 0 1-16,-1 5-3 16,-11 4 2-16,-7 3-3 15,-2 8-3-15,-15-9-23 16,6 13-9-16,-15-11 1 15,8 6-2-15</inkml:trace>
  <inkml:trace contextRef="#ctx0" brushRef="#br0" timeOffset="654.0374">2003 3774 54 0,'11'-8'35'0,"-11"8"-1"16,0 0 2-16,13-17-12 15,9 18-14-15,5-10-4 16,15 2-1-16,11-3-1 15,13-2-1-15,7-2 0 16,9-1-2-16,-2-1-1 16,1 3 0-16,-8 3 1 15,-12 2-2-15,-8 2-1 16,-14 5 0-16,-9 4-2 15,-13-5-5-15,4 11-26 16,-21-9-1-16,16 6 0 0,-16-6-1 16</inkml:trace>
  <inkml:trace contextRef="#ctx0" brushRef="#br0" timeOffset="1196.0684">3754 2764 58 0,'0'0'35'15,"-24"17"-2"-15,8 11 2 16,-10 9-26-16,4 24-2 15,-10 16-2-15,-3 27 0 16,-14 13-1-16,-4 18-2 16,-12 10-1-16,-1 1 0 15,-2-3 0-15,3-11-1 16,5-17-1-16,6-23-7 15,28-10-27-15,4-29 0 16,20-17 0-16,12-25-1 16</inkml:trace>
  <inkml:trace contextRef="#ctx0" brushRef="#br0" timeOffset="1690.0967">3937 3734 68 0,'0'0'36'0,"12"-1"-1"16,-12 1 2-16,22-1-26 16,-8-5-2-16,15 6-4 15,3-5 0-15,12 3-1 16,3-4 0-16,7 2-2 15,1-5 0-15,3 1-1 16,-2-1 0-16,-4 1-1 16,-4-1 0-16,-6 2 1 15,-2 0-1-15,-4 1 0 16,-7 0-1-16,-5-2-1 15,-1 4 0-15,-8-2-2 16,3 7-3-16,-17-11-10 0,-1 10-20 16,0 0 0-16,0 0-1 15,0 0 1-15</inkml:trace>
  <inkml:trace contextRef="#ctx0" brushRef="#br0" timeOffset="2209.1263">5274 3629 80 0,'0'0'37'0,"0"0"-3"15,-15-7 2-15,15 7-28 16,0 0-4-16,16 7 0 16,0-6-1-16,12 1 0 15,2-3 1-15,12 2-1 0,7-3 0 16,3-1-1-16,2-2 0 15,1 4 0-15,-4-1-1 16,-7 2-1-16,-4 0 0 16,-9 1 0-16,-9 2-1 15,-5 2-1-15,-8 2 0 16,-9-7-3-16,5 14-4 15,-16-16-24-15,11 15-5 16,0-13 1-16,-10 8-2 16</inkml:trace>
  <inkml:trace contextRef="#ctx0" brushRef="#br0" timeOffset="2682.1534">6382 3691 78 0,'17'-6'38'16,"-3"10"-3"-16,-14-4 3 16,31 1-29-16,-13-3-2 15,11 3-1-15,8-7-2 16,6 5 0-16,4-5-2 15,5 3 1-15,0-2-2 16,5 1 0-16,-5 0 0 16,-2 2-1-16,-10 2 0 15,-6 0 0-15,-8 1-1 16,-6-1-1-16,-5 3-3 15,-15-3-10-15,0 0-23 16,0 0 2-16,0 0-3 0,-10-7 1 16</inkml:trace>
  <inkml:trace contextRef="#ctx0" brushRef="#br0" timeOffset="3202.1831">8125 2742 49 0,'23'-39'28'0,"-5"3"3"16,2 9 1-16,-11 2-21 15,5 16-5-15,-14 9 0 16,0 13 1-16,-16 11 0 16,1 27 0-16,-12 10-2 15,-2 18 0-15,-8 18-2 0,-2 16 1 16,-9 11-2-16,-3 5 1 15,1 7-3-15,-6-1 1 16,-1-3-1-16,2-4-1 16,1-13-1-16,6-15-1 15,13-10-7-15,0-27-24 16,24-7-2-16,6-30 0 15,20-11-1-15</inkml:trace>
  <inkml:trace contextRef="#ctx0" brushRef="#br0" timeOffset="3683.2107">8601 3659 96 0,'25'5'37'16,"-7"-9"1"-16,11 12-3 15,-2-8-32-15,12 1 0 16,0-1-1-16,7-1-1 16,1 0-2-16,1-1-1 15,5 1-2-15,-4-9-6 16,14 14-15-16,-13-16-12 15,11 10 0-15,-9-10 0 16,5 12 1-16</inkml:trace>
  <inkml:trace contextRef="#ctx0" brushRef="#br0" timeOffset="4134.2365">9952 3713 91 0,'0'0'35'16,"-19"-1"1"-16,19 1-5 16,14 2-26-16,9-4-1 15,4-3-1-15,12 1 0 16,3-4-1-16,6 1 0 15,6-5-1-15,1 3 0 16,-1 0-2-16,-6-2-1 16,-1 7-1-16,-10-4-4 15,6 13-8-15,-19-8-21 0,5 12-1 16,-16-5 0-16,3 7 1 15</inkml:trace>
  <inkml:trace contextRef="#ctx0" brushRef="#br0" timeOffset="4582.2621">11096 3748 83 0,'0'0'38'0,"22"-8"-1"15,-12 0 1-15,14 8-32 16,-7-4-1-16,9 5-2 16,0-2 0-16,7 2-2 15,0-1 0-15,3 0-1 16,2 0 1-16,3-1-1 0,-4 0-1 15,1 0 0-15,-1 2-2 16,-8-4-3-16,5 13-16 16,-16-12-14-16,5 7-1 15,-23-5-1-15,20 4 1 16</inkml:trace>
  <inkml:trace contextRef="#ctx0" brushRef="#br0" timeOffset="5020.2871">12257 3771 90 0,'9'-6'38'0,"10"6"-1"15,-6-10 1-15,14 5-33 16,-1-1 0-16,5 3-2 0,0 1 0 15,2-1-2-15,-2 3 1 16,2 5-1-16,0-3-1 16,-2 0 0-16,-1 2 0 15,0-3-2-15,-1 0 0 16,-4-4-3-16,4 6-7 15,-15-12-24-15,6 8-2 16,-9-12 1-16,5 10-2 16</inkml:trace>
  <inkml:trace contextRef="#ctx0" brushRef="#br0" timeOffset="5989.3426">13290 3774 78 0,'-15'-4'36'15,"15"4"-1"-15,-19-2 1 16,19 2-27-16,0 0-3 15,20 7-2-15,-1-5 0 16,10 1-1-16,3-2-1 16,10 3 0-16,4-2 0 15,4 0-1-15,6-1 0 16,-1-1-1-16,2-1 0 15,-3-1-1-15,2-2 0 0,-5 0-2 16,-2 2-1-16,-10-9-5 16,7 15-21-16,-17-15-8 15,3 11 1-15,-13-8-1 16</inkml:trace>
  <inkml:trace contextRef="#ctx0" brushRef="#br0" timeOffset="6837.3911">14436 3157 69 0,'-21'4'35'16,"21"-4"-1"-16,-15 3 2 15,15-3-26-15,0 0-2 16,0 0-3-16,0 0-2 16,16-4 0-16,-2 0-1 0,4 3-1 15,2-1 0-15,3 2 0 16,3 1-2-16,-3 0 0 15,0 4-1-15,-3-5-4 16,3 12-9-16,-9-13-21 16,7 6 1-16,-6-10-3 15,5 7 2-15</inkml:trace>
  <inkml:trace contextRef="#ctx0" brushRef="#br0" timeOffset="7958.4552">15221 3733 23 0,'0'0'28'0,"0"0"1"16,0 0 2-16,0 0-11 16,-18-14-8-16,18 14-2 15,0 0-2-15,0 0 1 16,-13-4-3-16,13 4 0 15,0 0-1-15,0 0-1 16,-15 2 0-16,15-2 0 16,0 0-2-16,0 0 1 15,0 0-1-15,0 0-1 16,0 0 1-16,0 0-1 15,17 9 0-15,-2-5 0 16,6 1 0-16,9 1 1 16,6-3 0-16,9 2-1 15,7-3 1-15,6-1 0 0,7-4-1 16,6-1 1-16,0-2-1 15,0 0 0-15,-1-1 0 16,-5 2 0-16,-11 1 0 16,-6 0-1-16,-12 0 1 15,-10 4-1-15,-10 1 0 16,-16-1 0-16,0 0 0 15,0 10 0-15,0-10 0 16,-20 9-1-16,8-3-1 16,-1-2 0-16,13-4-4 15,-25 1-15-15,25-1-17 16,-11 0 0-16,11 0 0 15,0 0-1-15</inkml:trace>
  <inkml:trace contextRef="#ctx0" brushRef="#br0" timeOffset="8649.4947">16464 3162 86 0,'0'0'35'0,"0"0"0"15,11-9 1-15,8 5-30 16,1-3-2-16,8 5-1 15,5-5-1-15,7 1 0 16,1 1 0-16,1 2-1 16,-3 3 0-16,0 1-1 15,-9 2 1-15,-5-1-1 16,-6 0 0-16,-5 2 1 15,-14-4-1-15,12 2 0 0,-12-2-1 16,0 0-1-16,0 0-2 16,0 0-6-16,0 0-25 15,0 0-1-15,14 2-1 16,-14-2-1-16</inkml:trace>
  <inkml:trace contextRef="#ctx0" brushRef="#br0" timeOffset="9425.5391">17555 3692 60 0,'13'0'35'0,"-13"0"1"0,0 0-1 16,0 0-12-16,0 0-15 15,10-1-3-15,3 5 0 16,3-2-2-16,13-2 0 16,7-3-1-16,9 0 0 15,11-6 0-15,8 0-1 16,3-4 1-16,4 2-1 15,-2-2-1-15,-6 2 0 16,-9 0 1-16,-9 6-1 16,-9 1 0-16,-13 3 0 15,-9 3 0-15,-14-2-1 16,-4 11 1-16,-9-3-1 15,-2 4 0-15,-4-4-1 16,4 1-2-16,-1-2-1 0,10 6-5 16,-8-14-26-16,14 1-1 15,14-1 0-15,6-1-3 16</inkml:trace>
  <inkml:trace contextRef="#ctx0" brushRef="#br0" timeOffset="10306.5895">19123 3679 87 0,'0'0'37'15,"12"-5"1"-15,3 7-1 16,-4-5-31-16,14 3-3 16,3-1 0-16,9 1 0 15,5-2-1-15,5 4-1 16,4-1 0-16,4 0-1 15,-1 1 1-15,-2-1-1 0,-1 2 0 16,-2-2 0-16,-4 0-1 16,-5-2-1-16,-3 1 0 15,-8-4-3-15,-2 7-5 16,-14-14-25-16,6 11-3 15,-19 0 1-15,15-10-2 16</inkml:trace>
  <inkml:trace contextRef="#ctx0" brushRef="#br0" timeOffset="10937.6256">20671 3661 93 0,'0'0'38'16,"5"12"1"-16,-5-12-2 15,23 1-33-15,-4 0-2 16,10 1 0-16,4 1-1 16,10-1 0-16,7 0-1 15,8-1 0-15,3 1 0 0,1 0 0 16,-2-1 0-16,-4-1 0 15,-7 1 0-15,-8 0 0 16,-9 1-1-16,-10-2 0 16,-7 1-1-16,-15-1-1 15,0 0-2-15,0 0-2 16,0 0-8-16,-13-10-20 15,13 10-2-15,-26-4 0 16,16 5 1-16</inkml:trace>
  <inkml:trace contextRef="#ctx0" brushRef="#br0" timeOffset="11501.6578">21898 3695 90 0,'0'0'35'16,"-14"2"1"-16,14-2 1 15,0 0-32-15,20 2-2 16,8-7 0-16,8 2 0 16,4-1 0-16,12 0 0 15,4 1 0-15,-3 2 0 16,-1 1-1-16,-2 3 0 15,-7 2-1-15,-6 3-1 16,-8-1 1-16,-5 2-1 16,-4-2 0-16,-3 0-1 0,-1 1 1 15,-4-5-1-15,0 1-1 16,-12-4-2-16,24 0-1 15,-24 0-7-15,28-8-25 16,-20-4 0-16,4 10-1 16,-8-11 0-16</inkml:trace>
  <inkml:trace contextRef="#ctx0" brushRef="#br0" timeOffset="12164.6958">24041 2110 66 0,'0'0'35'0,"8"-12"-2"15,-8 12 0-15,-10 20-24 16,2 20-2-16,-14 13-3 16,-1 31 2-16,-16 21-1 0,-9 26-1 15,-18 13 1-15,-7 20 1 16,-16 6-1-16,-4 1 0 15,-4-11-2-15,7-11-1 16,7-21-1-16,17-15-2 16,18-17-3-16,9-28-13 15,33-8-20-15,6-25-3 16,20-5 1-16,3-25-2 15</inkml:trace>
  <inkml:trace contextRef="#ctx0" brushRef="#br0" timeOffset="15026.8595">1375 7048 12 0,'0'0'13'16,"0"0"-9"-16,0 10-12 15,0-10-5-15</inkml:trace>
  <inkml:trace contextRef="#ctx0" brushRef="#br0" timeOffset="16016.9161">1384 7165 75 0,'0'0'34'0,"-12"1"0"16,12-1-3-16,0 0-23 15,0 0-2-15,-3-11-1 16,3 11-1-16,18-8 0 16,0 2-1-16,6 1-1 15,5-2 0-15,12 0 1 16,5-6-2-16,14 4 1 15,7-6-1-15,6-2 0 16,6-3 1-16,2 0-2 16,0 0 1-16,-1 2-1 15,-4 2 1-15,-9 4-1 16,-7 5 0-16,-9 1 0 0,-8 6 0 15,-7 2 0-15,-6 3 0 16,-7-2 1-16,-7 2-1 16,-3-2 0-16,-13-3-1 15,14 5 0-15,-14-5-1 16,0 0-1-16,0 0-7 15,0 0-23-15,0 0-4 16,0 0 0-16,10-8 0 16</inkml:trace>
  <inkml:trace contextRef="#ctx0" brushRef="#br0" timeOffset="16621.9507">3733 6957 74 0,'-15'3'35'0,"-3"-3"0"15,6 8 1-15,-9-8-28 16,21 0-1-16,-10 12-2 15,10-12-1-15,17 6 0 16,6-5-1-16,7-3-1 16,13-1 1-16,9-1-1 15,11 1 0-15,5-4-1 16,3 3 0-16,0 0-1 0,-3 2 0 15,-4 2-1-15,-5 1-1 16,-7 5-1-16,-8-3-2 16,-1 7-3-16,-11-14-8 15,10 11-21-15,-12-9 0 16,6 3 0-16,-4-8 1 15</inkml:trace>
  <inkml:trace contextRef="#ctx0" brushRef="#br0" timeOffset="17076.9767">5543 6970 89 0,'0'0'37'0,"-17"-2"0"15,17 2 0-15,0 0-31 0,21 3-2 16,2-7-1-16,10 3-2 16,5-1 1-16,10 2 0 15,4-2-1-15,3 2 0 16,2 0 0-16,2 2-1 15,0-1 0-15,-2-1-1 16,1 3-2-16,-2-5 0 16,-2 6-3-16,-5-11-5 15,7 10-25-15,-12-12-1 16,5 7-1-16,-8-5 0 15</inkml:trace>
  <inkml:trace contextRef="#ctx0" brushRef="#br0" timeOffset="17580.0055">7468 6997 89 0,'0'0'37'15,"-9"1"0"-15,21-2 2 16,13-10-35-16,11 2 0 16,10-3-1-16,11-2 0 15,4 1-1-15,5 4 0 16,0-1 0-16,1 3-1 15,-8 4 0-15,-2-1-1 16,-7 5 0-16,-11 0 0 16,-2 3-1-16,-8-1-1 15,-4 3 0-15,-6 0-1 16,2 3-2-16,-9-6-3 0,16 10-15 15,-13-14-15-15,13 3 1 16,-1-10 0-16,12 2 1 16</inkml:trace>
  <inkml:trace contextRef="#ctx0" brushRef="#br0" timeOffset="18172.0394">9489 7040 87 0,'-16'-6'36'0,"16"6"1"15,-3-11 0-15,3 11-30 0,17-13-1 16,0 6-2-16,5 1 0 16,11 2 0-16,0-3-1 15,11 3 0-15,7 2-1 16,6 2 0-16,0 0-1 15,4 1 0-15,-2 0 0 16,1 3 0-16,-8-1-1 16,-5 2 1-16,-6-2-1 15,-10 0 0-15,-8-1 0 16,-6 1 0-16,-6-1-1 15,-11-2 1-15,10 0-1 16,-10 0 0-16,0 0-2 16,-8-12 0-16,8 12-4 0,-10-20-8 15,10 20-23 1,-5-17 0-16,5 17 0 0,0-18-1 15</inkml:trace>
  <inkml:trace contextRef="#ctx0" brushRef="#br0" timeOffset="18969.085">11272 6992 97 0,'0'0'36'16,"-11"4"2"-16,11-4-2 16,10 4-32-16,5-6 0 0,8-2-2 15,12-2 1-15,5-5-1 16,10-1 1-16,5 0-2 15,4-1 1-15,-2 2-1 16,-1 2 0-16,-5 3 0 16,-7 6-1-16,-7 1 1 15,-4 5-1-15,-9 0 0 16,-4 3 0-16,-5-1 0 15,-15-8-1-15,17 20 1 16,-17-20-1-16,10 14 0 16,-10-14-1-16,0 0-1 15,0 0-1-15,0 0-2 16,0 0-12-16,15-6-19 0,-12-7-1 15,-3 13 0 1,11-17 1-16</inkml:trace>
  <inkml:trace contextRef="#ctx0" brushRef="#br1" timeOffset="27399.5672">6717 2961 72 0,'0'0'33'0,"-18"18"0"15,-2-6 0-15,5 14-27 16,-8 4 0-16,5 13 0 16,-6 7 1-16,6 16 0 15,-6-1-2-15,9 6-1 16,-4-4-1-16,4-4 0 15,2-13 0-15,6-8-1 0,6-22 1 16,1-20-1-16,16-10 0 16,2-22 0-16,6-15 0 15,7-10-1-15,1-9 1 16,3-9-1-16,0-4 0 15,-2-1 0-15,1-1 0 16,0 5-2-16,-5 10 1 16,-4 8-1-16,-3 9 1 15,-3 11-1-15,-2 10 2 16,-2 17-2-16,0 12 1 15,-3 14 2-15,3 12-1 16,0 14 0-16,0 7-1 16,2 15 2-16,0 8-2 15,-4 10 1-15,-2 5-1 0,-3 1-1 16,-3-4-1-16,-2-6 0 15,1-4-2-15,-8-17-3 16,11-4-4-16,-14-25-26 16,13-7-2-16,-6-20 0 15,0 0 0-15</inkml:trace>
  <inkml:trace contextRef="#ctx0" brushRef="#br1" timeOffset="27550.5758">6806 3355 104 0,'-11'-15'36'16,"0"-7"1"-16,11 22-1 15,24-22-31-15,7 8-2 16,13 2-7-16,2-11-29 16,21 5-3-16,-4-9-2 0,5 7-1 15</inkml:trace>
  <inkml:trace contextRef="#ctx0" brushRef="#br1" timeOffset="27859.5935">6714 2625 110 0,'-15'-2'40'0,"18"13"1"15,-3-11-3-15,40-3-35 16,0 0-1-16,15-3-3 15,14 3-5-15,-8-12-29 16,22 10-3-16,-14-9-2 16,11 7-2-16</inkml:trace>
  <inkml:trace contextRef="#ctx0" brushRef="#br1" timeOffset="31141.7812">13627 3027 69 0,'5'-13'33'16,"-5"13"0"-16,0 0-1 15,-11 27-27-15,-3-3-2 16,-1 19 1-16,-8 7-1 16,-1 14 0-16,-4 5 0 15,-1 8 0-15,0-5 0 0,6-2-1 16,2-13 1-16,11-11 0 15,3-15 0-15,8-14-1 16,-1-17 1-16,24-14 0 16,-4-16-1-16,4-9 1 15,2-14-1-15,2-8 0 16,-1-10-1-16,0-2 1 15,0-3-1-15,-3 1 0 16,4 1 0-16,-4 4 0 16,-2 6-1-16,2 10 1 15,0 8-1-15,1 8 1 16,1 10-1-16,-1 10 0 15,3 14 0-15,-3 11 0 0,2 17 1 16,0 8-1-16,-6 16 1 16,-2 11-1-16,-5 12 0 15,-7 9 0-15,-6 5-1 16,-4 2 0-16,-2-4-1 15,-5-8-1-15,5-5-2 16,-5-24-11-16,13-2-22 16,-8-28 1-16,12-4-1 15,-7-12-2-15</inkml:trace>
  <inkml:trace contextRef="#ctx0" brushRef="#br1" timeOffset="31307.7907">13744 3231 109 0,'-24'-19'38'0,"24"19"1"15,-14-20-3-15,23 14-33 16,16 0-5-16,7-13-13 16,20 13-22-16,-4-15-2 15,7 9 0-15,-7-9-2 16</inkml:trace>
  <inkml:trace contextRef="#ctx0" brushRef="#br1" timeOffset="35191.0128">15482 3005 73 0,'0'-22'35'0,"1"12"-1"15,-2-3 1-15,1 13-25 16,0 0-7-16,0 0 0 15,0 0 1-15,-4 13 0 16,-1 9-1-16,-5 10 0 16,-5 8-1-16,-3 13 1 15,-7 6-2-15,-2 5 1 16,-2-2-1-16,3-3 0 15,3-9 0-15,4-9 0 16,7-11-1-16,8-13 1 16,4-17 0-16,13-3-1 0,2-20 1 15,6-10 0-15,2-13 0 16,1-9 0-16,2-11 0 15,2-7 0-15,1-10 0 16,4 2-1-16,0 3 0 16,-2 9-1-16,-1 11 0 15,-1 13 0-15,-2 13 0 16,-1 18 2-16,-3 20 0 15,-5 16-1-15,-4 14 2 16,0 10-1-16,-4 7 1 16,0 12-1-16,0 7 0 15,-2 7-1-15,-4 0-1 16,2-3 0-16,1 0 0 0,-3-6-2 15,3-6-4-15,-7-21-19 16,11 1-10-16,-13-25-1 16,9-4-1-16,-7-15-1 15</inkml:trace>
  <inkml:trace contextRef="#ctx0" brushRef="#br1" timeOffset="35351.0219">15537 3273 78 0,'-14'-20'39'16,"4"-6"-1"-16,22 12 0 15,5-19-11-15,12 8-28 16,20 1-7-16,2-15-27 16,18 7-3-16,-3-7 1 0,5 7-2 15</inkml:trace>
  <inkml:trace contextRef="#ctx0" brushRef="#br1" timeOffset="35703.0421">15459 2536 98 0,'-11'3'39'15,"11"-3"1"-15,8-9-1 16,13-6-36-16,21 0-1 15,11-1 1-15,17-1-1 16,6 2 0-16,9-2-1 16,-1 5-1-16,-2 1 0 15,-4 8-2-15,-10 1-2 16,-2 18-31-16,-24-15-4 15,-4 15-1-15,-19-12-1 16</inkml:trace>
  <inkml:trace contextRef="#ctx0" brushRef="#br1" timeOffset="42507.4313">7832 6108 62 0,'0'0'35'0,"0"0"-3"15,0 0 1-15,-6 14-19 16,-2 2-10-16,0 13 0 16,-4 4-1-16,3 10 0 15,-5 6-1-15,2 4 0 16,-3 4-1-16,3 1 2 15,-1 0-1-15,3-3 0 16,-1-3-1-16,2-7 1 16,1-6-1-16,-2-8 1 15,8-8-1-15,0-7 0 16,2-16 1-16,0 0-1 15,2-18 0-15,4-6 1 0,1-10-1 16,4-7-1-16,1-9 1 16,2-8-2-16,1-7 2 15,6-3-2-15,2-4 2 16,3 2-1-16,3 1 1 15,2 1-1-15,4 4-1 16,3 8 2-16,2 8-3 16,-1 14 3-16,0 10-2 15,-2 10 1-15,-7 16 1 16,-3 17-1-16,-8 14 3 15,-3 19-3-15,-6 16 3 16,-7 9-3-16,-4 11 2 16,-1 5 0-16,-4 1-3 15,1-7 3-15,2-4-3 0,0-12 1 16,6-9-4-16,-1-16-2 15,12-6-29-15,-9-20-3 16,4-6 0-16,-9-14-1 16</inkml:trace>
  <inkml:trace contextRef="#ctx0" brushRef="#br1" timeOffset="42674.4408">7929 6515 108 0,'0'0'38'16,"5"-17"1"-16,21 9-3 15,10-7-35-15,12-15-14 16,18 10-23-16,-4-6-2 0,4 4-1 16,-10-1-3-16</inkml:trace>
  <inkml:trace contextRef="#ctx0" brushRef="#br1" timeOffset="50729.9016">2510 9561 82 0,'14'-8'35'16,"-14"8"-2"-16,0 0 0 16,0 15-30-16,-8 15 0 15,-6 10 0-15,3 18-1 16,-4 12 0-16,-1 13 0 15,-2 4-1-15,1 7 0 16,-1-4-2-16,5-7-2 16,6-5-7-16,-8-19-22 0,13-11-3 15,-3-22 2 1,10-10-5-16</inkml:trace>
  <inkml:trace contextRef="#ctx0" brushRef="#br1" timeOffset="50955.9145">2151 9676 89 0,'-36'-36'36'16,"10"16"-1"-16,3-7 1 15,14 11-32-15,14-1-1 16,17-2-1-16,17-3-1 15,21-1 1-15,17-2-2 0,12-3-2 16,12 14-10-16,-6-4-23 16,2 17 0-16,-15 4-1 15,-8 16-2-15</inkml:trace>
  <inkml:trace contextRef="#ctx0" brushRef="#br1" timeOffset="51159.9262">2003 10492 98 0,'-51'44'36'0,"27"-4"1"15,20-23-1-15,28-17-35 16,26-2-3-16,26-16-3 0,33 6-24 15,5-17-7-15,17 2 0 16,0-7-4-16</inkml:trace>
  <inkml:trace contextRef="#ctx0" brushRef="#br1" timeOffset="51602.9515">5218 8288 81 0,'-17'65'37'16,"2"29"0"-16,7 42 0 15,-3 48-33-15,3 49 0 16,-2 53-1-16,-8 46 1 16,-11 78-1-16,-8-7 1 15,-5 21-3-15,2 11 1 16,1-8-3-16,7-11 1 15,10-22-1-15,12-25 0 0,10-75-1 16,14 0-2-16,4-45 1 16,4-39-1-16,6-40-3 15,-7-49-24-15,10-29-7 16,-10-49-2-16,6-31-1 15</inkml:trace>
  <inkml:trace contextRef="#ctx0" brushRef="#br1" timeOffset="59018.3756">1603 6241 66 0,'10'-20'32'16,"0"-1"1"-1,-3 10-1-15,-4-2-25 0,-3 13-3 16,0 0 1-16,0 0 0 15,0 0 0-15,-1 24 0 16,-8 6-1-16,-2 12 0 16,1 10-1-16,-2 14-1 15,-1 9 1-15,2 10 0 16,-3 0-1-16,4 4 1 15,-3-8-2-15,5-6 1 16,1-15-2-16,2-12 2 16,4-17-1-16,4-17-1 15,-3-14 1-15,19-25-1 16,-3-16 1-16,3-11-1 15,0-14 0-15,2-9 0 0,-2-8 1 16,-1-5-2-16,0 0 2 16,-4 2-2-16,-4 9 1 15,-1 5 0-15,-3 12 0 16,1 12 1-16,-4 10-1 15,2 16 0-15,-5 22 0 16,0 0 0-16,15 22 0 16,-7 12 1-16,2 7-1 15,3 6 1-15,8 1-1 16,6-2 1-16,4-6-1 15,10-10 1-15,3-18-1 16,10-13 1-16,5-17 0 16,2-16-1-16,1-11 2 15,2-7-1-15,-5-2 0 0,-7 2 1 16,-6 5-1-16,-11 12 1 15,-7 16-1-15,-10 27 1 16,-16 31-1-16,-8 26-1 16,-9 27 1-16,-8 21 1 15,-5 14-2-15,-2 8 0 16,3 2-2-16,4-19-3 15,18-7-19-15,-3-35-14 16,21-18-4-16,4-27 0 16,13-19-1-16</inkml:trace>
  <inkml:trace contextRef="#ctx0" brushRef="#br2" timeOffset="70057.007">4292 2954 60 0,'0'-12'32'15,"-2"0"-1"-15,-1-3 1 16,3 15-26-16,-4-11-2 0,4 11 1 15,0 0 0-15,-13 30 0 16,1-10-1-16,3 20-2 16,-5 7 0-16,0 14-1 15,-2 7 0-15,-3 10 0 16,2 3 1-16,-1 2-1 15,2-6 1-15,6-6-2 16,-1-15 2-16,7-14-2 16,3-18 3-16,1-24-2 15,15-5 0-15,0-23 1 16,-1-20-1-16,5-12 1 15,0-12-1-15,-1-7 1 16,0-6-1-16,-2 0 0 16,-2-2 0-16,-4 9 0 0,-3 8 0 15,1 15 0-15,-1 7-1 16,-2 11 0-16,1 11 1 15,-2 15 0-15,-4 11-1 16,19 23 1-16,-5 9-1 16,1 10 0-16,4 10 1 15,4 11-1-15,1 5 0 16,0 5 0-16,4-3 0 15,-1-9 0-15,-1-7 0 16,2-10 0-16,-2-13 1 16,0-16 0-16,1-17 0 15,-2-19 0-15,1-17 0 16,-2-12 0-16,0-13 0 15,0-8 0-15,-6-10-1 16,0-3-1-16,-3 1 1 0,-4 3-2 16,5 8-2-16,-8-2-6 15,11 20-26-15,-9-4-4 16,11 21 1-16,-6 0-2 15</inkml:trace>
  <inkml:trace contextRef="#ctx0" brushRef="#br2" timeOffset="72629.1541">11217 3036 51 0,'0'0'29'16,"0"-15"1"-16,0 15-1 15,-4-11-22-15,4 11-1 16,0 0 1-16,0 0-1 16,0 0 1-16,-10 10-2 15,6 12-1-15,-6 5-2 16,0 12 1-16,-8 9-3 15,1 9 2-15,-4 0-1 16,0 3 0-16,1-6 0 0,4-5 1 16,1-9-2-16,3-10 1 15,6-12 0-15,6-18 1 16,0 0-1-16,4-19 1 15,2-9-1-15,3-7 1 16,1-9 1-16,3-7-1 16,0-5-1-16,3-1 0 15,-1 1 0-15,3 1 0 16,-1 2 0-16,0 11-1 15,2 0 0-15,-1 13 1 16,1 6-1-16,-1 13 0 16,2 10 0-16,0 11 0 15,0 17 0-15,-1 9 1 16,1 17-1-16,0 12 1 0,-2 8-2 15,4 2 1-15,-2 0 1 16,3-1-2-16,0-10 2 16,3-11-1-16,1-16 1 15,4-16 0-15,1-22 0 16,0-14 1-16,2-21-1 15,-3-17 1-15,-1-11-1 16,-1-11 0-16,-3-5-2 16,-6-9-1-16,4 1-3 15,-14-5-27-15,9 18-5 16,-6-2-2-16,6 17 1 15</inkml:trace>
  <inkml:trace contextRef="#ctx0" brushRef="#br2" timeOffset="74300.2497">17658 2811 81 0,'0'0'35'0,"-5"-18"0"15,5 18-1-15,0 0-31 16,0 0-1-16,0 0 0 15,-10 24 1-15,3 2-1 16,0 13 0-16,-8 8 1 16,2 11-2-16,-8 10 1 15,-3 8-1-15,-4-1 0 16,2-4 0-16,-2-5-1 15,5-10 1-15,3-8 0 16,5-14-1-16,8-14 1 16,7-20-1-16,0 0 1 15,26-35-1-15,-4-7 1 16,5-13 0-16,1-9 0 0,5-9 0 15,-1-6 0-15,0-3 0 16,-3 6-2-16,-5 7 0 16,-2 10 0-16,-6 11 0 15,-3 12 0-15,-3 11 2 16,-10 25 0-16,15 0-1 15,-9 22 2-15,3 9 0 16,3 12 0-16,3 10-1 16,2 11 1-16,5 6-3 15,3 2 1-15,3-5-1 16,4-4 1-16,3-8 0 15,2-13 0-15,3-16 1 16,-1-20 0-16,0-18-1 16,-2-20 1-16,0-12 0 15,-7-12 0-15,-5-11-2 0,-5-8 0 16,-3-8-4-16,-1 3-2 15,-12-11-22-15,15 20-10 16,-13-3-2-16,12 18 0 16</inkml:trace>
  <inkml:trace contextRef="#ctx0" brushRef="#br3" timeOffset="81774.6772">579 2864 72 0,'8'-26'36'0,"2"14"-3"16,-7 0 2-16,7 13-27 15,-10-1-1-15,4 10-1 16,-4 1-1-16,4 14-1 16,-1 0-2-16,2 11 1 15,2 6-2-15,3 8 2 16,-3 10-2-16,2 12 1 15,-7 9-1-15,0 2-2 16,-2 2 1-16,-4 1 0 16,-1-5 0-16,-3-8-1 15,1-12-1-15,0-17-2 0,8-10-3 16,-1-34-25-16,0 0-4 15,26-29-1-15,2-10 0 16</inkml:trace>
  <inkml:trace contextRef="#ctx0" brushRef="#br3" timeOffset="82212.7023">1164 2679 88 0,'-24'-6'35'15,"5"20"0"-15,-11 3 0 16,-1 15-32-16,-9 10-1 16,1 10 2-16,-9 5-1 0,1 12 2 15,-2-3-2-15,2 8 2 16,3-8-2-16,9-3 1 15,6-14-2-15,10-9 0 16,14-10-1-16,7-8 0 16,14-13-1-16,10-10 0 15,5-5 0-15,5-2 1 16,3-2-1-16,1 1 0 15,-2 3 1-15,-1 6-1 16,-3 9 1-16,-7 8 0 16,0 8 0-16,-3 8 0 15,-1 6-1-15,2 2-1 16,-3 0 1-16,0-3-1 0,1-4 1 15,0-8-2-15,6-4-2 16,-6-17-6-16,11 3-26 16,-16-19-3-16,8 2 0 15,-12-15-1-15</inkml:trace>
  <inkml:trace contextRef="#ctx0" brushRef="#br3" timeOffset="83798.793">8966 2943 75 0,'2'-28'34'16,"-5"-1"0"-16,4 11 1 16,-5-2-30-16,4 8 0 15,-1 1-1-15,1 11 0 0,-1 24-1 16,-4 9 0-16,1 7-1 15,-1 18 0-15,-1 11-1 16,-1 14 0-16,-3 9-1 16,-1 0-3-16,7 4-3 15,-8-20-16-15,15 3-13 16,-5-26-1-16,13-12 0 15,-2-26 0-15</inkml:trace>
  <inkml:trace contextRef="#ctx0" brushRef="#br3" timeOffset="84149.8131">9472 2841 85 0,'-44'53'38'15,"-20"-1"-1"-15,4 14 2 16,-10-6-34-16,7 3 1 16,1-10-2-16,15-3 0 15,7-7-1-15,13-5-1 16,12-9 0-16,9-6-1 15,12-6 0-15,8-7 0 16,9-3-1-16,7-2 1 16,2-3 0-16,6 0 0 15,1 3-1-15,1 3 0 16,-4 6 0-16,-5 4 0 15,-2 9 0-15,-5 3-2 0,2 6-4 16,-12-11-27-16,15 12-5 16,-6-17-1-16,9 0-2 15</inkml:trace>
  <inkml:trace contextRef="#ctx0" brushRef="#br3" timeOffset="85752.9048">20726 2905 76 0,'-7'-24'38'0,"12"9"-3"16,-9-8 2-16,11 9-29 15,-6 1-3-15,-1 13-1 16,11 9 0-16,-3 17-1 15,-6 7-1-15,2 17 0 16,-6 8 0-16,-1 14-1 16,-2 5-1-16,-3-1-1 15,1-1 0-15,-2-4-2 16,9-1-7-16,-9-24-26 0,20-6 0 15,1-23-3-15,13-7 2 16</inkml:trace>
  <inkml:trace contextRef="#ctx0" brushRef="#br3" timeOffset="86096.9244">21332 2738 97 0,'-49'13'39'15,"-1"19"1"-15,-20-4-2 16,5 13-34-16,-13 1-1 16,7 3 0-16,8-2 0 0,8 1-1 15,14-6 0-15,15 0-1 16,13-2 1-16,18-3-1 15,17-4-1-15,13-5 1 16,10 0-1-16,8-1 0 16,6-3 0-16,0-3 1 15,-3 0-1-15,-5 0 0 16,-6 0 0-16,-11 4 0 15,-8 2-1-15,-6-2-2 16,-6 4-2-16,-14-25-29 16,16 30-5-16,-16-30-1 15,27 16-1-15</inkml:trace>
  <inkml:trace contextRef="#ctx0" brushRef="#br3" timeOffset="93276.3351">5939 2769 42 0,'4'-11'28'15,"5"0"3"-15,-13-2 0 16,4 13-23-16,-11-21 0 16,11 21 1-16,-27-16 0 15,13 19 0-15,-14-2-2 16,4 13-1-16,-11 1-1 15,4 17 1-15,-12 7-2 16,2 16 0-16,-7 9-1 16,0 14 0-16,0 5-1 15,4 6 0-15,3 0-1 16,10-6 0-16,11-11 0 15,15-8 0-15,15-20 0 16,17-15-1-16,16-23 1 0,13-17 0 16,10-16 0-16,6-8 0 15,0-8-1-15,-5-3 1 16,-6 3 1-16,-12 5-1 15,-13 10-1-15,-11 12 1 16,-12 15-1-16,-12 12 0 16,-5 10-1-16,-7 7 0 15,2 10-5-15,-11-9-29 16,19 13-2-16,-2-15-1 15,12 3-2-15</inkml:trace>
  <inkml:trace contextRef="#ctx0" brushRef="#br3" timeOffset="94803.4224">12879 2914 61 0,'10'-21'30'0,"-5"11"0"16,-5 10-2-16,14-19-24 16,-3 15 0-16,3-10 0 15,4 9 0-15,-4-8 2 16,1 8-1-16,-6-5 1 15,5 5 0-15,-13-5-1 0,-1 10 1 16,-6-17-2-16,-7 10 0 16,-9-1-1-16,-3 5 0 15,-9 2 0-15,0 2-1 16,-7 6 0-16,-1 7 0 15,-2 3 0-15,1 13-1 16,-3 5 1-16,2 8 0 16,2 10-1-16,3 9 0 15,2 3 0-15,7 6 0 16,9-1 0-16,8-2 0 15,11-5-1-15,8-5-1 16,11-7 1-16,12-7 0 16,9-11 0-16,7-8 0 15,4-12 0-15,3-7-1 0,4-12 2 16,-3-8 0-16,-1-9-1 15,-5-8 1-15,-5-6-1 16,-6 0 0-16,-8-1 1 16,-6 7 0-16,-6 5-1 15,-6 7 1-15,-10 19-1 16,0 0 1-16,-11 21-1 15,1 4-1-15,1 9-1 16,-1-12-12-16,20 13-23 16,-4-18-4-16,19-4 1 15,1-18-3-15</inkml:trace>
  <inkml:trace contextRef="#ctx0" brushRef="#br4" timeOffset="104753.9916">9979 6168 83 0,'0'0'35'16,"0"0"0"-16,0 0 0 15,0 0-30-15,0 0-1 16,0 0 1-16,0 0-1 15,-11 6 0-15,10 8-1 16,-5 8-1-16,1 4 0 0,-5 9 0 16,-1 5-1-16,-4 7 0 15,-3 8-1-15,-2-3 1 16,2-2 2-16,-1-5-2 15,4-6 1-15,4-5-1 16,6-8 2-16,2-5-2 16,11-7 3-16,6-5-3 15,8-3 0-15,5-4 0 16,10-2-1-16,4-1 1 15,3 2 0-15,2-1-1 16,-2 1 0-16,-1 4 1 16,-4 0-1-16,-3 4-1 15,-3 2 0-15,-4 4-4 16,-7-8-8-16,4 8-24 0,-4-10-2 15,4-2 0-15,-4-8-2 16</inkml:trace>
  <inkml:trace contextRef="#ctx0" brushRef="#br4" timeOffset="110995.3486">2779 2939 62 0,'0'0'33'0,"0"0"-2"0,-14-7 2 15,14 7-25-15,-19-9 0 16,19 9-1-16,-19-14-1 16,19 14-1-16,-25-15 0 15,12 12-1-15,-4-6-1 16,-1 9 1-16,-4 2-2 15,-5 12 0-15,-2 5-1 16,-3 10 1-16,-4 8-1 16,-1 13 1-16,1 9-2 15,2 9 2-15,6 7-2 16,11 0 0-16,8-2 2 15,12-3-2-15,17-9 0 16,16-13 0-16,15-17 1 0,10-16-1 16,11-21 0-16,9-13 1 15,4-22-2-15,-4-14 2 16,-7-11-1-16,-12-7 0 15,-12-7 0-15,-14-5 0 16,-17 3 0-16,-22 5 0 16,-14 9 1-16,-21 14-1 15,-12 16-1-15,-13 17-1 16,-6 25-4-16,-10 8-28 15,14 21-4-15,4-1 0 16,21 5-2-16</inkml:trace>
  <inkml:trace contextRef="#ctx0" brushRef="#br4" timeOffset="113985.5196">10438 2923 72 0,'-9'-8'34'16,"-10"-1"-1"-16,0 8 0 16,-7-2-29-16,1 8 0 15,-9 1 1-15,0 15-1 16,-6-2 0-16,0 16 0 15,-6 3 0-15,3 15 0 16,0 7-1-16,5 9 0 16,5 6-1-16,8 5 0 15,14-5-1-15,12-3-1 16,21-7 1-16,15-17-1 15,15-17 0-15,15-19 0 0,15-24-1 16,10-19 2-16,1-21-1 16,-5-16 1-16,-10-14-1 15,-7-6 2-15,-21-7-2 16,-18 2 0-16,-23 5-2 15,-23 6-3-15,-10 22-5 16,-25 8-25-16,-5 30-2 16,-14 13 0-16,2 23-3 15</inkml:trace>
  <inkml:trace contextRef="#ctx0" brushRef="#br4" timeOffset="122178.9882">3856 6218 92 0,'-5'-16'37'16,"5"16"0"-16,-10-18 0 16,10 18-33-16,-10 13-1 15,6 9-1-15,2 9 0 16,-2 14 0-16,0 10-1 15,-4 9 1-15,-2 11-1 16,1 5 1-16,-1 4-2 16,-2-10 0-16,6-4-4 15,0-20-6-15,14-5-25 16,-2-20-2-16,15-16 0 0,-2-25-1 15</inkml:trace>
  <inkml:trace contextRef="#ctx0" brushRef="#br4" timeOffset="122398.0008">3945 6182 105 0,'-17'-17'37'0,"17"17"1"15,0 0-2-15,0 0-33 16,18-15 0-16,15 3-2 15,10-3 0-15,9-4-1 16,7 0-2-16,1-4-2 0,4 13-6 16,-14-9-25-16,2 15-3 15,-17 0 1-15,-8 15-2 16</inkml:trace>
  <inkml:trace contextRef="#ctx0" brushRef="#br4" timeOffset="122593.0119">3983 6496 99 0,'-19'22'38'0,"19"-22"0"16,0 0-1-16,26-4-34 15,15-12 0-15,11-5-2 16,6-2-2-16,2 6-4 0,-10-7-28 15,2 17-4-15,-18 0 0 16,-8 18-1-16</inkml:trace>
  <inkml:trace contextRef="#ctx0" brushRef="#br4" timeOffset="122750.0209">3936 6943 116 0,'0'0'40'0,"37"-1"0"16,12-27-2-16,29-12-43 15,26-5-29-15,17-12-6 16,16-1 0-16,1-1-4 16</inkml:trace>
  <inkml:trace contextRef="#ctx0" brushRef="#br4" timeOffset="133128.6145">6069 6285 62 0,'4'-19'33'0,"-3"-2"0"16,3 9-2-16,-9-7-22 16,5 19-1-16,0-20-1 15,0 20-1-15,0 0-1 16,-2 27-1-16,0 0-1 15,4 12-1-15,-1 13 0 0,0 10 1 16,-2 6-1-16,0 8 1 16,-1 2-3-16,-2-2 2 15,-1-3-3-15,-1-10-1 16,3-4-3-16,-1-21-9 15,12 0-22-15,-4-21 0 16,10-7-2-16,-2-15 2 16</inkml:trace>
  <inkml:trace contextRef="#ctx0" brushRef="#br4" timeOffset="133501.6358">5711 6383 88 0,'-34'-7'36'16,"12"4"1"-16,1-8-1 15,21 11-31-15,-6-17 0 16,24 5-1-16,10-6-1 16,19-3 0-16,13-4-1 15,21-4-1-15,17-2 1 16,7 1-1-16,4 1-1 15,-2 5 1-15,-6 6-1 0,-12 8 0 16,-14 5 0-16,-20 6-1 16,-14 5-1-16,-14 1-1 15,-8 7-3-15,-19-14-6 16,17 16-25-16,-17-16 1 15,0 0-2-15,0 0-1 16</inkml:trace>
  <inkml:trace contextRef="#ctx0" brushRef="#br4" timeOffset="142871.1717">11761 6051 88 0,'0'0'35'0,"0"-23"2"0,0 23-3 15,-21-6-25-15,4 12-2 16,-17 2-2-16,-8 13 1 16,-14 7-2-16,-5 15-1 15,-8 1 0-15,4 5-1 16,5 1 0-16,12-2-1 15,19-4 0-15,22-8-1 16,25-9 0-16,25-9 0 16,24-7-1-16,15-4 1 15,7-2 0-15,3-2 0 16,-5 1 1-16,-14 2 0 15,-17 6 0-15,-22 11-1 16,-27 10 2-16,-31 7 1 0,-25 8-2 16,-18 3 2-16,-11 0-3 15,-3-4 1-15,9-4-6 16,4-26-21-16,33-2-12 15,19-23-3-15,31-10-1 16,23-19-1-16</inkml:trace>
  <inkml:trace contextRef="#ctx0" brushRef="#br5" timeOffset="171256.7953">1043 11985 61 0,'-19'-13'36'15,"19"13"-1"-15,-17-10 1 0,17 10-27 16,-13 1-2-16,10 10-1 15,-6 7-1-15,1 14-1 16,-6 9-1-16,-7 15-1 16,-2 5-2-16,-3 5 2 15,-1-2-2-15,4-4 1 16,1-11-1-16,6-9 0 15,6-17 0-15,10-23 0 16,0 0 1-16,7-17-1 16,5-14 0-16,3-9 0 15,0-7 1-15,1-3-1 16,2-3 1-16,-3 5-1 15,-1 4 1-15,-2 10 0 16,-3 8-1-16,-2 9 1 16,-7 17-1-16,0 0 1 0,0 0-1 15,5 21 1-15,-3-4-1 16,3 3 0-16,4-1 0 15,5 2 1-15,6-5-1 16,6-3 1-16,7-9-1 16,5-6 1-16,2-11 0 15,2-6 0-15,1-7-1 16,-2-2 0-16,-8-2 1 15,0 0-1-15,-14 5 0 16,0 8 0-16,-19 17 0 16,13-8 0-16,-16 24 0 15,-5 10 1-15,-1 10-3 16,-3 4 1-16,7 7-2 0,2-6-2 15,14 3-3-15,-2-17-8 16,21 2-21-16,-2-24-1 16,18 2 1-16,-4-18 0 15</inkml:trace>
  <inkml:trace contextRef="#ctx0" brushRef="#br5" timeOffset="171557.8125">1716 12222 56 0,'-18'9'35'15,"-5"1"-1"-15,8 13 1 16,-14-6-17-16,9 13-12 15,-2-1-2-15,8 1 0 16,3-3-1-16,2 0-1 16,5-5 0-16,4-5 1 0,0-6-2 15,0-11 1 1,13 4 0-16,-13-4-1 0,18-23 0 15,-10 5 0-15,-1-9 0 16,-1 1 0-16,-1-4-1 16,-5 0 0-16,0 2 1 15,-4 3-2-15,3 4 0 16,-1 1-1-16,9 8-2 15,-2-7-5-15,23 11-26 16,-7-12-2-16,15 8 0 16,-4-12-2-16</inkml:trace>
  <inkml:trace contextRef="#ctx0" brushRef="#br5" timeOffset="171773.8249">2203 11779 91 0,'-5'22'38'0,"1"11"-2"15,-16-1 2-15,4 16-37 16,-2 4 1-16,3 12-1 16,-1 3 0-16,2 1-1 15,3-3-1-15,0-6-2 16,8-2-8-16,-7-18-24 15,17 0-1-15,-3-21-3 16,7-1 2-16</inkml:trace>
  <inkml:trace contextRef="#ctx0" brushRef="#br5" timeOffset="172098.8435">2132 12242 83 0,'-7'-16'38'16,"7"16"-1"-16,3-20-1 15,6 5-32-15,4 2-2 16,8-2-1-16,11-5-3 15,7-10-1-15,13-3-2 16,1-12-3-16,10 5-3 16,-9-16-3-16,6 9 0 15,-15-8 5-15,-4 8 3 16,-12 4 7-16,-16 9 1 15,-4 15 6-15,-21 6 3 16,2 27 4-16,-23 9 0 16,8 27-4-16,-12 10-2 0,4 16-4 15,1 7-2-15,8 5-3 16,13-2-3-16,4-16-33 15,30-3-2-15,5-21-1 16,24-9-1-16</inkml:trace>
  <inkml:trace contextRef="#ctx0" brushRef="#br5" timeOffset="172750.8808">2101 14587 55 0,'0'0'37'16,"32"-20"-1"-16,29 11-1 16,33-4-32-16,28-3-1 15,45-8 3-15,42-1-2 16,47-12 1-16,85-1-1 15,-1-6 0-15,39-3 0 0,35 1-1 16,25-4 0 0,25 2 2-16,12-1-1 0,7 4 1 15,-35 5-1-15,31 2 0 16,-13 8 0-16,-29 8-1 15,-31 8-2-15,-46 12-1 16,-46 3-5-16,-43 18-34 16,-72-6 0-16,-47 12-2 15,-59-7 0-15</inkml:trace>
  <inkml:trace contextRef="#ctx0" brushRef="#br5" timeOffset="177905.1756">19221 2748 75 0,'-1'-13'35'16,"1"13"-3"-16,0 0 3 15,0 0-32-15,0 0 0 16,-9 21 1-16,1 6 0 15,1 15 1-15,-8 11-1 16,1 19 2-16,-3 7-2 16,4 9-2-16,6 2 0 0,9-5-1 15,14-9 2-15,15-9-2 16,15-16 1-16,18-14-1 15,15-16-1-15,13-13 1 16,4-16 0-16,-1-9 0 16,-2-10-1-16,-10-11 1 15,-9-14-1-15,-17-12 1 16,-15-2 0-16,-17-8-1 15,-18-2 0-15,-13-2-1 16,-11 7-1-16,-11 5-1 16,0 28-16-16,-3-3-19 15,10 18-1-15,6 2 0 16,15 21-2-16</inkml:trace>
  <inkml:trace contextRef="#ctx0" brushRef="#br5" timeOffset="178745.2236">22159 2704 74 0,'-2'-21'35'16,"-1"11"-3"-16,-11-4 3 15,3 20-29-15,-12 0 0 16,-1 14 0-16,-5 13 0 0,4 19-1 15,-5 10-1-15,9 21-1 16,1 6 0-16,11 10 0 16,9-2-1-16,13 1-1 15,10-13 1-15,9-11 0 16,12-20 0-16,12-18-1 15,7-22 2-15,8-19-1 16,10-23-1-16,6-17 1 16,-1-19-1-16,-5-12 0 15,-7-12 0-15,-15-10-1 16,-10-1-1-16,-15-4-2 15,-16 5 0-15,-16 6-6 16,7 24-27-16,-19 2-4 16,14 22 0-16,-4 8-3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26/09/2014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286633"/>
              </p:ext>
            </p:extLst>
          </p:nvPr>
        </p:nvGraphicFramePr>
        <p:xfrm>
          <a:off x="214283" y="6858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Mrs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Wati’s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cool method for research without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plagiarism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ensure you are honest with research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the upper COW that Mr H has brought here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find info and gather it for our projects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Review the due dates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our current HW and research project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stay on track for success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Wednesday the 1</a:t>
            </a:r>
            <a:r>
              <a:rPr lang="en-NZ" sz="10800" baseline="30000" dirty="0" smtClean="0">
                <a:solidFill>
                  <a:srgbClr val="FFFF00"/>
                </a:solidFill>
              </a:rPr>
              <a:t>st</a:t>
            </a:r>
            <a:r>
              <a:rPr lang="en-NZ" sz="10800" dirty="0" smtClean="0">
                <a:solidFill>
                  <a:srgbClr val="FFFF00"/>
                </a:solidFill>
              </a:rPr>
              <a:t> of October is Cara’s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1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smtClean="0">
                <a:solidFill>
                  <a:srgbClr val="FFFF00"/>
                </a:solidFill>
              </a:rPr>
              <a:t>Saturday the 4</a:t>
            </a:r>
            <a:r>
              <a:rPr lang="en-NZ" sz="10800" baseline="30000" smtClean="0">
                <a:solidFill>
                  <a:srgbClr val="FFFF00"/>
                </a:solidFill>
              </a:rPr>
              <a:t>th</a:t>
            </a:r>
            <a:r>
              <a:rPr lang="en-NZ" sz="10800" smtClean="0">
                <a:solidFill>
                  <a:srgbClr val="FFFF00"/>
                </a:solidFill>
              </a:rPr>
              <a:t> of </a:t>
            </a:r>
            <a:r>
              <a:rPr lang="en-NZ" sz="10800" dirty="0" smtClean="0">
                <a:solidFill>
                  <a:srgbClr val="FFFF00"/>
                </a:solidFill>
              </a:rPr>
              <a:t>October </a:t>
            </a:r>
            <a:r>
              <a:rPr lang="en-NZ" sz="10800" smtClean="0">
                <a:solidFill>
                  <a:srgbClr val="FFFF00"/>
                </a:solidFill>
              </a:rPr>
              <a:t>is </a:t>
            </a:r>
            <a:br>
              <a:rPr lang="en-NZ" sz="10800" smtClean="0">
                <a:solidFill>
                  <a:srgbClr val="FFFF00"/>
                </a:solidFill>
              </a:rPr>
            </a:br>
            <a:r>
              <a:rPr lang="en-NZ" sz="10800" smtClean="0">
                <a:solidFill>
                  <a:srgbClr val="FFFF00"/>
                </a:solidFill>
              </a:rPr>
              <a:t>Eva’s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5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7920" y="755280"/>
              <a:ext cx="8470080" cy="4496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600" y="743400"/>
                <a:ext cx="8495280" cy="451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1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8284</TotalTime>
  <Words>197</Words>
  <Application>Microsoft Office PowerPoint</Application>
  <PresentationFormat>On-screen Show (4:3)</PresentationFormat>
  <Paragraphs>33</Paragraphs>
  <Slides>5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506</cp:revision>
  <dcterms:created xsi:type="dcterms:W3CDTF">2006-08-16T00:00:00Z</dcterms:created>
  <dcterms:modified xsi:type="dcterms:W3CDTF">2014-09-25T23:16:44Z</dcterms:modified>
</cp:coreProperties>
</file>