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563" r:id="rId2"/>
    <p:sldId id="401" r:id="rId3"/>
    <p:sldId id="49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419026"/>
              </p:ext>
            </p:extLst>
          </p:nvPr>
        </p:nvGraphicFramePr>
        <p:xfrm>
          <a:off x="214283" y="6858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cool method for research without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plagiarism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ensure you are honest with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possible, begin researching.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find info and gather it for our projects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permits, set a due date for the research projects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8191</TotalTime>
  <Words>175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503</cp:revision>
  <dcterms:created xsi:type="dcterms:W3CDTF">2006-08-16T00:00:00Z</dcterms:created>
  <dcterms:modified xsi:type="dcterms:W3CDTF">2014-09-22T02:56:59Z</dcterms:modified>
</cp:coreProperties>
</file>