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563" r:id="rId2"/>
    <p:sldId id="401" r:id="rId3"/>
    <p:sldId id="525" r:id="rId4"/>
    <p:sldId id="526" r:id="rId5"/>
    <p:sldId id="490" r:id="rId6"/>
    <p:sldId id="564" r:id="rId7"/>
    <p:sldId id="565" r:id="rId8"/>
    <p:sldId id="566" r:id="rId9"/>
    <p:sldId id="567" r:id="rId10"/>
    <p:sldId id="568" r:id="rId11"/>
    <p:sldId id="569" r:id="rId12"/>
    <p:sldId id="570" r:id="rId13"/>
    <p:sldId id="571" r:id="rId14"/>
    <p:sldId id="572" r:id="rId15"/>
    <p:sldId id="573" r:id="rId16"/>
    <p:sldId id="574" r:id="rId17"/>
    <p:sldId id="575" r:id="rId18"/>
    <p:sldId id="576" r:id="rId19"/>
    <p:sldId id="577" r:id="rId20"/>
    <p:sldId id="578" r:id="rId21"/>
    <p:sldId id="579" r:id="rId22"/>
    <p:sldId id="580" r:id="rId23"/>
    <p:sldId id="581" r:id="rId24"/>
    <p:sldId id="582" r:id="rId25"/>
    <p:sldId id="583" r:id="rId26"/>
    <p:sldId id="584" r:id="rId27"/>
    <p:sldId id="585" r:id="rId28"/>
    <p:sldId id="586" r:id="rId29"/>
    <p:sldId id="587" r:id="rId30"/>
    <p:sldId id="588" r:id="rId31"/>
    <p:sldId id="589" r:id="rId32"/>
    <p:sldId id="590" r:id="rId33"/>
    <p:sldId id="591" r:id="rId34"/>
    <p:sldId id="592" r:id="rId35"/>
    <p:sldId id="593" r:id="rId36"/>
    <p:sldId id="594" r:id="rId37"/>
    <p:sldId id="595" r:id="rId38"/>
    <p:sldId id="596" r:id="rId39"/>
    <p:sldId id="597" r:id="rId40"/>
    <p:sldId id="5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038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emf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8.emf"/><Relationship Id="rId21" Type="http://schemas.openxmlformats.org/officeDocument/2006/relationships/image" Target="../media/image19.emf"/><Relationship Id="rId34" Type="http://schemas.openxmlformats.org/officeDocument/2006/relationships/customXml" Target="../ink/ink17.xml"/><Relationship Id="rId42" Type="http://schemas.openxmlformats.org/officeDocument/2006/relationships/customXml" Target="../ink/ink21.xml"/><Relationship Id="rId47" Type="http://schemas.openxmlformats.org/officeDocument/2006/relationships/image" Target="../media/image32.emf"/><Relationship Id="rId50" Type="http://schemas.openxmlformats.org/officeDocument/2006/relationships/customXml" Target="../ink/ink25.xml"/><Relationship Id="rId55" Type="http://schemas.openxmlformats.org/officeDocument/2006/relationships/image" Target="../media/image36.emf"/><Relationship Id="rId63" Type="http://schemas.openxmlformats.org/officeDocument/2006/relationships/image" Target="../media/image41.emf"/><Relationship Id="rId68" Type="http://schemas.openxmlformats.org/officeDocument/2006/relationships/customXml" Target="../ink/ink34.xml"/><Relationship Id="rId76" Type="http://schemas.openxmlformats.org/officeDocument/2006/relationships/customXml" Target="../ink/ink38.xml"/><Relationship Id="rId84" Type="http://schemas.openxmlformats.org/officeDocument/2006/relationships/customXml" Target="../ink/ink42.xml"/><Relationship Id="rId89" Type="http://schemas.openxmlformats.org/officeDocument/2006/relationships/image" Target="../media/image54.emf"/><Relationship Id="rId7" Type="http://schemas.openxmlformats.org/officeDocument/2006/relationships/image" Target="../media/image12.emf"/><Relationship Id="rId71" Type="http://schemas.openxmlformats.org/officeDocument/2006/relationships/image" Target="../media/image45.emf"/><Relationship Id="rId92" Type="http://schemas.openxmlformats.org/officeDocument/2006/relationships/customXml" Target="../ink/ink46.xml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29" Type="http://schemas.openxmlformats.org/officeDocument/2006/relationships/image" Target="../media/image23.emf"/><Relationship Id="rId11" Type="http://schemas.openxmlformats.org/officeDocument/2006/relationships/image" Target="../media/image14.emf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7.emf"/><Relationship Id="rId40" Type="http://schemas.openxmlformats.org/officeDocument/2006/relationships/customXml" Target="../ink/ink20.xml"/><Relationship Id="rId45" Type="http://schemas.openxmlformats.org/officeDocument/2006/relationships/image" Target="../media/image31.emf"/><Relationship Id="rId53" Type="http://schemas.openxmlformats.org/officeDocument/2006/relationships/image" Target="../media/image35.emf"/><Relationship Id="rId58" Type="http://schemas.openxmlformats.org/officeDocument/2006/relationships/customXml" Target="../ink/ink29.xml"/><Relationship Id="rId66" Type="http://schemas.openxmlformats.org/officeDocument/2006/relationships/customXml" Target="../ink/ink33.xml"/><Relationship Id="rId74" Type="http://schemas.openxmlformats.org/officeDocument/2006/relationships/customXml" Target="../ink/ink37.xml"/><Relationship Id="rId79" Type="http://schemas.openxmlformats.org/officeDocument/2006/relationships/image" Target="../media/image49.emf"/><Relationship Id="rId87" Type="http://schemas.openxmlformats.org/officeDocument/2006/relationships/image" Target="../media/image53.emf"/><Relationship Id="rId5" Type="http://schemas.openxmlformats.org/officeDocument/2006/relationships/image" Target="../media/image11.emf"/><Relationship Id="rId61" Type="http://schemas.openxmlformats.org/officeDocument/2006/relationships/image" Target="../media/image39.emf"/><Relationship Id="rId82" Type="http://schemas.openxmlformats.org/officeDocument/2006/relationships/customXml" Target="../ink/ink41.xml"/><Relationship Id="rId90" Type="http://schemas.openxmlformats.org/officeDocument/2006/relationships/customXml" Target="../ink/ink45.xml"/><Relationship Id="rId95" Type="http://schemas.openxmlformats.org/officeDocument/2006/relationships/image" Target="../media/image57.emf"/><Relationship Id="rId19" Type="http://schemas.openxmlformats.org/officeDocument/2006/relationships/image" Target="../media/image18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22.emf"/><Relationship Id="rId30" Type="http://schemas.openxmlformats.org/officeDocument/2006/relationships/customXml" Target="../ink/ink15.xml"/><Relationship Id="rId35" Type="http://schemas.openxmlformats.org/officeDocument/2006/relationships/image" Target="../media/image26.emf"/><Relationship Id="rId43" Type="http://schemas.openxmlformats.org/officeDocument/2006/relationships/image" Target="../media/image30.emf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64" Type="http://schemas.openxmlformats.org/officeDocument/2006/relationships/customXml" Target="../ink/ink32.xml"/><Relationship Id="rId69" Type="http://schemas.openxmlformats.org/officeDocument/2006/relationships/image" Target="../media/image44.emf"/><Relationship Id="rId77" Type="http://schemas.openxmlformats.org/officeDocument/2006/relationships/image" Target="../media/image48.emf"/><Relationship Id="rId8" Type="http://schemas.openxmlformats.org/officeDocument/2006/relationships/customXml" Target="../ink/ink4.xml"/><Relationship Id="rId51" Type="http://schemas.openxmlformats.org/officeDocument/2006/relationships/image" Target="../media/image34.emf"/><Relationship Id="rId72" Type="http://schemas.openxmlformats.org/officeDocument/2006/relationships/customXml" Target="../ink/ink36.xml"/><Relationship Id="rId80" Type="http://schemas.openxmlformats.org/officeDocument/2006/relationships/customXml" Target="../ink/ink40.xml"/><Relationship Id="rId85" Type="http://schemas.openxmlformats.org/officeDocument/2006/relationships/image" Target="../media/image52.emf"/><Relationship Id="rId93" Type="http://schemas.openxmlformats.org/officeDocument/2006/relationships/image" Target="../media/image56.emf"/><Relationship Id="rId3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image" Target="../media/image17.emf"/><Relationship Id="rId25" Type="http://schemas.openxmlformats.org/officeDocument/2006/relationships/image" Target="../media/image21.emf"/><Relationship Id="rId33" Type="http://schemas.openxmlformats.org/officeDocument/2006/relationships/image" Target="../media/image25.emf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38.emf"/><Relationship Id="rId67" Type="http://schemas.openxmlformats.org/officeDocument/2006/relationships/image" Target="../media/image43.emf"/><Relationship Id="rId20" Type="http://schemas.openxmlformats.org/officeDocument/2006/relationships/customXml" Target="../ink/ink10.xml"/><Relationship Id="rId41" Type="http://schemas.openxmlformats.org/officeDocument/2006/relationships/image" Target="../media/image29.emf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47.emf"/><Relationship Id="rId83" Type="http://schemas.openxmlformats.org/officeDocument/2006/relationships/image" Target="../media/image51.emf"/><Relationship Id="rId88" Type="http://schemas.openxmlformats.org/officeDocument/2006/relationships/customXml" Target="../ink/ink44.xml"/><Relationship Id="rId91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16.emf"/><Relationship Id="rId23" Type="http://schemas.openxmlformats.org/officeDocument/2006/relationships/image" Target="../media/image20.emf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33.emf"/><Relationship Id="rId57" Type="http://schemas.openxmlformats.org/officeDocument/2006/relationships/image" Target="../media/image37.emf"/><Relationship Id="rId10" Type="http://schemas.openxmlformats.org/officeDocument/2006/relationships/customXml" Target="../ink/ink5.xml"/><Relationship Id="rId31" Type="http://schemas.openxmlformats.org/officeDocument/2006/relationships/image" Target="../media/image24.emf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42.emf"/><Relationship Id="rId73" Type="http://schemas.openxmlformats.org/officeDocument/2006/relationships/image" Target="../media/image46.emf"/><Relationship Id="rId78" Type="http://schemas.openxmlformats.org/officeDocument/2006/relationships/customXml" Target="../ink/ink39.xml"/><Relationship Id="rId81" Type="http://schemas.openxmlformats.org/officeDocument/2006/relationships/image" Target="../media/image50.emf"/><Relationship Id="rId86" Type="http://schemas.openxmlformats.org/officeDocument/2006/relationships/customXml" Target="../ink/ink43.xml"/><Relationship Id="rId94" Type="http://schemas.openxmlformats.org/officeDocument/2006/relationships/customXml" Target="../ink/ink47.xml"/><Relationship Id="rId4" Type="http://schemas.openxmlformats.org/officeDocument/2006/relationships/customXml" Target="../ink/ink2.xml"/><Relationship Id="rId9" Type="http://schemas.openxmlformats.org/officeDocument/2006/relationships/image" Target="../media/image1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/>
          </p:nvPr>
        </p:nvGraphicFramePr>
        <p:xfrm>
          <a:off x="214283" y="685801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Dissect a pluck from a sheep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real one looks like.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research skills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second set of skills we will need.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 from Science to first aid:</a:t>
                      </a:r>
                      <a:r>
                        <a:rPr lang="en-NZ" sz="1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a heart attack actually is, what causes it and how to help</a:t>
                      </a:r>
                      <a:endParaRPr lang="en-NZ" sz="1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knowledge for helping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diffusion</a:t>
                      </a:r>
                      <a:r>
                        <a:rPr lang="en-NZ" sz="1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examine how capillaries use it to keep us alive</a:t>
                      </a:r>
                      <a:endParaRPr lang="en-NZ" sz="1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 (again) and how capillaries use it to deliver and pick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</a:t>
                      </a:r>
                      <a:r>
                        <a:rPr lang="en-NZ" sz="1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conflicting use of the word “respiration”</a:t>
                      </a:r>
                      <a:endParaRPr lang="en-NZ" sz="1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respiratory and respiration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7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3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3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5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8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9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8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257839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0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46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6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2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4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0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0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9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4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0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3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28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23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4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49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7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7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2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7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8124</TotalTime>
  <Words>252</Words>
  <Application>Microsoft Office PowerPoint</Application>
  <PresentationFormat>On-screen Show (4:3)</PresentationFormat>
  <Paragraphs>37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497</cp:revision>
  <dcterms:created xsi:type="dcterms:W3CDTF">2006-08-16T00:00:00Z</dcterms:created>
  <dcterms:modified xsi:type="dcterms:W3CDTF">2014-09-18T03:04:35Z</dcterms:modified>
</cp:coreProperties>
</file>