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notesSlides/notesSlide2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75" r:id="rId2"/>
    <p:sldId id="401" r:id="rId3"/>
    <p:sldId id="525" r:id="rId4"/>
    <p:sldId id="526" r:id="rId5"/>
    <p:sldId id="49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30.088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9423 7960 18 0,'0'0'25'0,"12"-10"2"16,-12 10 0-16,0 0-14 15,0 0-1-15,0 0-2 16,0 0-1-16,0 0 0 15,-22-3-1-15,22 3-2 16,-28 12 1-16,18-4-1 16,-8-4-2-16,7 2-1 15,-2-1-1-15,13-5-1 16,-16 8-1-16,16-8 1 15,0 0-1-15,0 0 0 16,0 0 0-16,0 0-1 16,-8 13-2-16,8-13-29 15,0 0 0-15,3-11-2 0,-3 11-1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31.892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8836 7889 51 0,'0'0'30'0,"0"0"2"15,-10-1-2-15,10 1-20 16,0 0-5-16,-11-4 0 15,11 4-2-15,0 0 1 16,-16-6-2-16,16 6 1 16,-12 1 0-16,12-1-1 15,-15 5 1-15,15-5-1 16,-16 6 1-16,16-6-1 15,-17 4 0-15,17-4 1 16,-19 2-1-16,19-2 0 16,-17 0 0-16,6 0-1 15,1-2 1-15,-4 2-1 16,-5 2 0-16,0 0-1 15,-4 1 1-15,-4 1-1 16,-2-2 0-16,-1 0 0 16,-3 0 0-16,5-2 1 0,-5-2-1 15,4 0 0-15,2-2 1 16,2-1-1-16,1-1 1 15,2-1 0-15,2 0-1 16,-2 2 1-16,5-2-1 16,-1 0 0-16,0 1 1 15,1 1-1-15,2 1 0 16,-1 0 0-16,2 1 0 15,0-1 0-15,0 1 0 16,-1-1 1-16,4 2-1 16,-1-1 0-16,-2 0 0 15,3 0 0-15,-2 1 1 0,1 0-1 16,1 0 0-16,-3 2 0 15,1-2 0-15,-1 3 0 16,-3-2 0-16,-2 1 0 16,-1-1 0-16,-2 1 1 15,-5-3-1-15,-1 2 0 16,-4-1 0-16,-1 0 0 15,-2-2 0-15,-2 2 0 16,-1-3 0-16,-4 3 0 16,3-2 0-16,-3 1 0 15,2 2-1-15,-3-1 1 16,-1 0 0-16,2 0 0 15,-1 0-1-15,2-2 1 16,0-1 0-16,1-1 0 16,3-2 1-16,2 0-1 0,-2-3 0 15,3 0 0-15,1-1 1 16,2-1-1-16,1 3 0 15,1-1 0-15,0-1 0 16,2 2 0-16,-1-1 0 16,3 2 0-16,1-1 0 15,-1 0 0-15,0 0 0 16,4 1 0-16,-1-4 0 15,5 4 0-15,0-3 1 16,-2 0-1-16,1 0-1 16,-1-2-1-16,3 6-6 15,-13-7-23-15,13 10-6 16,-9-9-1-16,11 6-1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35.989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7445 7610 47 0,'0'0'30'15,"-12"-4"1"-15,12 4-4 16,-13-4-18-16,3-3-1 15,10 7-1-15,-19-8 0 16,19 8 0-16,-20-12-1 16,20 12-2-16,-21-13 0 0,21 13-1 15,-20-16-1-15,10 9 0 16,-1-1-1-16,11 8 1 15,-21-16-1-15,21 16 0 16,-23-11 1-16,13 7 0 16,-4-2-1-16,0 3 1 15,-5-1-1-15,4 0 1 16,-4-1-1-16,-1 1 0 15,-1-2 0-15,-1 1 0 16,-2 2-1-16,1-3 0 16,-3 1 1-16,3-2-1 15,2 3 1-15,-1-1-1 0,-1-2 1 16,3 0 0-16,3-1-1 15,-2-1 0-15,4-4 0 16,-2 3 1-16,1-3-2 16,-3 1 2-16,2-2-1 15,-5 0 0-15,2-1 0 16,-2 0 1-16,1 1 0 15,-2-2-1-15,-1 1 0 16,2-2 0-16,-4-2 0 16,3 0 0-16,2-2 0 15,-2-1 0-15,2-1 0 16,0-2 0-16,2-2 0 15,1-1 1-15,-1 4-1 16,0-1 0-16,1 1 1 16,-1-1-1-16,-1 2 0 0,3 1 0 15,-2 3 0-15,3-1 0 16,-1 1 0-16,3-2 0 15,0 2 1-15,1 1-1 16,3 2 0-16,-1-2 0 16,3 2 0-16,2 1 0 15,1 0 0-15,1 0 0 16,1 1 0-16,0-1 0 15,1 3-1-15,2-1 1 16,0-3 0-16,2 3-2 16,1-2 2-16,0 0-1 15,0-1 1-15,3-1-1 16,1 1 1-16,2 1-1 15,0 1 1-15,-1-1 0 0,2 2 0 16,0 1 0-16,-1 0 0 16,-2 0 0-16,2 1 0 15,-4-1 0-15,2 1 0 16,-2-3 0-16,0 1 1 15,1-3-1-15,-1 0 0 16,-1 0 0-16,3-4 0 16,-2 2 0-16,1-1 1 15,-4 0-1-15,2 3 0 16,-1 0 0-16,-1-3 0 15,-1 4 0-15,-1-1 0 16,-1-1 0-16,1 1 1 16,-3-2-1-16,1-1 0 15,0 0 0-15,0 1 0 0,-2-2 0 16,2 2 0-16,1-1 0 15,-1 1 0-15,-2-1 1 16,2 4-3-16,-2-1 3 16,0 2-4-16,-2 0 4 15,1-2-3-15,-2 6 1 16,-1-4-1-16,0 3 2 15,0-2 0-15,-1 0-2 16,2 2 2-16,-2 1-2 16,9 10 2-16,-14-20 0 15,14 20 0-15,-12-14 0 16,12 14 0-16,-13-9 0 15,13 9 0-15,-14-8 0 0,14 8 0 16,-12-7 1-16,12 7-1 16,-15-8 0-16,15 8 0 15,-15-10 0-15,15 10 0 16,-16-10 0-16,16 10 0 15,-18-8 1-15,7 3-1 16,0 3 0-16,0-1 0 16,1-1 0-16,-3 2 0 15,-1-2 0-15,3 1 0 16,-3-1 0-16,-2 1 0 15,1-1 0-15,0 2 0 16,-3 0 0-16,3 1 0 16,0 1 0-16,-2 0 0 15,2 0 0-15,0 1 0 0,-2 0 0 16,2-1 0-16,1 1 0 15,1-1 0-15,-1 1 0 16,0 0 0-16,-2 2 0 16,-1-1 0-16,0 3-1 15,-2 0 1-15,-1 4 0 16,-1 0 0-16,0 0 0 15,0 1 0-15,2 1 0 16,1-2 0-16,3-1 0 16,-1-1 0-16,4-1 0 15,2-2 0-15,10-4 1 16,-17 7-1-16,17-7 0 15,-15 4 0-15,15-4 0 16,-16 3 0-16,6-1 0 16,-2 2 0-16,-2 1 0 0,-1 0 0 15,0 6 0-15,1-4-1 16,-6 4 1-16,7 1 0 15,-1-3 2-15,0 1-2 16,3 0 1-16,11-10-1 16,-18 11 1-16,18-11-1 15,-15 10 1-15,15-10 2 16,-18 11-4-16,18-11 3 15,-19 11-2-15,9-3 2 16,-1 2-2-16,-2 1 2 16,-2 0-2-16,1 2 0 15,0 0 0-15,0 0 0 16,0 1 0-16,2-2-1 15,-1 1 1-15,4 0 0 0,-1-3 0 16,1 2 0-16,2-2 0 16,-2 3 0-16,3-2 0 15,-3 2 0-15,2 1 0 16,0 1 0-16,-2 1 0 15,1 1 0-15,-3 2 0 16,4-3-1-16,-3 1 1 16,2 0 0-16,-2-1 0 15,0-1 0-15,2-1 0 16,0-1 0-16,0-2 0 15,2 2 0-15,-1 0 0 16,1-2 0-16,0 1 0 16,2-2-1-16,-2 3 1 15,0 0 0-15,-1-2 0 0,1 2 0 16,-2 1 0-16,1 0 0 15,-2-2 0-15,0 2 0 16,-2 1 0-16,0 1 0 16,0 0 0-16,0 0 0 15,-2 2 0-15,3 0 0 16,-3 0 1-16,2-2-1 15,2 0 2-15,-1 1-1 16,3-4 0-16,-5 3 0 16,5-3 1-16,-1-1-1 15,0 1-1-15,0 0 0 16,-2 1 1-16,0-3-1 15,1 1 0-15,-3-1 0 16,1 2-1-16,0-1 1 16,1 0 0-16,-2 2 0 0,2 0 0 15,1 0 0-15,-2-3 0 16,1 3 0-16,1 1 0 15,-1 1-1-15,-1 0 1 16,0 3 0-16,1-1 0 16,-2 2 0-16,1 0 0 15,-1 2 0-15,2 0 0 16,-1-2 0-16,0-3 0 15,4-1-1-15,-3-2 1 16,4-2 0-16,6-12 0 16,-9 17 0-16,9-17 0 15,0 0-1-15,0 0 1 0,11-16 0 16,0 1 0-16,2-7 0 15,2-2 0-15,4-6 1 16,-1-3-1-16,3-3 1 16,0-3-1-16,1-1 0 15,2-3 0-15,4-2-1 16,1-2 1-16,4-4-1 15,-1 2 0-15,0-1 0 16,-1 2 0-16,0 5 0 16,-7 5-1-16,-4 6 3 15,-6 8-2-15,-2 3 1 16,-5 6 0-16,-7 15 0 15,10-14 0-15,-10 14 0 16,0 0 0-16,0 0 0 16,0 0 0-16,4-10 0 0,-4 10 0 15,0 0 1-15,0 0-1 16,0 0 0-16,-11 2 0 15,11-2 0-15,-17 13-1 16,6-3 1-16,-3 3 0 16,-2 4 0-16,1 1-1 15,-5 3 1-15,2 1 0 16,-5 5 0-16,3-1 0 15,-4 3-1-15,0 0 3 16,2 0-1-16,0 1 0 16,0-3 0-16,2 0 1 15,3-2-2-15,3-4 2 16,1 0-1-16,4-3-2 15,2 1 1-15,3 1 0 0,-1 0 0 16,0 0 0-16,1 2-1 16,-1 2 2-16,-2 2-2 15,-2 1 2-15,-4 4-2 16,1-3 1-16,-1 2 0 15,-2-3 0-15,1 1 0 16,-1-4 0-16,4 2 0 16,-2-5 0-16,3 0 0 15,3-1 0-15,-1 1-1 16,3-1 1-16,-1 1 0 15,2 0-1-15,-1-2 1 16,1 0 0-16,0-1 0 16,-1 0 0-16,1-1 1 15,-1-2-1-15,-2 0 0 16,3-1 0-16,-3 0 1 0,1-2-1 15,1 1 0-15,-3 1 0 16,2-4 0-16,2 2 0 16,4-12 0-16,-6 16 0 15,6-16 0-15,-5 11 0 16,5-11-1-16,-3 11 1 15,3-11 0-15,-5 12 0 16,5-12 0-16,-10 19 0 16,5-8 0-16,-1 2 0 15,-2 1 0-15,-1 1 0 16,0 1 0-16,-1 0 0 15,0-1 0-15,1 0 0 16,-2 1 0-16,3-3 0 0,-1 1 0 16,1 0 0-16,0 1 0 15,0-1 0-15,-2 2-1 16,1 0 1-16,0 2 0 15,0-2 0-15,-1 2 0 16,1-3 0-16,0 1 0 16,3 0-1-16,-1-1 1 15,1 1 0-15,3 3 0 16,0 0 0-16,1 0-1 15,0 1 1-15,3 0 0 16,1-2-1-16,2-4 1 16,3-3 0-16,-7-11 0 15,21 11-1-15,-6-9 1 16,2-3 0-16,0-2 0 0,3 3 0 15,-1 0 0-15,-2 0 0 16,-1 0 0-16,-1 1 0 16,-1 4-1-16,0-7 2 15,1 2-2-15,0-4 1 16,1-1 0-16,3-1 0 15,1 1 0-15,-1-2 0 16,2 0 0-16,0 0 0 16,0 6 0-16,0-1-1 15,-2 0 2-15,2 2-2 16,-1 0 1-16,1-1 0 15,0 0 0-15,1-2 0 16,5-1 0-16,1 1 0 16,1-2 0-16,2 0 0 0,0 0 0 15,1 2 0-15,2 1 0 16,-5 1 0-16,-2 1 0 15,-3 1 0-15,-4 1 0 16,-2 2 0-16,-2-1 0 16,0 0 0-16,-3-1 0 15,3-1 0-15,-2-1 0 16,5-1 0-16,-1-1 0 15,2-1-1-15,1-1 1 16,0 0 0-16,1 1 0 16,-3-1 0-16,0 0 0 15,-4 0 0-15,-2 3-1 16,-13 1-2-16,19 1-4 15,-19-1-11-15,15-8-16 0,-15 8-2 16,19-18-1-16,-9-4 0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37.256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5405 8072 57 0,'-13'6'32'15,"0"3"-1"-15,-2 1-1 16,-2-5-25-16,9 5 0 15,-5-7-3-15,13-3 1 16,-12 8-1-16,12-8 1 16,0 0-2-16,7-16 1 15,0 3 0-15,7-1 0 16,-1-5-1-16,2-1 2 15,4-4-2-15,-1 3 1 0,-2-3-1 16,7 1 0-16,-3-4 0 16,-1 1 0-16,3-3 1 15,-1 0-2-15,-2 1 1 16,0 2 0-16,-2-2 0 15,-2 6-1-15,-2 4 1 16,-3 3-1-16,-5 4 1 16,-5 11-1-16,9-13 0 15,-9 13 0-15,0 0 0 16,11-6 0-16,-11 6 1 15,11-8-1-15,-11 8 0 16,17-12 0-16,-6 3 1 16,1 1-1-16,-1-3 1 0,2 3-1 15,1 1 0 1,-2 2 0-16,-1-1 1 0,1 1-1 15,0 0 0-15,0-1 0 16,0 0 0-16,2-2 1 16,-1-2-1-16,1 0 0 15,1 0 0-15,-1 0 1 16,0 0-1-16,-1 1 1 15,1 1-1-15,-4 1 0 16,-10 7 1-16,19-9-1 16,-19 9 0-16,16-6 0 15,-16 6 0-15,16-2 0 16,-16 2 0-16,18-2 0 15,-18 2 0-15,18-3 0 0,-18 3 0 16,19-4 0-16,-8 1 1 16,1 1-1-16,-3 1 0 15,4 0 0-15,-3 1 0 16,1 0 0-16,0 1-1 15,0 1 1-15,-1 0 0 16,1 1 0-16,-2-2 0 16,-9-1 0-16,21 2 0 15,-10-2 0-15,2-1 0 16,1 0 0-16,-3-1 0 15,3 0 0-15,0 2 0 16,1 2 0-16,-1 1 0 16,0 3 0-16,-3 0 0 15,0 2 0-15,1-1 0 16,-3 1 0-16,4-4 0 0,1-1-2 15,5-3 0-15,1-8-6 16,16-1-25-16,-6-7 1 16,8 0-3-16,-5-5-1 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40.19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6718 7452 51 0,'-16'-8'31'15,"-1"-4"2"-15,-2 3-2 0,0-11-21 16,4 8-2-16,-6-10-1 15,6 7-2-15,-6-5-2 16,5 4 0-16,-2-3-1 16,2 4 1-16,-4 0-1 15,-1 9 0-15,-5 0 0 16,-4 3 0-16,-10 3 0 15,-4 5 0-15,-4 0 0 16,-3 3-1-16,-3 1 1 16,0-1-1-16,2-2 0 15,4 0 0-15,4-2 0 16,5 1 0-16,9-4 0 15,3 0 0-15,11-3-1 0,16 2 1 16,-9-12-1-16,18 1 0 16,12-7 0-16,10-3-1 15,7-6 1-15,5-3 0 16,6-5 0-16,-2 3 0 15,-2 1 0-15,-3 2 0 16,-8 6 1-16,-10 4-1 16,-10 5 0-16,-14 14 0 15,0 0 0-15,-29 4 0 16,-3 15 0-16,-11 3 0 15,-5 9 0-15,-9 3 0 16,0 4 0-16,1 4 0 16,5-7 0-16,5-3 0 15,11-7 0-15,8-8 0 16,14-7 0-16,13-10 0 0,17-14-1 15,11-10 1-15,7-7 0 16,11-8 0-16,2-4 0 16,4-6 0-16,-2 2 0 15,-2 1 0-15,-10 3 1 16,-10 7-1-16,-10 6 1 15,-13 9-1-15,-14 6 0 16,-13 11 0-16,-9 6 0 16,-10 12 0-16,-7 8 0 15,-6 7 0-15,-3 10 0 16,-2 5 0-16,1 3 0 15,5-3 0-15,5 0-1 16,9-6 1-16,12-8-1 16,12-8 1-16,15-22-1 0,14 7 1 15,15-23 0-15,13-17-1 16,15-9 2-16,9-14-2 15,7-9 2-15,4-8-1 16,3-3 0-16,-6 0-1 16,-3 2 1-16,-12 7-1 15,-13 7 1-15,-12 13-1 16,-21 9 1-16,-19 16-1 15,-18 13 1-15,-16 13-1 16,-12 17 1-16,-15 14 1 16,-8 12 0-16,-4 10 0 15,-3 9 0-15,7 0 1 16,5 1-2-16,13-8 2 0,14-6-2 15,16-13 0-15,18-12 0 16,9-28 0-16,33 1 0 16,9-30-1-16,16-15 1 15,11-16 0-15,11-14 0 16,3-10-2-16,-1-3 2 15,-3-3-1-15,-12 0 1 16,-13 8-1-16,-19 6 1 16,-16 10-1-16,-22 13 2 15,-21 15-1-15,-13 16 0 16,-14 16 0-16,-8 25 0 15,-13 14-1-15,-6 23 1 16,-7 14-1-16,-5 18 1 16,-5 12 2-16,0 8-2 0,3 2 1 15,10-9 0 1,16-9 0-16,14-13 0 0,21-18 0 15,26-24-1-15,27-26 0 16,24-28 0-16,17-26-1 16,18-19 0-16,9-21 1 15,4-14-1-15,2-6 0 16,-7-9 1-16,-12 1-2 15,-16 1 2-15,-13 12-1 16,-24 11 1-16,-16 16-1 16,-21 17 1-16,-17 20 0 15,-18 22 0-15,-15 25 0 16,-17 28-1-16,-12 22 2 15,-13 23-1-15,-4 19 2 16,-3 16 0-16,2 11 0 0,9 4-1 16,11-3 2-16,19-6-2 15,19-14 0-15,20-17 0 16,18-16-1-16,17-25-2 15,18-26 1-15,16-26 0 16,12-24 0-16,11-25 0 16,13-23 0-16,8-17 1 15,1-17-2-15,1-9 2 16,-9-4-2-16,-8-10 2 15,-15 5-2-15,-14 6 2 16,-20 12-1-16,-18 15 1 16,-15 19-1-16,-19 25 1 15,-15 27-1-15,-13 39 0 16,-15 29 1-16,-11 32 1 0,-11 27 1 15,-8 23-2-15,-1 18 2 16,1 13-1-16,8 0 2 16,13-9-3-16,14-8 2 15,21-18-2-15,20-21 0 16,20-26-1-16,19-25 1 15,25-30 0-15,11-29-1 16,14-26 1-16,9-27-1 16,10-21 0-16,3-19 1 15,1-9-1-15,-2-9 0 16,-13 0 1-16,-9 4 0 15,-12 9-1-15,-16 15 1 16,-20 21-1-16,-13 19 1 16,-20 25 0-16,-17 25-1 0,-13 25 1 15,-10 24 0-15,-10 21 1 16,-8 21-1-16,-1 10 2 15,-3 9-2-15,4-1 1 16,11-3-1-16,9-11 0 16,13-13 0-16,18-19 0 15,17-20 0-15,21-20 0 16,19-28 0-16,23-24 0 15,14-21 0-15,15-20 0 16,11-11 0-16,7-8 0 16,0-3 0-16,-5 4 0 15,-10 12 0-15,-16 13-1 16,-18 13 1-16,-16 20-1 15,-21 14 0-15,-9 11 1 16,-32 27-1-16,-10 10 1 0,-13 10-1 16,-11 10 1-16,-10 8 1 15,-5 3 1-15,1 4-1 16,4-6 0-16,10-4 0 15,10-10 0-15,17-7 1 16,16-12-2-16,22-11 0 16,19-14 0-16,17-11-1 15,18-11 1-15,11-8-1 16,10-8 1-16,6-10-1 15,4-3-1-15,0-3 0 16,-2-1 0-16,-7 3 1 16,-10 6-1-16,-10 5 1 15,-16 9 0-15,-15 13 1 16,-24 11 0-16,0 0 1 0,-22 30 0 15,-13 0-1-15,-11 9 1 16,-2 8 0-16,-8 5 0 16,4 1 0-16,3-2 0 15,9-6 0-15,10-7-1 16,9-8 0-16,15-15 0 15,6-15 1-15,34-14-1 16,5-16-1-16,13-7 2 16,14-9-1-16,6-4-1 15,3 0 1-15,-3 1 0 16,-6 8 0-16,-9 10 0 15,-11 6 0-15,-13 12 0 16,-16 8 0-16,-17 5 1 0,-9 15 0 16,-16 6 0-16,-9 5-1 15,-11 4 1-15,-4 6 1 16,-4 0-1-16,2 1 0 15,3-7-1-15,10-4 1 16,10-7-1-16,16-10 0 16,12-9 1-16,22-18-2 15,13-5 0-15,9-5-1 16,8-1-4-16,-4-10-18 15,5 13-11-15,-11-6-2 16,-3 12-2-16,-16 1 0 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04.492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10489 16390 22 0,'-16'-11'24'15,"16"11"-16"-15,0 0 0 0,-12-5 0 16,12 5-1-16,0 0 2 15,-8 18-3-15,8-18 1 16,-10 24-2-16,-2-3 0 16,5 12-2-16,-7 5 2 15,4 16 0-15,-10-1 0 16,7 12 0-16,-6-5-1 15,8 7 1-15,-4-13-1 16,13-6-1-16,2-21-1 16,9-9-1-16,6-18 0 15,8-13 0-15,6-15 0 16,6-11-1-16,1-15 1 15,1 1-1-15,-4-1 1 16,-8-1-2-16,-6 7 2 0,-10 8-1 16,-13 8 0-16,-7 13 0 15,-10 12 0-15,-7 10 0 16,-3 9 0-16,-5 10 0 15,1 5 1-15,4 7-1 16,2 5 0-16,5 5 1 16,6 3 0-16,7 5-1 15,1 6 1-15,9 1-1 16,1 1 0-16,6 0 2 15,1-1-2-15,3-1 2 16,3-2-2-16,1-7 1 16,1-13 0-16,1-6 0 15,1-11 0-15,-4-12-1 16,1-10 0-16,0-11-1 0,-3-12 1 15,-4-7-1-15,-3-1 1 16,-3-3-1-16,-5-1 1 16,-1 4-1-16,-5 7 1 15,-3 2 0-15,-2 10 0 16,-2 7 0-16,-1 8 0 15,1 8 0-15,-2 9 0 16,3 10 1-16,2 12-1 16,-1 11 2-16,3 5-2 15,3 5 3-15,0 5-2 16,4 2 1-16,5 1-1 15,4-6 0-15,-4-62-1 16,11 57 0-16,-11-57 0 0,19 45 0 16,8-12 0-16,2-12 0 15,2-16 0-15,-1-11-1 16,0-14 1-16,-3-10 1 15,-8-6-2-15,-11-1 1 16,-9 0 1-16,-7 9-2 16,-6 3 1-16,-4 13 0 15,-5 7 0-15,-2 10 0 16,2 9 0-16,-1 9 1 15,5 8-1-15,0 3 1 16,19-34-1-16,0 0 1 16,-17 68-2-16,17-68 2 15,-4 53 0-15,4-53-2 16,2 62 2-16,-2-62-1 15,9 58 2-15,-9-58-3 0,19 43 3 16,-19-43-3-16,0 0 1 16,43 47 1-16,-43-47-1 15,0 0 1-15,48 20-3 16,-48-20 2-16,0 0-1 15,0 0 1-15,54-19-1 16,-54 19 1-16,0 0 0 16,0 0 0-16,0 0 1 15,17-41 0-15,-17 41 0 16,0 0-1-16,0 0 1 15,0 0 0-15,-49 44-1 16,49-44-2-16,-27 53 2 16,27-53 1-16,-28 62-1 15,28-62 0-15,-15 61 0 0,15-61 0 16,-5 56 1-16,5-56 0 15,0 0-1-15,20 51 0 16,-20-51 0-16,0 0-1 16,47 5 1-16,-47-5-2 15,0 0 2-15,59-39 0 16,-59 39 0-16,35-41-2 15,-35 41 2-15,21-42 1 16,-21 42 0-16,0 0 0 16,0 0 0-16,1-42-2 15,-1 42 2-15,0 0-1 16,0 0 0-16,-56 50-2 15,56-50 1-15,-37 60 0 16,37-60 1-16,-38 74 1 0,38-74-1 16,-30 78 1-16,30-78 0 15,-15 70 1-15,15-70-2 16,-2 51 2-16,2-51 0 15,0 0-2-15,0 0 1 16,0 0 0-16,0 0 0 16,51-18-2-16,-51 18 1 15,19-45-1-15,-19 45 1 16,15-51 0-16,-15 51-1 15,5-46 1-15,-5 46-1 16,0 0 3-16,0 0-2 16,0 0-1-16,0 0 1 15,-57-11-2-15,57 11 2 0,-34 48 0 16,34-48-1-1,-35 57-2-15,35-57 3 0,-32 63 1 16,32-63-1-16,-22 55 3 16,22-55-3-16,-12 50 1 15,12-50 0-15,0 0 2 16,3 47-3-16,-3-47 1 15,0 0-1-15,0 0 0 16,0 0 1-16,0 0-1 16,0 0 1-16,48-51-1 15,-48 51 1-15,0 0-1 16,7-46-1-16,-7 46 1 15,0 0 0-15,0 0-1 16,0 0 0-16,0 0 0 0,-55-33-1 16,55 33 1-1,0 0 1-15,-54 48-1 0,54-48-1 16,-36 47 0-16,36-47 1 15,-33 52 3-15,33-52-3 16,-24 46 2-16,24-46-1 16,0 0 1-16,-9 45-1 15,9-45 2-15,0 0-1 16,0 0 0-16,0 0 0 15,0 0 0-15,59-46 0 16,-59 46-1-16,28-52 2 16,-28 52-2-16,22-53 0 15,-22 53 0-15,10-45 1 16,-10 45-1-16,0 0 0 15,0 0-1-15,0 0 1 0,0 0-1 16,-49-29 1-16,49 29-2 16,0 0 1-16,-54 53-1 15,54-53 0-15,-37 52 1 16,37-52 0-16,-31 56 0 15,31-56 1-15,-20 46 0 16,20-46 1-16,0 0 0 16,0 0 0-16,0 0 1 15,0 0-1-15,0 0 0 16,46 3 0-16,-46-3 1 15,32-47-2-15,-32 47 1 16,27-61-2-16,-27 61 1 16,18-65 0-16,-18 65 0 15,2-55 0-15,-2 55-1 0,-15-44 0 16,15 44 1-16,0 0-1 15,-56-19 0-15,56 19-1 16,-54 15 1-16,54-15 0 16,-61 35 1-16,61-35 0 15,-61 44-1-15,61-44 2 16,-51 54-2-16,51-54 2 15,-36 59-3-15,36-59 2 16,-19 53 0-16,19-53-1 16,-5 42 2-16,5-42-1 15,0 0 0-15,0 0 1 16,0 0 2-16,0 0-3 15,59-3 1-15,-59 3 0 16,0 0-1-16,32-61 1 0,-32 61 0 16,6-54-1-16,-6 54-1 15,-6-54 2-15,6 54-2 16,-27-49 1-16,27 49-1 15,0 0 0-15,-68-45 1 16,68 45-2-16,-61 3 2 16,61-3-1-16,-67 29 0 15,67-29 0-15,-66 47 0 16,66-47 0-16,-56 54 0 15,56-54 3-15,-38 47-2 16,38-47 0-16,0 0 1 16,0 0 1-16,-12 41-1 15,12-41 1-15,0 0-2 16,0 0 1-16,56-56 0 15,-56 56-1-15,38-61 0 0,-38 61 0 16,29-71 1-16,-29 71-2 16,12-69 1-16,-12 69-1 15,-12-53-2-15,12 53 1 16,0 0 0-16,-64-26 0 15,64 26 0-15,-73 23 1 16,73-23 0-16,-90 51 0 16,90-51 0-16,-85 63 0 15,85-63 1-15,-71 64 0 16,71-64 1-16,-47 61-1 15,47-61-1-15,-21 45 2 16,21-45 0-16,0 0 2 16,0 0-2-16,0 0 1 15,59 2-1-15,-59-2 0 0,53-49 1 16,-53 49-1-16,52-64 0 15,-52 64-2-15,36-69-1 16,-36 69 0-16,14-67 0 16,-14 67 1-16,-13-56 0 15,13 56 0-15,-33-42-2 16,33 42 2-16,-55-18 1 15,55 18 0-15,-66 4 0 16,66-4-1-16,-67 26 0 16,67-26 0-16,-56 32 2 15,56-32-1-15,0 0 0 16,-53 51 0-16,53-51 0 15,0 0 0-15,0 0 0 0,0 0 1 16,0 0-1-16,0 0 0 16,61 0-2-16,-61 0 3 15,0 0 0-15,58-61-1 16,-58 61-1-16,26-50 2 15,-26 50-1-15,3-45 0 16,-3 45 1-16,0 0-1 16,-40-44 0-16,40 44-1 15,-53-3 2-15,53 3-1 16,-69 20 0-16,69-20 0 15,-72 38 0-15,72-38 0 16,-62 48-1-16,62-48 2 16,-47 45-1-16,47-45 0 15,0 0 0-15,-27 44 0 0,27-44 0 16,0 0 0-16,0 0 1 15,0 0-1-15,61-29 0 16,-61 29 0-16,37-45-1 16,-37 45 2-16,27-60-3 15,-27 60 3-15,7-64-1 16,-7 64 0-16,-16-58-1 15,16 58 0-15,-38-44 2 16,38 44-2-16,-55-26 1 16,55 26-1-16,-65-7-1 15,65 7 1-15,-61 11 0 16,61-11 1-16,-51 17 0 15,51-17 1-15,0 0-1 16,0 0 1-16,0 0 1 0,-32 43-1 16,32-43 0-16,0 0 0 15,0 0-1-15,66-8 0 16,-66 8 1-16,0 0-2 15,58-42 1-15,-58 42 1 16,0 0-1-16,35-56 0 16,-35 56 0-16,-5-41 0 15,5 41-1-15,0 0 2 16,-45-52-3-16,45 52 0 15,-54-26 0-15,54 26-1 16,-58-16 2-16,58 16 1 16,-57-4 0-16,57 4-1 15,0 0 0-15,-61 10 3 16,61-10-3-16,0 0 2 15,0 0-2-15,0 0 1 0,0 0 1 16,0 0 1-16,0 0 0 16,0 0-3-16,54 38 4 15,-54-38-1-15,0 0 0 16,49-7-3-16,-49 7 0 15,0 0-1-15,18-19 0 16,-21 0 1-16,-13-4 1 16,-13 0-3-16,-10 3 3 15,-6-2-1-15,2 5 1 16,2 4 0-16,12 5 0 15,9 1 0-15,4 4 0 16,16 3-1-16,0 0 1 16,0 0 0-16,0 0 0 0,10 12-1 15,2-6 1-15,-12-6 0 16,18 8 0-16,-18-8 0 15,0 0 0-15,0 0 1 16,48 17-1-16,-19-11 0 16,3-5 0-16,3-2 1 15,1-2 0-15,2-1 0 16,-3 0 1-16,1-3-3 15,-10 0 2-15,3 0 0 16,-3 3 1-16,-4 2-2 16,-2 0 0-16,-2-1 0 15,2 0 0-15,-2-2 0 16,2 0 0-16,2-2 0 15,2 0 0-15,0-2 0 0,5-1 0 16,-2 0 0 0,3 2 0-16,2 0 0 0,-3 2 0 15,-2 5 0-15,-3 2 0 16,-1 1 0-16,-3 3 0 15,-4 2 0-15,-2-2 0 16,-3 1 0-16,1 0 0 16,1-3 1-16,-2-6-1 15,4 3 0-15,0-2 0 16,0-3 0-16,4 6 0 15,1-4 1-15,0 3 0 16,0 1 0-16,0 6-1 16,-5-3 1-16,2 4 0 15,-3-4-1-15,0 0 1 0,-2 0-1 16,-12-4 0-16,18 4 0 15,-9-4 0-15,-9 0 1 16,20-3-1-16,-9 1 0 16,0 1 0-16,0 1 0 15,0 1 0-15,2 1 0 16,-3 5 0-16,-10-7 1 15,19 11-1-15,-19-11 0 16,17 14 0-16,-17-14 0 16,16 12 0-16,-16-12 0 15,19 5 0-15,-9-5 0 16,2 1 1-16,1 0-1 15,1 0 0-15,0 2 0 16,1-5 0-16,1 2 1 16,-2 3-1-16,0-4 0 0,-2 1 0 15,-1-3 0-15,0 1 0 16,0-4 0-16,-1 4 0 15,2-3 1-15,-1-2-1 16,0 5 0-16,3-4 0 16,1 1 0-16,-1-4 0 15,3 3 0-15,-1 0 0 16,0-2 0-16,0 2 0 15,-1-1 0-15,0-2 0 16,-3 2 0-16,-1 1 0 16,-11 6 0-16,19-21 0 15,-9 10 0-15,-1-5 0 16,-2-2 0-16,3-2-1 15,-1 1 2-15,1-4-2 0,0 6 1 16,4 1 0-16,-1 1 1 16,-1 3-1-16,0 3 0 15,-12 9 0-15,15-8 1 16,-15 8-1-16,11-6 0 15,-11 6 0-15,0 0 0 16,-15-3 0-16,15 3 0 16,-16-3 0-16,16 3-1 15,-14-3 1-15,14 3 0 16,0 0 0-16,0 0 0 15,16 0 0-15,-7 2 0 16,2-1 0-16,1 2 0 16,-12-3 1-16,19 5-1 15,-19-5 0-15,0 0 0 0,10 6 0 16,-10-6 0-16,0 0 0 15,0 0 0-15,0 0 0 16,13-14 0-16,-13 14 0 16,0 0 0-16,16-10 0 15,-16 10 0-15,0 0 0 16,11-5 0-16,-11 5 0 15,0 0 0-15,0 0 1 16,-15 5-1-16,0 0 0 16,-6 3 0-16,-6 3 0 15,-4 5 0-15,-5 4 0 16,-8 5-1-16,-5 9 2 15,-6 4-1-15,55-38 0 16,-63 47 0-16,63-47 1 16,-69 59 0-16,69-59-1 0,-78 67 2 15,78-67-3-15,-80 71 2 16,80-71-2-16,-78 54 3 15,78-54-4-15,-69 54 0 16,69-54 2-16,-65 43-1 16,65-43 1-16,-56 40 0 15,56-40 0-15,0 0-1 16,-65 38 1-16,65-38 0 15,0 0-1-15,0 0 2 16,-59 22-1-16,59-22 0 16,0 0 0-16,0 0 0 15,-52 11 2-15,52-11-2 0,0 0 1 16,0 0-1-16,-52 17 0 15,52-17 0-15,0 0 0 16,0 0-1-16,0 0 1 16,0 0 1-16,0 0-1 15,0 0 1-15,72-16 0 16,-72 16 0-16,71-23-1 15,-71 23 1-15,90-23 0 16,-38 10-1-16,1 1 0 16,2 0 0-16,-1-2 1 15,3 3-2-15,-4-2 2 16,1 2-1-16,-1 0 0 15,-2 2-1-15,-1 0 0 16,-50 9 0-16,87-13 1 16,-87 13 0-16,77-10 0 0,-77 10-1 15,63-10 1-15,-63 10 0 16,48-5 1-16,-48 5 0 15,0 0 0-15,48 1-1 16,-48-1 0-16,0 0 1 16,0 0 0-16,0 0 0 15,-20 59-1-15,20-59 0 16,-35 47-1-16,35-47 2 15,-48 59-1-15,48-59 0 16,-47 61 0-16,47-61 0 16,-40 53 1-16,40-53-2 15,0 0 0-15,-35 41 1 16,35-41 0-16,0 0 0 15,0 0-1-15,0 0 1 0,44-41-1 16,-44 41 2-16,38-46 0 16,-38 46-1-16,42-54 2 15,-42 54-2-15,41-58 1 16,-41 58-1-16,31-51 1 15,-31 51-1-15,0 0-2 16,0 0 2-16,22-42-2 16,-22 42 2-16,0 0 0 15,0 0 1-15,0 0-1 16,-46 19-1-16,46-19 2 15,0 0-1-15,0 0 2 16,0 0-2-16,-26-15 0 16,30-9-2-16,7-14 2 15,4-8-1-15,12-17 1 0,-3-7-1 16,4 1-1-16,-12 7 0 15,-2 11 2-15,-9 5 0 16,-2 9 0-16,-5 3 0 16,-4 10-1-16,-2 2 2 15,-1 6-2-15,-1 2 1 16,0 2 0-16,10 12 0 15,-17-16 0-15,17 16 0 16,-12-10 0-16,12 10 0 16,0 0 0-16,-11-12 0 15,11 12 0-15,0 0 0 16,-16-7 0-16,16 7 0 15,-15-7 0-15,15 7 0 0,-15-8 0 16,4 2-1 0,0 0 0-16,1-2 0 0,-1 1 0 15,11 7 1-15,-16-9-1 16,16 9 0-16,-15-12 0 15,15 12 1-15,0 0 0 16,-14-11 1-16,14 11-1 16,-10-9 0-16,10 9 0 15,-13-12 0-15,13 12 0 16,-14-11 0-16,14 11 0 15,-11-14 0-15,11 14 0 16,-14-12 0-16,14 12 0 16,-11-9 0-16,11 9 0 15,0 0 0-15,-12-13 0 0,12 13 0 16,0 0 0-16,-11-16 1 15,11 16-1-15,-8-16 0 16,8 16 0-16,-5-24 0 16,4 8 0-16,1 1 0 15,-1 0 0-15,1 1 0 16,-1 0 0-16,0 0 0 15,0 3 0-15,1 11 0 16,-7-14 0-16,7 14 1 16,-11-13-1-16,11 13 0 15,-14-14 0-15,14 14 0 16,-15-18 0-16,15 18 0 15,-12-19 0-15,12 19 0 16,-13-18 0-16,13 18 1 16,-13-16-1-16,13 16 0 0,-15-12 0 15,15 12 0-15,-16-9 0 16,5 7 0-16,0 1 1 15,-2-1-1-15,-2 1 0 16,1 0 0-16,-1 0 0 16,-1 0 0-16,1 0 0 15,0-3 0-15,1 2 0 16,0-3 1-16,3 2-1 15,0-2 0-15,11 5 0 16,-16-11 0-16,16 11 0 16,-11-14 0-16,11 14 0 15,-7-19 0-15,3 9 0 16,-1-2 0-16,0 0 0 15,2-4 0-15,-3-2 0 0,-1 2 0 16,0 1 0-16,0-3 0 16,1 2 0-16,0-3 1 15,0 3-1-15,2 2 0 16,1-2 0-16,-2 2 0 15,1 0 1-15,0-1-1 16,1 2 0-16,-2-1 0 16,-1 1 0-16,0 0 0 15,2-2 0-15,-4 3 0 16,2-3 0-16,1 1-1 15,-1 0 3-15,2 1-3 16,-2 1 3-16,1 0-3 16,1 2 3-16,4 10-3 15,-12-16 3-15,12 16-2 0,-10-12 0 16,10 12 0-16,-17-9 0 15,17 9 0-15,-16-9 0 16,5 3 0-16,-1 0-1 16,0-5 1-16,2 2-2 15,-2-3 2-15,3 0-1 16,-1-2 1-16,1 3-2 15,0-1 2-15,4 1 0 16,5 11 0-16,-14-16 0 16,14 16 0-16,-14-8 0 15,14 8 0-15,-15-10 0 16,15 10 0-16,-19-10 0 15,19 10 0-15,-19-16 0 16,8 8 0-16,0-1 0 16,-3-2 0-16,3 0 0 0,-3-1 0 15,3 1 0-15,-1-1 0 16,-2-1 0-16,3 0 0 15,-3 1 0-15,1-3 0 16,-1 0 0-16,0-2 0 16,0-1 0-16,-1 1 0 15,1-2 0-15,0 0 0 16,3 3 0-16,-1 0 0 15,3 3 0-15,3 3 0 16,6 10 0-16,-8-13 0 16,8 13-1-16,0 0 1 15,0 0 0-15,14 2 0 16,-1 1 0-16,-2 1 0 15,7 2 0-15,0 0 0 0,3 0 0 16,2 2 0-16,0 1 0 16,1 4 0-16,-1 0 0 15,0 4 0-15,1-1 0 16,-1 1 0-16,1 0 0 15,3 1 0-15,0-3 0 16,4-3 0-16,-1-3 0 16,3-2 1-16,0 0-1 15,0-2 0-15,2 0 1 16,-6 1-2-16,-4 4 2 15,2 0-1-15,-5 3 0 16,-4 2 0-16,-2 1 0 16,-2 1 0-16,-1 4 0 0,-2-1 0 15,-2-2 1-15,1-2-1 16,4 0 1-16,0-3-1 15,2-3 1-15,0 2-1 16,3-6 1-16,1 1-1 16,-1-1 0-16,-1 4 0 15,-2-2 0-15,-2 1 0 16,-4 1-1-16,-10-10 1 15,18 18-2-15,-18-18 2 16,14 18-2-16,-14-18 3 16,15 13-2-16,-15-13 2 15,21 8-1-15,-9-5 0 16,4 1 0-16,-3-2 1 15,2 3-1-15,-1-3 0 0,1 1 0 16,-3 2 0-16,-1 0 0 16,-11-5 0-16,17 12 0 15,-17-12 0-15,10 15 0 16,-10-15 0-16,14 17 0 15,-14-17 0-15,13 18 1 16,-13-18-1-16,18 17 0 16,-6-5 0-16,1-2 0 15,-2 1 0-15,-2-1 1 16,3 3-1-16,-2-1 0 15,-4 4 0-15,1 3 0 16,-2-1 0-16,-2 3 0 16,-2 2 0-16,-1 1 0 15,-1 2 0-15,-2 0 0 16,0 2 0-16,0-2 1 0,2 0-1 15,-1-1 0-15,0-1 0 16,2-2 0-16,2 0 0 16,-4 1 0-16,5-4 0 15,-2 0 0-15,-3 2 0 16,-1-4 0-16,1-2 0 15,-2-2 0-15,-1-3 0 16,5-10 0-16,0 0 0 16,-10-17 0-16,10-5 0 15,2-8 0-15,3-7 0 16,5-12 0-16,0-9 0 15,5-6 0-15,1 0 1 16,-1 3-2-16,-1 3 2 0,0 4-2 16,-3 9 1-16,-3 11 0 15,-4 7 0-15,-3 9 0 16,-1 4-1-16,0 14 3 15,-5-15-3-15,5 15 3 16,-7-13-3-16,7 13 3 16,0 0-3-16,-8-13 3 15,8 13-2-15,0 0-2 16,0 0 2-16,0 0-1 15,0 0 1-15,0 0-2 16,0 0 2-16,-13 0-1 16,13 0 1-16,0 0 2 15,-15-3-2-15,15 3 2 16,-14-4-2-16,14 4 2 0,-14-4-2 15,14 4 1-15,-12-8-1 16,12 8 0-16,0 0 0 16,-11-16 0-16,11 16 0 15,-7-19 0-15,3 5 1 16,4 14-2-16,-5-23 1 15,5 23-1-15,-11-16 1 16,11 16-1-16,-15-10 1 16,15 10-2-16,-18-5 2 15,7 3 1-15,1-4-2 16,-2-3 1-16,12 9 0 15,-17-19 0-15,17 19 0 16,-16-23 0-16,16 23 1 16,-12-24-1-16,12 24 0 0,-9-14 0 15,9 14 0-15,-16-9 0 16,5 6 0-16,-3-1 0 15,-1 2 0-15,-2 0 0 16,-4 0 0-16,-3 0 0 16,-4 1 1-16,-5 0-1 15,1 0 0-15,-3-1-1 16,-2 2 1-16,1 0 1 15,-1 0-2-15,-1 0 2 16,2-1-2-16,2-2 1 16,2-1 0-16,2-1 0 15,4-3 0-15,4-3 0 16,3 0 0-16,1-2 0 15,1-1 0-15,5 0 0 0,0-3-1 16,-1 3 1-16,1-1 0 16,1 4 0-16,0-2 0 15,1 3-1-15,10 10 1 16,-23-17 0-16,12 13 0 15,11 4 0-15,-20-11 0 16,10 8 0-16,0 1 0 16,10 2 0-16,-19-11 0 15,19 11 0-15,-17-14 0 16,17 14 0-16,-16-10 0 15,16 10 0-15,-17-15 0 16,17 15 0-16,-18-13 0 16,18 13 0-16,-19-16 0 15,9 6 0-15,-2 0 0 16,2-4 0-16,-2 0 0 0,2 0 0 15,-2-2 0-15,2 0 0 16,-2 1 0-16,2 0 0 16,-2 1 0-16,1 1 0 15,-3 1 0-15,0 0 0 16,1 2 0-16,1-1 0 15,2 1 0-15,-3-1 0 16,2-1-1-16,0 0 2 16,2-2-2-16,1-2 2 15,-1 2-1-15,-1-2 1 16,2 1-2-16,-2 1 2 15,4 3-1-15,-3 1 1 0,9 10-1 16,-16-20 0 0,16 20 0-16,-19-12 0 0,19 12 0 15,-17-12 0-15,17 12 0 16,-17-14 0-16,17 14 0 15,-13-17 0-15,13 17 0 16,-10-19 0-16,10 19 0 16,-6-19 0-16,2 8 0 15,4 11 0-15,-6-14 0 16,6 14 0-16,-9-13 0 15,9 13 0-15,-14-13 0 16,14 13 0-16,-14-14 1 16,14 14-2-16,-15-17 2 15,15 17-2-15,-16-19 2 16,6 9-2-16,3-3 1 15,-2-1 0-15,0 3 0 0,2-2 0 16,-5-1 0-16,5 3 0 16,-5-1-1-16,2 1 1 15,-1-2 0-15,-1 4 0 16,2-3 0-16,-3 0 0 15,3 1 0-15,-3-2 0 16,3 1 0-16,-3-1 0 16,1-1 0-16,3 2 0 15,-4-1 0-15,4 0 0 16,0 1 0-16,2-2 0 15,-3 1 0-15,1 0 0 16,1 0 0-16,2 1 0 16,-2 0 0-16,0 0 0 15,1 1 1-15,-2 0-2 16,0-1 1-16,-2 2 1 0,4-2-1 15,-3 0 1-15,-1-1-1 16,2-1 2-16,-1 0-2 16,0 2 1-16,-4 0 0 15,6-3-1-15,-2 1 1 16,-2 3-1-16,4-1 0 15,-1 1 0-15,0-2 0 16,-1 3 0-16,1-2 0 16,1-1 0-16,-1 1 0 15,0-2 0-15,-2-1 0 16,2-2 0-16,-3 0 0 15,2 1 0-15,-1-2 0 0,1 2 0 16,0-2 0-16,-3 1 0 16,1 0 0-16,3 1 0 15,-3-2 0-15,2 2 0 16,0-1 0-16,0-1 0 15,1-1 0-15,-1-1 0 16,1 2 0-16,1-3 0 16,0 2 0-16,0-1 0 15,1-1 0-15,0 1 0 16,0 1 0-16,0-1 0 15,-2 1 0-15,2 0-1 16,-2 2 1-16,-3-2 0 16,2-1 0-16,1-2 1 15,-3 2-1-15,0-3 0 16,4 0 1-16,-3 0-1 0,3-4 1 15,1 0 0-15,0-1-1 16,1 0-1-16,1-5 1 16,3 0 0-16,-2-3 0 15,3 0 0-15,-2-2 0 16,3 0 0-16,-1 1 0 15,-3-1 0-15,4 1 0 16,-3 3 0-16,2-1 0 16,-4 2 0-16,3 3 0 15,-2-1-1-15,2-1 1 16,-2 4 1-16,1 0-1 15,-1 3 1-15,2 0-2 16,-1 6 2-16,-1 1-1 16,2 2 0-16,2 16 0 0,-5-15 0 15,5 15 0-15,0 0-1 16,0 0 1-16,0 0 0 15,-8 13 0-15,8-13 0 16,-5 22 0-16,1-7 0 16,-3 1 0-16,2 3-1 15,-2 1 1-15,-3 4-1 16,1 3 1-16,-2 2-1 15,-2 4 1-15,1 1-1 16,-3 1 1-16,1 6 0 16,-4 1 0-16,2 1 0 15,-2 2 0-15,3-3 0 16,-3-1 0-16,3-4 0 15,1-3 0-15,1-2 0 0,5-6-1 16,0-1 2-16,2-4-1 16,2 0 0-16,3 0-1 15,-4 2 1-15,4 4 0 16,-1-2-1-16,0 3 1 15,1-2-1-15,0 2 1 16,-1-4-1-16,-1-3 1 16,3-5-1-16,-2-5 1 15,2-11 0-15,-5 14 0 16,5-14 0-16,0 0 0 15,3-11 0-15,-3 11 0 16,2-21 0-16,2 9 0 16,-1 2-1-16,-3 10 1 0,7-17 0 15,-7 17 0 1,0 0 0-16,7-11 0 0,-7 11 0 15,0 0 0-15,0 0 0 16,2 11 0-16,-2-11 0 16,0 0 0-16,0 0 0 15,0 0 0-15,12-4 0 16,-2-8 0-16,1-3 1 15,4-3-1-15,0-1 1 16,1 0-1-16,0 2 1 16,-4 3-1-16,-3 3 1 15,-9 11-1-15,0 0 0 16,9 23 0-16,-13 0-1 15,-6 8 0-15,-2 12 1 0,-4 5-1 16,-2 7 0-16,1 6 1 16,1 1-1-16,-3-4 1 15,4-3 0-15,5-6 0 16,4-8 0-16,7-10 0 15,4-8 0-15,1-13 0 16,8-9 0-16,4-11 0 16,3-11 0-16,-2-11 0 15,3-9 0-15,1-9 0 16,-3-6 0-16,-1-2 0 15,-4 1 0-15,-4 2 1 16,-4 6-1-16,-3 7 0 16,-8 9 1-16,-3 10-1 15,-5 12 1-15,-5 11-1 16,0 9 0-16,-6 9 0 0,-1 15 0 15,-3 11-1-15,-1 12 0 16,3 11 1-16,-3 7 0 16,0 4-1-16,1 5 1 15,7 0 0-15,2-6-2 16,4-5 2-16,7-12-2 15,4-13 2-15,7-12-2 16,5-12 2-16,1-15-1 16,4-13 1-16,2-12 0 15,-1-13 0-15,1-7 2 16,-3-10-1-16,0-4 0 15,-5-5 0-15,-2 1 0 16,-3 3 0-16,-4 8 1 16,-2 9-2-16,-4 11 0 0,-3 13 0 15,-5 15 0-15,1 15-1 16,-2 13 1-16,-2 14-1 15,-2 11 1-15,3 12-1 16,0 5 0-16,3 6 0 16,4-2 0-16,5 0 1 15,4-2-1-15,5-6 0 16,7-9 0-16,2-6 1 16,6-10 0-16,0-9 0 15,2-8 0-15,-1-12 0 16,0-10 0-16,-4-11 0 15,-2-11 0-15,-2-13 0 16,-5-7 0-16,-2-9 1 0,-3-6-1 16,-3-6 0-16,-2-2 0 15,-1 5 0-15,-3 3 0 16,0 12 0-16,0 7 0 15,2 10 0-15,5 22 0 16,-12-4 0-16,8 28 0 16,1 14-1-16,0 15 2 15,0 12-2-15,3 16 2 16,3 9-2-16,-1 9 1 15,0 5-1-15,6-3 1 16,2-3-1-16,0-4 0 16,3-13 1-16,2-12-1 15,2-15 1-15,-1-14 0 16,4-17 0-16,-4-15 0 0,0-23 0 15,-2-16-1 1,-1-19 1-16,0-16 0 0,-2-11 0 16,-1-10 0-16,-4-6 0 15,-4-5 1-15,-1 7-1 16,-6 5 1-16,-4 11-1 15,-1 12 1-15,-4 14-1 16,-4 15 0-16,1 14 0 16,-2 17 0-16,2 10-1 15,0 17 1-15,2 12 0 16,0 12 0-16,5 11 0 15,5 7 0-15,2 9 0 16,7 2-1-16,5 4 1 16,0-3-1-16,10-6 1 15,-2-8-1-15,2-10 1 0,0-11-1 16,-2-13 1-16,-1-13 0 15,-5-13 0-15,-11-4 0 16,14-26 0-16,-11-6 0 16,-5-7 0-16,-3-11 0 15,-5-4 0-15,-2-6 2 16,-3-1-2-16,0 3 1 15,-3 8 0-15,2 9 0 16,1 16-1-16,0 17 2 16,3 20-3-16,5 24 0 15,3 23 1-15,1 22-1 16,1 17 1-16,2 18-1 15,0 9 2-15,2 5-2 16,1 2 1-16,1-3 1 0,3-9-1 16,1-15 0-16,6-13 1 15,1-20-1-15,4-13-1 16,3-17 2-16,0-19-2 15,0-15 1-15,-2-16 0 16,-3-12 0-16,-3-16 0 16,-4-9-1-16,-7-10 1 15,-3-6 0-15,-7-4-1 16,-4-5 1-16,-4-3 0 15,-1 3 1-15,-3 11-2 16,4 10 2-16,0 8-2 16,3 15 2-16,2 11-1 15,10 15 0-15,0 29 0 16,7 11 0-16,4 11 0 0,0 16 0 15,5 8 0-15,2 9 0 16,0 0 1-16,2-4-1 16,1-4 0-16,-3-4 1 15,2-8-2-15,-1-16 1 16,-2-10-1-16,0-11 1 15,1-10 0-15,-3-10-2 16,-2-14 2-16,-4-13 0 16,-2-11 0-16,-4-9 1 15,-4-17-1-15,-6-6 0 16,-7-12 0-16,-3-5 1 15,-6 1-2-15,-3 3 1 16,1 8 0-16,-2 11 0 16,3 19-1-16,3 16 1 15,2 22 0-15,9 25 0 0,5 23 1 16,5 20-1-16,4 14 0 15,5 12 0-15,2 14 1 16,6 5 0-16,0 7-1 16,4 0 2-16,2-6-2 15,0-8 1-15,3-5-1 16,-1-12 2-16,2-11-1 15,-3-16 1-15,2-19-2 16,-2-13 1-16,-3-19 0 16,0-15 0-16,-5-14-1 15,-5-12 0-15,-6-11-1 16,-2-6 1-16,-6-8-1 15,-7-6 1-15,-4 3-2 16,-3 2 1-16,-5 9 0 0,3 9-1 16,1 13 1-16,1 16 0 15,3 18 1-15,5 13-1 16,5 16 1-16,4 10 1 15,3 10-1-15,4 6 2 16,6 0-1-16,-13-64 1 16,14 70-2-16,-14-70 2 15,25 73-1-15,-25-73 0 16,29 69 0-16,-29-69-3 15,39 66 3-15,-39-66-2 16,39 56 1-16,-39-56-2 16,0 0 3-16,56 48 0 15,-56-48-2-15,0 0 3 0,0 0-3 16,68 12 2-16,-63-33-2 15,-6-14 3-15,-14-5-3 16,-2-7 1-16,-2 4 0 16,5 9 0-16,-1 17 0 15,15 17 0-15,0 0 0 16,0 0 0-16,13 51 1 15,-13-51-3-15,16 62 3 16,-16-62-2-16,28 74 2 16,-28-74-1-16,34 76 0 15,-12-35-1-15,0 0 1 16,-22-41 1-16,47 75-1 15,-47-75 0-15,56 65 0 16,-56-65 0-16,51 47 0 0,-51-47 1 16,0 0-1-16,66 23-1 15,-66-23 1-15,0 0 1 16,48-14-1-16,-48 14 0 15,0 0-1-15,0 0 1 16,0 0 0-16,40-48 0 16,-40 48 0-16,0 0-2 15,0 0 3-15,0 0-1 16,0 0 0-16,0 0 0 15,0 0 1-15,0 0 1 16,30 51-1-16,-30-51 0 16,0 0 0-16,36 47 0 15,-36-47 0-15,0 0-1 16,51 44 0-16,-51-44-1 0,0 0 1 15,48 34 0-15,-48-34 0 16,0 0-2-16,0 0 3 16,61 26 0-16,-61-26-1 15,0 0 2-15,0 0-2 16,0 0 2-16,0 0 0 15,48 14-2-15,-48-14 0 16,0 0-2-16,0 0 4 16,0 0-4-16,0 0 3 15,0 0-4-15,0 0 4 16,0 0 0-16,53 12-1 15,-53-12 2-15,0 0-2 16,0 0 0-16,0 0 1 16,50 20 0-16,-50-20-3 15,0 0 1-15,0 0 1 0,48 21-2 16,-48-21 3-16,0 0 2 15,0 0-3-15,60 23 2 16,-60-23 1-16,0 0-1 16,47 18-1-16,-47-18 2 15,0 0-3-15,49 16 0 16,-49-16 0-16,0 0-1 15,47 7 1-15,-47-7 0 16,0 0 0-16,0 0-1 16,58 3 0-16,-58-3 2 15,0 0-1-15,0 0 1 16,47-3-2-16,-47 3 2 0,0 0-1 15,0 0 2-15,0 0-1 16,55-29-1-16,-55 29 0 16,0 0 0-16,0 0 1 15,0 0-1-15,0 0 0 16,44-44-2-16,-44 44 1 15,0 0 1-15,0 0-1 16,0 0-1-16,0 0 1 16,0 0-1-16,0 0 2 15,0 0 0-15,0 0 0 16,0 0-2-16,0 0 2 15,47-6 2-15,-47 6-4 16,0 0 2-16,0 0-1 16,0 0 2-16,0 0-3 15,0 0 2-15,0 0 0 16,-29-43-2-16,29 43 2 0,0 0 0 15,-45-49 0-15,45 49-1 16,-42-42 1-16,42 42 0 16,-52-43-1-16,52 43 1 15,-60-45-1-15,60 45 1 16,-65-45-1-16,65 45 1 15,-67-48 0-15,67 48-1 16,-66-46-1-16,66 46 3 16,-66-41-2-16,66 41 1 15,-65-41 0-15,65 41 0 16,-65-37-2-16,65 37 3 15,-63-31-2-15,63 31 0 16,-38-25 0-16,38 25 1 0,-65-27-1 16,7 3 0-1,6-1 1-15,5-2 0 0,0 2 0 16,14 2 0-16,4-2 0 15,10 1 0-15,4-3 0 16,-2 1-1-16,3-1 1 16,-3-4 0-16,-1 2 0 15,1 1 0-15,-3 0 0 16,2 3-1-16,-2 1 1 15,1 3 0-15,2 0 0 16,-1 2 0-16,1 1 0 16,1-1 0-16,1 3 0 15,-3-2-1-15,2 5 1 16,-2-6 0-16,-4-1-1 0,0 0-1 15,-2 0 1-15,-2-2-1 16,1 0 2-16,1 4-2 16,1-2 1-16,0 2-1 15,5 3 2-15,3 0 0 16,2 1 0-16,1-1 0 15,1-7 0-15,1-2 1 16,0-4-1-16,-1-5 0 16,0-6 0-16,-1-4 1 15,1-7-1-15,-2 2 1 16,1-2-2-16,3 1 1 15,0 0 0-15,1 3 0 16,3-1 0-16,0 1 0 16,2 4-1-16,1-3 2 15,-2-1-1-15,2-5 0 0,-3-3 0 16,-2-3 0-16,2-2 0 15,-7-1 0-15,3-3 1 16,-2 1-2-16,1 9 1 16,1 1 0-16,2 7 0 15,0 5 0-15,2 3 0 16,4 2-1-16,0 1 2 15,2-3 0-15,0-2-1 16,4-5 1-16,-2-5 0 16,1-2 0-16,-1-4-1 15,-1 5 2-15,0-5-2 16,-2 8 0-16,-4 2 0 15,2 4 0-15,-2 5 0 16,0 4 0-16,-2 3 0 0,2 0 0 16,1-1 0-16,1 0 0 15,0-1 0-15,2-5 0 16,0-1 1-16,2-4 0 15,-2-2 0-15,2 2 1 16,1-3-2-16,2 2 2 16,-3 1-1-16,4 3-1 15,0 1 0-15,-1 2 0 16,0 1 0-16,2-3 0 15,-1-4 0-15,-1-1-1 16,4-4 2-16,-2-5-2 16,5-2 2-16,-3-3-1 15,0 0 1-15,1 3 0 16,0 1-1-16,0 4 1 0,1 1 0 15,-3 4-1-15,-4 3 0 16,2 0 0-16,-1 0 1 16,-2-3-2-16,0-2 1 15,-2-3 0-15,0-2 0 16,2-1-1-16,1-1 2 15,0 0-1-15,2 6 0 16,1 4 0-16,0 5 0 16,0 4 1-16,1 5-2 15,-2 3 2-15,0 4-1 16,1-3 0-16,-1 1 0 15,-1-3 0-15,3-3 0 16,2-4 0-16,-1-5 0 0,1-4 0 16,4-1 0-16,0-2 0 15,0 3 1-15,1-2-1 16,1 2 0-16,1 3 1 15,-3 5 0-15,1 2 0 16,-2 2 0-16,-1 3 0 16,1-2-1-16,-2 1 2 15,0-1-2-15,-3 1 0 16,2-4 0-16,-3 0 0 15,3-2 0-15,-1 0 0 16,1 3 1-16,-2 1-1 16,0 4 0-16,3 2 0 15,-4 1 0-15,0 5 0 16,0 1 1-16,0-2-1 0,2 1 0 15,-1-4 0-15,1 0 0 16,2-3 0-16,0-1 0 16,3-3 0-16,1-1 0 15,3 0 2-15,-3-1-1 16,-1 1 0-16,3 0-1 15,-3 3 1-15,0-1-1 16,1 1 1-16,-2 3-1 16,2-2-1-16,-1 0 1 15,1 0 0-15,3-3 0 16,-2-1 0-16,5-2 0 15,-2 3 0-15,2-3 1 16,-3 2-1-16,2 1 0 16,-4-1 0-16,0 6 0 15,-3 3 0-15,-3 4 0 0,-1 0 0 16,-2 6 0-16,-2 0 0 15,-5 11 0-15,10-18 0 16,-10 18 0-16,8-15 0 16,-8 15 0-16,4-14 0 15,-4 14 0-15,7-12 0 16,-7 12 0-16,4-12 1 15,-4 12-1-15,1-13 0 16,-1 13 0-16,2-12 0 16,-2 12 0-16,3-13 0 15,-3 13 0-15,3-12 0 16,-3 12 0-16,0 0 0 15,6-10 0-15,-6 10 0 16,0 0 0-16,0 0 0 0,0 0 0 16,0 0 1-16,0 0-1 15,0 0 0-15,0 0 0 16,0 0 0-16,0 0 0 15,0 0 0-15,0 0 0 16,-4-10 0-16,4 10-1 16,0 0 1-16,0 0 0 15,-2 15 0-15,-1-5 0 16,-1 4 0-16,-3 3 0 15,0 4 0-15,-2 1 0 16,-4 3 0-16,3 2 1 16,-5 0-1-16,-2 2 0 15,1 3 0-15,-2 1 0 0,-1-2 0 16,1-1 0-16,1-4 0 15,4-6-1-15,1-3 1 16,6-4 0-16,6-13 0 16,0 0 0-16,9-15-1 15,4-2 1-15,3-5 0 16,4-1 0-16,0-3 0 15,2 0 0-15,-4 0 0 16,1 6 1-16,-4 1-1 16,-1 4 0-16,-4 3 0 15,2 1 0-15,-12 11 0 16,15-14 0-16,-15 14 0 15,10-5 0-15,-10 5 0 16,0 0 0-16,10 11 1 0,-10 3-1 16,-2 1 0-16,-1 6 0 15,-6 5 0-15,-1 7 0 16,-1 2 0-16,-5 3 0 15,1 0 0-15,-3-1 0 16,4-4 0-16,0-7 0 16,4-5 0-16,4-10 0 15,6-11 0-15,0 0 0 16,6-20 0-16,7-6 0 15,3-4 0-15,4-4 0 16,-1 0 0-16,1 1 0 16,-1 3 0-16,-4 7 1 15,-3 8-1-15,-12 15 0 16,0 0 0-16,-2 29 0 15,-10 1 0-15,-5 10 0 0,-5 7 2 16,-2 9-3-16,-6 5 3 16,-3 7-2-16,0 2-1 15,-2 3 1-15,0 3-1 16,3 5 1-16,5-1-2 15,0 3 2-15,5 0-1 16,3-3 0-16,4-3 1 16,1-5-1-16,2-5 1 15,2-9 0-15,-3-5-2 16,2-9 2-16,1-10-1 15,3-10 1-15,-1-7 0 16,8-17 0-16,0 0 0 16,-8-28 0-16,13-5 0 15,3-12 0-15,2-9 0 0,3-6 1 16,3-5-1-16,1 1 1 15,2 4 0-15,-4 3-1 16,-1 10 1-16,-4 9 0 16,-5 10-1-16,-3 11 0 15,-2 17 0-15,0 0 0 16,-16 6 0-16,4 18-1 15,-4 6 2-15,-1 13-2 16,-4 9 2-16,-1 12-2 16,-6 9 0-16,3 10 1 15,-3 8 0-15,-2 6-1 16,0 1 1-16,0 3 0 15,1-4-2-15,2-6 2 16,3-8 0-16,2-14 0 0,5-14 0 16,6-14 0-16,4-14-2 15,7-27 2-15,0 0 0 16,10-29 0-16,8-17 0 15,1-15 0-15,7-17 1 16,2-10-1-16,3-8 0 16,1-2 0-16,-2 3 1 15,-4 12-1-15,-3 13 1 16,-7 16-1-16,-5 19 2 15,-7 21-2-15,-4 14 0 16,-11 39-1-16,-4 11 1 16,-5 18 0-16,-7 12-1 15,-2 14 1-15,-2 6-1 16,0 1 1-16,2-3 0 15,1-6 0-15,8-9 0 0,4-10 0 16,6-10-1-16,6-12 1 16,8-11 0-16,0-7 0 15,5-9 0-15,1-13 0 16,4-10-1-16,1-17 2 15,0-14-2-15,2-12 2 16,2-11-2-16,-1-10 2 16,1-4 0-16,-4 2-1 15,-1 1 0-15,-4 9 1 16,0 10-1-16,-6 9 0 15,-3 13 1-15,-3 11-1 16,2 12 0-16,-11 1-1 16,1 17 1-16,0 12 0 15,-1 10 0-15,-4 14-1 0,1 11 1 16,-1 9 0-16,1 8 0 15,2 1 0-15,2-5-1 16,2-6 1-16,6-11 0 16,2-10 0-16,4-17 0 15,1-13 0-15,-5-21 1 16,19-5-1-16,-5-20 0 15,-2-14 0-15,1-12 0 16,5-9 0-16,-7-2 0 16,2-3 0-16,-4 3 0 15,-2 9 0-15,-2 9 0 16,-4 17 0-16,-3 14 0 15,2 13 0-15,-14 23 0 0,3 13 0 16,0 10 0-16,-3 10 0 16,0 8 0-16,0 4 0 15,-1 1 0-15,1-2 0 16,2-7 0-16,7-6-1 15,4-8 1-15,4-9-1 16,2-8 1-16,3-8-1 16,0-10 0-16,-8-11 2 15,18-11-1-15,-10-13 0 16,-4-7 1-16,1-11 0 15,-2-6-1-15,-2-8 1 16,2-4-1-16,-2-1 0 16,-2-1 0-16,-2 3 0 15,0 3-1-15,-3 7 1 0,1 5-1 16,-5 4 1-16,-1 4-1 15,2 5 0-15,0 1 1 16,1 4-1-16,1 1 0 16,8 4-2-16,-3-5-1 15,14 10-6-15,-8-18-9 16,18 19-11-16,-9-16-7 15,6 2-1-15,-4-11 1 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08.379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9190 8759 10 0,'-11'-1'16'0,"10"12"-1"15,1-11-13-15,-11 8 2 16,11-8 3-16,-12 2 2 15,12-2 4-15,0 0 1 16,0 0 0-16,-16-16 0 16,16 16-2-16,-8-15-3 15,8 15-1-15,-1-18-3 16,1 18 1-16,-4-21-2 15,4 21 0-15,-4-25-2 16,3 14 1-16,-3-4-1 16,1 1-1-16,-3-2 1 15,3-1-1-15,-1-4 1 0,2-1-1 16,-2-1 1-16,3 1 0 15,-2-2-1-15,2 3 1 16,-2-3 0-16,2 3 0 16,-1 0-1-16,1 3 1 15,0-4-1-15,1 1 0 16,1 0 1-16,-1 1-2 15,2-2 1-15,0 1 0 16,0 1-1-16,0 3 1 16,-2 0-1-16,-1 2 0 15,-2 2 0-15,1 0 1 16,0 2-1-16,-2-2 0 15,3 2 1-15,-4-2-1 16,5-1 1-16,0 0-1 16,0-4 1-16,2 1 1 0,0-1-1 15,0 1 0-15,2 0 0 16,-3 2 1-16,1 0-2 15,-2 2 2-15,0 13-2 16,-3-17 1-16,3 17-1 16,-6-19 0-16,1 9 0 15,1-2 0-15,-1-2 1 16,2 1-1-16,-3-4 0 15,1 1 1-15,-2-3-1 16,0 0 0-16,0-1 1 16,0-1-1-16,-2-1 1 15,1 0-1-15,-1-1 0 16,-1 0 0-16,1-1 1 15,0-2-1-15,-2 3 0 0,1-2 0 16,1 1 0-16,0-4 0 16,-3 3 0-16,0-3 1 15,2 1-1-15,1-3 0 16,-3 0 0-16,2-2 1 15,-1 0-1-15,1-3 1 16,1-1-1-16,0 0 1 16,2-4-1-16,-1 0 1 15,3-2 0-15,-4 3-1 16,3-2 0-16,-3 3 0 15,-1-3 0-15,0 4 1 16,-4 3-1-16,-1 3 0 16,-3 2-2-16,1 1 0 15,3 4-3-15,-1-12-7 0,14 11-23 16,-7-14-3-16,16 3 2 15,-1-10-4-15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09.573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9727 3586 1 0,'0'0'22'16,"0"0"5"-16,0 0 1 15,0 0-10-15,0 0-4 0,-1-12-1 16,1 12-1-16,0 0 0 16,0 0-1-16,-5-13-4 15,5 13 1-15,-2-19-3 16,2 19 0-16,-3-21-2 15,5 8 1-15,-6-2-2 16,2 2 0-16,-2-2 0 16,0 3 0-16,-3 0-1 15,7 12 0-15,-18-18 1 16,6 12-1-16,-3-1 0 15,-2 0 0-15,-1 0 0 16,-2 0 0-16,-1-1 0 16,-1 0 0-16,0-2 0 15,-1 0 1-15,-1 0-2 0,-3 3 1 16,-2 1 0-16,-3 5-1 15,-4 1 0-15,-1 2 0 16,-4 5 0-16,-1-3 0 16,2 3 1-16,-4-1-1 15,3-3 0-15,1-2 0 16,-1-2 1-16,1 0-1 15,0-1 1-15,0 0 0 16,0 4-1-16,1 2 1 16,-5 5-1-16,0 5 0 15,-4 7 0-15,1 1 0 16,-1 4-2-16,3-6-2 15,11 6-6-15,-6-22-25 16,23-3-1-16,2-24-1 16,22-7-2-16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10.270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9741 2885 1 0,'0'0'20'0,"0"0"4"16,-12-4 0-16,12 4-10 16,5-11-1-16,-8-4 0 15,3 15 0-15,0-16-1 16,0 16 0-16,-4-10-2 15,4 10-1-15,-15-4-1 16,4 11-2-16,-8-3-2 16,0 8-1-16,-6-1 0 15,-3 6 0-15,-6-2 0 16,1 5-1-16,-9 1 0 15,-1 6 0-15,-4 3-1 0,-6 1 1 16,0 3-2-16,-4 1 1 16,3 0-1-16,2 1 0 15,4-8 0-15,8-3-1 16,10-6-2-16,5-13-4 15,25-6-27-15,0 0 0 16,15 0-2-16,9-16-2 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11.451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9789 1259 46 0,'0'0'32'16,"0"0"2"-16,0 0-1 15,0 0-21-15,0 0-2 16,0 0-2-16,0 0-2 15,0 0-1-15,0 0-2 16,0 0 1-16,0 0-1 16,0 0 0-16,0 0-2 15,0 0 2-15,0 0-2 16,-45-46 1-16,45 46-1 15,0 0 1-15,0 0-1 0,0 0 0 16,-52-44 1-16,52 44-1 16,0 0 0-16,-52-24 1 15,52 24-1-15,0 0-1 16,-61-23 1-16,61 23-1 15,-50-17-2-15,50 17 1 16,-54-18 1-16,54 18 0 16,-60-17 0-16,60 17 0 15,-60-19 0-15,60 19 1 16,-64-24 0-16,64 24 0 15,-65-21-1-15,65 21 1 16,-62-22-1-16,62 22 0 16,-67-23-1-16,67 23 1 15,-64-21-1-15,64 21 1 16,-64-21 1-16,64 21-1 0,-66-17-3 15,66 17-5-15,-62-16-28 16,62 16-1-16,-56-14-1 16,56 14-3-16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14.85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11557 12163 20 0,'0'0'25'15,"-13"-16"1"-15,13 16-11 16,-12-3-8-16,0 2-2 15,-1 5-1-15,-3 0-1 0,1 3 1 16,-7-3 0-16,3 5 1 16,-5-3 0-16,1 5 0 15,-4-4-1-15,1 5 0 16,-9-1-1-16,4 6-1 15,-8-1-1-15,2 5-1 16,0-6 1-16,1 0-1 16,4-7 1-16,5-7-1 15,9-13 1-15,5-6-1 16,10-10 1-16,5-7-1 15,7-6 1-15,5-1-1 16,2-5 0-16,2 5 0 16,-4-1 1-16,-3 7-2 15,-4 1 2-15,-1 2-1 0,-6 1 0 16,-1 3 1-16,-6 0-1 15,-3 5 1-15,-1 1-1 16,-8 4 1-16,0 2-2 16,-7 9 2-16,-3 5 0 15,-4 6 1-15,-7 5-1 16,-3 6 2-16,-3 5 0 15,2-1-2-15,2-2 2 16,5-3-2-16,8-7 0 16,10-5 2-16,19-1-3 15,-7-23-2-15,17 1 2 16,11-7 0-16,3-2-1 15,3-3 1-15,3 3-1 16,-3 1-1-16,-4 3 1 0,-6 2 0 16,-4 5 1-16,-6 4-1 15,-8 5 1-15,1 11 0 16,-22-4 0-16,0 9 0 15,-10 7 0-15,-5 6 0 16,-8 4 0-16,-6 5 1 16,-6 3 0-16,3 0 1 15,0-1-1-15,5-4 1 16,8-8 1-16,10-2-3 15,10-11 0-15,8-7 1 16,12-7-2-16,7-6-2 16,7-7 2-16,5-8-1 15,9-4 1-15,2-8 0 0,6 1 0 16,1-2 0-16,3-1 1 15,-3 2-1-15,-4 5 1 16,-6 6-1-16,-10 4 1 16,-10 12 0-16,-8 5 0 15,-13 7 1-15,-6 9-1 16,-12 5 0-16,-4 4 0 15,-3 7 1-15,-6 4-1 16,1-2 0-16,1 2 1 16,4-1-1-16,6-6 0 15,9-5 1-15,6-8-1 16,19-5 0-16,-7-11 0 15,19-8 0-15,7-6 0 16,6-8 0-16,6-4 0 0,1-4 0 16,4 0 1-16,-2 2-2 15,-2 2 2-15,-5 4-1 16,-7 6 0-16,-5 7 0 15,-7 8 0-15,-8 12-1 16,-13-6 1-16,-3 13 0 16,-11 5 0-16,-3 8 0 15,-6 4 0-15,-4 5 1 16,-3 7-2-16,0-4 2 15,5 3-1-15,3-5 1 16,7-3-1-16,10-7 0 16,18-20 0-16,0 0 1 15,14-4-1-15,13-17 0 16,8-14 0-16,11-8 0 15,5-7 0-15,5-6 2 0,1-4 0 16,-4 3-1-16,-5 5 0 16,-8 4 1-16,-10 8-2 15,-14 10 2-15,-13 12-2 16,-15 12 0-16,-14 13 0 15,-13 10 0-15,-9 10 0 16,-10 11 0-16,-6 4 0 16,-2 8-1-16,-2 1 1 15,5-3-1-15,5-4 1 16,13-6-1-16,13-14 1 15,17-10-1-15,15-14 1 16,15-14 0-16,17-14 0 16,11-12 2-16,9-12-1 15,8-9 0-15,3-8 0 0,2-4 0 16,-4-2 0-16,-3 1 1 15,-9 6-2-15,-10 8 0 16,-13 12 1-16,-13 11-1 16,-14 19 0-16,-17 13 0 15,-16 19 0-15,-10 11 0 16,-14 17 0-16,-6 9 0 15,-6 6 0-15,-1 4 1 16,0-2-1-16,10-5 2 16,12-10-2-16,16-10 1 15,15-15-1-15,18-19 1 16,16 1-1-16,15-19 0 15,14-12 0-15,8-9 0 16,4-5 0-16,2-3 0 0,-4-4 0 16,-4 2 0-16,-10 6 1 15,-8 2-2-15,-11 8 2 16,-13 5-1-16,-10 7 0 15,-11 8 0-15,-7 6 0 16,-9 7 0-16,-6 8 0 16,-2 7 0-16,-3 7 0 15,-1 2 0-15,1 1 0 16,5 1 0-16,5-2 0 15,11-9 0-15,18-15 0 16,0 0 0-16,0 0 0 16,28-29 0-16,5-3 0 15,9-6 0-15,3-7 0 0,4 0-1 16,0-1 2-16,-7 2-1 15,-8 9 1-15,-9 9-1 16,-9 11 1-16,-16 15-1 16,0 0 0-16,-28 12 1 15,-4 9-2-15,-2 4 2 16,-7 1-2-16,3-1 1 15,4-4 0-15,5-6 0 16,11-7 1-16,18-8-1 16,-6-10 0-16,16-5 0 15,12-10 1-15,7 0-2 16,0-4 2-16,5 2-1 15,-6 1 1-15,-4 8-1 16,-6 3 1-16,-18 15-1 0,0 0 0 16,0 0 1-16,-26 15-1 15,1 1 0-15,-9 1-1 16,0 2 1-16,1-1-1 15,1-3 2-15,6-3-2 16,5-6 1-16,6-1 0 16,4-3 0-16,11-2 0 15,0 0 0-15,0 0 0 16,17-13-1-16,-2 4 2 15,2 0-2-15,2-2 1 16,0-4-1-16,0 0 2 16,1-1-1-16,-5 2 0 15,-6-1 1-15,-4 2-1 16,-5 3 1-16,0 10 0 15,-25-10 1-15,6 12-2 0,-9 3 0 16,-5 7 0-16,0 1 1 16,-2 3-2-16,-1-2 1 15,6 1-1-15,3-4 1 16,6-1-1-16,6-4 1 15,15-6 0-15,-11 1-2 16,11-1 3-16,14-10-2 16,-2 0 2-16,3-3-1 15,1 0 1-15,2-2-1 16,-3 0 0-16,-1 1 2 15,0 3-2-15,-14 11 2 16,14-15-2-16,-14 15 0 16,0 0 0-16,0 0 0 15,-9 20-1-15,-4-3 1 0,-2 5-1 16,-1 1 1-16,-4 1-1 15,1 4 1-15,1-4-1 16,3 0 1-16,2-4-1 16,4-5 1-16,6-4 0 15,6 1 0-15,-3-12 0 16,23 9 0-16,-3-9 0 15,5-2 0-15,3-1 0 16,2 0 0-16,1 1 0 16,-2-1 0-16,-3 4 0 15,-7 4 0-15,-8 3 0 16,-9 6 0-16,-6 2 0 15,-9 4 0-15,-12 3 0 16,-5 3 0-16,-8 2 0 0,-5 2 0 16,-4-2 0-16,-1 1 0 15,3-2 0-15,3-4 0 16,6-3 0-16,10-3 0 15,7-4 0-15,19-13 0 16,-7 11-1-16,19-11 1 16,4-2 0-16,4-1 0 15,2 0 0-15,-2 2 0 16,0 2 0-16,-3 3 0 15,-17-4 0-15,14 21 1 16,-20-6-1-16,-5 4 0 16,-6 3 0-16,-4 2 0 15,-1-1 0-15,0-1 0 16,-1-3 0-16,4-2 0 15,5-4-1-15,14-13 1 0,-12 16 0 16,12-16 0-16,2 10 0 16,-2-10 0-16,0 0 0 15,10 12 0-15,-10-12 0 16,11 2 0-16,-11-2 0 15,17-3 0-15,-17 3 1 16,23-12-1-16,-8 3 0 16,1 0 1-16,1-2-1 15,-2 3 0-15,0 0 0 16,-2 0 0-16,-13 8 1 15,15-6-1-15,-15 6 0 16,-4 11 0-16,-3 0 0 0,-5 2 0 16,-1 1-1-16,-4-3-4 15,8 8-8-15,-6-11-26 16,15-8 4-16,-14 3-5 15,14-3 5-15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12.10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9853 726 54 0,'0'0'32'0,"0"0"1"16,-52 25-2-16,52-25-26 16,0 0-2-16,0 0 2 15,0 0 0-15,0 0 1 16,0 0 0-16,0 0 1 15,0 0-1-15,0 0-1 16,0 0 1-16,-51-58-2 16,51 58-1-16,0 0-1 15,-49-22 1-15,49 22-3 16,-56-3 1-16,56 3-1 0,-75 7-1 15,75-7 0-15,-88 22-2 16,40-4-4-16,4 3-7 16,-8 2-24-16,52-23 0 15,-90 49 0-15,90-49-1 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12.856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9905 309 72 0,'0'0'37'16,"0"0"-1"-16,0 0 2 0,0 0-31 15,0 0-2-15,0 0 0 16,-50-37-1-16,50 37-1 16,0 0-1-16,0 0-1 15,0 0-1-15,-54 12 2 16,54-12-2-16,0 0 1 15,0 0 0-15,-65 25 0 16,65-25 0-16,0 0 1 16,-66 31 0-16,66-31-2 15,-56 26 1-15,56-26 0 16,-68 27-1-16,68-27 1 15,-78 30-1-15,78-30 1 16,-83 30-1-16,83-30 1 16,-88 30-1-16,43-15 0 0,-3-1-1 15,0 1 1-15,-1 1 0 16,-1 0-1-16,0 0 1 15,-2 1-1-15,2 0 1 16,0 1 0-16,2 1 1 16,-2 0-1-16,3 1 0 15,-1 1 0-15,2-1 0 16,2 1 1-16,44-21-2 15,-88 48 1-15,88-48 0 16,-82 51 0-16,82-51 0 16,-84 56 1-16,84-56-1 15,-75 62 0-15,75-62 1 16,-52 59-2-16,-17 12-1 15,11-1-4-15,58-70-18 0,-37 57-14 16,7-7 1-16,30-50-3 16,0 0 2-16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13.76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8823 875 47 0,'-54'-54'28'16,"54"54"1"-16,0 0-3 15,0 0-25-15,0 0 1 16,-55-43 0-16,55 43 2 16,0 0-1-16,0 0 2 15,0 0 0-15,-51-24 2 16,51 24-1-16,0 0 1 15,0 0-2-15,-46 2 0 0,46-2-1 16,0 0 0-16,-44 18 0 16,44-18 0-16,0 0-1 15,-57 31 1-15,57-31-2 16,0 0 0-16,-69 39 0 15,69-39-1-15,-49 32 0 16,49-32 0-16,-50 40 1 16,50-40 0-16,-50 42 0 15,50-42 0-15,-47 49 0 16,47-49 1-16,-45 54-1 15,45-54 1-15,-58 68-3 16,27-13 1-16,5-5-1 16,5 2 1-16,5-5-1 15,-4-22 0-15,11 9 0 16,7-5 0-16,-1-3 0 0,-1 4 0 15,-1 0 0-15,1 2 1 16,-2 0-1-16,-1 1 1 16,1 2-1-16,-2 4-1 15,1-1 1-15,0 0 0 16,0-1 0-16,-1-1-1 15,2 3 1-15,2-3 0 16,-5-3 0-16,4-1 0 16,-1-2 0-16,-1 6 1 15,-1-3-1-15,0 3-1 16,1-2 1-16,0 3 0 15,2-3 0-15,-1 4-1 16,3 1 1-16,1 1-1 16,-1-1 1-16,3 5 0 0,3 1-1 15,-3 0 1-15,1 1 0 16,0 0 1-16,-1 2-1 15,-1 3 1-15,-2 2-2 16,2-2 1-16,1 1-2 16,-1-7 0-16,7-2-3 15,-1-14-4-15,14 2-14 16,-19-31-13-16,31-10 0 15,-17-27-3-15,12-4 4 16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17.583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8156 1369 55 0,'-12'-22'33'0,"2"10"-1"16,-10 10 1-16,-3 8-14 15,-10 5-13-15,-5 11 0 16,-4 9 0-16,-2-2-1 16,-2 5-1-16,6 5 1 0,-3 4-2 15,4 12-1 1,2 4 1-16,8 11-1 0,0 4 0 15,10 7-1-15,1 0 0 16,4 1-1-16,4-6 1 16,5-9-1-16,0-14 1 15,6-7-2-15,1-14 1 16,5-13 0-16,-7-19 0 15,21 5 1-15,-7-20-1 16,4-11 0-16,2-13 1 16,6-11 0-16,2-14-1 15,1-9 2-15,0-8-2 16,0-8 2-16,-3-2-1 15,-1-3 0-15,-6 9 0 16,-4 5 0-16,-15 80 0 16,12-67 0-16,-12 11-1 0,2 21 0 15,-12 15 0-15,10 20 0 16,-30 20 0-16,10 21 0 15,-11 9-1-15,3 20 0 16,-3 9 1-16,0 8-1 16,2 6 2-16,7 3-2 15,6-4 1-15,7-2-1 16,3-7 1-16,7-7 0 15,6-15 0-15,5-8-1 16,4-15 1-16,1-12-1 16,7-16 1-16,-2-12 0 15,1-14 0-15,1-14 0 16,-1-8 1-16,1-11-1 0,-4-8 0 15,-3-7 1-15,-7 1-1 16,-1-3 1-16,-4 5-1 16,-6 2 0-16,-3 9 1 15,-3 8 0-15,-2 13-2 16,-1 9 1-16,-3 16 0 15,-1 14 0-15,-1 16 0 16,-1 15 0-16,-1 13-1 16,-1 12 1-16,2 9 0 15,1 11 0-15,1 5 0 16,5 5 0-16,3-5 0 15,7 0 0-15,0-9 0 16,5-3 1-16,3-12-1 16,0-10 1-16,2-12-1 0,-1-11 1 15,1-10-2-15,-3-14 1 16,-8-10 0-16,14-12-1 15,-10-16 1-15,2-10-1 16,-1-12 1-16,-4-7-1 16,-1-11 1-16,-2-4-1 15,-3 2 1-15,-2 6-1 16,-2 10 1-16,-2 10 0 15,2 13 0-15,-4 15 0 16,3 19 0-16,-3 23 0 16,5 20-1-16,0 19 2 15,3 20-1-15,-2 15 1 16,4 13-1-16,3 8 1 15,2 3-1-15,9-8 2 16,4-9-2-16,2-6-1 0,7-23 1 16,4-11-1-16,3-19 1 15,1-13-2-15,4-19 1 16,-7-12 0-16,-4-16 0 15,-3-11 1-15,-6-10-1 16,-4-10 1-16,-8-3-1 16,-5-5 2-16,-7-1-2 15,-6 5 2-15,-2 0-2 16,-2 7 1-16,-1 8 0 15,2 7 0-15,-1 9 0 16,4 9 0-16,14 7 0 16,-12 17 0-16,13 12 0 15,5 11 0-15,4 10 0 16,0 7 0-16,7 8 0 0,-1 3 0 15,5-2 0-15,-2-1 0 16,1-9 0-16,1-9-1 16,-1-9 1-16,4-9 0 15,-3-13 0-15,-4-9-1 16,2-12 1-16,-7-12 0 15,0-13 0-15,-4-13 0 16,0-8 0-16,-5-9 0 16,-2-5 0-16,0-2 1 15,-5 7-1-15,4 7 1 16,-4 15-1-16,4 16 0 15,0 22 0-15,-13 11 1 16,6 25-1-16,-1 16-1 16,0 11 2-16,1 9-2 0,3 9 1 15,-1 3 0-15,5 3 0 16,3-7-1-16,4-5 1 15,4-10 0-15,1-13 0 16,4-10 0-16,2-15 0 16,0-12-1-16,1-17 1 15,-3-13 0-15,-2-13 0 16,0-12 0-16,-4-9 0 15,0-4 0-15,-7-4 0 16,-1-3 0-16,-3 2 0 16,-1 4-1-16,-2 6 1 15,0 10 0-15,0 10 0 16,-1 7-1-16,5 21 1 0,-12-8 0 15,6 22 0-15,-1 7 0 16,0 13 0-16,-1 6 0 16,-1 11 0-16,0 6 0 15,-2 4 0-15,3-1 1 16,0 0-1-16,1-5 0 15,6-8 0-15,1-10 0 16,3-14-1-16,-3-23 1 16,22-2 0-16,-3-24 0 15,-1-14 0-15,7-11-1 16,1-6 1-16,2-7 0 15,1 2 0-15,-3 3 0 16,0 10 0-16,-4 7 0 16,-3 12 0-16,-6 12 0 0,-13 18 0 15,14-8 0-15,-14 19 0 16,-5 10 0-16,-4 7 0 15,-2 6 0-15,-6 8 0 16,-2 1 0-16,-2 2 0 16,-2 2 1-16,2-4-1 15,-3 0 0-15,4-5 0 16,4-8 0-16,2-5 0 15,6-5 0-15,5-7 0 16,3-13-1-16,10 2 1 16,3-12 0-16,3-10 0 15,6-5-1-15,0-8 1 16,4-6 0-16,-4 1 0 15,-3-3-1-15,-1 5 1 16,-3 7 0-16,-6 7 0 0,-8 11-1 16,-1 11 1-16,-15 15 0 15,0 10 0-15,-4 10 0 16,-6 3 0-16,-3 5 0 15,-1 2 0-15,1 0 0 16,-1-1 1-16,3-5-1 16,2-3 1-16,0-4-1 15,1-3 0-15,8 0 0 16,-1-3 0-16,5-3-1 15,3-6 0-15,3-2 0 16,6-4 0-16,-1-11 0 16,0 0 1-16,16 0-1 15,-16 0 1-15,17-24 1 16,-9 6 0-16,-2-3 0 0,1-2-1 15,-3 1 2-15,-2 2-2 16,0 2 1-16,-1 4-1 16,-1 14 0-16,-4-14 1 15,4 14-1-15,-9 16 0 16,-1 5 0-16,1 8 0 15,-5 6-1-15,-2 6 0 16,-1 9 1-16,-2 4 0 16,0 5-1-16,2 0 1 15,1-3-1-15,5 1 1 16,3-9 0-16,5-4 0 15,4-8 0-15,4-11 0 16,4-10 0-16,2-11 0 0,3-12-1 16,1-13 1-16,3-16 0 15,-3-12 1-15,-1-11-2 16,-4-7 2-16,2-3 0 15,-6 2 0-15,-4 5 0 16,-4 8 0-16,-5 18 0 16,-5 14-1-16,-2 20 1 15,-4 19-1-15,-4 15-2 16,-2 19 2-16,4 12-2 15,-1 13 1-15,3 9 0 16,3 6 1-16,7 1-1 16,4 1 2-16,4-2-2 15,5-5 2-15,6-8-1 16,5-9 1-16,1-12-2 0,4-13 2 15,1-13-2-15,5-17 1 16,-3-16 0-16,-1-14 1 16,-2-16-2-16,-3-15 1 15,-2-10 0-15,-6-10-1 16,-3-5 2-16,-5-2-2 15,-4 3 1-15,-1 6-1 16,-4 11 2-16,0 15-1 16,-4 16 0-16,-1 19 0 15,1 21 0-15,-2 20 0 16,4 17 0-16,0 17 1 15,2 13-1-15,4 13 0 16,-1 10 0-16,4 3 1 16,6 3-1-16,1-5 1 0,2-5-1 15,6-7 2-15,0-13-1 16,3-14 1-16,1-15-2 15,4-14 2-15,-4-17-1 16,-1-16 0-16,-1-12 1 16,-5-15-3-16,-3-14 2 15,-6-12-2-15,-5-8 0 16,-5-11-1-16,-5-4 1 15,-8-7 0-15,-2-2-2 16,-2 7 3-16,1 14-2 16,1 14 2-16,1 20 0 15,5 24 0-15,4 22 0 16,7 26 0-16,6 22 0 15,6 15 0-15,3 8 1 16,2 10 1-16,5 1-1 0,4-2 1 16,3-6-1-16,2-5 0 15,4-9 1-15,-1-9-1 16,3-9 0-16,1-11-2 15,-1-11 1-15,-5-13 0 16,-2-9 0-16,-2-9-1 16,-6-10 1-16,-6-10-1 15,-9-11 0-15,-5-10 0 16,-6-8 0-16,-6-12 0 15,-9-8-1-15,-2-8 2 16,-3 0-1-16,2 4 0 16,4 7 1-16,2 14 1 15,5 14-1-15,16 27 1 16,-6 14-1-16,15 26 1 0,5 17 0 15,10 13-1-15,-1 10 1 16,6 7-1-16,5 5 1 16,2 1-1-16,1 2 2 15,2-5-2-15,-1-6 1 16,-2-7-1-16,-3-10 1 15,-3-11-2-15,-4-14 2 16,-5-11-2-16,-6-20 1 16,-2-16 0-16,-8-17 0 15,-7-17 0-15,-4-15-1 16,-3-8 2-16,-7-12-1 15,-4-3 0-15,-3-1-1 16,0 9 1-16,2 13 0 16,2 19 0-16,4 12 0 0,15 25 0 15,-11 4-2-15,13 24 2 16,7 11 1-16,3 12-2 15,6 6 2-15,2 9-1 16,3 4 2-16,5 1-2 16,0-5 2-16,0-3-1 15,-2-8-1-15,-1-9 0 16,0-10 1-16,-4-13-1 15,-4-10 0-15,-3-11 0 16,-14-2 0-16,11-21-1 16,-12-1 0-16,-3 0 1 15,-3-2-1-15,0 5 0 16,1 4 0-16,6 15 1 0,0 0 0 15,5 16-1 1,5 10 2-16,3 5-1 0,2 5-1 16,4 8-4-16,-5-14-8 15,9 11-12-15,-13-19-10 16,4 1-1-16,-14-23-2 15,15 11 1-15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29.16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11411 17922 18 0,'0'0'29'0,"0"0"1"16,0 0-13-16,0 0-9 15,-33-40 0-15,33 40-1 16,0 0-1-16,0 0-4 15,-47 10 1-15,47-10-1 16,0 0 0-16,-60 44 1 16,60-44 1-16,-54 52-1 15,54-52 1-15,-63 74 1 0,31-33-2 16,5 2 1-16,-2 2-1 15,6-2-2-15,4-1 0 16,19-42 0-16,-19 71 0 16,19-71-2-16,4 48 2 15,-4-48-1-15,0 0 0 16,65 15 0-16,-65-15 1 15,73-31-1-15,-73 31 0 16,89-65 2-16,-89 65-3 16,93-83 2-16,-50 38 1 15,-4 1-2-15,-6 3 1 16,-33 41-1-16,47-73 0 15,-47 73-1-15,14-50 1 16,-14 50-2-16,0 0 2 0,0 0-1 16,-75-11 0-16,75 11 0 15,-79 51 0-15,33-14 2 16,-4 12-2-16,-1 7 0 15,0 4-1-15,2 1 1 16,5 3-1-16,4-1 1 16,9-4 0-16,9-8 2 15,10-6-1-15,12-45 2 16,2 61 1-16,-2-61 0 15,0 0-1-15,72 2 2 16,-72-2-3-16,87-59 1 16,-37 13-1-16,2-7-1 15,0-6-1-15,-4-2 1 16,-2-3 0-16,-5 3-2 15,-12 2 2-15,-8 6-1 0,-9 8 0 16,-12 45 1-16,-6-67 0 16,6 67-2-16,0 0 2 15,-77-12 0-15,77 12 0 16,-86 55 0-16,37-12-1 15,-3 9 0-15,2 5 0 16,-2 3 0-16,8 3-1 16,2-3 1-16,7-2 1 15,8-6 0-15,10-3 1 16,17-49 1-16,-14 68 0 15,14-68 0-15,0 0 1 16,0 0-1-16,58-13-1 16,-58 13 0-16,61-74 1 15,-30 26-3-15,0-5 1 0,-1 1-2 16,-7-1 1-16,-3 3-1 15,-9 4 1-15,-11 46-1 16,5-66 0-16,-5 66 1 16,0 0 1-16,-49-15 1 15,49 15-2-15,-66 62 0 16,27-16 0-16,-7 8-1 15,2 5-1-15,-4 4 0 16,6 0 1-16,1-4 0 16,9-3 2-16,3-7 1 15,29-49 0-15,-36 68 2 16,36-68 1-16,0 0 0 15,0 0-1-15,0 0 1 0,40-63-2 16,-12 12-1-16,2-7 0 16,4-5-1-16,-3-4-1 15,3 0-1-15,-5 2 1 16,-2 5-3-16,-8 4 3 15,-5 12 0-15,-14 44 0 16,5-49 0-16,-5 49 1 16,0 0 0-16,-53 44 0 15,21-1 1-15,-6 13-3 16,-2 6 0-16,-1 6 0 15,-5 1 0-15,8 0 1 16,0-6 0-16,9-3 1 16,6-12 1-16,23-48 1 15,-24 66 1-15,24-66 1 0,0 0 0 16,0 0 0-16,0 0-1 15,73-66-1-15,-41 20-1 16,4-9-1-16,3-2 0 16,0-4 0-16,-2 0-1 15,-5 2 0-15,-2 7 1 16,-9 4-1-16,-21 48 0 15,22-59 1-15,-22 59-3 16,0 0 2-16,0 0-2 16,-39 44 2-16,15-4 0 15,-3 11-1-15,-3 0 1 16,2 5-1-16,1-3 3 15,6-3-1-15,3-8 3 16,18-42-1-16,-19 58 0 0,19-58 2 16,0 0-1-16,0 0 0 15,52-29-2-15,-52 29 0 16,56-78 0-16,-24 25 0 15,3-7-3-15,-1-5 2 16,0-2-1-16,-3-1 0 16,-3 1 1-16,-4 6 0 15,-2 5-1-15,-7 10-1 16,-15 46 3-16,15-64-1 15,-15 64 0-15,0 0-1 16,0 0 1-16,0 0-1 16,0 0 0-16,0 0 2 15,-56-4-1-15,56 4-1 16,0 0 1-16,0 0 0 15,-30 41 0-15,30-41 1 0,0 0 0 16,-1-11 0-16,11-16-2 16,9-14 0-16,5-14 0 15,4-24 0-15,-4-3 0 16,1-6-2-16,-7 11 2 15,-11 29-1-15,-5 10 2 16,-4 12 0-16,-7 10 0 16,-4 15-1-16,-2 7 2 15,-3 11-2-15,-3 10 2 16,-2 11-1-16,-5 4 1 15,2 10-1-15,26-52 1 16,-25 58-1-16,25-58 0 16,-23 60 5-16,23-60-5 15,-19 57 2-15,19-57-3 0,-9 47 3 16,9-47-1-16,-1 21 0 15,1-21-1-15,18-10-2 16,1-27 2-16,2-12-2 16,3-25 1-16,-3-8-1 15,-9-3-1-15,-6 13 2 16,-5 6-1-16,-4 10 2 15,-6 13-1-15,-5 9 0 16,-5 15 0-16,-5 13 1 16,-2 13 1-16,0 15 0 15,-1 15 0-15,0 12 0 16,0 8 0-16,0 8 0 15,7 6 3-15,2 4-3 16,18-75 1-16,-11 72 0 16,11-72 0-16,0 60 1 0,8-21-2 15,8-19 0-15,11-20-2 16,5-25 1-16,5-21-1 15,1-26-1-15,4-16-1 16,-11-7 0-16,-6-5 1 16,-5-1 2-16,-12 7-1 15,-7 6 1-15,-8 11-2 16,-9 13 2-16,-8 14 0 15,-5 17 0-15,-2 19 0 16,-4 17 0-16,1 17 2 16,2 23-4-16,-1 11 4 15,6 15-2-15,2 8 1 16,6 6 0-16,6 1 1 15,7-9-2-15,7-4 2 0,7-17-2 16,6-13 2-16,8-16-2 16,5-16 0-16,5-26 0 15,1-17-1-15,3-16 0 16,-2-9-1-16,-1-16 2 15,-3-5-2-15,-2-5 2 16,-5-2-1-16,-9 1 1 16,-5 5-1-16,-8 5 2 15,-4 10-2-15,-5 12 2 16,-5 12-1-16,-3 14 0 15,-5 15 0-15,0 21 0 16,-1 17 0-16,-1 15 0 16,2 9 0-16,0 11 0 0,3 2 0 15,3 1 0-15,6-9 0 16,7-9 0-16,6-12 0 15,6-19 0-15,9-13 0 16,1-15 0-16,8-18 0 16,2-14 0-16,3-11 0 15,-1-8 0-15,1-6 0 16,-6 5 0-16,-3 2 0 15,-8 6 0-15,-6 12 0 16,-7 13-1-16,-9 13 1 16,-8 15 0-16,-7 11-2 15,-4 11 2-15,-9 6 0 16,-1 5 0-16,3 1 0 15,0 0 0-15,4-2 0 0,4-7 0 16,9-6 0-16,15-14 0 16,0 0 0-16,0 0 0 15,13-23 0-15,8 1 0 16,2-7-1-16,3-3 1 15,1-4 3-15,2 2-5 16,-3-1 5-16,-4 5-4 16,-5 3 2-16,-4 6-1 15,-7 6 1-15,-6 15-2 16,0 0 1-16,-17 1 1 15,0 13-2-15,-3 4 2 16,-6 8-3-16,-2-2 3 16,1 4-2-16,2-1 2 15,5-5-4-15,2-1 3 0,7-6 0 16,11-15 0-16,0 0 2 15,19 4-4-15,2-14 2 16,9-6 0-16,2-4 0 16,6 0-1-16,4-2 4 15,1 0-6-15,-4 1 6 16,1 4-5-16,-2 1 5 15,-1 3-6-15,-3 3 6 16,-2 1-3-16,-3 3 0 16,-5 0 0-16,-2 0 0 15,-2 1 0-15,-5-2 0 16,-1 1 0-16,-2 0 0 15,0-6 0-15,-2 0-1 16,-1 0 2-16,-1 0-2 16,-1 1 1-16,0 1-2 0,-7 10 4 15,13-17-4-15,-13 17 2 16,0 0 0-16,13 2 0 15,-13-2 0-15,12 8 0 16,-12-8 0-16,16-4 0 16,-4 0 0-16,2-6 0 15,1-2 0-15,5-3 0 16,2-7 0-16,2 6 0 15,-1 1 0-15,-2 2 0 16,2 1-1-16,-4 6 1 16,-3 2 0-16,-5 4 0 15,-11 0 0-15,15 5 0 16,-15-5 0-16,11 4 0 15,-11-4 0-15,13-2 0 0,-13 2 0 16,19-12 0-16,-7 3 0 16,2 0 1-16,1 0-1 15,1 1 0-15,-1-2 0 16,1 4 0-16,-2 2 0 15,1 1 0-15,-1 0 0 16,0 1 0-16,-1-1 0 16,0-3 0-16,0-2 0 15,0-3 0-15,1 1 0 16,1-3 2-16,0-2-2 15,-1 3 0-15,2 0 0 16,-2 2 0-16,-1 2 0 16,-1 2 0-16,-12 6 0 0,17-8 0 15,-17 8 0-15,16-5 1 16,-16 5-1-16,13-9 0 15,-13 9 0-15,16-19 0 16,-5 8 0-16,0-2 0 16,2-4 0-16,1 2 0 15,0-2 0-15,3 1 1 16,-3 3-1-16,0-1 0 15,0 4 0-15,1 2 0 16,-5 1 0-16,1 1 1 16,-11 6-1-16,16-10 0 15,-16 10 0-15,15-12 0 16,-15 12 0-16,14-16 0 15,-5 5 0-15,0 0-1 0,0 1 1 16,-9 10-1-16,19-19 1 16,-19 19-1-16,18-17 1 15,-18 17-2-15,13-12 2 16,-13 12 0-16,0 0 2 15,13-14-4-15,-13 14 4 16,8-10-2-16,-8 10 1 16,11-16-2-16,-5 7 2 15,0-3 0-15,0-1-2 16,2 1 2-16,2-1-1 15,-3 0 0-15,1 1 0 16,1 0 0-16,-9 12 0 16,15-19 0-16,-15 19 0 15,14-17 0-15,-14 17 0 0,14-16 0 16,-14 16 1-16,11-17-1 15,-11 17 0-15,17-18 0 16,-9 7 0-16,0 1 0 16,1-1 0-16,0 0 1 15,1-2-1-15,-1 1 0 16,0 0 0-16,0 0 0 15,0 2 0-15,-2-1 0 16,-1 0 0-16,-6 11 0 16,11-19 0-16,-6 8 0 15,-1 1 0-15,-4 10 0 16,12-20 0-16,-12 20 1 15,11-21-1-15,-11 21 0 16,15-17 0-16,-15 17 0 16,14-10 0-16,-14 10 0 0,10-11 0 15,-10 11 0-15,0 0 0 16,13-7 0-16,-13 7 0 15,0 0 0-15,12-5 0 16,-12 5 0-16,10-6 0 16,-10 6 1-16,12-7-1 15,-12 7 0-15,14-12 0 16,-14 12 0-16,15-12 0 15,-15 12 0-15,14-13 1 16,-14 13-1-16,13-10 0 16,-13 10 0-16,0 0 0 15,11-12 0-15,-11 12 0 16,0 0 0-16,0 0 0 15,14-14 0-15,-14 14 0 0,9-15 0 16,-9 15 0-16,13-17 1 16,-5 7-1-16,-1-1 0 15,-7 11 0-15,13-16 0 16,-13 16 0-16,7-11 0 15,-7 11 0-15,0 0 0 16,0 0 0-16,1-11 0 16,-1 11 1-16,0 0-1 15,0 0 0-15,0 0 0 16,0 0 0-16,0 0 0 15,-6 14-2-15,6-2-2 16,0-12-13-16,-9 17-18 16,9-17 0-16,-14 20-2 15,1-16 1-15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35.22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11935 11641 5 0,'0'0'22'0,"4"14"-2"16,-4-14 1-16,0 0-20 16,0 0 1-16,-1 11 1 0,1-11 1 15,0 0 1 1,1 12 2-16,-1-12-1 0,0 0 2 15,0 0-1-15,0 0 1 16,-2-15-2-16,2 15 0 16,5-20-2-16,-1 10 0 15,-1-6-1-15,2 0 0 16,0-3-1-16,0 0-1 15,-2-3 1-15,-2 0-1 16,-1-2 0-16,1-1 0 16,-3-1 1-16,-1-2-1 15,-4-2 0-15,1 1-1 16,0-3 1-16,-2 2-1 15,3 0 1-15,1 0-1 16,-1 1 1-16,2 4 0 0,0 3 0 16,3 2-1-16,-3 2 1 15,2 1 0-15,-4 2 0 16,2 3 0-16,-2-2 0 15,-1 0-1-15,-1 1 1 16,3-2 3-16,-6 1-3 16,5-2 1-16,-2-3-1 15,4 1 1-15,-1-3-1 16,2 0 2-16,4-1-2 15,-1-1 0-15,-1 1 1 16,4-1-1-16,-4 3 0 16,5 0 0-16,-5 3 0 15,0 0 0-15,0 1 0 16,-2 4-1-16,-1-2 1 0,2 2-1 15,0 1 0-15,1-2 0 16,1-1 0-16,2 0 1 16,0 1-1-16,2 1 0 15,0 0 0-15,2 2 1 16,-7 10-1-16,12-9 0 15,-12 9 0-15,0 0 1 16,7 23-1-16,-8-3 0 16,-1 7 0-16,-2 6 0 15,-1 6 0-15,1 2 1 16,1 3-2-16,1 6 1 15,6-3 0-15,-1 0-2 16,4-1 2-16,1-3-1 16,3-5 0-16,0-2-1 0,0-6 2 15,-1-7-1-15,-1-8 1 16,-9-15 0-16,16 2 0 15,-9-17 0-15,0-14 1 16,1-9 0-16,3-9 0 16,2-8 1-16,2-8-2 15,-5-2 2-15,4 1-1 16,-1 1 0-16,-2 5 0 15,-3 10-1-15,-3 6 0 16,-1 15 1-16,-8 12-1 16,4 15 0-16,-14 11 0 15,1 16 0-15,-3 12 0 16,-3 10 0-16,-3 10 0 0,-2 8 0 15,5 5-1 1,0 0 0-16,2 3 0 0,5-3 0 16,3-7 0-16,4-5 0 15,5-10 1-15,0-11-2 16,5-9 2-16,1-14 0 15,-6-16 0-15,15-2 0 16,-6-15 0-16,0-11 0 16,1-7 0-16,0-6-1 15,-1-8 2-15,-3 0 0 16,-4-1 0-16,1 3 0 15,-7 4 0-15,-3 5 1 16,-1 7-2-16,-3 6 2 16,0 9-2-16,-3 8 0 0,3 9 0 15,-2 8 0 1,4 13 0-16,-1 7-2 0,0 9 2 15,0 8-2-15,3 5 2 16,-2 0-1-16,5 3 0 16,-1-7 0-16,4-6 1 15,1-10 0-15,4-10-1 16,-4-21 1-16,0 0 0 15,16-16 0-15,-8-16 0 16,1-12 0-16,2-7 0 16,-3-5 2-16,-5-5-2 15,-2-1 2-15,-4 1-1 16,-4 5 0-16,-7 5 0 15,-5 11 1-15,-4 6-2 16,-3 12 0-16,-3 12 0 0,-1 15 0 16,-3 11-1-16,2 10 2 15,0 10-2-15,0 7 1 16,8 2-1-16,2 2 0 15,8-3 0-15,7-6 0 16,7-5 0-16,8-6-1 16,10-9 2-16,5-5-1 15,8-12 1-15,3-6 0 16,2-9-1-16,0-8 3 15,-4-6-1-15,-3-4 0 16,-7-6 0-16,-6-3 1 16,-10-3-2-16,-8 3 2 15,-10-1-2-15,-10 4 0 16,-5 4 1-16,-7 4-1 0,-7 2 0 15,-1 7 0-15,-5 6 0 16,2 8 0-16,3 5 0 16,2 3 0-16,7 6 0 15,4 6 0-15,9 4 0 16,7 3 0-16,7 3 0 15,10-2 0-15,7-1 0 16,7 2 0-16,6-3-1 16,1-3 1-16,4-6 0 15,0-5 0-15,-1-5 0 16,-1-8 0-16,-3-8 0 15,-3-9 0-15,-2-7 0 16,-5-7 0-16,-4-7 1 16,-3-3-2-16,-6 0 2 0,-4-1-1 15,-5 5 0-15,-6 6 0 16,-5 3 0-16,-5 11 0 15,-4 8 0-15,-3 8 1 16,-3 8-1-16,-1 11 0 16,-1 5 0-16,-1 5 0 15,5 3 0-15,3 2 0 16,8-2 0-16,7-4-1 15,10-4 1-15,3-15 0 16,20 12 0-16,1-18 0 16,8-7 0-16,2-5 0 15,2-5 0-15,-2-4 0 16,-5-4 1-16,-4 1-1 15,-9 1 1-15,-7 2-1 16,-11 1 0-16,-8 6 0 0,-11 2 1 16,-8 6-1-16,-11 5 0 15,-2 3 0-15,-4 5 1 16,0 7-1-16,1-1 0 15,5 0 0-15,7 2 0 16,8-2 0-16,7-5 0 16,11-5 0-16,10 3 0 15,6-22 0-15,7 5 0 16,7-4-1-16,3-1 1 15,4 0 0-15,1 2 0 16,-3 1 0-16,0 4 0 16,-6 4 0-16,-6 2 1 15,-13 9-1-15,7-13 0 16,-7 13 0-16,-12-11 0 0,-2 6 0 15,-3-2 0-15,-3 0 1 16,-2 0-1-16,3 0 0 16,-5 2 0-16,6-2 0 15,-1 4 0-15,4 0 0 16,1 0 0-16,4 3 0 15,10 0 0-15,-15 1 0 16,15-1 0-16,-12 3 0 16,12-3 0-16,0 0-1 15,-12-4 1-15,12 4 0 16,-12-10 0-16,12 10 0 15,-14-11 1-15,4 7-1 16,-3 0 0-16,3 3 0 0,-5 1 0 16,1 4 0-16,0 1 0 15,0 1 0-15,0-1 0 16,0-1 0-16,1-4 0 15,2-3 0-15,11 3 0 16,-18-15 0-16,13 5 0 16,1-2 0-16,3-2 0 15,1 3 0-15,2 0 0 16,-2 11 0-16,5-13 0 15,-5 13 0-15,0 0 0 16,0 0 1-16,0 0-1 16,0 0 0-16,4-12 0 15,-4 12 0-15,0 0 0 16,0 0 1-16,-5-12-1 0,5 12 0 15,-1-12 0-15,1 12 0 16,2-14 0-16,-2 14 0 16,2-12 1-16,-2 12-1 15,0 0 0-15,0 0 0 16,0 0 1-16,0 0-1 15,0 0 0-15,0 0 1 16,0 0-1-16,0 0 0 16,0 0 1-16,0 0-1 15,0 0 0-15,0 0 0 16,0 0 0-16,15 0 0 15,1 8 0-15,4 4 1 16,3 6-1-16,3 4 0 16,4 10-1-16,0 1 2 0,0 5-2 15,3 2 1-15,-1 1 0 16,2-4 0-16,-1-3-1 15,4-5 1-15,3-5 0 16,1-6 0-16,3-8 0 16,2-3 0-16,0-6 0 15,-3-1 0-15,-2-1 0 16,-6-1 0-16,-2 3 0 15,-9 2 0-15,-7 4 0 16,-4 1 0-16,-6 4 0 16,-5 4 0-16,-4-1 0 15,-5 1 0-15,-2 1-1 16,-3-1 1-16,2-3-1 15,1 0 1-15,9-13-1 16,-18 16 1-16,18-16 0 0,0 0 0 16,-7 10 0-16,7-10 0 15,0 0 0-15,0 0 0 16,12 5 0-16,-12-5 0 15,0 0 0-15,0 0 0 16,2 11 0-16,-2-11 0 16,-10 7 0-16,10-7 0 15,-19-1 0-15,8-2 0 16,-3 0 0-16,-1-2 1 15,-4-2-1-15,2-1 0 16,-2-2 0-16,1 0 0 16,0 0 1-16,0-3-3 0,1-5 3 15,4-2-1 1,1-3 1-16,2-4-2 0,-1 1 2 15,3-1-1-15,-1 1 1 16,2-1 0-16,-2 7-1 16,-1 0 0-16,4 5 0 15,0 1 0-15,0 5 0 16,0-3 0-16,6 12 0 15,-4-20 0-15,6 7 0 16,6-2 0-16,-2-6 0 16,9 3 0-16,0-3 1 15,3 0-1-15,1 2 0 16,0 0 0-16,1 4 0 15,-4 4 0-15,-2 4 0 16,-3 0 0-16,-11 7 0 0,14-6 0 16,-14 6 0-16,0 0 0 15,0 0 0-15,13-7 0 16,-13 7 0-16,11-15 0 15,-3 5 0-15,0-3 0 16,3-2 1-16,-1-2-1 16,0 1 0-16,1 2 0 15,-4 0 0-15,0 2 0 16,-7 12 0-16,8-17 0 15,-8 17 0-15,0 0 0 16,2-14 0-16,-2 14 1 16,0 0-1-16,2-15 0 15,-2 15 0-15,10-16 0 16,-6 6-1-16,4-1 0 0,-1-1-1 15,3-1 1-15,1 0 0 16,1 2 0-16,-3-2 0 16,2 3 0-16,-1-1 1 15,2 1 0-15,-2 3 0 16,2-1 0-16,-12 8 0 15,16-12 1-15,-16 12-1 16,14-9 0-16,-14 9 0 16,0 0 0-16,10-7 0 15,-10 7 0-15,0 0 0 16,0 0 0-16,0 0 0 15,0 0 1-15,0 0-1 16,0 0 0-16,11 4 0 16,-11-4 0-16,0 0 0 15,0 0 0-15,0 0 0 0,0 0 0 16,11 4 0-16,-11-4 0 15,0 0 0-15,0 0 0 16,0 0 0-16,0 0 0 16,1-11 1-16,-1 11-1 15,0 0 0-15,0 0 0 16,-1-14 1-16,1 14-1 15,0 0 0-15,0 0 0 16,0 0 0-16,-2-10 0 16,2 10 0-16,0 0 0 15,0 0 0-15,-9-14 0 16,9 14 0-16,-13-11 0 15,13 11 0-15,-19-17 0 16,9 9 0-16,1-2 0 0,-2 0 1 16,1 1-1-16,0-1 0 15,10 10 0-15,-16-19 0 16,16 19 0-16,-11-20 0 15,6 9 0-15,2 0 0 16,-1-1 0-16,3 0 0 16,-1-1 0-16,0 0 0 15,1-2 0-15,0 1 0 16,-1 0 0-16,-1 2 0 15,1-1 0-15,2 13 0 16,-7-21 0-16,7 21 0 16,-8-17 0-16,8 17 0 15,-8-13 0-15,8 13 1 16,-8-13-1-16,8 13 0 0,-7-14 0 15,7 14 0-15,-9-18 0 16,9 18 0-16,-10-13 0 16,10 13 0-16,-12-11 0 15,12 11 0-15,-17-7 0 16,6 5 0-16,0 1 0 15,0 0 0-15,-2-2 0 16,-1 2 0-16,1-3 0 16,2 1 0-16,-2 1 0 15,2-3 0-15,-1 2 0 16,2-3 1-16,10 6-1 15,-20-9 0-15,9 5 0 16,1 1 0-16,-2 1 0 16,2-1 0-16,-3 0 0 15,4 2 0-15,9 1 0 0,-17-1 0 16,17 1 0-16,-14-4 0 15,14 4 0-15,0 0 0 16,-13-4 0-16,13 4 0 16,0 0 0-16,0 0 0 15,-14-5 0-15,14 5 0 16,-14 0 0-16,14 0 0 15,-18 2 0-15,4 1 0 16,0 0 0-16,-1-1 0 16,-3 2 0-16,4 2 0 15,1-4 0-15,2 1 0 16,11-3 0-16,-17 11 0 0,17-11 0 15,-11 17 0-15,8-4 0 16,-2 4 0-16,2 3 0 16,-2 5 0-16,-2 3 0 15,1 3-1-15,1 2 2 16,-4-1-2-16,5 1 1 15,-1-6 0-15,4 0 0 16,1-4 0-16,7-2 0 16,2-6 0-16,4-3-1 15,4-2 1-15,3-2 0 16,4-1 0-16,2-3 0 15,-1 1 0-15,0-2 0 16,-2 1 0-16,-3-1 0 16,-5 0 0-16,-3 0 0 15,-12-3 0-15,19 5 0 0,-19-5 0 16,9 4 0-16,-9-4 0 15,14 4 0-15,-4-3 0 16,1-1 0-16,6-1 0 16,1-2 0-16,3-1 0 15,-3 0 0-15,5 1 0 16,-7-1-1-16,2 4-1 15,-18 0-2-15,18 8-3 16,-18-8-11-16,5 13-14 16,-5-13-3-16,-9 22-2 15,9-22 1-15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37.39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14670 8058 0 0,'0'-16'20'0,"0"16"0"16,9-15-8-16,-4 2-3 15,-5 13 1-15,5-22-1 16,-5 22 2-16,9-15-2 0,-9 15 1 16,5-13 0-16,-5 13 0 15,10-20-2-15,2 10 0 16,-1-10-2-16,5 5-1 15,0-5 0-15,5 4-2 16,1-1-1-16,1 4 1 16,0 3-2-16,2 4 0 15,-4 4 0-15,1 3-1 16,-2 1 1-16,2 2-1 15,2 0 1-15,0 0 0 16,5-3 0-16,2-1 0 16,4-2 0-16,3-2 1 15,3-2-1-15,2 2 0 0,-2-1 0 16,1 2 0-16,-5 1 0 15,-3 3-1-15,-5 1 0 16,-5 3 0-16,-4 0 0 16,-2 2 1-16,0 1-1 15,-3-1 0-15,-2-1 1 16,4-1-1-16,-1-2 0 15,1-1 1-15,2-2 0 16,3 0-1-16,-2-2 1 16,3 1-1-16,-2-3 1 15,2 3-1-15,-1 0 1 16,1 2-1-16,-2 2 0 15,-3 1 1-15,2 1-1 16,-3 2 0-16,0-1 0 0,-1 4 0 16,-2-2 0-16,-3 1 1 15,1 2-2-15,-2 1 0 16,0 3-2-16,-6-4-1 15,8 7-8-15,-12-18-19 16,11 19-2-16,-11-19-2 16,25 10 3-16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41.26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16093 7851 13 0,'0'0'24'16,"0"0"2"-16,-9 16 0 15,9-16-11-15,0 0-5 16,-6 11-1-16,6-11-3 15,0 0 0-15,0 0-1 16,0 0 0-16,0 0 0 16,11 14 0-16,-11-14-1 0,0 0 0 15,1 16-1-15,0-4 1 16,-6 1-2-16,2 5 1 15,-4 0-1-15,1 4 1 16,-3 6 0-16,1 0-1 16,-1-2 0-16,4 4-1 15,-2-4 1-15,5 1-2 16,-3-3 1-16,5 3-2 15,1-7 1-15,2-2 1 16,-2 2-1-16,-1-1 0 16,0 1 0-16,0-1 0 15,-5 3 1-15,-1 0-1 16,-1 2 0-16,-1 2 0 0,-2 1 0 15,-1 1 1-15,-1 0-1 16,1 1 0-16,0-3 1 16,1 1 0-16,0-4-1 15,2-1 1-15,0-3 0 16,2-1-1-16,-1-5 0 15,1 4 1-15,-1-4-1 16,3 4 0-16,-5-4 1 16,4 1-1-16,-5 6 2 15,1-2-3-15,3 2 2 16,-3-3-1-16,0 2 1 15,3-2-1-15,-2 0 0 16,2-2 0-16,1 0-1 16,0-3 1-16,-5 0 0 15,3-1 1-15,-1 0-1 0,0 1 0 16,0 1 0-16,-1-3 0 15,1 1 0-15,-1 2 0 16,-2 0 0-16,3 1 0 16,0 0 0-16,0 1 0 15,0 1 0-15,0 0 0 16,-2 0 0-16,3 0 0 15,0-1 0-15,-1 1 0 16,-1 2 0-16,2-3 0 16,0-2 0-16,-1 1 0 15,2 1 0-15,-2 1 0 16,1-1-1-16,-2 1 2 15,0 2-1-15,0-1 0 16,3 3 0-16,-3-2 0 0,0 2 0 16,2-1 0-16,-2-1 0 15,1-2 0-15,2-4 0 16,1 0 0-16,5-12 0 15,-10 17 0-15,10-17 0 16,-8 15 1-16,8-15-1 16,-8 15-1-16,8-15 2 15,-11 21-2-15,3-8 1 16,1 1 0-16,-2-1 0 15,2 1 0-15,1-3 0 16,6-11 2-16,-9 18-3 16,9-18 2-16,-9 12-1 15,9-12 0-15,0 0 0 16,-13 10 1-16,13-10-1 15,-10 10 0-15,10-10 0 0,-15 14 0 16,15-14 0-16,-19 17 0 16,19-17 0-16,-20 19 0 15,11-9 0-15,9-10 0 16,-19 19 0-16,19-19 0 15,-18 17 0-15,18-17 1 16,-15 14-1-16,15-14 0 16,-14 14 0-16,14-14 0 15,-15 12 0-15,15-12 0 16,-19 14 0-16,8-6 0 15,-2 2 0-15,0 1 0 16,-2 2 0-16,-1-2 0 16,-1 3 0-16,-2 0 1 15,3 0-1-15,0 1 0 0,-1-1 0 16,2-4 0-16,2 2 1 15,-1-2-1-15,1 1 0 16,0-2 0-16,0-1 0 16,0 1 0-16,-1-1 0 15,0 1 0-15,-3 1 0 16,4 0 1-16,-2 1-1 15,1 0 0-15,-4-1 0 16,6-1 0-16,-2-1 1 16,0 0-1-16,1 0 0 15,-1-2 0-15,0 0 1 16,0-1-1-16,-1-2 0 15,1 2 0-15,3-1 0 16,-3 2 0-16,-1 1 1 0,1 0-1 16,0 1 0-16,0 1 0 15,1-3 0-15,2 0 0 16,-1-2 1-16,12-4-1 15,-18 4 0-15,18-4 1 16,-17-3-1-16,17 3 0 16,-17-3 0-16,17 3 1 15,-20-2-1-15,10 3 0 16,-2 0 0-16,1 0-1 15,-2 4 1-15,-1-3 1 16,1-1-1-16,3 2 0 16,-2-5 0-16,2 1 0 15,10 1 1-15,-17-8-1 0,17 8 0 16,-16-10 0-1,16 10 0-15,-17-13 0 0,17 13 1 16,-18-9-1-16,6 5 0 16,0 2 0-16,0 1 0 15,-2 1 0-15,2 1 0 16,-2-1 0-16,0 1 0 15,0 0 1-15,2-1-1 16,0 0 0-16,-2-1 0 16,4-2 0-16,-3 0 0 15,3 0 0-15,0 1 0 16,10 2 0-16,-18-7 0 15,18 7 0-15,-15-5 0 16,15 5 0-16,-16-4 0 0,16 4 0 16,-17-6 0-16,17 6 0 15,-14-8 0-15,14 8 0 16,-18-11 0-16,18 11 0 15,-14-9 0-15,14 9 0 16,-12-16 0-16,12 16 1 16,-11-15-1-16,11 15 0 15,-11-16 0-15,11 16 0 16,-9-16 0-16,9 16 0 15,-10-14 0-15,10 14 0 16,-12-13 0-16,12 13 0 16,-11-11 0-16,11 11 0 15,-14-12 0-15,14 12 0 16,-15-9 1-16,15 9-2 15,-14-10 2-15,14 10-1 0,-13-12-1 16,13 12 1-16,-10-13 0 16,10 13 0-16,-10-14 0 15,10 14 0-15,-9-16 0 16,9 16 0-16,-9-18 1 15,9 18-1-15,-12-19 0 16,5 9 0-16,3-1 0 16,-1-1 0-16,1-2 0 15,3 0 0-15,0-2 0 16,2-1 0-16,2 0 0 15,-1-2 0-15,0 3 0 16,1-1 0-16,0-1 1 16,-3 2-1-16,0 0-2 15,-2 2 2-15,-2-1-1 0,0-1 0 16,-2 0 0-16,2 1 1 15,-1-2-1-15,0-2 0 16,0 0 2-16,3-1-1 16,2-2 0-16,0 0 0 15,2-2 0-15,1 1 0 16,-1 0 0-16,0 1 0 15,-2 0 0-15,0 2 0 16,-1 3 0-16,-2 1 0 16,-2 1 0-16,-1 0 0 15,-2 1 0-15,2 0 0 16,-1 3 1-16,3-1-1 15,-2-2 0-15,2 2 0 16,2-1 0-16,0-2 0 0,-1 2 0 16,0 1 0-16,0-1 0 15,0-1 0-15,-1 4 0 16,4 10 0-16,-13-19 0 15,13 19 0-15,-15-17 0 16,15 17 0-16,-16-17 0 16,5 10 0-16,1-1 0 15,-2 0 0-15,-1 1 0 16,-2 0 0-16,-1 2 0 15,-1 1 0-15,-3 0 0 16,-1 1 1-16,-2 0-2 16,-1 2 2-16,-1 0-1 15,0 1 0-15,-1 0 0 0,3 0 0 16,2 1 0-16,-1-2 0 15,4 1 0-15,2-1 0 16,2-1 0-16,0-1 0 16,5 0 0-16,-2 1 0 15,-2-1 0-15,3 2 0 16,-4 1 0-16,1 1 0 15,-1 0 0-15,0 1 0 16,-2-2 0-16,-2 1 0 16,3-1 0-16,0 0 0 15,0 0 0-15,-2-3 0 16,2 2 0-16,1 0 0 15,2 0 0-15,1 1 0 16,0 0 0-16,-1 0 0 0,12 0 0 16,-20 3 0-16,20-3 0 15,-18 5 0-15,7-3 0 16,1 1 0-16,-3-1 0 15,3-1 0-15,-2-1 0 16,-2 0 0-16,0 0 0 16,-2 0 0-16,0 0 0 15,-1 0 0-15,-2 1 0 16,1 2 0-16,-2 0 0 15,1 0 0-15,0 1 0 16,0 2 0-16,1-3 0 16,2 1 0-16,0-2 0 15,2-2 0-15,3-1 0 16,-1 0 0-16,2-2 0 15,10 3 0-15,-19-4 0 0,19 4 0 16,-15-4 0-16,15 4 0 16,-17 0 0-16,17 0 0 15,-15 1 0-15,15-1 0 16,-15 4 0-16,15-4 0 15,-14 2 0-15,14-2 0 16,-14 4 0-16,14-4 0 16,-13 1 0-16,13-1 0 15,-11 1 0-15,11-1 0 16,-14 2 0-16,14-2 0 15,-13 1 0-15,13-1 0 16,-15 4 0-16,15-4 0 16,-15 6 0-16,15-6 0 15,-14 4 0-15,14-4 0 0,-15 6 0 16,15-6 0-16,-16 7-1 15,16-7 1-15,-17 5 0 16,17-5 0-16,-19 4 0 16,19-4 0-16,-20 5 1 15,8-2-1-15,2 2-1 16,1 1 1-16,9-6 0 15,-20 11 0-15,20-11 0 16,-18 13 0-16,18-13 0 16,-19 12 0-16,19-12 0 15,-14 9 0-15,14-9 0 16,-14 2 0-16,14-2 0 15,-15-1 0-15,15 1 0 16,-15-4 0-16,15 4 0 0,-17-2 0 16,17 2 0-16,-18-1 0 15,7 1 0-15,11 0 0 16,-19 2 0-16,9 0 0 15,-1 0 0-15,0-1 1 16,-1 0-2-16,2-2 1 16,-2 0 0-16,-1-2 0 15,2 2 0-15,-2-2 0 16,-1 1 0-16,0 1 0 15,0 4 0-15,-1 0-1 16,-1 5 0-16,2 4 1 16,0 0-1-16,2 2 0 15,-4-1 0-15,4-2 0 0,1 0 0 16,11-11 1-1,-15 14 0-15,15-14-1 0,-11 0 1 16,11 0 0-16,0 0-1 16,0 0-1-16,0 0-6 15,-12-6-14-15,12 6-13 16,0 0 0-16,11 5-2 15,-11-5-1-15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42.99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14358 8909 9 0,'-2'-10'20'0,"-9"-9"1"15,-1 1-13-15,1 2 3 16,-5-6 3-16,3 10 2 16,-10-10-3-16,11 12 2 15,-11-13-4-15,11 13-1 16,-9-10-2-16,11 8-2 15,-6-7-4-15,7 3 1 16,-1-4 0-16,4 3-1 16,-4-3 0-16,4 1-1 0,-5 0 1 15,0 3 0-15,-6-2 0 16,0 4 0-16,-6 0 0 15,-2 2-1-15,-2 1 0 16,-3-1 1-16,-2 2-1 16,2 3 0-16,0-2 0 15,2 3 1-15,2 0-1 16,4-1 0-16,1 4 0 15,2-2 0-15,2 2 0 16,-1-1-1-16,3 3 1 16,0 0-1-16,-1 0 0 15,0 1 1-15,0 1-1 16,-2-1 0-16,0 0 0 15,0 1 0-15,0-1 0 0,0-1 0 16,0 0 1-16,4 1-1 16,-2-4 0-16,1 3 1 15,1-1-1-15,2 1 0 16,-2 0 0-16,2 1 1 15,1 0-1-15,-2 1 0 16,2 1 0-16,-3 0 0 16,4 2 0-16,-4-2 0 15,-1 2 0-15,2-1 0 16,-1-1 1-16,-1 2-1 15,-3-2 0-15,3 0 0 16,-1 1 1-16,-1 0-1 16,1 1 0-16,-5 4 0 0,3-1 0 15,-2 1 0-15,0 4 0 16,-1-1 0-16,-3 2 0 15,3-1 0-15,0 0 0 16,0-4 0-16,3 1 0 16,-1-3 0-16,1-3 0 15,2 1 1-15,0-4-1 16,0 0 0-16,0 0 0 15,0-3 0-15,-1 6 0 16,1-1 0-16,-1 1 0 16,-3 2 1-16,4 2-1 15,-4 0 0-15,2 1 0 16,-1 0 0-16,1-3 0 15,-2-1 0-15,1 0 0 0,3-2 0 16,-1-2 1-16,-2 0-1 16,4-1 0-16,-2 1 0 15,-2 1 0-15,1 4 0 16,0 2 0-16,-4 1 0 15,3 3 0-15,-2 2 0 16,0 1 0-16,1 0 0 16,2-1 0-16,-2 0 0 15,1-1 0-15,2-3 0 16,-1 1 0-16,-2-2 0 15,-1 2 0-15,0-4 0 16,-3 1 0-16,1 0 0 16,-6 0 0-16,1 6 1 15,-1-3 1-15,-5 5-2 0,2 1 2 16,-2 4-2-16,0 0 2 15,1 0-2-15,2 3 2 16,2-5-2-16,0 2 0 16,1-3 0-16,3-1 0 15,-2-5 0-15,2 1 0 16,-1-2 0-16,-1-1 0 15,2 3 0-15,-1 0 0 16,2-1-1-16,2 4 0 16,0 1 0-16,5 6-2 15,0-1-1-15,8 11-4 16,-1-15-13-16,12 16-14 15,-3-10-1-15,9 4-1 16,0-7 0-16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45.80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14113 8774 52 0,'-13'-5'28'0,"-2"-4"4"16,1-1-4-16,0 3-24 15,-2-4-2-15,4 3 1 16,-2-3 0-16,3 5 0 16,-3-1-1-16,1 5 1 15,-6 1-1-15,3 7 0 16,-3 2 0-16,-5 8 2 15,-3 1 0-15,2 10-1 16,-3 1 0-16,4 1-1 16,4 3 2-16,8-5-3 15,9-5 3-15,11-4-4 16,11-10 1-16,11-11-1 15,10-11 1-15,7-6-1 0,10-9-1 16,3-3 1-16,3-5-2 16,1 1 3-16,-3 6-3 15,-5 3 3-15,-7 12-3 16,-8 6 2-16,-14 9 1 15,-10 9-1-15,-15 8 2 16,-10 3-1-16,-12 8 0 16,-8 4 0-16,-5 3 1 15,-4 4-2-15,-3 4 1 16,2 2 0-16,-1 2-2 15,2 4 1-15,4 1 0 16,4 0 0-16,5-3-1 16,8-6 1-16,5-7 0 15,9-11 0-15,9-11 0 0,7-12 0 16,7-13 0-16,8-10 0 15,7-7 1-15,3-5-1 16,4-5 0-16,3-3 0 16,-2 4 1-16,0-1-1 15,-4 5 0-15,-7 3 0 16,-6 4 0-16,-11 6 1 15,-10 6-1-15,-6 14 0 16,-21 0 0-16,-5 15 0 16,-9 14 0-16,-8 10 0 15,-7 17-1-15,-7 9 1 16,0 13 0-16,-1 2 0 15,4 3 0-15,6-7 2 16,11-12-1-16,13-16 0 16,15-24 0-16,9-24 0 0,37-24 0 15,10-31 0-15,17-25-1 16,16-17 0-16,10-19-1 15,7-11 0-15,-1-12 1 16,-4-1 0-16,-5 4-1 16,-14 10 2-16,-13 13-2 15,-16 15 1-15,-16 14 1 16,-16 23 0-16,-12 22-1 15,-14 20 1-15,-9 20-1 16,-6 18 0-16,-11 16-1 16,-1 15 1-16,-3 16 0 15,1 6-2-15,2 8 3 16,4 6 0-16,4 0 0 15,6-3-1-15,8-7 1 0,9-12-1 16,7-8 1-16,6-17-1 16,7-12 0-16,8-19 0 15,6-16 0-15,4-20 0 16,7-14-2-16,-1-16 3 15,6-14-2-15,2-10 1 16,-4-5-1-16,0-6 1 16,-4 7-1-16,-5 9 1 15,-7 9 1-15,-9 13-1 16,-2 18 0-16,-12 16 0 15,-10 17 0-15,-7 18 0 16,-7 19 0-16,-6 20 0 16,-7 18-1-16,-8 14 2 15,-6 18-1-15,-10 15 0 0,1 10 1 16,-1 7-1-16,3-1 1 15,7-10-1-15,10-18 1 16,15-16 0-16,17-28-2 16,20-31 1-16,16-35 0 15,19-34 0-15,17-28 1 16,12-26-1-16,8-18-1 15,4-17 1-15,3-7 0 16,-4-1 0-16,-5 11 0 16,-11 8 0-16,-13 18-1 15,-16 21 1-15,-17 19 0 16,-17 24 0-16,-16 29 0 15,-18 31-1-15,-17 23 0 16,-14 25 1-16,-11 23 1 16,-9 17-1-16,-9 19 0 0,2 11 1 15,0 5-1-15,5-5 1 16,12-9 0-16,11-13 1 15,18-20-2-15,17-16 2 16,19-25-1-16,22-29 0 16,19-26 0-16,14-29 1 15,12-26-3-15,14-24 1 16,9-23 0-16,5-18-1 15,6-17 0-15,2-7 0 16,-5-10 1-16,-5 6-1 16,-7 8 0-16,-15 13 1 15,-13 17-1-15,-17 19 1 0,-22 25 0 16,-19 23-1-16,-21 34 1 15,-18 26-1-15,-15 33 0 16,-11 25 1-16,-13 23 0 16,-4 24 0-16,-7 24 0 15,-1 11 0-15,5 7 1 16,9-1 1-16,8-11-1 15,18-16 0-15,18-23 0 16,20-26 0-16,24-42 0 16,21-39 1-16,24-42-2 15,21-43-1-15,18-38 1 16,16-28 0-16,13-25-1 15,-1-17 1-15,5-11 0 16,-9 1-1-16,-4 5 0 16,-13 13 2-16,-17 24-2 0,-21 21 1 15,-21 26 0-15,-17 29 0 16,-22 34 0-16,-19 35 1 15,-19 34-1-15,-16 34-1 16,-18 34 1-16,-14 26-1 16,-7 23 2-16,-4 20-1 15,-1 7 1-15,9 1-3 16,12-12 3-16,10-10 0 15,20-27 1-15,18-24-1 16,17-27-1-16,15-29 1 16,15-31-1-16,15-24 0 15,14-29 0-15,12-25 0 16,7-21 0-16,8-18-1 15,5-18 0-15,1-11 1 0,-1-5-2 16,-8-2 2-16,-7 12-1 16,-14 12 0-16,-15 19 0 15,-14 22 0-15,-13 24 1 16,-17 27-1-16,-13 32 1 15,-11 26 0-15,-13 27 0 16,-10 23 0-16,-11 18 1 16,-3 18-1-16,-4 13 1 15,4 5-1-15,4-4 1 16,7-9 0-16,13-13-1 15,14-20 1-15,15-20 0 16,15-28 0-16,17-32-1 16,17-34 0-16,20-33 0 0,10-28 0 15,18-31 0-15,7-22 0 16,10-17 0-16,-1-8 0 15,0-2 0-15,-8 13 0 16,-9 16 0-16,-14 24 1 16,-22 26-2-16,-16 28 1 15,-20 28 0-15,-22 29-1 16,-14 31 1-16,-19 25 0 15,-13 24 1-15,-8 19-2 16,-5 14 2-16,-2 4-1 16,6 2 1-16,9-8-1 15,12-16 1-15,15-18-1 16,15-27 0-16,18-24 1 15,18-31-1-15,19-25 1 0,16-26-1 16,10-20 1-16,8-11-1 16,2-6 0-16,-2 0 0 15,-8 6 0-15,-11 14 0 16,-18 19 1-16,-17 23-2 15,-17 28 0-15,-27 11 1 16,-11 23-1-16,-13 18 2 16,-7 9-2-16,-2 6 2 15,1 0-2-15,6-5-1 16,8-16-8-16,22 3-15 15,2-29-12-15,14-10-1 16,7-10-1-16,8-25-1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16.733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9449 10521 43 0,'-15'-3'30'16,"5"2"0"-16,-1 3 0 0,-1 6-25 15,-5 0-1-15,0 8-1 16,-7 4 0-16,0 4 0 16,-7 0 0-16,2 5 0 15,0-6 0-15,5-1 0 16,0-7 0-16,10-4 1 15,14-11-2-15,0 0-1 16,4-18 0-16,16-3 0 16,4-5-1-16,8-9 0 15,1-3 1-15,5-4-1 16,0-5 1-16,-2 0-2 15,-6 1 3-15,-2 3-2 16,-9 4 2-16,-7 7-1 16,-8 7 0-16,-5 7 0 0,-11 9-1 15,-5 11 2-15,-6 9-2 16,-9 9 0-16,-2 10-1 15,-7 7 2-15,-4 7-1 16,4 3 1-16,0 0-2 16,6-5 2-16,7-7 0 15,12-9-1-15,9-13 1 16,7-13 0-16,28-16-1 15,1-13 1-15,8-11 0 16,7-12-2-16,1-9 3 16,2-5-2-16,-3-6 2 15,-5 2-1-15,-7 1 0 16,-6 6 0-16,-9 5 0 15,-10 11 1-15,-6 6-2 0,-7 15 0 16,-9 12 0-16,-8 12 0 16,-4 12 0-16,-4 11 0 15,-5 9-1-15,-2 9 1 16,2-2 0-16,1 3 1 15,7-5-2-15,8-2 2 16,9-9-1-16,10-7 0 16,11-11 0-16,9-10 1 15,8-10-1-15,3-9 1 16,3-7-1-16,3-9 1 15,-2-4-1-15,-6-2 1 16,-6-1-1-16,-6 4 0 16,-8 3 1-16,-7 6-1 15,-9 4 0-15,-7 9 0 0,-5 4 0 16,-7 7 0-16,-2 4 0 15,-5 7 0-15,-3 4 0 16,-1 5 0-16,5 3 1 16,2 2-1-16,4 1 0 15,6 2 0-15,5-2-1 16,8-1 1-16,8-3 0 15,11-4 0-15,5-6 0 16,8-5 0-16,9-7 1 16,0-6-1-16,4-6 0 15,3-7 0-15,-5 1 1 16,-4-2-1-16,-9 2 1 15,-7 6-1-15,-13 1 0 16,-8 8 0-16,-10 8 0 16,-10 7 1-16,-9 9-1 0,-6 6 0 15,-6 8 0-15,-1 8 0 16,-1 3 1-16,2 6-1 15,8-2 0-15,4 0 0 16,13-4 0-16,7-6 0 16,14-7 0-16,9-8 0 15,9-7 0-15,12-10 0 16,8-9 0-16,7-8 1 15,4-6-1-15,1-3 0 16,-1-3 0-16,-3 3 0 16,-7 0 0-16,-9 10 0 15,-9 8 0-15,-8 12 0 0,-12 12 0 16,-10 14 1-16,-13 10-2 15,-6 11 1-15,-9 8 0 16,-5 6 1-16,-2 0-3 16,1-3 2-16,4-7-2 15,10-9 0-15,16-6-8 16,6-20-25-16,28-10-3 15,7-17 0-15,16-6 1 16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47.87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8653 8522 9 0,'-14'-4'24'0,"14"4"-1"16,0 0-3-16,-13-11-3 16,13 11-4-16,-10-12-3 15,10 12-1-15,-9-11-2 16,9 11 0-16,-12-11 0 15,12 11-1-15,-17-9-1 16,17 9 0-16,-19-6-1 16,19 6 0-16,-23-4-1 15,13 4-1-15,-6-4 0 16,3 3 0-16,-6-1-1 15,2-1 1-15,-4 1-1 16,-2 1 0-16,-1 0 0 16,-1 1 0-16,-4 0 0 15,-1 2-1-15,-1 0 1 16,-2 3 0-16,0-3 0 0,-3 1-1 15,0-2 0-15,-1-1 0 16,-2 1 1-16,2 0-1 16,-2 0 0-16,-2 2 0 15,-3-1 0-15,0 4 0 16,-3-2 1-16,-3 2-1 15,1 2 1-15,-1-2-1 16,1 1 0-16,1-1 1 16,4-2-1-16,-1-1 0 15,3-2 0-15,5-2 0 16,2 1 0-16,0-2 1 15,2 1-1-15,1 1 0 16,-3 3 0-16,4 2 0 16,-2 2 0-16,-1 4 0 0,-1 1 0 15,-3 2 0-15,1 2 0 16,-5 0 0-16,3 2 0 15,-1 1 0-15,0 0 0 16,0-1 1-16,4 3-1 16,-1-1 0-16,0 0 1 15,2 7 0-15,-2 4 0 16,0 6-2-16,-1 4 3 15,0 12-3-15,-2 7 2 16,-2 6-1-16,1 3 0 16,3-5-3-16,9 1-7 15,-4-15-26-15,16-4 1 16,2-22-2-16,10-6 1 15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48.74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6999 8376 43 0,'-12'-5'29'0,"1"4"2"16,-1 3-2-16,-1 0-24 15,-5-2-2-15,4 4 1 16,-5-7 0-16,4 6 0 16,-6-7 1-16,4 5-1 15,-4-6 1-15,4 3 0 16,-8-3-2-16,8 1 0 0,-5-2 0 15,4 4-1-15,-3-1 0 16,0 5-1-16,-3 4-1 16,-3 4 1-16,-3 7-1 15,-3 8 1-15,-6 7-1 16,-6 4 1-16,-5 4-1 15,-5 2 1-15,-2-2 0 16,-3 0 1-16,1-4-1 16,1-3 1-16,3-3 1 15,5 0-2-15,1 2 1 16,8 4-2-16,4 4 1 15,3 7-1-15,5 8 1 16,-1 11-2-16,2 8-1 16,3-4-1-16,13 4-7 0,-5-18-26 15,19-5 0-15,2-21 0 16,16-16 0-16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56.83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6600 9119 6 0,'-10'14'24'0,"-6"-9"2"16,16-5 0-16,-20 12-13 15,8-14-3-15,12 2 0 16,-9-4-3-16,9 4-2 15,0 0-1-15,-13 3-1 16,13-3 0-16,-10 12 0 16,-2 0 1-16,4 10 0 15,-7 2-1-15,1 13 1 16,-5 2 0-16,0 13-1 15,-4 8 1-15,1 8 0 0,-2 2-2 16,3 8 0-16,-1-2 0 16,4-4-1-16,4-8 0 15,9-10 0-15,5-16-1 16,4-12 0-16,10-17-1 15,4-20-1-15,4-12 0 16,1-12-1-16,4-8 0 16,-2-7 0-16,-1 2 1 15,-4-6 0-15,-4 9-1 16,-2 4 2-16,-4 7 1 15,-3 8 0-15,-3 8 0 16,-1 6 1-16,-3 12 0 16,0 0 1-16,-7 13 0 15,3 9 0-15,-4 6 1 16,-2 9 0-16,-5 6-1 0,1 12 0 15,-4-1-2-15,-2 6 2 16,0-1-1-16,3-1 0 16,1-6 0-16,4-4-1 15,6-10 1-15,9-13-1 16,4-11 0-16,5-14 0 15,9-14 1-15,1-14-2 16,4-12 2-16,3-9-1 16,-3-5 1-16,1-1-1 15,-1-2 1-15,-6 8-1 16,-1 7 0-16,-5 7 1 15,-4 12-1-15,-4 10 1 16,-6 13-1-16,0 0 0 16,-21 29 0-16,6-1 1 0,-8 8-2 15,-1 6 2-15,-8 7-2 16,-1 2 2-16,-5 3-2 15,-1-3 2-15,0-5-1 16,1-1 1-16,2-10-1 16,5-5 0-16,7-11 0 15,8-8 0-15,16-11 0 16,0 0 0-16,4-29 0 15,13-3-1-15,5-6 1 16,5-11 0-16,-1-6 0 16,0-2 0-16,-5 3 0 15,-7 2 0-15,-10 8 0 16,-6 11 0-16,-12 9 0 15,-10 12 0-15,-9 12 0 0,-7 13 1 16,-7 12-1-16,-3 6 0 16,0 10 0-16,0 4 1 15,1 1 0-15,6 0 1 16,5-8-2-16,10-5 1 15,7-11 0-15,10-6-1 16,11-16 1-16,0 0-1 16,18-15 0-16,4-6 0 15,8-11 0-15,3-2 0 16,4-9 0-16,1 0 0 15,-3 0 0-15,-3 1 0 16,-4 8 1-16,-7 5-1 16,-9 6 0-16,-10 9 0 15,-2 14 1-15,-27 0-1 0,1 11 0 16,-7 10 1-16,-6 9-1 15,-5 4 0-15,-3 6 0 16,1 9 0-16,-1 3 0 16,0 1 0-16,3-1 0 15,4-4 0-15,6-10 0 16,9-5 0-16,8-12 0 15,17-21-1-15,0 0 2 16,3-14-2-16,16-17 1 16,6-6 0-16,6-9 1 15,1-4-1-15,1-3 0 16,-2 2 0-16,-2 3 1 15,-7 7-1-15,-7 5 0 16,-6 8 1-16,-11 6-1 0,-7 11 0 16,-7 6 0-16,-8 7 0 15,-7 8 0-15,-4 5 0 16,-4 2 0-16,-4 5 0 15,0 3-1-15,0 3 2 16,4-5-1-16,4 0 0 16,5-2 0-16,8-6 0 15,9 0 0-15,5-3 0 16,8-12-1-16,13 8 1 15,2-6-1-15,5-6 1 16,3-4 0-16,2-7 0 16,2-5 0-16,0-4 0 15,-3-5 0-15,-1 1 0 16,-4-7 0-16,-4 4 0 0,-6 3 0 15,-5 3 0-15,-8 8 1 16,-4 3-1-16,-8 8 0 16,-4 8 0-16,-8 9 0 15,-5 5 1-15,-6 7-1 16,0 8 0-16,-3 5 0 15,2 4 0-15,-1 5 0 16,3 1 0-16,7-1 0 16,4-2 1-16,7-4-2 15,8-7 1-15,5-6 0 16,7-8-1-16,0-18 1 15,18 2 0-15,1-19 0 16,5-12-1-16,5-8 1 16,4-10 0-16,-2-6 0 0,1-2 0 15,-3 2 0-15,-6 4 0 16,-8 9 0-16,-8 8 1 15,-10 10-1-15,-12 10 0 16,-7 11 0-16,-7 7 1 16,-5 9-1-16,-4 4 0 15,0 4 0-15,0 6 1 16,4-2-1-16,6 2 0 15,3-7 0-15,9-1 0 16,3-6 0-16,8-4 0 16,5-11 0-16,0 0-1 15,22-3 1-15,-6-8 0 16,6-6 0-16,3-5 0 0,1-7 0 15,0-5 0 1,-1-2 0-16,0-4 0 0,-7-1-1 16,-4 2 1-16,-7 2-1 15,-7 4 1-15,-8 7 0 16,-6 6-1-16,-7 9 1 15,-7 7 0-15,-5 8 0 16,0 8 0-16,-6 9 1 16,2 6-1-16,1 4 1 15,2 3 0-15,5 3-1 16,6 0 1-16,4-3-1 15,8-4 0-15,4-8 0 16,10-7 0-16,-3-15 0 16,19 3 0-16,1-17 0 0,4-9-1 15,3-8 1 1,2-8 0-16,-3-5-1 0,1-1 1 15,-5 1-1-15,-7 0 1 16,-7 6 0-16,-5 5 0 16,-10 8 0-16,-7 6 0 15,-8 6 0-15,-5 9 1 16,-4 7-1-16,-5 4 0 15,1 9 0-15,2 2 0 16,-2 5 0-16,2 1 0 16,8-2 0-16,2 0 0 15,8-3 1-15,5-1-1 16,6-7 0-16,4 1 0 15,0-12 1-15,14 10-1 16,-3-8 0-16,4-3 0 0,0-2-1 16,2-5 1-16,-3-5 0 15,-3-4 0-15,1-3-1 16,-4-3 1-16,-4 1 0 15,-1-2 0-15,-7 2 1 16,-4 5-1-16,-2 3 0 16,-8 6 0-16,-1 3 0 15,-7 9 0-15,0 3 0 16,-3 4 0-16,-3 5 0 15,2 3 0-15,2 4 0 16,3-1 0-16,2 2 1 16,7 2-1-16,2-1 0 15,7-3 0-15,7-4 1 16,5-5-1-16,7-9 0 0,7-8 0 15,7-10-1-15,2-12 1 16,4-7 0-16,2-7-1 16,-5-5 1-16,-1 1 0 15,-7 0 0-15,-5 6 0 16,-9 6 0-16,-8 7 0 15,-7 8 1-15,-8 7-1 16,-7 7 0-16,-4 7 0 16,-7 6 0-16,-1 5 0 15,-2 5 0-15,2 1 0 16,2 3 0-16,5-1 0 15,5-1 0-15,8-3 0 16,8-1 0-16,7-7-1 16,0-11 1-16,21 10 0 0,-2-14-1 15,7-6 1-15,2-3 0 16,1-9 0-16,3-9 0 15,-3-1 0-15,0-8 1 16,-5-2-1-16,-6 0 0 16,-6 1 0-16,-7 4 0 15,-7 3 0-15,-10 9 1 16,-8 7-1-16,-12 5 0 15,-5 9 0-15,-2 10 0 16,-4 7 0-16,0 3 0 16,1 2 0-16,7 1-1 15,8 3 1-15,10-5 0 16,8-4 0-16,9-13 0 15,9 11 0-15,8-14-1 16,9-5 1-16,3-5 0 0,7-3 0 16,1-6 0-16,-1-2 0 15,0-3 1-15,-7-6-1 16,-2 2 0-16,-9-4 1 15,-9 2-3-15,-6-1 2 16,-8 2-1-16,-9 3 2 16,-9 5-3-16,-7 8 2 15,-6 5-1-15,-6 7 0 16,1 6 1-16,-3 6 0 15,5 6 2-15,1 5-2 16,10 5 1-16,7-2-1 16,4 2 1-16,10-3 0 15,8-3 0-15,5-3-2 16,8-5 1-16,7-4 0 0,3-12 0 15,10-3 1-15,0-3-1 16,4-3 0-16,-4-5-2 16,1 0 2-16,-7-2-1 15,-5 3 1-15,-6 2-1 16,-10 0 0-16,-10 1 0 15,-10 4 1-15,-5 2 0 16,-10 2 0-16,-6 6 0 16,-4 3 0-16,-3 5 0 15,2 3 0-15,1 1 0 16,4 2 0-16,4-2 0 15,8 1 0-15,6-1 2 16,16-10-2-16,-8 15 1 0,8-15 0 16,19 5-1-16,-1-6-1 15,3-3 1-15,3-2-1 16,3-2 0-16,-3-3 0 15,0-3 0-15,-3-2 0 16,-3-2 1-16,-5-1 1 16,-6-2-1-16,-4 1 1 15,-13 0-1-15,0 0 0 16,-10 4 0-16,-5 1 0 15,-4 5 1-15,-4 4-2 16,-2 4 2-16,0 2-1 16,2 4 0-16,3 3 0 15,7-1 0-15,3-2 0 16,6 1 0-16,14-5 0 0,-15 1-1 15,15-1 1-15,0 0 0 16,0 0 0-16,6-10-1 16,-6 10 1-16,0 0 0 15,0 0 0-15,0 0 0 16,-9 13 1-16,9-13-1 15,-13 9 0-15,13-9 0 16,-13 3 0-16,13-3 0 16,-13-3 0-16,13 3 0 15,-17-11 1-15,17 11-1 16,-15-13 0-16,15 13 0 15,-16-12 0-15,4 9 0 16,12 3 0-16,-19-4 0 16,8 5 0-16,-1 3 0 0,1-1 0 15,2 1 0-15,9-4 0 16,-19 5 0-16,19-5 0 15,-10 4 0-15,10-4 0 16,0 0 0-16,0 0 0 16,0 0 0-16,0 0 0 15,0 0-1-15,0 0 1 16,0 0 0-16,1 11 0 15,-1-11 0-15,12 6 0 16,-12-6 0-16,22 7 0 16,-7-6 0-16,3-1 0 15,4-2 0-15,3-2-1 16,2 0 1-16,2-2 0 15,3 1 0-15,-2 2 0 16,-1 1 0-16,0 1 0 0,-3 4 0 16,-1 2 0-16,-2 2 0 15,-2-2 0-15,1 1 0 16,-3-1 0-16,2-2 0 15,-1-2 0-15,1-2 0 16,2-1 0-16,0-3 0 16,0 2 1-16,2-1-1 15,-3 2 0-15,1 0 0 16,-2 3 0-16,-4 0 0 15,0 1 0-15,-2 1 0 16,-1 0 0-16,0-1 0 16,0 0 0-16,0-2 0 0,2-3 1 15,3-1-1-15,-1-1 0 16,2-2 1-16,-1 0-1 15,3 0 0-15,-2-2 0 16,1 2 0-16,0 1 0 16,-5 3 0-16,2-1 0 15,-4 1 0-15,1 1 0 16,-1-2 0-16,-3 1 0 15,1-1 0-15,-1-2 0 16,2 0 1-16,2-2-1 16,-1-2 0-16,3 1 0 15,1-2 1-15,-2-1-1 16,0 3 0-16,-1 1 0 15,-2 2 0-15,-1 1 0 16,-12 5 0-16,16-2 0 16,-16 2 0-16,0 0 0 0,14 5 0 15,-14-5 1-15,12 3-1 16,0-4 0-16,1-1 0 15,4-3 0-15,3-1 0 16,2-1 0-16,3 0 0 16,-3-1 0-16,-1 3 0 15,0 0 0-15,-6 3 0 16,-3 0 0-16,-12 2 1 15,9 3-1-15,-9-3 0 16,0 0 0-16,0 0 1 16,-5 11-1-16,5-11 0 15,0 0 0-15,0 0 0 16,0 0 0-16,0 0 0 0,0 0 0 15,0 0 1-15,0 0-1 16,0 0 0-16,0 0 0 16,-10-3 1-16,10 3-1 15,-11 4 0-15,11-4 0 16,-19 12 1-16,6-4-1 15,1 1-1-15,1-1 1 16,0 0 0-16,11-8 0 16,-8 13 0-16,8-13 0 15,0 0 0-15,14 6 0 16,-4-6-1-16,2 1 1 15,0 0 1-15,-2 2-1 16,-10-3 0-16,16 8 0 16,-16-8 0-16,-2 17 0 15,-5-4 0-15,-4 2 1 0,-9 6-2 16,-3 6 1-16,-6 4 0 15,-5 5 1-15,-3 3 0 16,1 5 0-16,-2 1 0 16,2 0-1-16,6-1 1 15,2-5-1-15,10-6 1 16,3-4-1-16,9-6-1 15,5-8 0-15,1-15 1 16,15 8 0-16,3-11 0 16,2-9-1-16,8-2 1 15,2-3 0-15,3-2 0 16,5 1 0-16,-1 1-1 15,-2 2 1-15,1 6 0 16,-5 2 0-16,-5 3 0 0,-5 6 0 16,-4 1 0-16,-5 4 0 15,-12-7 0-15,10 21 1 16,-10-5-2-16,-4 1 2 15,-3 6-1-15,-1 4 0 16,-3 4 0-16,1 2 0 16,-2 4-1-16,3 2 2 15,-1-4-2-15,5-3 1 16,3-6 0-16,3-8 0 15,-1-18-1-15,10 8 1 16,2-18 1-16,-1-9-2 16,4-8 1-16,1-3 0 15,-3-5 1-15,0-4-1 16,1 2 0-16,-4-1 0 0,0 0 0 15,-3 0 1-15,-3 5-1 16,-1 5 0-16,-1 2 0 16,-4 3 1-16,-1 6-1 15,0 4 1-15,3 13-1 16,-13-7 0-16,13 7 0 15,-15 15 0-15,3 1 0 16,1 5-1-16,2 5 1 16,-2-1 0-16,2 3-1 15,4-4 1-15,4-1 0 16,5-8-1-16,5-5 1 15,5-5-1-15,5-7 1 16,7-6 0-16,3-5 0 16,1-6 0-16,6-6 0 15,-2-5 1-15,-2-3-2 0,-4-3 1 16,-4 0-1-16,-8 2 1 15,-8-2-1-15,-6 5 2 16,-11 5-2-16,-6 5 0 16,-8 5 1-16,-2 7 1 15,-10 2-2-15,-2 5 2 16,-2 2-1-16,-2 2 0 15,-2-3 0-15,0-1 0 16,3-4 0-16,3-3 0 16,3-6 0-16,6-4 0 15,7-5 0-15,5 0 0 16,2-1 0-16,6 0 0 0,-2 5 0 15,2 1 0-15,0 6 0 16,-4 4 0-16,-2 3 0 16,-1 5 0-16,-2 1 0 15,-4 1 0-15,-1 2 0 16,-3 0 0-16,-1 3 0 15,-1 1 1-15,-3 1-1 16,2 0 0-16,-2 0 0 16,2 0 0-16,-3 1 0 15,0 2 0-15,-1-2 0 16,2 4 0-16,-1-2 0 15,1 3 0-15,1 1 0 16,1-1 0-16,2-1 0 16,4-1 0-16,2-4 0 15,4-1 0-15,3-4 0 0,13-3 0 16,-16 1 0-16,16-1 0 15,0 0 0-15,-14-6 1 16,14 6-1-16,0 0 0 16,-11-9 0-16,11 9 0 15,0 0 0-15,-12-12 0 16,12 12 0-16,-13-4 0 15,13 4 0-15,-15-7 0 16,15 7 0-16,-12-6 0 16,12 6-1-16,0 0 1 15,0 0 0-15,-1-14 0 16,1 14 0-16,22-13-1 15,-5 6 1-15,4 1 0 16,2-3 0-16,5 4 0 0,1 0 0 16,-1-1 0-16,2 2 0 15,1-2 0-15,-2-3 0 16,4-5 0-16,0-3 1 15,3-3-2-15,3-2 2 16,-1 0-2-16,1-1 1 16,-2 2 0-16,-1 6 0 15,-6 4 0-15,-1 5 0 16,-6 5 0-16,-4 4-1 15,-4 4 2-15,-3 4-2 16,-3 0 2-16,-2 2-1 16,-1 0 0-16,-1 2 0 15,2-4 0-15,0-1 0 16,3 1 0-16,0 0 0 0,2-3 0 15,-1 2-1-15,3 0 1 16,0 2 0-16,1 0 0 16,-1 2 0-16,0 0 0 15,-1 1 0-15,0-1 0 16,0-2 0-16,-2 0 0 15,-2-1 0-15,-9-11 0 16,15 14 0-16,-15-14 0 16,0 0 0-16,12 10 0 15,-12-10 0-15,0 0 0 16,0 0 0-16,0 0 1 15,0 0-1-15,0 0 0 16,0 0 0-16,0 0 0 0,0 0 0 16,0 0 0-1,2 11 0-15,-2-11 0 0,0 0 0 16,6 15 0-16,-6-15 0 15,8 15 1-15,-8-15-2 16,12 19 1-16,-2-8 0 16,1-1 0-16,0 5 0 15,2 0 1-15,0 2 0 16,-1 1-1-16,1 2 1 15,-3 5 0-15,3 0 0 16,-4 3-1-16,0 0 1 16,2-1-2-16,0 2 1 15,-1-1 0-15,-1-3 0 16,3-5 0-16,-1-2-1 0,2-4 1 15,-2-3 0-15,3-5 0 16,-1-2 0-16,0-3 0 16,0-3 0-16,-3-5 0 15,-10 7 0-15,16-13 0 16,-16 13 0-16,8-15 0 15,-5 4 1-15,-6-2-2 16,3-1 1-16,0-1 0 16,0-6 0-16,-4-2 0 15,3 0 0-15,-3-1 1 16,-2-1-3-16,3 2 3 15,-5 1-3-15,0 2 2 16,-4 5-1-16,3 2 0 16,-2 2 0-16,-3 2 1 15,2 1 0-15,0 1-1 0,2 2 1 16,-1 0 0-16,11 5-1 15,-10-5 1-15,10 5 0 16,0 0-1-16,0 0 1 16,17 18 0-16,-5-5 1 15,2 2-1-15,0 3 2 16,3 4-2-16,2 1 1 15,-1 0-1-15,1 1 2 16,0-2-3-16,1 0 1 16,-2-1-1-16,2 0 1 15,-1-7 0-15,-1-4 0 16,0-2 0-16,-3-3 0 15,0-4 0-15,-5-3 0 16,-10 2 0-16,14-12 0 0,-14 12 1 16,4-14-1-16,-4 14 0 15,0 0 0-15,-19-8 0 16,5 17 0-16,-1 5 0 15,-3 10 0-15,-6 8 0 16,1 9-1-16,-3 6 1 16,0 4 0-16,6-3 0 15,2-1-1-15,4-7 1 16,9-9 0-16,8-9 0 15,8-13 0-15,7-11 0 16,6-10 1-16,8-5-2 16,3-8 2-16,4-4-1 15,0 4 0-15,-1 0 0 16,-1 2 0-16,-5 6 0 0,-5 3 0 15,-5 5 0-15,-7 3 0 16,-15 6 0-16,14-7 0 16,-14 7 0-16,0 0 0 15,0 0 0-15,-16 3 0 16,8 8 0-16,-3 5 0 15,0 7 0-15,-1 6 0 16,1 5 0-16,-1 2-1 16,4 4 1-16,2-2 0 15,0-4 0-15,6-5 0 16,4-6 0-16,0-7-1 15,8-6 1-15,3-9 0 16,5-8 0-16,3-8 0 16,1-7 0-16,3-6 0 15,-2-3 0-15,3 0 1 0,-4-1-2 16,-3 5 2-16,-6 3-1 15,-4 9 0-15,-11 15 0 16,0 0 0-16,0 0 0 16,-5 21 0-16,-6 4 0 15,-6 7 0-15,-3 6 0 16,-2 4 0-16,-2 3 1 15,0-2 0-15,3-4-1 16,4-6 1-16,3-6-1 16,9-8 1-16,5-19-1 15,12 1 0-15,5-20 0 16,6-11-1-16,6-12 0 15,4-5 1-15,-2-3-1 0,0-3 1 16,-3 5-1-16,-6 9 1 16,-3 8 0-16,-8 12 0 15,-11 19 1-15,0 0-1 16,8 12 0-16,-13 10 1 15,-4 5-1-15,0 2 0 16,0 2 0-16,0-1 1 16,-1-4-1-16,6-4-1 15,0-10 1-15,4-12 1 16,0 0-1-16,18-2 0 15,-4-12-1-15,4-2 0 16,-1-9-5-16,12 14-15 16,-14-12-14-16,7 13 1 15,-10-2-4-15,2 11 2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05.93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9992 8861 29 0,'0'0'24'16,"6"-13"-1"-16,-6 13 2 15,0 0-20-15,-1-10-1 16,1 10 2-16,-18-5 1 15,8 9 1-15,-11-9 1 16,7 11 0-16,-12-10 0 16,7 11-2-16,-9-6 0 15,7 6-3-15,-3 0-1 16,7 2 0-16,-2 2-2 15,5-1-1-15,3 1 0 0,11-11 1 16,-14 16-1-16,14-16 0 16,0 0 1-16,10 8-1 15,3-17 1-15,5-5 0 16,1-5-2-16,3-5 1 15,2-3-1-15,1-1 1 16,-2-2-1-16,-4 2 2 16,-2 1-3-16,-6 7 3 15,-6 1-1-15,-5 5 0 16,0 14 0-16,-19-13 0 15,1 11 0-15,-3 6 0 16,-4 4 0-16,-2 4 0 16,0 1 0-16,1 6 0 0,-2-3 0 15,5 2 0-15,2-1 0 16,6-2 0-16,3-5 0 15,12-10 0-15,-8 11 0 16,8-11 1-16,17-8-1 16,1-2 0-16,3-5 1 15,2-5-1-15,3-3 1 16,0-3-1-16,-3-1 1 15,-1 0-1-15,-5-2 0 16,-5 1 0-16,-6 2 0 16,-6 1 0-16,-7 6 1 15,-2 1-1-15,-8 6 0 16,-2 5 0-16,-2 5 0 15,-2 5-1-15,1 5 1 0,1 4 0 16,2 4 0-16,4 1 0 16,1 4 0-16,5 0 0 15,3 2 0-15,2-1 0 16,0-1 0-16,4-2 0 15,0-2-1-15,4-5 1 16,-4-12 0-16,14 3 1 16,-2-13-1-16,6-10 0 15,1-6 0-15,5-9 0 16,0-3 1-16,0-2-1 15,-3-2 0-15,-2 5 0 16,-8 4 1-16,-5 6-1 16,-10 8 0-16,-7 5-1 15,-11 7 1-15,-2 6 0 16,-5 4 0-16,-4 4 0 0,1 2 0 15,0 4 0-15,6 1 0 16,3 1 0-16,6 0 0 16,6 0 1-16,5-1-2 15,5-2 2-15,4 0-1 16,-3-12 0-16,15 17 0 15,-4-12 0-15,2-4 0 16,2-6 0-16,2-3 1 16,-1-4-1-16,4-7 1 15,-3-4-1-15,1-5 0 16,-3 1 0-16,-4-1 0 15,-3 0 0-15,-4 3 0 16,-6 4 0-16,-5 4 1 16,-5 4-1-16,-3 5-1 0,-5 7 1 15,1 3 0-15,-3 6 0 16,1 5 0-16,-2 4 0 15,-1 7 0-15,4 1 0 16,2 1-1-16,4 2 2 16,6-6-2-16,7-4 1 15,6-5 0-15,5-7 1 16,10-8-1-16,6-11 0 15,7-6 0-15,3-5 0 16,3-3 0-16,2-7 0 16,-3-2 0-16,-2 2 0 15,-5 0 0-15,-7-1 0 16,-7 1 0-16,-13 6 1 0,-5 1-1 15,-9 5 1-15,-11 3-1 16,-5 6 0-16,-3 3 0 16,-3 9 1-16,-3 5-1 15,3 6-1-15,-1 5 1 16,6 1-1-16,2 3 1 15,9 1-1-15,3 1 1 16,4-1-1-16,7-2 0 16,4-3 1-16,6-3 0 15,4-6 0-15,2-2 0 16,3-5 0-16,4-5 0 15,2-4 0-15,1-10 0 16,3-5 1-16,-2-4 0 16,3-3 0-16,-7-5-1 0,-2 1 1 15,-5 1 0-15,-6 3 0 16,-7 6-1-16,-7 4 0 15,-7 2 0-15,-8 7 0 16,-2 7 0-16,-3 3 0 16,-3 4-1-16,0 6 1 15,1 5 0-15,2 1 0 16,3 4-1-16,6 1 1 15,4 4 0-15,5-2 0 16,4-2 0-16,4 1 0 16,9-4 0-16,1-4 0 15,4-4 0-15,6-3 0 16,3-7 0-16,0-4 0 15,6-6 1-15,0-7-1 0,0-7 0 16,-1-5 0-16,-3-6 1 16,-1-3-1-16,-5-2 0 15,-9 1 0-15,-4 2 1 16,-7 5-1-16,-9 7 0 15,-8 6 0-15,-5 9-1 16,-6 7 1-16,-1 10 0 16,-6 5 0-16,4 7-1 15,-2 4 1-15,6 3 0 16,3 1 0-16,7 1-1 15,6-2 1-15,8-2 0 16,8-4 0-16,6-3 0 16,9-6 0-16,7-4 1 15,6-5-1-15,6-7 0 16,3-9 0-16,5-6 0 0,3-5 0 15,-1-6 1-15,-4-4-1 16,-1-3 0-16,-7 1 1 16,-11 0-1-16,-7 7 1 15,-10 0-1-15,-11 9 0 16,-9 4 0-16,-9 8 0 15,-8 6 0-15,-5 6 0 16,-5 8 0-16,-1 4 0 16,2 6-1-16,2 3 1 15,4 3 0-15,8 4 0 16,6-2-1-16,9 0 1 15,9-2 0-15,9-6 0 0,7-6 0 16,12-4 0-16,6-10 0 16,8-7 0-16,4-8 1 15,3-7-1-15,-1-8 0 16,0-4 0-16,-1-4 0 15,-7-3 1-15,-8-1-1 16,-7 1 1-16,-7 6-1 16,-11 3 1-16,-4 5-1 15,-10 6 1-15,-5 2-1 16,-7 12 0-16,-6 3 0 15,-1 5 0-15,-3 5-1 16,1 2 1-16,2 5 0 16,2 2 0-16,7 0 0 15,4 1 0-15,9-1-1 16,7-2-1-16,6-1 2 0,7-3 0 15,7-4 0-15,2-3 0 16,5-3 1-16,0-4-1 16,4-4 0-16,-3-3 2 15,-1-3-2-15,1-2 0 16,-6-5 1-16,-3 0-1 15,-5-2 0-15,-2-2 1 16,-8-1-1-16,-3 2 0 16,-11 3 0-16,-2 1 0 15,-8 8 0-15,-2 5 0 16,-7 8 0-16,-2 8-1 15,-3 6 1-15,0 8 0 16,0 4 0-16,2 4 0 16,1 3-1-16,7-2 1 0,6-2 0 15,6-1 0-15,9-6-1 16,4-1 1-16,11-8 0 15,7-2 0-15,3-6 1 16,6-3-1-16,4-7 0 16,-2-2 0-16,4-5 1 15,-3-6-1-15,-4-3 0 16,-1-2 0-16,-7-4 1 15,-6-1-1-15,-4-1 0 16,-10 2 0-16,-4 4 0 16,-7 4 0-16,-6 6 0 15,-5 4 0-15,-1 5 0 16,-1 7 0-16,-2 7 0 15,3 4 0-15,1 4-1 0,4 3 1 16,7 2 0-16,4 0 1 16,7-3-1-16,6 0 0 15,10-7 0-15,6-3 0 16,7-4 0-16,8-6 1 15,5-4-1-15,2-5 0 16,4 0 0-16,0-6 0 16,-5-1 0-16,-3 0 0 15,-3-3 1-15,-8-1-1 16,-8 3 0-16,-8 1 0 15,-9 2 0-15,-7 4 0 16,-8 2 0-16,-9 2 0 16,0 2 0-16,-2 3 0 15,-1 4 0-15,-1 3 0 16,3 4 0-16,0 4 0 0,5 3-1 15,4 5 1-15,4 3 0 16,2 1 0-16,4 0-1 16,10-3 1-16,5-3 0 15,6-4 0-15,6-5 0 16,7-4 0-16,5-7 1 15,3-3-1-15,1-5 0 16,-1-3 0-16,-3-3 0 16,-5-1 0-16,-5-3 0 15,-6 2 1-15,-7-1-1 16,-6-1 0-16,-5 3 0 15,-4 1 0-15,-5 1 0 16,-1 2 0-16,-4 2 1 16,-2 4-2-16,0 2 1 0,-3 5 0 15,1 4 0-15,0 4 0 16,-1 7 0-16,2 3 0 15,1 4-1-15,1 4 2 16,6-2-2-16,3 2 1 16,6-3 0-16,4-4 0 15,5-3 0-15,2-6 0 16,4-3 0-16,1-3 0 15,3-3 0-15,-2-3 0 16,2-3 1-16,-4-1-1 16,-1-2 0-16,-5-1 1 15,-14 9-1-15,13-20 0 16,-13 10 0-16,-3 0 0 15,-7-1 0-15,-2 1 0 0,-2 2 0 16,0 2 0-16,0 4 0 16,4 4-1-16,10-2 1 15,-16 15 0-15,11-1 0 16,5 2 0-16,2 2-1 15,5 1 1-15,3 0 0 16,5 0 0-16,3-2 0 16,1-2 0-16,-1-1 0 15,2-4 0-15,0-2 0 16,-1-2 1-16,-1-1-1 15,-6-2 0-15,-1-2 0 16,-11-1 0-16,14-3 0 16,-14 3 1-16,4-13-1 15,-4 13 0-15,-3-18 0 0,2 7 0 16,-4-1 1-16,0 3-2 15,5 9 1-15,-11-14 0 16,11 14 0-16,-12 2 0 16,12-2 0-16,-14 20 0 15,9-4-1-15,0 4 1 16,1 2 0-16,3 5-2 15,0 1 2-15,2-3-2 16,4 0 2-16,3-3-1 16,1-3 1-16,3-2-2 15,1-1 2-15,-1-5 1 16,0-5-1-16,1 0 0 15,-13-6 0-15,18 8 0 0,-18-8 0 16,12 1 0-16,-12-1 1 16,0 0-1-16,7-10 0 15,-7 10 0-15,0 0 0 16,-3-14 0-16,3 14 0 15,0 0 0-15,-11-7 0 16,11 7 0-16,-12 10 0 16,12-10 0-16,-11 19 0 15,6-6-1-15,3 3 1 16,2 1 0-16,3 2 0 15,4-2 0-15,2 0 0 16,4-2 0-16,2-1 0 16,3-3 0-16,0-5 0 15,1-1 0-15,-2-4 0 16,-1-2 0-16,-1-5 0 0,-1-1 0 15,-1-2 0-15,-3 0 0 16,-1-3 0-16,-9 12 1 16,8-16-1-16,-8 16 0 15,0 0-1-15,-4-10 1 16,4 10 0-16,-11 6 0 15,11-6 0-15,-18 17 0 16,9-6 0-16,1 3 0 16,2 2 0-16,3 3 0 15,0 4 0-15,2-1 0 16,6 1 0-16,1-1 0 15,4 0 0-15,3-6 0 16,2-3 0-16,3-4 0 16,1-8 0-16,-1-6 0 0,1-5 0 15,-2-4 1-15,-1-4-1 16,-3-1 0-16,-4-3 1 15,-3 4-1-15,-1 1 0 16,-5 0 1-16,0 4-1 16,0 13 0-16,-6-17 0 15,6 17 0-15,0 0 0 16,-14 2 0-16,14-2 0 15,-10 16 0-15,5-2 0 16,2 2 0-16,-1 2 0 16,3 3 0-16,2 2 0 15,0-2 1-15,4-1-1 16,3 0 0-16,-1-4 0 0,2-3 0 15,-9-13 0-15,19 13 1 16,-19-13-1-16,18-6 0 16,-18 6 0-16,17-26 0 15,-12 8 0-15,-1-2 0 16,-1-1 0-16,-1-3 0 15,-4 5 0-15,-1 2 0 16,-1 6-2-16,-6 1-5 16,10 10-22-16,-15 9-6 15,5 5 1-15,-7-4-3 16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09.99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11067 7068 1 0,'8'-15'14'15,"-8"15"2"-15,11-11-7 16,-9 1 2-16,-2 10 2 16,3-22 1-16,-3 22 3 15,5-16-1-15,-5 16 1 16,4-14-4-16,-4 14-3 15,0 0-3-15,11-5-2 16,-11 5-2-16,12-3-1 16,-12 3 1-16,18-10-2 15,-6-1 0-15,4 1 1 16,-1-4 0-16,4-2 0 15,0-4 0-15,2-2 1 16,-1-1-1-16,3 2 0 0,-3-2 1 16,-1 5-2-16,-2-2 0 15,-2 7 0-15,-4 0 0 16,0 4 0-16,-11 9 0 15,14-13-1-15,-14 13 1 16,13-12-1-16,-13 12 1 16,13-18-1-16,-3 8 1 15,-1-4-1-15,0 0 0 16,0-3 0-16,2-1 0 15,-1 0-2-15,-2 1 2 16,2 2-1-16,-4 1 0 16,0 1 0-16,-1 2 1 15,-5 11-1-15,3-13 2 16,-3 13-1-16,-7-11 0 0,7 11 0 15,-12-6 0-15,12 6 0 16,-17-6 0-16,17 6-1 16,-15 0 1-16,15 0 0 15,-11 10-1-15,11-10 1 16,-9 21 0-16,4-5 0 15,1 1 1-15,1 3 0 16,-2-3 0-16,2 2 0 16,1-3 0-16,0-2 0 15,2-14 0-15,10 10 0 16,1-13-2-16,7-8 1 15,4-6-1-15,3-4 0 16,3-3 1-16,2-3-2 16,0-1 2-16,-3 1-1 0,-4 3 1 15,-2 3-1-15,-10 5 2 16,-1 2-1-16,-10 14 0 15,3-16 0-15,-3 16 0 16,-14-8 0-16,14 8 0 16,-18 1 0-16,18-1 0 15,-20 7-1-15,20-7 1 16,-15 12 0-16,15-12 0 15,-9 13 0-15,9-13 0 16,-3 10 0-16,3-10 0 16,0 0 0-16,0 0 0 15,17-2 1-15,-17 2-1 16,11-20 1-16,-4 4-1 0,0-6 1 15,4-4 0-15,-1-6-1 16,2 0 1-16,-1-5 0 16,2-1-1-16,-2 0 0 15,0 3 1-15,-2 4-1 16,-3 6 1-16,-1 4-1 15,-3 5 0-15,-2 16 0 16,-7-13 0-16,7 13 0 16,-14 2 0-16,14-2-1 15,-20 13 1-15,9-3 0 16,-1 2 0-16,-1 1 0 15,4 0 0-15,0 2 0 16,2 3 0-16,0 0 0 16,1-1 0-16,2 1 0 0,1 0 0 15,0-2 0-15,0-2 0 16,1-2 0-16,2-12 0 15,-2 14 0-15,2-14 1 16,0 0-1-16,6-20 1 16,1 1-1-16,3-7 1 15,3-6 0-15,2-5-1 16,2-2 1-16,2-3-3 15,-2 4 4-15,-1 2-4 16,-2 7 3-16,-3 4-3 16,-6 7 4-16,-2 5-5 15,-3 13 4-15,0 0 1 16,-21 8-3-16,5 9 3 15,-3 7-3-15,-2 5 3 16,-1 7-4-16,-1 4 4 0,0 1-3 16,3-2 1-16,4-3 0 15,6-5-1-15,4-5 1 16,6-8 1-16,4-7-1 15,-4-11 0-15,19-4 0 16,-7-9 1-16,3-8-1 16,2-7 1-16,0-5 0 15,0-6 0-15,1-3 1 16,-2-1-4-16,1 0 4 15,-5 0-3-15,2 5 2 16,-5 2-2-16,-2 8 0 16,2 7-1-16,-7 6 2 0,-2 15 0 15,2-12 0-15,-2 12 0 16,-4 15-1-16,-1 5 1 15,-4 2 1-15,-2 7 1 16,-3 4-3-16,-2 5 3 16,-2 2-3-16,0 0 3 15,2-1-3-15,1-6 4 16,3-3-3-16,4-8 0 15,5-8 0-15,3-14 0 16,0 0 0-16,21-10 0 16,-8-12 1-16,5-11-1 15,3-3 2-15,-2-9-4 16,5-4 4-16,-7-3-3 15,3-1 0-15,-8 0 0 16,1 5 0-16,-6 0 0 0,1 2-1 16,-1 4 3-16,-5 2-3 15,2 1 3-15,-1 4-1 16,3-1 1-16,-1 2-1 15,4 1 1-15,0 2-1 16,-2 0 0-16,3 2 1 16,-1 2-1-16,-1 4 0 15,-1 1 1-15,-1 0-1 16,-4 4 0-16,0 1 1 15,-2 2-3-15,0-2 4 16,-1 0-4-16,1-1 2 16,1-2-2-16,0 2 3 15,2-5-3-15,-1 2 2 16,2-1 0-16,-1 1-1 0,3-1 2 15,-4 4-1-15,2-1 0 16,-3 3 1-16,0-1-1 16,-1 3 0-16,0 3 0 15,-1-3 1-15,1 1-1 16,0-1 0-16,-1-1 0 15,1 0 0-15,1-3 1 16,-1 0-1-16,0 0 0 16,0-4 1-16,1 0-1 15,0 3 0-15,1 0 0 16,0 1 1-16,-2-1-1 15,0 3 0-15,-2 2 0 16,1 2 1-16,-1-1-1 16,-2 1 0-16,1 1 0 0,-2-2 0 15,3 3 0-15,-3-3 0 16,2 2 1-16,-1-1-1 15,4 12 0-15,-4-20 0 16,4 20 0-16,-5-17 0 16,5 17 0-16,-2-14 0 15,2 14 0-15,-7-12 0 16,7 12 0-16,-6-15 0 15,6 15 0-15,-8-15 0 16,8 15 0-16,-7-19 1 16,4 8-1-16,3 11 1 15,-5-20-1-15,5 20 1 16,-4-18-1-16,4 18 0 15,-1-11 0-15,1 11 0 16,0 0 0-16,0 11 0 0,-4 2-1 16,1 7 0-16,-4 7 1 15,0 3-2-15,-2 10 2 16,-2 4-1-16,-2 6 0 15,1 7-1-15,1 4 2 16,-2 1-1-16,5 1 1 16,-1 2-1-16,4-1 3 15,-1-4-2-15,4-1 1 16,2-4-1-16,1-3 1 15,1-4-1-15,3-3 2 16,-2-1-2-16,2-4-1 16,-1 1 1-16,-2-3 0 0,1 0-1 15,1-5 1 1,-3 1 0-16,0-3 0 0,-3-1-1 15,0 0 1-15,-2 2 0 16,-1-1-1-16,0-1 3 16,0 0-2-16,-2-3 2 15,4-3-2-15,-2-3 2 16,3-5-2-16,-1-6 2 15,3-10-2-15,-2 11 0 16,2-11 0-16,0 0 0 16,0 0-1-16,5-19 1 15,0 1 0-15,2-9-2 16,3-7 2-16,4-10-3 15,3-10 4-15,1-9-3 16,4-9 2-16,2-6-2 16,-1-1 1-16,-2-1 2 0,-1 3-2 15,-6 3 1-15,0 5-1 16,-6 6 1-16,-1 6-1 15,-2 6 1-15,-5 4 1 16,-1 2-1-16,-3 5 1 16,0 2-1-16,-1 1 0 15,0-1 0-15,0 4 1 16,0-1-1-16,2 1 0 15,1 1 0-15,-1-1 0 16,2 1 1-16,-4 0-1 16,3 4 1-16,-2 0 0 15,1 0 0-15,-2 1-1 16,-1 2 1-16,-1-2-1 0,3 3 0 15,-2-2 1-15,1-1-1 16,1 2 0-16,-1-2 0 16,3-2 1-16,-1 4-1 15,2-3 0-15,0 1 0 16,1 3 0-16,0-2 0 15,1 3 1-15,2-1-1 16,-3 5 0-16,1 1 0 16,-1 1 0-16,0 2 0 15,0 1 0-15,-1 1 1 16,-2 3-1-16,3-2 0 15,-1 0 0-15,-2 2 1 16,-2-4-1-16,4 2 0 16,-4-1 0-16,2 2 0 15,-2-1 0-15,5 13-1 0,-4-21 2 16,4 21-2-16,-7-18 1 15,7 18 0-15,-10-15 0 16,10 15-1-16,-10-13 1 16,10 13 0-16,-14-14-1 15,14 14 2-15,-12-12-1 16,12 12 0-16,-12-11 0 15,12 11 1-15,-12-8-1 16,12 8 1-16,-13-7-1 16,13 7 0-16,-11-4 0 15,11 4 0-15,-12-6 0 16,12 6 0-16,0 0 0 15,-13-8 0-15,13 8 0 16,0 0 0-16,-12-14 1 0,12 14-1 16,-13-14 0-16,13 14 0 15,-16-15 0-15,4 8 0 16,1-1 0-16,-2 1 0 15,-2-1 0-15,1 1-1 16,1 4-2-16,-3-9-7 16,16 12-10-16,-15-10-16 15,15 10 0-15,-1-24-2 16,11 13 1-16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11.43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11887 4011 47 0,'8'-14'29'0,"-3"-1"1"16,0 3 0-16,-8-4-22 16,3 16 0-16,-3-17-1 15,3 17 0-15,-9-15 0 16,9 15-2-16,-10-16-1 15,10 16-1-15,-9-22 0 16,9 10-1-16,-3-5-1 16,3 2 1-16,-4-2 0 15,4 4 0-15,0-4 0 16,0 3 0-16,-2 0 0 15,-1 1 0-15,-1 0-1 16,0 0 1-16,-1-1-1 16,0 0 0-16,-3 1 0 15,2 0-1-15,-3-2 1 0,2 2-1 16,-1-1 1-16,-2 1 0 15,1 0-1-15,0 1 0 16,-4-1 0-16,2 3 1 16,-5 1-1-16,1 0 1 15,-1-1-1-15,0 0 1 16,-4 1-1-16,2-2 1 15,-3 1-1-15,1 1 0 16,-3-2 0-16,-1 2 0 16,-3 0 1-16,0 0-1 15,1 1 0-15,-2 0 0 16,1-1 0-16,1-1 0 15,1 1 1-15,1-2-1 16,1 1 0-16,2 1 0 0,-2 0 0 16,2 1 0-16,0 1 0 15,-1 2 0-15,1 4 0 16,-2 0 0-16,-1 3 0 15,-1 2 0-15,-1 0 0 16,0 0 0-16,2 1-1 16,-1-2 1-16,0-1 0 15,2-1 0-15,2-2 0 16,0 0 0-16,0-2 0 15,2 2 1-15,-4-1-1 16,1 2 0-16,-3 0 0 16,0 5 0-16,-6 0-1 15,0 2 1-15,-1 4 0 16,-2 0 0-16,0 3 0 0,-2-1 0 15,2 1 0-15,2-2 0 16,2 0 0-16,2-3 0 16,0-1 0-16,4-1 0 15,0 0-1-15,4-2 2 16,1-2-1-16,1 2 0 15,1-3-1-15,1 1 1 16,0 0 0-16,1 0 0 16,0 1 0-16,-1 0 0 15,-2 3 0-15,0-1 0 16,-2 2-1-16,-2 1 1 15,0 0 1-15,-1 3-1 16,2-2 0-16,-3 1 0 0,2-2 1 16,2-1-1-1,0-2 1-15,5 0-1 0,1-2 0 16,14-4 0-16,-16 4-1 15,16-4-1-15,0 0-1 16,0 0 0-16,17-5-2 16,-17 5-2-16,25-3 1 15,-25 3-1-15,24 1-1 16,-24-1-9-16,23-1-15 15,-23 1 1-15,15-3-2 16,-15 3 1-16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13.67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11140 3326 45 0,'0'0'28'0,"0"0"2"16,-9-11 0-16,-2 0-22 0,11 11 1 16,-16-14-2-16,16 14 0 15,-21-19 0-15,21 19-2 16,-21-19-1-16,11 8 0 15,-3-2-1-15,3 3-1 16,-2-2 0-16,2 1 0 16,-3 2 0-16,-1 2-1 15,-2-1 0-15,-1 5 0 16,-3-4 0-16,-1 2 0 15,-3 1 0-15,1-1 0 16,-3-2 1-16,3 0-1 16,-1-1 0-16,2-2 0 15,3-1 1-15,-1-1-1 16,4-1 0-16,2-2 0 0,-1 3-1 15,4-1 1-15,-2-1-1 16,-3 2 0-16,-2 1 1 16,2 1-1-16,-5 1 0 15,1 1 0-15,-3 0 0 16,-1 1 1-16,3-4-1 15,-2 4 0-15,3-5 1 16,2-1-1-16,0 3 1 16,1 0-1-16,4-3 1 15,2 3-1-15,0 4 0 16,11 6 1-16,-18-15-2 15,18 15 1-15,-17-6 0 16,17 6 0-16,-20-3 0 16,9 3 0-16,-3 0 0 15,-4 1 0-15,2 0 0 0,-5 0 0 16,0 0 0-16,-1 3 0 15,-1-3 0-15,1 1 0 16,-1-1 0-16,2 0 0 16,-1 1 0-16,0-2 1 15,0 1-2-15,1-1 2 16,-1 0-2-16,2-1 1 15,-1-2 0-15,3 2 0 16,1-1 1-16,4 1-1 16,-1 0 0-16,2-1 0 15,2 0 0-15,10 2 0 16,-17-2 0-16,17 2 0 15,-13-2 0-15,13 2 0 0,0 0 0 16,-14-3 0-16,14 3 0 16,0 0-1-16,0 0 1 15,0 0 0-15,0 0-1 16,0 0 1-16,0 0 0 15,0 0 0-15,0 0 0 16,0 0 0-16,0 0 0 16,0 0 0-16,0 0 0 15,0 0 1-15,0 0-1 16,0 0 0-16,0 0 0 15,0 0 0-15,0 0 0 16,0 0 0-16,0 0-1 16,0 0 1-16,0 0 0 15,15 7 0-15,-4-3-1 0,3 1 1 16,4 1 0-16,0 6 0 15,3-1 0-15,0 1-1 16,0 3 1-16,-2 0-1 16,1 1 1-16,0 1 0 15,-2 0-1-15,2-2 1 16,0 2 0-16,-1-2 0 15,3-2 0-15,-1 1 0 16,0-2 0-16,0-3 0 16,-1 1 0-16,-3-3 0 15,-2-1 0-15,-2-1 0 16,-13-5 0-16,14 10-1 15,-14-10 1-15,-5 14 0 16,-5-5 0-16,-8 1 0 0,-5 3 0 16,-6 4 0-16,-6 1 0 15,-5 0 1-15,0 2-1 16,2-4 0-16,0-2 0 15,6 1 0-15,7-5 0 16,6-4 0-16,6-1 0 16,13-5 0-16,-11 0 0 15,11 0 0-15,0 0-1 16,11-12 1-16,-1 4 0 15,9-4 0-15,3 1 0 16,4-4 0-16,6 1 0 16,0-1 0-16,1-1 0 15,0 2 0-15,-4 4 0 16,-5 0 0-16,-5 5 0 0,-5 0-1 15,-14 5 1-15,0 0 0 16,0 0 0-16,-16 24 0 16,-6-6 0-16,-6 5 0 15,-6 3-1-15,-5 4 1 16,-4 4 0-16,0-2 0 15,4 0 0-15,2-5 0 16,8-3-1-16,8-6 1 16,7-3 0-16,8-4-1 15,6-11 1-15,12 9 0 16,4-9 0-16,3-2-1 15,3-2 1-15,3-2 0 16,-1 1 0-16,1-2 0 16,-3 2 0-16,-4 2 0 15,-5 3 0-15,-13 0 0 0,13 10 0 16,-16 3 0-16,-4 2 0 15,-5 2-1-15,-1 3 2 16,-1 2-2-16,-2-2 1 16,2-1 0-16,2-3 0 15,5-3 0-15,7-13 1 16,-4 16-2-16,4-16 1 15,0 0 0-15,22 1 0 16,-7-3-1-16,5-3 1 16,0 0 0-16,2 1 0 15,2 0 1-15,-5 1-1 16,-1 1 0-16,-6 0 0 15,-12 2 0-15,13 0 0 0,-13 0 0 16,0 0 0-16,0 0 0 16,-15 12 0-16,5-7 0 15,0 0 0-15,-1 1-1 16,-1 2 1-16,-1 0 0 15,3 0 0-15,10-8 0 16,-10 14-1-16,10-14-1 16,5 15-8-16,-5-15-12 15,29-8-13-15,-7-7-1 16,13 1-1-16,-1-12 1 15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19.42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11596 3401 55 0,'0'0'31'0,"2"-11"-1"16,7 0 1-16,4-15-24 15,7 0-3-15,4-10 2 16,6-2-2-16,1-8 2 16,5 3-2-16,-4-4 0 15,3 5-1-15,-7 3 0 0,-3 7 0 16,-6 1 0-16,-4 10-2 15,-8 3 1-15,-1 3-1 16,-5 3 0-16,-1 12 0 16,0 0-1-16,-14-9 1 15,14 9-1-15,-18 10 0 16,5-1 0-16,-2 5 0 15,-2 1 0-15,1 1 0 16,-2 5-1-16,-1 1 2 16,0 1-1-16,0-1 0 15,4 1 0-15,3-2 0 16,2-5 0-16,5-2 1 15,5-14-1-15,8 15 0 16,3-16 0-16,6-5 0 0,3-4 1 16,5-5-1-16,2-4 1 15,-2 0 0-15,1-2 0 16,-2-1-1-16,-3 2 1 15,-5 3-1-15,-4 3 1 16,-4 3-1-16,-8 11 0 16,0-15 0-16,0 15 0 15,-17 3 1-15,2 6-2 16,-4 5 1-16,-2 6 0 15,-2 4 0-15,0 2-1 16,3 1 1-16,2 0 0 16,4-6 0-16,8-4 0 15,6-17 0-15,2 12 0 16,10-20 1-16,3-6-1 15,2-5 1-15,4-8 0 0,0-4 0 16,2-4 0-16,2-6 0 16,-2-1-1-16,0 0 0 15,-1-2 0-15,-1 4-1 16,-4 0 1-16,-3 7 0 15,0 6 0-15,-5 7-1 16,-4 6 1-16,-5 14 0 16,0 0-1-16,0 0 1 15,-19 18 0-15,5 2 1 16,-4 4-1-16,-2 3 2 15,-1 3-2-15,0 0 1 16,4-3 0-16,1-1 0 0,5-7-1 16,6-5 1-16,5-14-1 15,0 0 0-15,14-8 0 16,1-13 1-16,4-9-1 15,3-4-1-15,-1-10 1 16,3-1 0-16,-2-2 0 16,-2-2-1-16,-8 3 2 15,-3 2-2-15,-6 4 2 16,-4 6-1-16,-6 6 1 15,-2 5-1-15,-1 5 0 16,-5 8 0-16,1 8 0 16,-1 6-1-16,1 8 1 15,-2 8 0-15,2 8-1 16,-1 4 1-16,1 6-1 15,-1 3 1-15,4-1 0 0,-3-4 0 16,6-1-1-16,2-10 1 16,3-5 0-16,4-10 0 15,-1-10 0-15,15-7 1 16,0-13-1-16,3-7 1 15,4-15-1-15,2-4 1 16,1-5-1-16,2-5 1 16,-3 0-1-16,0 2 1 15,-8 7-1-15,-2 4 1 16,-10 11-1-16,0 4 0 15,-9 10 0-15,-3 4 0 16,-2 7 0-16,-4 6 0 16,0 6 0-16,0 2-1 15,1 3 1-15,3 4 0 0,0 1-1 16,5 0 1-16,2 1 0 15,2-3 0-15,1-13-1 16,4 16 1-16,-4-16 1 16,10 5-1-16,-10-5 0 15,17-16 0-15,-6 0 1 16,3-7-1-16,0-7 0 15,1-3 1-15,-1-4 0 16,-3-1 0-16,-1 1-1 16,-2 2 1-16,-7 4-1 15,-5 3 1-15,-4 8-1 16,-3 2 0-16,-6 7 0 15,-1 4-1-15,-3 6 1 0,-1 5 0 16,0 3 0-16,0 6-1 16,1 4 1-16,3 2 0 15,3 0-1-15,4 1 1 16,3 0 0-16,2 3 0 15,4-8 0-15,0 4 0 16,5-3 0-16,-1-2 0 16,-2-14 0-16,10 15 0 15,-10-15 0-15,16-16 1 16,-7 1-1-16,3-9 0 15,2-6 0-15,-1-6 1 16,3 0-2-16,0-5 2 16,-3 3-2-16,-2 1 2 15,-3 2-1-15,-4 2 1 0,-2 5-2 16,-5 6 2-1,-2 3 0-15,-1 5-1 0,-2 3 0 16,8 11 0-16,-14-10-1 16,14 10 1-16,0 0-1 15,-13 15 1-15,12-2-1 16,2 1 1-16,2 3 0 15,-1 0-1-15,1 0 1 16,2-3-1-16,-1 0 1 16,-4-14 0-16,8 15 1 15,-8-15-1-15,0 0 0 16,9-19 1-16,-8-2-1 15,3-1 2-15,-2-6-2 16,1-3 1-16,0-1-1 0,0-4 1 16,1 4-1-1,-3-1 1-15,-1 10-1 0,-3-1 0 16,-1 7 0-16,-3 4 0 15,-5 6 0-15,-2 7-1 16,-2 8 1-16,-1 5 0 16,-2 3-1-16,3 3 1 15,1 0 0-15,1 1-1 16,4-3 1-16,3 0 0 15,4-5-1-15,3-12 1 16,2 13 0-16,-2-13 0 16,13-3 0-16,0-5 0 15,-2-7 0-15,0-4 1 16,1-7-1-16,-2-1 1 15,-1-5-1-15,-3 1 1 0,-2-2-1 16,-5 4 1-16,-4 4-1 16,-2-2 0-16,7 27 0 15,0 0 0-15,0 0 1 16,0 0-2-16,0 0 1 15,0 0 0-15,-59-53 0 16,59 53 0-16,-19 0-1 16,19 0 1-16,-8 15-2 15,9-1 2-15,4-3 0 16,4 3 0-16,-1 2-1 15,-3-3 1-15,1-2 0 16,-6-11 0-16,10 6 0 16,-10-6 0-16,13-18 1 15,-13 18-1-15,0 0 1 0,0 0-1 16,0 0 1-16,16-62-1 15,-16 62 1-15,0 0-1 16,8-51 0-16,-8 51 0 16,0 0 0-16,-2-51 0 15,2 51 0-15,0 0 0 16,0 0 0-16,0 0 0 15,-42-47 0-15,42 47 0 16,0 0 0-16,0 0 0 16,-47-14 0-16,47 14 0 15,0 0 0-15,0 0-1 16,0 0 1-16,0 0 0 15,0 0 0-15,0 0-1 16,0 0 2-16,0 0-2 0,0 0 1 16,0 0 0-16,0 0 0 15,0 0 0-15,0 0-1 16,0 0 0-16,0 0 0 15,46-52 1-15,-46 52-1 16,0 0 1-16,0 0 0 16,12-60 1-16,-12 60-1 15,0 0 1-15,0 0 0 16,0 0-1-16,-34-61 1 15,34 61-1-15,0 0 0 16,0 0 0-16,0 0 0 16,0 0 1-16,-53-56-2 15,53 56 1-15,0 0 0 16,0 0 0-16,0 0 0 15,0 0 0-15,0 0 0 0,-53-51 0 16,53 51 0-16,0 0 0 16,0 0 0-16,0 0 1 15,0 0-1-15,-49-35 0 16,49 35 0-16,0 0 0 15,0 0 1-15,0 0-1 16,0 0 0-16,-53-23-1 16,53 23 1-16,0 0 1 15,0 0-1-15,0 0-1 16,-48-11 1-16,48 11 0 15,0 0 0-15,0 0 0 16,0 0 0-16,-50-7-1 16,50 7 1-16,0 0 1 15,0 0-1-15,0 0 1 0,-56-2-1 16,56 2 1-16,0 0-1 15,0 0 0-15,-51-6 0 16,51 6 1-16,0 0-1 16,0 0 0-16,-56-12 0 15,56 12 0-15,0 0 0 16,0 0-1-16,-59-18 1 15,59 18 0-15,0 0 0 16,0 0 0-16,-57-24 0 16,57 24 1-16,0 0-1 15,0 0 0-15,-57-24 0 16,57 24 1-16,0 0-1 15,-48-16 1-15,48 16-1 16,0 0 0-16,-51-17 1 0,51 17-1 16,0 0 0-16,-56-17 0 15,56 17 0-15,0 0 0 16,-60-18 0-16,60 18 0 15,0 0 0-15,-67-18 0 16,67 18 0-16,-49-13 1 16,49 13-1-16,-52-14 0 15,52 14 0-15,-56-11 0 16,56 11 0-16,-58-14 0 15,58 14 0-15,-60-15 0 16,60 15 0-16,-60-15 0 16,60 15 0-16,-58-15 0 15,58 15 0-15,-57-15 0 0,57 15 0 16,-52-16 1-16,52 16-1 15,-47-14 0-15,47 14 0 16,0 0 0-16,-61-16 0 16,61 16 1-16,0 0-1 15,-46-9 0-15,46 9 0 16,0 0-1-16,0 0 1 15,-47-3-1-15,47 3 1 16,0 0-1-16,0 0 1 16,0 0 0-16,0 0 0 15,-51 11 1-15,51-11-1 16,0 0 1-16,0 0-1 15,0 0 0-15,-55 16 0 16,55-16 0-16,0 0 0 16,0 0 0-16,-48 5 0 0,48-5 0 15,0 0 0-15,0 0 1 16,-49 3-1-16,49-3-1 15,0 0 2-15,0 0-1 16,0 0 0-16,-49-8 0 16,49 8 0-16,0 0 0 15,0 0 0-15,0 0 0 16,0 0 0-16,-52-15 0 15,52 15 0-15,0 0 0 16,0 0 0-16,0 0-1 16,-47-9 1-16,47 9 0 15,0 0 0-15,0 0-1 16,0 0 1-16,0 0-1 15,0 0 0-15,-48 0 1 0,48 0 0 16,0 0 0-16,0 0 0 16,0 0 0-16,0 0 0 15,0 0 1-15,0 0-1 16,0 0 0-16,0 0 0 15,0 0 1-15,58 12-1 16,-58-12-1-16,0 0 2 16,70-1-1-16,-70 1 0 15,52 3 0-15,-52-3-1 16,54 2 0-16,-54-2 1 15,57 2 0-15,-57-2 0 16,51 7-1-16,-51-7 1 16,47 13 0-16,-47-13 0 0,0 0 1 15,50 24-1-15,-50-24 0 16,0 0-1-16,0 0 2 15,0 0-1-15,0 0 0 16,0 0 0-16,48 58 0 16,-48-58 0-16,0 0-1 15,0 0 1-15,0 0 0 16,-41 54-1-16,41-54 1 15,0 0-1-15,-68 46 1 16,68-46 0-16,-57 37 0 16,57-37 0-16,-61 39-1 15,61-39 1-15,-55 38-1 16,55-38 1-16,0 0 0 15,-48 45 0-15,48-45 0 0,0 0 0 16,0 0-1 0,0 0 1-16,0 0-1 0,52 22 1 15,-52-22 0-15,47-8 0 16,-47 8 0-16,56-13 0 15,-56 13 0-15,47-7 0 16,-47 7 0-16,0 0 0 16,0 0 0-16,0 0 0 15,0 0-1-15,0 0 1 16,0 0 1-16,-19 58-2 15,19-58 1-15,0 0 0 16,-68 48 1-16,68-48-1 16,-45 36 1-16,45-36-1 15,0 0 1-15,-52 44 0 0,52-44 0 16,0 0-1-16,0 0 0 15,0 0 0-15,0 0 0 16,0 0 0-16,0 0 0 16,0 0 0-16,31 54 0 15,-31-54-1-15,0 0 1 16,0 0-1-16,54 9 1 15,-54-9 0-15,0 0 0 16,0 0 0-16,0 0 0 16,0 0 0-16,0 0 0 15,-19 64 0-15,19-64 0 16,0 0 1-16,-57 44-1 15,57-44 0-15,0 0 0 16,-61 41 0-16,61-41 0 16,0 0 1-16,-51 30-2 0,51-30 1 15,0 0 0-15,0 0-1 16,0 0 1-16,0 0-1 15,0 0 1-15,0 0 0 16,0 0 0-16,0 0 0 16,49-23 0-16,-49 23 1 15,0 0-1-15,0 0 0 16,0 0 0-16,0 0 1 15,0 0-2-15,51-9 1 16,-66 24 0-16,-14 2-1 16,-2 5 1-16,-4-1-1 15,-9-12 1-15,9 10-1 16,8-4 0-16,13-7 1 15,14-8 0-15,0 0 0 0,0 0 0 16,0 0 0-16,0 0 0 16,0 0 1-16,50-33-1 15,-50 33 1-15,0 0-1 16,68-40 1-16,-68 40-1 15,49-27 1-15,-49 27-1 16,51-26 0-16,-51 26 0 16,0 0 0-16,67-35 0 15,-67 35 0-15,0 0 0 16,0 0 0-16,48-39 0 15,-48 39 1-15,0 0 0 16,0 0-1-16,0 0 0 16,0 0 1-16,-52-7-1 15,52 7 0-15,0 0 1 0,-50-8-1 16,50 8 0-16,0 0-1 15,-49-21 0-15,49 21 0 16,0 0 0-16,0 0 0 16,-43-63 1-16,43 63-1 15,0 0 0-15,-14-61 2 16,14 61 0-16,0 0-1 15,-2-62-1-15,2 62 1 16,0 0 0-16,0 0 0 16,0-66 0-16,0 66 0 15,0 0-1-15,0 0 1 16,0 0 1-16,0 0-1 15,0 0-1-15,0 0 1 16,0 0 0-16,0 0 0 16,0 0 0-16,24-58 1 0,-24 58-1 15,0 0 0-15,51-31 1 16,-51 31-1-16,0 0 0 15,64-38 0-15,-64 38 1 16,0 0-2-16,65-36 2 16,-65 36-1-16,0 0 0 15,52-31 0-15,-52 31 0 16,0 0 0-16,0 0-2 15,0 0-2-15,0 0-12 16,50-7-7-16,-50 7-15 16,0 0-1-16,0 0-1 15,0 0 0-15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20.57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10411 1076 78 0,'0'0'37'15,"-62"29"-1"-15,62-29 0 16,0 0-30-16,-53 25-1 15,53-25-1-15,0 0-1 16,0 0 0-16,0 0-1 16,0 0-2-16,0 0 1 15,0 0-1-15,0 0 1 16,0 0-1-16,48-31-1 15,-48 31 2-15,71-33-2 0,-71 33 2 16,87-40 0-16,-41 20-1 16,0-1 0-16,1 2 1 15,-47 19-1-15,86-33 0 16,-86 33 1-16,75-24-1 15,-75 24 0-15,59-18 0 16,-59 18 1-16,0 0-1 16,57-11 0-16,-57 11 0 15,0 0 0-15,0 0 0 16,0 0 0-16,0 0 0 15,0 0-1-15,-64 48 1 16,64-48 2-16,-61 28-1 16,61-28 0-16,-77 29 0 15,77-29 1-15,-83 26-1 0,83-26 1 16,-81 27 0-16,81-27-1 15,-75 19-1-15,75-19-1 16,-56 9 0-16,56-9-1 16,0 0 2-16,0 0-2 15,0 0 2-15,0 0-1 16,31-62 1-16,-31 62 2 15,75-43-2-15,-75 43 2 16,88-50-2-16,-39 27 1 16,0-1-1-16,-2 2 0 15,1 0 0-15,-2 5 0 16,-46 17 0-16,80-26-1 15,-80 26 1-15,66-17-1 0,-66 17 0 16,0 0 1-16,57-6 0 16,-57 6 0-16,0 0 0 15,0 0 0-15,0 0 0 16,52 8 1-16,-52-8-1 15,0 0 1-15,0 0-2 16,0 0 1-16,47 0 0 16,-47 0 0-16,0 0-1 15,0 0 1-15,0 0 0 16,52-6-1-16,-52 6 1 15,0 0 1-15,0 0-1 16,0 0 0-16,47 4 0 16,-47-4 1-16,0 0-1 15,0 0 1-15,0 0-2 0,0 0 1 16,0 0-1-16,48 8 2 15,-48-8-1-15,0 0 0 16,0 0 0-16,0 0-1 16,0 0 1-16,0 0-1 15,0 0 1-15,0 0-2 16,0 0-1-16,0 0-6 15,51-7-11-15,-51 7-16 16,0 0-2-16,0 0 1 16,0 0-1-16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25.75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12330 9678 19 0,'0'0'23'16,"-15"-3"-1"-16,15 3-8 15,0 0-2-15,-14-8 3 16,14 8-6-16,-12-5-2 16,12 5 0-16,0 0 0 15,0 0 0-15,-15-10-1 16,15 10 0-16,0 0 0 15,0 0-1-15,0 0 1 16,0 0-2-16,-10-12-1 16,10 12 0-16,0 0 0 0,0 0 0 15,0 0 0-15,0 0-1 16,-12 0 0-16,12 0 0 15,0 0 0-15,0 0-1 16,0 0 0-16,2 13 0 16,-2-13-1-16,11 13 1 15,-11-13-1-15,15 16 1 16,-7-6-1-16,1 3 1 15,-2 0-1-15,0 4 1 16,-1-1-1-16,0 1 1 16,-2 2 0-16,1 0-1 15,0-1 1-15,2-2-1 16,0-1 1-16,0-3-1 15,2 1 1-15,-9-13-1 0,18 15 0 16,-18-15 1-16,19 11-1 16,-19-11 0-16,16 15 1 15,-16-15-1-15,11 16 0 16,-8-5 0-16,-3-11 0 15,7 21 0-15,-5-11 1 16,1 1-1-16,-3-11 0 16,9 15 0-16,-9-15 1 15,9 15-1-15,-9-15 0 16,14 11 0-16,-14-11 1 15,12 15-1-15,-12-15 0 16,9 19 0-16,-6-9 0 16,2 3 0-16,-4-3 0 15,3 3 1-15,-4-2-1 16,4 1 0-16,1-1 0 0,-2 0 0 15,2-1 1-15,-5-10-1 16,10 19 0-16,-10-19 0 16,11 17 0-16,-11-17 0 15,13 15 0-15,-13-15 0 16,10 16 0-16,-10-16 0 15,9 16 0-15,-9-16 0 16,8 17 0-16,-8-17 0 16,6 19-1-16,-6-19 1 15,6 17 0-15,-6-17 0 16,7 18-1-16,-7-18 1 15,10 15 0-15,-10-15 0 0,11 12 0 16,-11-12 0-16,17 13 0 16,-17-13 0-16,12 10 0 15,-12-10 0-15,10 13 0 16,-10-13 0-16,7 11 0 15,-7-11 0-15,7 13 0 16,-7-13 0-16,6 13 0 16,-6-13 0-16,4 14 0 15,-4-14 1-15,3 16-2 16,-3-16 2-16,4 18-1 15,-4-18 0-15,9 19 0 16,-6-9 0-16,2 2 0 16,-1-1 0-16,2 1 0 15,-1-1 0-15,-2 2 0 16,1 2 1-16,-1-1-1 0,-2 1 0 15,0-1 0-15,1 1 0 16,-4 0 0-16,2-3 1 16,0 2-1-16,2 1 0 15,0-3 0-15,1 1 0 16,1 0 0-16,1 1 0 15,-1-1 1-15,1 0-1 16,-1 2 0-16,1-1 0 16,-1-1 0-16,0 2 0 15,0 0 0-15,-2-1 0 16,0 1 1-16,-1-1-1 15,1-1 0-15,0 2 0 16,-2-2 0-16,2 0-1 16,1-2 1-16,-2 1 0 0,3-2-1 15,0 1 1-15,0 0-1 16,-4-11 0-16,7 20 0 15,-3-10 0-15,-1 1 1 16,-2 0-2-16,2 1 2 16,-1 0-1-16,0 1 1 15,0 0 0-15,-2-1 0 16,1 2 0-16,1 0 0 15,0 0 0-15,1-1 0 16,3 0 0-16,-2-1 0 16,2-1 0-16,1 1 0 15,-7-12 0-15,9 18 0 16,-9-18 0-16,8 18 0 15,-8-18 0-15,4 18 0 0,-3-6 0 16,-2-1 0-16,0 3 0 16,-1-1 0-16,2-1 0 15,-1 6 1-15,0-4-1 16,1-1 0-16,1 1 0 15,2-1 0-15,-1 1 0 16,-1-3 0-16,3 1 0 16,-4-12 0-16,2 22 0 15,-2-11 0-15,-1 2 0 16,0 1 0-16,-3-2 0 15,1 2 0-15,0 0 0 16,-1 1 0-16,2 0 0 16,0-2 0-16,2 0 0 15,2-2 0-15,0-1 0 0,1 3 0 16,-3-13 0-16,6 19 0 15,-6-19 2-15,5 16-3 16,-5-16 3-16,3 16-2 16,-3-16 2-16,3 15-2 15,-3-15 1-15,3 16 0 16,-3-16-1-16,4 15 0 15,-1-5 0-15,-3-10 0 16,6 18 0-16,-6-18 0 16,5 18 0-16,-2-8 1 15,-3-10-4-15,3 19 3 16,-3-19-2-16,4 21 2 15,-3-11-2-15,-1 5 2 0,2-3-2 16,-3-2 2-16,2 3 0 16,0 0 0-16,2 0 0 15,-2 0 0-15,-1 1 0 16,2-3 0-16,0 1 0 15,1 0 0-15,0-1 0 16,-3-11 0-16,6 19 0 16,-6-19 0-16,7 18 0 15,-7-18 1-15,5 17-1 16,-5-17-1-16,4 18 2 15,-4-18-1-15,2 20 0 16,-2-20 0-16,5 19 0 16,-4-9 0-16,-1-10 0 15,5 17 0-15,-5-17 0 16,6 13 0-16,-6-13 0 0,8 10 0 15,-8-10 0-15,0 0 1 16,9 15-1-16,-9-15 0 16,5 13 0-16,-5-13 1 15,4 13-1-15,-4-13 0 16,3 15 0-16,-3-15 0 15,3 15 0-15,-3-15 0 16,5 16 0-16,-5-16 0 16,8 19 0-16,-8-19 0 15,6 19 0-15,-6-19 0 16,9 19 1-16,-9-19-1 15,11 17 0-15,-11-17-1 16,9 15 2-16,-9-15-2 16,8 13 2-16,-8-13-2 0,9 13 2 15,-9-13-1-15,9 13 0 16,-9-13 0-16,12 15 0 15,-12-15 0-15,15 17 0 16,-15-17 0-16,21 17 0 16,-11-7 0-16,3 0 1 15,1 1-1-15,2 1 0 16,1 3 0-16,0 0 1 15,0 2-1-15,2 1-1 16,-4 2 1-16,3 0-1 16,-4 1 1-16,0 3-1 15,0-1 1-15,-4-1-1 16,4 2 1-16,-1-1 0 15,0 0 0-15,-2 1 1 16,3 2-2-16,0-3 2 0,-2 3-1 16,2 1 0-16,-2-3 0 15,1 5 0-15,0-1 0 16,-2 0 0-16,1 1 0 15,-3 1 0-15,-1 0 0 16,-1-1 1-16,1 0-1 16,-2-1 0-16,-1 0 0 15,-2-1 0-15,1 2-1 16,-3 2 0-16,0-1 0 15,-2-1-2-15,0 3 0 16,-3-8-2-16,4 6-5 16,-11-16-10-16,13 4-17 0,-14-16 1 15,12-2-2 1,-19-14 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18.092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10398 9697 0 0,'0'0'6'0,"0"-14"-3"15,0 14 0-15,0 0 2 16,-5-13 1-16,5 13 1 15,0 0 2-15,-11-7 0 16,11 7 1-16,0 0 0 16,-11-13-1-16,11 13 1 15,-6-15-2-15,1 4-1 16,5 11 0-16,-3-18-1 15,3 18 0-15,-5-22 0 16,5 22 1-16,-7-17-2 16,7 17 1-16,-10-15-2 15,10 15 0-15,-20-15 0 16,20 15-1-16,-26-5 0 15,12 7-1-15,-4 1 0 0,2 9 1 16,-2 1 0-16,3 7-1 16,-1 1 1-16,3 6-1 15,1-2 0-15,5 3 0 16,1-3 0-16,4-3-1 15,5-4 0-15,7-5-1 16,0-6 1-16,6-4-1 16,1-7 0-16,2-5 0 15,3-6 0-15,3-6 1 16,-2-1-2-16,-4-4 1 15,-1-2-1-15,-3 0 0 16,-4 3 0-16,-5 3 1 16,-6 3-1-16,-3 5 0 15,-8 7 2-15,-3 6-1 0,-5 5 0 16,-4 5 1-16,-4 6 0 15,-1 3 1-15,-2 1 0 16,3-1 0-16,4-2 0 16,7-2-1-16,4-7 1 15,12-7-1-15,0 0-2 16,19-15 0-16,3 0 0 15,7-3 0-15,1-1 0 16,1-1 0-16,-4 3-1 16,-7 5 1-16,-6 6 1 15,-14 6 0-15,0 0 0 16,-22 20 0-16,-6-4 1 15,-6 3 0-15,2 1-2 16,-3-6-2-16,14 1-28 0,1-14-3 16,20-1 1-16,-2-23-4 15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30.89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12897 11301 53 0,'0'0'34'0,"0"0"-1"16,13 7 0-16,-6 3-25 15,-7-10-4-15,14 21 1 16,-9-10-1-16,7 10-1 15,-4 0 0-15,3 9 1 16,-2-1-1-16,4 4 1 16,-3-1-2-16,4 8 2 15,-1-5-1-15,2 2 0 16,0-2-1-16,1 1-2 15,-1-4 2-15,0 3-2 16,-1-3 1-16,0 4-2 16,-2-1 2-16,-2 6-2 0,-2-3 1 15,-2 6 1-15,-1-1-1 16,-1 2 1-16,-1 3 0 15,0-2-1-15,2-2 0 16,-2-2 1-16,4-4-1 16,-2-2 1-16,4-4-1 15,0 3 1-15,-3-2-1 16,3 3 0-16,-4-1-1 15,4 5 1-15,-5 2 0 16,-1 3-1-16,-3 4 1 16,-2-3-1-16,-1-1 1 15,-3-2-1-15,2-4-1 16,-4-10-1-16,8-7-2 15,0-22-2-15,0 0-4 16,-8-19-4-16,17-2 1 0,-11-27-1 16,14 6 1-16,-14-23 1 15,11 5 3-15,-11-14 2 16,2 2 4-16,0-5 4 15,-4 4 4-15,3 8 3 16,-11-1 1-16,9 19 1 16,-10 0 0-16,8 19 0 15,-8 2 0-15,13 26-1 16,-14-18-1-16,14 18-3 15,0 0-1-15,0 0 0 16,0 0 1-16,0 0-1 16,0 0-1-16,0 0 1 15,2 15 0-15,3-4-1 16,-1 1 1-16,2 10 0 0,-2-1 0 15,4 7-1-15,-4 2 0 16,5 2 0-16,-3 1 0 16,3 3 0-16,-1-1-1 15,3-4 1-15,-2 2-1 16,5 1 0-16,-1-2 0 15,-2-2-1-15,3 2 0 16,-1 1 0-16,-4-1 0 16,0 1 0-16,-3 2 0 15,1-2-1-15,-1 2 2 16,-3-2-1-16,1 1 1 15,1 2-1-15,0-5 1 16,2 4-1-16,1-1 1 16,2 1-1-16,1-2 0 0,1 0 1 15,3 0-1-15,0-1 0 16,-1-2 0-16,2-1-1 15,-1 0 1-15,1-2 0 16,-2 2 0-16,0-1-1 16,-2-2 1-16,1 2 0 15,-1-1 0-15,-1-1 0 16,-1 1 0-16,-1-3-1 15,2-1 1-15,-3 1 0 16,1-1 0-16,-1-1 0 16,-1 0 0-16,1-1 0 15,-2-2 0-15,-1-3 1 16,2 1-1-16,-3-5 0 0,1 0 0 15,0-2 0-15,-1 1 0 16,-4-11 0-16,7 19 0 16,-3-8 0-16,-2 1 0 15,1 2 0-15,0-1 0 16,-1-1 0-16,2 2 0 15,0-2 0-15,0 1 0 16,-3-2 0-16,2-1 0 16,-3-10 0-16,6 19 0 15,-6-19 0-15,4 18 0 16,-4-18 0-16,3 19 0 15,-3-19 0-15,6 17 0 16,-6-17 0-16,6 17 0 16,-6-17 0-16,7 19 0 0,-5-9 0 15,1 2 0-15,2 2 0 16,-1-3-1-16,-2 2 1 15,0-1 0-15,-1 2 0 16,2 0-1-16,-1 0 1 16,0 0-1-16,1-5 0 15,-1 7 1-15,0-4-1 16,1 3 1-16,-1-4-1 15,-1 1 1-15,2 0 0 16,2 2 0-16,-1-2 0 16,-2-2 0-16,1 1 0 15,2-1 1-15,-5-10-1 16,9 20 0-16,-9-20 0 15,7 18 0-15,-7-18 0 16,7 18 0-16,-7-18 0 0,1 20 0 16,-1-20 0-16,5 20 0 15,-3-10 0-15,1 0 0 16,-1 4 0-16,0-3 0 15,2 1 0-15,-1 1 0 16,-1-1 1-16,3-1-1 16,-1 2 0-16,-1-2 0 15,-1 2 0-15,3 1-1 16,-5 1 1-16,5-1 0 15,-3 2 0-15,0 1 0 16,2 0 1-16,-3 2-1 16,2-3 0-16,0 2 0 0,-2 0 0 15,1 0-1 1,1-1 1-16,-1 1 0 0,-1-1 0 15,2 0-1-15,2 2 2 16,-3-3-2-16,3 1 1 16,0-1-1-16,0 2 0 15,-1 1 1-15,1 0-2 16,-2 0 1-16,-1 0-1 15,1 2 2-15,-1-3-2 16,-1 2 2-16,0-2 0 16,-1 2 0-16,1-1 0 15,1 0-1-15,0-1 1 16,-1-1 1-16,0 3-1 15,0-3 0-15,1 2 0 16,-1-2 0-16,-1-1 0 0,-3 0 0 16,1 2 0-16,-1-1 0 15,-2 0 0-15,2 1 0 16,-3-1 0-16,1-1 0 15,-2 0 1-15,4 3-2 16,-1-7 2-16,2 3-2 16,0-1 1-16,-1-1 0 15,1 1 0-15,1-1 0 16,-3 1-1-16,2 1 1 15,-3 3 0-15,1-1 0 16,-1 0 0-16,-1 2 0 16,2 0 0-16,-1 1 0 15,-2 1-1-15,4-1 1 16,-2 2-1-16,-1-1 1 0,2 0-2 15,0 1 2-15,-2-3-1 16,3 3 0-16,-2 1 1 16,1 2 0-16,-3 1 0 15,0 2 0-15,0-1 1 16,0 3-1-16,0 0 0 15,1-1 0-15,0 0 0 16,2-2 0-16,-1-3 0 16,1-1 0-16,2 1 0 15,-2-2 0-15,-1 0 0 16,0 0 0-16,1 1 0 15,-2 1 0-15,1 4 0 16,1 1 0-16,-1-3 0 16,0 3 0-16,3-3-1 0,0-3 1 15,-1 3-1-15,2-5 1 16,-1-5-1-16,1-1 1 15,0 0-1-15,-2 1 1 16,1-1 1-16,-2 0-1 16,1 0 0-16,1 3 0 15,-4 1 0-15,2 0 0 16,0 4 0-16,-1 3 0 15,0 0 0-15,2 2-1 16,0 2 1-16,-1 0 0 16,-1-2 0-16,1-1 0 15,0 0 1-15,1-1-1 16,-1-3 0-16,0 3 0 15,-1-3 0-15,-1 1 0 16,2 5 0-16,-2 0 0 0,0-3-1 16,-3 1 1-16,3-1 0 15,-3 0-1-15,3-3 1 16,0 0 0-16,-1-4 0 15,1 0-1-15,2-1 1 16,3 2 0-16,-3 1 0 16,4-2 0-16,-1 1 1 15,0 1-1-15,0-3 0 16,0-1 0-16,-1-1 1 15,0 1-1-15,-1-5 0 16,0 1-1-16,-1-3 1 16,0 2-1-16,-2-2 1 15,2 3 0-15,-2 1-1 16,1 1 1-16,-1 1 0 0,0 5 0 15,0-1 0-15,-1 1 0 16,4 2 0-16,-2-1 0 16,0-5 1-16,2 0-2 15,3-2 2-15,-2-4-1 16,2-11 0-16,-1 16-1 15,1-16 1-15,0 0 0 16,-7 14 0-16,7-14 0 16,-10 17 0-16,3-3-1 15,-1 4 2-15,-1-2-2 16,-1 2 2-16,-1 5-1 15,11-23 0-15,0 0 0 16,0 0 0-16,-21 46 0 16,21-46 0-16,0 0 0 0,0 0-1 15,0 0 1-15,-22 48 0 16,22-48 0-16,0 0 1 15,0 0-2-15,0 0 1 16,0 0 0-16,-23 53 0 16,23-53 0-16,0 0 0 15,0 0 0-15,0 0 0 16,0 0 2-16,-33 40-2 15,33-40 2-15,0 0-1 16,0 0 1-16,0 0-2 16,0 0 2-16,-54 42-2 15,54-42 0-15,0 0 0 16,0 0-1-16,0 0 0 15,-55 28 1-15,55-28 0 16,0 0 0-16,0 0 1 0,0 0-1 16,-49 27 1-16,49-27-1 15,0 0 1-15,0 0-1 16,0 0 0-16,0 0 0 15,-56 43 0-15,56-43 0 16,0 0-2-16,0 0 3 16,0 0-2-16,-45 42 0 15,45-42 3-15,0 0-2 16,0 0 1-16,0 0-1 15,-47 38 0-15,47-38 0 16,0 0 1-16,0 0 0 16,0 0-1-16,-51 24 0 15,51-24 0-15,0 0 0 0,0 0 1 16,-47 11 0-16,47-11 0 15,0 0-2-15,0 0 1 16,-50 2 0-16,50-2 0 16,0 0 0-16,0 0-1 15,-57 1 1-15,57-1-1 16,0 0 0-16,0 0 0 15,-60 8 1-15,60-8-1 16,0 0 1-16,0 0 0 16,-59 21 0-16,59-21 2 15,0 0-2-15,0 0 2 16,-57 29-3-16,57-29 2 15,0 0-1-15,0 0 0 16,0 0 1-16,-53 43-1 0,53-43 1 16,0 0-1-16,0 0 1 15,0 0 0-15,0 0-1 16,0 0 1-16,-50 31-1 15,50-31-1-15,0 0 2 16,0 0-1-16,0 0 1 16,0 0-2-16,0 0 2 15,0 0 0-15,-48 4-2 16,48-4 1-16,0 0 0 15,0 0 0-15,0 0-1 16,0 0 1-16,0 0 0 16,0 0-1-16,-49 14 1 15,49-14 0-15,0 0 1 16,0 0-1-16,0 0 0 0,0 0 2 15,0 0-3-15,0 0 1 16,-53 34 0-16,53-34 1 16,0 0-1-16,0 0-1 15,0 0 2-15,-54 31-2 16,54-31 2-16,0 0-2 15,0 0 2-15,-56 31-2 16,56-31 2-16,0 0-1 16,-53 28 0-16,53-28 0 15,0 0-1-15,-51 27 2 16,51-27-1-16,0 0 3 15,-59 31-3-15,59-31 1 16,0 0-1-16,-63 32 1 16,63-32 0-16,0 0 0 0,-64 41-1 15,64-41-1-15,0 0 1 16,-67 46-1-16,67-46 0 15,-47 33 2-15,47-33-1 16,-47 28 0-16,47-28 0 16,0 0 0-16,-66 40 1 15,66-40 0-15,0 0 0 16,-59 32-1-16,59-32 0 15,0 0 0-15,-56 18 0 16,56-18-1-16,0 0 0 16,-48 8 1-16,48-8 0 15,0 0 1-15,0 0 0 16,-56 0-1-16,56 0-1 15,0 0 3-15,0 0-1 16,-56-8-1-16,56 8 0 0,0 0-1 16,0 0 0-16,-54-11 2 15,54 11 0-15,0 0-1 16,0 0-1-16,-46-19 2 15,46 19-1-15,0 0 0 16,0 0 1-16,-48-18-2 16,48 18 1-16,0 0 0 15,0 0 0-15,0 0-2 16,-53-19 4-16,53 19-2 15,0 0 0-15,0 0 0 16,0 0-1-16,-53-12-1 16,53 12 3-16,0 0-1 15,0 0-1-15,0 0 2 0,-57-11 0 16,57 11-2-16,0 0 2 15,0 0 0-15,0 0-2 16,-56-8 1-16,56 8 0 16,0 0 0-16,0 0 0 15,-47-7 1-15,47 7-2 16,0 0 1-16,0 0 1 15,-50 0 0-15,50 0-1 16,0 0 0-16,0 0 0 16,-52 4 1-16,52-4-2 15,0 0 1-15,0 0 0 16,-49 10 0-16,49-10 0 15,0 0-1-15,0 0 1 16,0 0-1-16,-56 26 3 0,56-26-2 16,0 0 0-16,0 0 0 15,0 0 2-15,0 0-3 16,-47 25 1-16,47-25 1 15,0 0-1-15,0 0 2 16,0 0-3-16,0 0 1 16,0 0 1-16,-49 20 1 15,49-20-2-15,0 0 0 16,0 0-2-16,0 0 0 15,0 0 3-15,0 0-1 16,-53 8-1-16,53-8 0 16,0 0 0-16,0 0 1 15,0 0 2-15,0 0-2 16,0 0-2-16,-52 9 2 0,52-9 0 15,0 0-2-15,0 0-5 16,0 0-11-16,0 0-11 16,0 0-9-16,0 0-3 15,-50-11 0-15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32.60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12787 17958 59 0,'0'0'37'0,"0"0"1"16,-66 36-7-16,66-36-28 16,-54 31-1-16,54-31-1 15,-59 34 0-15,59-34-1 16,-64 41 2-16,64-41 0 15,-64 41 0-15,64-41 0 16,-66 43-1-16,66-43 1 16,-66 44-1-16,66-44 1 15,-67 42-2-15,67-42 0 16,-64 44 0-16,64-44-1 15,-64 38 1-15,64-38-1 16,-60 36 2-16,60-36 0 0,-55 31 1 16,55-31 0-16,-49 27 0 15,49-27 1-15,0 0-2 16,-54 24 1-16,54-24-2 15,0 0 2-15,0 0-1 16,0 0-1-16,0 0 2 16,0 0-2-16,0 0 0 15,0 0 0-15,0 0 1 16,66-30-2-16,-66 30 1 16,0 0 0-16,67-13 0 15,-67 13 0-15,46-1 0 16,-46 1 0-16,48 5 0 15,-48-5 1-15,0 0-2 16,65 14 1-16,-65-14 0 0,0 0 0 16,60 11 0-16,-60-11 0 15,0 0 1-15,59 0-3 16,-59 0 3-16,0 0-2 15,65-10 0-15,-65 10 2 16,0 0-1-16,62-20 0 16,-62 20-1-16,0 0-1 15,64-25 1-15,-64 25 0 16,0 0 0-16,58-26 0 15,-58 26 0-15,0 0 0 16,51-23 1-16,-51 23 0 16,0 0 0-16,0 0-2 15,59-30 3-15,-59 30-1 16,0 0 0-16,0 0 0 15,60-31 0-15,-60 31 2 0,0 0-3 16,0 0 3-16,58-30-2 16,-58 30 0-16,0 0 0 15,0 0 0-15,54-32 0 16,-54 32-2-16,0 0 2 15,0 0-1-15,47-30 1 16,-47 30-1-16,0 0 1 16,0 0-1-16,0 0 1 15,0 0 2-15,53-32-2 16,-53 32 0-16,0 0 0 15,0 0-1-15,0 0 0 16,0 0 3-16,0 0-3 16,0 0-1-16,0 0 2 0,0 0 1 15,0 0-1-15,0 0 0 16,0 0-1-16,0 0 1 15,0 0 0-15,0 0 1 16,0 0-1-16,0 0 0 16,0 0 0-16,0 0-1 15,0 0 1-15,0 0 0 16,0 0 0-16,0 0-1 15,0 0 1-15,0 0 0 16,0 0 0-16,-63 41 0 16,63-41 0-16,-51 32-1 15,51-32 0-15,-59 37 2 16,59-37 0-16,-63 40-2 15,63-40 2-15,-64 39 0 0,64-39 0 16,-62 34 1-16,62-34-1 16,-59 30 0-16,59-30-1 15,-54 25 3-15,54-25-3 16,-51 13 1-16,51-13 0 15,-46 11 0-15,46-11 0 16,0 0 0-16,-68 7-1 16,68-7 0-16,0 0-2 15,-70 0-4-15,70 0-12 16,0 0-20-16,-59-8 0 15,59 8-4-15,0 0 2 16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37.77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13266 17619 22 0,'0'0'30'16,"0"0"-17"-16,0 0 0 16,0 0 2-16,3-10-1 15,-3 10-2-15,0 0-5 16,0 0-2-16,0 0-2 15,0 0-2-15,0 0 0 0,0 0-1 16,12-10 1-16,-12 10-1 16,6-17 1-16,-2 7 0 15,-3-2 0-15,3 3 0 16,-2-4 0-16,3 3 0 15,-2-1 0-15,-3 11 1 16,10-15-2-16,-10 15 1 16,10-10-1-16,-10 10 0 15,12-7 1-15,-12 7-1 16,0 0 0-16,12-15 1 15,-12 15-1-15,10-19 1 16,-6 8 0-16,3-1 0 16,-1-1 0-16,2-1 0 15,-2 4 0-15,2-3 0 0,-8 13 0 16,6-14 0-16,-6 14 0 15,0 0 0-15,0 0 1 16,0 0-1-16,-19 9 0 16,19-9 0-16,-15 13 0 15,15-13 0-15,-20 13 0 16,20-13 1-16,-13 16-2 15,13-16 1-15,-11 19-1 16,5-6 0-16,-2 3 0 16,2 0 0-16,-3-1 1 15,1 0 0-15,-5 0 0 16,1 2 0-16,-2-1-1 15,-1-4 1-15,-3 1 0 16,-1 2 0-16,-1-2-1 16,-1 2 1-16,0-1-1 0,0-2 0 15,3-1 0-15,-1 1 1 16,3 0-1-16,2-4 0 15,0-2 1-15,4-4-1 16,-1-2 0-16,1-1 0 16,-2-1 0-16,2-2 0 15,-4 2 0-15,-1-2 0 16,-2 2 0-16,-3 5 0 15,-1 2 0-15,0 1 1 16,-2 5-1-16,23-11 0 16,-30 8 0-16,30-8 1 15,-27 12 1-15,2-3-2 0,4-1 0 16,1-3 1-16,2-2-1 15,3 1 0-15,1-4 0 16,14 0 1-16,0 0-3 16,-13 2 2-16,13-2 0 15,0 0 0-15,0 0 0 16,0 0 0-16,0 0 0 15,0 0 1-15,0 0 0 16,-53 22-1-16,53-22 1 16,0 0 0-16,0 0 0 15,-47 17 0-15,47-17 0 16,0 0-1-16,0 0 0 15,-55 16 1-15,55-16 0 16,0 0-1-16,0 0 0 16,-60 11 0-16,60-11 1 0,0 0-1 15,0 0 1-15,-51 2-1 16,51-2 0-16,0 0 0 15,0 0 0-15,-50-8 0 16,50 8 1-16,0 0-2 16,0 0 2-16,-34-15-1 15,34 15 0-15,0 0 0 16,0 0 0-16,0 0 1 15,0 0-1-15,-47-14 0 16,47 14 0-16,-21-6 0 16,21 6 0-16,0 0 0 15,0 0 0-15,0 0 0 16,-60 4 0-16,60-4 0 15,0 0 0-15,0 0 0 0,-58 9 0 16,58-9 0-16,0 0 0 16,-47 4 0-16,47-4 0 15,0 0 0-15,-47 2 1 16,47-2-1-16,0 0 0 15,-48 1 1-15,14 0-1 16,34-1 0-16,0 0 0 16,0 0 0-16,-54-8-2 15,31 1 3-15,-1-1-1 16,3 1 0-16,-3-1 1 15,3 2-1-15,0 1 0 16,0 0 1-16,6-4 0 16,-1 6-1-16,1 1 1 15,2-1 0-15,1-1-1 0,2 3 0 16,10 1 0-16,-19-5 0 15,19 5 0-15,-16-5 0 16,16 5-1-16,-18-7 1 16,18 7 0-16,-21-7 0 15,21 7 0-15,-20-7 0 16,10 4 0-16,-3-3 0 15,1 1 0-15,0 2 0 16,1 3 0-16,0-5 0 16,-1 4 0-16,2-5 0 15,-1 3 0-15,0 0 0 16,0-1 0-16,0-2 0 15,-1 0 0-15,0-2 0 16,-1 4 0-16,-5-1 0 0,2-3 0 16,-1 2 0-16,-2-1 0 15,-1 0 0-15,0-1 0 16,-1 4 0-16,4-6 0 15,0 3 0-15,0 2 0 16,2 0 0-16,1 0 0 16,3 0-1-16,11 5 1 15,-17-10 0-15,17 10 0 16,-12-8 0-16,12 8 0 15,0 0 0-15,-11-9 0 16,11 9 0-16,0 0 0 16,-13-4 0-16,13 4 0 15,-12-4 0-15,12 4 0 0,-11-3 0 16,11 3 0-16,-11-2 0 15,11 2 0-15,0 0 0 16,0 0 0-16,0 0-1 16,0 0 1-16,0 0 0 15,-5 13 0-15,5-13 0 16,0 0 0-16,10 5 0 15,-10-5 0-15,19 12 0 16,-3-1 0-16,2-1 0 16,4 6 1-16,5 5-1 15,-2 2 0-15,3 3 0 16,2 1 1-16,-30-27-1 15,0 0 0-15,50 43-1 16,-50-43 1-16,0 0-1 16,57 48 3-16,-57-48-2 0,0 0 1 15,69 48-2-15,-69-48 2 16,53 25-1-16,-53-25 2 15,59 29-3-15,-59-29 1 16,62 25-1-16,-62-25 0 16,71 22 0-16,-71-22 1 15,73 16-2-15,-73-16 2 16,76 9-2-16,-76-9 2 15,80 4-1-15,-80-4 1 16,80-2 0-16,-80 2 0 16,74-11 0-16,-74 11-2 15,68-18 3-15,-68 18-3 16,61-22 3-16,-61 22-3 15,52-23 3-15,-52 23-3 0,0 0 2 16,53-27 1-16,-53 27-1 16,0 0 0-16,0 0 0 15,0 0 2-15,0 0-3 16,0 0 3-16,0 0-3 15,0 0 3-15,-52 35-2 16,52-35 1-16,-55 32 0 16,55-32-1-16,-70 42 0 15,70-42 0-15,-84 42 1 16,37-19 0-16,-1-1-2 15,-3 1 3-15,3 0-2 16,1-3 1-16,47-20-2 16,-83 37 2-16,83-37-1 15,-63 33 0-15,63-33-1 0,0 0 1 16,-54 34-2-16,54-34 2 15,0 0 0-15,0 0-1 16,0 0 0-16,0 0 0 16,68-7 1-16,-68 7-1 15,64-20 1-15,-64 20 0 16,70-22 0-16,-70 22 1 15,67-19-2-15,-67 19 1 16,55-19 2-16,-55 19-3 16,0 0 2-16,50-16-1 15,-50 16-2-15,0 0 2 16,0 0 0-16,0 0 1 15,0 0-1-15,-61 36 1 0,61-36-2 16,-64 31 1 0,64-31 3-16,-69 32-3 0,69-32 1 15,-68 34-1-15,68-34 0 16,-62 29-1-16,62-29 3 15,0 0-2-15,-58 25-2 16,58-25 2-16,0 0 0 16,0 0 0-16,0 0-3 15,0 0 3-15,0 0 0 16,43-45-1-16,-43 45 0 15,0 0 1-15,64-47 1 16,-64 47-2-16,0 0 3 16,54-39-2-16,-54 39 0 15,0 0 2-15,0 0-2 0,0 0 1 16,0 0 0-1,0 0 0-15,0 0 0 0,0 0-1 16,0 0-1-16,-47 18 0 16,47-18 3-16,0 0-3 15,0 0 0-15,0 0 0 16,0 0 0-16,0 0 1 15,0 0-1-15,0 0 1 16,0 0-1-16,63-40 1 16,-63 40-1-16,76-35 1 15,-76 35-1-15,88-43-1 16,-37 18 3-16,-3 3-3 15,35-21 2-15,10-8-3 16,-3 6 2-16,-12-2-1 16,-6 7 3-16,-13-7-2 0,-4 12 1 15,-9 4-1-15,-2 10 1 16,-3 1 0-16,2-1 0 15,-5 6 0-15,-1-1 0 16,-6 2 0-16,-1 1 0 16,-3-2 0-16,0-6 0 15,-2 1 0-15,-4 0 0 16,2 3 0-16,1-2 0 15,1 4 0-15,0-2 0 16,1 3 0-16,-3 7 0 16,-2-1 0-16,-4 2 0 15,-1 1 0-15,-4-2 0 16,-12 7 0-16,17-12 1 15,-17 12-1-15,8-11 0 0,-8 11 0 16,0 0 0-16,6-15-1 16,-6 15 1-16,11-11 0 15,-11 11-1-15,15-12 1 16,-5 6-1-16,3-3 0 15,-4-1 0-15,4 0 1 16,-3-3-1-16,-3 2 0 16,-1-4 1-16,1 0 0 15,-5 0 0-15,2-1-1 16,-1 0 1-16,-2-1-1 15,3 2 1-15,0 2 0 16,1-2 1-16,1 2-1 16,1 1 0-16,0 2 0 15,3-2 0-15,-10 12 0 0,18-15 0 16,-18 15 0-16,17-13 0 15,-17 13 0-15,13-12 0 16,-13 12 0-16,10-9 0 16,-10 9 0-16,11-12 0 15,-8 2 0-15,-3 10 1 16,14-20-1-16,-7 4 0 15,4 0 0-15,0 0 0 16,0 0 1-16,1-2-1 16,2 6 0-16,-1-4 0 15,1 4 0-15,-2-1 0 16,-1 1 1-16,0-3-1 15,1-1 0-15,-2-4 0 16,2-3 0-16,-3-1 0 16,0-4 1-16,1-2-1 0,-1-1 0 15,-1 0 0-15,0 0 0 16,0 3 0-16,-2 1 0 15,-1 3 0-15,1 1 0 16,-4 4 0-16,1 0 0 16,2 1 0-16,-2-3 0 15,1 2 0-15,-1 0 0 16,2-1 0-16,0-1 0 15,-1 1 1-15,3-4-1 16,0-3 1-16,1 2-1 16,-1-1 1-16,0 0 0 15,3-1-1-15,-2-2 0 16,1 3 1-16,-2 0-1 15,1 1 0-15,-2-4 0 0,-2 3 0 16,2-2 0-16,-2 0 0 16,-3-3 1-16,0 1-1 15,0-1 0-15,-1 2 0 16,0-1 0-16,1 0 0 15,-1 2 0-15,3-4 0 16,-1 4 0-16,3 0 0 16,-2-2 0-16,2 2 1 15,-3 1-1-15,-1-1 1 16,-1 0-2-16,-1 2 2 15,0 0-1-15,-3 1 1 16,0 2-1-16,-1 0 1 16,2-1-1-16,1 1 0 0,0-2 0 15,2 1 0-15,0-4 0 16,0 1 0-16,2-2 0 15,0-2 0-15,-1 1 0 16,-1-2 0-16,1-1 0 16,-2 2 0-16,2 3 1 15,-2 1-2-15,-2 1 2 16,3 1-2-16,0 2 2 15,3 2-2-15,-2-1 1 16,-1 2 2-16,1-5-2 16,0 2 2-16,2-2-2 15,-1-2 2-15,-1-1-1 16,1-1 0-16,3 1 0 15,-4-1-1-15,4 2 0 0,-3 3 0 16,0 0 0-16,0 2 0 16,-2 6 0-16,0-1 0 15,-2 0 0-15,0-1 1 16,1 2-1-16,0-1 0 15,1-4 0-15,1-2 0 16,1-1 0-16,1 1 0 16,-1 0 0-16,0 3-1 15,0 3 1-15,2 4 0 16,-4 13 0-16,0 0 0 15,0 0 0-15,6 11 0 16,-3 7 0-16,-3 4 0 16,1 6 0-16,3 4 0 15,-3 5 0-15,1 2 1 16,1 4-2-16,-1-1 2 0,0 3-1 15,2 1 0-15,3 2 0 16,-3-2-2-16,6 0 2 16,-1-1-2-16,-1 0 2 15,2 0-2-15,0 2 2 16,-3-3-2-16,-4 3 2 15,2 0 0-15,-4 3 0 16,-3 0 1-16,-3-3-2 16,-1 1 2-16,0-2-1 15,-1 2 1-15,3-4-1 16,-1-2-1-16,2-4 1 15,3 0-1-15,1-3 1 16,2-2-1-16,1 1 1 16,0-2-2-16,1 2 2 0,-1-2-1 15,-3 0 1-15,-1 3 0 16,-3-1 0-16,-5 3 1 15,1-2-1-15,-2-2 0 16,-1 1 0-16,-3-2 1 16,4 1-2-16,2 1 1 15,-3-2 0-15,7 0 0 16,2-2 0-16,1-1-1 15,4 2 0-15,-1-1 0 16,1 0 0-16,-1-1 0 16,1-1 0-16,-4-4-2 15,0 3 0-15,-3-5-1 16,3 4-4-16,-12-18-8 0,13 19-8 15,-12-24-10-15,8 7-3 16,-8-13 2-16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38.93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13417 13460 29 0,'-2'-13'30'0,"2"13"0"16,0 0 1-16,0 0-24 15,-2-13 0-15,2 13-1 16,0 0 0-16,0 0-2 15,0 0 1-15,2 14 0 16,-2-14 0-16,-6 12 0 16,6-12-1-16,-9 19-1 0,4-6-1 15,4 8 1-15,-2 3-2 16,2 7 1-16,-2 6-1 15,2 4 1-15,0 4-2 16,1 5 2-16,-5 1-2 16,5-2 1-16,-2 3-2 15,-1-1 1-15,-1-2 0 16,0-1 0-16,-5 0 0 15,1-1-1-15,-2 0 1 16,-2 0 0-16,-2-6 1 16,-1 2-1-16,0-3 1 15,0 1 0-15,1-4-1 16,2-2 1-16,-1-2-1 15,4-3 1-15,0-2-1 0,3-2 0 16,-3-2 0-16,0-3 0 16,-1 0 0-16,-1-1-1 15,-4 2 1-15,-3-2 0 16,-2-1-1-16,-2 1 0 15,1 0 0-15,-1-2 0 16,4 1 0-16,3-3 0 16,3 1 0-16,2-5-2 15,7 1 0-15,3-13-4 16,6 18-11-16,-6-18-18 15,0 0-2-15,14-23 2 16,-1 8-1-16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39.35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13098 14794 21 0,'-3'14'30'0,"3"-14"5"16,11-17 0-16,-3-13-19 16,13 4-5-16,0-21-1 15,15-5-1-15,-5-15-1 16,11-3-2-16,-2-10-2 15,6-1-1-15,-2-6 0 0,4 2-1 16,-5-1 0-16,1 5 0 16,-5 2-1-16,-3 7 1 15,-5 4-1-15,-5 8 0 16,-5 9 0-16,-5 9-1 15,-9 8 0-15,-2 7 1 16,-5 10-1-16,-3 2-1 16,3 15 1-16,-10-14-2 15,10 14 0-15,-11-3-1 16,11 3 0-16,-13 12-1 15,11 4-1-15,-7-3-2 16,9 17-6-16,-17-10-17 16,12 13-3-16,-8-2-2 15,3 3 1-15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39.90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13517 13996 35 0,'-5'10'32'16,"5"-10"1"-16,0 0 1 15,0 0-25-15,-11-21 0 16,16-2 1-16,-9-19-2 16,10-2-1-16,-6-15-2 15,9 1-1-15,-8-5-1 16,2 2-1-16,-5 1 0 15,-5 5-1-15,-4 4 1 16,-4 5-1-16,-4 4-1 16,-3 5 1-16,-1 4 0 0,0 5-1 15,2 3 1-15,4 4-1 16,3 7 0-16,5 7 0 15,9 7 0-15,-12 3 0 16,10 7 0-16,2 7 0 16,2 2 0-16,-2 4-1 15,2 1 1-15,-1 0-1 16,2-2 1-16,-1-5 0 15,0-3 0-15,-2-14 0 16,0 0 0-16,0 0 1 16,12-19-1-16,-6-8 2 15,0-5-2-15,2-6 1 16,1-7 0-16,-1-3 0 15,-3-1-1-15,-4 0 1 0,-2 4-1 16,-6 3 0-16,-4 4 0 16,-1 3 0-16,-6 5 0 15,1 5 0-15,-3 3-1 16,2 2 0-16,3 4-1 15,1-1-1-15,10 6-1 16,1-5-4-16,3 16-13 16,14-20-14-16,2 10 0 15,-6-6-2-15,8 5 2 16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45.30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12186 16075 33 0,'19'-8'22'0,"-19"8"-1"16,0 0-2-16,0 0-5 15,-11 15-2-15,-8 2-2 16,1 22-3-16,-8 3-2 15,-6 19-2-15,-8 12 0 16,-2 14 0-16,-7 5-1 16,2 10 1-16,-5-4 1 15,5-2-2-15,3-10 0 16,7-10 1-16,8-19 0 15,8-15-2-15,10-16 1 16,11-26-2-16,13-4-1 16,9-22 1-16,9-17 0 15,9-13-1-15,11-17 1 16,10-13-1-16,6-11 0 0,1-11 2 15,4-1-1-15,-1-1 0 16,-6 3 0-16,-8 9 0 16,-10 16 0-16,-12 15 0 15,-13 18 0-15,-13 23 0 16,-9 26 0-16,-16 10-1 15,-10 21 1-15,-9 18 0 16,-10 15 0-16,-7 14-2 16,-10 14 2-16,-7 10 0 15,-4 5 0-15,-4 12 2 16,-1 3-1-16,2-2 1 15,4-1-1-15,8-5 2 16,11-16-2-16,10-17 1 16,12-17 0-16,13-23-1 0,17-30-1 15,14-19-1-15,11-28 1 16,14-24-3-16,9-17 2 15,7-13-1-15,9-15 2 16,4-10-2-16,1 1 0 16,5-2 2-16,-4 2-1 15,-7 11 1-15,-7 8-1 16,-11 13 1-16,-12 19-2 15,-13 19 2-15,-16 21-1 16,-16 22 0-16,-15 21 1 16,-12 21-1-16,-16 15 1 15,-7 15-1-15,-10 14 2 16,-10 9-1-16,-5 6 1 0,-4 2-1 15,-5 6 1-15,0-4 2 16,5 0-1-16,6-12 1 16,12-12-2-16,15-13 1 15,18-21-1-15,19-24 1 16,22-22-2-16,29-24 0 15,18-28-1-15,16-16 0 16,15-22 1-16,11-19-2 16,7-6 1-16,4-4 0 15,-2 1 0-15,-6 10 1 16,-11 15-1-16,-16 20 0 15,-18 26 0-15,-19 26 0 16,-28 21 1-16,-13 33-3 16,-22 20 4-16,-18 18-1 0,-15 12 2 15,-9 6-2-15,-6 10 1 16,-6-1 0-16,2-2 0 15,3-3 1-15,8-11-1 16,11-13 0-16,12-12 0 16,12-17 0-16,19-13 0 15,22-27-1-15,0 0 0 16,31-27-1-16,8-15 0 15,8-12 0-15,9-12 1 16,2-9-1-16,2-11 1 16,0-2-1-16,-4 4 0 15,-11 7 0-15,-10 14 1 16,-14 13-1-16,-14 17 1 15,-14 20-1-15,-13 25 1 16,-18 20 0-16,-13 19 0 0,-12 10 1 16,-9 16-1-16,-2 7 0 15,-3 4 0-15,1-5 2 16,7-9-1-16,10-12 0 15,11-14 0-15,19-15 0 16,12-25-1-16,19-21 0 16,16-22 1-16,15-14-2 15,16-19 1-15,9-11-1 16,8-13 1-16,2 2-1 15,-2 1 2-15,-4 11-2 16,-13 13 1-16,-15 17 0 16,-16 19 0-16,-18 29-1 0,-16 17 1 15,-15 22 0 1,-17 14 0-16,-8 10 0 0,-9 6 0 15,-1 5 1-15,2-5-1 16,4-7 0-16,10-12 0 16,11-15 1-16,13-17-1 15,26-18 0-15,-2-13 1 16,22-19-2-16,17-15 2 15,14-12-1-15,10-12 0 16,7-6 0-16,5 5 0 16,-3 3 0-16,-6 7 0 15,-8 11 0-15,-16 15 0 16,-13 16 0-16,-27 20-1 15,4 13 1-15,-23 16 0 16,-15 13 0-16,-12 11 0 16,-7 6 1-16,-7 6-2 0,-4-3 2 15,3-3-2-15,5-7 2 16,10-14-2-16,12-10 2 15,15-17-1-15,19-11-1 16,11-23 2-16,17-10-2 16,14-15 2-16,10-8-2 15,7-9 1-15,1 1 0 16,-1 2 0-16,-7 9 0 15,-12 12 0-15,-11 13 0 16,-17 19 0-16,-12 9 0 16,-23 32 0-16,-10 8 0 15,-12 7 0-15,-11 6 0 16,-7 5 0-16,-2-2 1 0,2-2-2 15,5-5 2-15,7-11-1 16,9-9 0-16,13-12 0 16,12-13 1-16,17-4-1 15,1-25-1-15,16-7 1 16,7-10 0-16,8-6 1 15,5-9-2-15,1 0 2 16,-1 1-2-16,-4 9 2 16,-5 7-2-16,-13 12 1 15,-11 10 0-15,-4 18 0 16,-28 3 0-16,-2 13-1 15,-8 5 1-15,-7 5 0 16,-6 3 0-16,3-2 0 16,4-3 0-16,3-7 0 0,6-4 0 15,6-8 0-15,8-9 0 16,10-7 1-16,6-8-2 15,8-5 1-15,6 0 0 16,3-3 0-16,3 0 0 16,5 5 0-16,-3 3 0 15,0 3 0-15,-5 6 0 16,-1 4 0-16,-11 6 0 15,0 0 0-15,0 0 0 16,-11-2 0-16,-1 3 0 16,-3 2 0-16,-3 2 0 15,1 2 0-15,-1 4 0 16,2 1 0-16,4-1 0 15,0 0 0-15,4-1 0 16,8-10 0-16,-8 12 0 0,8-12 0 16,0 0 0-16,14-20 0 15,-4 4 0-15,2-4 0 16,-1-1 0-16,3 3 0 15,-5 0 0-15,-2 5 0 16,-7 13 0-16,8-14 0 16,-8 14 0-16,0 0 0 15,-12 19 0-15,1-4 0 16,-3 1 0-16,-1 1 0 15,-2 0 0-15,0 1 0 16,-2-5 1-16,3-3-1 16,2-3 0-16,3-6 0 15,11-1 0-15,-5-12 0 16,12 1 0-16,4-3 0 0,4-2-1 15,7-1 1-15,1 4 0 16,2-1 0-16,0 3 0 16,0 2 0-16,-3 5 0 15,-7 4 0-15,-1 3 0 16,-14-3 0-16,5 21 0 15,-9-5 0-15,-6 1 0 16,-1 5 0-16,-5 1 1 16,-1 1-1-16,2 3 0 15,4 2 0-15,-1 0 0 16,2 3 0-16,1 1 0 15,0 4 0-15,4-1 1 16,0 2-1-16,0-1 0 16,5-1 0-16,-1-1 0 0,1-2 0 15,0-6 0-15,0 0 0 16,1-6 0-16,2-4 0 15,-1-3 0-15,0 0 0 16,-2-14 0-16,7 10 0 16,-7-10 0-16,11 6 0 15,-11-6 0-15,12 7 1 16,-12-7-1-16,11 10 0 15,-11-10 0-15,4 21 0 16,-1-6 2-16,-6 4-2 16,2 8 2-16,-2 3-1 15,-2 1 0-15,-1 8 0 16,2 1 0-16,-3 2 0 0,1 2 0 15,0-1 0-15,0-2-1 16,3 0 1-16,1 1 0 16,2-5-1-16,2-2 1 15,3-4-1-15,3-3 0 16,2-5 0-16,1-5 0 15,0-6 1-15,2-6-1 16,-3-4 0-16,-10-2 0 16,15-14 0-16,-11 0 0 15,-2-2 1-15,-2-6-2 16,-1-6 1-16,-2-2 0 15,-2-4 0-15,0-1 0 16,1-3-1-16,-1-1 1 16,-1 0 0-16,-2 3-1 0,3 4 1 15,-4 4 0-15,1 4 0 16,-2 5-1-16,-2 10 1 15,-1 9 0-15,1 6 0 16,-1 8 0-16,1 6 0 16,-3 3 0-16,5 9 0 15,1 0 1-15,0 4-1 16,6 0 0-16,3 3 0 15,2-4 1-15,3 2-1 16,3 0 1-16,0-3-2 16,-8-34 2-16,0 0-1 15,22 54 0-15,-22-54 0 16,8 18 0-16,-2-7 0 15,-6-11 0-15,0 0 0 16,13-28 0-16,-10 1 0 0,0-5 0 16,-2-6 0-16,3 0 0 15,-1-1 0-15,-1 3-1 16,-2 5 1-16,1 8 0 15,-2 1 0-15,-4 9 0 16,5 13 0-16,-14-9 0 16,14 9 0-16,-18 15 0 15,6 1 0-15,1 9 0 16,3 7 0-16,-3 8 1 15,11-40-1-15,-7 50 1 16,7-50 1-16,-4 58-1 16,4-58 1-16,0 66-1 15,0-66 0-15,1 66-2 16,-1-66 3-16,8 57-1 0,-8-57-1 15,9 48 0-15,-9-48-1 16,0 0 1-16,15 45 0 16,-15-45 3-16,0 0-3 15,0 0 0-15,16-3-1 16,-3-21 0-16,-4-9 0 15,-2-2 1-15,-2 2-1 16,2 5 0-16,-7 28-1 16,0 0 1-16,0 0 1 15,0 0 1-15,0 0 0 16,0 0 0-16,0 0 0 15,13 63 0-15,-13-63 0 16,3 37 1-16,-3-37-1 0,0 0 0 16,8 57-1-16,-8-57-1 15,0 0 1-15,0 0 0 16,28 46 0-16,-28-46-2 15,0 0 2-15,0 0-1 16,52-1 0-16,-52 1-1 16,0 0-3-16,0 0-12 15,57-2-17-15,-57 2-3 16,0 0-3-16,0 0 0 15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6:01.41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15931 7461 79 0,'0'0'37'0,"0"0"-2"16,14-24 1-16,19 6-31 15,14-13 0-15,19-3 1 16,16-11-1-16,23-5-1 16,9-12-1-16,9 2 0 0,3 0-2 15,-5 5 1-15,-12 8-2 16,-17 9-3-16,-15 12-3 15,-30 3-18-15,-14 19-13 16,-23 1 0-16,-10 3-1 16,-15 16 1-16</inkml:trace>
  <inkml:trace contextRef="#ctx0" brushRef="#br0" timeOffset="516.0295">17684 6591 87 0,'2'-16'35'0,"-2"16"-1"15,8-22 2-15,-8 22-31 16,0 0 0-16,6 13 1 16,-9 3-1-16,0 11 0 0,-5 6-2 15,-5 10 1 1,-4 9-2-16,-5 8 2 0,-7 9-2 15,-2 3-1-15,-6 5 0 16,4-2-1-16,3-5 2 16,11-7-2-16,5-10 1 15,17-12-1-15,16-16 1 16,13-11-1-16,16-9 0 15,8-14 0-15,10-3-1 16,2-2 1-16,0-1-2 16,-7 0-1-16,-2 9-4 15,-16-8-26-15,1 18-5 16,-18-4-1-16,0 9-1 15</inkml:trace>
  <inkml:trace contextRef="#ctx0" brushRef="#br0" timeOffset="950.0544">18336 7103 95 0,'-2'-12'37'16,"-9"-1"2"-16,11 13-2 15,-23-1-30-15,12 14 0 16,-8 3-2-16,4 13-1 16,-2 3-1-16,2 7-1 15,1 3 0-15,7-2-2 16,7-1 1-16,6-4 0 0,11-9 0 15,6-11-1-15,11-9 1 16,5-12-2-16,11-11 1 16,0-10 1-16,2-6-1 15,-1-4 0-15,-5-2 0 16,-2-3 0-16,-8 7 0 15,-6 5 2-15,-11 8-2 16,-7 9 0-16,-12 13 0 16,0 0 1-16,-4 15-1 15,-9 8 0-15,1 7-1 16,0 2-1-16,6 4 0 15,-1-5-3-15,13 5-3 16,-2-18-10-16,18 8-19 16,-1-17-3-16,14-1 2 0,1-13-3 15</inkml:trace>
  <inkml:trace contextRef="#ctx0" brushRef="#br0" timeOffset="1339.0766">19140 7132 77 0,'0'0'38'16,"0"0"-2"-16,-19 26 2 15,-3-2-18-15,5 9-15 16,-7 3 1-16,3 7-2 16,1-1 0-16,3 2-2 15,3-9 1-15,8-4-1 16,6-14 0-16,0-17-1 15,20 6 0-15,3-22 0 16,5-13-1-16,1-9 1 0,3-8 0 16,2-8 0-16,1-1 0 15,-4 1 0-15,-2 3-1 16,-6 10 1-16,-4 10 0 15,-6 14-1-15,0 11 0 16,-13 6 0-16,16 29 0 16,-10 5 0-16,2 8 0 15,4 4-2-15,5 5 0 16,5-5-1-16,10 2-1 15,2-9-3-15,16 1-2 16,-4-23-7-16,20 6-22 16,-12-19 1-16,7 0-1 15,-9-12 0-15</inkml:trace>
  <inkml:trace contextRef="#ctx0" brushRef="#br0" timeOffset="1751.1002">19967 7268 101 0,'-3'-23'38'16,"-17"-1"2"-16,-1 14 0 15,-14-1-33-15,6 16 0 16,-5 8-4-16,0 6 0 15,-2 7 0-15,11 7-2 16,4 0 1-16,13 3 0 16,11-5-1-16,12-5-1 15,12-7 1-15,6-10 0 16,9-9-1-16,6-9 1 15,-2-11-1-15,-3-9-1 16,-1-8 1-16,-5-5 1 0,-6-4-1 16,-3 1 1-16,-5 4-1 15,-8 6 0-15,-6 11 1 16,-9 24 1-16,0 0-2 16,-7 38-2-16,-12 20 2 15,-7 23-1-15,-4 21 1 16,-5 12-1-16,-1 11 1 15,-4 1-1-15,-1-8 1 16,1-6 0-16,-4-16 1 16,0-19-1-16,-2-19 0 15,-5-19-1-15,1-16-3 16,-8-20-5-16,8 1-9 15,-20-26-16-15,10-4-9 16,-11-20 1-16,0-2-1 0</inkml:trace>
  <inkml:trace contextRef="#ctx0" brushRef="#br0" timeOffset="2525.1445">4374 7929 79 0,'0'0'37'16,"0"0"-1"-16,-34 5-1 16,-2 3-30-16,-16-4 1 15,-14 10-1-15,-23-1-1 16,-10 11 1-16,-18-4-1 15,-3 0-2-15,0-1 0 16,9-3-1-16,21-6-1 16,22-11-6-16,37 0-29 15,13-16-4-15,33 0 0 16,12-5-1-16</inkml:trace>
  <inkml:trace contextRef="#ctx0" brushRef="#br0" timeOffset="4206.2406">770 7908 63 0,'8'-22'34'0,"-2"-3"0"16,2 2 0-16,-8 0-24 16,9 8-1-16,-5-4-2 15,-4 19 0-15,9-18 0 16,-9 18-3-16,0 13 0 15,-5 7-1-15,-3 10 0 16,-2 18-2-16,-4 12 0 0,-2 11 0 16,-6 6 0-16,0 9 1 15,2 0 0-15,3-2-1 16,4-6 1-16,9-13-1 15,7-9 0-15,7-12 0 16,11-16-1-16,6-7 0 16,7-13 0-16,8-7-1 15,6-9 1-15,1-8-1 16,4-5 0-16,-2-1-1 15,3-3-1-15,-9-3-4 16,7 13-9-16,-16-15-21 16,6 14-1-16,-12-6 0 15,2 11-1-15</inkml:trace>
  <inkml:trace contextRef="#ctx0" brushRef="#br0" timeOffset="4630.2649">1484 8269 85 0,'0'0'36'0,"-9"-16"2"16,9 16 0-16,-13-7-32 16,13 7 0-16,0 0-1 15,-10 20-1-15,9-4-1 16,1 9-1-16,-1 4 0 15,3 8 0-15,1 3-1 16,-1 0 0-16,1-1 0 16,7-6-1-16,1-7 1 15,8-10-1-15,2-13 1 0,8-13 0 16,3-13-1-16,5-8 1 15,0-10-1-15,4-4 1 16,-8-1 0-16,1 0-1 16,-9 8 1-16,-6 5-1 15,-6 9 0-15,-5 9 0 16,-8 15 0-16,0 0 0 15,-13 18 0-15,4 6 0 16,-2 8-2-16,3 4 1 16,5 4-2-16,5 1 0 15,7-2-1-15,6-9-3 16,13 6-10-16,-5-26-16 15,17 2-4-15,-4-17 0 16,7-2-2-16</inkml:trace>
  <inkml:trace contextRef="#ctx0" brushRef="#br0" timeOffset="5024.2872">2201 8261 82 0,'-18'-11'37'16,"8"18"-1"-16,-8 1 1 15,7 12-26-15,-5 1-7 16,6 7 0-16,-1 3-2 15,6 2 1-15,2-1-1 16,4-5 0-16,2-1 0 16,2-7 0-16,-5-19-1 15,21 12 1-15,-8-19-1 0,0-8 1 16,3-9-1-16,-3-8 0 15,5-6 1-15,-3-5-2 16,3-2 1-16,-7 0-1 16,3 5 1-16,-3 4-1 15,-1 8 0-15,-1 8 0 16,-9 20-1-16,13-6 1 15,-8 20-1-15,1 7 0 16,2 8-2-16,2 3 0 16,7 9 0-16,0-7-4 15,13 10-6-15,-6-21-13 16,18 5-11-16,-6-14 0 15,7-2-1-15,-3-13 2 16</inkml:trace>
  <inkml:trace contextRef="#ctx0" brushRef="#br0" timeOffset="5569.3186">2740 8228 83 0,'-18'-18'37'16,"1"9"-1"-16,-11 2 1 16,2 13-28-16,-10 2-1 15,7 11-3-15,0 2-1 16,5 11 0-16,6-1-1 15,8 3-1-15,9-3 0 16,12-3-1-16,7-8 1 16,11-10-1-16,5-9-1 15,6-10 1-15,3-9-1 16,-5-9 1-16,1-4-1 15,-8-7-1-15,-3 1 0 0,-6-2 0 16,-5 6 0-16,-7 4 0 16,-4 8 0-16,-3 7-1 15,-3 14 1-15,-13 15 0 16,4 17-1-16,-5 24 2 15,0 20-2-15,-4 15 2 16,1 17 0-16,0 11 0 16,2 4 1-16,2 1-1 15,2-7 1-15,6-12 0 16,-1-15 0-16,2-17-1 15,1-20 1-15,0-16 0 16,-1-20 0-16,4-17 1 16,-15-17 0-16,4-14-1 15,0-18 1-15,-3-11-1 0,3-10 0 16,1-8 0-16,3-2-1 15,6 2 1-15,3 0-1 16,6 8 1-16,11 3-1 16,6 7-1-16,7 13-3 15,1-4-8-15,18 20-5 16,-13-14-9-16,19 15-15 15,-8-5-1-15,8 8-3 16,-2-4 3-16</inkml:trace>
  <inkml:trace contextRef="#ctx0" brushRef="#br0" timeOffset="10359.5926">10106 10819 47 0,'0'0'33'0,"0"0"2"15,-18-8-2-15,9 14-24 0,-15-9 2 16,-1 9-6-16,-12-1-2 15,-2 4-1-15,-12 0 0 16,-6 4-1-16,-10-1 0 16,-5 5 1-16,-8-1-1 15,-7 3 1-15,-9 1-1 16,-6 3 1-16,-9 0 0 15,-4 2-3-15,-10 2 3 16,-8 1-2-16,-8-2 1 16,-6 4-1-16,-5-2 1 15,-5-1-1-15,-6 2 1 16,1 0 1-16,0 0-1 15,2-1 0-15,2-3 0 16,2 0 0-16,4 1-1 16,5-2 1-16,5 1-1 0,-2 0 0 15,0 0 0-15,0 0 0 16,3 1 0-16,3-1 0 15,-1 0-2-15,-1-3-1 16,6 5-8-16,-6-12-25 16,17 3 0-16,1-6-3 15,12-2 1-15</inkml:trace>
  <inkml:trace contextRef="#ctx0" brushRef="#br0" timeOffset="11552.6608">941 11506 68 0,'0'0'36'0,"3"-16"-3"15,-3 16 2-15,-11 2-32 16,11-2-2-16,0 18 1 15,3 1 0-15,-1 5 0 16,1 12 0-16,0 4-1 16,3 9 1-16,-5 5-1 15,1 3-1-15,-5-1 1 16,1 2 0-16,0-7 0 0,-3-3-1 15,1-10 1-15,-1-9-2 16,3-10 2-16,2-19 1 16,0 0-2-16,0 0 1 15,2-35-1-15,2 0 1 16,-3-11 0-16,3-8 1 15,-1-10-1-15,1-7 0 16,1-6 1-16,2-3 0 16,0-1-1-16,3 4 1 15,2 7-1-15,3 6-1 16,4 10 0-16,4 11 0 15,2 12 0-15,5 8 0 16,2 12 1-16,-2 8-1 16,2 7 0-16,1 7 0 0,-3 6 1 15,-1 6-2-15,-7 5 1 16,-4 7 0-16,-9 2 0 15,-4 2 0-15,-8 4 0 16,-8-2 0-16,-7 1 0 16,-8-4 1-16,-3-4-1 15,-4-2 1-15,-2-9-2 16,1-3 2-16,3-7-1 15,4-3 0-15,8-3 0 16,8 1 0-16,11-8 1 16,1 21 0-16,12-5-1 15,9 6 2-15,5 2-2 16,5 4 0-16,2 3 1 15,3 3-3-15,3 0 2 0,-2-1-3 16,0 0 0-16,-4-8-4 16,9 5-8-16,-11-18-21 15,10-1-2-15,-7-16 0 16,7-3 0-16</inkml:trace>
  <inkml:trace contextRef="#ctx0" brushRef="#br0" timeOffset="11753.6723">1727 11626 83 0,'-26'-9'37'0,"14"24"1"16,-8 4-2-16,11 19-32 16,-3 3-1-16,9 7-2 0,3 2 0 15,7 1-2-15,5-3 0 16,6-6-2-16,8-4-6 15,-8-22-26-15,15-5-1 16,-5-19-2-16,6-8 1 16</inkml:trace>
  <inkml:trace contextRef="#ctx0" brushRef="#br0" timeOffset="11891.6802">1744 11314 89 0,'-29'-19'35'0,"-1"5"-1"16,19 19-3-16,11-5-35 15,0 11-28-15,29 2-3 0,4-4-1 16,18 9 0-16</inkml:trace>
  <inkml:trace contextRef="#ctx0" brushRef="#br0" timeOffset="12488.7143">2272 11565 78 0,'-24'18'38'16,"-12"-6"-1"-16,5 14-1 15,-8-5-29-15,8 7 0 16,0 0-2-16,8 4 0 16,1-7-2-16,10 4 1 15,8-12-3-15,12-4 1 16,5-11-1-16,9-6-1 0,7-10 1 15,3-10-2-15,5-3 1 16,-2-5-1-16,0-3 2 16,-6-2-2-16,-5 3 1 15,-4 4-1-15,-7 7 1 16,-3 4-1-16,-10 19 1 15,0 0-1-15,-1 21 0 16,-9 16 2-16,-1 19-2 16,-3 14 0-16,2 16 0 15,-3 13 1-15,4 8-1 16,1 2 1-16,3-5 0 15,3-4-1-15,0-15 1 16,5-13 1-16,-1-17-1 16,4-16 0-16,-4-17 1 0,-1-11-1 15,1-11 1-15,-12-21 0 16,1-4 0-16,-1-10 1 15,-4-13-1-15,1-9 0 16,-1-8 1-16,7-1-2 16,5-4 1-16,5 0-1 15,7 0 0-15,6 2 3 16,7 3-4-16,4 6 1 15,10 5-3-15,-1 0 0 16,10 4-6-16,-5-10-4 16,14 21-10-16,-14-15-16 15,9 8 0-15,-8-7-1 16,2 8 1-16</inkml:trace>
  <inkml:trace contextRef="#ctx0" brushRef="#br0" timeOffset="12883.7369">2684 11127 87 0,'0'0'40'0,"-22"-1"-2"15,14 16 0-15,-7 3-33 16,3 15 2-16,-1 9-3 16,3 14 0-16,-3 10-1 15,6 6-1-15,-1 1 0 16,1 2 1-16,5-5-2 15,2-7 1-15,2-10-1 16,5-10 1-16,2-16-2 16,2-8 2-16,4-18-2 15,2-10 0-15,2-12 1 16,3-9-2-16,-2-3 1 0,-1-8-1 15,-2 4 1-15,0 3-1 16,-6 6 1-16,-3 11-1 16,-8 17 2-16,11 1-1 15,-10 17 0-15,1 8 1 16,1 6-2-16,0 5 2 15,4-2-2-15,3-1-1 16,8-12-2-16,1-15-1 16,15-6-7-16,-5-24-5 15,20 5-6-15,-12-32-19 16,16-1 2-16,-10-19-1 15,6 1 3-15</inkml:trace>
  <inkml:trace contextRef="#ctx0" brushRef="#br0" timeOffset="13055.7468">3243 11100 86 0,'-23'20'39'15,"7"25"-1"-15,-12 6 1 16,12 13-36-16,0 4 1 16,9 6-3-16,5-3 0 15,5-1-1-15,3-4-3 16,-3-16-9-16,18 5-22 15,-14-21-4-15,6-9-1 16,-13-25-1-16</inkml:trace>
  <inkml:trace contextRef="#ctx0" brushRef="#br0" timeOffset="13227.7565">3053 11498 95 0,'-22'-28'41'0,"11"18"0"16,-3-3-1-16,14 13-34 15,14 5-4-15,6-5-3 16,19 2-5-16,7-11-8 15,29 12-9-15,-2-15-17 16,26 0 0-16,6-10-3 16,18 3 2-16</inkml:trace>
  <inkml:trace contextRef="#ctx0" brushRef="#br0" timeOffset="13943.7976">1129 12651 64 0,'0'0'37'0,"0"0"-2"16,-17 0 2-16,6 11-28 16,-15-1-4-16,1 7-1 15,-2 4-1-15,-2 4 0 16,1 1-1-16,5 4 1 0,4-1-1 15,10-3-1-15,9-3 1 16,13-4-1-16,9-6 0 16,9-5 0-16,7-4 0 15,3-3 0-15,0-4 0 16,2 3-1-16,-9 0 1 15,-5 3 0-15,-12 9-1 16,-9 6 1-16,-11 9-1 16,-10 4 0-16,-6 3 0 15,-7 3 0-15,-1-1-1 16,-4-4-1-16,8-5-1 15,1-15-1-15,22-12-3 16,-11-12-9-16,33-7-21 0,-3-20 0 16,18-2-1-16,-2-16 1 15</inkml:trace>
  <inkml:trace contextRef="#ctx0" brushRef="#br0" timeOffset="14130.8083">1464 12660 80 0,'0'0'39'0,"0"0"-2"15,-15 19 0-15,2 11-33 16,-2 8-1-16,2 9-1 15,2 4-1-15,5 4 0 16,5-1-1-16,3-3-1 16,8-7 0-16,1-12-3 15,11-7-8-15,-8-27-24 16,16-8-1-16,-6-21-2 0,5-10 1 15</inkml:trace>
  <inkml:trace contextRef="#ctx0" brushRef="#br0" timeOffset="14291.8175">1423 12441 82 0,'-32'-4'39'16,"13"16"0"-16,1-1-3 16,17 1-37-16,15 14-15 15,4-15-19-15,25 7-3 16,2-9 0-16,20 6 0 15</inkml:trace>
  <inkml:trace contextRef="#ctx0" brushRef="#br0" timeOffset="14692.8404">2023 12748 51 0,'-34'6'38'0,"-2"8"-1"16,-12-10 0-16,8 14-18 15,-9-6-11-15,11 9-1 16,3 1-2-16,6 10-1 15,8-1 0-15,12 3-2 16,10-9 0-16,12-2 0 16,10-10 0-16,6-10 0 15,6-14-1-15,4-15 0 16,2-13 0-16,-2-11 0 15,-4-10-1-15,-2-6 1 0,-7-3 0 16,-4-3-1-16,-8 1 0 16,-1 8 1-16,-8 9-1 15,-1 14 0-15,-5 16 0 16,1 24 0-16,-14 15 0 15,2 24 1-15,2 20-2 16,-2 12 1-16,3 12-2 16,2 6-1-16,7 3-2 15,2-11-4-15,20 3-8 16,-8-32-14-16,21 2-7 15,-4-24-4-15,12-9 3 16</inkml:trace>
  <inkml:trace contextRef="#ctx0" brushRef="#br0" timeOffset="15045.8605">2349 12770 75 0,'0'0'38'0,"5"15"0"16,-5-15 0-16,29 5-33 15,-6-9 1-15,9 2-2 16,-3-6 0-16,5-4-1 16,-7-2-1-16,-2-2 0 15,-9-1-1-15,-8-3 0 16,-9 0 0-16,-8 3-1 15,-12 2-1-15,-6 5 1 0,-8 8 0 16,0 6 0 0,-6 11 0-16,2 10 0 0,4 7 0 15,4 8 1-15,9 6-1 16,8 4 1-16,11 1-2 15,8-5-1-15,17-1-7 16,5-21-4-16,28 7-11 16,-6-25-16-16,23-8 0 15,1-18-1-15,18-8 1 16</inkml:trace>
  <inkml:trace contextRef="#ctx0" brushRef="#br0" timeOffset="15595.8921">3446 12642 54 0,'-12'-22'37'0,"2"13"-1"16,-10-2 1-16,6 17-24 16,-16-1-5-16,5 13-1 0,-9 3-1 15,3 12 0-15,-2 9-2 16,6-1-1-16,2 2 0 15,9 2-1-15,8-6 0 16,14-4 0-16,11-10-1 16,12-11 0-16,9-13 0 15,7-8 0-15,2-10 0 16,0-8-1-16,-1-8 1 15,-9-1-1-15,-8-4 0 16,-12 1 0-16,-10 1 1 16,-8 5-2-16,-10 6 1 15,-5 4-1-15,-1 8 1 16,-5 5-1-16,2 7-1 15,1 6 0-15,19-5-1 16,-16 18-2-16,24-3-4 0,3-14-6 16,25 10-18-16,-5-17-5 15,18 0-3-15,4-17 3 16</inkml:trace>
  <inkml:trace contextRef="#ctx0" brushRef="#br0" timeOffset="15832.9055">4059 12085 74 0,'-32'-17'38'16,"-7"6"-1"-16,4 22 1 16,-6 7-34-16,5 21 0 15,0 17-1-15,5 16 1 16,4 10-1-16,8 10-1 0,5 6-1 15,7-1 0-15,7-1-2 16,3-12-3-16,11-2-9 16,-7-28-25-16,10-5 0 15,-5-26-1-15,3-9-1 16</inkml:trace>
  <inkml:trace contextRef="#ctx0" brushRef="#br0" timeOffset="16000.9152">3600 12695 97 0,'0'0'41'0,"8"-25"1"16,18 13-3-16,12-8-38 16,8-3-3-16,17 7-9 0,-4-16-10 15,15 17-18-15,-14-2-1 16,-3 14-2-16,-18 3 0 15</inkml:trace>
  <inkml:trace contextRef="#ctx0" brushRef="#br0" timeOffset="17450.9982">1113 13423 59 0,'0'0'37'0,"0"0"-1"16,0 0 0-16,-2 16-25 15,-2 8-6-15,-1 9-2 16,0 16 0-16,-5 13-1 15,2 15 1-15,-8 13-2 16,1 6 0-16,-6 1 1 0,4 1-2 16,-2-12 1-16,5-9 0 15,2-16 0-15,5-14-1 16,6-18 1-16,6-14 1 15,9-19-1-15,5-15 0 16,5-16 0-16,3-10 0 16,5-11 1-16,1-6 0 15,-2-2 0-15,0 3 0 16,-4 9-1-16,-4 9 1 15,-7 13-1-15,-1 16 1 16,-15 14-2-16,15 18 1 16,-10 11-1-16,-4 12 0 0,1 4 0 15,2 6-2 1,3 3 0-16,1-6-2 0,7 0-3 15,0-18-6-15,16 3-7 16,-8-28-19-16,17-4-1 16,-5-18-2-16,10-5 1 15</inkml:trace>
  <inkml:trace contextRef="#ctx0" brushRef="#br0" timeOffset="17811.0188">1590 14023 70 0,'-10'20'38'15,"10"4"-2"-15,1-10 1 16,17 0-33-16,9-11 0 0,8-1 0 16,9-9 0-16,6-6-1 15,-4-4 0-15,1-4 1 16,-7-1-1-16,-5-1 0 15,-13-1-1-15,-11 1-1 16,-14 2-1-16,-8 6 1 16,-13 3 0-16,-8 5-1 15,-10 9 0-15,-2 6 0 16,-3 10 0-16,-1 10 0 15,6 6-1-15,6 4 0 16,8 4 0-16,13-1-1 16,14 0 0-16,12-9-1 15,18-2-2-15,9-21-7 16,22 7-7-16,-5-21-19 0,19-1-2 15,-5-16 0-15,10-1 0 16</inkml:trace>
  <inkml:trace contextRef="#ctx0" brushRef="#br0" timeOffset="18501.0582">2289 13923 62 0,'-28'5'40'0,"-14"-2"-1"16,7 14 2-16,-11 2-22 15,7 11-15-15,3 2-1 16,5 10-2-16,2 3 2 15,8 1-2-15,6-1 0 16,11-5-1-16,9-5 1 16,11-12-1-16,8-13 0 0,9-13 0 15,6-11 0-15,4-13 0 16,5-10 0-16,0-5 0 15,-7-4 0-15,-5 0 1 16,-6 4-1-16,-8 6 1 16,-9 10-1-16,-8 8 1 15,-5 18 0-15,-10-9-1 16,10 9 0-16,-20 26 0 15,10-8 0-15,5 4-1 16,5-1 0-16,5-2 0 16,5-4 0-16,12-4 0 15,4-8 0-15,10-5 1 16,2-5 0-16,2-2 2 15,2-5-1-15,-1 2 0 16,-4 0 0-16,-8 1 0 0,-5 4 0 16,-7 3-1-16,-6 6 0 15,-11-2 1-15,9 25-2 16,-14-5 0-16,1 8 0 15,-3 2 1-15,1 3-1 16,-2 1 0-16,1-6 1 16,3-6-1-16,3-7 2 15,1-15-1-15,0 0 1 16,19-22-1-16,-10-5 1 15,4-8 0-15,-2-3 1 16,1-2-1-16,0 4 0 16,-5 4 0-16,0 7 0 15,-5 10 1-15,-2 15-2 16,0 0 0-16,11-6 0 0,-11 6 0 15,24 10-2-15,-8-11 0 16,10-2-1-16,3-13-2 16,10-3-4-16,1-25-5 15,18 2-5-15,-15-25-13 16,14 3-7-16,-9-16-1 15,2 3 2-15</inkml:trace>
  <inkml:trace contextRef="#ctx0" brushRef="#br0" timeOffset="18645.0665">3232 13592 66 0,'-26'117'37'16,"2"-3"-2"-16,9 3-2 0,-3-6-31 16,16-16-8-16,16-12-28 15,-4-28-2-15,7-17-1 16,-6-29-1-16</inkml:trace>
  <inkml:trace contextRef="#ctx0" brushRef="#br0" timeOffset="18825.0768">3053 13792 99 0,'-25'-20'43'0,"-2"0"-1"16,18 18-1-16,9 2-39 16,6-15-2-16,25 7-3 15,12-13-6-15,23 9-6 16,0-22-11-16,29 8-16 0,9-14-1 15,23 2-2-15,10-9 2 16</inkml:trace>
  <inkml:trace contextRef="#ctx0" brushRef="#br0" timeOffset="20439.1691">12185 10772 73 0,'12'2'38'0,"1"-4"-3"0,9 2 3 16,-3-7-31-16,12 3-5 15,4 0 1-15,11 2-1 16,8 0-1-16,8 1 0 16,11-1 0-16,11 3 0 15,8-1-1-15,7 2 1 16,10 0-1-16,3 0 1 15,3 1-1-15,11 3 1 16,-2 0 0-16,-1 3 0 16,1-1-1-16,0 3 1 15,-4 2 0-15,3 1 0 16,-4-1 0-16,-7 0 0 15,-7-2-1-15,-4-1 0 16,-10-1-1-16,-6-4-1 0,-8 2-3 16,-14-11-7-16,3 8-24 15,-14-5-2-15,1 3 0 16,-12-5 1-16</inkml:trace>
  <inkml:trace contextRef="#ctx0" brushRef="#br0" timeOffset="21130.2086">15496 10597 63 0,'12'-28'36'0,"-6"-4"0"15,3 12 1-15,-11-6-25 16,2 26-4-16,6-18-1 15,-6 18-2-15,3 11-1 16,1 10-2-16,-5 8 0 16,0 11 0-16,-8 11-1 15,0 10 1-15,-5 11-2 16,-4 3 0-16,-4 3 1 0,-3 0-1 15,1-5 1-15,2-5-1 16,6-10 1-16,7-7-2 16,9-15 2-16,11-10 1 15,14-11-2-15,10-13 0 16,12-6 0-16,10-9-1 15,7-1-1-15,4-6-2 16,1 7-4-16,-10-13-14 16,5 17-17-16,-17-3 0 15,0 8-2-15,-17-3 1 16</inkml:trace>
  <inkml:trace contextRef="#ctx0" brushRef="#br0" timeOffset="21551.2327">16010 11107 82 0,'0'0'39'0,"0"0"-1"16,10-13-2-16,7 4-34 15,4 0 0-15,6-1-1 16,7 0 0-16,-4-2 1 16,2 2 1-16,-4-1-1 15,-1-2 2-15,-9 2-2 16,-4 0 1-16,-7-2-1 15,-10 0 1-15,-6-1-2 16,-5-2 0-16,-7 4 0 0,-4 1 0 16,-7 5 0-16,1 5 1 15,-4 4-1-15,1 9 0 16,3 5 0-16,4 6-2 15,5 6 1-15,12 3-1 16,10 2 0-16,10-2-1 16,14 0-1-16,13-3-1 15,11-2-1-15,9-16-8 16,23 10-17-16,-3-19-10 15,17-2 0-15,-1-15 0 16</inkml:trace>
  <inkml:trace contextRef="#ctx0" brushRef="#br0" timeOffset="21792.2465">17101 10442 86 0,'-41'-35'38'15,"-2"22"-2"-15,-9 12 2 16,-1 28-31-16,-8 12-1 15,8 23-1-15,-4 12-2 16,9 14-1-16,8 5-2 16,7 2 0-16,10-1-1 15,12-6-3-15,12-2-1 16,6-20-7-16,21-1-26 15,-10-24-2-15,9-5 1 16,-5-20 0-16</inkml:trace>
  <inkml:trace contextRef="#ctx0" brushRef="#br0" timeOffset="21979.2572">16566 11017 94 0,'0'0'41'15,"-17"-18"-1"-15,31 13 1 16,-2 0-38-16,22-4-2 15,15-2-2-15,7-9-4 16,24 6-14-16,-4-17-19 16,12 3 1-16,-8-10-2 15,2 3 2-15</inkml:trace>
  <inkml:trace contextRef="#ctx0" brushRef="#br0" timeOffset="22181.2687">17356 10454 91 0,'-27'37'37'0,"-7"8"0"15,5 20 1-15,-10 3-30 16,7 11-6-16,4 3 0 16,5 3-3-16,3-6 1 15,6-4-2-15,9-8-2 16,1-19-8-16,13-1-26 15,-4-21-1-15,6-6 0 16,-11-20 2-16</inkml:trace>
  <inkml:trace contextRef="#ctx0" brushRef="#br0" timeOffset="22347.2782">17036 11023 97 0,'-24'-22'42'0,"15"13"1"16,1-6-1-16,8 15-33 15,26-15-7-15,4 3-4 16,25 8-11-16,-3-16-16 15,23 11-11-15,2-12-1 16,17 5 0-16,1-7-1 16</inkml:trace>
  <inkml:trace contextRef="#ctx0" brushRef="#br0" timeOffset="22926.3111">18305 10886 72 0,'-7'-13'41'16,"-9"3"-4"-16,-4 7 0 16,-10 0-16-16,1 7-18 15,-5 5-1-15,1 3 0 16,-2 4 0-16,-1 5 0 15,2 0 0-15,7 1-2 16,5-1 0-16,12-1 0 16,9-5 0-16,15-3-1 15,13-5 2-15,11-5-3 16,9-1 3-16,7-1 0 15,-1 0-1-15,-1 0 1 16,-8 6-1-16,-10 6 0 16,-11 4-1-16,-14 7 2 15,-10 4-2-15,-12 5 1 0,-3 1 0 16,-7 0 1-16,1-1-2 15,5-7 0-15,6-5-2 16,11-20-2-16,9 11-7 16,3-31-20-16,25 3-7 15,4-16 1-15,12-1-2 16</inkml:trace>
  <inkml:trace contextRef="#ctx0" brushRef="#br0" timeOffset="23112.322">18806 10881 89 0,'-15'21'36'0,"-9"4"-1"15,2 13 1-15,-8 1-27 0,9 11-6 16,0 0-1-16,8 0-2 16,8-3 0-16,5-7-1 15,7-8-1-15,7-16-5 16,21-2-29-16,-7-20-1 15,10-6 0-15,0-16-2 16</inkml:trace>
  <inkml:trace contextRef="#ctx0" brushRef="#br0" timeOffset="23271.3311">18773 10555 100 0,'-31'-8'36'15,"5"7"-1"-15,12 13-3 0,18 15-42 16,4-7-25-16,25 12 0 15,8-4-1-15,13 9 0 16</inkml:trace>
  <inkml:trace contextRef="#ctx0" brushRef="#br0" timeOffset="23685.3548">19241 10960 93 0,'-25'6'37'0,"-12"-3"0"15,3 8 1-15,-13 0-32 16,6 9-2-16,-7 2 0 15,10 12-1-15,0 0 1 16,8 8-3-16,9-5 1 0,15-4-1 16,13-9 1-16,14-9-1 15,12-12 0-15,15-15 0 16,7-14 1-16,7-15-2 15,-1-7 1-15,-3-11 1 16,-5-6-1-16,-4-3 1 16,-10-2 0-16,-8 2 0 15,-12 5-2-15,-8 13 2 16,-9 12-1-16,-8 18-1 15,-7 20 0-15,-7 20 0 16,-6 20 0-16,-3 17 0 16,-3 11-1-16,0 6-1 15,6 5-1-15,6-5-2 16,11-1-1-16,4-16-6 15,20 5-5-15,-1-29-9 0,23 3-15 16,-2-19 1-16,12-8-1 16,-5-17 2-16</inkml:trace>
  <inkml:trace contextRef="#ctx0" brushRef="#br0" timeOffset="24022.374">19591 11048 92 0,'-24'5'39'16,"21"5"2"-16,3-10-1 15,6 12-35-15,9-8-2 16,11 1 0-16,9-5 0 16,3-3-1-16,4-8 1 15,1-4 0-15,-2-2-1 0,-7-3 1 16,-8-4-2-16,-9 1 2 15,-12 1-2-15,-10 3 1 16,-13 4-2-16,-10 9 0 16,-10 8 0-16,-6 10 0 15,-7 10-1-15,1 9-1 16,3 6 2-16,6 4-2 15,11 3 0-15,9-3-2 16,20 3-3-16,6-16-7 16,28 6-5-16,-9-20-13 15,28 1-9-15,-1-11-2 16,21-1 2-16</inkml:trace>
  <inkml:trace contextRef="#ctx0" brushRef="#br0" timeOffset="24540.4037">20670 10995 73 0,'-11'0'41'0,"-15"1"-5"0,5 14 3 16,-16-7-22-16,5 14-12 16,-5 0-1-16,7 6-3 15,2-4 1-15,10 4-1 16,7-7 2-16,14-2 0 15,11-5-1-15,13-5 0 16,9-6 0-16,8-6-1 16,3-6 0-16,1-5 0 15,-3-5-1-15,-6-3 0 16,-8-5 1-16,-9 3 2 15,-9-1-2-15,-11 2 1 16,-11 2-1-16,-2 5 1 0,-8 4-2 16,1 4 1-16,3 8-2 15,4 1-2-15,11-1 0 16,2 14-6-16,16 1-4 15,1-17-11-15,25 7-13 16,1-10-6-16,15-2 3 16,1-14 1-16</inkml:trace>
  <inkml:trace contextRef="#ctx0" brushRef="#br0" timeOffset="24796.4183">21567 10198 100 0,'-23'-40'38'0,"-19"11"2"15,-1 26 0-15,-14 11-34 0,-1 30-3 16,-6 20 0-16,1 19 0 16,-2 16-1-16,6 12 2 15,6 7-3-15,13 2-1 16,8-5-1-16,15-9-1 15,15-11-1-15,7-18-5 16,24-7-8-16,-10-29-12 16,19-5-12-16,-10-20 0 15,5-8-1-15,-11-16 2 16</inkml:trace>
  <inkml:trace contextRef="#ctx0" brushRef="#br0" timeOffset="24946.4269">21004 10933 115 0,'-5'-18'40'16,"25"9"4"-16,5-2-6 15,19 1-39-15,11 10-10 16,-8-13-11-16,21 17-17 16,-14-1-2-16,-5 11 0 15,-20-1-1-15</inkml:trace>
  <inkml:trace contextRef="#ctx0" brushRef="#br0" timeOffset="25630.466">16399 11937 72 0,'12'-11'38'0,"-6"-1"-1"16,3 16 1-16,-9-4-33 16,9 30 0-16,-13 3-1 15,-1 17 0-15,-7 9-2 16,-2 11 3-16,-8 4-3 15,3 8 2-15,-4-5-2 16,2-4-1-16,4-9 1 16,4-13-1-16,7-12 0 15,6-11-2-15,6-14 2 16,7-16-2-16,8-11 2 15,6-12 0-15,3-6 0 16,1-3 0-16,3-6 0 0,0 4 0 16,-4 4 0-16,-1 7 0 15,-6 10 0-15,-4 10-1 16,-3 10 0-16,-3 12 1 15,-4 10-1-15,-4 6 0 16,0 9 0-16,-3 3 0 16,2 4-1-16,4-1-1 15,6-5 0-15,2-7-4 16,13-5-3-16,0-20-5 15,20 5-10-15,-14-25-15 16,18-5-2-16,-13-14 0 16,5 0 2-16</inkml:trace>
  <inkml:trace contextRef="#ctx0" brushRef="#br0" timeOffset="26005.4875">17021 12482 88 0,'0'0'39'15,"0"0"-1"-15,14 4 1 16,4-1-35-16,7-7-1 15,10 2 1-15,4-5-1 16,8 0-1-16,1-5 0 16,0 0-1-16,-4-2 1 15,-5-1-2-15,-9 1 1 16,-10-3-1-16,-12 2 1 15,-10-1-1-15,-15 2 0 16,-8 5 0-16,-11 1 1 16,-3 4-1-16,-6 6 0 15,-3 9 0-15,1 5 0 0,1 7 2 16,6 9-2-16,7 4 1 15,13 4-1-15,8 0 0 16,14-2-1-16,12-5-1 16,14-4-1-16,15-7-3 15,17-5 0-15,4-16-6 16,16 7-6-16,-11-20-14 15,15 2-6-15,-13-14-1 16,1 3 2-16</inkml:trace>
  <inkml:trace contextRef="#ctx0" brushRef="#br0" timeOffset="26907.5391">17752 12415 81 0,'-24'-16'38'0,"0"11"-1"16,-11-1 3-16,7 13-33 0,-9 1-1 16,2 15-1-16,2 4-1 15,1 6-1-15,2 4-1 16,7 2 0-16,6 1 0 15,10-5-2-15,7-2 1 16,11-10-1-16,11-7 1 16,6-9-1-16,8-11 1 15,3-6-1-15,4-7 0 16,-3-6 0-16,-4-7 0 15,-6 1 1-15,-7-2-1 16,-7 3 1-16,-7 4-1 16,-6 3 2-16,-7 6-2 15,4 15 1-15,-17-6-1 0,17 6 0 16,-22 24 0-1,13-4-1-15,-1 3 0 0,7 2 0 16,6 1 1-16,5-3-1 16,7-4 1-16,5-5-1 15,9-3 1-15,6-6 0 16,3-5 0-16,-1-1 0 15,3-3 1-15,-2-2-1 16,-5 1 0-16,-4 0-1 16,-4 0 1-16,-9 1 0 15,-5 6 0-15,-11-2 0 16,9 15 0-16,-13 0 0 15,1 3 0-15,-7 6 0 16,5 5 1-16,-4-2-1 0,2 0 0 16,2-2 0-1,4-8 1-15,1-17-1 0,0 0 0 16,15-5 0-16,-4-16 1 15,7-10-1-15,-1-6 0 16,1-5 0-16,-1-7 0 16,1 2 1-16,-4 2-1 15,0 6 1-15,-4 5 0 16,-1 8 0-16,-4 5 0 15,3 8 0-15,-8 13 0 16,16-4-1-16,-5 7 0 16,6 3 1-16,8-2-1 15,8-4 1-15,9-5-1 16,6-7 0-16,8-10 0 15,7-7 0-15,4-12 1 0,3-5-2 16,-4-6 1-16,-7-2-1 16,-9-1 2-16,-8 2-2 15,-14 6 2-15,-9 11-1 16,-17 10 0-16,-12 15 0 15,-10 13 1-15,-9 18-1 16,-3 18 0-16,-6 16 1 16,3 13-1-16,-3 12 1 15,10 8-2-15,-1 1-1 16,10 4-2-16,2-9-2 15,13-3-4-15,-2-22-3 16,16 0-4-16,-12-35-4 16,23 3-6-16,-21-26-4 15,18-17-9-15,-12-13 5 0,-1-8 2 16</inkml:trace>
  <inkml:trace contextRef="#ctx0" brushRef="#br0" timeOffset="27065.5481">18575 12340 104 0,'-4'-17'39'16,"16"13"3"-16,3-6-4 15,23 3-36-15,5-1-3 16,14-2-2-16,11 7-4 16,-3-13-8-16,20 16-18 15,-15-8-6-15,7 5 0 16,-16-6-2-16</inkml:trace>
  <inkml:trace contextRef="#ctx0" brushRef="#br0" timeOffset="27222.5571">19396 12259 106 0,'-15'24'42'16,"-4"-18"0"-16,10 7-1 15,-11-11-37-15,7-4-5 16,13 2-8-16,-20-13-5 16,20 13-6-16,-13-14-16 15,13 14-6-15,-9-18-2 16,4 9 3-16</inkml:trace>
  <inkml:trace contextRef="#ctx0" brushRef="#br0" timeOffset="32268.8457">12414 979 41 0,'0'0'34'0,"0"0"1"15,0 0 0-15,0 0-17 16,0 0-10-16,0 0-3 15,0 0 0-15,57 10 1 16,-57-10-2-16,55-5 0 16,-55 5 0-16,75-8-1 15,-75 8-1-15,96-9 1 16,-40 5-2-16,3 3 0 15,1 1 1-15,6 1-2 0,0-1 1 16,5 2 0-16,0 0-1 16,4 3 1-16,-2 0-1 15,2-1 1-15,-3 3 0 16,-2-1-2-16,-2 1 1 15,-7-2-3-15,0-1-4 16,-7-2-28-16,1 0-4 16,-7-2 0-16,-48 0-2 15</inkml:trace>
  <inkml:trace contextRef="#ctx0" brushRef="#br0" timeOffset="33102.8932">14511 786 68 0,'0'0'36'16,"0"0"1"-16,-6-62 0 15,6 62-30-15,0 0 0 16,0 0-1-16,1-54-1 16,-1 54 0-16,0 0-1 15,0 0-2-15,0 0 0 16,0 0 0-16,-9 71-1 15,9-71 1-15,-5 77-2 16,-1 38 1-16,-5 9-2 16,2 10 2-16,-9-9-1 15,9-8 0-15,1-12-1 16,3-18 1-16,5-39 0 16,2-14 0-16,0-12 0 0,-2-22 1 15,12 6 0-15,-4-18 0 16,-1-11 0-16,5-8 0 15,-2-9 0-15,-3-8 0 16,2-3 0-16,-9 51-1 16,7-60 2-16,-7 60-2 15,9-59 1-15,-9 59-1 16,10-61 0-16,-10 61 0 15,17-49 1-15,-17 49-1 16,0 0 0-16,38-52 0 16,-38 52 0-16,52-21-1 15,-14 25 1-15,4 11 0 16,-5 15-1-16,1 9 1 0,-11 3-1 15,-10 3 1-15,-14-5 0 16,-10-1 0-16,-10-5 0 16,-10-2 0-16,-9-6 0 15,-9 3 0-15,-3-8 0 16,-4-5-1-16,6-6-1 15,2-6-2-15,10-4-1 16,3-14-7-16,31-1-23 16,1-11-5-16,21-1 1 15,7-8-1-15</inkml:trace>
  <inkml:trace contextRef="#ctx0" brushRef="#br0" timeOffset="33898.9389">15126 1304 92 0,'0'0'39'0,"0"0"-2"15,6 13 2-15,-7 2-34 16,-4 1-1-16,1 13 0 15,-5 3-2-15,0 10 1 16,-5-1-2-16,0 6 0 16,-1-3 0-16,0 1 0 15,1-6-1-15,2-5 0 16,5-11 0-16,2-6 0 15,5-17 0-15,0 0 1 16,14-11-1-16,-3-10 0 0,3-7 1 16,5-5-1-16,-3-5 1 15,2-5 0-15,-2-1 0 16,-1 4-1-16,-2 0 0 15,2 6 0-15,-2 5 1 16,4 6-2-16,4 8 2 16,3 7-2-16,7 6 1 15,4 3 0-15,5 4 0 16,3-1 0-16,2 1 0 15,5-4 0-15,-1 0 0 16,-5-5-1-16,-2-1 0 16,-9-1 1-16,-5-1-1 15,-8-3 1-15,-20 10 0 16,0 0 0-16,-3-15 1 0,-12 15-1 15,-15 0 2-15,-2 10-1 16,-13 4 0-16,2 10 0 16,-12 5 1-16,8 10-1 15,6 2-1-15,8 1 1 16,6 2-1-16,12-3 0 15,10-3 0-15,15-10 0 16,13-7 0-16,9-10 0 16,11-11 1-16,10-11-1 15,3-11 1-15,-2-7-1 16,-1-9 0-16,-5-3 1 15,-7-1-1-15,-9 3 1 16,-9 0-1-16,-10 8 0 16,-7 5 0-16,-7 10 0 0,1 16 0 15,-16 0 0-15,3 16-1 16,-1 9 1-16,3 5-2 15,2 4 0-15,7 3-2 16,2-2-2-16,13-3-7 16,-4-18-11-16,24 1-15 15,-5-13 1-15,15-3-3 16,-2-12 2-16</inkml:trace>
  <inkml:trace contextRef="#ctx0" brushRef="#br0" timeOffset="34094.9502">16190 1319 97 0,'0'0'37'15,"0"0"1"-15,-19 29-1 16,0 8-33-16,4 10-1 16,-4 4-3-16,6 8 2 15,0-6-1-15,7-4-3 16,5-8 0-16,2-18-4 15,19-13-26-15,-8-14-6 16,10-11 0-16,-3-18-1 16</inkml:trace>
  <inkml:trace contextRef="#ctx0" brushRef="#br0" timeOffset="34537.9755">16330 1119 73 0,'0'0'41'16,"0"0"0"-16,21-57 0 15,-21 57-14-15,0 0-24 16,0 0 0-16,0 0 0 16,53 14 0-16,-53-14-1 15,11 34 1-15,7 21-2 16,8-1 1-16,-8 5-2 15,-8-7 1-15,-6-1-1 16,-4 3 1-16,-12-6-2 16,-1-9 2-16,3-8-1 15,5-8 0-15,5-10 0 16,0-13 1-16,22-10-1 15,0-10 1-15,5-9 0 16,3-5-1-16,4-7 1 0,0 1 0 16,-34 40 0-16,0 0-1 15,51-55 2-15,-34 42-2 16,10-1 2-16,-3 11-2 15,-2 11-2-15,-4 14 2 16,-2 12-2-16,-2 7-2 16,7 5-7-16,-10-4-4 15,16 4-5-15,-17-13-9 16,15 6-15-16,-7-8 1 15,6-2-1-15</inkml:trace>
  <inkml:trace contextRef="#ctx0" brushRef="#br0" timeOffset="35402.0248">12201 3669 39 0,'-15'-8'31'15,"15"8"2"-15,-13-7-1 16,6-4-10-16,7 11-13 16,-11-6 0-16,11 6-3 15,0 0 0-15,0 0 1 16,13-2-2-16,9 4 0 15,9-5-1-15,12 3-1 16,8-7-1-16,15 1 0 16,6-6 0-16,6 0-3 15,8-3-2-15,-3-7-4 16,11 8-28-16,-17-8-3 15,1 9 1-15,-16-5-3 16</inkml:trace>
  <inkml:trace contextRef="#ctx0" brushRef="#br0" timeOffset="40308.3055">13832 3342 48 0,'0'-13'30'0,"-3"-2"2"15,0 4 0-15,-5-8-24 16,8 19 0-16,-24-23-1 15,14 20 1-15,-12-3-1 16,3 12-1-16,-9-1-1 0,4 15 0 16,-6 1-1-16,2 10-1 15,-1 5 0-15,7 6-2 16,2 2 1-16,11 1-1 15,9 0 1-15,12-5-2 16,12-6 1-16,13-8-2 16,9-8 2-16,8-13-1 15,6-10 1-15,1-13-1 16,-2-9 0-16,-3-10 1 15,-10-7-2-15,-11-2 2 16,-8-4-1-16,-13 2 1 16,-10 4-2-16,-12 5 2 15,-7 5-1-15,-5 9 0 16,-6 8 1-16,-2 6-1 15,2 7 0-15,4 5 0 0,7 2 1 16,15-3-1-16,-5 18 0 16,15-10 0-16,13-3 0 15,6 1 0-15,9 2 0 16,5 2 1-16,4 0-1 15,-1 5 1-15,-2 5-1 16,-2 6 0-16,-11 5 1 16,-6 7-2-16,-11 5 2 15,-6 3-1-15,-9 1 1 16,-7-4-1-16,-3-2 2 15,-2-8-2-15,-2-6 1 16,4-10 0-16,11-17 0 16,-10 0-1-16,13-20 1 15,8-9 0-15,2-9-1 0,4-7 1 16,3-7-2-16,0-1 2 15,0 0-1-15,2 6 1 16,-6 8-1-16,-1 8 0 16,-2 6 0-16,1 11-1 15,-2 9 1-15,4 6-1 16,2 7-1-16,3 1 0 15,8 5 0-15,2-4-1 16,11 3-1-16,1-6-1 16,8 6-4-16,-6-19-7 15,13 13-19-15,-10-19-1 16,4 10 0-16,-12-14 3 15,5 10 22-15,-19-9 6 16,-6 1 8-16,-6 10 9 0,-21-13 20 16,7 17 4-16,-27-10-1 15,7 19 1-15,-16-10-23 16,7 17-4-16,-8-1-3 15,5 12-1-15,-2 2-2 16,6 4 1-16,4 1-2 16,8 2-1-16,3-4 1 15,12-2-2-15,6-7 2 16,10-7-2-16,7-8 0 15,3-8 1-15,6-9-1 16,0-6 1-16,0-6-1 16,0-6 1-16,-3-4-1 15,-3-3 1-15,-5 2-1 0,-5 4 0 16,-3 1 1-16,-3 8-2 15,-5 7 1-15,-4 12 0 16,-3 14 0-16,-4 14-1 16,-4 14 2-16,-2 14-2 15,-2 13 1-15,-1 9 0 16,-2 10 0-16,0 3 0 15,3-2 0-15,1-6 0 16,5-10 0-16,0-9 0 16,6-14-1-16,1-14 1 15,2-16-1-15,0-20 1 16,0 0 0-16,11-33 0 15,-4-5 0-15,-1-11 0 16,1-10 0-16,2-8 0 0,4-5 1 16,2-2-2-1,0 1 1-15,2 6 0 0,5 7-1 16,-1 7 2-16,1 12-2 15,6 9 2-15,1 9-2 16,2 8 1-16,2 5 0 16,4 5 1-16,1-1-1 15,3 0 0-15,3-1 0 16,-3-1 0-16,1-2-1 15,-1-3 1-15,-3 1 0 16,-8-1-1-16,-8 0 1 16,-4 1 0-16,-12 2 0 15,-6 10 0-15,-9-12 0 16,-7 11 1-16,-6 5-1 15,-6 4 1-15,0 9-1 0,-5 4 1 16,-1 5-1-16,5 4 0 16,4 4 1-16,5 0-1 15,7-2 1-15,8-2-1 16,12-10 1-16,8-2-1 15,10-11 1-15,5-6-1 16,5-9 0-16,6-7 0 16,-1-5-1-16,-1-7 1 15,-3 0-1-15,-6-2 1 16,-4 2 0-16,-8 2 0 15,-7 7 0-15,-7 2 0 16,-4 16 0-16,-9-13 0 16,-3 17 0-16,0 9 0 15,-3 6 1-15,2 1-1 0,-1 8 0 16,8-1 0-16,4-2 1 15,4-1-1-15,12-8 0 16,3-7 0-16,11-10 0 16,5-7 0-16,8-8 0 15,3-9 1-15,2-5-1 16,3-5 0-16,-3-1 1 15,-6 2-1-15,-9 4 0 16,-4 6 1-16,-7 5-1 16,-20 19 1-16,0 0-1 15,0 0 0-15,-20 24 0 16,1 4 0-16,1 7 0 15,-3-1 0-15,1 5-1 16,3-4 1-16,7-4 1 0,1-7-1 16,13-10 0-16,-4-14 1 15,20 1-1-15,-3-12 0 16,4-11 1-16,3-8 0 15,2-5-2-15,4-3 2 16,-5-1-1-16,1 1 0 16,-4 6 1-16,-5 5-1 15,-2 9 0-15,-2 10 0 16,-13 8-1-16,10 16 1 15,-7 10-2-15,-3 2 0 16,3 10-2-16,0-3-2 16,10 6-5-16,-7-17-5 15,24 12-8-15,-8-28-12 0,18 3-1 16,0-21-3-1,12-2 3-15</inkml:trace>
  <inkml:trace contextRef="#ctx0" brushRef="#br0" timeOffset="40615.3229">16655 3165 105 0,'-30'-9'38'16,"5"20"1"-16,-12-8-3 16,6 15-34-16,9 1 1 15,5 9-1-15,7-2 0 16,8 4 0-16,8-5-1 15,10-4 0-15,3-2 0 16,4-6-1-16,-1-1 1 0,1-3 0 16,-4 2 0-16,-9 1-1 15,-7 4 1-15,-9 3-1 16,-9 4 2-16,-8 5-2 15,-2 2 1-15,-7 0-2 16,2 0 0-16,1-8-5 16,11 6-7-16,-5-21-9 15,23 5-18-15,0-12 0 16,12-13-3-16,3-9 2 15</inkml:trace>
  <inkml:trace contextRef="#ctx0" brushRef="#br0" timeOffset="41093.3504">17526 2552 57 0,'-32'-17'37'0,"-2"17"0"16,-13 10-1-16,3 29-14 15,-12 10-15-15,5 22-1 16,-4 13 1-16,6 20-1 15,1 6 0-15,11 6-1 16,10-1 0-16,15-5-6 16,17-13-1-16,11-19-6 15,30-2-11-15,2-33-20 16,32-10 0-16,2-23-3 15,22-9 1-15</inkml:trace>
  <inkml:trace contextRef="#ctx0" brushRef="#br0" timeOffset="50944.9139">17778 2799 54 0,'16'-13'36'16,"-8"-2"-1"-16,-8 15-1 15,10-2-25-15,-3 26 8 16,-10 0-13-16,4 15-1 15,-2 6-1-15,2 14-1 16,-3 10 1-16,2 11-2 16,-4 1 1-16,3 0-1 15,0-3 1-15,0-8-2 16,2-4-4-16,-1-22-14 15,9-2-16-15,-3-23 0 16,11-9-1-16,1-20 0 16</inkml:trace>
  <inkml:trace contextRef="#ctx0" brushRef="#br0" timeOffset="51285.9332">18247 2929 67 0,'-31'-8'37'16,"6"24"-2"-16,-15 3 2 15,4 13-30-15,-14-1 0 16,6 8 0-16,-5-4-2 16,11 5-1-16,1-5-1 15,12 3 0-15,7-8-1 16,11-4-1-16,11-5 0 15,11-6 0-15,9-8-1 16,13-5 0-16,3-5 0 0,7-5 0 16,3-4 0-16,-3 1 0 15,1-3-1-15,-8 3 0 16,-6 6 0-16,-7 0-1 15,-5 6-1-15,-10 0-2 16,3 10-3-16,-15-11-3 16,22 9-25-16,-22-9 0 15,20 8-1-15,-20-8 1 16</inkml:trace>
  <inkml:trace contextRef="#ctx0" brushRef="#br0" timeOffset="51488.945">18489 3194 75 0,'0'0'36'0,"-5"22"0"0,-4-7 0 15,8 15-29-15,-11-5-3 16,4 9-1-16,-2-1 0 16,4 1-1-16,-3-4 0 15,5-5-1-15,4-6-1 16,4-9-2-16,6-3-4 15,-3-20-30-15,15-1 1 16,-2-18-2-16,6-1 0 16</inkml:trace>
  <inkml:trace contextRef="#ctx0" brushRef="#br0" timeOffset="51629.9531">18494 2879 85 0,'-27'-19'35'0,"2"-1"0"0,6 14-2 15,19 6-36-15,0 0-14 16,8 11-16-16,15-3-2 15,12 7-1-15,4-4 0 16</inkml:trace>
  <inkml:trace contextRef="#ctx0" brushRef="#br0" timeOffset="52051.9772">19076 3032 81 0,'-5'15'37'15,"-19"-19"0"-15,5 10 0 16,-14-5-31-16,3 9 0 15,-6 2-2-15,6 11 0 16,-2 4-1-16,4 7 0 0,6 2-1 16,6 3 0-16,10-5-1 15,10-4 1-15,9-13-1 16,13-10 0-16,8-18 0 15,9-13-1-15,6-13 1 16,3-11 0-16,1-10-1 16,1-9 1-16,-10-2 0 15,-4-1-2-15,-12 5 0 16,-4 6 1-16,-13 10-1 15,-7 12 0-15,-7 12 0 16,-9 21 1-16,-4 19-1 16,-6 15 2-16,0 17 0 15,-2 12 0-15,4 5-2 16,3 8 1-16,7 1-1 0,8-9-4 15,11-4 0-15,4-17-6 16,24 1-21-16,-7-25-6 16,17-1 0-16,-8-24-1 15</inkml:trace>
  <inkml:trace contextRef="#ctx0" brushRef="#br0" timeOffset="52427.9986">19581 3034 89 0,'-22'3'37'0,"8"15"0"15,-9-6 2-15,7 16-35 16,-5 1 0-16,3 8 0 0,-1-4-1 16,8 3-1-16,-2-4 0 15,8-4 0-15,2-7-1 16,5-7-1-16,-2-14 1 15,16-3 0-15,-2-13-1 16,5-4 1-16,-1-6 0 16,2-4-1-16,3-1 1 15,-4-1 0-15,-1 4 0 16,-3 5-1-16,-2 4 1 15,-3 10-1-15,-10 9 0 16,15-2 1-16,-12 12-1 16,-1 10 0-16,3 6-1 15,-2 7 0-15,3 5-1 16,0-4-1-16,7 8-3 15,-4-16-12-15,20 11-20 16,-12-20 0-16,13 3-1 0,-7-18-1 16</inkml:trace>
  <inkml:trace contextRef="#ctx0" brushRef="#br0" timeOffset="52804.0202">19893 3152 77 0,'0'0'38'16,"-17"10"-1"-16,14 5 1 15,-1-5-24-15,8 6-11 16,2-4-1-16,11 0 0 16,2-7 0-16,5-1 0 0,5-10 0 15,4-3 0-15,-4-5-1 16,0-1 0-16,-5-4 0 15,-3-1 0-15,-6 0 0 16,-8 0 0-16,-6 4-1 16,-7 6 1-16,-7 3-1 15,-4 7 0-15,-5 5 0 16,-5 9 0-16,-2 9 0 15,3 8 0-15,0 2 0 16,5 5 0-16,6 1 0 16,10-2 0-16,6-1-1 15,12-7-1-15,9-7-2 16,4-13-4-16,21 4-22 15,-9-24-8-15,14 3-1 16,-2-18 0-16</inkml:trace>
  <inkml:trace contextRef="#ctx0" brushRef="#br0" timeOffset="53329.0503">20400 3088 97 0,'-24'7'38'0,"7"16"1"15,-8-8-1-15,20 10-34 16,-7 0-2-16,7 1 1 15,5-4-1-15,11 1-1 16,1-6 1-16,9-8-1 16,4-8-1-16,2-8 1 15,1-8-1-15,1-7 1 16,-1-3-1-16,-2-7 0 0,-3 1 1 15,-2 1-1-15,-4 6 0 16,-4 2 0-16,-2 7 0 16,-11 15-1-16,0 0 1 15,6 26-1-15,-14 10 1 16,-4 14-1-16,-3 15 1 15,-4 13 0-15,-7 10 0 16,-1 6 0-16,-4 0 1 16,3-4-1-16,1-7 0 15,1-13 0-15,6-15 1 16,3-12-1-16,8-20 1 15,9-23 0-15,0 0-1 16,0-31 1-16,9-7 0 16,1-9-1-16,0-11 0 0,4-7 0 15,1-5 0-15,0 3 1 16,2 4-1-16,-5 7 0 15,2 6-1-15,2 6 1 16,4 10-2-16,-2 3-3 16,12 22-11-16,-14-19-12 15,21 17-11-15,-4-10-1 16,12 7-1-16,-1-11 2 15</inkml:trace>
  <inkml:trace contextRef="#ctx0" brushRef="#br0" timeOffset="53675.0701">21107 2962 101 0,'-15'10'38'0,"-13"-3"2"16,5 16-2-16,-7-4-34 15,6 4 0-15,-4 4-2 16,9-3 0-16,5-2-1 15,8-2 0-15,10-8 0 16,10-6-1-16,6-5 1 16,5-1-1-16,2-4 1 15,-2-1 0-15,-2 1 0 16,-1-1 0-16,-8 5 0 15,-14 0 0-15,7 17 0 16,-13 3 0-16,-6 2 0 16,-3 4-1-16,1 5-1 0,-3 3-1 15,7-2-2-15,1-7-2 16,15 8-12-16,-6-33-11 15,16 16-10-15,-1-21-2 16,15 2 0-16,-3-15 2 16</inkml:trace>
  <inkml:trace contextRef="#ctx0" brushRef="#br0" timeOffset="53803.0774">21260 3345 105 0,'-17'23'38'0,"0"17"2"16,-9-12-2-16,12 8-38 15,-1 7-10-15,-8-13-26 16,12 7-3-16,-2-15 0 15,13-1-2-15</inkml:trace>
  <inkml:trace contextRef="#ctx0" brushRef="#br0" timeOffset="54629.1246">21665 2696 64 0,'10'-41'37'16,"-7"1"-1"-16,4 23 1 15,-10 6-18-15,4 21-13 16,-7 11-1-16,1 22 0 16,-6 12-2-16,-1 14 0 15,-2 6-2-15,-1 9 1 16,1 0 0-16,2-2-2 15,5-8-1-15,2-13-3 16,14-6-6-16,-6-21-25 16,19-7-2-16,-3-21-1 15,17-7-1-15</inkml:trace>
  <inkml:trace contextRef="#ctx0" brushRef="#br0" timeOffset="54824.1358">21955 2966 104 0,'0'0'37'0,"-20"13"2"15,10 17-3-15,-8 2-33 16,5 9-2-16,-3 4 0 16,6 5 0-16,4-3-2 15,5-3-1-15,12-2-6 16,-7-19-28-16,24-4-2 15,-3-22 1-15,13-5-2 16</inkml:trace>
  <inkml:trace contextRef="#ctx0" brushRef="#br0" timeOffset="55221.1585">22161 2756 86 0,'-11'0'37'15,"-2"-1"0"-15,13 1-1 16,-12 11-21-16,12-11-13 15,12 7 0-15,1-1 0 16,3 0 0-16,5 8 1 16,1 1-1-16,2 7 0 15,-3 3 0-15,2 6 0 16,-6 5 0-16,-3 2 0 0,-3 3 0 15,-3-1-1-15,-4-2 1 16,-1-3-1-16,-2-3 0 16,0-6 1-16,1-5-2 15,2-7 1-15,-4-14-1 16,14 4 1-16,-1-9-1 15,3-12 1-15,2-3-1 16,4-9 0-16,3 0-1 16,-1-8 0-16,0 4-1 15,-2-4-3-15,4 11-7 16,-17-15-14-16,11 26-13 15,-12-6 0-15,7 13-2 16,-8-2 2-16</inkml:trace>
  <inkml:trace contextRef="#ctx0" brushRef="#br0" timeOffset="55920.1985">22725 3041 96 0,'0'0'37'0,"0"0"1"15,11 7 0-15,12-4-32 16,-1-7-3-16,7-2-1 16,1-3 1-16,6-1-1 15,-1-2 0-15,1-1-1 16,-7-2 1-16,-5 0-1 15,-4-1 1-15,-7 2-1 16,-4-1 0-16,-8-1 0 0,-5 1-1 16,4 15 1-16,-24-15-1 15,4 16-1-15,-4 5 1 16,-3 9 1-16,-3 6-1 15,1 5 0-15,1 8 0 16,5-3 1-16,9 0 0 16,8 1 0-16,10-5-1 15,11-8 1-15,13-4 0 16,9-9 1-16,6-7-1 15,5-5 1-15,5-9-1 16,-1-2 0-16,-1 0 0 16,-9 0 0-16,-7 1-1 15,-9 6 0-15,-5 3 0 16,-10 8 0-16,-11-1 0 0,7 22-1 15,-14-4 1-15,0 9 0 16,-3 4 0-16,1 0 0 16,-3 2-1-16,3-5 1 15,2-2 0-15,-3-7 0 16,6-5 0-16,4-14 1 15,0 0-1-15,2-11 1 16,5-9 0-16,2-5 0 16,1-6 1-16,1-5-2 15,3-2 0-15,5-4 0 16,-1 5 0-16,3 2 0 15,0 3 0-15,-1 5 0 16,3 7 0-16,-2 4 0 0,5 8 0 16,-1-1-7-16,8 14-9 15,-12-14-7-15,21 21-7 16,-18-18-7-16,15 13-5 15,-7-8 0-15,5 5 1 16</inkml:trace>
  <inkml:trace contextRef="#ctx0" brushRef="#br0" timeOffset="56485.2308">23695 3293 101 0,'-8'19'40'0,"-11"-8"0"15,9 16 0-15,-15-5-33 16,9 9-4-16,-2 8-4 0,-5-10-25 15,9 16-13 1,-5-9 0-16,9 3-2 0,-4-9-1 16</inkml:trace>
  <inkml:trace contextRef="#ctx0" brushRef="#br0" timeOffset="58278.3334">17961 4191 73 0,'-15'-10'37'16,"-10"-2"-2"-16,2 8 2 15,-14-4-31-15,5 13-2 16,-7 3 0-16,1 10 0 15,-3 4 0-15,5 10-1 16,-4 2 1-16,8 3-3 0,7-3 2 16,10 1-2-1,11-6 0-15,11-7-1 0,11-10 0 16,15-5 1-16,7-12-1 15,7-9 0-15,5-9 1 16,1-5-1-16,-1-9 1 16,0-2 0-16,-9-3-1 15,-5 0 1-15,-9 1-1 16,-6 4 1-16,-9 9-1 15,-8 3 0-15,-6 13 0 16,0 12 0-16,-16 15 0 16,0 17 0-16,0 18-1 15,-4 14 1-15,1 21-1 16,1 15 1-16,-1 11-1 0,1 6-1 15,3 4 3-15,-2-3-2 16,1-5 2-16,0-7-1 16,-1-15 1-16,-3-15-1 15,-2-13 2-15,1-16-1 16,-1-19 0-16,0-14 0 15,1-20-1-15,3-14 1 16,1-21 0-16,8-14 1 16,5-13-2-16,4-14 0 15,5-6-2-15,3-2 0 16,11 7-2-16,-3-2-4 15,14 22-16-15,-10-3-15 16,14 18 0-16,-5 0-1 16,10 17 1-16</inkml:trace>
  <inkml:trace contextRef="#ctx0" brushRef="#br0" timeOffset="58726.359">18511 4215 92 0,'-10'10'38'0,"-8"-4"-1"16,5 17 2-16,0-3-36 15,2 5 0-15,0 5 0 16,6 1-2-16,3 0 1 15,6-1-1-15,4-6 0 16,10-6-1-16,8-8 1 0,3-10-1 16,4-7 1-16,5-8-1 15,-1-8 0-15,1-6 2 16,1-5-2-16,-7-1 1 15,-2-3 0-15,-4 3 0 16,-2 2-1-16,-7 8 1 16,-4 5 0-16,-13 20-1 15,0 0 0-15,0 0 0 16,-8 35 0-16,-5 2 0 15,-1 5 0-15,3 8-1 16,0-1 0-16,8 1 0 16,9-9-2-16,6-16-1 15,20-5-4-15,0-31-14 0,26 1-16 16,-4-25-1-16,17-5 0 15,-6-20 1-15</inkml:trace>
  <inkml:trace contextRef="#ctx0" brushRef="#br0" timeOffset="58896.3687">19427 3786 91 0,'-26'39'37'16,"4"22"0"-16,-12 3 0 15,14 13-34-15,-4 2-1 16,6 1-3-16,8 3-4 15,-4-18-22-15,18 1-11 16,-3-18 0-16,11-7-1 0</inkml:trace>
  <inkml:trace contextRef="#ctx0" brushRef="#br0" timeOffset="59093.38">19259 4099 103 0,'0'0'40'16,"-18"-20"1"-16,18 20-1 15,0 0-37-15,29 7-2 16,3-9-3-16,6-9-11 16,22 14-24-16,-11-8-3 15,15 7 0-15,-11-3-3 16</inkml:trace>
  <inkml:trace contextRef="#ctx0" brushRef="#br0" timeOffset="59477.4019">20081 4493 93 0,'11'-7'40'0,"2"2"-2"16,1-8-3-16,-7-10-46 16,21 13-28-16,-5-11 2 15,10 9-3-15,-6-9 2 16</inkml:trace>
  <inkml:trace contextRef="#ctx0" brushRef="#br0" timeOffset="59647.4117">20646 4361 89 0,'-7'12'37'16,"1"2"-2"-16,6-14 0 16,0 0-40-16,0 0-11 15,23-5-21-15,5-5 0 16,1-8 0-16,13 3 0 15</inkml:trace>
  <inkml:trace contextRef="#ctx0" brushRef="#br0" timeOffset="59805.4207">21108 4352 94 0,'-8'14'40'0,"5"3"-1"16,3-17-1-16,-12 12-37 16,12-12-4-16,12-16-6 15,11 7-30-15,-5-10 1 16,14 5-2-16,-3-8 2 15</inkml:trace>
  <inkml:trace contextRef="#ctx0" brushRef="#br0" timeOffset="59933.428">21527 4293 93 0,'3'13'31'0,"-3"-13"-29"16,0 0-1-16,0 0-38 15,2 11-2-15</inkml:trace>
  <inkml:trace contextRef="#ctx0" brushRef="#br0" timeOffset="60059.4352">21770 4335 83 0,'16'3'37'0,"-16"-3"0"16,11-6-3-16,-11 6-55 15,0 0-13-15,3-12-3 16,-3 12 0-16</inkml:trace>
  <inkml:trace contextRef="#ctx0" brushRef="#br0" timeOffset="60600.4662">22509 3624 72 0,'-15'-25'34'15,"3"7"0"-15,0-2 1 16,7 7-30-16,-2-2-1 15,7 15 2-15,0 0 0 16,14 4 0-16,-3 10-1 16,8 11-1-16,4 4-1 15,7 11 0-15,4 7-1 16,3 11 0-16,-3 10-1 15,-2 7 0-15,-10 5-1 16,-8 6 0-16,-14 4 0 0,-14 1 0 16,-13 0 0-16,-8-8-2 15,-9 0-3-15,-8-23-18 16,12 7-16-16,-3-23 0 15,15-9-1-15,5-19 1 16</inkml:trace>
  <inkml:trace contextRef="#ctx0" brushRef="#br0" timeOffset="60729.4736">22563 4615 77 0,'-17'3'34'0,"-4"-1"-32"15,1-4-2-15,4-2-17 16,4 4-23-16</inkml:trace>
  <inkml:trace contextRef="#ctx0" brushRef="#br0" timeOffset="61850.5376">14271 16178 50 0,'-19'9'37'0,"19"-9"-1"16,0 0-1-16,9-13-30 16,16-1 0-16,18-3 1 15,13-14-1-15,20-3 0 16,16-11-1-16,21-1-1 15,12-5 0-15,4 1-1 16,0 2-1-16,-7 7-1 16,-9 9 0-16,-17 9-2 15,-17 10 0-15,-24 3-4 16,-10 18-16-16,-21-11-16 15,-6 14-1-15,-18-11-1 16,0 0 0-16</inkml:trace>
  <inkml:trace contextRef="#ctx0" brushRef="#br0" timeOffset="63466.6301">16434 15436 45 0,'0'0'36'0,"-31"-11"-1"15,6 16 1-15,-15 3-31 16,5 13 0-16,-11 2 0 15,4 13 0-15,-4 7-1 16,3 11 0-16,-1 2 0 16,10 5-1-16,8-3 0 15,13-5-3-15,9-11 2 16,16-10 0-16,16-18-1 15,11-13-1-15,11-18 1 0,9-16-1 16,5-11 1-16,1-7-1 16,-2-6 0-16,-4-3 1 15,-10 4-1-15,-6 3 1 16,-13 8-1-16,-10 8 1 15,-11 10-1-15,-12 12 2 16,-7 12-2-16,-9 13 0 16,-3 12 1-16,-5 14-2 15,0 9 1-15,4 11-1 16,3 1 1-16,10 4-1 15,9-5 1-15,12-8-3 16,14-10 1-16,13-18-2 16,14-8 0-16,5-20-3 15,10-5 0-15,0-18 0 0,4 1 0 16,-10-10 1-16,-4 5 1 15,-13-3 1-15,-10 5 2 16,-10 7 2-16,-9 6 0 16,-11 9 1-16,-4 11 1 15,-16 0 1-15,-2 11 0 16,-2 10 0-16,-4 5 0 15,2 8 1-15,-2 2-1 16,5 6 0-16,1-2 1 16,5-1-2-16,2-5 1 15,7-5 0-15,0-9-1 16,5-7 0-16,-1-13 0 15,11-7-1-15,-2-11 1 0,6-11-1 16,1-8 0 0,4-4 0-16,-4-5 0 0,4-1 0 15,-3 4 0-15,-3 4-1 16,-2 5 1-16,-4 6 1 15,-1 6-2-15,0 7 2 16,0 4-2-16,6 2 3 16,0 1-3-16,9-1 3 15,5 2-3-15,4-1 1 16,6 0 0-16,6-1-1 15,0 3 1-15,-1 0-1 16,-3 5 0-16,-3 8 0 16,-7 5 1-16,-6 4-2 15,-11 7 2-15,-9 8-2 16,-6 4 1-16,-5 3-1 0,-5 2 2 15,-3-1-3-15,-3-2 2 16,4-7 0-16,1-5 0 16,6-6 0-16,8-19 0 15,0 0 0-15,16-14 0 16,3-12 0-16,9-7 0 15,0-7 0-15,4-5 0 16,2-2 1-16,-4 2-2 16,-6 8 2-16,-2 6-1 15,-8 8 1-15,-5 9-1 16,-9 14 1-16,0 0-1 15,-3 19-1-15,-3 2 2 16,-1 4-2-16,1 2 1 16,5-1-1-16,2-1 1 0,5-6-1 15,6-8 1-15,7-9 0 16,6-9 0-16,6-8 1 15,4-8-1-15,3-7 1 16,0-1 0-16,3-1 0 16,-4 0-1-16,-8 6 1 15,-6 6-1-15,-5 8 2 16,-6 8-2-16,-12 4 0 15,5 26 1-15,-11-2-3 16,0 7 1-16,-3 5-4 16,4 9-3-16,-9-14-13 15,22 18-6-15,-14-24-5 16,19 3-9-16,-2-14 1 15</inkml:trace>
  <inkml:trace contextRef="#ctx0" brushRef="#br0" timeOffset="63909.6555">18381 15263 38 0,'23'4'35'0,"-23"-4"3"16,10 13-1-16,-20-7-24 15,10 16-1-15,-15-5-5 0,3 12-1 16,-9-2-1-16,1 3-1 15,-2-2-2-15,2-1 1 16,5-3-2-16,5-5-1 16,10-19 1-16,3 15 1 15,10-18-2-15,7-2 1 16,5-5-1-16,4 0 0 15,-2 2 0-15,1 3 2 16,-7 6 0-16,-5 8-2 16,-10 8 1-16,-11 8-1 15,-5 9 0-15,-9 6 0 16,-3 2 0-16,-6 1-2 15,4 0 0-15,-4-10-5 16,19 8-13-16,-12-32-8 16,21 9-11-16,0-18-3 0,6-15 1 15</inkml:trace>
  <inkml:trace contextRef="#ctx0" brushRef="#br0" timeOffset="64623.6963">19545 15719 48 0,'-19'-4'35'16,"-10"-7"2"-16,2 5-3 15,-11-9-27-15,4 2-3 0,-4-5-1 16,-1-4-1-16,-4-6-2 16,0-5 1-16,1-9-1 15,4-5 1-15,1-12-1 16,3-6 1-16,10-3-2 15,6-3 2-15,8-2 1 16,8 3-2-16,11 4 2 16,7 5-1-16,8 9 0 15,5 8 2-15,2 11-2 16,-1 10 1-16,-1 13-1 15,-6 11-1-15,-6 11 1 16,-7 17-1-16,-13 17 0 16,-7 14-1-16,-9 14 2 0,-6 16-1 15,-9 7 1-15,0 8 0 16,-6 0 1-16,8-4-1 15,6-12 1-15,12-11-1 16,14-19 1-16,15-18-2 16,21-25 1-16,17-23-2 15,21-13-3-15,10-29-12 16,23 5-18-16,-5-17-4 15,12 3-1-15,-12-11 0 16</inkml:trace>
  <inkml:trace contextRef="#ctx0" brushRef="#br0" timeOffset="64990.7173">20093 14782 71 0,'0'0'37'0,"-17"8"-1"15,15 27-10-15,-3 1-22 16,4 18-1-16,-4 12-2 0,3 14 0 15,-6 6 0-15,0 7 1 16,1-1-1-16,2-5-4 16,6-2-3-16,-6-22-30 15,17-4 1-15,0-24-3 16,9-9 0-16</inkml:trace>
  <inkml:trace contextRef="#ctx0" brushRef="#br0" timeOffset="65909.7699">20303 15376 63 0,'0'0'36'0,"19"-5"0"0,-9-3-1 15,18 6-33-15,-3-4-1 16,9-2 1-16,2-2 0 15,7-1 0-15,-3-6 1 16,5 2-1-16,-5-6 0 16,-3 1 1-16,-6-6-1 15,-4 4-1-15,-11 0 1 16,-4 3-1-16,-12 4 0 15,-9 6 0-15,-7 4 0 16,-6 10-1-16,-3 10 1 16,-7 8-1-16,-2 6 0 15,0 7 1-15,2 3-1 16,4 3 0-16,8-1 0 15,9-5 1-15,14-6-1 0,9-8 1 16,17-7-2-16,11-9-2 16,16-5-2-16,4-15-7 15,22 10-9-15,-15-24-4 16,18 17 1-16,-19-23 3 15,7 18 7-15,-23-9 8 16,-10 3 5-16,-11 6 7 16,-26-11 12-16,-3 27 3 15,-24-32 1-15,6 28-3 16,-21-10-7-16,8 14-3 15,-7 0-3-15,6 12-1 16,-3 4-2-16,7 10 0 16,2 6-1-16,7 5 1 0,5 1-1 15,5 0 0-15,5-4-1 16,9-6 0-16,8-11 0 15,6-9 0-15,9-12-1 16,5-11 1-16,5-8-1 16,2-6 0-16,1-4 0 15,-3-3 1-15,-4 3-1 16,-3 5 0-16,-8 6 0 15,-8 9 0-15,-15 13 0 16,11 12 0-16,-16 15 0 16,-6 14 0-16,-8 15 0 15,-2 19-1-15,-7 16 0 16,-3 13 0-16,0 11 1 15,-2 4-3-15,1-4 3 0,3-6-3 16,4-16 3-16,4-16-1 16,6-22 1-16,3-24-1 15,12-31 1-15,-14-12 3 16,9-24-2-16,4-14 0 15,1-14 1-15,1-11-1 16,5-10 0-16,2-6 1 16,6-1-2-16,3 3 0 15,5 8 0-15,4 7 0 16,4 10 0-16,4 8 0 15,8 16-3-15,-5 4-3 16,12 21-15-16,-15-16-5 16,19 21-6-16,-10-13-9 15,5 5 1-15</inkml:trace>
  <inkml:trace contextRef="#ctx0" brushRef="#br0" timeOffset="66321.7934">21795 15037 60 0,'-24'-7'39'16,"9"13"-2"-16,-13-7 3 15,6 10-33-15,-7 0-3 16,3 6 0-16,-3 2 0 15,5 7 0-15,2-1 0 16,7 1-1-16,6 0-2 16,8-3 1-16,6-4-2 0,9-1 0 15,5-2 0-15,5-2 0 16,-1-2 0-16,2 0 0 15,-4 2 0-15,-4 4 0 16,-5 2 1-16,-8 8-1 16,-6 3 1-16,-7 6 0 15,-8 5 1-15,-3 0-2 16,-7 2 1-16,3-2 0 15,-1-4 0-15,1-8-3 16,7-3 0-16,5-18-6 16,12-7-11-16,0-12-8 15,21 5-3-15,-7-26-10 16,16 8-2-16,-4-14 1 15</inkml:trace>
  <inkml:trace contextRef="#ctx0" brushRef="#br0" timeOffset="66456.8011">21830 15450 81 0,'-7'14'43'0,"-12"-12"-3"15,8 3-1-15,-4-12-41 16,-3-16-21-16,29 12-16 16,-14-13-2-16,10 7-1 15,-4-13 0-15</inkml:trace>
  <inkml:trace contextRef="#ctx0" brushRef="#br0" timeOffset="68714.9301">18865 4674 50 0,'-9'-11'32'0,"-7"4"1"15,-8 6-1-15,3 15-26 16,-15 3 0-16,2 18 1 16,-10 8 1-16,6 19 0 15,-11 5 0-15,12 16-2 16,3-1 0-16,14 4-3 15,12-5 0-15,16-10-4 16,24-5-3-16,8-22-27 0,34-7-6 16,2-20 0-16,19-6-2 15</inkml:trace>
  <inkml:trace contextRef="#ctx0" brushRef="#br0" timeOffset="69142.9547">19256 4804 55 0,'14'-14'36'0,"-14"14"0"16,0 0 0-16,13 13-24 16,-13-13-4-16,-9 29-1 15,1-5-2-15,4 15-1 16,-6 6 0-16,0 9-2 15,1 10 1-15,-4 5-2 16,3 4 2-16,-2-1-3 16,4 1 1-16,2-9-2 0,5-4-4 15,-1-16-2-15,19-5-27 16,-8-20-3-16,10-4 0 15,-4-20-1-15</inkml:trace>
  <inkml:trace contextRef="#ctx0" brushRef="#br0" timeOffset="69331.9656">19181 5301 65 0,'-36'-31'39'16,"9"10"-1"-16,-2-5 1 16,15 11-17-16,3-7-16 15,19 4-1-15,11-4-3 16,17-3 1-16,15 1-4 15,8-8-4-15,18 15-14 16,-4-15-19-16,16 10-2 0,-8-3 0 16,-1 10 1-16</inkml:trace>
  <inkml:trace contextRef="#ctx0" brushRef="#br0" timeOffset="70066.0076">20078 4661 78 0,'0'0'37'16,"0"-15"-1"-16,0 29 1 15,-4 8-34-15,-3 12 0 16,-6 10-1-16,0 14 1 16,-5 4 1-16,0 12-1 15,0 1 0-15,-1 0 0 16,1-5 0-16,5-2-1 15,6-10 0-15,2-9-1 16,9-9-1-16,3-16 1 16,7-11 0-16,8-15-1 15,2-13 1-15,6-11-1 16,1-10 1-16,2-4 0 0,1-5-1 15,-4-1 0-15,-5 4-1 16,-2 6 2-16,-4 10-3 16,-6 12 2-16,-13 14 1 15,7 13-1-15,-13 13 2 16,-1 11-2-16,-3 9 1 15,1 4 0-15,5 5-1 16,1-4-2-16,11-3-2 16,4-13-3-16,26 2-15 15,-8-23-17-15,21-4 1 16,0-19-3-16,7-5 2 15</inkml:trace>
  <inkml:trace contextRef="#ctx0" brushRef="#br0" timeOffset="70435.0287">20654 5187 81 0,'-16'-1'37'0,"16"1"-2"16,0 0 3-16,0 12-34 15,14-15 0-15,14 2 0 16,1-7-1-16,12 0 1 15,1-5-1-15,5 1-1 16,-4-4-1-16,-3 2 1 16,-9 1-3-16,-8 0 2 15,-11 3-2-15,-12 10 1 16,-10-14-1-16,-9 11 1 15,-8 3-1-15,-7 3 1 16,-4 4 2-16,-5 3-2 0,1 5 2 16,0 5-2-16,4 1 2 15,7 6-2-15,7 3 2 16,10 1-3-16,11-1 1 15,14-5-3-15,17 1-2 16,2-18-16-16,25 7-17 16,0-16 0-16,17 3-1 15,-2-13 1-15</inkml:trace>
  <inkml:trace contextRef="#ctx0" brushRef="#br0" timeOffset="71148.0695">21263 5115 85 0,'-27'2'35'15,"-9"-2"2"-15,3 12 0 16,-5 0-32-16,6 12 1 16,-2 0-2-16,8 8 1 15,3-2-2-15,9 5-1 16,6-6 0-16,12-4 0 15,6-5-2-15,12-10 1 16,8-5-1-16,7-10 0 16,2-5 0-16,4-9 0 15,-4-3 0-15,-2-3 0 16,-5-3-1-16,-7 2 1 15,-8-1 0-15,-5 5 0 16,-8 5 0-16,0 6 1 16,-4 11-1-16,0 0 0 15,-14 0 1-15,8 11-1 0,1 6 0 16,1 3 0-16,4 4 0 15,0-1 0-15,7-1 0 16,4-2 1-16,9-6-1 16,4-3 0-16,5-6 0 15,5-3 1-15,2-5 0 16,1-3 0-16,-2-3-1 15,-4 3 1-15,-4-1 0 16,-8 1-1-16,-5 4 1 16,-14 2-1-16,12 5 0 15,-12-5 0-15,-8 18 0 16,0-3 1-16,-3 5-1 0,2 0 0 15,1 1 0-15,0-1 0 16,4-4 1-16,4-1-1 16,0-15 1-16,11 7-1 15,0-15 1-15,3-7 0 16,1-7-1-16,5-8 1 15,-3-2 0-15,3-3-1 16,-2 0 0-16,-1 4 0 16,-5 5 1-16,0 4-2 15,-3 9 1-15,-9 13 0 16,18-11-2-16,-7 12 0 15,7 3-2-15,1-5-2 16,14 7-5-16,-7-20-12 16,21 14-6-16,-10-18-8 15,14-2-2-15,-8-13 1 0,9-4 2 16</inkml:trace>
  <inkml:trace contextRef="#ctx0" brushRef="#br0" timeOffset="71336.0802">22329 4709 86 0,'-24'43'34'15,"3"18"1"-15,-8 2 3 16,7 17-35-16,-1 2-1 16,4 1 0-16,1-1 0 15,5-6-2-15,7-3-3 16,-5-21-18-16,12 0-15 15,-2-21 0-15,8-12-1 16,-7-19 1-16</inkml:trace>
  <inkml:trace contextRef="#ctx0" brushRef="#br0" timeOffset="71517.0906">22133 5107 106 0,'-12'-10'39'16,"-7"0"2"-16,19 10-2 15,-10 12-34-15,10-12-2 16,25 8-2-16,5-9-2 15,11 0-3-15,5-12-7 16,25 11-20-16,-9-18-8 16,18 4-1-16,-4-9-1 15</inkml:trace>
  <inkml:trace contextRef="#ctx0" brushRef="#br0" timeOffset="71712.1017">23007 4718 105 0,'0'0'38'0,"-31"11"1"15,14 12-3-15,-7-1-35 16,1 10 1-16,-4 4-1 16,-3 8 0-16,3 4-1 15,-2-4-8-15,17 14-28 16,-10-12-3-16,11 7 0 15,1-8-1-15</inkml:trace>
  <inkml:trace contextRef="#ctx0" brushRef="#br0" timeOffset="71901.1124">22799 5528 91 0,'-18'17'42'16,"-10"-11"1"-16,11 2-2 15,-4-17-14-15,8 6-27 16,13 3-2-16,8-22-4 15,17 19-16-15,-15-20-17 16,22 7-3-16,-7-10 1 16,15 0-1-16</inkml:trace>
  <inkml:trace contextRef="#ctx0" brushRef="#br0" timeOffset="72304.1356">23132 4455 87 0,'-9'-20'39'16,"9"20"0"-16,0-13 2 16,12 17-25-16,-1 5-12 15,10 11-1-15,4 3 0 0,4 9 0 16,4 8 0-16,0 11-2 15,0 7 0-15,-4 6 1 16,-9 7 0-16,-5 5-2 16,-12 4 2-16,-9 5-2 15,-8-2 2-15,-9-3-3 16,-6-2 1-16,-8-9-3 15,1-2-5-15,-8-22-13 16,22 4-10-16,-6-21-11 16,17-8 1-16,-2-15-1 15,13-5 2-15</inkml:trace>
  <inkml:trace contextRef="#ctx0" brushRef="#br0" timeOffset="72455.1442">23351 5520 115 0,'0'0'41'16,"-14"9"1"-16,2-11-4 15,5-12-41-15,7 14-21 16,-15 5-15-16,15-5-3 16,-14 1 1-16,14-1-3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20.49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10226 9098 11 0,'0'0'15'16,"0"0"1"-16,0 0-1 16,0 0 0-16,0 0 1 15,0 0-3-15,0 0-1 16,0 0-3-16,7-17-2 15,-7 17-1-15,13-17-2 16,-13 17-1-16,16-21 0 16,-7 11-1-16,-1-4 0 0,2-1 0 15,-2-1-1-15,1 1 1 16,-1-3 0-16,-2 1 1 15,-3-5 0-15,4 4-1 16,-4-4-1-16,2 1 1 16,-2-1-1-16,3 1 1 15,-3-1-2-15,3 3 0 16,1-1-2-16,-3 2 2 15,1-1 2-15,1 2-1 16,-4 1 0-16,2-1 0 16,-3 0 0-16,-1 2 0 15,-3 0 0-15,2 0 0 16,-2 2 1-16,1-1-1 15,-1-1 0-15,1 0 0 0,1 0 0 16,2 1-1 0,0-2 1-16,1 1-1 0,1-4 1 15,1 4-1-15,1-2 1 16,0 1 0-16,-1-1-1 15,0 2 1-15,-2 1 0 16,0 0-1-16,-1 1 1 16,-1 2 0-16,0 0-1 15,0 11 1-15,-3-19-1 16,3 19 1-16,-1-17-1 15,1 17 1-15,0-18-1 16,0 18 0-16,1-11 1 16,-1 11-1-16,0 0 1 15,1-13-1-15,-1 13 0 16,0 0 1-16,0 0-1 0,0 0 0 15,-15-9 1-15,15 9-1 16,-14-5 0-16,14 5 1 16,-17-8-1-16,6 5 1 15,11 3-1-15,-16-8 0 16,16 8 1-16,-14-5-1 15,14 5 0-15,0 0-1 16,-9 2 1-16,9-2 0 16,-7 13-1-16,7-13 1 15,-12 18 0-15,12-18 0 16,-12 19 0-16,12-19 1 15,-13 16-1-15,13-16 0 16,0 0 0-16,0 0 0 16,0 0 0-16,10 6-1 0,5-9 0 15,3 0 1-15,2 1-1 16,-1-1 0-16,2 2 0 15,-2-1-1-15,-2 3 1 16,-8 0 1-16,-9-1-1 16,14 5 1-16,-14-5 1 15,0 0-1-15,0 0 1 16,0 0 0-16,-4-13 0 15,4 13-1-15,-10-10 1 16,10 10 0-16,-11-9-1 16,11 9 1-16,-17-2-1 15,7 6 0-15,-6 3 0 16,0 3 0-16,-4 3 1 15,-3 2-1-15,3 0 0 0,-2-1 0 16,6-3 1-16,3-3-1 16,13-8 0-16,0 0 0 15,0 0 0-15,23-14 0 16,0 1 0-16,3-2-1 15,3-3 1-15,-2 2 0 16,-3 2 0-16,-4 3 0 16,-7 3 0-16,-13 8 0 15,0 0 0-15,-13-12 1 16,-8 14-1-16,-2 1 0 15,-6-1 1-15,1 2-1 16,-1-1 0-16,1 2 1 16,6-2-1-16,6 1 0 15,16-4 0-15,-14 3-1 16,14-3 1-16,11-2 0 0,3-3 0 15,5-1 0-15,3-2 0 16,2 0-1-16,1-1 1 16,-2-3 0-16,-5 4 0 15,-3 0 0-15,-4 1 0 16,-11 7 0-16,2-10 1 15,-2 10-1-15,-17-7 0 16,2 6 1-16,-2 0-1 16,-1 2 0-16,-2 0 1 15,-1 3-1-15,4-1 0 16,1 0 1-16,3 2-1 15,13-5 0-15,-14 7-1 16,14-7 1-16,0 0 0 16,20 5 0-16,-4-4-1 0,6 1 1 15,1 2-1-15,0 0 1 16,0 2-1-16,0 2 1 15,-7 0 0-15,0-1-1 16,-1 2 1-16,-15-9 0 16,13 15 0-16,-13-15 0 15,2 14 0-15,-2-14 0 16,-6 20 1-16,-2-5-1 15,-3 2 0-15,-4 7 0 16,-4 4 0-16,-2 6 0 16,-2 2 0-16,0 3 1 15,-2-2-2-15,3-2 2 16,5-5-1-16,2-6 0 15,7-6 0-15,3-4 0 0,5-14-1 16,0 0 1-16,21 5 0 16,-7-10 0-16,3-2 0 15,3 2 0-15,1-1 0 16,-3 4 0-16,-1 5 0 15,-5 4 0-15,-3 6-1 16,-7 6 1-16,-3 4 0 16,-6 3 0-16,-5 1 0 15,-1 2 0-15,0-3 0 16,1-5 0-16,3 4-1 15,-2-14-4-15,18 9-21 16,-7-20-8-16,13 16-1 16,-3-11-1-16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21.17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10443 8996 40 0,'-17'-4'28'0,"1"3"2"16,1 1-1-16,-6-5-21 15,10 8-1-15,-3-9 1 16,14 6-2-16,-15-7-1 15,15 7 0-15,0-16 0 16,7 4-1-16,1-7-3 16,10-2 2-16,1-4-2 15,6-1 2-15,2-5-2 16,7 2 1-16,-2-4-1 15,3 2 1-15,2-3 0 16,1 4 0-16,-2-2 0 16,-1 3-1-16,-3-2 1 15,-3 3-1-15,-1 2 0 16,-5 2 0-16,-4 3 0 0,-2 4 0 15,-1 0 0-15,1 3-1 16,-2 2 1-16,1 0-1 16,2 3 0-16,1-1 0 15,-1-1 0-15,3 2 0 16,0 0 0-16,3 1 0 15,0-2 0-15,0 1 0 16,0 0 0-16,1-3 0 16,1 0 0-16,3-2 0 15,-1 0 0-15,6 1 0 16,-2-1 0-16,2 1 0 15,0 4 0-15,1 0 0 0,-4 4-1 16,-4 1-1-16,-5 7 0 16,-8-2-2-16,-1 6 0 15,-13-7-3-15,4 16-8 16,-16-13-17-16,7 10-3 15,-11-6 0-15,1 3 2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22.478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10715 8843 56 0,'-14'9'33'16,"14"-9"-3"-16,0 0 1 16,4-24-27-16,18 7 0 15,0-14-1-15,12 1 1 16,-1-10-2-16,10 2 2 15,-5-7-1-15,5 5 0 16,-4-2 0-16,-1 6-1 16,-3-2 0-16,-1 8 0 15,-4 2-1-15,-2 4 0 16,-4 3 0-16,-3 6-1 15,1-1 1-15,-3 5-1 16,0-1 1-16,2 2-1 16,0-2 0-16,1 2 0 0,2 0 1 15,3-2-1-15,2-1 0 16,1 1 0-16,1-1 1 15,1 0-1-15,1 1 0 16,0 0 0-16,0 1 0 16,-2 0 1-16,-1-3-1 15,-1 2 0-15,0-5 0 16,-1 4 1-16,0-4-1 15,-4 1 1-15,4 1 0 16,-4-1 0-16,-1 4-1 16,2 0 0-16,-1-1 0 15,-1 2 0-15,-2 0 0 16,1 2 0-16,-1 1 0 15,0 0 0-15,0 0 0 0,-2 2 0 16,-1 0 0-16,-3 2 0 16,-2 0 0-16,2 0 0 15,-1-2 0-15,-1 1 0 16,2 0 0-16,1-2 0 15,-1 1 0-15,4-1 1 16,0 1-1-16,-1 0 0 16,1 2 0-16,-4 0 0 15,2 1 0-15,-3 1 0 16,0-1 0-16,-2 1 0 15,0 0 0-15,0-1 0 16,2 0 0-16,0 1 0 16,1-2 0-16,2 2 0 15,-3 0 0-15,1 0-1 16,-1 1 1-16,-2 1 0 0,-1-1 0 15,1 0 0-15,-1 0 0 16,0 0 0-16,3-3 0 16,0-3 0-16,0 3 0 15,1-3 0-15,1 1 0 16,1 0 0-16,2 0 0 15,-5 1 0-15,2 0 0 16,-1 2 0-16,1 1 0 16,-2 0 0-16,1 1 0 15,-1 0 0-15,0 0 0 16,0-2 0-16,1 0 0 15,0-2 0-15,1-2 0 16,-1-2 0-16,4 0 0 16,2-1 0-16,-1-2 0 0,2-1 0 15,4 2 0-15,-2-1 0 16,-1 2 0-16,2 1 0 15,0-1 0-15,-2 1 0 16,-1 1 0-16,-3 1 0 16,0 0 0-16,-4 0 0 15,3 0 1-15,-5-1-1 16,2 0 0-16,0-3 0 15,0-1 0-15,1 0 0 16,2-2 0-16,1-1 0 16,0 1 0-16,1-2 0 15,-2 1 1-15,-1 6-1 16,1-2 0-16,-4 1 0 15,1 3 0-15,-4 1 0 0,1 0 0 16,-3 1 0-16,5-2 0 16,0-3 0-16,3 2 0 15,3-4 1-15,1-2-1 16,4-3 1-16,1-4-1 15,3 1 2-15,-1-2-1 16,-1 3 1-16,-1 0-3 16,-5-2-3-16,9 9-26 15,-15-4-5-15,6 6 0 16,-8-3-2-16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28.00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13458 7372 35 0,'0'0'30'16,"0"0"1"-16,4-13 0 0,-4 13-16 15,8-18-5-15,6 9-1 16,-1-13-2-16,9 3 1 16,0-6-3-16,11 0 1 15,-4-8-1-15,8 6-1 16,-5-2-1-16,2 1-1 15,-5-1-1-15,0 3 1 16,-5 0-1-16,-2 0 0 16,-4 1 0-16,-3 1-1 15,-5 3 1-15,3 0 0 16,-5 0-1-16,-1 3 1 15,-3 0-1-15,0 0 1 16,-4 2-1-16,1 0 1 16,-3-1 0-16,1 2-1 0,-1 2 1 15,-1 1 0-15,0 2-1 16,3 10 1-16,-6-20 0 15,6 20-1-15,-6-15 1 16,6 15-1-16,-4-15 0 16,4 15 0-16,-4-16 0 15,4 16 0-15,-4-20 0 16,4 20-1-16,-3-19 1 15,3 19-1-15,-5-22 0 16,4 9 0-16,-2 0 1 16,-1 0-1-16,2 0 1 15,0 1 0-15,-1-3 0 16,1 2 0-16,2 1 0 0,0 1 0 15,0-3 0-15,0 3 0 16,0 0 0-16,-1-2 0 16,0 2 0-16,-2 0 1 15,0 0-1-15,-1 0 0 16,4 11 0-16,-10-19 0 15,3 7 0-15,1 2 0 16,6 10 0-16,-9-20 0 16,4 11 1-16,5 9-1 15,-7-21 0-15,5 10 0 16,2-1 0-16,-1-2 0 15,1 2 0-15,0-2 0 16,1-4 0-16,-1 2 0 16,-1-2 0-16,-3 4 0 0,1-3 1 15,2 3-1-15,-4 0 0 16,0 1 0-16,5 1 0 15,-2-2 0-15,4 2 0 16,-2 1 0-16,5-2 1 16,0 0-1-16,0 0 0 15,4-2 0-15,-5 2 0 16,1-1 0-16,0 1 1 15,-3 2-1-15,-1-1 0 16,-2 1 0-16,1 11-2 16,-6-20 2-16,6 20-2 15,-6-14 2-15,6 14-2 16,-2-11 3-16,2 11-3 15,3-14 3-15,-3 14-1 16,9-14 1-16,-9 14-1 0,11-15 1 16,-11 15-1-16,12-15 0 15,-12 15 0-15,10-13 0 16,-10 13 0-16,12-8 0 15,-12 8 0-15,16-7 0 16,-6 4 0-16,3-3 0 16,2-2 0-16,-1 4-2 15,5-6 2-15,-2 1-2 16,-1 1 3-16,-2 0-3 15,0 0 2-15,-4 2-2 16,-10 6 2-16,15-2 0 16,-15 2 0-16,19 3 0 15,-6-3-1-15,1 0 1 16,1 0 0-16,3-1 0 0,1-1 0 15,2-3 1-15,1 3-1 16,-4-3 0-16,2 3 0 16,-2 0 0-16,0 2 0 15,-1 3 0-15,0-2 0 16,0 4 0-16,0-3 0 15,2 5 0-15,-3-7 0 16,4 6 0-16,-2-5 0 16,3 3 0-16,-3-3 0 15,0 1 0-15,-2 4 0 16,-2-4 2-16,1 5-2 15,-2-2 2-15,-3 3-2 16,1-4 2-16,1 4-2 16,-2-3 2-16,1 1-2 0,2-2 0 15,-3 2 1-15,3-1-1 16,-1 0 0-16,-2 0 0 15,1 0 0-15,-11-5 0 16,19 10 0-16,-9-4 0 16,0-2 0-16,2 1-1 15,-1 0 1-15,1-2-2 16,-1 2 2-16,3-2-1 15,-3 2 3-15,0 1-3 16,1-1 2-16,-1 1-1 16,1 0 2-16,0 0-2 15,-1 1 1-15,2-1-1 16,0 3 0-16,0-3 0 15,0 1 0-15,1 0 0 16,1-1 0-16,-3 1 0 0,2-1 0 16,-3-2 0-16,1 1 0 15,-2 1 0-15,2 0 0 16,-3-1 0-16,-9-5 0 15,19 13 0-15,-19-13-1 16,19 13 1-16,-19-13 0 16,17 15 0-16,-6-8 0 15,-11-7 0-15,18 16 0 16,-18-16 0-16,18 18 0 15,-18-18 0-15,19 20 0 16,-10-9 0-16,0 0 0 16,-1 1 0-16,2 1 0 15,-1 0-1-15,0 1 1 16,0-1 0-16,2 0 0 0,1-1 0 15,4-1 0-15,-3 0 0 16,4 0 0-16,0-2 0 16,-1-1 0-16,0 3 0 15,-2-2 0-15,-1 2 0 16,0-1 0-16,0 1 0 15,-4 0 0-15,0 0 0 16,2 1-1-16,-1-1 1 16,-1 2 0-16,3 1 0 15,-3-3 0-15,0 3 0 16,2-1 0-16,-2-2 0 15,0 3-1-15,1-1 1 16,-3-3 0-16,1 3 0 0,-4 1 0 16,1 1 0-16,0 0-1 15,-1-1 1-15,2-1 0 16,1 0 1-16,-1-1-2 15,3-1 2-15,-1 0 0 16,-8-11 0-16,16 15-1 16,-16-15 1-16,15 16-1 15,-15-16 0-15,12 18 0 16,-12-18 0-16,7 20 0 15,-7-20-1-15,9 17 1 16,-2-7-1-16,-7-10 0 16,16 19 1-16,-4-10-1 15,-2-1 1-15,1 1-1 16,-1 1 1-16,2-1 0 0,-2 1 0 15,-3 2-1-15,0 2 1 16,-2 1 0-16,1-3 0 16,-3 4 0-16,0 1-1 15,0 2 0-15,-1-2 0 16,3 4 0-16,-1-4 1 15,2 4-1-15,0-3 0 16,2 2 0-16,-1-4 1 16,0-1 0-16,0-1 0 15,-1 0 0-15,-2-1-1 16,0 1 1-16,-3-1 0 15,0 0 0-15,0 3 0 16,-1-1 0-16,3-1 0 16,-1 1 0-16,3-5-1 0,2 1 1 15,-7-11-1-15,16 15 1 16,-16-15-1-16,17 6 1 15,-17-6-1-15,14 1 1 16,-14-1-1-16,12 0 1 16,-12 0 0-16,0 0 0 15,0 0 0-15,11 8 0 16,-11-8 0-16,-3 11 0 15,3-11 1-15,-6 14-2 16,6-14 1-16,-9 9 0 16,9-9 0-16,-14 5 1 15,14-5-1-15,-15 1 0 16,3-2 0-16,2-1 0 15,-2-2 0-15,-1 1 0 16,-1-1 0-16,1 0 0 0,-1-1 0 16,-1 1 0-16,1-1 0 15,-1 1 0-15,0 1 0 16,-3 0 0-16,0-2 0 15,-1 1 1-15,1 1-1 16,-2 1 1-16,0-1-1 16,1 1 1-16,0 2 0 15,0 1 0-15,1 3 0 16,2-2 0-16,-1 3-1 15,2 0 0-15,2 0 1 16,-3 1-1-16,3-3 0 16,-1 1 0-16,0-1 0 15,0-1 0-15,0 0 0 0,-1-1 0 16,-4 0 0-16,-1 0 0 15,-4 1 0-15,0 1 1 16,-1-2 0-16,-3 2-1 16,0 3 1-16,2 0-1 15,1 2 0-15,-1-1 0 16,3 0-2-16,0 0 2 15,1-2-1-15,0 0 1 16,-1-3-1-16,-4-1 1 16,2-1 0-16,-4 2 0 15,1-1 1-15,-1 0-1 16,-2 1 0-16,1 1 0 15,1-1 0-15,-1 1 0 16,3 0-1-16,-2 0 1 0,2 1-1 16,0-2 1-16,-1-1 0 15,0 0-1-15,0 0 1 16,0-1 0-16,2 1 0 15,-3-3 1-15,1 2-1 16,0-1 0-16,0 0 0 16,1 2 0-16,-1 0 0 15,0 3 0-15,0 0-1 16,2 2 1-16,0 2 0 15,-2 0-1-15,2 1 1 16,-2 2 0-16,0-2 0 16,0 1 0-16,0 1 0 15,-2-3 0-15,-1 2 0 16,2-3 0-16,0 0 0 0,1-2 0 15,4 0 0-15,2-2 0 16,6-2 0-16,2 0 0 16,14-1-1-16,0 0 1 15,0 0 0-15,22-12 0 16,0 4 0-16,9-2-1 15,4-5 1-15,10-3 1 16,5-7 0-16,4-6-1 16,4 0 2-16,2-6-1 15,5-1 0-15,5-3 0 16,-1-2 1-16,2-3-2 15,2 3 1-15,-2 3 0 16,3-1-1-16,-4 5 0 16,-4-1 0-16,-3 7 0 0,-10 1 0 15,-6 8 0-15,-9 7 0 16,-11 3 0-16,-11 5 0 15,-16 6 0-15,0 0 0 16,-14 8 0-16,-8 0 0 16,-3 1 0-16,-8 1 0 15,0 1-1-15,-4-1 1 16,-2 4 0-16,-6 2 0 15,-6 3 0-15,-8 3 0 16,-8 4 1-16,-1 0-1 16,0 1 0-16,7-1 0 15,4-6 1-15,11-1-1 16,18-9 0-16,28-10 0 15,0 0 1-15,45-25-1 16,12-2 0-16,15-4 0 0,13-6 0 16,10-2 0-16,5 0 1 15,1 0-1-15,-6 4 0 16,-12 5 0-16,-15 11 0 15,-14 4 0-15,-22 7 0 16,-17 6 0-16,-15 2 0 16,-29 20-1-16,-10 1 1 15,-20 4 1-15,-10 4-2 16,-8 6 2-16,-4 0-1 15,-2 2 1-15,8 0-1 16,8-6 1-16,9-2-1 16,17-5 1-16,15-6 0 0,26-18-1 15,0 0 0 1,33-5 0-16,13-18 0 0,12-6 0 15,9-10 0-15,5-6 1 16,1-2-1-16,-3-4 0 16,-8 4 0-16,-13 4 0 15,-14 6 0-15,-17 6 0 16,-21 10-1-16,-19 10 1 15,-22 11 0-15,-18 12-1 16,-26 15 1-16,-18 10-1 16,-12 12 2-16,-8 10-1 15,-3 5 0-15,10-5 1 16,11-2-1-16,14-6 0 15,25-11 1-15,24-10-1 16,21-14 0-16,24-16 0 16,32-6 0-16,13-17-1 0,20-11 1 15,16-9 0-15,14-12 1 16,6-4-2-16,-1-2 2 15,-5 1-1-15,-14 0 0 16,-11 5-1-16,-21 11 1 16,-22 5-2-16,-22 9 2 15,-21 6-1-15,-22 11 1 16,-18 5-2-16,-16 10 2 16,-9 5 1-16,-8 7 0 15,-3 1 1-15,3 3-1 16,8-1 1-16,19-2-2 15,14-3 2-15,18-5-1 16,18-6 0-16,12-1-1 0,37-21-1 16,5 2 0-16,15-8 0 15,10-3 0-15,5-7 0 16,6-1 1-16,-2-2-2 15,-10 4 3-15,-9 1-1 16,-14 4 0-16,-17 5 0 16,-21 5 1-16,-20 8-1 15,-21 8 0-15,-17 5 0 16,-13 8 0-16,-11 2 0 15,-6 6 0-15,-1-2 0 16,6 1 1-16,13-3-1 16,13-6 0-16,18-2 0 15,18-11 1-15,23-6-1 16,16-7 0-16,16-5 0 15,15-3 0-15,6-6 0 0,5-1 0 16,-3 3 0-16,-7 5 1 16,-11 2-1-16,-14 7 0 15,-17 4 0-15,-13 14 1 16,-26-15-1-16,-6 15 0 15,-12-1 1-15,-7 1-1 16,-4 0 0-16,4 2 0 16,6 2 1-16,9-2-1 15,11 0 0-15,13-1 0 16,12-1 0-16,24-4-1 15,8-2 1-15,12-3 0 16,5-2 0-16,8-2 0 16,5-2 0-16,-2-2 1 15,-3 2-1-15,-10 2 0 0,-4-1 0 16,-11 5 1-16,-8 0-1 15,-13 4 0-15,-11 5 0 16,0 0 0-16,-30 15 1 16,1 1-1-16,-7 6 0 15,-1 2-1-15,-2 2 1 16,3 4 0-16,9-1 0 15,13-3-1-15,19-4 1 16,18-6 0-16,19-5 0 16,15-2-1-16,10 0 1 15,9-4 0-15,4 1 0 16,0 1 0-16,-6 3-1 15,-10 4 1-15,-17 2 0 16,-10 7 0-16,-12 3 0 0,-18 5 0 16,-11 2 0-16,-12 3 0 15,-8-1 0-15,-5-1 0 16,0 0 1-16,2-7-2 15,10-1 2-15,5-9-2 16,16-5 2-16,10-9-2 16,16-3 1-16,10-3 0 15,10-7 0-15,7 2 0 16,2-1 0-16,-3 2 0 15,-8 4 0-15,-11 6 0 16,-9 6-1-16,-18 8 2 16,-16 4 1-16,-17 5-2 15,-5 2 2-15,-5 0-2 16,1 0 2-16,6-4-1 0,9-5 1 15,16-9-2-15,17-6 0 16,17-8 0-16,13-5 0 16,7-5 0-16,5-3 0 15,-1 1 0-15,-5 2 0 16,-12 2 0-16,-13 5 1 15,-27 7-1-15,0 0 0 16,-28 26-1-16,-16-7 0 16,-10 12-3-16,-14-5-6 15,5 19-17-15,-15-14-9 16,9 9-2-16,-8-11 0 15,12 4 0-15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29.186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10316 8109 55 0,'-5'-20'34'0,"5"20"-1"16,-8-19-1-16,8 19-22 16,-14-6-2-16,14 6-4 15,-24 9-2-15,14-1-2 16,-2 5-2-16,-4-5-29 15,10 4-2-15,6-12-1 16,-7 11 0-16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91D1BF-E2AB-4D5E-9DE9-81E16BEFE654}" type="datetimeFigureOut">
              <a:rPr lang="en-NZ" smtClean="0"/>
              <a:t>18/09/2014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1A1616-CD90-4A42-B031-CC06CA712D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21288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A1616-CD90-4A42-B031-CC06CA712DB5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434132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A1616-CD90-4A42-B031-CC06CA712DB5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90388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5.emf"/><Relationship Id="rId18" Type="http://schemas.openxmlformats.org/officeDocument/2006/relationships/customXml" Target="../ink/ink9.xml"/><Relationship Id="rId26" Type="http://schemas.openxmlformats.org/officeDocument/2006/relationships/customXml" Target="../ink/ink13.xml"/><Relationship Id="rId39" Type="http://schemas.openxmlformats.org/officeDocument/2006/relationships/image" Target="../media/image28.emf"/><Relationship Id="rId21" Type="http://schemas.openxmlformats.org/officeDocument/2006/relationships/image" Target="../media/image19.emf"/><Relationship Id="rId34" Type="http://schemas.openxmlformats.org/officeDocument/2006/relationships/customXml" Target="../ink/ink17.xml"/><Relationship Id="rId42" Type="http://schemas.openxmlformats.org/officeDocument/2006/relationships/customXml" Target="../ink/ink21.xml"/><Relationship Id="rId47" Type="http://schemas.openxmlformats.org/officeDocument/2006/relationships/image" Target="../media/image32.emf"/><Relationship Id="rId50" Type="http://schemas.openxmlformats.org/officeDocument/2006/relationships/customXml" Target="../ink/ink25.xml"/><Relationship Id="rId55" Type="http://schemas.openxmlformats.org/officeDocument/2006/relationships/image" Target="../media/image36.emf"/><Relationship Id="rId63" Type="http://schemas.openxmlformats.org/officeDocument/2006/relationships/image" Target="../media/image41.emf"/><Relationship Id="rId68" Type="http://schemas.openxmlformats.org/officeDocument/2006/relationships/customXml" Target="../ink/ink34.xml"/><Relationship Id="rId76" Type="http://schemas.openxmlformats.org/officeDocument/2006/relationships/customXml" Target="../ink/ink38.xml"/><Relationship Id="rId84" Type="http://schemas.openxmlformats.org/officeDocument/2006/relationships/customXml" Target="../ink/ink42.xml"/><Relationship Id="rId89" Type="http://schemas.openxmlformats.org/officeDocument/2006/relationships/image" Target="../media/image54.emf"/><Relationship Id="rId7" Type="http://schemas.openxmlformats.org/officeDocument/2006/relationships/image" Target="../media/image12.emf"/><Relationship Id="rId71" Type="http://schemas.openxmlformats.org/officeDocument/2006/relationships/image" Target="../media/image45.emf"/><Relationship Id="rId92" Type="http://schemas.openxmlformats.org/officeDocument/2006/relationships/customXml" Target="../ink/ink46.xml"/><Relationship Id="rId2" Type="http://schemas.openxmlformats.org/officeDocument/2006/relationships/image" Target="../media/image2.gif"/><Relationship Id="rId16" Type="http://schemas.openxmlformats.org/officeDocument/2006/relationships/customXml" Target="../ink/ink8.xml"/><Relationship Id="rId29" Type="http://schemas.openxmlformats.org/officeDocument/2006/relationships/image" Target="../media/image23.emf"/><Relationship Id="rId11" Type="http://schemas.openxmlformats.org/officeDocument/2006/relationships/image" Target="../media/image14.emf"/><Relationship Id="rId24" Type="http://schemas.openxmlformats.org/officeDocument/2006/relationships/customXml" Target="../ink/ink12.xml"/><Relationship Id="rId32" Type="http://schemas.openxmlformats.org/officeDocument/2006/relationships/customXml" Target="../ink/ink16.xml"/><Relationship Id="rId37" Type="http://schemas.openxmlformats.org/officeDocument/2006/relationships/image" Target="../media/image27.emf"/><Relationship Id="rId40" Type="http://schemas.openxmlformats.org/officeDocument/2006/relationships/customXml" Target="../ink/ink20.xml"/><Relationship Id="rId45" Type="http://schemas.openxmlformats.org/officeDocument/2006/relationships/image" Target="../media/image31.emf"/><Relationship Id="rId53" Type="http://schemas.openxmlformats.org/officeDocument/2006/relationships/image" Target="../media/image35.emf"/><Relationship Id="rId58" Type="http://schemas.openxmlformats.org/officeDocument/2006/relationships/customXml" Target="../ink/ink29.xml"/><Relationship Id="rId66" Type="http://schemas.openxmlformats.org/officeDocument/2006/relationships/customXml" Target="../ink/ink33.xml"/><Relationship Id="rId74" Type="http://schemas.openxmlformats.org/officeDocument/2006/relationships/customXml" Target="../ink/ink37.xml"/><Relationship Id="rId79" Type="http://schemas.openxmlformats.org/officeDocument/2006/relationships/image" Target="../media/image49.emf"/><Relationship Id="rId87" Type="http://schemas.openxmlformats.org/officeDocument/2006/relationships/image" Target="../media/image53.emf"/><Relationship Id="rId5" Type="http://schemas.openxmlformats.org/officeDocument/2006/relationships/image" Target="../media/image11.emf"/><Relationship Id="rId61" Type="http://schemas.openxmlformats.org/officeDocument/2006/relationships/image" Target="../media/image39.emf"/><Relationship Id="rId82" Type="http://schemas.openxmlformats.org/officeDocument/2006/relationships/customXml" Target="../ink/ink41.xml"/><Relationship Id="rId90" Type="http://schemas.openxmlformats.org/officeDocument/2006/relationships/customXml" Target="../ink/ink45.xml"/><Relationship Id="rId95" Type="http://schemas.openxmlformats.org/officeDocument/2006/relationships/image" Target="../media/image57.emf"/><Relationship Id="rId19" Type="http://schemas.openxmlformats.org/officeDocument/2006/relationships/image" Target="../media/image18.emf"/><Relationship Id="rId14" Type="http://schemas.openxmlformats.org/officeDocument/2006/relationships/customXml" Target="../ink/ink7.xml"/><Relationship Id="rId22" Type="http://schemas.openxmlformats.org/officeDocument/2006/relationships/customXml" Target="../ink/ink11.xml"/><Relationship Id="rId27" Type="http://schemas.openxmlformats.org/officeDocument/2006/relationships/image" Target="../media/image22.emf"/><Relationship Id="rId30" Type="http://schemas.openxmlformats.org/officeDocument/2006/relationships/customXml" Target="../ink/ink15.xml"/><Relationship Id="rId35" Type="http://schemas.openxmlformats.org/officeDocument/2006/relationships/image" Target="../media/image26.emf"/><Relationship Id="rId43" Type="http://schemas.openxmlformats.org/officeDocument/2006/relationships/image" Target="../media/image30.emf"/><Relationship Id="rId48" Type="http://schemas.openxmlformats.org/officeDocument/2006/relationships/customXml" Target="../ink/ink24.xml"/><Relationship Id="rId56" Type="http://schemas.openxmlformats.org/officeDocument/2006/relationships/customXml" Target="../ink/ink28.xml"/><Relationship Id="rId64" Type="http://schemas.openxmlformats.org/officeDocument/2006/relationships/customXml" Target="../ink/ink32.xml"/><Relationship Id="rId69" Type="http://schemas.openxmlformats.org/officeDocument/2006/relationships/image" Target="../media/image44.emf"/><Relationship Id="rId77" Type="http://schemas.openxmlformats.org/officeDocument/2006/relationships/image" Target="../media/image48.emf"/><Relationship Id="rId8" Type="http://schemas.openxmlformats.org/officeDocument/2006/relationships/customXml" Target="../ink/ink4.xml"/><Relationship Id="rId51" Type="http://schemas.openxmlformats.org/officeDocument/2006/relationships/image" Target="../media/image34.emf"/><Relationship Id="rId72" Type="http://schemas.openxmlformats.org/officeDocument/2006/relationships/customXml" Target="../ink/ink36.xml"/><Relationship Id="rId80" Type="http://schemas.openxmlformats.org/officeDocument/2006/relationships/customXml" Target="../ink/ink40.xml"/><Relationship Id="rId85" Type="http://schemas.openxmlformats.org/officeDocument/2006/relationships/image" Target="../media/image52.emf"/><Relationship Id="rId93" Type="http://schemas.openxmlformats.org/officeDocument/2006/relationships/image" Target="../media/image56.emf"/><Relationship Id="rId3" Type="http://schemas.openxmlformats.org/officeDocument/2006/relationships/image" Target="../media/image3.png"/><Relationship Id="rId12" Type="http://schemas.openxmlformats.org/officeDocument/2006/relationships/customXml" Target="../ink/ink6.xml"/><Relationship Id="rId17" Type="http://schemas.openxmlformats.org/officeDocument/2006/relationships/image" Target="../media/image17.emf"/><Relationship Id="rId25" Type="http://schemas.openxmlformats.org/officeDocument/2006/relationships/image" Target="../media/image21.emf"/><Relationship Id="rId33" Type="http://schemas.openxmlformats.org/officeDocument/2006/relationships/image" Target="../media/image25.emf"/><Relationship Id="rId38" Type="http://schemas.openxmlformats.org/officeDocument/2006/relationships/customXml" Target="../ink/ink19.xml"/><Relationship Id="rId46" Type="http://schemas.openxmlformats.org/officeDocument/2006/relationships/customXml" Target="../ink/ink23.xml"/><Relationship Id="rId59" Type="http://schemas.openxmlformats.org/officeDocument/2006/relationships/image" Target="../media/image38.emf"/><Relationship Id="rId67" Type="http://schemas.openxmlformats.org/officeDocument/2006/relationships/image" Target="../media/image43.emf"/><Relationship Id="rId20" Type="http://schemas.openxmlformats.org/officeDocument/2006/relationships/customXml" Target="../ink/ink10.xml"/><Relationship Id="rId41" Type="http://schemas.openxmlformats.org/officeDocument/2006/relationships/image" Target="../media/image29.emf"/><Relationship Id="rId54" Type="http://schemas.openxmlformats.org/officeDocument/2006/relationships/customXml" Target="../ink/ink27.xml"/><Relationship Id="rId62" Type="http://schemas.openxmlformats.org/officeDocument/2006/relationships/customXml" Target="../ink/ink31.xml"/><Relationship Id="rId70" Type="http://schemas.openxmlformats.org/officeDocument/2006/relationships/customXml" Target="../ink/ink35.xml"/><Relationship Id="rId75" Type="http://schemas.openxmlformats.org/officeDocument/2006/relationships/image" Target="../media/image47.emf"/><Relationship Id="rId83" Type="http://schemas.openxmlformats.org/officeDocument/2006/relationships/image" Target="../media/image51.emf"/><Relationship Id="rId88" Type="http://schemas.openxmlformats.org/officeDocument/2006/relationships/customXml" Target="../ink/ink44.xml"/><Relationship Id="rId91" Type="http://schemas.openxmlformats.org/officeDocument/2006/relationships/image" Target="../media/image55.em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15" Type="http://schemas.openxmlformats.org/officeDocument/2006/relationships/image" Target="../media/image16.emf"/><Relationship Id="rId23" Type="http://schemas.openxmlformats.org/officeDocument/2006/relationships/image" Target="../media/image20.emf"/><Relationship Id="rId28" Type="http://schemas.openxmlformats.org/officeDocument/2006/relationships/customXml" Target="../ink/ink14.xml"/><Relationship Id="rId36" Type="http://schemas.openxmlformats.org/officeDocument/2006/relationships/customXml" Target="../ink/ink18.xml"/><Relationship Id="rId49" Type="http://schemas.openxmlformats.org/officeDocument/2006/relationships/image" Target="../media/image33.emf"/><Relationship Id="rId57" Type="http://schemas.openxmlformats.org/officeDocument/2006/relationships/image" Target="../media/image37.emf"/><Relationship Id="rId10" Type="http://schemas.openxmlformats.org/officeDocument/2006/relationships/customXml" Target="../ink/ink5.xml"/><Relationship Id="rId31" Type="http://schemas.openxmlformats.org/officeDocument/2006/relationships/image" Target="../media/image24.emf"/><Relationship Id="rId44" Type="http://schemas.openxmlformats.org/officeDocument/2006/relationships/customXml" Target="../ink/ink22.xml"/><Relationship Id="rId52" Type="http://schemas.openxmlformats.org/officeDocument/2006/relationships/customXml" Target="../ink/ink26.xml"/><Relationship Id="rId60" Type="http://schemas.openxmlformats.org/officeDocument/2006/relationships/customXml" Target="../ink/ink30.xml"/><Relationship Id="rId65" Type="http://schemas.openxmlformats.org/officeDocument/2006/relationships/image" Target="../media/image42.emf"/><Relationship Id="rId73" Type="http://schemas.openxmlformats.org/officeDocument/2006/relationships/image" Target="../media/image46.emf"/><Relationship Id="rId78" Type="http://schemas.openxmlformats.org/officeDocument/2006/relationships/customXml" Target="../ink/ink39.xml"/><Relationship Id="rId81" Type="http://schemas.openxmlformats.org/officeDocument/2006/relationships/image" Target="../media/image50.emf"/><Relationship Id="rId86" Type="http://schemas.openxmlformats.org/officeDocument/2006/relationships/customXml" Target="../ink/ink43.xml"/><Relationship Id="rId94" Type="http://schemas.openxmlformats.org/officeDocument/2006/relationships/customXml" Target="../ink/ink47.xml"/><Relationship Id="rId4" Type="http://schemas.openxmlformats.org/officeDocument/2006/relationships/customXml" Target="../ink/ink2.xml"/><Relationship Id="rId9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18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0210770"/>
              </p:ext>
            </p:extLst>
          </p:nvPr>
        </p:nvGraphicFramePr>
        <p:xfrm>
          <a:off x="214283" y="685801"/>
          <a:ext cx="8750332" cy="54559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Extend our circulation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picture with labels (</a:t>
                      </a:r>
                      <a:r>
                        <a:rPr lang="en-NZ" sz="2400" b="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)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build on existing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Label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the model heart with the bits we will look out for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all the bits are and what they 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Look ahead to a look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at a real heart/lung system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real one looks like.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Set some </a:t>
                      </a:r>
                      <a:r>
                        <a:rPr lang="en-NZ" sz="24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pages for HW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embed new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begin research skills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second set of skills we will need.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9257839"/>
              </p:ext>
            </p:extLst>
          </p:nvPr>
        </p:nvGraphicFramePr>
        <p:xfrm>
          <a:off x="533400" y="152400"/>
          <a:ext cx="8094663" cy="53952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0" y="0"/>
            <a:ext cx="4953000" cy="6940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09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0"/>
            <a:ext cx="4953000" cy="694064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540960" y="3686400"/>
              <a:ext cx="619920" cy="7459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519000" y="3596040"/>
                <a:ext cx="650160" cy="90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3237840" y="3471840"/>
              <a:ext cx="185760" cy="3873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214440" y="3378240"/>
                <a:ext cx="231840" cy="561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3647160" y="3430080"/>
              <a:ext cx="96480" cy="8784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625200" y="3343320"/>
                <a:ext cx="128160" cy="261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6" name="Ink 5"/>
              <p14:cNvContentPartPr/>
              <p14:nvPr/>
            </p14:nvContentPartPr>
            <p14:xfrm>
              <a:off x="3667680" y="2935080"/>
              <a:ext cx="85320" cy="34056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645000" y="2843640"/>
                <a:ext cx="129960" cy="493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7" name="Ink 6"/>
              <p14:cNvContentPartPr/>
              <p14:nvPr/>
            </p14:nvContentPartPr>
            <p14:xfrm>
              <a:off x="3720240" y="2953080"/>
              <a:ext cx="412200" cy="28584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700440" y="2861640"/>
                <a:ext cx="452520" cy="447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8" name="Ink 7"/>
              <p14:cNvContentPartPr/>
              <p14:nvPr/>
            </p14:nvContentPartPr>
            <p14:xfrm>
              <a:off x="3852360" y="2587680"/>
              <a:ext cx="1099800" cy="59940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3834360" y="2514600"/>
                <a:ext cx="1127880" cy="74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9" name="Ink 8"/>
              <p14:cNvContentPartPr/>
              <p14:nvPr/>
            </p14:nvContentPartPr>
            <p14:xfrm>
              <a:off x="4844880" y="2067480"/>
              <a:ext cx="851040" cy="62460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4829040" y="1974240"/>
                <a:ext cx="889200" cy="809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0" name="Ink 9"/>
              <p14:cNvContentPartPr/>
              <p14:nvPr/>
            </p14:nvContentPartPr>
            <p14:xfrm>
              <a:off x="3677040" y="2903040"/>
              <a:ext cx="37080" cy="2232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3664080" y="2821320"/>
                <a:ext cx="64800" cy="174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11" name="Ink 10"/>
              <p14:cNvContentPartPr/>
              <p14:nvPr/>
            </p14:nvContentPartPr>
            <p14:xfrm>
              <a:off x="3351240" y="2860920"/>
              <a:ext cx="45720" cy="2052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3330000" y="2783880"/>
                <a:ext cx="84960" cy="182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12" name="Ink 11"/>
              <p14:cNvContentPartPr/>
              <p14:nvPr/>
            </p14:nvContentPartPr>
            <p14:xfrm>
              <a:off x="2350080" y="2688120"/>
              <a:ext cx="831240" cy="16020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2340360" y="2610360"/>
                <a:ext cx="856080" cy="331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13" name="Ink 12"/>
              <p14:cNvContentPartPr/>
              <p14:nvPr/>
            </p14:nvContentPartPr>
            <p14:xfrm>
              <a:off x="1485000" y="2045880"/>
              <a:ext cx="1195560" cy="87300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460160" y="1951200"/>
                <a:ext cx="1232640" cy="1065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14" name="Ink 13"/>
              <p14:cNvContentPartPr/>
              <p14:nvPr/>
            </p14:nvContentPartPr>
            <p14:xfrm>
              <a:off x="1913040" y="2679120"/>
              <a:ext cx="441000" cy="24552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1893240" y="2593440"/>
                <a:ext cx="469800" cy="411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15" name="Ink 14"/>
              <p14:cNvContentPartPr/>
              <p14:nvPr/>
            </p14:nvContentPartPr>
            <p14:xfrm>
              <a:off x="1627560" y="2166120"/>
              <a:ext cx="791280" cy="62316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1604160" y="2073600"/>
                <a:ext cx="823320" cy="808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16" name="Ink 15"/>
              <p14:cNvContentPartPr/>
              <p14:nvPr/>
            </p14:nvContentPartPr>
            <p14:xfrm>
              <a:off x="2670840" y="4008240"/>
              <a:ext cx="1141920" cy="272340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2649600" y="3912480"/>
                <a:ext cx="1181520" cy="290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17" name="Ink 16"/>
              <p14:cNvContentPartPr/>
              <p14:nvPr/>
            </p14:nvContentPartPr>
            <p14:xfrm>
              <a:off x="3116880" y="2365920"/>
              <a:ext cx="191880" cy="79488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3097080" y="2325600"/>
                <a:ext cx="216720" cy="89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18" name="Ink 17"/>
              <p14:cNvContentPartPr/>
              <p14:nvPr/>
            </p14:nvContentPartPr>
            <p14:xfrm>
              <a:off x="3043440" y="1198440"/>
              <a:ext cx="458640" cy="9288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3030480" y="1102680"/>
                <a:ext cx="489960" cy="26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19" name="Ink 18"/>
              <p14:cNvContentPartPr/>
              <p14:nvPr/>
            </p14:nvContentPartPr>
            <p14:xfrm>
              <a:off x="3239640" y="1017000"/>
              <a:ext cx="267480" cy="14904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3217680" y="936360"/>
                <a:ext cx="303840" cy="318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20" name="Ink 19"/>
              <p14:cNvContentPartPr/>
              <p14:nvPr/>
            </p14:nvContentPartPr>
            <p14:xfrm>
              <a:off x="3162600" y="313920"/>
              <a:ext cx="361800" cy="13968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3149640" y="228240"/>
                <a:ext cx="397800" cy="31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21" name="Ink 20"/>
              <p14:cNvContentPartPr/>
              <p14:nvPr/>
            </p14:nvContentPartPr>
            <p14:xfrm>
              <a:off x="3329280" y="240480"/>
              <a:ext cx="218160" cy="5076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3318120" y="143640"/>
                <a:ext cx="244440" cy="21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22" name="Ink 21"/>
              <p14:cNvContentPartPr/>
              <p14:nvPr/>
            </p14:nvContentPartPr>
            <p14:xfrm>
              <a:off x="2878920" y="97920"/>
              <a:ext cx="687240" cy="36000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2864160" y="3600"/>
                <a:ext cx="724680" cy="51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23" name="Ink 22"/>
              <p14:cNvContentPartPr/>
              <p14:nvPr/>
            </p14:nvContentPartPr>
            <p14:xfrm>
              <a:off x="2831040" y="271440"/>
              <a:ext cx="345600" cy="80604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2805840" y="185400"/>
                <a:ext cx="379080" cy="97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6">
            <p14:nvContentPartPr>
              <p14:cNvPr id="24" name="Ink 23"/>
              <p14:cNvContentPartPr/>
              <p14:nvPr/>
            </p14:nvContentPartPr>
            <p14:xfrm>
              <a:off x="2736000" y="479880"/>
              <a:ext cx="498600" cy="2125080"/>
            </p14:xfrm>
          </p:contentPart>
        </mc:Choice>
        <mc:Fallback xmlns="">
          <p:pic>
            <p:nvPicPr>
              <p:cNvPr id="24" name="Ink 23"/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2711520" y="395280"/>
                <a:ext cx="531720" cy="227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25" name="Ink 24"/>
              <p14:cNvContentPartPr/>
              <p14:nvPr/>
            </p14:nvContentPartPr>
            <p14:xfrm>
              <a:off x="3817080" y="5365080"/>
              <a:ext cx="883440" cy="1373760"/>
            </p14:xfrm>
          </p:contentPart>
        </mc:Choice>
        <mc:Fallback xmlns="">
          <p:pic>
            <p:nvPicPr>
              <p:cNvPr id="25" name="Ink 24"/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3796920" y="5282280"/>
                <a:ext cx="924120" cy="1537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0">
            <p14:nvContentPartPr>
              <p14:cNvPr id="26" name="Ink 25"/>
              <p14:cNvContentPartPr/>
              <p14:nvPr/>
            </p14:nvContentPartPr>
            <p14:xfrm>
              <a:off x="3936240" y="3247200"/>
              <a:ext cx="418320" cy="957240"/>
            </p14:xfrm>
          </p:contentPart>
        </mc:Choice>
        <mc:Fallback xmlns="">
          <p:pic>
            <p:nvPicPr>
              <p:cNvPr id="26" name="Ink 25"/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3913200" y="3151800"/>
                <a:ext cx="464040" cy="1113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2">
            <p14:nvContentPartPr>
              <p14:cNvPr id="27" name="Ink 26"/>
              <p14:cNvContentPartPr/>
              <p14:nvPr/>
            </p14:nvContentPartPr>
            <p14:xfrm>
              <a:off x="5281200" y="2809800"/>
              <a:ext cx="466200" cy="91440"/>
            </p14:xfrm>
          </p:contentPart>
        </mc:Choice>
        <mc:Fallback xmlns="">
          <p:pic>
            <p:nvPicPr>
              <p:cNvPr id="27" name="Ink 26"/>
              <p:cNvPicPr/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5273640" y="2724480"/>
                <a:ext cx="481680" cy="225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4">
            <p14:nvContentPartPr>
              <p14:cNvPr id="28" name="Ink 27"/>
              <p14:cNvContentPartPr/>
              <p14:nvPr/>
            </p14:nvContentPartPr>
            <p14:xfrm>
              <a:off x="4294800" y="2826360"/>
              <a:ext cx="1499040" cy="837720"/>
            </p14:xfrm>
          </p:contentPart>
        </mc:Choice>
        <mc:Fallback xmlns="">
          <p:pic>
            <p:nvPicPr>
              <p:cNvPr id="28" name="Ink 27"/>
              <p:cNvPicPr/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4274640" y="2764080"/>
                <a:ext cx="1538280" cy="99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6">
            <p14:nvContentPartPr>
              <p14:cNvPr id="29" name="Ink 28"/>
              <p14:cNvContentPartPr/>
              <p14:nvPr/>
            </p14:nvContentPartPr>
            <p14:xfrm>
              <a:off x="4175640" y="3029760"/>
              <a:ext cx="993600" cy="321120"/>
            </p14:xfrm>
          </p:contentPart>
        </mc:Choice>
        <mc:Fallback xmlns="">
          <p:pic>
            <p:nvPicPr>
              <p:cNvPr id="29" name="Ink 28"/>
              <p:cNvPicPr/>
              <p:nvPr/>
            </p:nvPicPr>
            <p:blipFill>
              <a:blip r:embed="rId57"/>
              <a:stretch>
                <a:fillRect/>
              </a:stretch>
            </p:blipFill>
            <p:spPr>
              <a:xfrm>
                <a:off x="4155120" y="2937600"/>
                <a:ext cx="1020240" cy="460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8">
            <p14:nvContentPartPr>
              <p14:cNvPr id="30" name="Ink 29"/>
              <p14:cNvContentPartPr/>
              <p14:nvPr/>
            </p14:nvContentPartPr>
            <p14:xfrm>
              <a:off x="4953600" y="2864160"/>
              <a:ext cx="774360" cy="696960"/>
            </p14:xfrm>
          </p:contentPart>
        </mc:Choice>
        <mc:Fallback xmlns="">
          <p:pic>
            <p:nvPicPr>
              <p:cNvPr id="30" name="Ink 29"/>
              <p:cNvPicPr/>
              <p:nvPr/>
            </p:nvPicPr>
            <p:blipFill>
              <a:blip r:embed="rId59"/>
              <a:stretch>
                <a:fillRect/>
              </a:stretch>
            </p:blipFill>
            <p:spPr>
              <a:xfrm>
                <a:off x="4931640" y="2768040"/>
                <a:ext cx="820440" cy="89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0">
            <p14:nvContentPartPr>
              <p14:cNvPr id="31" name="Ink 30"/>
              <p14:cNvContentPartPr/>
              <p14:nvPr/>
            </p14:nvContentPartPr>
            <p14:xfrm>
              <a:off x="2255040" y="3038400"/>
              <a:ext cx="860400" cy="338760"/>
            </p14:xfrm>
          </p:contentPart>
        </mc:Choice>
        <mc:Fallback xmlns="">
          <p:pic>
            <p:nvPicPr>
              <p:cNvPr id="31" name="Ink 30"/>
              <p:cNvPicPr/>
              <p:nvPr/>
            </p:nvPicPr>
            <p:blipFill>
              <a:blip r:embed="rId61"/>
              <a:stretch>
                <a:fillRect/>
              </a:stretch>
            </p:blipFill>
            <p:spPr>
              <a:xfrm>
                <a:off x="2245320" y="2952720"/>
                <a:ext cx="876240" cy="46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2">
            <p14:nvContentPartPr>
              <p14:cNvPr id="1024" name="Ink 1023"/>
              <p14:cNvContentPartPr/>
              <p14:nvPr/>
            </p14:nvContentPartPr>
            <p14:xfrm>
              <a:off x="2066760" y="3005280"/>
              <a:ext cx="453240" cy="383400"/>
            </p14:xfrm>
          </p:contentPart>
        </mc:Choice>
        <mc:Fallback xmlns="">
          <p:pic>
            <p:nvPicPr>
              <p:cNvPr id="1024" name="Ink 1023"/>
              <p:cNvPicPr/>
              <p:nvPr/>
            </p:nvPicPr>
            <p:blipFill>
              <a:blip r:embed="rId63"/>
              <a:stretch>
                <a:fillRect/>
              </a:stretch>
            </p:blipFill>
            <p:spPr>
              <a:xfrm>
                <a:off x="2048760" y="2920680"/>
                <a:ext cx="479160" cy="51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4">
            <p14:nvContentPartPr>
              <p14:cNvPr id="1025" name="Ink 1024"/>
              <p14:cNvContentPartPr/>
              <p14:nvPr/>
            </p14:nvContentPartPr>
            <p14:xfrm>
              <a:off x="1493280" y="3003120"/>
              <a:ext cx="885240" cy="666720"/>
            </p14:xfrm>
          </p:contentPart>
        </mc:Choice>
        <mc:Fallback xmlns="">
          <p:pic>
            <p:nvPicPr>
              <p:cNvPr id="1025" name="Ink 1024"/>
              <p:cNvPicPr/>
              <p:nvPr/>
            </p:nvPicPr>
            <p:blipFill>
              <a:blip r:embed="rId65"/>
              <a:stretch>
                <a:fillRect/>
              </a:stretch>
            </p:blipFill>
            <p:spPr>
              <a:xfrm>
                <a:off x="1470960" y="2911320"/>
                <a:ext cx="928800" cy="84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6">
            <p14:nvContentPartPr>
              <p14:cNvPr id="1027" name="Ink 1026"/>
              <p14:cNvContentPartPr/>
              <p14:nvPr/>
            </p14:nvContentPartPr>
            <p14:xfrm>
              <a:off x="3441600" y="2478240"/>
              <a:ext cx="731160" cy="733680"/>
            </p14:xfrm>
          </p:contentPart>
        </mc:Choice>
        <mc:Fallback xmlns="">
          <p:pic>
            <p:nvPicPr>
              <p:cNvPr id="1027" name="Ink 1026"/>
              <p:cNvPicPr/>
              <p:nvPr/>
            </p:nvPicPr>
            <p:blipFill>
              <a:blip r:embed="rId67"/>
              <a:stretch>
                <a:fillRect/>
              </a:stretch>
            </p:blipFill>
            <p:spPr>
              <a:xfrm>
                <a:off x="3419640" y="2386080"/>
                <a:ext cx="776160" cy="910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8">
            <p14:nvContentPartPr>
              <p14:cNvPr id="1028" name="Ink 1027"/>
              <p14:cNvContentPartPr/>
              <p14:nvPr/>
            </p14:nvContentPartPr>
            <p14:xfrm>
              <a:off x="3984120" y="1217520"/>
              <a:ext cx="326520" cy="1327320"/>
            </p14:xfrm>
          </p:contentPart>
        </mc:Choice>
        <mc:Fallback xmlns="">
          <p:pic>
            <p:nvPicPr>
              <p:cNvPr id="1028" name="Ink 1027"/>
              <p:cNvPicPr/>
              <p:nvPr/>
            </p:nvPicPr>
            <p:blipFill>
              <a:blip r:embed="rId69"/>
              <a:stretch>
                <a:fillRect/>
              </a:stretch>
            </p:blipFill>
            <p:spPr>
              <a:xfrm>
                <a:off x="3977280" y="1140120"/>
                <a:ext cx="356760" cy="1450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0">
            <p14:nvContentPartPr>
              <p14:cNvPr id="1029" name="Ink 1028"/>
              <p14:cNvContentPartPr/>
              <p14:nvPr/>
            </p14:nvContentPartPr>
            <p14:xfrm>
              <a:off x="3591720" y="1205640"/>
              <a:ext cx="694440" cy="238680"/>
            </p14:xfrm>
          </p:contentPart>
        </mc:Choice>
        <mc:Fallback xmlns="">
          <p:pic>
            <p:nvPicPr>
              <p:cNvPr id="1029" name="Ink 1028"/>
              <p:cNvPicPr/>
              <p:nvPr/>
            </p:nvPicPr>
            <p:blipFill>
              <a:blip r:embed="rId71"/>
              <a:stretch>
                <a:fillRect/>
              </a:stretch>
            </p:blipFill>
            <p:spPr>
              <a:xfrm>
                <a:off x="3567240" y="1107720"/>
                <a:ext cx="736200" cy="38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2">
            <p14:nvContentPartPr>
              <p14:cNvPr id="1030" name="Ink 1029"/>
              <p14:cNvContentPartPr/>
              <p14:nvPr/>
            </p14:nvContentPartPr>
            <p14:xfrm>
              <a:off x="3534120" y="1022400"/>
              <a:ext cx="476640" cy="300960"/>
            </p14:xfrm>
          </p:contentPart>
        </mc:Choice>
        <mc:Fallback xmlns="">
          <p:pic>
            <p:nvPicPr>
              <p:cNvPr id="1030" name="Ink 1029"/>
              <p:cNvPicPr/>
              <p:nvPr/>
            </p:nvPicPr>
            <p:blipFill>
              <a:blip r:embed="rId73"/>
              <a:stretch>
                <a:fillRect/>
              </a:stretch>
            </p:blipFill>
            <p:spPr>
              <a:xfrm>
                <a:off x="3510720" y="924840"/>
                <a:ext cx="513720" cy="48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4">
            <p14:nvContentPartPr>
              <p14:cNvPr id="1031" name="Ink 1030"/>
              <p14:cNvContentPartPr/>
              <p14:nvPr/>
            </p14:nvContentPartPr>
            <p14:xfrm>
              <a:off x="3539520" y="169200"/>
              <a:ext cx="831240" cy="1055520"/>
            </p14:xfrm>
          </p:contentPart>
        </mc:Choice>
        <mc:Fallback xmlns="">
          <p:pic>
            <p:nvPicPr>
              <p:cNvPr id="1031" name="Ink 1030"/>
              <p:cNvPicPr/>
              <p:nvPr/>
            </p:nvPicPr>
            <p:blipFill>
              <a:blip r:embed="rId75"/>
              <a:stretch>
                <a:fillRect/>
              </a:stretch>
            </p:blipFill>
            <p:spPr>
              <a:xfrm>
                <a:off x="3514680" y="66240"/>
                <a:ext cx="880920" cy="1221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6">
            <p14:nvContentPartPr>
              <p14:cNvPr id="1032" name="Ink 1031"/>
              <p14:cNvContentPartPr/>
              <p14:nvPr/>
            </p14:nvContentPartPr>
            <p14:xfrm>
              <a:off x="3706560" y="271440"/>
              <a:ext cx="381240" cy="135720"/>
            </p14:xfrm>
          </p:contentPart>
        </mc:Choice>
        <mc:Fallback xmlns="">
          <p:pic>
            <p:nvPicPr>
              <p:cNvPr id="1032" name="Ink 1031"/>
              <p:cNvPicPr/>
              <p:nvPr/>
            </p:nvPicPr>
            <p:blipFill>
              <a:blip r:embed="rId77"/>
              <a:stretch>
                <a:fillRect/>
              </a:stretch>
            </p:blipFill>
            <p:spPr>
              <a:xfrm>
                <a:off x="3682800" y="172440"/>
                <a:ext cx="426600" cy="32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8">
            <p14:nvContentPartPr>
              <p14:cNvPr id="1033" name="Ink 1032"/>
              <p14:cNvContentPartPr/>
              <p14:nvPr/>
            </p14:nvContentPartPr>
            <p14:xfrm>
              <a:off x="4410720" y="3470400"/>
              <a:ext cx="476640" cy="1356840"/>
            </p14:xfrm>
          </p:contentPart>
        </mc:Choice>
        <mc:Fallback xmlns="">
          <p:pic>
            <p:nvPicPr>
              <p:cNvPr id="1033" name="Ink 1032"/>
              <p:cNvPicPr/>
              <p:nvPr/>
            </p:nvPicPr>
            <p:blipFill>
              <a:blip r:embed="rId79"/>
              <a:stretch>
                <a:fillRect/>
              </a:stretch>
            </p:blipFill>
            <p:spPr>
              <a:xfrm>
                <a:off x="4388040" y="3379680"/>
                <a:ext cx="523080" cy="1522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0">
            <p14:nvContentPartPr>
              <p14:cNvPr id="1034" name="Ink 1033"/>
              <p14:cNvContentPartPr/>
              <p14:nvPr/>
            </p14:nvContentPartPr>
            <p14:xfrm>
              <a:off x="3823560" y="4068360"/>
              <a:ext cx="1213200" cy="2671560"/>
            </p14:xfrm>
          </p:contentPart>
        </mc:Choice>
        <mc:Fallback xmlns="">
          <p:pic>
            <p:nvPicPr>
              <p:cNvPr id="1034" name="Ink 1033"/>
              <p:cNvPicPr/>
              <p:nvPr/>
            </p:nvPicPr>
            <p:blipFill>
              <a:blip r:embed="rId81"/>
              <a:stretch>
                <a:fillRect/>
              </a:stretch>
            </p:blipFill>
            <p:spPr>
              <a:xfrm>
                <a:off x="3816000" y="3997080"/>
                <a:ext cx="1243080" cy="283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2">
            <p14:nvContentPartPr>
              <p14:cNvPr id="1035" name="Ink 1034"/>
              <p14:cNvContentPartPr/>
              <p14:nvPr/>
            </p14:nvContentPartPr>
            <p14:xfrm>
              <a:off x="4296600" y="6464880"/>
              <a:ext cx="375480" cy="186840"/>
            </p14:xfrm>
          </p:contentPart>
        </mc:Choice>
        <mc:Fallback xmlns="">
          <p:pic>
            <p:nvPicPr>
              <p:cNvPr id="1035" name="Ink 1034"/>
              <p:cNvPicPr/>
              <p:nvPr/>
            </p:nvPicPr>
            <p:blipFill>
              <a:blip r:embed="rId83"/>
              <a:stretch>
                <a:fillRect/>
              </a:stretch>
            </p:blipFill>
            <p:spPr>
              <a:xfrm>
                <a:off x="4273560" y="6399000"/>
                <a:ext cx="420480" cy="344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4">
            <p14:nvContentPartPr>
              <p14:cNvPr id="1036" name="Ink 1035"/>
              <p14:cNvContentPartPr/>
              <p14:nvPr/>
            </p14:nvContentPartPr>
            <p14:xfrm>
              <a:off x="3990960" y="5134320"/>
              <a:ext cx="1046160" cy="1452960"/>
            </p14:xfrm>
          </p:contentPart>
        </mc:Choice>
        <mc:Fallback xmlns="">
          <p:pic>
            <p:nvPicPr>
              <p:cNvPr id="1036" name="Ink 1035"/>
              <p:cNvPicPr/>
              <p:nvPr/>
            </p:nvPicPr>
            <p:blipFill>
              <a:blip r:embed="rId85"/>
              <a:stretch>
                <a:fillRect/>
              </a:stretch>
            </p:blipFill>
            <p:spPr>
              <a:xfrm>
                <a:off x="3968280" y="5043240"/>
                <a:ext cx="1090800" cy="1634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6">
            <p14:nvContentPartPr>
              <p14:cNvPr id="1037" name="Ink 1036"/>
              <p14:cNvContentPartPr/>
              <p14:nvPr/>
            </p14:nvContentPartPr>
            <p14:xfrm>
              <a:off x="4676760" y="4836240"/>
              <a:ext cx="153720" cy="522360"/>
            </p14:xfrm>
          </p:contentPart>
        </mc:Choice>
        <mc:Fallback xmlns="">
          <p:pic>
            <p:nvPicPr>
              <p:cNvPr id="1037" name="Ink 1036"/>
              <p:cNvPicPr/>
              <p:nvPr/>
            </p:nvPicPr>
            <p:blipFill>
              <a:blip r:embed="rId87"/>
              <a:stretch>
                <a:fillRect/>
              </a:stretch>
            </p:blipFill>
            <p:spPr>
              <a:xfrm>
                <a:off x="4655880" y="4762440"/>
                <a:ext cx="193320" cy="672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8">
            <p14:nvContentPartPr>
              <p14:cNvPr id="1038" name="Ink 1037"/>
              <p14:cNvContentPartPr/>
              <p14:nvPr/>
            </p14:nvContentPartPr>
            <p14:xfrm>
              <a:off x="4714200" y="4866120"/>
              <a:ext cx="222120" cy="465120"/>
            </p14:xfrm>
          </p:contentPart>
        </mc:Choice>
        <mc:Fallback xmlns="">
          <p:pic>
            <p:nvPicPr>
              <p:cNvPr id="1038" name="Ink 1037"/>
              <p:cNvPicPr/>
              <p:nvPr/>
            </p:nvPicPr>
            <p:blipFill>
              <a:blip r:embed="rId89"/>
              <a:stretch>
                <a:fillRect/>
              </a:stretch>
            </p:blipFill>
            <p:spPr>
              <a:xfrm>
                <a:off x="4702320" y="4776120"/>
                <a:ext cx="257040" cy="610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0">
            <p14:nvContentPartPr>
              <p14:cNvPr id="1039" name="Ink 1038"/>
              <p14:cNvContentPartPr/>
              <p14:nvPr/>
            </p14:nvContentPartPr>
            <p14:xfrm>
              <a:off x="4770360" y="4574880"/>
              <a:ext cx="97560" cy="467640"/>
            </p14:xfrm>
          </p:contentPart>
        </mc:Choice>
        <mc:Fallback xmlns="">
          <p:pic>
            <p:nvPicPr>
              <p:cNvPr id="1039" name="Ink 1038"/>
              <p:cNvPicPr/>
              <p:nvPr/>
            </p:nvPicPr>
            <p:blipFill>
              <a:blip r:embed="rId91"/>
              <a:stretch>
                <a:fillRect/>
              </a:stretch>
            </p:blipFill>
            <p:spPr>
              <a:xfrm>
                <a:off x="4749120" y="4510080"/>
                <a:ext cx="140760" cy="601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2">
            <p14:nvContentPartPr>
              <p14:cNvPr id="1040" name="Ink 1039"/>
              <p14:cNvContentPartPr/>
              <p14:nvPr/>
            </p14:nvContentPartPr>
            <p14:xfrm>
              <a:off x="3864600" y="5736600"/>
              <a:ext cx="603720" cy="736920"/>
            </p14:xfrm>
          </p:contentPart>
        </mc:Choice>
        <mc:Fallback xmlns="">
          <p:pic>
            <p:nvPicPr>
              <p:cNvPr id="1040" name="Ink 1039"/>
              <p:cNvPicPr/>
              <p:nvPr/>
            </p:nvPicPr>
            <p:blipFill>
              <a:blip r:embed="rId93"/>
              <a:stretch>
                <a:fillRect/>
              </a:stretch>
            </p:blipFill>
            <p:spPr>
              <a:xfrm>
                <a:off x="3841560" y="5656680"/>
                <a:ext cx="646560" cy="910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4">
            <p14:nvContentPartPr>
              <p14:cNvPr id="1041" name="Ink 1040"/>
              <p14:cNvContentPartPr/>
              <p14:nvPr/>
            </p14:nvContentPartPr>
            <p14:xfrm>
              <a:off x="238680" y="241200"/>
              <a:ext cx="8291880" cy="5662440"/>
            </p14:xfrm>
          </p:contentPart>
        </mc:Choice>
        <mc:Fallback xmlns="">
          <p:pic>
            <p:nvPicPr>
              <p:cNvPr id="1041" name="Ink 1040"/>
              <p:cNvPicPr/>
              <p:nvPr/>
            </p:nvPicPr>
            <p:blipFill>
              <a:blip r:embed="rId95"/>
              <a:stretch>
                <a:fillRect/>
              </a:stretch>
            </p:blipFill>
            <p:spPr>
              <a:xfrm>
                <a:off x="223200" y="226440"/>
                <a:ext cx="8315280" cy="5690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5076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12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8122</TotalTime>
  <Words>219</Words>
  <Application>Microsoft Office PowerPoint</Application>
  <PresentationFormat>On-screen Show (4:3)</PresentationFormat>
  <Paragraphs>35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495</cp:revision>
  <dcterms:created xsi:type="dcterms:W3CDTF">2006-08-16T00:00:00Z</dcterms:created>
  <dcterms:modified xsi:type="dcterms:W3CDTF">2014-09-17T22:46:32Z</dcterms:modified>
</cp:coreProperties>
</file>