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9" r:id="rId4"/>
    <p:sldId id="525" r:id="rId5"/>
    <p:sldId id="526" r:id="rId6"/>
    <p:sldId id="4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17.6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11454 12551 12 0,'-10'1'24'0,"10"-1"1"16,0 0-7-16,0 0 0 15,15-2-5-15,-15 2-4 16,0 0 0-16,4-13-3 16,-4 13 1-16,0 0-3 15,0 0 0-15,0 0-1 16,10-1 0-16,-10 1-1 15,0 0 0-15,0 0 1 0,0 0-1 16,0 0 0-16,0 0 0 16,0 0 1-16,15 9-2 15,-15-9 1-15,11 0-1 16,-11 0 0-16,12 0 0 15,-12 0-1-15,10 1 1 16,-10-1-1-16,0 0 1 16,11 6-1-16,-11-6-1 15,0 0 2-15,10 5-1 16,-10-5 1-16,0 0-1 15,15 0 1-15,-15 0-1 16,14-2 1-16,-14 2 0 16,15 3 0-16,-15-3-2 0,14 7 2 15,-14-7-2-15,9 11 1 16,-9-11 0-16,7 12 0 15,-7-12-1-15,0 0 2 16,11 14-1-16,-11-14 0 16,10 2 1-16,-10-2-1 15,13 1 0-15,-13-1 1 16,16-1-1-16,-16 1 0 15,14 1 1-15,-14-1-1 16,14 4 0-16,-14-4 0 16,0 0 0-16,13 6 0 15,-13-6 0-15,0 0 0 16,11 10 0-16,-11-10 0 15,11 4 0-15,-11-4 1 0,12 3-1 16,-12-3 0-16,14 3 1 16,-14-3-1-16,14 5 0 15,-14-5 0-15,0 0 0 16,13 10 1-16,-13-10-1 15,0 0 0-15,11 10 0 16,-11-10 0-16,0 0 0 16,14 2 0-16,-14-2 0 15,15-2 0-15,-15 2 0 16,15-2 0-16,-15 2 0 15,17-1 0-15,-17 1 0 16,12 3 0-16,-12-3 0 16,12 6 0-16,-12-6 0 15,0 0 0-15,14 12 0 0,-14-12 0 16,10 7 0-16,-10-7 0 15,17 2 0-15,-17-2 0 16,17-1 0-16,-17 1 0 16,18 0 0-16,-18 0 0 15,17 0 0-15,-17 0 0 16,11 3 0-16,-11-3 0 15,0 0 0-15,11 7 0 16,-11-7 0-16,0 0 0 16,16 6 0-16,-16-6 0 15,11 2 0-15,-11-2 0 16,12 3 1-16,-12-3-1 15,12 2 0-15,-12-2-1 16,10 2 1-16,-10-2 1 16,0 0-2-16,13 5 1 0,-13-5 0 15,0 0 0-15,13 1 0 16,-13-1 0-16,11 0 0 15,-11 0 0-15,17 0 0 16,-6 0 0-16,-11 0 0 16,18 2 0-16,-7-1 0 15,-1 1 0-15,-10-2 0 16,19 4 0-16,-19-4 0 15,18 5 0-15,-18-5 0 16,19 3 0-16,-19-3 0 16,15 1 0-16,-15-1 0 15,17 0 0-15,-17 0 0 16,20-1 0-16,-20 1 0 15,19 0 0-15,-19 0 0 0,17 4 0 16,-17-4 0-16,16 3 0 16,-16-3 0-16,14 5 0 15,-14-5 0-15,19 2 0 16,-19-2 0-16,17-2 0 15,-17 2 0-15,20-5 0 16,-20 5 0-16,17-4 0 16,-17 4 0-16,13-2 0 15,-13 2 0-15,11 2 0 16,-11-2 0-16,0 0 0 15,14 4 0-15,-14-4 0 16,0 0 0-16,13 5 0 16,-13-5 0-16,16 1 1 15,-16-1-1-15,19-2 0 16,-9 0 0-16,-10 2 0 0,21-3 0 15,-21 3 1-15,16-5-1 16,-16 5 0-16,11-1 0 16,-11 1 0-16,0 0 0 15,15 0 0-15,-15 0 0 16,11 0 0-16,-11 0 0 15,14 0 0-15,-14 0 0 16,15-1 0-16,-15 1 0 16,15-3 0-16,-15 3 0 15,13-4 0-15,-13 4 0 16,11-1 0-16,-11 1 0 15,0 0 0-15,12 2-1 16,-12-2 2-16,0 0-1 16,14 3 0-16,-14-3 0 0,15-2 0 15,-15 2 0-15,16-2 0 16,-16 2 0-16,19-2 0 15,-7 2 0-15,-1-1 0 16,-11 1 0-16,18 0 0 16,-18 0 0-16,15 4 0 15,-15-4 0-15,13 3 0 16,-13-3 0-16,0 0 0 15,13 4 0-15,-13-4 0 16,13 0 0-16,-13 0 0 16,18-2 0-16,-7 1 0 15,1 0 0-15,-2-2 0 16,4 2 0-16,-4 0 0 15,1-1 0-15,-11 2 0 0,18-4 0 16,-18 4 0-16,20-4 0 16,-20 4 0-16,17-4 0 15,-17 4 0-15,15-3 0 16,-15 3 0-16,20-3 0 15,-20 3 0-15,20-4 0 16,-20 4 0-16,21-5 0 16,-11 3 0-16,-10 2 0 15,16-4 0-15,-16 4 0 16,12-1 0-16,-12 1 0 15,0 0 0-15,14 3 0 16,-14-3 0-16,0 0 0 16,14 3 0-16,-14-3 0 0,10 1 0 15,-10-1 0-15,10 0 0 16,-10 0 0-16,13 0 0 15,-13 0 0-15,12-1 0 16,-12 1 0-16,11 0 0 16,-11 0 0-16,13 1 0 15,-13-1 0-15,13 0 0 16,-13 0 0-16,10 2 0 15,-10-2 0-15,13 2 0 16,-13-2 0-16,12-2 0 16,-12 2 0-16,14-2 0 15,-14 2 0-15,17 0 1 16,-17 0-1-16,17-2 0 15,-17 2 0-15,16-4 0 0,-16 4 0 16,14-2 0-16,-14 2 0 16,13-3 0-16,-13 3 0 15,13-5 0-15,-13 5 0 16,13-5 0-16,-13 5 0 15,11-5 0-15,-11 5 0 16,12-2 0-16,-12 2 0 16,13 0 0-16,-13 0 0 15,13 3 0-15,-13-3 0 16,14 3 0-16,-14-3 0 15,15 3 0-15,-15-3 0 16,14-2 0-16,-14 2 0 16,14-1 1-16,-14 1-1 15,18-4 0-15,-18 4 0 16,16-6 0-16,-16 6 0 0,17-6 0 15,-17 6 0-15,16-7 0 16,-16 7 0-16,19-4 1 16,-6 1-1-16,-13 3 0 15,17-4 0-15,-17 4 0 16,16-3 0-16,-16 3 0 15,14-2-1-15,-14 2 2 16,9-2-2-16,-9 2 2 16,11-4-1-16,-11 4 0 15,11-4 0-15,-11 4 0 16,13-4 0-16,-13 4 0 15,12-4 0-15,-12 4 0 16,11-3 0-16,-11 3 0 0,11-1 0 16,-11 1 0-16,0 0 0 15,14-1 0-15,-14 1 0 16,0 0 0-16,12-1 0 15,-12 1 0-15,0 0 0 16,11-1 0-16,-11 1 0 16,0 0 0-16,10-3 1 15,-10 3-1-15,0 0 0 16,13 0 0-16,-13 0 0 15,0 0 0-15,13 2-1 16,-13-2 2-16,0 0-1 16,15-2 0-16,-15 2 0 15,10-1 0-15,-10 1 0 16,12-4 0-16,-12 4 0 0,13-5 1 15,-13 5-1-15,11-6 0 16,-11 6 0-16,11-4 0 16,-11 4-1-16,0 0 2 15,11-7 0-15,-11 7-1 16,0 0 1-16,0 0-1 15,11-13 1-15,-11 13-1 16,0 0 2-16,10-10-2 16,-10 10 0-16,0 0 1 15,12-13-1-15,-12 13 0 16,0 0 0-16,0 0 0 15,11-10 1-15,-11 10-1 16,0 0 0-16,0 0 0 16,0 0 0-16,11-9 0 0,-11 9 0 15,0 0 0-15,0 0 0 16,12-5 1-16,-12 5-1 15,0 0 0-15,0 0 1 16,0 0-1-16,0 0 0 16,0 0 0-16,0 0 0 15,0 0-1-15,0 0 1 16,0 0 0-16,0 0 0 15,0 0 0-15,0 0 0 16,0 0-1-16,0 0-3 16,-8 17-19-16,-2-15-14 15,4 9 1-15,-9-7-2 16,5 7 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2.0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13895 12756 9 0,'0'0'27'0,"-6"10"1"15,6-10 2-15,-1 13-18 16,1-13-1-16,0 0-1 16,0 0-3-16,3 16-1 15,-3-16-1-15,7 12-1 16,-7-12 0-16,6 18-1 15,-6-7 0-15,1 5 0 16,-2-1 0-16,-1 3 0 16,-3 1 0-16,3 1-1 15,-2-1 0-15,2 1 0 16,0-3-1-16,4 1 1 0,-1-2-2 15,-1 2 1-15,4-3 0 16,-3-3 0-16,2 3 0 16,-3 0 0-16,0-1-1 15,0 1 2-15,-1-1-2 16,-1 2 2-16,1-1-1 15,-3 1-1-15,3-2 1 16,-4 1 0-16,2 0-1 16,1-1 1-16,-2-1 0 15,3-1-1-15,-1 1 1 16,2 4 0-16,0-2 0 15,2 0-1-15,-1-1 0 16,3 1 0-16,-2 1 1 16,0-1-1-16,0 0 0 0,0-2 0 15,-1 0 0-15,-1 2 1 16,-1 0-1-16,-1 0 1 15,-1-2-1-15,2 5 1 16,-1-3-1-16,-1 1 0 16,1-2 0-16,0 2 1 15,0-2-1-15,0 0 0 16,1-1 0-16,1 2 1 15,-1 3-1-15,1-3 0 16,-3 2 0-16,2 0 0 16,1 2 1-16,-1-1-1 15,0-1 0-15,1 2 0 16,0-3 0-16,0 0 0 15,0-1 0-15,-1-1 1 0,1 0-1 16,0 0 0-16,0 1 0 16,0 0 0-16,0 0 1 15,0-1-1-15,0 2 0 16,1-1 0-16,1 0 0 15,1-2 1-15,-1 1-2 16,1 2 2-16,1-2-2 16,-2 1 2-16,1 1-2 15,-1-1 1-15,-1 2-1 16,2-4 0-16,-3 2 1 15,3-3-1-15,-3 2 2 16,2-4-2-16,0 2 1 16,1-2 0-16,-2 0 0 0,2 2 0 15,-3 1 0-15,2 0 0 16,0 1 0-16,-1 1 0 15,-1-2 1-15,0 2-1 16,1-2 0-16,0 0 0 16,-2 0 0-16,3-1 0 15,0-1 0-15,-2 1 0 16,0-2 0-16,0-10 0 15,0 20 0-15,-2-9 0 16,0 2 0-16,1 2 1 16,0 0-1-16,-3 0 0 15,3 1 0-15,-1 1 0 16,1 1 0-16,1-1 0 15,-1-1 0-15,1-2 0 16,-2 1 0-16,1-2 0 0,1 2 0 16,0-2 0-16,0 1 0 15,0 1 0-15,-1-1 0 16,1 1 0-16,0 0 0 15,0 0 1-15,0-1-1 16,0 1 0-16,0-2-1 16,0 0 2-16,0 4-2 15,-1-5 0-15,-1 3 0 16,2-1 0-16,-2 0 0 15,1 0 0-15,1 0 1 16,-2 1-2-16,1-2 2 16,1 1 0-16,0 0 0 15,-1 0 1-15,1 0-1 16,0 0 0-16,0-2 0 0,-1 0 0 15,1 1 0-15,0-2 1 16,0 1-1-16,-3 0 0 16,3 2 0-16,0 0 0 15,-1 0 0-15,0 1 0 16,0 1 0-16,-3-1 0 15,3-1 0-15,-1 1 0 16,1-1 0-16,1-2 0 16,-2 2 0-16,4-2 0 15,-2 0 0-15,0 2 0 16,0 0 0-16,0 0 0 15,0 0 0-15,2 0 0 16,-2 1 0-16,0-2 0 16,0 1 0-16,1 1 0 0,3-1 0 15,-3-1 0-15,2 2 0 16,-2-3 0-16,3 0 0 15,-2 1 0-15,0-2 0 16,-2 0 0-16,4 1 0 16,-3 0 1-16,-1 3-1 15,0 0 0-15,0 1 0 16,0 0-1-16,-1 1 1 15,0 2-1-15,-2-3 1 16,3 1-1-16,0 0 1 16,-1-4-2-16,2 2 2 15,1-2 0-15,-1-2 0 16,0 2 0-16,1-1 0 0,-1-1 0 15,1 2 0 1,-1 2 0-16,-1-1 0 0,-1 2 0 16,-1 0 0-16,1 1 0 15,-1-1 0-15,1 2 0 16,0-1 0-16,-2-2 0 15,2 0 0-15,-1 0 0 16,2-1-1-16,-2-2 1 16,2 0 0-16,0 2 0 15,0 0 0-15,0-2 0 16,0 2 0-16,0 1 0 15,-2 0 0-15,2-1 0 16,-1 1 0-16,1 0 0 16,0-1 0-16,-1 1 0 15,0-3 0-15,1 1 0 16,0-1 0-16,0-1 0 0,0 1 0 15,1 2 0-15,-1-2 0 16,0 3 0-16,-2 0-1 16,2 1 1-16,0 1 0 15,-1-1-1-15,1 0 1 16,0-3-1-16,0 2 1 15,0-2-1-15,1-1 1 16,-1-1-1-16,0 2 1 16,0-3 0-16,0 2 1 15,0 2-1-15,0-1 0 16,-1-3 0-16,1 1 0 15,0 1 0-15,0 0 0 16,1-2 0-16,0 0 0 0,0 1 0 16,-1-11 0-16,4 18 0 15,-4-8 0-15,0 2 0 16,2 1 0-16,-4 1 0 15,0-2 0-15,1 3 0 16,1-1 0-16,-1 2 0 16,-1-3 0-16,2 2 0 15,0-2 0-15,0-2 0 16,2 3 0-16,-1-3 0 15,-1 1 0-15,1-2 0 16,2 3 0-16,-3-3 0 16,0 3 0-16,0-3 0 15,0-10 0-15,-1 17 0 16,1-17 0-16,0 18 0 0,0-18 0 15,1 13 0-15,-1-13 0 16,1 12 0-16,-1-12 0 16,3 14 0-16,-3-14 0 15,1 12 0-15,-1-12 0 16,2 15 0-16,-2-15 0 15,-2 17 0-15,2-17 0 16,3 16 0-16,-3-16 0 16,0 14 0-16,0-14 0 15,2 12 0-15,-2-12 0 16,0 0 0-16,2 13 0 15,-2-13 0-15,3 14 0 16,-3-14 0-16,2 16 0 16,-2-16 0-16,1 20 0 0,-1-20 0 15,-1 17-1-15,1-17 1 16,-1 16 0-16,1-16 0 15,-1 18 0-15,1-18-1 16,0 10 1-16,0-10 0 16,-1 13 0-16,1-13 0 15,-3 13 0-15,3-13 1 16,-2 13-2-16,2-13 1 15,-4 18 0-15,4-18 0 16,-3 18 0-16,3-18 0 16,-5 19 0-16,4-9 0 15,-1 0 0-15,2-10 0 16,-2 20 0-16,2-10 1 15,0-10-2-15,-5 19 2 16,5-19-1-16,-1 19 0 0,-2-8 0 16,3-1 0-16,-1 1 1 15,1 0-1-15,-1-1 0 16,1 1 0-16,-2 1 0 15,1-1 0-15,0-1 0 16,-1 2 0-16,0-2 0 16,1 1 0-16,1 0 0 15,0 2 0-15,0-1 0 16,-1 0 0-16,1-1 1 15,0-11-2-15,0 19 1 16,0-19 0-16,0 18-1 16,0-18 1-16,0 15 0 15,0-15 0-15,0 14-1 16,0-14 2-16,-4 15-1 0,4-15-1 15,0 0 2-15,-4 13-1 16,4-13 0-16,0 0-1 16,0 0 1-16,-7 13 0 15,7-13 0-15,0 0 0 16,0 0 0-16,0 0 0 15,-7 11 0-15,7-11 0 16,0 0 0-16,0 0 0 16,-8 9 0-16,8-9 0 15,0 0 0-15,-7 11 0 16,7-11 0-16,0 0 0 15,-7 12 0-15,7-12 0 16,0 0 0-16,-7 11 0 0,7-11 0 16,0 0 0-16,-8 12 0 15,8-12 0-15,-6 11 0 16,6-11 0-16,0 0 0 15,-11 16 0-15,11-16 0 16,-7 13 0-16,7-13 0 16,-8 12 0-16,8-12 0 15,-7 14 0-15,7-14 0 16,-8 13 0-16,8-13 0 15,-9 10 0-15,9-10 0 16,0 0 0-16,-12 13 0 16,12-13 0-16,0 0 0 15,-11 13 0-15,11-13-1 16,0 0 2-16,-12 8-2 0,12-8 1 15,-12 2 0-15,12-2 0 16,-13 3 0-16,13-3 0 16,-14 5 0-16,14-5 0 15,-16 5 0-15,16-5 0 16,-14 8 0-16,14-8 0 15,-12 12-1-15,12-12 2 16,-14 9-2-16,14-9 1 16,-9 8 0-16,9-8 1 15,-14 3-2-15,14-3 1 16,-10-1 0-16,10 1 0 15,-12 2 0-15,12-2 0 16,-11 0 0-16,11 0 0 16,-10 11 0-16,10-11 0 0,-10 11 0 15,10-11 0-15,0 0 0 16,-11 14 0-16,11-14 0 15,0 0 0-15,-12 8 2 16,12-8-2-16,0 0 0 16,0 0 0-16,0 0 0 15,0 0 0-15,0 0 0 16,0 0 0-16,0 0-2 15,-21 14 2-15,21-14 0 16,0 0-1-16,0 0 1 16,0 0 0-16,0 0 0 15,0 0 0-15,0 0 2 16,0 0-2-16,0 0 0 15,0 0 0-15,0 0 2 16,0 0-2-16,-48 24 0 0,48-24 0 16,0 0-2-16,0 0 4 15,0 0-2-15,0 0-1 16,0 0 0-16,0 0 1 15,0 0 0-15,0 0-1 16,0 0 1-16,0 0-1 16,-48 32 1-16,48-32 0 15,0 0 1-15,0 0-1 16,0 0 0-16,0 0 0 15,0 0 0-15,0 0 0 16,0 0 0-16,0 0 0 16,0 0 0-16,0 0 0 0,0 0 0 15,-50 36 0-15,50-36 0 16,0 0 0-16,0 0 0 15,0 0 0-15,0 0 1 16,0 0-1-16,0 0 0 16,0 0 0-16,0 0 1 15,0 0-1-15,0 0 0 16,-46 28 1-16,46-28-1 16,0 0 0-16,0 0 1 15,0 0-1-15,0 0 1 16,0 0-1-16,0 0 1 15,0 0-1-15,0 0 1 16,0 0-1-16,-48 19 0 16,48-19 0-16,0 0 0 15,0 0 1-15,0 0-1 16,0 0-1-16,0 0 1 0,0 0 0 15,0 0 0-15,0 0 1 16,0 0-1-16,-50 20-1 16,50-20 1-16,0 0 1 15,0 0-2-15,0 0 0 16,0 0 1-16,0 0 1 15,0 0-1-15,0 0 0 16,0 0 0-16,0 0 1 16,-51 14-1-16,51-14 1 15,0 0-1-15,0 0 0 16,0 0 0-16,0 0 2 15,0 0-2-15,0 0-1 16,0 0 2-16,-50 18-1 0,50-18 0 16,0 0 0-16,0 0 0 15,0 0 0-15,0 0 0 16,0 0 0-16,0 0 0 15,-51 18-2-15,51-18 2 16,0 0 1-16,0 0-2 16,0 0 2-16,0 0-1 15,0 0 0-15,0 0 0 16,0 0 1-16,-47 11-1 15,47-11 0-15,0 0 0 16,0 0 0-16,0 0 0 16,0 0 0-16,0 0 0 15,0 0 1-15,0 0-1 16,-48 6-1-16,48-6 1 0,0 0 0 15,0 0-1-15,0 0 1 16,0 0 0-16,0 0 0 16,0 0 0-16,-49 4 1 15,49-4 0-15,0 0-1 16,0 0 0-16,0 0 0 15,0 0 1-15,0 0-3 16,-47 11 2-16,47-11-1 16,0 0 0-16,0 0 0 15,0 0 1-15,0 0 0 16,0 0 0-16,0 0 1 15,0 0-1-15,-46 6 0 16,46-6 0-16,0 0 1 16,0 0 0-16,0 0-3 15,0 0 2-15,0 0 0 0,0 0 1 16,0 0-2-16,0 0 2 15,-47-2-3-15,47 2 2 16,0 0 0-16,0 0 0 16,0 0 0-16,0 0 0 15,0 0 1-15,0 0-1 16,0 0 0-16,0 0 0 15,-50-3 0-15,50 3 0 16,0 0 0-16,0 0 0 16,0 0 0-16,0 0 1 15,0 0 0-15,0 0-1 16,0 0 1-16,0 0-1 15,-51 9 0-15,51-9 1 16,0 0-1-16,0 0 0 0,0 0 0 16,0 0 0-16,0 0 0 15,0 0 0-15,-49 13 0 16,49-13 0-16,0 0 0 15,0 0 0-15,0 0 0 16,0 0 0-16,0 0 1 16,0 0-1-16,0 0-1 15,-46 7 1-15,46-7 0 16,0 0 0-16,0 0 0 15,0 0 1-15,0 0-1 16,0 0 0-16,0 0 2 16,0 0-1-16,0 0-1 15,0 0 0-15,0 0 0 16,0 0 0-16,0 0 1 15,0 0-1-15,-48-24-1 0,48 24 1 16,0 0 0-16,0 0 0 16,0 0 2-16,0 0-2 15,0 0 0-15,0 0 0 16,0 0 1-16,0 0-1 15,0 0 0-15,-47-5 0 16,47 5 0-16,0 0 0 16,0 0 0-16,0 0 0 15,0 0-1-15,0 0 1 16,0 0 0-16,0 0 0 15,-51 8 0-15,51-8 0 16,0 0 0-16,0 0 0 16,0 0 1-16,0 0-1 0,0 0-2 15,0 0 3-15,0 0-1 16,0 0-1-16,0 0 1 15,0 0 1-15,-49-22-2 16,49 22 1-16,0 0 2 16,0 0-2-16,0 0 0 15,0 0-1-15,0 0 0 16,0 0 1-16,0 0 0 15,0 0 0-15,0 0 0 16,0 0 0-16,-49-29 0 16,49 29 0-16,0 0 1 15,0 0-1-15,0 0 0 16,0 0 0-16,0 0 0 15,0 0 1-15,0 0-1 0,0 0 0 16,-49-12 0-16,49 12 1 16,0 0-1-16,0 0 0 15,0 0-1-15,0 0 1 16,0 0-1-16,-49 0 1 15,49 0 0-15,0 0-1 16,0 0 1-16,0 0 1 16,0 0-2-16,0 0 1 15,-51-5 0-15,51 5 1 16,0 0-1-16,0 0 0 15,0 0-2-15,0 0 2 16,0 0 1-16,0 0-1 16,0 0-1-16,0 0 1 15,-49-23 0-15,49 23-1 0,0 0 1 16,0 0 0-16,0 0 0 15,0 0 1-15,0 0-1 16,0 0 0-16,0 0-1 16,-48-14 2-16,48 14 0 15,0 0-1-15,0 0-1 16,0 0 1-16,0 0 0 15,0 0-1-15,0 0 2 16,0 0-1-16,0 0 0 16,-50-19-1-16,50 19 1 15,0 0-1-15,0 0 1 16,0 0 0-16,0 0-1 15,0 0 1-15,0 0 0 0,0 0 0 16,0 0 0-16,0 0 1 16,-49-42-1-16,49 42 1 15,0 0-1-15,0 0 0 16,0 0 0-16,0 0 0 15,0 0 0-15,0 0-1 16,0 0 1-16,0 0 0 16,0 0 0-16,-46-36 0 15,46 36-1-15,0 0 1 16,0 0 0-16,0 0 0 15,0 0 1-15,-36-12-1 16,36 12-1-16,0 0 1 16,-10-13 1-16,10 13-1 15,-6-19-1-15,2 7 2 0,4 0-1 16,-2-3 0-16,2 15 0 15,1-21 0-15,-1 21 0 16,-4-17 0-16,4 17-1 16,-4-11 1-16,4 11 0 15,0 0 0-15,-9-12 0 16,9 12 0-16,-6-14 0 15,6 14 0-15,-7-11 0 16,5 0 0-16,2 11 0 16,-5-13 0-16,5 13 0 15,-5-14 0-15,5 14 0 16,0 0-1-16,-5-14 2 15,5 14-1-15,0 0-1 16,0 0 2-16,-11-7-1 0,11 7 0 16,0 0 0-1,-10-10 0-15,10 10 0 0,0 0 0 16,-12-11 0-16,12 11-1 15,0 0 1-15,-12-12 0 16,12 12 0-16,-12-4 1 16,12 4-1-16,-12-3 0 15,12 3 1-15,-16-3 0 16,16 3-1-16,-18-1 1 15,18 1-1-15,-12-2 0 16,12 2 0-16,0 0 0 16,-12-12 1-16,12 12-2 15,0 0 1-15,-2-12 0 16,2 12 0-16,-2-12 0 15,2 12 0-15,-1-11 0 0,1 11-1 16,-4-10 2-16,4 10-1 16,-2-10 0-16,2 10 0 15,0 0 0-15,-6-12 0 16,6 12 0-16,0 0 0 15,-3-11-1-15,3 11 1 16,0 0 0-16,-5-16 1 16,5 16-1-16,-6-11 0 15,6 11 0-15,-6-12-1 16,6 12 2-16,-7-14-2 15,7 14 1-15,-5-12 0 16,5 12 0-16,-4-12 0 16,4 12 0-16,-5-12 0 15,5 12 0-15,-5-10 0 0,5 10 0 16,-7-10-1-16,7 10 2 15,-13-11-1-15,13 11 0 16,-15-12 0-16,15 12-1 16,-14-10 1-16,14 10 0 15,-12-8 0-15,12 8 0 16,0 0 0-16,-12-8 0 15,12 8 0-15,0 0 0 16,0 0 0-16,-7-13 0 16,7 13 0-16,0 0 0 15,-1-14 0-15,1 14 0 16,1-15 0-16,-1 15 0 15,1-15 0-15,-1 15 0 16,1-17-1-16,1 7 1 0,-2 10 0 16,4-18-1-16,-4 18 1 15,3-18 0-15,-3 6-1 16,0 12 1-16,2-18-1 15,-2 18 1-15,-2-17 0 16,2 17 0-16,-3-15 0 16,3 15 0-16,-2-12 0 15,2 12 0-15,0 0 0 16,-9-14 0-16,9 14 0 15,0 0 1-15,0 0-2 16,-5-11 2-16,5 11-2 16,0 0 1-16,-5-11 0 15,5 11 0-15,-3-11 0 16,3 11 1-16,-2-13-2 15,2 13 1-15,-3-12 0 0,3 12 1 16,0-12-1-16,0 12 0 16,-2-12 0-16,2 12 0 15,-3-9 0-15,3 9 0 16,-3-12 0-16,3 12 1 15,-4-12-1-15,4 12 0 16,-2-14 0-16,2 14 0 16,-3-17 0-16,3 17 0 15,-3-15 0-15,3 15 0 16,-3-15 0-16,3 15 0 15,-4-13 0-15,4 13 0 16,0 0 0-16,-4-11 0 16,4 11 0-16,0 0 0 15,0 0 0-15,-3-15 0 0,3 15 0 16,0-12 0-16,0 12 0 15,1-14 0-15,-1 14 0 16,2-14 1-16,-2 14-1 16,0-11 0-16,0 11 0 15,0 0-1-15,1-13 1 16,-1 13 0-16,0 0 0 15,-1-12 0-15,1 12 0 16,0-11 0-16,0 11 0 16,1-12 0-16,-1 12 0 15,0-13 0-15,0 13 0 16,0-12 0-16,0 12 0 15,-1-11 0-15,1 11 0 0,0 0 0 16,-3-13 0-16,3 13 0 16,0 0 0-16,-2-11 0 15,2 11 0-15,0 0 0 16,-1-15 0-16,1 15 0 15,1-12 0-15,-1 12 0 16,0-17 0-16,0 6 0 16,0 0 0-16,1 0 0 15,-1-1 0-15,1-1 0 16,-1 3 0-16,3-1 0 15,-3 11 0-15,1-17 0 16,-1 17 0-16,1-16 0 16,-1 16 0-16,3-16 0 15,-3 16 0-15,2-18 0 0,-2 8 0 16,1 0 0-16,-1-1 0 15,0 11 0-15,0-20 0 16,0 20 0-16,-1-17 0 16,1 17 0-16,0-13 0 15,0 13 0-15,-3-12 0 16,3 12 0-16,-1-13 0 15,1 13 0-15,0-15 0 16,0 15 0-16,0-18 0 16,0 18 0-16,2-19-1 15,-2 10 1-15,0 9 0 16,2-19 0-16,-2 19 0 15,1-19-1-15,-1 19 3 16,1-17-2-16,-1 17 1 0,0-16-1 16,0 16 2-16,-2-20-2 15,2 20 1-15,-2-18-1 16,1 7 0-16,0-3 0 15,-1 4-1-15,1-5 1 16,-1 2-1-16,1 1 1 16,1-1-1-16,-1 0 1 15,-2 2-1-15,3 11 1 16,-6-23 0-16,6 23 0 15,-5-18 0-15,5 18 0 16,-3-15 0-16,3 15 0 16,-5-13 0-16,5 13 0 15,0-12 0-15,0 12 0 16,0 0 0-16,-1-15 0 15,1 15 0-15,-1-17 0 0,1 17 0 16,-2-20 0-16,-2 6 0 16,3 2 0-16,-3-1 0 15,3 0 0-15,-2 1 0 16,2 0 0-16,1 12 0 15,0-19 0-15,0 19 0 16,2-20-1-16,1 10 1 16,2-4 0-16,1-2 0 15,1-1 0-15,0 0 0 16,1-4 0-16,-2 3 0 15,1-1 0-15,-2 2 0 16,0 2 0-16,-2 2 0 0,-1 3 0 16,-1 0 0-16,-1 10 0 15,-1-16 0-15,1 16 0 16,-3-15 0-16,3 15 0 15,-2-20 0-15,2 10 0 16,1-2 0-16,0-2 0 16,0 0 0-16,2 3 0 15,-1-3 0-15,-1 1-1 16,3 3 2-16,-4 10-2 15,1-17 1-15,-1 17-1 16,0-13 2-16,0 13-2 16,0-15 2-16,0 15-1 15,0-15 0-15,0 15 0 16,0-16 1-16,0 16-1 15,0-20 0-15,0 20 0 0,-2-18 0 16,2 18 0-16,-2-21 0 16,2 21 0-16,-1-20 0 15,1 20 0-15,0-17 0 16,0 17 0-16,-1-15 0 15,1 15 0-15,-2-14 0 16,2 14 0-16,0-12 0 16,0 12 0-16,-1-13 0 15,1 13 0-15,0-15 0 16,0 15 0-16,-3-20 0 15,2 10 0-15,1 0 0 16,0 10 0-16,1-19 0 16,-1 19 0-16,3-18 0 15,-3 18 0-15,1-14 0 0,-1 14 0 16,3-16 0-16,-2 5 0 15,-1 11 0-15,0-17 0 16,0 7 0-16,0 10 0 16,0-18 0-16,0 18 0 15,0-13 0-15,0 13 0 16,-1-12 0-16,1 12 0 15,0-12 0-15,0 12 0 16,0-12 0-16,0 12 0 16,1-14 0-16,-1 14 0 15,-2-14 1-15,2 14-1 16,-2-11 0-16,2 11 0 15,-3-11 0-15,3 11 0 16,-2-11 0-16,2 11 0 16,-1-11 0-16,1 11 0 0,-1-11 0 15,1 11 0-15,-1-13 0 16,1 13 0-16,-3-14 0 15,3 14 0-15,-5-16 0 16,5 16 0-16,-4-15 0 16,4 15 0-16,-5-16 0 15,5 16 0-15,-1-15 0 16,1 15 0-16,-3-14 0 15,3 14 0-15,-1-13 0 16,1 13 0-16,0-15 0 16,0 15 0-16,-3-15 0 15,3 15 0-15,-2-18-1 16,2 8 1-16,0-1 0 15,0-1 0-15,0-1 0 0,0-1 0 16,0 3 1-16,0-1-1 16,1 2 2-16,-1-2-2 15,-1 2 1-15,1 10-1 16,-2-20 1-16,2 20 0 15,-4-17-1-15,4 17 0 16,-3-18 0-16,3 18 0 16,-1-18 0-16,1 18 0 15,2-20 0-15,-2 20 0 16,5-20 0-16,-5 20 0 15,3-20-1-15,-3 20 2 16,2-18-1-16,-2 18 0 16,3-20 0-16,-3 20 0 15,2-20 0-15,-1 8 0 0,-1 0 0 16,1 2-1-16,0-2 1 15,2 1 0-15,-2 0 0 16,-1 0 0-16,1-1 0 16,-1 1 0-16,2-1 0 15,-4 2 0-15,1-2 0 16,1 2 0-16,-1 0 0 15,0-1 0-15,1 0 0 16,-2-1 0-16,1 2 0 16,2-2 0-16,1 2 0 15,-2 10 0-15,0-20 0 16,0 20 0-16,0-18 0 15,0 18 0-15,0-19-1 0,0 19 1 16,-2-19 0-16,2 19 0 16,-1-21 0-16,0 9 0 15,1 1 0-15,0 11 0 16,0-22 0-16,0 22 0 15,0-18 0-15,0 18 0 16,-1-14 0-16,1 14 0 16,-1-13 0-16,1 13 0 15,-2-13 0-15,2 13 0 16,-2-12 0-16,2 12 0 15,-1-18 0-15,1 18 0 16,1-18 0-16,1 8 0 16,-2 10 0-16,3-22 0 15,-3 22 0-15,2-22 1 0,-2 9 0 16,0 0 0-16,-1 1 0 15,-2-2 0-15,2 0 0 16,-1 0 0-16,0-2-1 16,2 0 0-16,-1 1 1 15,1 1-1-15,0 1 0 16,-2 2 0-16,2-2 0 15,0 13 0-15,-2-17 0 16,2 17 0-16,-1-15-1 16,1 15 1-16,-3-14 0 15,3 14 0-15,0-16 0 16,0 16 0-16,-3-19 0 15,2 9 0-15,1-3 0 16,0 2 0-16,1 0 0 16,-1 0 0-16,0 1 0 0,0 10 0 15,-1-21 0-15,1 21 0 16,0-19 0-16,0 19 0 15,0-22 0-15,0 10 0 16,0 0 0-16,0-3 1 16,0 1-2-16,0-2 1 15,0 1 0-15,-1 0 0 16,1 0 0-16,-1 1 0 15,0-1 0-15,1 4 0 16,-1-3 0-16,0 4 0 16,1 10 0-16,-2-20 0 15,2 20 0-15,-1-21 0 16,1 12 0-16,1-1 0 15,1-3 0-15,-2-4 0 0,3 3 1 16,-2-3-1-16,1 0 1 16,-2 0-1-16,2-1 1 15,-5 3-1-15,2 0 1 16,0 1-1-16,-1-1 0 15,1 1 1-15,-2 3-1 16,2-1 0-16,1-1 0 16,0 1 0-16,1-2 0 15,2 1 0-15,-3 0 0 16,1-2 0-16,1 2 1 15,-1-1-1-15,0 0 0 16,-1 4 0-16,0-2 0 16,0 12 0-16,-3-20 0 15,3 20 0-15,-5-17 0 0,5 17 0 16,-3-18 0-16,0 7 0 15,3 1 0-15,0 0 0 16,0 10 0-16,0-21 0 16,0 21 0-16,2-16 0 15,-2 16-1-15,2-18 2 16,-2 18-2-16,2-16 1 15,-2 16 1-15,4-21-1 16,-2 10-1-16,0-2 1 16,2 2 0-16,-1-3 0 15,0 1 0-15,0-1 0 16,1 5 0-16,-4 9 0 15,5-18 0-15,-5 18 0 0,5-12 0 16,-5 12 0-16,0 0 0 16,2-10 0-16,-2 10 0 15,4-12 0-15,-4 12 0 16,6-16 0-16,-6 16 0 15,8-15 0-15,-8 15 0 16,4-13 0-16,-4 13 0 16,0 0 0-16,0 0-1 15,0 0 1-15,0 0 0 16,0 0 0-16,0 0 0 15,0 0-1-15,0 0 1 16,11-2 0-16,-11 2 0 16,0 0 0-16,0 0 0 15,10-7 0-15,-10 7 0 0,0 0 0 16,0 0 0-16,0 0 0 15,0 0 0-15,5 15 0 16,-5-15-1-16,1 15 1 16,-1-15 0-16,1 16 0 15,-1-16 0-15,2 18 0 16,-2-18 0-16,6 13 0 15,-6-13 0-15,6 18 0 16,-4-8 0-16,2 2 0 16,-1 4 0-16,-2 1-1 15,2 5 1-15,-2 3 0 16,0 1 1-16,1 1-1 15,1 1 0-15,0-3 0 16,2 1 0-16,1-3-1 16,2-2 1-16,1-5 0 0,1-2 0 15,3 1 0-15,-1-4 0 16,3 1 0-16,1-2 0 15,1 0 1-15,0 0-1 16,-2 0 0-16,1-1 0 16,0 2 0-16,-1 0 0 15,-1 0 0-15,0-2 0 16,-1 1 0-16,1 1-1 15,-1-2 1-15,4-1 0 16,-2-2 0-16,1-2 0 16,-1-1 0-16,0-1 0 15,2-2 0-15,-1 0 0 16,-4-1 0-16,0 0 0 15,-12 1 0-15,17-5 0 0,-17 5 0 16,0 0 0-16,7-16 0 16,-7 16 0-16,-4-22 1 15,-2 10-1-15,-5-3 0 16,-1 0 0-16,-2-1 1 15,-4 0-1-15,-1 3 0 16,-3 1 0-16,0 2-1 16,-3 0 1-16,-1 8 0 15,1 1 0-15,0 4 0 16,2 4 0-16,1 5-1 15,2 5 2-15,0 6-2 16,2 5 1-16,3 3 0 16,1 3-1-16,3 0 1 15,4 0-1-15,4-5 1 0,4 0-2 16,7-7 2-16,3-4 0 15,6-8 0-15,7-5 0 16,4-5 0-16,2-2 0 16,2-5 0-16,1-4 0 15,-3-6 1-15,1 1-1 16,-6-6 1-16,-3 3-1 15,-4-3 0-15,-6 2 1 16,-6 2-1-16,-4 3 1 16,-2 15-1-16,-12-17 0 15,0 15 0-15,-6 6 0 16,1 3 1-16,-3 7-1 15,-2 4 0-15,0 9-1 16,-2 4 1-16,1 9-1 16,-4 6 1-16,2 6-1 0,-1 5 1 15,0-2-1-15,4-2 1 16,3-3 0-16,6-9 0 15,5-6 0-15,8-10-1 16,6-9 2-16,8-8-2 16,6-7 1-16,3-6 1 15,2-6-1-15,4-6 0 16,-1-3 0-16,-3-3 0 15,1-3 0-15,-4-4 1 16,-8-1-1-16,-1 0 0 16,-8 2 0-16,-5 2 1 15,-4 4-1-15,-8 2 0 0,-4 5 0 16,-4 8-1-16,-5 6 1 15,-1 6 0-15,-3 7 0 16,0 6 0-16,0 4 0 16,4 5 0-16,2 4 0 15,3 2 0-15,5 2 0 16,3 3 0-16,2 2 1 15,4-3-2-15,3 1 2 16,5-3-2-16,-2-6 2 16,6-6-2-16,3-6 1 15,-9-16 0-15,19 4 0 16,-6-16 0-16,-1-5 0 15,2-10 0-15,0-3 0 16,-3-4 0-16,0-2 0 16,-3 0 0-16,-1 3 0 0,-4 0 0 15,-3 5 0-15,-4 2 0 16,-1 7 0-16,-5 4 0 15,-3 4 0-15,-1 7 0 16,-1 5 0-16,0 9 0 16,-2 5 0-16,-1 7 0 15,3 6 0-15,-1 6 0 16,4 4 0-16,2 3 0 15,4-3 0-15,3 0 0 16,6-3 0-16,5-5 0 16,5-3-1-16,6-11 1 15,3-4 0-15,2-8-1 16,5-4 1-16,-1-5 1 15,1-5-1-15,-6-2 1 0,-2-7-1 16,-4 4 1-16,-8-3-1 16,-4 3 0-16,-6 0 0 15,-10 3 0-15,-3 3 0 16,-3 5 0-16,-2 4 0 15,-3 6-1-15,0 6 1 16,5 8 0-16,-3 6 0 16,6 6-1-16,2 6 0 15,6 3 0-15,5 4 0 16,2 0 0-16,4 3 0 15,3-2 0-15,2-2 0 16,3-1 1-16,1-2 0 16,0-4 0-16,2-3 0 15,-1-5 0-15,1-8 1 0,-2-6-1 16,-1-9 0-16,0-8 0 15,-3-9 0-15,-1-8 0 16,-8-4 0-16,1-4 0 16,-6 2 0-16,-5 0 0 15,-4 6 0-15,-2 6 0 16,-1 9-1-16,-3 8 1 15,1 9 0-15,0 9 0 16,0 6 0-16,0 6 0 16,7 4 0-16,-2 7 0 15,5 0 1-15,1 1-2 16,5 1 1-16,1-5-1 15,4-5 0-15,5-5 1 16,5-6-1-16,3-9 0 16,7-7 0-16,3-8 1 0,4-10 1 15,0-6-1-15,0-5 1 16,-3-3 0-16,-1 2 0 15,-6-3 0-15,-9 1 0 16,-7 4-1-16,-6 4 0 16,-9 5 0-16,-5 3 0 15,-7 6 0-15,-4 4 0 16,-3 6 0-16,2 8-1 15,-2 6 1-15,3 3-1 16,1 6 0-16,10 4 0 16,2 1 1-16,7 2-1 15,7 0 1-15,3-1-1 16,8-5 1-16,3 1 0 0,4-3 0 15,6-1 0-15,0-6 0 16,2-4 0-16,-2-3 0 16,0-7 0-16,1-7 0 15,-3-9 0-15,-3-7 0 16,-4-11 0-16,-6-2 0 15,-4-3 0-15,-3-1 0 16,-6 1 0-16,-6 3 0 16,-4 8 0-16,-6 10 0 15,-5 8 1-15,-3 10-1 16,0 11 0-16,-3 6 0 15,1 9 1-15,0 7-1 16,1 8 0-16,6 5 0 16,2-2 1-16,5 1-2 0,6-5 2 15,5-5-2-15,7-3 1 16,10-8 0-16,3-11-1 15,12-9 1-15,6-9-1 16,5-10 1-16,3-7 0 16,3-9 0-16,-2-5 1 15,-4-7-1-15,-2-2 1 16,-10-3-1-16,-8 0 0 15,-11 4 0-15,-8 4 0 16,-13 6 0-16,-6 8 0 16,-10 11 1-16,-6 11-1 15,-5 13 0-15,0 10 0 16,-2 11 0-16,1 11 0 15,6 7 1-15,7 6-2 0,10 1 2 16,6 2-2-16,11-3 2 16,10-4-2-16,9-8 2 15,11-9-2-15,4-9 1 16,8-9 0-16,0-11-1 15,2-7 1-15,-2-7 0 16,0-5 0-16,-9-5-1 16,-7-6 1-16,-6-5 0 15,-9-3 0-15,-9-2 0 16,-8 3 0-16,-6-1 0 15,-9 8 0-15,-7 8 1 16,-3 10-1-16,-4 11 0 16,-1 12 0-16,0 11 1 15,2 7-1-15,1 7 0 16,7 7 1-16,9 0-2 0,5 1 1 15,4-2 0-15,10-4 0 16,7-7 0-16,7-3-1 16,7-10 2-16,7-10-2 15,4-8 1-15,5-12-1 16,-1-7 1-16,4-10 1 15,-3-11-2-15,-2-8 1 16,-5-4 0-16,-11 1 0 16,-8-2 0-16,-8 5 1 15,-8 3-1-15,-9 7-1 16,-12 13 2-16,-4 9-1 15,-6 13 0-15,-3 10 1 0,-3 12 0 16,4 7-1-16,1 10 1 16,4 5-1-16,12 6 0 15,6-1 0-15,11-7 0 16,5-1-1-16,13-8 1 15,9-11 0-15,9-5-1 16,7-11 1-16,3-7-1 16,5-7 1-16,0-7-1 15,1-4 1-15,-5-5-1 16,-4-2 1-16,-8-3 1 15,-10-1-1-15,-12 0 0 16,-11 2 0-16,-8 3 0 16,-12 4 0-16,-8 9 0 15,-9 6 0-15,-2 10 0 16,-3 6 1-16,3 10-1 15,2 2 1-15,4 9-1 0,11 1 1 16,5 3-1-16,9 0 1 16,11-4-1-16,10-2-1 15,8-7 0-15,8-3 0 16,6-8 1-16,3-5-1 15,2-8 1-15,3-7-1 16,-1-5 0-16,-3-4 1 16,-3-6 0-16,-5 2 1 15,-6-3-1-15,-4-1 0 16,-10-2 0-16,-7 3 0 15,-7-1 1-15,-8 4-1 16,-3 4 0-16,-8 5 0 16,0 3 0-16,-6 10 0 0,-1 6 0 15,2 6 0-15,-1 7 0 16,3 5 1-16,0 5-1 15,10-2 0-15,2 6 1 16,10-8 0-16,8-3-2 16,6-5 2-16,11-10-1 15,3-7 0-15,10-8-1 16,4-10 1-16,5-6-1 15,2-4 1-15,1-3 0 16,-1-4-1-16,-6 2 1 16,-4 1-1-16,-10 2 1 15,-7 6 0-15,-13 2 0 16,-4 10-1-16,-19-8 2 15,-3 10-1-15,-6 6 0 0,-7 6 1 16,-1 9-1-16,-2 6 1 16,4 7-2-16,2 5 2 15,4 8-1-15,5-1 1 16,11 2-1-16,8-5 1 15,8-7-1-15,11-11 0 16,10-11 0-16,11-7 0 16,8-15 0-16,8-6 0 15,2-9 0-15,3-4 0 16,-3-4 0-16,-5-2 0 15,-8 1 0-15,-8 2 0 16,-11 2 0-16,-11 4 0 16,-11 2 0-16,-9 2 0 15,-8 4-1-15,-5 5 1 16,-9 7 0-16,0 4 1 0,-5 7-1 15,1 8 0-15,-1 9 0 16,4 4 1-16,3 11-1 16,7 5 0-16,5 5 0 15,9 0 1-15,12 1-1 16,-4-52 1-16,9 47-1 15,-9-47 0-15,0 0 1 16,67 68-1-16,-16-54 0 16,4-15 0-16,6-15 0 15,3-9-1-15,1-11 0 16,-3-7 0-16,-14-4-1 15,-12 9 1-15,-10 3 0 16,-8 5 0-16,-12 9 0 16,-11 7 1-16,-10 7 1 0,-9 7 0 15,-4 4 0-15,-6 6 0 16,-3 10 0-16,-1 5 0 15,-2 4 0-15,3 6 0 16,7 0-1-16,5 3 0 16,11-2 0-16,14-36 0 15,0 0 0-15,12 64 0 16,13-52 0-16,19-1-1 15,4-16 0-15,20-4 0 16,-1-14 1-16,14-3-1 16,-6-8 0-16,-3 4 0 15,-7 0 0-15,-10 5 1 16,-12-3 0-16,-14 6 0 15,-15 5 0-15,-15 0 0 0,-16 3 0 16,-11 3 0-16,-9 3 0 16,-8 6 0-16,-3 3 0 15,-3 9 0-15,1 8-1 16,2 10 2-16,5 5 0 15,5 5 0-15,5 6 0 16,33-44 0-16,0 0 0 16,-25 65-1-16,25-65 0 15,0 0 0-15,5 63-1 16,-5-63 0-16,0 0 0 15,80 35 0-15,-16-30 0 16,10-15 1-16,6-9 0 16,0-9 0-16,-8-7 1 0,-6 0-2 15,-22 3 1-15,-19 9 0 16,-14-5 1-16,-11 11-2 15,-14 1 2-15,-10 4-2 16,-9 2 1-16,-8 5 0 16,-4 5 0-16,-3 8 0 15,-1 6 0-15,3 7 0 16,3 5 0-16,6 7 0 15,37-33 0-15,0 0 0 16,-34 54 0-16,34-54 0 16,0 0 0-16,6 48 0 15,6-25 0-15,33-9 0 16,8-19 0-16,16-11 0 15,2-10 1-15,12-9-2 0,-2-9 0 16,-5-4 0-16,-20-2 1 16,-10 2-1-16,-9 1 0 15,-9 5 0-15,-12 3 0 16,-10 4 1-16,-7 5 0 15,-12 11 0-15,-3 3 1 16,-7 8 0-16,-4 10-1 16,-3 11 1-16,1 6 0 15,-3 7 0-15,1 5-1 16,5 2 1-16,3 6-1 15,3 1 1-15,8-1-1 16,8-6 0-16,11-5 0 16,7-9 0-16,8-8 0 15,12-8-1-15,7-12 1 16,6-11-1-16,8-6 0 0,3-8 0 15,1-6 1-15,-2-1-1 16,-3-8 0-16,-8 4 0 16,-7 1 1-16,-11 2 0 15,-10 0 0-15,-9 6-1 16,-13 6 1-16,-10 6 0 15,-5 8 0-15,-5 7 0 16,-5 9 0-16,-4 8 0 16,0 9 0-16,0 12 0 15,4 8 0-15,2 8 1 16,2 3-1-16,7 2 1 15,4 1-1-15,8-3 1 16,8-5-1-16,11-11 1 16,8-13-1-16,9-13 0 0,8-10 0 15,6-13 0-15,7-16 0 16,-1-9 0-16,-1-13 0 15,-3 1-1-15,-7-5 1 16,-8 3-1-16,-9 3 1 16,-10 4 0-16,-7 6 0 15,-9 7 0-15,-5 6 0 16,-8 7 0-16,-5 3 1 15,-3 10-1-15,-7 3 0 16,-2 10 0-16,0 8 1 16,-1 6-2-16,3 6 1 15,-1 5-1-15,6 2 1 16,4 6 0-16,7-1-1 0,7-4 1 15,6-3 0-15,9-1 1 16,4-9-1-16,10-5 0 16,6-8 0-16,4-10 0 15,6-10 0-15,0-11 0 16,0-5 0-16,-4-14-1 15,-2-4 2-15,-5-6-1 16,-10-8 0-16,-8 3 0 16,-10-7 1-16,-8 1-1 15,-10 0 0-15,-9 9 0 16,-4 8 0-16,-4 8 0 15,-5 11 0-15,1 14-1 16,2 19 1-16,-2 16 0 16,7 14 0-16,2 10 0 0,4 8 0 15,4 2 0 1,7 2 0-16,9-1 0 0,4-9-1 15,10-9 2-15,9-14-1 16,8-12-1-16,7-13 1 16,5-14 1-16,8-15-1 15,0-17 0-15,1-11 0 16,-3-12 0-16,-4-3 0 15,-5-2 1-15,-10-3-1 16,-7-2 1-16,-12 6-1 16,-6 6 1-16,-11 12-1 15,-6 7 1-15,-5 8-1 16,-1 13 0-16,-5 12 0 15,0 12 0-15,2 14 0 0,-2 17 0 16,8 11-1-16,-3 9 0 16,7 9 1-16,1 4-1 15,6 0 1-15,6-4-1 16,6-6 1-16,9-13-1 15,7-14 1-15,9-18 0 16,9-17 0-16,10-15 1 16,2-19-1-16,6-12 1 15,-3-13 0-15,-2-4 0 16,-8-5-1-16,-4 1 1 15,-13 5-1-15,-14 8 0 16,-14 10 1-16,-10 10-2 16,-12 16 2-16,-3 12-2 15,-9 15 1-15,-1 14 0 16,1 14 0-16,-1 11 0 0,6 11 0 15,6 4 0-15,8 4-1 16,6 0 2-16,7 1-2 16,9-3 1-16,7-7 0 15,10-5 0-15,4-13 0 16,7-5 0-16,3-12 0 15,3-11 0-15,-1-9 0 16,1-17 0-16,-3-12 0 16,-2-10 0-16,-3-7 1 15,-6-11-1-15,-3-1 0 16,-5 2 0-16,-5 0 0 15,-2 11 0-15,-6 9 0 16,-4 12 2-16,-4 19-2 16,-6 15 0-16,-2 17 0 0,-3 16 0 15,-6 13 0-15,3 13 0 16,1 10-1-16,1 10 0 15,3 6 0-15,5 3 1 16,7 1 0-16,6-3-1 16,10-8 1-16,8-6-1 15,5-15 1-15,6-18-1 16,4-18 1-16,3-19 1 15,2-18-1-15,-3-20 0 16,-4-18 1-16,-6-9 0 16,-4-6-1-16,-8-3 1 15,-7 4-1-15,-9 3 1 16,-5 8-1-16,-8 10 0 15,-4 14 1-15,-3 13-2 16,-2 10 1-16,-4 17 0 0,1 11 0 16,0 17 0-16,-1 16-1 15,0 13 1-15,5 10-1 16,1 11 0-16,2 4 1 15,5 0 0-15,5-4-1 16,4-7 1-16,8-17 0 16,11-12 0-16,5-25 0 15,7-23 0-15,7-28 0 16,4-25 1-16,2-25 0 15,1-20 0-15,-1-17-1 16,-8-13 1-16,-8-4 0 16,-9 0-1-16,-13 4 0 15,-13 10 1-15,-15 9-1 16,-10 19 0-16,-8 18 0 0,-6 23 1 15,-3 23-1-15,-1 23 0 16,6 26 0-16,2 21 0 16,11 18 0-16,7 13-2 15,6 7 2-15,9 2-1 16,10-4 0-16,11-8 0 15,10-14 1-15,9-15-1 16,9-19 1-16,9-20 0 16,5-19 0-16,3-26 0 15,-1-13 1-15,-3-16-1 16,-7-12 1-16,-9-8 0 15,-6-3-1-15,-14-8 1 16,-12 4 0-16,-10 2 0 0,-11 2-1 16,-4 8 0-16,-5 10 1 15,-4 12 0-15,1 14-1 16,0 19 1-16,3 22-1 15,3 22 0-15,5 23 0 16,1 15 0-16,4 15-1 16,4 9 0-16,8 2 0 15,6-3 0-15,5-7 0 16,12-14 1-16,8-14 0 15,9-20 1-15,8-21-1 16,9-21 0-16,2-18 0 16,0-18 0-16,0-12 1 15,-8-11-1-15,-4-6 1 16,-13-3 0-16,-12 0 0 0,-12 4 0 15,-14 2 0-15,-9 12 0 16,-14 8 0-16,-4 13 0 16,-4 16-1-16,-2 14 0 15,0 22 0-15,3 16 0 16,4 24-1-16,8 11 1 15,9 12-1-15,3 4 0 16,7 7 0-16,9-6-1 16,5-4 2-16,8-11-2 15,6-14 2-15,9-12-2 16,2-17 2-16,5-16 0 15,5-16 0-15,-2-18 0 16,1-14 1-16,-2-14 0 16,-3-13 0-16,-10-7 1 0,-3-9-1 15,-12-2 0-15,-9-1 0 16,-8 3 1-16,-8 7-1 15,-3 12-1-15,-7 18 1 16,-2 13-1-16,1 23 0 16,-2 21 1-16,-2 25-1 15,7 17-1-15,-2 21 0 16,2 12 0-16,4 7 0 15,6 4 1-15,6-4-1 16,5-7 0-16,11-11 1 16,6-12 0-16,6-17 0 15,12-19 0-15,2-18 0 16,8-19 1-16,-2-19-1 15,3-17 0-15,-4-12 0 16,-3-17 0-16,-6-10 1 0,-8-3 0 16,-14-3 0-16,-9 2-1 15,-11 7 1-15,-12 8-1 16,-10 16 1-16,-7 17 0 15,-8 18-1-15,-4 23-1 16,1 22 1-16,-1 21 0 16,6 15 0-16,7 15 0 15,9 11-1-15,10 0 0 16,10-1 0-16,12-6 0 15,10-11 0-15,14-15 0 16,11-13 0-16,13-18 0 16,7-24 2-16,4-17 0 0,3-19-1 15,-2-12 1-15,-8-15 0 16,-8-6 0-16,-13-5 0 15,-12-6-1-15,-18 7 0 16,-14 2 1-16,-11 7-1 16,-10 10 0-16,-10 11 1 15,-2 11-1-15,-5 15 0 16,1 17 1-16,2 17-1 15,3 16 0-15,7 18 0 16,5 9-1-16,8 8 1 16,8 3-1-16,10 0 1 15,10-4-1-15,10-10 2 16,13-8-2-16,8-14 1 15,10-14 0-15,9-12 0 16,-1-10 0-16,3-17 1 0,-3-6-1 16,-4-10 0-16,-11-6 1 15,-9-4-1-15,-13-1 1 16,-15-3-1-16,-12 4 0 15,-13 6 0-15,-11 4 0 16,-9 7 0-16,-7 13 0 16,-9 12 0-16,3 11 0 15,-1 19 0-15,3 13 0 16,3 17 0-16,9 8 0 15,7 8 0-15,13 2 0 16,9-2 0-16,12 0 0 16,11-12-1-16,14-11 1 15,14-14 0-15,15-14-1 16,9-14 1-16,7-12 0 0,5-13 1 15,-3-11-1-15,-2-7 0 16,-6-1 0-16,-15 0 1 16,-14 5-1-16,-14 7 0 15,-16 6 0-15,-13 10 0 16,-18 9 0-16,-13 11 0 15,-7 9 0-15,-11 8 0 16,-1 11 0-16,-1 7 0 16,0 7 0-16,5 7 0 15,6 5 0-15,8 4-1 16,12-3 1-16,10-3 0 15,11-6-1-15,8-10 1 16,9-8-1-16,12-13 1 16,9-14 0-16,9-16 0 0,7-11 0 15,3-12 1-15,1-7-1 16,-5-9 0-16,-5-2 1 15,-13 3-1-15,-15 1 0 16,-17 9 1-16,-19 9-2 16,-16 10 1-16,-19 12 0 15,-8 16 0-15,-13 19 0 16,-6 15 0-16,-3 13 0 15,-1 12 0-15,4 8 0 16,6 5 0-16,15-1-1 16,11-7 1-16,13-9 0 15,20-12-1-15,19-14 1 16,18-14-1-16,17-16 1 15,14-16 0-15,13-12 0 16,8-11 0-16,3-8 1 0,2-6-1 16,-7-1 1-16,-7 1-1 15,-19 5 1-15,-14 9-1 16,-18 7 0-16,-22 13 0 15,-19 12 0-15,-22 9-1 16,-18 9 1-16,-14 11 0 16,-5 7 0-16,-6 8 0 15,2 5 0-15,5 5 0 16,7 0-1-16,16 0 1 15,13-2-1-15,16-5 1 16,14-5-1-16,14-9 1 16,12-5-1-16,15-12 0 15,13-11 1-15,8-14 0 16,10-8 1-16,6-14-1 0,6-9 1 15,0-6-1-15,-5-1 1 16,-7-2-1-16,-12 5 1 16,-16 11-1-16,-16 12-1 15,-19 13 1-15,-24 18 0 16,-16 19 0-16,-17 11 0 15,-15 17-1-15,-8 9 0 16,-2 7 1-16,4 1 0 16,7-4 0-16,14-8-1 15,15-12 1-15,18-13-1 16,23-20 1-16,19-9-1 15,23-23 1-15,18-11 0 16,12-11 0-16,12-5 0 16,2-7 0-16,4 2 1 0,-6 0-1 15,-6 5 0-15,-12 4 0 16,-12 6 1-16,-16 8-1 15,-13 9 0-15,-17 8 1 16,-13 12-1-16,-14 8 0 16,-15 13 0-16,-8 11 0 15,-6 9 0-15,-2 7 1 16,5 5-1-16,3-1-1 15,13-5 1-15,14-8 0 16,16-8-2-16,15-15 2 16,20-12 0-16,13-13 0 15,15-14 0-15,12-9 0 16,6-9 0-16,4-5 0 0,2-2 1 15,-4 2-1-15,-7 2 0 16,-16 9 0-16,-9 6 0 16,-17 10 1-16,-16 22-1 15,0 0 0-15,-25 9 0 16,-8 17 1-16,-14 10-1 15,-5 8 0-15,-6 10 0 16,-5 6 0-16,-1 4-1 16,3 2 1-16,2 0 0 15,10-5 0-15,11-8-1 16,10-7 1-16,17-10 0 15,11-13 0-15,15-11-1 16,14-14 1-16,17-12 0 16,12-10 0-16,11-7 0 0,6-11 0 15,4-4 0-15,0-1 1 16,-6 3 0-16,-9 5-1 15,-18 11 1-15,-17 11-1 16,-29 17 1-16,-6 18-1 16,-29 19-1-16,-26 19 1 15,-15 12 0-15,-16 17-1 16,-4 8 1-16,-6 8-1 15,3 0-1-15,8-4 1 16,14-10 0-16,22-16 1 16,19-18-2-16,26-19 2 15,21-25-2-15,25-28 3 16,22-21-1-16,22-23 1 15,14-14 0-15,9-9 0 16,1-5 0-16,-2 3 0 0,-7 9 0 16,-17 13-1-16,-21 17 0 15,-23 24 1-15,-34 25-1 16,-2 14 0-16,-34 24 0 15,-19 21 0-15,-16 11-1 16,-14 13 0-16,-6 7 1 16,-2 2-1-16,2-2 0 15,6-2 0-15,12-12 0 16,14-10 0-16,17-11 0 15,23-17 1-15,19-14 0 16,21-21-1-16,24-21 1 16,23-23 1-16,20-20 0 15,19-20 0-15,14-17 0 16,7-12 0-16,8-4-1 0,-2 7 2 15,-14 8-1-15,-17 12-1 16,-21 22 1-16,-28 20 0 16,-22 23-1-16,-32 22 0 15,-28 29 0-15,-24 13 0 16,-15 22 0-16,-16 15 0 15,-9 12-1-15,-9 10 0 16,-4 5 0-16,4 2 0 16,7-4 0-16,12-9 1 15,14-15-1-15,16-20 0 16,23-19 0-16,26-25 1 15,25-24 0-15,30-28 0 16,19-24 0-16,21-21 1 0,19-16 0 16,15-14 0-16,7-8 0 15,5 1 0-15,-7 2 0 16,-9 11 0-16,-17 17 1 15,-21 19-2-15,-27 27 1 16,-35 30-1-16,-27 27 0 16,-32 26 0-16,-34 31 1 15,-22 22-2-15,-21 19 0 16,-16 18 0-16,-10 7 0 15,-11 6-1-15,1 0 1 16,9-4 0-16,14-16-1 16,23-16 2-16,18-23-2 15,30-26 1-15,31-30 1 16,40-35 0-16,35-31 0 0,33-38 1 15,26-23-1-15,24-24 2 16,22-18-1-16,12-13 1 16,5-1-1-16,-10 9 0 15,-16 15 0-15,-21 23 0 16,-25 22 1-16,-31 29-2 15,-34 30 0-15,-35 26 0 16,-33 47 1-16,-30 22-2 16,-28 21 1-16,-21 20-1 15,-18 20 0-15,-11 15 0 16,-10 9 0-16,0 2-1 15,0-7 1-15,18-12-1 16,18-18 1-16,26-22 1 16,26-28-1-16,30-31 0 15,33-38 1-15,39-25 0 0,28-33 1 16,24-30-1-16,20-22 1 15,16-17 0-15,15-12 1 16,1-1-1-16,-8 5 1 16,-14 16 0-16,-21 20-1 15,-20 28 0-15,-28 33 0 16,-30 33-1-16,-36 32 0 15,-36 34-1-15,-25 31 0 16,-22 21 0-16,-18 19 0 16,-16 13 0-16,-11 9-1 15,-2 1 1-15,5-1-1 16,13-10 2-16,14-15-1 15,22-22 1-15,22-22 0 16,31-29 0-16,27-29 0 0,31-37 0 16,29-32-1-16,31-33 1 15,21-27 0-15,22-25 0 16,19-19 1-16,13-11 0 15,5-7 0-15,-1 12 0 16,-15 15 1-16,-18 20-1 16,-22 29 2-16,-27 31-3 15,-37 36 1-15,-36 35-1 16,-30 35 1-16,-36 33-2 15,-30 24 0-15,-17 23-1 16,-17 17 0-16,-15 17 1 16,-6 4-1-16,-2 5 2 15,8-10-1-15,16-15 1 16,25-19-1-16,19-31 2 0,34-31-2 15,32-41 1-15,40-41 0 16,36-44 0-16,30-39 0 16,28-31 0-16,28-23 1 15,18-19 0-15,8-6 0 16,1 6 0-16,-12 13 0 15,-17 21-1-15,-24 32 3 16,-32 32-3-16,-38 33 0 16,-38 41 0-16,-38 37 0 15,-34 36 0-15,-31 26 0 16,-24 29-2-16,-21 16 0 15,-7 17 1-15,-3 11 1 16,0 0 0-16,10-8-2 16,13-16 2-16,24-21-1 15,29-25 1-15,26-28 0 0,27-34 0 16,15-40-1-16,42-25 1 15,16-38 0-15,24-31-1 16,19-25 2-16,16-23-1 16,7-9 1-16,4-7-1 15,1 7 2-15,-5 17-2 16,-22 22 1-16,-20 33 0 15,-29 36 0-15,-35 40-1 16,-31 37 0-16,-40 40-1 16,-34 36 0-16,-26 30 0 15,-21 28 0-15,-19 22 1 16,-10 17-1-16,-5 4 1 15,2 0-1-15,19-9 2 16,20-23-1-16,26-33 1 0,28-36-2 16,36-52 2-16,37-58-1 15,36-41 0-15,39-57 0 16,34-53-1-16,29-35 1 15,32-28-1-15,11-13 2 16,10 3-1-16,-4 13 1 16,-16 30-1-16,-24 35 2 15,-37 43-1-15,-36 50 0 16,-51 47-1-16,-39 45 0 15,-43 40 0-15,-36 33-1 16,-27 27 0-16,-20 21-1 16,-11 12 2-16,-6 5-1 15,4-7 1-15,9-13-1 0,20-20 2 16,26-21-3-16,25-30 3 15,31-29-1-15,26-35-1 16,38-39 2-16,30-31-1 16,26-35 0-16,24-28-1 15,24-25 2-15,18-19-2 16,9-16 2-16,3 0-1 15,-4 11 0-15,-14 18 0 16,-18 29 2-16,-24 34-2 16,-36 36 0-16,-38 43 0 15,-31 43 0-15,-41 37 0 16,-32 39 1-16,-30 31-2 15,-20 26 0-15,-14 22 1 16,-9 15 0-16,-6-2 0 0,9-10 0 16,15-20 0-16,23-23 0 15,30-37 0-15,29-41 0 16,33-42 0-16,36-50 0 15,38-50 0-15,29-46-1 16,31-39 1-16,27-34 0 16,23-19-1-16,9-10 1 15,4 4-1-15,-3 18 2 16,-19 30-2-16,-24 39 1 15,-32 49-1-15,-39 47 1 16,-41 42-1-16,-41 46 2 16,-36 38-1-16,-36 33-1 15,-24 30 1-15,-16 24-1 16,-14 13 2-16,0 0 0 0,-1-9 0 15,12-16-2-15,23-25 2 16,25-32-1-16,29-35 1 16,34-41 0-16,30-45-1 15,33-44 0-15,35-41-1 16,26-37 2-16,25-31-2 15,18-14 2-15,7-14-1 16,-3 7-1-16,-7 16 1 16,-14 23-1-16,-24 38 1 15,-26 42-1-15,-34 38 1 16,-31 37 0-16,-33 35-1 15,-26 32 2-15,-29 23-1 16,-14 22 0-16,-14 17 1 16,-8 6 0-16,2 4-1 15,0-8 0-15,12-13 0 0,17-20 2 16,27-20-2-16,22-34 1 15,26-27-2-15,13-37 1 16,46-23-1-16,13-39 1 16,28-38-1-16,17-21 1 15,13-25-1-15,7-8 1 16,0 0-1-16,-3 8 0 15,-15 23 1-15,-20 25 0 16,-27 40-1-16,-31 37 0 16,-28 47 1-16,-34 35-1 15,-32 39 2-15,-25 27-1 16,-16 22 0-16,-14 16 1 15,-5 4 0-15,1-3 1 0,6-17 0 16,16-21 0-16,27-27-2 16,25-27 2-16,25-34 0 15,26-40-2-15,34-21-1 16,19-41-2-16,28-25 3 15,21-17-2-15,13-18 2 16,2-3-2-16,1 3 1 16,-7 17-1-16,-16 17 2 15,-20 31 0-15,-26 27 0 16,-28 32 0-16,-27 30 0 15,-22 23 0-15,-25 17 0 16,-17 17 1-16,-13 13-1 16,-5 4 2-16,-2 7-3 15,2-13 3-15,6-7-1 0,14-14 0 16,21-15 0-16,17-23 0 15,21-25-2-15,22-27 1 16,21-28 0-16,21-20-2 16,17-17 1-16,13-10 0 15,4-6 0-15,1 6 0 16,-4 9 1-16,-8 17-1 15,-17 17 0-15,-17 23 1 16,-21 20 0-16,-17 17 0 16,-16 19 0-16,-15 7 0 15,-13 12 1-15,-8 3 0 16,-10 6-1-16,-1 2 2 15,2 1-2-15,5-8 0 16,6-7 0-16,10-8 1 0,18-12-1 16,14-12 0-16,19-21 1 15,20-23-2-15,8-18 0 16,13-18 0-16,12-15 1 15,4-5-1-15,1-7 0 16,-3 8 0-16,-8 8 1 16,-12 17 0-16,-16 16-1 15,-13 25 1-15,-23 13 1 16,-5 28-1-16,-20 12 0 15,-13 9 0-15,-9 11 1 16,-4 2 0-16,0 3-1 16,3-7 1-16,9-3 0 15,6-14-1-15,14-12 0 16,15-16 1-16,16-20-1 0,15-20-1 15,14-19 0-15,13-14 0 16,9-9 1-16,2-2-1 16,-4 5 0-16,-7 11 1 15,-11 17-1-15,-20 20 2 16,-16 29-1-16,-21 19 0 15,-18 20 0-15,-17 9 2 16,-10 13-2-16,-6-2 1 16,-1-2-1-16,5-12 1 15,13-17-3-15,10-25-5 16,27-7-6-16,-1-31-6 15,29-6-1-15,-11-32-3 16,27 5-4-16,-18-27-4 16,10 11-3-16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6.0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11529 15543 19 0,'0'0'30'0,"-9"-16"2"16,9 16 0-16,0 0-26 0,-9-14-3 15,9 14 1-15,0 0-3 16,-6-11 1-16,6 11-1 16,-8-11 1-16,8 11 0 15,-6-12 1-15,1 1-1 16,5 11 1-16,-4-18 0 15,4 18 0-15,0-22 0 16,4 9-2-16,-1-2 1 16,1 1 0-16,0-2-1 15,2 1 0-15,-2-1 0 16,4 0 1-16,-3 0-1 15,0 1 1-15,-5 1-1 16,2 4 1-16,-3-1 1 16,1 11-1-16,0 0-1 15,0 0 1-15,-13-2-1 0,13 2 0 16,-13 22 0-16,5-6 0 15,2 5-1-15,-1 4 1 16,1 4 0-16,0 7-1 16,-2 5 1-16,2 7-1 15,-3 3 1-15,-1 7-1 16,0 0 1-16,1-3-1 15,0-8 1-15,5-7-1 16,-2-12 1-16,6-10-1 16,0-18 1-16,10-14-1 15,4-16 0-15,0-7 0 16,3-9 0-16,0-7 1 15,0-3-1-15,-2-1 0 16,0 1 0-16,-5 7 1 0,-6 3-1 16,-3 8 1-16,-1 7-1 15,-4 4 0-15,-2 7 1 16,-1 4-1-16,0 4 0 15,2-1 0-15,2 3 0 16,3-4 0-16,1 0 0 16,6-2 0-16,0 0 0 15,1-1 0-15,1 1 0 16,0 1 0-16,0 3 1 15,-1 0-1-15,-8 12 0 16,8-17 0-16,-8 17 0 16,2-16 0-16,-2 16 0 15,-4-21 0-15,-1 9 1 16,4 0-1-16,-3-4 0 0,3-1 0 15,-1 1 0-15,2-2 0 16,3 0 0-16,-3 2 0 16,2 1 0-16,-1 0 0 15,-1 3 0-15,0-2 1 16,-3 3-1-16,0 1 0 15,3 10 0-15,-6-18 0 16,6 18 0-16,-8-19 0 16,5 9 0-16,1-2 0 15,2 0 1-15,0-1 0 16,4-2-1-16,-3 1 2 15,1-2-2-15,2 0 1 16,1 0-1-16,-3 2 2 16,-1-2-2-16,0 1 0 15,0 0 0-15,-2-1 0 0,-1-1 1 16,0 1-1-16,-1-1 0 15,-1 1 0-15,2-1 0 16,0 0 0-16,1 4 0 16,0-1 0-16,1 1 0 15,0 1 0-15,0 0 0 16,0-1 0-16,-1 3 0 15,1-3 0-15,-3 0 0 16,3 13 0-16,-2-18 1 16,2 18-1-16,-2-12 0 15,2 12 0-15,0 0 0 16,-12 7 0-16,12-7 0 15,-8 14 0-15,3-3 0 0,1 0 0 16,-1 1 0-16,0 0 0 16,4 3 0-16,-2 1 0 15,3 3 0-15,0 0 0 16,-1 6 0-16,1 1 1 15,-4 3-2-15,1 3 1 16,-3 3 0-16,1-1-1 16,-2 2 1-16,-1-3-1 15,4-1 0-15,-1-3 0 16,0-4 1-16,6-4 0 15,3-2-1-15,2-5 2 16,2-1-2-16,0 0 1 16,-1-1 1-16,1 4-1 15,-2 1 0-15,-5 6 0 0,-1 2 0 16,-1 2 0-16,-2 4 0 15,-2 0 0-15,0 1 0 16,-1-1 0-16,2-2 0 16,0-5 0-16,3-1 0 15,2-2 1-15,1-2-1 16,3-1 0-16,1-3 0 15,1 2 0-15,0 1 0 16,0 0 0-16,0 3 0 16,-3 3 0-16,0 1 0 15,-3 1 0-15,-1-1 0 16,0 2 0-16,-5-4 1 15,3 1-2-15,0-2 2 16,-1-3-1-16,3-1 0 0,2-1 0 16,0 0 0-16,2-1 0 15,1 2 0-15,1-1 0 16,0 0 1-16,1 3-1 15,-3 0 0-15,1 0 0 16,-3 1 0-16,1 0 0 16,-2 0 0-16,0 0 0 15,-1-1 0-15,0 0 0 16,-1 0 0-16,1-2 0 15,0-1 0-15,0-1 0 16,0 0 0-16,0-1 0 16,2-2 0-16,-1 0 0 15,-1 2 0-15,3 0 0 0,-2 0 0 16,0 5 0-1,-1 2 0-15,0 1 1 0,0 2-1 16,-1-2 1-16,0 1-1 16,-1-2-1-16,1-3 1 15,-1-2 0-15,0-5-1 16,0-3 0-16,2-9 2 15,-2 20-3-15,2-20 3 16,2 18-1-16,0-6 0 16,-2 4 1-16,1-1-1 15,-2 5 0-15,-1 1 0 16,-1-1 0-16,-1 2 0 15,0 1 0-15,-2-2 0 16,4-1 0-16,-2-2 0 0,2 2 1 16,0-3-1-1,4 1 0-15,-1 3-1 0,1-4 1 16,1 3 0-16,-1 0 0 15,0 2 0-15,-2-4 0 16,3 2 0-16,-3-2 0 16,0 2 1-16,1-3-1 15,0 1 0-15,-1 0 0 16,2-1 0-16,1 0 0 15,0-1 0-15,-1 5 0 16,1-2 0-16,-2-2 0 16,1 0 0-16,-2-1-1 15,0 1 1-15,-3-4 0 16,0 1 0-16,3-14 0 15,-7 19 0-15,7-19 0 0,-5 17 0 16,5-17 0-16,-5 18 0 16,5-18 0-16,-1 18 0 15,1-8 0-15,0 2 0 16,0-2 0-16,1 0 0 15,-1 1 1-15,0 0-1 16,2 0 1-16,-2-11-1 16,0 22 1-16,-2-12-2 15,2 2 2-15,-1-2-1 16,1-10-1-16,-7 17 2 15,7-17-1-15,-5 11 0 16,5-11 0-16,0 0 0 16,0 0 0-16,-9-17-1 15,8 4 1-15,0-2 0 0,0-3-1 16,-3-2 1-16,4-1-1 15,-2 1 1-15,-1-1-1 16,3 3 1-16,0 1 0 16,-1-6 0-16,2 8 1 15,-1-7-1-15,0 2 0 16,2-3 0-16,1 0 0 15,-3 0 0-15,0-2 0 16,1 4 0-16,-3-3 0 16,1 4 0-16,0 3 0 15,-3 3 0-15,1 2 0 16,0 1 0-16,3 11 0 15,-3-14 0-15,3 14 0 16,0-15 1-16,0 15-2 0,2-20 2 16,0 8-1-16,1-8 0 15,0 0-1-15,1-3 1 16,-2 0 0-16,0-2 0 15,0 2 0-15,-1 1 0 16,-1 0 0-16,0 5 0 16,-1 1 0-16,-2 3 0 15,2 0 0-15,-1 3 1 16,-1-1-2-16,1 1 1 15,0 0 1-15,2-3-1 16,0 0-1-16,0-4 1 16,0 2 0-16,2 0-1 15,-1-1 1-15,2 0 0 16,-2 2 1-16,0 1-1 15,-1 13 1-15,1-15 0 0,-1 15 0 16,0-12-1-16,0 12 2 16,0 0-2-16,-1-12 0 15,1 12 0-15,0-10 0 16,0 10 0-16,3-15 0 15,-1 3 0-15,-2 12-1 16,2-23 1-16,-2 23-1 16,1-19 1-16,-1 8-1 15,-2 1 1-15,2 10-1 16,-3-15 1-16,3 15 0 15,-3-15 1-15,1 3-1 16,2 12 0-16,-2-17 0 16,1 7 0-16,2-2 0 15,-1-1 0-15,0 1 0 0,4-3 0 16,-4 2 0-16,1 3 0 15,-1-1 0-15,1 0 0 16,-1 11 1-16,1-20-1 16,-1 20 0-16,0-21 0 15,0 10 0-15,-1-3 0 16,0-3 0-16,1-1 0 15,0 0 0-15,0 1 0 16,0-2 0-16,1 3 0 16,0 2 0-16,1 2 0 15,0 0 0-15,0 0 0 16,2 1 0-16,-2-1 0 15,0-1 0-15,2-4-1 0,-2-2-1 16,2-1 0-16,-1-4-4 16,5 4-4-16,-10-14-4 15,15 19-6-15,-13-24-1 16,13 19-5-16,-13-22-6 15,14 10-4-15,-9-9 1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59.84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13934 11838 11 0,'0'0'12'15,"0"0"-1"-15,0 0 1 16,0 0-2-16,0 0 0 0,0 0-2 15,-10-7-1-15,10 7 0 16,0 0-3-16,0 0-1 16,0 0-1-16,-5 13 1 15,5-13-1-15,0 0 0 16,0 0 1-16,0 0-1 15,0 0 0-15,0 0 1 16,-10-15-1-16,10 15 0 16,0 0 0-16,1-13 0 15,-1 13-1-15,0 0 1 16,0 0 0-16,0 0-1 15,-11 0 1-15,11 0 0 16,0 0-1-16,-10 11 1 16,10-11 0-16,0 0 0 0,-13 4 0 15,13-4 0-15,0 0 0 16,0 0-1-16,0 0 0 15,-10 3 0-15,10-3-1 16,0 0 1-16,0 0-1 16,-13 7 0-16,13-7 1 15,0 0-1-15,-10 5 0 16,10-5 1-16,-11 1-1 15,11-1 1-15,0 0 0 16,-14-3 0-16,14 3-1 16,0 0 1-16,-14-5 0 15,14 5 0-15,0 0 0 16,-11 2 0-16,11-2-1 15,0 0 1-15,-13 5-1 16,13-5 1-16,0 0-1 0,-13 7 0 16,13-7 1-16,0 0-1 15,-10 0 0-15,10 0 0 16,0 0 1-16,0 0-1 15,0 0 1-15,-11-3-1 16,11 3 1-16,0 0-1 16,0 0 1-16,-13 7-1 15,13-7 1-15,0 0-1 16,-15 11 0-16,15-11 0 15,0 0 1-15,-13 7-1 16,13-7 0-16,0 0 0 16,0 0 0-16,0 0 0 15,-11-1 2-15,11 1-2 16,0 0 0-16,-10 7 0 0,10-7 0 15,-12 9 0-15,12-9 0 16,-12 9 0-16,12-9 1 16,-15 8-1-16,15-8 0 15,-12 6 0-15,12-6 0 16,0 0 0-16,-13 1 0 15,13-1 1-15,0 0-1 16,0 0 0-16,0 0 0 16,-10 0 0-16,10 0 1 15,0 0-1-15,-13 11 0 16,13-11 0-16,-10 12 0 15,10-12 1-15,-13 12-1 16,13-12 0-16,0 0 0 16,-12 10 1-16,12-10-1 15,0 0 0-15,0 0 0 0,0 0 0 16,-11-4 1-16,11 4-1 15,0 0 0-15,0 0 0 16,-14 5 1-16,14-5-1 16,-11 7 0-16,11-7 1 15,-9 7-1-15,9-7 0 16,0 0 1-16,-13 5-1 15,13-5 1-15,0 0-1 16,0 0 0-16,0 0 1 16,-10-4-1-16,10 4 0 15,0 0 1-15,0 0-1 16,-13 3 0-16,13-3 1 15,0 0-1-15,-15 8 0 16,15-8 1-16,0 0-1 0,-11 4 0 16,11-4 1-16,0 0-1 15,-12 2 0-15,12-2 0 16,0 0 1-16,0 0-1 15,0 0 0-15,0 0 0 16,-10-7 1-16,10 7-1 16,0 0 0-16,0 0 0 15,-14 4 1-15,14-4-1 16,0 0 0-16,-12 3 0 15,12-3 0-15,0 0 0 16,0 0 1-16,-13-6-1 16,13 6 0-16,0 0 0 15,-4-12 0-15,4 12 0 0,0 0 0 16,0 0 0-16,-11-7 0 15,11 7 1-15,0 0-1 16,-16 6 0-16,16-6 0 16,-12 7 0-16,12-7 0 15,-10 5 1-15,10-5-1 16,0 0 0-16,-13 2 0 15,13-2 0-15,0 0 0 16,0 0 0-16,-4-10 0 16,4 10 1-16,0 0-1 15,0 0 0-15,0 0 0 16,-13-4 0-16,13 4 0 15,0 0 0-15,-15 9 0 16,15-9 0-16,-13 8 0 0,13-8 0 16,-16 7 1-16,16-7-1 15,-9 4 0-15,9-4 0 16,0 0 0-16,-12-4 0 15,12 4 0-15,0 0 0 16,0 0 0-16,-14-3 0 16,14 3 1-16,-10 6-1 15,10-6 0-15,-21 15 0 16,9-7 1-16,0 2-1 15,0-3 0-15,0 0 0 16,2-2 1-16,-2-2-1 16,12-3 0-16,-12 0 1 15,12 0-1-15,0 0 0 16,-10-7 1-16,10 7-1 0,0 0 0 15,0 0 0-15,0 0 0 16,-10-2 0-16,10 2 1 16,0 0-1-16,-10-4 0 15,10 4 0-15,0 0 0 16,0 0 0-16,-12-14 0 15,12 14 0-15,0 0 0 16,-2-11 0-16,2 11 0 16,0 0 0-16,0 0 0 15,0 0 0-15,0 0 1 16,0 0-1-16,-14-1 0 15,14 1 0-15,0 0 0 16,-12 2 0-16,12-2 0 0,0 0 0 16,-13-1 0-1,13 1 0-15,0 0 1 0,-10-4-1 16,10 4-1-16,0 0 1 15,-10-2 0-15,10 2 0 16,-11 2 0-16,11-2 0 16,-16 10 1-16,5-3-1 15,0 1 0-15,-2-1 0 16,0 0 0-16,1-3 0 15,0 2 0-15,3-4 1 16,9-2-1-16,-18-2 0 16,18 2 0-16,-12-7 0 15,12 7 0-15,-13-8 0 16,13 8 1-16,-12-7-1 0,12 7 0 15,-15-2 0 1,15 2 0-16,-17 3 0 0,6-1 0 16,11-2 0-16,-18 6 0 15,18-6 0-15,-16 3 0 16,16-3 0-16,-13-3 0 15,13 3 0-15,0 0 0 16,0 0 0-16,-10-11 0 16,10 11 1-16,0 0-1 15,0 0 0-15,-13-7 0 16,13 7 0-16,0 0 0 15,-12-4 0-15,12 4 0 16,-10-5 0-16,10 5 0 16,-12-6 0-16,12 6 0 15,-10-7 0-15,10 7 0 0,0 0 1 16,-14-8-1-16,14 8 0 15,0 0 0-15,0 0 0 16,-11-4 0-16,11 4 0 16,0 0 0-16,-10-1 0 15,10 1 0-15,-12-2 0 16,12 2 0-16,-12 0 0 15,12 0 0-15,-16 2 0 16,16-2 0-16,-16 4 0 16,16-4 0-16,-13 5 0 15,13-5 0-15,-14 8 0 16,14-8 0-16,-15 12 0 15,15-12 0-15,-20 12 0 16,20-12 0-16,-22 9 0 0,11-5 0 16,-2 0 0-16,1-2 0 15,0-1 0-15,2 0 0 16,10-1 0-16,-19 0 0 15,19 0 0-15,-13-1 0 16,13 1 0-16,0 0 0 16,-14-3 0-16,14 3 0 15,0 0 0-15,0 0 0 16,-11-5 0-16,11 5 0 15,0 0 0-15,0 0-1 16,0 0 1-16,0 0 0 16,-10-11 0-16,10 11 0 15,0 0 0-15,0 0 0 16,0 0 0-16,-11-10 1 0,11 10-1 15,0 0 0-15,0 0 0 16,-11-2 0-16,11 2 0 16,0 0 0-16,-11-1 0 15,11 1 0-15,0 0 0 16,0 0 0-16,-14-3 0 15,14 3 0-15,0 0 0 16,0 0 0-16,-11-4 0 16,11 4 0-16,-11 2 0 15,11-2 0-15,-13 5 0 16,13-5 0-16,-18 3 0 15,8 1 0-15,-1-1 0 16,0 2 0-16,-1 0 0 16,-1 0 0-16,-1 1 0 15,3-1 0-15,-1-1 0 0,2 0 0 16,10-4 0-16,-16 2 0 15,16-2 0-15,-10-2 0 16,10 2 0-16,0 0 0 16,-11-11 0-16,11 11 0 15,0 0 0-15,-7-11 0 16,7 11 0-16,0 0 0 15,0 0 0-15,-12-12 0 16,12 12 0-16,0 0 0 16,0 0 0-16,0 0 0 15,-11-9 0-15,11 9 0 16,0 0 0-16,0 0 0 15,0 0 0-15,-11-9 0 16,11 9 0-16,0 0 0 0,-11-8 0 16,11 8 0-16,-11-7 0 15,11 7 0-15,-10-6 0 16,10 6 0-16,-13-4 0 15,13 4 0-15,-11-4 1 16,11 4-2-16,-14-3 2 16,14 3-2-16,-21 1 2 15,9 0-1-15,-3 2 0 16,1 2 0-16,0 0 0 15,-3-1 0-15,1 2 0 16,-3 1 0-16,4-1 1 16,0-2-1-16,2 0 0 15,-1 0 0-15,4-1 0 0,10-3 0 16,-17 1 0-16,17-1 0 15,-12-5 0-15,12 5 0 16,0 0 0-16,0 0 0 16,-12-14 0-16,12 14 0 15,0 0 0-15,-5-10 0 16,5 10 1-16,0 0-1 15,0 0 0-15,0 0 0 16,-10-10 0-16,10 10 0 16,0 0 0-16,0 0 0 15,0 0 0-15,-11-10 0 16,11 10 0-16,0 0 0 15,-12-9-1-15,12 9 1 16,0 0 0-16,-15-8 0 0,15 8 0 16,-15-7 0-16,15 7 0 15,-15-4 0-15,15 4 0 16,-16-4 0-16,16 4 0 15,-12-2 0-15,12 2 0 16,-12-4 0-16,12 4 0 16,0 0 0-16,-12-1 0 15,12 1 0-15,0 0 0 16,-12-2 0-16,12 2 0 15,0 0 0-15,-10-1 0 16,10 1 0-16,0 0 0 16,-12-3 0-16,12 3 0 15,0 0 0-15,-14-2 0 16,14 2 0-16,0 0 0 0,-11-2 0 15,11 2 0-15,0 0 0 16,-12-2 0-16,12 2 0 16,0 0 0-16,-12-3 0 15,12 3 0-15,-11-2-1 16,11 2 1-16,0 0 0 15,-14-1 0-15,14 1 1 16,0 0-2-16,0 0 2 16,-10-1-1-16,10 1 0 15,0 0 0-15,0 0 0 16,0 0 0-16,-11-5 0 15,11 5 0-15,0 0 0 16,0 0 0-16,0 0 0 16,-10-5 0-16,10 5 0 15,0 0 0-15,0 0-1 0,-13-5 1 16,13 5 1-16,0 0-1 15,0 0 0-15,-11-6 0 16,11 6 0-16,0 0 0 16,0 0 0-16,0 0-1 15,-11-7 1-15,11 7 0 16,0 0 0-16,0 0 0 15,0 0 0-15,0 0 0 16,0 0 0-16,-11-10 0 16,11 10 0-16,0 0 0 15,0 0 0-15,0 0 0 16,0 0 0-16,0 0 0 15,0 0 0-15,-11-10 0 0,11 10 0 16,0 0 0-16,0 0 0 16,-2-10 0-16,2 10 0 15,0 0 0-15,0 0 0 16,0 0 0-16,0 0 0 15,0 0 0-15,0 0 0 16,0 0 0-16,0 0-1 16,0 0 1-16,0 0 0 15,-6-10 0-15,6 10 0 16,0 0 0-16,0 0 0 15,0 0 0-15,1-12 0 16,-1 12 0-16,0 0 0 16,1-13 0-16,-1 13 0 15,3-12 0-15,-3 12 0 0,2-14 0 16,-2 14 0-16,2-15 0 15,-2 15 0-15,3-13 0 16,-3 13 0-16,1-15 0 16,-1 15 2-16,3-18-2 15,-3 18 3-15,3-19-3 16,-3 19 2-16,3-18-2 15,-3 18 2-15,0-16-2 16,0 16 0-16,1-14-1 16,-1 14 0-16,3-12 1 15,-3 12-1-15,1-10 0 16,-1 10 0-16,2-14 1 15,-2 14-1-15,7-16 1 16,-6 6 0-16,3-1 0 0,1-1 0 16,-3 0 0-16,1 2 0 15,-3 10 0-15,2-19 0 16,-2 19 0-16,0-14 0 15,0 14 0-15,-1-12 0 16,1 12 0-16,-1-11 0 16,1 11 0-16,1-16 0 15,-1 16 0-15,1-21 0 16,3 6 0-16,-3 0 0 15,0 2 0-15,1-2 0 16,0 1 1-16,-1 0-1 16,-2 1 0-16,-1-1 0 15,0 5 0-15,2 9 0 16,-8-19 1-16,5 7-1 15,3 12 0-15,-10-18 0 0,7 7 0 16,-1 0 0-16,3 0 0 16,-2-1 0-16,3-2 0 15,0-1-1-15,-1 1 2 16,-1-1-1-16,0 0 0 15,2 0 0-15,-1 3 0 16,-3 1 0-16,4 2 0 16,-1-3 0-16,-2 2 1 15,2-1-1-15,1 11 0 16,-4-20-1-16,4 9 1 15,-1 2 0-15,1-1 0 16,-2-2 0-16,2 12 1 16,0-20-1-16,3 10 0 15,-3 0 1-15,1-1 0 0,0 1 0 16,2-2 0-16,-2 2 1 15,1 0-2-15,-2 10 2 16,1-19-2-16,1 9 1 16,-2-1-1-16,0 0 1 15,0-2-1-15,2 1 0 16,0-2 0-16,1 0 0 15,-1-1 0-15,0 1 0 16,2 1 1-16,-2 1-1 16,-2 0 0-16,2 2 0 15,-4-1 1-15,2 0-1 16,-1-1 0-16,-3 1 0 15,2 0 1-15,-1 0-1 16,-1-2 0-16,4-1 0 0,-1 1 0 16,2-1 0-16,-1-2 0 15,5-2 0-15,-4 1 0 16,2 1 0-16,-2-3 0 15,3 0 0-15,-2 3 0 16,1-1 0-16,-1 4 1 16,-1-4-2-16,1 4 2 15,0-3-1-15,-1-1 0 16,2 1-1-16,-1-1 2 15,1-4-2-15,0 4 1 16,1-4 0-16,-2 4 1 16,2-2-1-16,-3 4 1 15,1 0-1-15,-1 0 1 16,-1 4-1-16,0-2 2 15,0 0-3-15,0 1 1 0,-1-1 1 16,-2-1-1-16,3 2 0 16,-2-1 0-16,2-2 0 15,0 1 0-15,0 3 0 16,2-2 0-16,-1 2 0 15,-1 1 0-15,0 10 0 16,2-18 0-16,-2 18 0 16,1-18 0-16,-1 7 0 15,0-1 0-15,3 2 0 16,-1-3 0-16,-2-2 0 15,2 1 0-15,0 1 0 16,0-1 0-16,-1 1 0 0,1 0 0 16,-2 2 0-16,1 0 0 15,-1 0 0-15,-1 1 0 16,1-1 0-16,0-3 0 15,-1 3 0-15,0-2 0 16,-2-1 0-16,2 0 1 16,0 2-1-16,0-2 0 15,0 2 0-15,1 1 0 16,0-1-1-16,0 12 1 15,0-19 0-15,0 8 0 16,0 11 0-16,0-19 0 16,-2 7 0-16,-2 2 0 15,4 10 0-15,-9-15-1 16,9 15-3-16,-13-11-6 15,0-1-8-15,13 12-14 0,-7-11-6 16,7 11 0-16,0-27-3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12.02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11549 10035 3 0,'0'0'14'0,"-7"10"1"16,7-10-3-16,-8 15-2 16,-3-15 2-16,11 0 2 15,-18 5 1-15,18-5 0 16,-14-8 1-16,14 8-2 15,-5-23-4-15,10 8-3 16,-3-10-2-16,8 2-2 16,-3-9 2-16,5 2-2 15,-4-5 0-15,3 0-1 16,-5-2 0-16,-1 3 0 15,-5-1 0-15,0 2-1 0,-2 3 1 16,-2 3-1-16,-3 1 0 16,3 2 1-16,-1 0-1 15,4 2-1-15,-1-2 1 16,4 2-1-16,-2-2 1 15,1 2-1-15,1-4 1 16,1 6-1-16,-3-1 0 16,0 1 1-16,-2 1 0 15,1 0-1-15,-3 2 1 16,3 1 0-16,0-2 0 15,0 0-1-15,2-1 1 16,1 1 0-16,3-3 0 16,1-2-1-16,1-1 1 15,-1 1-1-15,1-1 1 0,0-1-1 16,-2 0 0-16,0 3 1 15,-4 1-1-15,-1 3 0 16,0 1 0-16,-4 2 0 16,2 1 0-16,0 2 1 15,-1 1-1-15,1 0 0 16,1 1 0-16,2-3 1 15,0 0-1-15,0-1 0 16,3-4-1-16,-1-1 2 16,1-2-2-16,0 0 1 15,0 1-1-15,-2 0 1 16,-1 1-1-16,-1 2 2 15,-1 4-1-15,0 2 0 16,-2 1 0-16,3 10 1 0,-6-19-1 16,6 19 0-16,-6-17 0 15,5 5 0-15,-3 2 1 16,4-2-1-16,-2 0 0 15,2-1 0-15,-1 0 0 16,0 2 0-16,0-3 0 16,-2 2 1-16,2 2-1 15,0 0 0-15,-3-1 0 16,4 11 0-16,-4-19 0 15,4 19 0-15,-5-19 0 16,2 8 0-16,2 0 1 16,-3-1-1-16,3-1 0 15,-1-2 0-15,-1 1 0 0,3-1 0 16,0-2 0-1,-2 2 0-15,2 0 0 0,2 1 0 16,-2 0 1-16,1 0-1 16,-1 3 0-16,0-1 0 15,2 1 0-15,-2-1 0 16,-2 2 0-16,1-2 0 15,-1 1 1-15,2-3-1 16,-1 1 0-16,1-1 0 16,-1 1 0-16,2-1 0 15,1-2 0-15,2 3 0 16,-2-4 0-16,1 4 0 15,2-1 0-15,-3 0 1 16,1 0 0-16,-2 2 0 0,-1-3 0 16,-1 2 0-1,-2 3 0-15,2-4 0 0,0 1 0 16,-1 0 0-16,2-1-1 15,-1-3 1-15,1 2-1 16,0 0 0-16,1-1 0 16,0 0 0-16,1 1 0 15,-1 1 0-15,1 0 0 16,1 1 0-16,-2-4 1 15,-1 5-1-15,-1-2 0 16,0-2 0-16,0 0 0 16,-2-2 0-16,0 2 0 15,-1-2 1-15,1-2-1 16,1 2 0-16,2-2 0 15,0 2 0-15,0-2 0 0,2 2 0 16,-2 0 0-16,3 1 0 16,-1 0 1-16,1 1-2 15,-2-1 2-15,-1 2-1 16,0-1 0-16,0 0 0 15,-1 2 1-15,-1-3-1 16,1 2 0-16,1 0 0 16,0-1 0-16,0 2 0 15,0-2 1-15,1 1-2 16,3-1 2-16,-1-2 1 15,-1 2-2-15,1-2 2 16,1-1-2-16,-3 1 2 16,-1 1-2-16,-1-5 3 15,-3 4-3-15,2 0 0 0,-2 0 1 16,1-1-1-16,-1 2 0 15,0 1 0-15,2-2 0 16,1 3 0-16,-2 0 0 16,3-1 0-16,0 1 0 15,0-2 1-15,3-2-1 16,-3 1 0-16,1-2 0 15,-1 0 0-15,1-1 0 16,-1 0 0-16,0 2 0 16,0-2 0-16,-1 4 0 15,0-1 0-15,1-1 0 16,-2 1 0-16,4 1 0 15,0-1 0-15,0-1-1 16,2 0 1-16,2-3 0 0,-2 0-2 16,1-1 2-16,-1 1-2 15,0 0 2-15,-1 0-2 16,0 2 2-16,-3 1-1 15,0 1 1-15,-1 2 0 16,-1 0 1-16,1 1-1 16,-1 0 0-16,1 1 0 15,1-2 0-15,0 2 0 16,0 2 0-16,0-5 0 15,0 2 0-15,0 0 0 16,0-1 0-16,0 0 0 16,2-2 0-16,-2 0 1 15,1 0-1-15,0 1 0 16,-1-2 0-16,-1 1 0 15,1-1 0-15,0 2 0 0,-2-3 0 16,0 2 0-16,-1 1 0 16,2-3 0-16,0 3 0 15,0-2 1-15,3 3-1 16,-2-2 0-16,2 2-3 15,1-2 5-15,-1 3-5 16,-1 0 4-16,2-1-3 16,-3 1 3-16,2 3-3 15,-2-1 3-15,-2 0-1 16,0 0 0-16,2 2 0 15,0 1 1-15,-2-4-1 16,2 2-3-16,0-3 3 16,0 0-2-16,2 1 2 15,0 1-3-15,-1-2 3 0,1 0-2 16,-2 3 2-16,1-4 0 15,-1 4 0-15,-2 3 0 16,0-2 1-16,-2-1-1 16,2 2 0-16,2 10 0 15,-8-20 0-15,8 20 0 16,-8-20 0-16,8 20 0 15,-5-17 1-15,5 17-1 16,-4-22 0-16,4 22 0 16,-2-19 0-16,2 8 0 15,-2-1 0-15,-1 0 0 16,0 1 0-16,-2-3 1 15,-2 2-1-15,2 2 0 0,-5-4 0 16,1 1 0-16,2-1 0 16,-2 1 0-16,2 0 1 15,0-3-1-15,0 1 0 16,1 1 0-16,2 0 0 15,0 0 0-15,2 2 0 16,-1-3 0-16,3 1 0 16,0 0 0-16,4 2 0 15,-2-4 0-15,1 4 0 16,1-3 0-16,-1 0-1 15,0 2 1-15,0-1-2 16,0 3 3-16,0-1-3 16,1 2 3-16,-1-2-3 15,-3 12 2-15,12-21 0 0,-5 10 0 16,0-1 0-16,-7 12-1 15,15-17 1-15,-15 17-1 16,10-12 1-16,-10 12 0 16,0 0 0-16,6-10 0 15,-6 10 0-15,0 0 0 16,0 0 0-16,0 0 0 15,0 0 0-15,0 0 0 16,0 0 0-16,0 0 0 16,0 0 0-16,0 0 0 15,0 0 0-15,0 0 0 16,0 0 0-16,0 0 0 15,0 0-1-15,0 0 1 16,0 0 0-16,0 0 0 16,0 0 0-16,0 0 0 0,0 0 0 15,0 0 0-15,0 0 0 16,0 0-1-16,7 10 2 15,-7-10-2-15,0 0 1 16,9 14 0-16,-9-14 0 16,0 0 0-16,12 12 0 15,-12-12 0-15,11 7 0 16,-11-7 0-16,13 4 0 15,-13-4 0-15,16 5 0 16,-16-5 1-16,14 6-1 16,-14-6 1-16,15 7-1 15,-15-7 1-15,12 8-1 16,-12-8 0-16,10 8 0 15,-10-8-1-15,0 0 1 0,11 10-1 16,-11-10 1-16,0 0-1 16,14 9 1-16,-14-9 0 15,0 0-1-15,14 8 1 16,-14-8 0-16,0 0 0 15,15 7 2-15,-15-7-2 16,0 0 2-16,13 6-2 16,-13-6 2-16,0 0-2 15,10 5 2-15,-10-5-2 16,0 0 0-16,0 0 0 15,10 5 1-15,-10-5-1 16,0 0 0-16,0 0 0 16,0 0 0-16,12 3-1 0,-12-3 1 15,0 0 0-15,0 0 0 16,11 1 0-16,-11-1 0 15,0 0 0-15,0 0 0 16,14-2 0-16,-14 2 0 16,0 0 0-16,0 0 0 15,11 0 0-15,-11 0 0 16,0 0 0-16,10 0 0 15,-10 0 0-15,0 0-2 16,15 0 3-16,-15 0-1 16,12-2 0-16,-12 2 0 15,12-2 0-15,-12 2 1 16,14-2-1-16,-14 2 2 15,11-1-2-15,-11 1 0 0,10 1 0 16,-10-1 0 0,0 0 0-16,14 2 0 0,-14-2 1 15,0 0-1-15,13 4 0 16,-13-4-1-16,0 0 1 15,14 1 0-15,-14-1 0 16,0 0 0-16,14 2 0 16,-14-2 0-16,0 0 0 15,11 4 0-15,-11-4 0 16,0 0 0-16,12 3 0 15,-12-3 0-15,0 0 0 16,11 3 0-16,-11-3 1 16,11 2-1-16,-11-2 0 15,10 2 0-15,-10-2 0 0,13 1 0 16,-13-1 0-16,14 1 0 15,-14-1 0-15,15 1 0 16,-15-1 0-16,15 0 0 16,-15 0 1-16,14 3-2 15,-14-3 1-15,10 2 0 16,-10-2 1-16,11 2-1 15,-11-2-1-15,0 0 1 16,13 3 1-16,-13-3-2 16,0 0 2-16,12 1-2 15,-12-1 1-15,11 1 0 16,-11-1 0-16,10 0 0 15,-10 0 0-15,0 0 0 16,12 1 0-16,-12-1 0 16,0 0 0-16,0 0 0 0,11 1 0 15,-11-1 0-15,0 0 0 16,0 0 0-16,13 3 0 15,-13-3 0-15,0 0 0 16,0 0 0-16,13 4 0 16,-13-4 0-16,0 0 0 15,11 2 0-15,-11-2 0 16,0 0 0-16,17 4 0 15,-17-4 0-15,10 1 0 16,-10-1 0-16,0 0 0 16,14 1 0-16,-14-1 0 15,0 0 0-15,14 1-1 16,-14-1 1-16,0 0 0 15,14 3 0-15,-14-3 0 0,0 0 0 16,12 1 0-16,-12-1 1 16,0 0-1-16,11-1 0 15,-11 1 0-15,0 0 0 16,0 0 0-16,0 0 0 15,0 0 0-15,0 0 0 16,10 0-1-16,-10 0 1 16,0 0 0-16,15 2 0 15,-15-2 0-15,17 1 0 16,-17-1 0-16,19 2 0 15,-19-2 0-15,20 4 0 16,-20-4 0-16,19 5 0 16,-19-5 0-16,16 4 0 15,-16-4 0-15,16 6 0 0,-16-6 0 16,15 5 0-16,-15-5 0 15,14 4 0-15,-14-4 0 16,15 5 0-16,-15-5 0 16,14 2 0-16,-14-2 0 15,13 2 0-15,-13-2 0 16,11 2 0-16,-11-2 0 15,12 0 0-15,-12 0 0 16,10-3 0-16,-10 3 0 16,0 0 0-16,14-1 0 15,-14 1 0-15,0 0 0 16,13-1 0-16,-13 1 0 15,0 0 0-15,11 1 0 16,-11-1 0-16,0 0 0 16,13 1 0-16,-13-1 0 0,0 0 0 15,16 1 0-15,-16-1 0 16,11 2 1-16,-11-2-1 15,13 3 0-15,-13-3 0 16,13 2 0-16,-13-2 1 16,14 3-1-16,-14-3 0 15,14 1 0-15,-14-1 0 16,14 0 0-16,-14 0 0 15,11 1 0-15,-11-1 1 16,13 0-1-16,-13 0 0 16,11-1 0-16,-11 1 0 15,13 0 0-15,-13 0 0 0,12-3 0 16,-12 3 0-1,12-1 0-15,-12 1 0 0,13-2 0 16,-13 2-1-16,15-3 1 16,-15 3 0-16,15-3 0 15,-15 3 0-15,18-3 0 16,-18 3 0-16,18-4 0 15,-18 4 0-15,16-4 0 16,-16 4 0-16,18-3 0 16,-18 3 0-16,16-1 0 15,-16 1 0-15,13-2 0 16,-13 2 0-16,18-4 0 15,-18 4 0-15,15-4 0 16,-15 4 0-16,13-2 0 16,-13 2 0-16,14-3 0 0,-14 3 0 15,11-2 0-15,-11 2 0 16,14-4 0-16,-14 4 0 15,14-2 0-15,-14 2 0 16,14-2-1-16,-14 2 1 16,16-2 0-16,-16 2 0 15,17-2 0-15,-17 2 0 16,14 0 0-16,-14 0 0 15,15 0 0-15,-15 0 0 16,15 0 0-16,-15 0 0 16,18-2 0-16,-18 2 0 15,14-2 0-15,-14 2 0 16,15-4 0-16,-15 4 0 15,13-3 0-15,-13 3 0 0,15-2 0 16,-15 2 0-16,10-3 0 16,-10 3-1-16,13-2 1 15,-13 2 0-15,11-1 1 16,-11 1-1-16,11-1 0 15,-11 1 0-15,11-3 0 16,-11 3 0-16,0 0 0 16,14-5 0-16,-14 5 0 15,12-3 0-15,-12 3 0 16,13-3-1-16,-13 3 1 15,13-5 0-15,-13 5 0 16,16-2 0-16,-16 2 0 16,16-5 0-16,-16 5 0 0,17-6 0 15,-5 4 0-15,-1-1 1 16,1-1-1-16,-1 2-2 15,1 0 3-15,0 1-1 16,-1-2 0-16,1 2-1 16,-12 1 1-16,17-3-2 15,-17 3 2-15,20-7 0 16,-20 7 1-16,18-8-3 15,-18 8 2-15,18-8 1 16,-18 8-1-16,18-10 0 16,-18 10 2-16,17-5-2 15,-17 5 0-15,15-3 0 16,-15 3 1-16,16-2-1 15,-16 2 0-15,16-4 0 0,-16 4-1 16,17-2 1-16,-17 2-1 16,19-4 1-16,-19 4-1 15,18-6 1-15,-18 6-1 16,19-4 1-16,-19 4 0 15,17-2 0-15,-17 2 0 16,14-1 0-16,-14 1 0 16,14 1 0-16,-14-1 0 15,12 1 0-15,-12-1 0 16,10 2 0-16,-10-2 0 15,12 3 0-15,-12-3 0 16,14 2 0-16,-14-2 1 16,14 0-1-16,-14 0 0 15,13 0 0-15,-13 0 0 0,13 0 0 16,-13 0 0-16,12 0 0 15,-12 0-1-15,13 0 1 16,-13 0 0-16,15 0 0 16,-15 0 0-16,19-1 0 15,-19 1 0-15,22-2 0 16,-11 0 0-16,-11 2 0 15,18-4 0-15,-18 4 0 16,15-7 0-16,-15 7 0 16,14-10 0-16,-14 10 0 15,14-10 0-15,-14 10 0 16,11-9 0-16,-11 9 0 15,0 0 0-15,13-8 0 16,-13 8 0-16,0 0 0 16,11-5 0-16,-11 5 0 0,0 0 0 15,13-5 0-15,-13 5 0 16,0 0 0-16,0 0 0 15,9-4 0-15,-9 4 0 16,0 0 0-16,0 0 0 16,14-4 0-16,-14 4 0 15,0 0 0-15,14-6 0 16,-14 6 0-16,0 0 0 15,10-4 0-15,-10 4-1 16,0 0 0-16,0 0 0 16,0 0 0-16,-10 17 0 15,10-17 0-15,-14 11 0 16,14-11 0-16,-13 13 1 15,13-13 0-15,0 0-1 0,0 0 1 16,-10 4 0-16,10-4 0 16,0 0 0-16,0 0 0 15,3-10 0-15,-3 10-1 16,0 0 1-16,0 0-1 15,0 0 1-15,0 0-1 16,0 0 0-16,0 0 0 16,0 0 1-16,0 0-1 15,0 0 0-15,0 0 1 16,0 0 0-16,0 0 0 15,0 0 0-15,0 0 1 16,0 0-1-16,0 0 0 16,0 0 0-16,0 0 1 15,0 0-1-15,0 0 0 16,0 0 1-16,0 0-1 0,-3 14 1 15,3-14-1-15,-5 16 0 16,5-16 1-16,-5 20-1 16,4-10 2-16,-2 1-2 15,0 2 2-15,1-1-2 16,1 0 2-16,1 3-2 15,-1-1 1-15,-2 0 0 16,3 0-1-16,-1 1 0 16,1 0 0-16,-2-2 0 15,1-1 0-15,0 2 0 16,-2 0 0-16,2 1 0 15,-1-2 0-15,1 2 0 16,-2-2 1-16,1 1-1 16,1 1 0-16,-1-3 0 0,2 0 0 15,0 0 0-15,0 1 0 16,2-2 0-16,-2 0 0 15,1 0 0-15,-1 2 0 16,1-1 0-16,-1 0-1 16,-2 3 2-16,2 0-2 15,-1-1 1-15,-2 2 0 16,2 1 0-16,0 2 0 15,1-2 0-15,0 0 0 16,-1 2 0-16,1-2 0 16,0 1 0-16,1-3 0 15,-1 3 0-15,0 1 0 16,0-2 1-16,-1 2-1 0,1 1 2 15,-1 0-2-15,-2-3 2 16,2 5-2-16,-2-2 1 16,2 0 1-16,-4-2-3 15,3 1 2-15,-2 0-2 16,2 0 3-16,1-2-3 15,0-2 3-15,1 2-2 16,0 0 0-16,0-1 0 16,0-1 0-16,-2 2 0 15,1-1 0-15,-1-1 0 16,0 2 0-16,-1 1 0 15,0-1-1-15,1-1 2 16,-1 3-2-16,1-3 1 16,0 0 0-16,0 0 0 15,-1-1 0-15,3 2 0 0,-1-3 0 16,-3 0 0-16,4 1 0 15,-1-1 0-15,-2 0 0 16,3 1 0-16,-3 0-1 16,1 0 1-16,1 0 0 15,-3 3 0-15,1-1 0 16,0 4 0-16,-1 1 0 15,1 1 1-15,0 1-1 16,0 1 1-16,0 2-1 16,1 3 2-16,1 1-2 15,-1-1 1-15,2 1-1 16,0 4 1-16,-1 1-1 15,1-2 0-15,0 3 0 0,-2-2 0 16,2 2-1-16,0-4 2 16,2 1-2-16,-4-5 1 15,2-2 0-15,0 0 0 16,-1-7 0-16,1-2 0 15,-2-6-1-15,2-12 1 16,0 13 0-16,0-13 0 16,1-10-1-16,3-4 1 15,-2-8 0-15,2-6 0 16,1-6 0-16,1-10 0 15,0-8 0-15,-1-8 0 16,5-9 0-16,-3-5-1 16,3 0 1-16,-1 4-1 15,1 3 1-15,-3 4-1 16,1 11 1-16,-3 7-1 0,0 9 1 15,-5 7 1-15,0 3-1 16,-1 3 0-16,-3 1 0 16,4 2 0-16,-3 1 0 15,0 5 0-15,0 4 0 16,3 10 0-16,0 0 0 15,0 0 0-15,-13 26 1 16,10-1-1-16,-3 7 0 16,2 5 0-16,-1 6 0 15,0 5 0-15,0 4 0 16,1 1 1-16,-1 5-1 15,0 2 2-15,0 5-2 16,-1 4 1-16,-3 3-1 16,-1 0 2-16,0-1-2 0,2 2 0 15,-1-1-1-15,1-4-1 16,0-6 1-16,0-4-1 15,2-8 1-15,1-2-2 16,2-6 2-16,0-6-1 16,3-1 2-16,1-2 0 15,1-1-1-15,0 2 1 16,1 0 0-16,0 0 0 15,3 3 0-15,-1-3 0 16,-1 2-1-16,0-4 1 16,2 2 0-16,-1-2-1 15,1-2 1-15,-1-5 0 16,0-3-1-16,0-2 1 0,-3-6-1 15,-2-14 1-15,0 0-1 16,15 3 0-16,-7-15 1 16,-1-9-1-16,5-7 0 15,-3-9 1-15,4-7 0 16,-1-9 0-16,4-6 0 15,-1-4 0-15,0 1 0 16,0 0 0-16,-3 4 1 16,0 7-1-16,-3 7 2 15,-1 11-1-15,-3 4 0 16,0 12 1-16,-4 2 0 15,-1 15 0-15,0 0-2 16,0 0 0-16,0 0-1 16,0 0 1-16,-13 25-1 0,7-4-1 15,2 7 1-15,-2 2 0 16,-1 4 0-16,0 4 1 15,-1 6 1-15,1 4-1 16,-2 2 0-16,-1 2 1 16,1 4-1-16,1 2 0 15,1 1 0-15,1 3 1 16,-1-1-1-16,2-2-1 15,0 2 1-15,0-2-1 16,-1-1 1-16,-2 0-1 16,1 0 1-16,-1-3-1 15,3-1 1-15,-2-3 0 16,-2-2 0-16,4-4 0 15,-1-8 0-15,1-6 0 0,3-12 0 16,1-7-1-16,1-12 1 16,6-15 0-16,1-9 0 15,3-10-1-15,2-12 1 16,-1-9-1-16,2-13 1 15,-3-12 0-15,2-7 0 16,-2-7 1-16,-3 4-1 16,-2 1 1-16,-1 8-1 15,-1 11 1-15,-2 13 0 16,1 16-1-16,-4 17 1 15,2 24-1-15,0 0 1 16,-16 1-1-16,6 15 0 16,1 3 0-16,-1 7 0 15,3 3 1-15,-1 6-2 16,2 1 2-16,2 4-1 0,2 8 0 15,0 4 0-15,2 6 0 16,0 3 0-16,0 6 0 16,-1 3 0-16,1 9-1 15,-3 3 1-15,0 1 0 16,1 5 2-16,-5 2-2 15,-1 1 2-15,1 1-2 16,-2-4 2-16,2-1-1 16,-2-6 0-16,3-6 0 15,2-5-1-15,3-7-1 16,1-10 1-16,2-8 0 15,4-11-1-15,-2-12 1 16,-4-22-1-16,15 8 1 16,-6-26 0-16,0-12 0 0,2-12 0 15,-1-17-1-15,0-14 0 16,-3-17 0-16,2-5-1 15,1-5 1-15,-3 8-1 16,2 8 1-16,-6 13 0 16,1 16 1-16,-1 21-2 15,-3 34 3-15,0 0-1 16,-4 25 0-16,-6 12 2 15,1 8-1-15,0 9 0 16,1 11 0-16,-2 4 1 16,2 9-2-16,1 7 2 15,2 2-1-15,3 4-1 16,-1 3 2-16,4-1-1 15,0-2 0-15,2-1 0 0,1-9 0 16,1-6-1-16,1-11 2 16,-2-9-2-16,0-8 0 15,0-11 0-15,0-12 0 16,-4-11 0-16,0-13 0 15,0 0-1-15,-8-26 1 16,3-8 0-16,-2-17-1 16,0-14 1-16,3-12 0 15,4-4-1-15,0 1 0 16,3 5 1-16,-2 7-1 15,4 15 1-15,-1 14 0 16,1 21 0-16,-5 18-1 16,4 14 1-16,-8 11 0 15,-1 9 0-15,2 7 1 0,0 12 0 16,-1 10 0-16,1 7 0 15,-1 7 0-15,3 6 0 16,1 1 0-16,0 3-2 16,1-2 1-16,1-1-1 15,2-8 2-15,-2-8-2 16,3-6 1-16,-1-14-1 15,-1-8 1-15,0-13 0 16,1-13 0-16,-4-14 0 16,1-18-1-16,-1-12 1 15,0-18-1-15,2-15 2 16,1-12-1-16,5-7 1 15,1 1-1-15,1 5 1 0,2 9-1 16,-1 11 2-16,0 17-1 16,-2 21-1-16,-9 18 0 15,11 17 0-15,-14 13 1 16,0 12-1-16,-1 7 0 15,-3 11 0-15,0 3 0 16,-1 8 0-16,0 6 0 16,1 6-1-16,0 3 3 15,2-1-3-15,-1-1 2 16,1-3-1-16,2-4 0 15,0-8-1-15,2-12-1 16,0-10 1-16,2-10-1 16,-1-9 1-16,0-13-2 15,0-15 3-15,0 0 1 16,0-22-1-16,1-5 2 0,0-7-1 15,1-9 1-15,-1-2-2 16,1-1 2-16,4 3-2 16,-3 8 0-16,1 5 0 15,-1 9 0-15,-3 21 0 16,0 0 0-16,0 0 0 15,12 25 0-15,-12 4 0 16,1 7 1-16,0 8-2 16,-1 3-1-16,0 6 1 15,0 3-1-15,-1 4 1 16,0 3 0-16,0-1 0 15,0 1-1-15,-3-5 2 16,3-6 1-16,0-6-1 16,0-11 0-16,-2-13 0 0,3-22-1 15,0 0 1-15,-7-13 0 16,4-14 0-16,2-8 0 15,-3-6 0-15,4-4-1 16,0 5 1-16,0 3 0 16,0 8 0-16,0 6 0 15,4 12 0-15,-4 11 0 16,0 0 0-16,1 19 0 15,-1 5 0-15,0 9 0 16,-5 8 0-16,1 9 1 16,-3 7-1-16,-1 7 2 15,-2 4-2-15,1 6 2 16,-3-2-1-16,1-2-2 15,2-6 2-15,0-11-2 0,4-9 1 16,-2-13-2-16,1-15 2 16,6-16-3-16,-4-17 3 15,2-13 2-15,6-14-3 16,-3-7 1-16,2-6 0 15,3-3 0-15,-1 2 0 16,2 5 0-16,0 7 0 16,-2 8-2-16,1 7 2 15,-1 9 0-15,-3 7 0 16,-2 15 0-16,0-19 0 15,0 19 0-15,0 0 0 16,-14 5 0-16,6 7 0 16,-1 5 0-16,-4 9 1 0,-3 8-1 15,-3 11 1-15,0 6 1 16,-1 6-1-16,-3 2-2 15,2-1 2-15,1-6-2 16,4-10 1-16,3-11-1 16,6-13 1-16,7-18-2 15,3-21 2-15,8-10 0 16,4-14-1-16,5-8 1 15,3-11-1-15,5-3 1 16,-4-2-1-16,2 4 1 16,-2 6-2-16,-5 6 1 15,-5 11 0-15,-7 9 1 16,-3 13 0-16,-4 20 0 15,0 0 0-15,-18 22 0 16,3 9 1-16,-6 8-1 0,-2 5 0 16,-5 6 1-16,-1 2-1 15,1-3 2-15,1-1-1 16,2-2 0-16,3-5 0 15,3-4-2-15,10-8 2 16,2-7-2-16,7-9 1 16,0-13 0-16,14-5-1 15,2-17-1-15,4-11 1 16,4-12 2-16,3-11-3 15,-2-7 2-15,2-5-1 16,0-4-1-16,-3 5 1 16,-3 4 1-16,-5 10 0 15,-4 8-1-15,-7 11 1 16,-2 14 1-16,-3 20-1 0,-13-1 0 15,-2 17 0-15,-5 8 1 16,-6 8-1-16,-2 10 1 16,-4 6-1-16,-1 10 1 15,-4 8-1-15,-1 6 2 16,2 5-1-16,-1 2-1 15,7-3 1-15,2-5-1 16,8-11 1-16,6-11-2 16,12-17 2-16,6-21-3 15,8-20 2-15,9-19-1 16,8-16 0-16,3-14 1 15,3-8 0-15,1-7-1 16,-2-7 0-16,-6 3 1 16,-4 8-1-16,-10 9 2 0,-9 10-2 15,-10 12 1-15,-8 18 0 16,-9 15 0-16,-6 17 0 15,-6 15 1-15,-3 11-1 16,0 9 1-16,0 7 0 16,4 4 1-16,2 4-1 15,5-1 1-15,6-4-2 16,6-6 0-16,10-11 1 15,6-7-2-15,7-12 1 16,9-13-2-16,5-13 2 16,6-19-2-16,5-10 1 15,4-13 1-15,-1-8 0 16,1-6 0-16,-6-2-1 0,-3 1 1 15,-8 0-1 1,-8 6 0-16,-10 8 1 0,-7 5 0 16,-9 12 0-16,-6 7-1 15,-5 10 2-15,-4 15 0 16,-1 12-1-16,1 13 1 15,0 12-1-15,-1 9 2 16,5 10-2-16,4 2 1 16,2 0-1-16,8-5 1 15,5-6-1-15,5-9 2 16,6-12-2-16,7-14 0 15,3-17-1-15,6-12 1 16,5-19 0-16,3-11-1 16,0-14 0-16,2-9-1 0,1-6 2 15,-2-2-1 1,-7 0 2-16,-1 3 1 0,-8 8-1 15,-4 11 0-15,-8 11 1 16,-3 13 0-16,-9 10-1 16,-4 15 0-16,-4 14-1 15,-4 12-2-15,-3 8 1 16,1 10 0-16,-3 8 0 15,1 11-1-15,3 6 1 16,1 0 0-16,3 1 1 16,7-6 1-16,4-6-1 15,6-11 0-15,9-17 0 16,6-20 0-16,9-20 0 15,6-21-1-15,7-16 1 16,1-11-1-16,1-9 2 0,-1-4 0 16,-6 0 0-16,-7-3 0 15,-7 5 0-15,-10 7 0 16,-9 9 0-16,-9 8 1 15,-7 13-2-15,-7 11 0 16,-4 16 0-16,-2 16 0 16,-3 17 1-16,1 15 0 15,0 12-2-15,2 9 0 16,3 10 0-16,1 4-1 15,6 0 1-15,3 3 0 16,7-4 0-16,4-5-1 16,7-8 2-16,4-9 0 15,10-11-1-15,1-14 1 16,7-14 0-16,3-14-1 0,3-16 1 15,-2-14-1-15,1-6 1 16,-3-9-1-16,-3-6 0 16,-6 2 1-16,-6-2 0 15,-9 5 1-15,-4 9 0 16,-6 9 1-16,-7 9-1 15,-6 12 1-15,-4 9-2 16,-2 10 0-16,-2 7 0 16,3 7-1-16,-2 7 1 15,2 6-3-15,3 2 0 16,-5-4-7-16,12 7-1 15,-10-15-5-15,18 9-4 16,-19-25-3-16,19 7-4 16,-17-26-8-16,12-10-2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35.91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13657 10408 38 0,'15'-9'34'16,"-1"2"0"-16,-11-4 1 15,-3 11-16-15,-11-19-6 16,7 9-6-16,-12-7 0 15,5 3-2-15,-4-7-1 16,4 4-1-16,-4-4 0 16,3 4 0-16,-6-2-1 15,2 4 0-15,-8 2-1 16,-8 7 0-16,-7 1 0 15,-5 7 0-15,-6 4 0 16,3 4 0-16,-1 5 0 0,10 3 1 16,6 0-2-1,11 2 1-15,11 3-1 0,14-2 0 16,10-1-1-16,9 2 1 15,6-2-1-15,6-3 1 16,3-5-1-16,5-3 1 16,2-9 0-16,4-7 0 15,-3-8 1-15,3-7-1 16,-5-9 1-16,-5-4-1 15,-9-5 2-15,-6 0-2 16,-12-2 1-16,-10 2-1 16,-13 4 1-16,-8 5-1 15,-10 5 0-15,-4 7 0 16,-4 8 0-16,-3 6 0 0,2 10 0 15,-4 7 0-15,7 6-1 16,1 8 1-16,5 3 0 16,8 1 0-16,12 3 0 15,4-1 0-15,11-4 0 16,9-1 0-16,10-10 0 15,9-8 0-15,10-9 0 16,6-8 0-16,2-10 0 16,0-9 0-16,-4-9 0 15,-6-4 0-15,-8-9 1 16,-12-1-1-16,-12-3 1 15,-12 0-1-15,-15 2 0 16,-15 1 0-16,-7 7 0 16,-8 1 0-16,-9 11 1 15,-5 2-2-15,-3 8 2 0,-1 5-1 16,5 7 0-16,5 4 0 15,10 4 0-15,12 6 0 16,12 3 0-16,13 2 0 16,15 3 0-16,15 1-1 15,13-2 1-15,15 1 0 16,7-4 0-16,9-4-1 15,4-4 1-15,-3-7 0 16,-6-3 0-16,-9-6 0 16,-12-6 0-16,-11-2-1 15,-14-3 0-15,-14-3 0 16,-12-1 1-16,-6-1-1 15,-5-1 0-15,-5 0 0 16,-2 6 1-16,-2 2-1 0,2 3 1 16,3 7 0-16,2 5 0 15,6 5 0-15,2 9 0 16,3 4 0-16,2 5 0 15,7 2 0-15,2 3 0 16,0-1-1-16,6 1 1 16,-3-6 0-16,2-2 0 15,-3-11 0-15,17 4 0 16,-6-11 0-16,5-5 1 15,5-9-1-15,6-2 0 16,3-5 0-16,1-3 0 16,-1-1 0-16,-5-3 0 15,-3 4 0-15,-11 2 0 16,-6 3 0-16,-12 5 1 0,-10 3-1 15,-10 5 0-15,-3 4 0 16,-4 5 0-16,-3 7 0 16,0 1 0-16,4 8 0 15,3 0-1-15,4 7 1 16,10-3 0-16,7 4 0 15,9-2 0-15,6-1 0 16,8-5 0-16,8-5 0 16,7-6 0-16,5-7 0 15,5-7 0-15,2-6 0 16,1-5 0-16,-5-4 0 15,-7-4 1-15,-2-3-1 16,-13 0 0-16,-7 1 0 16,-11 3 0-16,-12 2 0 15,-4 2 0-15,-13 5 0 0,-2 6 1 16,-6 5-1-16,-1 4 0 15,-3 5 0-15,0 6 0 16,-1 4 0-16,7 6 0 16,1 3 0-16,8 3-1 15,6 0 1-15,9 2 0 16,13-2 0-16,9-5 0 15,11-4 0-15,11-9 0 16,11-4-1-16,5-8 2 16,9-5-1-16,2-5 0 15,-5-7 0-15,-3-5 1 16,-6-2-1-16,-9 0-1 15,-9-2 1-15,-11 1-2 0,-12 0 2 16,-9 0-2-16,-8 3 2 16,-5 5-2-16,-3 4 1 15,-4 5 1-15,-4 7 0 16,1 8 0-16,0 5 0 15,-1 6 0-15,3 5 0 16,1 4 0-16,5 1 0 16,5-1 0-16,5 0 0 15,3-2 0-15,8-3 0 16,1-12 0-16,20 6 0 15,0-12 0-15,8-8 0 16,6-5 0-16,5-5 0 16,2-7 0-16,0-3 0 15,-1-7 0-15,-10-2 0 0,-3 0 0 16,-11 0 0-16,-9 3 0 15,-10 2 0-15,-8 3 0 16,-8 5 0-16,-6 7 0 16,-4 8 0-16,-5 7 0 15,-4 3 0-15,-1 9 0 16,-1 3 0-16,3 4 0 15,2 5 0-15,5 2 0 16,6-1 0-16,9 0 0 16,6 3 0-16,10-6 0 15,8-3 0-15,11-5 0 16,12-6 0-16,5-7 0 15,7-4 0-15,3-6 0 16,-1-6 0-16,-3-1 1 0,-3-6-1 16,-8 0 0-16,-9 0 0 15,-8-4 0-15,-8 1 1 16,-7 2-2-16,-9 1 2 15,-9 5-1-15,-6 4 0 16,-9 4 0-16,-1 4 1 16,-8 10-2-16,-1 3 1 15,0 3 1-15,2 9-1 16,6 1 1-16,6 2-2 15,4 3 2-15,9-1-2 16,8 3 1-16,6-3-1 16,5-1 1-16,-3-16-1 15,25 16 1-15,-6-15 0 16,7-4 0-16,2-9 0 0,5-6-1 15,3-7 2-15,0-7-1 16,-1-1 0-16,-5-4 0 16,-6 0 1-16,-4-2-2 15,-8 2 2-15,-11 2-1 16,-11 7 0-16,-5 1 1 15,-7 4-1-15,-7 7 0 16,-4 4 0-16,-2 7 0 16,-4 3 0-16,4 7 0 15,1 4 0-15,3 4 0 16,7 1 0-16,7 2 0 15,8-1 0-15,7-2 0 16,11-2 0-16,5-3 0 0,10-4 0 16,8-7 0-16,1-2-1 15,4-8 2-15,2-4-1 16,-5-8 0-16,-1-1 0 15,-5-9 0-15,-8 0 0 16,-5-5 0-16,-5 1 0 16,-9-2 1-16,-7 3-1 15,-7 2 0-15,-2 4 0 16,-8 5 0-16,-1 6 0 15,-4 6 1-15,-3 6-1 16,2 6 0-16,0 6 0 16,1 4 0-16,4 4 0 15,2 4 0-15,5 2 0 16,6 0-1-16,5-2 1 0,6-1 0 15,4-4 0-15,-4-10 0 16,24 6 0-16,-3-11 0 16,3-4 0-16,6-6 0 15,1-5 0-15,3-5 0 16,2-3 0-16,-4-5 1 15,-3 0 1-15,-5-4-1 16,-9 0 0-16,-10 0 0 16,-10 1 1-16,-9 1-1 15,-10 5 0-15,-4 6 0 16,-8 5-1-16,-4 4 0 15,2 4 0-15,2 8 0 16,3 4 1-16,4 6-1 16,5 1 0-16,8 5-1 15,3 1 1-15,9 3 0 0,4-1 0 16,7-2 0-16,2-2 0 15,3-3 0-15,5-7 0 16,1-4 0-16,3-8-1 16,5-7 1-16,0-5 0 15,1-10 0-15,-4-3 0 16,-1-6 0-16,-7-4 0 15,-5-1 1-15,-8-3-1 16,-10 4 0-16,-8 1 1 16,-5 5-1-16,-6 5 0 15,-6 2 0-15,-1 11 0 16,-5 4 1-16,4 6-2 15,2 4 1-15,4 6 0 16,9 4 0-16,1 5 0 0,9 2 0 16,5 1 0-16,8 1-1 15,10-1 1-15,5-2 0 16,5-3 0-16,2-5 0 15,6-6 0-15,3-7 1 16,1-5-3-16,-3-8 2 16,-3-4-1-16,-1-3 0 15,-6-5 0-15,-5-2 1 16,-3 0-2-16,-8 0 2 15,-7 1 0-15,-7 7 0 16,-5 1 1-16,-7 7-1 16,-3 4 1-16,-3 9-1 15,-3 5 0-15,2 10 0 16,0 5 1-16,4 6-2 0,5 3 1 15,5 6 0-15,9 1 0 16,8-1-1-16,6 0 1 16,9-2 0-16,6-4 0 15,8-7-1-15,4-3 1 16,3-8 0-16,0-7 0 15,-1-7 0-15,-4-5 0 16,-4-9 1-16,-4-4-1 16,-9-5 0-16,-5-3 1 15,-2-4-1-15,-7 1 1 16,-5-1-1-16,-4 6 0 15,-4 4 1-15,-5 6-1 16,-3 10 0-16,-4 9 0 16,-6 9 0-16,2 9 1 15,-4 10-2-15,-2 2 1 0,2 10 0 16,1-1 0-16,2 4-1 15,8-2 1-15,6 0 0 16,8-6 0-16,7-5-1 16,11-4 1-16,11-7 0 15,9-7 0-15,9-8 0 16,6-6 0-16,2-6 0 15,-3-6 0-15,-1-6 1 16,-9-4-1-16,-13-3 0 16,-9-3 0-16,-13 0 1 15,-11-1-1-15,-12 4 0 16,-9 2 1-16,-5 6-1 15,-4 3 0-15,-5 8 0 16,3 8 0-16,2 7 1 0,3 6-2 16,7 8 1-16,5 7 0 15,5 6 0-15,9 4 0 16,7 5 0-16,5-1-1 15,3 2 1-15,9-4 0 16,0-5-1-16,7-5 1 16,1-9 0-16,4-10 0 15,3-10 0-15,-1-9 0 16,0-12 1-16,-2-6-1 15,-8-8 0-15,-3-3 0 16,-12-2-1-16,-6-3 2 16,-10 3-2-16,-6 3 2 15,-8 3-2-15,-2 8 0 0,-2 3-1 16,-1 11 1-16,2 6 1 15,1 7 0-15,7 10 0 16,2 5 0-16,3 7 0 16,6 4 0-16,7 3 2 15,4 1-1-15,2-1 0 16,7-2-2-16,4-4 3 15,-1-4-3-15,6-5 3 16,0-8-2-16,3-9-2 16,1-6 3-16,1-6-2 15,-1-10 2-15,2-4-3 16,-6-3 2-16,-3-2-2 15,-3-3 1-15,-4 1 2 16,-7-1-3-16,-6 1 3 0,-4 7-3 16,-6 0 2-16,-3 5 1 15,-3 4-1-15,-1 6 0 16,0 7 0-16,1 6 0 15,1 7 0-15,3 6-1 16,5 8 1-16,1 2 0 16,6 5 0-16,4 0 0 15,4 2-1-15,2-3 1 16,5-1 0-16,1-5 0 15,2-5 0-15,0-7 0 16,4-5 0-16,1-9 0 16,0-6 0-16,1-6 1 15,2-5-1-15,-2-2 0 16,0-4 1-16,-3 2-1 0,-6-1 1 15,-5 5-1-15,-5 3 0 16,-10 6 0-16,-6 9 0 16,-7 3 0-16,-7 9 0 15,-6 6 0-15,-4 6 0 16,-4 7 0-16,-1 5 0 15,0 3 0-15,1 4-1 16,5 1 1-16,3-1-1 16,5 1 1-16,4-1 0 15,5-4-1-15,6-2 1 16,4-5-1-16,7-4 1 15,7-5 0-15,-3-12 0 16,19 11 1-16,-6-13-1 16,1-5 0-16,0-4 1 15,-6-3-1-15,-6-5 1 0,-11-1-1 16,-8-2 0-16,-10 2 0 15,-12-4 1-15,-13 3-1 16,-15 1 0-16,-13 4 0 16,-11-3 0-16,-8 8 0 15,-11-1 0-15,-12 3 0 16,-5 3 0-16,0 4-1 15,10 1 1-15,10 2 0 16,16 0 0-16,15 3 0 16,21 1-1-16,21 1 1 15,24 0 0-15,10-6 0 16,32 8-1-16,2-6 1 15,9-1 0-15,8-3 0 0,3 0 0 16,-3 1 0-16,-4-4 0 16,-9 0 0-16,-10 0 0 15,-9 0 0-15,-19 5 0 16,0 0 0-16,-28-13 0 15,-1 11 0-15,-6 1 0 16,-5 3 0-16,-2 2 0 16,-1 3 0-16,4 3 0 15,1 2 0-15,8 1-1 16,4 2 1-16,6 4 0 15,3-2 0-15,5 2-1 16,4-1 1-16,6-1-1 16,-1 1 1-16,3-2 0 15,5-4 0-15,0 0 0 0,-5-12 0 16,11 16 0-16,-11-16-1 15,20-1 2-15,-7-7-1 16,-1-5 0-16,3-3 0 16,-2-2 0-16,-2-4 0 15,-4 0 1-15,-6 1-1 16,-5 0 1-16,-7 6-1 15,-6 5 0-15,-7 5 1 16,-4 6-1-16,-1 4-1 16,-3 7 1-16,2 3 0 15,0 4-1-15,3 2 1 16,2 2-1-16,4 1 1 15,6-1 0-15,2 3 0 16,8-3-1-16,5-1 1 0,7-3 0 16,7-1 0-16,10-6 0 15,9-3 1-15,4-4-1 16,7-5 0-16,1-3 0 15,-1-3 1-15,-2-3-1 16,-6-1 1-16,-10-3-1 16,-8 1 0-16,-10 0 0 15,-8 12 0-15,-16-17 0 16,-6 15 0-16,-7 1 0 15,-10 3 0-15,-1 7 0 16,-2 5 0-16,2 6-1 16,4 4 4-16,3 4-4 15,9 3 3-15,10 1 0 16,8 3-1-16,7-1 1 15,13 2 0-15,5-3 0 0,5 2-3 16,4-4 3-16,1-1-3 16,0-2 1-16,-2-6 0 15,-4-3 0-15,-5-6 0 16,-3-7 0-16,-2-4 0 15,-13-2 0-15,16-13 0 16,-13-2 0-16,-3 2 0 16,-4-1 1-16,-2 1-1 15,-5 3 0-15,-8 5 0 16,-2 5 0-16,-5 8-1 15,-6 6 1-15,2 4 0 16,-1 10-1-16,2 1 1 16,5 4 0-16,4 2-1 15,11 1 1-15,4-2 0 0,10-4-1 16,8 0 2-16,7-3-2 15,8-5 1-15,6-6 0 16,3-2 1-16,0-7-1 16,1-4 0-16,-1-3 0 15,-7-5 0-15,-3-2 0 16,-7-3 0-16,-10-3 0 15,-5 0 0-15,-10-1 1 16,-5 2-1-16,-8 4 0 16,-5 0 0-16,-2 5 0 15,-7 4 0-15,-1 7 0 16,-1 1 0-16,4 7 0 15,2 4-1-15,4 3 1 16,7 0 0-16,6 3 0 0,5 3 0 16,8 0-1-16,7 0 3 15,4-3-1-15,2 1 1 16,2-3-2-16,3-3 2 15,-1-1-1-15,1-9 0 16,1-4 0-16,-3-5-1 16,0-5 0-16,0-4 0 15,-3-3 0-15,-2-4-1 16,-2-6 1-16,-8 2-2 15,-3-3 2-15,-6 2-2 16,-5 1 2-16,-6 4-2 16,-6 3 2-16,-3 1-1 15,-3 9 1-15,0 8 0 16,0 4 0-16,1 5 2 15,5 2-2-15,4 5 2 0,12 1-2 16,5 3 2-16,10 1-1 16,7-4 0-16,7-1 1 15,5-1-2-15,3-1-1 16,2-6 2-16,1-5-1 15,-4-2 0-15,-3-5 0 16,-4-3 0-16,-4-5 0 16,-4-3 0-16,-6-5 0 15,-5-1 0-15,-4 0 1 16,-6-1-1-16,-3 4 0 15,-6 2 0-15,-3 4 0 16,-4 4 0-16,-4 7 0 0,1 4 0 16,-1 5 0-16,1 6 0 15,2 1 0-15,3 4-1 16,4 2 1-16,3 2 0 15,6 2-1-15,3-3 1 16,8 2 0-16,2-3 0 16,9-3 0-16,6-2 0 15,7-6 0-15,5-5 0 16,3-4 0-16,3-8 0 15,0-3 0-15,-2-4 0 16,-7-5 1-16,-6-1-1 16,-8-3 0-16,-9-1 0 15,-9 0 0-15,-10 3 0 16,-6 0 0-16,-8 5 1 15,-4 3-1-15,-3 5 0 0,-1 7 0 16,-1 2 0-16,4 4 0 16,1 6-1-16,7 4 1 15,4 4 0-15,5 2-1 16,7 3 1-16,8-1 0 15,7 2 0-15,7-2 0 16,6 1 0-16,3-3 0 16,7-5-1-16,1-3 1 15,4-5-2-15,-1-8 2 16,-4-3 0-16,-2-5 0 15,-5-7 0-15,-6-7 0 16,-4 0 2-16,-11-5-2 16,-3-2 2-16,-7-2-2 15,-7-1 0-15,-5 0 0 0,-5 0 0 16,-2 3 0-16,-5 5 0 15,-4 3 1-15,1 7-1 16,-2 6 0-16,2 7 0 16,-1 7-1-16,4 3 1 15,2 2 0-15,7 4-1 16,5 1 1-16,9-2 0 15,8-3 0-15,8-1 0 16,10-7-1-16,12-7 2 16,6-3-1-16,4-5 0 15,3-7 0-15,1-3 0 16,-5-6 0-16,-4-2 0 15,-7-6 0-15,-12-1 0 16,-5-4 1-16,-10-2-1 0,-8-1 0 16,-7 0 0-16,-7 2 1 15,-3 2-1-15,-4 4 0 16,0 5 0-16,-4 9 1 15,3 7-1-15,2 6 0 16,2 5 0-16,3 8-1 16,3 3 1-16,5 4 0 15,3 5 0-15,1 0 0 16,5 1-1-16,3 1 1 15,3-6 0-15,5-5 0 16,4-2 0-16,5-11 0 16,4-7 0-16,10-6 0 15,2-10 0-15,3-5 0 16,-1-5 0-16,-2-5 1 0,-1-1 0 15,-5-3-1-15,-5 2-1 16,-9-4 1-16,-7 4-1 16,-4 1 1-16,-6 2-2 15,-1 4 2-15,-5 3-2 16,-6 5 2-16,3 6-1 15,-6 6 1-15,1 7 0 16,-3 7 0-16,-2 2 0 16,3 5-1-16,1 5 1 15,2 0 0-15,4 4 0 16,8 1 0-16,4-4 1 15,6 0-1-15,7-5 1 16,6-5-1-16,9-5 0 0,3-5 0 16,2-6 0-16,4-4 0 15,-5-5-2-15,-2-3 3 16,-4-1-2-16,-5 0 2 15,-9-3-1-15,-4 1 0 16,-10-3 0-16,-7 1 1 16,-4 0-1-16,-4 1 0 15,-5 3 0-15,-2 2 0 16,-1 4 0-16,2 6 0 15,2 2-1-15,6 7 1 16,5 5 0-16,14-2 0 16,-8 16 0-16,13-3-1 15,6-2 1-15,6 2 0 16,5-5 0-16,3-1 0 15,2-4 0-15,0-5 0 0,2-3 1 16,-3-4-1-16,-1-6 0 16,-3-4 1-16,-7-3-1 15,-5-2 0-15,-6-3 0 16,-5 1 1-16,-7-2-1 15,-3 1 0-15,-6 2 0 16,-1 2 0-16,-4 5 0 16,1 3 0-16,5 2 0 15,-1 6 0-15,7 6 0 16,10 1-1-16,-6 10 1 15,11 1 0-15,4 4 0 16,4 2 0-16,2 5 0 16,3-2 0-16,3 3 0 15,3-4 0-15,-1 1 0 0,1-6 0 16,1-4 0-16,0-5 0 15,-2-6 0-15,-2-6 0 16,-4-7 0-16,-6-2 1 16,-6-6-1-16,-9 0 0 15,-5-1 1-15,-10 3-1 16,-6 3 0-16,-7 5 0 15,-1 9 0-15,-4 9 0 16,-2 6 0-16,6 11-1 16,3 7 1-16,5 13-1 15,8 3 1-15,8 7-1 16,9 3 1-16,11 5 0 15,7 2-1-15,6-1 1 16,8 2 2-16,4-2-2 0,5 3 2 16,3-5-2-16,-2 1 2 15,-3-2-2-15,3-5 2 16,-9-6-2-16,-1-4 0 15,-10-7-1-15,-6-6 1 16,-7-7 1-16,-9-5-1 16,-8-7 0-16,-6-2 0 15,-7-3 0-15,-7-2 1 16,-4 2-1-16,-6-1 0 15,-1 1 0-15,-2 3 0 16,-3-1 0-16,3 3 0 16,4 1 0-16,4 1 0 15,5 4 0-15,7 2-3 0,8 0 3 16,5 2-2-1,10 2 2-15,9 0-2 0,4 0 1 16,5 0 0-16,3-3 0 16,0-4 2-16,2-2-1 15,1-3 0-15,-4-2 0 16,-5-3 0-16,-3-5 0 15,-2-1 0-15,-12-1 0 16,0 0 0-16,0 0 0 16,-7-12 0-16,-5 6 1 15,-2 1-1-15,-3 2 0 16,-4 2 0-16,-3 2 0 15,-3 3 0-15,2 3 0 16,-1 5 0-16,4 2 0 0,2 3 0 16,8 3-1-16,4-1 1 15,11 2 0-15,6 1 0 16,10-3 0-16,3 1-1 15,7-3 1-15,1 1 0 16,2-6 0-16,0-1 0 16,-1-4-1-16,-4-4 1 15,-7-2 0-15,-2-3 0 16,-5-4 1-16,-13 6-2 15,6-16 2-15,-14 6-1 16,-7 0 0-16,-4 2 0 16,-5 1 0-16,-5 4 0 15,-3 4 0-15,-2 3 1 16,2 6-1-16,2 2 0 15,6 4 0-15,5 1-1 0,6 4 1 16,9 1 0-16,5 0 0 16,8-2 0-16,6 3-1 15,3-2 1-15,2-2 0 16,5-1 0-16,-3-2-1 15,1-3 2-15,0-3-2 16,-2-3 1-16,-3-3 0 16,-1-4 0-16,-6-6 0 15,-11 6 0-15,14-19 0 16,-13 7 0-16,-5-4 1 15,-6-4-1-15,-4 1 0 16,-3 2 0-16,-8 0 0 16,-2 3 0-16,-2 4 0 15,-1 4 0-15,-1 5 1 0,2 3-1 16,2 6 0-16,5 3 0 15,5 4-1-15,6 0 1 16,7 1 0-16,7 0 0 16,6-1 0-16,10-3 0 15,4 1 0-15,6-6 0 16,3-2-1-16,4-5 1 15,0-5 0-15,1-3 0 16,-5-5 0-16,-7-4 0 16,-8-5 0-16,-4-3 1 15,-12-5-1-15,-8-3 0 16,-7-1 0-16,-8 2 1 15,-5 0-1-15,-9 5 0 16,1 5 1-16,-3 2-1 16,0 9 0-16,2 7 0 0,6 7 1 15,2 5-1-15,9 5-1 16,9 9 1-16,6 3 0 15,9 2 0-15,5 3 0 16,9 1 0-16,3 3-1 16,9-3 1-16,2-1 0 15,-2-7-1-15,4-3 1 16,-4-4 0-16,-3-6 0 15,-3-6 0-15,-3-6 0 16,-6-4 0-16,-5-7 0 16,-4-3 0-16,-7-2 0 15,-6 0 0-15,-4 0 1 16,-8 1-1-16,-8 5 0 15,-6 6 0-15,-4 4 1 0,-3 5-1 16,-3 7 0-16,3 4 0 16,1 8 0-16,9 2 0 15,7 3 0-15,10 2 0 16,13 0 0-16,13-2 0 15,9-1-1-15,14-4 2 16,6-3-2-16,5-3 1 16,3-2 0-16,-4-3-1 15,-3-7 1-15,-6 1 0 16,-7-4 0-16,-13-2 0 15,-7-2 0-15,-11 3 0 16,-7-10 1-16,-8 5-1 16,-7 1 1-16,-4-1-1 15,-8 4 0-15,1 2 0 0,-3 4 0 16,2 6 0-16,5 1 0 15,2 6 0-15,10 3-1 16,5 1 1-16,12 2-1 16,14-1 0-16,5 0 1 15,8-3-1-15,8 1 1 16,5-6-1-16,4-1 1 15,1-3 0-15,-2-3 0 16,-3-1 0-16,-7-5 0 16,-6 0 0-16,-9-5 0 15,-18 3 0-15,0 0 0 16,-3-16 0-16,-16 9 0 15,-5 3 0-15,-4-2 0 0,-4 2 0 16,-2 2 0-16,-1 3 0 16,0 3 0-16,1 1 0 15,4 3 0-15,4 5 0 16,6 1 0-16,2 2 0 15,5 3 0-15,6 1 0 16,6-1 0-16,6 3 0 16,2-3-1-16,4 1 1 15,5-2 0-15,1-3 0 16,4-3 0-16,0-5 0 15,2 0 0-15,-5-6 0 16,0-5 0-16,-3 1 0 16,-4-3 0-16,-11 6 0 15,10-18 0-15,-12 7 0 0,2 11 0 16,-18-17 0-16,3 11 0 15,-5 2 0-15,-4 3 0 16,-3 3 0-16,-1 4 0 16,3 3 0-16,1 3 0 15,2 5 0-15,8 0 0 16,4 3 0-16,10-2 0 15,10 2 0-15,4-2-1 16,5-1 1-16,4-1 0 16,2-2 0-16,3-3 0 15,-1-1 0-15,-2-6 0 16,-2-4 0-16,-3-4 0 15,-3-4 0-15,-6-5 0 16,-1-4 0-16,-8-3 0 16,-5-5 0-16,-6 0 0 0,-6-1 0 15,-7 1 0-15,-4 2 0 16,-7 6 1-16,-3 2-1 15,-1 8 0-15,3 3 0 16,-2 9 0-16,6 2 0 16,2 7 0-16,9 3 0 15,9 2-1-15,9 6 1 16,6-2 0-16,6 1 0 15,11-2-1-15,7-1 1 16,2-4 0-16,4-6 0 16,2-4 0-16,-1-7 0 15,-1-5 0-15,-6-8 0 0,-3-8 0 16,-8-8 0-1,-6-1 1-15,-7-5-1 0,-9-1 0 16,-6-1 0-16,-7 2 1 16,-8 4-1-16,-4 6 0 15,-5 6 0-15,-6 7 0 16,2 7 0-16,0 9 0 15,2 6 0-15,3 7 0 16,7 7 1-16,7 5-2 16,9 7 1-16,10 1 0 15,9 2 0-15,10 2 0 16,5-1 0-16,10-2 0 15,3-2-1-15,1-4 1 16,4-5 1-16,-4-3-2 16,0-7 1-16,-6-3 0 0,-4-6 0 15,-9-2 0-15,-8-4 0 16,-11-2 1-16,0 0-1 15,0 0 0-15,-24 5 0 16,3-2 0-16,-4 1 0 16,-4 1 0-16,-1 3 0 15,-2 3 0-15,0 5 0 16,2 0 2-16,1 5-2 15,3 1 1-15,6 2 0 16,6 1 0-16,6 4-1 16,6-1 2-16,9-2-3 15,10 3 1-15,3-3 0 16,9-2 0-16,3-2 0 15,4-4 0-15,-2-2 0 0,1-5 0 16,-4-3 0 0,-5-5 0-16,-8-4 0 0,-5-4 0 15,-13 5 0-15,0-19 0 16,-9 6 0-16,-10 0 0 15,-3 1 0-15,-7 1 0 16,-2 2 0-16,-4 5 0 16,1 4 0-16,-2 4 0 15,2 5 0-15,3 5 0 16,4 3 0-16,5 4 0 15,8 3 0-15,7 4 0 16,10 0 0-16,3-1-1 16,10 1 1-16,4-2 0 15,7-5 0-15,3-1 0 0,1-6 0 16,2-5-1-16,-3-5 1 15,-3-6 0-15,-2-5 0 16,-5-3 1-16,-7-6-1 16,-8-4 0-16,-3 0 0 15,-7-1 0-15,-8-1 0 16,-2 2 0-16,-8 4 0 15,-3 6 0-15,-4 5 0 16,0 9 0-16,1 7 0 16,1 4 0-16,5 8 0 15,5 0 0-15,10 7 0 16,6 0-1-16,9-1 1 15,10 1 0-15,7-3 0 16,7-2 0-16,5-4 0 16,4-2-1-16,0-4 2 0,1-1-2 15,-4-6 1-15,-7-2 0 16,-6-4 1-16,-8-6-1 15,-16 4 0-15,8-14 0 16,-16 3 0-16,-7-1 0 16,-6 0 0-16,-5 2 0 15,-7 1 0-15,-1 4 0 16,-5 4 0-16,0 6 0 15,0 5 0-15,3 5 0 16,3 3 0-16,7 3 0 16,9 7 1-16,10-1 0 15,10 1 0-15,11 1-1 16,9-3 1-16,6 0 1 16,12-4-2-16,2-4 2 0,1-3-2 15,3-7 0-15,-4-3 0 16,-8-6 0-16,-4-3 0 15,-13-5 1-15,-7-3-1 16,-11-2 0-16,-10-1 0 16,-7-2-1-16,-6 6 0 15,-9-1 0-15,0 5 1 16,-2 5 0-16,1 4 0 15,2 6 0-15,5 5 0 16,6 4 1-16,9 3 0 16,10 2 0-16,5 6-1 15,15-3-1-15,4 3 1 16,8-2 0-16,4 3 0 15,4-2 0-15,3-3 0 0,1-3 0 16,-5-3 0-16,-2-5 0 16,-6-4 0-16,-8-6 0 15,-11-4 0-15,-11 1 0 16,-8-14 0-16,-9 5 0 15,-10-1 0-15,-7 1 0 16,-3-1 0-16,-5 6 0 16,-2 3 0-16,0 4 0 15,0 5 0-15,4 5 0 16,4 5 0-16,4 4 0 15,9 7 0-15,9 0 0 16,12 2 0-16,8 2-1 16,11-3 1-16,7 0 0 15,9-4 0-15,5-6 0 16,0-2 0-16,2-6 0 0,-3-4 0 15,-6-5 0-15,-7-6 0 16,-5-5 0-16,-10-3 0 16,-9-6 0-16,-9-2 0 15,-8 0 0-15,-8-2 0 16,-6 2 0-16,-5 5 1 15,-3 2-1-15,-2 6 0 16,1 8 0-16,3 5 0 16,4 6 0-16,6 4 0 15,11 7-1-15,6 4 1 16,10 4 0-16,7 0 0 15,11 0-1-15,5-2 1 0,8-3-1 16,3-3 1 0,1-7-1-16,-1-6 1 0,-3-5 0 15,-3-6 0-15,-7-8 1 16,-9-1-1-16,-6-5 0 15,-9 1 0-15,-8-3 1 16,-7 2-1-16,-7 1 1 16,-2 2-1-16,-6 4 0 15,1 6-1-15,0 6 1 16,5 2 0-16,0 5-1 15,8 8 2-15,6 3-2 16,4 2 1-16,8 6-1 16,5-2 1-16,5 1-1 15,6 3 1-15,8-6 0 16,5 0 0-16,2-8 0 0,6-3 0 15,0-5-1-15,-1-7 1 16,-4-4 0-16,-4-4 1 16,-9-4-1-16,-5-5 0 15,-11-1 0-15,-9-2 0 16,-8 2 1-16,-7 2-1 15,-7 2 0-15,-4 3 0 16,-3 5-1-16,2 6 1 16,2 5 0-16,5 7 0 15,6 6 0-15,7 2 0 16,11 8-1-16,6 4 1 15,15 3 0-15,3-1 0 16,8 4 0-16,3-6 0 16,5 2-1-16,1-6 1 0,0-2 0 15,0-9 0-15,-11-5 0 16,-2-6 0-16,-7-5 0 15,-18-5 0-15,0 0 0 16,-1-20 0-16,-16 6 0 16,-11-1 0-16,-5 0 0 15,-5 3 0-15,-1 3 0 16,-4 4 0-16,1 5 0 15,4 6 0-15,1 4 0 16,9 4 0-16,8 6-1 16,10 0 1-16,8 2 0 15,11 1-2-15,11-2 2 16,10-1-2-16,8-2 2 15,6-5-1-15,4-3 0 0,5-6 0 16,-3-6 1-16,-4-2 1 16,-5-8 0-16,-12-4 0 15,-13-2 0-15,-7-4 0 16,-17 0 0-16,-9-1 0 15,-10 3 0-15,-10 3-1 16,-7 4 0-16,-4 7 0 16,2 5 0-16,2 7 0 15,6 6 0-15,5 5 0 16,11 3 0-16,10 5-1 15,12 1 1-15,11 3-1 16,9 2 0-16,6 3 0 16,9-3 0-16,1 1 0 15,6-1 0-15,-2-3 0 0,2-5 1 16,-6-2 0-16,-5-7 0 15,-3-6 0-15,-9-6 0 16,-8-4 0-16,-11 2 0 16,-6-14 1-16,-11 5-1 15,-9 1 0-15,-6 1 0 16,-7 3 0-16,-8 4 0 15,1 6 0-15,-4 6 1 16,0 4-1-16,8 4 0 16,0 5 0-16,12 2 0 15,5 2 0-15,15 1-1 16,11 0 1-16,13-1 0 15,14-3 0-15,10-2 0 16,8-4 0-16,6-4 0 0,3-2 0 16,-1-4 0-16,-4-5 0 15,-9-1 0-15,-11-5 0 16,-12-3 0-16,-18 4 0 15,2-13 1-15,-18 7-1 16,-7-3 0-16,-6 0 0 16,-8 1 0-16,-1 4 0 15,-1 1 0-15,0 6 0 16,2 5 0-16,5 4 0 15,5 6-1-15,8 5 2 16,7 4-2-16,10 1 3 16,12 4-2-16,10 1 2 15,11 0-2-15,8-3-1 16,12-3 2-16,7-3-2 0,7-5 1 15,1-2-2-15,-4-6 1 16,-4-6-1-16,-10-4 2 16,-11-6 0-16,-14-5 0 15,-13-1 2-15,-20-2-1 16,-12-5 1-16,-11 0-2 15,-9 2 2-15,-6 0-3 16,-3 2 4-16,-3 4-4 16,4 2 1-16,10 5 0 15,4 2 0-15,12 4 0 16,11 2 0-16,13-5 0 15,15 18 0-15,15-8 0 16,13-1 0-16,14 0 0 16,11 0-2-16,12-4 2 0,8-1 0 15,4-4 0-15,-1 4 0 16,-3-4 0-16,-7-2 0 15,-14-1 0-15,-9 2 2 16,-16 0-2-16,-14 0 0 16,-13-1 0-16,-15 2 0 15,-1-11 0-15,-11 2 0 16,-4 2 0-16,-7-6 0 15,-2 4-1-15,-1-4 0 16,-4 4 1-16,-5 1-2 16,-1 1 2-16,-3 4-1 15,-3 0 1-15,3 3 0 16,3 3 0-16,6 1 1 15,7 2-1-15,13 1 1 16,10-7 0-16,19 15 0 0,13-9-1 16,12-2 0-16,13 1 0 15,13-3 0-15,13-4 0 16,7 1 0-16,0-3 0 15,1-1 0-15,-7-3-1 16,-3-4 0-16,-10-1 0 16,-18 1 0-16,-12-4 0 15,-18-1 0-15,-17-2 1 16,-13 0-1-16,-15 2 1 15,-14 0 0-15,-16 3 0 16,-15 2 0-16,-11 3 0 16,-9 5 0-16,-2 2 1 15,-2 2-1-15,6 3 0 16,6 0 0-16,15 3 0 0,16 1 0 15,20 1 0-15,28-8 0 16,3 13-1-16,26-9 1 16,20 0 0-16,18-2 0 15,16-2 0-15,9-2 0 16,7-4 0-16,1-1 0 15,-2-1 0-15,-8-1 0 16,-16-3 0-16,-15 1 0 16,-23-4 0-16,-17-2 0 15,-24 0 0-15,-20-1 0 16,-21 0 0-16,-15-1 0 15,-19 3 1-15,-14 2-1 16,-13 2 0-16,-8 4 0 16,-8 2 0-16,-1 4 0 0,6 1 1 15,13 6-2-15,20-2 1 16,18 4 0-16,31-2 0 15,26 0 0-15,32-1 0 16,26-3 0-16,24-2 0 16,23-3 0-16,17 0-1 15,17-4 2-15,4-4-2 16,4-1 1-16,-7 0 0 15,-15-1 1-15,-17 2-2 16,-25 0 1-16,-30-1 0 16,-34 3 0-16,-30 1 1 15,-30 3-1-15,-28 1 0 16,-23 0 0-16,-18 5 0 0,-13 0 1 15,-11 5-1-15,0 1 0 16,3-1 0-16,14 4 0 16,21-3 0-16,24 0 0 15,32-3 0-15,35-7-1 16,42-4 1-16,35-7 0 15,37-3-1-15,32-7 1 16,22-1 0-16,16-3-1 16,3 0 1-16,-4 1 0 15,-14 0 1-15,-16 1 0 16,-29 4 0-16,-35 1 0 15,-32 0 0-15,-34 5 1 16,-30 0-1-16,-29 3 1 16,-22 1-2-16,-24 4 0 0,-16 1 0 15,-9 2 0-15,-9 3 0 16,2 0 0-16,5 4 0 15,8-1 0-15,14 3 0 16,22-1 0-16,25 0-1 16,25 0 1-16,30-2 0 15,21-4 0-15,30-2 0 16,23-5 0-16,26-4 0 15,15-4-1-15,14-3 1 16,3-2 0-16,-5-1 0 16,-11-1 0-16,-16 0 1 15,-25 2-1-15,-30 3 0 16,-29 1 1-16,-37 5-1 15,-28 4 0-15,-34 5 0 16,-24 4 0-16,-24 4 0 0,-14 4 0 16,-13 2 0-16,-5 3 0 15,6 2 0-15,16-1 0 16,27-3 0-16,27-3 0 15,39-4 0-15,48-2-1 16,34-13 1-16,49-3 0 16,41-3 0-16,34-6 0 15,26 0 0-15,15-3-1 16,6 4 1-16,-10 0 0 15,-20 3 0-15,-28 5 0 16,-40 1 1-16,-50 5-1 16,-45 1 1-16,-43 6-1 15,-43 1 1-15,-41 1-1 0,-32 3 0 16,-25 1 0-16,-8 3 0 15,-9 1 0-15,7-1 0 16,11 0 0-16,22 0 0 16,32-2 0-16,38-3 0 15,42-4 0-15,37 3 0 16,56-20-1-16,37 2 1 15,34-3 0-15,32-2 0 16,17-4-1-16,9 0 2 16,2 1-2-16,-16 1 2 15,-17 2-1-15,-33 2 1 16,-37 1 0-16,-43 3-1 15,-39 2 2-15,-40 4-2 16,-35 4 0-16,-38 1 1 0,-26 6-1 16,-16 7 0-16,-11 3 0 15,-3 6 0-15,8 2 0 16,13 1-1-16,27 1 1 15,34 1-1-15,40-5 1 16,37-5-1-16,40-4 1 16,41-8 0-16,36-5-2 15,31-3 3-15,17-7-2 16,10-1 2-16,-2-3-1 15,-11-4 0-15,-19 2 0 16,-28-1 1-16,-36-1 0 16,-42 1 0-16,-40 2-1 15,-35 0 0-15,-38 6 0 16,-31 5 0-16,-25 5 1 0,-19 7-1 15,-12 9 0-15,-5 6 0 16,8 6 0-16,15 4 0 16,25 1 0-16,37 2-1 15,36-1 1-15,43-3-1 16,44-7 1-16,42-1-1 15,34-5 1-15,30 0-2 16,18 0 2-16,9 3-1 16,-3 2 1-16,-11 5 0 15,-18 5 0-15,-27 2 0 16,-27 3 0-16,-37 1 0 15,-34 2 0-15,-32-4 0 16,-32 0 0-16,-30-2 0 16,-20 1 1-16,-19 0-1 0,-13 1 0 15,-13 0-1-15,1 0 2 16,4 2-2-16,12-3 1 15,22 0 0-15,23-2 0 16,29-4 0-16,29-5-2 16,36-5 2-16,32-6-1 15,29-6 1-15,21-3 0 16,16-3 0-16,14-7 0 15,8-1 0-15,-4 1 1 16,-12-1 0-16,-13 1-1 16,-26 2 0-16,-20 2 1 15,-30 5-2-15,-33 2 2 16,-27 3-1-16,-24 1 0 15,-17 5 0-15,-14-2 0 16,-12-1 0-16,-3 0 0 0,1-4 0 16,6 0 0-16,9-1 0 15,17-4 0-15,15-1 0 16,21-4 0-16,27-3 0 15,28-5 0-15,31-4 0 16,26-3-1-16,22-4 2 16,24-5-2-16,19-6 1 15,10-6 0-15,6-3-1 16,-3-5 1-16,-12-4 0 15,-16-4-1-15,-23 1 2 16,-27 3-2-16,-35 1 2 16,-31 7-1-16,-35 4 1 15,-38 8-1-15,-30 5 1 16,-23 7-1-16,-16 5 0 0,-12 4 2 15,-8 1-2-15,4 5 0 16,15 0 0-16,25 0 0 16,26 0 0-16,30-1 0 15,35-2 0-15,38-2-1 16,38-4 1-16,27-2 0 15,25-2 0-15,23-2-1 16,15-1 1-16,3 1 0 16,-7-1 0-16,-14 2 0 15,-24 1 0-15,-23 2 0 16,-32 2 0-16,-34 2 0 15,-37 0 1-15,-32 1-1 16,-26 0 0-16,-20 3 0 16,-15 1 0-16,-12 3 1 0,-7 0-1 15,2 4 0-15,9 3 0 16,20 2 1-16,20 0-2 15,25 0 1-15,35-2 0 16,35-3 0-16,39-3 0 16,33-4 0-16,33-5-1 15,27-2 1-15,18-1 0 16,9-2 0-16,0 1 0 15,-11 0 0-15,-20 2 0 16,-20 2 0-16,-31-1-1 16,-37 3 0-16,-34-2 0 15,-35 3 1-15,-31 0-1 16,-32 1 0-16,-27 1 1 0,-17 3-1 15,-11 4 1 1,-5-1 1-16,-3 4-1 0,13-1 0 16,16 1-1-16,27 0 1 15,29-3 0-15,34-3 0 16,26 6 0-16,45-21 0 15,26 4 0-15,32-3-1 16,22-3 2-16,14-1-2 16,7-1 2-16,-3-1-2 15,-7-1 2-15,-14 2-1 16,-24-2 0-16,-30 3 0 15,-35 1 1-15,-29-1-1 16,-36 8 0-16,-31 0 1 16,-35 6-1-16,-20 1 0 0,-16 5 0 15,-10 6 0-15,-7 3 0 16,2 5 0-16,11 0 0 15,17 2 0-15,29-1 0 16,25 0 0-16,33-4-1 16,34-7 1-16,26 4 0 15,36-14 0-15,28-2-1 16,23-4 1-16,19-6 0 15,8-3 0-15,6 0 0 16,-12-1 0-16,-13 1 1 16,-21 3-1-16,-25 1 0 15,-37 1 0-15,-31 5 1 16,-33 3-1-16,-37 4 0 15,-30 5 0-15,-20 3 0 16,-18 4 1-16,-21 5-2 0,-6 6 2 16,-5 4-1-16,9 3 0 15,17 2-1-15,18-2 1 16,30-1 0-16,30-7 0 15,41-2 0-15,41-9-1 16,43-9 1-16,30-8 0 16,30-5 0-16,27-6 0 15,16 0 0-15,5-2 0 16,0 1 1-16,-14 2-2 15,-23 4 2-15,-20 3-1 16,-27 2 0-16,-34 1 0 16,-32 1 1-16,-24 13-1 15,-41-12 0-15,-23 7 1 16,-26 3-1-16,-15 2 0 0,-15 2 0 15,-6 3 0-15,0-1 0 16,4 0 0-16,12-2 0 16,16 0 0-16,27-2 0 15,21 0 0-15,26-2-1 16,20 2 1-16,29-13-2 15,24 2 2-15,25-4-2 16,17-5 2-16,19-3-2 16,12-5 2-16,2-4-2 15,0-2 1-15,-10 1 2 16,-19 1-2-16,-21 0 2 15,-28 2-1-15,-36 5 0 16,-26 6 1-16,-39 6-1 16,-26 5 0-16,-28 6 1 0,-16 6-1 15,-14 6 0-15,-12 1 0 16,-3 6 0-16,1 2 0 15,15-1 0-15,19 1 0 16,21-3 0-16,28-3 0 16,28-2 0-16,38-11 0 15,29 1 0-15,35-9 0 16,31-7 0-16,23-5-1 15,24-7 1-15,14-3 0 16,5-2 0-16,-10-1 0 16,-15 3 0-16,-23 4 0 15,-27 2 1-15,-35 6-1 16,-40 7 0-16,-36 5 0 0,-40 5 1 15,-24 8-1-15,-22 3 0 16,-15 5 0-16,-10 7 0 16,-2 1 0-16,11 4 0 15,13-1 0-15,30 1 0 16,27 2 0-16,34-3-1 15,28 1 1-15,29-3 0 16,29-2-1-16,23 2 1 16,16 0 0-16,8-2 0 15,0 5 0-15,-12-3 2 16,-12-1-2-16,-20-2 2 15,-23-1-1-15,-34-1 1 16,-28-1-2-16,-28 3 2 16,-31-4-2-16,-20 3 0 15,-18 4 1-15,-17 3-1 0,-5 2 0 16,7 2-1-16,11-2 1 15,19-4 0-15,25-3 0 16,32-6-1-16,44-16 1 16,28 9 0-16,41-16 0 15,31-8 0-15,23-2 0 16,19-3 0-16,9-3 0 15,2-1 0-15,-9 1 0 16,-20 5 0-16,-18 1 0 16,-28 6 0-16,-25 2 0 15,-33 6 1-15,-30 5-1 16,-36 6 0-16,-23 5 0 15,-23 7 0-15,-17 5 0 16,-6 3 0-16,-7 4 0 0,1 1 0 16,13 0-1-16,18-3 1 15,24-3 0-15,23-4 0 16,28-5 0-16,24-6-1 15,23-7 1-15,27-5 0 16,13-3 0-16,14-5 0 16,4-1 0-16,3-2 0 15,-10 3 0-15,-10 1 0 16,-15 4 0-16,-23 4 0 15,-23 4 0-15,-25 6 0 16,-26 3 1-16,-24 3-1 16,-20 3 0-16,-16-1 0 15,-14 3 0-15,-4-1 0 16,3-6 0-16,9-2 0 0,16-4 0 15,20-5 0-15,22-4 0 16,31-3 0-16,29-4-1 16,30 0 1-16,24-1 0 15,22-2 0-15,11 4 0 16,9 0 0-16,4 2-1 15,-2 1 1-15,-11 1 0 16,-17 2 0-16,-19-1 0 16,-23 1 1-16,-20-1-1 15,-21 1 0-15,-32-6 0 16,-14 3 1-16,-19-3-1 15,-10-1 0-15,-8-1 0 16,1-2 0-16,1-4 0 0,11-4 0 16,12-4 0-1,17 1 0-15,20-7 0 0,25-4 0 16,20-6 0-16,23-3 0 15,20-5 0-15,15-6-2 16,14-4 1-16,10-5 0 16,3-5 0-16,-4-3 0 15,-7-4 0-15,-16 1 0 16,-14 3 1-16,-24 6 0 15,-25 3 0-15,-30 9 0 16,-30 7 1-16,-23 11-1 16,-20 9 0-16,-13 5 0 15,-10 7 0-15,-7 7 0 16,3 1 1-16,7 6-2 0,21 1 1 15,15 1 0 1,27 0 0-16,23 0 0 0,18-4 0 16,48-2 0-16,17-3-1 15,24-5 1-15,22 0 0 16,15-4 0-16,12-2 0 15,-2-2 0-15,-4-2 1 16,-13 2-2-16,-16 1 3 16,-24 1-3-16,-29 1 2 15,-34 1-1-15,-28 4 1 16,-28 4-1-16,-28 3 0 15,-26 1 0-15,-16 4 0 16,-14 3 1-16,-8 7-1 16,-7 2 1-16,2 2-2 15,10 1 2-15,15 1-2 0,27-2 1 16,28-5 0-16,31-4 0 15,26-7-1-15,56-13 0 16,27-4 2-16,37-6-2 16,23-1 2-16,23-2-2 15,10-3 2-15,-1 3-2 16,-7 2 2-16,-20 6-1 15,-25 2 0-15,-34 2 0 16,-36 2 0-16,-39 1 0 16,-37 3 0-16,-34 0 0 15,-27 3 1-15,-26-1-1 16,-19 4 0-16,-7 0 1 15,-6 0-1-15,7 1 0 16,10 0 0-16,15-1 1 0,21-1-1 16,27-2 0-16,28-3 0 15,32-6 0-15,25-1-1 16,29-5 1-16,32-3 0 15,20-3-1-15,15-3 1 16,9 0-1-16,0 1 1 16,-5 2 0-16,-16 2 0 15,-23 4 0-15,-28 3 0 16,-31 3 0-16,-25 14 0 15,-39-16 1-15,-24 13-1 16,-27 4 0-16,-21 3 0 16,-11 2 1-16,-12 3-1 15,-4 1 0-15,0 1 1 16,6 0-1-16,17-2 0 0,20-2 0 15,27-1 0-15,26-6 0 16,32-4 0-16,31-7 0 16,31-5 0-16,31-4-1 15,24-5 1-15,21 0 0 16,13-5-1-16,2 0 1 15,-3 1 0-15,-6-5 0 16,-14 8 2-16,-19-4-1 16,-25 3 1-16,-28 2-2 15,-28 4 3-15,-30 4-3 16,-27 4 2-16,-27 9-1 15,-29 4-1-15,-16 5 0 16,-17 5 0-16,-8 4 0 16,-2 1-1-16,4 1 1 15,17-4-2-15,16 1 2 0,32-8-1 16,26-1 1-16,30-7-2 15,32-6 2-15,31-6 2 16,34-5-2-16,26-3 1 16,19-2-1-16,14-4 2 15,7-1-3-15,1 0 2 16,-11 4-1-16,-12 4 0 15,-29 2 0-15,-32 5 1 16,-35 3-1-16,-34 12 0 16,-33-7 0-16,-32 8 1 15,-26 4-1-15,-24 4 0 16,-15 0 1-16,-3 3-1 15,1 1 0-15,5-2 0 16,11 1 0-16,14-3 0 0,20 0-1 16,23-3 1-16,27-4 0 15,32-2 0-15,14-7-1 16,35-4 1-16,27-5 0 15,23-5 0-15,18-8 0 16,9 0 0-16,5-2 0 16,-5-1 0-16,-9 0 0 15,-18 2 0-15,-23 1 1 16,-24 1 0-16,-25 3-1 15,-22 2 1-15,-21 4-1 16,-17 4 0-16,-18 5 1 16,-12 4-1-16,-10 5 0 15,-5 6 0-15,-4 3 0 0,6 1 0 16,8 3 0-16,10 1 0 15,15-1 0-15,21 0 0 16,22-12-1-16,21 17 1 16,23-15 0-16,14-1 0 15,12-2-1-15,11-4 1 16,4-3 0-16,-4-3 0 15,-8-1 0-15,-8-3 0 16,-13 1 1-16,-10-3-1 16,-17 0 0-16,-7-3 0 15,-13 0 1-15,-3 2-1 16,-9 1 0-16,-12-1-1 15,-1 7 0-15,-7 3 1 16,-7 7 0-16,-11 5 0 0,-7 8 0 16,-11 10 0-16,-5 4 0 15,-11 7 2-15,-4 5-2 16,-2 7 0-16,3 3 0 15,8 2 0-15,12-2 0 16,14-1 0-16,18-2 0 16,20-2-1-16,22-8 1 15,18-4 0-15,19-5-1 16,9 1 1-16,5-7 0 15,0 5-2-15,-6-5 1 16,-13 3-1-16,-17-1 1 16,-20 1 0-16,-28 3 0 15,-20-4-1-15,-23 3 2 16,-12-2 1-16,-16-1-1 0,-5 1 1 15,-5-2-1-15,3 1 0 16,10-3 0-16,13 2 1 16,14-2-2-16,15 0 1 15,19-1 0-15,12-2-1 16,18 0 1-16,12-2-1 15,12-4 0-15,7-1 1 16,4-3-1-16,4-3 1 16,-2-3 0-16,-1-4-1 15,-2-2 1-15,-8-2 0 16,-8-1 1-16,-20 9-1 15,6-16 0-15,-23 12 0 16,-19 5 0-16,-15 5 1 16,-17 3-1-16,-14 6 0 15,-6 5 1-15,-1 1-1 0,2-1 0 16,11 0 1-16,16-3-1 15,21-5 0-15,25-5 0 16,25-8-1-16,29-6 1 16,22-7 0-16,22-3-1 15,12-4 1-15,8-2 0 16,1-1-1-16,-6-1 1 15,-10 5 0-15,-17-1 0 16,-22 6 0-16,-22 2 1 16,-21 3-1-16,-21 2 0 15,-15 3 1-15,-15 3-1 16,-12 2 1-16,-7 3-1 0,-5 3 0 15,1 2 0 1,2 1 0-16,11 2 0 0,9 1 0 16,13-1 0-16,21-2 0 15,11-9 0-15,28 9 0 16,13-12-1-16,16-6 1 15,11-4 0-15,10-7-1 16,2-1 1-16,-2-6 0 16,-3-2 0-16,-14-2 0 15,-12 1 0-15,-18-2 0 16,-20 3 1-16,-21 3 0 15,-17 1 1-15,-21 9-3 16,-18 1 2-16,-12 7-1 16,-15 7 1-16,-2 1-1 15,1 3 0-15,5 3 0 0,13 2-1 16,17-5 2-1,17 1-1-15,26-6 1 0,27-7-1 16,25-2 1-16,25-6-1 16,19-4 1-16,14-2 0 15,10-5 0-15,11-2-1 16,-1 1 1-16,-8 1-1 15,-15 1 0-15,-21 3 0 16,-24 1 1-16,-30 3-1 16,-26 4 0-16,-27 2 1 15,-26 4-1-15,-19-1 0 16,-15 3 1-16,-9 1-1 15,-4 3 0-15,7-2 0 16,7 1 0-16,15 0 0 0,16-1 0 16,22-3 0-16,25-3 0 15,32 2 0-15,27-4 0 16,29-2-1-16,22-5 1 15,22-1 0-15,17-2 0 16,10 2 0-16,-1-3 0 16,-9 3 0-16,-16 0 0 15,-22 1 0-15,-24 3 0 16,-32 3 0-16,-31 1 1 15,-34 2-1-15,-25 4 0 16,-27 1 0-16,-15 3 0 16,-12 2 0-16,-10 6 0 15,-3-1 0-15,-1 5 0 16,13 0 1-16,15 2-1 15,19-3 0-15,22 0 0 0,26-5-1 16,26-2 1-16,35-11-1 16,30-1 0-16,21-8 0 15,22-3-1-15,20-6 2 16,13-2-2-16,5 0 1 15,-3-2-1-15,-11 3 3 16,-14 1-2-16,-23 6 2 16,-28 0-1-16,-32 4 0 15,-31 4 0-15,-31 7 1 16,-31 5-1-16,-29 4 0 15,-22 2 0-15,-13 4 0 16,-8 6 0-16,-5 1 0 16,1 3 0-16,7-3 0 15,18-1 0-15,24-1 0 0,22-4 0 16,30-4 0-16,33-4-1 15,19-6 1-15,35-4 0 16,29-7 0-16,27-4 0 16,19-5 0-16,12 0 0 15,3-7 0-15,-4 3 1 16,-15 4-1-16,-16-1 0 15,-29 5 0-15,-32 4 1 16,-37 3-1-16,-30 6 0 16,-35 5 1-16,-31 7-1 15,-23 1 0-15,-20 5 0 16,-11 5 0-16,-8 1 0 15,-7 1 0-15,4 2 1 16,14-1-1-16,19-3 0 0,19-3 0 16,28-4-1-16,28-3 1 15,42-4 0-15,20-11 0 16,40-1 0-16,30-7 0 15,25-4-1-15,22-4 1 16,15-3 0-16,12 0 1 16,-4 2-1-16,-16 1 0 15,-15 4 0-15,-26 5 0 16,-30 1 0-16,-38 7 0 15,-35 10 1-15,-42-5-1 16,-32 10 0-16,-29 3 0 16,-26 7 0-16,-14 0 0 15,-16 3 0-15,-3 1 0 16,4 1 0-16,16-4 0 15,20-3 0-15,26-4 0 0,29-4 0 16,33-7 0-16,34 2 0 16,49-20 0-16,26-1-1 15,29-3 1-15,26-4 0 16,21-1 0-16,10-1 0 15,-1 4-2-15,-11-1 2 16,-22 5-2-16,-21 7 4 16,-34 0-4-16,-31 5 3 15,-41 10-3-15,-31-14 4 16,-31 12-2-16,-26 2 1 15,-18-1-1-15,-13 3 0 16,-9-1 0-16,-4 0 0 16,8 2 0-16,11-2 0 0,19-2-1 15,20-2 1-15,28-3 0 16,27 0 0-16,31-3 0 15,26-1 0-15,30-6 0 16,20 4-2-16,20-5 2 16,11 1-3-16,8 0 4 15,-5 0-4-15,-12 3 3 16,-11 1-2-16,-23 2 2 15,-19-1 0-15,-28 1 1 16,-29 10-1-16,-31-17 0 16,-25 11 0-16,-23 2 1 15,-18-1-1-15,-14 3 0 16,-8 2 0-16,-4-1 0 15,7-1-1-15,20 2 1 0,20-4 0 16,24-3 0-16,34-1 0 16,27-6 0-16,27-1 0 15,32-2 0-15,17-1 0 16,15 1 1-16,10 1-1 15,-2 3 0-15,-9 5 0 16,-16 5 0-16,-17 3 1 16,-29 5-1-16,-26 5 0 15,-30 2 0-15,-24 3 0 16,-18 2 0-16,-14-2 0 15,-7 1 0-15,-1-2 0 16,11-3-1-16,6-3-3 16,24 2-6-16,3-12-2 15,29 9-4-15,-3-20-4 0,31 12-2 16,-12-24-3-16,29 13-2 15,-12-16-4-15,10-4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53.34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11397 12223 23 0,'0'0'29'0,"0"0"1"16,-4-10 0-16,4 10-20 16,0 0-2-16,18 7-2 15,-18-7-2-15,28 11 0 16,-5-8 0-16,7 8-1 15,3-6 1-15,14 4-1 16,-1-4 0-16,8 2 0 0,-3-4-1 16,-4 1-1-16,-5-1 2 15,-8 0-2-15,-10 0-1 16,-11 0 1-16,-13-3 0 15,0 0-1-15,0 0 0 16,-21 12 1-16,5-10-1 16,-2 2 0-16,1-4 0 15,-5 0 0-15,1-4 0 16,0 2 0-16,-1-3 0 15,-1 1 0-15,-3-5 1 16,1 4-1-16,-3-2 0 16,4 0 0-16,1 1 0 15,-1 0 1-15,7 2-1 16,7 0 0-16,10 4 1 0,0 0-1 15,0 0 0-15,26-2 0 16,-1 5 0-16,5 2 0 16,3 1 0-16,6 1 1 15,-2 0-1-15,-1 1 0 16,-3 0 0-16,-4-1 0 15,-3-2 0-15,-6 0 0 16,-5-1 1-16,-3-3-1 16,-12-1 0-16,15-6 0 15,-15 6 0-15,1-13 0 16,-1 13 1-16,-14-16-1 15,0 7 0-15,-3-2 0 16,-8 2 0-16,-3 0 0 0,-5 3 1 16,0 1-1-16,-1 2 0 15,3 2 0-15,5 0 0 16,3 2 0-16,8 0 0 15,15-1 1-15,0 0-1 16,0 0 0-16,14 8 0 16,10-5 0-16,7 0 0 15,4 1 0-15,7 0 0 16,1 0 0-16,0 1 1 15,-3-1-1-15,-5 0 0 16,-8 0 0-16,-6-3 0 16,-10 0 0-16,-11-1 0 15,0 0 1-15,-14-14-1 16,-4 5 0-16,-4-5 0 0,-7-2 0 15,-6 2 1-15,-1-3-1 16,-2 0 0-16,0-1 0 16,1 6 1-16,1 0-1 15,6 4 0-15,3 4 0 16,7 1 1-16,8 6-1 15,12-3 0-15,-13 6 0 16,13-6 0-16,9 17 0 16,-9-17 0-16,23 16 0 15,-7-7-1-15,2 0 1 16,5-1 1-16,-2 0-1 15,0 0 0-15,-2-2 0 16,1 0 0-16,-6-1 0 16,-4-1 0-16,-10-4 1 0,0 0-1 15,0 0 0-15,-15 0 0 16,-2-4 0-16,-8-2 0 15,-2-3 0-15,-6-2 0 16,1 0 0-16,-2 0 0 16,3 2 0-16,3 2 0 15,4 1 0-15,7 4 0 16,3-1 0-16,14 3 0 15,0 0 0-15,0 0 0 16,0 0 0-16,19 15-1 16,-2-10 1-16,6 2 0 15,3 4 0-15,0-3 0 16,1 0 0-16,-3-2 0 15,-1-2 0-15,-7-2 0 16,-4 1 0-16,-12-3 1 0,0 0-1 16,0 0 0-16,-14-14 0 15,-5 5 1-15,-4 1-1 16,-5-5 0-16,0 3 0 15,-4-3 1-15,1 2-1 16,3 1 0-16,3 1 1 16,4 3-1-16,6-1 0 15,2 4 0-15,13 3 1 16,0 0-1-16,0 0 0 15,0 0 0-15,0 0 0 16,0 16 0-16,0-16 0 16,13 13 0-16,-13-13 0 0,18 9 0 15,-6-5 0-15,2 0 0 16,0-3 0-16,2 1 0 15,-3 1 0-15,-1-3 0 16,-1 2 0-16,-11-2 1 16,0 0-1-16,0 0 0 15,0 0 0-15,0 0 1 16,-23-10-1-16,10 6 1 15,-1 2-1-15,1-2 1 16,3 1-1-16,10 3 0 16,-12-1 0-16,12 1 1 15,0 0-1-15,14 4 0 16,-1 2 0-16,2 1 0 15,3 1 0-15,3 1 0 16,3 2 0-16,-1 0 0 0,3 1 0 16,1-2 0-16,4-1 1 15,2-1-1-15,-1-3 0 16,5 2 0-16,-1-1 0 15,2 1 1-15,1 0-1 16,-1 1 0-16,-2 1 0 16,1 2 0-16,-1 0 1 15,0 0-2-15,-2 2 2 16,0-3-2-16,-2 1 1 15,-3-3 0-15,1-1 0 16,-3-3 0-16,-7-1 0 16,-4-1 0-16,-6-2 0 15,-10 0 0-15,0 0 0 16,0 0 1-16,0 0-1 0,-9-9 0 15,-4 6 0-15,-5 2 0 16,-2 0-1-16,-5 0 2 16,-1 0-1-16,-4 0 0 15,-1-2 0-15,-3 1 0 16,2 0 0-16,4-1 0 15,1 1 0-15,8 0 0 16,5 1 0-16,14 1 0 16,0 0 0-16,16-1 0 15,11 3 0-15,10 0 0 16,6 3 0-16,8-1 0 15,2 1 0-15,4 1 0 16,-1-3 0-16,-2 1 0 16,-3-1 0-16,-7-2 0 0,-7 0 1 15,-6-2-1-15,-6-1 0 16,-7-1 0-16,-18 3 1 15,11-9-1-15,-11 9 0 16,-18-9 0-16,-2 5 0 16,-3 0-1-16,-8 2 1 15,-4 1 0-15,-3 1 0 16,0 2 0-16,-3-1 0 15,5 1 0-15,4 1 0 16,4 0 0-16,8 1 0 16,9-1 0-16,11-3 0 15,0 0 0-15,30 7 0 16,4-8 0-16,12 1 0 15,7 0 0-15,8-1 0 16,4-3 1-16,2 0-1 0,-4 0 0 16,-3-2 0-16,-10 2 1 15,-12-2-1-15,-9-1 1 16,-9 3-1-16,-20 4 0 15,6-13 1-15,-20 8-1 16,-6 1 0-16,-5 1 0 16,-8 1 1-16,-2 2-1 15,-2 1 0-15,-1 1 0 16,2 4 0-16,3 1-1 15,4 0 1-15,4 3 0 16,10 0 0-16,5 0 0 16,10-10 0-16,4 14 0 15,11-8 0-15,13-4 0 16,7-1 0-16,8-2 0 0,7-2 0 15,5-2 0-15,3-1 0 16,0-3 0-16,-3 2 0 16,-8-1 0-16,-6 1 1 15,-11-1-1-15,-11 2 0 16,-8 0 0-16,-11 6 0 15,-11-8 0-15,-7 6 0 16,-6 2 0-16,-4 1 0 16,-6 1 0-16,1 3 0 15,-5 1 0-15,4 2 0 16,0 0 0-16,5 1 0 15,5-2 0-15,4 1 0 16,7-1 0-16,13-7 0 16,-4 11 0-16,14-8 0 0,12-2 0 15,7-1 0-15,8-3 0 16,7-2 0-16,4-2 0 15,3 0 0-15,-1-3 0 16,-2-1 0-16,-5-1 0 16,-5 0 0-16,-6 1 1 15,-8 0-1-15,-6 2 0 16,-6 1 0-16,-12 8 0 15,0 0 0-15,0 0 0 16,-10-2 0-16,-7 7 0 16,-1 5 0-16,-5-1 0 15,-4 1 0-15,-4 2 0 16,-1-3 0-16,1 3 0 0,0-3 0 15,7-2 0-15,2-1 0 16,8-1 0-16,14-5 0 16,0 0 0-16,21 4 0 15,9-7 0-15,10-1 0 16,11-2 0-16,5-1 0 15,6-3 0-15,0 1 0 16,-2-3 0-16,-4 2 0 16,-7-1 1-16,-6 1-1 15,-11 2 0-15,-9 0 0 16,-9 1 0-16,-14 7 0 15,0 0 0-15,-20-9 0 16,-3 10 0-16,-10 5 0 16,-1-1-1-16,-4 2 2 0,0 2-2 15,3 2 2-15,4-2-1 16,5 1 0-16,2-2 0 15,9-1 0-15,15-7 0 16,0 0 0-16,0 0 0 16,19 8 0-16,5-10 0 15,10-4 0-15,5-3 0 16,9-1 0-16,1-3 0 15,4 0 0-15,-2-3 0 16,-3 0 0-16,-4 0 0 16,-6 3 0-16,-7 1 0 15,-7 0 0-15,-7 5 0 16,-17 7 0-16,11-4 0 15,-11 4 0-15,-18 9 0 16,1-1 0-16,-6 2 0 0,-4-1 0 16,1 5 0-16,-6-3 0 15,3 3 0-15,5-5 0 16,2 0 0-16,6-1 0 15,16-8 0-15,-11 10 0 16,11-10 0-16,25 4 0 16,-2-6 0-16,7-3 0 15,6-2 0-15,4-1 0 16,3-4 0-16,0 1 0 15,-4-4 0-15,-3 2 0 16,-7-1 1-16,-4 4-2 16,-4-2 2-16,-6 3-1 15,-5 3 0-15,-10 6-1 16,0 0 1-16,0 0 0 0,0 0 0 15,0 0 0-15,-8 13 0 16,-4-6 0-16,-4 1 0 16,-4 0 0-16,1 1 0 15,-1-3 0-15,3 1 0 16,3-2 1-16,3-1-1 15,11-4 0-15,0 0 0 16,18 4 0-16,1-6 0 16,9-3 0-16,3-1 0 15,5-2 0-15,0-2 0 16,-3-1 0-16,-3 2 0 15,-7-2 0-15,-3 1 0 16,-8 2 0-16,-12 8 0 0,11-10 1 16,-11 10-1-16,0 0-1 15,0 0 1-15,0 0 0 16,-14 11 0-16,14-11 0 15,-10 14 0-15,10-14 0 16,-14 15 0-16,14-15 0 16,-19 11 0-16,19-11 1 15,-15 7-1-15,15-7 0 16,0 0 0-16,-13 1 1 15,13-1-1-15,11-4 0 16,-11 4 0-16,14-4 0 16,-14 4 0-16,14-3 0 15,-14 3 0-15,0 0 0 16,0 0 0-16,0 0 0 0,-16 13 0 15,-1-7 0 1,-1 1 0-16,-7 1 0 0,-1 0 0 16,-6 1 0-16,-1 1 0 15,-1 1 0-15,-3-1 0 16,0 2 0-16,3 0 0 15,1-1 0-15,3 1 0 16,2-2 0-16,4-2 0 16,5 0 0-16,4-5 0 15,15-3 0-15,-15 3 0 16,15-3 0-16,0 0 0 15,22-10 0-15,-4 2 0 16,4 0 0-16,3-2 0 16,0-2 0-16,2 2 0 15,-6 1 0-15,-3 3 0 0,-5-2 0 16,-13 8 0-16,0 0 0 15,0 0 0-15,-13-2 0 16,-6 7 0-16,-9 1 0 16,-7 3 0-16,-3 2 0 15,-4 0 0-15,-2 3 0 16,2-2 0-16,3 0 0 15,5 0 0-15,7-2 0 16,5-1 0-16,7 1 0 16,15-10 0-16,-6 10 0 15,6-10 0-15,23 3 0 16,-5-5 0-16,7-2 0 15,3-3 0-15,4-1 0 16,-3-2 0-16,1 1 0 0,-4-2 0 16,-6 3 0-16,-3-3 0 15,-6 3 0-15,-11 8 0 16,0-10 0-16,0 10 0 15,-24-4-1-15,2 7 1 16,-6 1 0-16,-3 2 0 16,-4 2 0-16,-4 0 0 15,-1 0 1-15,2 1-1 16,3-1 0-16,4 1 0 15,4-3 0-15,5 0 0 16,8-2 0-16,14-4 0 16,0 0 0-16,0 0 0 15,23 1 0-15,-1-4 0 16,3-1 0-16,5-3 0 0,1 1 0 15,1 2-1-15,-5-2 1 16,-6 1 0-16,-3 1 0 16,-18 4 0-16,10-5 0 15,-10 5 0-15,-23-2 0 16,-4 2-1-16,-7 1 1 15,-7 0 0-15,-8 1 0 16,-6-1 1-16,-3 1-1 16,-7-1 0-16,2 1 0 15,5 0 0-15,2 1 0 16,7-1 1-16,9 0-1 15,9 3 0-15,13 1 0 16,18-6 0-16,0 0 0 16,24 12 0-16,7-8 0 15,9-1-1-15,6-2 1 0,2 1 0 16,0-2 0-16,-1-3 0 15,-8 2 0-15,-6 0 0 16,-8-1 0-16,-8-1-1 16,-17 3 1-16,0 0 0 15,0 0 0-15,-24-11 0 16,-4 9 0-16,-4-1 0 15,-9 2 0-15,-5 1 0 16,-5 0 0-16,-1 1 0 16,-1 0 0-16,0 1 0 15,6 0 0-15,6 0 1 16,4 2-1-16,8-1 0 15,8 0 0-15,8 1-1 16,13-4 1-16,0 0 0 0,4 10 0 16,12-7 0-16,6-1 0 15,9 0 0-15,0-1 0 16,5-1-1-16,0-1 1 15,-5-1 0-15,-3 1-1 16,-7-3 1-16,-11 2-1 16,-10 2 1-16,0 0 0 15,-30-8 0-15,1 6 0 16,-8-2 0-16,-4 2 0 15,-6 0 0-15,-3-1 0 16,-1 1 1-16,2 1-1 16,2-1 0-16,5 0 0 15,6 2 0-15,4 2 1 0,9-4-1 16,9 4-1-16,14-2 1 15,0 0 0-15,0 0 0 16,31 3 0-16,-1-2 0 16,6 1 0-16,3 0 0 15,4-1 0-15,3 0 0 16,-6-1 0-16,-3-1 0 15,-9 1-1-15,-10-3 1 16,-6 1 0-16,-12 2 0 16,0 0 0-16,-28-13 0 15,0 9 0-15,-7-1 0 16,-7-1 0-16,-6 2 0 15,1 2 0-15,-4-2 0 16,2 3 0-16,6 0 0 0,5 0 0 16,7 2 0-16,8 0 0 15,9 1 0-15,14-2 0 16,0 0 0-16,0 0 0 15,30 8 0-15,-5-5 0 16,8-2 0-16,4-1 0 16,6 1 0-16,-2-1 0 15,2 2 0-15,-4-1 0 16,-1 1 0-16,-9 0 0 15,-5-1 0-15,-10 0 0 16,-14-1 0-16,0 0 0 16,0 0 0-16,-29-2 0 15,-2 1 0-15,-5-2 0 16,-7 1 0-16,-5 0 0 0,-2 2 0 15,-3 0 0-15,2 1 0 16,9 2 0-16,3 1 0 16,9 0 1-16,8 2-1 15,11-1 0-15,11-5 0 16,14 10 0-16,10-8 0 15,11 1 0-15,6-3 0 16,7-1 0-16,3 1 0 16,-3-3 0-16,-2 2 0 15,-7-1 0-15,-8 1 0 16,-8-3 0-16,-9 3 0 15,-14 1 0-15,0 0 0 16,-18-2 0-16,-5 1 0 16,-4 0 0-16,-10 1 0 15,-5-2 0-15,-8 2 0 0,-4-1 0 16,1 1 0-16,-1-1 1 15,5 2-1-15,3-1 0 16,9 3 0-16,8-1 1 16,13 1-1-16,16-3 0 15,0 0 0-15,12 12 0 16,13-9 0-16,8 1 0 15,5-2 0-15,4-1 0 16,4-1-1-16,-2 0 1 16,-4-2 0-16,-4 0 0 15,-7-1 0-15,-10 0 0 16,-9-2 0-16,-10 5 0 0,-4-10 0 15,-11 3 0-15,-10 0 0 16,-7 1 0-16,-6 0 0 16,-9 2 0-16,-1-1 0 15,-1 2 0-15,1-1 0 16,4 2 1-16,7 1-1 15,8 1 0-15,7 0 0 16,11 0 0-16,11 0 0 16,0 0 0-16,25 1 0 15,0-1 0-15,7 2 0 16,6-1 0-16,3 2-1 15,3 0 1-15,-2 0 0 16,-4 0 0-16,-3-1 0 16,-10 1 0-16,-4-2 0 15,-11-1 0-15,-10 0 0 0,0 0 0 16,-26-4 0-16,-3 0 0 15,-10-2 0-15,-7 0 0 16,-6-1 0-16,-4 0 0 16,-2 0 1-16,5 0-1 15,6 2 0-15,7-1 0 16,9 2 0-16,7 2 0 15,12 1 0-15,12 1 0 16,0 0 0-16,0 0 0 16,26 8 0-16,-6-4 0 15,8 0 0-15,5 1-1 16,1-2 1-16,4 3 0 15,-5-4 0-15,1 3 0 16,-8-3 0-16,-6 1 0 0,-8-3 0 16,-12 0 0-16,0 0 0 15,-28-4 0-15,-1 1 0 16,-8-3 0-16,-5-1 0 15,-7-1 0-15,0-1 0 16,-1-1 0-16,7 0 0 16,5 1 0-16,6 2 1 15,9 0-2-15,5-1 1 16,7 4 0-16,11 4 0 15,0 0 0-15,0 0 0 16,0 0 0-16,18 12 0 16,-4-5 0-16,5 0 0 15,4 0 0-15,2 1 0 16,3-1 0-16,1-2 0 0,1 1 0 15,-5-2 0-15,-5-2 0 16,-5-1 0-16,-15-1 0 16,0 0 0-16,0 0 0 15,-31-14 0-15,-1 6 0 16,-9-1 1-16,-3-1-1 15,-8-2 0-15,-2-2 0 16,0 2 0-16,3-1 0 16,7 0 1-16,7 2-1 15,9 1 0-15,9 1 0 16,19 9 0-16,-5-12 0 15,17 8 0-15,3 2 0 16,9 1 0-16,-1-1 0 16,-2 4 0-16,-2 1-1 15,-1 1 1-15,-9 0 0 0,-9-4 1 16,0 0-1-16,0 0 0 15,-24 7 0-15,4-9 0 16,-2-3 0-16,-1 2 0 16,2-2 0-16,0-1 0 15,6 1 0-15,5 0 0 16,10 5 0-16,0 0 0 15,0-10-2-15,11 12-1 16,-11-2-8-16,33 11-11 16,-33-11-6-16,33 15-3 15,-19-11-3-15,15 10-3 16</inkml:trace>
  <inkml:trace contextRef="#ctx0" brushRef="#br1" timeOffset="12602.7208">11540 12213 8 0,'-11'-7'29'0,"11"7"0"16,0-11 2-16,1-1-14 15,-1 12-8-15,4-13-2 16,-4 13-2-16,0 0-1 16,0 0-1-16,-14-8 0 15,4 14 0-15,-7-3 0 16,5 4-1-16,-7-2 2 15,5 4-1-15,-3-4 0 16,17-5 0-16,-18 10 1 16,18-10-2-16,0 0-1 15,7 12 0-15,3-9 0 16,4 1-1-16,2-2 0 15,1 0 1-15,-1-2-1 0,1-1 0 16,-7-1 1-16,-10 2-1 16,10-11 0-16,-10 11 1 15,-4-17-1-15,-3 7 0 16,-6-2 1-16,0 3-1 15,2-1 0-15,-3 3 0 16,0 0 1-16,1 3-1 16,2 4 0-16,1 4 0 15,0 3 0-15,-3 2 1 16,4 2-1-16,-1 4 0 15,1 2 1-15,4-1-1 16,2 0 0-16,3-2 1 16,6-4-1-16,5-2 1 15,6-4-1-15,3-4 0 16,0-4 0-16,4-2 1 0,-1-3-1 15,-2-1 0-15,-4-2 0 16,-8 1 0-16,-9 11 0 16,1-19 1-16,-1 19-1 15,-20-10 0-15,1 6 0 16,-1 4 1-16,-3 3-1 15,5 1 0-15,-1 2 0 16,5 2 0-16,5-1 0 16,3 4 0-16,7 0 0 15,7-1 1-15,5 1-2 16,3-2 2-16,8 0-1 15,0-3 0-15,3-3 0 0,-2 0 0 16,3-6 0 0,0 0 0-16,-5-4 0 0,-4-1 0 15,-3-2 0-15,-1-3 0 16,-6-2 0-16,-4 1 1 15,-2-1-1-15,-5 2 0 16,-2 1 0-16,-3 0 0 16,7 12 0-16,-19-10 0 15,6 11 0-15,1 4 0 16,-4 5 0-16,2 4 0 15,1 2 0-15,3 2 0 16,2 2 0-16,7 0 0 16,3-1 0-16,6-3 0 15,8-2 0-15,5-5 0 16,6-2 0-16,4-3 0 0,2-5 0 15,0-3 0 1,-3-3 1-16,-3-3-1 0,-4 0 0 16,-8-2 0-16,-8 0 0 15,-6 1 0-15,-7 1 0 16,-7 0 0-16,-5 2 0 15,-2 4 0-15,-3 1 0 16,0 5 0-16,1 2 0 16,2 3 0-16,5 5-1 15,6-1 1-15,4 2 0 16,10-1 1-16,4 5-1 15,10-4 0-15,5 1 0 16,4-1 0-16,6-3 0 16,-1 0 0-16,4-3 0 0,-4-3 0 15,-2-3 0-15,-6-1 0 16,-5-4 0-16,-4-2 0 15,-16 6 1-15,15-17-1 16,-16 5 0-16,-3-1 0 16,-6 4 0-16,-1-2 0 15,-7 3 0-15,0 2 0 16,-2 2 0-16,0 3 0 15,3 2 0-15,1 3 0 16,4 2 0-16,12-6 0 16,-9 17 0-16,9-17 0 15,13 17 0-15,4-9 0 16,4 0 0-16,3 0 1 15,4-2-1-15,3-1 0 16,-2-4 0-16,-1 0 0 0,-3-2 0 16,-5-3 0-16,-2-2 0 15,-6-1 0-15,-2-5 0 16,-7 2 0-16,-5-3 1 15,1 0-1-15,-6 3 0 16,-6 1 0-16,-3 5 0 16,-3 1 1-16,-2 4-1 15,-1 4 0-15,3 1 0 16,-1 6 0-16,5 1 0 15,6 1 0-15,8-2 1 16,9 1-1-16,10-2 0 16,8-2 0-16,5 0 0 15,8-5 0-15,3-1 0 16,0-2 0-16,-2-4 0 0,-4 0 0 15,-6-3 0-15,-8-1 0 16,-7-2 1-16,-15 9-1 16,6-16 0-16,-6 16 0 15,-18-16 0-15,3 10 0 16,-5 3 0-16,-2 3 0 15,-6 2 0-15,4 5 0 16,1 3 0-16,1 3 0 16,5 1 0-16,6 2 1 15,8 0-1-15,9-2 0 16,12-3 0-16,6 0 1 15,8-4-1-15,4-3 0 16,6-4 0-16,0-1 0 16,-2-3 0-16,-6-2 0 0,-3-2 0 15,-10-2 0-15,-6 0 0 16,-7-1 0-16,-8-1 0 15,-4 1 1-15,-7 0-1 16,-6 2 0-16,-2 3 0 16,-3 3 0-16,0 2 0 15,0 2 0-15,1 3 0 16,2 2 1-16,1 6-1 15,4-1 0-15,4 4 0 16,5 1 0-16,6 0 0 16,5 1 0-16,6-4 0 15,5 0 0-15,5-4 1 16,5-2-1-16,3-4 0 15,4-5 0-15,-2-2 0 16,0-3 0-16,-5-2 1 0,-5-2-2 16,-2-1 2-16,-7-1-1 15,-8 0 0-15,-6 2 0 16,-8 0 0-16,0 2 0 15,-6 0 0-15,1 5 0 16,-5 2 0-16,2 4 0 16,1 3 0-16,-3 3-1 15,10 2 1-15,-1 3 0 16,6 1 0-16,4-1 0 15,7-1 0-15,7 0 1 16,5-3-1-16,6-4 0 16,4-4 0-16,3-2 0 15,1-6 0-15,-3-2 0 0,-3-3 1 16,-2-3-1-16,-10 0 0 15,-2 0 0-15,-9-2 0 16,-1 1 0-16,-7 1 0 16,-4 1 0-16,-2 3 0 15,-2 2 0-15,-1 5 0 16,-1 1 0-16,2 8-1 15,-1 2 1-15,2 3 0 16,2 2 0-16,4 3 0 16,5 0 0-16,4 0 0 15,3-3 0-15,8-1 0 16,3-4 0-16,5-5 0 15,2-2 0-15,2-1 0 16,0-5 0-16,-1-2 0 0,-3-2 0 16,-4-3 0-16,-7-1 0 15,-2 0 0-15,-8 2 0 16,-4-1 0-16,-5 1 0 15,-4 2 0-15,-1 3 0 16,-2 4 0-16,-3 3 0 16,0 4-1-16,0 4 1 15,-1 6 0-15,3 1 0 16,4 2 0-16,1 1 0 15,8 0 0-15,3-1 0 16,8-4 0-16,7-3 0 16,6-3 0-16,5-4 0 15,5-7 0-15,4-3 0 16,-1-3 0-16,1-4 0 0,-3-1 0 15,-8-2 0-15,-4-2 0 16,-7 2 0-16,-7 1 0 16,-9 0 0-16,-8 3 0 15,-5 4 0-15,-3 4 0 16,-5 5 0-16,-2 4-1 15,1 5 1-15,1 5 0 16,0 2 0-16,5 4 0 16,6-1 0-16,6 2 0 15,7-3 0-15,7 0 0 16,7-6 0-16,8-2 0 15,7-5 0-15,6-2 0 16,4-6 0-16,4-2 0 16,-3-4 0-16,1-3 0 0,-7-2 0 15,-3-1 0-15,-7 0 0 16,-10-2 0-16,-7 3 0 15,-6-1 0-15,-8 3 0 16,-4 3 0-16,-4 3 0 16,-5 4 0-16,0 4 0 15,-4 5 0-15,3 5 0 16,-1 0 0-16,2 5 0 15,6-1 0-15,1 2 0 16,7-2 0-16,5-2 0 16,7-1 0-16,6-5 0 15,7-3 0-15,1-5 0 16,6-4 1-16,1-3-1 0,1-2 0 15,0-4 0-15,-6-2 0 16,2-2 0-16,-9 1 0 16,-5 0 0-16,-5-2 1 15,-5 5-1-15,-2 1 0 16,1 12 0-16,-15-15 0 15,1 14 0-15,0 4 0 16,0 5 0-16,1 4-1 16,-1 2 1-16,3 4 0 15,2-2 0-15,4 3 0 16,4-2 0-16,7-3 0 15,3-1 0-15,6-6 0 16,7-4 0-16,3-3 0 16,-1-5 0-16,4-2 0 0,-2-4 0 15,0-2 1-15,-3-2-1 16,-7 0 0-16,-2-1 0 15,-7 1 0-15,-3 2 0 16,-3 1 0-16,-1 12 0 16,-14-16 0-16,2 13 0 15,0 4 0-15,-1 3 0 16,-2 4-1-16,3 4 1 15,1 0 0-15,1 2 0 16,7 0 0-16,3 0 0 16,3-3 0-16,5 1 0 15,7-6 0-15,0-3 0 16,6-4 0-16,0-4 0 15,0-3 0-15,2-4 0 16,-2-2 0-16,-2-2 0 0,-3-2 0 16,-3 0 0-16,-4 0 0 15,-5 2 0-15,-1 2 0 16,-4 3 0-16,1 11 0 15,-7-14 0-15,7 14 0 16,-17 5-1-16,17-5 1 16,-19 19 0-16,8-5 0 15,3 0 0-15,1 1 0 16,1-1 0-16,6-1 0 15,0-13 0-15,13 16 1 16,3-14-1-16,5-2 0 16,5-3 0-16,4-6 0 15,2 0 0-15,2-5 0 16,-4-2 0-16,-1 0 0 0,-6 0 0 15,-5-1 0-15,-7-1 0 16,-5 5 0-16,-6 1 0 16,0 12 1-16,-12-15-1 15,-2 15-1-15,1 3 1 16,-1 6 0-16,-1 0 0 15,-3 7 0-15,3-1 0 16,4 2 0-16,2 0 0 16,5-2 0-16,4-1 0 15,6 0 0-15,3-7 0 16,8-2 0-16,3-5 0 15,4-4 0-15,3-4 0 16,0-5 0-16,0-2 0 16,1-1 0-16,-5-2 1 0,-4-3-1 15,-3 4 0-15,-5 0 0 16,-5 2 0-16,-2 3 0 15,-4 12 0-15,-7-15 0 16,7 15 0-16,-21 5 0 16,7 4 0-16,-3 4 0 15,2 5 0-15,-4 2 0 16,4 2 0-16,-2 1-1 15,6-2 2-15,6-1-2 16,1-1 2-16,9-6-1 16,6-2 0-16,6-7-1 15,5-2 1-15,3-6 0 16,2-5 0-16,-1-4 0 15,1-3 0-15,-5-2 1 16,-1-2-1-16,-7-1 0 0,-4-1 0 16,-3 3 0-16,-5 3 0 15,-2 1 1-15,-2 4-1 16,2 11 0-16,-13-10-1 15,13 10 1-15,-19 9 0 16,7 1 0-16,-1 3 0 16,1 1 0-16,0 0 0 15,5 1 0-15,2-3 0 16,5-1 0-16,0-11 0 15,14 7 0-15,3-10 0 16,1-4 0-16,4-2 1 16,0-7-1-16,-1 0 1 15,-5 0-1-15,-3-1 1 16,-5-1-1-16,-6 3 0 0,-4 3 1 15,-5 1-1-15,-4 5 0 16,-3 3 0-16,-3 3 0 16,-2 3 0-16,2 4 0 15,1 3-1-15,4 1 1 16,0 2 0-16,6 2 0 15,3-4 0-15,6 0-1 16,-3-11 2-16,15 12-1 16,-2-10 0-16,2-6 0 15,1-4 0-15,2-1 0 16,-1-5 0-16,-2-1 1 15,2-1-1-15,-6 0 0 16,-4 0 0-16,-3 1 0 0,-4 3 1 16,0 12-1-16,-11-15 0 15,-1 13 0-15,-6 4-1 16,-1 6 1-16,-4 4 0 15,-4 5 0-15,-4 4 0 16,-1 3-1-16,-3 1 1 16,2 1 0-16,3-2 0 15,5-1 0-15,3-4 0 16,8-2 0-16,8-6 0 15,6-11 0-15,5 12 0 16,4-12 0-16,2-4 0 16,2 0 0-16,-13 4 0 15,14-17 0-15,-14 17 0 16,-5-18 0-16,-8 9 0 0,-10 2 0 15,-6 3-1-15,-5 3 1 16,-8 5 0-16,-1 3 0 16,-3 3 1-16,2 3-1 15,0 2 0-15,2 2 0 16,8-1 0-16,8 0 0 15,5-2 0-15,10-3 0 16,11-11-1-16,4 13 1 16,14-12 0-16,3-4 0 15,4-5 0-15,3-1 0 16,1-3 0-16,-4-2 0 15,-2 1 0-15,-6-1 0 16,-5 0 0-16,-5 2 1 16,-7 12-1-16,4-17 0 15,-4 17 0-15,0 0 0 0,-17-5-1 16,17 5 1-16,-20 11 0 15,8-3 0-15,-1 1 0 16,2 1 1-16,-1 0-1 16,12-10 0-16,-14 14 0 15,14-14 0-15,0 0 0 16,19-2 0-16,1-5 0 15,5-2 0-15,4 0 0 16,0-1 0-16,-1 0 0 16,-5 2 1-16,-7 4-1 15,-16 4 0-15,0 0 0 16,-11 4 0-16,-10 3 1 15,-6 4-2-15,-2-1-1 16,5 8-6-16,-9-15-11 0,24 14-9 16,-6-15-8-16,15-2-2 15,13-5 0-15</inkml:trace>
  <inkml:trace contextRef="#ctx0" brushRef="#br1" timeOffset="13366.7645">14180 12004 76 0,'21'-8'40'16,"-21"8"-1"-16,19-8 0 16,-13-2-34-16,13-1-3 15,8-8 0-15,17-8 0 16,15-6-2-16,13-8 0 15,13-2-3-15,3-13-5 16,20 10-28-16,-15-7-1 16,-1 7-2-16,-19 3 1 15</inkml:trace>
  <inkml:trace contextRef="#ctx0" brushRef="#br1" timeOffset="14200.8122">15621 11019 56 0,'-12'-11'35'15,"1"18"-1"-15,-6 4 0 16,0 12-28-16,-7 2 0 16,3 12-2-16,-6 1 0 15,6 10 0-15,-6-1 1 16,9 8-1-16,2-5 0 15,10 0-1-15,8-11-2 16,12-4 1-16,12-17-1 16,11-10-1-16,10-15 1 15,7-12-1-15,5-12 0 16,6-8 0-16,-3-4 0 15,-5-5 0-15,-7 3 0 16,-10 2 0-16,-8 5 0 16,-10 8 0-16,-13 8-1 15,-10 8 1-15,-11 10 0 0,-4 10 0 16,-5 9 0-16,1 7 0 15,2 7 1-15,4 4-1 16,7 2 1-16,10 1 0 16,10-6 0-16,8 0 1 15,10-11-1-15,6-5 0 16,4-8 0-16,1-10 1 15,-2-6-1-15,-2-5-1 16,-4-3 1-16,-6-9-1 16,-6-1-1-16,-11-2-2 15,0 2 0-15,-7-6-4 16,5 10-9-16,-18-15-17 0,18 12-2 15,-9-5-5-15,12 6 4 16</inkml:trace>
  <inkml:trace contextRef="#ctx0" brushRef="#br1" timeOffset="14620.8362">16590 10917 78 0,'0'0'38'0,"-14"0"-1"16,14 0 1-16,-24 16-19 15,9 0-16-15,-3 5-1 16,-1 9-2-16,-3 6 1 16,-1 9-1-16,-6 3 1 15,2 4-2-15,2-1 2 0,2-3-1 16,3-3 1-16,5-7 0 15,6-7 0-15,5-7-1 16,8-12 1-16,6-9-1 16,9-6 0-16,5-6 1 15,4-6-1-15,3-3 0 16,-1-2 0-16,-1 1 0 15,-5 4 0-15,-3 3 0 16,-5 5 1-16,-16 7-2 16,0 0 1-16,5 11 0 15,-8 3-1-15,-2-1-1 16,4 4-1-16,1-2-1 15,9 5-4-15,0-17-7 16,24 11-9-16,-9-18-12 0,19 4 0 16,-4-13-1-16,11 0 1 15</inkml:trace>
  <inkml:trace contextRef="#ctx0" brushRef="#br1" timeOffset="14824.8479">16953 11252 86 0,'-17'-3'37'15,"17"3"0"-15,-26 10 1 16,16 5-34-16,-3 1 0 15,4 9-2-15,-4 4 0 16,4 2-1-16,-1 2-1 16,3-3 0-16,2-1-2 15,1-7-1-15,6 0-5 16,-2-22-11-16,14 4-17 0,-6-20 0 15,16 0-2-15,-8-16 1 16</inkml:trace>
  <inkml:trace contextRef="#ctx0" brushRef="#br1" timeOffset="14974.8564">16975 11006 87 0,'-13'-13'38'16,"-2"-3"0"-16,15 16 2 15,-4-13-38-15,16 4-5 16,17 5-24-16,-2-9-10 15,15 3 3-15,2-6-4 16</inkml:trace>
  <inkml:trace contextRef="#ctx0" brushRef="#br1" timeOffset="15206.8697">17522 10843 95 0,'-7'14'38'0,"-11"-3"1"15,9 16-1-15,-14-2-34 16,8 12-1-16,-8 6-1 15,-2 10-1-15,-4 6 0 16,-2 5-2-16,-2 4 0 16,-3-2-2-16,2 0 1 15,3-11-5-15,15 3-14 16,-6-24-16-16,18-2 0 0,-1-21-2 15,19-7 0-15</inkml:trace>
  <inkml:trace contextRef="#ctx0" brushRef="#br1" timeOffset="15406.8812">17221 11225 91 0,'-18'-6'38'16,"-2"-1"0"-16,20 7 0 15,0 0-34-15,18 7-2 16,11-5-1-16,13-1-3 15,10 4-1-15,1-6-3 16,15 14-13-16,-12-15-18 16,6 9 0-16,-11-8-1 15,-2 8 0-15</inkml:trace>
  <inkml:trace contextRef="#ctx0" brushRef="#br1" timeOffset="15777.9024">17742 11249 76 0,'0'0'37'16,"-13"21"0"-16,13-21 0 15,0 22-29-15,0-22-2 16,17 20 0-16,-1-14-1 16,7-2-1-16,6-8 0 15,4-3-1-15,7-9-1 16,2 0 0-16,1-5-1 15,-2-2 0-15,-8 1 0 16,-4-1-1-16,-12 2 0 0,-13 3-1 16,-12 4 1-16,-14 5-1 15,-9 3 1-15,-11 7 0 16,-4 8 0-16,-9 10 0 15,0 5 1-15,-1 11 0 16,4 3 0-16,10 6 0 16,13-1 0-16,13-1-1 15,16-4-1-15,14-8-2 16,22-2-3-16,10-20-10 15,38 8-6-15,-3-26-8 16,29 5-9-16,2-16-2 16,21-1 1-16</inkml:trace>
  <inkml:trace contextRef="#ctx0" brushRef="#br1" timeOffset="16708.9557">18982 11069 72 0,'11'-16'37'16,"-11"-1"-2"-16,2 6 3 16,-12-1-32-16,10 12 1 15,-15-11-1-15,4 17 0 16,-5 3-2-16,3 11-2 15,-4 4 1-15,2 8-1 16,-2 6-1-16,4 7-1 16,0 3 1-16,5 1-2 15,0 1 2-15,1-2 0 16,5-5-1-16,0-6 0 15,2-8 0-15,2-10 0 16,2-10 1-16,-4-9-1 0,19-12 0 16,-9-11 1-16,5-10-1 15,3-7 0-15,1-8 1 16,2-9-2-16,2-5 2 15,-2-3 1-15,0 2-1 16,0 4 1-16,-1 6-1 16,-2 7 1-16,2 9-1 15,-2 8 1-15,2 13-2 16,3 8 0-16,3 7 0 15,1 5 0-15,4 6 0 16,0 2 0-16,-1 4 0 16,-1 2 0-16,-5 1-1 15,-8 4 1-15,-7 2-1 0,-13 1-1 16,-10 2 1-16,-15-2-1 15,-10 0 2-15,-6-1-2 16,-6-1 1-16,1-5-1 16,6-1 2-16,7-4 0 15,14-4 0-15,23-10 0 16,4 12 0-16,23-10 0 15,12-1 0-15,9 1 0 16,2 0 0-16,-3 1 0 16,-7 3 0-16,-12 4 0 15,-14 5 0-15,-18 5 1 16,-21 3-1-16,-16 5 0 15,-14 3 0-15,-10 0 0 16,-4 0 0-16,-1-2 1 0,10-5-2 16,14-9-1-16,24-7-2 15,22-8-4-15,33-17-8 16,11-18-5-16,35 8-7 15,5-23-6-15,23 2-4 16,-1-15 2-16,3 2 2 16</inkml:trace>
  <inkml:trace contextRef="#ctx0" brushRef="#br1" timeOffset="16896.9664">19790 10802 111 0,'-31'3'38'16,"-2"20"1"-16,-7 0-4 15,3 15-32-15,-2 5-1 16,7 8-3-16,-1 3 1 15,7 3-2-15,5 2 0 0,6-3-4 16,15 5-5-16,-4-21-13 16,26 7-13-16,-2-18 0 15,20-2-1-15,-2-18 0 16</inkml:trace>
  <inkml:trace contextRef="#ctx0" brushRef="#br1" timeOffset="17259.9872">19942 11151 89 0,'-12'-10'37'15,"-16"-1"2"-15,4 16-1 16,-14 2-30-16,5 11-3 16,0 5-1-16,4 7-1 15,1 5 0-15,11 2-1 0,7 0 0 16,11-3 0-16,11-2-1 15,8-5 0-15,10-9-1 16,6-7 0-16,3-10 0 16,2-9 0-16,-1-8 0 15,-4-8-1-15,-5-5 1 16,-4-7-1-16,-11 0 0 15,-5-3-1-15,-6 3 0 16,-9 1-1-16,-4 7 1 16,-6 4-2-16,0 7 0 15,-3 7-1-15,17 10-3 16,-14-2-5-16,24 18-8 15,-10-16-3-15,31 18-11 16,-3-10-1-16,15 3 2 0,5-7 1 16</inkml:trace>
  <inkml:trace contextRef="#ctx0" brushRef="#br1" timeOffset="17578.0054">20410 11147 94 0,'0'0'39'0,"-26"4"0"16,-9-1 0-16,9 11-31 15,-15 5-2-15,3 6-2 16,2 4-1-16,4 8 0 15,10 1-1-15,9 1 0 16,8-2 0-16,15-5-1 16,9-6-1-16,10-9 0 15,9-9 0-15,6-9 0 0,2-12 0 16,1-6 0-16,-3-9 0 15,-6-7-1-15,-6 0 0 16,-9-7-1-16,-6 5-1 16,-11-2-2-16,-1 9 0 15,-8 0-3-15,6 16-7 16,-16-6-5-16,13 20-4 15,0 0-2-15,0 0-9 16,13 17-1-16,9-1 0 16</inkml:trace>
  <inkml:trace contextRef="#ctx0" brushRef="#br1" timeOffset="17971.0278">20975 11207 99 0,'-15'-26'39'0,"0"17"1"16,-13-6-2-16,-1 9-32 15,-3 2-2-15,-2 9 0 16,-2 5-1-16,1 10 0 16,2 4-1-16,5 4 0 15,9 2 0-15,12-4-1 16,10-4 0-16,15-8-1 15,15-10 1-15,14-12-1 16,16-12 0-16,7-10 0 16,7-9 1-16,-1-10-2 15,-5-3 1-15,-3-4 2 16,-11 1-1-16,-9 5 1 15,-17 9-2-15,-11 7 2 0,-18 13-2 16,-2 21 3-16,-30 7-3 16,-4 22 0-16,-11 15 0 15,-5 5-5-15,3 13-1 16,-4-7-9-16,20 14-4 15,-8-19-5-15,38 13-2 16,-4-28-5-16,39 7-6 16,1-15-3-16,27-5 3 15</inkml:trace>
  <inkml:trace contextRef="#ctx0" brushRef="#br1" timeOffset="18548.0608">22257 11043 76 0,'19'-27'37'15,"-3"5"1"-15,-8-8-1 16,1 5-28-16,-17-4-2 15,-7 10 0-15,-14 2-2 16,-8 9-1-16,-15 7 0 16,-10 14 0-16,-13 10-2 15,-1 14-1-15,-4 6 1 16,7 12-1-16,6 2 0 15,14 3-1-15,17 0-1 0,21-1-1 16,24-8 0-16,23-10-3 16,29 2-8-16,1-27-9 15,33 9-9-15,-8-19-7 16,15-3-1-16,-12-16 0 15</inkml:trace>
  <inkml:trace contextRef="#ctx0" brushRef="#br1" timeOffset="18930.0827">22328 11278 97 0,'-24'3'37'0,"12"9"2"0,12-12-2 16,-1 12-34-16,23-6-1 15,13 0-1-15,5-5 0 16,8-3 0-16,0-3-1 15,0-2 1-15,-5-3-1 16,-7-4 1-16,-10 0-1 16,-11-2 0-16,-10-1 0 15,-10-3 0-15,-7 2 0 16,-8 0 0-16,-6 5 0 15,-5 2 0-15,-7 5 0 16,-3 8 1-16,-2 7-1 16,-3 8 1-16,-1 7-1 15,8 8 1-15,1 1-1 16,14 4 1-16,11-1 0 15,13-2-1-15,18-5-2 0,15-11-3 16,25 1-7-16,-1-25-9 16,27 7-8-16,-13-21-8 15,16-1-2-15,-6-15 1 16</inkml:trace>
  <inkml:trace contextRef="#ctx0" brushRef="#br1" timeOffset="19165.0961">23245 10687 103 0,'0'0'38'16,"-17"15"2"-16,-4 23 0 16,-16 9-32-16,4 11-4 15,-15 10-2-15,1 6-1 0,-1-1 1 16,4-1-2-16,8-3-1 15,9-8-3-15,11-5-1 16,10-17-3-16,19-3-6 16,-1-28-8-16,27 4-10 15,-6-25-6-15,18-3-1 16,-3-18 2-16</inkml:trace>
  <inkml:trace contextRef="#ctx0" brushRef="#br1" timeOffset="19381.1084">23635 10747 110 0,'-28'23'40'16,"-8"26"2"-16,-22 2-3 0,-7 11-36 16,0 6 0-16,6 1-2 15,4 0-2-15,8-3-2 16,17-1-1-16,6-19-8 15,25 10-9-15,-6-26-8 16,31 7-10-16,-4-20-1 16,23-2 1-16,-1-17 0 15</inkml:trace>
  <inkml:trace contextRef="#ctx0" brushRef="#br1" timeOffset="19683.1258">23745 11160 94 0,'-26'6'40'15,"-14"-1"0"-15,3 12-1 0,-6-3-33 16,10 4-3-16,5-1-1 16,12 2 0-16,9-2-1 15,12-3 0-15,9-4 0 16,9 0 0-16,4-6-1 15,0 1 1-15,0-3-1 16,-5 2 0-16,-4 0 1 16,-18-4-1-16,5 14-2 15,-16-4 1-15,-10 8-2 16,-13 0-1-16,-2 8-3 15,-15-7-8-15,11 17-8 16,-22-13-9-16,15 7-5 0,-14-6-2 16,5 2 2-16</inkml:trace>
  <inkml:trace contextRef="#ctx0" brushRef="#br1" timeOffset="20118.1505">19206 11978 93 0,'24'-16'39'0,"-12"-3"2"16,4 10-2-16,-16-4-35 15,0 13-2-15,-8 15 0 16,-1 12 0-16,-11 12-1 15,-3 17 1-15,-5 11-1 16,-1 14 1-16,0 3-1 16,4 3-2-16,9-2-3 15,4-13-5-15,22 1-13 0,-5-29-9 16,25-5-8-16,7-26-2 15,21-8 1-15</inkml:trace>
  <inkml:trace contextRef="#ctx0" brushRef="#br1" timeOffset="20351.164">20333 11875 99 0,'-46'37'40'16,"-27"8"0"-16,-8 28-1 15,-22 5-36-15,3 4-2 16,0 4-1-16,8 1 1 16,12-4-2-16,16-10-2 0,22-10-4 15,11-26-12-15,39 0-11 16,6-28-8-16,27-7 0 15,0-24-2-15</inkml:trace>
  <inkml:trace contextRef="#ctx0" brushRef="#br1" timeOffset="20721.1851">19778 11811 107 0,'-27'12'40'0,"-8"3"1"0,12 11-5 16,4-3-33-16,10-1-3 15,9 2 2-15,14 0-3 16,8-6 3-16,10 0 0 16,13-8-1-16,6-5 0 15,3-6-1-15,2-10 1 16,-4-1-1-16,-5-7 0 15,-12 1-1-15,-12-5 0 16,-15 1 1-16,-14 3 1 16,-15 3-2-16,-10 7 2 15,-8 4-2-15,-8 6-1 16,-3 9 0-16,-1 3 0 15,6 12-1-15,5-2-5 16,21 16-5-16,1-16-10 16,32 16-3-16,1-12-8 15,31 3-4-15,6-8 1 0,22-1 2 16</inkml:trace>
  <inkml:trace contextRef="#ctx0" brushRef="#br1" timeOffset="20984.2002">20396 12301 99 0,'-27'34'40'0,"-12"-6"0"15,12 9 0-15,-5-8-35 16,17 4-1-16,9-5-3 16,15-2 0-16,10-6-1 15,11-6 0-15,7-10 0 16,1-5 1-16,1-9 0 15,-3-10-2-15,-2-6 2 0,-11-4 0 16,-8-7-1-16,-10-5-1 16,-5 0-2-16,-11-5-4 15,4 11-9-15,-19-12-6 16,11 21-9-16,-21-6-8 15,7 15-1-15,-6 1 0 16</inkml:trace>
  <inkml:trace contextRef="#ctx0" brushRef="#br1" timeOffset="22761.3018">12114 7776 85 0,'1'-11'37'0,"-1"11"0"16,-20-2 1-16,-6 10-30 15,-10 5-6-15,-1 10 1 16,-8 3-1-16,3 8 1 16,2-1 0-16,10 2-1 15,12-4 0-15,11-2-1 16,15-5 0-16,13-6 0 15,15-5-1-15,13-4 1 16,6 1-1-16,6 0 0 16,-5 1 0-16,-6 4 0 0,-10 5 0 15,-15 7-1-15,-18 6 1 16,-16 4-1-16,-20 4 1 15,-12-1-1-15,-6-3 1 16,-2-4-1-16,2-5-2 16,4-16-3-16,17-2-6 15,4-30-21-15,27 0-5 16,5-20 0-16,20-1-2 15</inkml:trace>
  <inkml:trace contextRef="#ctx0" brushRef="#br1" timeOffset="23154.3243">12171 7879 63 0,'-5'-18'38'0,"-13"2"-1"15,3 12 2-15,-8 0-18 0,23 4-11 16,-12 7-3-16,28-6-3 16,14-8-1-16,19-3 0 15,17-8-2-15,8 1 0 16,7-4 0-16,2 3-1 15,-5 2 0-15,-9 8-1 16,-20 9 1-16,-16 8-1 16,-19 8 1-16,-16 7-1 15,-16 6 1-15,-11 3 0 16,-9 2 0-16,-5 1 0 15,-1-1 1-15,5-4-1 16,9-3 1-16,11-5 0 16,17-8 0-16,18-6 0 15,21-7 0-15,16-6 0 0,18-4-1 16,14-5 0-16,5-2 1 15,1-5-2-15,0 3-2 16,-9-4-2-16,-2 10-9 16,-28-17-7-16,-1 15-16 15,-28-10-2-15,-4 7-1 16,-22-6 0-16</inkml:trace>
  <inkml:trace contextRef="#ctx0" brushRef="#br1" timeOffset="23324.334">12996 7800 96 0,'-41'29'39'0,"-3"2"1"15,8 17-1-15,-3 8-34 16,8-1-3-16,10 3 0 16,8-3-3-16,12 2-1 0,7-6-3 15,22-1-3-15,5-28-14 16,27 2-17-16,3-19 1 15,16-6-3-15,1-16 3 16</inkml:trace>
  <inkml:trace contextRef="#ctx0" brushRef="#br1" timeOffset="23542.3465">13709 7694 97 0,'-18'-7'39'15,"-16"11"0"-15,1 25 0 0,-22 12-37 16,8 8 0-16,-5 14-1 15,3 5-1-15,-2 2 0 16,4 0-1-16,4-2-1 16,6-9-4-16,13 1-9 15,-5-21-23-15,24-12-1 16,5-27 0-16,10 2-1 15</inkml:trace>
  <inkml:trace contextRef="#ctx0" brushRef="#br1" timeOffset="23880.3658">13459 7367 97 0,'-37'-2'39'0,"7"19"1"15,-11 2-1-15,14 10-37 16,3 2 0-16,14 1 1 15,8-2-1-15,9-2 0 16,12-11 0-16,8-2-1 16,5-11 0-16,6-8 0 15,-1-9 0-15,-4-5 0 16,-5-5-1-16,-8-6 1 15,-11 1-1-15,-11 0 0 16,-10 3 0-16,-11 7-1 16,-13 6-1-16,-9 10 0 15,0 10-2-15,-5 5-3 16,10 21-9-16,-6-8-9 15,21 20-14-15,5-5 0 0,27 12-1 16,3-5 2-16</inkml:trace>
  <inkml:trace contextRef="#ctx0" brushRef="#br1" timeOffset="24173.3826">13765 8208 108 0,'-25'27'40'0,"-10"-7"1"15,19 8-11-15,-1-8-27 16,19 2 0-16,13-5-2 16,12 0 1-16,14-6 0 15,9-6-1-15,6-6 0 0,-3-3 0 16,-6-6 0-16,-10-4 0 15,-15-5 0-15,-11-1-2 16,-17 1 0-16,-14-3-1 16,-12 8-3-16,-19-9-10 15,8 15-8-15,-20-12-17 16,10 10-2-16,-3-2 0 15,9 4 0-15</inkml:trace>
  <inkml:trace contextRef="#ctx0" brushRef="#br1" timeOffset="26460.5134">14358 14055 40 0,'21'-21'35'15,"0"8"2"-15,-13-1-2 16,-8 14-15-16,0 0-13 16,-26 27-1-16,-8-4-1 15,-3 16-1-15,-12 3 0 16,-1 6 0-16,-1 2-1 15,8 4-1-15,10-9 0 16,13-1 0-16,15-10-1 16,19-10 0-16,16-11-1 15,25-9 0-15,13-10-2 16,11-13-2-16,11-4-5 15,-9-18-17-15,11 6-11 0,-19-10-1 16,-6 7-3-16,-22-6 3 16</inkml:trace>
  <inkml:trace contextRef="#ctx0" brushRef="#br1" timeOffset="26634.5234">14458 14132 77 0,'-48'51'39'15,"5"-3"-1"-15,16 12-2 16,1-1-32-16,18-6-4 15,16-4-2-15,8-8-3 16,19 6-18-16,-4-22-14 16,17 2 1-16,-5-17-3 0,11-2 2 15</inkml:trace>
  <inkml:trace contextRef="#ctx0" brushRef="#br1" timeOffset="26942.541">14905 14148 68 0,'-30'-2'38'16,"3"14"-1"-16,-9 0 3 16,14 9-34-16,-3-2-2 15,10 5-1-15,3-3-1 16,14 0 1-16,5-3-2 15,11 1 0-15,6-2 0 0,5 0-1 16,-1 2 0-16,-2 5 0 16,-5 3 0-16,-7 3 0 15,-8 2-1-15,-11-1 0 16,-3 2-1-16,-7-7-3 15,2 0-4-15,-9-22-18 16,22-4-10-16,-17-5-2 16,18-12 1-16,4-19 0 15</inkml:trace>
  <inkml:trace contextRef="#ctx0" brushRef="#br1" timeOffset="27100.55">15008 14088 75 0,'0'0'38'16,"0"0"-1"-16,15 7 0 0,0-6-36 15,14-9-7-15,17 6-2 16,1-14-18-16,15 5-10 16,0-4-2-16,6 5 3 15</inkml:trace>
  <inkml:trace contextRef="#ctx0" brushRef="#br1" timeOffset="27273.5598">15571 14046 72 0,'-31'36'39'0,"-14"3"-3"16,-1 14 4-16,-9 3-34 15,4 7-3-15,1 0-1 16,7-2-1-16,11-6-4 16,7-13-5-16,26-3-23 0,1-25-6 15,21-10-2-15,3-22 1 16</inkml:trace>
  <inkml:trace contextRef="#ctx0" brushRef="#br1" timeOffset="27630.5803">15325 13604 88 0,'-23'5'39'15,"-1"2"0"-15,10 22-5 16,0-8-31-16,14 4 0 15,8 0-1-15,7 2 1 0,8-6-1 16,6-3-1-16,5-5 0 16,3-8-1-16,-3-8 0 15,-1-5 0-15,-7-9 0 16,-8-5 0-16,-6-3 0 15,-10-2 0-15,-12 0 0 16,-6 2 0-16,-9 3 0 16,-7 7-1-16,-3 11 0 15,-4 4-1-15,0 13-2 16,2 0-4-16,18 24-13 15,-8-9-17-15,21 13 0 16,6-2-3-16,21 7 3 16</inkml:trace>
  <inkml:trace contextRef="#ctx0" brushRef="#br1" timeOffset="27999.6014">15705 14616 80 0,'-21'6'40'0,"12"5"-2"16,-12-9-3-16,21-2-31 16,-12 12-2-16,12-12 0 15,2 21-2-15,3-6 1 16,3 0-1-16,2 1 1 15,-1 0-1-15,2-1 0 16,-3-4 0-16,5-3 0 0,-3-9 0 16,-10 1-1-16,21-23 2 15,-9 1-1-15,-3-7 0 16,2-8 0-16,0-2 0 15,-3-4 0-15,-3 3 0 16,-5 5 0-16,-6 10 1 16,-6 7-2-16,-5 15 0 15,-8 6-3-15,7 24-13 16,-18-7-21-16,13 11 0 15,-3-5-2-15,12 0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12" Type="http://schemas.openxmlformats.org/officeDocument/2006/relationships/customXml" Target="../ink/ink6.xml"/><Relationship Id="rId17" Type="http://schemas.openxmlformats.org/officeDocument/2006/relationships/image" Target="../media/image10.emf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.emf"/><Relationship Id="rId14" Type="http://schemas.openxmlformats.org/officeDocument/2006/relationships/customXml" Target="../ink/ink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emf"/><Relationship Id="rId18" Type="http://schemas.openxmlformats.org/officeDocument/2006/relationships/customXml" Target="../ink/ink16.xml"/><Relationship Id="rId26" Type="http://schemas.openxmlformats.org/officeDocument/2006/relationships/customXml" Target="../ink/ink20.xml"/><Relationship Id="rId39" Type="http://schemas.openxmlformats.org/officeDocument/2006/relationships/image" Target="../media/image28.emf"/><Relationship Id="rId21" Type="http://schemas.openxmlformats.org/officeDocument/2006/relationships/image" Target="../media/image19.emf"/><Relationship Id="rId34" Type="http://schemas.openxmlformats.org/officeDocument/2006/relationships/customXml" Target="../ink/ink24.xml"/><Relationship Id="rId42" Type="http://schemas.openxmlformats.org/officeDocument/2006/relationships/customXml" Target="../ink/ink28.xml"/><Relationship Id="rId47" Type="http://schemas.openxmlformats.org/officeDocument/2006/relationships/image" Target="../media/image32.emf"/><Relationship Id="rId50" Type="http://schemas.openxmlformats.org/officeDocument/2006/relationships/customXml" Target="../ink/ink32.xml"/><Relationship Id="rId55" Type="http://schemas.openxmlformats.org/officeDocument/2006/relationships/image" Target="../media/image36.emf"/><Relationship Id="rId63" Type="http://schemas.openxmlformats.org/officeDocument/2006/relationships/image" Target="../media/image41.emf"/><Relationship Id="rId68" Type="http://schemas.openxmlformats.org/officeDocument/2006/relationships/customXml" Target="../ink/ink41.xml"/><Relationship Id="rId76" Type="http://schemas.openxmlformats.org/officeDocument/2006/relationships/customXml" Target="../ink/ink45.xml"/><Relationship Id="rId84" Type="http://schemas.openxmlformats.org/officeDocument/2006/relationships/customXml" Target="../ink/ink49.xml"/><Relationship Id="rId89" Type="http://schemas.openxmlformats.org/officeDocument/2006/relationships/image" Target="../media/image54.emf"/><Relationship Id="rId7" Type="http://schemas.openxmlformats.org/officeDocument/2006/relationships/image" Target="../media/image12.emf"/><Relationship Id="rId71" Type="http://schemas.openxmlformats.org/officeDocument/2006/relationships/image" Target="../media/image45.emf"/><Relationship Id="rId92" Type="http://schemas.openxmlformats.org/officeDocument/2006/relationships/customXml" Target="../ink/ink53.xml"/><Relationship Id="rId2" Type="http://schemas.openxmlformats.org/officeDocument/2006/relationships/image" Target="../media/image2.gif"/><Relationship Id="rId16" Type="http://schemas.openxmlformats.org/officeDocument/2006/relationships/customXml" Target="../ink/ink15.xml"/><Relationship Id="rId29" Type="http://schemas.openxmlformats.org/officeDocument/2006/relationships/image" Target="../media/image23.emf"/><Relationship Id="rId11" Type="http://schemas.openxmlformats.org/officeDocument/2006/relationships/image" Target="../media/image14.emf"/><Relationship Id="rId24" Type="http://schemas.openxmlformats.org/officeDocument/2006/relationships/customXml" Target="../ink/ink19.xml"/><Relationship Id="rId32" Type="http://schemas.openxmlformats.org/officeDocument/2006/relationships/customXml" Target="../ink/ink23.xml"/><Relationship Id="rId37" Type="http://schemas.openxmlformats.org/officeDocument/2006/relationships/image" Target="../media/image27.emf"/><Relationship Id="rId40" Type="http://schemas.openxmlformats.org/officeDocument/2006/relationships/customXml" Target="../ink/ink27.xml"/><Relationship Id="rId45" Type="http://schemas.openxmlformats.org/officeDocument/2006/relationships/image" Target="../media/image31.emf"/><Relationship Id="rId53" Type="http://schemas.openxmlformats.org/officeDocument/2006/relationships/image" Target="../media/image35.emf"/><Relationship Id="rId58" Type="http://schemas.openxmlformats.org/officeDocument/2006/relationships/customXml" Target="../ink/ink36.xml"/><Relationship Id="rId66" Type="http://schemas.openxmlformats.org/officeDocument/2006/relationships/customXml" Target="../ink/ink40.xml"/><Relationship Id="rId74" Type="http://schemas.openxmlformats.org/officeDocument/2006/relationships/customXml" Target="../ink/ink44.xml"/><Relationship Id="rId79" Type="http://schemas.openxmlformats.org/officeDocument/2006/relationships/image" Target="../media/image49.emf"/><Relationship Id="rId87" Type="http://schemas.openxmlformats.org/officeDocument/2006/relationships/image" Target="../media/image53.emf"/><Relationship Id="rId5" Type="http://schemas.openxmlformats.org/officeDocument/2006/relationships/image" Target="../media/image11.emf"/><Relationship Id="rId61" Type="http://schemas.openxmlformats.org/officeDocument/2006/relationships/image" Target="../media/image39.emf"/><Relationship Id="rId82" Type="http://schemas.openxmlformats.org/officeDocument/2006/relationships/customXml" Target="../ink/ink48.xml"/><Relationship Id="rId90" Type="http://schemas.openxmlformats.org/officeDocument/2006/relationships/customXml" Target="../ink/ink52.xml"/><Relationship Id="rId95" Type="http://schemas.openxmlformats.org/officeDocument/2006/relationships/image" Target="../media/image57.emf"/><Relationship Id="rId19" Type="http://schemas.openxmlformats.org/officeDocument/2006/relationships/image" Target="../media/image18.emf"/><Relationship Id="rId14" Type="http://schemas.openxmlformats.org/officeDocument/2006/relationships/customXml" Target="../ink/ink14.xml"/><Relationship Id="rId22" Type="http://schemas.openxmlformats.org/officeDocument/2006/relationships/customXml" Target="../ink/ink18.xml"/><Relationship Id="rId27" Type="http://schemas.openxmlformats.org/officeDocument/2006/relationships/image" Target="../media/image22.emf"/><Relationship Id="rId30" Type="http://schemas.openxmlformats.org/officeDocument/2006/relationships/customXml" Target="../ink/ink22.xml"/><Relationship Id="rId35" Type="http://schemas.openxmlformats.org/officeDocument/2006/relationships/image" Target="../media/image26.emf"/><Relationship Id="rId43" Type="http://schemas.openxmlformats.org/officeDocument/2006/relationships/image" Target="../media/image30.emf"/><Relationship Id="rId48" Type="http://schemas.openxmlformats.org/officeDocument/2006/relationships/customXml" Target="../ink/ink31.xml"/><Relationship Id="rId56" Type="http://schemas.openxmlformats.org/officeDocument/2006/relationships/customXml" Target="../ink/ink35.xml"/><Relationship Id="rId64" Type="http://schemas.openxmlformats.org/officeDocument/2006/relationships/customXml" Target="../ink/ink39.xml"/><Relationship Id="rId69" Type="http://schemas.openxmlformats.org/officeDocument/2006/relationships/image" Target="../media/image44.emf"/><Relationship Id="rId77" Type="http://schemas.openxmlformats.org/officeDocument/2006/relationships/image" Target="../media/image48.emf"/><Relationship Id="rId8" Type="http://schemas.openxmlformats.org/officeDocument/2006/relationships/customXml" Target="../ink/ink11.xml"/><Relationship Id="rId51" Type="http://schemas.openxmlformats.org/officeDocument/2006/relationships/image" Target="../media/image34.emf"/><Relationship Id="rId72" Type="http://schemas.openxmlformats.org/officeDocument/2006/relationships/customXml" Target="../ink/ink43.xml"/><Relationship Id="rId80" Type="http://schemas.openxmlformats.org/officeDocument/2006/relationships/customXml" Target="../ink/ink47.xml"/><Relationship Id="rId85" Type="http://schemas.openxmlformats.org/officeDocument/2006/relationships/image" Target="../media/image52.emf"/><Relationship Id="rId93" Type="http://schemas.openxmlformats.org/officeDocument/2006/relationships/image" Target="../media/image56.emf"/><Relationship Id="rId3" Type="http://schemas.openxmlformats.org/officeDocument/2006/relationships/image" Target="../media/image4.png"/><Relationship Id="rId12" Type="http://schemas.openxmlformats.org/officeDocument/2006/relationships/customXml" Target="../ink/ink13.xml"/><Relationship Id="rId17" Type="http://schemas.openxmlformats.org/officeDocument/2006/relationships/image" Target="../media/image17.emf"/><Relationship Id="rId25" Type="http://schemas.openxmlformats.org/officeDocument/2006/relationships/image" Target="../media/image21.emf"/><Relationship Id="rId33" Type="http://schemas.openxmlformats.org/officeDocument/2006/relationships/image" Target="../media/image25.emf"/><Relationship Id="rId38" Type="http://schemas.openxmlformats.org/officeDocument/2006/relationships/customXml" Target="../ink/ink26.xml"/><Relationship Id="rId46" Type="http://schemas.openxmlformats.org/officeDocument/2006/relationships/customXml" Target="../ink/ink30.xml"/><Relationship Id="rId59" Type="http://schemas.openxmlformats.org/officeDocument/2006/relationships/image" Target="../media/image38.emf"/><Relationship Id="rId67" Type="http://schemas.openxmlformats.org/officeDocument/2006/relationships/image" Target="../media/image43.emf"/><Relationship Id="rId20" Type="http://schemas.openxmlformats.org/officeDocument/2006/relationships/customXml" Target="../ink/ink17.xml"/><Relationship Id="rId41" Type="http://schemas.openxmlformats.org/officeDocument/2006/relationships/image" Target="../media/image29.emf"/><Relationship Id="rId54" Type="http://schemas.openxmlformats.org/officeDocument/2006/relationships/customXml" Target="../ink/ink34.xml"/><Relationship Id="rId62" Type="http://schemas.openxmlformats.org/officeDocument/2006/relationships/customXml" Target="../ink/ink38.xml"/><Relationship Id="rId70" Type="http://schemas.openxmlformats.org/officeDocument/2006/relationships/customXml" Target="../ink/ink42.xml"/><Relationship Id="rId75" Type="http://schemas.openxmlformats.org/officeDocument/2006/relationships/image" Target="../media/image47.emf"/><Relationship Id="rId83" Type="http://schemas.openxmlformats.org/officeDocument/2006/relationships/image" Target="../media/image51.emf"/><Relationship Id="rId88" Type="http://schemas.openxmlformats.org/officeDocument/2006/relationships/customXml" Target="../ink/ink51.xml"/><Relationship Id="rId91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15" Type="http://schemas.openxmlformats.org/officeDocument/2006/relationships/image" Target="../media/image16.emf"/><Relationship Id="rId23" Type="http://schemas.openxmlformats.org/officeDocument/2006/relationships/image" Target="../media/image20.emf"/><Relationship Id="rId28" Type="http://schemas.openxmlformats.org/officeDocument/2006/relationships/customXml" Target="../ink/ink21.xml"/><Relationship Id="rId36" Type="http://schemas.openxmlformats.org/officeDocument/2006/relationships/customXml" Target="../ink/ink25.xml"/><Relationship Id="rId49" Type="http://schemas.openxmlformats.org/officeDocument/2006/relationships/image" Target="../media/image33.emf"/><Relationship Id="rId57" Type="http://schemas.openxmlformats.org/officeDocument/2006/relationships/image" Target="../media/image37.emf"/><Relationship Id="rId10" Type="http://schemas.openxmlformats.org/officeDocument/2006/relationships/customXml" Target="../ink/ink12.xml"/><Relationship Id="rId31" Type="http://schemas.openxmlformats.org/officeDocument/2006/relationships/image" Target="../media/image24.emf"/><Relationship Id="rId44" Type="http://schemas.openxmlformats.org/officeDocument/2006/relationships/customXml" Target="../ink/ink29.xml"/><Relationship Id="rId52" Type="http://schemas.openxmlformats.org/officeDocument/2006/relationships/customXml" Target="../ink/ink33.xml"/><Relationship Id="rId60" Type="http://schemas.openxmlformats.org/officeDocument/2006/relationships/customXml" Target="../ink/ink37.xml"/><Relationship Id="rId65" Type="http://schemas.openxmlformats.org/officeDocument/2006/relationships/image" Target="../media/image42.emf"/><Relationship Id="rId73" Type="http://schemas.openxmlformats.org/officeDocument/2006/relationships/image" Target="../media/image46.emf"/><Relationship Id="rId78" Type="http://schemas.openxmlformats.org/officeDocument/2006/relationships/customXml" Target="../ink/ink46.xml"/><Relationship Id="rId81" Type="http://schemas.openxmlformats.org/officeDocument/2006/relationships/image" Target="../media/image50.emf"/><Relationship Id="rId86" Type="http://schemas.openxmlformats.org/officeDocument/2006/relationships/customXml" Target="../ink/ink50.xml"/><Relationship Id="rId94" Type="http://schemas.openxmlformats.org/officeDocument/2006/relationships/customXml" Target="../ink/ink54.xml"/><Relationship Id="rId4" Type="http://schemas.openxmlformats.org/officeDocument/2006/relationships/customXml" Target="../ink/ink9.xml"/><Relationship Id="rId9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420699"/>
              </p:ext>
            </p:extLst>
          </p:nvPr>
        </p:nvGraphicFramePr>
        <p:xfrm>
          <a:off x="214283" y="685801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Friday’s lesson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did last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some time assembling the “jigsaw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heart”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 the bits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ahead to a 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 a real heart/lung system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real one looks like.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for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new knowledge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" y="152401"/>
            <a:ext cx="8886825" cy="6629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119840" y="4507200"/>
              <a:ext cx="878760" cy="82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6520" y="4414680"/>
                <a:ext cx="915480" cy="26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125240" y="4559760"/>
              <a:ext cx="882360" cy="193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02560" y="4464360"/>
                <a:ext cx="928080" cy="212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102560" y="5172840"/>
              <a:ext cx="63360" cy="1033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81320" y="5081400"/>
                <a:ext cx="104760" cy="12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4128840" y="3458160"/>
              <a:ext cx="887760" cy="8877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05800" y="3378960"/>
                <a:ext cx="921600" cy="10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4116600" y="1795320"/>
              <a:ext cx="918360" cy="2492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92120" y="1697760"/>
                <a:ext cx="967320" cy="268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4168080" y="1907280"/>
              <a:ext cx="816120" cy="23727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43600" y="1810080"/>
                <a:ext cx="865080" cy="256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4089960" y="2651400"/>
              <a:ext cx="4458600" cy="2664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77360" y="2641320"/>
                <a:ext cx="4478760" cy="26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95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7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8056</TotalTime>
  <Words>189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492</cp:revision>
  <dcterms:created xsi:type="dcterms:W3CDTF">2006-08-16T00:00:00Z</dcterms:created>
  <dcterms:modified xsi:type="dcterms:W3CDTF">2014-09-15T05:15:27Z</dcterms:modified>
</cp:coreProperties>
</file>