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525" r:id="rId4"/>
    <p:sldId id="489" r:id="rId5"/>
    <p:sldId id="490" r:id="rId6"/>
    <p:sldId id="491" r:id="rId7"/>
    <p:sldId id="492" r:id="rId8"/>
    <p:sldId id="493" r:id="rId9"/>
    <p:sldId id="494" r:id="rId10"/>
    <p:sldId id="495" r:id="rId11"/>
    <p:sldId id="496" r:id="rId12"/>
    <p:sldId id="497" r:id="rId13"/>
    <p:sldId id="498" r:id="rId14"/>
    <p:sldId id="499" r:id="rId15"/>
    <p:sldId id="500" r:id="rId16"/>
    <p:sldId id="501" r:id="rId17"/>
    <p:sldId id="502" r:id="rId18"/>
    <p:sldId id="503" r:id="rId19"/>
    <p:sldId id="504" r:id="rId20"/>
    <p:sldId id="505" r:id="rId21"/>
    <p:sldId id="506" r:id="rId22"/>
    <p:sldId id="507" r:id="rId23"/>
    <p:sldId id="508" r:id="rId24"/>
    <p:sldId id="509" r:id="rId25"/>
    <p:sldId id="510" r:id="rId26"/>
    <p:sldId id="511" r:id="rId27"/>
    <p:sldId id="512" r:id="rId28"/>
    <p:sldId id="513" r:id="rId29"/>
    <p:sldId id="514" r:id="rId30"/>
    <p:sldId id="515" r:id="rId31"/>
    <p:sldId id="516" r:id="rId32"/>
    <p:sldId id="517" r:id="rId33"/>
    <p:sldId id="518" r:id="rId34"/>
    <p:sldId id="519" r:id="rId35"/>
    <p:sldId id="520" r:id="rId36"/>
    <p:sldId id="521" r:id="rId37"/>
    <p:sldId id="522" r:id="rId38"/>
    <p:sldId id="523" r:id="rId39"/>
    <p:sldId id="52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89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2:10:14.39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 1403 78 0,'0'0'35'15,"0"0"0"-15,0 0 1 16,-16-52-32-16,16 52-1 16,-10 37-1-16,-3 6 0 15,6 16 0-15,-8 19 1 0,-4 15-2 16,-8 9 1-1,-2 1-1-15,-8-5 1 0,5-11-2 16,1-12 2-16,10-12-3 16,4-21 3-16,9-17-2 15,8-25 2-15,11-20-1 16,4-20 1-16,5-17 0 15,0-17 0-15,3-11 3 16,-3-12-3-16,-1-11 1 16,-8 53-1-16,-2-2 1 15,0 0-2-15,3-3 0 16,-1 8 1-16,6 1-1 15,-17 51 0-15,27-90-1 16,-27 90 2-16,39-58-2 0,-16 25 2 16,24 30-1-16,-3 26-1 15,10 31 1-15,-8 31-2 16,0 22 0-16,-10 9-1 15,-3 8 0-15,-11-9-2 16,-6-5 0-16,-3-11 0 16,-8-13-4-16,8-4-14 15,-15-31-18-15,6-12 1 16,-8-26-1-16,4-13 1 15</inkml:trace>
  <inkml:trace contextRef="#ctx0" brushRef="#br0" timeOffset="488.0279">2169 1940 111 0,'-25'3'40'16,"1"2"1"-16,18 7-2 16,6-12-36-16,18 10-1 15,15-15-2-15,12-2 1 16,14-7 0-16,12-3-1 15,6-3 0-15,3 2 1 16,-1-1-1-16,-8 6 1 16,-7 3-1-16,-10 9 1 15,-13 8 0-15,-12 7-1 16,-11 11 1-16,-12 4 0 15,-11 7-1-15,-5 8 1 16,-3 2 0-16,-1-1-2 16,-1-7 1-16,1-5-1 15,5-10 2-15,8-8-2 0,1-15 2 16,19-23 0-16,1-8-1 15,5-12 2-15,7-8-2 16,1-6 2-16,3-3-2 16,-2 4 2-16,-2 10-2 15,-6 6 1-15,-5 16-2 16,-4 15 1-16,-4 16 1 15,-3 15-2-15,-4 9 2 16,1 9-3-16,-1 4 1 16,6 2-1-16,5-4-1 15,6-10-1-15,12-12-4 16,-1-27-15-16,23-7-19 15,-4-27 2-15,16-8 1 16,-10-20-2-16</inkml:trace>
  <inkml:trace contextRef="#ctx0" brushRef="#br0" timeOffset="698.04">3756 1255 116 0,'0'0'43'16,"-4"-32"0"-16,4 32-7 15,-14 22-32-15,3 40-1 16,-7 39-1-16,-1 32-1 15,0 7-2-15,8 1-1 16,11-33-1-16,3-11-4 16,6-13-4-16,-10-28-14 15,16-8-11-15,-11-27-4 16,6-15-2-16,-9-30 2 15</inkml:trace>
  <inkml:trace contextRef="#ctx0" brushRef="#br0" timeOffset="869.0497">3520 1618 113 0,'-30'-21'40'15,"13"18"2"-15,2 6-2 16,13 10-35-16,19-1-3 16,17-1-3-16,22-4-2 15,15-8-5-15,31 2-13 16,-7-9-14-16,19 3-5 15,-6-3-1-15,7 6 1 16</inkml:trace>
  <inkml:trace contextRef="#ctx0" brushRef="#br0" timeOffset="1270.0727">4572 1679 116 0,'-31'12'42'16,"-18"-4"0"-16,0 5-1 16,-19-2-36-16,3 4-1 15,-3 1-2-15,2 9 1 16,1 8-3-16,7 3 0 15,7 7 0-15,8 4 0 16,18 3 0-16,13-3 0 16,16-3 0-16,14-8 0 15,18-17 0-15,11-12 0 16,11-14 0-16,6-16 0 15,1-11 0-15,2-12 0 0,-5-9 0 16,-11-2 0-16,-10 4 0 16,-7-1 0-16,-10 10 0 15,-8 8 0-15,-5 11 0 16,-10 14 0-16,-6 23 0 15,-6 19 0-15,-6 13 0 16,-3 15 0-16,0 6 0 16,0 4-2-16,14 4-11 15,0-13-6-15,26 2-5 16,-5-30-9-16,36-3-8 15,5-22-2-15,22-7 1 16,5-10 4-16</inkml:trace>
  <inkml:trace contextRef="#ctx0" brushRef="#br0" timeOffset="1878.1074">5371 1779 74 0,'9'-31'37'15,"-13"0"0"-15,-8 13 3 16,-21 3-23-16,-1 18-6 16,-19 9-3-16,-4 8-3 0,-9 10 1 15,0 10-2-15,0 5 0 16,2 5-2-16,11 2 1 15,10 2-1-15,16-4 0 16,17-9-1-16,22-8 1 16,17-13-2-16,15-15 0 15,19-12 0-15,4-9 0 16,6-14 0-16,2-9 0 15,-6-8 0-15,-8-6 0 16,-7-5 0-16,-8 6 0 16,-12 0 0-16,-11 6 0 15,-7 7 0-15,-2 9 0 0,-8 11 0 16,-6 19 0-16,3 23 0 15,-5 18 0-15,-2 24 0 16,-6 20 0-16,-2 21 0 16,-3 17 0-16,-1 13 0 15,-7 1 0-15,1 5 0 16,-5-11 0-16,-6-10 0 15,-3-15 0-15,-5-19 0 16,-3-21 0-16,-4-21 0 16,-6-18-3-16,-1-26-4 15,8-10-9-15,-8-42-20 16,29-8-4-16,-1-36-2 15,23-8-1-15</inkml:trace>
  <inkml:trace contextRef="#ctx0" brushRef="#br0" timeOffset="2810.1607">6073 1693 116 0,'-15'8'40'15,"-8"-1"0"-15,6 16-4 16,-9-2-30-16,5 7-3 15,-2 5 0-15,0 4-1 16,4 4 0-16,4 3-1 16,10-4 1-16,8 5-1 15,11-12 0-15,11-2 1 16,9-14-2-16,12-8 0 15,13-12 0-15,5-10 0 16,4-13 0-16,-3-16 0 16,-1-6 0-16,-10-13 0 15,-9 3 0-15,-17-6 0 0,-15 3-2 16,-20 1 2-16,-12 7-2 15,-13 10 2-15,-11 17-1 16,-4 13 0-16,-4 13 1 16,-1 12 0-16,9 10 0 15,9 9 0-15,14 6 1 16,11 1-1-16,18-5 1 15,17-6 0-15,18-11 0 16,14-6-1-16,9-7 2 16,12-9-2-16,-1-3 0 15,-2-5 0-15,-5 0 0 16,-11-1 0-16,-12 5 0 15,-11 1 0-15,-13 4 0 16,-7 5 0-16,-17 0 0 16,10 26 0-16,-17 1 0 0,-5 8 0 15,-6 7 0-15,-1 8 0 16,-3-1 0-16,1 11 0 15,0-8 0-15,5-6 0 16,2-9 0-16,12-9 0 16,4-17 0-16,11-11 0 15,5-12 0-15,6-18 0 16,5-9 0-16,2-10 0 15,6-7 0-15,-2-4 0 16,1 8 0-16,-5 0 0 16,-3 13 0-16,-8 5 0 15,0 14 0-15,-6 13 0 16,-14 7 0-16,14 30 0 15,-11 0 0-15,-1 8 0 0,1 3 0 16,3 3 0-16,7 1-4 16,2-10-7-16,18 3-12 15,-10-26-13-15,21 2-4 16,-6-21 1-16,16-2-2 15</inkml:trace>
  <inkml:trace contextRef="#ctx0" brushRef="#br0" timeOffset="3004.1719">7552 1588 118 0,'0'0'41'0,"-20"1"-1"16,8 28 0-16,-22 12-34 16,12 14-2-16,3 5-2 15,4 8-1-15,3 1-1 0,9-1-2 16,8-4-1-16,5-15-5 15,22-3-20-15,-8-28-12 16,11-6-2-16,-4-31 0 16,8-5 0-16</inkml:trace>
  <inkml:trace contextRef="#ctx0" brushRef="#br0" timeOffset="3560.2037">8194 1621 109 0,'-25'-1'41'0,"-9"-6"-1"16,10 5 0-16,-13 1-37 15,12 3 0-15,2 4-2 0,4 5 0 16,1 7 0-16,5 7 0 16,7 2-1-16,4 3 0 15,7 0 1-15,9-4-1 16,6-4 1-16,7-1-1 15,6-7 1-15,-1-4-1 16,3-2 1-16,-6-3-1 16,-1-1 1-16,-6 5-1 15,-7 3 1-15,-11 4-1 16,-6 4 0-16,-6 5 1 15,-8 3-1-15,-3 5 1 16,-3 1-1-16,0-3-2 16,1-6 0-16,6-8-3 15,14-5-5-15,-1-24-23 16,27 0-7-16,3-24 0 0,21-9-2 15</inkml:trace>
  <inkml:trace contextRef="#ctx0" brushRef="#br0" timeOffset="3793.217">8720 1241 95 0,'0'0'43'16,"23"-27"1"-16,-23 27-2 15,-9 21-18-15,-19 37-22 16,-10 48-1-16,-11 21 0 15,13 5-1-15,8-8-2 16,12-25-1-16,12-14-1 16,-3-19-6-16,16-6-7 0,-16-35-11 15,21-2-12-15,-14-23-1 16,8-15 0-16,-10-19 3 15</inkml:trace>
  <inkml:trace contextRef="#ctx0" brushRef="#br0" timeOffset="4107.2347">8520 1523 121 0,'0'0'42'16,"-8"19"2"-16,22 5-2 16,-8-6-36-16,25-5-6 15,6-3 0-15,9-1 0 16,2-6 0-16,1-1 0 0,5 2 0 15,-7 0 0-15,-4 3 0 16,-9 5 0-16,-8 4 0 16,-5 9 0-16,-11 4 0 15,-7 6 0-15,-7-1 0 16,-3 2 0-16,-3 1 0 15,1-1 0-15,-1-3 0 16,3-7 0-16,6-2-7 16,0-13-7-16,16 2-4 15,-15-13-6-15,33-16-17 16,-14-11 0-16,14-6-1 15,-8-19 2-15</inkml:trace>
  <inkml:trace contextRef="#ctx0" brushRef="#br0" timeOffset="4244.2428">9128 1459 129 0,'0'0'43'0,"-29"-79"-1"15,29 79-1-15,-49-67-46 16,49 67-10-16,-48-51-11 16,48 51-13-16,0 0-4 15,-61-44 1-15,61 44-1 16</inkml:trace>
  <inkml:trace contextRef="#ctx0" brushRef="#br0" timeOffset="4470.2557">8337 1150 126 0,'-57'2'44'15,"5"-2"-7"-15,1 1-11 16,-6 0-50-16,57-1-11 16,-89 6-7-16,89-6 0 15,-58 10-2-15</inkml:trace>
  <inkml:trace contextRef="#ctx0" brushRef="#br0" timeOffset="5002.2861">9667 1498 96 0,'16'-15'40'0,"-15"1"0"15,-1 14-1-15,-15-5-33 16,-4 15 0-16,-10 6-2 15,-4 10 1-15,-11 6-2 16,-1 8 0-16,-2 6 0 16,8 6-1-16,5-1 0 15,13 1-1-15,16-7 0 16,14-6-2-16,20-6 0 15,18-13-3-15,24-8-7 0,2-22-21 16,32 1-11-16,0-17 1 16,11-2-1-16</inkml:trace>
  <inkml:trace contextRef="#ctx0" brushRef="#br0" timeOffset="5814.3326">10853 1450 91 0,'-7'-17'37'16,"7"17"0"-16,-13-1 0 15,4 14-33-15,-9 12 0 16,5 9 0-16,-7 10-2 15,-1 10 0-15,-6 6 1 16,1 5-1-16,-2 2 0 0,4-1 0 16,-1-8 0-16,4-2-1 15,6-17 0-15,3-5 0 16,5-17 0-16,7-17-1 15,0 0 0-15,17-31 0 16,0-7 0-16,4-16 1 16,4-4 0-16,2-15 0 15,1-3-1-15,1-3 2 16,-29 79-2-16,30-79 2 15,-30 79-1-15,22-72 0 16,-9 15 0-16,0 17 0 16,-4 17-1-16,-9 23 1 15,0 0-1-15,15 33 0 16,-9 4 0-16,9 7 0 0,8-5 0 15,10-9 0-15,9-13 1 16,11-11-1-16,7-15 2 16,6-15-1-16,1-13 0 15,-67 37-1-15,67-46 2 16,-67 46-1-16,65-52 1 15,-65 52-2-15,52-56 0 16,-52 56 0-16,0 0 0 16,55-57 0-16,-43 57 0 15,-2 9 0-15,-21 21 0 16,-2 23 0-16,-17 14 0 15,-2 21-3-15,-3 8 1 16,11 8-1-16,19-29-1 16,9-14-4-16,23-9-11 0,-3-24-15 15,27-10-6-15,-3-22 2 16,17-8-4-16</inkml:trace>
  <inkml:trace contextRef="#ctx0" brushRef="#br0" timeOffset="6182.3536">11891 1544 116 0,'0'0'41'16,"-32"20"0"-16,19 7 0 16,1 6-38-16,-5 4 0 15,3 5-1-15,4 3-1 16,3-1 1-16,5-1-1 15,8-6 0-15,6-9-1 0,5-7 1 16,6-13-1-16,5-9 2 16,4-10-2-16,3-10 0 15,3-10 0-15,2-5 0 16,-3-4 0-16,-3-3 0 15,2 4 0-15,-5 2 0 16,-7 7 0-16,-6 10 0 16,-3 10 0-16,-15 10 0 15,6 15 0-15,-13 11 0 16,-3 14-4-16,-4 3 1 15,2 5-3-15,10 5-3 16,-5-14-14-16,30 6-16 16,0-19-3-16,24-5 2 15,3-17-1-15</inkml:trace>
  <inkml:trace contextRef="#ctx0" brushRef="#br0" timeOffset="6535.3736">12882 1515 114 0,'-21'-8'41'15,"-17"7"1"-15,5 15-1 16,-4 4-37-16,-9 9-1 16,6 3-1-16,3 4-1 15,4 2 0-15,9-1 0 16,14-6 0-16,14-5-1 15,15-9 0-15,12-5 1 16,10-4-1-16,5-4 0 0,3-1 0 16,-3 2 0-16,-3 0 0 15,-10 5-1-15,-9 8 1 16,-13 3-1-16,-11 5 2 15,-13 5-2-15,-7 1 2 16,-9-1-1-16,-4-2 0 16,-3 2-1-16,3-7-4 15,-4-10-8-15,24 7-16 16,-10-18-14-16,23-1 1 15,0 0-2-15,14-18 1 16</inkml:trace>
  <inkml:trace contextRef="#ctx0" brushRef="#br0" timeOffset="7263.4155">13581 1637 32 0,'7'-11'24'0,"7"-3"3"15,-5 3 3-15,-6-3-20 16,9 7 2-16,-18-6 0 15,6 13 2-15,0 0 1 16,0 0 0-16,-23-11-4 16,23 11-3-16,-15 0-2 15,15 0-2-15,-14 0-1 16,14 0-2-16,0 0 1 15,0 0-1-15,0 0 0 16,0 0 1-16,0 0-1 0,0 0 1 16,0 0 0-16,0 0-1 15,-14-4 0-15,14 4 1 16,-18 5-1-16,3-2 0 15,-2 1 0-15,-2 1-1 16,-3 4 1-16,0 0-1 16,-4 1 1-16,1 5-1 15,-4 2 0-15,2 6 1 16,-2 5-1-16,-1 3 0 15,0 5 1-15,4-3-1 16,4 3 1-16,14-2-1 16,11-6 1-16,16-7-2 0,23-8 1 15,15-11-2 1,22-2-2-16,2-14-8 0,22 6-19 15,-15-15-10-15,6 5-1 16,-18-9-1-16,0-3 1 16</inkml:trace>
  <inkml:trace contextRef="#ctx0" brushRef="#br0" timeOffset="9030.5165">14191 1051 98 0,'0'0'40'16,"11"-75"0"-16,-11 75-1 0,9-71-37 16,-9 71 0-16,0 0 0 15,9-63 0-15,-9 63 1 16,0 0 0-16,3 51 1 15,-20 28-3-15,0 40 1 16,-8 31-1-16,-13 0-1 16,4 5-1-16,1-6-2 15,8-19-2-15,10-35-7 16,20-12-26-16,1-25-4 15,14-13 3-15,0-23-3 16</inkml:trace>
  <inkml:trace contextRef="#ctx0" brushRef="#br0" timeOffset="9451.5406">14333 1558 107 0,'-14'26'41'0,"-4"0"0"15,15 7-1-15,1 13-37 16,18-23-2-16,15-6-1 16,17-7 2-16,6-7-1 15,9-8 0-15,3-7 1 16,4-10-1-16,-3-2 1 15,-5-11-1-15,-14 2 0 16,-10-4 1-16,-13 0-1 16,-9 0 0-16,-16 1 1 0,-11 7-2 15,-14 7 1-15,-6 10 0 16,-12 13-1-16,-9 17 1 15,-8 16-1-15,-5 13 2 16,1 17-2-16,4 7 0 16,6 4 0-16,11 3-2 15,16-9 2-15,25-8-2 16,24-13-1-16,22-17-3 15,31-13-3-15,10-29-20 16,30 1-11-16,5-21-1 16,15-5 0-16,-8-18 1 15</inkml:trace>
  <inkml:trace contextRef="#ctx0" brushRef="#br0" timeOffset="9781.5595">15594 1407 121 0,'0'0'42'15,"-22"-41"0"-15,-28 13-1 16,-3 20-37-16,-14 8-3 15,9 20 0-15,-5 7-1 16,22 13 0-16,11 2 0 16,32-8 0-16,13-4 0 15,10-3 0-15,9-6 1 16,2-1-1-16,2-1 0 15,-2-1 0-15,-5 1 0 16,-5 0 0-16,-6 6 0 16,-11 1-1-16,-10 5 2 15,-10 5-2-15,-11 4 1 0,-10 1 0 16,-11 1 0-16,-1 1 0 15,1-10 0-15,0-3-2 16,14-8-3-16,3-23-14 16,26 1-21-16,24-19-3 15,19-2 0-15,11-16-2 16</inkml:trace>
  <inkml:trace contextRef="#ctx0" brushRef="#br0" timeOffset="9918.5672">15967 1926 103 0,'-36'19'43'0,"1"0"-5"16,4-12-35-16,2-10-27 0,10-2-20 16,1-7-1-16</inkml:trace>
  <inkml:trace contextRef="#ctx0" brushRef="#br1" timeOffset="15211.87">2523 2576 57 0,'-12'0'30'16,"12"0"1"-16,-15-3-3 16,15 3-22-16,0 0-3 0,0 0-1 15,14-3 0-15,3 2 0 16,3-6 1-16,9 2 0 15,2-7 0-15,7 4 0 16,0-1-1-16,3 6 0 16,0-2-1-16,-2 6 0 15,2 5-1-15,0 3 0 16,-1 3 0-16,3 5 0 15,5-4 0-15,8 1 0 16,9-3 0-16,7-3 0 16,6-5 0-16,8-2 0 15,6-3 1-15,7 0-1 16,4-3 0-16,7 2 1 15,0-1 0-15,2 4-1 0,0 1 1 16,3 2 0-16,2 0-1 16,5 1 1-16,2-3 0 15,2 0 0-15,1-2-1 16,9-3 2-16,4-1-2 15,3-4 1-15,4 0 0 16,-3 0 0-16,1-1 0 16,4 2 0-16,2 2-1 15,-2 1 1-15,-4 2-1 16,1 3 1-16,4 0-1 15,0 0 0-15,4-1 0 16,0-4 0-16,-1 0 0 16,7-2 0-16,-1-3 0 15,2-4-1-15,-4-1 1 0,2 3 0 16,-5 0 0-16,-1 2 0 15,-5 0 0-15,-9 6 0 16,-3 1 0-16,0 5 0 16,-2 0-1-16,-3 1 1 15,-4 0 0-15,2-1 0 16,-1-1 0-16,9-1 0 15,1-3 0-15,-2-1 0 16,1-2 1-16,1 1-1 16,2-1 0-16,3 1 0 15,-4 1 0-15,-7 0 1 16,0 3-1-16,0-1 0 15,-1 1 0-15,0-3 0 16,-5 3 0-16,-1-4 0 0,-1 2 0 16,1-3 0-16,2-1 0 15,-1 1 0-15,-5 0 0 16,-1-1 0-16,-1 1 1 15,-3 1-1-15,-2 1 0 16,3-1 0-16,-7 2 1 16,-1 0-1-16,-1 1 0 15,-3-1 0-15,-1-2 0 16,0 0 1-16,-2 0-1 15,-5-2 0-15,-1 0 0 16,-2-1 1-16,-2-3 0 16,-4 3-1-16,-3-2 1 15,0 3 0-15,-8 1 0 16,2 0 0-16,-5 3-1 0,-3-1 0 15,-4 2 0-15,-3 1 0 16,-4 0 0-16,-3 1 1 16,-5 0-2-16,-3 0 1 15,-3-1 0-15,-1-2 0 16,-4 3 1-16,2-1-1 15,-2 0 0-15,-1-1 0 16,0 1 0-16,2-2 0 16,-4 2 0-16,0-1 0 15,-1 0 1-15,-6 0-1 16,-4 1 0-16,-3 1 1 15,-9-1 0-15,-3 0 0 16,-12 1 0-16,13-2 1 0,-13 2-1 16,0 0 0-1,0 0 0-15,0 0 0 0,0 0-1 16,-7-11-2-16,7 11-5 15,-13-3-20-15,13 3-11 16,-13 7 1-16,13-7-3 16</inkml:trace>
  <inkml:trace contextRef="#ctx0" brushRef="#br2" timeOffset="21241.215">5491 4073 3 0,'0'0'16'16,"0"0"-3"-16,0 0-9 0,0 0-12 15,-3 13-6-15</inkml:trace>
  <inkml:trace contextRef="#ctx0" brushRef="#br2" timeOffset="21385.2232">5489 4151 5 0,'5'-20'11'0,"-5"20"-10"16,0 0-6-16,-3-18-7 15</inkml:trace>
  <inkml:trace contextRef="#ctx0" brushRef="#br2" timeOffset="21524.2311">5477 4106 17 0,'3'-11'18'15,"-3"11"-3"-15,0 0-8 16,0 0-6-16,0 0-8 15,6-11-6-15,-6 11-4 16,0 0-1-16</inkml:trace>
  <inkml:trace contextRef="#ctx0" brushRef="#br2" timeOffset="26915.5394">5257 3787 31 0,'-2'-13'24'16,"2"13"1"-16,0 0 0 16,-11 16-18-16,11 12 0 0,-5 6-1 15,10 13 2-15,-5 5-1 16,7 16 1-16,-7 2-3 15,7 17-1-15,-4 1 0 16,3 8-2-16,-3 4-1 16,0 5-1-16,-1 7 0 15,0 5-1-15,1 6 1 16,2 6 0-16,1 5 0 15,-1 5-1-15,3 3 4 16,-2 7-3-16,3 7 1 16,-4 2 0-16,2 3 2 15,-4 3-1-15,1 2 1 16,-3 3 0-16,-2 1-1 15,-1-1 1-15,-3 1-2 16,3 4 2-16,-2 0-2 0,0-2-1 16,2-1 0-16,0 2-1 15,1-3 1-15,1 5 0 16,0-3 0-16,2 3-1 15,-2-1 2-15,1 4 0 16,-1 5 0-16,1-2 1 16,-2 0-2-16,1-1 0 15,1-4 0-15,3 2 1 16,1-8-1-16,0-7 1 15,4-7-2-15,2-8-1 16,4-6 0-16,2-3 2 16,2-7-1-16,2-7 0 15,-2 2 1-15,2-2-2 16,-2 2 2-16,-3 5 1 0,-6 1-1 15,-3 2 1-15,-3-3-1 16,-5 0 0-16,-2-1 1 16,-2-3 1-16,-4-8-2 15,4-9 1-15,-3-9-2 16,2-12 1-16,5-8-2 15,-3-18-5-15,15-10-29 16,-8-20 1-16,5-12-4 16,-8-22 2-16</inkml:trace>
  <inkml:trace contextRef="#ctx0" brushRef="#br2" timeOffset="29320.6771">5792 13170 5 0,'0'0'16'16,"0"0"1"-16,0 0-18 0,-5 10 3 15,5-10 4-15,0 0 2 16,0 15 2-16,0-15 3 15,0 0 1-15,0 0-1 16,0 0 0-16,-8-16-3 16,14 5-4-16,-5-10-3 15,4-2-1-15,0-7 0 16,1-5-2-16,2-4 1 15,-2-6-1-15,0-4 1 16,-2-3-1-16,-1-2 1 16,-2-3 0-16,-1-5 1 15,-4 2 0-15,-1-7 1 16,2 2 0-16,-2-6 0 15,1-1-1-15,-1-5 0 16,2-4 0-16,2-1-1 0,-2-3 0 16,2-2-1-16,1-1 1 15,-3-3 0-15,1 1 0 16,-2-2-1-16,-1 2 1 15,2-3 1-15,2 1-1 16,-2 1 1-16,2-1 0 16,2-2-1-16,2-1 1 15,-1-7-1-15,4 1 1 16,1-7 0-16,1-1-1 15,2-5 1-15,2-5-3 16,0-4 3-16,1-4-2 16,0 1 1-16,-2 0-2 15,1-2 1-15,-1 0 0 16,-2 3 0-16,1-2-1 0,-1 3 1 15,0 6 0-15,-1-2 0 16,-1 1-1-16,-1 5 1 16,0 2 0-16,-1 2-1 15,0 1 1-15,-3 4 0 16,3 2 1-16,-5 2 0 15,2 3-1-15,-4 1 1 16,2 1 0-16,-5 2 0 16,1 1 0-16,-2 1-1 15,0 2 0-15,-1 0 1 16,-2 0-1-16,2-1 1 15,-1-2-1-15,2-2 0 16,-2-2 1-16,1-1-1 16,0-2-1-16,0-1 1 15,-1-4-1-15,1 2 2 0,0 0-3 16,-2 0 1-16,4 1 0 15,-6 1-1-15,1-1 2 16,0 1-1-16,-2 2 0 16,3-1 0-16,0 1 0 15,-1 3 1-15,1 1 1 16,0-1-2-16,2 3 2 15,1 0-2-15,-1 2 2 16,3 1-1-16,-2 3 1 16,-1-4 0-16,0 2 1 15,-1 2 0-15,-1 2 0 16,-5-1 0-16,2 6 0 15,-4 4 0-15,0 7 0 16,-4 8 0-16,3 9-2 0,-7 4 1 16,5 13-1-16,0 6 0 15,2 6-1-15,2 5-1 16,1 0-4-16,14 18-26 15,-7-21-1-15,7 21-2 16,1-14-1-16</inkml:trace>
  <inkml:trace contextRef="#ctx0" brushRef="#br2" timeOffset="30858.765">5707 13396 22 0,'-4'-22'25'0,"4"22"0"15,-3-18-15-15,-7 6-1 16,10 12-1-16,-15-11-1 15,15 11 0-15,-19 0 0 16,19 0-1-16,-24 11 0 16,13 5 0-16,-8-4-1 15,1 9-1-15,-3 3 0 16,-1 7-1-16,-3 5 0 15,1 10-1-15,-2 9-1 16,4 6 1-16,6 6-1 0,8 6 0 16,8-3-1-16,14 1 0 15,9-9 0-15,11-10 0 16,8-15 0-16,14-17-2 15,2-22 4-15,4-18-1 16,0-22 1-16,-3-18 2 16,-7-22-2-16,-7-11 1 15,-13-11 0-15,-14-2-1 16,-14 3 0-16,-16 9-1 15,-17 14-1-15,-14 19 0 16,-7 26-1-16,-11 21-1 16,3 28-4-16,-8 12-18 15,17 24-11-15,5 5-3 16,21 1 1-16,12-8 0 0</inkml:trace>
  <inkml:trace contextRef="#ctx0" brushRef="#br2" timeOffset="33061.8909">6064 13394 10 0,'21'-8'13'0,"2"-1"-2"16,0-1 1-16,10 0-2 0,-3-3 0 15,7 5-2-15,-3-7-2 16,9 4 1-16,0-6-3 16,8 5 0-16,2-5-1 15,7-1-1-15,6-3 0 16,9 2 0-16,7-4 0 15,7-3-1-15,6-1 0 16,5-3-1-16,7-3 2 16,5-1-1-16,5-3 0 15,6 1 0-15,1 0 0 16,9 3 0-16,4-4 0 15,7 7 0-15,5 0 0 16,2 4-1-16,2 0 1 0,5 4-1 16,2 2 1-16,1 1 1 15,-1 0 0-15,1 4 0 16,3 0 0-16,3 2 1 15,-5 3-1-15,1 1 0 16,-5 3 0-16,4 2-1 16,-4 1 0-16,-7 1-1 15,0 2 0-15,0-1 1 16,3 0-1-16,-4 1 0 15,-1-1 1-15,-2 0 0 16,0 0 0-16,2 4 0 16,-4-1 0-16,-1 4 0 15,-10 0 0-15,3 3 0 16,-3-1-1-16,2 4 0 15,-7-2 1-15,0 1 0 0,0 0 0 16,4 1 0-16,3-2 0 16,3-1 0-16,2 0 0 15,-4 4 1-15,1 1-2 16,5 1 1-16,-1 2-1 15,-3 5 0-15,-7 2 0 16,-2 5 0-16,-4 6 0 16,-1 1 0-16,-1 3-1 15,-8-2 2-15,-5 3-3 16,-5-9-2-16,2 7-23 15,-10-11-4-15,-3-3-1 16,-9-7 1-16</inkml:trace>
  <inkml:trace contextRef="#ctx0" brushRef="#br2" timeOffset="34971.0003">6131 13754 22 0,'15'-7'27'0,"0"-4"0"16,3-6-7-16,7 8-7 15,-3-12-4-15,9 8-3 0,-6-6-2 16,6 5-2-16,-3-1 0 15,3 3-2-15,3 1 1 16,3 0-1-16,0 0 1 16,4 1-1-16,5-3 0 15,7-2 0-15,6-1 1 16,5 1-1-16,3-4 0 15,6 2 0-15,5 0 1 16,4 2-1-16,-1 1 1 16,3 0-2-16,0 2 2 15,5 2-1-15,3 0 0 16,0-5 0-16,1 3 0 16,5-4 1-16,2 0 0 15,7 0 0-15,3-2-1 0,2 0 1 16,-3 3-1-16,2 2 1 15,1 1-1-15,1 1 1 16,3 4-2-16,-4 0 1 16,-2 1 1-16,-3 2-1 15,0 1 0-15,0 0 1 16,-2 1-1-16,0-3 1 15,0 2 0-15,0-1 0 16,1-2 0-16,0 0 0 16,0 0 1-16,-2 0-1 15,4 2 0-15,-2 1 0 16,-5 3 0-16,-1 0 0 15,-5 4-1-15,0 0 0 16,-3 2 0-16,0 0 0 16,-5-1 1-16,0 3-1 0,-2-5 0 15,3 2 0-15,-1-2 1 16,-4 1-1-16,5-1 1 15,-4 1 0-15,0 0-1 16,-1 1 1-16,-3-1-1 16,0 2 1-16,0 0-1 15,0 1 0-15,-8-1 0 16,2-2 0-16,-2 2 1 15,-2-1-1-15,-4-2 1 16,0-1-1-16,0 0 1 16,4 0 0-16,-3-2 0 15,6 2 0-15,-5-1-1 0,1 2 0 16,-3 0 2-16,0 0-2 15,0 1 0-15,-3-1 0 16,0 1 0-16,0-1 0 16,1 0 0-16,7-2 1 15,0 0-1-15,-1-2 0 16,3 2 1-16,-2 1 0 15,2 1-1-15,-3 1 0 16,-3 3 1-16,-6 2-2 16,-3 1 1-16,-6 1-1 15,-4 4 0-15,-2-2 0 16,-3 2-1-16,-4-3 1 15,1-1-1-15,-6-2 1 16,3 0 0-16,-3-2 0 16,3-1 0-16,-1-4 0 0,2 2-1 15,-4-4-2-15,8 7-18 16,-8-7-9-16,3 4-2 15,-8-1 1-15</inkml:trace>
  <inkml:trace contextRef="#ctx0" brushRef="#br2" timeOffset="36240.0728">6082 13961 34 0,'12'-9'27'0,"-12"9"3"15,12-10-14-15,-1 12-7 16,-11-2-4-16,22-1-2 15,-9 1-2-15,4 3 0 16,2 3 0-16,4 0-1 16,1 2 0-16,5 1 1 15,-1 0-1-15,5 4 0 0,2 2 1 16,6 0-2-1,2 2 1-15,4 3 0 0,6-1 0 16,6 4-1-16,3 1 1 16,9-1-1-16,4 0 1 15,2 1 1-15,7-2-1 16,6 0 1-16,4 0 0 15,4-1 0-15,6 0 1 16,5 0 0-16,4-3 0 16,8 3-1-16,0-3 1 15,14 2-1-15,4-4 0 16,6 2 0-16,1-2 0 15,6-1 0-15,5-1-1 16,5-4 1-16,4 0 0 16,0-1 0-16,4-5 1 15,5 1-1-15,1-3 1 0,3-2 0 16,0 0 0-16,5-1 0 15,-2-1 0-15,4 0-1 16,-1-1 0-16,3 1 0 16,-3-2-1-16,3 3 1 15,-3-4-1-15,4 2 0 16,-2-3 0-16,-1 0 1 15,0-3-1-15,1 0 1 16,-3-4-1-16,3 1 1 16,-1-6-1-16,1 1 1 15,-1-4-1-15,-2 1 0 16,-4-5 2-16,0 3-2 15,-10-2 0-15,-4-2 0 0,-16-3 0 16,-3 1 0-16,-10 0 0 16,-8-2 0-16,-13 4 0 15,-17-2-2-15,-11 5 0 16,-16 0-1-16,-8 15-16 15,-25-6-15-15,-11 8-1 16,-28 6 2-16,0 0-2 16</inkml:trace>
  <inkml:trace contextRef="#ctx0" brushRef="#br2" timeOffset="37915.1686">5909 13727 13 0,'15'-8'20'0,"-15"8"-2"16,11-2-3-16,-11 2 0 16,11 0-2-16,-11 0-3 15,10 1-1-15,1 2-3 0,-11-3-1 16,20-1-1-16,-7-1-1 15,6 4-1-15,-1-1 0 16,5 3 0-16,2-1-2 16,1 4 1-16,5 1-1 15,0 0 0-15,1 4 0 16,4-1 0-16,2 1 0 15,4-2 0-15,6 1 0 16,1-3 1-16,5 1-1 16,2-1 1-16,8-1-1 15,6 0 1-15,4 0-1 16,3 1 1-16,2 0-1 15,-1 2 0-15,4 1 0 0,-2 0 0 16,-2 2 0-16,0 0 0 16,3-2 1-16,1 2-1 15,1-2 1-15,2 0 0 16,-1-3 1-16,3-1 0 15,2-3 0-15,2 2-1 16,0-4 1-16,5 2 0 16,0-3 0-16,2 0-1 15,1 1 0-15,1 0-1 16,3 1 2-16,-3-2-2 15,0 2 1-15,-2-1-1 16,0-1 1-16,-2-2 0 16,0-1 0-16,1 0 0 15,-4-1-1-15,4-1 1 16,-5-2 1-16,1 3-1 0,-4-1 0 15,4 0-1-15,-6 3 1 16,0 0-1-16,-3 0 1 16,-3 0-1-16,0-1 0 15,-1 1 0-15,0-1 1 16,0-2-1-16,-1 0 0 15,2-1 0-15,-1-1 0 16,-3 0 0-16,0-1 1 16,-1 1-1-16,-1 1 0 15,1 2 0-15,-2-1 0 16,-1 3 0-16,-3 2 0 15,-1 0 0-15,-2 3 0 16,-2-1 0-16,-2 2 0 16,-7-3 0-16,1 2 0 0,2-2 1 15,-2 0-1-15,3-2 0 16,-2 0 0-16,0-1 0 15,2-1 0-15,-2 0 0 16,0-3 0-16,-1 2 0 16,0-2 0-16,0 0 0 15,-2 0 0-15,3-5 0 16,0 2 0-16,5-1 1 15,1 1-1-15,4-2 0 16,-4 2 0-16,4-1 0 16,-3 1 0-16,-2 0 0 15,-1 3 0-15,-3-1 0 16,-3 1 0-16,-1 2 0 15,-1 0 0-15,-2 2 0 0,4 0 0 16,1 1 0-16,0 0 0 16,-1 0 0-16,1 1 0 15,0-1 0-15,-3 0 0 16,2-2 1-16,-2 0-2 15,1-2 1-15,-2-2 0 16,2-3 0-16,2 2-2 16,-2-8-3-16,13 10-27 15,-10-13-1-15,1 7-1 16,-4-9 0-16</inkml:trace>
  <inkml:trace contextRef="#ctx0" brushRef="#br2" timeOffset="40462.3143">15345 13235 21 0,'17'-15'30'0,"11"-4"-1"15,8-12 2-15,7-14-19 16,20 4-5-16,3-14-1 15,10-1-5-15,2 5-14 0,-4 2-15 16,-12 5-2-16,-6 7 0 16,-13 13 0-16</inkml:trace>
  <inkml:trace contextRef="#ctx0" brushRef="#br2" timeOffset="40897.3392">16099 12773 29 0,'-10'-9'30'0,"10"9"1"15,0 0-1-15,-13-14-19 16,13 14-4-16,0 0-2 16,0 0-2-16,0 0 0 15,0 0-1-15,0 0 0 16,0 0 0-16,0 0 1 15,17 2-1-15,-5 3 1 16,7 8-1-16,3 1 1 16,11 9 0-16,2 3-2 15,11 10 0-15,2 6 0 16,8 6-1-16,5 4 0 15,4 2 0-15,2 6-1 16,0-1-2-16,4 1-2 0,-1-8 1 16,10-4 0-16,-3-9-3 15,14 5-10-15,-6-18-16 16,6-4 0-16,-4-6 2 15,-3-6 0-15</inkml:trace>
  <inkml:trace contextRef="#ctx0" brushRef="#br2" timeOffset="41257.3598">17298 13536 36 0,'12'0'17'0,"-12"0"0"15,15-6 3-15,-15 6-4 16,0 0-3-16,-12 16-4 16,-5 12-3-16,-19 3-2 15,-9 15 0-15,-21 8-1 16,-15 15 2-16,-22 3-2 15,-11 11 0-15,-13-2 0 16,-5 4 0-16,-6-3-5 16,-4-4-28-16,16-7-2 0,11-17-4 15,27-10 1-15</inkml:trace>
  <inkml:trace contextRef="#ctx0" brushRef="#br2" timeOffset="41693.3848">16152 14560 61 0,'-24'-26'36'0,"-19"-5"-2"15,-3 6-2-15,-19-5-30 16,-3 3-2-16,-9 4 1 16,-4 5 0-16,-1 3 0 0,6 2-1 15,8 4-1-15,13-7-3 16,21 6-15-16,7-13-14 15,21-3-2-15,9-8 1 16,16-4-2-16</inkml:trace>
  <inkml:trace contextRef="#ctx0" brushRef="#br2" timeOffset="41829.3925">15688 14181 83 0,'-43'59'40'0,"-1"0"-3"15,-3-8-13-15,5-35-62 16,22-2-1-16,17-32-2 15,26-16 0-15</inkml:trace>
  <inkml:trace contextRef="#ctx0" brushRef="#br2" timeOffset="42747.445">17304 12997 63 0,'-27'22'37'15,"10"-19"-1"-15,17-3 1 16,31-33-31-16,27-4-2 0,28-18 0 15,30-12-2-15,25-10 0 16,15-9-4-16,15 9-7 16,-13-6-25-16,-1 15 0 15,-24 2-2-15,-16 16 1 16</inkml:trace>
  <inkml:trace contextRef="#ctx0" brushRef="#br2" timeOffset="43421.4836">17531 12624 47 0,'20'-11'31'16,"-9"2"-1"-16,-11 9 1 0,20-9-27 15,-20 9 0-15,0 0 0 16,-5 24 0-16,-9 6 2 15,-13 6-1-15,-7 17 2 16,-12-1-1-16,4 6-1 16,1-5-1-16,11 0 0 15,15-12-1-15,20-9-1 16,20-17-1-16,25-14-2 15,21-8-3-15,8-18-29 16,24 4-2-16,-2-5-1 16,6 1-2-16</inkml:trace>
  <inkml:trace contextRef="#ctx0" brushRef="#br2" timeOffset="44164.526">18966 12037 37 0,'0'0'30'16,"0"0"2"-16,-9 4-2 15,9-4-12-15,0 0-10 16,-13-6-2-16,13 6-1 15,0 0 1-15,0 0-2 16,0 0-1-16,-3 13 0 0,3-1 0 16,1 10 0-16,-2 11-2 15,1 11 1-15,-5 12-1 16,-4 11 0-16,-4 9 0 15,-7 6-1-15,-6 2 0 16,-2-1 1-16,-4-5-1 16,-1-7 1-16,3-13-1 15,7-12 0-15,5-14 1 16,14-15 0-16,4-17 0 15,24-13 0-15,6-16-1 16,10-10 1-16,6-8 0 16,5-2-1-16,1-4 1 15,-1 8 0-15,-8 6 0 16,-6 8 0-16,-9 11-1 0,-7 15 2 15,-11 12-2-15,-4 9 0 16,-6 14-1-16,-5 3-3 16,4 9-1-16,-5-11-9 15,14 11-22-15,2-17-1 16,11 1 0-16,3-15 0 15</inkml:trace>
  <inkml:trace contextRef="#ctx0" brushRef="#br2" timeOffset="44570.5493">19684 12577 74 0,'-28'3'38'0,"-15"-2"0"15,4 9-1-15,-8 1-23 16,3 5-11-16,1 7-1 15,7 6 1-15,4 1-2 16,6 8 1-16,7-4-1 16,7 4 0-16,8-7-1 15,10-2 0-15,7-7 1 16,8-8-1-16,5-11 0 15,7-8 0-15,3-11 0 16,4-11 0-16,1-3 0 16,-1-7 0-16,-4-2 1 15,-3 1-1-15,-9 4 0 16,-1 7 0-16,-11 7 0 15,-7 10 0-15,-5 10 0 16,-12 16 0-16,-4 9-1 0,-4 10 1 16,0 8-1-16,1 0-2 15,5 8-1-15,3-10-4 16,24 2-27-16,-4-20 0 15,21-8-2-15,3-17-1 16</inkml:trace>
  <inkml:trace contextRef="#ctx0" brushRef="#br2" timeOffset="44938.5703">20085 12683 83 0,'-22'-2'38'0,"8"18"-3"15,-9-1 2-15,5 11-32 16,-3-2-1-16,6 4-2 0,1-1 0 15,5 0-1-15,4-4 0 16,6-2 1-16,7-9-2 16,3-5 1-16,3-9 0 15,3-5-1-15,-1-7 1 16,5-9-1-16,0-3 1 15,-3-7-1-15,4-4 1 16,0 0-1-16,2 2 0 16,-2 2 0-16,1 10 0 15,-4 6-1-15,0 12 1 16,-5 11-2-16,-4 13 0 15,-3 7-1-15,0 11-2 16,-6 0-3-16,12 10-4 0,-8-14-5 16,24 13-1-16,-7-23-15 15,19-1-2-15,2-19 1 16,11-4 2-16</inkml:trace>
  <inkml:trace contextRef="#ctx0" brushRef="#br2" timeOffset="45305.5912">20788 12632 83 0,'-18'-27'38'0,"1"16"-1"15,-17 0 1-15,5 16-30 16,-10 4-3-16,3 8-2 16,-1 11-1-16,8 4 0 15,5 4 0-15,13 0 0 16,7-2 0-16,14-6 0 0,13-11-1 15,9-10 0-15,8-14 0 16,7-11 0-16,4-13 0 16,4-10 0-16,-4-11 0 15,-3-6 1-15,-3-8-1 16,-3-2 0-16,-8 0 1 15,-5 7 0-15,-11 9-1 16,-5 10 1-16,-8 18-1 16,-5 24 0-16,-19 14-1 15,-3 24 2-15,-6 20-2 16,0 7 0-16,3 13-1 15,1 1-2-15,9 3-3 16,-1-17-10-16,29 10-19 16,-4-25-6-16,25 0 0 15,1-20-1-15</inkml:trace>
  <inkml:trace contextRef="#ctx0" brushRef="#br2" timeOffset="45449.5994">21384 12927 113 0,'-27'-4'40'0,"4"9"-2"15,-6-7-10-15,-1-10-63 16,13 9-5-16,-8-14-2 16,11 7-1-16</inkml:trace>
  <inkml:trace contextRef="#ctx0" brushRef="#br3" timeOffset="53540.0623">6810 5807 62 0,'10'37'31'16,"2"10"2"-16,5 20-2 15,2 5-24-15,9 13-1 16,2 6 0-16,9 11 0 15,2 2-2-15,5 7 0 16,-1 2-3-16,4 6 2 16,-2 9-1-16,-1 17 0 15,-7 17 0-15,0 17-1 16,-11 18 1-16,-1 15-1 15,-6 17 2-15,-6 21-3 0,-3 4 2 16,-2 5-2-16,-3-1 1 16,-3-4 1-16,3-14-3 15,-1-23-1-15,1-22-6 16,-8-35-26-16,8-27-3 15,-11-40 2-15,1-36-5 16</inkml:trace>
  <inkml:trace contextRef="#ctx0" brushRef="#br3" timeOffset="53961.0864">6579 6209 64 0,'9'38'34'15,"2"8"-1"-15,8 13 1 16,-1 14-24-16,11 25-3 15,0 21-2-15,4 28-2 16,1 32-1-16,3 32 1 16,0 31-3-16,3 26 0 0,-2 32 2 15,3 13-2-15,-3 12 1 16,4 0 0-16,-4-22-2 15,-1-28-2-15,0-34-11 16,-8-46-19-16,2-53-3 16,-11-45-2-16,3-45 2 15</inkml:trace>
  <inkml:trace contextRef="#ctx0" brushRef="#br3" timeOffset="54277.1045">6519 7611 71 0,'2'44'34'0,"9"29"-2"15,5 25 3-15,12 43-29 16,0 22-1-16,15 35-2 15,-1 21 1-15,11 14-5 16,2 17-11-16,-3-11-21 16,0-11 1-16,-4-26-4 15,-1-24-1-15</inkml:trace>
  <inkml:trace contextRef="#ctx0" brushRef="#br3" timeOffset="58284.3337">6197 5908 24 0,'-7'25'27'15,"0"12"3"-15,1 10 1 16,-4 5-14-16,12 20-4 15,-7-1-2-15,9 19-1 16,-5 2-2-16,10 18-2 16,-6 2-3-16,2 10 2 15,-5 9-2-15,5 11 1 16,-10 3-1-16,4 10 1 0,-3-5-2 15,6 1 1-15,0-5-1 16,8-1-1-16,1-7 1 16,11-4-1-16,2-9 0 15,8 1-1-15,1 0 1 16,2 1-1-16,2 3 1 15,-3 6 0-15,-2 2 1 16,2 5-1-16,-3 3 0 16,1-5 1-16,0-6 0 15,4-7 0-15,5-11-1 16,9-10 0-16,8-9-1 15,10-10 0-15,9-4-2 16,10-2 2-16,4-3-4 16,4-3 1-16,3-3-5 0,-12-21-13 15,4 0-17-15,-19-23 0 16,-1-19 0-16,-18-33 0 15</inkml:trace>
  <inkml:trace contextRef="#ctx0" brushRef="#br3" timeOffset="59140.3827">6981 5127 30 0,'5'23'29'15,"0"6"3"-15,2 8-1 16,-6-2-18-16,15 18 0 16,-9-6-3-16,13 13-1 15,-5-4-2-15,10 10-2 16,-3 1 0-16,7 3-1 15,-1 4-1-15,4 8 0 0,1 5-1 16,6 4 1-16,3 5-1 16,1 6-2-16,-2 5 1 15,1 7 1-15,-1 7-2 16,-4 2 3-16,-1 8-2 15,-5 7 1-15,-3 6-1 16,3 9 2-16,-3 2-2 16,3 4-1-16,0-2 0 15,2 2-1-15,0-4 1 16,1-3-1-16,-3-5 2 15,-3-5-2-15,-7-2 1 16,-4-2 0-16,-10 3 1 16,-7 1-1-16,-9 1 2 15,-8 9 0-15,-10 4-1 16,-10 1 0-16,-5 2-1 0,-5 3 2 15,-4-3-3-15,-3-1 3 16,3-4-4-16,3-16 1 16,6-11-5-16,-1-25-20 15,18-17-13-15,0-32-1 16,15-27 1-16,10-26-1 15</inkml:trace>
  <inkml:trace contextRef="#ctx0" brushRef="#br3" timeOffset="59697.4145">7481 10715 68 0,'0'0'34'16,"-13"-17"1"-16,13 17 0 15,0 0-31-15,-5 11 1 16,4 1 0-16,7 12-1 16,2 8 0-16,7 13-2 15,5 18 0-15,8 22-2 16,5 22 1-16,9 23 0 15,2 23-1-15,7 24-1 16,-1 16 1-16,-3 6-2 16,-3-7 0-16,-6-26-2 0,-2-26-4 15,-14-48-15 1,6-37-14-16,-13-56 1 0,1-43-2 15,-10-44 2-15</inkml:trace>
  <inkml:trace contextRef="#ctx0" brushRef="#br3" timeOffset="60245.4459">7536 10770 60 0,'6'-15'33'0,"-6"15"0"0,0 0 0 15,10 14-21-15,-3 1-7 16,11 16-1-16,-1 11 0 16,11 25 0-16,0 19 0 15,8 26-1-15,1 24 0 16,2 26-1-16,-5 14 0 15,2 11 0-15,-7 0 0 16,-2-11-2-16,-3-23-1 16,-6-26-3-16,-1-32 0 15,-7-44-4-15,1-34-4 16,-14-47-26-16,6-31 1 15,-10-37 0-15,4-18 0 16</inkml:trace>
  <inkml:trace contextRef="#ctx0" brushRef="#br3" timeOffset="60402.4548">7893 11450 77 0,'-12'-38'40'0,"12"38"1"15,-9 17-1-15,9 37-21 16,-7 14-16-16,1 9-3 16,3 9-1-16,2 5-2 15,2 2-2-15,-1-12-6 16,12 5-28-16,-7-18-2 15,10-4 1-15,-4-18 1 16</inkml:trace>
  <inkml:trace contextRef="#ctx0" brushRef="#br3" timeOffset="106573.0957">8087 7530 68 0,'0'0'38'0,"11"-9"-1"15,32-18 1-15,24-30-16 0,34-8-17 16,34-25-2-1,42-15 0-15,26-15 0 0,27-3-1 16,12 1-2-16,-3 10-2 16,-12 21-5-16,-32 10-30 15,-17 28 0-15,-50 14-2 16,-33 21 1-16</inkml:trace>
  <inkml:trace contextRef="#ctx0" brushRef="#br3" timeOffset="107249.1343">10637 5691 85 0,'0'-23'36'16,"0"23"-2"-16,0 0 2 15,0 0-35-15,-2 39-1 0,2 8 2 16,5 18 1-16,2 19 0 16,-4 15 1-16,3 12 0 15,-2 10 1-15,2 3 0 16,-2-2 0-16,3-5-1 15,-4-10-3-15,5-13 2 16,-1-15-2-16,3-12 1 16,-2-17-2-16,6-17 0 15,-4-18 1-15,4-15-1 16,0-15 1-16,0-11 0 15,0-11 0-15,4-7-1 16,2-8 1-16,4-3-1 16,5 3 0-16,1 3-1 15,0 10 1-15,3 10 0 0,-1 11 0 16,-3 12 1-16,-5 13-1 15,-5 13 0-15,-11 9 0 16,-7 7 1-16,-7 6 0 16,-10 5-1-16,-12 3-1 15,-9 2 1-15,-11 0-1 16,-10-6 0-16,1-4-2 15,0-15-3-15,13 3-16 16,1-31-15-16,26-10-3 16,12-19 2-16,30-12-2 15</inkml:trace>
  <inkml:trace contextRef="#ctx0" brushRef="#br3">11705 6282 111 0,'-5'30'40'15,"-24"1"0"-15,1 20-2 16,-8 5-36-16,-2 8 2 16,-1 6-3-16,6 4 2 15,5-1-3-15,10-5-1 16,14-7-5-16,1-24-25 15,25-7-9-15,-2-27 1 16,21-13-2-16</inkml:trace>
  <inkml:trace contextRef="#ctx0" brushRef="#br3" timeOffset="107620.1555">11685 6063 104 0,'-27'-22'37'15,"12"19"-1"-15,15 3-3 16,-7 10-55-16,24 9-14 15,9-3 0-15,19 7-2 16,7-1 0-16</inkml:trace>
  <inkml:trace contextRef="#ctx0" brushRef="#br3" timeOffset="107858.1692">12512 6307 93 0,'-48'4'40'0,"-5"16"2"15,-17-1-2-15,2 18-25 16,-8 6-7-16,3 12 0 16,4 1-3-16,14 4-1 15,12-5-4-15,20-8 0 16,32-3-14-16,7-32-10 15,35-7-19-15,15-22-1 16,26-14 1-16,15-18-4 16</inkml:trace>
  <inkml:trace contextRef="#ctx0" brushRef="#br3" timeOffset="108939.231">12782 6539 82 0,'-16'-1'37'16,"16"1"-1"-16,-10 15 0 15,12-2-24-15,1-3-9 16,8 2 1-16,10-4-3 16,12-2 1-16,8-6-1 15,9-6 0-15,7-8 0 16,8-4-1-16,-4-9 1 0,2-5-1 15,-11-4 1-15,-9-4-2 16,-17-1 2-16,-10 2 0 16,-18 2 0-16,-13 9 0 15,-13 8-1-15,-11 8 1 16,-13 15 0-16,-3 13 0 15,-1 13 0-15,2 16 1 16,6 8-1-16,11 5 2 16,12 5-3-16,16-1 2 15,21-5-3-15,13-13-1 16,24-2-8-16,2-24-25 15,27-6-4-15,2-20 2 0,13-8-3 16</inkml:trace>
  <inkml:trace contextRef="#ctx0" brushRef="#br3" timeOffset="109503.2633">13816 6259 90 0,'-23'20'36'16,"7"13"1"-16,-5 3 1 15,7 14-33-15,-1 2 0 16,8 12 0-16,-2 2-2 16,4 3 1-16,-3-4-2 15,6-3 1-15,-2-8-1 16,4-11 0-16,1-13-1 0,5-15-1 15,6-15-1-15,0-18 1 16,5-13-1-16,1-11 1 16,-3-14-1-16,3-7-1 15,-1-6 2-15,-2-6-2 16,1 2 2-16,-1 4-2 15,3 5 2-15,0 9-2 16,5 10 3-16,6 8-1 16,0 13 1-16,5 10-1 15,2 12 0-15,-3 8 1 16,0 9-1-16,-4 3 0 15,-4 10 0-15,-12 3 0 16,-7 6 0-16,-11 2 0 16,-11 1 0-16,-7 6 0 0,-14 2 0 15,-6-3 2-15,-5 0-2 16,-3 0 2-16,0-4-1 15,3 3 1-15,5 1-2 16,5 1 3-16,5 7-4 16,10 7 2-16,4 12-2 15,1 5-1-15,5 9 0 16,-2 2-2-16,7 5-3 15,-7-20-20-15,21 2-12 16,-4-24-1-16,19-21-2 16,7-27 4-16</inkml:trace>
  <inkml:trace contextRef="#ctx0" brushRef="#br3" timeOffset="109924.2873">14916 5978 98 0,'0'0'39'15,"-24"7"1"-15,9 4-3 16,-14 3-33-16,4 10-1 15,-9 5 0-15,0 8 0 16,-5 5 0-16,1 6 0 16,1-2-1-16,8-2 0 15,6-4-1-15,12-6 0 16,14-10 0-16,12-8-1 0,12-9 0 15,14-7 0-15,6-6 0 16,3 2 1-16,0 0 0 16,-2 4 0-16,-11 8 0 15,-12 11 1-15,-16 11-1 16,-16 10 2-16,-18 7-2 15,-10 8 3-15,-8-1-6 16,-1-3 1-16,7-2-9 16,-1-25-25-16,24-5-6 15,14-19 0-15,23-14-3 16</inkml:trace>
  <inkml:trace contextRef="#ctx0" brushRef="#br3" timeOffset="110059.2951">15350 6544 123 0,'-26'14'43'0,"-3"6"1"15,-10-14-5-15,4-9-43 16,15 8-28-16,-9-17-8 16,7 5-2-16,-5-6-2 15</inkml:trace>
  <inkml:trace contextRef="#ctx0" brushRef="#br4" timeOffset="123425.0595">4333 4204 4 0,'5'-23'23'0,"-5"23"2"15,3-17 2-15,-3 17-15 0,0 0-2 16,-2-14-1-16,2 14-1 15,0 0-1-15,0 0-1 16,-8 14-4-16,8-14-1 16,-4 15 0-16,4-15-1 15,-4 21 0-15,2-7 1 16,-2 6 0-16,-1 6 0 15,0 1 1-15,-1 10-1 16,-1 3 2-16,-1 7-1 16,-4 1 1-16,3 5-1 15,-3-3 0-15,3 1 1 16,0-1-2-16,0 0 0 15,0-1 0-15,5 1 0 16,-4-1 0-16,5 5-1 0,0 2 1 16,1 4-1-16,0 0 1 15,-1 4-1-15,2-1 2 16,0 0-3-16,-3 0 3 15,0 0-2-15,-1 1 0 16,-1-2 0-16,-2 4 2 16,-1-1 0-16,-2 3-1 15,0 1 0-15,0 3 1 16,1 1-1-16,-2 3 1 15,1 3-1-15,0-3-1 16,2 2 1-16,-1 0-1 16,0-1 3-16,2-3-2 15,1 1 1-15,0 0 0 16,5-1 0-16,-3-3-1 15,4 5 1-15,-1 1-2 0,1 3 1 16,-3 1-1-16,2 1-1 16,-4 2 1-16,1 4 0 15,-1-2 0-15,0 1 0 16,-1-3 0-16,3-3 1 15,2-6-1-15,2 2 0 16,1-3 0-16,4-4 0 16,1-2 0-16,2 3-1 15,1 3 1-15,0 2-1 16,-2 4 1-16,-1-2 0 15,1 0 1-15,-1 5 0 16,-3-3 0-16,0 0 0 16,-1-6 1-16,-2 1-1 15,0-4 0-15,0-3 0 0,2 0 0 16,-1-2-1-16,0 0 1 15,4-2-1-15,0 3 0 16,-2 0 1-16,1-1-1 16,-2 3 0-16,0 1 0 15,1-2 0-15,-3 2 0 16,0-1 1-16,0-1-1 15,-2-3 1-15,2 0-1 16,2 0 0-16,-4-4-1 16,4-1 1-16,-1-4-1 15,1 1 1-15,3-1-2 16,-1 1 2-16,0-1-1 15,-1 0 2-15,1-2-1 16,-1 1 0-16,0 0 1 0,0 0-1 16,-1-2-1-16,2 0 1 15,-4-1-1-15,2-2-2 16,0 0 3-16,2 0-2 15,-1-1 1-15,3 0-1 16,0 0 2-16,0-2-1 16,2 1 1-16,1 0 0 15,-1 3 0-15,3 0 1 16,-3-2-1-16,-1 1 1 15,0 1-1-15,0-1 0 16,0 0 0-16,-2-2-1 16,0-2 2-16,1 1-2 15,-2-2 2-15,2 0-2 0,1-4 1 16,1 3 1-16,0-1-1 15,-1 0 1-15,2 5-1 16,-3-2 0-16,1 2 0 16,-2 2 0-16,1-2 0 15,-2-1 0-15,0 0 0 16,1-4 0-16,-1 1 0 15,1-3 1-15,-1-2-1 16,2-2 1-16,1-3 0 16,-1 2-1-16,1 2 1 15,1-2-1-15,1 1 1 16,-1 0-1-16,1 1 0 15,0 1 1-15,-1-2-1 16,1-1 0-16,-1-2 0 0,-3-3 0 16,1 0 0-16,0-3-1 15,-1-1 1-15,1-4-1 16,-1 0 0-16,1 0 1 15,0-2-1-15,1-1 1 16,0 2 0-16,1-2 0 16,-2 1 0-16,2-2 1 15,-2 2-1-15,0 1 0 16,1 0 0-16,-1 0 1 15,-2-2-1-15,1 2 0 16,0 0 0-16,-1 1 1 16,4-2-1-16,-2 0 0 15,2-3 1-15,0 2-1 16,-1-2 0-16,3 1 0 15,-1-1 1-15,-1-2-1 0,1 2 0 16,-2-1 0-16,1 4 1 16,3-2-1-16,-4 2 0 15,1 0 1-15,2 0-1 16,-1 1 0-16,0 1 0 15,1-2 0-15,0 0-1 16,2 1 0-16,0 0 0 16,2-2-1-16,-2-1 1 15,3 1 0-15,0-2 0 16,2 0-1-16,-1 0 3 15,1-2-2-15,-1 3 1 16,1-2 0-16,-1 1 1 16,2 3-1-16,-1-1 0 15,-1 2 0-15,2-2 0 0,0 2 1 16,1-1-1-16,1 0 0 15,-1 0 0-15,0-4 0 16,0 0 1-16,3-2-1 16,-1-2 0-16,-3 0 0 15,4-1 0-15,-1-1 1 16,1-1-1-16,2 0 0 15,-2-3 0-15,3 4 0 16,0-4 0-16,3-2 0 16,1 1 0-16,2-2 0 15,2-2-1-15,-1 0 2 16,4-1-2-16,1-1 2 15,1 2-1-15,-2-4 0 16,5-1 0-16,1 1 0 0,-1-4 0 16,3-1 0-16,3-2 0 15,2-6 0-15,1-4 0 16,7-2 0-16,0 0 0 15,4-4-1-15,-2 2 1 16,1 3 0-16,1-1 0 16,-6 5 0-16,2 3 0 15,-6 1 0-15,-6 6 1 16,2-4-1-16,-8 3 0 15,-1 0 0-15,-4 1 0 16,-2-4-1-16,-6 0-1 16,-5-2-2-16,-2 7-3 15,-16-12-27-15,-3 17-4 0,3-12-1 16,-3 12 1-1</inkml:trace>
  <inkml:trace contextRef="#ctx0" brushRef="#br4" timeOffset="124994.1493">4777 4236 2 0,'0'0'29'15,"0"0"0"-15,16-7 2 16,-16 7-10-16,0 0-1 16,0 0-5-16,21 22-3 15,-18-9-5-15,10 9-2 16,-5 6-1-16,5 8-3 15,-5 4 1-15,4 12-2 0,-3 7 1 16,4 9 0-16,-2 6-1 16,2 4 1-16,0 5 1 15,3 3-2-15,3 2 1 16,-1-1 0-16,1 1 0 15,-1 2-1-15,-2 0 1 16,2 6-1-16,-4 3 2 16,-2 3-1-16,-2 6 2 15,1 5-2-15,-3 4 2 16,2-1-1-16,-3 5 1 15,1 1 0-15,-4 1-3 16,3 3 2-16,-2-1-1 16,-2-3 1-16,0 3-2 0,-1 2 2 15,-2-2-3-15,-1 2 1 16,-1-1 0-16,2-4 1 15,0-1-2-15,-2 0 0 16,2-7 0-16,0 3 1 16,2-5 0-16,0-2-1 15,-2 2 2-15,0 4-1 16,-2-1 1-16,-3 5 0 15,-2 3 0-15,-2 6-1 16,-4 4 2-16,-1 2-1 16,0 3-1-16,-2 3 0 15,0-2 1-15,1 1-1 16,1-3-1-16,-1-2 2 15,2-1-2-15,3 0 2 0,0-3-2 16,1-1 0-16,1 3-1 16,-1 3 1-16,1 6 0 15,-3 0 0-15,-5 1 0 16,0-1-1-16,-3 1 1 15,-3 0 0-15,-3-5 1 16,-7-8 0-16,-1-13-1 16,-3-13-1-16,3-16-3 15,-6-28-7-15,10-10-24 16,-6-34 0-16,9-24-1 15,-2-37-1-15</inkml:trace>
  <inkml:trace contextRef="#ctx0" brushRef="#br4" timeOffset="125663.1876">4881 4874 34 0,'19'34'28'15,"-3"6"0"-15,-1 7-4 0,0 23-18 16,-3 10 2-16,5 23 0 15,-12 9 5-15,9 24-4 16,-7 6-1-16,4 19-1 16,-5 9 0-16,8 17 0 15,-8 10-3-15,5 11 0 16,-6 9-2-16,-4 14 2 15,-3 6-2-15,-5 9 1 16,-11 10-3-16,2 7 2 16,-9 8 0-16,-6 8 1 15,0 6-2-15,3 1 0 16,4-5 0-16,4-5 0 15,6-13-1-15,1-22-2 16,7-22-7-16,-9-35-26 16,11-29-5-16,-12-38 2 15,0-28-2-15</inkml:trace>
  <inkml:trace contextRef="#ctx0" brushRef="#br4" timeOffset="126105.2127">4743 6071 49 0,'0'0'28'0,"-4"19"3"15,8 3 0-15,6 20-23 16,-7 13 0-16,5 31 3 16,-12 22-1-16,6 46 1 15,-18 27-3-15,2 44 0 16,-18 26-4-16,1 36 1 15,-5 22-3-15,-4 19 0 16,0 3-2-16,2 0 0 16,7-22 1-16,5-27-1 15,14-33-1-15,8-37-1 0,16-41-5 16,3-56-13-16,16-35-16 15,0-53-2-15,10-38 1 16,-9-45-1-16</inkml:trace>
  <inkml:trace contextRef="#ctx0" brushRef="#br4" timeOffset="126456.2329">4542 6205 69 0,'-15'-20'32'0,"-1"16"-2"0,0 14 1 15,-6 12-29-15,5 16 1 16,-3 18 3-16,6 31 1 15,-3 27-2-15,6 40 0 16,-5 38-1-16,7 39 1 16,-2 31-1-16,9 27 0 15,2 18-2-15,2 10-2 16,3-1 0-16,5-8 1 15,6-24-3-15,6-31-1 16,13-27-18-16,-3-45-17 16,12-37 3-16,1-42-4 15,4-40 2-15</inkml:trace>
  <inkml:trace contextRef="#ctx0" brushRef="#br4" timeOffset="127135.2717">4265 7507 70 0,'0'0'35'0,"0"0"1"15,-14-10-1-15,-8-9-23 16,3 6-4-16,-11-11-2 15,-4 0-1-15,-9-2-2 16,-5 0 0-16,-10-3-2 16,-3 3 0-16,-9 0 0 15,-6 3 0-15,-7 0 0 0,-9-1-1 16,-3-4 0-16,-7-7-2 15,11 4-8-15,-11-19-24 16,17 0-3-16,3-10 1 16,12 0-3-16</inkml:trace>
  <inkml:trace contextRef="#ctx0" brushRef="#br4" timeOffset="127675.3026">824 5979 70 0,'22'19'34'0,"3"14"-1"16,-2 14 1-16,6 18-31 16,-2 18-1-16,0 19 2 15,-1 15-3-15,-4 13 1 16,-5 7-5-16,-9-10-4 15,7-1-25-15,-10-18 1 16,2-16-2-16,-6-26-1 16</inkml:trace>
  <inkml:trace contextRef="#ctx0" brushRef="#br4" timeOffset="128192.3322">701 6831 105 0,'0'0'38'0,"0"-16"0"16,18 3-4-16,9-10-32 16,19-5-2-16,11-8-1 15,12-6-2-15,3 3-2 16,1-7-4-16,8 16-7 16,-18-8-11-16,7 23-1 0,-21-5-1 15,-1 25 2-15,-22-3 8 16,-1 19 5-16,-16 2 11 15,-1 0 7-15,-3 8 14 16,-9-8 2-16,4 7 5 16,-5-9-3-16,11 10-2 15,-10-14-3-15,15 13-4 16,-12-11-2-16,13 12-2 15,-10-8-1-15,7 4-2 16,-5-3 0-16,-1-2-1 16,-1-4-2-16,1-4 0 15,-3-14-1-15,2 12 0 16,-2-12-1-16,5-27 0 15,-1-4 0-15,2-5 0 16,2-9 0-16,-1-2-1 0,-1-5 1 16,-1 0-2-16,-2 9 1 15,-3 5-1-15,-1 13-3 16,-1 2-1-16,2 23-4 15,1-27-6-15,12 26-22 16,-13 1-1-16,32-12 1 16,-11 1-1-16</inkml:trace>
  <inkml:trace contextRef="#ctx0" brushRef="#br4" timeOffset="128382.3431">1937 6418 77 0,'4'20'37'15,"2"16"-1"-15,-13-2 1 16,6 18-20-16,-8-6-7 0,9 11-3 15,-6-5-3-15,6 0-1 16,3-9-3-16,3-10 0 16,9-10-6-16,-15-23-28 15,33-19-4-15,-15-20 0 16,9-8 0-16</inkml:trace>
  <inkml:trace contextRef="#ctx0" brushRef="#br4" timeOffset="128510.3504">1928 6122 69 0,'0'0'3'0,"0"16"-2"16,14-16-2-16,14-3-29 0</inkml:trace>
  <inkml:trace contextRef="#ctx0" brushRef="#br4" timeOffset="128777.3657">2510 6174 100 0,'-31'21'38'16,"1"12"1"-16,-12-4-1 16,18 12-31-16,-11-1-1 15,8 9-2-15,9 1 0 16,8-1 0-16,11-2-2 15,13-9 0-15,13-10-2 0,12-11-2 16,14-10-3-16,1-27-16 16,15 0-17-16,-8-14-4 15,6 0 3-15,-14-15-4 16</inkml:trace>
  <inkml:trace contextRef="#ctx0" brushRef="#br4" timeOffset="129144.3867">2746 6361 110 0,'-10'21'40'0,"12"3"1"16,-2-24-2-16,27 0-35 0,-2-15-1 15,9-7 0-15,6-8-1 16,2-6 0-16,0-5-1 15,-3 0 1-15,-9 1-1 16,-3 3 0-16,-15 4 0 16,-8 5 0-16,-11 8-1 15,-9 11 1-15,-8 9-1 16,-5 10 1-16,-6 15-1 15,-1 9 0-15,2 12 0 16,4 7 0-16,3 5 0 16,10 2 0-16,10-5 0 15,10-4-1-15,13-13 0 16,9-16-2-16,16-13-2 15,5-18-3-15,19 1-14 16,-9-29-16-16,12 2-3 0,-7-18 1 16,2 6 0-16</inkml:trace>
  <inkml:trace contextRef="#ctx0" brushRef="#br4" timeOffset="129704.4187">3407 6031 107 0,'0'0'38'16,"-19"8"1"-16,11 14 0 15,-4-5-33-15,4 21-1 16,2 8-3-16,4 10 0 15,1 3 0-15,3 6 0 16,2 1-1-16,3-6 2 16,-2-5-2-16,2-11 1 15,0-9-1-15,-3-13 0 16,-4-22-1-16,0 0 2 0,9-22-2 15,-7-12-2-15,1-11 1 16,-2-10 0-16,0-13 0 16,3-7-1-16,2-1 2 15,4 1-1-15,4 3 1 16,3 6 0-16,4 3-2 15,3 10 1-15,5 12 0 16,2 8-1-16,3 12 0 16,-3 6 1-16,1 6-2 15,-7 14 2-15,-2 11 2 16,-2 11 0-16,-8 9 0 15,-9 7-1-15,-5 9 2 16,-6 7-1-16,-9 4 1 16,-4 0-1-16,-6-2-1 0,-5-3 1 15,-4-5-1-15,1-6 1 16,2-10-1-16,-2-5 1 15,6-10-1-15,3-4 0 16,3-1 0-16,6 0 0 16,-2 6 0-16,4 11 2 15,0 20-1-15,3 16 1 16,-2 16-1-16,-1 16 0 15,0 7 0-15,6 2-1 16,5-3-2-16,0-15-7 16,17-7-17-16,-8-34-13 15,17-16-4-15,-3-32 3 16,11-14-3-16</inkml:trace>
  <inkml:trace contextRef="#ctx0" brushRef="#br2" timeOffset="212775.1701">10684 3412 59 0,'-5'-18'33'15,"-1"-1"-1"-15,-5 9 0 16,-6-2-26-16,-1 14-1 15,-10 1 2-15,-1 15-1 16,-13 7 0-16,0 13-3 16,-11 8 2-16,6 9-2 15,-5 5 0-15,8 7 0 16,7-1-1-16,10 4 0 15,13-1-1-15,19 0 0 0,17-5-1 16,15-8 1-16,20-9-2 16,19-16 2-16,14-19-1 15,10-16 1-15,8-23 0 16,0-18 0-16,-8-19 0 15,-8-18 0-15,-15-9 0 16,-19-6 0-16,-24 0 0 16,-21 5 0-16,-31 10-2 15,-21 11 1-15,-22 18-1 16,-17 19 1-16,-7 19-1 15,-3 13-1-15,10 14-1 16,10 6-6-16,31 14-26 16,18-8-1-16,34 8-1 15,18-10-1-15</inkml:trace>
  <inkml:trace contextRef="#ctx0" brushRef="#br2" timeOffset="213225.1958">11603 3655 93 0,'-17'5'37'15,"-7"-7"0"-15,6 13 0 16,-11 3-34-16,13 13 1 15,-4 5-1-15,7 13 1 16,-1 5-2-16,7 7 1 16,4-1-1-16,12-3 0 0,8-10-1 15,7-10 0-15,14-18 0 16,9-15 0-16,5-18 0 15,7-13 0-15,0-14 0 16,-2-7-1-16,-4-8 1 16,-5 2 0-16,-8-1-1 15,-7 8 0-15,-8 8 0 16,-10 12 0-16,-8 17-1 15,-7 14 1-15,-7 26 0 16,-6 13-1-16,-2 14 1 16,-2 8 0-16,2 6-1 15,4-1 0-15,8-5-2 16,9-14-1-16,15-12-4 15,5-33-20-15,28-3-10 0,0-29 0 16,14-1 0-16,-4-21 1 16</inkml:trace>
  <inkml:trace contextRef="#ctx0" brushRef="#br2" timeOffset="213503.2117">12512 3729 91 0,'-19'20'35'0,"4"12"1"16,-8 0 1-16,9 17-29 15,-5-5-4-15,12 2-1 16,1-5 0-16,4-3-1 15,7-8 1-15,1-5-2 16,2-12 1-16,1-9 0 16,3-12-1-16,-2-12 0 0,1-7 1 15,-1-9-1-15,3-9 0 16,2-6 0-16,1-4 1 15,6-1-1-15,1 2 1 16,2 6-2-16,2 5 0 16,1 6-3-16,8 21-17 15,-6-9-17-15,10 18-4 16,-8-5 1-16,15 16-3 15</inkml:trace>
  <inkml:trace contextRef="#ctx0" brushRef="#br2" timeOffset="214232.2533">14036 3672 98 0,'16'12'37'15,"-15"2"1"-15,6 21-1 0,-7-1-35 16,-7 14 1-16,-4 5 0 15,-3 7 0-15,-2-3-1 16,-2-4 0-16,2-7-1 16,5-11 1-16,5-13-1 15,6-22-1-15,0 0 1 16,26-37-1-16,-5-3 1 15,2-10 0-15,5-8-1 16,-3-2 0-16,-2-2 1 16,-2 3-1-16,-3 10 0 15,-6 12 1-15,-5 7-1 16,-3 10 0-16,-4 20 0 15,0 0 1-15,11 5-1 0,-5 16 1 16,2 3-1 0,4 0 1-16,6 2 0 0,6-2-1 15,3-4 1-15,6-7 0 16,4-8 1-16,4-8-1 15,-1-8 0-15,2-9 0 16,-1-5 0-16,-4-4 0 16,-4-3 0-16,-5 3 0 15,-6 1-1-15,-6 9 1 16,-3 4-1-16,-13 15 1 15,6 10-1-15,-11 13 1 16,-4 13-1-16,-1 5 0 16,-1 7-1-16,3 2-1 15,2 4-1-15,5-11-1 16,12-7-3-16,2-22-8 0,26-3-23 15,-8-23-2-15,16-4 1 16,-4-22-1-16</inkml:trace>
  <inkml:trace contextRef="#ctx0" brushRef="#br2" timeOffset="214592.274">15122 3443 107 0,'0'0'40'0,"-20"15"0"15,7 16-2-15,-5 3-33 16,4 7-1-16,-5 6-1 15,5 4 0-15,4 2 0 16,5-2-2-16,5-6 0 16,8-7 1-16,5-10-1 0,9-13 0 15,6-13-1-15,5-13 1 16,7-11 0-16,0-9 0 15,2-9 0-15,-4-5-1 16,0 0 0-16,-5 0 2 16,-8 5-4-16,-5 9 4 15,-6 6-4-15,-6 8 2 16,-8 17 0-16,0 0 0 15,-2 21 0-15,-4 5-1 16,-1 13-1-16,-2 3-3 16,4 15-2-16,-8-12-13 15,18 17-18-15,-6-18-4 16,19 2 2-16,-4-19-2 15</inkml:trace>
  <inkml:trace contextRef="#ctx0" brushRef="#br2" timeOffset="215040.2996">16017 3591 92 0,'0'0'37'0,"-7"-21"-1"16,7 21 2-16,-9-14-31 15,9 14 0-15,-23 4-2 16,5 8 0-16,-10 3-1 0,-2 7-1 15,-2 4 1-15,1 1-2 16,2 1 0-16,7-3-1 16,8-3 0-16,9 0-1 15,11-7 0-15,10-1 0 16,10-2 0-16,7 0-1 15,1 1 2-15,3 1-1 16,-5 2 0-16,-3 4 0 16,-10 3 1-16,-10 4-1 15,-9 2 0-15,-13 0 0 16,-6 0-1-16,-6-2 0 15,1-1-2-15,-2-11-3 16,14 7-14-16,-6-27-18 16,18 5-2-16,14-23 0 0,16 2-1 15</inkml:trace>
  <inkml:trace contextRef="#ctx0" brushRef="#br2" timeOffset="215323.3158">16434 3682 109 0,'-5'-12'38'16,"5"12"2"-16,-26-2-1 15,4 9-34-15,-7 6-1 16,0 8-1-16,-4 5-1 15,2 9 1-15,0 2-1 0,6 4 0 16,12-1-1-16,8-2 0 16,12-8-2-16,15-11-1 15,17-11-3-15,3-24-15 16,25 1-18-16,2-24-2 15,20-5-1-15,-6-23-1 16</inkml:trace>
  <inkml:trace contextRef="#ctx0" brushRef="#br2" timeOffset="215494.3256">17035 3154 105 0,'-24'23'40'16,"-16"10"1"-16,3 26-2 0,-10 8-32 15,8 8-6-15,4 7 1 16,9 4-3-16,10 3-3 15,1-16-23-15,27 9-11 16,-4-20-1-16,20-3 0 16,-3-22-2-16</inkml:trace>
  <inkml:trace contextRef="#ctx0" brushRef="#br2" timeOffset="215854.3462">17086 3722 103 0,'-6'15'37'0,"6"-15"2"0,17 14-2 16,0-12-34-16,8-4-1 16,8-4 1-16,6-3-1 15,3-7-1-15,2-4 1 16,-3-5-1-16,-3-3 1 15,-8 0-2-15,-6-1 1 16,-9 0-1-16,-10 5 1 16,-12 4-1-16,-9 13 1 15,-10 11-1-15,-6 12 1 16,-6 14 0-16,-3 11 0 15,3 10 0-15,5 6 0 16,7-1 1-16,10-3-3 16,16-8 0-16,17-15-2 15,18-7-3-15,3-31-18 16,27 3-16-16,1-25 1 0,20 0-2 15,-2-19 0-15</inkml:trace>
  <inkml:trace contextRef="#ctx0" brushRef="#br2" timeOffset="216142.3627">17984 3484 109 0,'-35'3'39'16,"3"14"2"-16,-16-10-4 16,9 14-34-16,-1 1 0 15,10 0-1-15,4 1 0 16,9-2 0-16,11-4 0 15,12-4-2-15,12-5 1 16,6-6 0-16,7-1-1 16,4-1 1-16,0 1 0 0,-3 2 0 15,-6 6 0-15,-10 7 0 16,-11 6-1-16,-11 7 1 15,-8 5-1-15,-10 0-1 16,-3 4-4-16,-7-16-12 16,17 10-21-16,-10-22-4 15,17-3 0-15,2-20-1 16</inkml:trace>
  <inkml:trace contextRef="#ctx0" brushRef="#br2" timeOffset="216725.396">19198 3461 96 0,'3'-14'38'0,"-3"14"2"15,0 0-2-15,-32-1-35 16,5 11 1-16,-3 12-1 15,-10 8 1-15,-6 7-2 0,-3 10 1 16,2 7-1-16,8 3 0 16,5 3-1-16,16-4 0 15,17-5-2-15,22-6-3 16,19-22-4-16,35 0-29 15,3-26-3-15,30-4 0 16,1-24-1-16</inkml:trace>
  <inkml:trace contextRef="#ctx0" brushRef="#br2" timeOffset="217595.4458">19753 3518 107 0,'-59'7'42'15,"4"19"0"-15,-6-5-2 16,16 11-35-16,0 4-1 0,11 6-1 15,11 1-2-15,12-1 1 16,15 2-2-16,14-5 1 16,16-6-1-16,12-8 0 15,10-11 0-15,6-11 0 16,3-12-1-16,0-11 0 15,-5-9 1-15,-5-10-1 16,-13-4 0-16,-12-5 0 16,-16 2-1-16,-10-1 1 15,-12 3 0-15,-7 8 1 16,-12 6 0-16,-2 11 1 15,-3 5-1-15,3 6 1 16,6 6 0-16,9 5 0 16,14-3-1-16,9 10 0 0,16-5 1 15,14 4-1-15,8-4 1 16,7 4-1-16,3 1 1 15,-1 2-1-15,-7 4 1 16,-7 1-1-16,-10 9 1 16,-17 3-1-16,-10 5 0 15,-11 3 1-15,-9 2-1 16,-9 3 1-16,-3-5-1 15,-1-3 1-15,4-8-1 16,5-7 0-16,9-13 1 16,10-6-1-16,6-25 0 15,12-4 0-15,7-10 1 16,2-7-1-16,6-7 0 15,0-3 0-15,-4 4 0 0,-1 5 1 16,-8 8-1-16,-4 10 0 16,-6 9 0-16,-10 20 0 15,0 0 0-15,5 16 0 16,-10 9 2-16,2 5-4 15,-1 3 4-15,3 2-2 16,6-2 0-16,5-4 0 16,9-7 0-16,9-9 0 15,4-11 0-15,8-7 0 16,1-10 0-16,2-8 0 15,3-8 0-15,-3-2 0 16,-7-4 0-16,-3 4 0 16,-9 3 0-16,-3 7 0 15,-8 8 0-15,-13 15 0 16,7 13 0-16,-16 12 0 0,-2 14 0 15,-8 7 0-15,2 10 0 16,1 5 0-16,3 3-3 16,3-9-3-16,14-2-4 15,-2-18-3-15,24-2-4 16,-7-32-5-16,25 7-9 15,-13-31-8-15,9 1-1 16,-7-19 2-16,3-3 5 16</inkml:trace>
  <inkml:trace contextRef="#ctx0" brushRef="#br2" timeOffset="217912.4639">20905 3640 111 0,'-19'17'41'0,"14"10"0"16,0-7-1-16,16 0-36 15,14-5-1-15,14-5-1 16,7-7 0-16,11-6 0 15,-1-9-1-15,-1-6 0 16,-4-5 0-16,-9-5 0 16,-13-1-1-16,-14-2 0 15,-14 2 0-15,-13 5 0 16,-16 7 0-16,-10 11 0 15,-8 8 1-15,-5 13-1 16,-1 12 0-16,2 10 0 16,9 8 1-16,11 4-1 15,16 2-1-15,16-7-3 16,21 3-5-16,10-19-4 0,31 6-8 15,-4-30-10-15,32 2-11 16,3-20 0-16,25-2 0 16,3-15 2-16</inkml:trace>
  <inkml:trace contextRef="#ctx0" brushRef="#br2" timeOffset="218262.4839">22335 3568 113 0,'0'0'40'0,"0"0"1"15,-16 3-2-15,9 13-35 16,-9 9-3-16,-3 5-1 15,-1 10 1-15,2 2-2 16,0 6-1-16,7-5-4 16,17 10-13-16,-4-25-18 15,20-2-3-15,0-24 1 16,16-8-1-16</inkml:trace>
  <inkml:trace contextRef="#ctx0" brushRef="#br2" timeOffset="218700.509">22419 3216 113 0,'-15'-2'37'0,"2"2"-1"16,13 0-2-16,11 17-40 15,9-12-1-15,21 10-1 16,2-3 0-16,15 11 0 15,-3 1 3-15,1 8 2 16,-6 2 3-16,-13 4 4 16,-4 7 2-16,-24-5 2 15,-4 13 2-15,-25-11 0 16,0 11 0-16,-11-10-2 0,6 2-1 15,-2-9-3-15,11-5 0 16,5-7-1-16,16-10-1 16,10-15-1-16,14-11 0 15,13-11 1-15,7-9-2 16,7-11 0-16,0 1 0 15,-1-8 0-15,-5 5 0 16,-7 5 0-16,-8 11 0 16,-12 7 0-16,-8 14 0 15,-15 8 0-15,8 23 0 16,-13 8 0-16,-4 5 0 15,7 18-12-15,-12-9-4 16,17 22-5-16,-17-21-13 0,17 11-9 16,-6-14 0-16,7-1 0 15</inkml:trace>
  <inkml:trace contextRef="#ctx0" brushRef="#br2" timeOffset="219820.573">11091 4841 83 0,'0'0'37'15,"4"-13"-2"-15,-3 25-7 16,-1-12-21-16,-2 25-2 15,1-2-2-15,3 14 0 16,-1 8 0-16,3 12-1 16,-1 7 1-16,0 5-1 15,0-1 1-15,1-1-2 16,-2-8 2-16,-1-9-2 15,-1-12 0-15,0-15 0 16,0-23 1-16,0 0-1 16,0-39 0-16,1-6 0 15,-1-15-2-15,5-11 2 16,0-12-2-16,2-8 2 0,4-2-2 15,3 0 1-15,2 10-1 16,2 9 2-16,2 10-1 16,2 13 0-16,4 19 0 15,1 15 0-15,2 16 0 16,4 13 0-16,0 13 0 15,1 9 0-15,-2 8-1 16,-2 4 1-16,-5 4 0 16,-7 2 0-16,-10-1 0 15,-6 0-1-15,-14-5 3 16,-7-6-1-16,-8-5 0 15,-8-4-1-15,-4-8 2 16,-5-6-1-16,2-3 1 16,1-2-2-16,4-1 0 0,2 2 0 15,4 12 0-15,7 13 0 16,3 14 0-16,4 13 0 15,0 17 0-15,4 7 1 16,2 7-1-16,1-1-1 16,10-2-4-16,-8-26-14 15,23-2-12-15,-5-28-7 16,16-20 1-16,-1-25-3 15</inkml:trace>
  <inkml:trace contextRef="#ctx0" brushRef="#br2" timeOffset="220346.6031">11982 4771 93 0,'0'0'37'0,"6"-26"1"16,-6 26 0-16,-15-17-31 15,1 11-2-15,-10 0-1 16,-3 13 0-16,-5 7-2 15,-3 9 1-15,-4 16-1 16,-2 11 0-16,0 11 0 16,6 5-1-16,4 1 1 0,11-2-1 15,10-5 1-15,14-10-2 16,10-17 2-16,13-19-2 15,12-17 1-15,6-20-1 16,8-15-1-16,4-13 2 16,-1-10-1-16,-3-8 0 15,-7 1-1-15,-10 3 2 16,-6 9-2-16,-9 13 1 15,-14 16 0-15,-7 27 0 16,-12 7 0-16,-6 23 0 16,-1 16 1-16,1 12-2 15,4 7 1-15,2 3-1 16,13-3 0-16,8-10-3 15,18-14-1-15,8-19-6 16,22-2-8-16,-7-35-5 0,19 1-13 16,-11-25-1-16,13-2-1 15,-12-15 2-15</inkml:trace>
  <inkml:trace contextRef="#ctx0" brushRef="#br2" timeOffset="220519.613">12592 4769 101 0,'-12'5'38'0,"-12"8"1"15,9 27-1-15,-6 9-34 16,3 9-1-16,4 10 0 15,8 5-2-15,2 0 0 16,9-9-2-16,4-6 0 16,6-20-4-16,14-5-14 15,-8-37-19-15,15-11-1 16,-6-28 1-16,8-10-2 0</inkml:trace>
  <inkml:trace contextRef="#ctx0" brushRef="#br2" timeOffset="220917.6358">12744 4468 105 0,'-6'26'41'0,"11"12"0"16,0-9-1-16,17 5-36 15,-2 6-1-15,6 0 0 16,-1 3-1-16,-1 3 0 15,-2 3-1-15,-7 8 0 16,-5 0 1-16,-7 0-2 16,-6-1 2-16,-1-1-2 0,-5-8 1 15,-1-7-1-15,4-11 1 16,3-14-2-16,3-15 1 15,15-21 1-15,6-12-2 16,4-10 1-16,6-12-1 16,2-5 2-16,3-6-2 15,0 3 2-15,-7 9-2 16,-5 7 0-16,-5 11 1 15,-5 8-1-15,-3 13 0 16,0 7-3-16,5 10-2 16,-2-3-5-16,15 16-7 15,-4-23-6-15,27 21-12 16,-5-23-3-16,18 10-1 15,-3-9 2-15</inkml:trace>
  <inkml:trace contextRef="#ctx0" brushRef="#br2" timeOffset="221248.6547">13879 4598 107 0,'-26'11'40'16,"-18"-6"1"-16,3 24-5 16,-13-6-31-16,5 5-1 15,1 4 0-15,7-1-2 16,9 0 0-16,16-2-1 15,16-9 0-15,17-5 0 16,17-9-1-16,11-3 0 16,6-5 0-16,3 0 0 0,-4 1 1 15,-7 3-1-15,-8 6 0 16,-17 10 1-16,-19 7-1 15,-15 8 0-15,-14 8 2 16,-12 4-2-16,-2-1 1 16,-1-2-3-16,4-1-2 15,2-16-7-15,24 3-3 16,-4-30-8-16,35 8-12 15,-4-22-7-15,17-4-3 16,-2-14 3-16</inkml:trace>
  <inkml:trace contextRef="#ctx0" brushRef="#br2" timeOffset="221675.6792">15089 4237 101 0,'0'0'37'15,"-1"19"2"-15,-11 9-3 16,5 19-33-16,-3 13-1 15,3 17 0-15,-3 12-1 16,3 9 0-16,2 3 0 16,3-3-1-16,3-2-2 15,2-15-5-15,17 5-20 16,-11-30-12-16,9-6 2 15,-8-25-3-15,6-8 1 16</inkml:trace>
  <inkml:trace contextRef="#ctx0" brushRef="#br2" timeOffset="221869.6902">14867 4935 111 0,'-19'-6'41'0,"19"6"0"15,0 0-1-15,34-26-38 16,10 1-2-16,16-12-3 15,16 1-1-15,2-19-10 16,18 10-21-16,-9-13-5 16,3 10 1-16,-17-6-2 15</inkml:trace>
  <inkml:trace contextRef="#ctx0" brushRef="#br2" timeOffset="222231.711">15671 4219 111 0,'-12'14'40'0,"-11"5"1"16,11 15-1-16,-11 5-36 15,7 11-2-15,-3 11 0 16,4 12 0-16,-2 8-1 16,5 5 1-16,1-1-1 15,-1 1-1-15,6-8 2 16,2-8-2-16,4-11 2 15,2-16-3-15,7-14 3 16,5-17-3-16,5-15 1 16,4-15 2-16,4-14-2 15,2-7 0-15,2-3 0 16,0-6 0-16,-2 6-1 15,-5 2 2-15,-3 14-1 0,-2 10-2 16,-5 15 0-16,-2 7-1 16,1 18-1-16,-2-1-3 15,9 16-4-15,-5-14-9 16,24 19-6-16,-9-20-12 15,17 5-1-15,0-17-1 16,12 0 4-16</inkml:trace>
  <inkml:trace contextRef="#ctx0" brushRef="#br2" timeOffset="222629.7337">16367 4855 97 0,'-18'-26'39'0,"6"14"2"15,-17 0-2-15,6 17-32 0,-15 7-1 16,4 16-1-16,-8 8-1 15,4 8-1-15,-2 3 0 16,9 4-1-16,6-4 1 16,7-3-2-16,15-10 1 15,11-9-2-15,13-15 3 16,11-13-3-16,11-15 0 15,7-11 0-15,4-9 0 16,0-7 0-16,-3-2 0 16,-6 1 0-16,-8 4 0 15,-11 10 0-15,-8 9 0 16,-9 13-2-16,-9 10 2 15,-8 21-1-15,-4 6 1 16,-1 8-1-16,2 6 0 0,3 1-1 16,8 2-1-16,8-13-3 15,19-4-3-15,4-28-3 16,26 1-7-16,-7-34-3 15,26 3-11-15,-15-29-5 16,15-5-1-16,-13-17 3 16</inkml:trace>
  <inkml:trace contextRef="#ctx0" brushRef="#br2" timeOffset="222802.7436">17087 4346 113 0,'-27'5'39'0,"8"42"1"16,-16 17-2-16,2 25-34 15,-2 14 0-15,6 10-3 16,2 4 0-16,8-2-3 15,7-3-1-15,2-21-8 0,15-2-12 16,-10-34-16-16,15-11-1 16,-10-29-1-16,12-15 1 15</inkml:trace>
  <inkml:trace contextRef="#ctx0" brushRef="#br2" timeOffset="222967.7531">16724 4895 125 0,'-10'-10'41'0,"1"-2"2"16,19 18-2-16,10-8-41 15,10-5-4-15,24 7-8 16,0-16-6-16,32 14-7 16,-5-19-17-16,27 7-1 15,-4-11-1-15,14 7 1 0</inkml:trace>
  <inkml:trace contextRef="#ctx0" brushRef="#br2" timeOffset="223539.7858">18203 4896 88 0,'0'-24'38'16,"5"10"0"-16,-12-3 0 15,7 17-34-15,-17-5 0 16,0 17-1-16,-7 6 1 15,-2 12-2-15,-2 4 2 16,2 10-2-16,0 0 2 16,8 4-2-16,7-2 1 15,11-2-2-15,10-7 2 0,12-6-2 16,12-12 0-16,13-9-1 15,5-13 0-15,6-11 1 16,-2-11-2-16,-5-10 2 16,-3-6-2-16,-16-5 0 15,-12 0 0-15,-15 0 0 16,-17 5-2-16,-11 5 1 15,-8 12-1-15,-8 7-2 16,-1 15 1-16,-2 4-1 16,11 18-3-16,2-11-8 15,29 22-9-15,-4-13-10 16,29 7-2-16,6-13 0 15,23-2 1-15</inkml:trace>
  <inkml:trace contextRef="#ctx0" brushRef="#br2" timeOffset="224140.8201">18777 4846 87 0,'-10'-3'39'0,"-13"-3"-1"16,8 16 2-16,-8 0-34 15,8 13-1-15,-3 5 0 16,5 12-2-16,1 6 2 15,4 10-3-15,1 1 2 16,2 1-2-16,3-2 1 16,-1-4-2-16,6-9 1 15,-2-8-1-15,3-12-1 0,-4-23 0 16,17 3 0-1,-5-20-1-15,2-15 1 0,3-9 0 16,-1-8-1-16,1-10 2 16,-1-6-3-16,-1-4 2 15,-1 0-1-15,-1 4 1 16,-4 6-1-16,3 10 1 15,1 8 0-15,1 13-1 16,4 10 1-16,5 14 0 16,3 11 0-16,2 9 0 15,4 6-1-15,0 5 1 16,-1 7-1-16,-5 2 0 15,-8 5 0-15,-10-1 1 16,-9 5 0-16,-12-2 0 0,-13-1 1 16,-7 0-1-16,-10-5 1 15,-5-1-1-15,0-8 2 16,-1-3-2-16,4-5 0 15,0-1 0-15,9-2 0 16,3 2 0-16,3 5 0 16,6 6 0-16,1 14 0 15,-2 11 0-15,5 14-1 16,-5 8 2-16,2 9-1 15,-2 1-2-15,6 9-9 16,-12-19-8-16,19 9-5 16,-13-31-9-16,17-3-6 15,-2-23-3-15,15-15 1 16</inkml:trace>
  <inkml:trace contextRef="#ctx0" brushRef="#br2" timeOffset="224913.8643">19446 4882 80 0,'-12'32'39'0,"-7"-5"0"15,5 11 0-15,0-1-32 16,3 9-2-16,-3 3 0 15,7 6-2-15,-1-1 1 16,3 0-2-16,1-3-1 16,2-5 1-16,1-9-1 15,1-8 0-15,0-10-1 16,0-19 1-16,0 0 0 15,15-28 0-15,-6-8-1 16,0-10 1-16,4-9-2 0,0-13 2 16,2-6-2-16,3-3 1 15,0 0-1-15,5 6 1 16,1 5-1-16,-1 11 1 15,3 9 0-15,3 11-1 16,2 17 1-16,3 8 0 16,-1 17 0-16,2 8 0 15,-1 11 0-15,0 4 0 16,-1 7-1-16,-7 4 1 15,-5 4-1-15,-8 1 1 16,-11-2 1-16,-9 0-1 16,-8-4 1-16,-11-2-1 15,-9-3 2-15,-7-4-2 16,-9-4 2-16,-1 0-2 15,0-3 0-15,-1 2 0 0,5 4 0 16,4 4 0-16,4 10 0 16,3 9 0-16,4 14 0 15,4 8 1-15,0 8 1 16,6 4-1-16,3 0-2 15,2-8-3-15,21 0-10 16,-13-32-8-16,31-4-9 16,-2-35-9-16,19-15-2 15,4-24 2-15</inkml:trace>
  <inkml:trace contextRef="#ctx0" brushRef="#br2" timeOffset="225289.8859">20212 4841 99 0,'0'0'41'16,"-25"-8"0"-16,11 23-1 15,-9 3-37-15,-3 13 0 16,-3 9 1-16,0 7-2 15,2 9 1-15,7 6-1 16,5-3 0-16,12-4-1 16,12-8 1-16,11-12-1 15,13-15-1-15,9-12 1 16,7-15-1-16,0-13 0 15,2-15 1-15,-4-8-1 16,-6-7-1-16,-10-6 0 0,-14-1-2 16,-10-6 0-16,-6 6-2 15,-11 3 0-15,-4 14-2 16,-7 5-2-16,8 24-7 15,-11-7-7-15,25 32-8 16,-7-3-6-16,18 15-1 16,4-5 1-16</inkml:trace>
  <inkml:trace contextRef="#ctx0" brushRef="#br2" timeOffset="225642.9061">20912 4788 72 0,'-2'-16'40'0,"2"16"0"16,-32-12 0-16,6 26-13 15,-11-5-22-15,1 9-1 16,0 2-1-16,4 7-1 16,4 2 0-16,7 2-1 15,11-2-1-15,6-2 1 16,17-2 0-16,4-6-1 15,10 0 2-15,5-7-2 16,1 0 2-16,2-3-2 16,-4 4 1-16,-9 4-1 15,-12 4 1-15,-8 3-1 16,-13 7 0-16,-12 3-1 15,-6 2-1-15,-3-3 1 16,3 0-3-16,0-11-2 0,16 1-8 16,-3-27-8-16,32 7-8 15,0-27-10-15,25-4-1 16,1-17 2-16,21-3 0 15</inkml:trace>
  <inkml:trace contextRef="#ctx0" brushRef="#br2" timeOffset="225977.9252">21193 4941 104 0,'-25'20'40'16,"18"6"1"-16,7-26-2 16,-2 21-35-16,24-17-2 15,8-6 1-15,10-8-2 16,1-3 0-16,2-4 0 15,-3-4 1-15,-8-5-1 0,-10 0-2 16,-12 1 2-16,-10 0 0 16,-13 5-1-16,-12 10 1 15,-7 5 0-15,-9 11-1 16,-3 11 0-16,0 11 1 15,5 11 1-15,2 5-1 16,14 2 1-16,11 0-3 16,17-2 0-16,10-15-6 15,22 3-5-15,-4-27-8 16,28 11-7-16,-9-28-10 15,22-2-6-15,2-10 0 16,15-6 1-16</inkml:trace>
  <inkml:trace contextRef="#ctx0" brushRef="#br2" timeOffset="226579.9597">22225 4937 102 0,'4'13'40'15,"-4"-13"-1"-15,16 19 0 16,-16-19-37-16,32 9 1 15,-2-5-1-15,11-2 0 16,0-6 1-16,8 0-1 16,0-5 0-16,-3-3 1 15,-5-3-1-15,-8 0-1 0,-10-5 0 16,-13 2 0-16,-12 0 0 15,-11-2 0-15,-9 4-1 16,-7 2 0-16,-7 8 1 16,-4 5-1-16,1 10 0 15,-1 10 0-15,2 12 0 16,5 6 0-16,4 11 1 15,10 3 0-15,11 1-1 16,12-1-2-16,15-3-2 16,14-17-6-16,28 6-9 15,-1-31-8-15,31 2-11 16,-2-23-2-16,16-1-1 15,-3-17 3-15</inkml:trace>
  <inkml:trace contextRef="#ctx0" brushRef="#br2" timeOffset="226949.9808">23236 4834 124 0,'-40'2'41'16,"-15"-2"0"-16,11 19-9 16,-7 3-29-16,7 6-1 15,1 7 2-15,7 2-2 16,4 6 0-16,9-3-1 15,9-2 2-15,9-6-3 16,10-7 0-16,10-10 0 16,12-12 0-16,5-12 0 15,9-9 0-15,3-9 0 16,2-8 0-16,1-5 0 15,-3-2 0-15,-8 3 0 0,-3 3 0 16,-12 10 0-16,-9 10 0 16,-12 16 0-16,0 0 0 15,-16 26-2-15,1 8 1 16,0 1-2-16,6 12-1 15,1-9-7-15,22 12-6 16,-10-28-6-16,38 13-5 16,-6-29-9-16,23-3-3 15,-1-14 0-15,11-8 2 16</inkml:trace>
  <inkml:trace contextRef="#ctx0" brushRef="#br2" timeOffset="227166.9932">23776 4848 116 0,'-23'0'41'16,"-15"0"0"-16,4 17 0 15,0 4-38-15,1 5-1 16,2 7 1-16,7 2-1 16,12 2 1-16,12-4-2 15,17-6-1-15,12-9-1 16,15-6-3-16,7-17-6 15,27 5-13-15,-14-30-7 16,19 3-12-16,-10-17 0 16,8 2-1-16,-15-17 2 15</inkml:trace>
  <inkml:trace contextRef="#ctx0" brushRef="#br2" timeOffset="227499.0122">24250 4478 114 0,'-44'22'43'15,"6"26"0"-15,-10-1-2 16,17 13-37-16,-6 8 0 15,7 3-1-15,4-3 0 16,10 1-3-16,10-9 0 16,8-9 0-16,3-11 0 15,9-15 0-15,10-13 0 16,3-13 0-16,3-11 0 15,0-7 0-15,1-5 0 16,-3-2 0-16,1-2 0 16,-7 3 0-16,-2 8 0 15,-6 9 0-15,-14 8 0 16,11 12 0-16,-14 11 0 15,-6 5-9-15,-1 18-3 0,-19-7-4 16,9 26-6-16,-33-18-4 16,2 23-8-16,-26-10-7 15,-17 8 0-15,-26 3 5 16</inkml:trace>
  <inkml:trace contextRef="#ctx0" brushRef="#br2" timeOffset="228189.0517">16893 6298 95 0,'0'0'37'16,"-6"-18"1"-16,6 18-1 15,-29 0-34-15,8 7 0 16,-9 4 0-16,0 13 0 16,-7 3 0-16,2 12 1 15,-3 4-1-15,5 6 2 16,8-1-1-16,11-2 1 15,13-6-3-15,16-6 1 16,15-13-1-16,15-13 1 16,11-18-1-16,8-10-5 15,2-10 3-15,0-12-1 0,-12-5 2 16,-9-3-3-16,-16 0 3 15,-15 1-3-15,-15 9 2 16,-18 8 0-16,-12 9 0 16,-8 11 0-16,-5 12-1 15,0 5 0-15,7 8-3 16,6 1 0-16,21 7-4 15,10-21-8-15,36 15-6 16,0-28-8-16,36 3-5 16,1-21-4-16,23-4 0 15,1-16 2-15</inkml:trace>
  <inkml:trace contextRef="#ctx0" brushRef="#br2" timeOffset="228407.0642">17758 5671 98 0,'-23'-16'38'0,"2"25"-1"16,-15 10 0-16,7 16-32 15,-4 21-1-15,4 15 0 16,-2 13-1-16,8 12 0 16,4 5-1-16,7-1 1 15,4-1-2-15,6-8-1 16,6-6-4-16,-1-20-6 15,16-2-16-15,-14-26-11 16,11-9-2-16,-16-28 1 16,27 0 0-16</inkml:trace>
  <inkml:trace contextRef="#ctx0" brushRef="#br2" timeOffset="228565.0732">17436 6285 107 0,'0'0'38'0,"0"-16"0"16,21 9-3-16,14-7-37 15,6-14-7-15,25 5-25 16,-4-15-3-16,8 1 0 16,-2-10-1-16</inkml:trace>
  <inkml:trace contextRef="#ctx0" brushRef="#br2" timeOffset="228966.0961">18130 5617 95 0,'-31'14'39'0,"11"16"4"16,-9 7-2-16,7 19-35 15,-2 5-1-15,2 15 0 16,0 6-1-16,0 7 0 16,4-4-1-16,4 1-2 15,4-8 0-15,1-4 0 16,4-13-1-16,5-10 3 15,3-15-3-15,7-11 1 16,0-17-1-16,8-11 1 16,2-12-1-16,6-12 0 15,3-8 2-15,0-1-5 16,1-2 3-16,0-1 0 15,-4 9 0-15,-3 11 0 0,-6 8 0 16,-4 11 0-16,-3 12 0 16,-6 6-1-16,1 11-1 15,0 0 0-15,7 7-3 16,-2-3-1-16,13 5-7 15,-8-20-8-15,22 10-5 16,-15-22-6-16,20 2-5 16,-11-15-3-16,5-3 4 15</inkml:trace>
  <inkml:trace contextRef="#ctx0" brushRef="#br2" timeOffset="229634.1343">18536 6346 102 0,'-5'-12'39'15,"5"12"1"-15,0 0-1 0,0 0-29 16,0 0-6-16,8 16 0 15,3-9-2-15,4-1 0 16,9-4 0-16,7-4-1 16,7-6 1-16,2-5-1 15,2-7 0-15,5-4-1 16,-9-5 1-16,-3-1-1 15,-11-2 0-15,-12 5 0 16,-15 0 0-16,-12 9 0 16,-11 7 0-16,-13 9 0 15,-4 10 0-15,-5 11 0 16,-1 8 0-16,6 8 1 15,6 8 0-15,13 1-1 16,10 1 1-16,14 0 1 16,15-8-2-16,18-8 0 0,16-8 0 15,10-10 0-15,11-9 0 16,2-8 0-16,-2-8 0 15,-4-6 0-15,-8 0 0 16,-9 0 0-16,-15 0 0 16,-14 4 0-16,-20 16 0 15,10-14 0-15,-10 14 0 16,-23 17 0-16,6 2 0 15,0 8 0-15,-2 5 0 16,2 1 0-16,7 2 0 16,0-5 0-16,8-6 0 15,3-5 0-15,-1-19 0 0,12 5 0 16,-1-21 0-1,1-7 0-15,4-8 0 0,0-7 0 16,3-5 0-16,-3 1 0 16,3-1 0-16,2 7 0 15,-3 5 0-15,2 8 0 16,-1 8 0-16,1 4 0 15,4 12 0-15,-3-2-10 16,9 14-4-16,-11-10-1 16,22 16-6-16,-18-17-2 15,25 19-3-15,-16-18-3 16,17 9-2-16,-6-1-2 15,1-4 3-15</inkml:trace>
  <inkml:trace contextRef="#ctx0" brushRef="#br2" timeOffset="229759.1415">19682 6490 130 0,'-26'20'43'0,"-9"-12"-4"15,9-5-7-15,26-3-45 16,-30-9-8-16,30 9-10 16,4-12-12-16,7 10 1 15,5-10-2-15,12 8 3 16</inkml:trace>
  <inkml:trace contextRef="#ctx0" brushRef="#br2" timeOffset="231066.2163">20523 5986 93 0,'0'0'36'16,"0"0"-1"-16,-1-14 3 15,1 14-33-15,0 0-1 16,-7 21-1-16,0 1 1 16,-2 12-1-16,-7 9 0 15,-3 8 0-15,-3 6-1 16,0 5-1-16,-1-4 1 15,2-1-1-15,5-12-1 16,3-8 1-16,6-12 0 16,4-12-1-16,3-13 1 0,12-11 0 15,0-12-1-15,3-11 1 16,2-9 0-16,4-9-1 15,0-7 1-15,0-3-1 16,-2-1 1-16,-2 0-1 16,-4 9-2-16,-3 7 2 15,-2 9-1-15,-3 10 1 16,-1 11 0-16,-4 17 0 15,0 0 1-15,-3 29-1 16,3-2 2-16,0 7-1 16,5 1 2-16,6 3-3 15,5-6 1-15,9-4 0 16,8-15 0-16,8-10 0 15,5-14 0-15,5-9 1 0,0-13-1 16,1-4 1-16,-5-4-4 16,-9 0 4-16,-6 6-4 15,-10 4 4-15,-8 10-5 16,-8 8 3-16,-6 13 0 15,-16 13 0-15,1 12 3 16,-5 14-3-16,1 11 0 16,-1 8 0-16,3 6 0 15,6 3-2-15,7 2-2 16,9-9-3-16,15 4-9 15,-6-26-6-15,25 7-4 16,-12-26-6-16,20 1-7 16,-10-18 0-16,9-3 2 15</inkml:trace>
  <inkml:trace contextRef="#ctx0" brushRef="#br2" timeOffset="231479.2399">21317 6181 107 0,'1'-13'39'16,"-7"-4"0"-16,6 17 0 15,-12 0-34-15,12 0-1 16,-13 24 0-16,7 1 0 16,-7 8-2-16,6 4 1 15,-1 4-2-15,2 1 1 16,5-3-1-16,3-5 0 15,10-8 0-15,3-10 0 16,6-10 1-16,5-11-2 16,8-10 0-16,4-9 0 0,2-11 0 15,-1-4 0-15,-3-2 0 16,-4-1 0-16,-5 5 0 15,-7 6 0-15,-6 8 0 16,-10 11 0-16,-4 12 0 16,0 0 0-16,-15 30 0 15,4-3 0-15,0 9 0 16,-2 1 0-16,7 8-3 15,-1-5-3-15,15 8-9 16,-5-23-5-16,25 12-5 16,-12-27-6-16,26 5-4 15,1-19-5-15,10-4 3 16,0-14 1-16</inkml:trace>
  <inkml:trace contextRef="#ctx0" brushRef="#br2" timeOffset="231832.2601">22106 6177 102 0,'-18'-18'37'0,"3"13"3"15,-17 2-2-15,6 13-30 16,-13 4-3-16,4 10 0 16,3 2-1-16,5 4-1 15,6 0-1-15,14-2 0 16,12-6-1-16,13-4 0 15,12-7-1-15,8-5 1 16,3-4-1-16,3-3 0 16,-1-2 0-16,-5-1 0 0,-10 3 0 15,-8 5 0 1,-9 2 0-16,-8 6 1 0,-13 5-1 15,-3 4 0-15,-12 4 0 16,0 2 1-16,-8 1-1 16,1-1 1-16,3-3-3 15,1-3-1-15,12-1-5 16,-3-20-11-16,30 7-5 15,-9-22-10-15,26 0-6 16,0-13-2-16,17-1 3 16</inkml:trace>
  <inkml:trace contextRef="#ctx0" brushRef="#br2" timeOffset="232238.2833">22593 6190 106 0,'0'0'39'16,"-26"-14"2"-16,12 17-1 15,-12-2-29-15,2 11-5 16,-5 5-2-16,-1 9 0 0,-3 4 0 15,2 7-4-15,3 1 0 16,9 5 0-16,6-4 0 16,16-5 0-16,14-6 0 15,17-13 0-15,20-9 0 16,12-15-7-16,20 1-12 15,-6-29-5-15,27 6-7 16,-17-21-9-16,11-1-1 16,-13-14 0-16,-3 1 2 15</inkml:trace>
  <inkml:trace contextRef="#ctx0" brushRef="#br2" timeOffset="232441.2949">23257 5694 113 0,'-35'28'41'0,"11"16"2"16,-9 1-2-16,8 14-37 15,2 5 1-15,4 9-1 16,1-4 0-16,3 4-4 16,8-4 0-16,0-7-5 15,9 6-9-15,-8-26-12 16,21 4-9-16,-7-21-7 15,13-3 1-15,0-20-1 16</inkml:trace>
  <inkml:trace contextRef="#ctx0" brushRef="#br2" timeOffset="232831.3172">23359 6177 115 0,'-6'21'40'0,"-4"-8"0"16,12 9-1-16,3-10-36 15,7 2 0-15,7-7 0 16,4-2 0-16,6-10-1 16,1-3 0-16,3-9-1 15,-1-4 0-15,-2-7-1 16,1 0 0-16,-4-6 1 15,-1 3-2-15,-8 1 1 16,-4 3 0-16,-8 9 0 16,-6 18 0-16,-13-8 1 15,-8 20 1-15,-8 11-2 16,-7 11 0-16,-3 10 0 0,-3 3 0 15,4 5 0-15,7 0 0 16,5-2 0-16,16-7 0 16,12-2-2-16,11-22-9 15,29 8-10-15,-4-29-6 16,31 3-7-16,-5-20-7 15,22-1-1-15,-6-17 1 16</inkml:trace>
  <inkml:trace contextRef="#ctx0" brushRef="#br2" timeOffset="233110.3332">23983 6060 114 0,'-48'25'40'0,"8"9"0"0,2-8-1 15,20-5-35-15,5 3-1 16,17-2-2-16,13-7 1 15,14-3-1-15,8-7 0 16,6 0 0-16,-2 1 0 16,-2 2 1-16,-12 3-1 15,-12 4 1-15,-17 5 1 16,-14 2-3-16,-13 3 0 15,-9 2 0-15,-5 5-9 16,-13-17-10-16,18 15-8 16,-18-16-9-16,13 5-6 15,-8-8-1-15,3 3 0 16</inkml:trace>
  <inkml:trace contextRef="#ctx0" brushRef="#br2" timeOffset="233868.3765">15426 7422 88 0,'-22'8'36'16,"-13"-3"1"-16,-2 12 0 0,-12 0-32 15,-2 7 0-15,-9 7-2 16,1 7 0-16,-3 5-1 16,6 3 1-16,6-2-2 15,12 2 1-15,16-4-2 16,20-7-1-16,25-2-3 15,21-22-13-15,35 6-19 16,5-13-1-16,25 1-1 16,5-15-2-16</inkml:trace>
  <inkml:trace contextRef="#ctx0" brushRef="#br2" timeOffset="234319.4023">16114 7470 100 0,'-34'-17'38'0,"-2"14"1"16,-12 1-1-16,5 16-34 16,-14 4 1-16,7 18-1 15,-5 7-1-15,8 6 1 16,6 3-2-16,10 1 0 15,12-4-1-15,17-5 0 16,15-12 0-16,17-11 0 16,17-13 0-16,10-12-1 15,9-12 1-15,2-8-1 16,2-11 1-16,-6-3-1 0,-8-4 1 15,-12 0-1-15,-13 3 0 16,-9 5 0-16,-13 4 0 16,-9 11 0-16,0 19 0 15,-16-8 0-15,-2 22 0 16,0 12 0-16,-2 11-1 15,-2 9 1-15,1 5-1 16,4 4 0-16,10 1-2 16,4-9-1-16,16-6-4 15,5-22-7-15,26 3-7 16,-6-33-7-16,26 2-4 15,-9-23-6-15,10-3 2 16,-6-13 1-16</inkml:trace>
  <inkml:trace contextRef="#ctx0" brushRef="#br2" timeOffset="234627.4199">16649 7598 95 0,'-16'2'38'15,"-10"10"1"-15,4 19 0 16,-13 0-23-16,7 7-11 16,3-1-1-16,6 0-1 15,9-4 0-15,7-6-2 16,11-10 1-16,11-10-1 15,10-11 1-15,8-10-1 16,6-9 0-16,2-7 0 16,0-8 0-16,-2-2 0 15,-4-1-1-15,-5 3 2 16,-7 4-2-16,-8 8 0 15,-5 6 0-15,-14 20 0 16,13-2 0-16,-13 18-3 0,-2 16-1 16,-6 4-3-16,9 20-10 15,-14-13-6-15,22 16-5 16,-11-16-9-16,20 2-4 15,7-17 0-15,20-8 2 16</inkml:trace>
  <inkml:trace contextRef="#ctx0" brushRef="#br2" timeOffset="235460.4676">18263 7595 95 0,'14'-30'36'0,"-2"9"0"16,-15 1 1-16,3 20-31 16,-28-9 1-16,4 22-2 15,-13 5 0-15,-1 13 0 16,-4 6-1-16,6 7 0 15,5 0-1-15,9 2-1 16,13-2 0-16,16-7-1 16,15-7 0-16,12-11-1 0,15-9 0 15,5-10 0-15,4-10 0 16,1-5-1-16,-5-10 0 15,-7-5 0-15,-11-6 0 16,-10-1 0-16,-11-2-1 16,-13 0 1-16,-4 1 1 15,-4 1-1-15,-6 6 1 16,1 4 0-16,0 7 0 15,2 7 0-15,9 13 1 16,0 0-1-16,0 0 1 16,14 10-1-16,5 3 1 15,4 0 0-15,4-1-1 16,5 1 1-16,0-2 0 15,1 2-1-15,-3-1 1 16,-5 2 0-16,-5 3-1 0,-6 4 1 16,-7 4-1-16,-6 3 0 15,-7 3 0-15,-3 0 1 16,-2-1-1-16,0-2 0 15,0-5 0-15,6-8 1 16,5-15-1-16,0 0 0 16,22-14 1-16,1-10 0 15,5-11-1-15,9-5 2 16,3-7-2-16,2-1 0 15,-4 5 0-15,-2 5 0 16,-9 11 0-16,-5 12 0 16,-10 11 0-16,-9 17 0 0,-6 10 0 15,-5 12 0-15,0 4 0 16,2 2-2-16,9 3-3 15,1-12-4-15,25 2-8 16,-7-32-4-16,31 7-4 16,-8-36-5-16,25 0-5 15,-6-20-5-15,10-7 4 16,-4-10 2-16</inkml:trace>
  <inkml:trace contextRef="#ctx0" brushRef="#br2" timeOffset="235633.4775">19596 7161 112 0,'-39'61'39'0,"-10"7"2"16,10 19-2-16,-7-4-34 0,21 0-4 16,9-3-1-16,8-12-7 15,25 3-14-15,-7-25-12 16,22-6-6-16,2-20-1 15,18-11-1-15</inkml:trace>
  <inkml:trace contextRef="#ctx0" brushRef="#br2" timeOffset="236121.5054">19820 7525 108 0,'-16'19'39'16,"-10"2"1"-16,10 14-1 15,-6 1-35-15,13 3-1 16,4-4 0-16,7-4 0 0,11-9-1 15,10-12-1-15,6-11 1 16,10-10-1-16,2-10 0 16,2-9-1-16,1-5 0 15,-3-3 1-15,-2 0-1 16,-4 5 0-16,-8 7-1 15,-9 9 1-15,-6 16-1 16,-11 14 1-16,-6 22-1 16,-10 16 0-16,-9 24-1 15,-9 14 1-15,-4 16-1 16,-6 11 1-16,-2 3 0 15,1-2 0-15,1-9 1 16,2-12 0-16,6-20 0 16,6-16 1-16,6-26 0 0,8-19 0 15,15-15 0-15,-6-35 1 16,11-12-1-16,6-11 0 15,5-14 0-15,4-10 0 16,6-4 0-16,0 0 0 16,4 9-2-16,-2 7-1 15,11 13-3-15,-4 3-11 16,30 26-6-16,-8-6-6 15,33 22-9-15,5-4-4 16,26 5 0-16,13-10 2 16</inkml:trace>
  <inkml:trace contextRef="#ctx0" brushRef="#br2" timeOffset="236962.5535">21247 7513 94 0,'0'0'37'16,"0"0"2"-16,0 0-2 15,4 17-33-15,-8 11 1 16,-6 6-2-16,2 11 1 15,-6 6-1-15,1 4-1 16,1 1 0-16,4 0 0 16,1-5-1-16,5-10-1 15,2-12 1-15,4-6 0 16,-4-23-1-16,15 4 1 15,-5-18 0-15,0-15-1 16,1-8 1-16,-1-8 1 0,0-4-2 16,-2-12 1-16,0-1-1 15,-1 0-1-15,1 5 1 16,-1 2 0-16,3 10 0 15,4 8-1-15,3 11 1 16,2 10-1-16,2 10 1 16,7 8 0-16,2 5 0 15,1 6 0-15,3 5 0 16,-2 1 1-16,-3 4-1 15,-6 5 0-15,-7-1 0 16,-9 6 0-16,-10 1 0 16,-11 0 1-16,-9 1-2 15,-8-4 1-15,-5 1 0 16,-4-7 0-16,1-3 0 0,2-5 0 15,3-5-1-15,8-3 1 16,5-3 0-16,3 2 0 16,6 7 0-16,1 8 0 15,-3 11 0-15,-2 13-1 16,-7 14 1-16,-8 11-1 15,-3 10 2-15,2 6-1 16,-2-2 0-16,4-10-3 16,8-5-1-16,3-25-9 15,27-1-8-15,-8-45-7 16,29 9-6-16,-1-34-7 15,16-13 0-15,-2-17 1 16</inkml:trace>
  <inkml:trace contextRef="#ctx0" brushRef="#br2" timeOffset="237399.5785">21746 7484 103 0,'0'0'40'16,"18"22"0"-16,-24-5 0 15,6 10-34-15,-10 5-2 16,3 6-1-16,-3 2 0 16,3 1-1-16,3-4-1 15,6-3 0-15,7-7 0 16,12-9-1-16,8-11 1 15,8-7-1-15,7-11 0 16,3-11 0-16,2-7 0 0,-1-6 0 16,1-7 1-16,-11-1-1 15,-8-1 0-15,-9 1 0 16,-7 7 0-16,-7 6 1 15,-9 9-1-15,2 21 1 16,-18-4-1-16,3 26 1 16,-6 13 0-16,2 12-1 15,1 8 0-15,3 7 0 16,4 0-3-16,8-6 0 15,13-4-4-15,5-19-7 16,26-1-8-16,-7-32-5 16,27 1-7-16,-5-25-6 15,14-7 0-15,-3-19 3 16</inkml:trace>
  <inkml:trace contextRef="#ctx0" brushRef="#br2" timeOffset="237632.5918">22891 7012 120 0,'-28'19'40'15,"3"33"1"-15,-22 11-1 16,9 18-34-16,-7 13-3 16,4 4-1-16,8 0-1 15,10-7-1-15,12-8-1 16,14-19-2-16,15-9-4 15,4-32-10-15,24-2-7 16,-13-35-9-16,20-4-6 0,-9-26-2 16,6-8 1-16,-7-19 2 15</inkml:trace>
  <inkml:trace contextRef="#ctx0" brushRef="#br2" timeOffset="237767.5996">23194 7004 124 0,'-10'19'41'15,"-19"29"-1"-15,0 28-1 16,-9 5-37-16,0 7-8 15,19 17-14-15,-6-19-16 16,17 2-5-16,6-19 0 16,20-6-1-16</inkml:trace>
  <inkml:trace contextRef="#ctx0" brushRef="#br2" timeOffset="238283.6291">23909 7406 107 0,'-23'1'40'15,"-16"-5"2"-15,5 11-3 16,-9-1-32-16,7 7-2 16,5 0-2-16,6 6-1 15,9 0-2-15,14 3 1 16,13 0-1-16,6 3 1 15,10-1-1-15,4-1 0 16,1-1 0-16,0-3 1 16,-5 0-1-16,-3-4 0 15,-9-3 1-15,-15-12-1 16,8 17-1-16,-8-17 1 15,-17 3-1-15,2-4 0 0,0 1-1 16,-1-5 0-16,1 5-3 16,2-7-3-16,13 7-8 15,0 0-7-15,17-7-8 16,-1-8-8-16,17 5-1 15,6-10 2-15</inkml:trace>
  <inkml:trace contextRef="#ctx0" brushRef="#br2" timeOffset="238617.6482">24452 7372 110 0,'-27'4'41'16,"-3"15"0"-16,-21 2 1 15,1 16-35-15,-7 7-2 0,7 8-1 16,8 1 1-16,14-2-5 15,14-2 0-15,17-8 0 16,21-11 0-16,16-15 0 16,14-13 0-16,5-13 0 15,3-12 0-15,-7-7 0 16,-6-6 0-16,-17-3 0 15,-21-2 0-15,-12 0 0 16,-22 8 0-16,-18 1 0 16,-5 11-7-16,-13-2-6 15,11 22-7-15,-13-12-4 16,25 27-5-16,-11-13-5 15,28 13-7-15,-2 1 1 16,10 7 1-16</inkml:trace>
  <inkml:trace contextRef="#ctx0" brushRef="#br2" timeOffset="239765.7138">12639 8730 71 0,'1'-19'37'0,"-1"19"1"16,-3-13-1-16,3 13-30 15,-4 14-1-15,0 11-1 16,-8 9-1-16,3 11 0 16,-7 10-1-16,2 10-1 15,0 2 1-15,8-3-1 16,1-6 1-16,10-12-1 0,11-18-1 15,11-16 0-15,12-21 0 16,11-19 0-16,7-12 0 16,1-12 0-16,0-8-2 15,-4-2 1-15,-6 4-1 16,-10 6 1-16,-10 7-1 15,-11 12 0-15,-10 10 0 16,-8 13 0-16,1 10 3 16,-19 21-1-16,4 11 0 15,2 7-1-15,4 7 2 16,2 7-2-16,8 0 2 15,7-2-1-15,10-6-1 16,4-10 0-16,9-10 1 16,7-13 0-16,1-15 0 15,1-14 0-15,-2-12 0 0,-2-8 0 16,-8-9-1-16,-5-8 0 15,-5-4-2-15,-7-1 1 16,-2 6-4-16,-9 1 1 16,3 14-7-16,-9-7-7 15,16 31-5-15,-17-10-7 16,19 24-6-16,-12 0-4 15,20 6 2-15</inkml:trace>
  <inkml:trace contextRef="#ctx0" brushRef="#br2" timeOffset="240137.7351">13665 8834 81 0,'0'0'40'15,"29"16"-2"-15,-4-20-1 16,14-4-29-16,0-12-4 15,11 2 2-15,-8-8-4 16,2 1 1-16,-12-2-2 16,-3 3 1-16,-15-2 0 15,-9 0-1-15,-14 3 0 16,-13 2 0-16,-10 4-1 15,-7 6 1-15,-9 8-1 16,-5 11 0-16,-2 17 0 16,1 15 2-16,3 14 0 15,10 13 0-15,8 7 0 0,14 0-1 16,19-4 0-16,17-7-2 15,25-8-4-15,5-30-12 16,39-1-7-16,-4-33-5 16,33 0-9-16,-1-21-3 15,14-1 0-15,-8-12 3 16</inkml:trace>
  <inkml:trace contextRef="#ctx0" brushRef="#br2" timeOffset="240763.7709">15330 8604 90 0,'-9'-12'37'15,"9"12"0"-15,-15-9 1 16,4 13-33-16,1 6 0 0,3 10-1 15,-7 7 1-15,4 10-2 16,-3 7 1-16,4 4-1 16,-4-1 1-16,6 1-3 15,-1-6 2-15,7-7-2 16,1-10 1-16,4-11-1 15,-4-14 0-15,21-2-1 16,-2-15 1-16,1-10 0 16,6-6-1-16,-1-5 1 15,4-4-1-15,0 2 1 16,-2 2-1-16,-2 6 1 15,-5 9-1-15,1 10 1 16,-6 7-1-16,0 14 1 0,-6 10 0 16,1 16-1-16,-5 6 1 15,2 7-2-15,0 8 1 16,-2 3-2-16,4 0-1 15,-3-6-2-15,13 1-8 16,-9-26-6-16,21 4-5 16,-16-31-5-16,21 1-6 15,-7-25-5-15,11-5 2 16,-8-13 1-16</inkml:trace>
  <inkml:trace contextRef="#ctx0" brushRef="#br2" timeOffset="241131.792">15817 8741 104 0,'0'0'39'0,"0"22"1"16,0-22-2-16,37 8-34 16,-7-10-1-16,11-3 1 15,7-9 0-15,2-2-1 16,-2-6-2-16,2-4 1 15,-10-4 0-15,-8 2-1 16,-12-3 0-16,-12 3 0 16,-12 6-1-16,-11 7 0 15,-11 6 0-15,-10 10 0 16,-6 12 1-16,-2 10-1 15,-2 10 0-15,1 12 0 16,7 8 2-16,6 1-2 16,17 4 1-16,9-1-1 15,17-7 1-15,13-7-3 0,16-8-2 16,8-19-6-16,19 2-10 15,-8-26-3-15,19 7-9 16,-14-23-5-16,10 1-5 16,-12-10 3-16,1-2 0 15</inkml:trace>
  <inkml:trace contextRef="#ctx0" brushRef="#br2" timeOffset="241560.8165">16406 8845 107 0,'-10'15'38'16,"10"-15"2"-16,0 0-2 15,15-2-34-15,13-1-1 16,11-9-1-16,7 6 1 15,6-9-2-15,5 2 1 16,-5-3-1-16,0 2 1 16,-7-2-1-16,-10-2 1 15,-9 3-1-15,-9-4 0 16,-11-1 0-16,-7 1 0 15,-8 0 0-15,-10 2 0 16,-8 7-1-16,-7 4 0 16,-9 12 1-16,-3 7-1 15,-2 15 2-15,1 9-2 16,6 6 2-16,5 5-2 0,13 2 0 15,14-4 0-15,14-2 0 16,16-12-3-16,21-6-3 16,8-20-9-16,29 8-8 15,-3-29-4-15,33 8-8 16,0-17-5-16,19 2-2 15,0-9 4-15</inkml:trace>
  <inkml:trace contextRef="#ctx0" brushRef="#br2" timeOffset="242191.8526">17672 8726 88 0,'-3'-19'36'16,"-9"-7"0"-16,0 3 2 15,-10-7-22-15,1 9-12 0,-13 6 1 16,0 12-1-16,-10 12 1 16,-1 20-1-16,-6 11 1 15,1 14-1-15,2 7 0 16,8 5-2-16,9-4 2 15,16-7-4-15,17-15 0 16,22-18 0-16,16-19 0 16,17-17 0-16,14-21 0 15,10-17 0-15,2-13 0 16,0-10 0-16,-6-8 0 15,-11-4 0-15,-13-1 0 16,-12 5 0-16,-17 9 0 16,-13 13 0-16,-11 15 0 15,-11 18 0-15,-6 22 0 0,-8 25 0 16,-2 25 0-16,1 19 0 15,2 14 0-15,6 12 0 16,9 9 0-16,5-8-7 16,15 1-6-16,2-22-4 15,22 1-4-15,-12-35-4 16,34 5-6-16,-12-36-4 15,22-5-5-15,6-14 6 16</inkml:trace>
  <inkml:trace contextRef="#ctx0" brushRef="#br2" timeOffset="243042.9013">19250 8297 75 0,'0'0'39'0,"0"0"-2"16,0 34 1-16,-1 11-16 15,-7 9-18-15,2 10-1 16,-3 12 1-16,-4 8-3 15,-1 2 2-15,1 0-3 16,2-4 1-16,-2-13-4 16,10-5-3-16,-10-24-20 15,22-7-11-15,-7-20 0 16,11-9-2-16,-2-22 2 15</inkml:trace>
  <inkml:trace contextRef="#ctx0" brushRef="#br2" timeOffset="243242.9127">19077 8733 107 0,'-24'-3'38'0,"0"2"1"16,11 9 0-16,1 0-35 16,12-8-1-16,21 15-3 15,6-11-1-15,12 1-3 16,9-9-1-16,11 4-1 15,1-9-2-15,15 8-3 16,-10-13-6-16,13 13-17 16,-15-4-2-16,-3 6 1 15,-12-1 0-15</inkml:trace>
  <inkml:trace contextRef="#ctx0" brushRef="#br2" timeOffset="243941.9527">19726 8758 80 0,'0'0'36'16,"0"0"-2"-16,-7-11 1 15,-2-2-28-15,9 13 1 0,-7-14-4 16,7 14 0-16,-12-5 0 16,12 5 1-16,-19 20-1 15,7 4 0-15,-3 7 0 16,2 6-2-16,-1 4 2 15,6 4-3-15,3-3 1 16,8-1-2-16,7-10 1 16,9-9-2-16,8-13 1 15,7-11 1-15,5-12-1 16,1-10 0-16,2-9 1 15,0-6 0-15,-4-1-3 16,-5 1 2-16,-7 3-1 16,-5 7 1-16,-7 7-2 0,-5 7 3 15,-9 15-1-15,0 0-1 16,0 22 3-16,-2-2-2 15,-2 10 1-15,5 1 0 16,0 6 0-16,5-2-1 16,5-2 0-16,-1-7 0 15,7-7 1-15,2-7 0 16,2-9 1-16,2-10-1 15,0-11 1-15,1-8-1 16,0-10-2-16,1-3 2 16,-3-6-2-16,-1-1 0 15,-2 4-2-15,-4 2 0 16,0 9-3-16,-6 0-1 15,11 21-7-15,-16-9-8 0,19 23-6 16,-23-4-5-16,35 3-5 16,-13 0-1-16,12 6 2 15</inkml:trace>
  <inkml:trace contextRef="#ctx0" brushRef="#br2" timeOffset="244271.9716">20733 8699 95 0,'0'0'38'16,"-12"18"3"-16,-5-11-1 15,1 16-33-15,-4-1 1 16,6 6-3-16,-2 6 1 16,5 3-3-16,8-2 2 15,8-2-3-15,4-6-1 0,11-7 0 16,7-11 0-16,7-9 1 15,4-8-2-15,4-11 0 16,-3-8 0-16,-1-5 0 16,-7-4 0-16,-8-1 0 15,-9-1 0-15,-10 2-2 16,-7 6-2-16,-12 4 2 15,-4 9-4-15,-6 3 0 16,5 16-6-16,-11-9-7 16,18 22-3-16,-11-14-8 15,19 15-5-15,5-16-6 16,-1 20 2-16</inkml:trace>
  <inkml:trace contextRef="#ctx0" brushRef="#br2" timeOffset="245384.0352">21486 8637 89 0,'-26'-2'39'0,"16"5"0"16,-7-5-1-16,6 2-26 15,11 0-20-15,-15-4-28 16,29 3-2-16,-4-7 0 15,10 9-2-15</inkml:trace>
  <inkml:trace contextRef="#ctx0" brushRef="#br2" timeOffset="245639.0498">21521 8912 107 0,'0'0'39'16,"10"20"0"-16,-20-2 0 16,0 13-35-16,-12 3-3 15,-4 9-2-15,-6 5-2 16,-2-3-5-16,10 7-21 15,-6-18-9-15,14-3 0 16,6-20-2-16,10-11 2 16</inkml:trace>
  <inkml:trace contextRef="#ctx0" brushRef="#br2" timeOffset="246583.1038">22147 8719 72 0,'0'0'36'0,"-3"-13"-3"15,3 13 3-15,0 0-30 16,-12 5 0-16,12-5 1 15,-17 26 0-15,2-5 0 16,3 8-3-16,-4 0 2 16,6 7-3-16,-1-4 2 15,6 4-3-15,5-8-1 16,9-3-1-16,4-12 0 15,12-6 1-15,5-10-1 16,5-11 0-16,3-11-1 16,2-9 2-16,-1-5-3 15,-5-5 2-15,-5-1-3 0,-11 1 3 16,-9 3-3-1,-9 4 3-15,-9 8-2 0,-7 5 1 16,-5 9 2-16,-7 8-1 16,4 6 0-16,0 7 1 15,7 3 0-15,10 5 0 16,8 0 0-16,12-2 0 15,10 0 0-15,8-2 0 16,6-1 0-16,5 0 0 16,-2-1 0-16,-3 0 1 15,-5 2-1-15,-9 4 0 16,-8 1 1-16,-7 7 0 15,-10 0 0-15,-5 2-1 16,-7 2 1-16,-2 1-3 16,-4-3 3-16,8-2-2 0,-1-3 0 15,13-19 0-15,-5 10 0 16,5-10 0-16,29-28 0 15,-1 1 2-15,4-6-3 16,2-6 1-16,1-2-1 16,1-2 2-16,-5 4-2 15,-6 5 1-15,-5 11-1 16,-5 6 1-16,-15 17 0 15,11 0 0-15,-14 16 0 16,-1 9 1-16,0 10 0 16,0 2-2-16,4 6 1 15,2-4-4-15,9 3-2 16,1-14-8-16,23 11-7 15,-14-27-6-15,23 7-8 0,-8-17-4 16,9-6-1-16,-7-9 3 16</inkml:trace>
  <inkml:trace contextRef="#ctx0" brushRef="#br2" timeOffset="246947.1246">23036 8689 92 0,'-15'7'40'15,"-5"-4"0"-15,11 12 1 16,-4-1-26-16,10 5-10 15,8-4 0-15,10 2-2 16,7-7 0-16,8 2 0 16,6-10 0-16,1-3-2 15,4-6-2-15,0-4 1 0,-9-4-1 16,-3-6 1-16,-14 0-1 15,-7-3 0-15,-9 2 0 16,-11 6 1-16,-8 3 0 16,-13 7 0-16,-2 10 1 15,-5 6 0-15,-3 12 1 16,5 8-1-16,3 7 1 15,8 2-2-15,11 3 2 16,10-2-2-16,14-1 0 16,9-8-7-16,19 6-5 15,-5-25-9-15,24 14-4 16,-16-25-8-16,19 6-8 15,-10-12-2-15,4-2 2 16</inkml:trace>
  <inkml:trace contextRef="#ctx0" brushRef="#br2" timeOffset="247810.174">11712 9640 75 0,'-9'-29'36'15,"0"8"-1"-15,-14-4 2 16,2 10-27-16,-13 0-5 16,2 13 0-16,-9 10 0 15,-2 15 1-15,-5 18-2 16,-1 21 1-16,0 19-2 15,4 18 0-15,5 13-1 16,5 9 1-16,8 2-4 16,9-2 0-16,10-7-3 15,8-20 0-15,15-10-7 0,-7-36-13 16,23-6-16-16,-9-29 2 15,12-13-2-15,-8-24 2 16</inkml:trace>
  <inkml:trace contextRef="#ctx0" brushRef="#br2" timeOffset="248553.2165">11153 10257 105 0,'-13'8'40'15,"3"-3"0"-15,17 8 0 16,3-5-36-16,18-1-1 15,10-6-1-15,15-2 0 16,9-4 0-16,8-3 0 16,5-5-1-16,2 1-1 0,-4-1 1 15,-7 1-1-15,-10 3 0 16,-16 1 1-16,-8 6-1 15,-16 4 1-15,-16-2-1 16,-6 23 0-16,-17-4-1 16,-3 5 2-16,-8 7-2 15,-3 2 1-15,-4 3-1 16,5-2 2-16,6-1-2 15,9-7 1-15,13-1 0 16,11-8 1-16,16-10-1 16,13-9 0-16,14-10 0 15,9-8 0-15,4-5 1 0,2-5-1 16,-2-9 1-16,-10 1-1 15,-6-2 1-15,-14 3-1 16,-10 0 1-16,-13 3-2 16,-12 3 2-16,-8 7-2 15,-5 2 1-15,0 6 0 16,-3 4 0-16,2 7-1 15,7 3 1-15,13 2 0 16,-3 11 0-16,14-3 0 16,11 2 0-16,7 3 0 15,8 3 0-15,5 1 0 16,-1 5 1-16,1 3-1 15,-3 3-1-15,-8 5 2 16,-7 5-2-16,-7 2 1 16,-9 0-1-16,-6 0 2 0,-7-6-2 15,-3-2 2-15,-2-10 0 16,-1-5 0-16,2-13-1 15,9-4 1-15,-9-21 0 16,13-3 0-16,3-7 0 16,6-7-2-16,3-4 2 15,3-3-1-15,8-1 1 16,-1 1-4-16,8 5-1 15,-5-4-7-15,15 20-6 16,-8-14-4-16,16 24-7 16,-14-12-4-16,20 21-6 15,-2-5-4-15,11 8 5 16</inkml:trace>
  <inkml:trace contextRef="#ctx0" brushRef="#br2" timeOffset="249041.2444">13354 10266 97 0,'11'-23'40'0,"13"7"1"15,-1-8-2-15,3 7-35 0,16-4-2 16,7 6 0-16,3 1 0 15,1 0-1-15,-1 4 1 16,-4 1-1-16,-8 2 1 16,-5 0 0-16,-15-3 0 15,-6 1-1-15,-16-1 1 16,2 10-1-16,-30-18 0 15,3 11 0-15,-7 1-1 16,-7 6 1-16,-3 9-1 16,-3 11 0-16,1 10 1 15,0 9-2-15,8 6 1 16,7 8 0-16,10 2-1 15,11 0 1-15,17-5-1 16,16-9-1-16,20-9-3 16,15-19-2-16,21-1-10 0,0-30-7 15,23 6-7-15,-9-26-8 16,12-1 0-16,-13-12 0 15</inkml:trace>
  <inkml:trace contextRef="#ctx0" brushRef="#br2" timeOffset="249395.2646">14348 10067 105 0,'-28'-5'39'16,"-17"2"2"-16,4 14-1 15,-14-2-33-15,12 16-2 16,0 5-2-16,6 8 0 16,3 6-2-16,9 1 1 15,7 2-1-15,9-2 0 16,7-5-1-16,10-7 1 15,10-13-1-15,8-10 1 0,10-14-1 16,5-12 1-16,5-13 0 16,3-8-1-16,-1-9 3 15,-2-5-5-15,-5 3 4 16,-4 2-2-16,-10 5 0 15,-8 11 0-15,-8 12 0 16,-11 18 0-16,0 0 0 16,-11 30-2-16,0 8 0 15,-4 5 0-15,4 10-4 16,2-4-1-16,17 11-9 15,-8-23-4-15,32 11-5 16,-12-32-3-16,30 2-7 16,-6-20-5-16,17-6 2 15</inkml:trace>
  <inkml:trace contextRef="#ctx0" brushRef="#br2" timeOffset="249628.2779">14910 10076 107 0,'-16'-19'41'15,"-15"2"-1"-15,2 20 0 16,-3 8-36-16,-4 17 0 15,1 8-1-15,6 11 0 16,4 4-2-16,12 3 2 16,11-4-3-16,14-6 1 15,14-14-2-15,11-11-1 16,15-14-3-16,7-26-6 15,22-1-8-15,-10-31-7 16,22 3-7-16,-16-24-7 0,7-2 0 16,-10-15 1-16</inkml:trace>
  <inkml:trace contextRef="#ctx0" brushRef="#br2" timeOffset="249959.2969">15547 9545 114 0,'-29'38'41'0,"-15"11"0"15,5 25 1-15,-8 7-39 16,9 8 2-16,4 2-4 15,9 0 3-15,7-7-4 16,14-8 1-16,8-15-1 16,7-15 0-16,7-18-1 15,5-15 1-15,6-17 2 16,1-14-2-16,-1-8 2 0,0-8-2 15,0-5 0-15,-4 1 0 16,0 2 0-16,-4 5 0 16,-1 8 0-16,-6 10 0 15,2 12 0-15,-16 1 0 16,16 30 0-16,-12-4-5 15,1 16-7-15,-7-10-5 16,12 20-7-16,-11-22-3 16,27 15-9-16,-7-20-4 15,24 1-3-15,9-14 6 16</inkml:trace>
  <inkml:trace contextRef="#ctx0" brushRef="#br2" timeOffset="250650.3363">17313 10157 94 0,'-9'-21'39'16,"-14"-5"-2"-16,0 5 1 15,-17-6-29-15,5 15-3 16,-7-2-1-16,-1 13-2 16,-2 9 1-16,3 11-1 15,0 13 0-15,5 14-1 16,5 6-2-16,6 6 2 15,12 1-2-15,10-1 1 16,12-7-1-16,15-11 1 16,13-15-2-16,15-20 3 0,14-17-2 15,9-20 0-15,8-15 2 16,0-17-1-16,2-13 1 15,-9-6 0-15,-7-6-2 16,-10 0 0-16,-11 2 0 16,-16 8 0-16,-14 14 0 15,-11 13 0-15,-13 22 0 16,-9 17 0-16,-10 27 0 15,-5 23 0-15,-4 24 0 16,1 17 0-16,-1 17 0 16,7 6 0-16,7 3 0 15,12-2 0-15,15-11-5 16,11-17-1-16,19-9-9 15,1-34-4-15,26-1-3 0,-14-35-4 16,22 0-4-16,-19-28-4 16,10 0-5-16,-14-16 2 15</inkml:trace>
  <inkml:trace contextRef="#ctx0" brushRef="#br2" timeOffset="250830.3467">17972 10133 119 0,'0'0'40'16,"-29"-8"-1"-16,17 28-2 15,0 8-36-15,-3 11 1 16,1 6-3-16,1 6 2 15,5 1-3-15,4-3 1 16,6-5-4-16,1-16-2 16,18 2-14-16,-21-30-8 15,34-6-11-15,-11-19 1 16,12-7 1-16,-6-17-3 0</inkml:trace>
  <inkml:trace contextRef="#ctx0" brushRef="#br2" timeOffset="251221.3691">18177 9877 118 0,'6'10'40'0,"-6"0"1"16,12 17-1-16,4 0-36 16,-6 9-1-16,3 4 1 15,-4 9-2-15,-4 4-1 16,0 4 1-16,-10 0-2 15,-1-1 0-15,-4-2 0 16,-2-4 0-16,1-10 0 16,-1-7 0-16,5-12 0 0,7-21 0 15,0 0 0-15,23-15 0 16,-2-17 0-16,5-10 0 15,4-8 0-15,0-8 0 16,0-2 0-16,1 5 0 16,-6 4 0-16,-2 7 0 15,-7 12 0-15,0 8 0 16,-1 9 0-16,-2 9 0 15,4 12 0-15,-3-3-11 16,11 19-5-16,-11-16-4 16,23 19-5-16,-21-20-4 15,20 18-5-15,-13-14-5 16,7 2 3-16,-6-4 3 15</inkml:trace>
  <inkml:trace contextRef="#ctx0" brushRef="#br2" timeOffset="251582.3895">18777 10197 112 0,'-3'13'38'15,"12"9"2"-15,-9-22-3 16,32 24-32-16,-4-17-1 16,12 0 0-16,0-9-2 15,7-5 0-15,-3-8-1 16,2-5 1-16,-9-4-1 15,-4-3 0-15,-13-4-1 16,-6-1 0-16,-12 1 0 16,-7 1 1-16,-10 3-1 0,-8 10 1 15,-10 9 0 1,-6 13 0-16,-8 14 1 0,0 15-2 15,-4 13 0-15,6 8 0 16,5 4 0-16,9 4 0 16,13-5 0-16,10-6 0 15,17-8 0-15,9-18-6 16,23-3-6-16,-4-23-5 15,24 6-6-15,-12-30-6 16,25 11-4-16,-11-21-9 16,9 1 3-16,-5-8-1 15</inkml:trace>
  <inkml:trace contextRef="#ctx0" brushRef="#br2" timeOffset="251995.4133">19792 10068 107 0,'-25'-14'39'15,"-5"14"2"-15,-16 0-2 16,8 16-31-16,-16 6-2 0,2 14-3 15,3 8-1-15,6 7 1 16,11 3-2-16,14-1 1 16,17-7-3-16,19-10 2 15,22-12-2-15,17-21 0 16,16-12 0-16,13-17-5 15,12-12 2-15,3-20-5 16,8 5-7-16,-19-27-7 16,12 13-5-16,-26-19-6 15,1 3-4-15,-18-9 1 16,-9 4 2-16</inkml:trace>
  <inkml:trace contextRef="#ctx0" brushRef="#br2" timeOffset="252167.4232">20471 9533 121 0,'-28'52'40'15,"5"28"2"-15,-14 5-2 16,17 12-35-16,-11 3-4 15,4-1 1-15,4-2-4 16,2-8 1-16,11-10-5 16,-2-23-6-16,19-2-11 15,-16-34-5-15,24-4-11 16,-15-16 0-16,19-22-3 15,-15-13 1-15</inkml:trace>
  <inkml:trace contextRef="#ctx0" brushRef="#br2" timeOffset="252490.4417">20209 9964 124 0,'6'20'42'16,"-1"-10"0"-16,17 11-1 16,7-12-37-16,9-4-2 15,9-7-2-15,5-4 0 16,3-7 0-16,4 0 0 15,-3 0 0-15,-4 0 0 16,-8 4 0-16,-9 9 0 16,-11 9 0-16,-9 8 0 15,-10 12 0-15,-10 8 0 16,-8 7 0-16,-3 1 0 15,-1 3 0-15,0-2 0 16,3-5 0-16,5-8 0 16,10-4-10-16,-1-29-4 15,23 21-7-15,-10-39-5 16,23 12-3-16,-15-30-9 0,13 1 0 15,-11-18 1-15,1-7 5 16</inkml:trace>
  <inkml:trace contextRef="#ctx0" brushRef="#br2" timeOffset="252588.4473">20819 9737 124 0,'-25'-26'27'15,"-5"-2"-14"-15,8 14-13 16,-9 0-38-16,31 14-3 16,-8-10-1-16</inkml:trace>
  <inkml:trace contextRef="#ctx0" brushRef="#br2" timeOffset="253612.5058">21393 10019 104 0,'5'-12'38'16,"-11"-1"1"-16,6 13-2 0,-42 5-30 16,18 10-2-16,-11 6-2 15,-1 11 1-15,-9 6-1 16,6 6 1-16,3 3-3 15,8 0 2-15,9-3-2 16,17-2 1-16,13-11-2 16,13-10 1-16,18-12-2 15,13-11 2-15,8-13 2 16,5-12-3-16,-2-6 0 15,-2-10 0-15,-10-4 0 16,-10-2 0-16,-10 0 0 16,-20 4 0-16,-10 5 0 15,-12 6 0-15,-4 10 0 16,-8 9 0-16,-1 9 0 0,-1 7 0 15,5 7-2-15,4 6 4 16,9 3-2-16,9 2 0 16,8 0 0-16,7-4 0 15,7-1 0-15,6-2 0 16,-1-2 0-16,-1-1 0 15,1 0 0-15,-7 1 0 16,-3-2 0-16,-8 0 0 16,-14-8 0-16,13 14 0 15,-13-14 0-15,-2 12 0 16,2-12 0-16,-20 17 0 15,6-9 0-15,4 2 0 16,-3 0 0-16,2 2 0 16,7 1 0-16,4-13 0 0,4 12 0 15,11-15 0-15,7-6 0 16,10-9 0-16,6-4 0 15,7-8 0-15,4-7 0 16,-1-3 0-16,2 1 0 16,2-1 0-16,-6 6 0 15,-11 8 0-15,-7 8 0 16,-9 17 0-16,-11 16 0 15,-9 16 0-15,-7 11 0 16,-9 11 0-16,2 6 0 16,1 2 0-16,8 2 0 15,3-13-8-15,18 2-6 16,0-24-2-16,25 8-5 15,-9-31-2-15,28 10-4 16,-14-27-2-16,18 10-2 0,-18-12 0 16,-1 1 2-16,-2 9 42 15,-31-13 6-15,7 21 4 16,-32-17 6-16,14 13 2 15,-29-2 5-15,14 2 1 16,-7-7-3-16,-1-7-46 16,23 14-6-16,-21-20-10 15,21 20-9-15,1-12-9 16,-1 12 1-16,18-6 4 15</inkml:trace>
  <inkml:trace contextRef="#ctx0" brushRef="#br5" timeOffset="258572.7895">1778 15120 47 0,'6'-17'36'16,"-6"17"0"-16,0 0-2 16,2 14-30-16,-4 3-2 15,5 12 0-15,-2 6-1 16,3 14 1-16,-2 7 0 15,0 12-1-15,-2 6 3 16,0 10-3-16,-5-1 2 16,-2 5-1-16,-5-5 1 15,2-6-1-15,-2-10-1 16,2-11 0-16,3-16 0 15,5-15 0-15,2-25-1 16,13-1 1-16,2-25-1 0,7-12 0 16,0-12 1-16,3-6-1 15,0-6 0-15,1 0 1 16,-1 2-1-16,1 8 2 15,-3 8-2-15,1 9 0 16,2 11 0-16,-2 7 1 16,1 10-1-16,2 10 1 15,-3 7-1-15,-2 5-2 16,-4 9 1-16,-8 7 1 15,-8 5 0-15,-10 9-1 16,-11 6 2-16,-10 2-1 16,-11 0 1-16,-5-1 1 15,-5-8-2-15,3-12 0 0,7-12-2 16,7-20-1-16,20-15-6 15,5-33-14-15,30 1-14 16,2-23-3-16,22-1 2 16,1-12 0-16</inkml:trace>
  <inkml:trace contextRef="#ctx0" brushRef="#br5" timeOffset="258776.8012">2362 15265 61 0,'1'25'40'0,"-8"-13"-2"16,8 10 1-16,-10 6-34 15,9-2-3-15,-3 3 0 16,2 7 0-16,1 5-2 0,0 7-2 16,-1 6 1-1,-4-2-3-15,5 3-1 0,-4-11-4 16,14 6-16-16,-10-30-13 15,15-2 0-15,-4-24 0 16</inkml:trace>
  <inkml:trace contextRef="#ctx0" brushRef="#br5" timeOffset="259106.8201">2449 15072 62 0,'-26'-18'39'15,"9"9"-1"-15,-8-5 0 16,13 3-36-16,0 10-3 15,12 1-5-15,2 15-28 16,-2-15-2-16,24 32-3 16,-8-11 1-16</inkml:trace>
  <inkml:trace contextRef="#ctx0" brushRef="#br5" timeOffset="259458.8402">2983 15373 49 0,'-6'-22'39'15,"-13"0"-3"-15,5 10 2 16,-12 10-33-16,-1 9 0 0,-3 7-1 16,1 17 0-16,-2 7 0 15,-1 13-2-15,0 4 2 16,6 4-2-16,4-3 0 15,11-1-1-15,6-12 1 16,12-9-3-16,14-15 0 16,10-15-3-16,16 0-13 15,-2-28-19-15,20 6-4 16,-5-18-1-16,9 6-1 15</inkml:trace>
  <inkml:trace contextRef="#ctx0" brushRef="#br5" timeOffset="259850.8626">3147 15509 61 0,'-15'2'38'0,"15"-2"1"16,0 0 0-16,37-8-34 15,-8-4-2-15,10 0 0 16,2-2-1-16,0 0 0 16,-3 0 0-16,-7 3-1 15,-10 0 0-15,-7 1 1 16,-12 1-1-16,-5-2 0 15,-14-1 0-15,-2 2-1 16,-7 3 0-16,-5 6 1 16,-4 7-1-16,-2 10 0 15,1 11 0-15,4 10-1 0,4 6 1 16,8 11-1-16,9-1 1 15,12 2-1-15,12-6 0 16,14-6-1-16,10-11-2 16,10-14-1-16,13-6-5 15,-6-27-14-15,18 5-13 16,-14-21-3-16,6 1 0 15</inkml:trace>
  <inkml:trace contextRef="#ctx0" brushRef="#br5" timeOffset="260361.8919">3704 15472 60 0,'0'0'40'0,"-26"12"-2"15,18 13-1-15,-5 1-33 0,5 10-2 16,2 8 1-16,2 10-2 16,3 1 1-16,1 5-1 15,3-4 1-15,-1-3 0 16,0-10 0-16,3-9-1 15,2-16 1-15,-7-18-1 16,15-11-1-16,-5-19 0 16,2-15 1-16,1-12-1 15,-3-6 0-15,2-11 1 16,-3-2 0-16,1 1 0 15,-2 7-1-15,2 8 1 16,-2 11-1-16,2 9 2 16,5 10-3-16,4 10 1 15,4 12 0-15,4 8 0 0,-1 8-1 16,2 7 1-16,-1 6 0 15,-4 4 0-15,-8 7 0 16,-7 5 0-16,-9 2 0 16,-8-1-2-16,-6 3 2 15,-11-5-1-15,-2-1 1 16,-4-4-2-16,-1-3 2 15,0 2-1-15,1 4 1 16,2 10 1-16,3 13-1 16,1 17 1-16,2 18-1 15,-2 17 0-15,2 12 1 16,2 0-3-16,5-1-2 15,2-15-5-15,12-3-9 16,-6-43-8-16,24-7-8 0,-2-46-7 16,16-21-1-16</inkml:trace>
  <inkml:trace contextRef="#ctx0" brushRef="#br5" timeOffset="260992.928">4677 15345 52 0,'0'0'39'0,"-24"-15"-2"0,5 18-1 16,-8-3-29-16,0 8-2 15,-4 2-2-15,3 8 0 16,0 1 0-16,10 3-1 15,-2 2-1-15,12 3 2 16,4-4-2-16,10 3 0 16,7-8-1-16,8-2-1 15,3-4 2-15,10 1-2 16,-2-4 2-16,5-1-3 15,-4 1 3-15,-4 2-2 16,-10 1 3-16,-5 4-1 16,-10 3 0-16,-11 2-1 15,-5-4 1-15,-5 1-1 16,-1-2-1-16,-3-6-2 15,6-2-1-15,3-13-4 0,12 5-11 16,-2-15-10-16,16 6-11 16,-4-12-1-16,13 9 1 15</inkml:trace>
  <inkml:trace contextRef="#ctx0" brushRef="#br5" timeOffset="261494.9567">5840 15360 50 0,'0'0'37'0,"0"0"1"15,0 0-1-15,0 0-31 16,0 0 1-16,-16-4-3 16,-1 11-1-16,-3 11 1 0,-7 2-1 15,3 13 1-15,-5 4-2 16,5 5-1-16,2 0 0 15,9 2-1-15,10-7 0 16,13-9-1-16,14-7-1 16,11-16-4-16,20-5-3 15,1-28-16-15,28 4-12 16,-7-19-3-16,13-2 0 15</inkml:trace>
  <inkml:trace contextRef="#ctx0" brushRef="#br5" timeOffset="261698.9684">6393 14962 63 0,'-35'22'40'0,"7"24"-2"16,-9 6 1-16,7 18-36 15,0 10-1-15,7 5-1 16,6 1-1-16,6-5-1 15,15-6-1-15,6-17-3 16,18-8-2-16,-2-32-17 16,22-2-13-16,-3-23-2 15,11-6 1-15</inkml:trace>
  <inkml:trace contextRef="#ctx0" brushRef="#br5" timeOffset="261983.9845">6616 15403 54 0,'-9'-37'41'0,"0"18"-1"15,-14 0-1-15,3 19-26 0,-9 7-8 16,2 12-2-16,3 10 0 15,4 10-1-15,3 4 0 16,9 5-2-16,7-2 1 16,8 1 0-16,8-11 1 15,6-4-2-15,6-16 2 16,6-8-3-16,1-13 2 15,-1-11-1-15,2-8 0 16,-6-13 0-16,-4-3-1 16,-5-7 0-16,-8 2-2 15,-10-2 1-15,-2 7-3 16,-14-1-2-16,9 22-9 15,-19-13-11-15,24 32-11 16,-20-19-2-16,20 19 1 16</inkml:trace>
  <inkml:trace contextRef="#ctx0" brushRef="#br5" timeOffset="262338.0049">7084 15261 65 0,'0'0'42'16,"-23"12"-2"-16,-1 10 2 15,-20 3-37-15,8 2-1 16,0 2-1-16,7 1 0 16,5 1-2-16,9-4 1 15,9-1-1-15,12-5 0 0,13-6-1 16,7-7 0-16,8-4 0 15,3-6-1-15,0-1 1 16,-3-3-1-16,-2 2 1 16,-11 1-1-16,-6 6 1 15,-15-3 0-15,-7 24-1 16,-8-4 0-16,-7 6 0 15,-3-1 0-15,4 4-1 16,-2-4-2-16,14-5-1 16,9-20-10-16,8 18-11 15,0-31-12-15,22 0-3 16,-1-15-1-16</inkml:trace>
  <inkml:trace contextRef="#ctx0" brushRef="#br5" timeOffset="262683.0246">7353 15421 69 0,'-13'12'41'0,"11"8"-1"16,2-20 1-16,2 20-36 16,11-17-2-16,8-1 0 15,3-7-1-15,8-3 1 16,-5-5-1-16,0-2-1 15,-4-4 0-15,-4 0 0 16,-10 0 0-16,-9 0 0 16,-10 2-1-16,-8 5 1 15,-5 6-1-15,-4 8 0 16,-5 10 0-16,-4 10 0 15,3 13 1-15,-1 6-2 0,5 8 0 16,9 3 0-16,6 0 1 16,9-6-3-16,12-4 0 15,12-14-3-15,23-4-8 16,3-31-10-16,39 6-10 15,-1-24-7-15,26 1-2 16,7-14 2-16</inkml:trace>
  <inkml:trace contextRef="#ctx0" brushRef="#br5" timeOffset="263097.0481">8553 14986 61 0,'0'0'42'0,"17"4"-1"15,-15 11 0-15,3 19-30 0,-9 10-10 16,2 14 1-16,-3 11-2 16,-4 9 1-16,2 8-1 15,-2 0 0-15,3-3 0 16,1-4-2-16,9-8 0 15,-2-20-6-15,21 4-16 16,-11-34-16-16,6-6-1 16,-6-24 1-16,5-4-1 15</inkml:trace>
  <inkml:trace contextRef="#ctx0" brushRef="#br5" timeOffset="263284.059">8483 15543 71 0,'-17'0'43'0,"2"-4"-1"0,15 4 0 16,0 0-37-16,21-3-1 15,9-9-3-15,17-9-2 16,5-2-1-16,9-12-2 16,11 3-5-16,-9-22-16 15,11 12-15-15,-9-7-1 16,-2 8 0-16,-14-7 2 15</inkml:trace>
  <inkml:trace contextRef="#ctx0" brushRef="#br5" timeOffset="263615.0777">9087 14996 73 0,'-24'9'41'0,"6"21"-1"15,-6 4 2-15,10 12-36 16,-8 17-3-16,6 11 1 16,-1 4-1-16,3 7-1 0,2-4 0 15,7-1-1-15,2-11 0 16,4-10 0-16,8-16 0 15,3-11-1-15,1-16 1 16,3-14-1-16,5-14 1 16,1-9-1-16,-2-7 0 15,1-4 0-15,-4 0 0 16,0 1 0-16,-4 8 0 15,-1 6 0-15,-12 17 0 16,15 0 0-16,-9 15-1 16,-2 8-2-16,4 9 0 15,2 1-2-15,8 8-4 16,-6-17-9-16,20 17-11 15,-15-26-8-15,17 1-6 0,-5-19 2 16</inkml:trace>
  <inkml:trace contextRef="#ctx0" brushRef="#br5" timeOffset="263982.0989">9489 15511 77 0,'0'0'43'0,"11"15"-2"16,-10-5 2-16,13 3-39 15,-4 3-1-15,9 3-1 16,2-4 0-16,5-4-1 16,3-5 0-16,5-6 0 15,-2-7 0-15,1-7-1 0,-4-3 0 16,-5-7 1-16,-4-2-2 15,-11-1 2-15,-9 1-1 16,-8 3 0-16,-12 9 0 16,-5 7 0-16,-9 13 0 15,-6 13 0-15,-8 8 0 16,5 14-1-16,1 4 2 15,11 5-2-15,10 0 1 16,12-5-2-16,17-7-1 16,11-21-7-16,29 9-9 15,0-41-9-15,36 4-13 16,7-19-2-16,23-2 1 15</inkml:trace>
  <inkml:trace contextRef="#ctx0" brushRef="#br5" timeOffset="264628.1359">11152 15467 56 0,'-13'-16'40'0,"-8"-7"-2"15,1 9 2-15,-14-3-34 16,3 10-1-16,-6 3 1 16,4 13-1-16,-10 10 1 15,6 17-3-15,-4 7 2 16,3 14-2-16,5 3 0 15,5 5-1-15,7-2 0 16,9-3-1-16,10-15 0 16,11-10 0-16,14-17-1 0,16-17 0 15,4-16 0-15,7-10 0 16,4-13 0-16,-1-6 0 15,-2-2-1-15,-6-2 1 16,-8 3 0-16,-11 8 0 16,-8 4 0-16,-7 13 0 15,-8 8-1-15,-3 12 1 16,-14 12 0-16,0 8 0 15,0 14-1-15,3 4-1 16,2 10 1-16,3-2-3 16,12 4-1-16,1-10-1 15,18 4-4-15,-3-29-9 16,28 12-7-16,-17-39-3 15,23 5-11-15,-8-19 1 0,5-8 1 16</inkml:trace>
  <inkml:trace contextRef="#ctx0" brushRef="#br5" timeOffset="264959.1546">11574 15561 67 0,'0'0'39'0,"-27"9"0"16,14 14 1-16,-10 3-35 16,10 11-1-16,1 1-1 15,7 7 0-15,0-1-1 16,4 1 0-16,3-6 0 15,4-5 1-15,-1-8-1 16,3-11 0-16,-8-15-1 16,18-1 0-16,-9-16 0 15,2-12 0-15,2-8 1 0,-1-8-2 16,1-6 1-16,1-1 0 15,-5-1-1-15,4 4 1 16,-3 4-1-16,1 9 0 16,-1 5-1-16,5 7 0 15,5 9-2-15,1 1 0 16,6 12-4-16,-2-12-6 15,19 23-10-15,-17-24-6 16,23 19-6-16,-16-13-7 16,7 9 3-16</inkml:trace>
  <inkml:trace contextRef="#ctx0" brushRef="#br5" timeOffset="265440.1823">12061 15481 70 0,'-8'31'41'16,"-11"-3"0"-16,9 12 0 0,-13-13-32 15,11 14-6-15,-3-3 1 16,5 1-2-16,2-6 0 15,5-4 0-15,1-9-1 16,5-6 0-16,-3-14 0 16,15-9-1-16,-1-13 1 15,4-10-1-15,-1-4 0 16,3-5 0-16,-2-2-1 15,0-1 2-15,-2 9-2 16,-4 7 2-16,-4 9-2 16,-8 19 2-16,0 0-2 15,0 0 1-15,5 28 1 16,-6-5-2-16,4 2 2 0,1 3-2 15,3-6 2-15,8-6-1 16,4-9 0-16,6-8 1 16,5-8 0-16,1-8 0 15,1-3-1-15,0-5 2 16,-5 0-2-16,-1 5 1 15,-6 3-1-15,-5 9 1 16,-15 8 0-16,12 13 0 16,-12 9-1-16,-3 10 0 15,-1 8 0-15,-2 6-1 16,5 7 0-16,-5-6-5 15,10 7-7-15,-12-22-6 16,22 13-7-16,-18-33-3 16,27 11-9-16,-9-28-6 0,20-1 2 15</inkml:trace>
  <inkml:trace contextRef="#ctx0" brushRef="#br5" timeOffset="266137.2222">13664 15821 57 0,'1'11'37'15,"-1"-11"-1"-15,-1 11-1 16,1-11-33-16,-11 9-1 15,11-9 2-15,-11 0-1 16,0-7 1-16,-4-2-1 16,-7-7 1-16,-3-6-1 15,-8-7 0-15,-4-5-1 16,-6-8 0-16,0-10 0 0,-3-4 0 15,3-9 0-15,0-5-1 16,7-4 1-16,7 5 0 16,9 0 0-16,9 4 0 15,8 9 0-15,16 5-1 16,6 9 1-16,7 10-1 15,8 8 1-15,2 7 0 16,7 6-1-16,-2 9 1 16,-1 10 0-16,-9 12-1 15,-10 11 1-15,-14 13-1 16,-15 11 1-16,-12 12-1 15,-8 10 1-15,-15 7 1 16,-6 6-2-16,3-1 2 16,5-1-1-16,13-12 0 0,17-11-1 15,22-16 0-15,19-20-3 16,31-16-1-16,17-30-9 15,34 2-14-15,-6-31-8 16,19 2-7-16,-7-15 1 16,2 5 0-16</inkml:trace>
  <inkml:trace contextRef="#ctx0" brushRef="#br5" timeOffset="266491.2425">14291 15044 65 0,'0'0'39'0,"-20"-12"-1"15,16 30 1-15,-9 9-34 16,9 16-2-16,-1 10 0 15,5 13 0-15,-3 6-2 16,6 9-1-16,0 1 1 16,1-2-3-16,6-5 0 15,-1-13-4-15,12 0-8 16,-12-28-23-16,16-3-1 0,-10-23-1 15,7-5 0-15</inkml:trace>
  <inkml:trace contextRef="#ctx0" brushRef="#br5" timeOffset="267130.279">14148 15509 77 0,'-17'0'43'16,"3"-10"-2"-16,14 10 2 15,26-9-39-15,8-2-2 16,14-5 0-16,12-1-2 15,3 0 2-15,3 4-2 0,-3 3 1 16,-3 7 0-16,-11 5 0 16,-8 11 0-16,-13 4-1 15,-10 9 2-15,-7 6-2 16,-10 3-1-16,-2 3 1 15,-9 4-1-15,1 1 1 16,-1-4-1-16,0-2 1 16,1-6-2-16,5-4 2 15,1-5 0-15,3-8 1 16,0-14-1-16,13-1 2 15,0-14-2-15,-3-8 1 16,4-6-1-16,-2-5 1 16,-1-6-1-16,-4-2 1 15,1 4 0-15,-4 2-1 16,-1 7 1-16,-3 6-1 0,1 5 0 15,3 6-2-15,-4 12 1 16,16-6-4-16,-3 7 2 16,11 5-4-16,0-5 0 15,16 6-3-15,-4-14-4 16,16 11-1-16,-12-13 5 15,7 4 4-15,-8-2 4 16,-9 2 2-16,-7 4 2 16,-11 1 5-16,-4 15 4 15,-23-4 2-15,9 20-4 16,-13-1-2-16,3 11-4 15,0 3 0-15,4 6-1 16,3-4 0-16,7 0-2 16,3-5 0-16,7-8 0 0,5-11-2 15,3-14-2-15,9-6-8 16,-10-30-7-16,17 8-4 15,-18-32-5-15,17 4-12 16,-17-16 2-16</inkml:trace>
  <inkml:trace contextRef="#ctx0" brushRef="#br5" timeOffset="267250.2859">15083 15077 79 0,'-24'-17'35'16,"7"4"-14"-16,17 13-20 15,0 0-40-15,0 0-1 16,29-2-1-16</inkml:trace>
  <inkml:trace contextRef="#ctx0" brushRef="#br5" timeOffset="267648.3086">15834 15407 56 0,'-13'6'41'0,"-12"-1"-2"15,5 15 2-15,-15-1-23 16,5 10-16-16,-5 4 2 16,2 11-2-16,0 2 0 15,3 2-1-15,8-4 1 16,6-1-3-16,9-7 1 15,9-10 0-15,12-4-1 16,11-14-2-16,12-4-2 16,7-16-3-16,17 10-11 15,-10-25-11-15,19 11-9 16,-10-15 0-16,9 6 0 15</inkml:trace>
  <inkml:trace contextRef="#ctx0" brushRef="#br5" timeOffset="268017.3297">16045 15563 70 0,'-15'21'40'16,"1"-10"-1"-16,15 12 0 16,6-9-36-16,9 1 0 15,8-7 0-15,10-1-1 16,4-6 0-16,2-4 0 15,-1-5 0-15,-3-4-1 16,-5-3 0-16,-8-3-1 16,-6-2 0-16,-13-2 2 15,-5-1-2-15,-7-1 1 16,-8 3-1-16,-4 4 0 0,-5 4 0 15,-7 11 1-15,-1 10-1 16,-2 9-2-16,-3 14 2 16,1 10 0-16,5 6 0 15,6 5-1-15,11-1 1 16,10-4-2-16,15-9-1 15,12-12-1-15,18-1-6 16,2-31-8-16,25 8-10 16,-13-26-9-16,15 2-4 15,-9-15 3-15</inkml:trace>
  <inkml:trace contextRef="#ctx0" brushRef="#br5" timeOffset="268557.3606">16582 15584 67 0,'-16'11'39'0,"8"18"-2"16,-6-4 2-16,2 13-35 15,5 4-1-15,3 9 0 16,-2-2 0-16,1 3-1 16,-2-6 0-16,4-4 0 15,-4-9-1-15,5-10 0 16,1-12-1-16,1-11 0 15,7-16 0-15,1-8 0 16,2-9 0-16,2-8 0 16,2-9 1-16,4-7-1 15,1-3 0-15,1-2 1 16,1 5 0-16,1 2 0 15,3 8 0-15,-1 8 0 0,0 10-1 16,3 11 2-16,-3 12-2 16,-1 10 0-16,-3 9 0 15,-1 9-1-15,-4 6 0 16,-5 4 0-16,-3 5 1 15,-8 1-2-15,-4 2 2 16,-4-2-2-16,-8-1 2 16,-1-6 0-16,-5-3-1 15,-2-4 0-15,-4-4 1 16,0-5 0-16,-3-4-1 15,0 0 1-15,1-1 0 16,-1 5 0-16,0 6 1 16,0 10 0-16,1 8 0 0,-1 18-1 15,4 10 1-15,0 8-1 16,4 4 0-16,2-2-5 15,12 4-5-15,-5-27-9 16,22 10-7-16,-14-42-7 16,19-3-10-16,0-26 2 15</inkml:trace>
  <inkml:trace contextRef="#ctx0" brushRef="#br5" timeOffset="269203.3976">17351 15480 53 0,'0'0'39'16,"-34"-5"-2"-16,11 17 0 16,-16-5-26-16,8 10-6 15,-6 0 1-15,6 6-3 16,3-1 0-16,6 4-1 15,6-4 1-15,9-2-3 16,7-4 2-16,5 1-1 16,8-5 0-16,7-1 0 15,3-2 0-15,5 2 0 16,-3 0 0-16,3 4 1 15,-5 1-1-15,-1 4 0 16,-7 3 0-16,-6 4 0 16,-8 1 0-16,-6 0-1 0,-8 2 1 15,-6-4-1-15,-5-2 1 16,-5 1-2-16,1-6 1 15,-1-5-2-15,5-1-2 16,-1-13-4-16,25 0-7 16,-19-11-8-16,33 9-6 15,-9-27-6-15,20 4-7 16,4-16 1-16</inkml:trace>
  <inkml:trace contextRef="#ctx0" brushRef="#br5" timeOffset="270344.4628">18280 15561 61 0,'0'0'38'15,"-24"-6"-1"-15,6 10 0 16,-14-1-34-16,3 2-1 0,-3 5 1 15,3 8 1-15,-3 4-1 16,3 13 1-16,4 2-1 16,8 6 0-16,6 0 0 15,13 1-1-15,6-4 0 16,11-5 0-16,10-10-1 15,8-9 0-15,9-13 0 16,1-11 0-16,2-14 0 16,-4-9-1-16,-4-8 1 15,-9-5-1-15,-8-4 1 16,-11 0-1-16,-11-1-1 15,-6 6 2-15,-10 6-1 16,-4 6 0-16,-2 10 0 16,-1 6 0-16,1 11 0 0,4 8 1 15,7 7-1-15,4 5-1 16,10 4 1-16,6 0-2 15,9 0 3-15,8-1-2 16,6-3 1-16,2-6-1 16,4-3 2-16,-1-3-1 15,-3-3 1-15,-1-1-1 16,-6 0 1-16,-8-1-1 15,-5 2 1-15,-4 5-1 16,-7 4 0-16,-5 9 1 16,-5 5-1-16,-1 8 0 15,-5 6 1-15,0 6-1 16,-3 1 0-16,1 2 0 0,2-4 0 15,2-5 0-15,3-8 0 16,3-8 0-16,4-11 0 16,-1-11 0-16,13-10 0 15,-5-10 0-15,0-6 1 16,2-7-1-16,-1-8 0 15,-1-7 0-15,0-4 0 16,-1-3 0-16,1 1 0 16,1 0 1-16,4 4-1 15,2 5 1-15,3 10-2 16,2 8 2-16,1 11-1 15,2 11 1-15,0 8-1 16,3 9 0-16,-5 8 0 16,-3 5-1-16,-2 7 1 0,-3 3-1 15,-4 5 0-15,-7 1 0 16,-5 1 0-16,-6-2 0 15,-5-4 1-15,-4-1 0 16,-3-3-1-16,-6-6 1 16,-1-4 0-16,-1-7 0 15,4-1 0-15,-3 1 0 16,4-1 0-16,-2 2 0 15,5 8 0-15,1 14 0 16,0 10 0-16,-2 17-1 16,-4 11 0-16,1 7-2 15,-2 8-1-15,-2-8-3 16,11 4-5-16,-8-33-8 15,24 5-2-15,-9-45-5 16,31-3-5-16,-4-37-8 0,23-12 0 16</inkml:trace>
  <inkml:trace contextRef="#ctx0" brushRef="#br5" timeOffset="271209.5123">19169 15819 74 0,'0'0'41'0,"28"-9"-3"16,-10-16 0-16,12 2-37 15,12-5 1-15,7-6-2 16,-2-3 2-16,1 4 1 15,-10-3-2-15,-3 4 1 16,-14 2 0-16,-10 3 1 0,-14 5-1 16,-11 7 0-16,-11 6-1 15,-8 4 0-15,-5 10-1 16,-5 10 2-16,-4 8-1 15,1 11-1-15,4 6 1 16,8 11-1-16,7 2 1 16,14 1-2-16,11-3 2 15,16-5-1-15,14-9 0 16,13-12-1-16,15-11 0 15,9-15-1-15,7-11-1 16,-2-10 0-16,3-7 0 16,-4-9-1-16,-4 2 1 15,-13-6-1-15,-5 7 2 16,-14 1 1-16,-13 10 0 0,-7 6 2 15,-13 18 0 1,0 0 1-16,-19 19 0 0,-4 14 0 16,-1 6 0-16,1 12 1 15,-2 2-1-15,4 4 0 16,3-3-1-16,9-7 1 15,4-8-1-15,10-12 1 16,7-12-1-16,4-14-1 16,7-16 1-16,8-11 0 15,2-13 0-15,-2-4-1 16,3-6 1-16,-3 0 0 15,-3 1 0-15,-5 8 0 16,-5 11 0-16,-5 8-1 16,-13 21 0-16,13 2 0 0,-12 16 0 15,-1 9-1-15,1 7-3 16,-3 1-3-16,11 11-5 15,-9-17-5-15,21 13-6 16,-18-29-5-16,30 12-7 16,-11-21-7-16,11-5 2 15</inkml:trace>
  <inkml:trace contextRef="#ctx0" brushRef="#br5" timeOffset="271696.5402">20801 15697 70 0,'0'0'41'16,"7"23"-2"-16,-14-6 2 15,5 16-35-15,-11 6-2 16,0 8-1-16,-5 5-2 15,2 4-1-15,-3-2-1 16,8-8-2-16,2-3-5 16,0-32-12-16,24 2-13 15,-6-28-6-15,19-5-2 16,-3-30 2-16</inkml:trace>
  <inkml:trace contextRef="#ctx0" brushRef="#br5" timeOffset="271840.5482">20922 15476 63 0,'-29'-34'39'16,"-13"0"-1"-16,8 21 0 15,-4 1-32-15,14 5-7 16,24 7-17-16,-15 5-17 16,28-3-2-16,4-10-2 15,25 2 2-15</inkml:trace>
  <inkml:trace contextRef="#ctx0" brushRef="#br5" timeOffset="272072.5616">21309 14956 59 0,'0'0'39'0,"-14"8"0"16,-5 14 1-16,9 24-24 0,-9 12-12 16,5 17 1-16,0 14-2 15,2 16 0-15,-2 7-1 16,2 4-2-16,-1-3 0 15,3-9-3-15,5-7-3 16,-5-30-13-16,19 3-12 16,-9-41-8-16,14-12-3 15,-3-32 2-15</inkml:trace>
  <inkml:trace contextRef="#ctx0" brushRef="#br5" timeOffset="272267.5726">21108 15505 90 0,'-21'15'42'15,"7"-10"-1"-15,31 6 0 16,15-16-39-16,25-8-2 16,13-4-2-16,13-2 0 15,7 6-5-15,-5-7-7 16,12 28-14-16,-26-9-12 15,2 24-3-15,-20 0 2 16</inkml:trace>
  <inkml:trace contextRef="#ctx0" brushRef="#br5" timeOffset="272411.5811">21891 15964 87 0,'-21'46'43'16,"-10"-17"0"-16,11 0-2 0,0-13-41 16,9-25-9-16,23 3-8 15,-9-23-18-15,17 7-8 16,0-12-2-16,9 5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6569617"/>
              </p:ext>
            </p:extLst>
          </p:nvPr>
        </p:nvGraphicFramePr>
        <p:xfrm>
          <a:off x="214283" y="685801"/>
          <a:ext cx="8750332" cy="544852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antagonistic nature of muscles – as a way to overcome a design shortfall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Mother Nature solves a problem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move on to limb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joints and how they are put together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bodies are designed for low friction and long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a common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disease of joints: Arthritis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arthritis is, what it does and how to reduce the chances of getting 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multi-functional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blood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many jobs of blood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at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3 main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types of blood vessel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they are and what they do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double pump – and the network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double pump is and why we have this system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4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2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47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7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2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5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5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9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5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2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9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2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5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73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2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7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8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360" y="303120"/>
              <a:ext cx="8565120" cy="574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760" y="287640"/>
                <a:ext cx="8594280" cy="576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01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7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7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9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0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0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7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72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2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5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96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0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0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3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7796</TotalTime>
  <Words>249</Words>
  <Application>Microsoft Office PowerPoint</Application>
  <PresentationFormat>On-screen Show (4:3)</PresentationFormat>
  <Paragraphs>35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487</cp:revision>
  <dcterms:created xsi:type="dcterms:W3CDTF">2006-08-16T00:00:00Z</dcterms:created>
  <dcterms:modified xsi:type="dcterms:W3CDTF">2014-09-10T03:09:10Z</dcterms:modified>
</cp:coreProperties>
</file>