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401" r:id="rId3"/>
    <p:sldId id="487" r:id="rId4"/>
    <p:sldId id="488" r:id="rId5"/>
    <p:sldId id="525" r:id="rId6"/>
    <p:sldId id="489" r:id="rId7"/>
    <p:sldId id="490" r:id="rId8"/>
    <p:sldId id="491" r:id="rId9"/>
    <p:sldId id="492" r:id="rId10"/>
    <p:sldId id="493" r:id="rId11"/>
    <p:sldId id="494" r:id="rId12"/>
    <p:sldId id="495" r:id="rId13"/>
    <p:sldId id="496" r:id="rId14"/>
    <p:sldId id="497" r:id="rId15"/>
    <p:sldId id="498" r:id="rId16"/>
    <p:sldId id="499" r:id="rId17"/>
    <p:sldId id="500" r:id="rId18"/>
    <p:sldId id="501" r:id="rId19"/>
    <p:sldId id="502" r:id="rId20"/>
    <p:sldId id="503" r:id="rId21"/>
    <p:sldId id="504" r:id="rId22"/>
    <p:sldId id="505" r:id="rId23"/>
    <p:sldId id="506" r:id="rId24"/>
    <p:sldId id="507" r:id="rId25"/>
    <p:sldId id="508" r:id="rId26"/>
    <p:sldId id="509" r:id="rId27"/>
    <p:sldId id="510" r:id="rId28"/>
    <p:sldId id="511" r:id="rId29"/>
    <p:sldId id="512" r:id="rId30"/>
    <p:sldId id="513" r:id="rId31"/>
    <p:sldId id="514" r:id="rId32"/>
    <p:sldId id="515" r:id="rId33"/>
    <p:sldId id="516" r:id="rId34"/>
    <p:sldId id="517" r:id="rId35"/>
    <p:sldId id="518" r:id="rId36"/>
    <p:sldId id="519" r:id="rId37"/>
    <p:sldId id="520" r:id="rId38"/>
    <p:sldId id="521" r:id="rId39"/>
    <p:sldId id="522" r:id="rId40"/>
    <p:sldId id="523" r:id="rId41"/>
    <p:sldId id="524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2T00:26:37.06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AD3BBEAE-0461-42CD-8AF3-405504182343}" emma:medium="tactile" emma:mode="ink">
          <msink:context xmlns:msink="http://schemas.microsoft.com/ink/2010/main" type="inkDrawing" rotatedBoundingBox="3293,8906 13985,11493 12000,19696 1308,17110" shapeName="Other"/>
        </emma:interpretation>
      </emma:emma>
    </inkml:annotationXML>
    <inkml:trace contextRef="#ctx0" brushRef="#br0">6553 18334 10 0,'0'0'33'0,"0"0"1"16,0 0 0-16,0 0-21 15,-20 40-4-15,20-40 0 16,0 0-1-16,0 0-3 15,0 0 0-15,0 0-1 16,0 0 2-16,0 0-3 16,0 0 0-16,0 0-1 15,0 0 0-15,0 0-1 16,0 0 1-16,0 0-1 15,0 0 0-15,0 0 0 16,0 0-1-16,0 0 1 16,58-12 0-16,-58 12 0 15,80-33 0-15,-23 9 0 16,13-5-1-16,16-2 0 0,-20 5 2 15,155-54-3-15,28-2 2 16,20-10-1-16,10-2 2 16,-2 3-2-16,-21 12 2 15,-36 22 0-15,-75 28-2 16,-13 5 1-16,-19 1-1 15,-18 8 0-15,-14-1-3 16,-14 5-2-16,-24-4-17 16,-2 9-17-16,-19-2 1 15,-5 2-3-15,-17 6 2 16</inkml:trace>
    <inkml:trace contextRef="#ctx0" brushRef="#br1" timeOffset="118638.7858">4925 11454 48 0,'0'0'26'16,"0"0"-5"-16,0 0-1 15,0 0-7-15,0 0-2 16,0 0-2-16,0 0-2 15,0 0 0-15,0 0-2 16,0 0 2-16,0 0-3 16,0 0 0-16,0 0-1 0,0 0-1 15,0 0 0-15,0 0 0 16,0 0 0-16,0 0-1 15,0 0 0-15,0 0 1 16,0 0-1-16,-2-12 0 16,2 12 0-16,-14-12 0 15,5 4 0-15,-4-1-1 16,-4-1 1-16,-3 0-1 15,-7 0 0-15,-2-2 1 16,-4 2-1-16,-6-2 1 16,-1 1-1-16,-3 0 1 15,-1 2-1-15,-1 0 1 16,1 0 0-16,-1 1-1 15,-2 1 0-15,1 2 1 0,-1 4-1 16,-2-1 0-16,-3 5 0 16,-4 2 0-16,-2 0 0 15,0 6 0-15,-3 0 0 16,0 1 1-16,0 4-1 15,2 0 1-15,1 3-1 16,5-1 1-16,1 4-1 16,3 1 0-16,-1 4 1 15,3 4-1-15,-4 3 1 16,-1 6 0-16,-4 0-1 15,1 5 2-15,-4 1-2 16,2 1 1-16,1-1 0 16,3-3-2-16,3-4 2 15,5-3-3-15,3-4 3 0,5-3-3 16,2-1 3-16,5-6-2 15,0 3 1-15,2 3 1 16,-1-3-1-16,0 5 1 16,0 1-1-16,0 2 1 15,-1-1-1-15,0-3 0 16,2-4 1-16,4-5-1 15,3-2 0-15,5-8 0 16,3-6-1-16,13-4-1 16,0 0-3-16,-11-31-19 15,27 19-13-15,-4-11-1 16,12 4-3-16,-2-11 0 15</inkml:trace>
    <inkml:trace contextRef="#ctx0" brushRef="#br1" timeOffset="121799.9667">5643 11202 36 0,'0'0'29'0,"0"0"2"16,0 0-3-16,-4-11-18 0,4 11-4 15,0 0-2-15,0 0 0 16,0 0-1-16,0 0 1 15,0 0-2-15,0 0 1 16,0 0 0-16,0 0-1 16,0 0 0-16,0 0 1 15,0 0-2-15,0 0 0 16,0 0 0-16,13-11 0 15,-3 6 0-15,4-1-1 16,2 1 1-16,4-1 0 16,1-1 0-16,3 1 0 15,0 0 0-15,4 1 0 16,0 0-1-16,1-1 1 0,3 3-1 15,2-2 0-15,5 2 0 16,2-1 0-16,4 0 0 16,4 1 0-16,4 1 0 15,0 1 0-15,0 1 0 16,3 1 0-16,0 1 0 15,-1 0 1-15,1 1-1 16,1 2 1-16,2-3-1 16,4 0 1-16,7-3 0 15,4 1 0-15,3-2-1 16,2-1 1-16,5 0 0 15,2-3 0-15,2 2-1 16,-1 0 1-16,3 0-1 16,4 1 1-16,1-1-1 0,0 2 1 15,1 0-1-15,1 2 0 16,0-1 0-16,2 2 0 15,-3 0 0-15,-1 2 1 16,0-2-1-16,-1 2 0 16,-3 2 0-16,2-3 1 15,-1 2-1-15,-2-1 1 16,1-1-1-16,0 1 0 15,-1 0 0-15,1-1 1 16,-1 2-1-16,3-2 0 16,-4 0 1-16,1 2-1 15,3-1 0-15,-2-1 0 16,3-1 1-16,1-2-1 15,0-2 0-15,4 2 1 0,-4-4-1 16,3 2 1-16,0-3-1 16,0 2 1-16,-1-1-1 15,2 0 0-15,-3-1 1 16,1 1-1-16,-1 0 0 15,0 2 0-15,-3 1 0 16,-2-2 0-16,0 4 0 16,-8 0 0-16,5 1 0 15,-7 3 0-15,-1-2 0 16,-3 3 1-16,-3-3-1 15,-1 3 0-15,-1-2 0 16,0 2 1-16,-5-2-1 16,-1 2 0-16,-5-2 0 15,-5 2 0-15,-2-1 0 16,-9 1 0-16,-6 1 0 0,-7-1 0 15,-6-1 0-15,-8-1 0 16,-3 2-1-16,-15-5-2 16,16 10-7-16,-16-10-25 15,0 0-2-15,0 0-1 16,0 0 0-16</inkml:trace>
    <inkml:trace contextRef="#ctx0" brushRef="#br1" timeOffset="340570.4796">6283 11881 19 0,'0'0'20'15,"0"0"-5"-15,0 0-4 16,-7-12-2-16,7 12-1 16,0 0 1-16,0 0-1 15,-17 8 0-15,17-8-1 16,0 0 1-16,-4 13-1 15,4-13-1-15,0 0-1 16,0 0-1-16,16 1-1 16,-16-1 1-16,22-2-2 15,-10 2 1-15,6 2-2 16,-1 1 0-16,1 2 0 0,1 2-1 15,2 1 0 1,-1 2 0-16,2-1 0 0,5 0 0 16,2 0 0-16,3 2 0 15,6-3 0-15,2-1 0 16,5 0 1-16,6-2-1 15,2 1 0-15,4 2 0 16,3 1 0-16,2 2 0 16,-1-1 0-16,5 3 0 15,-1-2 0-15,0 2-1 16,2-3 2-16,2 1-2 15,1-2 1-15,6-1 0 16,2-1 1-16,0-1-1 16,1-1 0-16,1 0 0 15,-3 1 1-15,-1 2-1 0,-1 0 0 16,-4 2 0-16,-2 3 0 15,1-1 0-15,-2 0 0 16,0 2 0-16,-1-1 1 16,1 1-1-16,-1-4 0 15,-1 0 0-15,0 0 0 16,0-2 0-16,-2 0 0 15,0-1 0-15,2 1 0 16,3 0 0-16,-3 0 0 16,-1 0 0-16,0 0 1 15,-2 1-1-15,2 1 0 16,-2-2 0-16,-1-1 0 15,1-1 0-15,2 1 0 16,1-1 1-16,2 0-1 0,6-3 0 16,-4 2 1-16,3-2-1 15,-1 2 1-15,0-2-1 16,-2 2 1-16,1 0-1 15,-1 0 0-15,1 0 1 16,2 0-1-16,3 0 0 16,0 0 0-16,1 0 0 15,3-2 0-15,-1 1 2 16,2-1-2-16,-2-3 1 15,1 5 0-15,0-5-1 16,1 1 1-16,-1 0 0 16,-3 1 0-16,4-1-1 15,-3 2 1-15,-3-1-1 16,2-1 0-16,-3 0 1 0,-1 1-1 15,1-2 0-15,-1-2 0 16,-2 0 0-16,1 1 0 16,-5-1 1-16,2-2 0 15,-6 1 0-15,-2 0-1 16,-5 0 1-16,-5 1 0 15,-5-1 0-15,-3 2-1 16,-6 1 0-16,-7-1 0 16,-7 1 0-16,-3 0 0 15,-7 1 0-15,-13-1-1 16,15 1-1-16,-15-1-3 15,0 0-16-15,0 0-13 16,0 11 1-16,0-11-4 0,0 0 3 16</inkml:trace>
    <inkml:trace contextRef="#ctx0" brushRef="#br2" timeOffset="364091.825">5494 11615 21 0,'0'0'25'15,"0"0"0"-15,-9 2-9 16,9-2-6-16,0 0-4 15,0 0-2-15,0 0-2 16,0 0-1-16,0 0-1 0,-5-12 0 16,5 12-1-16,0 0 1 15,0 0 0-15,0 0 1 16,0 0 1-16,0 0 1 15,0 0 0-15,0 0 1 16,0 0 0-16,0 0 0 16,0 0 0-16,0 0-1 15,0 0-1-15,-14-7 0 16,14 7-2-16,0 0 1 15,-15 15-1-15,15-15 0 16,-17 20 0-16,5-7 0 16,-2 2 0-16,-4 1 0 15,-1 5 1-15,-5-1 0 16,-2 8 1-16,-5 2-1 15,-1 6 0-15,-5 3 0 0,-5 6-1 16,-4 6 1-16,-5 6-1 16,-5 7 1-16,-3 3-2 15,-11 3 2-15,-3 5 0 16,-5 2 0-16,0 4 0 15,-4 2 0-15,-4 5 0 16,-1 3 0-16,-2 3 0 16,-1 3-1-16,-5 3 1 15,2 2-1-15,-3 0 1 16,4 0 0-16,0 2 0 15,1-5-1-15,4-1 1 16,4-4-1-16,1 0 1 0,0-5-2 16,2-3 1-16,0-4 0 15,2-2 0-15,0-5 0 16,5 0 0-16,2-4 0 15,7-1 0-15,3-4 1 16,3-5 0-16,7-7-1 16,8-10-1-16,6-1-7 15,3-21-22-15,20 0-3 16,1-17-2-16,13-5 1 15</inkml:trace>
    <inkml:trace contextRef="#ctx0" brushRef="#br2" timeOffset="598918.2563">7644 13159 21 0,'-14'10'34'15,"14"-10"1"-15,-13 2 0 16,3-9-19-16,10 7-6 16,-11 1-2-16,11-1-1 15,0 0-1-15,0 0-1 16,0 0-2-16,0 0 1 15,0 0-1-15,11 3 0 16,-11-3-1-16,22 0 0 16,-8 0-1-16,6 0 0 15,-3 1 0-15,4 0-1 16,1 3 0-16,0-3 0 0,3 2 0 15,3-1 0-15,3 0 0 16,8-4 0-16,2 0 0 16,8-2 1-16,4-3-1 15,9-3 0-15,5 3 0 16,5-1 0-16,3 3 0 15,-1 1 0-15,0 2 0 16,3 4 0-16,-6 3 0 16,1 3 1-16,-2 0-1 15,0 1 0-15,3-1 0 16,4 1 1-16,4-2-1 15,1-2 0-15,5 1 1 16,3-2-1-16,2-1 0 16,2 0 1-16,3 2-1 0,0-3 0 15,1 0 0-15,-1 1 1 16,-1-3-1-16,4 0 0 15,1-4 0-15,-3 0 0 16,3-3 1-16,-3 0-1 16,-2-2 0-16,-5-1 0 15,-5-2 0-15,-7 1 0 16,-6 2 0-16,-12-2-1 15,-12 4-1-15,-9 1 0 16,-9 4-3-16,-11-8-6 16,1 14-26-16,-21-4-1 15,21-3-1-15,-21 3 1 16</inkml:trace>
    <inkml:trace contextRef="#ctx0" brushRef="#br3" timeOffset="783595.2414">9080 15156 11 0,'-10'-2'33'16,"10"2"2"-16,0 0 1 16,0 0-23-16,0 0 4 0,-13-11-9 15,13 11-2-15,0 0-2 16,0 0 0-16,0 0 0 15,0 0-2-15,0 0 0 16,11-9-1-16,-11 9 1 16,23-6-1-16,-5-1 1 15,9 0-1-15,5-1 0 16,10-1 0-16,11-6 0 15,8 1 0-15,6-2 0 16,12-1 0-16,9-2 0 16,8-1-1-16,8-1 1 15,10-2 1-15,1 1-1 16,11 1 0-16,6 0-1 15,-3 2 1-15,0-1-1 0,0 4 1 16,-3 0 0-16,-7-2 0 16,-8 1 0-16,-6 0 0 15,-14 0-1-15,-8-2 1 16,-14 2 0-16,-12 0 0 15,-11-1-1-15,-14 3-1 16,-8 3-1-16,-14-5-3 16,-10 17-26-16,1-15-7 15,-1 15 0-15,-18-3-3 16</inkml:trace>
    <inkml:trace contextRef="#ctx0" brushRef="#br4" timeOffset="845155.2414">6442 17418 33 0,'0'0'35'15,"8"-16"0"-15,-8 16-15 16,0 0-6-16,0 0-3 16,1-14-4-16,-1 14-2 15,0 0-2-15,0 0-1 16,0 0 0-16,0 0-1 0,0 0 1 15,0 0-2-15,10-3 1 16,-10 3 0-16,15-1 0 16,-1 3-1-16,4-2 1 15,4-3 0-15,9-1 0 16,12-2-1-16,8-3 1 15,11-2-1-15,14-2 0 16,6-4 0-16,10-2-1 16,12 1 0-16,6-5 0 15,7-2 0-15,10 5 0 16,4-5 1-16,9 1 0 15,6 1-1-15,9-6 2 16,5 2 0-16,5 1 1 16,1 2 0-16,5 0-1 15,3 2 1-15,-1 1-1 0,2-1 1 16,1 4 0-16,4-1-2 15,3-3 1-15,0-2 0 16,2-2 1-16,-2-3-2 16,3-2 1-16,-1-5 0 15,-3 0 0-15,-1-2 0 16,-7-1-1-16,-4 0-1 15,-9 1 1-15,0-3 0 16,-8 6-1-16,-9-1 2 16,-5 4-2-16,-10 0 2 15,-11 0-2-15,-7 8 2 16,-15-3-2-16,-13 6 2 15,-18 4-2-15,-12 8-1 16,-21 6-1-16,-11-1-2 0,-4 22-15 16,-17-18-18-16,-9 13-2 15,-6-8 1-15,15-5 0 16</inkml:trace>
  </inkml:traceGroup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9T22:04:34.94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6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9-09T22:07:39.974"/>
    </inkml:context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5064 1716 51 0,'0'-13'29'0,"0"13"3"15,-3-18-2-15,3 18-20 16,0 0-1-16,1-12-2 16,-1 12 0-16,0 0-1 15,0 0-1-15,0 0-2 16,0 0 0-16,-11 8 0 15,7 7-1-15,-2 9-2 16,-3 9 2-16,0 9-2 0,-7 11 1 16,0 11 0-16,-7 7 0 15,1 4-2-15,-5-2 3 16,2-1-2-16,1-9 0 15,0-9 0-15,7-14 1 16,4-11-1-16,6-17 1 16,7-12 0-16,10-26 1 15,4-6-1-15,3-15 1 16,4-8 1-16,-2-10-1 15,1-8 1-15,2-3-2 16,-4 1 2-16,1 4-2 16,0-1 2-16,0 11-3 15,1 1 2-15,1 12-2 0,1 5 0 16,3 15 0-16,2 7 1 15,0 9-1-15,-1 15 0 16,0 10 1-16,-4 14-1 16,-4 12 0-16,-1 14 0 15,-6 8 0-15,-3 9-1 16,-1 9 1-16,-3-2-1 15,-3-1 0-15,1-2-1 16,3-9 1-16,-5-10-3 16,7-9 0-16,-6-13-3 15,11 2-13-15,-10-25-17 16,-2-10 1-16,0 0-2 15,15-8 2-15</inkml:trace>
  <inkml:trace contextRef="#ctx0" brushRef="#br0" timeOffset="174.01">5135 2056 96 0,'-22'-9'37'16,"22"9"-2"-16,-16-5 2 16,16 5-33-16,22-9 0 15,2 2-2-15,10 0-2 16,7-8-4-16,18 4-28 15,-1-10-3-15,15 7-1 16,-6-6-1-16</inkml:trace>
  <inkml:trace contextRef="#ctx0" brushRef="#br0" timeOffset="922.0528">6020 1744 90 0,'0'0'35'16,"-19"-2"-1"-16,12 15 2 15,-8 7-32-15,4 5-1 16,-3 6 1-16,1 11-2 16,-4 4 1-16,6 11-1 0,-5 2 0 15,5 4-2-15,-3-7 1 16,6-1 0-16,1-8-1 15,3-6 0-15,-1-10 1 16,5-11-2-16,0-20 2 16,0 0 0-16,5-11 0 15,-1-13 0-15,0-14 0 16,2-6 1-16,-4-11-2 15,5-10 1-15,0-7 0 16,5-4 1-16,-1-2-2 16,3 1 2-16,5 9-1 15,-1 4-1-15,4 9 1 16,2 13 0-16,0 9 0 0,-1 13-1 15,0 10 1-15,-2 12-1 16,-1 6 0-16,-3 8 1 16,0 3-2-16,-5 4 1 15,-4 5 0-15,-7 6 0 16,-3 1 0-16,-6 1-1 15,-7 2 1-15,-5-3-2 16,-1-1 2-16,-2-1-1 16,0-7 0-16,3-4 0 15,1-5 1-15,4-5 0 16,2-3 0-16,13-9-1 15,-7 14 1-15,7-14 1 16,15 15-1-16,1-6 1 16,6 0 0-16,7 5 0 15,5-1 0-15,7 1 0 0,1 1 0 16,3 0 0-16,-1 1-1 15,-1 5 0-15,-6 0-1 16,-7 0-4-16,-1 7-3 16,-19-8-29-16,12 6-2 15,-13-10 0-15,8 3 0 16</inkml:trace>
  <inkml:trace contextRef="#ctx0" brushRef="#br0" timeOffset="5103.2919">6722 1671 74 0,'14'0'32'15,"-14"0"-5"-15,0 0-2 16,-1 17-15-16,2-1 0 15,-13 0-3-15,8 11-1 16,-8 4-1-16,4 6-2 16,-3 7 0-16,1 3-1 15,1 0 0-15,0 5-1 16,4-2 0-16,3-5-1 15,-1-5 1-15,2-6-1 16,0-7 1-16,1-5-1 16,-1-8 1-16,1-14 0 15,0 0 0-15,6-11 0 0,-4-11 0 16,0-3 1-16,3-6-1 15,2-4 0-15,-3-5 0 16,6-3 0-16,-3-2-1 16,3-5 2-16,0 6-2 15,1-1 1-15,-1 6-1 16,-2 2 1-16,1 7-1 15,-3 7 2-15,-2 7-2 16,-1 3 0-16,-3 13 0 16,0 0 0-16,0 0 1 15,0 0-1-15,12 12 0 16,-7 3 0-16,-2 4 0 15,4 10 0-15,-1 0 0 16,2 4 0-16,0 1 0 16,3-5 0-16,0-4 1 0,5-8-1 15,3-10 1-15,2-11 0 16,5-14 0-16,7-7 2 15,2-8-2-15,4-8 1 16,-1-3-2-16,-1-1 2 16,-2 0-1-16,-4 6 0 15,-8 9 0-15,-4 7-1 16,-6 7 0-16,-13 16 0 15,0 0 1-15,2 22-1 16,-9 15 0-16,-3 10-1 16,-4 10 1-16,1 7 0 15,0 5 0-15,4 4 0 16,2-5 0-16,2-6-3 15,10-9 0-15,0-15-7 0,13-3-26 16,-5-19-4-16,8-2 0 16,-5-20-1-16</inkml:trace>
  <inkml:trace contextRef="#ctx0" brushRef="#br0" timeOffset="5862.3353">961 1731 74 0,'0'0'38'16,"6"-13"-3"-16,-6 13 3 15,-7 26-21-15,5-1-14 16,-6 12 1-16,2 10-2 15,-3 6 0-15,0 13-1 16,0 2 2-16,2 1-4 16,1-5 3-16,2-9-3 15,4-9 0-15,0-11-5 16,14-4-19-16,-14-31-14 15,23 0 3-15,-8-19-2 16,8-7 0-16</inkml:trace>
  <inkml:trace contextRef="#ctx0" brushRef="#br0" timeOffset="6075.3475">998 1701 101 0,'-2'-13'37'15,"2"13"2"-15,14 1-2 16,5 10-32-16,6-9-2 15,11-3 0-15,8-3-2 16,7-1 0-16,4-5 0 16,4-3-4-16,2 1-8 15,-13-3-26-15,0 8-2 16,-20 0 0-16,-8 12 0 15</inkml:trace>
  <inkml:trace contextRef="#ctx0" brushRef="#br0" timeOffset="6266.3584">1033 2008 107 0,'-16'19'40'0,"23"-1"0"16,8-17-3-16,22-1-33 15,13-12-1-15,13-4-2 16,14-5-4-16,-3-13-18 15,14 6-19-15,-6-3 1 16,3 10-1-16,-12-2-2 16</inkml:trace>
  <inkml:trace contextRef="#ctx0" brushRef="#br0" timeOffset="6850.3918">2383 1688 89 0,'-13'0'37'16,"-8"1"-1"-16,2 12-1 16,-8-1-27-16,2 7-2 15,-7 5-1-15,3 8-2 16,-4 3 2-16,3 9-3 15,1 5 2-15,4 1-3 16,6 3 2-16,11-1-3 16,8-5 1-16,9-2 0 15,15-10-1-15,8-7-1 0,11-11 1 16,9-12 0-16,6-18 0 15,0-10 1-15,-2-11 0 16,-6-9 0-16,-9-9-1 16,-9-6 3-16,-14-3-4 15,-14-1 3-15,-14 10-3 16,-13 5 1-16,-11 11-2 15,-6 13 1-15,-8 12-1 16,-3 16-2-16,4 17-1 16,0 2-7-16,21 14-25 15,3-6-2-15,23 5 0 16,9-10-2-16</inkml:trace>
  <inkml:trace contextRef="#ctx0" brushRef="#br0" timeOffset="7706.4408">3080 1854 87 0,'-4'-25'38'16,"4"9"0"-16,-4-2 0 15,4 18-31-15,-5-11-1 16,5 11-4-16,-10 17 2 16,6 6-2-16,-4 10 0 15,1 5-2-15,-1 9 2 16,0 7-2-16,1 4 2 15,0-1-2-15,1-5 0 16,4-6 0-16,-2-8 0 16,4-6 0-16,-1-10 0 15,1-22-1-15,0 0 2 0,5-13-1 16,0-15 0-16,-1-9 2 15,1-8-2-15,1-9 1 16,1-10-1-16,3-8 2 16,0-1-1-16,2 2 1 15,3 6-2-15,2 3 1 16,4 6-1-16,5 7 1 15,3 11-1-15,2 10 0 16,4 12 0-16,-2 7 0 16,1 9 0-16,-2 7 0 15,-4 10 0-15,-5 3 0 16,-9 7 0-16,-9 6 0 15,-9 1-1-15,-9 7 0 16,-7-2 2-16,-4 0-2 16,-9-4 1-16,-1-3-1 0,2-5 2 15,2-3-2-15,6-8 1 16,3-6 0-16,3-2 0 15,18-8 1-15,-8 18-1 16,8-18 1-16,20 18 0 16,1-3 0-16,2 1-1 15,7 3 2-15,3-1-1 16,0 2 0-16,-2-2-1 15,1 5 0-15,-3-8-1 16,-5 4-1-16,1 0-4 16,-8-15-13-16,7 13-20 15,-14-10-3-15,9 3 1 16,-9-12-2-16</inkml:trace>
  <inkml:trace contextRef="#ctx0" brushRef="#br0" timeOffset="8148.4661">3922 1691 80 0,'0'0'39'0,"8"-12"-1"16,-8 12 1-16,0 0-29 15,5 14-1-15,-9 5-4 16,4 13-1-16,-3 7-1 16,-3 9-2-16,-2 9 0 15,-1 10-1-15,-1 3 1 16,-1-5-3-16,3-7 0 15,2-9-2-15,9-9-3 0,-6-23-29 16,23-2-2-16,-7-25-1 16,15-6-1-16</inkml:trace>
  <inkml:trace contextRef="#ctx0" brushRef="#br0" timeOffset="8364.4784">3974 1687 108 0,'0'0'40'15,"0"0"0"-15,14 2 0 16,13-7-37-16,3 0 0 16,5-8-2-16,5 2 0 15,3-7-1-15,0 5-3 0,0 0-3 16,-15-7-20-16,2 16-13 15,-19 3 0-15,0 10-1 16,-17 3 1-16</inkml:trace>
  <inkml:trace contextRef="#ctx0" brushRef="#br0" timeOffset="8570.4902">3992 1928 95 0,'-13'10'38'15,"17"3"0"-15,-4-13 0 16,37-7-33-16,-4-4-2 15,9-4 1-15,2-5-1 16,3 0 0-16,1 0-4 16,-7-1-1-16,-4 9-7 0,-19 0-27 15,-3 15-3-15,-15-3 0 16,-13 28-1-16</inkml:trace>
  <inkml:trace contextRef="#ctx0" brushRef="#br0" timeOffset="8709.4982">3956 2237 96 0,'9'24'38'15,"14"-23"2"-15,25-5-2 16,5-23-34-16,18-7-5 16,15-2-34-16,-5-11-2 15,4 3-3-15,-9-3 1 16</inkml:trace>
  <inkml:trace contextRef="#ctx0" brushRef="#br0" timeOffset="40884.3385">19541 4790 45 0,'8'-10'31'0,"-8"10"2"0,6-14-5 16,-6 14-17-16,0 0-2 15,8 10-1-15,-8-10-1 16,-5 25-2-16,-1-6 0 16,2 10-2-16,-5 6 0 15,0 7 0-15,-2 6 0 16,2 5-1-16,-2 0 0 15,3 0 0-15,1-4 0 16,1-4-2-16,4-7 2 16,2-7-2-16,2-9 1 15,3-7 0-15,-5-15 0 16,13-1 0-16,-5-15 0 15,0-6 0-15,-1-9 0 16,2-5 1-16,0-9-3 16,-1-5 1-16,-1-6-1 0,2-4 1 15,-3-1-1-15,4 0 1 16,0 0-1-16,5 3 0 15,6 9 1-15,2 8 0 16,6 7 0-16,4 12 0 16,4 7 0-16,-1 6 0 15,0 10 0-15,-4 9 0 16,-3 4 0-16,-7 4 0 15,-8 10 0-15,-7 2 0 16,-13 6 0-16,-9 2 1 16,-12 0-1-16,-9-5 1 15,-9 0-1-15,-5-8 1 16,-2-7-1-16,0-4 0 15,3-6-1-15,9-8-1 0,12 0-4 16,3-11-31-16,25 11 0 16,9-22-2-16,21 8 0 15</inkml:trace>
  <inkml:trace contextRef="#ctx0" brushRef="#br0" timeOffset="41401.368">20468 4751 64 0,'16'-21'35'15,"-8"-4"-1"-15,3 11 3 16,-13-3-32-16,2 17 0 16,0 0-1-16,0 0 1 0,-4 18-1 15,-2 8 0-15,-7 7-2 16,3 8 0-16,-4 7-1 15,3 5 1-15,-2 1 1 16,5 3-2-16,-1-4 1 16,3-2-3-16,4-3 1 15,1-10-3-15,10-4-2 16,-4-20-7-16,17 0-25 15,-10-19 1-15,12-3-2 16,-6-17 1-16</inkml:trace>
  <inkml:trace contextRef="#ctx0" brushRef="#br0" timeOffset="41591.3789">20564 4674 71 0,'1'-25'37'0,"8"14"-1"15,-2 1 0-15,12 10-29 16,-4-3-3-16,8 3-2 15,2 0-1-15,7-1-2 16,2 2-6-16,-7-2-27 16,11 3-1-16,-12-2-2 15,3 5 1-15</inkml:trace>
  <inkml:trace contextRef="#ctx0" brushRef="#br0" timeOffset="41809.3914">20568 4937 87 0,'-5'15'38'0,"5"-15"-1"16,8 12-1-16,6-13-34 15,5-1-1-15,6 1-1 16,7-4-2-16,2 6-1 15,-7-7-6-15,10 15-22 16,-13-9-4-16,-4 11-1 16,-20-11-1-16</inkml:trace>
  <inkml:trace contextRef="#ctx0" brushRef="#br0" timeOffset="41996.4021">20506 5202 91 0,'-20'11'38'0,"18"4"0"16,2-15 1-16,23 4-34 15,13-10-1-15,14-1-1 16,9-4-3-16,7-3-4 16,10 9-14-16,-6-13-20 15,6 6 0-15,-10-9-1 16,0 9-1-16</inkml:trace>
  <inkml:trace contextRef="#ctx0" brushRef="#br0" timeOffset="42439.4274">21610 4693 59 0,'6'-16'37'16,"-6"16"-1"-16,4-14 0 15,-4 14-17-15,0 0-13 16,-4 19 0-16,4-19 0 15,-12 24-2-15,2-7-1 0,1 9 1 16,-3 1-2-16,-2 8 1 16,-2 1-2-16,-3 5 1 15,-3 1-1-15,-1 2 0 16,-1-4 2-16,3-2-2 15,1-5 1-15,6-4-1 16,6-6 2-16,9-5-2 16,10-8 2-16,13-5-2 15,11-8 0-15,10-4 0 16,6-1-2-16,7-3 0 15,4 4-4-15,-5-14-21 16,13 16-13-16,-15-10-3 16,7 10 0-16,-8-10-1 15</inkml:trace>
  <inkml:trace contextRef="#ctx0" brushRef="#br0" timeOffset="43386.4816">22330 4688 75 0,'10'-17'36'15,"-6"-1"-2"-15,-4 18-4 16,8-22-22-16,-8 22-1 16,0 0-2-16,0 0 0 15,8 24-2-15,-3 3 0 16,-3 6-1-16,2 12 0 15,-1 6 0-15,0 5 0 16,-1 1 1-16,-1-1-2 16,-1-4 1-16,0-8 0 15,1-6 0-15,3-10-1 16,2-11 3-16,6-9-3 15,4-15 1-15,8-10 0 16,2-8-2-16,8-11 1 16,-1-9-2-16,7-8 2 0,-1-6-2 15,-2-2 1-15,-4 3-2 16,-3 4 0-16,-5 7 1 15,-7 4-2-15,0 14-3 16,-10-1-18-16,11 25-14 16,-19 5-1-16,25 3-1 15,-14 5 1-15</inkml:trace>
  <inkml:trace contextRef="#ctx0" brushRef="#br0" timeOffset="43851.5082">23485 4690 83 0,'7'-19'37'0,"7"7"0"0,-7-9-2 16,3 16-27-16,-10 5-1 15,14 2-1-15,-14 11-1 16,1 13 0-16,-4 4-2 16,0 14-1-16,-7 2 0 15,1 8 0-15,-5 3 0 16,4-1-1-16,-3 0 0 15,4-6-2-15,5-3-1 16,1-17-11-16,14 7-23 16,-4-23-4-16,14 0 0 15,0-18-2-15</inkml:trace>
  <inkml:trace contextRef="#ctx0" brushRef="#br0" timeOffset="44631.5528">24770 4622 95 0,'0'0'37'0,"-23"-12"-1"0,23 12 0 15,-19-7-32-15,10 4 0 16,-8 1 0-16,0 3-1 15,-4 1 1-15,-3 13-1 16,-7-1-1-16,-2 9 1 16,-1 3-2-16,-2 7 1 15,2 0-2-15,8 3 1 16,7-1-1-16,12-5 1 15,16-4-1-15,17-4 0 16,15-7 0-16,15-2 0 16,4-3 1-16,8 0-1 15,-4-4 0-15,-5 5 0 16,-8-2 0-16,-13 5 0 15,-20 3 1-15,-17 6 0 0,-19 3 0 16,-12 7 0-16,-18 1 1 16,-8 6-1-16,-7-2 1 15,-6 2-1-15,2-4-1 16,6-4 1-16,10-7-2 15,9-8-1-15,18-2-5 16,1-28-22-16,23 13-13 16,16-35 2-16,11 6-4 15,4-13 2-15</inkml:trace>
  <inkml:trace contextRef="#ctx0" brushRef="#br0" timeOffset="46362.6518">436 16882 47 0,'-7'34'39'0,"-5"-3"-1"15,6 7-1-15,0-15-20 16,15 0-10-16,6-23-1 15,27-16-3-15,18-29 0 16,27-23-2-16,20-12-2 16,5-11-6-16,11 5-32 15,-19-6-1-15,-4 21-3 16,-29 9 0-16</inkml:trace>
  <inkml:trace contextRef="#ctx0" brushRef="#br0" timeOffset="47775.7326">372 12009 82 0,'-6'15'39'0,"-2"13"-2"15,-12-4 1-15,11 15-33 16,-6-8-1-16,10-2 0 15,13-15-1-15,20-17 0 16,26-22-1-16,24-24-2 16,30-16 0-16,16-20-6 15,19 0-31-15,-13-15-3 16,4 10-1-16,-15 1-2 15</inkml:trace>
  <inkml:trace contextRef="#ctx0" brushRef="#br0" timeOffset="81716.6739">17561 1628 48 0,'0'0'33'15,"16"-14"2"-15,-16 14 0 16,14-4-23-16,-14 4 7 15,0 0-14-15,0 0 0 16,1 26-1-16,-6 1 1 16,-4 7-2-16,-1 8 0 0,0 5-3 15,-3 5 1-15,2 2-1 16,1 3 0-16,3-6-5 15,7-1-3-15,-7-10-26 16,16 0-3-16,-2-10 0 16,7-2-1-16</inkml:trace>
  <inkml:trace contextRef="#ctx0" brushRef="#br0" timeOffset="81943.6869">17588 1920 78 0,'0'-14'38'15,"-6"-2"-1"-15,6 16-1 0,0 0-29 16,10-9-3-16,-10 9 0 16,24-1-3-16,-4-2 0 15,5-1-2-15,5-1-2 16,2-6-2-16,9 6-20 15,-9-9-12-15,8 5 0 16,-15-6-1-16,6 3 1 16</inkml:trace>
  <inkml:trace contextRef="#ctx0" brushRef="#br0" timeOffset="82159.6993">17928 1569 91 0,'-7'11'38'0,"-5"5"0"0,4 19 1 15,-11 4-34-15,12 9-3 16,-7 6 2-16,5 6-2 16,-4 4-1-16,4 3-3 15,2-7-1-15,-1-13-8 16,11 0-28-16,1-16 0 15,12-2-1-15,-1-14-2 16</inkml:trace>
  <inkml:trace contextRef="#ctx0" brushRef="#br0" timeOffset="83188.7581">17528 2696 48 0,'0'0'32'16,"0"0"1"-16,0 0-1 16,-6-11-26-16,6 11 1 15,0 0 1-15,-4 23 2 16,-5-8-3-16,4 12 1 15,-5 1-2-15,4 11-2 16,-5-1 1-16,5 5-1 16,1-3-2-16,6-1-2 15,6-4 1-15,7-11-1 16,7-10 1-16,7-8-1 15,9-10 1-15,0-8-1 16,6-10 1-16,0-8 0 16,-2-7 0-16,-4-5 1 15,-4 0-3-15,-7-2 0 16,-6 0 1-16,-6 8-1 0,-7 3 1 15,-7 10-1-15,-1 12 1 16,1 11 1-16,-19 20 1 16,9 11 1-16,-3 10-1 15,2 7 1-15,1 6-4 16,3-2-1-16,13 14-21 15,-6-24-16-15,16 6 0 16,-4-22-3-16,11 5 2 16</inkml:trace>
  <inkml:trace contextRef="#ctx0" brushRef="#br0" timeOffset="84323.8231">17545 3925 53 0,'-5'-23'29'16,"3"-2"1"-16,0 5-1 16,-3-7-23-16,7 8 0 15,-2-2 0-15,5 11 1 16,-6-6 0-16,1 16-1 15,0 0 0-15,0 0-1 16,-4 16-1-16,-1 5-1 0,-6 9 0 16,2 10-1-16,-5 7-1 15,0 6 0-15,0 0 0 16,3 2 0-16,-1-8-1 15,5-4 1-15,0-11-1 16,6-10 0-16,2-12 1 16,-1-10 0-16,12-15 0 15,-3-7-1-15,1-12 2 16,3-8-1-16,-2-5 0 15,-1-8-1-15,-1-4 1 16,0 2-1-16,1 3 0 16,-4 6 0-16,-1 10 0 15,0 5 0-15,-2 11 1 16,1 10-1-16,-4 12 0 0,0 0 1 15,10 17-1-15,-4 0 1 16,1 6-1-16,3 2 0 16,4-2 1-16,3-1-1 15,5-9 0-15,2-6 1 16,6-7 0-16,1-9 0 15,1-7 1-15,-1-4-1 16,-3-4 1-16,-3-1-1 16,-4 3 1-16,-5 3-1 15,-6 4-1-15,-10 15 1 16,0 0-1-16,-2 21 0 15,-7 10 0-15,-4 12 0 16,-3 11-2-16,-1 8 0 16,4 10-3-16,-4-11-10 0,14 13-23 15,0-18-2-15,11 4 0 16,0-17-1-16</inkml:trace>
  <inkml:trace contextRef="#ctx0" brushRef="#br0" timeOffset="84780.8492">17550 4807 74 0,'4'-11'36'16,"-4"1"-2"-16,0 10 2 16,0 0-31-16,6 25 0 15,-8-1-1-15,-1 14-1 16,-4 4 1-16,-1 10-2 0,-1 2 1 15,1 0-2-15,1 0-1 16,-1-10-3-16,9 1-2 16,-7-22-29-16,18-1-2 15,-12-22 0-15,24 2-3 16</inkml:trace>
  <inkml:trace contextRef="#ctx0" brushRef="#br0" timeOffset="84981.8607">17629 4701 88 0,'6'-16'37'0,"-1"0"-1"0,11 11 1 16,-4-3-34-16,13 0-3 15,8 3-2-15,0-8-4 16,15 9-27-16,-11-4-2 15,2 6-1-15,-10 1-1 16</inkml:trace>
  <inkml:trace contextRef="#ctx0" brushRef="#br0" timeOffset="85181.8721">17587 4962 87 0,'-12'2'37'0,"12"-2"0"16,26-15 0-16,11-10-34 0,7 1-1 15,8-2-1-15,4 2-1 16,-3 0-3-16,-1 15-6 16,-20-1-26-16,-2 20-2 15,-25 4-1-15,-9 16 2 16</inkml:trace>
  <inkml:trace contextRef="#ctx0" brushRef="#br0" timeOffset="85322.8802">17548 5234 91 0,'0'0'37'0,"13"-7"1"15,22-9 1-15,1-10-35 16,18-4 1-16,6 2-9 16,-7-4-29-16,7 12-6 0,-16 2 2 15,-6 14-4-15</inkml:trace>
  <inkml:trace contextRef="#ctx0" brushRef="#br0" timeOffset="86216.9313">17524 5833 72 0,'0'-12'33'15,"0"12"2"-15,8-20-1 16,-8 20-26-16,0 0-2 0,20-1 0 15,-20 1 0-15,4 27-4 16,-6-3 3-16,-1 13-3 16,-5 3 2-16,1 10-3 15,-4 2 2-15,0 0-3 16,0-3 1-16,3-4 0 15,1-7-1-15,1-10 0 16,3-8 1-16,3-20-1 16,0 0 1-16,0 0-1 15,11-34 1-15,-4 2 0 16,-2-11 0-16,3-5 0 15,0-9-1-15,4-5 2 16,1-4-3-16,3 3 0 0,2 3 0 16,2 5 1-16,3 6-1 15,5 10 0-15,-3 8 2 16,3 11-4-16,0 13 4 15,-5 8-1-15,-2 10 0 16,-4 8-1-16,-4 10 0 16,-7 5 2-16,-7 4 0 15,-8 4-1-15,-9 2 1 16,0 1 0-16,-8-3 0 15,1-5 0-15,-2-7 0 16,2-3-1-16,5-8 0 16,4-5 0-16,16-14 1 15,-12 10 0-15,12-10 0 16,19-5 0-16,-1 1 1 0,8 0-1 15,0 4 1-15,6 4 0 16,-3 4-1-16,-2 6 0 16,0 4-1-16,-5 3-3 15,3 15-15-15,-11-12-19 16,8 9-3-16,-7-7 0 15,9 5-2-15</inkml:trace>
  <inkml:trace contextRef="#ctx0" brushRef="#br0" timeOffset="86884.9695">17459 6631 89 0,'0'0'34'16,"0"-11"1"-16,0 11 1 15,0 0-30-15,-1 12-1 16,-4 3 0-16,2 14 1 16,-8 4-1-16,3 13 1 15,-8 5-3-15,5 7 0 16,0-1-1-16,4-3-1 15,10-4 0-15,7-10 0 16,13-11-1-16,11-15 1 16,10-15-1-16,10-16 0 0,8-12 1 15,-3-13 0-15,1-9 0 16,-3-5 0-16,-8-2 0 15,-9 2 0-15,-9 3-1 16,-11 7-1-16,-10 8 1 16,-5 11-2-16,-10 11 2 15,5 16 0-15,-19 9 1 16,3 18-1-16,1 11 1 16,2 10 1-16,1 12-2 15,2 1-2-15,8 15-12 16,-2-11-23-16,12 5-4 15,-4-10 1-15,14 0-3 16</inkml:trace>
  <inkml:trace contextRef="#ctx0" brushRef="#br0" timeOffset="87479.0035">17881 7647 98 0,'0'0'37'0,"-19"-18"0"15,8 17 0-15,-10-1-33 16,0 9 0-16,-3 4-1 15,-1 9 0-15,0 4 0 16,3 3-1-16,1 1-2 16,8 0 1-16,9 0 0 15,6-6-1-15,12-6 0 16,8-6 0-16,10-3 0 15,9-3 0-15,2-2 0 0,2 1 1 16,-3 2-1-16,-7 5 1 16,-11 6 0-16,-16 12 1 15,-15 7-1-15,-16 5 0 16,-12 0 1-16,-8 3-1 15,-3-5 0-15,-1-4-1 16,6-8-2-16,6-18-6 16,20-2-29-16,0-19-3 15,21-6 0-15,-1-16-2 16</inkml:trace>
  <inkml:trace contextRef="#ctx0" brushRef="#br0" timeOffset="156028.9244">8153 6798 60 0,'0'0'34'16,"-24"-9"0"-16,6 15-11 15,-15-4 6-15,2 13-19 16,-14-2-3-16,6 15 0 15,-12 3-3-15,9 8 1 16,-2 4-2-16,8 3 0 16,7 2-1-16,15-1 0 15,13-3-1-15,15-6-1 0,15-7-1 16,14-13-2-16,22-2-10 15,2-20-24-15,18-7 0 16,-3-13-2-16,8-2 0 16</inkml:trace>
  <inkml:trace contextRef="#ctx0" brushRef="#br0" timeOffset="156928.9758">8897 6926 83 0,'-5'-11'35'16,"5"11"-2"-16,-13-4-1 16,13 4-27-16,-12 0 1 15,12 0-1-15,-15 22-2 16,8 3 1-16,-3 5-2 15,1 8 0-15,-3 8 0 16,2 12-2-16,0-2 1 16,1 1 0-16,2-6 0 15,1-5-1-15,3-9 1 16,2-6-1-16,1-12 1 15,0-19 1-15,0 0-1 16,12-13 0-16,-6-16 0 16,3-7 0-16,0-10 0 15,-1-5 0-15,0-11-1 0,0-3 1 16,1-2-1-16,-1 3 1 15,0 2-1-15,3 4 0 16,3 7 1-16,1 5-1 16,1 11 0-16,7 9 0 15,1 10 1-15,3 8-1 16,0 8 0-16,4 5 0 15,-3 7 0-15,-4 4 0 16,-2 5 0-16,-7 5 0 16,-6 3 0-16,-9 5 0 15,-10-1 0-15,-6 3 0 16,-7-4-1-16,-5-1 2 15,-1-4-2-15,-4-5 2 16,7-3-1-16,3-6 0 0,6-5 0 16,6-1 0-16,11-7 1 15,0 13 0-15,11-4 0 16,7 5 0-16,4 1 0 15,7 3 0-15,3 1 0 16,9 3 0-16,-1-1-2 16,2-3-2-16,6 11-10 15,-9-17-23-15,7 7-3 16,-11-11-1-16,6 3-1 15</inkml:trace>
  <inkml:trace contextRef="#ctx0" brushRef="#br0" timeOffset="157606.0146">9844 6834 65 0,'13'-11'34'0,"-13"11"1"16,0 0-1-16,0 0-9 15,-12 20-18-15,-4 3-2 16,4 13-1-16,-4 4-2 16,1 8 1-16,-2 3-2 15,1 2 1-15,4-4 0 16,2 1-3-16,1-7 2 15,2-8-1-15,4-9 1 16,0-5-1-16,3-21 1 16,0 0 0-16,0 0 0 15,15-31 2-15,-8-4-1 16,4-8 0-16,0-12 0 0,0-5 0 15,2-4-1-15,2-4 0 16,-3 3 0-16,5 5 0 16,-1 8 0-16,-2 12-1 15,2 12 1-15,3 12-1 16,0 17 1-16,0 16 0 15,3 15-1-15,-3 12 1 16,1 15-1-16,2 7 0 16,-1 8 0-16,-2 3-2 15,-4 0 1-15,-2-4-1 16,0-6 0-16,-4-14-2 15,2-9-2-15,-8-18-2 16,8-6-18-16,-11-20-11 16,0-19 0-16,-7-13-1 15,2-2 2-15</inkml:trace>
  <inkml:trace contextRef="#ctx0" brushRef="#br0" timeOffset="157742.0223">9946 7025 111 0,'-14'-2'37'0,"1"-1"1"15,19 16 0-15,5-8-34 16,20-1-1-16,7-3-6 15,9-16-28-15,23 4-6 16,-2-12 0-16,12 2-3 16</inkml:trace>
  <inkml:trace contextRef="#ctx0" brushRef="#br0" timeOffset="158320.0554">10871 6852 91 0,'0'0'37'15,"0"0"1"-15,0 0 1 16,-11 3-21-16,1 17-15 15,2 7 1-15,-2 9-2 16,-2 8 0-16,-2 7-1 16,-4 0 1-16,3 2-3 15,0-4 2-15,1-8-2 0,1-8 2 16,5-13 0-16,8-20 0 15,0 0 0-15,2-19 0 16,6-13 2-16,3-13-2 16,-1-9 1-16,4-7-1 15,1-4 0-15,-1 5-1 16,-2 8 0-16,-1 9 1 15,2 9-1-15,-1 17 0 16,0 18 0-16,2 15 0 16,-2 18 0-16,2 11-1 15,1 10 2-15,2 8-2 16,2 8-1-16,-2-3 1 15,4-4 0-15,0-7 0 16,1-11 0-16,0-15 1 0,-1-14-1 16,-2-18 1-16,2-16 4 15,-6-18-3-15,0-12 2 16,-1-15-2-16,-6-7 1 15,-2-6-3-15,-5-4-1 16,6 17-12-16,-12-6-22 16,7 18-5-16,-7 6 1 15,6 21-2-15</inkml:trace>
  <inkml:trace contextRef="#ctx0" brushRef="#br0" timeOffset="158740.0794">11899 6829 73 0,'7'-24'37'15,"1"11"1"-15,-8-3 0 0,0 16-11 16,0 0-20-16,-11 8 0 15,3 9-3-15,-2 17-1 16,-3 6 0-16,0 12-1 16,0 8-2-16,-1 4-4 15,3 6-2-15,0-16-20 16,12 5-13-16,1-20-1 15,13-6-1-15,3-18 0 16</inkml:trace>
  <inkml:trace contextRef="#ctx0" brushRef="#br0" timeOffset="159372.1156">12710 6795 96 0,'0'0'34'15,"-13"3"1"-15,12 15-2 16,-14 3-28-16,2 10 0 15,0 4-2-15,4 7 1 16,-4 3 0-16,9 3-1 16,0-6 0-16,5 6 0 15,6-11-1-15,6-6-1 16,3-13 1-16,7-11-1 15,4-12 0-15,4-7 1 16,1-15-1-16,1-9 0 16,0-5 0-16,-4-6 0 15,-5 1 1-15,-3 4-2 0,-5 5 1 16,-4 7 0-16,-4 11-1 15,-6 8 0-15,-2 11 1 16,-1 23-1-16,0 7-1 16,-4 8 1-16,5 8-3 15,0 4 0-15,9 8-5 16,-4-17-17-16,17 8-15 15,-4-17 0-15,16-3-1 16,-4-22-1-16</inkml:trace>
  <inkml:trace contextRef="#ctx0" brushRef="#br0" timeOffset="160024.1529">13687 6868 74 0,'13'-2'37'16,"-13"2"0"-16,11 0 0 15,-11 0-14-15,0 0-17 16,-19 19-1-16,7 3-1 16,-3 4-1-16,0 6 0 15,-2 0-1-15,1 3 0 0,2-4-1 16,3 0 1-16,4-5-1 15,4-7 0-15,3-6-1 16,0-13 0-16,0 0 1 16,19-2-1-16,-8-15 0 15,2-3 0-15,0-10 1 16,0-7-1-16,1-6 0 15,-2-3 0-15,-2-2 1 16,0-1-1-16,-1 6 1 16,-3 5-1-16,-2 10 1 15,0 8-1-15,-4 20 1 16,0 0-1-16,0 23 1 15,0 5-1-15,0 4 1 16,4 1-1-16,6 1 1 0,5-2-1 16,7-11 1-16,7-11 0 15,7-11 0-15,4-9 0 16,2-10 0-16,3-12 2 15,-1-3-3-15,-3-4 0 16,-7 1 0-16,-3 2 0 16,-8 9 0-16,-7 6 0 15,-16 21 0-15,12-1 0 16,-17 23 0-16,-7 12 0 15,-3 16 0-15,-7 3-9 16,9 19-18-16,-14-4-13 16,6 10-4-16,-8-7 0 15,3 6-1-15</inkml:trace>
  <inkml:trace contextRef="#ctx0" brushRef="#br0" timeOffset="160896.2028">519 17726 43 0,'-13'16'35'16,"13"-16"1"-16,-2 15 0 15,2-15-18-15,0 0-9 16,0 0-1-16,0 0-2 16,0 0-1-16,0 49 1 15,0-49-1-15,0 0-1 16,0 0 0-16,0 0-1 15,22 44-2-15,8-50 0 16,1-18-1-16,14-11-3 0,4-16-4 16,-1-16-27-16,21-9-9 15,-1-6-1-15,-2 9 1 16</inkml:trace>
  <inkml:trace contextRef="#ctx0" brushRef="#br0" timeOffset="169744.7089">16671 1734 83 0,'0'0'36'0,"0"0"-2"16,0 0-5-16,0 0-23 16,-4 12-3-16,-1 2 2 0,4 9-2 15,-2 7 1 1,-1 7-2-16,1 6 0 0,-1 8-1 15,1 1 0-15,-1 0 0 16,4-7-1-16,-1-6 0 16,1-7 0-16,2-8 0 15,-1-7 1-15,-1-17-1 16,0 0 2-16,0 0-1 15,9-23 0-15,-7-1 1 16,0-6-1-16,2-7 0 16,-2-6 0-16,4-5 0 15,-2-4-1-15,8-4 2 16,1 4-1-16,4 4 0 15,5 4-1-15,4 2 1 0,5 8-1 16,3 9 0-16,3 10 0 16,-3 7 0-16,0 8 0 15,-2 7 0-15,-3 5 0 16,-7 7 0-16,-8 3-1 15,-7 3 1-15,-11 1 0 16,-9 7-1-16,-9-4 2 16,-8-4-2-16,-5-3 1 15,-3-7-3-15,-1-2 1 16,0-15-9-16,21 0-25 15,-3-15-2-15,17 0-1 16,8-7-1-16</inkml:trace>
  <inkml:trace contextRef="#ctx0" brushRef="#br0" timeOffset="170676.7622">18576 1767 75 0,'7'-14'35'0,"-7"14"-9"16,0 0 3-16,3 12-21 15,-6 0-2-15,3 10 0 16,-9 6-1-16,2 7-1 15,-5 5-1-15,3 8-1 16,-5-1 1-16,2 1-2 16,0-6 0-16,1-5-1 0,3-8 1 15,3-5-1-15,0-8 2 16,5-16-2-16,0 0 1 15,0 0 0-15,5-22 0 16,5-5 2-16,-1-7-2 16,5-7 2-16,1-9-2 15,1-9 2-15,3-9-2 16,3 3 1-16,-3 2-1 15,4 5 1-15,-2 7-2 16,-1 7 2-16,0 11-2 16,1 15 0-16,-2 17 1 15,2 8-1-15,-2 16 0 16,-2 12-1-16,-1 11 1 15,-1 8-1-15,-3 6 2 16,-3 6-2-16,-4-1 1 0,-3 1-3 16,-2-7 1-16,-2-9-2 15,1-8-4-15,-10-21-20 16,12 2-10-16,-1-23-2 15,-10-3-1-15,1-19 3 16</inkml:trace>
  <inkml:trace contextRef="#ctx0" brushRef="#br0" timeOffset="170827.7708">18666 1887 85 0,'-11'-7'38'16,"0"-1"0"-16,11 8 0 16,0 0-25-16,29 3-12 15,1-3-5-15,9-12-19 16,16 8-15-16,2-7 1 0,7 5-4 15,-4-2 3-15</inkml:trace>
  <inkml:trace contextRef="#ctx0" brushRef="#br0" timeOffset="171227.7937">19639 1622 98 0,'0'0'39'0,"0"0"1"0,0 0-4 15,4 13-33-15,-5 2-1 16,-2 4 1-16,-4 8-2 15,-3 7 2-15,-1 8-1 16,-6 5 0-16,1 0 0 16,-3-1 1-16,1 1-2 15,2-10 1-15,8-1 0 16,8-18-1-16,12-5 0 15,14-12 0-15,11-7 0 16,11-7-1-16,6-8-1 16,4 2 0-16,-2-4-3 15,8 14-9-15,-16-12-11 16,4 18-17-16,-16-2 0 15,3 12-2-15,-5-5 1 16</inkml:trace>
  <inkml:trace contextRef="#ctx0" brushRef="#br0" timeOffset="171929.8338">20634 1719 89 0,'0'0'38'15,"0"0"-2"-15,0 18 1 16,-10-3-30-16,4 10-3 0,-9 7 1 16,1 6-2-16,-7 6 0 15,2 6-1-15,-6 3 0 16,3-4-1-16,0-5-1 15,5-7 0-15,6-9 0 16,6-6 0-16,5-22 0 16,11 2 0-16,8-24 1 15,5-9 0-15,4-12 1 16,6-7 0-16,-3-10-2 15,-1-8 3-15,-2 0-3 16,-3 2 2-16,-5 8-2 16,-4 9 1-16,-5 10-1 15,-2 11 0-15,-2 15 1 16,-7 13-1-16,14 17-1 0,-6 14 1 15,0 10 1-15,1 9-1 16,2 6 1-16,2 8-2 16,1 1 1-16,-4 1-3 15,5-6 0-15,-6-8-5 16,10 3-9-16,-16-24-22 15,7 4-1-15,-11-23 0 16,2-1-1-16</inkml:trace>
  <inkml:trace contextRef="#ctx0" brushRef="#br0" timeOffset="172082.8426">20696 1993 80 0,'-15'-17'39'16,"-4"0"-1"-16,19 17 2 0,-1-10-22 15,18 5-17-15,15 4-8 16,5-12-27-16,23 5-4 15,3-8 1-15,14 2-3 16</inkml:trace>
  <inkml:trace contextRef="#ctx0" brushRef="#br0" timeOffset="172615.8731">21511 1738 112 0,'-21'17'40'16,"8"15"0"-16,-11 0-9 0,2 8-29 16,1 8 1-16,2 3-2 15,-2-1 2-15,2-1-3 16,1-8 1-16,5-6-2 15,4-9 1-15,7-9-1 16,2-17 2-16,9-14-1 16,5-10 0-16,5-13 1 15,5-6 0-15,-1-10 0 16,2-8-1-16,3-6 2 15,-2 5-3-15,-4 9 3 16,-4 9-2-16,-5 4 0 16,-4 13 0-16,-9 27 0 15,12-1 0-15,-12 28 0 16,-1 8 1-16,1 10-1 0,1 4 1 15,3 11-1-15,6-5 0 16,3-3 0-16,6-10 1 16,2-9-1-16,4-16 1 15,4-13 0-15,3-13 0 16,0-15 0-16,0-8-1 15,0-17 1-15,-3-9-1 16,-2-8 0-16,-2 5-3 16,-5-7-4-16,4 13-8 15,-22-6-13-15,12 21-13 16,-10 10 0-16,6 20-1 15,-10 10 0-15</inkml:trace>
  <inkml:trace contextRef="#ctx0" brushRef="#br0" timeOffset="173260.91">22928 1624 69 0,'-29'-13'38'15,"-1"9"0"-15,-14-1 1 16,5 15-16-16,-18-3-15 15,6 11-2-15,-4 6-1 16,3 12-1-16,1 6 1 16,7 6-2-16,7 4 0 0,8 7 0 15,8-5-1-15,12-2-1 16,11-8 1-16,11-8-2 15,10-10 1-15,9-7-1 16,6-14 0-16,6-6 1 16,1-11 0-16,1-8 0 15,-2-5 1-15,-3-4-2 16,-5 1 0-16,-6 2 0 15,-6 5 0-15,-4 0 0 16,-6 11 0-16,-4 6 0 16,-10 4 0-16,10 23-3 15,-7 2-1-15,-3 1-2 16,8 11-4-16,-6-15-15 15,20 11-15-15,-4-13 0 16,18-4 0-16,-1-12-2 0</inkml:trace>
  <inkml:trace contextRef="#ctx0" brushRef="#br0" timeOffset="173498.9236">23569 1614 101 0,'0'0'40'0,"-22"21"0"15,8 8 0-15,-15 10-32 16,6 4-5-16,1 5 1 16,1 12-2-16,-1 0 0 15,5-1-3-15,5-2 1 16,1-10-5-16,14 0-4 0,-10-18-26 15,17-1-4-15,-10-28-1 16,23 11-1-16</inkml:trace>
  <inkml:trace contextRef="#ctx0" brushRef="#br0" timeOffset="173698.935">23529 1648 112 0,'-10'-9'39'0,"10"9"1"15,-5 10-3-15,21-7-36 16,2-5-1-16,11-5-1 0,9 3-3 16,0-8-5-16,17 6-27 15,-13-5-4-15,7 7 2 16,-15-3-3-16</inkml:trace>
  <inkml:trace contextRef="#ctx0" brushRef="#br0" timeOffset="173891.9461">23519 1859 102 0,'-22'21'40'0,"2"-11"0"16,19 2-3-16,1-12-29 15,24-4-7-15,12-4-1 16,7-2-1-16,6 0-4 0,-5-6-6 15,10 9-26-15,-16-3-2 16,-4 10 1-16,-18 0-1 16</inkml:trace>
  <inkml:trace contextRef="#ctx0" brushRef="#br0" timeOffset="174056.9555">23471 2102 107 0,'-33'20'40'0,"23"1"-1"15,10-21 0-15,20 1-36 16,20-16-1-16,19-4 0 15,11-4-3-15,3-7-5 16,21 6-31-16,-17-9-1 16,6 6-3-16,-12 1 1 15</inkml:trace>
  <inkml:trace contextRef="#ctx0" brushRef="#br0" timeOffset="174533.9828">24647 1565 108 0,'-46'17'40'15,"-12"4"2"-15,14 7-3 16,-4-8-35-16,10 5 0 15,8-5-2-15,13 4 0 16,14-4-1-16,19-6 0 16,17-4 0-16,11 0-1 15,6-1 1-15,7 0-1 16,-3-1 2-16,-2 5-2 15,-8-1 2-15,-13 6-2 16,-16 2 2-16,-16 5-2 16,-16 2 2-16,-13 6 0 15,-11-5-2-15,-4 4 0 16,-1-4 0-16,-1-3-5 0,10-3-1 15,-1-18-11-15,28 8-19 16,-7-25-8-16,17 13 1 16,6-25-1-16</inkml:trace>
  <inkml:trace contextRef="#ctx0" brushRef="#br0" timeOffset="184269.5396">8894 7754 76 0,'9'-11'37'0,"-9"11"-1"0,0 17 2 15,0 11-22-15,-9 2-12 16,2 14-1-16,-5 7 0 15,7 8-1-15,-7 4-1 16,5 3-1-16,6-3-2 16,-3-17-11-16,17 4-25 15,-2-21 1-15,9-7-1 16,1-14-2-16</inkml:trace>
  <inkml:trace contextRef="#ctx0" brushRef="#br0">8725 8757 69 0,'0'0'36'15,"-9"27"0"-15,9 1 0 16,-9 3-29-16,7 14-2 16,-3 6 0-16,7 8-1 15,-5 4 0-15,4 7-1 16,1-9-2-16,2 0 0 15,0-10 0-15,2-10-1 16,0-9 1-16,1-10-1 16,-2-11 1-16,-5-11 0 15,7-12 0-15,-5-11-1 16,-1-8 1-16,-1-8 0 0,0-10-1 15,0-8 0-15,-2-4 1 16,3-11-1-16,3 1-1 16,-2-2 1-16,2 3-1 15,4 3 1-15,2 6-1 16,4 6 1-16,5 8-1 15,0 10 1-15,6 8 0 16,2 9 0-16,1 8 1 16,1 7-1-16,0 9 0 15,-3 6 0-15,-6 8 0 16,-1 7 1-16,-10 5-1 15,-6 5 0-15,-10 3 0 0,-7 2 0 16,-5 1 2 0,-4-2-2-16,-4-5 1 0,-2-3-1 15,2-5 1-15,3-4-1 16,2-5 1-16,10-6-1 15,12-11 0-15,-5 16 0 16,15-13 0-16,10-1-1 16,13-2 1-16,7-2 0 15,8 1 1-15,3-2-2 16,0 2 2-16,0 1-1 15,-9 5 1-15,-9 7 0 16,-16 7 0-16,-16 9 0 16,-18 3 0-16,-14 10 1 15,-16 2 0-15,-5 4-1 16,-6-6 0-16,-1-5 0 0,7-7-1 15,5-10-1-15,13-7-2 16,10-20-5-16,24 8-23 16,2-22-8-16,18 6 0 15,2-6-2-15</inkml:trace>
  <inkml:trace contextRef="#ctx1" brushRef="#br0">13974 12544 0,'-35'-23'0,"35"-106"0,0 129 0</inkml:trace>
  <inkml:trace contextRef="#ctx0" brushRef="#br0" timeOffset="186072.6428">9137 9585 100 0,'-24'5'35'0,"-7"5"0"15,-1 19-5-15,-15-4-23 16,5 13-1-16,-7-3-2 15,9 6 0-15,4-3-2 16,9-3 0-16,13-5 0 16,11-6-2-16,16-7 1 15,10-7 0-15,12-7-1 16,9-3 1-16,7-2-1 15,4 0 1-15,-3 3 0 16,-3 7 0-16,-12 7 1 16,-11 9-1-16,-16 9 1 15,-17 9-1-15,-15 6 1 16,-12 2-1-16,-10 1-1 0,-5-6 1 15,1-8-3-15,4-11 1 16,10-11-3-16,9-25-11 16,25 10-13-16,0-42-13 15,21 8 1-15,4-15-4 16,15-3 3-16</inkml:trace>
  <inkml:trace contextRef="#ctx0" brushRef="#br0" timeOffset="206540.8135">3857 8808 47 0,'11'-15'34'0,"-11"15"-1"16,0 0 2-16,-6-14-14 15,6 14-13-15,0 0-1 16,0 0-2-16,-11 8 1 15,7 8-2-15,-4 4 0 16,1 10-2-16,-4 4 1 0,-1 10-2 16,0 6 2-16,-2 3-2 15,2 2-1-15,2-1 1 16,1-6-1-16,3-9 1 15,2-5-1-15,4-7 0 16,0-11 0-16,3-3 0 16,-3-13 0-16,0 0 1 15,15-16 0-15,-9-2-1 16,-2-6 1-16,3-8-1 15,0-3 1-15,0-10 0 16,1 0 0-16,0-5-1 16,2-1-1-16,2-1 1 0,0 7-1 15,2 3 1-15,1 8-1 16,-2 4 0-16,-1 9 0 15,2 10 1-15,0 4 0 16,-1 8 0-16,2 6 0 16,-1 4 1-16,1 2 1 15,2 8-1-15,0-4 0 16,5 3 0-16,-4-7 1 15,8-1-1-15,0-10-1 16,3-6 0-16,4-11-1 16,-2-6 1-16,4-3 0 15,-3-6-1-15,1 4 1 16,-8 0-1-16,-2 7 2 15,-5 12-1-15,-18 7 0 16,10 25 2-16,-15 12-1 16,-6 11 0-16,-4 12 0 0,-2 6 0 15,2 2 0-15,2-1-2 16,7-6-2-16,0-21-13 15,20-4-20-15,1-20-4 16,12-7 1-16,-1-16-3 16</inkml:trace>
  <inkml:trace contextRef="#ctx0" brushRef="#br0" timeOffset="207201.8513">4969 8774 63 0,'0'0'34'16,"0"0"1"-16,-13 1 0 16,11 14-24-16,-8-4-2 0,7 13-3 15,-6 4-1-15,0 10-1 16,-5 6 0-16,4 7-2 15,-9 4 0-15,5 3-1 16,-4-2 1-16,0-4-1 16,3-7 0-16,5-10 0 15,-1-9 0-15,7-8 1 16,4-18-1-16,0 0 0 15,5-31 0-15,5-2 0 16,-1-13 0-16,5-6 1 16,1-12-1-16,2-1 0 15,3-5-2-15,0 6 2 16,-2 5-2-16,3 7 1 15,-4 12-1-15,2 9 1 16,1 16-1-16,-3 11 1 0,2 13 0 16,-1 12 1-16,2 14 0 15,0 7-1-15,-2 10 2 16,-1 6-2-16,1 5 1 15,-5 1-2-15,0-2 0 16,-7-3-3-16,2-4-3 16,-10-19-19-16,9 2-11 15,-10-22-1-15,5-5-1 16,-8-22 2-16</inkml:trace>
  <inkml:trace contextRef="#ctx0" brushRef="#br0" timeOffset="207383.8617">5012 8998 96 0,'-10'0'37'15,"-3"-1"2"-15,15 11-2 16,-2-10-28-16,16 14-7 16,9-15-1-16,11-6-4 15,14 0-2-15,5-16-21 16,19 3-12-16,2-8 1 15,6 5-2-15,-8-7 1 16</inkml:trace>
  <inkml:trace contextRef="#ctx0" brushRef="#br0" timeOffset="207913.892">5850 8771 98 0,'-12'-2'37'15,"12"2"3"-15,-20 13-4 16,11 8-32-16,1 2 0 16,3 9-2-16,-3 7 0 15,2 4 0-15,-2 5 0 16,3-2-1-16,-1-1-1 15,1-8 0-15,-1-9 1 16,2-4-1-16,4-14 1 16,0-10-1-16,8-16 1 15,0-11-1-15,1-12 1 16,0-6 0-16,1-10-1 15,1-1 1-15,-3 1-2 0,4 4 2 16,-4 9-2-16,-1 9 1 16,-1 15-1-16,-6 18 1 15,20 1 1-15,-9 22-1 16,5 9 2-16,1 9-3 15,7 6 2-15,1 6-1 16,8-2 2-16,0-3-3 16,0-7 1-16,4-10 0 15,-7-13 0-15,1-11 0 16,-6-14 0-16,-5-11 1 15,-6-16-1-15,-1-10 0 16,-6-6-3-16,-6-11 1 16,4 1-6-16,-10-16-11 0,12 18-21 15,-8-6 1-15,6 17-2 16,-5 3-1-16</inkml:trace>
  <inkml:trace contextRef="#ctx0" brushRef="#br0" timeOffset="208481.9245">6854 8722 25 0,'-5'-10'34'0,"-2"-3"1"15,7 13 0-15,-4-24-14 16,4 24 5-16,0 0-17 16,0 0-2-16,0 0-1 15,0 0-1-15,2 27 0 16,-1 4-2-16,-1 7 0 15,0 9-2-15,0 7 1 16,-1 9-1-16,0 0 0 16,1-1-3-16,3-1-1 15,2-16-3-15,12 5-13 16,-4-28-18-16,11-6 0 15,-5-21-1-15,8-6 1 16</inkml:trace>
  <inkml:trace contextRef="#ctx0" brushRef="#br0" timeOffset="208793.9423">6828 8712 99 0,'0'0'36'15,"0"0"1"-15,13 3-10 16,8-1-24-16,12 1 0 15,6-1 0-15,8 3-1 16,2 0 0-16,3 4 0 16,-1 2 1-16,-5 7-2 15,-8 0 1-15,-11 13-1 16,-10 4 1-16,-10 6-1 15,-14 7 1-15,-8 4-1 0,-13 1 0 16,-7 2-1-16,-10-3 1 16,0-7-1-16,-1-7 0 15,5-10-1-15,8-12-2 16,7-15-6-16,26-1-27 15,-7-30-3-15,25 2-1 16,4-13-1-16</inkml:trace>
  <inkml:trace contextRef="#ctx0" brushRef="#br0" timeOffset="209206.966">7945 8680 73 0,'12'-13'38'0,"-10"26"0"0,-8 5 0 16,5 23-18-16,-9-2-15 15,-1 15-2-15,1 5 0 16,1 8-2-16,-1 4 0 15,6-4-4-15,8 7-21 16,-5-21-13-16,12-5-1 16,-2-19-2-16,12-10 1 15</inkml:trace>
  <inkml:trace contextRef="#ctx0" brushRef="#br0" timeOffset="209996.0111">9753 8675 53 0,'9'-21'36'0,"-9"21"-1"15,9-17 0-15,1 18-12 16,-10-1-18-16,0 0 0 15,0 0-1-15,11 8-1 16,-12 10-1-16,1 9 1 16,-7 9 0-16,0 10-1 15,-8 8 1-15,-2 10-1 16,-5 1 1-16,-1 8-1 15,-3-5 1-15,4-1-1 16,3-10-1-16,6-10 0 16,10-11 1-16,12-16-1 15,12-15 0-15,15-15 0 0,12-10 0 16,10-8-1-16,6-2 0 15,4-3-2-15,1 8-1 16,-7-2-4-16,8 20-29 16,-25-2-3-16,1 15-1 15,-11-3-1-15</inkml:trace>
  <inkml:trace contextRef="#ctx0" brushRef="#br0" timeOffset="210425.0356">10862 8743 72 0,'-1'-14'37'0,"1"14"0"15,0 0 0-15,-5 12-30 16,-4-1 0-16,3 16-2 0,-5 4 0 15,0 9-3-15,-3 7 2 16,0 7-3-16,2 1 2 16,1 3-2-16,2-3-2 15,4-6-1-15,12-2-5 16,-7-18-25-16,20-3-6 15,-8-20 1-15,11-4-2 16</inkml:trace>
  <inkml:trace contextRef="#ctx0" brushRef="#br0" timeOffset="210643.0481">10798 8802 92 0,'-8'-14'36'0,"8"14"1"16,11-14-1-16,12 4-33 15,0-3-1-15,7-1-1 16,12-2 0-16,2 1-2 16,2 3-2-16,-2-3-5 15,7 10-27-15,-18 0-2 16,-4 12 1-16,-14-1-3 15</inkml:trace>
  <inkml:trace contextRef="#ctx0" brushRef="#br0" timeOffset="210830.0588">10911 8991 90 0,'-10'9'36'0,"10"-9"0"0,0 0 1 16,27-2-34-16,3-11-1 15,6 1-1-15,6-1-1 16,0-3-2-16,3 9-3 15,-14-6-23-15,1 13-9 16,-15 1 1-16,-9 11-1 16</inkml:trace>
  <inkml:trace contextRef="#ctx0" brushRef="#br0" timeOffset="210989.0679">10920 9239 97 0,'0'0'39'15,"0"0"1"-15,28-3-4 0,5-11-32 16,11-10-2-16,12-4-4 15,13 8-32-15,-11-11-4 16,4 10-1-16,-5-1-1 16</inkml:trace>
  <inkml:trace contextRef="#ctx0" brushRef="#br0" timeOffset="333378.0681">2118 3837 83 0,'0'0'37'15,"14"-26"-1"-15,-14 26 0 16,8-16-31-16,-8 16-1 15,11-18-1-15,-11 18 0 16,9-13 0-16,-9 13 0 16,0 0-1-16,0 0 1 15,9 22-1-15,-9 10 0 16,-5 12 0-16,-2 15 0 15,-4 8-1-15,0 10-1 0,-6 4 0 16,2-3 0-16,1-2-2 16,3-10 0-16,5-9-2 15,0-17-4-15,20-3-28 16,-9-22-3-16,10-4 1 15,-2-16-1-15</inkml:trace>
  <inkml:trace contextRef="#ctx0" brushRef="#br0" timeOffset="333617.0818">1954 3782 100 0,'-34'-16'38'0,"11"13"1"16,-1-3-2-16,13 8-34 15,11-2 0-15,15 8-1 16,18-5 0-16,16-1-1 16,15-3-1-16,14-6-1 15,17 1-2-15,8-15-7 16,18 6-28-16,-10-9 0 15,3 6-2-15,-12-7 0 16</inkml:trace>
  <inkml:trace contextRef="#ctx0" brushRef="#br0" timeOffset="333956.1012">3247 3721 100 0,'0'0'39'0,"0"0"1"16,-15 35-2-16,1-6-35 16,0 8 0-16,-5 11-2 15,2 10 1-15,-2 4-2 16,3 1 1-16,2 1-3 0,4-8-1 15,10 7-13-15,-4-20-22 16,16-2-2-16,1-17 0 16,13-4-1-16</inkml:trace>
  <inkml:trace contextRef="#ctx0" brushRef="#br0" timeOffset="334895.1549">3979 3804 68 0,'6'-14'35'0,"-8"-3"0"16,2 17-2-16,0-11-24 0,0 11 0 15,0 0-2 1,5 24-2-16,-5-3-1 0,0 10-1 16,-5 4-1-16,5 12 1 15,-5 3-2-15,-1 4 0 16,-3 1 0-16,2-3 0 15,-4-3-1-15,2-8 0 16,3-7-1-16,-1-10 1 16,5-6 0-16,2-18 0 15,0 0 0-15,0 0 1 16,15-32-1-16,-6 1 0 15,0-10 1-15,0-9 0 16,1-11-1-16,-1-7 1 16,-3-5-1-16,2 1 0 15,-2 0 0-15,1 2 0 16,0 10-1-16,4 4 2 0,6 11-2 15,1 9 1-15,8 10 0 16,1 10 0-16,6 6 0 16,1 5 0-16,1 11 0 15,-2 2 1-15,-2 9 0 16,-8 5-1-16,-9 7 1 15,-5 3-1-15,-12 4 1 16,-7 3-1-16,-11 2 1 16,-8-1-2-16,-6 2 1 15,-3-7 0-15,0-1 0 16,5-9-1-16,5-1 1 15,9-7-1-15,13-8 1 16,6-9-1-16,25 7 1 0,5-8 0 16,6 1 0-16,4 0 0 15,1 1 0-15,-2 6 0 16,-7 3 1-16,-9 6-1 15,-10 7 1-15,-12 4 0 16,-12 4 0-16,-11 2 0 16,-14 4 0-16,-6 0 0 15,-10-1-1-15,-3-4 1 16,0-3-1-16,4-5 0 15,10-5-2-15,3-9-4 16,25 5-23-16,13-15-11 16,14-13 2-16,16-9-3 15</inkml:trace>
  <inkml:trace contextRef="#ctx0" brushRef="#br0" timeOffset="335203.1725">5053 3597 98 0,'0'0'39'0,"0"0"1"16,3 23-1-16,-9 0-34 16,-4 13-2-16,-4 9-1 15,-5 11 0-15,0 9 0 0,-3 0-2 16,-1 5-1-16,3-6-2 15,9 8-13-15,-1-24-23 16,16-3 0-16,-1-21-2 16,14-5 0-16</inkml:trace>
  <inkml:trace contextRef="#ctx0" brushRef="#br0" timeOffset="335975.2167">5959 3743 89 0,'0'0'35'15,"0"20"0"-15,-7 6 1 16,-11 4-31-16,1 16-1 15,-9 6-1-15,2 11 0 16,-7 0-1-16,-1 4 1 16,1-3-2-16,5-5-1 15,4-7 1-15,1-10-1 16,6-14 0-16,4-8 0 15,11-20 1-15,0 0 1 16,8-26-1-16,9-7 1 16,1-15 0-16,5-9 1 0,3-12-1 15,5-7 0-15,3-5-1 16,-2-3-1-16,-2 3 1 15,-1 10 0-15,-2 6 0 16,-4 15 0-16,-5 10-1 16,-3 14 2-16,-1 17-2 15,-1 16 1-15,-2 11 0 16,-2 13-1-16,0 9 1 15,4 14-2-15,0 9 1 16,-1 7-1-16,0 5 1 16,-1-1 0-16,-2 2-1 15,-2-3 0-15,-3-6-1 16,0-12-3-16,-1-8-1 15,-5-25-12-15,5 4-21 0,-3-26 0 16,0 0 1-16,-16-27-2 16</inkml:trace>
  <inkml:trace contextRef="#ctx0" brushRef="#br0" timeOffset="336126.2253">5967 3983 119 0,'-3'18'41'15,"1"-7"1"-15,16 11-3 16,10-12-38-16,18-11-6 15,27 0-32-15,-6-21-4 16,17 1 0-16,-4-15-3 16</inkml:trace>
  <inkml:trace contextRef="#ctx0" brushRef="#br0" timeOffset="356165.3715">12725 1711 61 0,'9'-11'34'0,"-1"-2"0"16,-8 13 1-16,11-22-21 0,-11 22-9 15,0 0 1-15,5 21 0 16,-10 1 0-16,1 12-2 16,-7 3 1-16,4 12-3 15,-3 3 0-15,2 5-2 16,2 1 1-16,1-4-3 15,5-5 1-15,1-10-5 16,10 2-5-16,-8-19-24 16,13 2-1-16,-6-19-2 15,7-2 1-15</inkml:trace>
  <inkml:trace contextRef="#ctx0" brushRef="#br0" timeOffset="356377.3836">12738 1696 99 0,'-4'-25'36'16,"10"9"2"-16,-2-4-4 16,15 9-31-16,6-2-1 15,14-1-1-15,5-1-1 16,6 1-2-16,5 7-4 15,-10-1-28-15,7 11-4 16,-16 2 1-16,-4 8 0 16</inkml:trace>
  <inkml:trace contextRef="#ctx0" brushRef="#br0" timeOffset="356595.3961">12808 1914 95 0,'-23'16'37'15,"3"-10"1"-15,20-6-3 16,0 0-32-16,29-3-1 15,4-9-2-15,10-1 1 16,6 1-2-16,4-2 1 16,1 5-2-16,-11 1-4 15,2 11-5-15,-30 1-21 16,-1 13-2-16,-24 0-2 15,-8 10 0-15</inkml:trace>
  <inkml:trace contextRef="#ctx0" brushRef="#br0" timeOffset="356746.4047">12838 2103 60 0,'-38'25'34'0,"2"-10"0"16,14 3 0-16,2-16-10 15,20 11-17-15,0-13-1 16,32-2-3-16,1-8 0 16,15-1 0-16,7-4-4 15,6-4-3-15,13 3-28 16,-12-8-3-16,7 7-2 15,-15-2 0-15</inkml:trace>
  <inkml:trace contextRef="#ctx0" brushRef="#br0" timeOffset="357308.4369">13668 1801 90 0,'4'-12'37'0,"-4"12"1"15,0 0-1-15,-14 26-33 16,-3-9 0-16,5 8-1 15,-6 6 0-15,1 3-2 16,-3 11 2-16,0 1-3 16,2 1 2-16,-1 0-1 15,5-6 0-15,3-3-1 0,1-8 0 16,5-4 1-1,5-26 0-15,1 10 0 0,7-26 0 16,7-8 0-16,2-11 0 16,5-9 1-16,1-9-1 15,1-6 2-15,0-9-3 16,0-1 3-16,2 7-3 15,-4 5 1-15,-1 7-1 16,-5 9 2-16,1 9-2 16,2 12 1-16,2 17 0 15,-4 11-1-15,2 12 0 16,-1 11 0-16,3 8 1 15,-1 8-2-15,-2 4 1 16,-2 6-1-16,1 3 1 16,-6 1-2-16,-3-6 1 15,0-4-1-15,-4-7-1 0,-4-8-3 16,2 0-7-16,-15-20-25 15,13-2-1-15,-11-20 1 16,11 6-1-16</inkml:trace>
  <inkml:trace contextRef="#ctx0" brushRef="#br0" timeOffset="357459.4455">13787 2035 96 0,'-30'-30'38'0,"13"15"2"16,-8-4-3-16,25 19-28 16,-8-13-3-16,24 10-2 15,10 3-3-15,7-2-1 16,14 4-6-16,-1-12-26 15,19 13-8-15,-5-11 2 0,10 8-4 16</inkml:trace>
  <inkml:trace contextRef="#ctx0" brushRef="#br0" timeOffset="358225.4893">14649 1740 98 0,'0'0'38'15,"0"0"3"-15,0 0-3 0,0 0-34 16,-1 15 0-16,0 6-2 15,-5 7 1-15,0 6-1 16,-3 6 0-16,1 9-2 16,-4 2 1-16,3-1-1 15,-2-2 0-15,4-2 0 16,0-8 0-16,3-6 0 15,1-8 0-15,2-8-1 16,1-16 1-16,0 0 0 16,12-14 1-16,-3-11-1 15,2-7 1-15,-2-10-1 16,2-7 0-16,0-10 2 15,-1-10-2-15,3 1 2 16,-1 7-2-16,-1 0 1 16,1 6-1-16,2 7 1 0,3 10 0 15,3 8-1-15,3 17 1 16,1 5 0-16,4 7-1 15,0 7 0-15,2 3 1 16,-2 3-1-16,0 5 0 16,-9 6 0-16,-1 3-1 15,-13 7 0-15,-6 0 1 16,-9 4-2-16,-12-1 2 15,-4 4-1-15,-8-2 1 16,-2-2-1-16,-1-7 1 16,2-7 0-16,6-4 0 15,6-4 0-15,8-7 0 16,15-7 0-16,0 0 0 15,0 0 0-15,23-4 1 0,0 2 0 16,3 2 0-16,1 4 1 16,3 3-1-16,-2 8 0 15,0 5 1-15,-4 5-2 16,0 0 1-16,-7 6 0 15,-1-2-1-15,-2 1 0 16,-2-2 0-16,-2-4-1 16,0-5-2-16,-3-6-1 15,8 8-11-15,-15-21-25 16,19 6-2-16,-19-6-1 15,15-12 0-15</inkml:trace>
  <inkml:trace contextRef="#ctx0" brushRef="#br1" timeOffset="390699.3467">21507 756 39 0,'0'0'33'0,"0"0"0"16,0 0-1-16,0 0-17 15,0 0-9-15,0 0-1 16,0 0 3-16,-28 67-3 15,28-67 1-15,-19 57-3 16,19-57 2-16,-19 61-2 16,19-61 0-16,-15 56 0 15,15-56 0-15,0 0 0 0,-7 56-3 16,7-56 2-16,0 0 0 15,0 0 0-15,0 0-1 16,0 0-1-16,31-59 1 16,-31 59-1-16,28-71 2 15,-28 71-1-15,30-86 0 16,-30 86 0-16,33-87 0 15,-33 87-1-15,35-78 0 16,-35 78 1-16,0 0 0 16,51-69-1-16,-51 69 0 15,0 0 1-15,52 6-2 16,-52-6 1-16,0 0 1 15,47 71-1-15,-47-71-1 16,25 74-1-16,-25-74-3 0,20 84-15 16,-20-84-16-16,10 81-2 15,-10-81 1-15,4 69-2 16</inkml:trace>
  <inkml:trace contextRef="#ctx0" brushRef="#br1" timeOffset="390859.3559">21717 1033 93 0,'-56'-64'39'15,"56"64"1"-15,0 0-2 16,0 0-34-16,0 0-4 16,-21-64-19-16,21 64-20 15,0 0 1-15,0 0-4 0,53-11 1 16</inkml:trace>
  <inkml:trace contextRef="#ctx0" brushRef="#br1" timeOffset="391534.3945">21306 2661 61 0,'-3'-12'35'0,"3"12"1"16,0 0-2-16,15 0-17 15,-15 0-10-15,16 12-1 16,-6 2-1-16,6 17 0 15,-4 4-2-15,1 9 0 16,-4 3-1-16,2 7 0 16,-3 3-1-16,-4-6-1 15,1-3 0-15,0-11 0 16,-1-7 0-16,1-7 1 15,4-13 0-15,5-11 0 16,1-14 0-16,7-10 0 16,0-9 1-16,1-13-1 15,2-7 1-15,1-6-2 0,0-5 0 16,-4 1-2-16,1 8-2 15,-6-4-5-15,11 24-27 16,-16 2-3-16,5 25 0 16,-17 9-1-16</inkml:trace>
  <inkml:trace contextRef="#ctx0" brushRef="#br1" timeOffset="391916.4164">21598 3649 94 0,'6'-11'37'16,"-6"11"0"-16,-5 19 0 16,-3 6-31-16,1 19-2 15,-2 8-1-15,1 10-1 0,-3 7-1 16,3 2-2-16,3 7-9 15,-2-12-26-15,8-2-3 16,-6-18 0-16,12-5-1 16</inkml:trace>
  <inkml:trace contextRef="#ctx0" brushRef="#br2" timeOffset="402190.004">21773 713 40 0,'0'0'32'0,"0"0"2"16,0 0-2-16,0 0-21 15,0 0-1-15,0 0-2 16,-17-58-2-16,17 58-1 15,0 0-2-15,0 0 1 16,0 0 0-16,0 0 1 16,0 0-2-16,0 0 1 15,0 0 0-15,-8-58-1 16,8 58 1-16,0 0-2 0,0 0-1 15,0 0 0-15,0 0 0 16,0 0-1-16,0 0 1 16,0 0-1-16,0 0-1 15,0 0 1-15,16 61-1 16,-16-61 2-16,4 68 0 15,-4-68 0-15,10 80 0 16,-11-13 0-16,14 24 1 16,-1 0-2-16,4-6 2 15,-4-12-2-15,1-21-1 16,-4-22 1-16,5-10 0 15,-14-20 0-15,10 17 1 16,-10-17-1-16,0 0 0 16,0 0 0-16,-7-13 0 0,7 13 0 15,0 0 0-15,0 0 0 16,0 0 0-16,-17-59-1 15,17 59-1-15,-6-49 1 16,6 49 0-16,-8-67 0 16,8 67 0-16,-1-111 0 15,1 111 1-15,-12-99 1 16,12 99 1-16,-11-103-1 15,11 103 0-15,-13-98 0 16,13 98-1-16,-14-92 1 16,14 92-1-16,-16-75 0 15,16 75 0-15,-13-60 1 16,13 60-1-16,0 0-1 0,-14-59 2 15,14 59-2 1,0 0 2-16,0 0-2 0,0 0 2 16,0 0-1-16,0 0 0 15,0 0 1-15,-1-55 0 16,1 55-1-16,0 0 1 15,0 0-1-15,0 0 0 16,0 0 1-16,0 0-1 16,0 0 0-16,-19 74 0 15,19-74 0-15,-29 60 0 16,29-60 0-16,-42 81 2 15,42-81 0-15,-56 95 0 16,56-95 0-16,-61 106 0 16,-5-27-1-16,8 26 1 15,-1-13-2-15,10-12-1 0,11-21-1 16,16-16 0-16,10-29-3 15,12-14-4-15,0 0-29 16,0 0-2-16,0 0 1 16,0 0-2-16</inkml:trace>
  <inkml:trace contextRef="#ctx0" brushRef="#br2" timeOffset="402729.0348">21625 887 51 0,'0'0'37'0,"0"0"0"16,-58 21 0-16,58-21-17 15,0 0-13-15,0 0 0 16,0 0-1-16,0 0-2 16,-52 18 0-16,52-18-2 15,0 0 1-15,0 0-1 16,0 0 0-16,0 0 0 15,0 0-1-15,0 0 0 0,0 0 0 16,0 0 0-16,0 0 0 16,50 16 1-16,-50-16-2 15,0 0 1-15,69-6-1 16,-69 6 1-16,52-1-1 15,-52 1 0-15,52 0 0 16,-52 0 0-16,52 0 1 16,-52 0-1-16,47-1 0 15,-47 1-1-15,0 0 1 16,47-1-2-16,-47 1-3 15,0 0-17-15,0 0-19 16,0 0 1-16,0 0-2 16,0 0 1-16</inkml:trace>
  <inkml:trace contextRef="#ctx0" brushRef="#br2" timeOffset="435756.9239">12753 730 78 0,'0'0'38'16,"0"0"-1"-16,0 0 1 15,0 0-33-15,0 0-2 16,0 0 1-16,0 0-1 15,0 0 0-15,0 0 0 16,24 65 0-16,-24-65-2 16,-6 72 1-16,-3-10-1 15,2 21-1-15,0 4-4 16,1-6-3-16,13-9-30 15,-5-16-1-15,1-33 0 16,5-9-1-16</inkml:trace>
  <inkml:trace contextRef="#ctx0" brushRef="#br2" timeOffset="436027.9394">12839 821 92 0,'0'0'39'0,"-7"-61"1"16,7 61-1-16,0 0-35 15,5-66 0-15,-5 66-1 16,0 0-1-16,0 0-1 15,64-59 0-15,-64 59-3 16,50-20-3-16,-50 20-13 16,55-25-21-16,-55 25 0 15,57-12-2-15,-57 12 2 0</inkml:trace>
  <inkml:trace contextRef="#ctx0" brushRef="#br2" timeOffset="436223.9506">13006 790 96 0,'0'0'39'0,"-48"47"1"16,48-47-1-16,0 0-35 16,0 0 0-16,-40 53-2 15,40-53-1-15,0 0-3 16,0 0-10-16,65 11-26 0,-65-11-2 15,52-3 0-15,-52 3-2 16</inkml:trace>
  <inkml:trace contextRef="#ctx0" brushRef="#br2" timeOffset="437381.0168">12637 2704 72 0,'0'0'34'16,"0"0"1"-16,0 0 0 16,-3 23-30-16,-9 3 0 15,4 9 0-15,-5 7-2 16,0 9 2-16,-2 5-2 15,2 7 1-15,-3 1-3 16,6-1 1-16,-3-5-1 16,6-6 0-16,1-9 0 15,2-8-1-15,4-14 1 16,3-9 0-16,-3-12 1 15,14-25-1-15,-3-7 0 16,6-11 1-16,-2-11 0 0,2-10-1 16,-2-9 0-16,1-3-2 15,-1-1 1-15,-3 4 0 16,0 3 0-16,-5 9-1 15,0 10 1-15,-3 13-1 16,1 11 1-16,-3 13 0 16,-2 14 1-16,2 18-1 15,-4 6 1-15,2 8 0 16,1 4 0-16,3 5 0 15,5 1 0-15,1-3 0 16,14-9 0-16,2-6 1 16,9-12-2-16,9-12 1 15,7-11-1-15,5-12 0 16,-4-4 0-16,1-9 0 0,-7 1 0 15,-4-1 0-15,-10 6 0 16,-6 5 0-16,-10 6 1 16,-5 11-1-16,-11 8 1 15,0 22 0-15,-7 8 0 16,-3 10 0-16,0 9-1 15,1 7 2-15,1 4-2 16,2 4 1-16,3-1-3 16,1-8-1-16,8 6-5 15,-8-19-24-15,14 7-8 16,-6-14 1-16,8 4-2 15</inkml:trace>
  <inkml:trace contextRef="#ctx0" brushRef="#br2" timeOffset="438117.0589">12675 3777 78 0,'-1'-19'34'0,"-3"-2"0"15,7 8 1-15,-7-8-29 16,5 9-1-16,-1 1-1 16,0 11 1-16,0 0-1 15,0 0 0-15,-7 26 0 16,2 7-1-16,-7 3 0 15,-2 16-1-15,-1 7 0 0,0 5 0 16,1 0-2-16,4-2 2 16,4-7-2-16,9-9 2 15,10-13-1-15,7-13 0 16,8-17 0-16,5-12 0 15,7-15 0-15,4-12 1 16,0-9-1-16,-3-9-1 16,1-6 1-16,-7-1-1 15,-4 1 1-15,-5 2-1 16,-7 9 0-16,-6 9 1 15,-4 9-1-15,-4 13 1 16,-5 18-1-16,0 0 1 0,-4 32-1 16,1 8 1-1,-2 10 0-15,1 10-1 0,1 8-1 16,2 1 0-16,6 2-3 15,-1-15-5-15,20 5-27 16,-11-22-4-16,15-3-2 16,-6-17 0-16</inkml:trace>
  <inkml:trace contextRef="#ctx0" brushRef="#br2" timeOffset="438973.1078">12630 4796 72 0,'-1'-21'36'0,"3"11"0"15,-4-3 1-15,2 13-29 0,0 0-2 16,3 20-1-16,-4 2-1 15,1 12-1-15,-4 11 1 16,2 12-1-16,-5 6-1 16,4 10 0-16,-5 1 0 15,4-3-2-15,-3-5 2 16,6-10-2-16,1-10 0 15,3-12 1-15,2-13-1 16,-5-21 1-16,18-10-1 16,-9-14 1-16,2-14 0 15,-1-10 0-15,-1-11-2 16,-2-8 2-16,-1-11-2 15,-1-5 1-15,1-3 0 16,0 4 0-16,2 6-1 0,3 7 1 16,-1 8 0-16,7 11 0 15,3 15 0-15,3 13 0 16,2 10 0-16,3 9 1 15,0 10-1-15,2 6 0 16,-3 8 0-16,-4 5 0 16,-8 6 0-16,-5 4 0 15,-10 5-1-15,-10 2 1 16,-5 2 0-16,-8-3 0 15,-5 2 0-15,-1-2 0 16,-1-8 0-16,5-2 0 16,5-7 0-16,4-7 0 15,9 0 0-15,8-7 1 16,-1-11 1-16,23 17-1 15,-4-7 2-15,8-1-2 0,1 2 2 16,6 3-2-16,-4 1 2 16,2 5-2-16,-5 1 0 15,3 1-1-15,-5 3 0 16,-5-4-3-16,4 6-6 15,-14-20-19-15,14 9-13 16,-10-16 0-16,6-2-2 16,-3-12 1-16</inkml:trace>
  <inkml:trace contextRef="#ctx0" brushRef="#br3" timeOffset="445940.5064">1893 4826 60 0,'0'0'32'16,"0"0"0"-16,0 0 1 15,0 0-26-15,0 0 0 16,0 0-2-16,8 17-1 16,-3 2 0-16,-3 3 0 15,3 11-1-15,-3 5 0 16,2 9-1-16,-5 8 0 0,0 2-3 15,1 4 0-15,-2-4-4 16,5-1-2-16,-8-15-15 16,11-4-12-16,-1-15 0 15,8-6-1-15,-2-19 2 16</inkml:trace>
  <inkml:trace contextRef="#ctx0" brushRef="#br3" timeOffset="446142.5179">1987 5063 78 0,'-13'-4'34'0,"13"4"0"16,-15 2-1-16,15-2-27 16,11 2-2-16,6-5-2 0,8-9-1 15,10-6-1-15,6-4-3 16,2-10-3-16,12 6-13 15,-10-16-14-15,5 6-1 16,-12-5-1-16,0 6 1 16</inkml:trace>
  <inkml:trace contextRef="#ctx0" brushRef="#br3" timeOffset="446330.5287">2366 4664 76 0,'-17'10'35'0,"-5"-2"0"16,7 17 0-16,-6-2-28 15,8 15-1-15,-1 4-2 16,5 10-2-16,0 4 1 0,3 9-2 15,0 2 1-15,2-3-3 16,4 4-2-16,-2-15-10 16,9 5-22-16,-2-13-1 15,9-4-2-15,-4-13 2 16</inkml:trace>
  <inkml:trace contextRef="#ctx0" brushRef="#br3" timeOffset="447119.5738">1858 5835 70 0,'2'-17'35'0,"-5"-1"-2"16,3 18 1-16,0 0-23 16,-14 23-5-16,2 4 0 15,3 12-2-15,-2 10 0 16,1 8-2-16,1 5 0 15,2 4 0-15,2-5-1 0,4-6-1 16,4-7 0-16,2-10 0 16,3-13 1-16,3-12-1 15,-1-15 1-15,3-14 0 16,-3-13-1-16,4-10 1 15,-3-10 1-15,-1-7-1 16,-4-7-2-16,1-7 2 16,-1-1-1-16,2 0-1 15,0 5 1-15,4 2-1 16,4 4 0-16,3 7 1 15,4 4 0-15,3 14-1 16,3 9 1-16,0 9 0 16,-1 12 1-16,-1 10-1 15,-6 11 0-15,-3 7 0 16,-8 10 0-16,-3 5 0 0,-8 2 0 15,-5 7 1-15,-6-1 1 16,-5-2-1-16,-4-3 1 16,-1-3-1-16,-2-6 1 15,1-2-1-15,1-8 0 16,2-6 0-16,5-5-1 15,5-1 0-15,10-10 0 16,0 0 1-16,0 0-1 16,24 8 1-16,-1-8 1 15,7 2-2-15,5 3 2 16,0 7-1-16,2 3-1 15,-4 8 1-15,-5 7-1 16,-4 7-1-16,-5 6-2 16,-7 1-2-16,1 12-17 0,-11-15-16 15,5 8 0-15,-7-13-1 16,3 1 0-16</inkml:trace>
  <inkml:trace contextRef="#ctx0" brushRef="#br3" timeOffset="447539.5978">1821 6825 72 0,'8'-20'33'0,"-4"-8"1"15,6 11 1-15,-9-5-23 16,8 11-3-16,-9-1-2 16,0 12-2-16,0 0 0 15,8 19-1-15,-11 4-1 16,3 11 0-16,-1 7-1 15,-1 12-1-15,2 5 0 16,-1 7 0-16,0 2-1 16,1 1-1-16,2-4 0 15,1-6-1-15,1-7-2 0,-1-17-4 16,14-2-18-16,-17-32-13 15,23 2 4-15,-12-27-3 16,7-5 2-16</inkml:trace>
  <inkml:trace contextRef="#ctx0" brushRef="#br3" timeOffset="447750.6099">1861 6844 102 0,'-18'-19'37'0,"18"19"1"15,-12-19-1-15,23 10-31 16,0-3-2-16,13 2-1 15,7-3-2-15,4-1 1 0,7-1-1 16,2-1-1-16,3 3-1 16,-6-2-4-16,2 15-5 15,-16-9-25-15,2 14-3 16,-14-4 1-16,-4 13-2 15</inkml:trace>
  <inkml:trace contextRef="#ctx0" brushRef="#br3" timeOffset="447969.6224">1978 6959 98 0,'-21'13'36'16,"12"2"1"-16,-2-10 0 16,11-5-29-16,11 0-3 15,5-6-1-15,6-3-2 16,6-1 1-16,3-4-2 0,5 1 0 15,-2 0-1-15,-3 0-3 16,0 12-3-16,-11-8-22 16,1 22-10-16,-13-3 1 15,-4 18-2-15,-15-2 2 16</inkml:trace>
  <inkml:trace contextRef="#ctx0" brushRef="#br3" timeOffset="448148.6326">1919 7362 98 0,'0'0'37'15,"0"0"1"-15,13-13-2 16,10-10-31-16,13-4 0 16,3-3-3-16,11-2 0 0,2-1-3 15,4 0-3-15,3 13-29 16,-9-1-4-16,-3 17 1 15,-17 3-3-15</inkml:trace>
  <inkml:trace contextRef="#ctx0" brushRef="#br3" timeOffset="448493.6524">1776 7894 91 0,'11'-13'37'16,"-4"-4"-1"-16,5 11 2 15,-11-6-32-15,-1 12-2 16,6 13 0-16,-5 4-1 16,-6 7-1-16,3 10 0 15,-2 4-2-15,2 6 0 16,0 1 0-16,1-1-2 15,4 0-1-15,-1-9-5 16,15 3-26-16,-13-18-4 16,10-4 1-16,-14-16-1 0</inkml:trace>
  <inkml:trace contextRef="#ctx0" brushRef="#br3" timeOffset="448735.6662">1896 7785 108 0,'0'-10'38'0,"-5"-3"1"16,5 13-2-16,0 0-35 16,11-15-1-16,2 7 0 15,2-1-1-15,7-2-1 16,0-3 0-16,4 4-1 15,0-4-4-15,6 13-9 0,-11-11-21 16,6 15-1 0,-13-6-1-16,-1 16 0 0</inkml:trace>
  <inkml:trace contextRef="#ctx0" brushRef="#br3" timeOffset="448952.6786">1868 8004 97 0,'0'0'37'16,"19"-27"1"-16,5 10-1 16,-2-7-32-16,10-4 0 15,2 1-3-15,1-2-2 16,2 7-1-16,-8 3-4 0,2 17-9 15,-12-2-23-15,-2 14 0 16,-17-10 0-16,13 30-1 16</inkml:trace>
  <inkml:trace contextRef="#ctx0" brushRef="#br3" timeOffset="449154.6902">1924 8176 102 0,'0'0'37'0,"0"0"3"15,0 0-3-15,28-7-34 16,-4-7 1-16,6-8-3 16,8-1 0-16,7-1-4 0,1-12-16 15,9 13-18-15,-7-5 0 16,5 6-2-16,-9 2-2 15</inkml:trace>
  <inkml:trace contextRef="#ctx0" brushRef="#br3" timeOffset="460855.3594">6231 4694 74 0,'-22'-17'37'0,"4"16"-2"16,-12-6 0-16,0 12-29 15,-7-1-2-15,5 11 0 16,-7 1-1-16,3 14 0 0,-3 0 0 16,5 7-1-16,2-2-1 15,8 3 1-15,8-5-2 16,6-4 1-16,17-7-1 15,12-7 0-15,13-8 0 16,11-3 0-16,9-1 0 16,3-2 1-16,-4 4-1 15,-5 5 0-15,-12 5 2 16,-12 6-2-16,-21 11 2 15,-15 6-1-15,-15 5 0 16,-12 1 0-16,-4-2 0 16,2-6-1-16,2-4-3 15,9-15-2-15,21-1-23 0,11-16-10 16,12-23-1-16,13-10-1 15</inkml:trace>
  <inkml:trace contextRef="#ctx0" brushRef="#br3" timeOffset="461555.3995">7058 4765 52 0,'-1'-14'34'0,"-9"-6"-1"15,10 20 0-15,-24-23-24 16,24 23 0-16,-22-11-2 15,22 11-2-15,-20 8 0 0,15 9-2 16,-5 10 0-16,6 10-1 16,-6 11 0-16,-1 12-1 15,-5 8 1-15,-3 8-2 16,-2 3 2-16,-1-5-2 16,4-5 0-16,-1-8-4 15,12-9 0-15,-1-23-7 16,23 1-15-16,-4-26-9 15,12-8 0-15,0-16-1 16,5 0 5-16,-6-17 19 16,2 3 9-16,-8 1 7 15,-13-8 18-15,1 13 10 16,-11-3 4-16,1 16-1 15,-10-7-2-15,16 22-18 0,-26-15-5 16,26 15-3-16,0 0-3 16,0 0-1-16,19-11-3 15,10-2 2-15,13-2-6 16,5-8 1-16,15 1-6 15,-10-16-18-15,16 7-9 16,-10-11 0-16,1 5 0 16</inkml:trace>
  <inkml:trace contextRef="#ctx0" brushRef="#br3" timeOffset="461735.4098">7483 4625 79 0,'-24'-1'37'16,"3"21"-1"-16,-8 4 1 0,6 21-29 15,-9 3-3 1,8 13-2-16,-4 5 0 0,5 5-3 15,6 0 0-15,6-6-4 16,16 5-17-16,0-23-16 16,19-1 1-16,4-20-3 15,13-6 0-15</inkml:trace>
  <inkml:trace contextRef="#ctx0" brushRef="#br3" timeOffset="462200.4364">8066 4752 91 0,'-10'-14'37'16,"10"14"1"-16,-31 1 0 15,8 16-33-15,-8 4-1 16,-3 14-1-16,-2 8 0 15,1 9-1-15,-1 3 1 16,8 3-1-16,8-2 0 16,12-3-1-16,11-7 1 15,13-9-1-15,15-14 1 16,9-12-2-16,11-16 1 0,6-13 1 15,0-17-2-15,-2-10 1 16,-6-9-1-16,-11-8 0 16,-12-4 0-16,-14-1 0 15,-12 7-1-15,-15 10-1 16,-10 11 1-16,-11 10-1 15,-2 17-1-15,-5 9-3 16,13 26-15-16,-4-5-17 16,24 12-1-16,3-6-1 15,22 6-1-15</inkml:trace>
  <inkml:trace contextRef="#ctx0" brushRef="#br3" timeOffset="462712.4657">8673 4727 80 0,'0'-18'38'16,"0"18"0"-16,0-12 1 15,0 12-29-15,-6 17-5 16,-2 5 1-16,-3 8-2 15,0 10-1-15,-8 8 0 0,-3 8-1 16,1 5 1-16,3 4-2 16,2-3 2-16,12-4-3 15,10-13 2-15,12-10-1 16,16-21 1-16,10-16-2 15,14-20-1-15,7-18 2 16,6-19-2-16,0-13 2 16,-1-7-1-16,-13-4 1 15,-5 4-2-15,-14 8 2 16,-11 12 0-16,-11 14-1 15,-13 24 0-15,-13 24 1 16,-10 25-1-16,-8 19 0 16,-3 16 0-16,0 11-1 15,5 8 0-15,4-2-4 16,18 10-9-16,0-30-20 0,30-2-6 15,5-22-2-15,20-10 0 16</inkml:trace>
  <inkml:trace contextRef="#ctx0" brushRef="#br3" timeOffset="463215.4944">9691 4865 66 0,'18'-25'37'16,"-6"-6"-1"-16,4 8 2 16,-15-7-27-16,11 15-2 15,-9-4-2-15,-3 19-1 16,0 0-2-16,2 12 0 0,-10 11-1 15,-3 11 0-15,-3 11-2 16,-3 7 1-16,-1 7 1 16,1 4-2-16,1-4 2 15,7-2-3-15,7-8 3 16,8-8-3-16,12-15 2 15,15-15-4-15,12-10-1 16,11-19-5-16,23 5-27 16,-11-22-3-16,17 6-4 15,-10-11 1-15</inkml:trace>
  <inkml:trace contextRef="#ctx0" brushRef="#br3" timeOffset="463516.5116">10705 4774 88 0,'-3'-26'39'0,"7"16"1"15,-12-1-1-15,8 11-31 16,-19 19-5-16,5 12 0 16,0 13-2-16,-5 13 0 15,3 6 0-15,0 9 0 16,6 3-1-16,5-4-2 15,11-3-1-15,-1-22-12 0,21 0-21 16,-4-21-2-16,14-9-1 16,-3-25-1-16</inkml:trace>
  <inkml:trace contextRef="#ctx0" brushRef="#br3" timeOffset="463831.5297">10640 4664 106 0,'-13'4'40'0,"1"-10"0"16,27 15-7-16,12-9-30 16,18 2 1-16,10-2-2 15,7 4 1-15,4 4-2 16,-1 6 1-16,-6 7-2 0,-8 8 1 15,-14 8-1-15,-12 10 1 16,-17 7-2-16,-19 6 1 16,-13 2 2-16,-12 3-2 15,-15-1 1-15,-10-6-1 16,-5-4 1-16,0-12-3 15,6-5-1-15,6-26-8 16,27 1-27-16,1-26-1 16,29-6-3-16,13-20 1 15</inkml:trace>
  <inkml:trace contextRef="#ctx0" brushRef="#br3" timeOffset="464298.5564">11708 4768 87 0,'0'0'37'16,"0"0"-1"-16,-14 15 0 15,0 11-34-15,5 11 1 16,-6 10 0-16,-1 12-1 16,-3 9 1-16,3 4-2 15,-1 1 2-15,5-3-3 16,2-5 0-16,6-16-4 15,13-1-16-15,0-29-17 16,14-11-1-16,-2-26-1 16,12-11 1-16</inkml:trace>
  <inkml:trace contextRef="#ctx0" brushRef="#br3" timeOffset="464485.5671">11696 4724 96 0,'-10'0'40'0,"-1"-1"0"16,11 1-1-16,14 1-35 15,12-4-2-15,14-4-1 16,8-2-1-16,4 1-2 16,6-5-1-16,2 8-5 15,-13-7-28-15,4 14-3 16,-22-3 0-16,-4 15 0 15</inkml:trace>
  <inkml:trace contextRef="#ctx0" brushRef="#br3" timeOffset="464685.5785">11745 4987 90 0,'-30'14'37'0,"18"2"1"16,12-16 1-16,10 0-35 16,14-7 0-16,10-3-1 15,9 0-1-15,4-2-1 16,2 4-1-16,-1-2-2 15,-4 11-3-15,-12-7-8 16,1 18-24-16,-33-12-1 16,13 30 0-16,-27-11 0 15</inkml:trace>
  <inkml:trace contextRef="#ctx0" brushRef="#br3" timeOffset="464830.5868">11761 5272 97 0,'-39'37'38'0,"-2"-12"1"16,20 7-1-16,6-25-31 15,26-3-4-15,18-8 0 16,19-11-3-16,21 0-8 15,-2-15-26-15,23 2-6 16,-5-10 1-16,6 8-3 16</inkml:trace>
  <inkml:trace contextRef="#ctx0" brushRef="#br3" timeOffset="465874.6465">13704 4743 81 0,'0'0'37'15,"-7"-10"0"-15,7 10-2 16,-10 12-29-16,8 7-1 15,-7 4-2-15,4 12 0 16,-3 8-1-16,-1 9 0 16,0 8 0-16,2 3 0 15,-2 2 0-15,5-3-2 16,2-4 2-16,-1-11-1 15,3-9 1-15,3-9-1 16,0-14-1-16,-3-15 1 16,13-9 0-16,-5-14 0 15,-1-11-1-15,1-8 2 16,-2-13-3-16,0-6 1 15,-2-9-1-15,1-6 1 16,2-1-1-16,-3 2 0 0,4 3 0 16,2 5 0-16,5 10 1 15,3 8 0-15,9 12 1 16,2 13-1-16,8 8 1 15,0 9-1-15,1 7 0 16,1 8 1-16,-4 6-1 16,-9 6 0-16,-9 7 0 15,-11 8 0-15,-13 4 0 16,-11 4 0-16,-9 2 0 15,-9 1 0-15,-3-2 0 16,2-6 0-16,4-4-1 16,9-7 1-16,12-10 0 15,15-5 0-15,12-7 0 16,11-3 0-16,10-2 0 0,5 3 0 15,0-1 0-15,-5 8 1 16,-9 6-1-16,-12 7 1 16,-16 6 1-16,-13 6-1 15,-14 3 1-15,-12 4-1 16,-14 1 1-16,-4-3-1 15,4-3-1-15,3-12-2 16,14-2-5-16,3-25-17 16,34 2-15-16,11-20-1 15,27-3-2-15,7-17 1 16</inkml:trace>
  <inkml:trace contextRef="#ctx0" brushRef="#br3" timeOffset="466294.6705">14764 4654 92 0,'5'-13'39'16,"-5"13"1"-16,0 0-2 16,0 0-32-16,-3 13-2 15,-6 7 0-15,-8 7-1 16,0 11 0-16,-5 7-2 0,-2 10 1 15,-4 2 0-15,1 7-1 16,-4-1 2-16,2 1-3 16,1-8 2-16,4-3-1 15,4-7 1-15,7-9-1 16,8-12-1-16,10-8 1 15,14-14 0-15,8-12-1 16,11-6 0-16,5-6-1 16,5-3-1-16,2-6-2 15,9 10-7-15,-15-11-17 16,13 20-12-16,-13-6 0 15,7 11-2-15,-8-6 1 16</inkml:trace>
  <inkml:trace contextRef="#ctx0" brushRef="#br3" timeOffset="467007.7113">15628 4729 88 0,'0'-10'37'15,"-5"-5"0"-15,5 15-1 16,-11 0-32-16,4 14 0 15,-8 5 0-15,1 16 0 16,-6 7-2-16,0 13 1 16,-5 5 0-16,2 9-1 15,-3-1 1-15,8-1-2 16,-1-9 2-16,5-7-2 0,7-14 1 15,4-12-1-15,3-25 1 16,15 3-1-16,2-25 0 16,6-14 0-16,3-12-1 15,2-12 1-15,3-11-1 16,0-8 1-16,0-4-2 15,0 2 2-15,-4 6-1 16,-5 9 0-16,-2 12 0 16,-1 12 1-16,-4 18-1 15,-1 20 0-15,-2 22 0 16,-2 22 1-16,-5 14-2 15,0 13 1-15,1 12 1 16,-2 9-1-16,1 3 1 16,0 1-2-16,4-3 0 0,-4-11-2 15,8-7-1-15,-6-18-3 16,13-3-11-16,-18-32-15 15,15-1-6-15,-17-28 0 16,4-4-2-16</inkml:trace>
  <inkml:trace contextRef="#ctx0" brushRef="#br3" timeOffset="467166.7204">15674 4997 105 0,'-9'-11'39'16,"1"0"0"-16,8 11-1 15,21 5-34-15,10-7-3 16,17 1-3-16,12-6-5 15,19 9-25-15,-3-12-7 16,14 7 0-16,-8-10-2 0</inkml:trace>
  <inkml:trace contextRef="#ctx0" brushRef="#br3" timeOffset="467422.7351">16695 4616 103 0,'-12'-15'40'15,"12"15"0"-15,-15 4-1 16,14 14-35-16,-10 13 0 16,0 14-1-16,-4 9-1 0,-4 10-2 15,0 7 2 1,-1 2-2-16,-3 4 1 0,6-7-4 15,6-2-2-15,-5-23-15 16,25 5-16-16,-8-21-5 16,14-4 0-16,-3-25 0 15</inkml:trace>
  <inkml:trace contextRef="#ctx0" brushRef="#br3" timeOffset="467751.7539">16515 4626 106 0,'0'0'41'16,"-18"-13"0"-16,29 14-2 0,23-5-36 16,5 4 0-16,11 1-1 15,9 4 0-15,4 2 0 16,1 10-1-16,-3 3-1 15,-6 10 0-15,-15 7 0 16,-15 7 1-16,-18 7-1 16,-16 8 0-16,-18 5 1 15,-16 1-1-15,-9 1 2 16,-14 0-2-16,-2-6 1 15,-3-4-1-15,5-8 1 16,7-13-4-16,16-3-8 16,1-31-13-16,42-1-17 15,-15-26-1-15,35-6-2 16,8-22 2-16</inkml:trace>
  <inkml:trace contextRef="#ctx0" brushRef="#br4" timeOffset="482012.5696">5892 773 91 0,'0'0'37'15,"16"-57"-1"-15,-16 57 2 16,0 0-31-16,0 0-2 15,0 0-2-15,0 0 0 16,0 0-1-16,0 0-1 16,0 0-1-16,0 0 0 0,0 0 0 15,17 76 1-15,-17-76-1 16,9 65 0-16,-9-65 1 15,14 77-1-15,-14-77 1 16,9 82 0-16,-9-82-1 16,12 81 1-16,-12-81-1 15,10 70 1-15,-10-70 0 16,0 0 0-16,6 66 0 15,-6-66 0-15,0 0-1 16,0 0 0-16,0 0 0 16,0 0 0-16,-13-86 0 15,13 86 0-15,-5-91 0 16,5 91 0-16,-6-108 2 15,5 49-1-15,3-1 0 0,-1 0-1 16,6 2 1-16,4 1 0 16,-11 57 0-16,23-102-1 15,-23 102 1-15,33-77-2 16,-33 77 2-16,0 0-2 15,61-48 1-15,-61 48 0 16,0 0 0-16,53 17 0 16,-53-17-1-16,0 0 3 15,22 68-2-15,-22-68 0 16,-4 61 0-16,4-61 2 15,-14 62-3-15,14-62 2 16,-17 60-1-16,17-60-1 16,0 0 0-16,-21 71 0 15,21-71 1-15,0 0 0 16,0 0-1-16,13 62 1 0,-13-62 0 15,0 0 2-15,0 0-2 16,58 51 0-16,-58-51 0 16,0 0 0-16,29 56 2 15,-29-56-1-15,0 0 1 16,-9 76-2-16,9-76 2 15,0 0-3-15,-46 76-1 16,46-76-9-16,0 0-27 16,-56 53-3-16,56-53-1 15,0 0-1-15</inkml:trace>
  <inkml:trace contextRef="#ctx0" brushRef="#br4" timeOffset="482683.6079">5726 2710 88 0,'0'0'36'0,"8"-22"1"16,-8 22 0-16,-11 9-33 15,2 5 0-15,-4 5 0 16,-1 13 0-16,-2 7-2 15,1 12 1-15,-1 3-2 16,2 8 1-16,1-1-2 16,6 3-1-16,6-4-1 15,2-12-4-15,14 4-19 16,-5-27-12-16,11-4 1 15,-4-22-3-15,8-1 2 0</inkml:trace>
  <inkml:trace contextRef="#ctx0" brushRef="#br4" timeOffset="482884.6194">5730 2703 103 0,'0'0'38'15,"-9"-18"0"-15,9 18 0 16,15-3-36-16,5-4 0 15,11-5-1-15,7-2-1 16,6-4-1-16,3-1-2 16,6 9-5-16,-13-8-27 15,8 21-1-15,-16-5-2 16,-5 20 0-16</inkml:trace>
  <inkml:trace contextRef="#ctx0" brushRef="#br4" timeOffset="483100.6318">5831 2934 100 0,'0'0'36'0,"0"0"2"16,0 0-1-16,28-6-34 15,2-7 0-15,6-2-2 16,7-1 0-16,2 2-1 15,2-1-3-15,1 13-8 16,-19-12-23-16,1 22-3 16,-18 0 0-16,-8 12-1 0</inkml:trace>
  <inkml:trace contextRef="#ctx0" brushRef="#br4" timeOffset="483259.6409">5796 3239 106 0,'-19'4'38'0,"19"-4"1"16,0 0-1-16,30-27-34 15,9-1-2-15,13-7-2 16,11 8-9-16,-2-11-26 16,12 15-2-16,-9-5-1 15,2 18-3-15</inkml:trace>
  <inkml:trace contextRef="#ctx0" brushRef="#br4" timeOffset="484077.6877">5993 5736 81 0,'5'-22'36'16,"-9"0"0"-16,4 22-6 15,-4-12-23-15,4 12-2 16,-12 28-1-16,5 4 0 15,-1 14 1-15,1 12-3 16,-3 10 1-16,2 6-1 16,-2 3 0-16,1-4-2 15,7-6-1-15,-4-16-7 16,13-5-27-16,-7-23-3 15,7-9 1-15,-7-14-2 16</inkml:trace>
  <inkml:trace contextRef="#ctx0" brushRef="#br4" timeOffset="484304.7007">5784 5813 85 0,'-20'-15'39'15,"20"15"-1"-15,-15 0 2 16,15 0-20-16,11 2-17 15,10-12-1-15,6 2-1 16,8-6 0-16,3 6-1 16,8-2-1-16,6 4-3 15,3-9-7-15,14 13-27 16,-12-13-3-16,11 6 1 15,-7-7-3-15</inkml:trace>
  <inkml:trace contextRef="#ctx0" brushRef="#br4" timeOffset="485302.7577">5763 6915 80 0,'0'0'38'16,"-5"-17"-2"-16,5 17 2 16,0 0-23-16,0 0-10 15,4 12-2-15,-2 5-1 16,-1 7-1-16,1 10 1 15,0 3 0-15,-2 6-1 16,0 2 0-16,0 7 0 16,-2-6-1-16,0-4 0 15,1-6 0-15,0-6 0 16,0-9 0-16,1-4 0 15,0-17 0-15,0 0 0 16,0 0 0-16,-6-26 1 16,3-1-1-16,2-8 1 15,-2-10-1-15,-1-10 1 16,2-10 0-16,2-5-1 0,1-2 1 15,3 2-1-15,1 1 0 16,6 5 0-16,2 10-1 16,6 8 0-16,3 10 1 15,6 10-2-15,0 8 2 16,3 10-2-16,1 6 2 15,-2 7 0-15,1 7 1 16,-7 3 0-16,-4 12-1 16,-7 3 1-16,-10 9-1 15,-6 1 1-15,-10 4-1 16,-6 1 0-16,-10 2-1 15,2-3 1-15,-5-3 0 16,2-9 1-16,6-4-1 16,7-10 0-16,7-5-1 0,10-13 1 15,16-4 0-15,8-5 0 16,7-1 0-16,5-1 0 15,2 3 0-15,-1 6 0 16,-4 8 0-16,-13 8 0 16,-10 10 1-16,-13 9 0 15,-14 5 0-15,-13 10-1 16,-12-1 2-16,-8 1-1 15,-5-4 0-15,-1-6-1 16,6-6-1-16,3-12-3 16,17 0-15-16,3-24-17 15,27 4-3-15,-5-32-2 16,24 12 1-16</inkml:trace>
  <inkml:trace contextRef="#ctx0" brushRef="#br4" timeOffset="485933.7938">5744 7743 62 0,'0'0'36'15,"19"-23"-1"-15,-9 18 2 16,-4-10-15-16,-6 15-16 16,0 0 0-16,0 0-2 15,0 0 0-15,-4 27 1 16,-12-4-1-16,1 10-1 15,-4 7-1-15,-1 6-1 16,-2 5 0-16,4 0 0 0,8-4 0 16,5-3-1-16,10-9 0 15,9-8-1-15,9-10 1 16,13-19 0-16,8-11 0 15,4-10 1-15,-1-9 0 16,-2-8 0-16,-5-7 1 16,-9-4-1-16,-11-3-1 15,-18 7 1-15,-9 6-2 16,-16 6 0-16,-11 12-1 15,-6 11 1-15,-7 16-1 16,-1 14 0-16,2 15-1 16,4 6-1-16,10 19-10 15,6-16-22-15,21 7-4 16,8-18 1-16,22-4-2 0</inkml:trace>
  <inkml:trace contextRef="#ctx0" brushRef="#br4" timeOffset="486573.8304">5758 9720 94 0,'0'0'37'16,"-5"-19"0"-16,5 19-3 15,-4 11-30-15,-1 6 1 16,1 8-2-16,-1 14-1 15,1 8 0-15,1 9-1 16,-2 8 0-16,3 4 0 16,-3 2-1-16,4-5 0 15,0-8-5-15,-1-16-4 16,9-3-27-16,-5-26-4 0,-2-12 3 15,14-15-2-15</inkml:trace>
  <inkml:trace contextRef="#ctx0" brushRef="#br4" timeOffset="486789.8428">5811 9696 116 0,'0'0'39'15,"0"0"0"-15,0 0-5 16,18 7-33-16,-7-10 1 15,7 1-2-15,5-1-1 16,6-1 0-16,2-3-1 16,3-7-4-16,9 14-17 0,-11-16-15 15,5 12-1-15,-13-7 0 16,2 10 1-16</inkml:trace>
  <inkml:trace contextRef="#ctx0" brushRef="#br4" timeOffset="486993.8545">5876 9938 97 0,'-19'17'38'0,"13"-2"1"16,6-15-2-16,8-11-28 15,9-8-7-15,11-5-1 16,6-1-1-16,3-1-1 0,3 7-3 15,-4-4-4-15,7 19-28 16,-21 1-2-16,-2 19 1 16,-19 0-1-16</inkml:trace>
  <inkml:trace contextRef="#ctx0" brushRef="#br4" timeOffset="487158.8639">5843 10275 107 0,'-26'24'38'15,"18"-1"3"-15,8-23-2 16,0 0-34-16,26-21-3 15,11-9-1-15,7-5-3 16,7-11-7-16,17 9-27 16,-11-10-4-16,6 9 0 0,-10 1-1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8T22:10:14.390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2110 1403 78 0,'0'0'35'15,"0"0"0"-15,0 0 1 16,-16-52-32-16,16 52-1 16,-10 37-1-16,-3 6 0 15,6 16 0-15,-8 19 1 0,-4 15-2 16,-8 9 1-1,-2 1-1-15,-8-5 1 0,5-11-2 16,1-12 2-16,10-12-3 16,4-21 3-16,9-17-2 15,8-25 2-15,11-20-1 16,4-20 1-16,5-17 0 15,0-17 0-15,3-11 3 16,-3-12-3-16,-1-11 1 16,-8 53-1-16,-2-2 1 15,0 0-2-15,3-3 0 16,-1 8 1-16,6 1-1 15,-17 51 0-15,27-90-1 16,-27 90 2-16,39-58-2 0,-16 25 2 16,24 30-1-16,-3 26-1 15,10 31 1-15,-8 31-2 16,0 22 0-16,-10 9-1 15,-3 8 0-15,-11-9-2 16,-6-5 0-16,-3-11 0 16,-8-13-4-16,8-4-14 15,-15-31-18-15,6-12 1 16,-8-26-1-16,4-13 1 15</inkml:trace>
  <inkml:trace contextRef="#ctx0" brushRef="#br0" timeOffset="488.0279">2169 1940 111 0,'-25'3'40'16,"1"2"1"-16,18 7-2 16,6-12-36-16,18 10-1 15,15-15-2-15,12-2 1 16,14-7 0-16,12-3-1 15,6-3 0-15,3 2 1 16,-1-1-1-16,-8 6 1 16,-7 3-1-16,-10 9 1 15,-13 8 0-15,-12 7-1 16,-11 11 1-16,-12 4 0 15,-11 7-1-15,-5 8 1 16,-3 2 0-16,-1-1-2 16,-1-7 1-16,1-5-1 15,5-10 2-15,8-8-2 0,1-15 2 16,19-23 0-16,1-8-1 15,5-12 2-15,7-8-2 16,1-6 2-16,3-3-2 16,-2 4 2-16,-2 10-2 15,-6 6 1-15,-5 16-2 16,-4 15 1-16,-4 16 1 15,-3 15-2-15,-4 9 2 16,1 9-3-16,-1 4 1 16,6 2-1-16,5-4-1 15,6-10-1-15,12-12-4 16,-1-27-15-16,23-7-19 15,-4-27 2-15,16-8 1 16,-10-20-2-16</inkml:trace>
  <inkml:trace contextRef="#ctx0" brushRef="#br0" timeOffset="698.04">3756 1255 116 0,'0'0'43'16,"-4"-32"0"-16,4 32-7 15,-14 22-32-15,3 40-1 16,-7 39-1-16,-1 32-1 15,0 7-2-15,8 1-1 16,11-33-1-16,3-11-4 16,6-13-4-16,-10-28-14 15,16-8-11-15,-11-27-4 16,6-15-2-16,-9-30 2 15</inkml:trace>
  <inkml:trace contextRef="#ctx0" brushRef="#br0" timeOffset="869.0497">3520 1618 113 0,'-30'-21'40'15,"13"18"2"-15,2 6-2 16,13 10-35-16,19-1-3 16,17-1-3-16,22-4-2 15,15-8-5-15,31 2-13 16,-7-9-14-16,19 3-5 15,-6-3-1-15,7 6 1 16</inkml:trace>
  <inkml:trace contextRef="#ctx0" brushRef="#br0" timeOffset="1270.0727">4572 1679 116 0,'-31'12'42'16,"-18"-4"0"-16,0 5-1 16,-19-2-36-16,3 4-1 15,-3 1-2-15,2 9 1 16,1 8-3-16,7 3 0 15,7 7 0-15,8 4 0 16,18 3 0-16,13-3 0 16,16-3 0-16,14-8 0 15,18-17 0-15,11-12 0 16,11-14 0-16,6-16 0 15,1-11 0-15,2-12 0 0,-5-9 0 16,-11-2 0-16,-10 4 0 16,-7-1 0-16,-10 10 0 15,-8 8 0-15,-5 11 0 16,-10 14 0-16,-6 23 0 15,-6 19 0-15,-6 13 0 16,-3 15 0-16,0 6 0 16,0 4-2-16,14 4-11 15,0-13-6-15,26 2-5 16,-5-30-9-16,36-3-8 15,5-22-2-15,22-7 1 16,5-10 4-16</inkml:trace>
  <inkml:trace contextRef="#ctx0" brushRef="#br0" timeOffset="1878.1074">5371 1779 74 0,'9'-31'37'15,"-13"0"0"-15,-8 13 3 16,-21 3-23-16,-1 18-6 16,-19 9-3-16,-4 8-3 0,-9 10 1 15,0 10-2-15,0 5 0 16,2 5-2-16,11 2 1 15,10 2-1-15,16-4 0 16,17-9-1-16,22-8 1 16,17-13-2-16,15-15 0 15,19-12 0-15,4-9 0 16,6-14 0-16,2-9 0 15,-6-8 0-15,-8-6 0 16,-7-5 0-16,-8 6 0 16,-12 0 0-16,-11 6 0 15,-7 7 0-15,-2 9 0 0,-8 11 0 16,-6 19 0-16,3 23 0 15,-5 18 0-15,-2 24 0 16,-6 20 0-16,-2 21 0 16,-3 17 0-16,-1 13 0 15,-7 1 0-15,1 5 0 16,-5-11 0-16,-6-10 0 15,-3-15 0-15,-5-19 0 16,-3-21 0-16,-4-21 0 16,-6-18-3-16,-1-26-4 15,8-10-9-15,-8-42-20 16,29-8-4-16,-1-36-2 15,23-8-1-15</inkml:trace>
  <inkml:trace contextRef="#ctx0" brushRef="#br0" timeOffset="2810.1607">6073 1693 116 0,'-15'8'40'15,"-8"-1"0"-15,6 16-4 16,-9-2-30-16,5 7-3 15,-2 5 0-15,0 4-1 16,4 4 0-16,4 3-1 16,10-4 1-16,8 5-1 15,11-12 0-15,11-2 1 16,9-14-2-16,12-8 0 15,13-12 0-15,5-10 0 16,4-13 0-16,-3-16 0 16,-1-6 0-16,-10-13 0 15,-9 3 0-15,-17-6 0 0,-15 3-2 16,-20 1 2-16,-12 7-2 15,-13 10 2-15,-11 17-1 16,-4 13 0-16,-4 13 1 16,-1 12 0-16,9 10 0 15,9 9 0-15,14 6 1 16,11 1-1-16,18-5 1 15,17-6 0-15,18-11 0 16,14-6-1-16,9-7 2 16,12-9-2-16,-1-3 0 15,-2-5 0-15,-5 0 0 16,-11-1 0-16,-12 5 0 15,-11 1 0-15,-13 4 0 16,-7 5 0-16,-17 0 0 16,10 26 0-16,-17 1 0 0,-5 8 0 15,-6 7 0-15,-1 8 0 16,-3-1 0-16,1 11 0 15,0-8 0-15,5-6 0 16,2-9 0-16,12-9 0 16,4-17 0-16,11-11 0 15,5-12 0-15,6-18 0 16,5-9 0-16,2-10 0 15,6-7 0-15,-2-4 0 16,1 8 0-16,-5 0 0 16,-3 13 0-16,-8 5 0 15,0 14 0-15,-6 13 0 16,-14 7 0-16,14 30 0 15,-11 0 0-15,-1 8 0 0,1 3 0 16,3 3 0-16,7 1-4 16,2-10-7-16,18 3-12 15,-10-26-13-15,21 2-4 16,-6-21 1-16,16-2-2 15</inkml:trace>
  <inkml:trace contextRef="#ctx0" brushRef="#br0" timeOffset="3004.1719">7552 1588 118 0,'0'0'41'0,"-20"1"-1"16,8 28 0-16,-22 12-34 16,12 14-2-16,3 5-2 15,4 8-1-15,3 1-1 0,9-1-2 16,8-4-1-16,5-15-5 15,22-3-20-15,-8-28-12 16,11-6-2-16,-4-31 0 16,8-5 0-16</inkml:trace>
  <inkml:trace contextRef="#ctx0" brushRef="#br0" timeOffset="3560.2037">8194 1621 109 0,'-25'-1'41'0,"-9"-6"-1"16,10 5 0-16,-13 1-37 15,12 3 0-15,2 4-2 0,4 5 0 16,1 7 0-16,5 7 0 16,7 2-1-16,4 3 0 15,7 0 1-15,9-4-1 16,6-4 1-16,7-1-1 15,6-7 1-15,-1-4-1 16,3-2 1-16,-6-3-1 16,-1-1 1-16,-6 5-1 15,-7 3 1-15,-11 4-1 16,-6 4 0-16,-6 5 1 15,-8 3-1-15,-3 5 1 16,-3 1-1-16,0-3-2 16,1-6 0-16,6-8-3 15,14-5-5-15,-1-24-23 16,27 0-7-16,3-24 0 0,21-9-2 15</inkml:trace>
  <inkml:trace contextRef="#ctx0" brushRef="#br0" timeOffset="3793.217">8720 1241 95 0,'0'0'43'16,"23"-27"1"-16,-23 27-2 15,-9 21-18-15,-19 37-22 16,-10 48-1-16,-11 21 0 15,13 5-1-15,8-8-2 16,12-25-1-16,12-14-1 16,-3-19-6-16,16-6-7 0,-16-35-11 15,21-2-12-15,-14-23-1 16,8-15 0-16,-10-19 3 15</inkml:trace>
  <inkml:trace contextRef="#ctx0" brushRef="#br0" timeOffset="4107.2348">8520 1523 121 0,'0'0'42'16,"-8"19"2"-16,22 5-2 16,-8-6-36-16,25-5-6 15,6-3 0-15,9-1 0 16,2-6 0-16,1-1 0 0,5 2 0 15,-7 0 0-15,-4 3 0 16,-9 5 0-16,-8 4 0 16,-5 9 0-16,-11 4 0 15,-7 6 0-15,-7-1 0 16,-3 2 0-16,-3 1 0 15,1-1 0-15,-1-3 0 16,3-7 0-16,6-2-7 16,0-13-7-16,16 2-4 15,-15-13-6-15,33-16-17 16,-14-11 0-16,14-6-1 15,-8-19 2-15</inkml:trace>
  <inkml:trace contextRef="#ctx0" brushRef="#br0" timeOffset="4244.2428">9128 1459 129 0,'0'0'43'0,"-29"-79"-1"15,29 79-1-15,-49-67-46 16,49 67-10-16,-48-51-11 16,48 51-13-16,0 0-4 15,-61-44 1-15,61 44-1 16</inkml:trace>
  <inkml:trace contextRef="#ctx0" brushRef="#br0" timeOffset="4470.2557">8337 1150 126 0,'-57'2'44'15,"5"-2"-7"-15,1 1-11 16,-6 0-50-16,57-1-11 16,-89 6-7-16,89-6 0 15,-58 10-2-15</inkml:trace>
  <inkml:trace contextRef="#ctx0" brushRef="#br0" timeOffset="5002.2861">9667 1498 96 0,'16'-15'40'0,"-15"1"0"15,-1 14-1-15,-15-5-33 16,-4 15 0-16,-10 6-2 15,-4 10 1-15,-11 6-2 16,-1 8 0-16,-2 6 0 16,8 6-1-16,5-1 0 15,13 1-1-15,16-7 0 16,14-6-2-16,20-6 0 15,18-13-3-15,24-8-7 0,2-22-21 16,32 1-11-16,0-17 1 16,11-2-1-16</inkml:trace>
  <inkml:trace contextRef="#ctx0" brushRef="#br0" timeOffset="5814.3326">10853 1450 91 0,'-7'-17'37'16,"7"17"0"-16,-13-1 0 15,4 14-33-15,-9 12 0 16,5 9 0-16,-7 10-2 15,-1 10 0-15,-6 6 1 16,1 5-1-16,-2 2 0 0,4-1 0 16,-1-8 0-16,4-2-1 15,6-17 0-15,3-5 0 16,5-17 0-16,7-17-1 15,0 0 0-15,17-31 0 16,0-7 0-16,4-16 1 16,4-4 0-16,2-15 0 15,1-3-1-15,1-3 2 16,-29 79-2-16,30-79 2 15,-30 79-1-15,22-72 0 16,-9 15 0-16,0 17 0 16,-4 17-1-16,-9 23 1 15,0 0-1-15,15 33 0 16,-9 4 0-16,9 7 0 0,8-5 0 15,10-9 0-15,9-13 1 16,11-11-1-16,7-15 2 16,6-15-1-16,1-13 0 15,-67 37-1-15,67-46 2 16,-67 46-1-16,65-52 1 15,-65 52-2-15,52-56 0 16,-52 56 0-16,0 0 0 16,55-57 0-16,-43 57 0 15,-2 9 0-15,-21 21 0 16,-2 23 0-16,-17 14 0 15,-2 21-3-15,-3 8 1 16,11 8-1-16,19-29-1 16,9-14-4-16,23-9-11 0,-3-24-15 15,27-10-6-15,-3-22 2 16,17-8-4-16</inkml:trace>
  <inkml:trace contextRef="#ctx0" brushRef="#br0" timeOffset="6182.3536">11891 1544 116 0,'0'0'41'16,"-32"20"0"-16,19 7 0 16,1 6-38-16,-5 4 0 15,3 5-1-15,4 3-1 16,3-1 1-16,5-1-1 15,8-6 0-15,6-9-1 0,5-7 1 16,6-13-1-16,5-9 2 16,4-10-2-16,3-10 0 15,3-10 0-15,2-5 0 16,-3-4 0-16,-3-3 0 15,2 4 0-15,-5 2 0 16,-7 7 0-16,-6 10 0 16,-3 10 0-16,-15 10 0 15,6 15 0-15,-13 11 0 16,-3 14-4-16,-4 3 1 15,2 5-3-15,10 5-3 16,-5-14-14-16,30 6-16 16,0-19-3-16,24-5 2 15,3-17-1-15</inkml:trace>
  <inkml:trace contextRef="#ctx0" brushRef="#br0" timeOffset="6535.3737">12882 1515 114 0,'-21'-8'41'15,"-17"7"1"-15,5 15-1 16,-4 4-37-16,-9 9-1 16,6 3-1-16,3 4-1 15,4 2 0-15,9-1 0 16,14-6 0-16,14-5-1 15,15-9 0-15,12-5 1 16,10-4-1-16,5-4 0 0,3-1 0 16,-3 2 0-16,-3 0 0 15,-10 5-1-15,-9 8 1 16,-13 3-1-16,-11 5 2 15,-13 5-2-15,-7 1 2 16,-9-1-1-16,-4-2 0 16,-3 2-1-16,3-7-4 15,-4-10-8-15,24 7-16 16,-10-18-14-16,23-1 1 15,0 0-2-15,14-18 1 16</inkml:trace>
  <inkml:trace contextRef="#ctx0" brushRef="#br0" timeOffset="7263.4155">13581 1637 32 0,'7'-11'24'0,"7"-3"3"15,-5 3 3-15,-6-3-20 16,9 7 2-16,-18-6 0 15,6 13 2-15,0 0 1 16,0 0 0-16,-23-11-4 16,23 11-3-16,-15 0-2 15,15 0-2-15,-14 0-1 16,14 0-2-16,0 0 1 15,0 0-1-15,0 0 0 16,0 0 1-16,0 0-1 0,0 0 1 16,0 0 0-16,0 0-1 15,-14-4 0-15,14 4 1 16,-18 5-1-16,3-2 0 15,-2 1 0-15,-2 1-1 16,-3 4 1-16,0 0-1 16,-4 1 1-16,1 5-1 15,-4 2 0-15,2 6 1 16,-2 5-1-16,-1 3 0 15,0 5 1-15,4-3-1 16,4 3 1-16,14-2-1 16,11-6 1-16,16-7-2 0,23-8 1 15,15-11-2 1,22-2-2-16,2-14-8 0,22 6-19 15,-15-15-10-15,6 5-1 16,-18-9-1-16,0-3 1 16</inkml:trace>
  <inkml:trace contextRef="#ctx0" brushRef="#br0" timeOffset="9030.5165">14191 1051 98 0,'0'0'40'16,"11"-75"0"-16,-11 75-1 0,9-71-37 16,-9 71 0-16,0 0 0 15,9-63 0-15,-9 63 1 16,0 0 0-16,3 51 1 15,-20 28-3-15,0 40 1 16,-8 31-1-16,-13 0-1 16,4 5-1-16,1-6-2 15,8-19-2-15,10-35-7 16,20-12-26-16,1-25-4 15,14-13 3-15,0-23-3 16</inkml:trace>
  <inkml:trace contextRef="#ctx0" brushRef="#br0" timeOffset="9451.5406">14333 1558 107 0,'-14'26'41'0,"-4"0"0"15,15 7-1-15,1 13-37 16,18-23-2-16,15-6-1 16,17-7 2-16,6-7-1 15,9-8 0-15,3-7 1 16,4-10-1-16,-3-2 1 15,-5-11-1-15,-14 2 0 16,-10-4 1-16,-13 0-1 16,-9 0 0-16,-16 1 1 0,-11 7-2 15,-14 7 1-15,-6 10 0 16,-12 13-1-16,-9 17 1 15,-8 16-1-15,-5 13 2 16,1 17-2-16,4 7 0 16,6 4 0-16,11 3-2 15,16-9 2-15,25-8-2 16,24-13-1-16,22-17-3 15,31-13-3-15,10-29-20 16,30 1-11-16,5-21-1 16,15-5 0-16,-8-18 1 15</inkml:trace>
  <inkml:trace contextRef="#ctx0" brushRef="#br0" timeOffset="9781.5595">15594 1407 121 0,'0'0'42'15,"-22"-41"0"-15,-28 13-1 16,-3 20-37-16,-14 8-3 15,9 20 0-15,-5 7-1 16,22 13 0-16,11 2 0 16,32-8 0-16,13-4 0 15,10-3 0-15,9-6 1 16,2-1-1-16,2-1 0 15,-2-1 0-15,-5 1 0 16,-5 0 0-16,-6 6 0 16,-11 1-1-16,-10 5 2 15,-10 5-2-15,-11 4 1 0,-10 1 0 16,-11 1 0-16,-1 1 0 15,1-10 0-15,0-3-2 16,14-8-3-16,3-23-14 16,26 1-21-16,24-19-3 15,19-2 0-15,11-16-2 16</inkml:trace>
  <inkml:trace contextRef="#ctx0" brushRef="#br0" timeOffset="9918.5672">15967 1926 103 0,'-36'19'43'0,"1"0"-5"16,4-12-35-16,2-10-27 0,10-2-20 16,1-7-1-16</inkml:trace>
  <inkml:trace contextRef="#ctx0" brushRef="#br1" timeOffset="15211.87">2523 2576 57 0,'-12'0'30'16,"12"0"1"-16,-15-3-3 16,15 3-22-16,0 0-3 0,0 0-1 15,14-3 0-15,3 2 0 16,3-6 1-16,9 2 0 15,2-7 0-15,7 4 0 16,0-1-1-16,3 6 0 16,0-2-1-16,-2 6 0 15,2 5-1-15,0 3 0 16,-1 3 0-16,3 5 0 15,5-4 0-15,8 1 0 16,9-3 0-16,7-3 0 16,6-5 0-16,8-2 0 15,6-3 1-15,7 0-1 16,4-3 0-16,7 2 1 15,0-1 0-15,2 4-1 0,0 1 1 16,3 2 0-16,2 0-1 16,5 1 1-16,2-3 0 15,2 0 0-15,1-2-1 16,9-3 2-16,4-1-2 15,3-4 1-15,4 0 0 16,-3 0 0-16,1-1 0 16,4 2 0-16,2 2-1 15,-2 1 1-15,-4 2-1 16,1 3 1-16,4 0-1 15,0 0 0-15,4-1 0 16,0-4 0-16,-1 0 0 16,7-2 0-16,-1-3 0 15,2-4-1-15,-4-1 1 0,2 3 0 16,-5 0 0-16,-1 2 0 15,-5 0 0-15,-9 6 0 16,-3 1 0-16,0 5 0 16,-2 0-1-16,-3 1 1 15,-4 0 0-15,2-1 0 16,-1-1 0-16,9-1 0 15,1-3 0-15,-2-1 0 16,1-2 1-16,1 1-1 16,2-1 0-16,3 1 0 15,-4 1 0-15,-7 0 1 16,0 3-1-16,0-1 0 15,-1 1 0-15,0-3 0 16,-5 3 0-16,-1-4 0 0,-1 2 0 16,1-3 0-16,2-1 0 15,-1 1 0-15,-5 0 0 16,-1-1 0-16,-1 1 1 15,-3 1-1-15,-2 1 0 16,3-1 0-16,-7 2 1 16,-1 0-1-16,-1 1 0 15,-3-1 0-15,-1-2 0 16,0 0 1-16,-2 0-1 15,-5-2 0-15,-1 0 0 16,-2-1 1-16,-2-3 0 16,-4 3-1-16,-3-2 1 15,0 3 0-15,-8 1 0 16,2 0 0-16,-5 3-1 0,-3-1 0 15,-4 2 0-15,-3 1 0 16,-4 0 0-16,-3 1 1 16,-5 0-2-16,-3 0 1 15,-3-1 0-15,-1-2 0 16,-4 3 1-16,2-1-1 15,-2 0 0-15,-1-1 0 16,0 1 0-16,2-2 0 16,-4 2 0-16,0-1 0 15,-1 0 1-15,-6 0-1 16,-4 1 0-16,-3 1 1 15,-9-1 0-15,-3 0 0 16,-12 1 0-16,13-2 1 0,-13 2-1 16,0 0 0-1,0 0 0-15,0 0 0 0,0 0-1 16,-7-11-2-16,7 11-5 15,-13-3-20-15,13 3-11 16,-13 7 1-16,13-7-3 16</inkml:trace>
  <inkml:trace contextRef="#ctx0" brushRef="#br2" timeOffset="21241.215">5491 4073 3 0,'0'0'16'16,"0"0"-3"-16,0 0-9 0,0 0-12 15,-3 13-6-15</inkml:trace>
  <inkml:trace contextRef="#ctx0" brushRef="#br2" timeOffset="21385.2232">5489 4151 5 0,'5'-20'11'0,"-5"20"-10"16,0 0-6-16,-3-18-7 15</inkml:trace>
  <inkml:trace contextRef="#ctx0" brushRef="#br2" timeOffset="21524.2311">5477 4106 17 0,'3'-11'18'15,"-3"11"-3"-15,0 0-8 16,0 0-6-16,0 0-8 15,6-11-6-15,-6 11-4 16,0 0-1-16</inkml:trace>
  <inkml:trace contextRef="#ctx0" brushRef="#br2" timeOffset="26915.5394">5257 3787 31 0,'-2'-13'24'16,"2"13"1"-16,0 0 0 16,-11 16-18-16,11 12 0 0,-5 6-1 15,10 13 2-15,-5 5-1 16,7 16 1-16,-7 2-3 15,7 17-1-15,-4 1 0 16,3 8-2-16,-3 4-1 16,0 5-1-16,-1 7 0 15,0 5-1-15,1 6 1 16,2 6 0-16,1 5 0 15,-1 5-1-15,3 3 4 16,-2 7-3-16,3 7 1 16,-4 2 0-16,2 3 2 15,-4 3-1-15,1 2 1 16,-3 3 0-16,-2 1-1 15,-1-1 1-15,-3 1-2 16,3 4 2-16,-2 0-2 0,0-2-1 16,2-1 0-16,0 2-1 15,1-3 1-15,1 5 0 16,0-3 0-16,2 3-1 15,-2-1 2-15,1 4 0 16,-1 5 0-16,1-2 1 16,-2 0-2-16,1-1 0 15,1-4 0-15,3 2 1 16,1-8-1-16,0-7 1 15,4-7-2-15,2-8-1 16,4-6 0-16,2-3 2 16,2-7-1-16,2-7 0 15,-2 2 1-15,2-2-2 16,-2 2 2-16,-3 5 1 0,-6 1-1 15,-3 2 1-15,-3-3-1 16,-5 0 0-16,-2-1 1 16,-2-3 1-16,-4-8-2 15,4-9 1-15,-3-9-2 16,2-12 1-16,5-8-2 15,-3-18-5-15,15-10-29 16,-8-20 1-16,5-12-4 16,-8-22 2-16</inkml:trace>
  <inkml:trace contextRef="#ctx0" brushRef="#br2" timeOffset="29320.6771">5792 13170 5 0,'0'0'16'16,"0"0"1"-16,0 0-18 0,-5 10 3 15,5-10 4-15,0 0 2 16,0 15 2-16,0-15 3 15,0 0 1-15,0 0-1 16,0 0 0-16,-8-16-3 16,14 5-4-16,-5-10-3 15,4-2-1-15,0-7 0 16,1-5-2-16,2-4 1 15,-2-6-1-15,0-4 1 16,-2-3-1-16,-1-2 1 16,-2-3 0-16,-1-5 1 15,-4 2 0-15,-1-7 1 16,2 2 0-16,-2-6 0 15,1-1-1-15,-1-5 0 16,2-4 0-16,2-1-1 0,-2-3 0 16,2-2-1-16,1-1 1 15,-3-3 0-15,1 1 0 16,-2-2-1-16,-1 2 1 15,2-3 1-15,2 1-1 16,-2 1 1-16,2-1 0 16,2-2-1-16,2-1 1 15,-1-7-1-15,4 1 1 16,1-7 0-16,1-1-1 15,2-5 1-15,2-5-3 16,0-4 3-16,1-4-2 16,0 1 1-16,-2 0-2 15,1-2 1-15,-1 0 0 16,-2 3 0-16,1-2-1 0,-1 3 1 15,0 6 0-15,-1-2 0 16,-1 1-1-16,-1 5 1 16,0 2 0-16,-1 2-1 15,0 1 1-15,-3 4 0 16,3 2 1-16,-5 2 0 15,2 3-1-15,-4 1 1 16,2 1 0-16,-5 2 0 16,1 1 0-16,-2 1-1 15,0 2 0-15,-1 0 1 16,-2 0-1-16,2-1 1 15,-1-2-1-15,2-2 0 16,-2-2 1-16,1-1-1 16,0-2-1-16,0-1 1 15,-1-4-1-15,1 2 2 0,0 0-3 16,-2 0 1-16,4 1 0 15,-6 1-1-15,1-1 2 16,0 1-1-16,-2 2 0 16,3-1 0-16,0 1 0 15,-1 3 1-15,1 1 1 16,0-1-2-16,2 3 2 15,1 0-2-15,-1 2 2 16,3 1-1-16,-2 3 1 16,-1-4 0-16,0 2 1 15,-1 2 0-15,-1 2 0 16,-5-1 0-16,2 6 0 15,-4 4 0-15,0 7 0 16,-4 8 0-16,3 9-2 0,-7 4 1 16,5 13-1-16,0 6 0 15,2 6-1-15,2 5-1 16,1 0-4-16,14 18-26 15,-7-21-1-15,7 21-2 16,1-14-1-16</inkml:trace>
  <inkml:trace contextRef="#ctx0" brushRef="#br2" timeOffset="30858.765">5707 13396 22 0,'-4'-22'25'0,"4"22"0"15,-3-18-15-15,-7 6-1 16,10 12-1-16,-15-11-1 15,15 11 0-15,-19 0 0 16,19 0-1-16,-24 11 0 16,13 5 0-16,-8-4-1 15,1 9-1-15,-3 3 0 16,-1 7-1-16,-3 5 0 15,1 10-1-15,-2 9-1 16,4 6 1-16,6 6-1 0,8 6 0 16,8-3-1-16,14 1 0 15,9-9 0-15,11-10 0 16,8-15 0-16,14-17-2 15,2-22 4-15,4-18-1 16,0-22 1-16,-3-18 2 16,-7-22-2-16,-7-11 1 15,-13-11 0-15,-14-2-1 16,-14 3 0-16,-16 9-1 15,-17 14-1-15,-14 19 0 16,-7 26-1-16,-11 21-1 16,3 28-4-16,-8 12-18 15,17 24-11-15,5 5-3 16,21 1 1-16,12-8 0 0</inkml:trace>
  <inkml:trace contextRef="#ctx0" brushRef="#br2" timeOffset="33061.891">6064 13394 10 0,'21'-8'13'0,"2"-1"-2"16,0-1 1-16,10 0-2 0,-3-3 0 15,7 5-2-15,-3-7-2 16,9 4 1-16,0-6-3 16,8 5 0-16,2-5-1 15,7-1-1-15,6-3 0 16,9 2 0-16,7-4 0 15,7-3-1-15,6-1 0 16,5-3-1-16,7-3 2 16,5-1-1-16,5-3 0 15,6 1 0-15,1 0 0 16,9 3 0-16,4-4 0 15,7 7 0-15,5 0 0 16,2 4-1-16,2 0 1 0,5 4-1 16,2 2 1-16,1 1 1 15,-1 0 0-15,1 4 0 16,3 0 0-16,3 2 1 15,-5 3-1-15,1 1 0 16,-5 3 0-16,4 2-1 16,-4 1 0-16,-7 1-1 15,0 2 0-15,0-1 1 16,3 0-1-16,-4 1 0 15,-1-1 1-15,-2 0 0 16,0 0 0-16,2 4 0 16,-4-1 0-16,-1 4 0 15,-10 0 0-15,3 3 0 16,-3-1-1-16,2 4 0 15,-7-2 1-15,0 1 0 0,0 0 0 16,4 1 0-16,3-2 0 16,3-1 0-16,2 0 0 15,-4 4 1-15,1 1-2 16,5 1 1-16,-1 2-1 15,-3 5 0-15,-7 2 0 16,-2 5 0-16,-4 6 0 16,-1 1 0-16,-1 3-1 15,-8-2 2-15,-5 3-3 16,-5-9-2-16,2 7-23 15,-10-11-4-15,-3-3-1 16,-9-7 1-16</inkml:trace>
  <inkml:trace contextRef="#ctx0" brushRef="#br2" timeOffset="34971.0003">6131 13754 22 0,'15'-7'27'0,"0"-4"0"16,3-6-7-16,7 8-7 15,-3-12-4-15,9 8-3 0,-6-6-2 16,6 5-2-16,-3-1 0 15,3 3-2-15,3 1 1 16,3 0-1-16,0 0 1 16,4 1-1-16,5-3 0 15,7-2 0-15,6-1 1 16,5 1-1-16,3-4 0 15,6 2 0-15,5 0 1 16,4 2-1-16,-1 1 1 16,3 0-2-16,0 2 2 15,5 2-1-15,3 0 0 16,0-5 0-16,1 3 0 16,5-4 1-16,2 0 0 15,7 0 0-15,3-2-1 0,2 0 1 16,-3 3-1-16,2 2 1 15,1 1-1-15,1 1 1 16,3 4-2-16,-4 0 1 16,-2 1 1-16,-3 2-1 15,0 1 0-15,0 0 1 16,-2 1-1-16,0-3 1 15,0 2 0-15,0-1 0 16,1-2 0-16,0 0 0 16,0 0 1-16,-2 0-1 15,4 2 0-15,-2 1 0 16,-5 3 0-16,-1 0 0 15,-5 4-1-15,0 0 0 16,-3 2 0-16,0 0 0 16,-5-1 1-16,0 3-1 0,-2-5 0 15,3 2 0-15,-1-2 1 16,-4 1-1-16,5-1 1 15,-4 1 0-15,0 0-1 16,-1 1 1-16,-3-1-1 16,0 2 1-16,0 0-1 15,0 1 0-15,-8-1 0 16,2-2 0-16,-2 2 1 15,-2-1-1-15,-4-2 1 16,0-1-1-16,0 0 1 16,4 0 0-16,-3-2 0 15,6 2 0-15,-5-1-1 0,1 2 0 16,-3 0 2-16,0 0-2 15,0 1 0-15,-3-1 0 16,0 1 0-16,0-1 0 16,1 0 0-16,7-2 1 15,0 0-1-15,-1-2 0 16,3 2 1-16,-2 1 0 15,2 1-1-15,-3 1 0 16,-3 3 1-16,-6 2-2 16,-3 1 1-16,-6 1-1 15,-4 4 0-15,-2-2 0 16,-3 2-1-16,-4-3 1 15,1-1-1-15,-6-2 1 16,3 0 0-16,-3-2 0 16,3-1 0-16,-1-4 0 0,2 2-1 15,-4-4-2-15,8 7-18 16,-8-7-9-16,3 4-2 15,-8-1 1-15</inkml:trace>
  <inkml:trace contextRef="#ctx0" brushRef="#br2" timeOffset="36240.0728">6082 13961 34 0,'12'-9'27'0,"-12"9"3"15,12-10-14-15,-1 12-7 16,-11-2-4-16,22-1-2 15,-9 1-2-15,4 3 0 16,2 3 0-16,4 0-1 16,1 2 0-16,5 1 1 15,-1 0-1-15,5 4 0 0,2 2 1 16,6 0-2-1,2 2 1-15,4 3 0 0,6-1 0 16,6 4-1-16,3 1 1 16,9-1-1-16,4 0 1 15,2 1 1-15,7-2-1 16,6 0 1-16,4 0 0 15,4-1 0-15,6 0 1 16,5 0 0-16,4-3 0 16,8 3-1-16,0-3 1 15,14 2-1-15,4-4 0 16,6 2 0-16,1-2 0 15,6-1 0-15,5-1-1 16,5-4 1-16,4 0 0 16,0-1 0-16,4-5 1 15,5 1-1-15,1-3 1 0,3-2 0 16,0 0 0-16,5-1 0 15,-2-1 0-15,4 0-1 16,-1-1 0-16,3 1 0 16,-3-2-1-16,3 3 1 15,-3-4-1-15,4 2 0 16,-2-3 0-16,-1 0 1 15,0-3-1-15,1 0 1 16,-3-4-1-16,3 1 1 16,-1-6-1-16,1 1 1 15,-1-4-1-15,-2 1 0 16,-4-5 2-16,0 3-2 15,-10-2 0-15,-4-2 0 0,-16-3 0 16,-3 1 0-16,-10 0 0 16,-8-2 0-16,-13 4 0 15,-17-2-2-15,-11 5 0 16,-16 0-1-16,-8 15-16 15,-25-6-15-15,-11 8-1 16,-28 6 2-16,0 0-2 16</inkml:trace>
  <inkml:trace contextRef="#ctx0" brushRef="#br2" timeOffset="37915.1686">5909 13727 13 0,'15'-8'20'0,"-15"8"-2"16,11-2-3-16,-11 2 0 16,11 0-2-16,-11 0-3 15,10 1-1-15,1 2-3 0,-11-3-1 16,20-1-1-16,-7-1-1 15,6 4-1-15,-1-1 0 16,5 3 0-16,2-1-2 16,1 4 1-16,5 1-1 15,0 0 0-15,1 4 0 16,4-1 0-16,2 1 0 15,4-2 0-15,6 1 0 16,1-3 1-16,5 1-1 16,2-1 1-16,8-1-1 15,6 0 1-15,4 0-1 16,3 1 1-16,2 0-1 15,-1 2 0-15,4 1 0 0,-2 0 0 16,-2 2 0-16,0 0 0 16,3-2 1-16,1 2-1 15,1-2 1-15,2 0 0 16,-1-3 1-16,3-1 0 15,2-3 0-15,2 2-1 16,0-4 1-16,5 2 0 16,0-3 0-16,2 0-1 15,1 1 0-15,1 0-1 16,3 1 2-16,-3-2-2 15,0 2 1-15,-2-1-1 16,0-1 1-16,-2-2 0 16,0-1 0-16,1 0 0 15,-4-1-1-15,4-1 1 16,-5-2 1-16,1 3-1 0,-4-1 0 15,4 0-1-15,-6 3 1 16,0 0-1-16,-3 0 1 16,-3 0-1-16,0-1 0 15,-1 1 0-15,0-1 1 16,0-2-1-16,-1 0 0 15,2-1 0-15,-1-1 0 16,-3 0 0-16,0-1 1 16,-1 1-1-16,-1 1 0 15,1 2 0-15,-2-1 0 16,-1 3 0-16,-3 2 0 15,-1 0 0-15,-2 3 0 16,-2-1 0-16,-2 2 0 16,-7-3 0-16,1 2 0 0,2-2 1 15,-2 0-1-15,3-2 0 16,-2 0 0-16,0-1 0 15,2-1 0-15,-2 0 0 16,0-3 0-16,-1 2 0 16,0-2 0-16,0 0 0 15,-2 0 0-15,3-5 0 16,0 2 0-16,5-1 1 15,1 1-1-15,4-2 0 16,-4 2 0-16,4-1 0 16,-3 1 0-16,-2 0 0 15,-1 3 0-15,-3-1 0 16,-3 1 0-16,-1 2 0 15,-1 0 0-15,-2 2 0 0,4 0 0 16,1 1 0-16,0 0 0 16,-1 0 0-16,1 1 0 15,0-1 0-15,-3 0 0 16,2-2 1-16,-2 0-2 15,1-2 1-15,-2-2 0 16,2-3 0-16,2 2-2 16,-2-8-3-16,13 10-27 15,-10-13-1-15,1 7-1 16,-4-9 0-16</inkml:trace>
  <inkml:trace contextRef="#ctx0" brushRef="#br2" timeOffset="40462.3143">15345 13235 21 0,'17'-15'30'0,"11"-4"-1"15,8-12 2-15,7-14-19 16,20 4-5-16,3-14-1 15,10-1-5-15,2 5-14 0,-4 2-15 16,-12 5-2-16,-6 7 0 16,-13 13 0-16</inkml:trace>
  <inkml:trace contextRef="#ctx0" brushRef="#br2" timeOffset="40897.3392">16099 12773 29 0,'-10'-9'30'0,"10"9"1"15,0 0-1-15,-13-14-19 16,13 14-4-16,0 0-2 16,0 0-2-16,0 0 0 15,0 0-1-15,0 0 0 16,0 0 0-16,0 0 1 15,17 2-1-15,-5 3 1 16,7 8-1-16,3 1 1 16,11 9 0-16,2 3-2 15,11 10 0-15,2 6 0 16,8 6-1-16,5 4 0 15,4 2 0-15,2 6-1 16,0-1-2-16,4 1-2 0,-1-8 1 16,10-4 0-16,-3-9-3 15,14 5-10-15,-6-18-16 16,6-4 0-16,-4-6 2 15,-3-6 0-15</inkml:trace>
  <inkml:trace contextRef="#ctx0" brushRef="#br2" timeOffset="41257.3598">17298 13536 36 0,'12'0'17'0,"-12"0"0"15,15-6 3-15,-15 6-4 16,0 0-3-16,-12 16-4 16,-5 12-3-16,-19 3-2 15,-9 15 0-15,-21 8-1 16,-15 15 2-16,-22 3-2 15,-11 11 0-15,-13-2 0 16,-5 4 0-16,-6-3-5 16,-4-4-28-16,16-7-2 0,11-17-4 15,27-10 1-15</inkml:trace>
  <inkml:trace contextRef="#ctx0" brushRef="#br2" timeOffset="41693.3848">16152 14560 61 0,'-24'-26'36'0,"-19"-5"-2"15,-3 6-2-15,-19-5-30 16,-3 3-2-16,-9 4 1 16,-4 5 0-16,-1 3 0 0,6 2-1 15,8 4-1-15,13-7-3 16,21 6-15-16,7-13-14 15,21-3-2-15,9-8 1 16,16-4-2-16</inkml:trace>
  <inkml:trace contextRef="#ctx0" brushRef="#br2" timeOffset="41829.3925">15688 14181 83 0,'-43'59'40'0,"-1"0"-3"15,-3-8-13-15,5-35-62 16,22-2-1-16,17-32-2 15,26-16 0-15</inkml:trace>
  <inkml:trace contextRef="#ctx0" brushRef="#br2" timeOffset="42747.445">17304 12997 63 0,'-27'22'37'15,"10"-19"-1"-15,17-3 1 16,31-33-31-16,27-4-2 0,28-18 0 15,30-12-2-15,25-10 0 16,15-9-4-16,15 9-7 16,-13-6-25-16,-1 15 0 15,-24 2-2-15,-16 16 1 16</inkml:trace>
  <inkml:trace contextRef="#ctx0" brushRef="#br2" timeOffset="43421.4836">17531 12624 47 0,'20'-11'31'16,"-9"2"-1"-16,-11 9 1 0,20-9-27 15,-20 9 0-15,0 0 0 16,-5 24 0-16,-9 6 2 15,-13 6-1-15,-7 17 2 16,-12-1-1-16,4 6-1 16,1-5-1-16,11 0 0 15,15-12-1-15,20-9-1 16,20-17-1-16,25-14-2 15,21-8-3-15,8-18-29 16,24 4-2-16,-2-5-1 16,6 1-2-16</inkml:trace>
  <inkml:trace contextRef="#ctx0" brushRef="#br2" timeOffset="44164.526">18966 12037 37 0,'0'0'30'16,"0"0"2"-16,-9 4-2 15,9-4-12-15,0 0-10 16,-13-6-2-16,13 6-1 15,0 0 1-15,0 0-2 16,0 0-1-16,-3 13 0 0,3-1 0 16,1 10 0-16,-2 11-2 15,1 11 1-15,-5 12-1 16,-4 11 0-16,-4 9 0 15,-7 6-1-15,-6 2 0 16,-2-1 1-16,-4-5-1 16,-1-7 1-16,3-13-1 15,7-12 0-15,5-14 1 16,14-15 0-16,4-17 0 15,24-13 0-15,6-16-1 16,10-10 1-16,6-8 0 16,5-2-1-16,1-4 1 15,-1 8 0-15,-8 6 0 16,-6 8 0-16,-9 11-1 0,-7 15 2 15,-11 12-2-15,-4 9 0 16,-6 14-1-16,-5 3-3 16,4 9-1-16,-5-11-9 15,14 11-22-15,2-17-1 16,11 1 0-16,3-15 0 15</inkml:trace>
  <inkml:trace contextRef="#ctx0" brushRef="#br2" timeOffset="44570.5493">19684 12577 74 0,'-28'3'38'0,"-15"-2"0"15,4 9-1-15,-8 1-23 16,3 5-11-16,1 7-1 15,7 6 1-15,4 1-2 16,6 8 1-16,7-4-1 16,7 4 0-16,8-7-1 15,10-2 0-15,7-7 1 16,8-8-1-16,5-11 0 15,7-8 0-15,3-11 0 16,4-11 0-16,1-3 0 16,-1-7 0-16,-4-2 1 15,-3 1-1-15,-9 4 0 16,-1 7 0-16,-11 7 0 15,-7 10 0-15,-5 10 0 16,-12 16 0-16,-4 9-1 0,-4 10 1 16,0 8-1-16,1 0-2 15,5 8-1-15,3-10-4 16,24 2-27-16,-4-20 0 15,21-8-2-15,3-17-1 16</inkml:trace>
  <inkml:trace contextRef="#ctx0" brushRef="#br2" timeOffset="44938.5703">20085 12683 83 0,'-22'-2'38'0,"8"18"-3"15,-9-1 2-15,5 11-32 16,-3-2-1-16,6 4-2 0,1-1 0 15,5 0-1-15,4-4 0 16,6-2 1-16,7-9-2 16,3-5 1-16,3-9 0 15,3-5-1-15,-1-7 1 16,5-9-1-16,0-3 1 15,-3-7-1-15,4-4 1 16,0 0-1-16,2 2 0 16,-2 2 0-16,1 10 0 15,-4 6-1-15,0 12 1 16,-5 11-2-16,-4 13 0 15,-3 7-1-15,0 11-2 16,-6 0-3-16,12 10-4 0,-8-14-5 16,24 13-1-16,-7-23-15 15,19-1-2-15,2-19 1 16,11-4 2-16</inkml:trace>
  <inkml:trace contextRef="#ctx0" brushRef="#br2" timeOffset="45305.5913">20788 12632 83 0,'-18'-27'38'0,"1"16"-1"15,-17 0 1-15,5 16-30 16,-10 4-3-16,3 8-2 16,-1 11-1-16,8 4 0 15,5 4 0-15,13 0 0 16,7-2 0-16,14-6 0 0,13-11-1 15,9-10 0-15,8-14 0 16,7-11 0-16,4-13 0 16,4-10 0-16,-4-11 0 15,-3-6 1-15,-3-8-1 16,-3-2 0-16,-8 0 1 15,-5 7 0-15,-11 9-1 16,-5 10 1-16,-8 18-1 16,-5 24 0-16,-19 14-1 15,-3 24 2-15,-6 20-2 16,0 7 0-16,3 13-1 15,1 1-2-15,9 3-3 16,-1-17-10-16,29 10-19 16,-4-25-6-16,25 0 0 15,1-20-1-15</inkml:trace>
  <inkml:trace contextRef="#ctx0" brushRef="#br2" timeOffset="45449.5995">21384 12927 113 0,'-27'-4'40'0,"4"9"-2"15,-6-7-10-15,-1-10-63 16,13 9-5-16,-8-14-2 16,11 7-1-16</inkml:trace>
  <inkml:trace contextRef="#ctx0" brushRef="#br3" timeOffset="53540.0623">6810 5807 62 0,'10'37'31'16,"2"10"2"-16,5 20-2 15,2 5-24-15,9 13-1 16,2 6 0-16,9 11 0 15,2 2-2-15,5 7 0 16,-1 2-3-16,4 6 2 16,-2 9-1-16,-1 17 0 15,-7 17 0-15,0 17-1 16,-11 18 1-16,-1 15-1 15,-6 17 2-15,-6 21-3 0,-3 4 2 16,-2 5-2-16,-3-1 1 16,-3-4 1-16,3-14-3 15,-1-23-1-15,1-22-6 16,-8-35-26-16,8-27-3 15,-11-40 2-15,1-36-5 16</inkml:trace>
  <inkml:trace contextRef="#ctx0" brushRef="#br3" timeOffset="53961.0864">6579 6209 64 0,'9'38'34'15,"2"8"-1"-15,8 13 1 16,-1 14-24-16,11 25-3 15,0 21-2-15,4 28-2 16,1 32-1-16,3 32 1 16,0 31-3-16,3 26 0 0,-2 32 2 15,3 13-2-15,-3 12 1 16,4 0 0-16,-4-22-2 15,-1-28-2-15,0-34-11 16,-8-46-19-16,2-53-3 16,-11-45-2-16,3-45 2 15</inkml:trace>
  <inkml:trace contextRef="#ctx0" brushRef="#br3" timeOffset="54277.1045">6519 7611 71 0,'2'44'34'0,"9"29"-2"15,5 25 3-15,12 43-29 16,0 22-1-16,15 35-2 15,-1 21 1-15,11 14-5 16,2 17-11-16,-3-11-21 16,0-11 1-16,-4-26-4 15,-1-24-1-15</inkml:trace>
  <inkml:trace contextRef="#ctx0" brushRef="#br3" timeOffset="58284.3337">6197 5908 24 0,'-7'25'27'15,"0"12"3"-15,1 10 1 16,-4 5-14-16,12 20-4 15,-7-1-2-15,9 19-1 16,-5 2-2-16,10 18-2 16,-6 2-3-16,2 10 2 15,-5 9-2-15,5 11 1 16,-10 3-1-16,4 10 1 0,-3-5-2 15,6 1 1-15,0-5-1 16,8-1-1-16,1-7 1 16,11-4-1-16,2-9 0 15,8 1-1-15,1 0 1 16,2 1-1-16,2 3 1 15,-3 6 0-15,-2 2 1 16,2 5-1-16,-3 3 0 16,1-5 1-16,0-6 0 15,4-7 0-15,5-11-1 16,9-10 0-16,8-9-1 15,10-10 0-15,9-4-2 16,10-2 2-16,4-3-4 16,4-3 1-16,3-3-5 0,-12-21-13 15,4 0-17-15,-19-23 0 16,-1-19 0-16,-18-33 0 15</inkml:trace>
  <inkml:trace contextRef="#ctx0" brushRef="#br3" timeOffset="59140.3827">6981 5127 30 0,'5'23'29'15,"0"6"3"-15,2 8-1 16,-6-2-18-16,15 18 0 16,-9-6-3-16,13 13-1 15,-5-4-2-15,10 10-2 16,-3 1 0-16,7 3-1 15,-1 4-1-15,4 8 0 0,1 5-1 16,6 4 1-16,3 5-1 16,1 6-2-16,-2 5 1 15,1 7 1-15,-1 7-2 16,-4 2 3-16,-1 8-2 15,-5 7 1-15,-3 6-1 16,3 9 2-16,-3 2-2 16,3 4-1-16,0-2 0 15,2 2-1-15,0-4 1 16,1-3-1-16,-3-5 2 15,-3-5-2-15,-7-2 1 16,-4-2 0-16,-10 3 1 16,-7 1-1-16,-9 1 2 15,-8 9 0-15,-10 4-1 16,-10 1 0-16,-5 2-1 0,-5 3 2 15,-4-3-3-15,-3-1 3 16,3-4-4-16,3-16 1 16,6-11-5-16,-1-25-20 15,18-17-13-15,0-32-1 16,15-27 1-16,10-26-1 15</inkml:trace>
  <inkml:trace contextRef="#ctx0" brushRef="#br3" timeOffset="59697.4145">7481 10715 68 0,'0'0'34'16,"-13"-17"1"-16,13 17 0 15,0 0-31-15,-5 11 1 16,4 1 0-16,7 12-1 16,2 8 0-16,7 13-2 15,5 18 0-15,8 22-2 16,5 22 1-16,9 23 0 15,2 23-1-15,7 24-1 16,-1 16 1-16,-3 6-2 16,-3-7 0-16,-6-26-2 0,-2-26-4 15,-14-48-15 1,6-37-14-16,-13-56 1 0,1-43-2 15,-10-44 2-15</inkml:trace>
  <inkml:trace contextRef="#ctx0" brushRef="#br3" timeOffset="60245.4459">7536 10770 60 0,'6'-15'33'0,"-6"15"0"0,0 0 0 15,10 14-21-15,-3 1-7 16,11 16-1-16,-1 11 0 16,11 25 0-16,0 19 0 15,8 26-1-15,1 24 0 16,2 26-1-16,-5 14 0 15,2 11 0-15,-7 0 0 16,-2-11-2-16,-3-23-1 16,-6-26-3-16,-1-32 0 15,-7-44-4-15,1-34-4 16,-14-47-26-16,6-31 1 15,-10-37 0-15,4-18 0 16</inkml:trace>
  <inkml:trace contextRef="#ctx0" brushRef="#br3" timeOffset="60402.4548">7893 11450 77 0,'-12'-38'40'0,"12"38"1"15,-9 17-1-15,9 37-21 16,-7 14-16-16,1 9-3 16,3 9-1-16,2 5-2 15,2 2-2-15,-1-12-6 16,12 5-28-16,-7-18-2 15,10-4 1-15,-4-18 1 16</inkml:trace>
  <inkml:trace contextRef="#ctx0" brushRef="#br3" timeOffset="106573.0957">8087 7530 68 0,'0'0'38'0,"11"-9"-1"15,32-18 1-15,24-30-16 0,34-8-17 16,34-25-2-1,42-15 0-15,26-15 0 0,27-3-1 16,12 1-2-16,-3 10-2 16,-12 21-5-16,-32 10-30 15,-17 28 0-15,-50 14-2 16,-33 21 1-16</inkml:trace>
  <inkml:trace contextRef="#ctx0" brushRef="#br3" timeOffset="107249.1343">10637 5691 85 0,'0'-23'36'16,"0"23"-2"-16,0 0 2 15,0 0-35-15,-2 39-1 0,2 8 2 16,5 18 1-16,2 19 0 16,-4 15 1-16,3 12 0 15,-2 10 1-15,2 3 0 16,-2-2 0-16,3-5-1 15,-4-10-3-15,5-13 2 16,-1-15-2-16,3-12 1 16,-2-17-2-16,6-17 0 15,-4-18 1-15,4-15-1 16,0-15 1-16,0-11 0 15,0-11 0-15,4-7-1 16,2-8 1-16,4-3-1 16,5 3 0-16,1 3-1 15,0 10 1-15,3 10 0 0,-1 11 0 16,-3 12 1-16,-5 13-1 15,-5 13 0-15,-11 9 0 16,-7 7 1-16,-7 6 0 16,-10 5-1-16,-12 3-1 15,-9 2 1-15,-11 0-1 16,-10-6 0-16,1-4-2 15,0-15-3-15,13 3-16 16,1-31-15-16,26-10-3 16,12-19 2-16,30-12-2 15</inkml:trace>
  <inkml:trace contextRef="#ctx0" brushRef="#br3">11705 6282 111 0,'-5'30'40'15,"-24"1"0"-15,1 20-2 16,-8 5-36-16,-2 8 2 16,-1 6-3-16,6 4 2 15,5-1-3-15,10-5-1 16,14-7-5-16,1-24-25 15,25-7-9-15,-2-27 1 16,21-13-2-16</inkml:trace>
  <inkml:trace contextRef="#ctx0" brushRef="#br3" timeOffset="107620.1555">11685 6063 104 0,'-27'-22'37'15,"12"19"-1"-15,15 3-3 16,-7 10-55-16,24 9-14 15,9-3 0-15,19 7-2 16,7-1 0-16</inkml:trace>
  <inkml:trace contextRef="#ctx0" brushRef="#br3" timeOffset="107858.1692">12512 6307 93 0,'-48'4'40'0,"-5"16"2"15,-17-1-2-15,2 18-25 16,-8 6-7-16,3 12 0 16,4 1-3-16,14 4-1 15,12-5-4-15,20-8 0 16,32-3-14-16,7-32-10 15,35-7-19-15,15-22-1 16,26-14 1-16,15-18-4 16</inkml:trace>
  <inkml:trace contextRef="#ctx0" brushRef="#br3" timeOffset="108939.231">12782 6539 82 0,'-16'-1'37'16,"16"1"-1"-16,-10 15 0 15,12-2-24-15,1-3-9 16,8 2 1-16,10-4-3 16,12-2 1-16,8-6-1 15,9-6 0-15,7-8 0 16,8-4-1-16,-4-9 1 0,2-5-1 15,-11-4 1-15,-9-4-2 16,-17-1 2-16,-10 2 0 16,-18 2 0-16,-13 9 0 15,-13 8-1-15,-11 8 1 16,-13 15 0-16,-3 13 0 15,-1 13 0-15,2 16 1 16,6 8-1-16,11 5 2 16,12 5-3-16,16-1 2 15,21-5-3-15,13-13-1 16,24-2-8-16,2-24-25 15,27-6-4-15,2-20 2 0,13-8-3 16</inkml:trace>
  <inkml:trace contextRef="#ctx0" brushRef="#br3" timeOffset="109503.2633">13816 6259 90 0,'-23'20'36'16,"7"13"1"-16,-5 3 1 15,7 14-33-15,-1 2 0 16,8 12 0-16,-2 2-2 16,4 3 1-16,-3-4-2 15,6-3 1-15,-2-8-1 16,4-11 0-16,1-13-1 0,5-15-1 15,6-15-1-15,0-18 1 16,5-13-1-16,1-11 1 16,-3-14-1-16,3-7-1 15,-1-6 2-15,-2-6-2 16,1 2 2-16,-1 4-2 15,3 5 2-15,0 9-2 16,5 10 3-16,6 8-1 16,0 13 1-16,5 10-1 15,2 12 0-15,-3 8 1 16,0 9-1-16,-4 3 0 15,-4 10 0-15,-12 3 0 16,-7 6 0-16,-11 2 0 16,-11 1 0-16,-7 6 0 0,-14 2 0 15,-6-3 2-15,-5 0-2 16,-3 0 2-16,0-4-1 15,3 3 1-15,5 1-2 16,5 1 3-16,5 7-4 16,10 7 2-16,4 12-2 15,1 5-1-15,5 9 0 16,-2 2-2-16,7 5-3 15,-7-20-20-15,21 2-12 16,-4-24-1-16,19-21-2 16,7-27 4-16</inkml:trace>
  <inkml:trace contextRef="#ctx0" brushRef="#br3" timeOffset="109924.2873">14916 5978 98 0,'0'0'39'15,"-24"7"1"-15,9 4-3 16,-14 3-33-16,4 10-1 15,-9 5 0-15,0 8 0 16,-5 5 0-16,1 6 0 16,1-2-1-16,8-2 0 15,6-4-1-15,12-6 0 16,14-10 0-16,12-8-1 0,12-9 0 15,14-7 0-15,6-6 0 16,3 2 1-16,0 0 0 16,-2 4 0-16,-11 8 0 15,-12 11 1-15,-16 11-1 16,-16 10 2-16,-18 7-2 15,-10 8 3-15,-8-1-6 16,-1-3 1-16,7-2-9 16,-1-25-25-16,24-5-6 15,14-19 0-15,23-14-3 16</inkml:trace>
  <inkml:trace contextRef="#ctx0" brushRef="#br3" timeOffset="110059.2951">15350 6544 123 0,'-26'14'43'0,"-3"6"1"15,-10-14-5-15,4-9-43 16,15 8-28-16,-9-17-8 16,7 5-2-16,-5-6-2 15</inkml:trace>
  <inkml:trace contextRef="#ctx0" brushRef="#br4" timeOffset="123425.0595">4333 4204 4 0,'5'-23'23'0,"-5"23"2"15,3-17 2-15,-3 17-15 0,0 0-2 16,-2-14-1-16,2 14-1 15,0 0-1-15,0 0-1 16,-8 14-4-16,8-14-1 16,-4 15 0-16,4-15-1 15,-4 21 0-15,2-7 1 16,-2 6 0-16,-1 6 0 15,0 1 1-15,-1 10-1 16,-1 3 2-16,-1 7-1 16,-4 1 1-16,3 5-1 15,-3-3 0-15,3 1 1 16,0-1-2-16,0 0 0 15,0-1 0-15,5 1 0 16,-4-1 0-16,5 5-1 0,0 2 1 16,1 4-1-16,0 0 1 15,-1 4-1-15,2-1 2 16,0 0-3-16,-3 0 3 15,0 0-2-15,-1 1 0 16,-1-2 0-16,-2 4 2 16,-1-1 0-16,-2 3-1 15,0 1 0-15,0 3 1 16,1 1-1-16,-2 3 1 15,1 3-1-15,0-3-1 16,2 2 1-16,-1 0-1 16,0-1 3-16,2-3-2 15,1 1 1-15,0 0 0 16,5-1 0-16,-3-3-1 15,4 5 1-15,-1 1-2 0,1 3 1 16,-3 1-1-16,2 1-1 16,-4 2 1-16,1 4 0 15,-1-2 0-15,0 1 0 16,-1-3 0-16,3-3 1 15,2-6-1-15,2 2 0 16,1-3 0-16,4-4 0 16,1-2 0-16,2 3-1 15,1 3 1-15,0 2-1 16,-2 4 1-16,-1-2 0 15,1 0 1-15,-1 5 0 16,-3-3 0-16,0 0 0 16,-1-6 1-16,-2 1-1 15,0-4 0-15,0-3 0 0,2 0 0 16,-1-2-1-16,0 0 1 15,4-2-1-15,0 3 0 16,-2 0 1-16,1-1-1 16,-2 3 0-16,0 1 0 15,1-2 0-15,-3 2 0 16,0-1 1-16,0-1-1 15,-2-3 1-15,2 0-1 16,2 0 0-16,-4-4-1 16,4-1 1-16,-1-4-1 15,1 1 1-15,3-1-2 16,-1 1 2-16,0-1-1 15,-1 0 2-15,1-2-1 16,-1 1 0-16,0 0 1 0,0 0-1 16,-1-2-1-16,2 0 1 15,-4-1-1-15,2-2-2 16,0 0 3-16,2 0-2 15,-1-1 1-15,3 0-1 16,0 0 2-16,0-2-1 16,2 1 1-16,1 0 0 15,-1 3 0-15,3 0 1 16,-3-2-1-16,-1 1 1 15,0 1-1-15,0-1 0 16,0 0 0-16,-2-2-1 16,0-2 2-16,1 1-2 15,-2-2 2-15,2 0-2 0,1-4 1 16,1 3 1-16,0-1-1 15,-1 0 1-15,2 5-1 16,-3-2 0-16,1 2 0 16,-2 2 0-16,1-2 0 15,-2-1 0-15,0 0 0 16,1-4 0-16,-1 1 0 15,1-3 1-15,-1-2-1 16,2-2 1-16,1-3 0 16,-1 2-1-16,1 2 1 15,1-2-1-15,1 1 1 16,-1 0-1-16,1 1 0 15,0 1 1-15,-1-2-1 16,1-1 0-16,-1-2 0 0,-3-3 0 16,1 0 0-16,0-3-1 15,-1-1 1-15,1-4-1 16,-1 0 0-16,1 0 1 15,0-2-1-15,1-1 1 16,0 2 0-16,1-2 0 16,-2 1 0-16,2-2 1 15,-2 2-1-15,0 1 0 16,1 0 0-16,-1 0 1 15,-2-2-1-15,1 2 0 16,0 0 0-16,-1 1 1 16,4-2-1-16,-2 0 0 15,2-3 1-15,0 2-1 16,-1-2 0-16,3 1 0 15,-1-1 1-15,-1-2-1 0,1 2 0 16,-2-1 0-16,1 4 1 16,3-2-1-16,-4 2 0 15,1 0 1-15,2 0-1 16,-1 1 0-16,0 1 0 15,1-2 0-15,0 0-1 16,2 1 0-16,0 0 0 16,2-2-1-16,-2-1 1 15,3 1 0-15,0-2 0 16,2 0-1-16,-1 0 3 15,1-2-2-15,-1 3 1 16,1-2 0-16,-1 1 1 16,2 3-1-16,-1-1 0 15,-1 2 0-15,2-2 0 0,0 2 1 16,1-1-1-16,1 0 0 15,-1 0 0-15,0-4 0 16,0 0 1-16,3-2-1 16,-1-2 0-16,-3 0 0 15,4-1 0-15,-1-1 1 16,1-1-1-16,2 0 0 15,-2-3 0-15,3 4 0 16,0-4 0-16,3-2 0 16,1 1 0-16,2-2 0 15,2-2-1-15,-1 0 2 16,4-1-2-16,1-1 2 15,1 2-1-15,-2-4 0 16,5-1 0-16,1 1 0 0,-1-4 0 16,3-1 0-16,3-2 0 15,2-6 0-15,1-4 0 16,7-2 0-16,0 0 0 15,4-4-1-15,-2 2 1 16,1 3 0-16,1-1 0 16,-6 5 0-16,2 3 0 15,-6 1 0-15,-6 6 1 16,2-4-1-16,-8 3 0 15,-1 0 0-15,-4 1 0 16,-2-4-1-16,-6 0-1 16,-5-2-2-16,-2 7-3 15,-16-12-27-15,-3 17-4 0,3-12-1 16,-3 12 1-1</inkml:trace>
  <inkml:trace contextRef="#ctx0" brushRef="#br4" timeOffset="124994.1493">4777 4236 2 0,'0'0'29'15,"0"0"0"-15,16-7 2 16,-16 7-10-16,0 0-1 16,0 0-5-16,21 22-3 15,-18-9-5-15,10 9-2 16,-5 6-1-16,5 8-3 15,-5 4 1-15,4 12-2 0,-3 7 1 16,4 9 0-16,-2 6-1 16,2 4 1-16,0 5 1 15,3 3-2-15,3 2 1 16,-1-1 0-16,1 1 0 15,-1 2-1-15,-2 0 1 16,2 6-1-16,-4 3 2 16,-2 3-1-16,-2 6 2 15,1 5-2-15,-3 4 2 16,2-1-1-16,-3 5 1 15,1 1 0-15,-4 1-3 16,3 3 2-16,-2-1-1 16,-2-3 1-16,0 3-2 0,-1 2 2 15,-2-2-3-15,-1 2 1 16,-1-1 0-16,2-4 1 15,0-1-2-15,-2 0 0 16,2-7 0-16,0 3 1 16,2-5 0-16,0-2-1 15,-2 2 2-15,0 4-1 16,-2-1 1-16,-3 5 0 15,-2 3 0-15,-2 6-1 16,-4 4 2-16,-1 2-1 16,0 3-1-16,-2 3 0 15,0-2 1-15,1 1-1 16,1-3-1-16,-1-2 2 15,2-1-2-15,3 0 2 0,0-3-2 16,1-1 0-16,1 3-1 16,-1 3 1-16,1 6 0 15,-3 0 0-15,-5 1 0 16,0-1-1-16,-3 1 1 15,-3 0 0-15,-3-5 1 16,-7-8 0-16,-1-13-1 16,-3-13-1-16,3-16-3 15,-6-28-7-15,10-10-24 16,-6-34 0-16,9-24-1 15,-2-37-1-15</inkml:trace>
  <inkml:trace contextRef="#ctx0" brushRef="#br4" timeOffset="125663.1876">4881 4874 34 0,'19'34'28'15,"-3"6"0"-15,-1 7-4 0,0 23-18 16,-3 10 2-16,5 23 0 15,-12 9 5-15,9 24-4 16,-7 6-1-16,4 19-1 16,-5 9 0-16,8 17 0 15,-8 10-3-15,5 11 0 16,-6 9-2-16,-4 14 2 15,-3 6-2-15,-5 9 1 16,-11 10-3-16,2 7 2 16,-9 8 0-16,-6 8 1 15,0 6-2-15,3 1 0 16,4-5 0-16,4-5 0 15,6-13-1-15,1-22-2 16,7-22-7-16,-9-35-26 16,11-29-5-16,-12-38 2 15,0-28-2-15</inkml:trace>
  <inkml:trace contextRef="#ctx0" brushRef="#br4" timeOffset="126105.2127">4743 6071 49 0,'0'0'28'0,"-4"19"3"15,8 3 0-15,6 20-23 16,-7 13 0-16,5 31 3 16,-12 22-1-16,6 46 1 15,-18 27-3-15,2 44 0 16,-18 26-4-16,1 36 1 15,-5 22-3-15,-4 19 0 16,0 3-2-16,2 0 0 16,7-22 1-16,5-27-1 15,14-33-1-15,8-37-1 0,16-41-5 16,3-56-13-16,16-35-16 15,0-53-2-15,10-38 1 16,-9-45-1-16</inkml:trace>
  <inkml:trace contextRef="#ctx0" brushRef="#br4" timeOffset="126456.2329">4542 6205 69 0,'-15'-20'32'0,"-1"16"-2"0,0 14 1 15,-6 12-29-15,5 16 1 16,-3 18 3-16,6 31 1 15,-3 27-2-15,6 40 0 16,-5 38-1-16,7 39 1 16,-2 31-1-16,9 27 0 15,2 18-2-15,2 10-2 16,3-1 0-16,5-8 1 15,6-24-3-15,6-31-1 16,13-27-18-16,-3-45-17 16,12-37 3-16,1-42-4 15,4-40 2-15</inkml:trace>
  <inkml:trace contextRef="#ctx0" brushRef="#br4" timeOffset="127135.2717">4265 7507 70 0,'0'0'35'0,"0"0"1"15,-14-10-1-15,-8-9-23 16,3 6-4-16,-11-11-2 15,-4 0-1-15,-9-2-2 16,-5 0 0-16,-10-3-2 16,-3 3 0-16,-9 0 0 15,-6 3 0-15,-7 0 0 0,-9-1-1 16,-3-4 0-16,-7-7-2 15,11 4-8-15,-11-19-24 16,17 0-3-16,3-10 1 16,12 0-3-16</inkml:trace>
  <inkml:trace contextRef="#ctx0" brushRef="#br4" timeOffset="127675.3026">824 5979 70 0,'22'19'34'0,"3"14"-1"16,-2 14 1-16,6 18-31 16,-2 18-1-16,0 19 2 15,-1 15-3-15,-4 13 1 16,-5 7-5-16,-9-10-4 15,7-1-25-15,-10-18 1 16,2-16-2-16,-6-26-1 16</inkml:trace>
  <inkml:trace contextRef="#ctx0" brushRef="#br4" timeOffset="128192.3322">701 6831 105 0,'0'0'38'0,"0"-16"0"16,18 3-4-16,9-10-32 16,19-5-2-16,11-8-1 15,12-6-2-15,3 3-2 16,1-7-4-16,8 16-7 16,-18-8-11-16,7 23-1 0,-21-5-1 15,-1 25 2-15,-22-3 8 16,-1 19 5-16,-16 2 11 15,-1 0 7-15,-3 8 14 16,-9-8 2-16,4 7 5 16,-5-9-3-16,11 10-2 15,-10-14-3-15,15 13-4 16,-12-11-2-16,13 12-2 15,-10-8-1-15,7 4-2 16,-5-3 0-16,-1-2-1 16,-1-4-2-16,1-4 0 15,-3-14-1-15,2 12 0 16,-2-12-1-16,5-27 0 15,-1-4 0-15,2-5 0 16,2-9 0-16,-1-2-1 0,-1-5 1 16,-1 0-2-16,-2 9 1 15,-3 5-1-15,-1 13-3 16,-1 2-1-16,2 23-4 15,1-27-6-15,12 26-22 16,-13 1-1-16,32-12 1 16,-11 1-1-16</inkml:trace>
  <inkml:trace contextRef="#ctx0" brushRef="#br4" timeOffset="128382.3431">1937 6418 77 0,'4'20'37'15,"2"16"-1"-15,-13-2 1 16,6 18-20-16,-8-6-7 0,9 11-3 15,-6-5-3-15,6 0-1 16,3-9-3-16,3-10 0 16,9-10-6-16,-15-23-28 15,33-19-4-15,-15-20 0 16,9-8 0-16</inkml:trace>
  <inkml:trace contextRef="#ctx0" brushRef="#br4" timeOffset="128510.3504">1928 6122 69 0,'0'0'3'0,"0"16"-2"16,14-16-2-16,14-3-29 0</inkml:trace>
  <inkml:trace contextRef="#ctx0" brushRef="#br4" timeOffset="128777.3657">2510 6174 100 0,'-31'21'38'16,"1"12"1"-16,-12-4-1 16,18 12-31-16,-11-1-1 15,8 9-2-15,9 1 0 16,8-1 0-16,11-2-2 15,13-9 0-15,13-10-2 0,12-11-2 16,14-10-3-16,1-27-16 16,15 0-17-16,-8-14-4 15,6 0 3-15,-14-15-4 16</inkml:trace>
  <inkml:trace contextRef="#ctx0" brushRef="#br4" timeOffset="129144.3867">2746 6361 110 0,'-10'21'40'0,"12"3"1"16,-2-24-2-16,27 0-35 0,-2-15-1 15,9-7 0-15,6-8-1 16,2-6 0-16,0-5-1 15,-3 0 1-15,-9 1-1 16,-3 3 0-16,-15 4 0 16,-8 5 0-16,-11 8-1 15,-9 11 1-15,-8 9-1 16,-5 10 1-16,-6 15-1 15,-1 9 0-15,2 12 0 16,4 7 0-16,3 5 0 16,10 2 0-16,10-5 0 15,10-4-1-15,13-13 0 16,9-16-2-16,16-13-2 15,5-18-3-15,19 1-14 16,-9-29-16-16,12 2-3 0,-7-18 1 16,2 6 0-16</inkml:trace>
  <inkml:trace contextRef="#ctx0" brushRef="#br4" timeOffset="129704.4187">3407 6031 107 0,'0'0'38'16,"-19"8"1"-16,11 14 0 15,-4-5-33-15,4 21-1 16,2 8-3-16,4 10 0 15,1 3 0-15,3 6 0 16,2 1-1-16,3-6 2 16,-2-5-2-16,2-11 1 15,0-9-1-15,-3-13 0 16,-4-22-1-16,0 0 2 0,9-22-2 15,-7-12-2-15,1-11 1 16,-2-10 0-16,0-13 0 16,3-7-1-16,2-1 2 15,4 1-1-15,4 3 1 16,3 6 0-16,4 3-2 15,3 10 1-15,5 12 0 16,2 8-1-16,3 12 0 16,-3 6 1-16,1 6-2 15,-7 14 2-15,-2 11 2 16,-2 11 0-16,-8 9 0 15,-9 7-1-15,-5 9 2 16,-6 7-1-16,-9 4 1 16,-4 0-1-16,-6-2-1 0,-5-3 1 15,-4-5-1-15,1-6 1 16,2-10-1-16,-2-5 1 15,6-10-1-15,3-4 0 16,3-1 0-16,6 0 0 16,-2 6 0-16,4 11 2 15,0 20-1-15,3 16 1 16,-2 16-1-16,-1 16 0 15,0 7 0-15,6 2-1 16,5-3-2-16,0-15-7 16,17-7-17-16,-8-34-13 15,17-16-4-15,-3-32 3 16,11-14-3-16</inkml:trace>
  <inkml:trace contextRef="#ctx0" brushRef="#br2" timeOffset="212775.1701">10684 3412 59 0,'-5'-18'33'15,"-1"-1"-1"-15,-5 9 0 16,-6-2-26-16,-1 14-1 15,-10 1 2-15,-1 15-1 16,-13 7 0-16,0 13-3 16,-11 8 2-16,6 9-2 15,-5 5 0-15,8 7 0 16,7-1-1-16,10 4 0 15,13-1-1-15,19 0 0 0,17-5-1 16,15-8 1-16,20-9-2 16,19-16 2-16,14-19-1 15,10-16 1-15,8-23 0 16,0-18 0-16,-8-19 0 15,-8-18 0-15,-15-9 0 16,-19-6 0-16,-24 0 0 16,-21 5 0-16,-31 10-2 15,-21 11 1-15,-22 18-1 16,-17 19 1-16,-7 19-1 15,-3 13-1-15,10 14-1 16,10 6-6-16,31 14-26 16,18-8-1-16,34 8-1 15,18-10-1-15</inkml:trace>
  <inkml:trace contextRef="#ctx0" brushRef="#br2" timeOffset="213225.1958">11603 3655 93 0,'-17'5'37'15,"-7"-7"0"-15,6 13 0 16,-11 3-34-16,13 13 1 15,-4 5-1-15,7 13 1 16,-1 5-2-16,7 7 1 16,4-1-1-16,12-3 0 0,8-10-1 15,7-10 0-15,14-18 0 16,9-15 0-16,5-18 0 15,7-13 0-15,0-14 0 16,-2-7-1-16,-4-8 1 16,-5 2 0-16,-8-1-1 15,-7 8 0-15,-8 8 0 16,-10 12 0-16,-8 17-1 15,-7 14 1-15,-7 26 0 16,-6 13-1-16,-2 14 1 16,-2 8 0-16,2 6-1 15,4-1 0-15,8-5-2 16,9-14-1-16,15-12-4 15,5-33-20-15,28-3-10 0,0-29 0 16,14-1 0-16,-4-21 1 16</inkml:trace>
  <inkml:trace contextRef="#ctx0" brushRef="#br2" timeOffset="213503.2117">12512 3729 91 0,'-19'20'35'0,"4"12"1"16,-8 0 1-16,9 17-29 15,-5-5-4-15,12 2-1 16,1-5 0-16,4-3-1 15,7-8 1-15,1-5-2 16,2-12 1-16,1-9 0 16,3-12-1-16,-2-12 0 0,1-7 1 15,-1-9-1-15,3-9 0 16,2-6 0-16,1-4 1 15,6-1-1-15,1 2 1 16,2 6-2-16,2 5 0 16,1 6-3-16,8 21-17 15,-6-9-17-15,10 18-4 16,-8-5 1-16,15 16-3 15</inkml:trace>
  <inkml:trace contextRef="#ctx0" brushRef="#br2" timeOffset="214232.2533">14036 3672 98 0,'16'12'37'15,"-15"2"1"-15,6 21-1 0,-7-1-35 16,-7 14 1-16,-4 5 0 15,-3 7 0-15,-2-3-1 16,-2-4 0-16,2-7-1 16,5-11 1-16,5-13-1 15,6-22-1-15,0 0 1 16,26-37-1-16,-5-3 1 15,2-10 0-15,5-8-1 16,-3-2 0-16,-2-2 1 16,-2 3-1-16,-3 10 0 15,-6 12 1-15,-5 7-1 16,-3 10 0-16,-4 20 0 15,0 0 1-15,11 5-1 0,-5 16 1 16,2 3-1 0,4 0 1-16,6 2 0 0,6-2-1 15,3-4 1-15,6-7 0 16,4-8 1-16,4-8-1 15,-1-8 0-15,2-9 0 16,-1-5 0-16,-4-4 0 16,-4-3 0-16,-5 3 0 15,-6 1-1-15,-6 9 1 16,-3 4-1-16,-13 15 1 15,6 10-1-15,-11 13 1 16,-4 13-1-16,-1 5 0 16,-1 7-1-16,3 2-1 15,2 4-1-15,5-11-1 16,12-7-3-16,2-22-8 0,26-3-23 15,-8-23-2-15,16-4 1 16,-4-22-1-16</inkml:trace>
  <inkml:trace contextRef="#ctx0" brushRef="#br2" timeOffset="214592.274">15122 3443 107 0,'0'0'40'0,"-20"15"0"15,7 16-2-15,-5 3-33 16,4 7-1-16,-5 6-1 15,5 4 0-15,4 2 0 16,5-2-2-16,5-6 0 16,8-7 1-16,5-10-1 0,9-13 0 15,6-13-1-15,5-13 1 16,7-11 0-16,0-9 0 15,2-9 0-15,-4-5-1 16,0 0 0-16,-5 0 2 16,-8 5-4-16,-5 9 4 15,-6 6-4-15,-6 8 2 16,-8 17 0-16,0 0 0 15,-2 21 0-15,-4 5-1 16,-1 13-1-16,-2 3-3 16,4 15-2-16,-8-12-13 15,18 17-18-15,-6-18-4 16,19 2 2-16,-4-19-2 15</inkml:trace>
  <inkml:trace contextRef="#ctx0" brushRef="#br2" timeOffset="215040.2996">16017 3591 92 0,'0'0'37'0,"-7"-21"-1"16,7 21 2-16,-9-14-31 15,9 14 0-15,-23 4-2 16,5 8 0-16,-10 3-1 0,-2 7-1 15,-2 4 1-15,1 1-2 16,2 1 0-16,7-3-1 16,8-3 0-16,9 0-1 15,11-7 0-15,10-1 0 16,10-2 0-16,7 0-1 15,1 1 2-15,3 1-1 16,-5 2 0-16,-3 4 0 16,-10 3 1-16,-10 4-1 15,-9 2 0-15,-13 0 0 16,-6 0-1-16,-6-2 0 15,1-1-2-15,-2-11-3 16,14 7-14-16,-6-27-18 16,18 5-2-16,14-23 0 0,16 2-1 15</inkml:trace>
  <inkml:trace contextRef="#ctx0" brushRef="#br2" timeOffset="215323.3158">16434 3682 109 0,'-5'-12'38'16,"5"12"2"-16,-26-2-1 15,4 9-34-15,-7 6-1 16,0 8-1-16,-4 5-1 15,2 9 1-15,0 2-1 0,6 4 0 16,12-1-1-16,8-2 0 16,12-8-2-16,15-11-1 15,17-11-3-15,3-24-15 16,25 1-18-16,2-24-2 15,20-5-1-15,-6-23-1 16</inkml:trace>
  <inkml:trace contextRef="#ctx0" brushRef="#br2" timeOffset="215494.3256">17035 3154 105 0,'-24'23'40'16,"-16"10"1"-16,3 26-2 0,-10 8-32 15,8 8-6-15,4 7 1 16,9 4-3-16,10 3-3 15,1-16-23-15,27 9-11 16,-4-20-1-16,20-3 0 16,-3-22-2-16</inkml:trace>
  <inkml:trace contextRef="#ctx0" brushRef="#br2" timeOffset="215854.3462">17086 3722 103 0,'-6'15'37'0,"6"-15"2"0,17 14-2 16,0-12-34-16,8-4-1 16,8-4 1-16,6-3-1 15,3-7-1-15,2-4 1 16,-3-5-1-16,-3-3 1 15,-8 0-2-15,-6-1 1 16,-9 0-1-16,-10 5 1 16,-12 4-1-16,-9 13 1 15,-10 11-1-15,-6 12 1 16,-6 14 0-16,-3 11 0 15,3 10 0-15,5 6 0 16,7-1 1-16,10-3-3 16,16-8 0-16,17-15-2 15,18-7-3-15,3-31-18 16,27 3-16-16,1-25 1 0,20 0-2 15,-2-19 0-15</inkml:trace>
  <inkml:trace contextRef="#ctx0" brushRef="#br2" timeOffset="216142.3627">17984 3484 109 0,'-35'3'39'16,"3"14"2"-16,-16-10-4 16,9 14-34-16,-1 1 0 15,10 0-1-15,4 1 0 16,9-2 0-16,11-4 0 15,12-4-2-15,12-5 1 16,6-6 0-16,7-1-1 16,4-1 1-16,0 1 0 0,-3 2 0 15,-6 6 0-15,-10 7 0 16,-11 6-1-16,-11 7 1 15,-8 5-1-15,-10 0-1 16,-3 4-4-16,-7-16-12 16,17 10-21-16,-10-22-4 15,17-3 0-15,2-20-1 16</inkml:trace>
  <inkml:trace contextRef="#ctx0" brushRef="#br2" timeOffset="216725.396">19198 3461 96 0,'3'-14'38'0,"-3"14"2"15,0 0-2-15,-32-1-35 16,5 11 1-16,-3 12-1 15,-10 8 1-15,-6 7-2 0,-3 10 1 16,2 7-1-16,8 3 0 16,5 3-1-16,16-4 0 15,17-5-2-15,22-6-3 16,19-22-4-16,35 0-29 15,3-26-3-15,30-4 0 16,1-24-1-16</inkml:trace>
  <inkml:trace contextRef="#ctx0" brushRef="#br2" timeOffset="217595.4458">19753 3518 107 0,'-59'7'42'15,"4"19"0"-15,-6-5-2 16,16 11-35-16,0 4-1 0,11 6-1 15,11 1-2-15,12-1 1 16,15 2-2-16,14-5 1 16,16-6-1-16,12-8 0 15,10-11 0-15,6-11 0 16,3-12-1-16,0-11 0 15,-5-9 1-15,-5-10-1 16,-13-4 0-16,-12-5 0 16,-16 2-1-16,-10-1 1 15,-12 3 0-15,-7 8 1 16,-12 6 0-16,-2 11 1 15,-3 5-1-15,3 6 1 16,6 6 0-16,9 5 0 16,14-3-1-16,9 10 0 0,16-5 1 15,14 4-1-15,8-4 1 16,7 4-1-16,3 1 1 15,-1 2-1-15,-7 4 1 16,-7 1-1-16,-10 9 1 16,-17 3-1-16,-10 5 0 15,-11 3 1-15,-9 2-1 16,-9 3 1-16,-3-5-1 15,-1-3 1-15,4-8-1 16,5-7 0-16,9-13 1 16,10-6-1-16,6-25 0 15,12-4 0-15,7-10 1 16,2-7-1-16,6-7 0 15,0-3 0-15,-4 4 0 0,-1 5 1 16,-8 8-1-16,-4 10 0 16,-6 9 0-16,-10 20 0 15,0 0 0-15,5 16 0 16,-10 9 2-16,2 5-4 15,-1 3 4-15,3 2-2 16,6-2 0-16,5-4 0 16,9-7 0-16,9-9 0 15,4-11 0-15,8-7 0 16,1-10 0-16,2-8 0 15,3-8 0-15,-3-2 0 16,-7-4 0-16,-3 4 0 16,-9 3 0-16,-3 7 0 15,-8 8 0-15,-13 15 0 16,7 13 0-16,-16 12 0 0,-2 14 0 15,-8 7 0-15,2 10 0 16,1 5 0-16,3 3-3 16,3-9-3-16,14-2-4 15,-2-18-3-15,24-2-4 16,-7-32-5-16,25 7-9 15,-13-31-8-15,9 1-1 16,-7-19 2-16,3-3 5 16</inkml:trace>
  <inkml:trace contextRef="#ctx0" brushRef="#br2" timeOffset="217912.4639">20905 3640 111 0,'-19'17'41'0,"14"10"0"16,0-7-1-16,16 0-36 15,14-5-1-15,14-5-1 16,7-7 0-16,11-6 0 15,-1-9-1-15,-1-6 0 16,-4-5 0-16,-9-5 0 16,-13-1-1-16,-14-2 0 15,-14 2 0-15,-13 5 0 16,-16 7 0-16,-10 11 0 15,-8 8 1-15,-5 13-1 16,-1 12 0-16,2 10 0 16,9 8 1-16,11 4-1 15,16 2-1-15,16-7-3 16,21 3-5-16,10-19-4 0,31 6-8 15,-4-30-10-15,32 2-11 16,3-20 0-16,25-2 0 16,3-15 2-16</inkml:trace>
  <inkml:trace contextRef="#ctx0" brushRef="#br2" timeOffset="218262.4839">22335 3568 113 0,'0'0'40'0,"0"0"1"15,-16 3-2-15,9 13-35 16,-9 9-3-16,-3 5-1 15,-1 10 1-15,2 2-2 16,0 6-1-16,7-5-4 16,17 10-13-16,-4-25-18 15,20-2-3-15,0-24 1 16,16-8-1-16</inkml:trace>
  <inkml:trace contextRef="#ctx0" brushRef="#br2" timeOffset="218700.509">22419 3216 113 0,'-15'-2'37'0,"2"2"-1"16,13 0-2-16,11 17-40 15,9-12-1-15,21 10-1 16,2-3 0-16,15 11 0 15,-3 1 3-15,1 8 2 16,-6 2 3-16,-13 4 4 16,-4 7 2-16,-24-5 2 15,-4 13 2-15,-25-11 0 16,0 11 0-16,-11-10-2 0,6 2-1 15,-2-9-3-15,11-5 0 16,5-7-1-16,16-10-1 16,10-15-1-16,14-11 0 15,13-11 1-15,7-9-2 16,7-11 0-16,0 1 0 15,-1-8 0-15,-5 5 0 16,-7 5 0-16,-8 11 0 16,-12 7 0-16,-8 14 0 15,-15 8 0-15,8 23 0 16,-13 8 0-16,-4 5 0 15,7 18-12-15,-12-9-4 16,17 22-5-16,-17-21-13 0,17 11-9 16,-6-14 0-16,7-1 0 15</inkml:trace>
  <inkml:trace contextRef="#ctx0" brushRef="#br2" timeOffset="219820.573">11091 4841 83 0,'0'0'37'15,"4"-13"-2"-15,-3 25-7 16,-1-12-21-16,-2 25-2 15,1-2-2-15,3 14 0 16,-1 8 0-16,3 12-1 16,-1 7 1-16,0 5-1 15,0-1 1-15,1-1-2 16,-2-8 2-16,-1-9-2 15,-1-12 0-15,0-15 0 16,0-23 1-16,0 0-1 16,0-39 0-16,1-6 0 15,-1-15-2-15,5-11 2 16,0-12-2-16,2-8 2 0,4-2-2 15,3 0 1-15,2 10-1 16,2 9 2-16,2 10-1 16,2 13 0-16,4 19 0 15,1 15 0-15,2 16 0 16,4 13 0-16,0 13 0 15,1 9 0-15,-2 8-1 16,-2 4 1-16,-5 4 0 16,-7 2 0-16,-10-1 0 15,-6 0-1-15,-14-5 3 16,-7-6-1-16,-8-5 0 15,-8-4-1-15,-4-8 2 16,-5-6-1-16,2-3 1 16,1-2-2-16,4-1 0 0,2 2 0 15,4 12 0-15,7 13 0 16,3 14 0-16,4 13 0 15,0 17 0-15,4 7 1 16,2 7-1-16,1-1-1 16,10-2-4-16,-8-26-14 15,23-2-12-15,-5-28-7 16,16-20 1-16,-1-25-3 15</inkml:trace>
  <inkml:trace contextRef="#ctx0" brushRef="#br2" timeOffset="220346.6031">11982 4771 93 0,'0'0'37'0,"6"-26"1"16,-6 26 0-16,-15-17-31 15,1 11-2-15,-10 0-1 16,-3 13 0-16,-5 7-2 15,-3 9 1-15,-4 16-1 16,-2 11 0-16,0 11 0 16,6 5-1-16,4 1 1 0,11-2-1 15,10-5 1-15,14-10-2 16,10-17 2-16,13-19-2 15,12-17 1-15,6-20-1 16,8-15-1-16,4-13 2 16,-1-10-1-16,-3-8 0 15,-7 1-1-15,-10 3 2 16,-6 9-2-16,-9 13 1 15,-14 16 0-15,-7 27 0 16,-12 7 0-16,-6 23 0 16,-1 16 1-16,1 12-2 15,4 7 1-15,2 3-1 16,13-3 0-16,8-10-3 15,18-14-1-15,8-19-6 16,22-2-8-16,-7-35-5 0,19 1-13 16,-11-25-1-16,13-2-1 15,-12-15 2-15</inkml:trace>
  <inkml:trace contextRef="#ctx0" brushRef="#br2" timeOffset="220519.613">12592 4769 101 0,'-12'5'38'0,"-12"8"1"15,9 27-1-15,-6 9-34 16,3 9-1-16,4 10 0 15,8 5-2-15,2 0 0 16,9-9-2-16,4-6 0 16,6-20-4-16,14-5-14 15,-8-37-19-15,15-11-1 16,-6-28 1-16,8-10-2 0</inkml:trace>
  <inkml:trace contextRef="#ctx0" brushRef="#br2" timeOffset="220917.6358">12744 4468 105 0,'-6'26'41'0,"11"12"0"16,0-9-1-16,17 5-36 15,-2 6-1-15,6 0 0 16,-1 3-1-16,-1 3 0 15,-2 3-1-15,-7 8 0 16,-5 0 1-16,-7 0-2 16,-6-1 2-16,-1-1-2 0,-5-8 1 15,-1-7-1-15,4-11 1 16,3-14-2-16,3-15 1 15,15-21 1-15,6-12-2 16,4-10 1-16,6-12-1 16,2-5 2-16,3-6-2 15,0 3 2-15,-7 9-2 16,-5 7 0-16,-5 11 1 15,-5 8-1-15,-3 13 0 16,0 7-3-16,5 10-2 16,-2-3-5-16,15 16-7 15,-4-23-6-15,27 21-12 16,-5-23-3-16,18 10-1 15,-3-9 2-15</inkml:trace>
  <inkml:trace contextRef="#ctx0" brushRef="#br2" timeOffset="221248.6547">13879 4598 107 0,'-26'11'40'16,"-18"-6"1"-16,3 24-5 16,-13-6-31-16,5 5-1 15,1 4 0-15,7-1-2 16,9 0 0-16,16-2-1 15,16-9 0-15,17-5 0 16,17-9-1-16,11-3 0 16,6-5 0-16,3 0 0 0,-4 1 1 15,-7 3-1-15,-8 6 0 16,-17 10 1-16,-19 7-1 15,-15 8 0-15,-14 8 2 16,-12 4-2-16,-2-1 1 16,-1-2-3-16,4-1-2 15,2-16-7-15,24 3-3 16,-4-30-8-16,35 8-12 15,-4-22-7-15,17-4-3 16,-2-14 3-16</inkml:trace>
  <inkml:trace contextRef="#ctx0" brushRef="#br2" timeOffset="221675.6792">15089 4237 101 0,'0'0'37'15,"-1"19"2"-15,-11 9-3 16,5 19-33-16,-3 13-1 15,3 17 0-15,-3 12-1 16,3 9 0-16,2 3 0 16,3-3-1-16,3-2-2 15,2-15-5-15,17 5-20 16,-11-30-12-16,9-6 2 15,-8-25-3-15,6-8 1 16</inkml:trace>
  <inkml:trace contextRef="#ctx0" brushRef="#br2" timeOffset="221869.6902">14867 4935 111 0,'-19'-6'41'0,"19"6"0"15,0 0-1-15,34-26-38 16,10 1-2-16,16-12-3 15,16 1-1-15,2-19-10 16,18 10-21-16,-9-13-5 16,3 10 1-16,-17-6-2 15</inkml:trace>
  <inkml:trace contextRef="#ctx0" brushRef="#br2" timeOffset="222231.711">15671 4219 111 0,'-12'14'40'0,"-11"5"1"16,11 15-1-16,-11 5-36 15,7 11-2-15,-3 11 0 16,4 12 0-16,-2 8-1 16,5 5 1-16,1-1-1 15,-1 1-1-15,6-8 2 16,2-8-2-16,4-11 2 15,2-16-3-15,7-14 3 16,5-17-3-16,5-15 1 16,4-15 2-16,4-14-2 15,2-7 0-15,2-3 0 16,0-6 0-16,-2 6-1 15,-5 2 2-15,-3 14-1 0,-2 10-2 16,-5 15 0-16,-2 7-1 16,1 18-1-16,-2-1-3 15,9 16-4-15,-5-14-9 16,24 19-6-16,-9-20-12 15,17 5-1-15,0-17-1 16,12 0 4-16</inkml:trace>
  <inkml:trace contextRef="#ctx0" brushRef="#br2" timeOffset="222629.7337">16367 4855 97 0,'-18'-26'39'0,"6"14"2"15,-17 0-2-15,6 17-32 0,-15 7-1 16,4 16-1-16,-8 8-1 15,4 8-1-15,-2 3 0 16,9 4-1-16,6-4 1 16,7-3-2-16,15-10 1 15,11-9-2-15,13-15 3 16,11-13-3-16,11-15 0 15,7-11 0-15,4-9 0 16,0-7 0-16,-3-2 0 16,-6 1 0-16,-8 4 0 15,-11 10 0-15,-8 9 0 16,-9 13-2-16,-9 10 2 15,-8 21-1-15,-4 6 1 16,-1 8-1-16,2 6 0 0,3 1-1 16,8 2-1-16,8-13-3 15,19-4-3-15,4-28-3 16,26 1-7-16,-7-34-3 15,26 3-11-15,-15-29-5 16,15-5-1-16,-13-17 3 16</inkml:trace>
  <inkml:trace contextRef="#ctx0" brushRef="#br2" timeOffset="222802.7436">17087 4346 113 0,'-27'5'39'0,"8"42"1"16,-16 17-2-16,2 25-34 15,-2 14 0-15,6 10-3 16,2 4 0-16,8-2-3 15,7-3-1-15,2-21-8 0,15-2-12 16,-10-34-16-16,15-11-1 16,-10-29-1-16,12-15 1 15</inkml:trace>
  <inkml:trace contextRef="#ctx0" brushRef="#br2" timeOffset="222967.7531">16724 4895 125 0,'-10'-10'41'0,"1"-2"2"16,19 18-2-16,10-8-41 15,10-5-4-15,24 7-8 16,0-16-6-16,32 14-7 16,-5-19-17-16,27 7-1 15,-4-11-1-15,14 7 1 0</inkml:trace>
  <inkml:trace contextRef="#ctx0" brushRef="#br2" timeOffset="223539.7858">18203 4896 88 0,'0'-24'38'16,"5"10"0"-16,-12-3 0 15,7 17-34-15,-17-5 0 16,0 17-1-16,-7 6 1 15,-2 12-2-15,-2 4 2 16,2 10-2-16,0 0 2 16,8 4-2-16,7-2 1 15,11-2-2-15,10-7 2 0,12-6-2 16,12-12 0-16,13-9-1 15,5-13 0-15,6-11 1 16,-2-11-2-16,-5-10 2 16,-3-6-2-16,-16-5 0 15,-12 0 0-15,-15 0 0 16,-17 5-2-16,-11 5 1 15,-8 12-1-15,-8 7-2 16,-1 15 1-16,-2 4-1 16,11 18-3-16,2-11-8 15,29 22-9-15,-4-13-10 16,29 7-2-16,6-13 0 15,23-2 1-15</inkml:trace>
  <inkml:trace contextRef="#ctx0" brushRef="#br2" timeOffset="224140.8201">18777 4846 87 0,'-10'-3'39'0,"-13"-3"-1"16,8 16 2-16,-8 0-34 15,8 13-1-15,-3 5 0 16,5 12-2-16,1 6 2 15,4 10-3-15,1 1 2 16,2 1-2-16,3-2 1 16,-1-4-2-16,6-9 1 15,-2-8-1-15,3-12-1 0,-4-23 0 16,17 3 0-1,-5-20-1-15,2-15 1 0,3-9 0 16,-1-8-1-16,1-10 2 16,-1-6-3-16,-1-4 2 15,-1 0-1-15,-1 4 1 16,-4 6-1-16,3 10 1 15,1 8 0-15,1 13-1 16,4 10 1-16,5 14 0 16,3 11 0-16,2 9 0 15,4 6-1-15,0 5 1 16,-1 7-1-16,-5 2 0 15,-8 5 0-15,-10-1 1 16,-9 5 0-16,-12-2 0 0,-13-1 1 16,-7 0-1-16,-10-5 1 15,-5-1-1-15,0-8 2 16,-1-3-2-16,4-5 0 15,0-1 0-15,9-2 0 16,3 2 0-16,3 5 0 16,6 6 0-16,1 14 0 15,-2 11 0-15,5 14-1 16,-5 8 2-16,2 9-1 15,-2 1-2-15,6 9-9 16,-12-19-8-16,19 9-5 16,-13-31-9-16,17-3-6 15,-2-23-3-15,15-15 1 16</inkml:trace>
  <inkml:trace contextRef="#ctx0" brushRef="#br2" timeOffset="224913.8643">19446 4882 80 0,'-12'32'39'0,"-7"-5"0"15,5 11 0-15,0-1-32 16,3 9-2-16,-3 3 0 15,7 6-2-15,-1-1 1 16,3 0-2-16,1-3-1 16,2-5 1-16,1-9-1 15,1-8 0-15,0-10-1 16,0-19 1-16,0 0 0 15,15-28 0-15,-6-8-1 16,0-10 1-16,4-9-2 0,0-13 2 16,2-6-2-16,3-3 1 15,0 0-1-15,5 6 1 16,1 5-1-16,-1 11 1 15,3 9 0-15,3 11-1 16,2 17 1-16,3 8 0 16,-1 17 0-16,2 8 0 15,-1 11 0-15,0 4 0 16,-1 7-1-16,-7 4 1 15,-5 4-1-15,-8 1 1 16,-11-2 1-16,-9 0-1 16,-8-4 1-16,-11-2-1 15,-9-3 2-15,-7-4-2 16,-9-4 2-16,-1 0-2 15,0-3 0-15,-1 2 0 0,5 4 0 16,4 4 0-16,4 10 0 16,3 9 0-16,4 14 0 15,4 8 1-15,0 8 1 16,6 4-1-16,3 0-2 15,2-8-3-15,21 0-10 16,-13-32-8-16,31-4-9 16,-2-35-9-16,19-15-2 15,4-24 2-15</inkml:trace>
  <inkml:trace contextRef="#ctx0" brushRef="#br2" timeOffset="225289.8859">20212 4841 99 0,'0'0'41'16,"-25"-8"0"-16,11 23-1 15,-9 3-37-15,-3 13 0 16,-3 9 1-16,0 7-2 15,2 9 1-15,7 6-1 16,5-3 0-16,12-4-1 16,12-8 1-16,11-12-1 15,13-15-1-15,9-12 1 16,7-15-1-16,0-13 0 15,2-15 1-15,-4-8-1 16,-6-7-1-16,-10-6 0 0,-14-1-2 16,-10-6 0-16,-6 6-2 15,-11 3 0-15,-4 14-2 16,-7 5-2-16,8 24-7 15,-11-7-7-15,25 32-8 16,-7-3-6-16,18 15-1 16,4-5 1-16</inkml:trace>
  <inkml:trace contextRef="#ctx0" brushRef="#br2" timeOffset="225642.9061">20912 4788 72 0,'-2'-16'40'0,"2"16"0"16,-32-12 0-16,6 26-13 15,-11-5-22-15,1 9-1 16,0 2-1-16,4 7-1 16,4 2 0-16,7 2-1 15,11-2-1-15,6-2 1 16,17-2 0-16,4-6-1 15,10 0 2-15,5-7-2 16,1 0 2-16,2-3-2 16,-4 4 1-16,-9 4-1 15,-12 4 1-15,-8 3-1 16,-13 7 0-16,-12 3-1 15,-6 2-1-15,-3-3 1 16,3 0-3-16,0-11-2 0,16 1-8 16,-3-27-8-16,32 7-8 15,0-27-10-15,25-4-1 16,1-17 2-16,21-3 0 15</inkml:trace>
  <inkml:trace contextRef="#ctx0" brushRef="#br2" timeOffset="225977.9252">21193 4941 104 0,'-25'20'40'16,"18"6"1"-16,7-26-2 16,-2 21-35-16,24-17-2 15,8-6 1-15,10-8-2 16,1-3 0-16,2-4 0 15,-3-4 1-15,-8-5-1 0,-10 0-2 16,-12 1 2-16,-10 0 0 16,-13 5-1-16,-12 10 1 15,-7 5 0-15,-9 11-1 16,-3 11 0-16,0 11 1 15,5 11 1-15,2 5-1 16,14 2 1-16,11 0-3 16,17-2 0-16,10-15-6 15,22 3-5-15,-4-27-8 16,28 11-7-16,-9-28-10 15,22-2-6-15,2-10 0 16,15-6 1-16</inkml:trace>
  <inkml:trace contextRef="#ctx0" brushRef="#br2" timeOffset="226579.9597">22225 4937 102 0,'4'13'40'15,"-4"-13"-1"-15,16 19 0 16,-16-19-37-16,32 9 1 15,-2-5-1-15,11-2 0 16,0-6 1-16,8 0-1 16,0-5 0-16,-3-3 1 15,-5-3-1-15,-8 0-1 0,-10-5 0 16,-13 2 0-16,-12 0 0 15,-11-2 0-15,-9 4-1 16,-7 2 0-16,-7 8 1 16,-4 5-1-16,1 10 0 15,-1 10 0-15,2 12 0 16,5 6 0-16,4 11 1 15,10 3 0-15,11 1-1 16,12-1-2-16,15-3-2 16,14-17-6-16,28 6-9 15,-1-31-8-15,31 2-11 16,-2-23-2-16,16-1-1 15,-3-17 3-15</inkml:trace>
  <inkml:trace contextRef="#ctx0" brushRef="#br2" timeOffset="226949.9808">23236 4834 124 0,'-40'2'41'16,"-15"-2"0"-16,11 19-9 16,-7 3-29-16,7 6-1 15,1 7 2-15,7 2-2 16,4 6 0-16,9-3-1 15,9-2 2-15,9-6-3 16,10-7 0-16,10-10 0 16,12-12 0-16,5-12 0 15,9-9 0-15,3-9 0 16,2-8 0-16,1-5 0 15,-3-2 0-15,-8 3 0 0,-3 3 0 16,-12 10 0-16,-9 10 0 16,-12 16 0-16,0 0 0 15,-16 26-2-15,1 8 1 16,0 1-2-16,6 12-1 15,1-9-7-15,22 12-6 16,-10-28-6-16,38 13-5 16,-6-29-9-16,23-3-3 15,-1-14 0-15,11-8 2 16</inkml:trace>
  <inkml:trace contextRef="#ctx0" brushRef="#br2" timeOffset="227166.9932">23776 4848 116 0,'-23'0'41'16,"-15"0"0"-16,4 17 0 15,0 4-38-15,1 5-1 16,2 7 1-16,7 2-1 16,12 2 1-16,12-4-2 15,17-6-1-15,12-9-1 16,15-6-3-16,7-17-6 15,27 5-13-15,-14-30-7 16,19 3-12-16,-10-17 0 16,8 2-1-16,-15-17 2 15</inkml:trace>
  <inkml:trace contextRef="#ctx0" brushRef="#br2" timeOffset="227499.0122">24250 4478 114 0,'-44'22'43'15,"6"26"0"-15,-10-1-2 16,17 13-37-16,-6 8 0 15,7 3-1-15,4-3 0 16,10 1-3-16,10-9 0 16,8-9 0-16,3-11 0 15,9-15 0-15,10-13 0 16,3-13 0-16,3-11 0 15,0-7 0-15,1-5 0 16,-3-2 0-16,1-2 0 16,-7 3 0-16,-2 8 0 15,-6 9 0-15,-14 8 0 16,11 12 0-16,-14 11 0 15,-6 5-9-15,-1 18-3 0,-19-7-4 16,9 26-6-16,-33-18-4 16,2 23-8-16,-26-10-7 15,-17 8 0-15,-26 3 5 16</inkml:trace>
  <inkml:trace contextRef="#ctx0" brushRef="#br2" timeOffset="228189.0517">16893 6298 95 0,'0'0'37'16,"-6"-18"1"-16,6 18-1 15,-29 0-34-15,8 7 0 16,-9 4 0-16,0 13 0 16,-7 3 0-16,2 12 1 15,-3 4-1-15,5 6 2 16,8-1-1-16,11-2 1 15,13-6-3-15,16-6 1 16,15-13-1-16,15-13 1 16,11-18-1-16,8-10-5 15,2-10 3-15,0-12-1 0,-12-5 2 16,-9-3-3-16,-16 0 3 15,-15 1-3-15,-15 9 2 16,-18 8 0-16,-12 9 0 16,-8 11 0-16,-5 12-1 15,0 5 0-15,7 8-3 16,6 1 0-16,21 7-4 15,10-21-8-15,36 15-6 16,0-28-8-16,36 3-5 16,1-21-4-16,23-4 0 15,1-16 2-15</inkml:trace>
  <inkml:trace contextRef="#ctx0" brushRef="#br2" timeOffset="228407.0642">17758 5671 98 0,'-23'-16'38'0,"2"25"-1"16,-15 10 0-16,7 16-32 15,-4 21-1-15,4 15 0 16,-2 13-1-16,8 12 0 16,4 5-1-16,7-1 1 15,4-1-2-15,6-8-1 16,6-6-4-16,-1-20-6 15,16-2-16-15,-14-26-11 16,11-9-2-16,-16-28 1 16,27 0 0-16</inkml:trace>
  <inkml:trace contextRef="#ctx0" brushRef="#br2" timeOffset="228565.0732">17436 6285 107 0,'0'0'38'0,"0"-16"0"16,21 9-3-16,14-7-37 15,6-14-7-15,25 5-25 16,-4-15-3-16,8 1 0 16,-2-10-1-16</inkml:trace>
  <inkml:trace contextRef="#ctx0" brushRef="#br2" timeOffset="228966.0961">18130 5617 95 0,'-31'14'39'0,"11"16"4"16,-9 7-2-16,7 19-35 15,-2 5-1-15,2 15 0 16,0 6-1-16,0 7 0 16,4-4-1-16,4 1-2 15,4-8 0-15,1-4 0 16,4-13-1-16,5-10 3 15,3-15-3-15,7-11 1 16,0-17-1-16,8-11 1 16,2-12-1-16,6-12 0 15,3-8 2-15,0-1-5 16,1-2 3-16,0-1 0 15,-4 9 0-15,-3 11 0 0,-6 8 0 16,-4 11 0-16,-3 12 0 16,-6 6-1-16,1 11-1 15,0 0 0-15,7 7-3 16,-2-3-1-16,13 5-7 15,-8-20-8-15,22 10-5 16,-15-22-6-16,20 2-5 16,-11-15-3-16,5-3 4 15</inkml:trace>
  <inkml:trace contextRef="#ctx0" brushRef="#br2" timeOffset="229634.1343">18536 6346 102 0,'-5'-12'39'15,"5"12"1"-15,0 0-1 0,0 0-29 16,0 0-6-16,8 16 0 15,3-9-2-15,4-1 0 16,9-4 0-16,7-4-1 16,7-6 1-16,2-5-1 15,2-7 0-15,5-4-1 16,-9-5 1-16,-3-1-1 15,-11-2 0-15,-12 5 0 16,-15 0 0-16,-12 9 0 16,-11 7 0-16,-13 9 0 15,-4 10 0-15,-5 11 0 16,-1 8 0-16,6 8 1 15,6 8 0-15,13 1-1 16,10 1 1-16,14 0 1 16,15-8-2-16,18-8 0 0,16-8 0 15,10-10 0-15,11-9 0 16,2-8 0-16,-2-8 0 15,-4-6 0-15,-8 0 0 16,-9 0 0-16,-15 0 0 16,-14 4 0-16,-20 16 0 15,10-14 0-15,-10 14 0 16,-23 17 0-16,6 2 0 15,0 8 0-15,-2 5 0 16,2 1 0-16,7 2 0 16,0-5 0-16,8-6 0 15,3-5 0-15,-1-19 0 0,12 5 0 16,-1-21 0-1,1-7 0-15,4-8 0 0,0-7 0 16,3-5 0-16,-3 1 0 16,3-1 0-16,2 7 0 15,-3 5 0-15,2 8 0 16,-1 8 0-16,1 4 0 15,4 12 0-15,-3-2-10 16,9 14-4-16,-11-10-1 16,22 16-6-16,-18-17-2 15,25 19-3-15,-16-18-3 16,17 9-2-16,-6-1-2 15,1-4 3-15</inkml:trace>
  <inkml:trace contextRef="#ctx0" brushRef="#br2" timeOffset="229759.1415">19682 6490 130 0,'-26'20'43'0,"-9"-12"-4"15,9-5-7-15,26-3-45 16,-30-9-8-16,30 9-10 16,4-12-12-16,7 10 1 15,5-10-2-15,12 8 3 16</inkml:trace>
  <inkml:trace contextRef="#ctx0" brushRef="#br2" timeOffset="231066.2163">20523 5986 93 0,'0'0'36'16,"0"0"-1"-16,-1-14 3 15,1 14-33-15,0 0-1 16,-7 21-1-16,0 1 1 16,-2 12-1-16,-7 9 0 15,-3 8 0-15,-3 6-1 16,0 5-1-16,-1-4 1 15,2-1-1-15,5-12-1 16,3-8 1-16,6-12 0 16,4-12-1-16,3-13 1 0,12-11 0 15,0-12-1-15,3-11 1 16,2-9 0-16,4-9-1 15,0-7 1-15,0-3-1 16,-2-1 1-16,-2 0-1 16,-4 9-2-16,-3 7 2 15,-2 9-1-15,-3 10 1 16,-1 11 0-16,-4 17 0 15,0 0 1-15,-3 29-1 16,3-2 2-16,0 7-1 16,5 1 2-16,6 3-3 15,5-6 1-15,9-4 0 16,8-15 0-16,8-10 0 15,5-14 0-15,5-9 1 0,0-13-1 16,1-4 1-16,-5-4-4 16,-9 0 4-16,-6 6-4 15,-10 4 4-15,-8 10-5 16,-8 8 3-16,-6 13 0 15,-16 13 0-15,1 12 3 16,-5 14-3-16,1 11 0 16,-1 8 0-16,3 6 0 15,6 3-2-15,7 2-2 16,9-9-3-16,15 4-9 15,-6-26-6-15,25 7-4 16,-12-26-6-16,20 1-7 16,-10-18 0-16,9-3 2 15</inkml:trace>
  <inkml:trace contextRef="#ctx0" brushRef="#br2" timeOffset="231479.2399">21317 6181 107 0,'1'-13'39'16,"-7"-4"0"-16,6 17 0 15,-12 0-34-15,12 0-1 16,-13 24 0-16,7 1 0 16,-7 8-2-16,6 4 1 15,-1 4-2-15,2 1 1 16,5-3-1-16,3-5 0 15,10-8 0-15,3-10 0 16,6-10 1-16,5-11-2 16,8-10 0-16,4-9 0 0,2-11 0 15,-1-4 0-15,-3-2 0 16,-4-1 0-16,-5 5 0 15,-7 6 0-15,-6 8 0 16,-10 11 0-16,-4 12 0 16,0 0 0-16,-15 30 0 15,4-3 0-15,0 9 0 16,-2 1 0-16,7 8-3 15,-1-5-3-15,15 8-9 16,-5-23-5-16,25 12-5 16,-12-27-6-16,26 5-4 15,1-19-5-15,10-4 3 16,0-14 1-16</inkml:trace>
  <inkml:trace contextRef="#ctx0" brushRef="#br2" timeOffset="231832.2601">22106 6177 102 0,'-18'-18'37'0,"3"13"3"15,-17 2-2-15,6 13-30 16,-13 4-3-16,4 10 0 16,3 2-1-16,5 4-1 15,6 0-1-15,14-2 0 16,12-6-1-16,13-4 0 15,12-7-1-15,8-5 1 16,3-4-1-16,3-3 0 16,-1-2 0-16,-5-1 0 0,-10 3 0 15,-8 5 0 1,-9 2 0-16,-8 6 1 0,-13 5-1 15,-3 4 0-15,-12 4 0 16,0 2 1-16,-8 1-1 16,1-1 1-16,3-3-3 15,1-3-1-15,12-1-5 16,-3-20-11-16,30 7-5 15,-9-22-10-15,26 0-6 16,0-13-2-16,17-1 3 16</inkml:trace>
  <inkml:trace contextRef="#ctx0" brushRef="#br2" timeOffset="232238.2833">22593 6190 106 0,'0'0'39'16,"-26"-14"2"-16,12 17-1 15,-12-2-29-15,2 11-5 16,-5 5-2-16,-1 9 0 0,-3 4 0 15,2 7-4-15,3 1 0 16,9 5 0-16,6-4 0 16,16-5 0-16,14-6 0 15,17-13 0-15,20-9 0 16,12-15-7-16,20 1-12 15,-6-29-5-15,27 6-7 16,-17-21-9-16,11-1-1 16,-13-14 0-16,-3 1 2 15</inkml:trace>
  <inkml:trace contextRef="#ctx0" brushRef="#br2" timeOffset="232441.2949">23257 5694 113 0,'-35'28'41'0,"11"16"2"16,-9 1-2-16,8 14-37 15,2 5 1-15,4 9-1 16,1-4 0-16,3 4-4 16,8-4 0-16,0-7-5 15,9 6-9-15,-8-26-12 16,21 4-9-16,-7-21-7 15,13-3 1-15,0-20-1 16</inkml:trace>
  <inkml:trace contextRef="#ctx0" brushRef="#br2" timeOffset="232831.3172">23359 6177 115 0,'-6'21'40'0,"-4"-8"0"16,12 9-1-16,3-10-36 15,7 2 0-15,7-7 0 16,4-2 0-16,6-10-1 16,1-3 0-16,3-9-1 15,-1-4 0-15,-2-7-1 16,1 0 0-16,-4-6 1 15,-1 3-2-15,-8 1 1 16,-4 3 0-16,-8 9 0 16,-6 18 0-16,-13-8 1 15,-8 20 1-15,-8 11-2 16,-7 11 0-16,-3 10 0 0,-3 3 0 15,4 5 0-15,7 0 0 16,5-2 0-16,16-7 0 16,12-2-2-16,11-22-9 15,29 8-10-15,-4-29-6 16,31 3-7-16,-5-20-7 15,22-1-1-15,-6-17 1 16</inkml:trace>
  <inkml:trace contextRef="#ctx0" brushRef="#br2" timeOffset="233110.3332">23983 6060 114 0,'-48'25'40'0,"8"9"0"0,2-8-1 15,20-5-35-15,5 3-1 16,17-2-2-16,13-7 1 15,14-3-1-15,8-7 0 16,6 0 0-16,-2 1 0 16,-2 2 1-16,-12 3-1 15,-12 4 1-15,-17 5 1 16,-14 2-3-16,-13 3 0 15,-9 2 0-15,-5 5-9 16,-13-17-10-16,18 15-8 16,-18-16-9-16,13 5-6 15,-8-8-1-15,3 3 0 16</inkml:trace>
  <inkml:trace contextRef="#ctx0" brushRef="#br2" timeOffset="233868.3765">15426 7422 88 0,'-22'8'36'16,"-13"-3"1"-16,-2 12 0 0,-12 0-32 15,-2 7 0-15,-9 7-2 16,1 7 0-16,-3 5-1 16,6 3 1-16,6-2-2 15,12 2 1-15,16-4-2 16,20-7-1-16,25-2-3 15,21-22-13-15,35 6-19 16,5-13-1-16,25 1-1 16,5-15-2-16</inkml:trace>
  <inkml:trace contextRef="#ctx0" brushRef="#br2" timeOffset="234319.4023">16114 7470 100 0,'-34'-17'38'0,"-2"14"1"16,-12 1-1-16,5 16-34 16,-14 4 1-16,7 18-1 15,-5 7-1-15,8 6 1 16,6 3-2-16,10 1 0 15,12-4-1-15,17-5 0 16,15-12 0-16,17-11 0 16,17-13 0-16,10-12-1 15,9-12 1-15,2-8-1 16,2-11 1-16,-6-3-1 0,-8-4 1 15,-12 0-1-15,-13 3 0 16,-9 5 0-16,-13 4 0 16,-9 11 0-16,0 19 0 15,-16-8 0-15,-2 22 0 16,0 12 0-16,-2 11-1 15,-2 9 1-15,1 5-1 16,4 4 0-16,10 1-2 16,4-9-1-16,16-6-4 15,5-22-7-15,26 3-7 16,-6-33-7-16,26 2-4 15,-9-23-6-15,10-3 2 16,-6-13 1-16</inkml:trace>
  <inkml:trace contextRef="#ctx0" brushRef="#br2" timeOffset="234627.4199">16649 7598 95 0,'-16'2'38'15,"-10"10"1"-15,4 19 0 16,-13 0-23-16,7 7-11 16,3-1-1-16,6 0-1 15,9-4 0-15,7-6-2 16,11-10 1-16,11-10-1 15,10-11 1-15,8-10-1 16,6-9 0-16,2-7 0 16,0-8 0-16,-2-2 0 15,-4-1-1-15,-5 3 2 16,-7 4-2-16,-8 8 0 15,-5 6 0-15,-14 20 0 16,13-2 0-16,-13 18-3 0,-2 16-1 16,-6 4-3-16,9 20-10 15,-14-13-6-15,22 16-5 16,-11-16-9-16,20 2-4 15,7-17 0-15,20-8 2 16</inkml:trace>
  <inkml:trace contextRef="#ctx0" brushRef="#br2" timeOffset="235460.4676">18263 7595 95 0,'14'-30'36'0,"-2"9"0"16,-15 1 1-16,3 20-31 16,-28-9 1-16,4 22-2 15,-13 5 0-15,-1 13 0 16,-4 6-1-16,6 7 0 15,5 0-1-15,9 2-1 16,13-2 0-16,16-7-1 16,15-7 0-16,12-11-1 0,15-9 0 15,5-10 0-15,4-10 0 16,1-5-1-16,-5-10 0 15,-7-5 0-15,-11-6 0 16,-10-1 0-16,-11-2-1 16,-13 0 1-16,-4 1 1 15,-4 1-1-15,-6 6 1 16,1 4 0-16,0 7 0 15,2 7 0-15,9 13 1 16,0 0-1-16,0 0 1 16,14 10-1-16,5 3 1 15,4 0 0-15,4-1-1 16,5 1 1-16,0-2 0 15,1 2-1-15,-3-1 1 16,-5 2 0-16,-5 3-1 0,-6 4 1 16,-7 4-1-16,-6 3 0 15,-7 3 0-15,-3 0 1 16,-2-1-1-16,0-2 0 15,0-5 0-15,6-8 1 16,5-15-1-16,0 0 0 16,22-14 1-16,1-10 0 15,5-11-1-15,9-5 2 16,3-7-2-16,2-1 0 15,-4 5 0-15,-2 5 0 16,-9 11 0-16,-5 12 0 16,-10 11 0-16,-9 17 0 0,-6 10 0 15,-5 12 0-15,0 4 0 16,2 2-2-16,9 3-3 15,1-12-4-15,25 2-8 16,-7-32-4-16,31 7-4 16,-8-36-5-16,25 0-5 15,-6-20-5-15,10-7 4 16,-4-10 2-16</inkml:trace>
  <inkml:trace contextRef="#ctx0" brushRef="#br2" timeOffset="235633.4775">19596 7161 112 0,'-39'61'39'0,"-10"7"2"16,10 19-2-16,-7-4-34 0,21 0-4 16,9-3-1-16,8-12-7 15,25 3-14-15,-7-25-12 16,22-6-6-16,2-20-1 15,18-11-1-15</inkml:trace>
  <inkml:trace contextRef="#ctx0" brushRef="#br2" timeOffset="236121.5054">19820 7525 108 0,'-16'19'39'16,"-10"2"1"-16,10 14-1 15,-6 1-35-15,13 3-1 16,4-4 0-16,7-4 0 0,11-9-1 15,10-12-1-15,6-11 1 16,10-10-1-16,2-10 0 16,2-9-1-16,1-5 0 15,-3-3 1-15,-2 0-1 16,-4 5 0-16,-8 7-1 15,-9 9 1-15,-6 16-1 16,-11 14 1-16,-6 22-1 16,-10 16 0-16,-9 24-1 15,-9 14 1-15,-4 16-1 16,-6 11 1-16,-2 3 0 15,1-2 0-15,1-9 1 16,2-12 0-16,6-20 0 16,6-16 1-16,6-26 0 0,8-19 0 15,15-15 0-15,-6-35 1 16,11-12-1-16,6-11 0 15,5-14 0-15,4-10 0 16,6-4 0-16,0 0 0 16,4 9-2-16,-2 7-1 15,11 13-3-15,-4 3-11 16,30 26-6-16,-8-6-6 15,33 22-9-15,5-4-4 16,26 5 0-16,13-10 2 16</inkml:trace>
  <inkml:trace contextRef="#ctx0" brushRef="#br2" timeOffset="236962.5535">21247 7513 94 0,'0'0'37'16,"0"0"2"-16,0 0-2 15,4 17-33-15,-8 11 1 16,-6 6-2-16,2 11 1 15,-6 6-1-15,1 4-1 16,1 1 0-16,4 0 0 16,1-5-1-16,5-10-1 15,2-12 1-15,4-6 0 16,-4-23-1-16,15 4 1 15,-5-18 0-15,0-15-1 16,1-8 1-16,-1-8 1 0,0-4-2 16,-2-12 1-16,0-1-1 15,-1 0-1-15,1 5 1 16,-1 2 0-16,3 10 0 15,4 8-1-15,3 11 1 16,2 10-1-16,2 10 1 16,7 8 0-16,2 5 0 15,1 6 0-15,3 5 0 16,-2 1 1-16,-3 4-1 15,-6 5 0-15,-7-1 0 16,-9 6 0-16,-10 1 0 16,-11 0 1-16,-9 1-2 15,-8-4 1-15,-5 1 0 16,-4-7 0-16,1-3 0 0,2-5 0 15,3-5-1-15,8-3 1 16,5-3 0-16,3 2 0 16,6 7 0-16,1 8 0 15,-3 11 0-15,-2 13-1 16,-7 14 1-16,-8 11-1 15,-3 10 2-15,2 6-1 16,-2-2 0-16,4-10-3 16,8-5-1-16,3-25-9 15,27-1-8-15,-8-45-7 16,29 9-6-16,-1-34-7 15,16-13 0-15,-2-17 1 16</inkml:trace>
  <inkml:trace contextRef="#ctx0" brushRef="#br2" timeOffset="237399.5785">21746 7484 103 0,'0'0'40'16,"18"22"0"-16,-24-5 0 15,6 10-34-15,-10 5-2 16,3 6-1-16,-3 2 0 16,3 1-1-16,3-4-1 15,6-3 0-15,7-7 0 16,12-9-1-16,8-11 1 15,8-7-1-15,7-11 0 16,3-11 0-16,2-7 0 0,-1-6 0 16,1-7 1-16,-11-1-1 15,-8-1 0-15,-9 1 0 16,-7 7 0-16,-7 6 1 15,-9 9-1-15,2 21 1 16,-18-4-1-16,3 26 1 16,-6 13 0-16,2 12-1 15,1 8 0-15,3 7 0 16,4 0-3-16,8-6 0 15,13-4-4-15,5-19-7 16,26-1-8-16,-7-32-5 16,27 1-7-16,-5-25-6 15,14-7 0-15,-3-19 3 16</inkml:trace>
  <inkml:trace contextRef="#ctx0" brushRef="#br2" timeOffset="237632.5918">22891 7012 120 0,'-28'19'40'15,"3"33"1"-15,-22 11-1 16,9 18-34-16,-7 13-3 16,4 4-1-16,8 0-1 15,10-7-1-15,12-8-1 16,14-19-2-16,15-9-4 15,4-32-10-15,24-2-7 16,-13-35-9-16,20-4-6 0,-9-26-2 16,6-8 1-16,-7-19 2 15</inkml:trace>
  <inkml:trace contextRef="#ctx0" brushRef="#br2" timeOffset="237767.5996">23194 7004 124 0,'-10'19'41'15,"-19"29"-1"-15,0 28-1 16,-9 5-37-16,0 7-8 15,19 17-14-15,-6-19-16 16,17 2-5-16,6-19 0 16,20-6-1-16</inkml:trace>
  <inkml:trace contextRef="#ctx0" brushRef="#br2" timeOffset="238283.6291">23909 7406 107 0,'-23'1'40'15,"-16"-5"2"-15,5 11-3 16,-9-1-32-16,7 7-2 16,5 0-2-16,6 6-1 15,9 0-2-15,14 3 1 16,13 0-1-16,6 3 1 15,10-1-1-15,4-1 0 16,1-1 0-16,0-3 1 16,-5 0-1-16,-3-4 0 15,-9-3 1-15,-15-12-1 16,8 17-1-16,-8-17 1 15,-17 3-1-15,2-4 0 0,0 1-1 16,-1-5 0-16,1 5-3 16,2-7-3-16,13 7-8 15,0 0-7-15,17-7-8 16,-1-8-8-16,17 5-1 15,6-10 2-15</inkml:trace>
  <inkml:trace contextRef="#ctx0" brushRef="#br2" timeOffset="238617.6482">24452 7372 110 0,'-27'4'41'16,"-3"15"0"-16,-21 2 1 15,1 16-35-15,-7 7-2 0,7 8-1 16,8 1 1-16,14-2-5 15,14-2 0-15,17-8 0 16,21-11 0-16,16-15 0 16,14-13 0-16,5-13 0 15,3-12 0-15,-7-7 0 16,-6-6 0-16,-17-3 0 15,-21-2 0-15,-12 0 0 16,-22 8 0-16,-18 1 0 16,-5 11-7-16,-13-2-6 15,11 22-7-15,-13-12-4 16,25 27-5-16,-11-13-5 15,28 13-7-15,-2 1 1 16,10 7 1-16</inkml:trace>
  <inkml:trace contextRef="#ctx0" brushRef="#br2" timeOffset="239765.7138">12639 8730 71 0,'1'-19'37'0,"-1"19"1"16,-3-13-1-16,3 13-30 15,-4 14-1-15,0 11-1 16,-8 9-1-16,3 11 0 16,-7 10-1-16,2 10-1 15,0 2 1-15,8-3-1 16,1-6 1-16,10-12-1 0,11-18-1 15,11-16 0-15,12-21 0 16,11-19 0-16,7-12 0 16,1-12 0-16,0-8-2 15,-4-2 1-15,-6 4-1 16,-10 6 1-16,-10 7-1 15,-11 12 0-15,-10 10 0 16,-8 13 0-16,1 10 3 16,-19 21-1-16,4 11 0 15,2 7-1-15,4 7 2 16,2 7-2-16,8 0 2 15,7-2-1-15,10-6-1 16,4-10 0-16,9-10 1 16,7-13 0-16,1-15 0 15,1-14 0-15,-2-12 0 0,-2-8 0 16,-8-9-1-16,-5-8 0 15,-5-4-2-15,-7-1 1 16,-2 6-4-16,-9 1 1 16,3 14-7-16,-9-7-7 15,16 31-5-15,-17-10-7 16,19 24-6-16,-12 0-4 15,20 6 2-15</inkml:trace>
  <inkml:trace contextRef="#ctx0" brushRef="#br2" timeOffset="240137.7351">13665 8834 81 0,'0'0'40'15,"29"16"-2"-15,-4-20-1 16,14-4-29-16,0-12-4 15,11 2 2-15,-8-8-4 16,2 1 1-16,-12-2-2 16,-3 3 1-16,-15-2 0 15,-9 0-1-15,-14 3 0 16,-13 2 0-16,-10 4-1 15,-7 6 1-15,-9 8-1 16,-5 11 0-16,-2 17 0 16,1 15 2-16,3 14 0 15,10 13 0-15,8 7 0 0,14 0-1 16,19-4 0-16,17-7-2 15,25-8-4-15,5-30-12 16,39-1-7-16,-4-33-5 16,33 0-9-16,-1-21-3 15,14-1 0-15,-8-12 3 16</inkml:trace>
  <inkml:trace contextRef="#ctx0" brushRef="#br2" timeOffset="240763.7709">15330 8604 90 0,'-9'-12'37'15,"9"12"0"-15,-15-9 1 16,4 13-33-16,1 6 0 0,3 10-1 15,-7 7 1-15,4 10-2 16,-3 7 1-16,4 4-1 16,-4-1 1-16,6 1-3 15,-1-6 2-15,7-7-2 16,1-10 1-16,4-11-1 15,-4-14 0-15,21-2-1 16,-2-15 1-16,1-10 0 16,6-6-1-16,-1-5 1 15,4-4-1-15,0 2 1 16,-2 2-1-16,-2 6 1 15,-5 9-1-15,1 10 1 16,-6 7-1-16,0 14 1 0,-6 10 0 16,1 16-1-16,-5 6 1 15,2 7-2-15,0 8 1 16,-2 3-2-16,4 0-1 15,-3-6-2-15,13 1-8 16,-9-26-6-16,21 4-5 16,-16-31-5-16,21 1-6 15,-7-25-5-15,11-5 2 16,-8-13 1-16</inkml:trace>
  <inkml:trace contextRef="#ctx0" brushRef="#br2" timeOffset="241131.792">15817 8741 104 0,'0'0'39'0,"0"22"1"16,0-22-2-16,37 8-34 16,-7-10-1-16,11-3 1 15,7-9 0-15,2-2-1 16,-2-6-2-16,2-4 1 15,-10-4 0-15,-8 2-1 16,-12-3 0-16,-12 3 0 16,-12 6-1-16,-11 7 0 15,-11 6 0-15,-10 10 0 16,-6 12 1-16,-2 10-1 15,-2 10 0-15,1 12 0 16,7 8 2-16,6 1-2 16,17 4 1-16,9-1-1 15,17-7 1-15,13-7-3 0,16-8-2 16,8-19-6-16,19 2-10 15,-8-26-3-15,19 7-9 16,-14-23-5-16,10 1-5 16,-12-10 3-16,1-2 0 15</inkml:trace>
  <inkml:trace contextRef="#ctx0" brushRef="#br2" timeOffset="241560.8165">16406 8845 107 0,'-10'15'38'16,"10"-15"2"-16,0 0-2 15,15-2-34-15,13-1-1 16,11-9-1-16,7 6 1 15,6-9-2-15,5 2 1 16,-5-3-1-16,0 2 1 16,-7-2-1-16,-10-2 1 15,-9 3-1-15,-9-4 0 16,-11-1 0-16,-7 1 0 15,-8 0 0-15,-10 2 0 16,-8 7-1-16,-7 4 0 16,-9 12 1-16,-3 7-1 15,-2 15 2-15,1 9-2 16,6 6 2-16,5 5-2 0,13 2 0 15,14-4 0-15,14-2 0 16,16-12-3-16,21-6-3 16,8-20-9-16,29 8-8 15,-3-29-4-15,33 8-8 16,0-17-5-16,19 2-2 15,0-9 4-15</inkml:trace>
  <inkml:trace contextRef="#ctx0" brushRef="#br2" timeOffset="242191.8526">17672 8726 88 0,'-3'-19'36'16,"-9"-7"0"-16,0 3 2 15,-10-7-22-15,1 9-12 0,-13 6 1 16,0 12-1-16,-10 12 1 16,-1 20-1-16,-6 11 1 15,1 14-1-15,2 7 0 16,8 5-2-16,9-4 2 15,16-7-4-15,17-15 0 16,22-18 0-16,16-19 0 16,17-17 0-16,14-21 0 15,10-17 0-15,2-13 0 16,0-10 0-16,-6-8 0 15,-11-4 0-15,-13-1 0 16,-12 5 0-16,-17 9 0 16,-13 13 0-16,-11 15 0 15,-11 18 0-15,-6 22 0 0,-8 25 0 16,-2 25 0-16,1 19 0 15,2 14 0-15,6 12 0 16,9 9 0-16,5-8-7 16,15 1-6-16,2-22-4 15,22 1-4-15,-12-35-4 16,34 5-6-16,-12-36-4 15,22-5-5-15,6-14 6 16</inkml:trace>
  <inkml:trace contextRef="#ctx0" brushRef="#br2" timeOffset="243042.9013">19250 8297 75 0,'0'0'39'0,"0"0"-2"16,0 34 1-16,-1 11-16 15,-7 9-18-15,2 10-1 16,-3 12 1-16,-4 8-3 15,-1 2 2-15,1 0-3 16,2-4 1-16,-2-13-4 16,10-5-3-16,-10-24-20 15,22-7-11-15,-7-20 0 16,11-9-2-16,-2-22 2 15</inkml:trace>
  <inkml:trace contextRef="#ctx0" brushRef="#br2" timeOffset="243242.9127">19077 8733 107 0,'-24'-3'38'0,"0"2"1"16,11 9 0-16,1 0-35 16,12-8-1-16,21 15-3 15,6-11-1-15,12 1-3 16,9-9-1-16,11 4-1 15,1-9-2-15,15 8-3 16,-10-13-6-16,13 13-17 16,-15-4-2-16,-3 6 1 15,-12-1 0-15</inkml:trace>
  <inkml:trace contextRef="#ctx0" brushRef="#br2" timeOffset="243941.9527">19726 8758 80 0,'0'0'36'16,"0"0"-2"-16,-7-11 1 15,-2-2-28-15,9 13 1 0,-7-14-4 16,7 14 0-16,-12-5 0 16,12 5 1-16,-19 20-1 15,7 4 0-15,-3 7 0 16,2 6-2-16,-1 4 2 15,6 4-3-15,3-3 1 16,8-1-2-16,7-10 1 16,9-9-2-16,8-13 1 15,7-11 1-15,5-12-1 16,1-10 0-16,2-9 1 15,0-6 0-15,-4-1-3 16,-5 1 2-16,-7 3-1 16,-5 7 1-16,-7 7-2 0,-5 7 3 15,-9 15-1-15,0 0-1 16,0 22 3-16,-2-2-2 15,-2 10 1-15,5 1 0 16,0 6 0-16,5-2-1 16,5-2 0-16,-1-7 0 15,7-7 1-15,2-7 0 16,2-9 1-16,2-10-1 15,0-11 1-15,1-8-1 16,0-10-2-16,1-3 2 16,-3-6-2-16,-1-1 0 15,-2 4-2-15,-4 2 0 16,0 9-3-16,-6 0-1 15,11 21-7-15,-16-9-8 0,19 23-6 16,-23-4-5-16,35 3-5 16,-13 0-1-16,12 6 2 15</inkml:trace>
  <inkml:trace contextRef="#ctx0" brushRef="#br2" timeOffset="244271.9716">20733 8699 95 0,'0'0'38'16,"-12"18"3"-16,-5-11-1 15,1 16-33-15,-4-1 1 16,6 6-3-16,-2 6 1 16,5 3-3-16,8-2 2 15,8-2-3-15,4-6-1 0,11-7 0 16,7-11 0-16,7-9 1 15,4-8-2-15,4-11 0 16,-3-8 0-16,-1-5 0 16,-7-4 0-16,-8-1 0 15,-9-1 0-15,-10 2-2 16,-7 6-2-16,-12 4 2 15,-4 9-4-15,-6 3 0 16,5 16-6-16,-11-9-7 16,18 22-3-16,-11-14-8 15,19 15-5-15,5-16-6 16,-1 20 2-16</inkml:trace>
  <inkml:trace contextRef="#ctx0" brushRef="#br2" timeOffset="245384.0352">21486 8637 89 0,'-26'-2'39'0,"16"5"0"16,-7-5-1-16,6 2-26 15,11 0-20-15,-15-4-28 16,29 3-2-16,-4-7 0 15,10 9-2-15</inkml:trace>
  <inkml:trace contextRef="#ctx0" brushRef="#br2" timeOffset="245639.0498">21521 8912 107 0,'0'0'39'16,"10"20"0"-16,-20-2 0 16,0 13-35-16,-12 3-3 15,-4 9-2-15,-6 5-2 16,-2-3-5-16,10 7-21 15,-6-18-9-15,14-3 0 16,6-20-2-16,10-11 2 16</inkml:trace>
  <inkml:trace contextRef="#ctx0" brushRef="#br2" timeOffset="246583.1038">22147 8719 72 0,'0'0'36'0,"-3"-13"-3"15,3 13 3-15,0 0-30 16,-12 5 0-16,12-5 1 15,-17 26 0-15,2-5 0 16,3 8-3-16,-4 0 2 16,6 7-3-16,-1-4 2 15,6 4-3-15,5-8-1 16,9-3-1-16,4-12 0 15,12-6 1-15,5-10-1 16,5-11 0-16,3-11-1 16,2-9 2-16,-1-5-3 15,-5-5 2-15,-5-1-3 0,-11 1 3 16,-9 3-3-1,-9 4 3-15,-9 8-2 0,-7 5 1 16,-5 9 2-16,-7 8-1 16,4 6 0-16,0 7 1 15,7 3 0-15,10 5 0 16,8 0 0-16,12-2 0 15,10 0 0-15,8-2 0 16,6-1 0-16,5 0 0 16,-2-1 0-16,-3 0 1 15,-5 2-1-15,-9 4 0 16,-8 1 1-16,-7 7 0 15,-10 0 0-15,-5 2-1 16,-7 2 1-16,-2 1-3 16,-4-3 3-16,8-2-2 0,-1-3 0 15,13-19 0-15,-5 10 0 16,5-10 0-16,29-28 0 15,-1 1 2-15,4-6-3 16,2-6 1-16,1-2-1 16,1-2 2-16,-5 4-2 15,-6 5 1-15,-5 11-1 16,-5 6 1-16,-15 17 0 15,11 0 0-15,-14 16 0 16,-1 9 1-16,0 10 0 16,0 2-2-16,4 6 1 15,2-4-4-15,9 3-2 16,1-14-8-16,23 11-7 15,-14-27-6-15,23 7-8 0,-8-17-4 16,9-6-1-16,-7-9 3 16</inkml:trace>
  <inkml:trace contextRef="#ctx0" brushRef="#br2" timeOffset="246947.1246">23036 8689 92 0,'-15'7'40'15,"-5"-4"0"-15,11 12 1 16,-4-1-26-16,10 5-10 15,8-4 0-15,10 2-2 16,7-7 0-16,8 2 0 16,6-10 0-16,1-3-2 15,4-6-2-15,0-4 1 0,-9-4-1 16,-3-6 1-16,-14 0-1 15,-7-3 0-15,-9 2 0 16,-11 6 1-16,-8 3 0 16,-13 7 0-16,-2 10 1 15,-5 6 0-15,-3 12 1 16,5 8-1-16,3 7 1 15,8 2-2-15,11 3 2 16,10-2-2-16,14-1 0 16,9-8-7-16,19 6-5 15,-5-25-9-15,24 14-4 16,-16-25-8-16,19 6-8 15,-10-12-2-15,4-2 2 16</inkml:trace>
  <inkml:trace contextRef="#ctx0" brushRef="#br2" timeOffset="247810.174">11712 9640 75 0,'-9'-29'36'15,"0"8"-1"-15,-14-4 2 16,2 10-27-16,-13 0-5 16,2 13 0-16,-9 10 0 15,-2 15 1-15,-5 18-2 16,-1 21 1-16,0 19-2 15,4 18 0-15,5 13-1 16,5 9 1-16,8 2-4 16,9-2 0-16,10-7-3 15,8-20 0-15,15-10-7 0,-7-36-13 16,23-6-16-16,-9-29 2 15,12-13-2-15,-8-24 2 16</inkml:trace>
  <inkml:trace contextRef="#ctx0" brushRef="#br2" timeOffset="248553.2165">11153 10257 105 0,'-13'8'40'15,"3"-3"0"-15,17 8 0 16,3-5-36-16,18-1-1 15,10-6-1-15,15-2 0 16,9-4 0-16,8-3 0 16,5-5-1-16,2 1-1 0,-4-1 1 15,-7 1-1-15,-10 3 0 16,-16 1 1-16,-8 6-1 15,-16 4 1-15,-16-2-1 16,-6 23 0-16,-17-4-1 16,-3 5 2-16,-8 7-2 15,-3 2 1-15,-4 3-1 16,5-2 2-16,6-1-2 15,9-7 1-15,13-1 0 16,11-8 1-16,16-10-1 16,13-9 0-16,14-10 0 15,9-8 0-15,4-5 1 0,2-5-1 16,-2-9 1-16,-10 1-1 15,-6-2 1-15,-14 3-1 16,-10 0 1-16,-13 3-2 16,-12 3 2-16,-8 7-2 15,-5 2 1-15,0 6 0 16,-3 4 0-16,2 7-1 15,7 3 1-15,13 2 0 16,-3 11 0-16,14-3 0 16,11 2 0-16,7 3 0 15,8 3 0-15,5 1 0 16,-1 5 1-16,1 3-1 15,-3 3-1-15,-8 5 2 16,-7 5-2-16,-7 2 1 16,-9 0-1-16,-6 0 2 0,-7-6-2 15,-3-2 2-15,-2-10 0 16,-1-5 0-16,2-13-1 15,9-4 1-15,-9-21 0 16,13-3 0-16,3-7 0 16,6-7-2-16,3-4 2 15,3-3-1-15,8-1 1 16,-1 1-4-16,8 5-1 15,-5-4-7-15,15 20-6 16,-8-14-4-16,16 24-7 16,-14-12-4-16,20 21-6 15,-2-5-4-15,11 8 5 16</inkml:trace>
  <inkml:trace contextRef="#ctx0" brushRef="#br2" timeOffset="249041.2444">13354 10266 97 0,'11'-23'40'0,"13"7"1"15,-1-8-2-15,3 7-35 0,16-4-2 16,7 6 0-16,3 1 0 15,1 0-1-15,-1 4 1 16,-4 1-1-16,-8 2 1 16,-5 0 0-16,-15-3 0 15,-6 1-1-15,-16-1 1 16,2 10-1-16,-30-18 0 15,3 11 0-15,-7 1-1 16,-7 6 1-16,-3 9-1 16,-3 11 0-16,1 10 1 15,0 9-2-15,8 6 1 16,7 8 0-16,10 2-1 15,11 0 1-15,17-5-1 16,16-9-1-16,20-9-3 16,15-19-2-16,21-1-10 0,0-30-7 15,23 6-7-15,-9-26-8 16,12-1 0-16,-13-12 0 15</inkml:trace>
  <inkml:trace contextRef="#ctx0" brushRef="#br2" timeOffset="249395.2646">14348 10067 105 0,'-28'-5'39'16,"-17"2"2"-16,4 14-1 15,-14-2-33-15,12 16-2 16,0 5-2-16,6 8 0 16,3 6-2-16,9 1 1 15,7 2-1-15,9-2 0 16,7-5-1-16,10-7 1 15,10-13-1-15,8-10 1 0,10-14-1 16,5-12 1-16,5-13 0 16,3-8-1-16,-1-9 3 15,-2-5-5-15,-5 3 4 16,-4 2-2-16,-10 5 0 15,-8 11 0-15,-8 12 0 16,-11 18 0-16,0 0 0 16,-11 30-2-16,0 8 0 15,-4 5 0-15,4 10-4 16,2-4-1-16,17 11-9 15,-8-23-4-15,32 11-5 16,-12-32-3-16,30 2-7 16,-6-20-5-16,17-6 2 15</inkml:trace>
  <inkml:trace contextRef="#ctx0" brushRef="#br2" timeOffset="249628.2779">14910 10076 107 0,'-16'-19'41'15,"-15"2"-1"-15,2 20 0 16,-3 8-36-16,-4 17 0 15,1 8-1-15,6 11 0 16,4 4-2-16,12 3 2 16,11-4-3-16,14-6 1 15,14-14-2-15,11-11-1 16,15-14-3-16,7-26-6 15,22-1-8-15,-10-31-7 16,22 3-7-16,-16-24-7 0,7-2 0 16,-10-15 1-16</inkml:trace>
  <inkml:trace contextRef="#ctx0" brushRef="#br2" timeOffset="249959.2969">15547 9545 114 0,'-29'38'41'0,"-15"11"0"15,5 25 1-15,-8 7-39 16,9 8 2-16,4 2-4 15,9 0 3-15,7-7-4 16,14-8 1-16,8-15-1 16,7-15 0-16,7-18-1 15,5-15 1-15,6-17 2 16,1-14-2-16,-1-8 2 0,0-8-2 15,0-5 0-15,-4 1 0 16,0 2 0-16,-4 5 0 16,-1 8 0-16,-6 10 0 15,2 12 0-15,-16 1 0 16,16 30 0-16,-12-4-5 15,1 16-7-15,-7-10-5 16,12 20-7-16,-11-22-3 16,27 15-9-16,-7-20-4 15,24 1-3-15,9-14 6 16</inkml:trace>
  <inkml:trace contextRef="#ctx0" brushRef="#br2" timeOffset="250650.3363">17313 10157 94 0,'-9'-21'39'16,"-14"-5"-2"-16,0 5 1 15,-17-6-29-15,5 15-3 16,-7-2-1-16,-1 13-2 16,-2 9 1-16,3 11-1 15,0 13 0-15,5 14-1 16,5 6-2-16,6 6 2 15,12 1-2-15,10-1 1 16,12-7-1-16,15-11 1 16,13-15-2-16,15-20 3 0,14-17-2 15,9-20 0-15,8-15 2 16,0-17-1-16,2-13 1 15,-9-6 0-15,-7-6-2 16,-10 0 0-16,-11 2 0 16,-16 8 0-16,-14 14 0 15,-11 13 0-15,-13 22 0 16,-9 17 0-16,-10 27 0 15,-5 23 0-15,-4 24 0 16,1 17 0-16,-1 17 0 16,7 6 0-16,7 3 0 15,12-2 0-15,15-11-5 16,11-17-1-16,19-9-9 15,1-34-4-15,26-1-3 0,-14-35-4 16,22 0-4-16,-19-28-4 16,10 0-5-16,-14-16 2 15</inkml:trace>
  <inkml:trace contextRef="#ctx0" brushRef="#br2" timeOffset="250830.3467">17972 10133 119 0,'0'0'40'16,"-29"-8"-1"-16,17 28-2 15,0 8-36-15,-3 11 1 16,1 6-3-16,1 6 2 15,5 1-3-15,4-3 1 16,6-5-4-16,1-16-2 16,18 2-14-16,-21-30-8 15,34-6-11-15,-11-19 1 16,12-7 1-16,-6-17-3 0</inkml:trace>
  <inkml:trace contextRef="#ctx0" brushRef="#br2" timeOffset="251221.3691">18177 9877 118 0,'6'10'40'0,"-6"0"1"16,12 17-1-16,4 0-36 16,-6 9-1-16,3 4 1 15,-4 9-2-15,-4 4-1 16,0 4 1-16,-10 0-2 15,-1-1 0-15,-4-2 0 16,-2-4 0-16,1-10 0 16,-1-7 0-16,5-12 0 0,7-21 0 15,0 0 0-15,23-15 0 16,-2-17 0-16,5-10 0 15,4-8 0-15,0-8 0 16,0-2 0-16,1 5 0 16,-6 4 0-16,-2 7 0 15,-7 12 0-15,0 8 0 16,-1 9 0-16,-2 9 0 15,4 12 0-15,-3-3-11 16,11 19-5-16,-11-16-4 16,23 19-5-16,-21-20-4 15,20 18-5-15,-13-14-5 16,7 2 3-16,-6-4 3 15</inkml:trace>
  <inkml:trace contextRef="#ctx0" brushRef="#br2" timeOffset="251582.3896">18777 10197 112 0,'-3'13'38'15,"12"9"2"-15,-9-22-3 16,32 24-32-16,-4-17-1 16,12 0 0-16,0-9-2 15,7-5 0-15,-3-8-1 16,2-5 1-16,-9-4-1 15,-4-3 0-15,-13-4-1 16,-6-1 0-16,-12 1 0 16,-7 1 1-16,-10 3-1 0,-8 10 1 15,-10 9 0 1,-6 13 0-16,-8 14 1 0,0 15-2 15,-4 13 0-15,6 8 0 16,5 4 0-16,9 4 0 16,13-5 0-16,10-6 0 15,17-8 0-15,9-18-6 16,23-3-6-16,-4-23-5 15,24 6-6-15,-12-30-6 16,25 11-4-16,-11-21-9 16,9 1 3-16,-5-8-1 15</inkml:trace>
  <inkml:trace contextRef="#ctx0" brushRef="#br2" timeOffset="251995.4133">19792 10068 107 0,'-25'-14'39'15,"-5"14"2"-15,-16 0-2 16,8 16-31-16,-16 6-2 0,2 14-3 15,3 8-1-15,6 7 1 16,11 3-2-16,14-1 1 16,17-7-3-16,19-10 2 15,22-12-2-15,17-21 0 16,16-12 0-16,13-17-5 15,12-12 2-15,3-20-5 16,8 5-7-16,-19-27-7 16,12 13-5-16,-26-19-6 15,1 3-4-15,-18-9 1 16,-9 4 2-16</inkml:trace>
  <inkml:trace contextRef="#ctx0" brushRef="#br2" timeOffset="252167.4232">20471 9533 121 0,'-28'52'40'15,"5"28"2"-15,-14 5-2 16,17 12-35-16,-11 3-4 15,4-1 1-15,4-2-4 16,2-8 1-16,11-10-5 16,-2-23-6-16,19-2-11 15,-16-34-5-15,24-4-11 16,-15-16 0-16,19-22-3 15,-15-13 1-15</inkml:trace>
  <inkml:trace contextRef="#ctx0" brushRef="#br2" timeOffset="252490.4417">20209 9964 124 0,'6'20'42'16,"-1"-10"0"-16,17 11-1 16,7-12-37-16,9-4-2 15,9-7-2-15,5-4 0 16,3-7 0-16,4 0 0 15,-3 0 0-15,-4 0 0 16,-8 4 0-16,-9 9 0 16,-11 9 0-16,-9 8 0 15,-10 12 0-15,-10 8 0 16,-8 7 0-16,-3 1 0 15,-1 3 0-15,0-2 0 16,3-5 0-16,5-8 0 16,10-4-10-16,-1-29-4 15,23 21-7-15,-10-39-5 16,23 12-3-16,-15-30-9 0,13 1 0 15,-11-18 1-15,1-7 5 16</inkml:trace>
  <inkml:trace contextRef="#ctx0" brushRef="#br2" timeOffset="252588.4473">20819 9737 124 0,'-25'-26'27'15,"-5"-2"-14"-15,8 14-13 16,-9 0-38-16,31 14-3 16,-8-10-1-16</inkml:trace>
  <inkml:trace contextRef="#ctx0" brushRef="#br2" timeOffset="253612.5058">21393 10019 104 0,'5'-12'38'16,"-11"-1"1"-16,6 13-2 0,-42 5-30 16,18 10-2-16,-11 6-2 15,-1 11 1-15,-9 6-1 16,6 6 1-16,3 3-3 15,8 0 2-15,9-3-2 16,17-2 1-16,13-11-2 16,13-10 1-16,18-12-2 15,13-11 2-15,8-13 2 16,5-12-3-16,-2-6 0 15,-2-10 0-15,-10-4 0 16,-10-2 0-16,-10 0 0 16,-20 4 0-16,-10 5 0 15,-12 6 0-15,-4 10 0 16,-8 9 0-16,-1 9 0 0,-1 7 0 15,5 7-2-15,4 6 4 16,9 3-2-16,9 2 0 16,8 0 0-16,7-4 0 15,7-1 0-15,6-2 0 16,-1-2 0-16,-1-1 0 15,1 0 0-15,-7 1 0 16,-3-2 0-16,-8 0 0 16,-14-8 0-16,13 14 0 15,-13-14 0-15,-2 12 0 16,2-12 0-16,-20 17 0 15,6-9 0-15,4 2 0 16,-3 0 0-16,2 2 0 16,7 1 0-16,4-13 0 0,4 12 0 15,11-15 0-15,7-6 0 16,10-9 0-16,6-4 0 15,7-8 0-15,4-7 0 16,-1-3 0-16,2 1 0 16,2-1 0-16,-6 6 0 15,-11 8 0-15,-7 8 0 16,-9 17 0-16,-11 16 0 15,-9 16 0-15,-7 11 0 16,-9 11 0-16,2 6 0 16,1 2 0-16,8 2 0 15,3-13-8-15,18 2-6 16,0-24-2-16,25 8-5 15,-9-31-2-15,28 10-4 16,-14-27-2-16,18 10-2 0,-18-12 0 16,-1 1 2-16,-2 9 42 15,-31-13 6-15,7 21 4 16,-32-17 6-16,14 13 2 15,-29-2 5-15,14 2 1 16,-7-7-3-16,-1-7-46 16,23 14-6-16,-21-20-10 15,21 20-9-15,1-12-9 16,-1 12 1-16,18-6 4 15</inkml:trace>
  <inkml:trace contextRef="#ctx0" brushRef="#br5" timeOffset="258572.7895">1778 15120 47 0,'6'-17'36'16,"-6"17"0"-16,0 0-2 16,2 14-30-16,-4 3-2 15,5 12 0-15,-2 6-1 16,3 14 1-16,-2 7 0 15,0 12-1-15,-2 6 3 16,0 10-3-16,-5-1 2 16,-2 5-1-16,-5-5 1 15,2-6-1-15,-2-10-1 16,2-11 0-16,3-16 0 15,5-15 0-15,2-25-1 16,13-1 1-16,2-25-1 0,7-12 0 16,0-12 1-16,3-6-1 15,0-6 0-15,1 0 1 16,-1 2-1-16,1 8 2 15,-3 8-2-15,1 9 0 16,2 11 0-16,-2 7 1 16,1 10-1-16,2 10 1 15,-3 7-1-15,-2 5-2 16,-4 9 1-16,-8 7 1 15,-8 5 0-15,-10 9-1 16,-11 6 2-16,-10 2-1 16,-11 0 1-16,-5-1 1 15,-5-8-2-15,3-12 0 0,7-12-2 16,7-20-1-16,20-15-6 15,5-33-14-15,30 1-14 16,2-23-3-16,22-1 2 16,1-12 0-16</inkml:trace>
  <inkml:trace contextRef="#ctx0" brushRef="#br5" timeOffset="258776.8012">2362 15265 61 0,'1'25'40'0,"-8"-13"-2"16,8 10 1-16,-10 6-34 15,9-2-3-15,-3 3 0 16,2 7 0-16,1 5-2 0,0 7-2 16,-1 6 1-1,-4-2-3-15,5 3-1 0,-4-11-4 16,14 6-16-16,-10-30-13 15,15-2 0-15,-4-24 0 16</inkml:trace>
  <inkml:trace contextRef="#ctx0" brushRef="#br5" timeOffset="259106.8201">2449 15072 62 0,'-26'-18'39'15,"9"9"-1"-15,-8-5 0 16,13 3-36-16,0 10-3 15,12 1-5-15,2 15-28 16,-2-15-2-16,24 32-3 16,-8-11 1-16</inkml:trace>
  <inkml:trace contextRef="#ctx0" brushRef="#br5" timeOffset="259458.8402">2983 15373 49 0,'-6'-22'39'15,"-13"0"-3"-15,5 10 2 16,-12 10-33-16,-1 9 0 0,-3 7-1 16,1 17 0-16,-2 7 0 15,-1 13-2-15,0 4 2 16,6 4-2-16,4-3 0 15,11-1-1-15,6-12 1 16,12-9-3-16,14-15 0 16,10-15-3-16,16 0-13 15,-2-28-19-15,20 6-4 16,-5-18-1-16,9 6-1 15</inkml:trace>
  <inkml:trace contextRef="#ctx0" brushRef="#br5" timeOffset="259850.8626">3147 15509 61 0,'-15'2'38'0,"15"-2"1"16,0 0 0-16,37-8-34 15,-8-4-2-15,10 0 0 16,2-2-1-16,0 0 0 16,-3 0 0-16,-7 3-1 15,-10 0 0-15,-7 1 1 16,-12 1-1-16,-5-2 0 15,-14-1 0-15,-2 2-1 16,-7 3 0-16,-5 6 1 16,-4 7-1-16,-2 10 0 15,1 11 0-15,4 10-1 0,4 6 1 16,8 11-1-16,9-1 1 15,12 2-1-15,12-6 0 16,14-6-1-16,10-11-2 16,10-14-1-16,13-6-5 15,-6-27-14-15,18 5-13 16,-14-21-3-16,6 1 0 15</inkml:trace>
  <inkml:trace contextRef="#ctx0" brushRef="#br5" timeOffset="260361.8919">3704 15472 60 0,'0'0'40'0,"-26"12"-2"15,18 13-1-15,-5 1-33 0,5 10-2 16,2 8 1-16,2 10-2 16,3 1 1-16,1 5-1 15,3-4 1-15,-1-3 0 16,0-10 0-16,3-9-1 15,2-16 1-15,-7-18-1 16,15-11-1-16,-5-19 0 16,2-15 1-16,1-12-1 15,-3-6 0-15,2-11 1 16,-3-2 0-16,1 1 0 15,-2 7-1-15,2 8 1 16,-2 11-1-16,2 9 2 16,5 10-3-16,4 10 1 15,4 12 0-15,4 8 0 0,-1 8-1 16,2 7 1-16,-1 6 0 15,-4 4 0-15,-8 7 0 16,-7 5 0-16,-9 2 0 16,-8-1-2-16,-6 3 2 15,-11-5-1-15,-2-1 1 16,-4-4-2-16,-1-3 2 15,0 2-1-15,1 4 1 16,2 10 1-16,3 13-1 16,1 17 1-16,2 18-1 15,-2 17 0-15,2 12 1 16,2 0-3-16,5-1-2 15,2-15-5-15,12-3-9 16,-6-43-8-16,24-7-8 0,-2-46-7 16,16-21-1-16</inkml:trace>
  <inkml:trace contextRef="#ctx0" brushRef="#br5" timeOffset="260992.928">4677 15345 52 0,'0'0'39'0,"-24"-15"-2"0,5 18-1 16,-8-3-29-16,0 8-2 15,-4 2-2-15,3 8 0 16,0 1 0-16,10 3-1 15,-2 2-1-15,12 3 2 16,4-4-2-16,10 3 0 16,7-8-1-16,8-2-1 15,3-4 2-15,10 1-2 16,-2-4 2-16,5-1-3 15,-4 1 3-15,-4 2-2 16,-10 1 3-16,-5 4-1 16,-10 3 0-16,-11 2-1 15,-5-4 1-15,-5 1-1 16,-1-2-1-16,-3-6-2 15,6-2-1-15,3-13-4 0,12 5-11 16,-2-15-10-16,16 6-11 16,-4-12-1-16,13 9 1 15</inkml:trace>
  <inkml:trace contextRef="#ctx0" brushRef="#br5" timeOffset="261494.9567">5840 15360 50 0,'0'0'37'0,"0"0"1"15,0 0-1-15,0 0-31 16,0 0 1-16,-16-4-3 16,-1 11-1-16,-3 11 1 0,-7 2-1 15,3 13 1-15,-5 4-2 16,5 5-1-16,2 0 0 15,9 2-1-15,10-7 0 16,13-9-1-16,14-7-1 16,11-16-4-16,20-5-3 15,1-28-16-15,28 4-12 16,-7-19-3-16,13-2 0 15</inkml:trace>
  <inkml:trace contextRef="#ctx0" brushRef="#br5" timeOffset="261698.9684">6393 14962 63 0,'-35'22'40'0,"7"24"-2"16,-9 6 1-16,7 18-36 15,0 10-1-15,7 5-1 16,6 1-1-16,6-5-1 15,15-6-1-15,6-17-3 16,18-8-2-16,-2-32-17 16,22-2-13-16,-3-23-2 15,11-6 1-15</inkml:trace>
  <inkml:trace contextRef="#ctx0" brushRef="#br5" timeOffset="261983.9846">6616 15403 54 0,'-9'-37'41'0,"0"18"-1"15,-14 0-1-15,3 19-26 0,-9 7-8 16,2 12-2-16,3 10 0 15,4 10-1-15,3 4 0 16,9 5-2-16,7-2 1 16,8 1 0-16,8-11 1 15,6-4-2-15,6-16 2 16,6-8-3-16,1-13 2 15,-1-11-1-15,2-8 0 16,-6-13 0-16,-4-3-1 16,-5-7 0-16,-8 2-2 15,-10-2 1-15,-2 7-3 16,-14-1-2-16,9 22-9 15,-19-13-11-15,24 32-11 16,-20-19-2-16,20 19 1 16</inkml:trace>
  <inkml:trace contextRef="#ctx0" brushRef="#br5" timeOffset="262338.0049">7084 15261 65 0,'0'0'42'16,"-23"12"-2"-16,-1 10 2 15,-20 3-37-15,8 2-1 16,0 2-1-16,7 1 0 16,5 1-2-16,9-4 1 15,9-1-1-15,12-5 0 0,13-6-1 16,7-7 0-16,8-4 0 15,3-6-1-15,0-1 1 16,-3-3-1-16,-2 2 1 16,-11 1-1-16,-6 6 1 15,-15-3 0-15,-7 24-1 16,-8-4 0-16,-7 6 0 15,-3-1 0-15,4 4-1 16,-2-4-2-16,14-5-1 16,9-20-10-16,8 18-11 15,0-31-12-15,22 0-3 16,-1-15-1-16</inkml:trace>
  <inkml:trace contextRef="#ctx0" brushRef="#br5" timeOffset="262683.0246">7353 15421 69 0,'-13'12'41'0,"11"8"-1"16,2-20 1-16,2 20-36 16,11-17-2-16,8-1 0 15,3-7-1-15,8-3 1 16,-5-5-1-16,0-2-1 15,-4-4 0-15,-4 0 0 16,-10 0 0-16,-9 0 0 16,-10 2-1-16,-8 5 1 15,-5 6-1-15,-4 8 0 16,-5 10 0-16,-4 10 0 15,3 13 1-15,-1 6-2 0,5 8 0 16,9 3 0-16,6 0 1 16,9-6-3-16,12-4 0 15,12-14-3-15,23-4-8 16,3-31-10-16,39 6-10 15,-1-24-7-15,26 1-2 16,7-14 2-16</inkml:trace>
  <inkml:trace contextRef="#ctx0" brushRef="#br5" timeOffset="263097.0482">8553 14986 61 0,'0'0'42'0,"17"4"-1"15,-15 11 0-15,3 19-30 0,-9 10-10 16,2 14 1-16,-3 11-2 16,-4 9 1-16,2 8-1 15,-2 0 0-15,3-3 0 16,1-4-2-16,9-8 0 15,-2-20-6-15,21 4-16 16,-11-34-16-16,6-6-1 16,-6-24 1-16,5-4-1 15</inkml:trace>
  <inkml:trace contextRef="#ctx0" brushRef="#br5" timeOffset="263284.059">8483 15543 71 0,'-17'0'43'0,"2"-4"-1"0,15 4 0 16,0 0-37-16,21-3-1 15,9-9-3-15,17-9-2 16,5-2-1-16,9-12-2 16,11 3-5-16,-9-22-16 15,11 12-15-15,-9-7-1 16,-2 8 0-16,-14-7 2 15</inkml:trace>
  <inkml:trace contextRef="#ctx0" brushRef="#br5" timeOffset="263615.0778">9087 14996 73 0,'-24'9'41'0,"6"21"-1"15,-6 4 2-15,10 12-36 16,-8 17-3-16,6 11 1 16,-1 4-1-16,3 7-1 0,2-4 0 15,7-1-1-15,2-11 0 16,4-10 0-16,8-16 0 15,3-11-1-15,1-16 1 16,3-14-1-16,5-14 1 16,1-9-1-16,-2-7 0 15,1-4 0-15,-4 0 0 16,0 1 0-16,-4 8 0 15,-1 6 0-15,-12 17 0 16,15 0 0-16,-9 15-1 16,-2 8-2-16,4 9 0 15,2 1-2-15,8 8-4 16,-6-17-9-16,20 17-11 15,-15-26-8-15,17 1-6 0,-5-19 2 16</inkml:trace>
  <inkml:trace contextRef="#ctx0" brushRef="#br5" timeOffset="263982.0989">9489 15511 77 0,'0'0'43'0,"11"15"-2"16,-10-5 2-16,13 3-39 15,-4 3-1-15,9 3-1 16,2-4 0-16,5-4-1 16,3-5 0-16,5-6 0 15,-2-7 0-15,1-7-1 0,-4-3 0 16,-5-7 1-16,-4-2-2 15,-11-1 2-15,-9 1-1 16,-8 3 0-16,-12 9 0 16,-5 7 0-16,-9 13 0 15,-6 13 0-15,-8 8 0 16,5 14-1-16,1 4 2 15,11 5-2-15,10 0 1 16,12-5-2-16,17-7-1 16,11-21-7-16,29 9-9 15,0-41-9-15,36 4-13 16,7-19-2-16,23-2 1 15</inkml:trace>
  <inkml:trace contextRef="#ctx0" brushRef="#br5" timeOffset="264628.1359">11152 15467 56 0,'-13'-16'40'0,"-8"-7"-2"15,1 9 2-15,-14-3-34 16,3 10-1-16,-6 3 1 16,4 13-1-16,-10 10 1 15,6 17-3-15,-4 7 2 16,3 14-2-16,5 3 0 15,5 5-1-15,7-2 0 16,9-3-1-16,10-15 0 16,11-10 0-16,14-17-1 0,16-17 0 15,4-16 0-15,7-10 0 16,4-13 0-16,-1-6 0 15,-2-2-1-15,-6-2 1 16,-8 3 0-16,-11 8 0 16,-8 4 0-16,-7 13 0 15,-8 8-1-15,-3 12 1 16,-14 12 0-16,0 8 0 15,0 14-1-15,3 4-1 16,2 10 1-16,3-2-3 16,12 4-1-16,1-10-1 15,18 4-4-15,-3-29-9 16,28 12-7-16,-17-39-3 15,23 5-11-15,-8-19 1 0,5-8 1 16</inkml:trace>
  <inkml:trace contextRef="#ctx0" brushRef="#br5" timeOffset="264959.1547">11574 15561 67 0,'0'0'39'0,"-27"9"0"16,14 14 1-16,-10 3-35 16,10 11-1-16,1 1-1 15,7 7 0-15,0-1-1 16,4 1 0-16,3-6 0 15,4-5 1-15,-1-8-1 16,3-11 0-16,-8-15-1 16,18-1 0-16,-9-16 0 15,2-12 0-15,2-8 1 0,-1-8-2 16,1-6 1-16,1-1 0 15,-5-1-1-15,4 4 1 16,-3 4-1-16,1 9 0 16,-1 5-1-16,5 7 0 15,5 9-2-15,1 1 0 16,6 12-4-16,-2-12-6 15,19 23-10-15,-17-24-6 16,23 19-6-16,-16-13-7 16,7 9 3-16</inkml:trace>
  <inkml:trace contextRef="#ctx0" brushRef="#br5" timeOffset="265440.1823">12061 15481 70 0,'-8'31'41'16,"-11"-3"0"-16,9 12 0 0,-13-13-32 15,11 14-6-15,-3-3 1 16,5 1-2-16,2-6 0 15,5-4 0-15,1-9-1 16,5-6 0-16,-3-14 0 16,15-9-1-16,-1-13 1 15,4-10-1-15,-1-4 0 16,3-5 0-16,-2-2-1 15,0-1 2-15,-2 9-2 16,-4 7 2-16,-4 9-2 16,-8 19 2-16,0 0-2 15,0 0 1-15,5 28 1 16,-6-5-2-16,4 2 2 0,1 3-2 15,3-6 2-15,8-6-1 16,4-9 0-16,6-8 1 16,5-8 0-16,1-8 0 15,1-3-1-15,0-5 2 16,-5 0-2-16,-1 5 1 15,-6 3-1-15,-5 9 1 16,-15 8 0-16,12 13 0 16,-12 9-1-16,-3 10 0 15,-1 8 0-15,-2 6-1 16,5 7 0-16,-5-6-5 15,10 7-7-15,-12-22-6 16,22 13-7-16,-18-33-3 16,27 11-9-16,-9-28-6 0,20-1 2 15</inkml:trace>
  <inkml:trace contextRef="#ctx0" brushRef="#br5" timeOffset="266137.2222">13664 15821 57 0,'1'11'37'15,"-1"-11"-1"-15,-1 11-1 16,1-11-33-16,-11 9-1 15,11-9 2-15,-11 0-1 16,0-7 1-16,-4-2-1 16,-7-7 1-16,-3-6-1 15,-8-7 0-15,-4-5-1 16,-6-8 0-16,0-10 0 0,-3-4 0 15,3-9 0-15,0-5-1 16,7-4 1-16,7 5 0 16,9 0 0-16,9 4 0 15,8 9 0-15,16 5-1 16,6 9 1-16,7 10-1 15,8 8 1-15,2 7 0 16,7 6-1-16,-2 9 1 16,-1 10 0-16,-9 12-1 15,-10 11 1-15,-14 13-1 16,-15 11 1-16,-12 12-1 15,-8 10 1-15,-15 7 1 16,-6 6-2-16,3-1 2 16,5-1-1-16,13-12 0 0,17-11-1 15,22-16 0-15,19-20-3 16,31-16-1-16,17-30-9 15,34 2-14-15,-6-31-8 16,19 2-7-16,-7-15 1 16,2 5 0-16</inkml:trace>
  <inkml:trace contextRef="#ctx0" brushRef="#br5" timeOffset="266491.2425">14291 15044 65 0,'0'0'39'0,"-20"-12"-1"15,16 30 1-15,-9 9-34 16,9 16-2-16,-1 10 0 15,5 13 0-15,-3 6-2 16,6 9-1-16,0 1 1 16,1-2-3-16,6-5 0 15,-1-13-4-15,12 0-8 16,-12-28-23-16,16-3-1 0,-10-23-1 15,7-5 0-15</inkml:trace>
  <inkml:trace contextRef="#ctx0" brushRef="#br5" timeOffset="267130.279">14148 15509 77 0,'-17'0'43'16,"3"-10"-2"-16,14 10 2 15,26-9-39-15,8-2-2 16,14-5 0-16,12-1-2 15,3 0 2-15,3 4-2 0,-3 3 1 16,-3 7 0-16,-11 5 0 16,-8 11 0-16,-13 4-1 15,-10 9 2-15,-7 6-2 16,-10 3-1-16,-2 3 1 15,-9 4-1-15,1 1 1 16,-1-4-1-16,0-2 1 16,1-6-2-16,5-4 2 15,1-5 0-15,3-8 1 16,0-14-1-16,13-1 2 15,0-14-2-15,-3-8 1 16,4-6-1-16,-2-5 1 16,-1-6-1-16,-4-2 1 15,1 4 0-15,-4 2-1 16,-1 7 1-16,-3 6-1 0,1 5 0 15,3 6-2-15,-4 12 1 16,16-6-4-16,-3 7 2 16,11 5-4-16,0-5 0 15,16 6-3-15,-4-14-4 16,16 11-1-16,-12-13 5 15,7 4 4-15,-8-2 4 16,-9 2 2-16,-7 4 2 16,-11 1 5-16,-4 15 4 15,-23-4 2-15,9 20-4 16,-13-1-2-16,3 11-4 15,0 3 0-15,4 6-1 16,3-4 0-16,7 0-2 16,3-5 0-16,7-8 0 0,5-11-2 15,3-14-2-15,9-6-8 16,-10-30-7-16,17 8-4 15,-18-32-5-15,17 4-12 16,-17-16 2-16</inkml:trace>
  <inkml:trace contextRef="#ctx0" brushRef="#br5" timeOffset="267250.2859">15083 15077 79 0,'-24'-17'35'16,"7"4"-14"-16,17 13-20 15,0 0-40-15,0 0-1 16,29-2-1-16</inkml:trace>
  <inkml:trace contextRef="#ctx0" brushRef="#br5" timeOffset="267648.3086">15834 15407 56 0,'-13'6'41'0,"-12"-1"-2"15,5 15 2-15,-15-1-23 16,5 10-16-16,-5 4 2 16,2 11-2-16,0 2 0 15,3 2-1-15,8-4 1 16,6-1-3-16,9-7 1 15,9-10 0-15,12-4-1 16,11-14-2-16,12-4-2 16,7-16-3-16,17 10-11 15,-10-25-11-15,19 11-9 16,-10-15 0-16,9 6 0 15</inkml:trace>
  <inkml:trace contextRef="#ctx0" brushRef="#br5" timeOffset="268017.3297">16045 15563 70 0,'-15'21'40'16,"1"-10"-1"-16,15 12 0 16,6-9-36-16,9 1 0 15,8-7 0-15,10-1-1 16,4-6 0-16,2-4 0 15,-1-5 0-15,-3-4-1 16,-5-3 0-16,-8-3-1 16,-6-2 0-16,-13-2 2 15,-5-1-2-15,-7-1 1 16,-8 3-1-16,-4 4 0 0,-5 4 0 15,-7 11 1-15,-1 10-1 16,-2 9-2-16,-3 14 2 16,1 10 0-16,5 6 0 15,6 5-1-15,11-1 1 16,10-4-2-16,15-9-1 15,12-12-1-15,18-1-6 16,2-31-8-16,25 8-10 16,-13-26-9-16,15 2-4 15,-9-15 3-15</inkml:trace>
  <inkml:trace contextRef="#ctx0" brushRef="#br5" timeOffset="268557.3606">16582 15584 67 0,'-16'11'39'0,"8"18"-2"16,-6-4 2-16,2 13-35 15,5 4-1-15,3 9 0 16,-2-2 0-16,1 3-1 16,-2-6 0-16,4-4 0 15,-4-9-1-15,5-10 0 16,1-12-1-16,1-11 0 15,7-16 0-15,1-8 0 16,2-9 0-16,2-8 0 16,2-9 1-16,4-7-1 15,1-3 0-15,1-2 1 16,1 5 0-16,1 2 0 15,3 8 0-15,-1 8 0 0,0 10-1 16,3 11 2-16,-3 12-2 16,-1 10 0-16,-3 9 0 15,-1 9-1-15,-4 6 0 16,-5 4 0-16,-3 5 1 15,-8 1-2-15,-4 2 2 16,-4-2-2-16,-8-1 2 16,-1-6 0-16,-5-3-1 15,-2-4 0-15,-4-4 1 16,0-5 0-16,-3-4-1 15,0 0 1-15,1-1 0 16,-1 5 0-16,0 6 1 16,0 10 0-16,1 8 0 0,-1 18-1 15,4 10 1-15,0 8-1 16,4 4 0-16,2-2-5 15,12 4-5-15,-5-27-9 16,22 10-7-16,-14-42-7 16,19-3-10-16,0-26 2 15</inkml:trace>
  <inkml:trace contextRef="#ctx0" brushRef="#br5" timeOffset="269203.3976">17351 15480 53 0,'0'0'39'16,"-34"-5"-2"-16,11 17 0 16,-16-5-26-16,8 10-6 15,-6 0 1-15,6 6-3 16,3-1 0-16,6 4-1 15,6-4 1-15,9-2-3 16,7-4 2-16,5 1-1 16,8-5 0-16,7-1 0 15,3-2 0-15,5 2 0 16,-3 0 0-16,3 4 1 15,-5 1-1-15,-1 4 0 16,-7 3 0-16,-6 4 0 16,-8 1 0-16,-6 0-1 0,-8 2 1 15,-6-4-1-15,-5-2 1 16,-5 1-2-16,1-6 1 15,-1-5-2-15,5-1-2 16,-1-13-4-16,25 0-7 16,-19-11-8-16,33 9-6 15,-9-27-6-15,20 4-7 16,4-16 1-16</inkml:trace>
  <inkml:trace contextRef="#ctx0" brushRef="#br5" timeOffset="270344.4628">18280 15561 61 0,'0'0'38'15,"-24"-6"-1"-15,6 10 0 16,-14-1-34-16,3 2-1 0,-3 5 1 15,3 8 1-15,-3 4-1 16,3 13 1-16,4 2-1 16,8 6 0-16,6 0 0 15,13 1-1-15,6-4 0 16,11-5 0-16,10-10-1 15,8-9 0-15,9-13 0 16,1-11 0-16,2-14 0 16,-4-9-1-16,-4-8 1 15,-9-5-1-15,-8-4 1 16,-11 0-1-16,-11-1-1 15,-6 6 2-15,-10 6-1 16,-4 6 0-16,-2 10 0 16,-1 6 0-16,1 11 0 0,4 8 1 15,7 7-1-15,4 5-1 16,10 4 1-16,6 0-2 15,9 0 3-15,8-1-2 16,6-3 1-16,2-6-1 16,4-3 2-16,-1-3-1 15,-3-3 1-15,-1-1-1 16,-6 0 1-16,-8-1-1 15,-5 2 1-15,-4 5-1 16,-7 4 0-16,-5 9 1 16,-5 5-1-16,-1 8 0 15,-5 6 1-15,0 6-1 16,-3 1 0-16,1 2 0 0,2-4 0 15,2-5 0-15,3-8 0 16,3-8 0-16,4-11 0 16,-1-11 0-16,13-10 0 15,-5-10 0-15,0-6 1 16,2-7-1-16,-1-8 0 15,-1-7 0-15,0-4 0 16,-1-3 0-16,1 1 0 16,1 0 1-16,4 4-1 15,2 5 1-15,3 10-2 16,2 8 2-16,1 11-1 15,2 11 1-15,0 8-1 16,3 9 0-16,-5 8 0 16,-3 5-1-16,-2 7 1 0,-3 3-1 15,-4 5 0-15,-7 1 0 16,-5 1 0-16,-6-2 0 15,-5-4 1-15,-4-1 0 16,-3-3-1-16,-6-6 1 16,-1-4 0-16,-1-7 0 15,4-1 0-15,-3 1 0 16,4-1 0-16,-2 2 0 15,5 8 0-15,1 14 0 16,0 10 0-16,-2 17-1 16,-4 11 0-16,1 7-2 15,-2 8-1-15,-2-8-3 16,11 4-5-16,-8-33-8 15,24 5-2-15,-9-45-5 16,31-3-5-16,-4-37-8 0,23-12 0 16</inkml:trace>
  <inkml:trace contextRef="#ctx0" brushRef="#br5" timeOffset="271209.5123">19169 15819 74 0,'0'0'41'0,"28"-9"-3"16,-10-16 0-16,12 2-37 15,12-5 1-15,7-6-2 16,-2-3 2-16,1 4 1 15,-10-3-2-15,-3 4 1 16,-14 2 0-16,-10 3 1 0,-14 5-1 16,-11 7 0-16,-11 6-1 15,-8 4 0-15,-5 10-1 16,-5 10 2-16,-4 8-1 15,1 11-1-15,4 6 1 16,8 11-1-16,7 2 1 16,14 1-2-16,11-3 2 15,16-5-1-15,14-9 0 16,13-12-1-16,15-11 0 15,9-15-1-15,7-11-1 16,-2-10 0-16,3-7 0 16,-4-9-1-16,-4 2 1 15,-13-6-1-15,-5 7 2 16,-14 1 1-16,-13 10 0 0,-7 6 2 15,-13 18 0 1,0 0 1-16,-19 19 0 0,-4 14 0 16,-1 6 0-16,1 12 1 15,-2 2-1-15,4 4 0 16,3-3-1-16,9-7 1 15,4-8-1-15,10-12 1 16,7-12-1-16,4-14-1 16,7-16 1-16,8-11 0 15,2-13 0-15,-2-4-1 16,3-6 1-16,-3 0 0 15,-3 1 0-15,-5 8 0 16,-5 11 0-16,-5 8-1 16,-13 21 0-16,13 2 0 0,-12 16 0 15,-1 9-1-15,1 7-3 16,-3 1-3-16,11 11-5 15,-9-17-5-15,21 13-6 16,-18-29-5-16,30 12-7 16,-11-21-7-16,11-5 2 15</inkml:trace>
  <inkml:trace contextRef="#ctx0" brushRef="#br5" timeOffset="271696.5402">20801 15697 70 0,'0'0'41'16,"7"23"-2"-16,-14-6 2 15,5 16-35-15,-11 6-2 16,0 8-1-16,-5 5-2 15,2 4-1-15,-3-2-1 16,8-8-2-16,2-3-5 16,0-32-12-16,24 2-13 15,-6-28-6-15,19-5-2 16,-3-30 2-16</inkml:trace>
  <inkml:trace contextRef="#ctx0" brushRef="#br5" timeOffset="271840.5483">20922 15476 63 0,'-29'-34'39'16,"-13"0"-1"-16,8 21 0 15,-4 1-32-15,14 5-7 16,24 7-17-16,-15 5-17 16,28-3-2-16,4-10-2 15,25 2 2-15</inkml:trace>
  <inkml:trace contextRef="#ctx0" brushRef="#br5" timeOffset="272072.5616">21309 14956 59 0,'0'0'39'0,"-14"8"0"16,-5 14 1-16,9 24-24 0,-9 12-12 16,5 17 1-16,0 14-2 15,2 16 0-15,-2 7-1 16,2 4-2-16,-1-3 0 15,3-9-3-15,5-7-3 16,-5-30-13-16,19 3-12 16,-9-41-8-16,14-12-3 15,-3-32 2-15</inkml:trace>
  <inkml:trace contextRef="#ctx0" brushRef="#br5" timeOffset="272267.5727">21108 15505 90 0,'-21'15'42'15,"7"-10"-1"-15,31 6 0 16,15-16-39-16,25-8-2 16,13-4-2-16,13-2 0 15,7 6-5-15,-5-7-7 16,12 28-14-16,-26-9-12 15,2 24-3-15,-20 0 2 16</inkml:trace>
  <inkml:trace contextRef="#ctx0" brushRef="#br5" timeOffset="272411.5811">21891 15964 87 0,'-21'46'43'16,"-10"-17"0"-16,11 0-2 0,0-13-41 16,9-25-9-16,23 3-8 15,-9-23-18-15,17 7-8 16,0-12-2-16,9 5 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2T00:23:57.757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CA49328F-1625-45BA-9111-0B57D14C289C}" emma:medium="tactile" emma:mode="ink">
          <msink:context xmlns:msink="http://schemas.microsoft.com/ink/2010/main" type="inkDrawing" rotatedBoundingBox="11763,252 12533,-109 12612,59 11842,421" rotationAngle="1831414236" semanticType="callout">
            <msink:sourceLink direction="from" ref="{7852EA6E-BA2E-4939-B4F7-88C46B451937}"/>
            <msink:sourceLink direction="to" ref="{7852EA6E-BA2E-4939-B4F7-88C46B451937}"/>
          </msink:context>
        </emma:interpretation>
      </emma:emma>
    </inkml:annotationXML>
    <inkml:trace contextRef="#ctx0" brushRef="#br0">11773 274 79 0,'0'0'36'16,"0"0"-2"-16,0 0 2 15,0 0-32-15,49-49-3 16,-49 49 1-16,0 0 0 16,0 0 1-16,0 0 1 15,18 55-1-15,-18-55 1 16,0 0 1-16,9 57 0 15,-9-57-1-15,0 0 1 16,0 0-1-16,67 42-1 16,-67-42 0-16,75-27-1 15,-27-3-2-15,8-9-1 16,2-9-3-16,5-7-3 15,8-4-14-15,2-2-19 0,0 1 1 16,2 60 0-16,2 0-2 16</inkml:trace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2T00:36:46.077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A311BCCF-7147-41BF-BD31-463ADCAFF954}" emma:medium="tactile" emma:mode="ink">
          <msink:context xmlns:msink="http://schemas.microsoft.com/ink/2010/main" type="writingRegion" rotatedBoundingBox="1398,73 6995,-96 7021,762 1424,931"/>
        </emma:interpretation>
      </emma:emma>
    </inkml:annotationXML>
    <inkml:traceGroup>
      <inkml:annotationXML>
        <emma:emma xmlns:emma="http://www.w3.org/2003/04/emma" version="1.0">
          <emma:interpretation id="{BBC4CBF2-8998-44EF-9127-3C63D1FE2D76}" emma:medium="tactile" emma:mode="ink">
            <msink:context xmlns:msink="http://schemas.microsoft.com/ink/2010/main" type="paragraph" rotatedBoundingBox="1398,73 6995,-96 7021,762 1424,93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ECC8074-2F30-448E-9628-E01708B74784}" emma:medium="tactile" emma:mode="ink">
              <msink:context xmlns:msink="http://schemas.microsoft.com/ink/2010/main" type="line" rotatedBoundingBox="1398,73 6995,-96 7021,762 1424,931"/>
            </emma:interpretation>
          </emma:emma>
        </inkml:annotationXML>
        <inkml:traceGroup>
          <inkml:annotationXML>
            <emma:emma xmlns:emma="http://www.w3.org/2003/04/emma" version="1.0">
              <emma:interpretation id="{121F0D7D-21A2-4C04-9A72-4B4476CFBD07}" emma:medium="tactile" emma:mode="ink">
                <msink:context xmlns:msink="http://schemas.microsoft.com/ink/2010/main" type="inkWord" rotatedBoundingBox="1398,77 1902,61 1909,301 1405,317"/>
              </emma:interpretation>
            </emma:emma>
          </inkml:annotationXML>
          <inkml:trace contextRef="#ctx0" brushRef="#br0">1404 269 75 0,'0'0'37'0,"46"-56"0"16,-46 56 2-16,0 0-33 15,0 0 1-15,0 0-2 16,0 0-1-16,20-55 0 16,-20 55 1-16,0 0-1 15,0 0 0-15,0 0 0 16,-12 54 0-16,12-54-1 15,0 0 0-15,-7 75-2 16,7-75 1-16,0 0-1 16,0 0 0-16,59 27-1 15,-59-27-1-15,86-45-2 0,-36 14-2 16,13-5-35-16,-1-5-1 15,2-6-2-15,3-5-1 16</inkml:trace>
        </inkml:traceGroup>
        <inkml:traceGroup>
          <inkml:annotationXML>
            <emma:emma xmlns:emma="http://www.w3.org/2003/04/emma" version="1.0">
              <emma:interpretation id="{49964C54-565D-4AD4-9399-942B2EF2019E}" emma:medium="tactile" emma:mode="ink">
                <msink:context xmlns:msink="http://schemas.microsoft.com/ink/2010/main" type="inkWord" rotatedBoundingBox="2870,28 3874,-1 3900,856 2896,887"/>
              </emma:interpretation>
            </emma:emma>
          </inkml:annotationXML>
          <inkml:trace contextRef="#ctx0" brushRef="#br1" timeOffset="-841468.1298">3374 293 44 0,'0'0'32'16,"0"0"1"-16,0 0-5 15,0 0-13-15,0 0-5 16,0 0 0-16,0 0-4 15,27-55-1-15,-27 55-1 16,0 0 0-16,0 0 0 0,0 0-1 16,0 0 0-16,0 0 0 15,0 0-1-15,0 0 0 16,0 0 0-16,22 65-1 15,-22-65 0-15,0 0 0 16,0 0-1-16,17 67 1 16,-17-67-1-16,0 0 1 15,15 54-1-15,-15-54 1 16,0 0-1-16,0 0 2 15,25 56 0-15,-25-56-1 16,0 0 1-16,0 0 0 16,0 0 0-16,0 0 0 15,50-23-1-15,-50 23 1 16,0 0-1-16,48-74 0 15,-48 74-1-15,38-68 1 0,-38 68-1 16,41-71 0-16,-41 71 0 16,43-71 1-16,-43 71-1 15,41-66 0-15,-41 66 0 16,36-56-2-16,-36 56 1 15,0 0 1-15,48-51 0 16,-48 51-1-16,0 0 0 16,0 0 0-16,0 0 0 15,0 0 0-15,0 0 0 16,0 0-2-16,0 0-2 15,0 0-6-15,50 10-25 16,-50-10-3-16,0 0 1 16,0 0-2-16</inkml:trace>
          <inkml:trace contextRef="#ctx0" brushRef="#br0" timeOffset="-253523.5008">2906 819 13 0,'0'0'30'15,"0"0"1"-15,0 0 0 16,0 0-10-16,0 0-4 15,0 0-4-15,0 0-3 16,0 0-2-16,0 0-2 16,0 0-2-16,0 0 0 15,-9 68-1-15,9-68 1 16,0 0 1-16,0 0-2 15,0 0 0-15,0 0 1 16,59-58-3-16,-28 3-1 16,4-11-35-16,5-4-2 0,-1 1-1 15,1-2-3-15</inkml:trace>
        </inkml:traceGroup>
        <inkml:traceGroup>
          <inkml:annotationXML>
            <emma:emma xmlns:emma="http://www.w3.org/2003/04/emma" version="1.0">
              <emma:interpretation id="{689DCE7B-5978-4E27-B8F6-F326D8565119}" emma:medium="tactile" emma:mode="ink">
                <msink:context xmlns:msink="http://schemas.microsoft.com/ink/2010/main" type="inkWord" rotatedBoundingBox="6346,14 6997,-5 7012,473 6361,493"/>
              </emma:interpretation>
            </emma:emma>
          </inkml:annotationXML>
          <inkml:trace contextRef="#ctx0" brushRef="#br1" timeOffset="-753241.0832">6354 262 76 0,'0'0'33'0,"0"0"-2"16,0 0-1-16,0 0-19 15,0 0-1-15,0 0-3 16,0 0-2-16,0 0 0 15,0 0-1-15,0 0-1 16,0 0-1-16,0 0 1 16,0 0-1-16,13 53 0 15,-13-53-1-15,3 59 0 16,-3-59-1-16,8 62 2 0,-8-62-1 15,0 0 1-15,33 56 0 16,-33-56 1-16,47-9-1 16,-47 9 1-16,58-52-1 15,-58 52 0-15,70-98-1 16,-29 37-2-16,1-8 0 15,4-3-11-15,4 0-3 16,-3 13-1-16,5 59 6 16,-9 0-28-16,6 0-1 15,-7 0-1-15,-42 0 2 16</inkml:trace>
          <inkml:trace contextRef="#ctx0" brushRef="#br2" timeOffset="-292275.7173">5083 250 52 0,'24'-57'33'16,"-24"57"1"-16,0 0-3 15,0 0-19-15,0 0 1 16,0 0-4-16,0 0 0 15,0 0-3-15,0 0-1 16,0 0-1-16,0 0-2 16,0 0 0-16,17 70 0 15,-17-70 0-15,0 0 0 16,5 58 2-16,-5-58-2 15,0 0 2-15,51 0-2 16,-51 0 0-16,55-35 0 16,-55 35-1-16,67-59-2 15,-67 59-5-15,74-96-31 16,-34 36-2-16,4 1 1 0,-33 47-1 47</inkml:trace>
        </inkml:traceGroup>
      </inkml:traceGroup>
    </inkml:traceGroup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2T00:31:51.20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Group>
    <inkml:annotationXML>
      <emma:emma xmlns:emma="http://www.w3.org/2003/04/emma" version="1.0">
        <emma:interpretation id="{373B8DE5-DF08-4DFA-A711-FA5140B30CED}" emma:medium="tactile" emma:mode="ink">
          <msink:context xmlns:msink="http://schemas.microsoft.com/ink/2010/main" type="writingRegion" rotatedBoundingBox="9376,0 10265,0 10265,944 9376,944"/>
        </emma:interpretation>
      </emma:emma>
    </inkml:annotationXML>
    <inkml:traceGroup>
      <inkml:annotationXML>
        <emma:emma xmlns:emma="http://www.w3.org/2003/04/emma" version="1.0">
          <emma:interpretation id="{BEC5820F-525F-45FB-8DF1-C52FDB986961}" emma:medium="tactile" emma:mode="ink">
            <msink:context xmlns:msink="http://schemas.microsoft.com/ink/2010/main" type="paragraph" rotatedBoundingBox="9376,0 10265,0 10265,944 9376,94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81FC91F-3D7D-442E-8879-165A67109024}" emma:medium="tactile" emma:mode="ink">
              <msink:context xmlns:msink="http://schemas.microsoft.com/ink/2010/main" type="line" rotatedBoundingBox="9376,0 10265,0 10265,944 9376,944"/>
            </emma:interpretation>
          </emma:emma>
        </inkml:annotationXML>
        <inkml:traceGroup>
          <inkml:annotationXML>
            <emma:emma xmlns:emma="http://www.w3.org/2003/04/emma" version="1.0">
              <emma:interpretation id="{5EFCDC9A-F899-4DC6-A96C-41E97E9395D6}" emma:medium="tactile" emma:mode="ink">
                <msink:context xmlns:msink="http://schemas.microsoft.com/ink/2010/main" type="inkWord" rotatedBoundingBox="9376,0 10265,0 10265,944 9376,944"/>
              </emma:interpretation>
            </emma:emma>
          </inkml:annotationXML>
          <inkml:trace contextRef="#ctx0" brushRef="#br0">9777 327 61 0,'26'-62'36'0,"-26"62"0"15,0 0 1-15,0 0-29 16,0 0 1-16,0 0-3 15,0 0 0-15,0 0 0 16,0 0-3-16,0 0 0 16,0 0 1-16,0 0-2 15,27 77 0-15,-27-77 1 16,0 0 0-16,11 56-1 15,-11-56 0-15,0 0-1 16,61-15 1-16,-61 15-1 16,58-51 0-16,-58 51-1 15,67-82-1-15,-67 82-3 16,72-105-12-16,-32 42-23 0,1-3 0 15,3 50-2-15,-3 16 2 16</inkml:trace>
          <inkml:trace contextRef="#ctx0" brushRef="#br1" timeOffset="294018.817">9376 769 52 0,'0'0'36'0,"46"-22"-1"0,-46 22 2 16,0 0-17-16,0 0-10 15,0 0-2-15,0 0-1 16,0 0-2-16,0 0-1 16,0 0 1-16,0 0-2 15,0 0 0-15,0 0-1 16,26 57 0-16,-26-57 0 15,0 0 1-15,-5 71-1 16,5-71 0-16,0 0 0 16,8 69-2-16,-8-69 0 15,0 0-1-15,62 0-4 16,-62 0-24-16,85-53-12 15,-34 14 0-15,6-6-1 16,-1-8 0-16</inkml:trace>
        </inkml:traceGroup>
      </inkml:traceGroup>
    </inkml:traceGroup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2T00:26:42.539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C91E93A0-1DF7-4754-AEC6-B360017A7908}" emma:medium="tactile" emma:mode="ink">
          <msink:context xmlns:msink="http://schemas.microsoft.com/ink/2010/main" type="writingRegion" rotatedBoundingBox="10775,389 11272,389 11272,971 10775,971"/>
        </emma:interpretation>
      </emma:emma>
    </inkml:annotationXML>
    <inkml:traceGroup>
      <inkml:annotationXML>
        <emma:emma xmlns:emma="http://www.w3.org/2003/04/emma" version="1.0">
          <emma:interpretation id="{E4A8FDFA-A8D9-42A5-9A4F-C6D67AC14B1F}" emma:medium="tactile" emma:mode="ink">
            <msink:context xmlns:msink="http://schemas.microsoft.com/ink/2010/main" type="paragraph" rotatedBoundingBox="10775,389 11272,389 11272,971 10775,97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329F7CD-1B8C-4D8B-B75C-A53A42D9CF6C}" emma:medium="tactile" emma:mode="ink">
              <msink:context xmlns:msink="http://schemas.microsoft.com/ink/2010/main" type="line" rotatedBoundingBox="10775,389 11272,389 11272,971 10775,971"/>
            </emma:interpretation>
          </emma:emma>
        </inkml:annotationXML>
        <inkml:traceGroup>
          <inkml:annotationXML>
            <emma:emma xmlns:emma="http://www.w3.org/2003/04/emma" version="1.0">
              <emma:interpretation id="{7852EA6E-BA2E-4939-B4F7-88C46B451937}" emma:medium="tactile" emma:mode="ink">
                <msink:context xmlns:msink="http://schemas.microsoft.com/ink/2010/main" type="inkWord" rotatedBoundingBox="10775,389 11272,389 11272,971 10775,971">
                  <msink:destinationLink direction="from" ref="{CA49328F-1625-45BA-9111-0B57D14C289C}"/>
                  <msink:destinationLink direction="to" ref="{CA49328F-1625-45BA-9111-0B57D14C289C}"/>
                </msink:context>
              </emma:interpretation>
            </emma:emma>
          </inkml:annotationXML>
          <inkml:trace contextRef="#ctx0" brushRef="#br0">10816 899 33 0,'0'0'32'16,"0"0"2"-16,0 0-2 15,-4-53-9-15,4 53-10 16,0 0-1-16,0 0-4 15,0 0-2-15,0 0-1 16,0 0-1-16,0 0 1 16,0 0-1-16,0 0 0 15,0 0-1-15,0 0-1 16,0 0-1-16,0 0 0 15,0 0 0-15,0 0 0 16,0 0 1-16,0 0 0 16,-37 68 0-16,37-68 1 15,0 0 0-15,0 0 0 16,15 57 0-16,-15-57-1 0,0 0 0 15,69-31-1-15,-69 31-1 16,76-81-1-16,-30 25-2 16,2-9-2-16,2-3-3 15,-5-5-26-15,7 1-9 16,-6 4 1-16,4 0-1 15</inkml:trace>
        </inkml:traceGroup>
      </inkml:traceGroup>
    </inkml:traceGroup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2T00:21:55.29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E1183B96-13A3-4D31-BC54-B764B5EEBF62}" emma:medium="tactile" emma:mode="ink">
          <msink:context xmlns:msink="http://schemas.microsoft.com/ink/2010/main" type="writingRegion" rotatedBoundingBox="7816,967 8040,-78 8491,17 8267,1063"/>
        </emma:interpretation>
      </emma:emma>
    </inkml:annotationXML>
    <inkml:traceGroup>
      <inkml:annotationXML>
        <emma:emma xmlns:emma="http://www.w3.org/2003/04/emma" version="1.0">
          <emma:interpretation id="{173C7FC5-C548-48F0-9F0D-392B613A3A12}" emma:medium="tactile" emma:mode="ink">
            <msink:context xmlns:msink="http://schemas.microsoft.com/ink/2010/main" type="paragraph" rotatedBoundingBox="7816,967 8040,-78 8491,17 8267,106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46E325A-6214-4BFF-A0D1-79BECFF0D47B}" emma:medium="tactile" emma:mode="ink">
              <msink:context xmlns:msink="http://schemas.microsoft.com/ink/2010/main" type="line" rotatedBoundingBox="7816,967 8040,-78 8491,17 8267,1063"/>
            </emma:interpretation>
          </emma:emma>
        </inkml:annotationXML>
        <inkml:traceGroup>
          <inkml:annotationXML>
            <emma:emma xmlns:emma="http://www.w3.org/2003/04/emma" version="1.0">
              <emma:interpretation id="{63E75CC3-30BB-4273-9979-222E70291EB9}" emma:medium="tactile" emma:mode="ink">
                <msink:context xmlns:msink="http://schemas.microsoft.com/ink/2010/main" type="inkWord" rotatedBoundingBox="7816,967 8040,-78 8491,17 8267,1063"/>
              </emma:interpretation>
            </emma:emma>
          </inkml:annotationXML>
          <inkml:trace contextRef="#ctx0" brushRef="#br0">7998 187 2 0,'0'0'11'0,"0"0"6"16,0 0 0-16,22-56 2 15,-22 56 0-15,0 0-2 16,0 0-1-16,0 0 8 16,0 0-1-16,14-53-12 15,-14 53-3-15,0 0-1 0,0 0-3 16,0 0 0-16,0 0-2 15,0 0 0-15,0 0 0 16,0 0 1-16,0 0-1 16,0 0-1-16,0 0 0 15,0 0 1-15,0 0 0 16,0 0-1-16,0 0 0 15,0 0 1-15,3 66-1 16,-3-66 1-16,0 0 0 16,0 0 0-16,0 0 0 15,0 0-1-15,63 4 0 16,-63-4 1-16,48-42-2 15,-48 42 1-15,57-60-1 16,-57 60-1-16,68-46-2 16,-68 46-6-16,73 0-28 0,-73 0-3 15,63 0 2-15,-63 0-2 16</inkml:trace>
          <inkml:trace contextRef="#ctx0" brushRef="#br0" timeOffset="51277.9329">8002 209 47 0,'0'0'31'15,"14"-58"2"-15,-14 58-1 16,0 0-18-16,0 0-6 15,0 0 0-15,3-54-2 0,-3 54-1 16,0 0-1-16,0 0 0 16,0 0 0-16,0 0-1 15,-4-57 0-15,4 57 0 16,0 0 0-16,0 0-2 15,0 0 1-15,0 0-1 16,0 0 0-16,0 0 0 16,0 0 0-16,0 0 1 15,0 0-1-15,0 0 0 16,0 0 0-16,-13 70 1 15,13-70-2-15,0 0 1 16,-6 69-1-16,6-69 0 0,0 0 0 16,-2 75 1-16,2-75 1 15,0 0-1-15,3 60 1 16,-3-60 1-16,0 0-1 15,0 0-1-15,0 0 1 16,47-12-1-16,-47 12 1 16,0 0-3-16,48-83 1 15,-48 83 0-15,43-79-1 16,-43 79 2-16,50-89-1 15,-50 89 0-15,49-51-1 16,-49 51 1-16,47 0-1 16,-47 0 1-16,42 0-1 15,-42 0 1-15,0 0-1 16,0 0-1-16,54 0 1 15,-54 0-1-15,0 0-1 16,0 0-6-16,0 0-25 0,0 0-6 16,26 0 1-16,-26 0-1 15</inkml:trace>
          <inkml:trace contextRef="#ctx0" brushRef="#br1" timeOffset="1.05195E6">7848 974 67 0,'-4'-54'35'15,"4"54"-2"-15,0 0-6 16,0 0-17-16,0 0-2 16,0 0 0-16,0 0-1 15,0 0 0-15,0 0-1 0,0 0-2 16,0 0 1-16,0 0-1 15,0 0 0-15,0 0-2 16,43-48 1-16,-43 48-1 16,0 0 0-16,0 0-1 15,0 0 1-15,0 0 0 16,52 18-1-16,-52-18 0 15,0 0 0-15,0 0 0 16,0 0-1-16,0 0 1 16,49 59-1-16,-49-59 0 15,0 0 0-15,49-8 0 16,-49 8 0-16,53-31 0 15,-53 31 0-15,72-58-3 16,-72 58-34-16,89-82-4 16,-40 35-1-16,3-5-1 0</inkml:trace>
        </inkml:traceGroup>
      </inkml:traceGroup>
    </inkml:traceGroup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2T00:21:26.57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7-23T01:15:39.097"/>
    </inkml:context>
    <inkml:brush xml:id="br1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43A7E88E-F5EB-45CA-B7F6-0F97CDF8E6B3}" emma:medium="tactile" emma:mode="ink">
          <msink:context xmlns:msink="http://schemas.microsoft.com/ink/2010/main" type="writingRegion" rotatedBoundingBox="1152,4256 14070,3422 14232,5937 1314,6771"/>
        </emma:interpretation>
      </emma:emma>
    </inkml:annotationXML>
    <inkml:traceGroup>
      <inkml:annotationXML>
        <emma:emma xmlns:emma="http://www.w3.org/2003/04/emma" version="1.0">
          <emma:interpretation id="{05B2533A-CA93-4DA9-A8F2-208838693C4F}" emma:medium="tactile" emma:mode="ink">
            <msink:context xmlns:msink="http://schemas.microsoft.com/ink/2010/main" type="paragraph" rotatedBoundingBox="1152,4256 14070,3422 14230,5903 1312,673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925E332-CE81-4309-BB35-9935113E552B}" emma:medium="tactile" emma:mode="ink">
              <msink:context xmlns:msink="http://schemas.microsoft.com/ink/2010/main" type="line" rotatedBoundingBox="1152,4256 14070,3422 14230,5903 1312,6738"/>
            </emma:interpretation>
          </emma:emma>
        </inkml:annotationXML>
        <inkml:traceGroup>
          <inkml:annotationXML>
            <emma:emma xmlns:emma="http://www.w3.org/2003/04/emma" version="1.0">
              <emma:interpretation id="{A55A2CD6-96D0-4945-B45D-CFC2AA036B31}" emma:medium="tactile" emma:mode="ink">
                <msink:context xmlns:msink="http://schemas.microsoft.com/ink/2010/main" type="inkWord" rotatedBoundingBox="1152,4256 5150,3998 5270,5867 1273,6125"/>
              </emma:interpretation>
            </emma:emma>
          </inkml:annotationXML>
          <inkml:trace contextRef="#ctx0" brushRef="#br0">5140 4020 53 0,'11'-7'33'16,"-11"7"-2"-16,0 0 0 15,-6-14-23-15,6 14-1 16,0 0-2-16,0 0 0 16,-16 9-2-16,6 4-1 15,-10 4 0-15,-7 8 0 16,-9 2 0-16,-11 11 1 15,-12 3-1-15,-7 6 2 16,-7 0-1-16,2 0-1 16,1-4 0-16,7-1-1 0,7-9-2 15,13-6-4-15,18 4-8 16,1-16-24-16,20 1 1 15,4-16-2-15,0 0 0 16</inkml:trace>
          <inkml:trace contextRef="#ctx0" brushRef="#br0" timeOffset="1026.0587">1707 4779 56 0,'-20'-7'33'0,"-6"7"-1"16,-8 1 0-16,1 9-25 0,-17-1 0 15,6 13 0-15,-8-3-3 16,4 7 0-16,1 0-1 16,5 4 0-16,4-6-2 15,6 0 0-15,10-1 0 16,9-4-1-16,9-1 0 15,6-2 0-15,11-2 0 16,7 0 0-16,4-1 0 16,5-1-1-16,1 0 3 15,-1-2-3-15,-1 2 2 16,-4-2-1-16,-5 2 2 15,-5 1-3-15,-10 5 2 16,-6 1 0-16,-8 3-1 16,-7 6 0-16,-3-2 0 0,-5 0-2 15,6 2-3-15,-6-12-7 16,17 4-22-16,8-20 0 15,-2 12-1-15,2-12 0 16</inkml:trace>
          <inkml:trace contextRef="#ctx0" brushRef="#br0" timeOffset="1443.0825">1835 5099 62 0,'-12'-11'33'0,"2"14"0"15,-12-3 0-15,3 11-27 16,-12-3 2-16,9 10-5 0,-8 2 2 16,4 6-2-16,-1 1 0 15,7 2-1-15,2-3 0 16,9-2-1-16,6-4 1 15,9-4-1-15,7-9 0 16,9-7 0-16,6-9 1 16,8-6-1-16,1-10 1 15,4-2 0-15,-3-8-1 16,1 1 0-16,-5-3-1 15,-8 6 2-15,-2 2-3 16,-11 6 2-16,-6 7-3 16,-7 16 2-16,0 0 0 0,-15 12-1 15,3 10 2-15,-2 6-2 16,2 4 1-16,2 4-2 15,10 0 0-15,3-6-4 16,17-2-2-16,-2-20-22 16,24-4-6-16,2-16 0 15,13-8-1-15</inkml:trace>
          <inkml:trace contextRef="#ctx0" brushRef="#br0" timeOffset="1660.0945">2549 4666 79 0,'-10'1'35'15,"-14"11"0"-15,0 21-1 16,-9 6-28-16,5 14-3 0,-2 6-1 16,4 5-1-16,3 6 0 15,7 0-1-15,6-3 0 16,5-7-3-16,10-6-2 15,0-19-10-15,20-3-18 16,-1-18-1-16,12-10-2 16,1-18 2-16</inkml:trace>
          <inkml:trace contextRef="#ctx0" brushRef="#br0" timeOffset="1833.1048">2723 5054 71 0,'0'0'36'0,"-15"-9"-3"15,-2 23 2-15,-9 0-25 16,4 18-5-16,-2 1-1 0,4 10-2 15,2-1-1-15,5-1-4 16,12-1-3-16,-2-10-27 16,21-6-2-16,4-18 0 15,7-7-2-15</inkml:trace>
          <inkml:trace contextRef="#ctx0" brushRef="#br0" timeOffset="2036.1164">2834 4795 88 0,'-21'-12'35'0,"11"10"0"16,0-4 0-16,10 6-35 15,0 0 0-15,4 15-3 0,10 1-3 16,-8-5-8-16,12 13-19 15,-5 0-1-15,1 10-1 16,-7-6 1-16</inkml:trace>
          <inkml:trace contextRef="#ctx0" brushRef="#br0" timeOffset="2306.1319">2873 5164 51 0,'-3'18'32'16,"6"2"0"-16,-7-3 1 16,11 5-22-16,-12-10 0 15,10 6-4-15,-5-8-2 16,5 3-1-16,-5-13-1 15,3 14-1-15,-3-14 0 16,0 0 0-16,0 0 0 0,16-2-1 16,-16 2 0-16,19-20 0 15,-8 4 0-15,3-4-1 16,5-5-1-16,1-5 2 15,-1-2-3-15,1-4 1 16,2 4-4-16,-5-9-4 16,10 10-26-16,-12-1 0 15,2 12-1-15,-7 1-1 16</inkml:trace>
          <inkml:trace contextRef="#ctx0" brushRef="#br0" timeOffset="4018.2297">3505 5141 53 0,'0'0'33'16,"-9"-13"-1"-16,-3 10 1 15,-1 13-24-15,-10-9-1 16,4 13-2-16,-9-1-3 16,1 7-1-16,-5 2 1 15,7 7-1-15,-1-1 0 16,6 2 0-16,5-3-1 0,6 0 1 15,9-6 0-15,9-4 0 16,5-10 0-16,9-6-1 16,4-9 1-16,5-7 0 15,3-8-1-15,0-2 0 16,-2-4 0-16,0-1 0 15,-6 3 0-15,-6 3 0 16,-3 7 0-16,-7 3-1 16,-11 14 0-16,0 0 0 15,0 0 0-15,-6 22 0 16,-4 4 0-16,-3 4-1 15,3 7 0-15,-1-1-2 16,8 6-3-16,1-15-3 16,19 7-22-16,-4-22-3 15,15-1-2-15,2-15-2 0</inkml:trace>
          <inkml:trace contextRef="#ctx0" brushRef="#br0" timeOffset="4365.2496">3924 5209 63 0,'0'0'34'0,"-15"-8"-1"15,3 13 0-15,-9-1-24 16,8 11-2-16,-6-2-4 16,6 5 0-16,-3-1 0 15,6 4-1-15,2-4-1 16,3 0 0-16,3-5 1 15,2 0-1-15,0-12 1 16,0 0-1-16,12 4 1 0,-12-4-1 16,18-23 0-16,-5 5 1 15,1-8-1-15,2-1 0 16,-1-5-2-16,0-3 2 15,0 3-3-15,-1 1 1 16,0 6-2-16,-5 2 0 16,0 9-3-16,0 1 0 15,3 16-1-15,-12-3-8 16,25 9-17-16,-13 2-2 15,12 5 0-15,-1-5 1 16</inkml:trace>
          <inkml:trace contextRef="#ctx0" brushRef="#br0" timeOffset="4830.2762">4310 5133 59 0,'0'0'33'0,"0"0"1"16,0 0-1-16,-10-5-19 15,-1 20-6-15,-7-1-1 16,3 8-3-16,-5 0 0 15,5 5 0-15,2 1-1 16,5 1 0-16,3-6-1 16,11-3 0-16,3-10 0 15,10-5-1-15,4-10 0 16,8-5 0-16,3-9 0 15,0-7-1-15,0-4-1 16,2-5 2-16,-4-2-2 0,-2 2 1 16,-5 4-2-16,-5 6 2 15,-6 5-1-15,-3 12 0 16,-11 8 3-16,4 27-3 15,-9 7 2-15,-5 15-1 16,-1 13 2-16,-4 8-2 16,1 11 2-16,-1 3-2 15,-1-3 0-15,0 1 2 16,1-8 0-16,-1-11 0 15,-2-10 1-15,1-10-1 16,-2-12 0-16,-2-10-2 16,3-10 1-16,-3-14-2 15,7-8-7-15,-2-18-6 16,9 3-23-16,-2-14-4 0,10-4 1 15,-5-15 0 1</inkml:trace>
        </inkml:traceGroup>
        <inkml:traceGroup>
          <inkml:annotationXML>
            <emma:emma xmlns:emma="http://www.w3.org/2003/04/emma" version="1.0">
              <emma:interpretation id="{F9A0DD60-B564-4A09-9CE5-97890A46F8B8}" emma:medium="tactile" emma:mode="ink">
                <msink:context xmlns:msink="http://schemas.microsoft.com/ink/2010/main" type="inkWord" rotatedBoundingBox="-2172,749 5560,-1859 8123,5736 391,8346"/>
              </emma:interpretation>
            </emma:emma>
          </inkml:annotationXML>
          <inkml:trace contextRef="#ctx0" brushRef="#br0" timeOffset="44276.5325">6951 4900 24 0,'0'0'25'0,"0"0"1"15,0 0 0-15,-11 10-19 16,11-10-2-16,0 0 0 16,0 0 0-16,0 0 1 15,22-15 0-15,4 7-1 16,7-14 1-16,12 3 0 15,2-13 1-15,19 4-1 0,-4-10 1 16,10 3-3-16,-6-4 1 16,0 5-2-16,-8 2 0 15,-4 7-1-15,-11 2 0 16,-8 8-1-16,-9 2 0 15,-6 6 0-15,-7 2-1 16,-13 5 0-16,10-3 0 16,-10 3-1-16,0 0 0 15,0 0-1-15,0 11-3 16,0-11-3-16,0 0-25 15,7 11-1-15,4-4-2 16,-11-7 2-16</inkml:trace>
          <inkml:trace contextRef="#ctx1" brushRef="#br1">6123 6412 0</inkml:trace>
        </inkml:traceGroup>
        <inkml:traceGroup>
          <inkml:annotationXML>
            <emma:emma xmlns:emma="http://www.w3.org/2003/04/emma" version="1.0">
              <emma:interpretation id="{E699D2DC-6FAE-462B-9006-F753A452C5C6}" emma:medium="tactile" emma:mode="ink">
                <msink:context xmlns:msink="http://schemas.microsoft.com/ink/2010/main" type="inkWord" rotatedBoundingBox="10218,3830 14080,3580 14188,5247 10326,5496"/>
              </emma:interpretation>
            </emma:emma>
          </inkml:annotationXML>
          <inkml:trace contextRef="#ctx0" brushRef="#br0" timeOffset="64781.7053">10429 4417 52 0,'3'-21'21'15,"-3"21"8"-15,-8-17-1 16,8 17-16-16,-16-15-1 15,16 15-2-15,-22-10-1 16,10 11-2-16,-5-1-3 16,3 7 0-16,-3 4-1 15,4 8 0-15,-4 4-1 16,5 9 0-16,0 0 0 0,8 5 0 15,1-2-1-15,7-1 1 16,2-5 0-16,9-5 0 16,3-8 1-16,5-8-1 15,4-9 1-15,2-7 0 16,-2-9 0-16,1-5 0 15,-5-8 0-15,-4-3-1 16,-4 0 0-16,-8-3 0 16,-5 2-1-16,-11 0 1 15,0 8-2-15,-8 0 1 16,1 9-2-16,-4 1-1 15,6 12-4-15,-3-4-6 16,17 8-22-16,0 11-1 16,12 1 0-16,1-3 1 0</inkml:trace>
          <inkml:trace contextRef="#ctx0" brushRef="#br0" timeOffset="65470.7447">10833 4377 65 0,'5'-17'34'16,"2"7"0"-16,-7-6-1 16,0 16-25-16,0 0-2 15,0 0-1-15,-12 11-2 16,7 13 1-16,-6 3-1 15,0 7-2-15,-2 8 0 0,2-1 0 16,-3 1 0-16,5-1 1 16,0-4-2-16,2-3 1 15,2-9-1-15,5-5 1 16,0-20-1-16,8 10 1 15,-8-10-1-15,21-26 1 16,-7-1 0-16,3-11-1 16,1-2 1-16,1-12 0 15,0-5-1-15,1 0 2 16,3-3-2-16,-4 7 1 15,1 4-1-15,-1 7 1 16,2 9-1-16,-3 11 1 16,-1 13-1-16,2 10 0 15,-3 12 0-15,-1 7 0 16,-2 7 0-16,-3 7-1 0,-5 7 1 15,-4 1-2-15,-4 4 2 16,-9 0-2-16,-3 2 0 16,-6-3 0-16,-4-4 1 15,-4-2 1-15,-1-8-1 16,1-7 1-16,2-8 0 15,2-8 0-15,4-8-1 16,3-4 1-16,6-9 0 16,7-2 0-16,3-3 0 15,2 0-1-15,2 7 2 16,-2 11-1-16,0 0 1 15,0 0-1-15,2 32 1 0,-9 6-1 16,-5 11 1-16,-5 11-1 16,-6 4 0-16,-2 4 0 15,-2 0 0-15,-1-4-3 16,7-5 1-16,3-20-7 15,23-5-24-15,-3-22-2 16,21-10 1-16,5-24-1 16</inkml:trace>
          <inkml:trace contextRef="#ctx0" brushRef="#br0" timeOffset="65938.7715">11571 3743 94 0,'0'0'36'0,"-9"20"0"16,-4 17-2-16,-9 3-31 15,-1 13-1-15,0 10 0 16,1 12 1-16,-6 5-2 15,3 6-1-15,0 1 1 16,1-3-2-16,2-4 1 16,3-8 0-16,1-9-1 15,4-13 0-15,4-9 1 16,6-12 0-16,4-16 1 15,0-13 0-15,17-5-1 16,-2-17 1-16,7-9 1 16,4-9-1-16,-1-6 0 0,8-3 0 15,-2-2 0-15,-1 8 0 16,-2 6 0-16,-4 10 0 15,-3 11 0-15,-5 13-1 16,-3 12 0-16,-5 13 0 16,-3 11 0-16,-3 7-2 15,2 7-1-15,-1 2-1 16,9 4-2-16,-3-9-3 15,16 5-26-15,-4-15-1 16,15-1 0-16,-1-20 0 16</inkml:trace>
          <inkml:trace contextRef="#ctx0" brushRef="#br0" timeOffset="66358.7954">12134 4316 95 0,'-19'-1'37'0,"-14"0"1"15,4 19-2-15,-13 1-31 16,4 13-2-16,-6 0 0 16,7 10-1-16,2-2 0 15,8 1-1-15,8-4-1 16,11-2 1-16,8-6-1 15,12-4 1-15,10-11-1 16,10-7 1-16,2-8 0 16,8-6-1-16,2-10 1 0,3-7-1 15,-3-7 1 1,-2-4-1-16,-5 1 1 0,-3 0-1 15,-11 4 0-15,-5 5 0 16,-10 7 0-16,-8 18 0 16,0 0 0-16,-20 5 0 15,3 13 0-15,-3 8-1 16,5 6-1-16,0-2-1 15,10 5-1-15,9-7-2 16,15 2-2-16,7-16-7 16,19 7-23-16,0-19 3 15,18 2-2-15,-3-15 2 16</inkml:trace>
          <inkml:trace contextRef="#ctx0" brushRef="#br0" timeOffset="66833.8227">12764 4358 99 0,'-18'-9'37'0,"-17"-4"0"15,5 19-1-15,-15-2-31 16,7 12 0-16,-2 6-2 16,8 6-1-16,-1 4-1 15,12 2 0-15,8 0 0 16,9-3 0-16,13-1-1 15,10-8 1-15,8-6-1 16,6-6 0-16,4-14 1 16,4-5-1-16,0-9 0 15,6-7 1-15,-8-4-1 16,-2-4 0-16,-3-2 1 0,-7 4-1 15,-3 5 1-15,-7 5 0 16,-5 6-1-16,-12 15 0 16,0 0-1-16,-14 27 1 15,-4 9 0-15,-3 13-1 16,-6 14 1-16,-2 15-1 15,-4 9 0-15,2 5 1 16,-2 3 1-16,2-2-1 16,0-4 0-16,2-10 0 15,0-11 1-15,1-13-1 16,0-16 2-16,1-13-2 15,0-18-1-15,0-16 0 16,8-14-1-16,1-16-1 16,10-10-7-16,-6-22-27 0,25-3-4 15,-6-18 3-15,20 8-2 16</inkml:trace>
          <inkml:trace contextRef="#ctx0" brushRef="#br0" timeOffset="67334.8513">13226 4385 97 0,'-3'-16'38'0,"3"16"1"16,-13-9-10-16,13 9-24 16,-14 2-1-16,5 9-1 15,-3 6 0-15,0 8 0 16,-6 5-2-16,4 7 0 15,-2 4 1-15,3 2-1 16,3-1 0-16,5 1 0 16,4-8 0-16,7-5-1 15,4-9 1-15,9-10-1 16,5-13 0-16,8-10 1 15,6-10 0-15,0-8 0 16,1-8 0-16,3-4 0 16,-3 1-1-16,1 0 1 15,-5 2-1-15,-5 9 0 16,-7 6 0-16,-7 9 0 0,-16 15 0 15,13 3 0-15,-19 15 1 16,-7 11-1-16,-4 6-1 16,0 3 0-16,0 5-1 15,0-1-2-15,11 1-3 16,-1-17-8-16,23 6-22 15,-2-18-3-15,20-3 2 16,-2-15-1-16</inkml:trace>
          <inkml:trace contextRef="#ctx0" brushRef="#br0" timeOffset="67680.8711">14128 4314 82 0,'0'0'39'15,"-36"-10"0"-15,8 23 1 16,-18-8-19-16,3 17-17 15,-1 0 0-15,7 4-2 16,4 1 0-16,10 3-1 16,14-7 0-16,10-1-1 15,15-4 0-15,7-2 0 16,10-4 0-16,3-1 0 15,1-4 0-15,-4 3 0 16,-3-3 1-16,-8 1-1 16,-12 4 0-16,-10 2 0 15,-14 1 1-15,-11 4-1 16,-10 2 0-16,-5 0 0 0,-4 1 0 15,1 0-1-15,4-3-3 16,2-10-10-16,21 11-24 16,-2-18-3-16,18-2 0 15,0 0-1-15</inkml:trace>
          <inkml:trace contextRef="#ctx0" brushRef="#br0" timeOffset="59605.4092">8524 4237 50 0,'19'-16'26'15,"-6"-3"4"-15,-5-1-5 0,-4 9-17 16,-12-11-1-16,3 10 1 16,-16-4 0-16,3 14 2 15,-14-4-2-15,1 12-2 16,-10 7-1-16,4 10-1 15,-7 8-2-15,3 10 1 16,-1 11-2-16,3 7 0 16,5 6 0-16,7 3-1 15,7-1 0-15,14-3 0 16,12-4 0-16,13-10 0 15,17-12 1-15,17-17 0 16,13-19 1-16,13-15-1 16,4-18 1-16,3-16-1 15,-9-14 1-15,-4-7 0 0,-13-8 0 16,-20-2 0-16,-17 1-1 15,-19 3 0-15,-17 7-1 16,-15 10 0-16,-12 13-1 16,-11 13 0-16,-1 17-1 15,1 10-2-15,9 21-3 16,2-2-21-16,25 19-8 15,8-4 1-15,23 12-1 16</inkml:trace>
          <inkml:trace contextRef="#ctx0" brushRef="#br0" timeOffset="60011.4324">8959 4470 78 0,'0'0'35'16,"0"0"-1"-16,4 12 1 16,9-11-34-16,13 3 1 15,4-5 0-15,11 1-1 16,7-4 1-16,4-1 0 15,1-6-1-15,2-3 0 16,-8-4 0-16,-4-4 2 16,-10-1-1-16,-9-4 1 15,-14 1-1-15,-8 4 0 0,-14 1 0 16,-10 10 1-16,-11 6-2 15,-7 11 0-15,-5 11 0 16,-3 11-1-16,1 6 1 16,4 10-2-16,9 3 1 15,15-2-1-15,14-1-2 16,19-14-2-16,24 0-4 15,8-23-26-15,31-2-1 16,2-18-1-16,16-3-1 16</inkml:trace>
          <inkml:trace contextRef="#ctx0" brushRef="#br0" timeOffset="60334.4509">9938 4316 86 0,'-43'16'35'15,"-8"-2"2"-15,7 10 0 16,-8-4-31-16,15 3-3 15,4-3 1-15,16 0-4 16,8-2 2-16,11-2-1 16,13-5-1-16,8 0 0 15,12-3 0-15,2 1 1 16,5-3-1-16,-4 1 0 15,-2-1 0-15,-6 3 0 16,-10 2 1-16,-12 3-1 16,-15 3 0-16,-10 1 1 15,-10 0-1-15,-7 2 0 16,-5-1-1-16,-2-5-2 15,10 0-2-15,-5-16-14 0,24 6-17 16,0-14 0-16,12 10-2 16,15-32 0-16</inkml:trace>
        </inkml:traceGroup>
      </inkml:traceGroup>
    </inkml:traceGroup>
    <inkml:traceGroup>
      <inkml:annotationXML>
        <emma:emma xmlns:emma="http://www.w3.org/2003/04/emma" version="1.0">
          <emma:interpretation id="{6BB2B3BE-0111-403A-8A47-7BC22246BF36}" emma:medium="tactile" emma:mode="ink">
            <msink:context xmlns:msink="http://schemas.microsoft.com/ink/2010/main" type="paragraph" rotatedBoundingBox="2658,5686 5330,5697 5326,6532 2654,6521" alignmentLevel="2"/>
          </emma:interpretation>
        </emma:emma>
      </inkml:annotationXML>
      <inkml:traceGroup>
        <inkml:annotationXML>
          <emma:emma xmlns:emma="http://www.w3.org/2003/04/emma" version="1.0">
            <emma:interpretation id="{B47E986D-6871-4463-A399-2F7590AC26F9}" emma:medium="tactile" emma:mode="ink">
              <msink:context xmlns:msink="http://schemas.microsoft.com/ink/2010/main" type="line" rotatedBoundingBox="2658,5686 5330,5697 5326,6532 2654,6521"/>
            </emma:interpretation>
          </emma:emma>
        </inkml:annotationXML>
        <inkml:traceGroup>
          <inkml:annotationXML>
            <emma:emma xmlns:emma="http://www.w3.org/2003/04/emma" version="1.0">
              <emma:interpretation id="{C71DAC46-3F7D-48C2-87AB-2C3F24AE61AA}" emma:medium="tactile" emma:mode="ink">
                <msink:context xmlns:msink="http://schemas.microsoft.com/ink/2010/main" type="inkWord" rotatedBoundingBox="2658,5686 5330,5697 5326,6532 2654,6521"/>
              </emma:interpretation>
            </emma:emma>
          </inkml:annotationXML>
          <inkml:trace contextRef="#ctx0" brushRef="#br0" timeOffset="6018.3442">2977 5890 58 0,'0'-24'32'15,"1"6"0"-15,-9-2-1 16,8 20-19-16,-33-17-3 16,17 20-4-16,-10 6 3 15,0 13-3-15,-8 7 1 16,2 10-3-16,-3 4 2 15,4 8-2-15,2-2 0 16,7 7-1-16,6-8-1 16,7-2 1-16,4-5-2 15,13-7 1-15,5-6 0 16,8-6 0-16,4-7-1 15,3-7 1-15,3-7 0 16,2-4 0-16,-1-7-1 0,-3-5 1 16,-1-3-1-16,-3-2 1 15,-5 0-1-15,-3 2 0 16,-3 2 0-16,-7 6 0 15,-7 10 0-15,0 0 0 16,0 16 0-16,-4 5 0 16,-2 6-2-16,-2 1 0 15,7 4-3-15,-4-8-2 16,16 5-10-16,0-23-19 15,13-6-1-15,1-18-1 16,16-10 1-16</inkml:trace>
          <inkml:trace contextRef="#ctx0" brushRef="#br0" timeOffset="6235.3566">3506 5690 69 0,'-15'5'37'0,"-3"15"-2"16,3 17 2-16,-7 6-20 15,4 7-14-15,0 6 1 16,4 4-3-16,3 3 0 16,5 0-1-16,6 2-2 15,4-13-4-15,13 6-10 16,-5-20-18-16,15-1 0 15,0-16-3-15,9-4 2 16</inkml:trace>
          <inkml:trace contextRef="#ctx0" brushRef="#br0" timeOffset="6633.3794">3727 6128 74 0,'-15'-23'37'0,"3"14"-1"16,-12-1 1-16,2 21-24 15,-8-4-5-15,7 11-1 16,-2 2-3-16,0 10 0 15,6-2-2-15,4 4 0 16,4-1-1-16,7-4 1 16,6-4-1-16,7-5 0 15,7-9 0-15,9-6-1 16,4-11 1-16,2-7-1 15,4-8 0-15,1-7 0 0,-1-4 1 16,-3-4-1-16,-4 1 0 16,-6 3 1-16,-6 6-1 15,-6 6 1-15,-4 7-1 16,-6 15 1-16,0 0-1 15,-20 23 0-15,8 4 0 16,-5 9 0-16,6 4-2 16,-2 2 0-16,8 3-2 15,3-7-1-15,12 0-4 16,1-23-6-16,18 5-23 15,0-19 1-15,14-1 0 16,-4-15-1-16</inkml:trace>
          <inkml:trace contextRef="#ctx0" brushRef="#br0" timeOffset="7004.4006">4164 6177 86 0,'-6'-12'36'0,"6"12"0"16,-18 9 1-16,10 4-29 15,-9 2-2-15,6 7-2 16,-5 1-1-16,5 5-1 15,-3-1 0-15,9 3 0 16,-1-6-1-16,3-1 0 16,6-5 0-16,4-5 0 15,4-8 0-15,4-8-1 16,4-8 1-16,2-6-1 15,1-9 1-15,-1-4 0 16,1-3 0-16,-5-4-1 0,0 1 1 16,-5 3 0-16,-3 5 0 15,-3 5-1-15,-4 7 0 16,-2 16 0-16,0 0 0 15,0 0 0-15,3 19-1 16,-2 4-1-16,3 8-1 16,2-1-3-16,8 10-5 15,-6-12-25-15,21 3-3 16,-2-10 0-16,11-4 0 15</inkml:trace>
          <inkml:trace contextRef="#ctx0" brushRef="#br0" timeOffset="7412.4239">4673 6142 96 0,'-21'-1'38'16,"-15"-1"0"-16,8 17-1 15,-9-1-30-15,7 12-1 16,-4-1-3-16,9 5 0 15,2 1 0-15,11-2-2 16,7-4 0-16,12-3 0 16,10-8 0-16,12-11-1 15,9-6 1-15,8-11-1 16,7-12 1-16,3-12-1 15,3-12 1-15,-1-8 0 16,-5-4-3-16,-6-7 4 0,-8 0-4 16,-5 1 2-16,-10 5-1 15,-8 13 0-15,-8 9 0 16,-10 14 0-16,-5 15 2 15,-9 22-3-15,-4 15 4 16,-2 15-1-16,-1 13 0 16,-1 7-2-16,7 10 0 15,5 1-2-15,15 1-2 16,2-19-9-16,25 5-23 15,-1-22-4-15,15-4 2 16,1-19 0-16</inkml:trace>
          <inkml:trace contextRef="#ctx0" brushRef="#br0" timeOffset="7721.4416">5267 6013 104 0,'-28'13'38'15,"-9"0"2"-15,8 15-3 16,-1-8-32-16,9 6 0 15,6-4-3-15,12-1 0 16,6-5-1-16,16-6 0 16,7-3-1-16,7-1 1 15,3-2-1-15,-3 4 1 16,0 4-1-16,-10 3 1 15,-8 7 0-15,-12 7 0 16,-12 3 0-16,-14 4 0 16,-11 1-1-16,-5-3 0 15,-3 0-2-15,-3-8-3 0,11 4-18 16,-4-21-15-16,16-1-3 15,3-13 0-15,19 5-2 16</inkml:trace>
        </inkml:traceGroup>
      </inkml:traceGroup>
    </inkml:traceGroup>
  </inkml:traceGroup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2T00:23:45.94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3957DBE7-909D-466D-8CA7-917C9C7AE7CD}" emma:medium="tactile" emma:mode="ink">
          <msink:context xmlns:msink="http://schemas.microsoft.com/ink/2010/main" type="writingRegion" rotatedBoundingBox="8252,9091 19111,9173 19046,17759 8187,17677"/>
        </emma:interpretation>
      </emma:emma>
    </inkml:annotationXML>
    <inkml:traceGroup>
      <inkml:annotationXML>
        <emma:emma xmlns:emma="http://www.w3.org/2003/04/emma" version="1.0">
          <emma:interpretation id="{B899D7A4-9CA6-4B35-AC60-B2403C21F377}" emma:medium="tactile" emma:mode="ink">
            <msink:context xmlns:msink="http://schemas.microsoft.com/ink/2010/main" type="paragraph" rotatedBoundingBox="8238,9155 14783,9132 14787,10284 8243,1030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8979DDA-2B10-4CC6-B726-4019075573D1}" emma:medium="tactile" emma:mode="ink">
              <msink:context xmlns:msink="http://schemas.microsoft.com/ink/2010/main" type="line" rotatedBoundingBox="8238,9155 14783,9132 14787,10284 8243,10308"/>
            </emma:interpretation>
          </emma:emma>
        </inkml:annotationXML>
        <inkml:traceGroup>
          <inkml:annotationXML>
            <emma:emma xmlns:emma="http://www.w3.org/2003/04/emma" version="1.0">
              <emma:interpretation id="{AEE49697-2550-4C8D-960D-ED84CDA0E62F}" emma:medium="tactile" emma:mode="ink">
                <msink:context xmlns:msink="http://schemas.microsoft.com/ink/2010/main" type="inkWord" rotatedBoundingBox="9996,9149 14783,9132 14787,10192 10000,10209"/>
              </emma:interpretation>
            </emma:emma>
          </inkml:annotationXML>
          <inkml:trace contextRef="#ctx0" brushRef="#br0">10447 9448 73 0,'-10'-3'35'16,"-18"5"0"-16,-9 11 0 0,-13 1-29 15,-1 14 0-15,-8 1 0 16,4 8-1-16,-1-2-1 15,11 3 0-15,11-2-2 16,16-2 0-16,13-4 0 16,14-7-1-16,16-6-1 15,9-3 0-15,13-4 0 16,4-1 0-16,1 1 0 15,-1 0 0-15,-7 3 0 16,-7 5 1-16,-9 8-1 16,-13 6 0-16,-14 7 1 15,-13 4-1-15,-11 2 0 16,-4-1 1-16,-4-4-1 15,2-6 0-15,4-6-3 16,5-15-2-16,20-13-23 0,11-5-10 16,14-19 2-16,6-21-2 15</inkml:trace>
          <inkml:trace contextRef="#ctx0" brushRef="#br0" timeOffset="250.0144">10911 9193 90 0,'-14'-13'36'0,"3"19"0"16,-8 3 0-16,5 14-33 16,-1 8-1-16,1 12 0 15,2 10-1-15,1 13 1 16,-2 9-1-16,0 9 1 0,-3 4-1 15,-1-1 0-15,0 0-2 16,-1-11-1-16,5-2-5 16,-4-21-26-16,13-6-4 15,1-23 1-15,11-8-2 16</inkml:trace>
          <inkml:trace contextRef="#ctx0" brushRef="#br0" timeOffset="790.0454">10590 9791 101 0,'-29'-15'37'16,"11"12"1"-16,3-7-2 16,15 10-31-16,13 1-2 0,16-4 0 15,13 0-2-15,10-3-1 16,9-1 0-16,10-2-1 15,4 0 0-15,-3-2-1 16,0 6-1-16,-9 0 0 16,-8 6-1-16,-12-1 0 15,-4 5 0-15,-14-2 1 16,-9 1 2-16,-16-4 0 15,0 0 2-15,0 12 1 16,-16-9 1-16,-4 4 1 16,-4-2 0-16,-1 7 0 15,-4 2 0-15,2 7 0 16,-2 2-2-16,3 7 1 15,2-2-1-15,6 7 0 0,5 1-1 16,8-2 0-16,6-3 0 16,11-3 0-16,5-9-1 15,10-8 0-15,4-9 1 16,7-11-1-16,3-9 0 15,0-9 0-15,1-7 0 16,-8-7-1-16,-5-1 1 16,-10-1-1-16,-8 5 0 15,-11 2 0-15,-12 10-1 16,-7 6 1-16,-7 10-1 15,-3 5 0-15,4 13-1 16,1-1-2-16,14 14-7 16,-2-9-24-16,25 8-2 0,6-10 1 15,14 4-1-15</inkml:trace>
          <inkml:trace contextRef="#ctx0" brushRef="#br0" timeOffset="1356.0778">11790 9737 99 0,'0'0'37'15,"-2"-13"2"-15,2 13-2 16,-32 6-32-16,17 7 0 16,-8 5-2-16,2 8 0 15,-5 5 0-15,1 7-1 16,-1 2-1-16,4 2 1 15,1-2-1-15,6-4-1 16,1-10 1-16,9-2-1 0,6-13 0 16,-1-11 0-16,22-10 0 15,-5-11 1-15,5-7-1 16,1-8 0-16,0-5 1 15,1-5-1-15,-3 2 1 16,-4 5-1-16,-3 4 0 16,-2 9 1-16,-5 5-1 15,-2 8 0-15,-5 13 0 16,0 0 1-16,8 14-1 15,-5 1 0-15,5 1 0 16,4 5 1-16,5-5-1 16,6-2 0-16,5-5 1 15,9-5-1-15,1-7 0 16,1-4 1-16,1-5-1 0,0-4 1 15,-7-1-1-15,-3 1 1 16,-6 1-1-16,-7 1 0 16,-6 5 1-16,-11 9-1 15,0 0 0-15,0 0 0 16,4 22-1-16,-9 0 1 15,2 7-1-15,1 2-2 16,6 8 0-16,2-4-3 16,15 6-3-16,-5-16-18 15,22 6-13-15,-4-16 0 16,17 1-1-16,-5-16 3 15</inkml:trace>
          <inkml:trace contextRef="#ctx0" brushRef="#br0" timeOffset="1753.1005">12739 9718 100 0,'-20'-18'39'16,"-2"16"1"-16,-12-3 0 16,4 18-33-16,-8-1-2 15,1 12-1-15,-2 6-1 16,2 7 0-16,3 1-1 15,6 3 0-15,7 2-1 16,10-4 0-16,10-3-1 16,9-10 1-16,11-11-1 15,9-8 0-15,8-11 1 16,0-12-1-16,6-12 0 0,-1-7 1 15,-4-7-1-15,-2-5 1 16,-8 4-1-16,-4-1 0 16,-8 9 1-16,-2 5-1 15,-9 10 0-15,-4 20 0 16,0 0 0-16,-18 8 0 15,9 16-1-15,-1 6 0 16,3 8-1-16,4 1-2 16,12 7-5-16,-1-17-14 15,31 9-16-15,-2-16-3 16,19 0 1-16,1-15-1 15</inkml:trace>
          <inkml:trace contextRef="#ctx0" brushRef="#br0" timeOffset="2022.1159">13466 9673 102 0,'-36'-6'39'0,"-14"-2"2"15,3 14-2-15,-12 0-34 16,8 13 0-16,1 3 0 15,4 11-2-15,4 4 0 16,12 8-1-16,6 2-1 16,14 2 0-16,10-4 0 15,14-6-1-15,15-8-2 16,15-10 0-16,20-12-3 15,8-22-3-15,31 1-22 16,-9-26-10-16,13-7-1 0,-9-18 0 16,5-3 1-16</inkml:trace>
          <inkml:trace contextRef="#ctx0" brushRef="#br0" timeOffset="2435.1395">14038 9135 105 0,'-36'7'40'0,"3"24"1"16,-12 5 0-16,8 10-36 15,-4 13-2-15,5 14 1 16,-2 7-1-16,3 7 1 16,5-2-3-16,10-1 2 15,4-5-2-15,8-7 1 16,7-12 0-16,7-9-2 0,8-15 0 15,4-15 0-15,9-16 0 16,3-13 0-16,4-12 0 16,-1-13 0-16,4-8 0 15,1-10 0-15,1-1 0 16,-5 1 0-16,-1 8 0 15,-7 8 0-15,-4 11 0 16,-2 12 0-16,-5 17 0 16,-6 17 0-16,-3 11 0 15,-2 11 0-15,-2 8 0 16,2 2 0-16,1 4 0 15,3-5 0-15,6-2 0 16,5-12-5-16,17 1-10 16,-5-26-10-16,29 7-11 0,-8-21-8 15,14-3 1-15,-4-13 0 16</inkml:trace>
          <inkml:trace contextRef="#ctx0" brushRef="#br0" timeOffset="2588.1483">14787 10081 114 0,'-23'8'42'0,"4"6"1"15,-6-12-3-15,6 6-32 16,5 0-20-16,-9-17-18 16,23 9-12-16,-10-1 0 15,10 1-2-15,0 0 1 16</inkml:trace>
          <inkml:trace contextRef="#ctx0" brushRef="#br0" timeOffset="-634.0359">8259 10302 81 0,'-16'6'36'0,"16"-6"2"15,24-12-1-15,14-6-30 16,16-10-3-16,19-6 0 15,17-10-1-15,18-5 0 16,13-6-1-16,7 1-1 16,-4 0 0-16,-7 5 0 15,-13 7-1-15,-16 8 0 16,-18 11-2-16,-19 4-1 15,-18 15-5-15,-33 4-23 0,11-6-6 16,-24 5 1-16,0 7-2 16</inkml:trace>
        </inkml:traceGroup>
      </inkml:traceGroup>
    </inkml:traceGroup>
    <inkml:traceGroup>
      <inkml:annotationXML>
        <emma:emma xmlns:emma="http://www.w3.org/2003/04/emma" version="1.0">
          <emma:interpretation id="{6784907B-7CFD-4F1A-A806-1CB2D8C11391}" emma:medium="tactile" emma:mode="ink">
            <msink:context xmlns:msink="http://schemas.microsoft.com/ink/2010/main" type="paragraph" rotatedBoundingBox="13058,10647 17884,10840 17844,11828 13018,11635" alignmentLevel="4"/>
          </emma:interpretation>
        </emma:emma>
      </inkml:annotationXML>
      <inkml:traceGroup>
        <inkml:annotationXML>
          <emma:emma xmlns:emma="http://www.w3.org/2003/04/emma" version="1.0">
            <emma:interpretation id="{D47A07BC-15EE-47B3-BD7E-18CD77FCDF2E}" emma:medium="tactile" emma:mode="ink">
              <msink:context xmlns:msink="http://schemas.microsoft.com/ink/2010/main" type="line" rotatedBoundingBox="13058,10647 17884,10840 17844,11828 13018,11635"/>
            </emma:interpretation>
          </emma:emma>
        </inkml:annotationXML>
        <inkml:traceGroup>
          <inkml:annotationXML>
            <emma:emma xmlns:emma="http://www.w3.org/2003/04/emma" version="1.0">
              <emma:interpretation id="{DD3BB32F-06A3-417C-A9FC-0290E31D772B}" emma:medium="tactile" emma:mode="ink">
                <msink:context xmlns:msink="http://schemas.microsoft.com/ink/2010/main" type="inkWord" rotatedBoundingBox="13058,10647 14829,10718 14789,11706 13018,11635"/>
              </emma:interpretation>
            </emma:emma>
          </inkml:annotationXML>
          <inkml:trace contextRef="#ctx0" brushRef="#br1" timeOffset="301632.2526">13047 10925 63 0,'4'-14'34'15,"-2"0"-1"-15,3 3 0 16,-7-5-18-16,2 16-11 15,0 0-2-15,0 0 1 16,4 28-2-16,-4 6 0 16,-6 5 1-16,3 13-1 15,-2 7 0-15,0 6-1 0,2 4 1 16,0 0-1-16,3-5 0 15,1-4 1-15,3-9-2 16,2-8 1-16,-1-13 0 16,1-12 0-16,-6-18 0 15,14-7 0-15,-6-16 0 16,-3-9 0-16,-3-10 0 15,2-4 0-15,-8-7 1 16,3-3-2-16,-2-1 2 16,-1-1-2-16,-1 2 2 15,2 3 1-15,3 2-2 16,5 6 2-16,6 5-1 15,7 5 1-15,5 5-1 16,8 12 1-16,6 6-1 0,1 8 0 16,1 7-1-16,-1 6 1 15,-2 10 0-15,-7 5-1 16,-10 8-1-16,-9 2 0 15,-9 5 0-15,-11-1 0 16,-10 2 0-16,-8-5-1 16,-5 0 2-16,-3-8-2 15,2-5 2-15,1-5 0 16,8-6 0-16,5-4 0 15,9-3-1-15,11-4 1 16,0 0 0-16,18 3 0 16,5-2-1-16,5-1 1 15,6 1 0-15,3 1 0 16,-3 2 0-16,4 0 0 0,-6 3 0 15,-7 2 1-15,-7 6-1 16,-11 3 1-16,-10 6-1 16,-8 7 1-16,-10 3-1 15,-13 7 1-15,-1 1-1 16,-7-1 1-16,2 1-1 15,3-8-1-15,12-1-2 16,5-19-3-16,25-1-30 16,-5-13 0-16,38-16 0 15,-2-12-2-15</inkml:trace>
          <inkml:trace contextRef="#ctx0" brushRef="#br1" timeOffset="301843.2647">13824 11204 76 0,'-18'15'37'0,"5"10"-2"16,-9-2 2-16,3 11-33 16,0 4-1-16,2 3 0 15,0 2-1-15,7-3-2 16,4-2-3-16,1-16-9 15,14 5-24-15,-9-27 0 16,33 7-1-16,-13-23 0 16</inkml:trace>
          <inkml:trace contextRef="#ctx0" brushRef="#br1" timeOffset="302024.275">13867 10876 91 0,'-19'-15'35'16,"7"10"1"-16,-2-1-2 15,14 6-35-15,0 0-6 16,4-24-13-16,23 17-14 16,-3-8 0-16,16 2-1 15,-3-6 0-15</inkml:trace>
          <inkml:trace contextRef="#ctx0" brushRef="#br1" timeOffset="302241.2875">14195 10693 82 0,'0'13'37'0,"-11"-2"-1"0,6 14 1 16,-10-1-30-16,9 14 0 15,-6 6-3-15,4 11-1 16,-4 8-1-16,4 10-1 16,-3 4 0-16,0 8-1 15,-1 0-1-15,-1-4-1 16,2-5-1-16,4-16-3 15,12 2-15-15,-1-26-17 16,15-9 0-16,2-23-1 16,15-11 1-16</inkml:trace>
          <inkml:trace contextRef="#ctx0" brushRef="#br1" timeOffset="302605.3081">14356 11301 82 0,'-4'25'38'0,"3"-7"-1"16,19 1 0-16,5-11-32 16,14-3-1-16,4-13-1 15,13-3 0-15,1-8-2 16,1-5 0-16,-3-2 0 15,-5-3-1-15,-11-1 1 16,-13 2-1-16,-10 2 0 16,-14 5 0-16,-14 8 1 15,-11 9-1-15,-15 9 1 0,-4 9 1 16,-8 12-1-16,0 12 1 15,-1 7-1-15,5 6 2 16,12 1-2-16,13 2 0 16,17-9-1-16,14-9-2 15,27-5-9-15,5-21-27 16,24-4-2-16,3-21 0 15,18-1-2-15</inkml:trace>
        </inkml:traceGroup>
        <inkml:traceGroup>
          <inkml:annotationXML>
            <emma:emma xmlns:emma="http://www.w3.org/2003/04/emma" version="1.0">
              <emma:interpretation id="{DF7A6513-70D0-40C0-8D85-4523665883B7}" emma:medium="tactile" emma:mode="ink">
                <msink:context xmlns:msink="http://schemas.microsoft.com/ink/2010/main" type="inkWord" rotatedBoundingBox="15721,10824 17881,10910 17849,11713 15689,11627"/>
              </emma:interpretation>
            </emma:emma>
          </inkml:annotationXML>
          <inkml:trace contextRef="#ctx0" brushRef="#br1" timeOffset="303089.336">15779 10878 85 0,'0'0'36'15,"0"0"-1"-15,0 0 3 16,-19 18-36-16,13 14-1 15,-4 8 1-15,1 13-2 16,0 9 2-16,2 7-2 16,0 5 0-16,4 1-1 15,2-5 1-15,0-8-2 16,5-5-3-16,-3-20-3 15,17-3-27-15,-10-24-1 16,9-9-1-16,-4-20 1 16</inkml:trace>
          <inkml:trace contextRef="#ctx0" brushRef="#br1" timeOffset="303398.3536">15718 11002 87 0,'0'0'39'0,"-3"-19"-1"16,21 20 3-16,2-4-37 15,19 6-1-15,10-1 0 16,10 3-1-16,0 0-1 16,6 7-2-16,-8 4 1 15,-5 5-1-15,-14 7 1 16,-14 5-2-16,-13 7 2 15,-14 6-1-15,-16 4 2 16,-15 4 0-16,-11-1-1 0,-11 0 1 16,-2-7-1-16,-2-3 0 15,5-7-1-15,4-12-3 16,15-2-6-16,2-19-29 15,34-3 2-15,0 0-2 16,20-21 0-16</inkml:trace>
          <inkml:trace contextRef="#ctx0" brushRef="#br1" timeOffset="303807.377">16354 11214 93 0,'-13'-1'37'0,"3"14"0"15,-9-8-9-15,3 15-23 0,-5 3-1 16,7 8 0-16,-1 5 0 16,3 5-1-16,1 0-1 15,4 2 1-15,4-3-1 16,4-4-1-16,6-5 0 15,2-9-1-15,6-11 0 16,5-8 1-16,4-12-1 16,4-10 0-16,2-9 0 15,-1-5 1-15,0-4-1 16,0-2 0-16,-6 2 1 15,-1 3-1-15,-7 9-1 16,-2 7 1-16,-13 18 0 0,0 0 0 16,0 0-1-16,2 34 0 15,-10 1 0-15,-1 3-2 16,4 8 0-16,1-4-3 15,8 4-4-15,-4-12-28 16,26-3 2-16,-1-14-2 16,15-7-1-16</inkml:trace>
          <inkml:trace contextRef="#ctx0" brushRef="#br1" timeOffset="304074.3923">16980 11301 85 0,'-25'-5'37'0,"2"17"1"0,-10-3 0 16,2 19-31-16,-6-1 0 16,6 10-3-16,2 0 0 15,8 4-2-15,7-6 0 16,9 0-1-16,13-9 0 15,10-11-1-15,15-8-1 16,11-11-2-16,9-9-2 16,6-16-2-16,19-3-30 15,-8-18-1-15,11 2-1 16,-9-13-1-16</inkml:trace>
          <inkml:trace contextRef="#ctx0" brushRef="#br1" timeOffset="304275.4038">17540 10897 103 0,'-22'44'36'16,"-8"1"1"-16,5 14-1 16,-4 0-33-16,2 9-2 15,-2-1-1-15,5 2 0 16,3-5 0-16,2-5-1 15,14-5-4-15,-6-18-13 16,18 0-20-16,-3-22 0 16,9-5-2-16,-2-19 2 15</inkml:trace>
          <inkml:trace contextRef="#ctx0" brushRef="#br1" timeOffset="304458.4143">17290 11176 100 0,'-10'-4'41'16,"20"13"0"-16,5-7 0 15,23 7-37-15,12-9-1 16,15-4-4-16,14 3-5 16,-4-11-31-16,19 5-4 15,-14-7 0-15,6 4-2 16</inkml:trace>
        </inkml:traceGroup>
      </inkml:traceGroup>
    </inkml:traceGroup>
    <inkml:traceGroup>
      <inkml:annotationXML>
        <emma:emma xmlns:emma="http://www.w3.org/2003/04/emma" version="1.0">
          <emma:interpretation id="{14BDFB02-CFC6-4869-956A-E62DA0EFBA38}" emma:medium="tactile" emma:mode="ink">
            <msink:context xmlns:msink="http://schemas.microsoft.com/ink/2010/main" type="paragraph" rotatedBoundingBox="13200,12013 17558,12056 17549,12952 13191,12908" alignmentLevel="4"/>
          </emma:interpretation>
        </emma:emma>
      </inkml:annotationXML>
      <inkml:traceGroup>
        <inkml:annotationXML>
          <emma:emma xmlns:emma="http://www.w3.org/2003/04/emma" version="1.0">
            <emma:interpretation id="{8A5C523E-E21F-42CA-95FA-CF8C021DFB41}" emma:medium="tactile" emma:mode="ink">
              <msink:context xmlns:msink="http://schemas.microsoft.com/ink/2010/main" type="line" rotatedBoundingBox="13200,12013 17558,12056 17549,12952 13191,12908"/>
            </emma:interpretation>
          </emma:emma>
        </inkml:annotationXML>
        <inkml:traceGroup>
          <inkml:annotationXML>
            <emma:emma xmlns:emma="http://www.w3.org/2003/04/emma" version="1.0">
              <emma:interpretation id="{0F4EA578-B099-43B3-9B11-7D8AB3614962}" emma:medium="tactile" emma:mode="ink">
                <msink:context xmlns:msink="http://schemas.microsoft.com/ink/2010/main" type="inkWord" rotatedBoundingBox="13200,12013 17558,12056 17549,12952 13191,12908"/>
              </emma:interpretation>
            </emma:emma>
          </inkml:annotationXML>
          <inkml:trace contextRef="#ctx0" brushRef="#br1" timeOffset="512767.3289">13296 12236 48 0,'-1'-17'32'16,"0"3"1"-16,1 14-2 15,-10-12-27-15,10 12 0 16,-10 15 1-16,6 10-1 15,-4 3-1-15,2 10-1 16,-2 9-1-16,-1 11 0 16,2 5 1-16,-1 6-1 15,1-1 0-15,0-1 0 16,3-4-1-16,-2-5 1 15,2-13 0-15,1-6 2 16,2-16-1-16,3-13 0 16,-2-10 0-16,7-23 0 15,-2-9 1-15,4-7-1 16,-5-11 0-16,6-7 0 15,-3-7-1-15,1-3-1 0,1-4 1 16,4-1 0-16,-3 1-1 16,4 2 1-16,6 4-1 15,1 6-1-15,4 11 2 16,4 6-1-16,3 14 1 15,6 7-1-15,0 9 1 16,2 10-1-16,-1 4 0 16,0 10 1-16,-5 5-1 15,-7 7 0-15,-10 10 0 16,-9 5 0-16,-21 6 0 15,-9 3 0-15,-19 2 0 16,-7 1 2-16,-10-3-2 16,-5-6 1-16,1-7-1 15,5-10-1-15,14-5-3 0,6-12-2 16,31 5-20-16,6-13-12 15,15-14 2-15,13-1-3 16,18 6 2-16</inkml:trace>
          <inkml:trace contextRef="#ctx0" brushRef="#br1" timeOffset="513240.3559">14108 12476 63 0,'-31'0'38'0,"-15"0"-1"16,4 9 2-16,-14 2-30 15,4 12-3-15,-6-3 0 16,7 9-2-16,2 2-1 16,12 2-1-16,11-2-1 15,15-2 0-15,16-8-1 16,15-4 1-16,17-10-1 15,11-9 0-15,10-8 0 16,6-5 0-16,0-6 0 16,-5-8 1-16,-5-2-1 15,-9 0 1-15,-9 1-1 0,-9 5 0 16,-12 3 0-1,-8 3 0-15,-6 9 0 0,-1 10 1 16,-20 6-1-16,5 10 1 16,1 8-1-16,-3 4 0 15,5 6-1-15,3 2 0 16,9 2-3-16,0-7-3 15,22 6-21-15,-2-21-10 16,18 3 2-16,-1-17-1 16</inkml:trace>
          <inkml:trace contextRef="#ctx0" brushRef="#br1" timeOffset="513640.3786">14587 12494 71 0,'-10'-11'38'0,"10"11"-2"0,-22 6 2 16,12 14-27-16,-9 0-7 15,5 8 0-15,-6 3-2 16,5 5-1-16,-2-1 1 16,7-1-2-16,0-4 1 15,7-4-1-15,2-5 1 16,5-8 0-16,-4-13-1 15,26-2 1-15,-5-13-1 16,3-6 1-16,4-12-1 16,2-2 2-16,-1-6-2 15,2 0 1-15,-4 0 0 16,1 7-1-16,-10 1 1 15,2 10-1-15,-6 8 0 0,-3 6-1 16,-11 9 1-16,14 13 0 16,-10 4-1-16,-3 6 1 15,2 7-2-15,0 0-2 16,4 5-2-16,0-8-3 15,13 9-15-15,4-17-14 16,15 3 2-16,2-19-3 16,20-1 3-16</inkml:trace>
          <inkml:trace contextRef="#ctx0" brushRef="#br1" timeOffset="513887.3929">15430 12380 83 0,'-34'7'39'0,"-13"-3"-2"15,0 16 3-15,-5 2-34 16,3 13 0-16,-3-1-1 16,8 7-2-16,4-1-1 15,14 2 0-15,12-4-2 16,17-6-1-16,19-4-2 15,9-14-3-15,22 1-2 16,-1-21-9-16,23 7-22 16,-7-16 1-16,13 0 0 15,-14-13 0-15</inkml:trace>
          <inkml:trace contextRef="#ctx0" brushRef="#br1" timeOffset="514271.4149">15739 12486 83 0,'-20'3'38'0,"5"12"0"16,-8-4-3-16,6 9-31 15,0 2 0-15,5 3-3 16,0 3 1-16,3 0-2 16,0 5 1-16,2-4-1 15,-1-2 0-15,3-1 1 16,0-7-1-16,1-3 0 15,4-3 0-15,0-13 1 16,0 0-1-16,9-7 0 16,4-9 1-16,-2-5-1 15,4-5 1-15,3-9 0 0,1-5 0 16,3-3-1-16,0-1 1 15,-2 5 0-15,0 1 0 16,-5 8 0-16,-2 5-1 16,0 7 1-16,-2 10-1 15,-11 8-1-15,20 3 1 16,-7 2-2-16,6 5-1 15,1-3-2-15,13 10-11 16,-5-16-22-16,16 8 1 16,-9-11-1-16,9 4 1 15</inkml:trace>
          <inkml:trace contextRef="#ctx0" brushRef="#br1" timeOffset="514672.4377">16110 12557 74 0,'-10'11'38'0,"14"4"-3"16,-4-15 3-16,24 6-33 15,-2-10-2-15,8 0 1 16,9-4-2-16,2-3 0 15,2-5-2-15,2 2 1 16,-3-5 0-16,-5 2 0 16,-7-3 0-16,-7 1-1 15,-11 1 1-15,-9 1-1 16,-15 3 1-16,-9 6 0 15,-8 2 1-15,-7 8-1 0,-7 6 1 16,-3 9 0-16,-1 6-1 16,5 8 1-16,4 1-1 15,9 4-1-15,10-5 0 16,10 1 0-16,14-6-2 15,13-8-3-15,16-2-1 16,2-17-32-16,27 7 2 16,2-18-2-16,17 4-2 15</inkml:trace>
          <inkml:trace contextRef="#ctx0" brushRef="#br1" timeOffset="515040.4589">16866 12445 90 0,'-47'0'38'0,"4"11"1"15,-13-7-1-15,3 12-32 16,1-1-2-16,7 8-1 16,2 1 0-16,11 2-1 15,10-1-1-15,13-1-1 16,14-3 1-16,7-6-2 15,14-2 2-15,10-10-2 16,6-6 2-16,3-8-1 16,1-6 0-16,0-3 2 15,-3-7-1-15,-4-2 0 16,-7-1 0-16,-5 3-1 15,-7 2 1-15,-8 8 0 16,-4 4-1-16,-8 13 1 0,0 0-2 16,-24 18 1-16,5 3-1 15,-4 7-1-15,7 4-2 16,-1-2-3-16,15 12-14 15,-3-21-19-15,24 7 1 16,6-20-3-16,22 0 2 16</inkml:trace>
          <inkml:trace contextRef="#ctx0" brushRef="#br1" timeOffset="515389.4788">17556 12288 97 0,'-28'2'41'0,"-18"-2"-1"15,5 13 0-15,-16 5-35 0,8-4-2 16,4 4-1-16,6-1-1 16,7 1 0-16,14-2 0 15,7-1-1-15,14-2 1 16,8-3-1-16,8 2 1 15,3-4-2-15,3 0 2 16,3-1-2-16,-1 1 1 16,-2 4 0-16,-5 3 0 15,-4 3-1-15,-8 3 0 16,-9 2 1-16,-8 5-1 15,-5-2 1-15,-5 2-1 16,-4-4 1-16,0-6-3 0,2 1-1 16,-2-13-6-16,20 8-27 15,-16-18-2-15,19 4-1 16,-15-14-1-16</inkml:trace>
        </inkml:traceGroup>
      </inkml:traceGroup>
    </inkml:traceGroup>
    <inkml:traceGroup>
      <inkml:annotationXML>
        <emma:emma xmlns:emma="http://www.w3.org/2003/04/emma" version="1.0">
          <emma:interpretation id="{F7556FF0-A88C-4402-839A-796A8EBFDDE3}" emma:medium="tactile" emma:mode="ink">
            <msink:context xmlns:msink="http://schemas.microsoft.com/ink/2010/main" type="paragraph" rotatedBoundingBox="11494,12921 18024,12970 18018,13713 11489,13664" alignmentLevel="3"/>
          </emma:interpretation>
        </emma:emma>
      </inkml:annotationXML>
      <inkml:traceGroup>
        <inkml:annotationXML>
          <emma:emma xmlns:emma="http://www.w3.org/2003/04/emma" version="1.0">
            <emma:interpretation id="{395DA71A-FA03-4490-8CFA-060FD43F60B9}" emma:medium="tactile" emma:mode="ink">
              <msink:context xmlns:msink="http://schemas.microsoft.com/ink/2010/main" type="line" rotatedBoundingBox="11494,12921 18024,12970 18018,13713 11489,13664"/>
            </emma:interpretation>
          </emma:emma>
        </inkml:annotationXML>
        <inkml:traceGroup>
          <inkml:annotationXML>
            <emma:emma xmlns:emma="http://www.w3.org/2003/04/emma" version="1.0">
              <emma:interpretation id="{46D9B1D3-1113-4BAE-9BE7-2A3CAF206EC5}" emma:medium="tactile" emma:mode="ink">
                <msink:context xmlns:msink="http://schemas.microsoft.com/ink/2010/main" type="inkWord" rotatedBoundingBox="11494,12954 13828,12972 13823,13632 11489,13614"/>
              </emma:interpretation>
            </emma:emma>
          </inkml:annotationXML>
          <inkml:trace contextRef="#ctx0" brushRef="#br2" timeOffset="770776.0861">11854 13062 62 0,'0'0'35'16,"-13"10"0"-16,-2-10-1 15,1 5-29-15,-12-4-1 16,-1 8-1-16,-7-1 0 16,0 7 0-16,-7 4 0 15,4 7 0-15,-3-1-1 16,10 9 0-16,4-4 0 15,9-1-2-15,9-2 1 16,13-4-1-16,12-6 1 16,8-6-2-16,10-3 1 15,6-4 0-15,4-2 1 16,-2 1-1-16,-6 2 1 0,-6 3-1 15,-9 5 1-15,-10 5-1 16,-14 8 0-16,-11 4 0 16,-10 2 0-16,-6 1 0 15,-1-3 0-15,-4-5-3 16,11-1-5-16,-1-20-30 15,24-4 1-15,5-22-2 16,23-5 0-16</inkml:trace>
          <inkml:trace contextRef="#ctx0" brushRef="#br2" timeOffset="771341.1183">12305 13123 72 0,'-25'14'39'0,"-1"-5"-1"16,4 7 1-16,-8 1-33 15,7 3-4-15,-2 3 1 16,4 8-3-16,-2 1 2 16,2 5-2-16,-1-2 1 15,6 0-1-15,1-3 1 16,3-3-1-16,0-11 0 15,7-3 1-15,5-15 0 16,0 0 0-16,0 0-1 16,23-29 1-16,-7 3 0 15,7-8 0-15,0 0 0 16,3-6 0-16,-2 5-1 15,-1 4 1-15,-7 4-1 16,0 9 1-16,-4 10-1 0,-12 8 1 16,0 0-1-16,10 27 1 15,-12-3-1-15,2 3 0 16,5-1 1-16,2 1-1 15,7-6 0-15,9-4 1 16,7-9-1-16,7-9 1 16,6-9-1-16,3-5 2 15,2-6-1-15,-4-1 0 16,-6 0-1-16,-3 0 1 15,-10 4 0-15,-7 4 0 16,-5 9-2-16,-13 5 1 16,1 12 0-16,-9 9 0 15,-4 8-1-15,-3 5-1 16,1 7 0-16,-2 2-2 0,10 6-2 15,-3-13-4-15,19 12-27 16,-2-24-3-16,19 1 1 16,2-14 0-16</inkml:trace>
          <inkml:trace contextRef="#ctx0" brushRef="#br2" timeOffset="771745.1415">13056 13440 56 0,'4'-24'37'15,"-4"8"0"-15,-16-3 1 16,4 15-23-16,-17-8-7 15,4 11-2-15,-7 2-2 16,-2 8-1-16,-3 3 0 16,3 8-1-16,0 5 0 0,5 2 0 15,4 1 0-15,7 2-1 16,8-3 0-16,9-3 0 15,10-6-1-15,9-7 0 16,11-8 1-16,7-8-1 16,7-6 0-16,0-8 0 15,0-2 0-15,-1-6 0 16,-8-3 0-16,-5 2 0 15,-7-2 0-15,-7 6 0 16,-9 5 1-16,-2 5-1 16,-4 14 0-16,-14-11 0 15,14 11 0-15,-22 21 0 16,9-1 0-16,0 5-2 0,4 6 0 15,0-4-2-15,11 7-3 16,-4-19-17-16,20 8-16 16,-4-13 1-16,15-3-2 15,4-20 2-15</inkml:trace>
          <inkml:trace contextRef="#ctx0" brushRef="#br2" timeOffset="771971.1544">13499 13116 88 0,'-11'-17'39'15,"11"17"1"-15,-23 1-1 16,14 15-32-16,-10 7-4 16,-1 13 0-16,-3 5-2 15,2 8 0-15,-1 1 0 0,7 2-2 16,0-2 0-16,6-6-2 15,8-4-2-15,0-23-22 16,15 3-14-16,-3-19 2 16,17-3-2-16,-2-19 2 15</inkml:trace>
          <inkml:trace contextRef="#ctx0" brushRef="#br2" timeOffset="772166.1656">13828 12972 96 0,'0'0'40'0,"-13"25"2"15,-14 7-3-15,-1 23-35 16,-6 5-1-16,-1 4-2 0,-2 4-1 16,4-4-2-16,8-2-2 15,3-18-20-15,22 6-16 16,0-22-1-16,22-1 0 15,2-16 0-15</inkml:trace>
        </inkml:traceGroup>
        <inkml:traceGroup>
          <inkml:annotationXML>
            <emma:emma xmlns:emma="http://www.w3.org/2003/04/emma" version="1.0">
              <emma:interpretation id="{CE377A63-5745-4E65-9285-D4D1E0A81420}" emma:medium="tactile" emma:mode="ink">
                <msink:context xmlns:msink="http://schemas.microsoft.com/ink/2010/main" type="inkWord" rotatedBoundingBox="14181,12941 18024,12970 18018,13713 14176,13684"/>
              </emma:interpretation>
            </emma:emma>
          </inkml:annotationXML>
          <inkml:trace contextRef="#ctx0" brushRef="#br2" timeOffset="772563.1882">14303 13377 55 0,'-2'-15'38'0,"2"15"-1"15,0 0 0-15,0 0-19 16,0 0-14-16,-15 8-1 16,6 9-1-16,-5 8 0 0,-1 5-2 15,-3 4-2-15,4 7-5 16,-8-11-29-16,15 5-1 15,-3-16-1-15,16-6 0 16</inkml:trace>
          <inkml:trace contextRef="#ctx0" brushRef="#br2" timeOffset="773037.2154">14490 13126 90 0,'-18'16'39'15,"15"-1"0"-15,-4-4-1 0,13 3-37 16,-1 3-1-16,1 8 0 16,-2 2 1-16,2 3-1 15,-1 2 0-15,-2 0 1 16,-1 1 0-16,-2 0-1 15,-2-3 1-15,0-5 0 16,-2-1 0-16,1-7 0 16,1-4-1-16,2-13 0 15,-4 10 1-15,4-10-1 16,14-14 0-16,-1-2 1 15,3-7-1-15,5-1 0 16,3-6 1-16,3-1 0 16,2 2 0-16,-3 3 0 15,-4 6-1-15,0 8 2 0,-8 6-2 16,-14 6 1-16,10 23 0 15,-16 0-1-15,-4 10 0 16,-2 0 0-16,1 6-1 16,-1-2 0-16,7-1-1 15,5-11-1-15,13-3-2 16,1-18-7-16,24-2-28 15,-3-22 1-15,17 1-1 16,-2-18 1-16</inkml:trace>
          <inkml:trace contextRef="#ctx0" brushRef="#br2" timeOffset="773232.2266">15242 13034 82 0,'-21'20'39'0,"-2"21"0"15,-9 3-1-15,6 12-33 16,-9 4-2-16,6 3-3 15,2-2 0-15,1-4-2 16,11-2-2-16,0-14-5 16,17-2-28-16,-6-14-1 15,12-8-1-15,-8-17 2 16</inkml:trace>
          <inkml:trace contextRef="#ctx0" brushRef="#br2" timeOffset="773428.2376">14972 13247 88 0,'0'0'39'0,"-23"4"0"16,23 6 2-16,0-10-37 16,20 13-2-16,7-9-2 15,12-1-2-15,12 1-4 16,-2-16-15-16,16 12-19 15,-4-8 2-15,3 5-3 16,-8-5 2-16</inkml:trace>
          <inkml:trace contextRef="#ctx0" brushRef="#br2" timeOffset="773788.2584">15381 13387 60 0,'-21'24'37'0,"-1"-8"2"0,14 2-1 16,8-18-18-16,2 10-16 15,12-12-1-15,11-4-2 16,5-5 0-16,3-4 0 16,6-3-1-16,-2-3 1 15,-3-2-1-15,-2 0 1 16,-6 1-1-16,-7 1 1 15,-8 2-1-15,-8 4 1 16,-8 5 0-16,-7 5 1 16,-6 6-1-16,-6 11 1 15,-9 4 0-15,4 8 0 16,-3 4-1-16,2 4 1 15,5 0-1-15,7-1-1 16,9 0-1-16,11-6-2 0,12-2-1 16,4-12-6-16,23 9-27 15,-8-18-3-15,21 2 1 16,-7-10-2-16</inkml:trace>
          <inkml:trace contextRef="#ctx0" brushRef="#br2" timeOffset="774179.2806">16002 13355 36 0,'-11'-12'33'15,"11"12"2"-15,0 0 0 0,0 0-14 16,0 0-14-16,11-6 0 15,-11 6 0-15,-17 11-1 16,-7-3 0-16,-1 4-1 16,-9 1 0-16,0 2-2 15,-2-3 0-15,3 1-1 16,5-3-1-16,10-1 0 15,18-9 0-15,0 0-1 16,14 11 0-16,8-9-1 16,7 0 1-16,3 1 0 15,-1 2 0-15,-3 1 0 16,-7 3 1-16,-8 6-1 15,-12 2 0-15,-8 3 0 16,-12 4 0-16,-1-2 0 0,0 2-2 16,-3-11-5-16,15 9-28 15,-4-20-5-15,12-2 1 16,24-16-1-16</inkml:trace>
          <inkml:trace contextRef="#ctx0" brushRef="#br2" timeOffset="774413.2939">16530 12959 94 0,'-29'23'40'15,"-1"20"2"-15,-10-2-2 16,1 15-38-16,1 4 0 0,1 3-2 15,5 2 0-15,3-3-3 16,9 2-4-16,-4-17-12 16,15 4-21-16,-4-16 0 15,14-1-1-15,-4-22 1 16</inkml:trace>
          <inkml:trace contextRef="#ctx0" brushRef="#br2" timeOffset="774764.3141">16260 13247 78 0,'0'0'41'0,"-23"15"-1"16,18 0 1-16,2-1-30 15,3-14-9-15,27 15-1 16,-1-11 1-16,9-6-2 15,4-2 1-15,10-4-1 16,5-5-1-16,-1 2 0 16,-1-4 0-16,-6 3 0 15,-5 2-1-15,-10 4 1 16,-6 4 1-16,-13 5-1 15,-9 7 1-15,-7 8 0 16,-8 5-1-16,-4 4 1 16,-5 6-1-16,-3 3 2 15,1-2-2-15,1 2 1 16,2-6-1-16,6-2-2 0,1-11-2 15,19 0-32-15,-6-17 0 16,14 2-2-16,-4-14 0 16</inkml:trace>
          <inkml:trace contextRef="#ctx0" brushRef="#br2" timeOffset="774931.3237">16860 13093 81 0,'0'0'38'0,"-17"-8"-4"15,6 14-14-15,11-6-52 16,-16 4-4-16,5-3-2 16,11-1 1-16</inkml:trace>
          <inkml:trace contextRef="#ctx0" brushRef="#br2" timeOffset="775426.3521">17038 13269 65 0,'-17'9'38'15,"18"5"-2"-15,-1-14 2 16,3 25-32-16,-6-9-1 0,7 9-1 16,-9-1 0-16,1 6-1 15,-9-1 0-15,1 0-2 16,-2-4 1-16,2 1 0 15,0-8-1-15,5-4 0 16,7-14 0-16,0 0-1 16,0 0 0-16,26-23 0 15,-7 2 0-15,3-7 1 16,5-3-1-16,0-4 1 15,3-1-1-15,-1 0 2 16,-3 5-2-16,0 4 2 16,-6 6-1-16,-3 7 1 15,-6 10-1-15,-11 4-1 16,13 20 1-16,-12 1-1 0,-2 6 0 15,0 4-2-15,1 5 0 16,0-1-1-16,9 3-3 16,-2-12-6-16,19 10-26 15,-9-13-1-15,13 4-1 16,-3-15 1-16</inkml:trace>
          <inkml:trace contextRef="#ctx0" brushRef="#br2" timeOffset="775883.3782">17555 13389 77 0,'-5'12'40'16,"-8"-9"0"-16,7 8-1 15,-10-7-31-15,16-4-4 16,-4 13-1-16,4-13-1 16,15 4-1-16,0-5-1 15,4-2 1-15,6-3-1 16,2-2 0-16,1-5 0 15,0 1 1-15,-5-1-1 16,-2-4 0-16,-4 1 0 16,-5-4 0-16,-8 5 1 15,-5-1 0-15,-6 2 0 16,-9 6-1-16,-4 4 2 15,-13 9 0-15,-3 11 0 16,-8 5 0-16,-5 9 0 0,-2 6 0 16,4 7-1-16,5 0 1 15,13 3-1-15,14-3 0 16,16-3 0-16,22-6-1 15,20-5 0-15,21-8-3 16,9-7-1-16,22 6-11 16,-13-25-24-16,20 9-2 15,-13-18-1-15,3 6-2 16</inkml:trace>
        </inkml:traceGroup>
      </inkml:traceGroup>
    </inkml:traceGroup>
    <inkml:traceGroup>
      <inkml:annotationXML>
        <emma:emma xmlns:emma="http://www.w3.org/2003/04/emma" version="1.0">
          <emma:interpretation id="{E8164BA4-3622-4395-96FB-511B7A3B7A28}" emma:medium="tactile" emma:mode="ink">
            <msink:context xmlns:msink="http://schemas.microsoft.com/ink/2010/main" type="paragraph" rotatedBoundingBox="11809,14164 19063,14109 19074,15615 11821,15670" alignmentLevel="3"/>
          </emma:interpretation>
        </emma:emma>
      </inkml:annotationXML>
      <inkml:traceGroup>
        <inkml:annotationXML>
          <emma:emma xmlns:emma="http://www.w3.org/2003/04/emma" version="1.0">
            <emma:interpretation id="{39F36B51-5358-477B-9D69-7B6EC501049A}" emma:medium="tactile" emma:mode="ink">
              <msink:context xmlns:msink="http://schemas.microsoft.com/ink/2010/main" type="line" rotatedBoundingBox="11809,14164 19063,14109 19074,15615 11821,15670"/>
            </emma:interpretation>
          </emma:emma>
        </inkml:annotationXML>
        <inkml:traceGroup>
          <inkml:annotationXML>
            <emma:emma xmlns:emma="http://www.w3.org/2003/04/emma" version="1.0">
              <emma:interpretation id="{A4172762-A841-4082-B3D8-7D145D549943}" emma:medium="tactile" emma:mode="ink">
                <msink:context xmlns:msink="http://schemas.microsoft.com/ink/2010/main" type="inkWord" rotatedBoundingBox="11809,14164 14358,14145 14370,15650 11821,15670"/>
              </emma:interpretation>
            </emma:emma>
          </inkml:annotationXML>
          <inkml:trace contextRef="#ctx0" brushRef="#br3" timeOffset="1.00414E6">12134 14170 57 0,'12'-5'37'0,"-12"5"1"16,0 0 0-16,0 0-33 0,-15-3-1 15,15 3-1-15,-13 6 0 16,13-6-1-16,-13 23 1 16,4 2-2-16,-1 11 1 15,-9 12-1-15,-4 11 1 16,-7 10-1-16,-5 10 0 15,-2 0 0-15,1-2 0 16,0-9 0-16,8-8 0 16,10-12 0-16,9-11-1 15,15-13 0-15,14-13 0 16,12-7 0-16,15-9 0 15,6-3 0-15,8-6-2 16,5 2 0-16,-2-8-3 16,8 10-9-16,-14-13-25 15,8 9 0-15,-15-7-1 0,0 7 1 16</inkml:trace>
          <inkml:trace contextRef="#ctx0" brushRef="#br3" timeOffset="1.00492E6">12824 14660 54 0,'-14'-14'38'0,"-13"-1"-3"16,-3 11 2-16,-16-3-26 0,6 11-5 16,-10 2-1-16,3 11 0 15,1 4-1-15,5 8-1 16,4 1 0-16,8 3-1 15,5 2 0-15,8-2-2 16,12-4 1-16,9-2-1 16,9-8 0-16,9-7 0 15,10-9 0-15,4-7 0 16,4-7 0-16,1-7 0 15,-1-5 0-15,-2-5 1 16,-4-2-1-16,-8 1 2 16,-6 0-2-16,-5 6 2 15,-6 4-2-15,-7 5 1 0,-3 14-1 16,0 0 0-16,0 0-1 15,-18 26 0-15,9 0 0 16,0 3-1-16,4 2 0 16,0-2-1-16,11 1 0 15,5-12-3-15,14-3 1 16,-1-17-6-16,24 4-7 15,-12-23-16-15,18 6-1 16,-12-15 4-16,10 13 11 16,-20-14 11-16,2 12 6 15,-12 3 6-15,-15 0 7 16,-7 16 20-16,0 0 2 15,-2 20-5-15,-20-8-9 16,15 18-8-16,-15-5-4 16,11 10-1-16,-3-7 1 15,7 1-3-15,1-7 1 0,7-4 0 16,-1-18 0-16,0 0-1 15,17-8 0-15,-5-14 0 16,-2-8-1-16,5-3 1 16,-3-8-1-16,0 0 0 15,0 1-1-15,1 5 0 16,-2 4-1-16,2 8 1 15,3 8-2-15,4 4-1 16,6 10-2-16,-3 1-2 16,10 12-4-16,-6-13-10 15,18 17-16-15,-9-9-2 16,11 7-1-16,-7-10 2 15</inkml:trace>
          <inkml:trace contextRef="#ctx0" brushRef="#br3" timeOffset="1.00547E6">13657 14726 62 0,'-3'-12'37'16,"3"12"0"-16,-3-15 1 15,3 15-30-15,-8-16-1 16,-6 14-1-16,-13-1-1 16,-2 9-2-16,-11 5 0 15,-1 7 0-15,-6 7-1 0,1 7-2 16,0 2 2-16,7 5-3 15,10-2 2-15,14-2-2 16,11-8 1-16,12-9-1 16,16-11 1-16,11-12 0 15,12-8-1-15,6-11 1 16,-2-7 0-16,-1-7 2 15,-4-1-1-15,-6-2 0 16,-7 5 0-16,-14 2 0 16,-4 5-1-16,-10 9 1 15,-5 9-1-15,0 11-1 16,-20 15 0-16,6 14 1 15,1 17-1-15,-9 17-1 16,1 17 1-16,-2 13 0 0,-4 8 1 16,0 6-1-16,-2-2 1 15,-1-7-1-15,-2-9 1 16,0-14 0-16,0-19 2 15,-2-19-2-15,3-18 1 16,1-21-3-16,7-16 0 16,2-19-2-16,18-2-20 15,-2-33-16-15,20 2-1 16,0-16 0-16,16 8-1 15</inkml:trace>
          <inkml:trace contextRef="#ctx0" brushRef="#br3" timeOffset="1.00587E6">13853 14901 51 0,'-24'17'39'0,"14"2"-2"16,10-19 1-16,9 10-18 16,15-16-18-16,13-6 0 15,10-11 0-15,11-5 2 16,4-6-1-16,-1-4-1 15,-5-1 0-15,-5 3 1 16,-17 1-2-16,-10 5 1 16,-20 9-1-16,-19 8-1 15,-16 16 0-15,-10 9 1 0,-11 15 0 16,-7 13 0-16,-1 11 1 15,4 8-1-15,8 3 1 16,14-2-1-16,14-6 0 16,20-11-2-16,25-14-1 15,19-18-3-15,39-4-27 16,9-31-8-16,29-6-1 15,9-21-1-15</inkml:trace>
        </inkml:traceGroup>
        <inkml:traceGroup>
          <inkml:annotationXML>
            <emma:emma xmlns:emma="http://www.w3.org/2003/04/emma" version="1.0">
              <emma:interpretation id="{0A62C4B4-5FB5-462E-BB69-B6A20E4A00B0}" emma:medium="tactile" emma:mode="ink">
                <msink:context xmlns:msink="http://schemas.microsoft.com/ink/2010/main" type="inkWord" rotatedBoundingBox="15003,14202 19063,14171 19070,15077 15010,15107"/>
              </emma:interpretation>
            </emma:emma>
          </inkml:annotationXML>
          <inkml:trace contextRef="#ctx0" brushRef="#br3" timeOffset="1.00629E6">15212 14312 83 0,'-5'-12'41'15,"1"26"-3"-15,-15 10 1 16,-13 22-38-16,6 17-2 16,0 10 2-16,-3 12-2 15,1 2-1-15,8 1 0 16,6-7-1-16,14-9-2 15,2-22-9-15,22-5-23 16,1-24-2-16,17-9 1 16,-4-22 0-16</inkml:trace>
          <inkml:trace contextRef="#ctx0" brushRef="#br3" timeOffset="1.00664E6">15396 14741 80 0,'-15'-11'39'0,"15"11"0"15,-29 13 0-15,14 4-36 16,-1 4-1-16,3 4-2 15,3 7 0-15,0 1 0 16,3-1 1-16,4 1-2 16,3-7 2-16,6-3-1 15,-1-9 1-15,7-6 0 16,4-13 0-16,4-8 0 15,2-8 0-15,6-7-1 16,-4-2 1-16,2 1 1 16,-2-1-1-16,-3 7 0 15,-4 5 0-15,-2 11 0 16,-4 8 0-16,-3 9-1 15,-2 9 0-15,-2 4-3 0,1 5 2 16,-1-1-3-16,9 2-1 16,-1-18-11-16,14 6-23 15,1-22 0-15,16-4-2 16,-1-21 2-16</inkml:trace>
          <inkml:trace contextRef="#ctx0" brushRef="#br3" timeOffset="1.00683E6">16114 14194 91 0,'-4'19'40'0,"-15"13"0"0,4 31-1 16,-3 10-37-16,-8 13 0 15,-1 8-3-15,4 0-1 16,6 2-2-16,1-11-4 15,18-2-30-15,-8-21-3 16,15-9 1-16,-5-26-2 16</inkml:trace>
          <inkml:trace contextRef="#ctx0" brushRef="#br3" timeOffset="1.00702E6">15877 14553 95 0,'0'0'41'15,"0"0"0"-15,28 10-1 0,13-9-40 16,1-2-2-16,14 3-5 16,-8-9-30-16,24 13-3 15,-5-10 0-15,13 12-2 16</inkml:trace>
          <inkml:trace contextRef="#ctx0" brushRef="#br3" timeOffset="1.00749E6">16339 14774 64 0,'7'23'39'15,"-7"-23"0"-15,30 17 0 16,-11-10-30-16,8-4-10 15,6-6 3-15,6 0-1 16,-1-6 0-16,2-3 1 16,-4-4 0-16,-4-2 0 15,-5-5-1-15,-9-1 2 16,-10 1-2-16,-11 0 2 15,-17 7-2-15,-6 6-1 16,-13 5 1-16,-3 9 0 0,-6 7 1 16,1 11-1-16,1 6-1 15,9 3 0-15,10 6 1 16,9 1-2-16,15-2 0 15,12-4-1-15,14-1 0 16,8-9-4-16,16-4 0 16,3-14-8-16,13 5-24 15,-8-17-1-15,10 3-1 16,-13-17 2-16</inkml:trace>
          <inkml:trace contextRef="#ctx0" brushRef="#br4" timeOffset="1.05573E6">16966 14648 36 0,'0'0'33'16,"0"0"3"-16,0 0-15 16,22 4 7-16,-22-4-18 15,0 0 0-15,0 0-4 16,-17 1 0-16,1 5-2 15,-3 4 0-15,-8 4-2 16,1 6 0-16,0-1-1 16,1 4 1-16,6 0-2 15,8-2-1-15,8-2 1 16,10-4-1-16,14-6 1 15,11-8-2-15,8-2 3 0,7-5-1 16,-1-2 0-16,2 2 3 16,-8 0-3-16,-7 8 3 15,-11 3-3-15,-15 9 1 16,-14 9-1-16,-11 5-1 15,-12 5 1-15,-3 3-2 16,-3 3 1-16,2-4-1 16,9-6-1-16,2-11-1 15,21-4-7-15,4-24-25 16,27-4-2-16,3-21-2 15,18-2 1-15</inkml:trace>
          <inkml:trace contextRef="#ctx0" brushRef="#br4" timeOffset="1.05598E6">17610 14213 78 0,'-14'-7'39'16,"14"7"-2"-16,-24 16-1 15,8 6-33-15,-2 11-1 16,-4 16 0-16,-8 13-2 16,-4 10 1-16,-2 11-1 15,-2 5 0-15,2 1-1 16,1-3-2-16,8 0-4 15,-3-24-24-15,21 0-6 16,1-21-3-16,15-7 2 0</inkml:trace>
          <inkml:trace contextRef="#ctx0" brushRef="#br4" timeOffset="1.05634E6">17209 14753 70 0,'-26'-13'40'0,"14"11"-2"15,-1-5 2-15,13 7-33 16,17-4-3-16,9 3-1 16,10-2-1-16,8-1 0 15,6 0 0-15,6 2-1 16,2-1 0-16,-1 1 0 15,-5 4-2-15,-4 0 1 0,-10 1 0 16,-9 3 0-16,-8 1-1 16,-9 6 1-16,-8 1-1 15,-9 3 1-15,-3 4-1 16,-6 0-1-16,-2 4 1 15,-1 1-1-15,0 1 1 16,-1-3-3-16,8 1-1 16,-3-11-10-16,16 7-23 15,-3-21 0-15,5 13-2 16,-5-13 2-16</inkml:trace>
          <inkml:trace contextRef="#ctx0" brushRef="#br4" timeOffset="1.05685E6">17751 14519 68 0,'-15'-15'38'16,"-6"1"-2"-16,10 17 1 16,-7 0-33-16,18-3-1 15,0 16-3-15,0-16-2 16,25 21-2-16,-8-12 0 15,7 5-2-15,1-5 0 16,2 9 1-16,-3-7 1 16,-2 8 1-16,-4-3 3 15,-4 2 1-15,-1 3 3 16,-10-1 0-16,2 4 1 15,-11-3 2-15,1 6-2 0,-8-5 0 16,1 5-1-16,-3-3 0 16,3-2-2-16,0-5 1 15,5-1-1-15,7-16 0 16,-2 12 0-16,2-12-1 15,24-15 1-15,-4-4 0 16,5-4 1-16,4-6-1 16,4-2 0-16,1-4 0 15,0 3 0-15,-2 2-1 16,-5 7 1-16,-7 8-1 15,-1 10-1-15,-7 8 0 16,-8 10 0-16,-5 11 0 16,-5 9-1-16,-5 6 0 15,0 3-2-15,2 3 0 0,0-1-3 16,9 1-1-16,-4-16-14 15,25 8-16-15,-12-21-3 16,19 2 0-16,-7-18 1 16</inkml:trace>
          <inkml:trace contextRef="#ctx0" brushRef="#br4" timeOffset="1.05727E6">18330 14765 65 0,'-14'-15'39'0,"14"15"-1"15,-10-1 0-15,10 1-32 16,0 0-1-16,15 16-2 0,-3-10 0 16,8 3-1-16,2-4 1 15,5 1-1-15,1-2 0 16,3-3 0-16,-3-3 0 15,1-5 0-15,-4-4-1 16,-5-5 0-16,-4-1 0 16,-5-5 0-16,-4-1-1 15,-10 2 0-15,-2 1 0 16,-9 3 0-16,-7 7 1 15,-6 10-1-15,-9 9 1 16,-3 12 0-16,-5 10 0 16,1 7-1-16,0 7 1 15,7 2-1-15,11 0 0 16,10-4-1-16,17-8 1 15,14-9-2-15,25-11 1 0,12-8-2 16,20-7-3-16,6-17-9 16,23 9-13-16,-13-17-12 15,11 5-2-15,-14-13 2 16,-1 8-1-16</inkml:trace>
          <inkml:trace contextRef="#ctx0" brushRef="#br4" timeOffset="1.05744E6">19040 14892 85 0,'-19'22'42'15,"-6"-15"1"-15,25-7-2 16,-11 5-35-16,11-5-4 0,19-15-6 16,-9-2-9-16,11 14-11 15,-17-15-18-15,10 10 0 16,-9-8-2-16,6 6 0 15</inkml:trace>
        </inkml:traceGroup>
      </inkml:traceGroup>
    </inkml:traceGroup>
    <inkml:traceGroup>
      <inkml:annotationXML>
        <emma:emma xmlns:emma="http://www.w3.org/2003/04/emma" version="1.0">
          <emma:interpretation id="{7E290C50-C016-4702-9B28-CD1D2C533785}" emma:medium="tactile" emma:mode="ink">
            <msink:context xmlns:msink="http://schemas.microsoft.com/ink/2010/main" type="paragraph" rotatedBoundingBox="13247,15643 16587,15737 16557,16825 13217,16732" alignmentLevel="4"/>
          </emma:interpretation>
        </emma:emma>
      </inkml:annotationXML>
      <inkml:traceGroup>
        <inkml:annotationXML>
          <emma:emma xmlns:emma="http://www.w3.org/2003/04/emma" version="1.0">
            <emma:interpretation id="{331C919D-F981-4F0D-9CF0-F855D5CFE6CF}" emma:medium="tactile" emma:mode="ink">
              <msink:context xmlns:msink="http://schemas.microsoft.com/ink/2010/main" type="line" rotatedBoundingBox="13247,15643 16587,15737 16557,16825 13216,16732"/>
            </emma:interpretation>
          </emma:emma>
        </inkml:annotationXML>
        <inkml:traceGroup>
          <inkml:annotationXML>
            <emma:emma xmlns:emma="http://www.w3.org/2003/04/emma" version="1.0">
              <emma:interpretation id="{41746D55-459C-4AE1-89E5-09F6C7269707}" emma:medium="tactile" emma:mode="ink">
                <msink:context xmlns:msink="http://schemas.microsoft.com/ink/2010/main" type="inkWord" rotatedBoundingBox="13247,15643 16587,15737 16557,16825 13216,16732"/>
              </emma:interpretation>
            </emma:emma>
          </inkml:annotationXML>
          <inkml:trace contextRef="#ctx0" brushRef="#br4" timeOffset="1.04924E6">13266 16078 41 0,'9'-26'36'15,"6"6"1"1,-10-3 0-16,11 12-33 0,-11-3 0 16,-5 14 0-16,0 0 1 15,0 0 0-15,3 17-1 16,-4 6-1-16,-5 9-1 15,4 13-1-15,-8 12 1 16,5 11-1-16,-7 7 0 16,3 8 0-16,-6 0 1 15,4-5-2-15,0-8 1 16,2-16-1-16,0-13 0 15,7-19 1-15,2-22-1 16,9-23-1-16,3-17 1 16,1-13-1-16,-1-20 1 0,5-11 0 15,-1-14 0 1,1-9 0-16,2-1 0 0,0 6 1 15,6 5-1-15,4 8 1 16,4 15 0-16,8 14-1 16,3 19 1-16,2 18-1 15,2 17 0-15,-4 12 1 16,-4 10-1-16,-10 12 0 15,-8 8 0-15,-10 11 0 16,-14 4-1-16,-13 5 1 16,-14 6-1-16,-10 2 1 15,-8-2-1-15,-7-5 1 16,-2-5 0-16,-1-9-1 15,8-10 1-15,8-6-1 16,11-12 1-16,9-9 1 0,21-6-1 16,0 0 1-16,20-11-1 15,8 8 2-15,11 2-2 16,6 5 1-16,4 8 0 15,0 9-2-15,-5 5 1 16,-3 10-1-16,-6 5-1 16,-6 1-2-16,1 5-6 15,-12-19-27-15,12 3-3 16,-3-21 0-16,8-3 0 15</inkml:trace>
          <inkml:trace contextRef="#ctx0" brushRef="#br4" timeOffset="1.04964E6">14036 16387 63 0,'0'0'41'0,"11"6"-3"15,2-16-2-15,15 4-35 16,9-2 0-16,6 1 0 15,5-2 0-15,0 0 1 16,-1-3-2-16,-5 2 2 16,-6-8-1-16,-8 5 1 15,-8-6-1-15,-11-6 1 16,-9 0-1-16,-13-1-1 15,-11 1 0-15,-7 2 0 16,-10 11 0-16,-6 5 0 16,-7 16 1-16,-1 12 0 0,-2 11 0 15,6 8 0-15,5 7 1 16,16 2-1-16,11-2 0 15,20-4-2-15,21-8 0 16,15-13-2-16,22-3-1 16,12-12-2-16,19 4-3 15,0-24-17-15,15 17-13 16,-10-16 0-16,7 10 1 15</inkml:trace>
          <inkml:trace contextRef="#ctx0" brushRef="#br4" timeOffset="1.04988E6">15035 16307 55 0,'-22'-28'39'16,"5"8"-1"-16,-10-4 0 0,2 15-33 16,-5 3 0-16,1 12-2 15,-6 11 1-15,3 12-1 16,-4 7 1-16,4 10-2 15,-1 0 1-15,11 2-1 16,6-6-1-16,15-4-1 16,12-14-1-16,15-13-1 15,18-12-3-15,12-24-4 16,22-1-30-16,-1-31 0 15,13 5-2-15,-12-20 2 16</inkml:trace>
          <inkml:trace contextRef="#ctx0" brushRef="#br4" timeOffset="1.05009E6">15359 15784 69 0,'-22'4'40'16,"15"25"0"-16,-5-1-1 15,5 20-35-15,3 8-3 16,0 12 1-16,-5 9-1 15,0 3-1-15,-3 4-1 16,-2-2-2-16,0 0-2 16,-9-24-33-16,15 5-1 15,-8-27-2-15,15-4 1 16</inkml:trace>
          <inkml:trace contextRef="#ctx0" brushRef="#br4" timeOffset="1.0506E6">15112 16218 69 0,'0'0'41'16,"0"0"-1"-16,23 9 0 16,-3-12-36-16,15-5-2 15,7 1 0-15,0-5 0 16,4 1-1-16,-1-2 0 15,-5 5-1-15,-1-3 0 16,-9 7 0-16,-4 2 0 16,-7 2 0-16,-4 2-1 15,-6 1 1-15,-9-3 1 16,7 18-1-16,-9-5 0 0,-1 4 0 15,-3 0 1-15,0 4-1 16,-4 5-1-16,1 3 1 16,0 2 0-16,-1 3 0 15,3-4-1-15,-2-3 2 16,7-3-2-16,3-7 1 15,-1-17 0-15,25 2 0 16,0-21 1-16,10-8-2 16,3-11 3-16,7-6-2 15,3-3 1-15,-4 2-2 16,-3 3 2-16,-8 12-1 15,-9 9 0-15,-13 13 0 16,-11 8-1-16,-11 33 1 16,-6 1-1-16,-4 8 0 0,-2 4-2 15,4 1 0-15,2-3-1 16,15-1-3-16,-3-26-21 15,24 8-11-15,-6-20-1 16,23 1-1-16</inkml:trace>
          <inkml:trace contextRef="#ctx0" brushRef="#br4" timeOffset="1.05117E6">16127 16224 53 0,'-13'2'37'0,"9"16"1"0,-8-7-1 16,10 10-30-16,-10 0-1 15,2 11-3-15,-8 1 1 16,4 6-3-16,-3-2 2 15,2 0-2-15,1-6 1 16,6-5-1-16,3-9-1 16,5-17 0-16,12-4 1 15,1-14-1-15,8-10 0 16,-1-6 2-16,6-6-2 15,1-2 2-15,-5-2-1 16,-2 8 1-16,-3 4-2 16,-5 9 2-16,-5 11-2 15,-7 12 1-15,0 0-1 16,-1 20-1-16,-2 5 2 0,-2 0-2 15,5 3 1-15,-1-1-1 16,4-4 2-16,5-6-2 16,6-8 1-16,5-10 1 15,4-9-2-15,5-10 3 16,7-10-2-16,2-8 1 15,4-2-1-15,-2-4 1 16,1 4-1-16,-2 3 1 16,-6 9 0-16,-6 11-2 15,-8 17 1-15,-13 17 0 16,-5 15 0-16,-10 16-1 15,-8 12 1-15,-8 5-3 16,2 10-3-16,-10-17-25 0,18 12-7 16,-6-24-3-16,17-3-2 15</inkml:trace>
        </inkml:traceGroup>
      </inkml:traceGroup>
    </inkml:traceGroup>
    <inkml:traceGroup>
      <inkml:annotationXML>
        <emma:emma xmlns:emma="http://www.w3.org/2003/04/emma" version="1.0">
          <emma:interpretation id="{BC78C462-A92B-432A-8F4C-F96EFFBEFD69}" emma:medium="tactile" emma:mode="ink">
            <msink:context xmlns:msink="http://schemas.microsoft.com/ink/2010/main" type="paragraph" rotatedBoundingBox="9969,16893 12849,17085 12799,17829 9920,17637" alignmentLevel="2"/>
          </emma:interpretation>
        </emma:emma>
      </inkml:annotationXML>
      <inkml:traceGroup>
        <inkml:annotationXML>
          <emma:emma xmlns:emma="http://www.w3.org/2003/04/emma" version="1.0">
            <emma:interpretation id="{2A10623A-0BB1-4B95-B2B0-D2D40B5BB2C7}" emma:medium="tactile" emma:mode="ink">
              <msink:context xmlns:msink="http://schemas.microsoft.com/ink/2010/main" type="line" rotatedBoundingBox="9969,16893 12849,17085 12799,17829 9920,17637"/>
            </emma:interpretation>
          </emma:emma>
        </inkml:annotationXML>
        <inkml:traceGroup>
          <inkml:annotationXML>
            <emma:emma xmlns:emma="http://www.w3.org/2003/04/emma" version="1.0">
              <emma:interpretation id="{F0AF6478-E3D7-4D5B-BBC2-EE27F3AB649B}" emma:medium="tactile" emma:mode="ink">
                <msink:context xmlns:msink="http://schemas.microsoft.com/ink/2010/main" type="inkWord" rotatedBoundingBox="9969,16893 12849,17085 12799,17829 9920,17637"/>
              </emma:interpretation>
            </emma:emma>
          </inkml:annotationXML>
          <inkml:trace contextRef="#ctx0" brushRef="#br0" timeOffset="172098.8437">10594 17086 55 0,'-12'-16'39'0,"-13"-7"-3"0,-2 20-6 16,-17-6-24-16,5 11 1 16,-10 3-2-16,0 12-1 15,-7 4-1-15,4 15 2 16,-6 9-2-16,1 4 1 15,5 5-1-15,1 2 0 16,9 0-1-16,10-2 1 16,16-3-1-16,11-9-1 15,19-13 0-15,20-13 0 16,15-12 0-16,17-12-1 15,12-19 1-15,12-11-1 16,3-18 0-16,1-7-1 16,-5-5 1-16,-12-1-2 15,-13-1 2-15,-12 4-1 16,-18 7 1-16,-13 13-1 0,-11 13 2 15,-10 12-1-15,0 21 0 16,-20 19 1-16,5 19-1 16,-4 21 2-16,2 15-2 15,1 8 1-15,4 9-2 16,5-1 1-16,14-2-7 15,-1-15-24-15,24-9-9 16,-1-21-1-16,18-15-1 16</inkml:trace>
          <inkml:trace contextRef="#ctx0" brushRef="#br0" timeOffset="172569.8703">11199 17293 46 0,'-1'-11'40'16,"1"11"-1"-16,0 0-1 15,-20 1-15-15,11 18-20 16,-3 4-1-16,2 6 1 15,-5 5-1-15,2 3 0 16,-2 4 0-16,4-5 0 16,-1 0 0-16,4-9 0 15,2-8-1-15,4-1 1 16,2-18-1-16,0 0 0 15,17 0 0-15,-2-19-1 0,3-5 1 16,5-5 0-16,1-7 0 16,4 1-1-16,0-8 0 15,4 4 0-15,-3 3 1 16,1 6-1-16,-3 8 0 15,-4 7 0-15,-3 12 0 16,-3 13 0-16,-4 7 1 16,-5 11-1-16,-5 4 0 15,-3 5 0-15,0 5-2 16,0-1 1-16,9-2-3 15,-3-7-3-15,21 2-23 16,-8-13-11-16,19-7 2 16,-5-12-2-16</inkml:trace>
          <inkml:trace contextRef="#ctx0" brushRef="#br0" timeOffset="173019.8963">11892 17274 63 0,'-21'6'40'0,"14"9"-1"16,-7-8 1-16,12 10-34 16,1-4-3-16,9 4 1 15,-2-1-1-15,2 6 0 16,1 0 0-16,-2 1-1 15,0 5-1-15,-1-2 1 0,-2 1-1 16,0-3 0-16,0 1-1 16,2-6 0-16,6-8 0 15,3-6 0-15,6-13 0 16,6-8-1-16,4-7 1 15,6-7 0-15,0-11 1 16,1 0-1-16,-4 2 0 16,-5 1 0-16,-7 5 1 15,-9 9-1-15,-4 7 0 16,-9 17 1-16,0 0-1 15,-18 24 0-15,4 4 0 16,0 5 0-16,-2 14-1 16,3-2 1-16,9 3-3 15,4-6 0-15,11-1-3 16,6-15-5-16,24-3-28 0,-7-16 0 15,24-9-2-15,-3-18 0 16</inkml:trace>
          <inkml:trace contextRef="#ctx0" brushRef="#br0" timeOffset="173455.9211">12829 17235 48 0,'-16'-6'37'0,"16"6"1"16,-19-11 0-16,19 11-32 16,0 0-1-16,-12-5 0 0,12 5-1 15,-16 9 0-15,3 2 0 16,-2 8-1-16,-5 1 0 15,-2 4-1-15,0 0 0 16,0-1-1-16,4-2 0 16,6 1-1-16,4-6 1 15,9-4-1-15,7-2 0 16,8-5 1-16,7-1-1 15,5 0 0-15,0 2 0 16,1-2 1-16,-1 5-1 16,-6 5 1-16,-6 3-1 15,-8 2 1-15,-9 2-1 16,-7 5 0-16,-9 0 0 15,-7 4 0-15,-1-6 0 16,-7 0-2-16,6-1-2 0,-6-9-20 16,15-1-16-16,-4-13 0 15,21 0-3-15,-17-34 1 16</inkml:trace>
        </inkml:traceGroup>
      </inkml:traceGroup>
    </inkml:traceGroup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2T00:24:16.58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B5AB46CE-4EE0-4821-A44D-5B1DA2349A2F}" emma:medium="tactile" emma:mode="ink">
          <msink:context xmlns:msink="http://schemas.microsoft.com/ink/2010/main" type="writingRegion" rotatedBoundingBox="-15,10445 4806,10296 5043,17992 221,18141"/>
        </emma:interpretation>
      </emma:emma>
    </inkml:annotationXML>
    <inkml:traceGroup>
      <inkml:annotationXML>
        <emma:emma xmlns:emma="http://www.w3.org/2003/04/emma" version="1.0">
          <emma:interpretation id="{4EDB1AB1-0476-4C45-BEA4-9C95D984E5D5}" emma:medium="tactile" emma:mode="ink">
            <msink:context xmlns:msink="http://schemas.microsoft.com/ink/2010/main" type="paragraph" rotatedBoundingBox="358,10432 4441,10336 4459,11122 376,1121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8B0CE71-6E07-4206-B4C4-C38134CC03C4}" emma:medium="tactile" emma:mode="ink">
              <msink:context xmlns:msink="http://schemas.microsoft.com/ink/2010/main" type="line" rotatedBoundingBox="358,10432 4441,10336 4459,11122 376,11217"/>
            </emma:interpretation>
          </emma:emma>
        </inkml:annotationXML>
        <inkml:traceGroup>
          <inkml:annotationXML>
            <emma:emma xmlns:emma="http://www.w3.org/2003/04/emma" version="1.0">
              <emma:interpretation id="{354A3AAE-4BA1-4E5C-8D77-065EADCDBB7A}" emma:medium="tactile" emma:mode="ink">
                <msink:context xmlns:msink="http://schemas.microsoft.com/ink/2010/main" type="inkWord" rotatedBoundingBox="358,10432 4441,10336 4459,11122 376,11217"/>
              </emma:interpretation>
            </emma:emma>
          </inkml:annotationXML>
          <inkml:trace contextRef="#ctx0" brushRef="#br0">502 10475 54 0,'15'-12'31'0,"-2"-3"0"15,0 6-1-15,-8-2-15 16,5 12-3-16,-10-1-8 15,0 0 0-15,-1 19-2 16,-3 2 1-16,-5 5 0 16,1 10 0-16,-6 5-1 15,0 7 1-15,-1 6-1 16,-3 2 0-16,-6 3 0 15,5-3 1-15,-4-3-1 0,5-3 0 16,4-10 0-16,9-3 0 16,6-15 0-16,11-5-1 15,12-12 1-15,8-5-1 16,12-9-1-16,7-3 0 15,6-2-2-15,-3-5 0 16,6 3-3-16,-7-7-8 16,5 16-24-16,-16-8 1 15,0 10 0-15,-13-4-1 16</inkml:trace>
          <inkml:trace contextRef="#ctx0" brushRef="#br0" timeOffset="240.0135">1112 10760 87 0,'0'0'34'0,"-14"16"-1"15,8 11 0-15,-7 0-29 16,6 14 0-16,0 6-2 15,-2 5-2-15,3 3 0 16,5-3-3-16,6 1-5 16,-3-18-25-16,17-6-1 15,-3-22-3-15,11-13 2 16</inkml:trace>
          <inkml:trace contextRef="#ctx0" brushRef="#br0" timeOffset="690.0395">1259 10434 89 0,'-16'-10'35'0,"16"10"-2"16,-19-2 1-16,19 2-31 15,0 0-1-15,14 4-1 16,0-2 0-16,2 4-1 15,3 1 1-15,3 3-3 16,1 4 0-16,-5 3 0 16,-1 8 0-16,-4 4 0 15,-4 7-1-15,-5 6 2 0,-4 4 0 16,-6 6 3-16,-3-1 0 15,1 6 2-15,-4-4-1 16,7 4-1-16,-5-9 1 16,7-2-1-16,2-9-1 15,7-5-1-15,3-11 1 16,4-13-1-16,6-10 2 15,6-12 1-15,2-17-1 16,4-6 2-16,1-14-1 16,-1-6 1-16,1-6-1 15,-4 0 0-15,-3-1-3 16,-4 8-2-16,-5 7 0 15,-8 8-4-15,2 20-6 16,-12-3-23-16,2 24-4 16,0 0 2-16,12 15-2 0</inkml:trace>
          <inkml:trace contextRef="#ctx0" brushRef="#br0" timeOffset="1382.0791">1857 10934 80 0,'11'4'34'0,"14"0"1"0,-3-13 0 16,12 0-28-16,-4-12-3 16,7-1 0-16,-2-6-2 15,-2 0-1-15,-8-5 1 16,-5 0-2-16,-5 2 1 15,-12 2-1-15,-8 7 1 16,-7 7 0-16,-10 8 0 16,-5 8 0-16,-5 11 1 15,-3 10-1-15,-3 10 1 16,5 6-1-16,0 6 1 15,9 2-1-15,6-3 0 16,12-3 1-16,12-9 0 16,15-12-1-16,11-10 0 15,15-12 0-15,8-10 0 16,8-9 0-16,5-7 0 0,-1-2-1 15,-2-2 1-15,-7 4-1 16,-9 3 0-16,-10 9 0 16,-12 8 1-16,-11 10-1 15,-12 14 0-15,-11 8 0 16,-7 11 0-16,-9 9 0 15,-2 3-1-15,2 5 1 16,1-3 0-16,4-4-2 16,5-10 1-16,6-9 0 15,7-25 2-15,0 0 1 16,20-10 0-16,-5-20 0 15,1-12 1-15,0-5 1 0,-2-11-1 16,-1 1 0-16,-2-1-2 16,1 6 0-16,-3 5-1 15,4 5-1-15,7 10 0 16,6 3-2-16,15 9-2 15,10-6-15-15,21 16-19 16,4-11-1-16,27 9 0 16,5-5-1-16</inkml:trace>
          <inkml:trace contextRef="#ctx0" brushRef="#br0" timeOffset="2427.1387">2901 11105 58 0,'0'0'36'15,"0"0"-1"-15,0 0 0 16,14-15-19-16,18 8-7 15,11-10-3-15,23-3 0 16,12-5-2-16,16-4-1 16,14-8 0-16,10-3-1 15,11-3-2-15,2 0 1 16,-4 6-1-16,-9 3 0 15,-8 4 1-15,-11 4-1 16,-13 8 0-16,-14 3 0 16,-18 6 0-16,-17-1 1 15,-16 4-1-15,-11-3 0 16,-10 9 1-16,-14-12-1 0,-7 5 1 15,-8 1-1-15,-8-2 0 16,-5 2 0-16,-6 3 1 16,-3-1 0-16,-2 2 0 15,2 2-1-15,3 0 1 16,5 2 0-16,14 1 0 15,8 0-1-15,21-3 0 16,0 0 0-16,32-1 0 16,5-2-1-16,9-3 1 15,7 1 0-15,4-1 1 16,1 3-1-16,-5 3 0 15,-4 6 1-15,-10 4-1 16,-10 6 1-16,-9 6 1 16,-11 8-1-16,-11 2 0 0,-13 9 0 15,-13 1 0-15,-9 6 0 16,-12 0 0-16,-4-1-1 15,-1-2-1-15,-3-3 0 16,8-6-2-16,8-9-3 16,17-1-6-16,7-22-27 15,17-4 1-15,23-12 0 16,11-8-2-16</inkml:trace>
        </inkml:traceGroup>
      </inkml:traceGroup>
    </inkml:traceGroup>
    <inkml:traceGroup>
      <inkml:annotationXML>
        <emma:emma xmlns:emma="http://www.w3.org/2003/04/emma" version="1.0">
          <emma:interpretation id="{5A6B98AA-2EDA-455B-B635-9E3839AD5739}" emma:medium="tactile" emma:mode="ink">
            <msink:context xmlns:msink="http://schemas.microsoft.com/ink/2010/main" type="paragraph" rotatedBoundingBox="409,11996 2141,11686 2274,12431 542,1274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D1056F9-4C2E-4181-A884-21B238A695B5}" emma:medium="tactile" emma:mode="ink">
              <msink:context xmlns:msink="http://schemas.microsoft.com/ink/2010/main" type="line" rotatedBoundingBox="409,11996 2141,11686 2274,12431 542,12741"/>
            </emma:interpretation>
          </emma:emma>
        </inkml:annotationXML>
        <inkml:traceGroup>
          <inkml:annotationXML>
            <emma:emma xmlns:emma="http://www.w3.org/2003/04/emma" version="1.0">
              <emma:interpretation id="{3E796A8B-C67C-4196-BABC-9AB311234B1E}" emma:medium="tactile" emma:mode="ink">
                <msink:context xmlns:msink="http://schemas.microsoft.com/ink/2010/main" type="inkWord" rotatedBoundingBox="409,11996 2141,11686 2274,12431 542,12741"/>
              </emma:interpretation>
            </emma:emma>
          </inkml:annotationXML>
          <inkml:trace contextRef="#ctx0" brushRef="#br1" timeOffset="241294.8013">1093 11922 51 0,'-26'-7'31'15,"-2"6"1"-15,-10-3-1 16,4 6-22-16,-9-4-2 0,9 6-2 16,-8 0 0-16,7 6-1 15,-3 2-1-15,2 6 1 16,-2 4-1-16,4 8-1 15,-2 8 1-15,6 9-1 16,-1 5 1-16,3 6-1 16,3-2 0-16,9 3-1 15,5-5-1-15,8-5 2 16,9-10-1-16,8-9 0 15,13-13-1-15,6-9-1 16,7-9 0-16,8-9 1 16,3-6-1-16,1-2 0 15,-3-2 0-15,-3-1 0 16,-10 5 1-16,-2 2 1 15,-12 4-1-15,-7 3 0 0,-15 7 0 16,0 0 1-16,3 15-2 16,-13 1 1-16,0 3 1 15,-3 4-1-15,2 4-1 16,2 2 0-16,6 2-3 15,2-10-4-15,19 5-20 16,-6-19-6-16,19 2-2 16,-2-18-2-16</inkml:trace>
          <inkml:trace contextRef="#ctx0" brushRef="#br1" timeOffset="241933.8378">1313 12286 42 0,'0'0'28'0,"0"0"0"16,0 0-2-16,0 0-20 15,0 0-1-15,0 0-3 16,0 0-1-16,0 0-1 16,0 0-1-16,12 3 1 15,-12-3 0-15,0 0 0 16,14 2 1-16,-14-2 1 15,0 0 1-15,0 0 1 16,0 0 0-16,0 0 1 16,-15 4 0-16,15-4-1 0,-12-2 1 15,12 2-2-15,-18 3 0 16,6 5 0-16,-5 2 0 15,-3 8-1-15,-4 3 1 16,-4 8-1-16,-6 1 1 16,5 5 0-16,-3-1 0 15,9 1 0-15,2-4-2 16,10-4 0-16,11-5 1 15,11-6-2-15,12-11 1 16,9-10-1-16,10-8 1 16,6-10-2-16,0-8 1 15,0-5 0-15,-3-6 0 0,-8-1 0 16,-8 1-1-16,-9 7 0 15,-9 2 1-15,-11 10 1 16,-4 8-1-16,-9 10 0 16,-2 10 0-16,-5 9 1 15,2 9-1-15,3 6 0 16,-1 6 0-16,10-1 1 15,6 3-4-15,4-8 0 16,15 0-5-16,-1-19-23 16,20 2-4-16,-3-19-1 15,18-2 0-15</inkml:trace>
          <inkml:trace contextRef="#ctx0" brushRef="#br1" timeOffset="242195.8528">1930 11787 78 0,'-12'32'36'0,"-11"5"-2"15,3 17 1-15,-9 5-30 16,7 13-1-16,-6 3-1 15,9 5-2-15,1-7 1 16,6-2-1-16,10-8-3 16,7-13-1-16,12-11-2 15,2-25-6-15,19-8-23 16,-9-28 0-16,17-6-2 15,-11-20 0-15</inkml:trace>
          <inkml:trace contextRef="#ctx0" brushRef="#br1" timeOffset="242391.8639">2152 11747 82 0,'0'0'39'16,"0"0"-3"-16,-6 21-6 16,-7 10-21-16,5 17-4 15,-6 8-1-15,3 8-1 16,-3 7-1-16,4 0-4 15,4 2 0-15,-2-13-5 16,16 4-28-16,-8-17-1 16,12-3-2-16,-5-17-2 15</inkml:trace>
        </inkml:traceGroup>
      </inkml:traceGroup>
    </inkml:traceGroup>
    <inkml:traceGroup>
      <inkml:annotationXML>
        <emma:emma xmlns:emma="http://www.w3.org/2003/04/emma" version="1.0">
          <emma:interpretation id="{6180ECD2-0C05-4C8D-BDA7-7866FC77EA25}" emma:medium="tactile" emma:mode="ink">
            <msink:context xmlns:msink="http://schemas.microsoft.com/ink/2010/main" type="paragraph" rotatedBoundingBox="443,12934 3328,12904 3337,13802 452,1383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E368003-407B-496D-98EE-3807CBEF03EA}" emma:medium="tactile" emma:mode="ink">
              <msink:context xmlns:msink="http://schemas.microsoft.com/ink/2010/main" type="line" rotatedBoundingBox="443,12934 3328,12904 3337,13802 452,13832"/>
            </emma:interpretation>
          </emma:emma>
        </inkml:annotationXML>
        <inkml:traceGroup>
          <inkml:annotationXML>
            <emma:emma xmlns:emma="http://www.w3.org/2003/04/emma" version="1.0">
              <emma:interpretation id="{93FF5CDF-44D3-476D-A765-CCE25D191E0D}" emma:medium="tactile" emma:mode="ink">
                <msink:context xmlns:msink="http://schemas.microsoft.com/ink/2010/main" type="inkWord" rotatedBoundingBox="443,12934 3328,12904 3337,13802 452,13832"/>
              </emma:interpretation>
            </emma:emma>
          </inkml:annotationXML>
          <inkml:trace contextRef="#ctx0" brushRef="#br1" timeOffset="249561.2741">484 13058 52 0,'0'0'33'0,"0"0"-1"16,0 0 0-16,-12 4-18 15,10 13-11-15,-1 4-1 16,1 6 2-16,1 8-2 16,0 12 1-16,-4 3-2 15,4 6 1-15,0 1 0 16,0 3-1-16,-3-7 0 15,4-1-1-15,-1-6 1 16,2-9-1-16,1-8 0 16,1-9 0-16,-1-6 1 15,-2-14-1-15,10-12 0 16,-5-10 1-16,2-9 0 15,-1-9-1-15,-1-8 1 16,-2-6-1-16,1-4 2 0,-1 0-1 16,-2-3 0-16,-1 4 0 15,3 1 1-15,0 3-1 16,5 6 1-16,3 5-2 15,6 7 0-15,5 7-1 16,5 6 1-16,1 7-1 16,-1 7 0-16,0 8 0 15,-1 10 1-15,-6 8-1 16,-8 6 1-16,-7 7 0 15,-10 8 0-15,-5 5 0 16,-11 3 1-16,-8 1 0 16,-1-1 0-16,-4-6 0 15,-1-4-1-15,7-7 1 16,3-8-1-16,6-3 1 0,12-7-1 15,7-12-1-15,0 0 0 16,29 8 0-16,0-10 0 16,2-1 0-16,2-2 0 15,3 2 0-15,0 1 0 16,-4 5 0-16,-4 5 0 15,-12 8 2-15,-8 6-1 16,-9 10 0-16,-9 9 0 16,-13 8 1-16,-9 4 0 15,-2 5 0-15,-3-4-1 16,0-8 0-16,9-7-5 15,2-26-9-15,26-13-21 16,3-14-1-16,19-17-1 16,5-23 0-16</inkml:trace>
          <inkml:trace contextRef="#ctx0" brushRef="#br1" timeOffset="249785.2869">1004 12929 73 0,'0'0'36'16,"-29"17"-1"-16,19 11 0 15,-8 6-31-15,7 8-1 16,-2 8-2-16,7 11 2 16,-2 3-2-16,3 7 1 15,1-2-3-15,4-4-1 16,4-1-1-16,2-12-5 15,16 1-26-15,-7-19-1 0,14-6-1 16,0-17 0-16</inkml:trace>
          <inkml:trace contextRef="#ctx0" brushRef="#br1" timeOffset="250194.3103">1339 13350 72 0,'-13'2'38'0,"-14"-1"-2"15,5 14 2-15,-12 2-33 16,8 7-1-16,-3 3 0 16,5 10-1-16,2 0-1 0,6 2 0 15,3-2-1-15,9 3 1 16,7-9-2-16,8-2 1 15,7-11 0-15,4-5-1 16,3-10 0-16,4-7 1 16,1-10-1-16,0-8 0 15,-2-8 0-15,-3-2-1 16,-7-3 1-16,1-2 0 15,-9 5-1-15,-3 4 1 16,-4 7-1-16,-4 10 1 16,1 11 1-16,0 0-1 15,-17 23 0-15,8 3-1 16,3 7 0-16,0 2-2 15,6 7-2-15,0-10-5 16,19 5-26-16,-6-16-1 0,16-2-1 16,0-16 1-16</inkml:trace>
          <inkml:trace contextRef="#ctx0" brushRef="#br1" timeOffset="250595.3328">1718 13435 79 0,'-31'-2'38'15,"4"14"-2"-15,-9-6-4 16,6 19-27-16,0 1 0 16,5 6-2-16,4 2 0 15,12 4-1-15,3-6 0 16,12-5 0-16,9-10-1 0,9-11 1 15,8-14-1-15,6-13 0 16,5-14 0-16,2-12 0 16,-2-6 0-16,-1-9 0 15,-8-5 0-15,-2-1 0 16,-9 0 0-16,-7 4 1 15,-9 7-1-15,-5 8 0 16,-5 12 0-16,-5 17-1 16,-6 16 0-16,-2 17 0 15,-3 19-1-15,-1 13 0 16,6 12-1-16,-1 5 0 15,8 7-2-15,3-4 0 16,14 3-4-16,-3-21-17 16,22 10-13-16,-5-22 0 0,16 2-1 15,-5-17 1-15</inkml:trace>
          <inkml:trace contextRef="#ctx0" brushRef="#br1" timeOffset="251010.357">2151 13389 78 0,'-16'-4'38'0,"-16"-2"-1"16,9 17 0-16,-6 1-32 16,5 11 1-16,-3 1-2 15,9 8-1-15,4 1-1 16,9 1 0-16,9-3 0 0,10-5-1 15,5-10-1 1,9-8 1-16,6-14 0 0,3-11-1 16,0-12 1-16,1-11-1 15,-1-10 1-15,-4-7 0 16,-7-8 0-16,0-4 0 15,-7-5 0-15,-2 5-1 16,-8 3 1-16,-3 11 0 16,-6 11-1-16,-3 14 0 15,-6 20 1-15,-5 20-1 16,-3 22 0-16,-4 17 0 15,2 12-2-15,-1 9 2 16,2 6-2-16,5 1-1 16,11-2-1-16,3-12-3 15,17 4-15-15,-6-29-17 16,18-1 0-16,-5-21-1 0,12-5 1 15</inkml:trace>
          <inkml:trace contextRef="#ctx0" brushRef="#br1" timeOffset="251647.3933">2472 13431 74 0,'-3'24'39'16,"16"1"-2"-16,-2-14 1 15,15-6-32-15,3-11-1 16,5-7-1-16,3-10-1 0,-1-6-1 16,-2-8 1-16,-1 0-2 15,-6-3 1-15,-7 1-1 16,-7 2 1-16,-9 4-1 15,-8 8 0-15,-7 8 0 16,-9 9-1-16,-8 10 1 16,-3 11-1-16,-5 11 0 15,-1 10 0-15,1 7 1 16,5 5-2-16,7 1 2 15,11-3-1-15,11-4 0 16,13-7 1-16,9-10-1 16,12-12 0-16,11-10 1 15,3-9-1-15,3-10 0 16,-1-4 0-16,-2-3 0 0,-6-2 0 15,-5 3 1-15,-7 3-1 16,-9 5 0-16,-6 7 0 16,-13 9 0-16,1 15 0 15,-10 8 0-15,-1 10-1 16,-4 8 1-16,-1 5 0 15,3 1-1-15,2 0 1 16,4-5 0-16,4-13 1 16,6-13-1-16,-4-16 1 15,22-16-1-15,-8-13 1 16,2-13-1-16,1-4 2 15,-4-7-2-15,-2 0 1 16,-2 2 0-16,2 3-1 16,-6 6 0-16,6 6-3 0,4-1-4 15,24 11-16-15,-2-14-16 16,26 8-1-16,12-12-2 15,27 0 0-15</inkml:trace>
        </inkml:traceGroup>
      </inkml:traceGroup>
    </inkml:traceGroup>
    <inkml:traceGroup>
      <inkml:annotationXML>
        <emma:emma xmlns:emma="http://www.w3.org/2003/04/emma" version="1.0">
          <emma:interpretation id="{2212321A-FDE6-4940-8423-2F5DAA39D869}" emma:medium="tactile" emma:mode="ink">
            <msink:context xmlns:msink="http://schemas.microsoft.com/ink/2010/main" type="paragraph" rotatedBoundingBox="120,14873 3582,14766 3612,15731 150,1583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9092299-C796-4B44-8931-EB3F7E7AA8CB}" emma:medium="tactile" emma:mode="ink">
              <msink:context xmlns:msink="http://schemas.microsoft.com/ink/2010/main" type="line" rotatedBoundingBox="120,14873 3582,14766 3612,15731 150,15838"/>
            </emma:interpretation>
          </emma:emma>
        </inkml:annotationXML>
        <inkml:traceGroup>
          <inkml:annotationXML>
            <emma:emma xmlns:emma="http://www.w3.org/2003/04/emma" version="1.0">
              <emma:interpretation id="{C946FA60-10B5-440F-AB2D-DBA143BA899E}" emma:medium="tactile" emma:mode="ink">
                <msink:context xmlns:msink="http://schemas.microsoft.com/ink/2010/main" type="inkWord" rotatedBoundingBox="120,14873 3582,14766 3612,15731 150,15838"/>
              </emma:interpretation>
            </emma:emma>
          </inkml:annotationXML>
          <inkml:trace contextRef="#ctx0" brushRef="#br2" timeOffset="506520.9707">489 15404 44 0,'-9'-12'32'0,"9"12"3"15,-23-17-3-15,13 13-23 16,-12-7-4-16,4 7-1 15,-7 3-1-15,1 9 0 0,-10 9 0 16,5 11 0-16,-3 10 0 16,2 12 0-16,-2 8 0 15,8 6-1-15,5-1 0 16,9-4 0-16,11-9 0 15,13-15-2-15,14-23 1 16,10-19 0-16,13-21-1 16,2-27 1-16,9-20-2 15,1-12 1-15,-4-16-1 16,-6-2 0-16,-7-2 0 15,-8 6 0-15,-10 8 1 16,-8 14 1-16,-15 15-1 16,-5 19 2-16,-12 19 0 15,-6 20 0-15,-3 24-1 0,-2 22 1 16,-3 20-1-16,3 18-1 15,2 11 1-15,6 9-1 16,10 2-1-16,3-5-2 16,16-6-4-16,-2-25-14 15,18 1-16-15,-6-28-1 16,16-6-1-16,-6-27 0 15</inkml:trace>
          <inkml:trace contextRef="#ctx0" brushRef="#br2" timeOffset="506947.9958">938 15317 51 0,'-13'1'37'0,"-6"-1"-2"15,8 14 0-15,-13-1-29 16,10 12-2-16,0 4 1 15,5 10-1-15,-1 4-1 16,5 8-1-16,0-3 0 16,6-1-1-16,5-3 0 15,3-7-1-15,5-10 0 16,6-12-1-16,6-11 1 15,5-13 0-15,2-12 0 16,2-11 0-16,1-5 0 16,-1-3 1-16,-6-5-2 15,-3 2 2-15,-7 3-1 0,-7 7 1 16,-5 7-1-16,-4 10 1 15,-3 16-1-15,0 0 0 16,-18 11 0-16,7 14 1 16,0 5-1-16,1 6-1 15,3 4 0-15,1 0-2 16,9-1 0-16,1-8-5 15,16 0-7-15,-7-20-20 16,20 2-1-16,-5-23 0 16,11 1 0-16</inkml:trace>
          <inkml:trace contextRef="#ctx0" brushRef="#br2" timeOffset="507279.0147">1489 15365 50 0,'-14'-12'36'15,"2"17"0"-15,-10-2-1 16,6 17-28-16,-5-1 0 15,3 12-1-15,-1 5-2 16,6 5-1-16,2 0 0 16,7 1-1-16,3-6-1 15,6-2 0-15,8-12-1 16,3-8 0-16,8-13-1 15,3-10 1-15,7-9-1 16,-4-9 2-16,2-6-1 16,-6-6 1-16,-2 0-1 15,-9-1 0-15,-7 3 0 16,-10 2 0-16,-7 12-1 15,-6 2-1-15,-5 13-1 0,-2 4-2 16,2 13-3-16,-5-8-28 16,18 17 0-16,7-18-2 15,2 23 2-15</inkml:trace>
          <inkml:trace contextRef="#ctx0" brushRef="#br2" timeOffset="507723.0401">1990 15330 52 0,'0'0'39'16,"-33"-6"-2"-16,19 13 1 0,-18-5-29 15,8 6-3-15,-8 2-1 16,1 6-1-16,-2 3-2 15,4 8 1-15,-3 2-1 16,9 3-1-16,5 2 0 16,8 0-1-16,13-7 1 15,12-4-2-15,9-12 2 16,10-10-3-16,9-12 3 15,4-12-1-15,4-12 0 16,-2-12 1-16,-4-5-2 16,-8-8 2-16,-7 2-1 15,-9 1 1-15,-7 3-1 16,-8 6 0-16,-10 11 1 15,-1 14-1-15,-8 14 1 16,-3 17-1-16,-4 15 1 16,-2 16-1-16,-2 13 0 0,6 8-1 15,3 6-1-15,1 0-3 16,12-1-1-16,-2-18-18 15,24 2-15-15,-4-21 0 16,14-4-2-16,-4-16 1 16</inkml:trace>
          <inkml:trace contextRef="#ctx0" brushRef="#br2" timeOffset="508098.061">2161 15458 47 0,'-15'21'38'0,"9"8"-2"0,1-17 0 16,12-1-21-16,5-11-12 16,11-7-1-16,3-7 0 15,9-9-1-15,2-5 0 16,3-4 1-16,-3 1-1 15,-4-2-1-15,-9 5 2 16,-6 2-1-16,-14 5 0 16,-6 9 0-16,-12 6 0 15,-6 9 0-15,-6 8 0 16,-5 8-1-16,-1 9 1 15,-2 6 0-15,7 6-1 16,3 4 0-16,6-5 0 16,9 0-1-16,6-7 0 0,13-7-1 15,9-12-1-15,7-15-6 16,24 0-28-16,-12-22-1 15,13 2-1-15,-5-16 2 16</inkml:trace>
          <inkml:trace contextRef="#ctx0" brushRef="#br2" timeOffset="508421.08">2637 15343 55 0,'-12'39'39'16,"-8"-5"-2"-16,8 13-2 15,-10-11-27-15,13 4-4 16,-1-10-1-16,6-5-2 15,1-9 1-15,3-16-2 0,12-1 1 16,0-16 0-16,3-8 0 16,4-3 1-16,-2-9-2 15,4-1 2-15,-3-1-1 16,-1 4 1-16,-4 8-2 15,-1 7 1-15,-12 20 0 16,13-10 0-16,-11 21 0 16,-1 6-1-16,0 7 0 15,3 3 0-15,-1 2-2 16,3-1-3-16,5 1-4 15,-7-13-30-15,18 3 0 16,-7-18-3-16,14 1 3 16</inkml:trace>
          <inkml:trace contextRef="#ctx0" brushRef="#br2" timeOffset="508767.0998">2986 15277 54 0,'-23'14'38'0,"14"8"0"16,-6-7-2-16,6 12-28 15,-3 0-3-15,5 2-1 16,1-2-2-16,4 1 0 16,3-10-1-16,1 0 1 15,-2-18-2-15,21 11 1 16,-6-18 0-16,6-8-1 15,-1-4 0-15,3-5 0 16,0-6 1-16,1-2-2 16,-1 1 2-16,-4 6-1 0,-5 3 1 15,-3 7-1-15,-11 15 1 16,11-8-2-16,-11 8 0 15,-6 23 0-15,6 0-3 16,-7-2-3-16,8 18-10 16,-5-15-22-16,11 12-1 15,-10-14-1-15,15 1 3 16</inkml:trace>
          <inkml:trace contextRef="#ctx0" brushRef="#br2" timeOffset="509247.1273">3415 15256 72 0,'-18'19'38'0,"7"19"-13"15,-14-15 4-15,10 11-23 16,0-3-2-16,3 3-2 15,5-8-1-15,2 0 1 16,6-10-2-16,-1-16 1 16,14 10 0-16,-1-18-1 15,1-8 1-15,2-6 0 16,-2-6 0-16,1-4-1 15,-4 0 1-15,2 3 0 16,-6 3 0-16,-1 6-1 16,-3 6 1-16,-3 14 0 0,0 0 0 15,-9 15 0-15,6 4-1 16,0 2 1-16,1 3-1 15,3 0 0-15,4-7 0 16,4-4 0-16,4-9 0 16,5-6 1-16,3-7-1 15,0-4 0-15,-1-3 1 16,-1-2 0-16,-1 1 0 15,-3 6-1-15,-4 4 1 16,-11 7-1-16,12 13 0 16,-12 3-1-16,2 15-7 15,-10-10-28-15,13 18-2 16,-9-13-4-16,10 10 2 15</inkml:trace>
        </inkml:traceGroup>
      </inkml:traceGroup>
    </inkml:traceGroup>
    <inkml:traceGroup>
      <inkml:annotationXML>
        <emma:emma xmlns:emma="http://www.w3.org/2003/04/emma" version="1.0">
          <emma:interpretation id="{27CA52C4-ADAC-4DD5-88F8-389A8C84B8A7}" emma:medium="tactile" emma:mode="ink">
            <msink:context xmlns:msink="http://schemas.microsoft.com/ink/2010/main" type="paragraph" rotatedBoundingBox="394,17286 4996,16873 5078,17778 475,1819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717C8AE-070E-47FD-9448-2ECD4F8D13D0}" emma:medium="tactile" emma:mode="ink">
              <msink:context xmlns:msink="http://schemas.microsoft.com/ink/2010/main" type="line" rotatedBoundingBox="394,17286 4996,16873 5078,17778 475,18191"/>
            </emma:interpretation>
          </emma:emma>
        </inkml:annotationXML>
        <inkml:traceGroup>
          <inkml:annotationXML>
            <emma:emma xmlns:emma="http://www.w3.org/2003/04/emma" version="1.0">
              <emma:interpretation id="{A4BA5ED0-EAA5-478A-847D-66DFC8949B43}" emma:medium="tactile" emma:mode="ink">
                <msink:context xmlns:msink="http://schemas.microsoft.com/ink/2010/main" type="inkWord" rotatedBoundingBox="394,17286 4996,16873 5078,17778 475,18191"/>
              </emma:interpretation>
            </emma:emma>
          </inkml:annotationXML>
          <inkml:trace contextRef="#ctx0" brushRef="#br3" timeOffset="760518.4992">4034 17271 13 0,'0'0'29'16,"6"-11"-3"-16,-6 11-16 15,0 0-3-15,0 0-1 16,3-10-1-16,-3 10-1 16,0 0 0-16,11-9 0 15,-11 9-1-15,16-11 0 16,-16 11 0-16,27-9-1 15,-12 3 0-15,6 2 0 16,-1-1-1-16,0 4 0 0,6-2-1 16,-1 0 1-16,1 2-1 15,2-2 0-15,3 1 1 16,4-2-1-16,3-2 1 15,7-2 0-15,5-2-1 16,7-2 1-16,3-2 0 16,5 2 0-16,-4-1-1 15,1-4 0-15,-5 7-1 16,-9 0-1-16,-4 8-1 15,-16-5-2-15,0 10 0 16,-17-3-1-16,3 6 1 16,-14-6 1-16,4 9 1 15,-4-9 2-15,0 0 1 16,-13 15 2-16,13-15 1 0,-12 0 1 15,12 0-1-15,-11-3 1 16,11 3-1-16,0 0-1 16,0 0-1-16,0 0 0 15,-11-12 0-15,11 12-1 16,0 0 0-16,0 0 0 15,-10-2 1-15,10 2-1 16,-9-12 2-16,9 12-1 16,-11-13 1-16,11 13-1 15,-11-18 1-15,11 18-1 16,-13-16 1-16,13 16-1 15,-14-9 1-15,14 9-1 16,-21-8 0-16,11 3 0 16,-5 2 0-16,-1-1 0 0,-2 1 0 15,-3-1 0-15,-1 1 1 16,1 2 0-16,-2-3-1 15,3 1 1-15,0 0 0 16,3 1-1-16,3-1 1 16,4 2-1-16,10 1-1 15,-13-3 0-15,13 3 0 16,0 0 0-16,0 0 0 16,0 0 0-16,15 12-1 15,-15-12 1-15,20 11-1 16,-7-3 1-16,3-2 0 15,1-1 0-15,3 1 0 16,0-4-1-16,3 1 1 16,1 0 1-16,1-2-1 0,-1 0 0 15,-2 0 0-15,-4 1 0 16,-1 0 0-16,-5 6 0 15,-12-8 0-15,10 20 1 16,-15-7-2-16,-3 1 2 16,-7 2-1-16,-5 2 2 15,-5 2-2-15,-5-3 1 16,-3 1-1-16,-4 2 1 15,0-1-1-15,2-3 2 16,5 0-1-16,3-2-1 16,9-2 0-16,2-6-7 15,16-6-27-15,10 10-4 16,9-11 3-16,-1-10-4 0</inkml:trace>
          <inkml:trace contextRef="#ctx0" brushRef="#br3" timeOffset="824207.142">743 17383 3 0,'0'0'31'16,"-3"-12"-2"-16,-2 0 3 15,5 12-19-15,-10-26-3 16,5 14-1-16,-8-7-3 16,9 7 1-16,-10-3-3 15,14 15 0-15,-28-12 0 16,12 13 3-16,-8 7-2 15,0 8 2-15,-5 7-1 16,0 6 0-16,-4 4 0 16,5 3 0-16,3-1-3 15,6-1 0-15,5-4-1 16,10-7-1-16,8-10 0 15,11-6 0-15,14-7-3 16,6-12 0-16,8-7 1 0,3-8-1 16,4-5-1-16,-3-1-1 15,-1-1 2-15,-8 6-2 16,-10 5 2-16,-10 8 2 15,-7 12 1-15,-11 3-1 16,4 30 1-16,-11 1 1 16,-3 11 0-16,-2-2-1 15,5 4-1-15,0-4-4 16,15 0-6-16,-6-8-27 15,22-9-1-15,-1-15-1 16,15-9 0-16</inkml:trace>
          <inkml:trace contextRef="#ctx0" brushRef="#br3" timeOffset="824853.1788">1204 17359 53 0,'-8'-11'35'0,"8"11"1"16,0 0-2-16,0 0-29 16,0 0 0-16,-12 20-1 15,12 1-1-15,-5 8 0 16,1 7 0-16,-2 3-1 15,-3 4 0-15,0 2-1 16,0-6 0-16,0-5 0 16,3-4 0-16,0-9-1 0,5-6 0 15,1-15 0-15,0 0 0 16,11-21 0-16,0-3 0 15,-2-7 1-15,3-6-1 16,-2-6 0-16,1-6 1 16,0 1-2-16,1 0-1 15,0 3 2-15,1 5-1 16,1 6 0-16,3 7-1 15,0 9 1-15,1 7-1 16,1 8 1-16,-2 10 1 16,2 1-1-16,-1 6 2 15,0 2-1-15,-3 1 1 16,1 0 0-16,-5 2 0 15,-4 1 0-15,-2-1 0 16,-7 4 0-16,-6-2-1 0,-6 1 0 16,-8 0 2-16,-3-2-2 15,-2 1 2-15,-4-1-1 16,2-1 0-16,-1 3 0 15,3 1 1-15,2 7-1 16,25-30-1-16,0 0 1 16,-30 64-1-16,30-64 1 15,-20 62 0-15,20-62 1 16,-18 73 0-16,18-73-1 15,-17 64-2-15,17-64-10 16,-13 69-25-16,13-69-2 16,-8 59-5-16,8-59 2 0</inkml:trace>
          <inkml:trace contextRef="#ctx0" brushRef="#br3" timeOffset="825792.2326">1647 17475 40 0,'0'0'33'0,"-8"-11"2"16,8 11-1-16,-13-2-28 0,13 2-1 15,-14 20 0-15,8 0-1 16,-4 8 0-16,2 8 1 16,-6 3-2-16,14-39 0 15,0 0 0-15,-19 69 0 16,19-69 1-16,0 0-3 15,-19 66 0-15,19-66 0 16,0 0 0-16,-11 57-1 16,11-57 1-16,0 0 0 15,3-12-3-15,2-19 3 16,2-10 0-16,4-3-1 15,-3-10 0-15,2 6-1 16,-2-6 0-16,4 4 0 16,1 4 0-16,1 8-1 0,2 2 1 15,2 10-1-15,6 3 1 16,1 10 0-16,2 10 1 15,-2 5 0-15,2 5-1 16,-3 3 3-16,0 6-1 16,-3 4 0-16,-3 2 0 15,-1-1 0-15,-8 3 0 16,-4 1-1-16,-8 1 1 15,-7 0-1-15,-6 1 0 16,-8-1 1-16,-8 0-1 16,-2 0 0-16,-5 1 1 15,2-2-1-15,0-1 1 16,0 4-1-16,6-3 1 15,31-25 0-15,0 0 0 16,-38 47 0-16,38-47 0 0,0 0 0 16,-32 71 1-16,32-71-3 15,-15 51 3-15,15-51-1 16,-19 55 0-16,19-55-1 15,-13 61-1-15,13-61-8 16,-13 55-31-16,13-55 3 16,-6 52-4-16,6-52 2 15</inkml:trace>
          <inkml:trace contextRef="#ctx0" brushRef="#br3" timeOffset="826384.2665">2014 17560 42 0,'-21'11'37'0,"21"-11"0"15,-16 4-1-15,16-4-27 16,0 0-5-16,16-14-1 15,1 6 0-15,6-2-1 16,2-5-1-16,9-2 0 16,2-3 0-16,-3 0-1 15,0 0 0-15,-8 2 0 16,-4 1 1-16,-11 2-1 15,-5 2 1-15,-5 13 0 16,-16-16 0-16,-3 13 0 16,-3 4 0-16,-7 5 0 15,-1 7 0-15,-1 9 1 16,-4 8 0-16,5 7 0 0,2 4 0 15,7 4 1-15,6-5-2 16,7-1 0-16,8-2 0 16,14-15-2-16,11-7-1 15,7-16-3-15,18 1-11 16,0-22-23-16,16-1 0 15,-5-11-2-15,10-3 1 16</inkml:trace>
          <inkml:trace contextRef="#ctx0" brushRef="#br3" timeOffset="826754.2874">2501 17486 52 0,'-20'13'39'0,"10"3"-2"15,-9 0 1-15,13 0-32 16,-5 6-2-16,4 3 0 15,-1 1-2-15,3-2 0 16,0-1 0-16,2-3-1 16,3-20 0-16,4 14 0 15,-4-14 0-15,21-17-1 16,-2-10 0-16,2-4 0 15,7-8 1-15,-2-4-2 16,4-1 0-16,-3 2 1 16,-2 3-1-16,-3 12 1 15,-5 5 0-15,-6 13 0 16,-11 9 1-16,12 11-1 0,-12 12 2 15,-4 5-2 1,2 5 1-16,0 3-2 0,3 6-2 16,-2-9-3-16,20 4-32 15,-11-8 0-15,20-7-2 16,-3-12 1-16</inkml:trace>
          <inkml:trace contextRef="#ctx0" brushRef="#br3" timeOffset="827288.3182">3095 17516 29 0,'-14'-9'33'0,"14"9"1"16,-13-26 0-16,17 13-27 16,-9 0 1-16,5 13 0 15,-5-18-1-15,5 18 0 16,-23-1 1-16,8 9-3 15,-9 4-1-15,-2 10 0 16,0 5-2-16,-2 9 1 16,-1 6-2-16,6-1 1 15,23-41 0-15,-13 39-1 16,-1-8 0-16,19-5 0 15,2-15 0-15,18-14-1 16,1-20 0-16,21-13 0 0,-5-15 0 16,8-8 0-16,-2-6 0 15,0 0-1-15,-9-2 0 16,-6 7 0-16,-11 7 0 15,-8 9 0-15,-9 9 1 16,-3 15-1-16,-9 8 2 16,7 12-1-16,-20 16 0 15,8 13 1-15,1 11 0 16,2 10 0-16,-1 10 0 15,3 2-1-15,5 2-2 16,2-8-2-16,10 8-9 16,-1-16-26-16,14-10-2 15,-9-14 0-15,16-9 0 16</inkml:trace>
          <inkml:trace contextRef="#ctx0" brushRef="#br3" timeOffset="827504.3305">3437 17433 64 0,'-1'20'40'16,"-13"-1"-1"-16,11 14 1 16,-9 0-36-16,2 4-1 15,3 1-1-15,4-1-1 16,-1-1-1-16,4-36-1 15,0 0 1-15,0 47-8 16,0-47-28-16,0 0-1 16,11 24-2-16,-1-24-1 0</inkml:trace>
          <inkml:trace contextRef="#ctx0" brushRef="#br3" timeOffset="827654.3391">3451 17326 59 0,'-25'-21'39'16,"12"13"-2"-16,-3 1 0 15,16 7-39-15,-9 15-34 16,9-15 0-16,6 16-3 16,-6-16 0-16</inkml:trace>
          <inkml:trace contextRef="#ctx0" brushRef="#br3" timeOffset="828137.3668">4054 17474 32 0,'0'0'36'0,"-29"5"2"16,15 6-3-16,-18-8-20 16,10 12-6-16,-11 3-2 15,2 5-3-15,-3 5-2 16,-1 6 0-16,35-34-2 15,0 0 2-15,-55 63-3 16,55-63-5-16,0 0-20 0,-40 63-9 16,27-38-1-1,2-9-2-15</inkml:trace>
          <inkml:trace contextRef="#ctx0" brushRef="#br3" timeOffset="828331.3779">3769 17529 59 0,'-13'-9'41'0,"13"9"-2"16,-12 15 3-16,15 3-34 15,2 4-2-15,11 5-1 16,7 0-2-16,11 1 0 16,6-1-2-16,8-10-1 15,5-6-4-15,-2-8-19 16,14-1-18-16,-14-12-1 0,6-3-3 15,-13-11 1-15</inkml:trace>
        </inkml:traceGroup>
      </inkml:traceGroup>
    </inkml:traceGroup>
  </inkml:traceGroup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13" Type="http://schemas.openxmlformats.org/officeDocument/2006/relationships/image" Target="../media/image10.emf"/><Relationship Id="rId18" Type="http://schemas.openxmlformats.org/officeDocument/2006/relationships/customXml" Target="../ink/ink9.xml"/><Relationship Id="rId3" Type="http://schemas.openxmlformats.org/officeDocument/2006/relationships/image" Target="../media/image3.png"/><Relationship Id="rId21" Type="http://schemas.openxmlformats.org/officeDocument/2006/relationships/image" Target="../media/image14.emf"/><Relationship Id="rId7" Type="http://schemas.openxmlformats.org/officeDocument/2006/relationships/image" Target="../media/image7.emf"/><Relationship Id="rId12" Type="http://schemas.openxmlformats.org/officeDocument/2006/relationships/customXml" Target="../ink/ink6.xml"/><Relationship Id="rId17" Type="http://schemas.openxmlformats.org/officeDocument/2006/relationships/image" Target="../media/image12.emf"/><Relationship Id="rId2" Type="http://schemas.openxmlformats.org/officeDocument/2006/relationships/image" Target="../media/image2.gif"/><Relationship Id="rId16" Type="http://schemas.openxmlformats.org/officeDocument/2006/relationships/customXml" Target="../ink/ink8.xml"/><Relationship Id="rId20" Type="http://schemas.openxmlformats.org/officeDocument/2006/relationships/customXml" Target="../ink/ink10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11" Type="http://schemas.openxmlformats.org/officeDocument/2006/relationships/image" Target="../media/image9.emf"/><Relationship Id="rId5" Type="http://schemas.openxmlformats.org/officeDocument/2006/relationships/image" Target="../media/image6.emf"/><Relationship Id="rId15" Type="http://schemas.openxmlformats.org/officeDocument/2006/relationships/image" Target="../media/image11.emf"/><Relationship Id="rId10" Type="http://schemas.openxmlformats.org/officeDocument/2006/relationships/customXml" Target="../ink/ink5.xml"/><Relationship Id="rId19" Type="http://schemas.openxmlformats.org/officeDocument/2006/relationships/image" Target="../media/image13.emf"/><Relationship Id="rId4" Type="http://schemas.openxmlformats.org/officeDocument/2006/relationships/customXml" Target="../ink/ink2.xml"/><Relationship Id="rId9" Type="http://schemas.openxmlformats.org/officeDocument/2006/relationships/image" Target="../media/image8.emf"/><Relationship Id="rId14" Type="http://schemas.openxmlformats.org/officeDocument/2006/relationships/customXml" Target="../ink/ink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1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10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2962238"/>
              </p:ext>
            </p:extLst>
          </p:nvPr>
        </p:nvGraphicFramePr>
        <p:xfrm>
          <a:off x="214283" y="685801"/>
          <a:ext cx="8750332" cy="53644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our English Comprehension skills to name major bones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medical name for the bones in 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Extend the above to other functions of the skeleton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one thing can do more than one job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Examine the antagonistic nature of muscles – as a way to overcome a design shortfall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Mother Nature solves a problem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move on to limb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joints and how they are put together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our bodies are designed for low friction and long life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630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139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540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691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926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447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973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4230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816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253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8572140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253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890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056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512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231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495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129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355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173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132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4724400" cy="6767337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4238280" y="0"/>
              <a:ext cx="292680" cy="1368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225320" y="-9360"/>
                <a:ext cx="310680" cy="16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505440" y="0"/>
              <a:ext cx="2014200" cy="31968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96800" y="-15480"/>
                <a:ext cx="2029320" cy="34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7" name="Ink 6"/>
              <p14:cNvContentPartPr/>
              <p14:nvPr/>
            </p14:nvContentPartPr>
            <p14:xfrm>
              <a:off x="3375360" y="0"/>
              <a:ext cx="320400" cy="34020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368160" y="-7560"/>
                <a:ext cx="333000" cy="363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8" name="Ink 7"/>
              <p14:cNvContentPartPr/>
              <p14:nvPr/>
            </p14:nvContentPartPr>
            <p14:xfrm>
              <a:off x="3879000" y="140040"/>
              <a:ext cx="179280" cy="20988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863160" y="133920"/>
                <a:ext cx="201240" cy="232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9" name="Ink 8"/>
              <p14:cNvContentPartPr/>
              <p14:nvPr/>
            </p14:nvContentPartPr>
            <p14:xfrm>
              <a:off x="2823840" y="0"/>
              <a:ext cx="203760" cy="35100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808720" y="-15840"/>
                <a:ext cx="227160" cy="374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0" name="Ink 9"/>
              <p14:cNvContentPartPr/>
              <p14:nvPr/>
            </p14:nvContentPartPr>
            <p14:xfrm>
              <a:off x="432720" y="1347480"/>
              <a:ext cx="4653720" cy="100404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419760" y="1337760"/>
                <a:ext cx="4675680" cy="1023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1" name="Ink 10"/>
              <p14:cNvContentPartPr/>
              <p14:nvPr/>
            </p14:nvContentPartPr>
            <p14:xfrm>
              <a:off x="2967480" y="3288600"/>
              <a:ext cx="3897720" cy="308628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2956320" y="3280320"/>
                <a:ext cx="3911760" cy="310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2" name="Ink 11"/>
              <p14:cNvContentPartPr/>
              <p14:nvPr/>
            </p14:nvContentPartPr>
            <p14:xfrm>
              <a:off x="53280" y="3751920"/>
              <a:ext cx="1752840" cy="276552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40320" y="3738600"/>
                <a:ext cx="1773720" cy="2785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13" name="Ink 12"/>
              <p14:cNvContentPartPr/>
              <p14:nvPr/>
            </p14:nvContentPartPr>
            <p14:xfrm>
              <a:off x="889920" y="3984840"/>
              <a:ext cx="3729960" cy="263016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876960" y="3971160"/>
                <a:ext cx="3754440" cy="2656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9490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871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282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959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775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770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898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409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700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037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605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6874" t="10000" r="11876" b="6000"/>
          <a:stretch/>
        </p:blipFill>
        <p:spPr>
          <a:xfrm>
            <a:off x="0" y="0"/>
            <a:ext cx="9097647" cy="6858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11240" y="141120"/>
              <a:ext cx="8857080" cy="62852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7200" y="126000"/>
                <a:ext cx="8886960" cy="6315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9431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972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826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2360" y="303120"/>
              <a:ext cx="8565120" cy="5743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9760" y="287640"/>
                <a:ext cx="8594280" cy="5764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0010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954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12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496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407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7781</TotalTime>
  <Words>217</Words>
  <Application>Microsoft Office PowerPoint</Application>
  <PresentationFormat>On-screen Show (4:3)</PresentationFormat>
  <Paragraphs>31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6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484</cp:revision>
  <dcterms:created xsi:type="dcterms:W3CDTF">2006-08-16T00:00:00Z</dcterms:created>
  <dcterms:modified xsi:type="dcterms:W3CDTF">2014-09-10T00:13:07Z</dcterms:modified>
</cp:coreProperties>
</file>