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5" r:id="rId2"/>
    <p:sldId id="486" r:id="rId3"/>
    <p:sldId id="487" r:id="rId4"/>
    <p:sldId id="401" r:id="rId5"/>
    <p:sldId id="485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94" autoAdjust="0"/>
    <p:restoredTop sz="94660"/>
  </p:normalViewPr>
  <p:slideViewPr>
    <p:cSldViewPr>
      <p:cViewPr varScale="1">
        <p:scale>
          <a:sx n="75" d="100"/>
          <a:sy n="75" d="100"/>
        </p:scale>
        <p:origin x="84" y="5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05T03:15:55.240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6890 5805 57 0,'-2'-13'35'16,"-1"2"0"-16,3 11-2 0,-2 10-17 15,3 10-14-15,0 10 2 16,3 12-3-16,0 10 1 15,0 6 0-15,3 0 2 16,5-4-1-16,5-12 2 16,6-12-1-16,6-20-1 15,14-17 1-15,12-23 0 16,12-15 0-16,11-18-3 15,11-10 0-15,6-17-1 16,8-12 0-16,9-10-1 16,5-11 2-16,3-10-4 15,-1-7 2-15,0-3 1 16,-1-1 1-16,-4 6-1 15,-10 14 1-15,-14 14-1 0,-10 20 1 16,-19 18 0-16,-13 20 0 16,-13 20-1-16,-11 12 0 15,-10 15-2-15,-14 5 0 16,8 26-3-16,-15-9-6 15,10 15-26-15,-7-8-2 16,5 9 0-16,-3-11-1 16</inkml:trace>
  <inkml:trace contextRef="#ctx0" brushRef="#br0" timeOffset="6212.3553">5709 4922 10 0,'0'0'29'0,"0"0"1"16,0 0-4-16,0 0-11 15,0 0-3-15,-4 13-2 16,8 15 5-16,-10-2-6 16,4 18-3-16,-5 10-1 15,2 12 0-15,-4 1-1 16,1 5-1-16,1-10 1 0,4-8-2 15,3-17 0-15,8-16 1 16,8-27 0-16,10-19-1 16,12-24-1-16,10-12 2 15,9-13-2-15,6-4 1 16,6-6-2-16,0 2 1 15,-3 4-2-15,-3 7 1 16,-7 7 1-16,-5 8-1 16,-6 3 1-16,-5 4-1 15,-3 0 1-15,2 1-1 16,3-5 1-16,2-4 1 15,4-3-1-15,6-2 0 16,-1-1 0-16,2 0 0 0,-2 5 0 16,-5 8 0-16,-8 8-1 15,-7 12 0-15,-10 11 0 16,-8 10 0-16,-15 9 0 15,8 10 1-15,-12 6-1 16,-1 0 0-16,-3 0 0 16,1-1-2-16,1 3-1 15,6-18-7-15,-5 18-28 16,5-18 1-16,0 0-1 15,0 0-3-15</inkml:trace>
  <inkml:trace contextRef="#ctx0" brushRef="#br0" timeOffset="9748.5575">5457 8717 45 0,'5'11'28'0,"-5"-11"2"15,2 27 0-15,-1-5-27 16,0 5 0-16,4 11-1 15,-3 3 2-15,3 6 0 16,-3-1 2-16,3 4-1 16,-1-8 0-16,4 4 1 15,-4-13 0-15,8 1 0 0,-3-7-1 16,7 2 0-16,-4-4-1 15,6 2-1-15,-6-2 0 16,4 3-1-16,-3-6 0 16,1 1-1-16,-2-13 1 15,4-11 0-15,7-26 0 16,6-23 0-16,15-30-1 15,17-26 1-15,21-27-1 16,17-19 0-16,11-16 0 16,16-4 0-16,3 8-2 15,0 7 2-15,-4 16 0 16,-13 11-1-16,-13 24 0 15,-14 16 1-15,-15 20-1 16,-16 12-1-16,-16 16 1 0,-11 12-1 16,-6 11-1-16,-12 9 1 15,-9 10-2-15,0 0-1 16,0 0-1-16,2 10-4 15,6 10-26-15,-11-7-2 16,6 7-1-16,-7-1-1 16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02T00:26:37.060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FFC000"/>
    </inkml:brush>
    <inkml:brush xml:id="br3">
      <inkml:brushProperty name="width" value="0.05292" units="cm"/>
      <inkml:brushProperty name="height" value="0.05292" units="cm"/>
      <inkml:brushProperty name="color" value="#7030A0"/>
    </inkml:brush>
    <inkml:brush xml:id="br4">
      <inkml:brushProperty name="width" value="0.05292" units="cm"/>
      <inkml:brushProperty name="height" value="0.05292" units="cm"/>
      <inkml:brushProperty name="color" value="#C00000"/>
    </inkml:brush>
  </inkml:definitions>
  <inkml:traceGroup>
    <inkml:annotationXML>
      <emma:emma xmlns:emma="http://www.w3.org/2003/04/emma" version="1.0">
        <emma:interpretation id="{AD3BBEAE-0461-42CD-8AF3-405504182343}" emma:medium="tactile" emma:mode="ink">
          <msink:context xmlns:msink="http://schemas.microsoft.com/ink/2010/main" type="inkDrawing" rotatedBoundingBox="3293,8906 13985,11493 12000,19696 1308,17110" shapeName="Other"/>
        </emma:interpretation>
      </emma:emma>
    </inkml:annotationXML>
    <inkml:trace contextRef="#ctx0" brushRef="#br0">6553 18334 10 0,'0'0'33'0,"0"0"1"16,0 0 0-16,0 0-21 15,-20 40-4-15,20-40 0 16,0 0-1-16,0 0-3 15,0 0 0-15,0 0-1 16,0 0 2-16,0 0-3 16,0 0 0-16,0 0-1 15,0 0 0-15,0 0-1 16,0 0 1-16,0 0-1 15,0 0 0-15,0 0 0 16,0 0-1-16,0 0 1 16,58-12 0-16,-58 12 0 15,80-33 0-15,-23 9 0 16,13-5-1-16,16-2 0 0,-20 5 2 15,155-54-3-15,28-2 2 16,20-10-1-16,10-2 2 16,-2 3-2-16,-21 12 2 15,-36 22 0-15,-75 28-2 16,-13 5 1-16,-19 1-1 15,-18 8 0-15,-14-1-3 16,-14 5-2-16,-24-4-17 16,-2 9-17-16,-19-2 1 15,-5 2-3-15,-17 6 2 16</inkml:trace>
    <inkml:trace contextRef="#ctx0" brushRef="#br1" timeOffset="118638.7858">4925 11454 48 0,'0'0'26'16,"0"0"-5"-16,0 0-1 15,0 0-7-15,0 0-2 16,0 0-2-16,0 0-2 15,0 0 0-15,0 0-2 16,0 0 2-16,0 0-3 16,0 0 0-16,0 0-1 0,0 0-1 15,0 0 0-15,0 0 0 16,0 0 0-16,0 0-1 15,0 0 0-15,0 0 1 16,0 0-1-16,-2-12 0 16,2 12 0-16,-14-12 0 15,5 4 0-15,-4-1-1 16,-4-1 1-16,-3 0-1 15,-7 0 0-15,-2-2 1 16,-4 2-1-16,-6-2 1 16,-1 1-1-16,-3 0 1 15,-1 2-1-15,-1 0 1 16,1 0 0-16,-1 1-1 15,-2 1 0-15,1 2 1 0,-1 4-1 16,-2-1 0-16,-3 5 0 16,-4 2 0-16,-2 0 0 15,0 6 0-15,-3 0 0 16,0 1 1-16,0 4-1 15,2 0 1-15,1 3-1 16,5-1 1-16,1 4-1 16,3 1 0-16,-1 4 1 15,3 4-1-15,-4 3 1 16,-1 6 0-16,-4 0-1 15,1 5 2-15,-4 1-2 16,2 1 1-16,1-1 0 16,3-3-2-16,3-4 2 15,5-3-3-15,3-4 3 0,5-3-3 16,2-1 3-16,5-6-2 15,0 3 1-15,2 3 1 16,-1-3-1-16,0 5 1 16,0 1-1-16,0 2 1 15,-1-1-1-15,0-3 0 16,2-4 1-16,4-5-1 15,3-2 0-15,5-8 0 16,3-6-1-16,13-4-1 16,0 0-3-16,-11-31-19 15,27 19-13-15,-4-11-1 16,12 4-3-16,-2-11 0 15</inkml:trace>
    <inkml:trace contextRef="#ctx0" brushRef="#br1" timeOffset="121799.9667">5643 11202 36 0,'0'0'29'0,"0"0"2"16,0 0-3-16,-4-11-18 0,4 11-4 15,0 0-2-15,0 0 0 16,0 0-1-16,0 0 1 15,0 0-2-15,0 0 1 16,0 0 0-16,0 0-1 16,0 0 0-16,0 0 1 15,0 0-2-15,0 0 0 16,0 0 0-16,13-11 0 15,-3 6 0-15,4-1-1 16,2 1 1-16,4-1 0 16,1-1 0-16,3 1 0 15,0 0 0-15,4 1 0 16,0 0-1-16,1-1 1 0,3 3-1 15,2-2 0-15,5 2 0 16,2-1 0-16,4 0 0 16,4 1 0-16,4 1 0 15,0 1 0-15,0 1 0 16,3 1 0-16,0 1 0 15,-1 0 1-15,1 1-1 16,1 2 1-16,2-3-1 16,4 0 1-16,7-3 0 15,4 1 0-15,3-2-1 16,2-1 1-16,5 0 0 15,2-3 0-15,2 2-1 16,-1 0 1-16,3 0-1 16,4 1 1-16,1-1-1 0,0 2 1 15,1 0-1-15,1 2 0 16,0-1 0-16,2 2 0 15,-3 0 0-15,-1 2 1 16,0-2-1-16,-1 2 0 16,-3 2 0-16,2-3 1 15,-1 2-1-15,-2-1 1 16,1-1-1-16,0 1 0 15,-1 0 0-15,1-1 1 16,-1 2-1-16,3-2 0 16,-4 0 1-16,1 2-1 15,3-1 0-15,-2-1 0 16,3-1 1-16,1-2-1 15,0-2 0-15,4 2 1 0,-4-4-1 16,3 2 1-16,0-3-1 16,0 2 1-16,-1-1-1 15,2 0 0-15,-3-1 1 16,1 1-1-16,-1 0 0 15,0 2 0-15,-3 1 0 16,-2-2 0-16,0 4 0 16,-8 0 0-16,5 1 0 15,-7 3 0-15,-1-2 0 16,-3 3 1-16,-3-3-1 15,-1 3 0-15,-1-2 0 16,0 2 1-16,-5-2-1 16,-1 2 0-16,-5-2 0 15,-5 2 0-15,-2-1 0 16,-9 1 0-16,-6 1 0 0,-7-1 0 15,-6-1 0-15,-8-1 0 16,-3 2-1-16,-15-5-2 16,16 10-7-16,-16-10-25 15,0 0-2-15,0 0-1 16,0 0 0-16</inkml:trace>
    <inkml:trace contextRef="#ctx0" brushRef="#br1" timeOffset="340570.4796">6283 11881 19 0,'0'0'20'15,"0"0"-5"-15,0 0-4 16,-7-12-2-16,7 12-1 16,0 0 1-16,0 0-1 15,-17 8 0-15,17-8-1 16,0 0 1-16,-4 13-1 15,4-13-1-15,0 0-1 16,0 0-1-16,16 1-1 16,-16-1 1-16,22-2-2 15,-10 2 1-15,6 2-2 16,-1 1 0-16,1 2 0 0,1 2-1 15,2 1 0 1,-1 2 0-16,2-1 0 0,5 0 0 16,2 0 0-16,3 2 0 15,6-3 0-15,2-1 0 16,5 0 1-16,6-2-1 15,2 1 0-15,4 2 0 16,3 1 0-16,2 2 0 16,-1-1 0-16,5 3 0 15,-1-2 0-15,0 2-1 16,2-3 2-16,2 1-2 15,1-2 1-15,6-1 0 16,2-1 1-16,0-1-1 16,1-1 0-16,1 0 0 15,-3 1 1-15,-1 2-1 0,-1 0 0 16,-4 2 0-16,-2 3 0 15,1-1 0-15,-2 0 0 16,0 2 0-16,-1-1 1 16,1 1-1-16,-1-4 0 15,-1 0 0-15,0 0 0 16,0-2 0-16,-2 0 0 15,0-1 0-15,2 1 0 16,3 0 0-16,-3 0 0 16,-1 0 0-16,0 0 1 15,-2 1-1-15,2 1 0 16,-2-2 0-16,-1-1 0 15,1-1 0-15,2 1 0 16,1-1 1-16,2 0-1 0,6-3 0 16,-4 2 1-16,3-2-1 15,-1 2 1-15,0-2-1 16,-2 2 1-16,1 0-1 15,-1 0 0-15,1 0 1 16,2 0-1-16,3 0 0 16,0 0 0-16,1 0 0 15,3-2 0-15,-1 1 2 16,2-1-2-16,-2-3 1 15,1 5 0-15,0-5-1 16,1 1 1-16,-1 0 0 16,-3 1 0-16,4-1-1 15,-3 2 1-15,-3-1-1 16,2-1 0-16,-3 0 1 0,-1 1-1 15,1-2 0-15,-1-2 0 16,-2 0 0-16,1 1 0 16,-5-1 1-16,2-2 0 15,-6 1 0-15,-2 0-1 16,-5 0 1-16,-5 1 0 15,-5-1 0-15,-3 2-1 16,-6 1 0-16,-7-1 0 16,-7 1 0-16,-3 0 0 15,-7 1 0-15,-13-1-1 16,15 1-1-16,-15-1-3 15,0 0-16-15,0 0-13 16,0 11 1-16,0-11-4 0,0 0 3 16</inkml:trace>
    <inkml:trace contextRef="#ctx0" brushRef="#br2" timeOffset="364091.825">5494 11615 21 0,'0'0'25'15,"0"0"0"-15,-9 2-9 16,9-2-6-16,0 0-4 15,0 0-2-15,0 0-2 16,0 0-1-16,0 0-1 0,-5-12 0 16,5 12-1-16,0 0 1 15,0 0 0-15,0 0 1 16,0 0 1-16,0 0 1 15,0 0 0-15,0 0 1 16,0 0 0-16,0 0 0 16,0 0 0-16,0 0-1 15,0 0-1-15,-14-7 0 16,14 7-2-16,0 0 1 15,-15 15-1-15,15-15 0 16,-17 20 0-16,5-7 0 16,-2 2 0-16,-4 1 0 15,-1 5 1-15,-5-1 0 16,-2 8 1-16,-5 2-1 15,-1 6 0-15,-5 3 0 0,-5 6-1 16,-4 6 1-16,-5 6-1 16,-5 7 1-16,-3 3-2 15,-11 3 2-15,-3 5 0 16,-5 2 0-16,0 4 0 15,-4 2 0-15,-4 5 0 16,-1 3 0-16,-2 3 0 16,-1 3-1-16,-5 3 1 15,2 2-1-15,-3 0 1 16,4 0 0-16,0 2 0 15,1-5-1-15,4-1 1 16,4-4-1-16,1 0 1 0,0-5-2 16,2-3 1-16,0-4 0 15,2-2 0-15,0-5 0 16,5 0 0-16,2-4 0 15,7-1 0-15,3-4 1 16,3-5 0-16,7-7-1 16,8-10-1-16,6-1-7 15,3-21-22-15,20 0-3 16,1-17-2-16,13-5 1 15</inkml:trace>
    <inkml:trace contextRef="#ctx0" brushRef="#br2" timeOffset="598918.2563">7644 13159 21 0,'-14'10'34'15,"14"-10"1"-15,-13 2 0 16,3-9-19-16,10 7-6 16,-11 1-2-16,11-1-1 15,0 0-1-15,0 0-1 16,0 0-2-16,0 0 1 15,0 0-1-15,11 3 0 16,-11-3-1-16,22 0 0 16,-8 0-1-16,6 0 0 15,-3 1 0-15,4 0-1 16,1 3 0-16,0-3 0 0,3 2 0 15,3-1 0-15,3 0 0 16,8-4 0-16,2 0 0 16,8-2 1-16,4-3-1 15,9-3 0-15,5 3 0 16,5-1 0-16,3 3 0 15,-1 1 0-15,0 2 0 16,3 4 0-16,-6 3 0 16,1 3 1-16,-2 0-1 15,0 1 0-15,3-1 0 16,4 1 1-16,4-2-1 15,1-2 0-15,5 1 1 16,3-2-1-16,2-1 0 16,2 0 1-16,3 2-1 0,0-3 0 15,1 0 0-15,-1 1 1 16,-1-3-1-16,4 0 0 15,1-4 0-15,-3 0 0 16,3-3 1-16,-3 0-1 16,-2-2 0-16,-5-1 0 15,-5-2 0-15,-7 1 0 16,-6 2 0-16,-12-2-1 15,-12 4-1-15,-9 1 0 16,-9 4-3-16,-11-8-6 16,1 14-26-16,-21-4-1 15,21-3-1-15,-21 3 1 16</inkml:trace>
    <inkml:trace contextRef="#ctx0" brushRef="#br3" timeOffset="783595.2414">9080 15156 11 0,'-10'-2'33'16,"10"2"2"-16,0 0 1 16,0 0-23-16,0 0 4 0,-13-11-9 15,13 11-2-15,0 0-2 16,0 0 0-16,0 0 0 15,0 0-2-15,0 0 0 16,11-9-1-16,-11 9 1 16,23-6-1-16,-5-1 1 15,9 0-1-15,5-1 0 16,10-1 0-16,11-6 0 15,8 1 0-15,6-2 0 16,12-1 0-16,9-2 0 16,8-1-1-16,8-1 1 15,10-2 1-15,1 1-1 16,11 1 0-16,6 0-1 15,-3 2 1-15,0-1-1 0,0 4 1 16,-3 0 0-16,-7-2 0 16,-8 1 0-16,-6 0 0 15,-14 0-1-15,-8-2 1 16,-14 2 0-16,-12 0 0 15,-11-1-1-15,-14 3-1 16,-8 3-1-16,-14-5-3 16,-10 17-26-16,1-15-7 15,-1 15 0-15,-18-3-3 16</inkml:trace>
    <inkml:trace contextRef="#ctx0" brushRef="#br4" timeOffset="845155.2414">6442 17418 33 0,'0'0'35'15,"8"-16"0"-15,-8 16-15 16,0 0-6-16,0 0-3 16,1-14-4-16,-1 14-2 15,0 0-2-15,0 0-1 16,0 0 0-16,0 0-1 0,0 0 1 15,0 0-2-15,10-3 1 16,-10 3 0-16,15-1 0 16,-1 3-1-16,4-2 1 15,4-3 0-15,9-1 0 16,12-2-1-16,8-3 1 15,11-2-1-15,14-2 0 16,6-4 0-16,10-2-1 16,12 1 0-16,6-5 0 15,7-2 0-15,10 5 0 16,4-5 1-16,9 1 0 15,6 1-1-15,9-6 2 16,5 2 0-16,5 1 1 16,1 2 0-16,5 0-1 15,3 2 1-15,-1 1-1 0,2-1 1 16,1 4 0-16,4-1-2 15,3-3 1-15,0-2 0 16,2-2 1-16,-2-3-2 16,3-2 1-16,-1-5 0 15,-3 0 0-15,-1-2 0 16,-7-1-1-16,-4 0-1 15,-9 1 1-15,0-3 0 16,-8 6-1-16,-9-1 2 16,-5 4-2-16,-10 0 2 15,-11 0-2-15,-7 8 2 16,-15-3-2-16,-13 6 2 15,-18 4-2-15,-12 8-1 16,-21 6-1-16,-11-1-2 0,-4 22-15 16,-17-18-18-16,-9 13-2 15,-6-8 1-15,15-5 0 16</inkml:trace>
  </inkml:traceGroup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4T02:47:06.559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5453 18765 12 0,'0'0'30'16,"13"50"-18"-16,-13-50-8 16,0 0-5-16,0 0-1 15,0 0-6-15,0 0-7 16,0 0-6-16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02T21:07:47.472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7030A0"/>
    </inkml:brush>
    <inkml:brush xml:id="br2">
      <inkml:brushProperty name="width" value="0.05292" units="cm"/>
      <inkml:brushProperty name="height" value="0.05292" units="cm"/>
      <inkml:brushProperty name="color" value="#0070C0"/>
    </inkml:brush>
    <inkml:brush xml:id="br3">
      <inkml:brushProperty name="width" value="0.05292" units="cm"/>
      <inkml:brushProperty name="height" value="0.05292" units="cm"/>
      <inkml:brushProperty name="color" value="#00B050"/>
    </inkml:brush>
    <inkml:brush xml:id="br4">
      <inkml:brushProperty name="width" value="0.05292" units="cm"/>
      <inkml:brushProperty name="height" value="0.05292" units="cm"/>
      <inkml:brushProperty name="color" value="#FFC000"/>
    </inkml:brush>
    <inkml:brush xml:id="br5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1328 2819 53 0,'0'0'30'0,"0"0"0"16,-38-9-1-16,38 9-24 16,0 0 0-16,0 0 0 15,0 0 0-15,-44-18-1 16,44 18 1-16,0 0 0 15,0 0-1-15,0 0 0 16,0 0 0-16,0 0-1 16,0 0-1-16,0 0 0 15,0 0 0-15,0 0-1 0,0 0 0 16,11-43-1-16,30 45 0 15,12-3 0-15,11 4 0 16,11-2 0-16,10 2 0 16,7-1-2-16,-5 0 0 15,-19 3-3-15,-18-5-2 16,-4 17-4-16,-18-14-11 15,-3 15-11-15,-13-6 1 16,-2 4-3-16,-9-5 4 16</inkml:trace>
  <inkml:trace contextRef="#ctx0" brushRef="#br0" timeOffset="617.0353">2624 2846 79 0,'-10'-1'36'16,"10"1"-1"-16,0 0 0 15,0 0-31-15,8-17-1 16,4 14-1-16,4 0-1 16,7 2 0-16,5-1-2 15,7 5 1-15,8 0-1 16,5-4-7-16,19 8-24 15,-2-10-3-15,6 4-1 16,-5-8 0-16</inkml:trace>
  <inkml:trace contextRef="#ctx0" brushRef="#br0" timeOffset="1209.0692">3773 2821 70 0,'14'-2'35'0,"-3"-6"-1"15,10 6 3-15,-4-11-32 16,13 8 1-16,-1-7-4 16,10 2 1-16,-2-2-2 0,4 3 0 15,-1 1-1-15,0 2-1 16,-6 3 0-16,-5 2-1 15,-1 3-1-15,-8-1-4 16,3 10-2-16,-15-13-13 16,9 11-11-16,-7-6-3 15,6 0 2-15,-3-5 0 16</inkml:trace>
  <inkml:trace contextRef="#ctx0" brushRef="#br0" timeOffset="1825.1041">4952 2751 62 0,'0'0'37'15,"-10"-3"-3"-15,10 3 3 0,12-7-30 16,7 9-1-16,5-7-1 16,11 3 0-16,8-6-2 15,9 3-1-15,3-5 0 16,7 1-1-16,-2 0 0 15,-4 0-2-15,-4 3-1 16,-10-3-2-16,-1 12-6 16,-19-13-20-16,1 13-5 15,-15-7-3-15,0 7 2 16</inkml:trace>
  <inkml:trace contextRef="#ctx0" brushRef="#br0" timeOffset="2396.1371">6214 2724 74 0,'0'0'38'0,"0"0"-3"16,0 0 3-16,22 1-33 15,8-7-1-15,6-5 0 16,6 0-1-16,5-1-1 15,3 0-1-15,2 0 0 0,-1 4-1 16,-2 1 0-16,-4 2-2 16,-5 5-1-16,-6-5-3 15,-1 14-6-15,-17-11-22 16,5 10-1-16,-21-8-2 15,17 7 3-15</inkml:trace>
  <inkml:trace contextRef="#ctx0" brushRef="#br0" timeOffset="2925.1673">7500 2704 81 0,'0'0'35'0,"24"1"1"16,-11-8-1-16,18 10-29 15,0-7-1-15,13 5-1 16,4-3-1-16,7-1-2 16,4 0 0-16,4 1 0 15,-2-1-1-15,-2-2 1 16,-8 0-1-16,-3 1 0 15,-10-1 0-15,-6 0 0 16,-10 2-2-16,-9-4-1 16,-4 11-6-16,-9-4-26 15,-10-4 1-15,-5-1-2 0,15 5-1 16</inkml:trace>
  <inkml:trace contextRef="#ctx0" brushRef="#br0" timeOffset="5161.2952">12705 2652 74 0,'0'0'36'15,"0"0"0"-15,22-19-1 16,11 12-28-16,6-4-3 15,16 2-2-15,8-4 0 16,12 2 0-16,1-2-1 16,1 5 0-16,-4 0-1 15,-7 3 0-15,-11 4-1 16,-12 2-1-16,-11 5 0 15,-12-2-3-15,-4 15-7 16,-16-19-24-16,-6 23 2 16,-9-15-3-16,0 7 2 0</inkml:trace>
  <inkml:trace contextRef="#ctx0" brushRef="#br0" timeOffset="5672.3244">14241 2683 76 0,'12'8'37'0,"4"-12"-2"16,12 2 2-16,8-8-33 15,12 2-2-15,5-6 1 16,10 2-1-16,2-1-1 0,2 3-1 15,-4 0 0-15,-4 2 0 16,-10 4-1-16,-11 1-1 16,-7 7-1-16,-14-3-3 15,-5 14-8-15,-22-12-20 16,3 12 0-16,-13-8-2 15,2 8 2-15</inkml:trace>
  <inkml:trace contextRef="#ctx0" brushRef="#br0" timeOffset="6504.372">15674 2656 67 0,'0'0'36'0,"0"0"-1"15,16-6 1-15,-8-6-28 16,22 7-3-16,5-8 0 15,13 4-2-15,7-4 0 0,8 3-1 16,2-3-1-16,-2 5 0 16,-4 1-1-16,-5 4 0 15,-9 3-1-15,-8 1 0 16,-8 2-2-16,-8-1-1 15,-5 5-1-15,-16-7-1 16,15 14-2-16,-15-14-7 16,0 0-17-16,0 0-2 15,-4 18 0-15,4-18 1 16</inkml:trace>
  <inkml:trace contextRef="#ctx0" brushRef="#br0" timeOffset="8722.4988">17045 2588 66 0,'0'0'36'15,"0"0"-2"-15,17 4 2 16,2-7-33-16,18-1-1 16,11-4 1-16,13 0 0 15,8-4 0-15,9-2-1 16,2-1 0-16,2 0-1 0,-5 2 1 15,-9 1-2-15,-12 7 0 16,-11 0-2-16,-12 9-1 16,-14-3-2-16,-8 13-2 15,-11-14-4-15,-7 27-4 16,-14-20-16-16,9 10-3 15,-6-4-1-15,9 1 3 16</inkml:trace>
  <inkml:trace contextRef="#ctx0" brushRef="#br0" timeOffset="9240.5285">18340 2422 61 0,'-12'5'35'0,"8"6"1"0,4-11-1 16,4 11-26-16,5-10-2 15,16 10-1-15,8-7-1 16,15 7-2-16,10-5 0 15,10 3 0-15,7-2-1 16,8 0 0-16,0-2-1 16,-1 1 0-16,-11-2 0 15,-9-2 0-15,-12 0 0 16,-12-2 0-16,-12-1-1 15,-14-1-1-15,-12 2-1 16,-9-5-1-16,-5 7-3 16,-12-10-7-16,9 15-23 15,-11-8-2-15,7 7 0 0,-6-6 0 16</inkml:trace>
  <inkml:trace contextRef="#ctx0" brushRef="#br0" timeOffset="17820.0189">9004 2676 50 0,'0'0'33'0,"-4"-11"2"15,4 11-3-15,0 0-9 0,-5-13-16 16,5 13-3-16,14 1-1 16,3 3-1-16,8-4 0 15,13 1 0-15,11-7 0 16,11 2 0-16,10-8-1 15,9-2 0-15,2-3 0 16,2 0-1-16,-2-3 1 16,-10 6-1-16,-9 4-1 15,-9 2 0-15,-14 8 0 16,-10 1-1-16,-9 6-1 15,-11-1 0-15,-7 5-1 16,-2-11-1-16,-12 20-2 0,-4-21-9 16,16 1-17-1,-20 9-1-15,20-9 0 0,-12-4 1 16</inkml:trace>
  <inkml:trace contextRef="#ctx0" brushRef="#br0" timeOffset="23171.3253">11793 1312 49 0,'0'0'33'0,"28"-46"1"16,-28 46-2-16,0 0-15 15,26-52-12-15,-39 52-2 16,2 15-1-16,-16 29-1 16,-11 29 1-16,-13 34 0 15,-18 26 0-15,-12 23-1 16,-11 29 0-16,-2-1 0 15,-8-4 0-15,-4-3 0 16,0-11 0-16,2-9-4 16,7-26-11-16,25-6-20 0,15-38 1 15,32-22-3-15,25-31 0 16</inkml:trace>
  <inkml:trace contextRef="#ctx0" brushRef="#br0" timeOffset="25988.4865">19889 2533 62 0,'0'0'35'0,"10"-1"1"15,5-10-1-15,16 8-17 16,4-12-14-16,14 6 0 16,10-3 0-16,10 2-2 0,5 0 0 15,4 8-1-15,-2-1 0 16,-3 5 0-16,-5 3-1 15,-8 1 0-15,-7 1 0 16,-13 1 1-16,-5-2-1 16,-9 0 0-16,-4-2 1 15,-7 2-1-15,-3-4 0 16,-12-2 0-16,11 0 0 15,-11 0-1-15,0 0-1 16,0 0-1-16,-10 1-1 16,1-3-3-16,5 16-10 15,-12-14-18-15,9 11 0 16,-6-8 0-16,13-3 1 0</inkml:trace>
  <inkml:trace contextRef="#ctx0" brushRef="#br0" timeOffset="26806.5331">22713 1179 69 0,'0'0'34'0,"0"0"-1"16,24-49-2-16,-24 49-26 15,0 0-1-15,0 0-1 16,0 0 1-16,-13-43-1 15,-12 101 0-15,-14 42 0 16,-10 16 1-16,-12 27 0 16,-11 25-1-16,-11 26-1 15,-6 17 0-15,3-27 1 16,1-12-3-16,6-18 1 15,8-21-6-15,18-5-27 16,0-27-3-16,19-18-1 16,7-25-2-16</inkml:trace>
  <inkml:trace contextRef="#ctx0" brushRef="#br0" timeOffset="28253.616">1953 5347 66 0,'-12'-1'35'16,"12"1"-2"-16,0 0 1 16,0 0-25-16,19-12-3 15,9 10-2-15,7-6-1 16,23 0-1-16,19-4 0 0,11 1 0 15,15-4-1-15,7 1-1 16,0 0 1-16,5 3-2 16,-5 4-2-16,-20-2-7 15,-6 12-26-15,-20-3 1 16,-12 9-2-16,-18-4 2 15</inkml:trace>
  <inkml:trace contextRef="#ctx0" brushRef="#br0" timeOffset="28822.6486">3896 5165 61 0,'-9'-4'34'16,"9"4"-1"-16,0 0-1 15,-12-4-25-15,12 4 0 16,15 9-1-16,8-2 0 15,7-6-2-15,18 1 0 16,11-6-2-16,15-1 2 16,12-6-4-16,8-3 1 15,1-3-2-15,0-1-1 0,-8 6-5 16,-15-7-18-16,-4 15-11 15,-21 0-1-15,-10 10 0 16,-16-3 0-16</inkml:trace>
  <inkml:trace contextRef="#ctx0" brushRef="#br0" timeOffset="29340.6782">5552 5089 66 0,'8'-4'36'16,"10"8"0"-16,-5-4 0 16,15 7-31-16,1-4 0 15,13 5-1-15,5-2-1 16,10 1-2-16,11-1 2 15,6-2-2-15,3 0 1 16,2-4-3-16,-2 1 0 16,-3-3-2-16,-4 6-9 15,-10-11-25-15,-12 6 0 16,-11-8-1-16,-9 6-1 15</inkml:trace>
  <inkml:trace contextRef="#ctx0" brushRef="#br0" timeOffset="29891.7097">7196 5126 79 0,'16'-3'39'0,"6"-7"-3"16,18 2 0-16,8-12-34 0,9 2 1 15,9-1-3-15,5 1 1 16,0 4-1-16,-6 2-2 16,-3 8-1-16,-10-2-5 15,1 16-25-15,-18-6-3 16,-3 11-1-16,-13-3 1 15</inkml:trace>
  <inkml:trace contextRef="#ctx0" brushRef="#br0" timeOffset="30357.7364">8722 5027 78 0,'0'0'38'0,"-2"10"-1"16,2-10-2-16,28-7-31 16,3-1-1-16,12 1-1 15,11-6 1-15,12 3-1 16,6-3-1-16,4 3 0 15,-2 2 0-15,-6 4-1 16,-7 7-1-16,-8 0-2 16,-9 9-3-16,-18-12-16 15,-1 16-15-15,-14-10-1 16,-1 3 1-16,-10-9-1 15</inkml:trace>
  <inkml:trace contextRef="#ctx0" brushRef="#br0" timeOffset="30860.7651">10298 4887 78 0,'0'0'39'15,"0"0"-2"-15,20-2 2 16,-12-3-36-16,22 3-1 15,9-3-1-15,7 3 0 16,7-3 0-16,6 3 0 16,0-3 0-16,3 4-1 15,-9 2 1-15,-4 1-2 0,-8 1-1 16,-9-3-4-16,-1 16-13 15,-16-14-19-15,-3 8 2 16,-12-10-3-16,2 10 1 16</inkml:trace>
  <inkml:trace contextRef="#ctx0" brushRef="#br0" timeOffset="31293.7899">11683 4862 78 0,'0'0'38'16,"0"0"-1"-16,13 0 2 16,-1-1-35-16,13 2-1 15,8-1-2-15,9 1 0 16,6-1 1-16,7 0-1 0,3-2 0 15,2 2-1-15,-1 0 0 16,0 1-1-16,-4 4-2 16,-10-2-5-16,6 8-27 15,-16-6-2-15,1 8-1 16,-10-9 0-16</inkml:trace>
  <inkml:trace contextRef="#ctx0" brushRef="#br0" timeOffset="31807.819">13642 3534 61 0,'16'-18'35'0,"-10"5"-1"15,-6 13 0-15,-1 30-25 16,-7 18-3-16,-19 15 1 15,-1 28-2-15,-15 16 0 16,-5 24-2-16,-9 12 0 16,-6 11-2-16,-2 6-1 15,-3 2 1-15,2-6 0 16,2-9-2-16,6-9 0 15,3-14-5-15,20-7-24 16,3-24-6-16,21-18 1 16,10-22-4-16</inkml:trace>
  <inkml:trace contextRef="#ctx0" brushRef="#br0" timeOffset="32234.8437">14150 4726 89 0,'-7'-11'37'16,"7"11"1"-16,18-6 0 15,-2 9-35-15,9-3-2 16,10 2 0-16,8-1 0 15,6-1-1-15,6-3 1 16,2-4-1-16,2 0-1 16,5-5-1-16,0 3-1 15,-6-6-7-15,3 9-27 16,-12-3 1-16,-3 8-2 0,-13-2 0 15</inkml:trace>
  <inkml:trace contextRef="#ctx0" brushRef="#br0" timeOffset="32708.8708">15589 4776 78 0,'-5'-14'36'16,"5"14"0"-16,10-10 0 16,7 9-31-16,2-5-1 15,8 3 0-15,7-4-1 16,9 2 0-16,3-1-1 15,9 4 0-15,1 1 0 16,-1 0-1-16,-1 7-2 0,-3-2 0 16,-6 5-2-16,-8-3-4 15,3 14-19-15,-16-14-12 16,2 6 1-16,-9-9-2 15,2 1 2-15</inkml:trace>
  <inkml:trace contextRef="#ctx0" brushRef="#br0" timeOffset="33166.897">16952 4836 66 0,'-16'-2'36'0,"-3"-10"-1"16,19 12 0-16,-12-21-28 15,12 21 0-15,20-20-2 16,8 12-1-16,8-3-1 0,12 6 0 16,5-1-1-16,7 4-1 15,2-1 0-15,-1 5 0 16,-3-2-1-16,-7 1 0 15,-7-4 0-15,-5 2 0 16,-5 0-1-16,-8-5-1 16,-2 5-3-16,-9-15-10 15,3 16-22-15,-7-8 0 16,1 9-2-16,-12-1 1 15</inkml:trace>
  <inkml:trace contextRef="#ctx0" brushRef="#br0" timeOffset="33614.9226">18433 4806 39 0,'-24'-5'35'0,"-2"-8"0"15,11 9 0-15,-7-7-19 0,22 11-1 16,-8-6-5-16,19 6-3 15,7-6-2-15,13 5-2 16,10-5-1-16,9 2 0 16,7-2-1-16,3 0 0 15,1 2-1-15,-2-1 0 16,-9 4 0-16,-9 1-1 15,-8 3 0-15,-8 1-1 16,-8 5-3-16,-17-9-7 16,14 17-24-16,-14-17-1 15,-10 22-1-15,-2-14 1 16</inkml:trace>
  <inkml:trace contextRef="#ctx0" brushRef="#br0" timeOffset="34075.949">19582 4810 75 0,'0'0'37'16,"0"0"-1"-16,16-7 2 15,10-1-31-15,20 2-2 16,8-3-2-16,10 1 0 15,4-4-1-15,4 3 0 16,-3-3 0-16,-3 3-1 16,-7-3 0-16,-6 1 0 15,-13 2-1-15,-5 0 1 16,-12 1-2-16,-7 0-1 15,-4 5-1-15,-12 3-3 16,0 0-15-16,-16 4-17 16,8 8 2-16,-8-7-3 15,5 8 2-15</inkml:trace>
  <inkml:trace contextRef="#ctx0" brushRef="#br0" timeOffset="34473.9718">21062 4673 70 0,'-34'2'36'15,"1"-6"-1"-15,13 9 2 16,1-11-25-16,19 6-2 15,21 4-4-15,12-2-1 16,13-7-1-16,11 3-1 16,6-5 0-16,6 0-1 15,-1 1-1-15,-5 0 0 16,-9 1-1-16,-10-2-1 15,-9 5-1-15,-12-3-2 16,-6 7-3-16,-17-2-10 16,0 0-20-16,0 0 0 15,0 0-1-15,-13-5 1 0</inkml:trace>
  <inkml:trace contextRef="#ctx0" brushRef="#br0" timeOffset="34908.9966">22105 4666 80 0,'-2'11'37'16,"2"-11"-2"-16,31 8 2 16,5-12-31-16,20 5-1 15,10-7 0-15,12 3-1 16,5-4-1-16,7 0-2 15,-6-3 1-15,-6 2-1 16,-11 2-1-16,-8 0 0 16,-12 2 0-16,-14 1 0 15,-7 2-2-15,-10-3 0 16,-6 8-5-16,-10-4-18 15,0 0-12-15,-14-8 0 0,14 8-1 16,-19 0 1-16</inkml:trace>
  <inkml:trace contextRef="#ctx0" brushRef="#br1" timeOffset="43809.5058">18227 7520 60 0,'4'-34'34'15,"-3"2"-1"-15,2 9 0 16,-4 0-17-16,1 23-8 16,-3-21-2-16,3 21-1 15,-1 29-3-15,-1 14 1 16,-3 14-1-16,-3 15 0 15,-1 7 0-15,-5 12 0 16,-5 3-1-16,2-3 0 16,-2-13 0-16,1-13-1 15,4-17 1-15,3-11 0 16,7-17 0-16,4-20-1 0,20-17 0 15,1-16 2-15,6-15-1 16,2-13 0-16,1-14 0 16,0-8 0-16,-3-4 0 15,-6 5 0-15,-6 12 1 16,-8 9-2-16,-7 15 1 15,-4 16 0-15,-4 22 0 16,-5 18-1-16,3 19 1 16,-2 10-1-16,5 10 0 15,6 2 1-15,9 0-1 16,9-2 1-16,14-9 0 15,15-11 1-15,7-15 0 16,11-11-1-16,6-11 1 0,-1-8 0 16,-2-6-1-16,-9-1 0 15,-10 1 0-15,-12 2 0 16,-12 8-1-16,-10 6 1 15,-14 6-1-15,-2 20 0 16,-11 8-1-16,-1 8 1 16,-4 7-1-16,0 9-1 15,3 6-1-15,5-2-2 16,9 4-4-16,3-20-6 15,24 6-16-15,-5-19-9 16,19-4 2-16,1-23-2 16</inkml:trace>
  <inkml:trace contextRef="#ctx0" brushRef="#br1" timeOffset="44699.5567">19217 8026 70 0,'20'-32'36'0,"-16"-3"-1"16,-4 11 2-16,-15-4-22 16,2 21-5-16,-13 0-4 15,0 12-2-15,-4 5-1 16,-1 15 0-16,-1 3-1 15,1 6-2-15,4 0 2 16,7 1-1-16,5 0 1 16,9-4-2-16,8-7 2 15,12-11-2-15,10-9 1 16,9-7 0-16,6-8-1 15,1-9 1-15,4-9 0 16,-6-1 0-16,-3-4 0 16,-5 4 0-16,-10-2-1 0,-8 6 1 15,-10 4-1-15,-6 11 0 16,-7 9 0-16,-6 5 0 15,-2 11-1-15,-1 7 1 16,-1 6 0-16,8-1-1 16,6 3 0-16,8-5 0 15,11-4 1-15,12-8 0 16,9-4 0-16,7-10-1 15,4-8 1-15,3 2 2 16,-6-8-1-16,-2 1 0 16,-7 1 0-16,-8 0 0 15,-6 4 0-15,-9 1 0 16,-9 9-1-16,0 0 0 15,-8 17-1-15,-4 0 0 16,-3 7 0-16,-2 3 0 0,1 1 0 16,0 0 0-16,4-1 0 15,5-8 0-15,5-6 2 16,2-13 0-16,13-1-1 15,5-15 1-15,3-10 0 16,3-5 1-16,0-5-1 16,-3-5 1-16,1-1-1 15,-5 1 1-15,-5 3-2 16,-3 6 2-16,-5 7-1 15,-4 8-1-15,-1 5 1 16,1 12-1-16,0 0 0 16,-3 15 0-16,5-1 0 0,4 1 0 15,5 0 0-15,9-2 0 16,7-7 0-16,9-11 0 15,8-10 0-15,7-10 1 16,5-14-1-16,2-10 1 16,-1-12 0-16,-5-8 0 15,-2-5 0-15,-5-2 0 16,-7 3 1-16,-9 6-2 15,-7 12 0-15,-8 9 0 16,-6 16 0-16,-8 30 0 16,-15 8 0-16,-4 31 0 15,-9 26 0-15,-6 17 0 16,0 13 0-16,5 11 0 15,3 3 0-15,8-7-5 16,10-6 1-16,7-19-2 16,18-10-8-16,1-31-25 0,18-6-1 15,-5-28 0-15,14-4 0 16</inkml:trace>
  <inkml:trace contextRef="#ctx0" brushRef="#br1" timeOffset="44955.5712">20410 7831 111 0,'-7'-23'39'0,"-19"0"-1"16,2 19 0-16,-14 4-30 15,4 15-3-15,-4 4-2 16,3 5 0-16,4 6-2 16,2-1 1-16,7 0-1 15,5 1 1-15,8-5-2 16,8 0 0-16,6-4 1 0,11-3-2 15,6-3 1 1,7-3-2-16,7-3 0 0,9-10-2 16,5 4-1-16,0-10-2 15,11 5-8-15,-8-17-23 16,7 7-1-16,-12-12 2 15,3 6-1-15</inkml:trace>
  <inkml:trace contextRef="#ctx0" brushRef="#br1" timeOffset="45127.5812">20777 7860 91 0,'7'-12'36'16,"-12"0"0"-16,5 12 1 15,-22 1-20-15,10 15-9 16,-7 6-4-16,-1 9-1 16,-4 5-2-16,3 3 0 0,2 0-1 15,6 0-1-15,5-4-1 16,6-10-2-16,14 1-28 15,1-27-7-15,16-3 0 16,0-19-1-16</inkml:trace>
  <inkml:trace contextRef="#ctx0" brushRef="#br1" timeOffset="45547.6052">20833 7595 123 0,'-9'8'40'0,"-1"-7"1"16,16 15-5-16,3-11-33 15,13 3 0-15,1 1-2 16,2 7 1-16,-2 6-1 0,-7 6 0 16,-4 5-1-16,-8 6 1 15,-7 4-1-15,-9 5 1 16,-2-1-1-16,-4-4-2 15,2-5 2-15,-1-6-1 16,6-9 1-16,7-12-1 16,4-11 2-16,20-21-1 15,6-6 1-15,3-8 0 16,7-8 0-16,4-4 1 15,-2-4-2-15,0 6 0 16,-7 7 0-16,-7 10 0 16,-10 11 0-16,-14 17 0 15,0 0 0-15,-2 32 0 16,-10 2 0-16,2 3 0 0,3 11-2 15,4-1-3-15,10 1 0 16,9-11-4-16,22 2-29 16,1-17-3-16,17 0 1 15,0-23-1-15</inkml:trace>
  <inkml:trace contextRef="#ctx0" brushRef="#br1" timeOffset="46028.6326">21658 7813 104 0,'-36'-20'37'16,"0"13"3"-16,-14 4-2 15,3 18-26-15,-5-2-5 16,8 14-3-16,3 1-1 16,9 5 0-16,9 3-2 0,15-4 0 15,11-5 0-15,17-9-2 16,12-10 2-16,12-6-1 15,6-8 0-15,6-11 0 16,2-8 0-16,-3-3 1 16,-5-4-1-16,-6 0 0 15,-8 4-1-15,-12 4 0 16,-9 5 0-16,-15 19 0 15,0 0 0-15,-11 7 0 16,-14 29 0-16,-9 13-1 16,-7 15 1-16,-5 16 0 15,-4 12 1-15,-1 2-1 16,6 3 0-16,3-6 1 0,8-10 0 15,8-14 1-15,6-17 0 16,9-16 0-16,5-18 1 16,6-16-1-16,3-18 0 15,4-12 0-15,4-14 1 16,5-8-2-16,1-11 0 15,7-9-1-15,8-1 1 16,5-5-2-16,7 9-3 16,-4-6-19-16,16 22-15 15,-5 0-2-15,10 14 0 16,-2 2-1-16</inkml:trace>
  <inkml:trace contextRef="#ctx0" brushRef="#br1" timeOffset="46899.6825">22443 7402 108 0,'11'-2'36'0,"-11"2"1"15,0 0-7-15,3 21-28 16,-3-1-1-16,-6 10 0 16,-3 12 0-16,1 8-1 15,-2 13 1-15,-3 6-1 16,0 8 1-16,0-2-1 15,2-4 0-15,1-9 0 16,1-10-1-16,4-12 1 16,3-11 0-16,0-12 0 15,2-17 0-15,2-13 1 16,3-12 1-16,3-9-1 0,2-11 1 15,1-14-1-15,3-13 0 16,4-8 1-16,1-8-1 16,1 3 0-16,1 4 1 15,-3 7-1-15,3 9 0 16,-1 14 0-16,3 15 1 15,1 15-1-15,3 18-1 16,0 10 1-16,1 6-2 16,-1 8 1-16,-2 4-1 15,-6 8 2-15,-10 5-2 16,-11 6 1-16,-9 3 1 15,-11 0-1-15,-6 5 0 16,-4-2 1-16,-5-3-1 0,6-4 0 16,3-6 0-16,9-10 0 15,9-6 0-15,8-7 0 16,2-14-1-16,19 14 1 15,-3-11 0-15,1-1 0 16,-1 3 0-16,-1 2 0 16,-1 3 0-16,-5 4 0 15,-5 12 0-15,-5 1-1 16,-5 7 0-16,-3 4 0 15,-3 3 0-15,-3 0 0 16,-4-1 0-16,-3 0 0 16,2-11-1-16,5-2-1 15,0-15-3-15,15-12-31 16,0 0-2-16,26-18 0 0,-1-14-2 15</inkml:trace>
  <inkml:trace contextRef="#ctx0" brushRef="#br1" timeOffset="47110.6945">23176 7284 114 0,'0'0'39'16,"-32"10"2"-16,7 22-3 15,-11 9-35-15,4 13-2 16,0 12-1-16,2 9-2 15,-2 12-2-15,-2-2-1 16,13 10-5-16,-6-18-18 16,15 6-12-16,0-17 1 0,16-6-2 15,4-21 2-15</inkml:trace>
  <inkml:trace contextRef="#ctx0" brushRef="#br1" timeOffset="47440.7135">23259 7851 110 0,'-6'-25'41'0,"-13"4"-1"16,3 19-2-16,-6 9-33 16,-3 11-1-16,-7 6-2 15,2 10-2-15,3 6 0 16,5 0-1-16,6 1 0 15,11-1 1-15,8-6 0 16,9-5 0-16,10-7 0 0,7-9 1 16,1-9 0-16,5-7 0 15,-1-9 2-15,-6-7-3 16,-2-9 1-16,-6-7 0 15,-6-5-2-15,-5-6 0 16,-3-1-1-16,-6 3-1 16,-1 7-3-16,-9-1-7 15,9 24-26-15,-11 1-1 16,12 13 1-16,-2 11 0 15</inkml:trace>
  <inkml:trace contextRef="#ctx0" brushRef="#br1" timeOffset="47688.7273">23661 7913 107 0,'0'0'40'0,"-1"-22"0"16,1 22 0-16,-27-17-38 15,9 13 2-15,-5 7-2 16,-2 9 0-16,-7 8 0 15,1 8-2-15,-1 4 0 16,9 4 0-16,7 0-1 16,8-1 0-16,15-3-1 15,9-11-4-15,20 3-24 16,0-19-10-16,21-3 0 15,-1-16-1-15,13-2 1 16</inkml:trace>
  <inkml:trace contextRef="#ctx0" brushRef="#br1" timeOffset="47907.7402">24093 7313 94 0,'-20'16'40'15,"-9"10"1"-15,3 20 0 16,-8 7-26-16,6 12-12 15,2 8-1-15,4 9-2 16,-1 5-2-16,4-2-1 16,8 0-3-16,3-15-22 15,14-2-13-15,4-17 0 16,11-6-1-16,5-20 0 15</inkml:trace>
  <inkml:trace contextRef="#ctx0" brushRef="#br1" timeOffset="48190.7564">24114 7847 109 0,'-42'11'42'15,"2"8"1"-15,1-8-2 16,0 6-36-16,16-3-1 15,8 6-2-15,8-7 1 16,15 3-2-16,14-2 1 16,10-1-3-16,12-2 0 0,1 2 0 15,4 0 0 1,-49-13 1-16,56 7-1 0,-56-7 0 15,51 13-3-15,-51-13-3 16,47 10-32-16,-47-10-3 16,47 19 0-16,-47-19-3 15</inkml:trace>
  <inkml:trace contextRef="#ctx0" brushRef="#br1" timeOffset="48355.7655">24689 8174 87 0,'0'0'46'0,"41"-4"-1"16,-41 4-4-16,0 0-25 0,0 0-57 16,0 0-2-16,0 0-1 15,0 0-1-15</inkml:trace>
  <inkml:trace contextRef="#ctx0" brushRef="#br1" timeOffset="58805.3635">16610 13989 27 0,'-35'10'33'0,"-6"8"-1"15,-2 6 0-15,-7-5-15 16,3 14-12-16,1-2 0 16,12 3-1-16,10-4 0 15,15 1-1-15,11-11 0 16,21-3 2-16,12-9-3 15,19-3 0-15,10-6-1 0,6 0 0 16,-4 1 0 0,-4 4 0-16,-11 6-1 0,-13 7 1 15,-18 9-1-15,-17 10 1 16,-21 5-1-16,-16 5 1 15,-14 1 1-15,-3-3 0 16,-5-4-1-16,4-5 0 16,6-10 0-16,9-13-2 15,17-5-4-15,9-22-25 16,28 2-6-16,7-15-2 15,14 3 0-15</inkml:trace>
  <inkml:trace contextRef="#ctx0" brushRef="#br1" timeOffset="59676.4133">17102 14354 42 0,'2'-11'33'15,"-8"-2"0"-15,6 13-1 16,-16-8-26-16,7 15-1 15,-2 0-2-15,2 13 1 16,-1 3 0-16,4 10 0 16,-2 3 0-16,4 9 0 15,-2 0-1-15,3 3 1 16,-2-4-2-16,4-1 0 15,-3-10-1-15,2-5 0 0,0-6-1 16,1-8 0-16,1-14 1 16,0 0-1-16,0 0 1 15,6-24-1-15,0-4 1 16,2-8-1-16,2-13 1 15,1-7-1-15,1-5 1 16,1-4-1-16,2 5 0 16,0 4 0-16,3 7 0 15,1 8 0-15,2 15 0 16,0 9 0-16,2 13 0 15,2 8-1-15,-2 7 1 16,0 8 0-16,0 4-1 16,-6 4 1-16,0 3-1 15,-6 3 1-15,-3-2 0 16,-5 3 0-16,-7-2 0 0,-4-2 0 15,-5-5 0-15,-6-3 0 16,-8-2 0-16,-3-5 0 16,-5-4 0-16,1-1 0 15,0-3 0-15,3-3 0 16,3 3 0-16,5 5 0 15,6 4 0-15,2 6 0 16,6 11 0-16,0 9-1 16,1 12 0-16,-1 10-1 15,1 11-1-15,-5 1-2 16,6 17-14-16,-12-11-17 15,6 3-1-15,-6-15 0 16,5-1 0-16</inkml:trace>
  <inkml:trace contextRef="#ctx0" brushRef="#br1" timeOffset="60135.4396">17427 14412 70 0,'13'1'38'16,"5"6"-2"-16,0-10 0 15,7 1-35-15,4-1-1 0,5-4 1 16,2-4 0-16,1-3 0 16,-3-5 0-16,-3-1 0 15,-2-7 0-15,-5 0 0 16,-5-1 0-16,-8-3 0 15,-7 2 0-15,-7 1-1 16,-6 6 0-16,-8 8 1 16,-8 9 0-16,-3 11 0 15,-8 13-1-15,1 12 1 16,-3 11 0-16,1 13 1 15,7 3-2-15,5 2 1 16,14-4 0-16,10-5-1 16,12-10 0-16,16-14-2 0,18-13-3 15,7-28-15 1,20-5-17-16,1-21 0 0,10-5-2 15,-2-18 2-15</inkml:trace>
  <inkml:trace contextRef="#ctx0" brushRef="#br1" timeOffset="60343.4514">18306 13641 79 0,'-34'12'37'16,"2"29"0"-16,-7 11 0 15,8 19-33-15,-7 11-2 16,3 11-1-16,5 5-1 15,5 3-1-15,6-7 0 16,6-8-2-16,14-10-3 0,6-26-15 16,18-6-14-16,5-29-2 15,15-17-1-15,5-29 1 16</inkml:trace>
  <inkml:trace contextRef="#ctx0" brushRef="#br1" timeOffset="60563.464">18602 13613 85 0,'-16'-9'38'0,"-1"39"1"16,-13 12 0-16,1 25-33 16,-6 6-4-16,4 10-1 15,0 0-1-15,6 2 0 16,3-7-1-16,7-4-1 0,9-2-2 15,1-11-3-15,17 4-16 16,-5-25-14-16,13-1-1 16,-3-23-1-16,11-5 1 15</inkml:trace>
  <inkml:trace contextRef="#ctx0" brushRef="#br1" timeOffset="60767.4757">18666 14148 71 0,'0'0'36'0,"5"-13"0"16,-7 31 0-16,-12 9-33 15,2 11-1-15,-3 7-1 16,-2 7 0-16,0 2-1 16,2-1 1-16,5-5-2 0,3-11 0 15,9-6-8-15,-2-31-8 16,14 5-18-16,0-28-1 15,14-5 0-15,-4-20 0 16</inkml:trace>
  <inkml:trace contextRef="#ctx0" brushRef="#br1" timeOffset="61690.5285">18826 13876 75 0,'-5'11'37'16,"-7"3"-1"-16,5 15 1 15,-1-7-33-15,7 10 1 16,2-3-2-16,4 1-1 0,1-2 2 15,2 2-2-15,-3 0 0 16,0 1 0-16,-3 2 0 16,-3 1-1-16,-4 1-1 15,-3 1 1-15,-2-1-1 16,0-4 0-16,1-6 0 15,1-4 0-15,8-21 0 16,0 0 0-16,10-11 0 16,7-16-1-16,9-8 1 15,8-7 0-15,4-7 1 16,4 1 0-16,-2 5-1 15,-4 7 1-15,-7 12-1 16,-8 12 0-16,-9 13 0 16,-13 13-1-16,-7 14 0 0,-6 5-1 15,1 8-1-15,4 0-1 16,8 1 0-16,3-7-1 15,14-1-1-15,4-16-2 16,13 1-3-16,-4-20-1 16,12 2 0-16,-12-23-2 15,8 6 2-15,-12-21 2 16,4 2 5-16,-7-6 5 15,-3-10 6-15,-1 10 2 16,-10-10 5-16,6 24 3 16,-19-10-1-16,8 21 0 15,-15 3-5-15,3 19-1 16,-10 7-4-16,-3 14-3 15,-4 5-1-15,-1 10 0 16,2 0-1-16,5 3 0 0,4-4 1 16,7-7-1-16,11-7 1 15,10-11 0-15,10-14-1 16,11-12 1-16,4-14-1 15,6-7 1-15,3-12-1 16,-1-4 1-16,-1-2 0 16,-6 4 0-16,-9 5 0 15,-7 10 0-15,-13 14-1 16,-9 16 1-16,-11 21-2 15,-11 20 0-15,-9 24 0 16,-9 18-1-16,-3 15 0 16,-3 12 0-16,2 6-1 15,-2-6-1-15,7-1 1 16,5-14-1-16,6-16 1 0,5-18 1 15,7-18 0-15,5-19 0 16,11-24 2-16,0 0 2 16,-6-20 1-16,12-13-1 15,0-18 2-15,6-7 1 16,0-3-2-16,2-2 1 15,1-1-1-15,1 3 0 16,5 3-1-16,4 5-1 16,2 10-4-16,1-4-8 15,12 20-9-15,-6-17-10 16,17 15-10-16,2-9-2 15,18 6 0-15</inkml:trace>
  <inkml:trace contextRef="#ctx0" brushRef="#br1" timeOffset="62433.571">22874 13448 60 0,'16'-15'35'0,"-7"-1"-1"15,1 11 0-15,-10 5-31 16,-5 14 2-16,-7 7-1 0,-1 17 1 16,-13 5-1-16,0 14 0 15,-6 8-1-15,-6 9 1 16,-2-1-2-16,2 4-1 15,3-4-2-15,4-9-7 16,17-1-28-16,-1-19-1 16,21-8-2-16,7-21 0 15</inkml:trace>
  <inkml:trace contextRef="#ctx0" brushRef="#br1" timeOffset="62749.5891">23141 13741 86 0,'-3'-12'39'0,"-17"3"-3"15,3 17 1-15,-10 3-35 16,4 7-1-16,-1 3 0 16,2 0-2-16,3 5 1 15,6-1 0-15,12 0 0 16,14-5 2-16,6 0-1 15,9-2 0-15,5 0 0 16,4 0 0-16,4 2 0 16,-4 2 0-16,-5 1 0 15,-10 3-3-15,-10 3 2 16,-8 2-2-16,-10-2 1 15,-6 0-1-15,-4 1-2 16,-6-19-7-16,14 8-25 16,-12-19-1-16,20 0-2 0,-8-24 1 15</inkml:trace>
  <inkml:trace contextRef="#ctx0" brushRef="#br1" timeOffset="62931.5995">23303 13608 89 0,'0'-32'41'16,"-8"5"1"-16,8 27-2 15,0 0-32-15,8 10-3 16,11 1-2-16,7-3-3 16,12 3-5-16,3-18-14 15,25 9-20-15,-4-16-3 16,14-2-3-16,-2-7 1 15</inkml:trace>
  <inkml:trace contextRef="#ctx0" brushRef="#br1" timeOffset="67206.844">16324 12692 58 0,'3'-19'38'16,"2"8"-2"-16,-7-4 0 15,2 15-24-15,0-20-10 16,0 20 1-16,0 0-1 16,5 16-1-16,-5 8 1 15,2 13-1-15,-1 16 0 16,-1 13 0-16,0 11 0 0,-2 6 0 15,-1 5-1-15,0-4-2 16,0-2-1-16,-2-17-9 16,9-4-25-16,-3-23 0 15,10-9-1-15,-2-23 0 16</inkml:trace>
  <inkml:trace contextRef="#ctx0" brushRef="#br1" timeOffset="67537.8627">16355 12617 80 0,'-8'-14'40'0,"8"14"-1"0,19-9 1 15,8 9-36-15,14-3-2 16,8 6 0-16,8 0-1 15,4 5 0-15,1 4 0 16,-2 3-2-16,-9 8 1 16,-11 3-1-16,-13 9 1 15,-15 11 1-15,-18 9-2 16,-16 8 2-16,-22 6-2 15,-13 7 2-15,-12 2-2 16,-4-2-1-16,-3-3 1 16,7-12-3-16,14-9-1 15,11-25-7-15,36-8-26 16,8-19 1-16,46-22-2 0,7-17 2 15</inkml:trace>
  <inkml:trace contextRef="#ctx0" brushRef="#br1" timeOffset="67743.8747">17050 12814 82 0,'-16'4'38'16,"-12"4"-2"-16,2 24 1 16,-3 0-33-16,6 11-1 15,3 3-2-15,4 7 1 16,5 1-2-16,6-2 0 15,6-1-3-15,3-17-4 16,10-2-30-16,0-20 1 16,7-10-2-16,-1-18 0 15</inkml:trace>
  <inkml:trace contextRef="#ctx0" brushRef="#br1" timeOffset="67885.8829">17044 12583 83 0,'-19'-37'40'0,"-4"8"-2"16,8 14 1-16,1 5-38 15,14 10-2-15,11 8-33 16,5-4-4-16,15 9 0 16,6-1-2-16</inkml:trace>
  <inkml:trace contextRef="#ctx0" brushRef="#br1" timeOffset="68264.9044">17554 12878 90 0,'-27'-1'39'0,"4"5"-2"15,-10-11 0-15,-2 6-34 16,-2 3-1-16,-1 7 1 16,-6 6-1-16,4 9 1 15,-1 7-1-15,6 5 1 16,6 5-1-16,10 4-1 15,11-5 0-15,16-4 0 16,15-11-1-16,13-7 0 16,10-13 0-16,10-10 0 15,3-13 0-15,1-10 0 16,-2-9 0-16,-8-3 0 15,-9-3 0-15,-9 1 0 0,-13 8 1 16,-10 4-2-16,-10 12 1 16,-8 14-1-16,-7 16 0 15,-3 9-1-15,0 10-1 16,3 5-2-16,12 10-8 15,-3-9-25-15,22 5 0 16,7-16 0-16,18-2-1 16</inkml:trace>
  <inkml:trace contextRef="#ctx0" brushRef="#br1" timeOffset="68794.9347">18046 12881 87 0,'-20'-29'37'0,"0"17"1"16,-11 0 0-16,-2 16-34 15,-5 10 0-15,5 13-1 16,0 4 0-16,2 8-1 16,5 0 0-16,7 3 0 15,10-5 0-15,11-6-1 16,13-9 0-16,6-11 0 15,9-9-1-15,5-10 0 16,3-10 0-16,0-10-1 16,0-6 1-16,-4-6-1 15,-5 2 0-15,-4 3 0 16,-6 5 0-16,-7 9 1 15,-12 21-1-15,0 0 1 16,0 31-1-16,-11 15 1 0,-4 14 0 16,-2 17 0-16,-3 13-1 15,-1 13 0-15,-1 3 1 16,2 1-1-16,-1-5 1 15,-1-9 0-15,0-9-1 16,1-17 1-16,0-15 0 16,0-17 0-16,2-21 1 15,2-19-2-15,4-19 2 16,6-20-1-16,3-17 0 15,6-18-1-15,9-11 2 16,5-8-1-16,6 0 0 16,1 2-1-16,6 8-1 15,-1 5-3-15,8 28-9 0,-9-3-23 16,10 24 0-16,-2 1-3 15,5 15 2-15</inkml:trace>
  <inkml:trace contextRef="#ctx0" brushRef="#br1" timeOffset="69499.9752">18447 12894 90 0,'-9'-6'40'0,"9"6"0"16,-18-5-1-16,9 18-34 15,-6-3-1-15,3 11-2 16,-3 5-1-16,3 8 0 15,-3 4 0-15,4 2 0 16,-3 1 0-16,7-3-1 0,-1-7 1 16,4-6-1-16,3-9 1 15,1-16-1-15,0 0 0 16,15-4 0-16,-4-17 0 15,3-6 1-15,2-11-1 16,-1-4 0-16,1-6 0 16,0 3 0-16,-2 2 0 15,-2 3 0-15,-1 7 0 16,3 5 0-16,-1 10 0 15,2 7 0-15,5 8-1 16,1 1 0-16,4 2 1 16,3 2-1-16,3-1 1 15,0 0 0-15,-1-1-1 16,-4 0 1-16,-5 1 0 15,-3-1 0-15,-5 0 1 0,-13 0-1 16,12 2 0-16,-12-2 0 16,-15 6 1-16,5 0-1 15,-8 2 0-15,-1 6 1 16,-6 7-1-16,1 3 1 15,-2 5-1-15,2 3 1 16,5 2-1-16,4 0 1 16,7-3-1-16,7-4 0 15,10-11 0-15,6-9 0 16,10-9 0-16,6-9 0 15,6-9 0-15,0-9 0 16,0-4 0-16,-1-2 0 16,-5 0 0-16,-6 3 0 15,-6 4 0-15,-6 3 1 0,-7 9-1 16,-6 16 0-16,0-12-1 15,0 12 1-15,-10 20-1 16,5-2-1-16,2 5-1 16,0 3 0-16,4 2-2 15,2-6-1-15,11 8-11 16,-7-17-21-16,15 3 1 15,-4-15-3-15,12-1 3 16</inkml:trace>
  <inkml:trace contextRef="#ctx0" brushRef="#br1" timeOffset="69980.0024">19191 12818 83 0,'-1'-12'38'16,"1"12"-2"-16,0 0 1 0,-15 15-31 16,-1 4-1-16,4 9-2 15,-7 1-1-15,3 5 1 16,0-2-1-16,3-1 0 15,2-6 0-15,6-8 0 16,5-17-1-16,0 0 0 16,19-3 0-16,-5-14 0 15,7-11 0-15,1-1-1 16,1-6 1-16,-2 0-1 15,-3 2 0-15,-1 3 0 16,-8 7 0-16,-2 7 0 16,-7 16 0-16,4-10 1 15,-4 10-2-15,-4 15 2 0,4-1-2 16,0 1 1-16,3 1 0 15,2-1 1-15,7-4-1 16,0-5 0-16,4-6 1 16,4-2-1-16,2-9 1 15,0 1-1-15,0-4 1 16,2-1-1-16,-6 1 0 15,2 2 0-15,-4 2 0 16,-5 6 0-16,-2 7 0 16,-9-3 0-16,5 26 0 15,-7-4-1-15,-2 8-2 16,-3 0-2-16,8 15-11 15,-7-17-24-15,14 8 2 16,0-15-3-16,17 0-1 0</inkml:trace>
  <inkml:trace contextRef="#ctx0" brushRef="#br1" timeOffset="70295.0206">19939 12651 89 0,'-33'11'40'0,"4"7"-2"16,-6-2 2-16,11 5-35 16,3 0-1-16,8-2-1 15,8-3-2-15,12-2 1 16,8-2-1-16,4-5 0 15,5-2 0-15,0-1 0 0,0 1 0 16,-8-1 0-16,-5 8-1 16,-9 2 0-16,-8 4 1 15,-7 4-1-15,-4 1 0 16,-3 0-2-16,-1 4-5 15,-8-15-26-15,13 7-6 16,-5-15-2-16,11 0-2 16</inkml:trace>
  <inkml:trace contextRef="#ctx0" brushRef="#br1" timeOffset="71239.0746">22718 12037 53 0,'41'-28'34'16,"-8"3"-1"-16,-1 12 1 15,-17 2-26-15,4 25 0 0,-18 6-1 16,-6 24-1-16,-16 10-2 16,-7 16 2-16,-9 11-2 15,-9 10-2-15,-2 1 1 16,1 5-2-16,-1-1-2 15,5-17-14-15,15 4-19 16,5-16-3-16,14-10-1 16,9-19 0-16</inkml:trace>
  <inkml:trace contextRef="#ctx0" brushRef="#br1" timeOffset="71578.094">23118 12485 77 0,'0'0'38'15,"-27"-8"-3"-15,2 25 2 16,-15-3-31-16,1 13-3 16,-4 0 0-16,6 3-3 15,6-1 2-15,14 1-2 16,12-6 1-16,17-6-1 15,18-7 1-15,14-2 0 16,10-4 0-16,6 2 1 16,-3-4-1-16,1 3 1 15,-13 5-1-15,-11 6 1 16,-16 6-1-16,-13 8 0 15,-15 7-1-15,-9 4 0 16,-8 3 0-16,-4-4-2 0,1 3-4 16,-4-20-24-16,16 6-8 15,6-23 0-15,12-7-1 16</inkml:trace>
  <inkml:trace contextRef="#ctx0" brushRef="#br1" timeOffset="71758.1043">23279 12440 104 0,'-10'4'44'0,"-5"-7"-3"16,26 11-2-16,8-10-36 15,14-7-4-15,17 5-17 0,4-20-23 16,20 5-1-16,0-10-1 15,11 2-2-15</inkml:trace>
  <inkml:trace contextRef="#ctx0" brushRef="#br1" timeOffset="78900.5126">16358 9930 75 0,'4'-12'33'0,"-4"12"1"16,0 0-2-16,-1 20-27 15,-7-3-1-15,1 13 0 16,-3 5-2-16,0 12 1 16,-5 6-2-16,1 6 0 15,-4-3 0-15,3 1 0 16,0-9 0-16,3-6 0 15,0-11 0-15,7-10 1 16,5-21 0-16,0 0 0 16,1-34 1-16,9-3-1 15,0-13 2-15,4-9-2 16,0-12 0-16,2 0-1 15,1-2 2-15,-1 6-2 0,-1 7-1 16,-6 11 0-16,3 11 0 16,-4 11 0-16,-8 27 1 15,11-4-1-15,-7 24 0 16,1 15 0-16,2 12 1 15,1 9-1-15,4 7 0 16,5 5-1-16,5-2 0 16,5-4 1-16,4-9-1 15,3-11 2-15,-1-13-2 16,1-13 3-16,-4-16 0 15,1-16 1-15,-8-14 1 16,-6-13-2-16,-1-15 1 16,-8-6-1-16,-1-9 0 0,-3-3-1 15,-2 1-1 1,-3 6-1-16,0 11 0 0,0 10-1 15,1 19-2-15,-3 8-4 16,14 33-18-16,-10 1-13 16,11 19 0-16,-3 2-1 15,9 12 1-15</inkml:trace>
  <inkml:trace contextRef="#ctx0" brushRef="#br1" timeOffset="79288.535">17027 10171 100 0,'-1'-16'36'0,"1"16"2"16,-1-27-4-16,1 27-29 16,10-20-1-16,4 16-1 0,3 0 0 15,6 7-1-15,3 0 0 16,6 2-1-16,2-3 1 15,1 0-1-15,1-4 0 16,-3-3 0-16,-3-4 0 16,-4-6-1-16,-6-2 0 15,-8-3 1-15,-8 1-2 16,-6 0 1-16,-10 9-1 15,-9 5 1-15,-10 12 0 16,-6 9 0-16,-10 11 0 16,2 8 1-16,-2 7 0 15,4 4-1-15,8 0-1 16,11 1 2-16,16-9-3 0,14-6 0 15,22-7-4-15,11-18-9 16,24 6-23-16,2-20-2 16,14 2 1-16,-1-15-3 15</inkml:trace>
  <inkml:trace contextRef="#ctx0" brushRef="#br1" timeOffset="79651.5558">17701 10133 105 0,'-27'5'38'16,"-11"0"1"-16,3 15 0 15,-6-2-33-15,8 13-4 16,-3 0 0-16,6 7 0 16,1-2-1-16,5 1 0 0,10-5 0 15,8-2 0-15,7-10-1 16,14-10 3-16,7-8-2 15,8-11-1-15,7-8 2 16,4-6-3-16,-1-6 3 16,0-5-2-16,-6 0 1 15,-6 4-1-15,-7 6 1 16,-8 4-1-16,-13 20-1 15,0 0 1-15,-3 15-2 16,-7 11 2-16,-2 5-2 16,3 5 2-16,4-1-3 15,4-2 1-15,11-6-3 16,7-17-2-16,19-1-12 15,-3-29-21-15,18-7 3 0,-1-21-3 16,9-6 2-16</inkml:trace>
  <inkml:trace contextRef="#ctx0" brushRef="#br1" timeOffset="79832.5661">18207 9603 102 0,'-29'64'40'15,"-8"8"-1"-15,4 16 1 16,-2 3-31-16,10 0-8 15,7-2-2-15,4-6-2 16,10-3-5-16,-3-24-23 16,10 0-9-16,-1-23 2 0,6-6-3 15</inkml:trace>
  <inkml:trace contextRef="#ctx0" brushRef="#br1" timeOffset="80315.5937">17944 10046 116 0,'-5'11'41'0,"5"-11"1"16,1 11-2-16,18-13-38 16,10-4 0-16,10-3-1 15,7-4 0-15,4-3-1 16,4 1 0-16,-3 2 0 15,-6 4 0-15,-6 6 1 16,-11 6-1-16,-7 9 1 0,-10 6-1 16,-13 11 0-16,-6 2 1 15,-7 6-1-15,-2 6 0 16,-3 0-2-16,1-1 2 15,3-3-1-15,2-3 1 16,5-5-1-16,5-8 1 16,7-8-1-16,5-10 2 15,7-10 1-15,2-6-3 16,7-13 2-16,4-5 0 15,2-8 1-15,0-1-2 16,-1 0 2-16,-3 2-1 16,-4 6-1-16,-5 10 3 15,-7 12-3-15,-10 8 0 16,4 22 0-16,-10 7-2 0,-2 7 0 15,-2 6 1-15,3 6-3 16,2-2-1-16,9 4-10 16,-5-16-23-16,17-1-4 15,0-19 2-15,12-4-2 16</inkml:trace>
  <inkml:trace contextRef="#ctx0" brushRef="#br1" timeOffset="80680.6147">18785 10135 115 0,'-14'28'39'0,"1"-11"0"0,13 14-7 15,4-15-29-15,12-1 0 16,7-7-2-16,10-4 1 15,2-9-1-15,5-5 0 16,-1-5 0-16,-3-7 0 16,-4-1 0-16,-6-4-1 15,-8-2 1-15,-9 4-1 16,-8 2 0-16,-8 8 1 15,-9 7-1-15,-6 11 1 16,-7 9 0-16,-5 12 0 16,-3 11 0-16,1 5 1 15,-1 6-2-15,10 2 0 16,7-2-1-16,9-7-1 0,18-5-3 15,12-16-11 1,27-1-23-16,4-19-2 0,21-3-1 16,3-16-2-16</inkml:trace>
  <inkml:trace contextRef="#ctx0" brushRef="#br1" timeOffset="80996.6327">19545 10051 108 0,'-31'8'40'0,"-16"-1"0"16,4 16 0-16,-11 0-31 15,11 2-5-15,2 3-2 16,11 2-1-16,8-3-1 16,14-4 0-16,14-6 0 15,17-3-2-15,10-7 3 16,8-3-3-16,4-5 3 0,-1-4-1 15,-4 0 0-15,-8 4 1 16,-10 4-1-16,-22-3 2 16,2 23-4-16,-15-3 4 15,-9 5-3-15,-3 2 1 16,1 3-2-16,1-5 0 15,14 0-5-15,9-25-13 16,11 15-19-16,15-23-1 16,18-2-1-16,8-19-3 15</inkml:trace>
  <inkml:trace contextRef="#ctx0" brushRef="#br1" timeOffset="81302.6502">19887 10053 117 0,'-21'8'40'0,"-13"-1"1"16,10 14-3-16,-3-6-33 15,7 6-1-15,7-4-2 16,9-1 0-16,11 0-1 16,8-3 0-16,9-4 0 15,8-1 0-15,-1 1 1 16,2 3-2-16,-4-2 0 15,-6 4 0-15,-10 2 0 16,-9 4 0-16,-7 1 0 16,-9 1 0-16,-2-2 0 15,-6-1 0-15,-1-2 0 16,1-7-4-16,8 4-9 0,-5-18-4 15,17 4-14-15,-11-10-14 16,13-6 4-16,1-17-6 16,10-10 6-16</inkml:trace>
  <inkml:trace contextRef="#ctx0" brushRef="#br1" timeOffset="82227.7031">22981 9873 51 0,'8'-15'32'0,"-6"1"1"0,6 10-7 16,-15-12-10-16,7 16 0 15,-2-12-5-15,2 12-2 16,0 0-2-16,-12-3-2 15,-1 11 0-15,-2 18-1 16,-10 16-1-16,-6 19 0 16,-12 13-2-16,-5 16 1 15,-7 10-1-15,2 4-1 16,3 1-5-16,4-20-12 15,19-3-21-15,8-24 0 16,26-16 0-16,12-24-3 16</inkml:trace>
  <inkml:trace contextRef="#ctx0" brushRef="#br1" timeOffset="82574.723">23197 10137 98 0,'0'0'40'0,"-11"0"-1"16,4 19-1-16,-15-3-32 15,7 8-2-15,-4-1-2 16,3 5 0-16,0 0-2 15,4-1 1-15,7-1 0 16,9-6-1-16,9-2 0 16,9-2 0-16,12-2 0 15,5-3 0-15,5 3 1 16,-4 2-2-16,-9 3 1 0,-6 2 0 15,-13 6-1-15,-13 6 1 16,-11 1 0-16,-12 0 0 16,-4 1 0-16,-3-8-2 15,5-2-2-15,2-19-11 16,24-6-22-16,0 0-3 15,5-19 0-15,11-12-1 16</inkml:trace>
  <inkml:trace contextRef="#ctx0" brushRef="#br1" timeOffset="82745.7325">23345 10130 117 0,'-18'-3'42'0,"18"3"1"15,13 0-3-15,17-4-39 0,19 1-5 16,11-12-11-16,19 16-15 15,-4-16-12-15,8 11-1 16,-8-9-3-16,1 9 2 16</inkml:trace>
  <inkml:trace contextRef="#ctx0" brushRef="#br1" timeOffset="87096.9817">16603 11154 60 0,'-1'-17'35'16,"1"2"-3"-16,-6-3 2 15,3 5-27-15,-12-2-3 16,1 7 0-16,-10 1 0 16,-3 9 0-16,-11 5 1 15,-4 12 0-15,-9 5-1 0,-3 16 1 16,-6 9-2-16,3 12 1 15,-1 5-2-15,10 5 1 16,10 2-2-16,15-2 2 16,15-5-3-16,16-7 0 15,18-9-3-15,14-14-6 16,26-5-27-16,0-20-3 15,18-7 2-15,-1-19-4 16</inkml:trace>
  <inkml:trace contextRef="#ctx0" brushRef="#br1" timeOffset="87931.0294">16859 11412 76 0,'-31'-6'37'16,"3"14"-1"-16,-8 2 0 15,1 17-31-15,-2 3 0 16,6 10-1-16,-1 4-1 15,5 4 1-15,6-3-1 16,9 3 0-16,9-10-1 16,11-5-2-16,9-13 1 15,13-10 2-15,8-11-3 16,5-9-1-16,7-10 2 15,-6-9-3-15,0-5 2 16,-7-6 1-16,-6 1-2 16,-9 0-2-16,-8 3 3 15,-9 3-1-15,-7 7 0 16,-5 7 1-16,-2 5 0 15,-3 7 0-15,2 5 0 0,1 5 0 16,9-3 1-16,-2 15-1 16,12-9 1-16,8-4 0 15,7-1 0-15,7-1 0 16,4-1 0-16,3 1 0 15,-4-1-1-15,1 5 1 16,-8 2 0-16,-6 7-1 16,-9 4 1-16,-9 4-1 15,-6 2 0-15,-7 1 0 16,-2 3 1-16,-2-3-1 15,0-3 0-15,3-3 0 16,4-4-1-16,6-14 1 16,0 0 0-16,19-6 0 15,1-10 0-15,5-3-1 0,3-7 1 16,0-2 0-16,0-1 1 15,-2 1-1-15,-5 4 0 16,-6 5 0-16,-4 6 1 16,-11 13-1-16,0 0 0 15,0 0 0-15,0 10 0 16,-5 4 1-16,1 0-1 15,3 2 0-15,3 0 0 16,4-3 1-16,6-5 0 16,6-6 0-16,5-8 0 15,9-4 0-15,2-9 0 16,2-6-1-16,3-4 1 15,0-3-1-15,-2 0 1 0,-2 2-1 16,-7 3 0-16,-8 9 0 16,-6 8 0-16,-14 10 0 15,4 14 0-15,-15 9 0 16,-4 11-1-16,-5 1-1 15,3 9 0-15,-1-5-2 16,10 4-2-16,3-13-3 16,20 5-13-16,-3-24-13 15,22 0-3-15,0-17-1 16,14 0 2-16</inkml:trace>
  <inkml:trace contextRef="#ctx0" brushRef="#br1" timeOffset="88501.0619">18052 11425 77 0,'-12'19'38'0,"-6"-1"-2"16,2 16 2-16,-5 0-29 16,6 6-6-16,-3-1 0 15,5 2 1-15,-2-3-2 16,7-1 2-16,0-7-3 15,3-7 2-15,2-7-1 16,3-16 0-16,0 0-2 16,15-9-1-16,-6-10 1 15,3-11-2-15,1-7 3 16,1-11-3-16,3-7 2 15,2-3-2-15,-1 0 2 16,2 2 0-16,1 5 0 16,-2 7-1-16,1 10 1 0,0 9 0 15,0 11 0-15,0 10 0 16,-1 9 0-16,1 7 0 15,-1 5 0-15,0 2 0 16,2 5 0-16,-6 3-1 16,-3 2 1-16,-9 2-1 15,-3-1 0-15,-7-1 1 16,-7-4-1-16,-8 0 0 15,-6-5 0-15,-5-2 1 16,-1-3-1-16,0 0 1 16,0-2 0-16,2 1 0 15,2 4 1-15,5 3 2 16,4 5-2-16,1 6 1 15,4 6-1-15,-3 7-1 0,-1 4 1 16,0 5-2-16,1-1 0 16,0-5-2-16,7 0-1 15,0-17-6-15,18 0-14 16,-6-31-12-16,25-1-1 15,-1-29-2-15,19-6 2 16</inkml:trace>
  <inkml:trace contextRef="#ctx0" brushRef="#br1" timeOffset="88720.0745">18563 10979 107 0,'2'-14'41'0,"-3"26"2"15,-14 7-6-15,-7 15-37 16,1 10 1-16,1 8-3 15,-2 11 1-15,1 7-1 16,2 6 0-16,3-5-2 16,4 0 0-16,-5-14-16 15,13 4-17-15,-3-17-1 16,9-5-2-16,0-19 1 15</inkml:trace>
  <inkml:trace contextRef="#ctx0" brushRef="#br1" timeOffset="89103.0964">18591 11448 106 0,'-9'14'39'0,"9"-14"0"15,2 21-8-15,-2-21-28 16,21 6 0-16,1-5-1 15,8-4-1-15,4-4 0 16,5-3 0-16,2-3 0 16,1-4 0-16,-6-1-1 15,-2-1 0-15,-10-2 1 16,-12 1-1-16,-10 2 0 15,-8 3 0-15,-10 3 0 16,-6 10 0-16,-7 6 1 16,-6 11 0-16,-2 8-1 15,-2 12 1-15,2 5 0 0,4 6 1 16,6 2-1-16,9-2-1 15,14-6 0-15,15-11-1 16,17-9-3-16,12-16-2 16,22-1-12-16,2-28-13 15,22 0-8-15,-2-22-1 16,9-1 0-16</inkml:trace>
  <inkml:trace contextRef="#ctx0" brushRef="#br1" timeOffset="89290.1071">19469 10994 108 0,'-25'19'37'0,"4"17"1"16,-10 5-1-16,0 12-35 16,6 6-1-16,1 5-3 0,1 1 1 15,1-2 0-15,8 2-3 16,-3-10-2-16,15 3-24 15,-8-20-9-15,11-5 1 16,-3-19-1-16</inkml:trace>
  <inkml:trace contextRef="#ctx0" brushRef="#br1" timeOffset="89629.1265">19172 11318 104 0,'-12'17'40'0,"3"-7"1"15,18 7-4-15,7-14-34 0,17-1 0 16,7-6-1-16,5-2 0 16,5-5-1-16,2 2 0 15,-3-3 0-15,-5 3 0 16,-8 0 0-16,-8 4 0 15,-13 7-1-15,-15-2 1 16,4 26 0-16,-14-1-1 16,-5 6 1-16,-3 6-1 15,0 3 0-15,1 3-1 16,5-1 0-16,6-8-1 15,9-1-4-15,3-21-10 16,22 5-12-16,-4-22-12 16,16-6-1-16,-1-17-1 15,11-6 1-15</inkml:trace>
  <inkml:trace contextRef="#ctx0" brushRef="#br1" timeOffset="89766.1343">19780 11131 109 0,'-18'-2'41'0,"-6"-3"-1"16,11 11-4-16,13-6-46 15,-13 8-23-15,27 1-8 16,-2-4 0-16,14 8-1 16</inkml:trace>
  <inkml:trace contextRef="#ctx0" brushRef="#br1" timeOffset="90389.17">20019 11335 93 0,'-25'11'39'0,"5"6"1"16,-11-3-2-16,2 10-33 15,3 4-2-15,3 4-1 16,2 4 0-16,8 0 0 16,4-1-1-16,7-2 0 15,8-9 0-15,9-8 0 16,4-9 0-16,9-13-1 15,4-10 1-15,1-9-2 16,0-11 1-16,2-9-1 16,-3-3 0-16,-5-4 0 15,-3 3 0-15,-8 7 0 0,-5 5 1 16,-7 9 0-16,-4 9 0 15,0 19 0-15,-8-8 1 16,8 8 0-16,-11 18-1 16,11-4 1-16,3-2 0 15,5 3 0-15,5-1 0 16,5 0 0-16,0-4 0 15,5 1 0-15,-6-2 0 16,1 5 1-16,-10 1-2 16,-3 3 1-16,-5 3-1 15,-5 3 1-15,-1 0-1 16,-3 1 0-16,0-1 0 15,5-7 0-15,4-7 0 16,12-8 0-16,9-12 0 16,9-7 0-16,10-11 0 0,3-4 0 15,6-6 0-15,0 0 0 16,-2 6 1-16,-10 3-1 15,-8 10 1-15,-12 13 0 16,-17 6-1-16,11 15 1 16,-15 5-1-16,0 8-1 15,2 2-2-15,3-7-8 16,16 15-11-16,-6-26-6 15,25 6-14-15,-2-13-1 16,17-4 0-16,1-14-1 16</inkml:trace>
  <inkml:trace contextRef="#ctx0" brushRef="#br1" timeOffset="91191.2157">23064 10820 67 0,'-25'27'35'0,"-3"7"1"16,-14 5-1-16,0 16-22 15,-13 1-8-15,6 16 0 16,-8 1-3-16,3 5-1 15,2-2 0-15,6-7-3 16,14-1-8-16,4-17-25 16,24-8 0-16,9-17-3 15,23-13 1-15</inkml:trace>
  <inkml:trace contextRef="#ctx0" brushRef="#br1" timeOffset="91528.2351">23307 11107 89 0,'-35'0'38'16,"7"16"0"-16,-19-2 0 16,4 5-35-16,-3 2-1 15,5 11 0-15,7-4-2 16,7 6 1-16,12-4-1 15,16 2 1-15,18-2 1 16,11-2-1-16,12-3-1 16,11-2 1-16,5-3-1 15,-2-2 1-15,-4-4-1 16,-12 1 0-16,-16-1 0 15,-12 2 0-15,-17 6 0 0,-17-1 1 16,-9 3-2-16,-6 1 1 16,-1 1-3-16,0-10-4 15,17 7-24-15,-3-17-8 16,24-6 2-16,0 0-3 15</inkml:trace>
  <inkml:trace contextRef="#ctx0" brushRef="#br1" timeOffset="91707.2454">23364 11086 108 0,'0'0'42'15,"-9"11"1"-15,34-5-3 16,15-5-43-16,15-15-20 0,24 12-17 15,-1-10-3-15,13 2 0 16,-11-10-3-16</inkml:trace>
  <inkml:trace contextRef="#ctx0" brushRef="#br1" timeOffset="95147.4418">16452 8666 82 0,'9'-19'38'16,"-2"-5"-2"-16,0 6 2 15,-4-2-31-15,2 9-2 16,-5-2 0-16,0 13-1 15,0 0-1-15,-9 33 0 0,-2 3-1 16,-1 10-1-16,-1 11 1 16,0 7-2-16,1 4 1 15,1 4-2-15,4-2 1 16,1-7-4-16,7 2-8 15,-1-23-24-15,7-4-2 16,-3-21 0-16,6-9-2 16</inkml:trace>
  <inkml:trace contextRef="#ctx0" brushRef="#br1" timeOffset="95372.455">16255 8570 116 0,'-11'-16'40'0,"0"1"0"0,11 15-3 15,22-8-35-15,5 5 0 16,13-1-2-16,12-4-1 16,14 1-1-16,4-3-2 15,10 7-4-15,-5-13-15 16,6 17-16-16,-11-4 1 15,-2 12-2-15,-17-3 2 16</inkml:trace>
  <inkml:trace contextRef="#ctx0" brushRef="#br1" timeOffset="95523.4633">16975 8767 89 0,'-12'47'36'16,"-5"-4"0"-16,7 7 1 16,-3-5-28-16,7 7-5 0,-2-5-1 15,5-4-4-15,4 2-5 16,-2-16-28-16,10-6-3 15,-9-23 1-15,24-3-2 16</inkml:trace>
  <inkml:trace contextRef="#ctx0" brushRef="#br1" timeOffset="95681.4727">17076 8299 106 0,'-19'-23'36'0,"-1"9"-3"16,9 7-7-16,21 9-61 0,0-5 0 15,17 6-2-15,6-6-1 16</inkml:trace>
  <inkml:trace contextRef="#ctx0" brushRef="#br1" timeOffset="95891.4847">17493 8310 96 0,'-1'15'38'0,"0"12"0"16,-13 0-3-16,6 14-29 15,-6 5-1-15,2 13-1 16,-4 8 0-16,1 8-1 15,-2 3-1-15,1 3-1 16,2-2 1-16,3-6-3 16,5-2-1-16,-3-21-20 0,14 4-16 15,-4-21-1-15,11-11-1 16,-1-20 0-16</inkml:trace>
  <inkml:trace contextRef="#ctx0" brushRef="#br1" timeOffset="96071.495">17349 8770 114 0,'-19'-18'38'16,"8"17"2"-16,11 1-2 16,0 0-37-16,27-10-1 15,7-2-4-15,14 3-4 16,5-19-10-16,20 5-21 15,-3-11 1-15,10 0 0 16,-7-6-2-16</inkml:trace>
  <inkml:trace contextRef="#ctx0" brushRef="#br1" timeOffset="96251.5053">17976 8285 94 0,'-30'43'38'16,"-8"10"1"-16,6 16-1 15,-6 2-30-15,7 15-4 16,3 1 0-16,4-2-4 15,9-3 1-15,5-12-7 16,16-3-29-16,-4-19-3 16,14-5 0-16,0-20-2 15</inkml:trace>
  <inkml:trace contextRef="#ctx0" brushRef="#br1" timeOffset="96603.5254">17930 8841 110 0,'-3'21'40'0,"1"-7"-1"16,13 4 0-16,6-9-37 16,14-6-1-16,6-9 0 15,5-6 1-15,3-4-3 16,-1-3 2-16,-2-6-2 15,-6 1 1-15,-6-1-1 16,-12 2 2-16,-11 3-3 0,-10 8 2 16,-11 6 0-16,-11 8 1 15,-11 11 2-15,-4 12-1 16,-4 11 1-16,1 8-1 15,4 2 1-15,9 7-1 16,11-6 1-16,16-4-3 16,19-4-5-16,10-24-11 15,30 5-13-15,2-26-12 16,24-3-1-16,4-18-2 15,15-4 1-15</inkml:trace>
  <inkml:trace contextRef="#ctx0" brushRef="#br1" timeOffset="97384.5701">19297 8609 62 0,'-1'-22'37'16,"-3"2"-2"-16,3 7 2 15,-5 2-20-15,6 11-10 16,-9 11-2-16,4 13-2 16,-4 7 0-16,1 18 0 15,-4 8 1-15,1 12-2 16,-6 5 2-16,2 5-2 15,-1-2 1-15,3-1-2 16,0-12 2-16,3-8-3 0,2-14 1 16,3-15-1-16,5-27 0 15,0 0 1-15,13-20-1 16,-4-18 0-16,5-10 1 15,-1-11-1-15,3-11-2 16,0-7 2-16,2-6-1 16,-1 0 0-16,0 0 0 15,3 4 1-15,1 8-2 16,3 9 2-16,1 10 1 15,1 15-1-15,2 13 1 16,0 14-1-16,-1 13 0 16,-3 12 1-16,-3 10-1 15,-3 8 0-15,-10 11 0 0,-6 5 0 16,-8 3 0-16,-10 5 2 15,-9 1 0-15,-7-5-2 16,-5-5 1-16,-2-4-1 16,1-8 0-16,2-9-5 15,13 0-11-15,1-22-21 16,22-5-2-16,8-11 0 15,19-1-1-15</inkml:trace>
  <inkml:trace contextRef="#ctx0" brushRef="#br1" timeOffset="97798.5937">19799 8835 93 0,'-11'17'36'0,"-5"-6"0"15,2 6-1-15,-6-7-30 16,4 5-1-16,-6-3 0 15,-1 6 0-15,-7 0-1 16,1 7 1-16,-1-3-1 16,2 5 1-16,2-4-2 15,7 0 0-15,6-5 0 16,12-4-1-16,1-14 0 15,24 7-1-15,4-14 1 16,8-7-1-16,4-3 0 16,4-5 0-16,1-3 0 15,-4-2 0-15,-5 2 0 16,-5 2 0-16,-9 4 0 0,-7 6-1 15,-15 13 1-15,0 0 0 16,0 0-1-16,-16 23 0 16,0 3 1-16,-2 4-1 15,2 5-2-15,4 3 0 16,9 3-4-16,2-16-15 15,20 7-16-15,6-16 0 16,17-2 0-16,4-16-2 16</inkml:trace>
  <inkml:trace contextRef="#ctx0" brushRef="#br1" timeOffset="98317.6234">20304 8910 100 0,'-23'-17'38'15,"2"11"1"-15,-9 1-2 16,5 9-32-16,-3 7-1 15,2 7-2-15,2 6 1 16,0 10-1-16,2-2 0 16,8 4 0-16,5-4 0 15,8-6-1-15,7-2 0 16,9-13 1-16,7-10-2 15,7-10 1-15,5-11 0 16,6-6-1-16,-4-4 0 16,2-8 0-16,-2 0-1 15,-6 3 0-15,-4 6-1 16,-8 5 1-16,-4 13 0 15,-14 11-1-15,-1 16 1 16,-13 16 1-16,-5 13 0 0,-7 16 0 16,-6 12 0-16,-1 9 0 15,-3 4 1-15,1 1 0 16,1-5-1-16,5-6 2 15,3-13-1-15,5-11 1 16,6-17-1-16,4-15 1 16,11-20 0-16,0 0-1 15,7-37 0-15,9-2-1 16,5-14 0-16,7-14 0 15,6-10-1-15,4-5-1 16,3 0 0-16,-2 6-1 16,1 9 0-16,-5 4-4 15,5 24-14-15,-15-2-11 16,6 22-9-16,-10 3 2 0,9 11-2 15</inkml:trace>
  <inkml:trace contextRef="#ctx0" brushRef="#br1" timeOffset="98670.6436">20737 8982 101 0,'0'0'37'0,"0"0"2"15,28-15-3-15,-8 2-32 16,12-1-1-16,0-2-1 16,2-2 0-16,-3-3 0 0,-5-1 0 15,-8-1-2-15,-6 0 2 16,-11 3-2-16,-12 4 1 15,-10 5-1-15,-8 8 2 16,-6 11-1-16,-4 10 0 16,-4 8 2-16,6 10-2 15,7 3 2-15,9 3-2 16,14-2 1-16,18-9-5 15,22 5-11-15,7-27-16 16,25 0-11-16,11-15-1 16,14-6-1-16,10-16 0 15</inkml:trace>
  <inkml:trace contextRef="#ctx0" brushRef="#br1" timeOffset="99548.6939">22986 8438 60 0,'7'-14'35'0,"4"6"1"15,-11 8-1-15,12-5-22 16,-12 5-3-16,-2 15-2 16,-6 3-2-16,-2 16-1 15,-9 6-1-15,-4 11-1 16,-14 14 1-16,-1 6-2 15,-9 8 0-15,-3 1-2 16,2 3 1-16,1-4-5 0,14 7-8 16,1-20-26-1,22-7-1-15,9-18 0 0,22-8-2 16</inkml:trace>
  <inkml:trace contextRef="#ctx0" brushRef="#br1" timeOffset="99896.7135">23216 8712 93 0,'-23'-3'38'15,"1"12"1"-15,-8-2-1 16,7 9-34-16,0-1 1 0,9 8-3 15,7-2 2 1,7 2-3-16,11-1 2 0,10-3-2 16,14 1 0-16,5-2-1 15,7-2 1-15,-1-1-1 16,-1 0 0-16,-6 3 0 15,-8 1 0-15,-10 3 0 16,-13 2 0-16,-15 3 0 16,-10 2 0-16,-7-2-1 15,-3 3-2-15,-5-4-1 16,8 5-9-16,-11-25-20 15,24 3-6-15,-1-17 0 16,12 8-2-16</inkml:trace>
  <inkml:trace contextRef="#ctx0" brushRef="#br1" timeOffset="100067.7234">23385 8675 115 0,'0'0'42'0,"0"0"0"16,25 17-8-16,13-18-39 15,7-16-22-15,27 9-13 16,-5-8-1-16,12 3-2 16,-10-7-1-16</inkml:trace>
  <inkml:trace contextRef="#ctx0" brushRef="#br2" timeOffset="128918.3737">5166 1867 51 0,'0'-14'31'0,"0"14"3"16,-9-14-4-16,9 14-25 15,-15 11 0-15,8 5-3 16,-5 7 2-16,4 10-3 16,-3 11 1-16,1 13-3 15,-1 8 3-15,-2 9-2 16,-2 8 0-16,0 0 1 15,-1-4 0-15,2-4-1 16,0-19 3-16,3-8 0 16,3-24 0-16,8-23-1 15,5-21 2-15,8-18-1 16,4-26 0-16,6-9 1 0,2-11-1 15,6-13 1-15,-2-12-2 16,1 5 2-16,-2 6-2 16,-2 8 1-16,-5 16-1 15,-2 11 0-15,-6 9-2 16,2 23 1-16,-7 23 0 15,4 16 0-15,-2 15-1 16,3 18 1-16,4 12 0 16,3 11-2-16,4 11 2 15,3 9-2-15,0 4 0 16,0 0-2-16,-2 3 1 15,-6-2-2-15,-3-5-1 16,-8-10-1-16,-1-2-3 16,-16-24-28-16,6-4 0 0,-8-20-1 15,3-12 2-15</inkml:trace>
  <inkml:trace contextRef="#ctx0" brushRef="#br2" timeOffset="129075.3827">5295 2146 91 0,'-13'-3'40'15,"4"-6"0"-15,9 9-1 16,25 3-39-16,7-11-7 16,22 1-30-16,3-5 0 15,14 0-3-15,1-8-1 16</inkml:trace>
  <inkml:trace contextRef="#ctx0" brushRef="#br2" timeOffset="130575.4685">7766 1845 74 0,'7'-28'34'15,"3"6"0"-15,-4 1 0 16,0 9-27-16,-3 0-1 15,-3 12-2-15,0 0 0 16,0 0-1-16,-8 32 0 16,-1 2-2-16,-4 10 1 15,-2 13-3-15,-5 8 2 16,-1 9-2-16,1 6 1 15,-2 0-1-15,-1 2 0 0,5-5 0 16,0-10 1-16,5-9 0 16,4-16 1-16,4-12 1 15,5-30-1-15,0 0 1 16,17-43 1-16,2-7-1 15,3-18 1-15,5-11-1 16,1-15 0-16,4-12 0 16,-2-2 0-16,2-1 0 15,-3 4-1-15,-4 7 2 16,-3 11-3-16,-3 12 2 15,-2 15-1-15,-1 20 0 16,-2 16 0-16,3 21 0 16,0 19 0-16,4 16-1 15,1 17 0-15,3 14 0 16,2 15 0-16,0 6 0 0,-1 6 0 15,-3 4-2-15,0-4 1 16,-5-2-2-16,-1-7-1 16,-7-15-2-16,4 8-13 15,-14-27-21-15,5-2 2 16,-13-26-1-16,3-3 0 15</inkml:trace>
  <inkml:trace contextRef="#ctx0" brushRef="#br2" timeOffset="130718.4767">7888 2106 113 0,'-23'-22'40'16,"23"22"0"-16,1-22-2 16,24 9-39-16,28 3-34 0,0-9-4 15,14 4-2-15,3-7-2 16</inkml:trace>
  <inkml:trace contextRef="#ctx0" brushRef="#br2" timeOffset="132561.5821">20222 1654 68 0,'7'-21'35'16,"-7"0"-1"-16,1 11 1 15,-7-2-29-15,6 12-2 16,-10-9 1-16,10 9-1 0,-15 10-1 15,6 13-1-15,-3 10 0 16,-2 11-1-16,-2 6 0 16,-3 10 0-16,-2 7 0 15,0 7-1-15,-1-4 1 16,0-5-2-16,1-11 3 15,5-9-2-15,2-12 1 16,6-10 0-16,8-23 1 16,0 0 0-16,22-29 1 15,1-8 1-15,4-15-2 16,5-12 1-16,3-15-2 15,5-9 1-15,3-3-1 16,-4-2 2-16,-1 4-2 0,-4 8 0 16,-5 11 0-16,-3 13 0 15,-7 16 0-15,-1 13 0 16,-2 21 0-16,-3 16-1 15,4 18 0-15,2 11 0 16,1 12 0-16,3 12 0 16,0 12 1-16,-2 3-2 15,-4 4 1-15,-4 0-1 16,-6-2-1-16,-5-7-3 15,-2-1-2-15,-13-20-25 16,6 0-7-16,-12-17-1 16,5-4 0-16</inkml:trace>
  <inkml:trace contextRef="#ctx0" brushRef="#br2" timeOffset="132721.5912">20223 1912 107 0,'-13'-22'41'0,"6"-1"-1"16,19 13-2-16,9-4-37 15,19 0-4-15,25 5-32 16,-1-9-4-16,17 5 0 16,0-6-2-16</inkml:trace>
  <inkml:trace contextRef="#ctx0" brushRef="#br2" timeOffset="133177.6173">20290 725 75 0,'0'0'41'0,"0"0"-2"16,-49-16 0-16,49 16-30 15,0 0 0-15,0 0-3 16,0 0-1-16,0 0-2 16,50-19-2-16,-50 19 1 15,82 0-2-15,-33-2 0 16,7 6-3-16,1-3-2 15,-2 4-29-15,5-1-5 16,-7 3-1-16,1 1-2 16</inkml:trace>
  <inkml:trace contextRef="#ctx0" brushRef="#br2" timeOffset="135136.7293">10582 4046 73 0,'0'-17'36'16,"0"17"-1"-16,1-18 1 15,-1 18-33-15,0 0 0 16,-8 16-1-16,1 6 1 0,-3 11-1 15,-3 9-1-15,-5 10-1 16,-3 8 1-16,-2 6-2 16,-2 6 1-16,-2-3 0 15,2-1 0-15,3-4 0 16,0-11 1-16,6-10 0 15,3-15 1-15,9-14 0 16,4-14 1-16,10-28-1 16,3-12 1-16,9-13 0 15,5-15-1-15,4-15 1 16,7-15-2-16,2-5 1 15,2-5-1-15,3-1 1 16,-2 6-1-16,-3 8 1 16,-4 10-2-16,-2 15 1 15,-5 21 0-15,-3 14 0 0,-3 19 0 16,-3 20 0-16,0 16 0 15,-3 21-1-15,0 12 0 16,-2 18 0-16,-3 15 0 16,-2 10 1-16,-6 7-3 15,-4 1 0-15,-4 1 0 16,-7-7-3-16,-1-5-1 15,-5-20-7-15,7-2-26 16,-10-21 0-16,8-10 0 16,-2-22-1-16</inkml:trace>
  <inkml:trace contextRef="#ctx0" brushRef="#br2" timeOffset="135301.7388">10652 4196 103 0,'0'0'41'16,"5"-15"0"-16,21 16-1 15,15-2-41-15,2-14-20 16,29 12-18-16,2-11-1 16,14 2-2-16,1-7 0 15</inkml:trace>
  <inkml:trace contextRef="#ctx0" brushRef="#br2" timeOffset="147917.4603">2164 4308 40 0,'5'-11'33'0,"-5"11"0"16,-2-10-1-16,2 10-20 15,-9 2-3-15,9-2-3 16,-8 10-1-16,8-10 1 16,-8 31-4-16,4-2 0 15,2 12 0-15,-3 11 0 16,1 14 0-16,-4 11 0 15,-5 10 0-15,0 0 0 16,-3 1-1-16,4-8 1 0,-1-9-1 16,3-12 1-16,2-14 0 15,4-20 2-15,11-13-4 16,-7-12 0-16,16-31 1 15,-3-7-2-15,-1-12 2 16,3-9-2-16,-2-10 1 16,1-8-2-16,-5-4 2 15,-2 5 1-15,2 2-1 16,-2 8 0-16,-1 9 1 15,0 11-1-15,2 10 1 16,0 11 0-16,0 12 0 16,4 9-1-16,2 10 1 15,2 5 0-15,9 2-1 16,4 3 1-16,7-1-1 0,4-1 1 15,5-6-1-15,5-4 1 16,3-6 0-16,4-10-1 16,-3-3 1-16,-2-6 0 15,-3-1 0-15,-7 2-1 16,-5 0 1-16,-8 4-1 15,-6 5 1-15,-12 13-1 16,-7 13 0-16,-6 12 1 16,-6 15-2-16,0 12 1 15,-6 12 0-15,-1 8 0 16,1 4 0-16,2-2-1 15,2-7 1-15,4-9-1 16,6-11-1-16,9-10-9 16,-1-24-25-16,12-7 0 0,-4-20-1 15,9-4-2-15</inkml:trace>
  <inkml:trace contextRef="#ctx0" brushRef="#br2" timeOffset="163685.3623">9396 3985 79 0,'-16'-29'38'16,"8"14"-2"-16,-11-12 1 15,10 13-30-15,-14-14-1 16,0 10-2-16,-8 2-1 15,-4 9-1-15,-7 11 0 16,-9 13 0-16,-7 15 0 16,-8 15 0-16,-5 14 0 0,-3 13 0 15,-2 8-1-15,9 8 0 16,12 4-1-16,16 0 0 15,24-5 0-15,21-9 0 16,27-14-1-16,21-20-1 16,32-18-4-16,14-30-30 15,24-18-3-15,0-29-1 16,10-14-1-16</inkml:trace>
  <inkml:trace contextRef="#ctx0" brushRef="#br2" timeOffset="165265.4526">16244 3640 92 0,'-14'-13'35'16,"-12"-9"-1"-16,3 16-6 16,-18-4-19-16,-1 14-2 15,-6 9-1-15,-2 19-1 16,-4 11-1-16,5 19-1 15,5 11 1-15,7 9-2 16,8 3-1-16,13-2-1 16,8-2-1-16,18-12-1 15,20-11-3-15,20-35-8 16,30-7-23-16,15-32-4 15,27-11 0-15,17-24-2 0</inkml:trace>
  <inkml:trace contextRef="#ctx0" brushRef="#br2" timeOffset="166648.5318">21527 3684 87 0,'3'-24'34'15,"1"4"-1"-15,-7-7-4 16,4 5-22-16,-13-3-2 0,1 8 1 15,-14 1-1 1,-6 16-1-16,-16 9 1 0,-5 17-1 16,-14 11 1-16,-4 16-2 15,-1 7 1-15,4 14-2 16,12 2 1-16,17 2-1 15,24-6-2-15,25-11 1 16,33-12-1-16,31-18-3 16,39-4-21-16,17-33-14 15,24-7-2-15,4-23-1 16,2-7-2-16</inkml:trace>
  <inkml:trace contextRef="#ctx0" brushRef="#br2" timeOffset="177247.138">15818 1572 40 0,'0'0'28'0,"0"0"2"15,10-14-3-15,-10 14-20 16,0 0 1-16,14 9 0 15,-14-9-2-15,-1 25-1 16,-5-1-1-16,3 8 0 16,-8 8 1-16,2 6-2 15,-6 5-1-15,1 3 0 16,-4 0-1-16,4-3 0 15,0-1 1-15,3-9-3 16,2-10 3-16,4-3-1 0,0-15 2 16,5-13-1-16,0 0 0 15,15-15 0-15,-6-13 1 16,1-6 0-16,1-13-2 15,4-9 3-15,-4-3-4 16,2-5 2-16,0-2-1 16,-2 2 1-16,0 6-1 15,-2 5 1-15,-2 11-2 16,1 13 1-16,-1 14-1 15,-7 15 1-15,13 20-1 16,-5 10 1-16,2 11-2 16,1 13 0-16,4 11 1 15,1 4 0-15,3-1-1 16,4 0 0-16,5-3 1 0,0-9-2 15,4-9 2-15,2-11-1 16,-1-11 1-16,-2-10-1 16,-1-15 1-16,-5-13 1 15,-2-10-1-15,-7-11 2 16,-1-12-2-16,-4-11 3 15,-1-13-3-15,0-11 3 16,-1-7-3-16,-4 42 2 16,-2-3-1-16,-3 49-1 15,11-87-1-15,-11 87-8 16,9-84-25-16,-9 84-4 15,7-58 1-15,-4 16-4 16</inkml:trace>
  <inkml:trace contextRef="#ctx0" brushRef="#br2" timeOffset="180834.3431">19663 3745 61 0,'0'0'36'15,"5"-25"-1"-15,-5 25 0 16,-4-15-18-16,4 15-11 16,-10 5-2-16,4 9-1 15,-4 9-3-15,0 12 1 16,-2 13-1-16,-2 7 0 0,0 12-1 15,-2 4 1-15,0 4 0 16,1-1-1-16,1-6 1 16,0-8 0-16,5-13 0 15,-1-10 0-15,4-13 1 16,4-12 0-16,2-12 0 15,7-29 1-15,2-9 0 16,5-9 0-16,3-20 0 16,4-8 1-16,1-9-2 15,3-3 1-15,-2 3 0 16,2 6-1-16,-6 10 1 15,-3 14-2-15,-3 13 1 16,-3 17-1-16,-10 24 1 16,15 10-1-16,-7 19 0 0,0 16 0 15,4 14-1-15,4 9 1 16,7 9 0-16,5 2 0 15,4-3 0-15,6-2 0 16,2-12 1-16,0-13-1 16,-1-14 2-16,-4-13-1 15,-4-16 2-15,-3-16-1 16,-6-17 0-16,-4-14 0 15,-7-16-1-15,-2-12 0 16,-2-11 0-16,1-6-1 16,-2-4-2-16,-1 3 0 15,3 10-1-15,-3 4-5 16,10 24-28-16,-9 1-2 15,8 23-1-15,-3 4-2 0</inkml:trace>
  <inkml:trace contextRef="#ctx0" brushRef="#br3" timeOffset="213006.1833">18548 3763 62 0,'6'-12'34'0,"-3"-3"0"16,-3 15-2-16,6-23-23 16,-6 23-3-16,10 2-3 15,-8 15-1-15,-6 9 0 0,-2 17-1 16,-5 14-1-16,-3 9 2 15,-2 8-2-15,-1 6 1 16,1 0-1-16,4-2-2 16,3-6-1-16,1-15-6 15,13-1-22-15,-5-18-4 16,8-5 0-16,-4-22 0 15</inkml:trace>
  <inkml:trace contextRef="#ctx0" brushRef="#br3" timeOffset="213232.1962">18659 3756 80 0,'-6'-19'37'15,"6"19"-3"-15,-6-13 2 16,6 13-33-16,12-11-1 15,6 4 0-15,8-1-1 16,8-1-1-16,9 0-1 16,4-4-4-16,14 11-29 15,-10-5 0-15,0 8-1 16,-11-1-1-16</inkml:trace>
  <inkml:trace contextRef="#ctx0" brushRef="#br3" timeOffset="213429.2075">18714 3952 86 0,'-19'13'38'0,"15"-1"-1"16,4-12 0-16,21-9-32 15,2 6-4-15,7-1-3 16,6 3-1-16,-2-7-7 15,6 15-26-15,-12-6 1 16,0 10-1-16,-12-4-1 16</inkml:trace>
  <inkml:trace contextRef="#ctx0" brushRef="#br3" timeOffset="213608.2177">18723 4237 98 0,'-35'15'38'0,"15"4"2"0,1-14-4 16,19-5-32-16,7 13-2 15,20-12-1-15,11-2-4 16,11-10-4-16,22 8-29 16,2-12-2-16,11 4 0 15,1-7-3-15</inkml:trace>
  <inkml:trace contextRef="#ctx0" brushRef="#br3" timeOffset="214467.2668">22327 3673 74 0,'10'-12'35'16,"-3"-2"0"-16,1 9 1 15,-6-7-20-15,-2 12-12 0,-1 14-1 16,-2 9 1-16,-9 10-2 16,-1 11 2-16,-4 9-2 15,1 8 0-15,-3 3-1 16,6 4 0-16,-2-4-1 15,7-5-2-15,7-2-3 16,-2-20-13-16,13 5-20 16,-5-16 2-16,12-3-2 15,-6-16 0-15</inkml:trace>
  <inkml:trace contextRef="#ctx0" brushRef="#br3" timeOffset="214689.2795">22365 3658 91 0,'-12'-16'38'0,"12"16"-2"16,-6-17 2-16,16 12-28 15,9-3-8-15,11 2 0 16,8 1-2-16,9 0-1 15,5 3-1-15,-2 0-5 16,6 12-26-16,-16-4-3 16,-5 8-1-16,-17-2-1 15</inkml:trace>
  <inkml:trace contextRef="#ctx0" brushRef="#br3" timeOffset="214892.2911">22369 3931 107 0,'6'10'38'0,"2"-14"1"16,17 6-1-16,5-10-36 16,6 2-1-16,4 2-1 15,-1-4-4-15,7 18-14 16,-15-11-20-16,-1 16 1 15,-14-7-2-15,-4 14-1 16</inkml:trace>
  <inkml:trace contextRef="#ctx0" brushRef="#br3" timeOffset="215095.3027">22265 4343 111 0,'-21'14'40'0,"25"3"2"16,11-19-2-16,24-11-37 15,13 6-3-15,15-3-2 16,12 8-10-16,-1-14-26 16,7 8-4-16,-9-7 1 15,-3 9-2-15</inkml:trace>
  <inkml:trace contextRef="#ctx0" brushRef="#br3" timeOffset="223108.7611">4107 4229 62 0,'4'-12'37'16,"-6"-1"-2"-16,2 13 1 16,-5-20-22-16,5 20-10 15,0 0-1-15,0 0 0 16,-11 23-1-16,11 2 0 15,0 11-1-15,0 11-1 16,-1 10 1-16,-3 12 0 16,-4 10-1-16,0 7 0 15,-8 0 0-15,0-2-1 0,0-9 0 16,1-8-1-16,6-10-2 15,6-23-3-15,15-12-28 16,3-25 0-16,13-13-1 16,1-21-1-16</inkml:trace>
  <inkml:trace contextRef="#ctx0" brushRef="#br3" timeOffset="223355.7752">4136 4236 88 0,'-14'-4'37'0,"1"-5"-1"0,13 9 1 16,-2-11-35-16,19 5-1 15,10-5 1-15,13 3-1 16,7-1 0-16,7-3-1 15,8 1 0-15,4-3-2 16,3 4-5-16,-7-13-23 16,2 5-5-16,-7-6-1 15,0 1-2-15</inkml:trace>
  <inkml:trace contextRef="#ctx0" brushRef="#br3" timeOffset="223610.7898">4227 4516 87 0,'-13'16'36'0,"13"-16"0"15,12 0-2-15,15-14-31 16,12-3-1-16,6-5 1 15,7-2-2-15,7-3-1 16,-2-1-1-16,2 2-2 16,-9-2-2-16,1 14-9 15,-16-9-20-15,0 18-1 16,-16-2-2-16,-8 15 1 15</inkml:trace>
  <inkml:trace contextRef="#ctx0" brushRef="#br3" timeOffset="223790.8001">4255 4829 81 0,'-49'43'37'0,"16"-6"-1"16,12-19 1-16,21-18-32 16,31-2-1-16,12-16-1 15,16-13-1-15,12-8-3 16,12 0-9-16,4-16-26 15,10 2-1-15,-9-7-2 16,-2 7 0-16</inkml:trace>
  <inkml:trace contextRef="#ctx0" brushRef="#br3" timeOffset="240420.7513">2735 1872 69 0,'-3'-13'36'16,"-7"-3"-2"-16,6 3 0 15,-10-2-23-15,13 2-2 16,-7-3-3-16,6 4-3 0,-3 1 0 15,5 11-2-15,0 0 1 16,-12 5-1-16,7 12-1 16,-3 10 0-16,1 8 1 15,-2 9-1-15,-2 7 1 16,1 11-1-16,1 4 1 15,3 2-2-15,3 0 2 16,4 0-1-16,6-5 0 16,6-4 0-16,4-9 0 15,10-13-2-15,4-17 2 16,6-11 1-16,3-18-1 15,6-17 1-15,6-11 0 16,1-15 0-16,1-8 0 16,-3-3 2-16,-6 2-1 15,-2 1 1-15,-9 7-2 0,-8 4 1 16,-9 9-1-16,-8 12 1 15,-3 9-2-15,-5 6 0 16,-1 13 0-16,0 0 1 16,-1 26-1-16,2 4 1 15,-2 13-1-15,1 9 0 16,-2 7 0-16,-1 10 0 15,-1 0 0-15,-1 3 0 16,2-8-1-16,0-5-1 16,6-11-4-16,-4-20-31 15,17-6-1-15,-5-27-2 16,13-12-2-16</inkml:trace>
  <inkml:trace contextRef="#ctx0" brushRef="#br3" timeOffset="243756.9421">2827 1422 70 0,'0'-12'39'16,"0"1"-2"-16,10-1 1 16,8 3-20-16,-18 9-14 15,39-8 0-15,-39 8 0 16,66-8-1-16,-25 3 0 15,5 1-2-15,2 0-3 0,4 0-8 16,4-2-27-16,1 1-1 16,0 1 1-16,-2-1-3 15</inkml:trace>
  <inkml:trace contextRef="#ctx0" brushRef="#br3" timeOffset="249592.2759">14850 3586 74 0,'18'-19'35'16,"0"6"-1"-16,-12-7-1 16,0 10-23-16,-17 2-7 15,-7 8 0-15,-17 8 0 16,-7 13 0-16,-14 8 0 0,-7 10-1 15,-3 5 2-15,3 5-2 16,9 1 1-16,15 2-1 16,20-5-1-16,18-2 0 15,21-4-1-15,22-4 1 16,15-2-1-16,7-2 0 15,2 1 0-15,-3-2 0 16,-12 0 0-16,-14 2 1 16,-24 0-1-16,-19 2 0 15,-24-2 1-15,-12-3-1 16,-7-4 0-16,-5-3-2 15,5-4-4-15,5-15-30 16,21 1-2-16,8-17-1 16,27 0-1-16</inkml:trace>
  <inkml:trace contextRef="#ctx0" brushRef="#br3" timeOffset="255500.6138">5904 4112 60 0,'5'-14'34'0,"-5"14"0"15,-7 23-2-15,6 10-24 16,-8 2-1-16,7 15-3 15,-3 8-1-15,2 14-1 16,0 7-1-16,2 4 0 16,3 3-1-16,1 0-1 15,2-7-1-15,-1-7-3 16,8-3-27-16,-3-22-2 15,5-11-2-15,-1-20 0 16</inkml:trace>
  <inkml:trace contextRef="#ctx0" brushRef="#br3" timeOffset="255866.6347">5878 4238 85 0,'0'0'38'0,"20"-28"-2"16,13 20-1-16,10-6-32 15,14 6-1-15,10 4 0 16,8 5 0-16,5 8-1 15,-1 6-1-15,-6 7 0 16,-11 11 1-16,-17 10-2 16,-18 9 1-16,-15 11-1 0,-23 9 1 15,-21 5-1-15,-15 9 1 16,-19 2 1-16,-10-3-2 15,-6-6 2-15,3-9-1 16,3-12 1-16,10-20-3 16,21-7-15-16,13-32-20 15,29-13 0-15,17-23-3 16,26-17 1-16</inkml:trace>
  <inkml:trace contextRef="#ctx0" brushRef="#br3" timeOffset="263437.0676">7503 4117 40 0,'5'-43'31'16,"2"-2"2"-16,3 4-1 15,-2-8-20-15,5 18 4 0,-8-7-7 16,5 14-2-16,-6 4-1 16,-4 20 0-16,5 19-1 15,-5 27 0-15,-7 18-2 16,-1 24 0-16,-2 10-2 15,0 15-1-15,-1 8 0 16,2 4-1-16,1-9-1 16,4-16-2-16,7 1-11 15,-2-29-23-15,9-4 1 16,-1-20-2-16,6-17 0 15</inkml:trace>
  <inkml:trace contextRef="#ctx0" brushRef="#br3" timeOffset="265163.1665">17288 3600 69 0,'14'-32'34'0,"-7"-4"-1"15,2 10 1-15,-2-1-31 0,-1 7 2 16,-2 3-1-16,0 6 1 16,-4-1-2-16,0 12 1 15,0 0-1-15,-5 35 1 16,-4 5 0-16,-3 19-2 15,-4 16 0-15,1 15 0 16,-2 10 0-16,3 7-1 16,-2-2 0-16,7-6-3 15,8-3-2-15,0-21-25 16,15 0-9-16,-1-22-1 15,12-6-2-15</inkml:trace>
  <inkml:trace contextRef="#ctx0" brushRef="#br3" timeOffset="267453.2975">6487 1624 42 0,'7'-12'30'0,"1"-3"0"15,0 0 0-15,-3-3-19 16,7 4-1-16,-8-6-1 16,8 3 0-16,-8 0-2 15,3 5-3-15,-7 12 1 16,0 0-1-16,8 5-1 15,-5 21 0-15,-4 17-1 16,1 15-1-16,-1 13 0 16,1 10 0-16,-4 11 0 15,0 5-2-15,-3 3 1 0,-1 6-2 16,2 4-2-16,-5-12-11 15,10 3-21-15,-2-11 2 16,8-9-5-16,3-21 4 16</inkml:trace>
  <inkml:trace contextRef="#ctx0" brushRef="#br4" timeOffset="275800.7749">12020 3694 62 0,'5'-19'33'0,"-4"-5"0"16,4 4 0-16,-7-6-24 15,11 8-1-15,-6-2-3 16,4 5 0-16,-2 0-2 15,-5 15 1-15,13-14-2 16,-13 14-1-16,14 8 1 0,-8 8-2 16,-3 13 1-16,-4 11 0 15,-6 13-1-15,-4 15 0 16,-11 14 1-16,-3 8-1 15,-6 4-1-15,-2 0 2 16,1-5-2-16,4-8 0 16,5-12 2-16,11-14-2 15,13-16 2-15,13-11-1 16,13-12 1-16,11-11-1 15,9-7 2-15,8-3-1 16,7-4-1-16,4-5-1 16,2 5-4-16,-9-10-30 15,12 11-1-15,-9-10-1 16,-3 5-3-16</inkml:trace>
  <inkml:trace contextRef="#ctx0" brushRef="#br4" timeOffset="300877.2092">4111 1898 56 0,'3'-16'37'16,"2"2"-2"-16,6 6 1 15,-5-2-20-15,5 12-11 16,-11-2 1-16,13 33-2 16,-12 1 1-16,-3 15-3 15,-4 9 1-15,-1 9-3 16,-3 4 2-16,-2 3-2 15,1 0-2-15,-1-2-2 16,7-2-1-16,-3-17-6 16,12 5-20-16,-8-17-5 0,7-2-1 15,-2-19 1-15</inkml:trace>
  <inkml:trace contextRef="#ctx0" brushRef="#br4" timeOffset="301200.2277">3949 1892 80 0,'-25'-7'38'15,"10"4"0"-15,1-10 0 0,20-1-32 16,7-5 0-16,23-1-1 16,13-4-1-16,16 0-1 15,13-2 0-15,10 1-1 16,0 3 0-16,1 4-1 15,-5 5-1-15,-10 3 0 16,-10 2-2-16,-15 1-1 16,-5 2-18-16,-17-5-19 15,-1 0 1-15,-14-2-2 16,0-2 1-16</inkml:trace>
  <inkml:trace contextRef="#ctx0" brushRef="#br4" timeOffset="342955.6156">13033 1538 62 0,'-6'-27'34'15,"2"4"-1"-15,-3 1 0 16,6 7-24-16,-7 1-4 16,6 3-1-16,2 11 0 15,0 0 0-15,-8 0-1 16,7 17-2-16,2 10 0 15,2 9-1-15,-2 15 0 16,0 11 0-16,-4 13 1 0,-1 9-1 16,-5 7 1-16,-4 2-2 15,-4-5 3-15,0-2-3 16,0-15 3-16,3-12-1 15,1-15 1-15,7-14-1 16,6-30 1-16,0 0 1 16,14-31-1-16,1-13 1 15,2-13-1-15,2-13 1 16,0-17-2-16,1-8 1 15,1-11-2-15,1-5 3 16,-12 59-3-16,3-4 2 16,0 0-1-16,3 1 0 15,0 6 0-15,6 0 0 16,-22 49 0-16,39-82 0 0,-39 82-1 15,46-51 0-15,-19 25-1 16,19 29 1-16,-10 25-2 16,-2 18 1-16,-13 16-1 15,-14 12 2-15,-12 2-2 16,-11-2 2-16,-9-16-1 15,-5-7 0-15,-2-11 1 16,1-5-1-16,-1-8 0 16,4-7 0-16,4-8 1 15,2-5 0-15,7-3 0 16,3-2 0-16,12-2 0 15,0 0 1-15,0 0 1 16,14 17-2-16,7-2 2 16,4 5-1-16,3 8 0 0,5 7 0 15,1 7 0-15,0 0-1 16,-4 3 0-16,0 2-1 15,-3-5 0-15,-4-1-4 16,4 8-29-16,-11-25-6 16,6 3 1-16,-8-14-2 15</inkml:trace>
  <inkml:trace contextRef="#ctx0" brushRef="#br4" timeOffset="351711.1166">9571 1676 61 0,'15'-24'34'0,"-2"6"0"15,-9-2-1-15,-2 2-25 16,-6 1-1-16,-1 2-2 16,-10-1 1-16,0 5-1 15,-8 5-1-15,1 9-1 16,-7 7 0-16,-1 11 0 15,-8 17-1-15,0 15 0 16,-4 14 0-16,4 14-1 16,2 7 1-16,8 5-2 15,9-1 1-15,15-1-2 16,17-16 2-16,15-13-1 15,22-23-1-15,12-23 1 0,14-19 1 16,9-19-1-16,3-18 1 16,-2-21 1-16,-7-13-1 15,-9-14 2-15,-18-3-3 16,-19-5 2-16,-23-3-2 15,-23-3 1-15,-21 14-2 16,-17 19-1-16,-14 33-1 16,-15 27-6-16,0 39-27 15,-9 23-3-15,15 26-1 16,12 15-1-16</inkml:trace>
  <inkml:trace contextRef="#ctx0" brushRef="#br4" timeOffset="353095.1959">14827 1617 76 0,'14'-19'37'16,"-8"-4"-1"-16,-2 5 1 16,-16-1-30-16,0 3-2 15,-12 5-1-15,-4 8 0 16,-10 10-1-16,-9 9 1 15,-7 17-2-15,-2 16-1 16,0 12 2-16,6 12-2 16,8 10 0-16,11 4-2 15,13-1 2-15,14 3-3 16,19-17 2-16,16-13-1 15,19-21 1-15,22-18-1 16,14-28 2-16,10-22 1 16,6-20-1-16,-1-19 2 0,-9-15-2 15,-12-9 3-15,-19-7-3 16,-29-3 2-16,-24 5-4 15,-17 48 0-15,-5 3-6 16,14 47-24-16,-57-60-7 16,-28 27-3-16,-5 33 0 15</inkml:trace>
  <inkml:trace contextRef="#ctx0" brushRef="#br4" timeOffset="354280.2637">19034 1439 87 0,'5'-64'38'16,"-5"64"-1"-16,0 0 1 15,-21-57-35-15,-3 39-1 16,-16 11-1-16,-2 14 0 15,-9 20 1-15,-9 15-2 16,2 20 1-16,2 21 0 16,13 14 1-16,12 7-1 15,12 1-1-15,14-6 1 16,15-5-2-16,19-13 2 15,17-19-2-15,17-25 2 16,17-21 0-16,12-26 1 16,5-18 1-16,-4-20-1 0,-2-18 2 15,-15-13-2-15,-13-14 1 16,-23-6-2-16,-32 43 1 15,-5-7-2-15,-13 7-2 16,-6 1-1-16,-13 5-5 16,9 14-24-16,-68-8-10 15,-12 26 1-15,-3 33-3 16</inkml:trace>
  <inkml:trace contextRef="#ctx0" brushRef="#br4" timeOffset="390535.3373">17742 1377 58 0,'8'-17'36'16,"-8"17"-1"-16,0 0-1 15,0 0-23-15,0 0-1 16,-7-55-2-16,7 55 0 16,0 0-3-16,0 0-1 15,-44-53-1-15,44 53-1 16,-47-12-1-16,-6 29-1 15,-8 19 1-15,-10 17-2 16,-3 30 1-16,-6 18 0 16,4 15 1-16,4 5-1 0,16-11 0 15,11-14 0-15,21-11 0 16,21-18 1-16,28-21-1 15,26-24 2-15,18-15-2 16,15-23 2-16,9-8 2 16,-1-11-2-16,-4-2 0 15,-11-1 0-15,-18 8 1 16,-19 4-2-16,-17 11 1 15,-23 15-2-15,-2 17 0 16,-15 11-1-16,-6 4-1 16,3 7-1-16,4-3-5 15,20 9-27-15,0-17-8 16,23-4 1-16,9-23-3 15</inkml:trace>
  <inkml:trace contextRef="#ctx0" brushRef="#br5" timeOffset="400849.9273">1534 1739 68 0,'0'0'36'0,"-12"-16"-5"16,5 18 4-16,-9 5-30 16,7 7-1-16,0 5 0 15,1 9-2-15,2 10 1 16,5 7-2-16,-1 11 3 15,1 9-3-15,0 8 1 0,-2 3-2 16,-2 7 1-16,0 0 0 16,-1-1-2-16,-3-6 1 15,3-7 0-15,3-11 0 16,6-11 0-16,4-13 1 15,4-18-1-15,3-16 1 16,1-19 1-16,1-11-1 16,-1-15 1-16,-5-9 0 15,-7-13 0-15,-4-7-1 16,-2-9 0-16,-8-4 0 15,-2-2-1-15,1 1 2 16,4 8-2-16,5 0 3 0,12 11-3 16,8 5 2-1,11 11-2-15,8 13 2 0,7 12-1 16,9 13 0-16,0 10 0 15,-1 9 0-15,-5 12-1 16,-3 17 0-16,-12 7 1 16,-8 13-2-16,-13 5 2 15,-11 2-2-15,-15 0 2 16,-11 2-2-16,-9-8 2 15,-9-7-3-15,-5-15 0 16,-4-15-4-16,4-10-30 16,2-19-2-16,17-9-2 15,14-17 0-15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02T00:23:57.757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Group>
    <inkml:annotationXML>
      <emma:emma xmlns:emma="http://www.w3.org/2003/04/emma" version="1.0">
        <emma:interpretation id="{CA49328F-1625-45BA-9111-0B57D14C289C}" emma:medium="tactile" emma:mode="ink">
          <msink:context xmlns:msink="http://schemas.microsoft.com/ink/2010/main" type="inkDrawing" rotatedBoundingBox="11763,252 12533,-109 12612,59 11842,421" rotationAngle="1831414236" semanticType="callout">
            <msink:sourceLink direction="from" ref="{7852EA6E-BA2E-4939-B4F7-88C46B451937}"/>
            <msink:sourceLink direction="to" ref="{7852EA6E-BA2E-4939-B4F7-88C46B451937}"/>
          </msink:context>
        </emma:interpretation>
      </emma:emma>
    </inkml:annotationXML>
    <inkml:trace contextRef="#ctx0" brushRef="#br0">11773 274 79 0,'0'0'36'16,"0"0"-2"-16,0 0 2 15,0 0-32-15,49-49-3 16,-49 49 1-16,0 0 0 16,0 0 1-16,0 0 1 15,18 55-1-15,-18-55 1 16,0 0 1-16,9 57 0 15,-9-57-1-15,0 0 1 16,0 0-1-16,67 42-1 16,-67-42 0-16,75-27-1 15,-27-3-2-15,8-9-1 16,2-9-3-16,5-7-3 15,8-4-14-15,2-2-19 0,0 1 1 16,2 60 0-16,2 0-2 16</inkml:trace>
  </inkml:traceGroup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02T00:36:46.077"/>
    </inkml:context>
    <inkml:brush xml:id="br0">
      <inkml:brushProperty name="width" value="0.05292" units="cm"/>
      <inkml:brushProperty name="height" value="0.05292" units="cm"/>
      <inkml:brushProperty name="color" value="#FFC00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00B050"/>
    </inkml:brush>
  </inkml:definitions>
  <inkml:traceGroup>
    <inkml:annotationXML>
      <emma:emma xmlns:emma="http://www.w3.org/2003/04/emma" version="1.0">
        <emma:interpretation id="{A311BCCF-7147-41BF-BD31-463ADCAFF954}" emma:medium="tactile" emma:mode="ink">
          <msink:context xmlns:msink="http://schemas.microsoft.com/ink/2010/main" type="writingRegion" rotatedBoundingBox="1398,73 6995,-96 7021,762 1424,931"/>
        </emma:interpretation>
      </emma:emma>
    </inkml:annotationXML>
    <inkml:traceGroup>
      <inkml:annotationXML>
        <emma:emma xmlns:emma="http://www.w3.org/2003/04/emma" version="1.0">
          <emma:interpretation id="{BBC4CBF2-8998-44EF-9127-3C63D1FE2D76}" emma:medium="tactile" emma:mode="ink">
            <msink:context xmlns:msink="http://schemas.microsoft.com/ink/2010/main" type="paragraph" rotatedBoundingBox="1398,73 6995,-96 7021,762 1424,931" alignmentLevel="1"/>
          </emma:interpretation>
        </emma:emma>
      </inkml:annotationXML>
      <inkml:traceGroup>
        <inkml:annotationXML>
          <emma:emma xmlns:emma="http://www.w3.org/2003/04/emma" version="1.0">
            <emma:interpretation id="{1ECC8074-2F30-448E-9628-E01708B74784}" emma:medium="tactile" emma:mode="ink">
              <msink:context xmlns:msink="http://schemas.microsoft.com/ink/2010/main" type="line" rotatedBoundingBox="1398,73 6995,-96 7021,762 1424,931"/>
            </emma:interpretation>
          </emma:emma>
        </inkml:annotationXML>
        <inkml:traceGroup>
          <inkml:annotationXML>
            <emma:emma xmlns:emma="http://www.w3.org/2003/04/emma" version="1.0">
              <emma:interpretation id="{121F0D7D-21A2-4C04-9A72-4B4476CFBD07}" emma:medium="tactile" emma:mode="ink">
                <msink:context xmlns:msink="http://schemas.microsoft.com/ink/2010/main" type="inkWord" rotatedBoundingBox="1398,77 1902,61 1909,301 1405,317"/>
              </emma:interpretation>
              <emma:one-of disjunction-type="recognition" id="oneOf0">
                <emma:interpretation id="interp0" emma:lang="en-NZ" emma:confidence="0">
                  <emma:literal>of</emma:literal>
                </emma:interpretation>
                <emma:interpretation id="interp1" emma:lang="en-NZ" emma:confidence="0">
                  <emma:literal>a</emma:literal>
                </emma:interpretation>
                <emma:interpretation id="interp2" emma:lang="en-NZ" emma:confidence="0">
                  <emma:literal>o</emma:literal>
                </emma:interpretation>
                <emma:interpretation id="interp3" emma:lang="en-NZ" emma:confidence="0">
                  <emma:literal>-</emma:literal>
                </emma:interpretation>
                <emma:interpretation id="interp4" emma:lang="en-NZ" emma:confidence="0">
                  <emma:literal>I</emma:literal>
                </emma:interpretation>
              </emma:one-of>
            </emma:emma>
          </inkml:annotationXML>
          <inkml:trace contextRef="#ctx0" brushRef="#br0">1404 269 75 0,'0'0'37'0,"46"-56"0"16,-46 56 2-16,0 0-33 15,0 0 1-15,0 0-2 16,0 0-1-16,20-55 0 16,-20 55 1-16,0 0-1 15,0 0 0-15,0 0 0 16,-12 54 0-16,12-54-1 15,0 0 0-15,-7 75-2 16,7-75 1-16,0 0-1 16,0 0 0-16,59 27-1 15,-59-27-1-15,86-45-2 0,-36 14-2 16,13-5-35-16,-1-5-1 15,2-6-2-15,3-5-1 16</inkml:trace>
        </inkml:traceGroup>
        <inkml:traceGroup>
          <inkml:annotationXML>
            <emma:emma xmlns:emma="http://www.w3.org/2003/04/emma" version="1.0">
              <emma:interpretation id="{49964C54-565D-4AD4-9399-942B2EF2019E}" emma:medium="tactile" emma:mode="ink">
                <msink:context xmlns:msink="http://schemas.microsoft.com/ink/2010/main" type="inkWord" rotatedBoundingBox="2870,28 3874,-1 3900,856 2896,887"/>
              </emma:interpretation>
              <emma:one-of disjunction-type="recognition" id="oneOf1">
                <emma:interpretation id="interp5" emma:lang="en-NZ" emma:confidence="0">
                  <emma:literal>t</emma:literal>
                </emma:interpretation>
                <emma:interpretation id="interp6" emma:lang="en-NZ" emma:confidence="0">
                  <emma:literal>y</emma:literal>
                </emma:interpretation>
                <emma:interpretation id="interp7" emma:lang="en-NZ" emma:confidence="0">
                  <emma:literal>¥</emma:literal>
                </emma:interpretation>
                <emma:interpretation id="interp8" emma:lang="en-NZ" emma:confidence="0">
                  <emma:literal>%</emma:literal>
                </emma:interpretation>
                <emma:interpretation id="interp9" emma:lang="en-NZ" emma:confidence="0">
                  <emma:literal>€</emma:literal>
                </emma:interpretation>
              </emma:one-of>
            </emma:emma>
          </inkml:annotationXML>
          <inkml:trace contextRef="#ctx0" brushRef="#br1" timeOffset="-841468.1299">3374 293 44 0,'0'0'32'16,"0"0"1"-16,0 0-5 15,0 0-13-15,0 0-5 16,0 0 0-16,0 0-4 15,27-55-1-15,-27 55-1 16,0 0 0-16,0 0 0 0,0 0-1 16,0 0 0-16,0 0 0 15,0 0-1-15,0 0 0 16,0 0 0-16,22 65-1 15,-22-65 0-15,0 0 0 16,0 0-1-16,17 67 1 16,-17-67-1-16,0 0 1 15,15 54-1-15,-15-54 1 16,0 0-1-16,0 0 2 15,25 56 0-15,-25-56-1 16,0 0 1-16,0 0 0 16,0 0 0-16,0 0 0 15,50-23-1-15,-50 23 1 16,0 0-1-16,48-74 0 15,-48 74-1-15,38-68 1 0,-38 68-1 16,41-71 0-16,-41 71 0 16,43-71 1-16,-43 71-1 15,41-66 0-15,-41 66 0 16,36-56-2-16,-36 56 1 15,0 0 1-15,48-51 0 16,-48 51-1-16,0 0 0 16,0 0 0-16,0 0 0 15,0 0 0-15,0 0 0 16,0 0-2-16,0 0-2 15,0 0-6-15,50 10-25 16,-50-10-3-16,0 0 1 16,0 0-2-16</inkml:trace>
          <inkml:trace contextRef="#ctx0" brushRef="#br0" timeOffset="-253523.5008">2906 819 13 0,'0'0'30'15,"0"0"1"-15,0 0 0 16,0 0-10-16,0 0-4 15,0 0-4-15,0 0-3 16,0 0-2-16,0 0-2 16,0 0-2-16,0 0 0 15,-9 68-1-15,9-68 1 16,0 0 1-16,0 0-2 15,0 0 0-15,0 0 1 16,59-58-3-16,-28 3-1 16,4-11-35-16,5-4-2 0,-1 1-1 15,1-2-3-15</inkml:trace>
        </inkml:traceGroup>
        <inkml:traceGroup>
          <inkml:annotationXML>
            <emma:emma xmlns:emma="http://www.w3.org/2003/04/emma" version="1.0">
              <emma:interpretation id="{689DCE7B-5978-4E27-B8F6-F326D8565119}" emma:medium="tactile" emma:mode="ink">
                <msink:context xmlns:msink="http://schemas.microsoft.com/ink/2010/main" type="inkWord" rotatedBoundingBox="6346,14 6997,-5 7012,473 6361,493"/>
              </emma:interpretation>
              <emma:one-of disjunction-type="recognition" id="oneOf2">
                <emma:interpretation id="interp10" emma:lang="en-NZ" emma:confidence="0">
                  <emma:literal>+</emma:literal>
                </emma:interpretation>
                <emma:interpretation id="interp11" emma:lang="en-NZ" emma:confidence="0">
                  <emma:literal>t</emma:literal>
                </emma:interpretation>
                <emma:interpretation id="interp12" emma:lang="en-NZ" emma:confidence="0">
                  <emma:literal>*</emma:literal>
                </emma:interpretation>
                <emma:interpretation id="interp13" emma:lang="en-NZ" emma:confidence="0">
                  <emma:literal>%</emma:literal>
                </emma:interpretation>
                <emma:interpretation id="interp14" emma:lang="en-NZ" emma:confidence="0">
                  <emma:literal>J</emma:literal>
                </emma:interpretation>
              </emma:one-of>
            </emma:emma>
          </inkml:annotationXML>
          <inkml:trace contextRef="#ctx0" brushRef="#br1" timeOffset="-753241.0832">6354 262 76 0,'0'0'33'0,"0"0"-2"16,0 0-1-16,0 0-19 15,0 0-1-15,0 0-3 16,0 0-2-16,0 0 0 15,0 0-1-15,0 0-1 16,0 0-1-16,0 0 1 16,0 0-1-16,13 53 0 15,-13-53-1-15,3 59 0 16,-3-59-1-16,8 62 2 0,-8-62-1 15,0 0 1-15,33 56 0 16,-33-56 1-16,47-9-1 16,-47 9 1-16,58-52-1 15,-58 52 0-15,70-98-1 16,-29 37-2-16,1-8 0 15,4-3-11-15,4 0-3 16,-3 13-1-16,5 59 6 16,-9 0-28-16,6 0-1 15,-7 0-1-15,-42 0 2 16</inkml:trace>
          <inkml:trace contextRef="#ctx0" brushRef="#br2" timeOffset="-292275.7173">5083 250 52 0,'24'-57'33'16,"-24"57"1"-16,0 0-3 15,0 0-19-15,0 0 1 16,0 0-4-16,0 0 0 15,0 0-3-15,0 0-1 16,0 0-1-16,0 0-2 16,0 0 0-16,17 70 0 15,-17-70 0-15,0 0 0 16,5 58 2-16,-5-58-2 15,0 0 2-15,51 0-2 16,-51 0 0-16,55-35 0 16,-55 35-1-16,67-59-2 15,-67 59-5-15,74-96-31 16,-34 36-2-16,4 1 1 0,-33 47-1 47</inkml:trace>
        </inkml:traceGroup>
      </inkml:traceGroup>
    </inkml:traceGroup>
  </inkml:traceGroup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02T00:31:51.203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C000"/>
    </inkml:brush>
  </inkml:definitions>
  <inkml:traceGroup>
    <inkml:annotationXML>
      <emma:emma xmlns:emma="http://www.w3.org/2003/04/emma" version="1.0">
        <emma:interpretation id="{373B8DE5-DF08-4DFA-A711-FA5140B30CED}" emma:medium="tactile" emma:mode="ink">
          <msink:context xmlns:msink="http://schemas.microsoft.com/ink/2010/main" type="writingRegion" rotatedBoundingBox="9376,0 10265,0 10265,944 9376,944"/>
        </emma:interpretation>
      </emma:emma>
    </inkml:annotationXML>
    <inkml:traceGroup>
      <inkml:annotationXML>
        <emma:emma xmlns:emma="http://www.w3.org/2003/04/emma" version="1.0">
          <emma:interpretation id="{BEC5820F-525F-45FB-8DF1-C52FDB986961}" emma:medium="tactile" emma:mode="ink">
            <msink:context xmlns:msink="http://schemas.microsoft.com/ink/2010/main" type="paragraph" rotatedBoundingBox="9376,0 10265,0 10265,944 9376,944" alignmentLevel="1"/>
          </emma:interpretation>
        </emma:emma>
      </inkml:annotationXML>
      <inkml:traceGroup>
        <inkml:annotationXML>
          <emma:emma xmlns:emma="http://www.w3.org/2003/04/emma" version="1.0">
            <emma:interpretation id="{781FC91F-3D7D-442E-8879-165A67109024}" emma:medium="tactile" emma:mode="ink">
              <msink:context xmlns:msink="http://schemas.microsoft.com/ink/2010/main" type="line" rotatedBoundingBox="9376,0 10265,0 10265,944 9376,944"/>
            </emma:interpretation>
          </emma:emma>
        </inkml:annotationXML>
        <inkml:traceGroup>
          <inkml:annotationXML>
            <emma:emma xmlns:emma="http://www.w3.org/2003/04/emma" version="1.0">
              <emma:interpretation id="{5EFCDC9A-F899-4DC6-A96C-41E97E9395D6}" emma:medium="tactile" emma:mode="ink">
                <msink:context xmlns:msink="http://schemas.microsoft.com/ink/2010/main" type="inkWord" rotatedBoundingBox="9376,0 10265,0 10265,944 9376,944"/>
              </emma:interpretation>
              <emma:one-of disjunction-type="recognition" id="oneOf0">
                <emma:interpretation id="interp0" emma:lang="en-NZ" emma:confidence="0">
                  <emma:literal>in</emma:literal>
                </emma:interpretation>
                <emma:interpretation id="interp1" emma:lang="en-NZ" emma:confidence="0">
                  <emma:literal>w</emma:literal>
                </emma:interpretation>
                <emma:interpretation id="interp2" emma:lang="en-NZ" emma:confidence="0">
                  <emma:literal>it</emma:literal>
                </emma:interpretation>
                <emma:interpretation id="interp3" emma:lang="en-NZ" emma:confidence="0">
                  <emma:literal>I</emma:literal>
                </emma:interpretation>
                <emma:interpretation id="interp4" emma:lang="en-NZ" emma:confidence="0">
                  <emma:literal>f</emma:literal>
                </emma:interpretation>
              </emma:one-of>
            </emma:emma>
          </inkml:annotationXML>
          <inkml:trace contextRef="#ctx0" brushRef="#br0">9777 327 61 0,'26'-62'36'0,"-26"62"0"15,0 0 1-15,0 0-29 16,0 0 1-16,0 0-3 15,0 0 0-15,0 0 0 16,0 0-3-16,0 0 0 16,0 0 1-16,0 0-2 15,27 77 0-15,-27-77 1 16,0 0 0-16,11 56-1 15,-11-56 0-15,0 0-1 16,61-15 1-16,-61 15-1 16,58-51 0-16,-58 51-1 15,67-82-1-15,-67 82-3 16,72-105-12-16,-32 42-23 0,1-3 0 15,3 50-2-15,-3 16 2 16</inkml:trace>
          <inkml:trace contextRef="#ctx0" brushRef="#br1" timeOffset="294018.817">9376 769 52 0,'0'0'36'0,"46"-22"-1"0,-46 22 2 16,0 0-17-16,0 0-10 15,0 0-2-15,0 0-1 16,0 0-2-16,0 0-1 16,0 0 1-16,0 0-2 15,0 0 0-15,0 0-1 16,26 57 0-16,-26-57 0 15,0 0 1-15,-5 71-1 16,5-71 0-16,0 0 0 16,8 69-2-16,-8-69 0 15,0 0-1-15,62 0-4 16,-62 0-24-16,85-53-12 15,-34 14 0-15,6-6-1 16,-1-8 0-16</inkml:trace>
        </inkml:traceGroup>
      </inkml:traceGroup>
    </inkml:traceGroup>
  </inkml:traceGroup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02T00:26:42.539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Group>
    <inkml:annotationXML>
      <emma:emma xmlns:emma="http://www.w3.org/2003/04/emma" version="1.0">
        <emma:interpretation id="{C91E93A0-1DF7-4754-AEC6-B360017A7908}" emma:medium="tactile" emma:mode="ink">
          <msink:context xmlns:msink="http://schemas.microsoft.com/ink/2010/main" type="writingRegion" rotatedBoundingBox="10775,389 11272,389 11272,971 10775,971"/>
        </emma:interpretation>
      </emma:emma>
    </inkml:annotationXML>
    <inkml:traceGroup>
      <inkml:annotationXML>
        <emma:emma xmlns:emma="http://www.w3.org/2003/04/emma" version="1.0">
          <emma:interpretation id="{E4A8FDFA-A8D9-42A5-9A4F-C6D67AC14B1F}" emma:medium="tactile" emma:mode="ink">
            <msink:context xmlns:msink="http://schemas.microsoft.com/ink/2010/main" type="paragraph" rotatedBoundingBox="10775,389 11272,389 11272,971 10775,971" alignmentLevel="1"/>
          </emma:interpretation>
        </emma:emma>
      </inkml:annotationXML>
      <inkml:traceGroup>
        <inkml:annotationXML>
          <emma:emma xmlns:emma="http://www.w3.org/2003/04/emma" version="1.0">
            <emma:interpretation id="{8329F7CD-1B8C-4D8B-B75C-A53A42D9CF6C}" emma:medium="tactile" emma:mode="ink">
              <msink:context xmlns:msink="http://schemas.microsoft.com/ink/2010/main" type="line" rotatedBoundingBox="10775,389 11272,389 11272,971 10775,971"/>
            </emma:interpretation>
          </emma:emma>
        </inkml:annotationXML>
        <inkml:traceGroup>
          <inkml:annotationXML>
            <emma:emma xmlns:emma="http://www.w3.org/2003/04/emma" version="1.0">
              <emma:interpretation id="{7852EA6E-BA2E-4939-B4F7-88C46B451937}" emma:medium="tactile" emma:mode="ink">
                <msink:context xmlns:msink="http://schemas.microsoft.com/ink/2010/main" type="inkWord" rotatedBoundingBox="10775,389 11272,389 11272,971 10775,971">
                  <msink:destinationLink direction="from" ref="{CA49328F-1625-45BA-9111-0B57D14C289C}"/>
                  <msink:destinationLink direction="to" ref="{CA49328F-1625-45BA-9111-0B57D14C289C}"/>
                </msink:context>
              </emma:interpretation>
              <emma:one-of disjunction-type="recognition" id="oneOf0">
                <emma:interpretation id="interp0" emma:lang="en-NZ" emma:confidence="0">
                  <emma:literal>v</emma:literal>
                </emma:interpretation>
                <emma:interpretation id="interp1" emma:lang="en-NZ" emma:confidence="0">
                  <emma:literal>V</emma:literal>
                </emma:interpretation>
                <emma:interpretation id="interp2" emma:lang="en-NZ" emma:confidence="0">
                  <emma:literal>u</emma:literal>
                </emma:interpretation>
                <emma:interpretation id="interp3" emma:lang="en-NZ" emma:confidence="0">
                  <emma:literal>U</emma:literal>
                </emma:interpretation>
                <emma:interpretation id="interp4" emma:lang="en-NZ" emma:confidence="0">
                  <emma:literal>w</emma:literal>
                </emma:interpretation>
              </emma:one-of>
            </emma:emma>
          </inkml:annotationXML>
          <inkml:trace contextRef="#ctx0" brushRef="#br0">10816 899 33 0,'0'0'32'16,"0"0"2"-16,0 0-2 15,-4-53-9-15,4 53-10 16,0 0-1-16,0 0-4 15,0 0-2-15,0 0-1 16,0 0-1-16,0 0 1 16,0 0-1-16,0 0 0 15,0 0-1-15,0 0-1 16,0 0-1-16,0 0 0 15,0 0 0-15,0 0 0 16,0 0 1-16,0 0 0 16,-37 68 0-16,37-68 1 15,0 0 0-15,0 0 0 16,15 57 0-16,-15-57-1 0,0 0 0 15,69-31-1-15,-69 31-1 16,76-81-1-16,-30 25-2 16,2-9-2-16,2-3-3 15,-5-5-26-15,7 1-9 16,-6 4 1-16,4 0-1 15</inkml:trace>
        </inkml:traceGroup>
      </inkml:traceGroup>
    </inkml:traceGroup>
  </inkml:traceGroup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02T00:21:55.296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7030A0"/>
    </inkml:brush>
  </inkml:definitions>
  <inkml:traceGroup>
    <inkml:annotationXML>
      <emma:emma xmlns:emma="http://www.w3.org/2003/04/emma" version="1.0">
        <emma:interpretation id="{E1183B96-13A3-4D31-BC54-B764B5EEBF62}" emma:medium="tactile" emma:mode="ink">
          <msink:context xmlns:msink="http://schemas.microsoft.com/ink/2010/main" type="writingRegion" rotatedBoundingBox="7816,967 8040,-78 8491,17 8267,1063"/>
        </emma:interpretation>
      </emma:emma>
    </inkml:annotationXML>
    <inkml:traceGroup>
      <inkml:annotationXML>
        <emma:emma xmlns:emma="http://www.w3.org/2003/04/emma" version="1.0">
          <emma:interpretation id="{173C7FC5-C548-48F0-9F0D-392B613A3A12}" emma:medium="tactile" emma:mode="ink">
            <msink:context xmlns:msink="http://schemas.microsoft.com/ink/2010/main" type="paragraph" rotatedBoundingBox="7816,967 8040,-78 8491,17 8267,1063" alignmentLevel="1"/>
          </emma:interpretation>
        </emma:emma>
      </inkml:annotationXML>
      <inkml:traceGroup>
        <inkml:annotationXML>
          <emma:emma xmlns:emma="http://www.w3.org/2003/04/emma" version="1.0">
            <emma:interpretation id="{746E325A-6214-4BFF-A0D1-79BECFF0D47B}" emma:medium="tactile" emma:mode="ink">
              <msink:context xmlns:msink="http://schemas.microsoft.com/ink/2010/main" type="line" rotatedBoundingBox="7816,967 8040,-78 8491,17 8267,1063"/>
            </emma:interpretation>
          </emma:emma>
        </inkml:annotationXML>
        <inkml:traceGroup>
          <inkml:annotationXML>
            <emma:emma xmlns:emma="http://www.w3.org/2003/04/emma" version="1.0">
              <emma:interpretation id="{63E75CC3-30BB-4273-9979-222E70291EB9}" emma:medium="tactile" emma:mode="ink">
                <msink:context xmlns:msink="http://schemas.microsoft.com/ink/2010/main" type="inkWord" rotatedBoundingBox="7816,967 8040,-78 8491,17 8267,1063"/>
              </emma:interpretation>
              <emma:one-of disjunction-type="recognition" id="oneOf0">
                <emma:interpretation id="interp0" emma:lang="en-NZ" emma:confidence="0">
                  <emma:literal>or</emma:literal>
                </emma:interpretation>
                <emma:interpretation id="interp1" emma:lang="en-NZ" emma:confidence="0">
                  <emma:literal>I</emma:literal>
                </emma:interpretation>
                <emma:interpretation id="interp2" emma:lang="en-NZ" emma:confidence="0">
                  <emma:literal>f</emma:literal>
                </emma:interpretation>
                <emma:interpretation id="interp3" emma:lang="en-NZ" emma:confidence="0">
                  <emma:literal>t</emma:literal>
                </emma:interpretation>
                <emma:interpretation id="interp4" emma:lang="en-NZ" emma:confidence="0">
                  <emma:literal>for</emma:literal>
                </emma:interpretation>
              </emma:one-of>
            </emma:emma>
          </inkml:annotationXML>
          <inkml:trace contextRef="#ctx0" brushRef="#br0">7998 187 2 0,'0'0'11'0,"0"0"6"16,0 0 0-16,22-56 2 15,-22 56 0-15,0 0-2 16,0 0-1-16,0 0 8 16,0 0-1-16,14-53-12 15,-14 53-3-15,0 0-1 0,0 0-3 16,0 0 0-16,0 0-2 15,0 0 0-15,0 0 0 16,0 0 1-16,0 0-1 16,0 0-1-16,0 0 0 15,0 0 1-15,0 0 0 16,0 0-1-16,0 0 0 15,0 0 1-15,3 66-1 16,-3-66 1-16,0 0 0 16,0 0 0-16,0 0 0 15,0 0-1-15,63 4 0 16,-63-4 1-16,48-42-2 15,-48 42 1-15,57-60-1 16,-57 60-1-16,68-46-2 16,-68 46-6-16,73 0-28 0,-73 0-3 15,63 0 2-15,-63 0-2 16</inkml:trace>
          <inkml:trace contextRef="#ctx0" brushRef="#br0" timeOffset="51277.9329">8002 209 47 0,'0'0'31'15,"14"-58"2"-15,-14 58-1 16,0 0-18-16,0 0-6 15,0 0 0-15,3-54-2 0,-3 54-1 16,0 0-1-16,0 0 0 16,0 0 0-16,0 0-1 15,-4-57 0-15,4 57 0 16,0 0 0-16,0 0-2 15,0 0 1-15,0 0-1 16,0 0 0-16,0 0 0 16,0 0 0-16,0 0 1 15,0 0-1-15,0 0 0 16,0 0 0-16,-13 70 1 15,13-70-2-15,0 0 1 16,-6 69-1-16,6-69 0 0,0 0 0 16,-2 75 1-16,2-75 1 15,0 0-1-15,3 60 1 16,-3-60 1-16,0 0-1 15,0 0-1-15,0 0 1 16,47-12-1-16,-47 12 1 16,0 0-3-16,48-83 1 15,-48 83 0-15,43-79-1 16,-43 79 2-16,50-89-1 15,-50 89 0-15,49-51-1 16,-49 51 1-16,47 0-1 16,-47 0 1-16,42 0-1 15,-42 0 1-15,0 0-1 16,0 0-1-16,54 0 1 15,-54 0-1-15,0 0-1 16,0 0-6-16,0 0-25 0,0 0-6 16,26 0 1-16,-26 0-1 15</inkml:trace>
          <inkml:trace contextRef="#ctx0" brushRef="#br1" timeOffset="1.05195E6">7848 974 67 0,'-4'-54'35'15,"4"54"-2"-15,0 0-6 16,0 0-17-16,0 0-2 16,0 0 0-16,0 0-1 15,0 0 0-15,0 0-1 0,0 0-2 16,0 0 1-16,0 0-1 15,0 0 0-15,0 0-2 16,43-48 1-16,-43 48-1 16,0 0 0-16,0 0-1 15,0 0 1-15,0 0 0 16,52 18-1-16,-52-18 0 15,0 0 0-15,0 0 0 16,0 0-1-16,0 0 1 16,49 59-1-16,-49-59 0 15,0 0 0-15,49-8 0 16,-49 8 0-16,53-31 0 15,-53 31 0-15,72-58-3 16,-72 58-34-16,89-82-4 16,-40 35-1-16,3-5-1 0</inkml:trace>
        </inkml:traceGroup>
      </inkml:traceGroup>
    </inkml:traceGroup>
  </inkml:traceGroup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02T00:21:26.576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context xml:id="ctx1">
      <inkml:inkSource xml:id="inkSrc1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1" timeString="2014-07-23T01:15:39.097"/>
    </inkml:context>
    <inkml:brush xml:id="br1">
      <inkml:brushProperty name="width" value="0.05292" units="cm"/>
      <inkml:brushProperty name="height" value="0.05292" units="cm"/>
    </inkml:brush>
  </inkml:definitions>
  <inkml:traceGroup>
    <inkml:annotationXML>
      <emma:emma xmlns:emma="http://www.w3.org/2003/04/emma" version="1.0">
        <emma:interpretation id="{43A7E88E-F5EB-45CA-B7F6-0F97CDF8E6B3}" emma:medium="tactile" emma:mode="ink">
          <msink:context xmlns:msink="http://schemas.microsoft.com/ink/2010/main" type="writingRegion" rotatedBoundingBox="1152,4256 14070,3422 14232,5937 1314,6771"/>
        </emma:interpretation>
      </emma:emma>
    </inkml:annotationXML>
    <inkml:traceGroup>
      <inkml:annotationXML>
        <emma:emma xmlns:emma="http://www.w3.org/2003/04/emma" version="1.0">
          <emma:interpretation id="{05B2533A-CA93-4DA9-A8F2-208838693C4F}" emma:medium="tactile" emma:mode="ink">
            <msink:context xmlns:msink="http://schemas.microsoft.com/ink/2010/main" type="paragraph" rotatedBoundingBox="1152,4256 14070,3422 14230,5903 1312,6738" alignmentLevel="1"/>
          </emma:interpretation>
        </emma:emma>
      </inkml:annotationXML>
      <inkml:traceGroup>
        <inkml:annotationXML>
          <emma:emma xmlns:emma="http://www.w3.org/2003/04/emma" version="1.0">
            <emma:interpretation id="{8925E332-CE81-4309-BB35-9935113E552B}" emma:medium="tactile" emma:mode="ink">
              <msink:context xmlns:msink="http://schemas.microsoft.com/ink/2010/main" type="line" rotatedBoundingBox="1152,4256 14070,3422 14230,5903 1312,6738"/>
            </emma:interpretation>
          </emma:emma>
        </inkml:annotationXML>
        <inkml:traceGroup>
          <inkml:annotationXML>
            <emma:emma xmlns:emma="http://www.w3.org/2003/04/emma" version="1.0">
              <emma:interpretation id="{A55A2CD6-96D0-4945-B45D-CFC2AA036B31}" emma:medium="tactile" emma:mode="ink">
                <msink:context xmlns:msink="http://schemas.microsoft.com/ink/2010/main" type="inkWord" rotatedBoundingBox="1152,4256 5150,3998 5270,5867 1273,6125"/>
              </emma:interpretation>
              <emma:one-of disjunction-type="recognition" id="oneOf0">
                <emma:interpretation id="interp0" emma:lang="en-NZ" emma:confidence="0">
                  <emma:literal>salivary,</emma:literal>
                </emma:interpretation>
                <emma:interpretation id="interp1" emma:lang="en-NZ" emma:confidence="0">
                  <emma:literal>salivary'</emma:literal>
                </emma:interpretation>
                <emma:interpretation id="interp2" emma:lang="en-NZ" emma:confidence="0">
                  <emma:literal>salivary.</emma:literal>
                </emma:interpretation>
                <emma:interpretation id="interp3" emma:lang="en-NZ" emma:confidence="0">
                  <emma:literal>salivary</emma:literal>
                </emma:interpretation>
                <emma:interpretation id="interp4" emma:lang="en-NZ" emma:confidence="0">
                  <emma:literal>Salivary,</emma:literal>
                </emma:interpretation>
              </emma:one-of>
            </emma:emma>
          </inkml:annotationXML>
          <inkml:trace contextRef="#ctx0" brushRef="#br0">5140 4020 53 0,'11'-7'33'16,"-11"7"-2"-16,0 0 0 15,-6-14-23-15,6 14-1 16,0 0-2-16,0 0 0 16,-16 9-2-16,6 4-1 15,-10 4 0-15,-7 8 0 16,-9 2 0-16,-11 11 1 15,-12 3-1-15,-7 6 2 16,-7 0-1-16,2 0-1 16,1-4 0-16,7-1-1 0,7-9-2 15,13-6-4-15,18 4-8 16,1-16-24-16,20 1 1 15,4-16-2-15,0 0 0 16</inkml:trace>
          <inkml:trace contextRef="#ctx0" brushRef="#br0" timeOffset="1026.0587">1707 4779 56 0,'-20'-7'33'0,"-6"7"-1"16,-8 1 0-16,1 9-25 0,-17-1 0 15,6 13 0-15,-8-3-3 16,4 7 0-16,1 0-1 16,5 4 0-16,4-6-2 15,6 0 0-15,10-1 0 16,9-4-1-16,9-1 0 15,6-2 0-15,11-2 0 16,7 0 0-16,4-1 0 16,5-1-1-16,1 0 3 15,-1-2-3-15,-1 2 2 16,-4-2-1-16,-5 2 2 15,-5 1-3-15,-10 5 2 16,-6 1 0-16,-8 3-1 16,-7 6 0-16,-3-2 0 0,-5 0-2 15,6 2-3-15,-6-12-7 16,17 4-22-16,8-20 0 15,-2 12-1-15,2-12 0 16</inkml:trace>
          <inkml:trace contextRef="#ctx0" brushRef="#br0" timeOffset="1443.0825">1835 5099 62 0,'-12'-11'33'0,"2"14"0"15,-12-3 0-15,3 11-27 16,-12-3 2-16,9 10-5 0,-8 2 2 16,4 6-2-16,-1 1 0 15,7 2-1-15,2-3 0 16,9-2-1-16,6-4 1 15,9-4-1-15,7-9 0 16,9-7 0-16,6-9 1 16,8-6-1-16,1-10 1 15,4-2 0-15,-3-8-1 16,1 1 0-16,-5-3-1 15,-8 6 2-15,-2 2-3 16,-11 6 2-16,-6 7-3 16,-7 16 2-16,0 0 0 0,-15 12-1 15,3 10 2-15,-2 6-2 16,2 4 1-16,2 4-2 15,10 0 0-15,3-6-4 16,17-2-2-16,-2-20-22 16,24-4-6-16,2-16 0 15,13-8-1-15</inkml:trace>
          <inkml:trace contextRef="#ctx0" brushRef="#br0" timeOffset="1660.0945">2549 4666 79 0,'-10'1'35'15,"-14"11"0"-15,0 21-1 16,-9 6-28-16,5 14-3 0,-2 6-1 16,4 5-1-16,3 6 0 15,7 0-1-15,6-3 0 16,5-7-3-16,10-6-2 15,0-19-10-15,20-3-18 16,-1-18-1-16,12-10-2 16,1-18 2-16</inkml:trace>
          <inkml:trace contextRef="#ctx0" brushRef="#br0" timeOffset="1833.1048">2723 5054 71 0,'0'0'36'0,"-15"-9"-3"15,-2 23 2-15,-9 0-25 16,4 18-5-16,-2 1-1 0,4 10-2 15,2-1-1-15,5-1-4 16,12-1-3-16,-2-10-27 16,21-6-2-16,4-18 0 15,7-7-2-15</inkml:trace>
          <inkml:trace contextRef="#ctx0" brushRef="#br0" timeOffset="2036.1164">2834 4795 88 0,'-21'-12'35'0,"11"10"0"16,0-4 0-16,10 6-35 15,0 0 0-15,4 15-3 0,10 1-3 16,-8-5-8-16,12 13-19 15,-5 0-1-15,1 10-1 16,-7-6 1-16</inkml:trace>
          <inkml:trace contextRef="#ctx0" brushRef="#br0" timeOffset="2306.1319">2873 5164 51 0,'-3'18'32'16,"6"2"0"-16,-7-3 1 16,11 5-22-16,-12-10 0 15,10 6-4-15,-5-8-2 16,5 3-1-16,-5-13-1 15,3 14-1-15,-3-14 0 16,0 0 0-16,0 0 0 0,16-2-1 16,-16 2 0-16,19-20 0 15,-8 4 0-15,3-4-1 16,5-5-1-16,1-5 2 15,-1-2-3-15,1-4 1 16,2 4-4-16,-5-9-4 16,10 10-26-16,-12-1 0 15,2 12-1-15,-7 1-1 16</inkml:trace>
          <inkml:trace contextRef="#ctx0" brushRef="#br0" timeOffset="4018.2297">3505 5141 53 0,'0'0'33'16,"-9"-13"-1"-16,-3 10 1 15,-1 13-24-15,-10-9-1 16,4 13-2-16,-9-1-3 16,1 7-1-16,-5 2 1 15,7 7-1-15,-1-1 0 16,6 2 0-16,5-3-1 0,6 0 1 15,9-6 0-15,9-4 0 16,5-10 0-16,9-6-1 16,4-9 1-16,5-7 0 15,3-8-1-15,0-2 0 16,-2-4 0-16,0-1 0 15,-6 3 0-15,-6 3 0 16,-3 7 0-16,-7 3-1 16,-11 14 0-16,0 0 0 15,0 0 0-15,-6 22 0 16,-4 4 0-16,-3 4-1 15,3 7 0-15,-1-1-2 16,8 6-3-16,1-15-3 16,19 7-22-16,-4-22-3 15,15-1-2-15,2-15-2 0</inkml:trace>
          <inkml:trace contextRef="#ctx0" brushRef="#br0" timeOffset="4365.2496">3924 5209 63 0,'0'0'34'0,"-15"-8"-1"15,3 13 0-15,-9-1-24 16,8 11-2-16,-6-2-4 16,6 5 0-16,-3-1 0 15,6 4-1-15,2-4-1 16,3 0 0-16,3-5 1 15,2 0-1-15,0-12 1 16,0 0-1-16,12 4 1 0,-12-4-1 16,18-23 0-16,-5 5 1 15,1-8-1-15,2-1 0 16,-1-5-2-16,0-3 2 15,0 3-3-15,-1 1 1 16,0 6-2-16,-5 2 0 16,0 9-3-16,0 1 0 15,3 16-1-15,-12-3-8 16,25 9-17-16,-13 2-2 15,12 5 0-15,-1-5 1 16</inkml:trace>
          <inkml:trace contextRef="#ctx0" brushRef="#br0" timeOffset="4830.2762">4310 5133 59 0,'0'0'33'0,"0"0"1"16,0 0-1-16,-10-5-19 15,-1 20-6-15,-7-1-1 16,3 8-3-16,-5 0 0 15,5 5 0-15,2 1-1 16,5 1 0-16,3-6-1 16,11-3 0-16,3-10 0 15,10-5-1-15,4-10 0 16,8-5 0-16,3-9 0 15,0-7-1-15,0-4-1 16,2-5 2-16,-4-2-2 0,-2 2 1 16,-5 4-2-16,-5 6 2 15,-6 5-1-15,-3 12 0 16,-11 8 3-16,4 27-3 15,-9 7 2-15,-5 15-1 16,-1 13 2-16,-4 8-2 16,1 11 2-16,-1 3-2 15,-1-3 0-15,0 1 2 16,1-8 0-16,-1-11 0 15,-2-10 1-15,1-10-1 16,-2-12 0-16,-2-10-2 16,3-10 1-16,-3-14-2 15,7-8-7-15,-2-18-6 16,9 3-23-16,-2-14-4 0,10-4 1 15,-5-15 0 1</inkml:trace>
        </inkml:traceGroup>
        <inkml:traceGroup>
          <inkml:annotationXML>
            <emma:emma xmlns:emma="http://www.w3.org/2003/04/emma" version="1.0">
              <emma:interpretation id="{F9A0DD60-B564-4A09-9CE5-97890A46F8B8}" emma:medium="tactile" emma:mode="ink">
                <msink:context xmlns:msink="http://schemas.microsoft.com/ink/2010/main" type="inkWord" rotatedBoundingBox="-2172,749 5560,-1859 8123,5736 391,8346"/>
              </emma:interpretation>
              <emma:one-of disjunction-type="recognition" id="oneOf1">
                <emma:interpretation id="interp5" emma:lang="en-NZ" emma:confidence="0">
                  <emma:literal>-</emma:literal>
                </emma:interpretation>
                <emma:interpretation id="interp6" emma:lang="en-NZ" emma:confidence="0">
                  <emma:literal>|</emma:literal>
                </emma:interpretation>
                <emma:interpretation id="interp7" emma:lang="en-NZ" emma:confidence="0">
                  <emma:literal>_</emma:literal>
                </emma:interpretation>
                <emma:interpretation id="interp8" emma:lang="en-NZ" emma:confidence="0">
                  <emma:literal>l</emma:literal>
                </emma:interpretation>
                <emma:interpretation id="interp9" emma:lang="en-NZ" emma:confidence="0">
                  <emma:literal>:</emma:literal>
                </emma:interpretation>
              </emma:one-of>
            </emma:emma>
          </inkml:annotationXML>
          <inkml:trace contextRef="#ctx0" brushRef="#br0" timeOffset="44276.5325">6951 4900 24 0,'0'0'25'0,"0"0"1"15,0 0 0-15,-11 10-19 16,11-10-2-16,0 0 0 16,0 0 0-16,0 0 1 15,22-15 0-15,4 7-1 16,7-14 1-16,12 3 0 15,2-13 1-15,19 4-1 0,-4-10 1 16,10 3-3-16,-6-4 1 16,0 5-2-16,-8 2 0 15,-4 7-1-15,-11 2 0 16,-8 8-1-16,-9 2 0 15,-6 6 0-15,-7 2-1 16,-13 5 0-16,10-3 0 16,-10 3-1-16,0 0 0 15,0 0-1-15,0 11-3 16,0-11-3-16,0 0-25 15,7 11-1-15,4-4-2 16,-11-7 2-16</inkml:trace>
          <inkml:trace contextRef="#ctx1" brushRef="#br1">6123 6412 0</inkml:trace>
        </inkml:traceGroup>
        <inkml:traceGroup>
          <inkml:annotationXML>
            <emma:emma xmlns:emma="http://www.w3.org/2003/04/emma" version="1.0">
              <emma:interpretation id="{E699D2DC-6FAE-462B-9006-F753A452C5C6}" emma:medium="tactile" emma:mode="ink">
                <msink:context xmlns:msink="http://schemas.microsoft.com/ink/2010/main" type="inkWord" rotatedBoundingBox="10218,3830 14080,3580 14188,5247 10326,5496"/>
              </emma:interpretation>
              <emma:one-of disjunction-type="recognition" id="oneOf2">
                <emma:interpretation id="interp10" emma:lang="en-NZ" emma:confidence="0">
                  <emma:literal>oesophagus</emma:literal>
                </emma:interpretation>
                <emma:interpretation id="interp11" emma:lang="en-NZ" emma:confidence="0">
                  <emma:literal>Oesophagus</emma:literal>
                </emma:interpretation>
                <emma:interpretation id="interp12" emma:lang="en-NZ" emma:confidence="0">
                  <emma:literal>oesophagal</emma:literal>
                </emma:interpretation>
                <emma:interpretation id="interp13" emma:lang="en-NZ" emma:confidence="0">
                  <emma:literal>Oesophagal</emma:literal>
                </emma:interpretation>
                <emma:interpretation id="interp14" emma:lang="en-NZ" emma:confidence="0">
                  <emma:literal>oesophagi</emma:literal>
                </emma:interpretation>
              </emma:one-of>
            </emma:emma>
          </inkml:annotationXML>
          <inkml:trace contextRef="#ctx0" brushRef="#br0" timeOffset="64781.7053">10429 4417 52 0,'3'-21'21'15,"-3"21"8"-15,-8-17-1 16,8 17-16-16,-16-15-1 15,16 15-2-15,-22-10-1 16,10 11-2-16,-5-1-3 16,3 7 0-16,-3 4-1 15,4 8 0-15,-4 4-1 16,5 9 0-16,0 0 0 0,8 5 0 15,1-2-1-15,7-1 1 16,2-5 0-16,9-5 0 16,3-8 1-16,5-8-1 15,4-9 1-15,2-7 0 16,-2-9 0-16,1-5 0 15,-5-8 0-15,-4-3-1 16,-4 0 0-16,-8-3 0 16,-5 2-1-16,-11 0 1 15,0 8-2-15,-8 0 1 16,1 9-2-16,-4 1-1 15,6 12-4-15,-3-4-6 16,17 8-22-16,0 11-1 16,12 1 0-16,1-3 1 0</inkml:trace>
          <inkml:trace contextRef="#ctx0" brushRef="#br0" timeOffset="65470.7447">10833 4377 65 0,'5'-17'34'16,"2"7"0"-16,-7-6-1 16,0 16-25-16,0 0-2 15,0 0-1-15,-12 11-2 16,7 13 1-16,-6 3-1 15,0 7-2-15,-2 8 0 0,2-1 0 16,-3 1 0-16,5-1 1 16,0-4-2-16,2-3 1 15,2-9-1-15,5-5 1 16,0-20-1-16,8 10 1 15,-8-10-1-15,21-26 1 16,-7-1 0-16,3-11-1 16,1-2 1-16,1-12 0 15,0-5-1-15,1 0 2 16,3-3-2-16,-4 7 1 15,1 4-1-15,-1 7 1 16,2 9-1-16,-3 11 1 16,-1 13-1-16,2 10 0 15,-3 12 0-15,-1 7 0 16,-2 7 0-16,-3 7-1 0,-5 7 1 15,-4 1-2-15,-4 4 2 16,-9 0-2-16,-3 2 0 16,-6-3 0-16,-4-4 1 15,-4-2 1-15,-1-8-1 16,1-7 1-16,2-8 0 15,2-8 0-15,4-8-1 16,3-4 1-16,6-9 0 16,7-2 0-16,3-3 0 15,2 0-1-15,2 7 2 16,-2 11-1-16,0 0 1 15,0 0-1-15,2 32 1 0,-9 6-1 16,-5 11 1-16,-5 11-1 16,-6 4 0-16,-2 4 0 15,-2 0 0-15,-1-4-3 16,7-5 1-16,3-20-7 15,23-5-24-15,-3-22-2 16,21-10 1-16,5-24-1 16</inkml:trace>
          <inkml:trace contextRef="#ctx0" brushRef="#br0" timeOffset="65938.7715">11571 3743 94 0,'0'0'36'0,"-9"20"0"16,-4 17-2-16,-9 3-31 15,-1 13-1-15,0 10 0 16,1 12 1-16,-6 5-2 15,3 6-1-15,0 1 1 16,1-3-2-16,2-4 1 16,3-8 0-16,1-9-1 15,4-13 0-15,4-9 1 16,6-12 0-16,4-16 1 15,0-13 0-15,17-5-1 16,-2-17 1-16,7-9 1 16,4-9-1-16,-1-6 0 0,8-3 0 15,-2-2 0-15,-1 8 0 16,-2 6 0-16,-4 10 0 15,-3 11 0-15,-5 13-1 16,-3 12 0-16,-5 13 0 16,-3 11 0-16,-3 7-2 15,2 7-1-15,-1 2-1 16,9 4-2-16,-3-9-3 15,16 5-26-15,-4-15-1 16,15-1 0-16,-1-20 0 16</inkml:trace>
          <inkml:trace contextRef="#ctx0" brushRef="#br0" timeOffset="66358.7954">12134 4316 95 0,'-19'-1'37'0,"-14"0"1"15,4 19-2-15,-13 1-31 16,4 13-2-16,-6 0 0 16,7 10-1-16,2-2 0 15,8 1-1-15,8-4-1 16,11-2 1-16,8-6-1 15,12-4 1-15,10-11-1 16,10-7 1-16,2-8 0 16,8-6-1-16,2-10 1 0,3-7-1 15,-3-7 1 1,-2-4-1-16,-5 1 1 0,-3 0-1 15,-11 4 0-15,-5 5 0 16,-10 7 0-16,-8 18 0 16,0 0 0-16,-20 5 0 15,3 13 0-15,-3 8-1 16,5 6-1-16,0-2-1 15,10 5-1-15,9-7-2 16,15 2-2-16,7-16-7 16,19 7-23-16,0-19 3 15,18 2-2-15,-3-15 2 16</inkml:trace>
          <inkml:trace contextRef="#ctx0" brushRef="#br0" timeOffset="66833.8227">12764 4358 99 0,'-18'-9'37'0,"-17"-4"0"15,5 19-1-15,-15-2-31 16,7 12 0-16,-2 6-2 16,8 6-1-16,-1 4-1 15,12 2 0-15,8 0 0 16,9-3 0-16,13-1-1 15,10-8 1-15,8-6-1 16,6-6 0-16,4-14 1 16,4-5-1-16,0-9 0 15,6-7 1-15,-8-4-1 16,-2-4 0-16,-3-2 1 0,-7 4-1 15,-3 5 1-15,-7 5 0 16,-5 6-1-16,-12 15 0 16,0 0-1-16,-14 27 1 15,-4 9 0-15,-3 13-1 16,-6 14 1-16,-2 15-1 15,-4 9 0-15,2 5 1 16,-2 3 1-16,2-2-1 16,0-4 0-16,2-10 0 15,0-11 1-15,1-13-1 16,0-16 2-16,1-13-2 15,0-18-1-15,0-16 0 16,8-14-1-16,1-16-1 16,10-10-7-16,-6-22-27 0,25-3-4 15,-6-18 3-15,20 8-2 16</inkml:trace>
          <inkml:trace contextRef="#ctx0" brushRef="#br0" timeOffset="67334.8513">13226 4385 97 0,'-3'-16'38'0,"3"16"1"16,-13-9-10-16,13 9-24 16,-14 2-1-16,5 9-1 15,-3 6 0-15,0 8 0 16,-6 5-2-16,4 7 0 15,-2 4 1-15,3 2-1 16,3-1 0-16,5 1 0 16,4-8 0-16,7-5-1 15,4-9 1-15,9-10-1 16,5-13 0-16,8-10 1 15,6-10 0-15,0-8 0 16,1-8 0-16,3-4 0 16,-3 1-1-16,1 0 1 15,-5 2-1-15,-5 9 0 16,-7 6 0-16,-7 9 0 0,-16 15 0 15,13 3 0-15,-19 15 1 16,-7 11-1-16,-4 6-1 16,0 3 0-16,0 5-1 15,0-1-2-15,11 1-3 16,-1-17-8-16,23 6-22 15,-2-18-3-15,20-3 2 16,-2-15-1-16</inkml:trace>
          <inkml:trace contextRef="#ctx0" brushRef="#br0" timeOffset="67680.8711">14128 4314 82 0,'0'0'39'15,"-36"-10"0"-15,8 23 1 16,-18-8-19-16,3 17-17 15,-1 0 0-15,7 4-2 16,4 1 0-16,10 3-1 16,14-7 0-16,10-1-1 15,15-4 0-15,7-2 0 16,10-4 0-16,3-1 0 15,1-4 0-15,-4 3 0 16,-3-3 1-16,-8 1-1 16,-12 4 0-16,-10 2 0 15,-14 1 1-15,-11 4-1 16,-10 2 0-16,-5 0 0 0,-4 1 0 15,1 0-1-15,4-3-3 16,2-10-10-16,21 11-24 16,-2-18-3-16,18-2 0 15,0 0-1-15</inkml:trace>
          <inkml:trace contextRef="#ctx0" brushRef="#br0" timeOffset="59605.4092">8524 4237 50 0,'19'-16'26'15,"-6"-3"4"-15,-5-1-5 0,-4 9-17 16,-12-11-1-16,3 10 1 16,-16-4 0-16,3 14 2 15,-14-4-2-15,1 12-2 16,-10 7-1-16,4 10-1 15,-7 8-2-15,3 10 1 16,-1 11-2-16,3 7 0 16,5 6 0-16,7 3-1 15,7-1 0-15,14-3 0 16,12-4 0-16,13-10 0 15,17-12 1-15,17-17 0 16,13-19 1-16,13-15-1 16,4-18 1-16,3-16-1 15,-9-14 1-15,-4-7 0 0,-13-8 0 16,-20-2 0-16,-17 1-1 15,-19 3 0-15,-17 7-1 16,-15 10 0-16,-12 13-1 16,-11 13 0-16,-1 17-1 15,1 10-2-15,9 21-3 16,2-2-21-16,25 19-8 15,8-4 1-15,23 12-1 16</inkml:trace>
          <inkml:trace contextRef="#ctx0" brushRef="#br0" timeOffset="60011.4324">8959 4470 78 0,'0'0'35'16,"0"0"-1"-16,4 12 1 16,9-11-34-16,13 3 1 15,4-5 0-15,11 1-1 16,7-4 1-16,4-1 0 15,1-6-1-15,2-3 0 16,-8-4 0-16,-4-4 2 16,-10-1-1-16,-9-4 1 15,-14 1-1-15,-8 4 0 0,-14 1 0 16,-10 10 1-16,-11 6-2 15,-7 11 0-15,-5 11 0 16,-3 11-1-16,1 6 1 16,4 10-2-16,9 3 1 15,15-2-1-15,14-1-2 16,19-14-2-16,24 0-4 15,8-23-26-15,31-2-1 16,2-18-1-16,16-3-1 16</inkml:trace>
          <inkml:trace contextRef="#ctx0" brushRef="#br0" timeOffset="60334.4509">9938 4316 86 0,'-43'16'35'15,"-8"-2"2"-15,7 10 0 16,-8-4-31-16,15 3-3 15,4-3 1-15,16 0-4 16,8-2 2-16,11-2-1 16,13-5-1-16,8 0 0 15,12-3 0-15,2 1 1 16,5-3-1-16,-4 1 0 15,-2-1 0-15,-6 3 0 16,-10 2 1-16,-12 3-1 16,-15 3 0-16,-10 1 1 15,-10 0-1-15,-7 2 0 16,-5-1-1-16,-2-5-2 15,10 0-2-15,-5-16-14 0,24 6-17 16,0-14 0-16,12 10-2 16,15-32 0-16</inkml:trace>
        </inkml:traceGroup>
      </inkml:traceGroup>
    </inkml:traceGroup>
    <inkml:traceGroup>
      <inkml:annotationXML>
        <emma:emma xmlns:emma="http://www.w3.org/2003/04/emma" version="1.0">
          <emma:interpretation id="{6BB2B3BE-0111-403A-8A47-7BC22246BF36}" emma:medium="tactile" emma:mode="ink">
            <msink:context xmlns:msink="http://schemas.microsoft.com/ink/2010/main" type="paragraph" rotatedBoundingBox="2658,5686 5330,5697 5326,6532 2654,6521" alignmentLevel="2"/>
          </emma:interpretation>
        </emma:emma>
      </inkml:annotationXML>
      <inkml:traceGroup>
        <inkml:annotationXML>
          <emma:emma xmlns:emma="http://www.w3.org/2003/04/emma" version="1.0">
            <emma:interpretation id="{B47E986D-6871-4463-A399-2F7590AC26F9}" emma:medium="tactile" emma:mode="ink">
              <msink:context xmlns:msink="http://schemas.microsoft.com/ink/2010/main" type="line" rotatedBoundingBox="2658,5686 5330,5697 5326,6532 2654,6521"/>
            </emma:interpretation>
          </emma:emma>
        </inkml:annotationXML>
        <inkml:traceGroup>
          <inkml:annotationXML>
            <emma:emma xmlns:emma="http://www.w3.org/2003/04/emma" version="1.0">
              <emma:interpretation id="{C71DAC46-3F7D-48C2-87AB-2C3F24AE61AA}" emma:medium="tactile" emma:mode="ink">
                <msink:context xmlns:msink="http://schemas.microsoft.com/ink/2010/main" type="inkWord" rotatedBoundingBox="2658,5686 5330,5697 5326,6532 2654,6521"/>
              </emma:interpretation>
              <emma:one-of disjunction-type="recognition" id="oneOf3">
                <emma:interpretation id="interp15" emma:lang="en-NZ" emma:confidence="0">
                  <emma:literal>Glands</emma:literal>
                </emma:interpretation>
                <emma:interpretation id="interp16" emma:lang="en-NZ" emma:confidence="0">
                  <emma:literal>ala ads</emma:literal>
                </emma:interpretation>
                <emma:interpretation id="interp17" emma:lang="en-NZ" emma:confidence="0">
                  <emma:literal>al and</emma:literal>
                </emma:interpretation>
                <emma:interpretation id="interp18" emma:lang="en-NZ" emma:confidence="0">
                  <emma:literal>G lands</emma:literal>
                </emma:interpretation>
                <emma:interpretation id="interp19" emma:lang="en-NZ" emma:confidence="0">
                  <emma:literal>al ands</emma:literal>
                </emma:interpretation>
              </emma:one-of>
            </emma:emma>
          </inkml:annotationXML>
          <inkml:trace contextRef="#ctx0" brushRef="#br0" timeOffset="6018.3442">2977 5890 58 0,'0'-24'32'15,"1"6"0"-15,-9-2-1 16,8 20-19-16,-33-17-3 16,17 20-4-16,-10 6 3 15,0 13-3-15,-8 7 1 16,2 10-3-16,-3 4 2 15,4 8-2-15,2-2 0 16,7 7-1-16,6-8-1 16,7-2 1-16,4-5-2 15,13-7 1-15,5-6 0 16,8-6 0-16,4-7-1 15,3-7 1-15,3-7 0 16,2-4 0-16,-1-7-1 0,-3-5 1 16,-1-3-1-16,-3-2 1 15,-5 0-1-15,-3 2 0 16,-3 2 0-16,-7 6 0 15,-7 10 0-15,0 0 0 16,0 16 0-16,-4 5 0 16,-2 6-2-16,-2 1 0 15,7 4-3-15,-4-8-2 16,16 5-10-16,0-23-19 15,13-6-1-15,1-18-1 16,16-10 1-16</inkml:trace>
          <inkml:trace contextRef="#ctx0" brushRef="#br0" timeOffset="6235.3566">3506 5690 69 0,'-15'5'37'0,"-3"15"-2"16,3 17 2-16,-7 6-20 15,4 7-14-15,0 6 1 16,4 4-3-16,3 3 0 16,5 0-1-16,6 2-2 15,4-13-4-15,13 6-10 16,-5-20-18-16,15-1 0 15,0-16-3-15,9-4 2 16</inkml:trace>
          <inkml:trace contextRef="#ctx0" brushRef="#br0" timeOffset="6633.3794">3727 6128 74 0,'-15'-23'37'0,"3"14"-1"16,-12-1 1-16,2 21-24 15,-8-4-5-15,7 11-1 16,-2 2-3-16,0 10 0 15,6-2-2-15,4 4 0 16,4-1-1-16,7-4 1 16,6-4-1-16,7-5 0 15,7-9 0-15,9-6-1 16,4-11 1-16,2-7-1 15,4-8 0-15,1-7 0 0,-1-4 1 16,-3-4-1-16,-4 1 0 16,-6 3 1-16,-6 6-1 15,-6 6 1-15,-4 7-1 16,-6 15 1-16,0 0-1 15,-20 23 0-15,8 4 0 16,-5 9 0-16,6 4-2 16,-2 2 0-16,8 3-2 15,3-7-1-15,12 0-4 16,1-23-6-16,18 5-23 15,0-19 1-15,14-1 0 16,-4-15-1-16</inkml:trace>
          <inkml:trace contextRef="#ctx0" brushRef="#br0" timeOffset="7004.4006">4164 6177 86 0,'-6'-12'36'0,"6"12"0"16,-18 9 1-16,10 4-29 15,-9 2-2-15,6 7-2 16,-5 1-1-16,5 5-1 15,-3-1 0-15,9 3 0 16,-1-6-1-16,3-1 0 16,6-5 0-16,4-5 0 15,4-8 0-15,4-8-1 16,4-8 1-16,2-6-1 15,1-9 1-15,-1-4 0 16,1-3 0-16,-5-4-1 0,0 1 1 16,-5 3 0-16,-3 5 0 15,-3 5-1-15,-4 7 0 16,-2 16 0-16,0 0 0 15,0 0 0-15,3 19-1 16,-2 4-1-16,3 8-1 16,2-1-3-16,8 10-5 15,-6-12-25-15,21 3-3 16,-2-10 0-16,11-4 0 15</inkml:trace>
          <inkml:trace contextRef="#ctx0" brushRef="#br0" timeOffset="7412.4239">4673 6142 96 0,'-21'-1'38'16,"-15"-1"0"-16,8 17-1 15,-9-1-30-15,7 12-1 16,-4-1-3-16,9 5 0 15,2 1 0-15,11-2-2 16,7-4 0-16,12-3 0 16,10-8 0-16,12-11-1 15,9-6 1-15,8-11-1 16,7-12 1-16,3-12-1 15,3-12 1-15,-1-8 0 16,-5-4-3-16,-6-7 4 0,-8 0-4 16,-5 1 2-16,-10 5-1 15,-8 13 0-15,-8 9 0 16,-10 14 0-16,-5 15 2 15,-9 22-3-15,-4 15 4 16,-2 15-1-16,-1 13 0 16,-1 7-2-16,7 10 0 15,5 1-2-15,15 1-2 16,2-19-9-16,25 5-23 15,-1-22-4-15,15-4 2 16,1-19 0-16</inkml:trace>
          <inkml:trace contextRef="#ctx0" brushRef="#br0" timeOffset="7721.4416">5267 6013 104 0,'-28'13'38'15,"-9"0"2"-15,8 15-3 16,-1-8-32-16,9 6 0 15,6-4-3-15,12-1 0 16,6-5-1-16,16-6 0 16,7-3-1-16,7-1 1 15,3-2-1-15,-3 4 1 16,0 4-1-16,-10 3 1 15,-8 7 0-15,-12 7 0 16,-12 3 0-16,-14 4 0 16,-11 1-1-16,-5-3 0 15,-3 0-2-15,-3-8-3 0,11 4-18 16,-4-21-15-16,16-1-3 15,3-13 0-15,19 5-2 16</inkml:trace>
        </inkml:traceGroup>
      </inkml:traceGroup>
    </inkml:traceGroup>
  </inkml:traceGroup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02T00:23:45.946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FFC000"/>
    </inkml:brush>
    <inkml:brush xml:id="br3">
      <inkml:brushProperty name="width" value="0.05292" units="cm"/>
      <inkml:brushProperty name="height" value="0.05292" units="cm"/>
      <inkml:brushProperty name="color" value="#7030A0"/>
    </inkml:brush>
    <inkml:brush xml:id="br4">
      <inkml:brushProperty name="width" value="0.05292" units="cm"/>
      <inkml:brushProperty name="height" value="0.05292" units="cm"/>
      <inkml:brushProperty name="color" value="#C00000"/>
    </inkml:brush>
  </inkml:definitions>
  <inkml:traceGroup>
    <inkml:annotationXML>
      <emma:emma xmlns:emma="http://www.w3.org/2003/04/emma" version="1.0">
        <emma:interpretation id="{3957DBE7-909D-466D-8CA7-917C9C7AE7CD}" emma:medium="tactile" emma:mode="ink">
          <msink:context xmlns:msink="http://schemas.microsoft.com/ink/2010/main" type="writingRegion" rotatedBoundingBox="8252,9091 19111,9173 19046,17759 8187,17677"/>
        </emma:interpretation>
      </emma:emma>
    </inkml:annotationXML>
    <inkml:traceGroup>
      <inkml:annotationXML>
        <emma:emma xmlns:emma="http://www.w3.org/2003/04/emma" version="1.0">
          <emma:interpretation id="{B899D7A4-9CA6-4B35-AC60-B2403C21F377}" emma:medium="tactile" emma:mode="ink">
            <msink:context xmlns:msink="http://schemas.microsoft.com/ink/2010/main" type="paragraph" rotatedBoundingBox="8238,9155 14783,9132 14787,10284 8243,10308" alignmentLevel="1"/>
          </emma:interpretation>
        </emma:emma>
      </inkml:annotationXML>
      <inkml:traceGroup>
        <inkml:annotationXML>
          <emma:emma xmlns:emma="http://www.w3.org/2003/04/emma" version="1.0">
            <emma:interpretation id="{88979DDA-2B10-4CC6-B726-4019075573D1}" emma:medium="tactile" emma:mode="ink">
              <msink:context xmlns:msink="http://schemas.microsoft.com/ink/2010/main" type="line" rotatedBoundingBox="8238,9155 14783,9132 14787,10284 8243,10308"/>
            </emma:interpretation>
          </emma:emma>
        </inkml:annotationXML>
        <inkml:traceGroup>
          <inkml:annotationXML>
            <emma:emma xmlns:emma="http://www.w3.org/2003/04/emma" version="1.0">
              <emma:interpretation id="{AEE49697-2550-4C8D-960D-ED84CDA0E62F}" emma:medium="tactile" emma:mode="ink">
                <msink:context xmlns:msink="http://schemas.microsoft.com/ink/2010/main" type="inkWord" rotatedBoundingBox="9996,9149 14783,9132 14787,10192 10000,10209"/>
              </emma:interpretation>
              <emma:one-of disjunction-type="recognition" id="oneOf0">
                <emma:interpretation id="interp0" emma:lang="en-NZ" emma:confidence="0">
                  <emma:literal>-stomach.</emma:literal>
                </emma:interpretation>
                <emma:interpretation id="interp1" emma:lang="en-NZ" emma:confidence="0">
                  <emma:literal>-stoma ch.</emma:literal>
                </emma:interpretation>
                <emma:interpretation id="interp2" emma:lang="en-NZ" emma:confidence="0">
                  <emma:literal>-Stoma ch.</emma:literal>
                </emma:interpretation>
                <emma:interpretation id="interp3" emma:lang="en-NZ" emma:confidence="0">
                  <emma:literal>-soma ch.</emma:literal>
                </emma:interpretation>
                <emma:interpretation id="interp4" emma:lang="en-NZ" emma:confidence="0">
                  <emma:literal>-stomas ch.</emma:literal>
                </emma:interpretation>
              </emma:one-of>
            </emma:emma>
          </inkml:annotationXML>
          <inkml:trace contextRef="#ctx0" brushRef="#br0">10447 9448 73 0,'-10'-3'35'16,"-18"5"0"-16,-9 11 0 0,-13 1-29 15,-1 14 0-15,-8 1 0 16,4 8-1-16,-1-2-1 15,11 3 0-15,11-2-2 16,16-2 0-16,13-4 0 16,14-7-1-16,16-6-1 15,9-3 0-15,13-4 0 16,4-1 0-16,1 1 0 15,-1 0 0-15,-7 3 0 16,-7 5 1-16,-9 8-1 16,-13 6 0-16,-14 7 1 15,-13 4-1-15,-11 2 0 16,-4-1 1-16,-4-4-1 15,2-6 0-15,4-6-3 16,5-15-2-16,20-13-23 0,11-5-10 16,14-19 2-16,6-21-2 15</inkml:trace>
          <inkml:trace contextRef="#ctx0" brushRef="#br0" timeOffset="250.0145">10911 9193 90 0,'-14'-13'36'0,"3"19"0"16,-8 3 0-16,5 14-33 16,-1 8-1-16,1 12 0 15,2 10-1-15,1 13 1 16,-2 9-1-16,0 9 1 0,-3 4-1 15,-1-1 0-15,0 0-2 16,-1-11-1-16,5-2-5 16,-4-21-26-16,13-6-4 15,1-23 1-15,11-8-2 16</inkml:trace>
          <inkml:trace contextRef="#ctx0" brushRef="#br0" timeOffset="790.0454">10590 9791 101 0,'-29'-15'37'16,"11"12"1"-16,3-7-2 16,15 10-31-16,13 1-2 0,16-4 0 15,13 0-2-15,10-3-1 16,9-1 0-16,10-2-1 15,4 0 0-15,-3-2-1 16,0 6-1-16,-9 0 0 16,-8 6-1-16,-12-1 0 15,-4 5 0-15,-14-2 1 16,-9 1 2-16,-16-4 0 15,0 0 2-15,0 12 1 16,-16-9 1-16,-4 4 1 16,-4-2 0-16,-1 7 0 15,-4 2 0-15,2 7 0 16,-2 2-2-16,3 7 1 15,2-2-1-15,6 7 0 0,5 1-1 16,8-2 0-16,6-3 0 16,11-3 0-16,5-9-1 15,10-8 0-15,4-9 1 16,7-11-1-16,3-9 0 15,0-9 0-15,1-7 0 16,-8-7-1-16,-5-1 1 16,-10-1-1-16,-8 5 0 15,-11 2 0-15,-12 10-1 16,-7 6 1-16,-7 10-1 15,-3 5 0-15,4 13-1 16,1-1-2-16,14 14-7 16,-2-9-24-16,25 8-2 0,6-10 1 15,14 4-1-15</inkml:trace>
          <inkml:trace contextRef="#ctx0" brushRef="#br0" timeOffset="1356.0778">11790 9737 99 0,'0'0'37'15,"-2"-13"2"-15,2 13-2 16,-32 6-32-16,17 7 0 16,-8 5-2-16,2 8 0 15,-5 5 0-15,1 7-1 16,-1 2-1-16,4 2 1 15,1-2-1-15,6-4-1 16,1-10 1-16,9-2-1 0,6-13 0 16,-1-11 0-16,22-10 0 15,-5-11 1-15,5-7-1 16,1-8 0-16,0-5 1 15,1-5-1-15,-3 2 1 16,-4 5-1-16,-3 4 0 16,-2 9 1-16,-5 5-1 15,-2 8 0-15,-5 13 0 16,0 0 1-16,8 14-1 15,-5 1 0-15,5 1 0 16,4 5 1-16,5-5-1 16,6-2 0-16,5-5 1 15,9-5-1-15,1-7 0 16,1-4 1-16,1-5-1 0,0-4 1 15,-7-1-1-15,-3 1 1 16,-6 1-1-16,-7 1 0 16,-6 5 1-16,-11 9-1 15,0 0 0-15,0 0 0 16,4 22-1-16,-9 0 1 15,2 7-1-15,1 2-2 16,6 8 0-16,2-4-3 16,15 6-3-16,-5-16-18 15,22 6-13-15,-4-16 0 16,17 1-1-16,-5-16 3 15</inkml:trace>
          <inkml:trace contextRef="#ctx0" brushRef="#br0" timeOffset="1753.1005">12739 9718 100 0,'-20'-18'39'16,"-2"16"1"-16,-12-3 0 16,4 18-33-16,-8-1-2 15,1 12-1-15,-2 6-1 16,2 7 0-16,3 1-1 15,6 3 0-15,7 2-1 16,10-4 0-16,10-3-1 16,9-10 1-16,11-11-1 15,9-8 0-15,8-11 1 16,0-12-1-16,6-12 0 0,-1-7 1 15,-4-7-1-15,-2-5 1 16,-8 4-1-16,-4-1 0 16,-8 9 1-16,-2 5-1 15,-9 10 0-15,-4 20 0 16,0 0 0-16,-18 8 0 15,9 16-1-15,-1 6 0 16,3 8-1-16,4 1-2 16,12 7-5-16,-1-17-14 15,31 9-16-15,-2-16-3 16,19 0 1-16,1-15-1 15</inkml:trace>
          <inkml:trace contextRef="#ctx0" brushRef="#br0" timeOffset="2022.1159">13466 9673 102 0,'-36'-6'39'0,"-14"-2"2"15,3 14-2-15,-12 0-34 16,8 13 0-16,1 3 0 15,4 11-2-15,4 4 0 16,12 8-1-16,6 2-1 16,14 2 0-16,10-4 0 15,14-6-1-15,15-8-2 16,15-10 0-16,20-12-3 15,8-22-3-15,31 1-22 16,-9-26-10-16,13-7-1 0,-9-18 0 16,5-3 1-16</inkml:trace>
          <inkml:trace contextRef="#ctx0" brushRef="#br0" timeOffset="2435.1395">14038 9135 105 0,'-36'7'40'0,"3"24"1"16,-12 5 0-16,8 10-36 15,-4 13-2-15,5 14 1 16,-2 7-1-16,3 7 1 16,5-2-3-16,10-1 2 15,4-5-2-15,8-7 1 16,7-12 0-16,7-9-2 0,8-15 0 15,4-15 0-15,9-16 0 16,3-13 0-16,4-12 0 16,-1-13 0-16,4-8 0 15,1-10 0-15,1-1 0 16,-5 1 0-16,-1 8 0 15,-7 8 0-15,-4 11 0 16,-2 12 0-16,-5 17 0 16,-6 17 0-16,-3 11 0 15,-2 11 0-15,-2 8 0 16,2 2 0-16,1 4 0 15,3-5 0-15,6-2 0 16,5-12-5-16,17 1-10 16,-5-26-10-16,29 7-11 0,-8-21-8 15,14-3 1-15,-4-13 0 16</inkml:trace>
          <inkml:trace contextRef="#ctx0" brushRef="#br0" timeOffset="2588.1483">14787 10081 114 0,'-23'8'42'0,"4"6"1"15,-6-12-3-15,6 6-32 16,5 0-20-16,-9-17-18 16,23 9-12-16,-10-1 0 15,10 1-2-15,0 0 1 16</inkml:trace>
          <inkml:trace contextRef="#ctx0" brushRef="#br0" timeOffset="-634.036">8259 10302 81 0,'-16'6'36'0,"16"-6"2"15,24-12-1-15,14-6-30 16,16-10-3-16,19-6 0 15,17-10-1-15,18-5 0 16,13-6-1-16,7 1-1 16,-4 0 0-16,-7 5 0 15,-13 7-1-15,-16 8 0 16,-18 11-2-16,-19 4-1 15,-18 15-5-15,-33 4-23 0,11-6-6 16,-24 5 1-16,0 7-2 16</inkml:trace>
        </inkml:traceGroup>
      </inkml:traceGroup>
    </inkml:traceGroup>
    <inkml:traceGroup>
      <inkml:annotationXML>
        <emma:emma xmlns:emma="http://www.w3.org/2003/04/emma" version="1.0">
          <emma:interpretation id="{6784907B-7CFD-4F1A-A806-1CB2D8C11391}" emma:medium="tactile" emma:mode="ink">
            <msink:context xmlns:msink="http://schemas.microsoft.com/ink/2010/main" type="paragraph" rotatedBoundingBox="13058,10647 17884,10840 17844,11828 13018,11635" alignmentLevel="4"/>
          </emma:interpretation>
        </emma:emma>
      </inkml:annotationXML>
      <inkml:traceGroup>
        <inkml:annotationXML>
          <emma:emma xmlns:emma="http://www.w3.org/2003/04/emma" version="1.0">
            <emma:interpretation id="{D47A07BC-15EE-47B3-BD7E-18CD77FCDF2E}" emma:medium="tactile" emma:mode="ink">
              <msink:context xmlns:msink="http://schemas.microsoft.com/ink/2010/main" type="line" rotatedBoundingBox="13058,10647 17884,10840 17844,11828 13018,11635"/>
            </emma:interpretation>
          </emma:emma>
        </inkml:annotationXML>
        <inkml:traceGroup>
          <inkml:annotationXML>
            <emma:emma xmlns:emma="http://www.w3.org/2003/04/emma" version="1.0">
              <emma:interpretation id="{DD3BB32F-06A3-417C-A9FC-0290E31D772B}" emma:medium="tactile" emma:mode="ink">
                <msink:context xmlns:msink="http://schemas.microsoft.com/ink/2010/main" type="inkWord" rotatedBoundingBox="13058,10647 14829,10718 14789,11706 13018,11635"/>
              </emma:interpretation>
              <emma:one-of disjunction-type="recognition" id="oneOf1">
                <emma:interpretation id="interp5" emma:lang="en-NZ" emma:confidence="0">
                  <emma:literal>Bile</emma:literal>
                </emma:interpretation>
                <emma:interpretation id="interp6" emma:lang="en-NZ" emma:confidence="0">
                  <emma:literal>bile</emma:literal>
                </emma:interpretation>
                <emma:interpretation id="interp7" emma:lang="en-NZ" emma:confidence="0">
                  <emma:literal>Bite</emma:literal>
                </emma:interpretation>
                <emma:interpretation id="interp8" emma:lang="en-NZ" emma:confidence="0">
                  <emma:literal>Aile</emma:literal>
                </emma:interpretation>
                <emma:interpretation id="interp9" emma:lang="en-NZ" emma:confidence="0">
                  <emma:literal>bite</emma:literal>
                </emma:interpretation>
              </emma:one-of>
            </emma:emma>
          </inkml:annotationXML>
          <inkml:trace contextRef="#ctx0" brushRef="#br1" timeOffset="301632.2526">13047 10925 63 0,'4'-14'34'15,"-2"0"-1"-15,3 3 0 16,-7-5-18-16,2 16-11 15,0 0-2-15,0 0 1 16,4 28-2-16,-4 6 0 16,-6 5 1-16,3 13-1 15,-2 7 0-15,0 6-1 0,2 4 1 16,0 0-1-16,3-5 0 15,1-4 1-15,3-9-2 16,2-8 1-16,-1-13 0 16,1-12 0-16,-6-18 0 15,14-7 0-15,-6-16 0 16,-3-9 0-16,-3-10 0 15,2-4 0-15,-8-7 1 16,3-3-2-16,-2-1 2 16,-1-1-2-16,-1 2 2 15,2 3 1-15,3 2-2 16,5 6 2-16,6 5-1 15,7 5 1-15,5 5-1 16,8 12 1-16,6 6-1 0,1 8 0 16,1 7-1-16,-1 6 1 15,-2 10 0-15,-7 5-1 16,-10 8-1-16,-9 2 0 15,-9 5 0-15,-11-1 0 16,-10 2 0-16,-8-5-1 16,-5 0 2-16,-3-8-2 15,2-5 2-15,1-5 0 16,8-6 0-16,5-4 0 15,9-3-1-15,11-4 1 16,0 0 0-16,18 3 0 16,5-2-1-16,5-1 1 15,6 1 0-15,3 1 0 16,-3 2 0-16,4 0 0 0,-6 3 0 15,-7 2 1-15,-7 6-1 16,-11 3 1-16,-10 6-1 16,-8 7 1-16,-10 3-1 15,-13 7 1-15,-1 1-1 16,-7-1 1-16,2 1-1 15,3-8-1-15,12-1-2 16,5-19-3-16,25-1-30 16,-5-13 0-16,38-16 0 15,-2-12-2-15</inkml:trace>
          <inkml:trace contextRef="#ctx0" brushRef="#br1" timeOffset="301843.2647">13824 11204 76 0,'-18'15'37'0,"5"10"-2"16,-9-2 2-16,3 11-33 16,0 4-1-16,2 3 0 15,0 2-1-15,7-3-2 16,4-2-3-16,1-16-9 15,14 5-24-15,-9-27 0 16,33 7-1-16,-13-23 0 16</inkml:trace>
          <inkml:trace contextRef="#ctx0" brushRef="#br1" timeOffset="302024.275">13867 10876 91 0,'-19'-15'35'16,"7"10"1"-16,-2-1-2 15,14 6-35-15,0 0-6 16,4-24-13-16,23 17-14 16,-3-8 0-16,16 2-1 15,-3-6 0-15</inkml:trace>
          <inkml:trace contextRef="#ctx0" brushRef="#br1" timeOffset="302241.2875">14195 10693 82 0,'0'13'37'0,"-11"-2"-1"0,6 14 1 16,-10-1-30-16,9 14 0 15,-6 6-3-15,4 11-1 16,-4 8-1-16,4 10-1 16,-3 4 0-16,0 8-1 15,-1 0-1-15,-1-4-1 16,2-5-1-16,4-16-3 15,12 2-15-15,-1-26-17 16,15-9 0-16,2-23-1 16,15-11 1-16</inkml:trace>
          <inkml:trace contextRef="#ctx0" brushRef="#br1" timeOffset="302605.3083">14356 11301 82 0,'-4'25'38'0,"3"-7"-1"16,19 1 0-16,5-11-32 16,14-3-1-16,4-13-1 15,13-3 0-15,1-8-2 16,1-5 0-16,-3-2 0 15,-5-3-1-15,-11-1 1 16,-13 2-1-16,-10 2 0 16,-14 5 0-16,-14 8 1 15,-11 9-1-15,-15 9 1 0,-4 9 1 16,-8 12-1-16,0 12 1 15,-1 7-1-15,5 6 2 16,12 1-2-16,13 2 0 16,17-9-1-16,14-9-2 15,27-5-9-15,5-21-27 16,24-4-2-16,3-21 0 15,18-1-2-15</inkml:trace>
        </inkml:traceGroup>
        <inkml:traceGroup>
          <inkml:annotationXML>
            <emma:emma xmlns:emma="http://www.w3.org/2003/04/emma" version="1.0">
              <emma:interpretation id="{DF7A6513-70D0-40C0-8D85-4523665883B7}" emma:medium="tactile" emma:mode="ink">
                <msink:context xmlns:msink="http://schemas.microsoft.com/ink/2010/main" type="inkWord" rotatedBoundingBox="15721,10824 17881,10910 17849,11713 15689,11627"/>
              </emma:interpretation>
              <emma:one-of disjunction-type="recognition" id="oneOf2">
                <emma:interpretation id="interp10" emma:lang="en-NZ" emma:confidence="0">
                  <emma:literal>Duct</emma:literal>
                </emma:interpretation>
                <emma:interpretation id="interp11" emma:lang="en-NZ" emma:confidence="0">
                  <emma:literal>Dact</emma:literal>
                </emma:interpretation>
                <emma:interpretation id="interp12" emma:lang="en-NZ" emma:confidence="0">
                  <emma:literal>duct</emma:literal>
                </emma:interpretation>
                <emma:interpretation id="interp13" emma:lang="en-NZ" emma:confidence="0">
                  <emma:literal>dact</emma:literal>
                </emma:interpretation>
                <emma:interpretation id="interp14" emma:lang="en-NZ" emma:confidence="0">
                  <emma:literal>Dait</emma:literal>
                </emma:interpretation>
              </emma:one-of>
            </emma:emma>
          </inkml:annotationXML>
          <inkml:trace contextRef="#ctx0" brushRef="#br1" timeOffset="303089.336">15779 10878 85 0,'0'0'36'15,"0"0"-1"-15,0 0 3 16,-19 18-36-16,13 14-1 15,-4 8 1-15,1 13-2 16,0 9 2-16,2 7-2 16,0 5 0-16,4 1-1 15,2-5 1-15,0-8-2 16,5-5-3-16,-3-20-3 15,17-3-27-15,-10-24-1 16,9-9-1-16,-4-20 1 16</inkml:trace>
          <inkml:trace contextRef="#ctx0" brushRef="#br1" timeOffset="303398.3536">15718 11002 87 0,'0'0'39'0,"-3"-19"-1"16,21 20 3-16,2-4-37 15,19 6-1-15,10-1 0 16,10 3-1-16,0 0-1 16,6 7-2-16,-8 4 1 15,-5 5-1-15,-14 7 1 16,-14 5-2-16,-13 7 2 15,-14 6-1-15,-16 4 2 16,-15 4 0-16,-11-1-1 0,-11 0 1 16,-2-7-1-16,-2-3 0 15,5-7-1-15,4-12-3 16,15-2-6-16,2-19-29 15,34-3 2-15,0 0-2 16,20-21 0-16</inkml:trace>
          <inkml:trace contextRef="#ctx0" brushRef="#br1" timeOffset="303807.377">16354 11214 93 0,'-13'-1'37'0,"3"14"0"15,-9-8-9-15,3 15-23 0,-5 3-1 16,7 8 0-16,-1 5 0 16,3 5-1-16,1 0-1 15,4 2 1-15,4-3-1 16,4-4-1-16,6-5 0 15,2-9-1-15,6-11 0 16,5-8 1-16,4-12-1 16,4-10 0-16,2-9 0 15,-1-5 1-15,0-4-1 16,0-2 0-16,-6 2 1 15,-1 3-1-15,-7 9-1 16,-2 7 1-16,-13 18 0 0,0 0 0 16,0 0-1-16,2 34 0 15,-10 1 0-15,-1 3-2 16,4 8 0-16,1-4-3 15,8 4-4-15,-4-12-28 16,26-3 2-16,-1-14-2 16,15-7-1-16</inkml:trace>
          <inkml:trace contextRef="#ctx0" brushRef="#br1" timeOffset="304074.3923">16980 11301 85 0,'-25'-5'37'0,"2"17"1"0,-10-3 0 16,2 19-31-16,-6-1 0 16,6 10-3-16,2 0 0 15,8 4-2-15,7-6 0 16,9 0-1-16,13-9 0 15,10-11-1-15,15-8-1 16,11-11-2-16,9-9-2 16,6-16-2-16,19-3-30 15,-8-18-1-15,11 2-1 16,-9-13-1-16</inkml:trace>
          <inkml:trace contextRef="#ctx0" brushRef="#br1" timeOffset="304275.4038">17540 10897 103 0,'-22'44'36'16,"-8"1"1"-16,5 14-1 16,-4 0-33-16,2 9-2 15,-2-1-1-15,5 2 0 16,3-5 0-16,2-5-1 15,14-5-4-15,-6-18-13 16,18 0-20-16,-3-22 0 16,9-5-2-16,-2-19 2 15</inkml:trace>
          <inkml:trace contextRef="#ctx0" brushRef="#br1" timeOffset="304458.4143">17290 11176 100 0,'-10'-4'41'16,"20"13"0"-16,5-7 0 15,23 7-37-15,12-9-1 16,15-4-4-16,14 3-5 16,-4-11-31-16,19 5-4 15,-14-7 0-15,6 4-2 16</inkml:trace>
        </inkml:traceGroup>
      </inkml:traceGroup>
    </inkml:traceGroup>
    <inkml:traceGroup>
      <inkml:annotationXML>
        <emma:emma xmlns:emma="http://www.w3.org/2003/04/emma" version="1.0">
          <emma:interpretation id="{14BDFB02-CFC6-4869-956A-E62DA0EFBA38}" emma:medium="tactile" emma:mode="ink">
            <msink:context xmlns:msink="http://schemas.microsoft.com/ink/2010/main" type="paragraph" rotatedBoundingBox="13200,12013 17558,12056 17549,12952 13191,12908" alignmentLevel="4"/>
          </emma:interpretation>
        </emma:emma>
      </inkml:annotationXML>
      <inkml:traceGroup>
        <inkml:annotationXML>
          <emma:emma xmlns:emma="http://www.w3.org/2003/04/emma" version="1.0">
            <emma:interpretation id="{8A5C523E-E21F-42CA-95FA-CF8C021DFB41}" emma:medium="tactile" emma:mode="ink">
              <msink:context xmlns:msink="http://schemas.microsoft.com/ink/2010/main" type="line" rotatedBoundingBox="13200,12013 17558,12056 17549,12952 13191,12908"/>
            </emma:interpretation>
          </emma:emma>
        </inkml:annotationXML>
        <inkml:traceGroup>
          <inkml:annotationXML>
            <emma:emma xmlns:emma="http://www.w3.org/2003/04/emma" version="1.0">
              <emma:interpretation id="{0F4EA578-B099-43B3-9B11-7D8AB3614962}" emma:medium="tactile" emma:mode="ink">
                <msink:context xmlns:msink="http://schemas.microsoft.com/ink/2010/main" type="inkWord" rotatedBoundingBox="13200,12013 17558,12056 17549,12952 13191,12908"/>
              </emma:interpretation>
              <emma:one-of disjunction-type="recognition" id="oneOf3">
                <emma:interpretation id="interp15" emma:lang="en-NZ" emma:confidence="0">
                  <emma:literal>Pancreas</emma:literal>
                </emma:interpretation>
                <emma:interpretation id="interp16" emma:lang="en-NZ" emma:confidence="0">
                  <emma:literal>Pan areas</emma:literal>
                </emma:interpretation>
                <emma:interpretation id="interp17" emma:lang="en-NZ" emma:confidence="0">
                  <emma:literal>Pan creas</emma:literal>
                </emma:interpretation>
                <emma:interpretation id="interp18" emma:lang="en-NZ" emma:confidence="0">
                  <emma:literal>Pan Creas</emma:literal>
                </emma:interpretation>
                <emma:interpretation id="interp19" emma:lang="en-NZ" emma:confidence="0">
                  <emma:literal>Pan crea5</emma:literal>
                </emma:interpretation>
              </emma:one-of>
            </emma:emma>
          </inkml:annotationXML>
          <inkml:trace contextRef="#ctx0" brushRef="#br1" timeOffset="512767.3289">13296 12236 48 0,'-1'-17'32'16,"0"3"1"-16,1 14-2 15,-10-12-27-15,10 12 0 16,-10 15 1-16,6 10-1 15,-4 3-1-15,2 10-1 16,-2 9-1-16,-1 11 0 16,2 5 1-16,-1 6-1 15,1-1 0-15,0-1 0 16,3-4-1-16,-2-5 1 15,2-13 0-15,1-6 2 16,2-16-1-16,3-13 0 16,-2-10 0-16,7-23 0 15,-2-9 1-15,4-7-1 16,-5-11 0-16,6-7 0 15,-3-7-1-15,1-3-1 0,1-4 1 16,4-1 0-16,-3 1-1 16,4 2 1-16,6 4-1 15,1 6-1-15,4 11 2 16,4 6-1-16,3 14 1 15,6 7-1-15,0 9 1 16,2 10-1-16,-1 4 0 16,0 10 1-16,-5 5-1 15,-7 7 0-15,-10 10 0 16,-9 5 0-16,-21 6 0 15,-9 3 0-15,-19 2 0 16,-7 1 2-16,-10-3-2 16,-5-6 1-16,1-7-1 15,5-10-1-15,14-5-3 0,6-12-2 16,31 5-20-16,6-13-12 15,15-14 2-15,13-1-3 16,18 6 2-16</inkml:trace>
          <inkml:trace contextRef="#ctx0" brushRef="#br1" timeOffset="513240.3559">14108 12476 63 0,'-31'0'38'0,"-15"0"-1"16,4 9 2-16,-14 2-30 15,4 12-3-15,-6-3 0 16,7 9-2-16,2 2-1 16,12 2-1-16,11-2-1 15,15-2 0-15,16-8-1 16,15-4 1-16,17-10-1 15,11-9 0-15,10-8 0 16,6-5 0-16,0-6 0 16,-5-8 1-16,-5-2-1 15,-9 0 1-15,-9 1-1 0,-9 5 0 16,-12 3 0-1,-8 3 0-15,-6 9 0 0,-1 10 1 16,-20 6-1-16,5 10 1 16,1 8-1-16,-3 4 0 15,5 6-1-15,3 2 0 16,9 2-3-16,0-7-3 15,22 6-21-15,-2-21-10 16,18 3 2-16,-1-17-1 16</inkml:trace>
          <inkml:trace contextRef="#ctx0" brushRef="#br1" timeOffset="513640.3788">14587 12494 71 0,'-10'-11'38'0,"10"11"-2"0,-22 6 2 16,12 14-27-16,-9 0-7 15,5 8 0-15,-6 3-2 16,5 5-1-16,-2-1 1 16,7-1-2-16,0-4 1 15,7-4-1-15,2-5 1 16,5-8 0-16,-4-13-1 15,26-2 1-15,-5-13-1 16,3-6 1-16,4-12-1 16,2-2 2-16,-1-6-2 15,2 0 1-15,-4 0 0 16,1 7-1-16,-10 1 1 15,2 10-1-15,-6 8 0 0,-3 6-1 16,-11 9 1-16,14 13 0 16,-10 4-1-16,-3 6 1 15,2 7-2-15,0 0-2 16,4 5-2-16,0-8-3 15,13 9-15-15,4-17-14 16,15 3 2-16,2-19-3 16,20-1 3-16</inkml:trace>
          <inkml:trace contextRef="#ctx0" brushRef="#br1" timeOffset="513887.3929">15430 12380 83 0,'-34'7'39'0,"-13"-3"-2"15,0 16 3-15,-5 2-34 16,3 13 0-16,-3-1-1 16,8 7-2-16,4-1-1 15,14 2 0-15,12-4-2 16,17-6-1-16,19-4-2 15,9-14-3-15,22 1-2 16,-1-21-9-16,23 7-22 16,-7-16 1-16,13 0 0 15,-14-13 0-15</inkml:trace>
          <inkml:trace contextRef="#ctx0" brushRef="#br1" timeOffset="514271.4149">15739 12486 83 0,'-20'3'38'0,"5"12"0"16,-8-4-3-16,6 9-31 15,0 2 0-15,5 3-3 16,0 3 1-16,3 0-2 16,0 5 1-16,2-4-1 15,-1-2 0-15,3-1 1 16,0-7-1-16,1-3 0 15,4-3 0-15,0-13 1 16,0 0-1-16,9-7 0 16,4-9 1-16,-2-5-1 15,4-5 1-15,3-9 0 0,1-5 0 16,3-3-1-16,0-1 1 15,-2 5 0-15,0 1 0 16,-5 8 0-16,-2 5-1 16,0 7 1-16,-2 10-1 15,-11 8-1-15,20 3 1 16,-7 2-2-16,6 5-1 15,1-3-2-15,13 10-11 16,-5-16-22-16,16 8 1 16,-9-11-1-16,9 4 1 15</inkml:trace>
          <inkml:trace contextRef="#ctx0" brushRef="#br1" timeOffset="514672.4377">16110 12557 74 0,'-10'11'38'0,"14"4"-3"16,-4-15 3-16,24 6-33 15,-2-10-2-15,8 0 1 16,9-4-2-16,2-3 0 15,2-5-2-15,2 2 1 16,-3-5 0-16,-5 2 0 16,-7-3 0-16,-7 1-1 15,-11 1 1-15,-9 1-1 16,-15 3 1-16,-9 6 0 15,-8 2 1-15,-7 8-1 0,-7 6 1 16,-3 9 0-16,-1 6-1 16,5 8 1-16,4 1-1 15,9 4-1-15,10-5 0 16,10 1 0-16,14-6-2 15,13-8-3-15,16-2-1 16,2-17-32-16,27 7 2 16,2-18-2-16,17 4-2 15</inkml:trace>
          <inkml:trace contextRef="#ctx0" brushRef="#br1" timeOffset="515040.4589">16866 12445 90 0,'-47'0'38'0,"4"11"1"15,-13-7-1-15,3 12-32 16,1-1-2-16,7 8-1 16,2 1 0-16,11 2-1 15,10-1-1-15,13-1-1 16,14-3 1-16,7-6-2 15,14-2 2-15,10-10-2 16,6-6 2-16,3-8-1 16,1-6 0-16,0-3 2 15,-3-7-1-15,-4-2 0 16,-7-1 0-16,-5 3-1 15,-7 2 1-15,-8 8 0 16,-4 4-1-16,-8 13 1 0,0 0-2 16,-24 18 1-16,5 3-1 15,-4 7-1-15,7 4-2 16,-1-2-3-16,15 12-14 15,-3-21-19-15,24 7 1 16,6-20-3-16,22 0 2 16</inkml:trace>
          <inkml:trace contextRef="#ctx0" brushRef="#br1" timeOffset="515389.4788">17556 12288 97 0,'-28'2'41'0,"-18"-2"-1"15,5 13 0-15,-16 5-35 0,8-4-2 16,4 4-1-16,6-1-1 16,7 1 0-16,14-2 0 15,7-1-1-15,14-2 1 16,8-3-1-16,8 2 1 15,3-4-2-15,3 0 2 16,3-1-2-16,-1 1 1 16,-2 4 0-16,-5 3 0 15,-4 3-1-15,-8 3 0 16,-9 2 1-16,-8 5-1 15,-5-2 1-15,-5 2-1 16,-4-4 1-16,0-6-3 0,2 1-1 16,-2-13-6-16,20 8-27 15,-16-18-2-15,19 4-1 16,-15-14-1-16</inkml:trace>
        </inkml:traceGroup>
      </inkml:traceGroup>
    </inkml:traceGroup>
    <inkml:traceGroup>
      <inkml:annotationXML>
        <emma:emma xmlns:emma="http://www.w3.org/2003/04/emma" version="1.0">
          <emma:interpretation id="{F7556FF0-A88C-4402-839A-796A8EBFDDE3}" emma:medium="tactile" emma:mode="ink">
            <msink:context xmlns:msink="http://schemas.microsoft.com/ink/2010/main" type="paragraph" rotatedBoundingBox="11494,12921 18024,12970 18018,13713 11489,13664" alignmentLevel="3"/>
          </emma:interpretation>
        </emma:emma>
      </inkml:annotationXML>
      <inkml:traceGroup>
        <inkml:annotationXML>
          <emma:emma xmlns:emma="http://www.w3.org/2003/04/emma" version="1.0">
            <emma:interpretation id="{395DA71A-FA03-4490-8CFA-060FD43F60B9}" emma:medium="tactile" emma:mode="ink">
              <msink:context xmlns:msink="http://schemas.microsoft.com/ink/2010/main" type="line" rotatedBoundingBox="11494,12921 18024,12970 18018,13713 11489,13664"/>
            </emma:interpretation>
          </emma:emma>
        </inkml:annotationXML>
        <inkml:traceGroup>
          <inkml:annotationXML>
            <emma:emma xmlns:emma="http://www.w3.org/2003/04/emma" version="1.0">
              <emma:interpretation id="{46D9B1D3-1113-4BAE-9BE7-2A3CAF206EC5}" emma:medium="tactile" emma:mode="ink">
                <msink:context xmlns:msink="http://schemas.microsoft.com/ink/2010/main" type="inkWord" rotatedBoundingBox="11494,12954 13828,12972 13823,13632 11489,13614"/>
              </emma:interpretation>
              <emma:one-of disjunction-type="recognition" id="oneOf4">
                <emma:interpretation id="interp20" emma:lang="en-NZ" emma:confidence="0">
                  <emma:literal>small</emma:literal>
                </emma:interpretation>
                <emma:interpretation id="interp21" emma:lang="en-NZ" emma:confidence="0">
                  <emma:literal>Small</emma:literal>
                </emma:interpretation>
                <emma:interpretation id="interp22" emma:lang="en-NZ" emma:confidence="0">
                  <emma:literal>smah</emma:literal>
                </emma:interpretation>
                <emma:interpretation id="interp23" emma:lang="en-NZ" emma:confidence="0">
                  <emma:literal>smal1</emma:literal>
                </emma:interpretation>
                <emma:interpretation id="interp24" emma:lang="en-NZ" emma:confidence="0">
                  <emma:literal>smalI</emma:literal>
                </emma:interpretation>
              </emma:one-of>
            </emma:emma>
          </inkml:annotationXML>
          <inkml:trace contextRef="#ctx0" brushRef="#br2" timeOffset="770776.0861">11854 13062 62 0,'0'0'35'16,"-13"10"0"-16,-2-10-1 15,1 5-29-15,-12-4-1 16,-1 8-1-16,-7-1 0 16,0 7 0-16,-7 4 0 15,4 7 0-15,-3-1-1 16,10 9 0-16,4-4 0 15,9-1-2-15,9-2 1 16,13-4-1-16,12-6 1 16,8-6-2-16,10-3 1 15,6-4 0-15,4-2 1 16,-2 1-1-16,-6 2 1 0,-6 3-1 15,-9 5 1-15,-10 5-1 16,-14 8 0-16,-11 4 0 16,-10 2 0-16,-6 1 0 15,-1-3 0-15,-4-5-3 16,11-1-5-16,-1-20-30 15,24-4 1-15,5-22-2 16,23-5 0-16</inkml:trace>
          <inkml:trace contextRef="#ctx0" brushRef="#br2" timeOffset="771341.1183">12305 13123 72 0,'-25'14'39'0,"-1"-5"-1"16,4 7 1-16,-8 1-33 15,7 3-4-15,-2 3 1 16,4 8-3-16,-2 1 2 16,2 5-2-16,-1-2 1 15,6 0-1-15,1-3 1 16,3-3-1-16,0-11 0 15,7-3 1-15,5-15 0 16,0 0 0-16,0 0-1 16,23-29 1-16,-7 3 0 15,7-8 0-15,0 0 0 16,3-6 0-16,-2 5-1 15,-1 4 1-15,-7 4-1 16,0 9 1-16,-4 10-1 0,-12 8 1 16,0 0-1-16,10 27 1 15,-12-3-1-15,2 3 0 16,5-1 1-16,2 1-1 15,7-6 0-15,9-4 1 16,7-9-1-16,7-9 1 16,6-9-1-16,3-5 2 15,2-6-1-15,-4-1 0 16,-6 0-1-16,-3 0 1 15,-10 4 0-15,-7 4 0 16,-5 9-2-16,-13 5 1 16,1 12 0-16,-9 9 0 15,-4 8-1-15,-3 5-1 16,1 7 0-16,-2 2-2 0,10 6-2 15,-3-13-4-15,19 12-27 16,-2-24-3-16,19 1 1 16,2-14 0-16</inkml:trace>
          <inkml:trace contextRef="#ctx0" brushRef="#br2" timeOffset="771745.1415">13056 13440 56 0,'4'-24'37'15,"-4"8"0"-15,-16-3 1 16,4 15-23-16,-17-8-7 15,4 11-2-15,-7 2-2 16,-2 8-1-16,-3 3 0 16,3 8-1-16,0 5 0 0,5 2 0 15,4 1 0-15,7 2-1 16,8-3 0-16,9-3 0 15,10-6-1-15,9-7 0 16,11-8 1-16,7-8-1 16,7-6 0-16,0-8 0 15,0-2 0-15,-1-6 0 16,-8-3 0-16,-5 2 0 15,-7-2 0-15,-7 6 0 16,-9 5 1-16,-2 5-1 16,-4 14 0-16,-14-11 0 15,14 11 0-15,-22 21 0 16,9-1 0-16,0 5-2 0,4 6 0 15,0-4-2-15,11 7-3 16,-4-19-17-16,20 8-16 16,-4-13 1-16,15-3-2 15,4-20 2-15</inkml:trace>
          <inkml:trace contextRef="#ctx0" brushRef="#br2" timeOffset="771971.1545">13499 13116 88 0,'-11'-17'39'15,"11"17"1"-15,-23 1-1 16,14 15-32-16,-10 7-4 16,-1 13 0-16,-3 5-2 15,2 8 0-15,-1 1 0 0,7 2-2 16,0-2 0-16,6-6-2 15,8-4-2-15,0-23-22 16,15 3-14-16,-3-19 2 16,17-3-2-16,-2-19 2 15</inkml:trace>
          <inkml:trace contextRef="#ctx0" brushRef="#br2" timeOffset="772166.1656">13828 12972 96 0,'0'0'40'0,"-13"25"2"15,-14 7-3-15,-1 23-35 16,-6 5-1-16,-1 4-2 0,-2 4-1 16,4-4-2-16,8-2-2 15,3-18-20-15,22 6-16 16,0-22-1-16,22-1 0 15,2-16 0-15</inkml:trace>
        </inkml:traceGroup>
        <inkml:traceGroup>
          <inkml:annotationXML>
            <emma:emma xmlns:emma="http://www.w3.org/2003/04/emma" version="1.0">
              <emma:interpretation id="{CE377A63-5745-4E65-9285-D4D1E0A81420}" emma:medium="tactile" emma:mode="ink">
                <msink:context xmlns:msink="http://schemas.microsoft.com/ink/2010/main" type="inkWord" rotatedBoundingBox="14181,12941 18024,12970 18018,13713 14176,13684"/>
              </emma:interpretation>
              <emma:one-of disjunction-type="recognition" id="oneOf5">
                <emma:interpretation id="interp25" emma:lang="en-NZ" emma:confidence="0">
                  <emma:literal>intestine</emma:literal>
                </emma:interpretation>
                <emma:interpretation id="interp26" emma:lang="en-NZ" emma:confidence="0">
                  <emma:literal>white tine</emma:literal>
                </emma:interpretation>
                <emma:interpretation id="interp27" emma:lang="en-NZ" emma:confidence="0">
                  <emma:literal>whites tine</emma:literal>
                </emma:interpretation>
                <emma:interpretation id="interp28" emma:lang="en-NZ" emma:confidence="0">
                  <emma:literal>ihtes tine</emma:literal>
                </emma:interpretation>
                <emma:interpretation id="interp29" emma:lang="en-NZ" emma:confidence="0">
                  <emma:literal>1htes tine</emma:literal>
                </emma:interpretation>
              </emma:one-of>
            </emma:emma>
          </inkml:annotationXML>
          <inkml:trace contextRef="#ctx0" brushRef="#br2" timeOffset="772563.1883">14303 13377 55 0,'-2'-15'38'0,"2"15"-1"15,0 0 0-15,0 0-19 16,0 0-14-16,-15 8-1 16,6 9-1-16,-5 8 0 0,-1 5-2 15,-3 4-2-15,4 7-5 16,-8-11-29-16,15 5-1 15,-3-16-1-15,16-6 0 16</inkml:trace>
          <inkml:trace contextRef="#ctx0" brushRef="#br2" timeOffset="773037.2154">14490 13126 90 0,'-18'16'39'15,"15"-1"0"-15,-4-4-1 0,13 3-37 16,-1 3-1-16,1 8 0 16,-2 2 1-16,2 3-1 15,-1 2 0-15,-2 0 1 16,-1 1 0-16,-2 0-1 15,-2-3 1-15,0-5 0 16,-2-1 0-16,1-7 0 16,1-4-1-16,2-13 0 15,-4 10 1-15,4-10-1 16,14-14 0-16,-1-2 1 15,3-7-1-15,5-1 0 16,3-6 1-16,3-1 0 16,2 2 0-16,-3 3 0 15,-4 6-1-15,0 8 2 0,-8 6-2 16,-14 6 1-16,10 23 0 15,-16 0-1-15,-4 10 0 16,-2 0 0-16,1 6-1 16,-1-2 0-16,7-1-1 15,5-11-1-15,13-3-2 16,1-18-7-16,24-2-28 15,-3-22 1-15,17 1-1 16,-2-18 1-16</inkml:trace>
          <inkml:trace contextRef="#ctx0" brushRef="#br2" timeOffset="773232.2266">15242 13034 82 0,'-21'20'39'0,"-2"21"0"15,-9 3-1-15,6 12-33 16,-9 4-2-16,6 3-3 15,2-2 0-15,1-4-2 16,11-2-2-16,0-14-5 16,17-2-28-16,-6-14-1 15,12-8-1-15,-8-17 2 16</inkml:trace>
          <inkml:trace contextRef="#ctx0" brushRef="#br2" timeOffset="773428.2377">14972 13247 88 0,'0'0'39'0,"-23"4"0"16,23 6 2-16,0-10-37 16,20 13-2-16,7-9-2 15,12-1-2-15,12 1-4 16,-2-16-15-16,16 12-19 15,-4-8 2-15,3 5-3 16,-8-5 2-16</inkml:trace>
          <inkml:trace contextRef="#ctx0" brushRef="#br2" timeOffset="773788.2584">15381 13387 60 0,'-21'24'37'0,"-1"-8"2"0,14 2-1 16,8-18-18-16,2 10-16 15,12-12-1-15,11-4-2 16,5-5 0-16,3-4 0 16,6-3-1-16,-2-3 1 15,-3-2-1-15,-2 0 1 16,-6 1-1-16,-7 1 1 15,-8 2-1-15,-8 4 1 16,-8 5 0-16,-7 5 1 16,-6 6-1-16,-6 11 1 15,-9 4 0-15,4 8 0 16,-3 4-1-16,2 4 1 15,5 0-1-15,7-1-1 16,9 0-1-16,11-6-2 0,12-2-1 16,4-12-6-16,23 9-27 15,-8-18-3-15,21 2 1 16,-7-10-2-16</inkml:trace>
          <inkml:trace contextRef="#ctx0" brushRef="#br2" timeOffset="774179.2808">16002 13355 36 0,'-11'-12'33'15,"11"12"2"-15,0 0 0 0,0 0-14 16,0 0-14-16,11-6 0 15,-11 6 0-15,-17 11-1 16,-7-3 0-16,-1 4-1 16,-9 1 0-16,0 2-2 15,-2-3 0-15,3 1-1 16,5-3-1-16,10-1 0 15,18-9 0-15,0 0-1 16,14 11 0-16,8-9-1 16,7 0 1-16,3 1 0 15,-1 2 0-15,-3 1 0 16,-7 3 1-16,-8 6-1 15,-12 2 0-15,-8 3 0 16,-12 4 0-16,-1-2 0 0,0 2-2 16,-3-11-5-16,15 9-28 15,-4-20-5-15,12-2 1 16,24-16-1-16</inkml:trace>
          <inkml:trace contextRef="#ctx0" brushRef="#br2" timeOffset="774413.2941">16530 12959 94 0,'-29'23'40'15,"-1"20"2"-15,-10-2-2 16,1 15-38-16,1 4 0 0,1 3-2 15,5 2 0-15,3-3-3 16,9 2-4-16,-4-17-12 16,15 4-21-16,-4-16 0 15,14-1-1-15,-4-22 1 16</inkml:trace>
          <inkml:trace contextRef="#ctx0" brushRef="#br2" timeOffset="774764.3141">16260 13247 78 0,'0'0'41'0,"-23"15"-1"16,18 0 1-16,2-1-30 15,3-14-9-15,27 15-1 16,-1-11 1-16,9-6-2 15,4-2 1-15,10-4-1 16,5-5-1-16,-1 2 0 16,-1-4 0-16,-6 3 0 15,-5 2-1-15,-10 4 1 16,-6 4 1-16,-13 5-1 15,-9 7 1-15,-7 8 0 16,-8 5-1-16,-4 4 1 16,-5 6-1-16,-3 3 2 15,1-2-2-15,1 2 1 16,2-6-1-16,6-2-2 0,1-11-2 15,19 0-32-15,-6-17 0 16,14 2-2-16,-4-14 0 16</inkml:trace>
          <inkml:trace contextRef="#ctx0" brushRef="#br2" timeOffset="774931.3237">16860 13093 81 0,'0'0'38'0,"-17"-8"-4"15,6 14-14-15,11-6-52 16,-16 4-4-16,5-3-2 16,11-1 1-16</inkml:trace>
          <inkml:trace contextRef="#ctx0" brushRef="#br2" timeOffset="775426.3521">17038 13269 65 0,'-17'9'38'15,"18"5"-2"-15,-1-14 2 16,3 25-32-16,-6-9-1 0,7 9-1 16,-9-1 0-16,1 6-1 15,-9-1 0-15,1 0-2 16,-2-4 1-16,2 1 0 15,0-8-1-15,5-4 0 16,7-14 0-16,0 0-1 16,0 0 0-16,26-23 0 15,-7 2 0-15,3-7 1 16,5-3-1-16,0-4 1 15,3-1-1-15,-1 0 2 16,-3 5-2-16,0 4 2 16,-6 6-1-16,-3 7 1 15,-6 10-1-15,-11 4-1 16,13 20 1-16,-12 1-1 0,-2 6 0 15,0 4-2-15,1 5 0 16,0-1-1-16,9 3-3 16,-2-12-6-16,19 10-26 15,-9-13-1-15,13 4-1 16,-3-15 1-16</inkml:trace>
          <inkml:trace contextRef="#ctx0" brushRef="#br2" timeOffset="775883.3782">17555 13389 77 0,'-5'12'40'16,"-8"-9"0"-16,7 8-1 15,-10-7-31-15,16-4-4 16,-4 13-1-16,4-13-1 16,15 4-1-16,0-5-1 15,4-2 1-15,6-3-1 16,2-2 0-16,1-5 0 15,0 1 1-15,-5-1-1 16,-2-4 0-16,-4 1 0 16,-5-4 0-16,-8 5 1 15,-5-1 0-15,-6 2 0 16,-9 6-1-16,-4 4 2 15,-13 9 0-15,-3 11 0 16,-8 5 0-16,-5 9 0 0,-2 6 0 16,4 7-1-16,5 0 1 15,13 3-1-15,14-3 0 16,16-3 0-16,22-6-1 15,20-5 0-15,21-8-3 16,9-7-1-16,22 6-11 16,-13-25-24-16,20 9-2 15,-13-18-1-15,3 6-2 16</inkml:trace>
        </inkml:traceGroup>
      </inkml:traceGroup>
    </inkml:traceGroup>
    <inkml:traceGroup>
      <inkml:annotationXML>
        <emma:emma xmlns:emma="http://www.w3.org/2003/04/emma" version="1.0">
          <emma:interpretation id="{E8164BA4-3622-4395-96FB-511B7A3B7A28}" emma:medium="tactile" emma:mode="ink">
            <msink:context xmlns:msink="http://schemas.microsoft.com/ink/2010/main" type="paragraph" rotatedBoundingBox="11809,14164 19063,14109 19074,15615 11821,15670" alignmentLevel="3"/>
          </emma:interpretation>
        </emma:emma>
      </inkml:annotationXML>
      <inkml:traceGroup>
        <inkml:annotationXML>
          <emma:emma xmlns:emma="http://www.w3.org/2003/04/emma" version="1.0">
            <emma:interpretation id="{39F36B51-5358-477B-9D69-7B6EC501049A}" emma:medium="tactile" emma:mode="ink">
              <msink:context xmlns:msink="http://schemas.microsoft.com/ink/2010/main" type="line" rotatedBoundingBox="11809,14164 19063,14109 19074,15615 11821,15670"/>
            </emma:interpretation>
          </emma:emma>
        </inkml:annotationXML>
        <inkml:traceGroup>
          <inkml:annotationXML>
            <emma:emma xmlns:emma="http://www.w3.org/2003/04/emma" version="1.0">
              <emma:interpretation id="{A4172762-A841-4082-B3D8-7D145D549943}" emma:medium="tactile" emma:mode="ink">
                <msink:context xmlns:msink="http://schemas.microsoft.com/ink/2010/main" type="inkWord" rotatedBoundingBox="11809,14164 14358,14145 14370,15650 11821,15670"/>
              </emma:interpretation>
              <emma:one-of disjunction-type="recognition" id="oneOf6">
                <emma:interpretation id="interp30" emma:lang="en-NZ" emma:confidence="0">
                  <emma:literal>Large</emma:literal>
                </emma:interpretation>
                <emma:interpretation id="interp31" emma:lang="en-NZ" emma:confidence="0">
                  <emma:literal>large</emma:literal>
                </emma:interpretation>
                <emma:interpretation id="interp32" emma:lang="en-NZ" emma:confidence="0">
                  <emma:literal>Larger</emma:literal>
                </emma:interpretation>
                <emma:interpretation id="interp33" emma:lang="en-NZ" emma:confidence="0">
                  <emma:literal>larger</emma:literal>
                </emma:interpretation>
                <emma:interpretation id="interp34" emma:lang="en-NZ" emma:confidence="0">
                  <emma:literal>Larges</emma:literal>
                </emma:interpretation>
              </emma:one-of>
            </emma:emma>
          </inkml:annotationXML>
          <inkml:trace contextRef="#ctx0" brushRef="#br3" timeOffset="1.00414E6">12134 14170 57 0,'12'-5'37'0,"-12"5"1"16,0 0 0-16,0 0-33 0,-15-3-1 15,15 3-1-15,-13 6 0 16,13-6-1-16,-13 23 1 16,4 2-2-16,-1 11 1 15,-9 12-1-15,-4 11 1 16,-7 10-1-16,-5 10 0 15,-2 0 0-15,1-2 0 16,0-9 0-16,8-8 0 16,10-12 0-16,9-11-1 15,15-13 0-15,14-13 0 16,12-7 0-16,15-9 0 15,6-3 0-15,8-6-2 16,5 2 0-16,-2-8-3 16,8 10-9-16,-14-13-25 15,8 9 0-15,-15-7-1 0,0 7 1 16</inkml:trace>
          <inkml:trace contextRef="#ctx0" brushRef="#br3" timeOffset="1.00492E6">12824 14660 54 0,'-14'-14'38'0,"-13"-1"-3"16,-3 11 2-16,-16-3-26 0,6 11-5 16,-10 2-1-16,3 11 0 15,1 4-1-15,5 8-1 16,4 1 0-16,8 3-1 15,5 2 0-15,8-2-2 16,12-4 1-16,9-2-1 16,9-8 0-16,9-7 0 15,10-9 0-15,4-7 0 16,4-7 0-16,1-7 0 15,-1-5 0-15,-2-5 1 16,-4-2-1-16,-8 1 2 16,-6 0-2-16,-5 6 2 15,-6 4-2-15,-7 5 1 0,-3 14-1 16,0 0 0-16,0 0-1 15,-18 26 0-15,9 0 0 16,0 3-1-16,4 2 0 16,0-2-1-16,11 1 0 15,5-12-3-15,14-3 1 16,-1-17-6-16,24 4-7 15,-12-23-16-15,18 6-1 16,-12-15 4-16,10 13 11 16,-20-14 11-16,2 12 6 15,-12 3 6-15,-15 0 7 16,-7 16 20-16,0 0 2 15,-2 20-5-15,-20-8-9 16,15 18-8-16,-15-5-4 16,11 10-1-16,-3-7 1 15,7 1-3-15,1-7 1 0,7-4 0 16,-1-18 0-16,0 0-1 15,17-8 0-15,-5-14 0 16,-2-8-1-16,5-3 1 16,-3-8-1-16,0 0 0 15,0 1-1-15,1 5 0 16,-2 4-1-16,2 8 1 15,3 8-2-15,4 4-1 16,6 10-2-16,-3 1-2 16,10 12-4-16,-6-13-10 15,18 17-16-15,-9-9-2 16,11 7-1-16,-7-10 2 15</inkml:trace>
          <inkml:trace contextRef="#ctx0" brushRef="#br3" timeOffset="1.00547E6">13657 14726 62 0,'-3'-12'37'16,"3"12"0"-16,-3-15 1 15,3 15-30-15,-8-16-1 16,-6 14-1-16,-13-1-1 16,-2 9-2-16,-11 5 0 15,-1 7 0-15,-6 7-1 0,1 7-2 16,0 2 2-16,7 5-3 15,10-2 2-15,14-2-2 16,11-8 1-16,12-9-1 16,16-11 1-16,11-12 0 15,12-8-1-15,6-11 1 16,-2-7 0-16,-1-7 2 15,-4-1-1-15,-6-2 0 16,-7 5 0-16,-14 2 0 16,-4 5-1-16,-10 9 1 15,-5 9-1-15,0 11-1 16,-20 15 0-16,6 14 1 15,1 17-1-15,-9 17-1 16,1 17 1-16,-2 13 0 0,-4 8 1 16,0 6-1-16,-2-2 1 15,-1-7-1-15,-2-9 1 16,0-14 0-16,0-19 2 15,-2-19-2-15,3-18 1 16,1-21-3-16,7-16 0 16,2-19-2-16,18-2-20 15,-2-33-16-15,20 2-1 16,0-16 0-16,16 8-1 15</inkml:trace>
          <inkml:trace contextRef="#ctx0" brushRef="#br3" timeOffset="1.00587E6">13853 14901 51 0,'-24'17'39'0,"14"2"-2"16,10-19 1-16,9 10-18 16,15-16-18-16,13-6 0 15,10-11 0-15,11-5 2 16,4-6-1-16,-1-4-1 15,-5-1 0-15,-5 3 1 16,-17 1-2-16,-10 5 1 16,-20 9-1-16,-19 8-1 15,-16 16 0-15,-10 9 1 0,-11 15 0 16,-7 13 0-16,-1 11 1 15,4 8-1-15,8 3 1 16,14-2-1-16,14-6 0 16,20-11-2-16,25-14-1 15,19-18-3-15,39-4-27 16,9-31-8-16,29-6-1 15,9-21-1-15</inkml:trace>
        </inkml:traceGroup>
        <inkml:traceGroup>
          <inkml:annotationXML>
            <emma:emma xmlns:emma="http://www.w3.org/2003/04/emma" version="1.0">
              <emma:interpretation id="{0A62C4B4-5FB5-462E-BB69-B6A20E4A00B0}" emma:medium="tactile" emma:mode="ink">
                <msink:context xmlns:msink="http://schemas.microsoft.com/ink/2010/main" type="inkWord" rotatedBoundingBox="15003,14202 19063,14171 19070,15077 15010,15107"/>
              </emma:interpretation>
              <emma:one-of disjunction-type="recognition" id="oneOf7">
                <emma:interpretation id="interp35" emma:lang="en-NZ" emma:confidence="0">
                  <emma:literal>Intestine.</emma:literal>
                </emma:interpretation>
                <emma:interpretation id="interp36" emma:lang="en-NZ" emma:confidence="0">
                  <emma:literal>Intestines</emma:literal>
                </emma:interpretation>
                <emma:interpretation id="interp37" emma:lang="en-NZ" emma:confidence="0">
                  <emma:literal>Intestine</emma:literal>
                </emma:interpretation>
                <emma:interpretation id="interp38" emma:lang="en-NZ" emma:confidence="0">
                  <emma:literal>intestine.</emma:literal>
                </emma:interpretation>
                <emma:interpretation id="interp39" emma:lang="en-NZ" emma:confidence="0">
                  <emma:literal>intestines</emma:literal>
                </emma:interpretation>
              </emma:one-of>
            </emma:emma>
          </inkml:annotationXML>
          <inkml:trace contextRef="#ctx0" brushRef="#br3" timeOffset="1.00629E6">15212 14312 83 0,'-5'-12'41'15,"1"26"-3"-15,-15 10 1 16,-13 22-38-16,6 17-2 16,0 10 2-16,-3 12-2 15,1 2-1-15,8 1 0 16,6-7-1-16,14-9-2 15,2-22-9-15,22-5-23 16,1-24-2-16,17-9 1 16,-4-22 0-16</inkml:trace>
          <inkml:trace contextRef="#ctx0" brushRef="#br3" timeOffset="1.00664E6">15396 14741 80 0,'-15'-11'39'0,"15"11"0"15,-29 13 0-15,14 4-36 16,-1 4-1-16,3 4-2 15,3 7 0-15,0 1 0 16,3-1 1-16,4 1-2 16,3-7 2-16,6-3-1 15,-1-9 1-15,7-6 0 16,4-13 0-16,4-8 0 15,2-8 0-15,6-7-1 16,-4-2 1-16,2 1 1 16,-2-1-1-16,-3 7 0 15,-4 5 0-15,-2 11 0 16,-4 8 0-16,-3 9-1 15,-2 9 0-15,-2 4-3 0,1 5 2 16,-1-1-3-16,9 2-1 16,-1-18-11-16,14 6-23 15,1-22 0-15,16-4-2 16,-1-21 2-16</inkml:trace>
          <inkml:trace contextRef="#ctx0" brushRef="#br3" timeOffset="1.00683E6">16114 14194 91 0,'-4'19'40'0,"-15"13"0"0,4 31-1 16,-3 10-37-16,-8 13 0 15,-1 8-3-15,4 0-1 16,6 2-2-16,1-11-4 15,18-2-30-15,-8-21-3 16,15-9 1-16,-5-26-2 16</inkml:trace>
          <inkml:trace contextRef="#ctx0" brushRef="#br3" timeOffset="1.00702E6">15877 14553 95 0,'0'0'41'15,"0"0"0"-15,28 10-1 0,13-9-40 16,1-2-2-16,14 3-5 16,-8-9-30-16,24 13-3 15,-5-10 0-15,13 12-2 16</inkml:trace>
          <inkml:trace contextRef="#ctx0" brushRef="#br3" timeOffset="1.00749E6">16339 14774 64 0,'7'23'39'15,"-7"-23"0"-15,30 17 0 16,-11-10-30-16,8-4-10 15,6-6 3-15,6 0-1 16,-1-6 0-16,2-3 1 16,-4-4 0-16,-4-2 0 15,-5-5-1-15,-9-1 2 16,-10 1-2-16,-11 0 2 15,-17 7-2-15,-6 6-1 16,-13 5 1-16,-3 9 0 0,-6 7 1 16,1 11-1-16,1 6-1 15,9 3 0-15,10 6 1 16,9 1-2-16,15-2 0 15,12-4-1-15,14-1 0 16,8-9-4-16,16-4 0 16,3-14-8-16,13 5-24 15,-8-17-1-15,10 3-1 16,-13-17 2-16</inkml:trace>
          <inkml:trace contextRef="#ctx0" brushRef="#br4" timeOffset="1.05573E6">16966 14648 36 0,'0'0'33'16,"0"0"3"-16,0 0-15 16,22 4 7-16,-22-4-18 15,0 0 0-15,0 0-4 16,-17 1 0-16,1 5-2 15,-3 4 0-15,-8 4-2 16,1 6 0-16,0-1-1 16,1 4 1-16,6 0-2 15,8-2-1-15,8-2 1 16,10-4-1-16,14-6 1 15,11-8-2-15,8-2 3 0,7-5-1 16,-1-2 0-16,2 2 3 16,-8 0-3-16,-7 8 3 15,-11 3-3-15,-15 9 1 16,-14 9-1-16,-11 5-1 15,-12 5 1-15,-3 3-2 16,-3 3 1-16,2-4-1 16,9-6-1-16,2-11-1 15,21-4-7-15,4-24-25 16,27-4-2-16,3-21-2 15,18-2 1-15</inkml:trace>
          <inkml:trace contextRef="#ctx0" brushRef="#br4" timeOffset="1.05598E6">17610 14213 78 0,'-14'-7'39'16,"14"7"-2"-16,-24 16-1 15,8 6-33-15,-2 11-1 16,-4 16 0-16,-8 13-2 16,-4 10 1-16,-2 11-1 15,-2 5 0-15,2 1-1 16,1-3-2-16,8 0-4 15,-3-24-24-15,21 0-6 16,1-21-3-16,15-7 2 0</inkml:trace>
          <inkml:trace contextRef="#ctx0" brushRef="#br4" timeOffset="1.05634E6">17209 14753 70 0,'-26'-13'40'0,"14"11"-2"15,-1-5 2-15,13 7-33 16,17-4-3-16,9 3-1 16,10-2-1-16,8-1 0 15,6 0 0-15,6 2-1 16,2-1 0-16,-1 1 0 15,-5 4-2-15,-4 0 1 0,-10 1 0 16,-9 3 0-16,-8 1-1 16,-9 6 1-16,-8 1-1 15,-9 3 1-15,-3 4-1 16,-6 0-1-16,-2 4 1 15,-1 1-1-15,0 1 1 16,-1-3-3-16,8 1-1 16,-3-11-10-16,16 7-23 15,-3-21 0-15,5 13-2 16,-5-13 2-16</inkml:trace>
          <inkml:trace contextRef="#ctx0" brushRef="#br4" timeOffset="1.05685E6">17751 14519 68 0,'-15'-15'38'16,"-6"1"-2"-16,10 17 1 16,-7 0-33-16,18-3-1 15,0 16-3-15,0-16-2 16,25 21-2-16,-8-12 0 15,7 5-2-15,1-5 0 16,2 9 1-16,-3-7 1 16,-2 8 1-16,-4-3 3 15,-4 2 1-15,-1 3 3 16,-10-1 0-16,2 4 1 15,-11-3 2-15,1 6-2 0,-8-5 0 16,1 5-1-16,-3-3 0 16,3-2-2-16,0-5 1 15,5-1-1-15,7-16 0 16,-2 12 0-16,2-12-1 15,24-15 1-15,-4-4 0 16,5-4 1-16,4-6-1 16,4-2 0-16,1-4 0 15,0 3 0-15,-2 2-1 16,-5 7 1-16,-7 8-1 15,-1 10-1-15,-7 8 0 16,-8 10 0-16,-5 11 0 16,-5 9-1-16,-5 6 0 15,0 3-2-15,2 3 0 0,0-1-3 16,9 1-1-16,-4-16-14 15,25 8-16-15,-12-21-3 16,19 2 0-16,-7-18 1 16</inkml:trace>
          <inkml:trace contextRef="#ctx0" brushRef="#br4" timeOffset="1.05727E6">18330 14765 65 0,'-14'-15'39'0,"14"15"-1"15,-10-1 0-15,10 1-32 16,0 0-1-16,15 16-2 0,-3-10 0 16,8 3-1-16,2-4 1 15,5 1-1-15,1-2 0 16,3-3 0-16,-3-3 0 15,1-5 0-15,-4-4-1 16,-5-5 0-16,-4-1 0 16,-5-5 0-16,-4-1-1 15,-10 2 0-15,-2 1 0 16,-9 3 0-16,-7 7 1 15,-6 10-1-15,-9 9 1 16,-3 12 0-16,-5 10 0 16,1 7-1-16,0 7 1 15,7 2-1-15,11 0 0 16,10-4-1-16,17-8 1 15,14-9-2-15,25-11 1 0,12-8-2 16,20-7-3-16,6-17-9 16,23 9-13-16,-13-17-12 15,11 5-2-15,-14-13 2 16,-1 8-1-16</inkml:trace>
          <inkml:trace contextRef="#ctx0" brushRef="#br4" timeOffset="1.05744E6">19040 14892 85 0,'-19'22'42'15,"-6"-15"1"-15,25-7-2 16,-11 5-35-16,11-5-4 0,19-15-6 16,-9-2-9-16,11 14-11 15,-17-15-18-15,10 10 0 16,-9-8-2-16,6 6 0 15</inkml:trace>
        </inkml:traceGroup>
      </inkml:traceGroup>
    </inkml:traceGroup>
    <inkml:traceGroup>
      <inkml:annotationXML>
        <emma:emma xmlns:emma="http://www.w3.org/2003/04/emma" version="1.0">
          <emma:interpretation id="{7E290C50-C016-4702-9B28-CD1D2C533785}" emma:medium="tactile" emma:mode="ink">
            <msink:context xmlns:msink="http://schemas.microsoft.com/ink/2010/main" type="paragraph" rotatedBoundingBox="13247,15643 16587,15737 16557,16825 13217,16732" alignmentLevel="4"/>
          </emma:interpretation>
        </emma:emma>
      </inkml:annotationXML>
      <inkml:traceGroup>
        <inkml:annotationXML>
          <emma:emma xmlns:emma="http://www.w3.org/2003/04/emma" version="1.0">
            <emma:interpretation id="{331C919D-F981-4F0D-9CF0-F855D5CFE6CF}" emma:medium="tactile" emma:mode="ink">
              <msink:context xmlns:msink="http://schemas.microsoft.com/ink/2010/main" type="line" rotatedBoundingBox="13247,15643 16587,15737 16557,16825 13216,16732"/>
            </emma:interpretation>
          </emma:emma>
        </inkml:annotationXML>
        <inkml:traceGroup>
          <inkml:annotationXML>
            <emma:emma xmlns:emma="http://www.w3.org/2003/04/emma" version="1.0">
              <emma:interpretation id="{41746D55-459C-4AE1-89E5-09F6C7269707}" emma:medium="tactile" emma:mode="ink">
                <msink:context xmlns:msink="http://schemas.microsoft.com/ink/2010/main" type="inkWord" rotatedBoundingBox="13247,15643 16587,15737 16557,16825 13216,16732"/>
              </emma:interpretation>
              <emma:one-of disjunction-type="recognition" id="oneOf8">
                <emma:interpretation id="interp40" emma:lang="en-NZ" emma:confidence="0">
                  <emma:literal>Rectum</emma:literal>
                </emma:interpretation>
                <emma:interpretation id="interp41" emma:lang="en-NZ" emma:confidence="0">
                  <emma:literal>Rea fum</emma:literal>
                </emma:interpretation>
                <emma:interpretation id="interp42" emma:lang="en-NZ" emma:confidence="0">
                  <emma:literal>Red fum</emma:literal>
                </emma:interpretation>
                <emma:interpretation id="interp43" emma:lang="en-NZ" emma:confidence="0">
                  <emma:literal>Re fum</emma:literal>
                </emma:interpretation>
                <emma:interpretation id="interp44" emma:lang="en-NZ" emma:confidence="0">
                  <emma:literal>Rear fum</emma:literal>
                </emma:interpretation>
              </emma:one-of>
            </emma:emma>
          </inkml:annotationXML>
          <inkml:trace contextRef="#ctx0" brushRef="#br4" timeOffset="1.04924E6">13266 16078 41 0,'9'-26'36'15,"6"6"1"1,-10-3 0-16,11 12-33 0,-11-3 0 16,-5 14 0-16,0 0 1 15,0 0 0-15,3 17-1 16,-4 6-1-16,-5 9-1 15,4 13-1-15,-8 12 1 16,5 11-1-16,-7 7 0 16,3 8 0-16,-6 0 1 15,4-5-2-15,0-8 1 16,2-16-1-16,0-13 0 15,7-19 1-15,2-22-1 16,9-23-1-16,3-17 1 16,1-13-1-16,-1-20 1 0,5-11 0 15,-1-14 0 1,1-9 0-16,2-1 0 0,0 6 1 15,6 5-1-15,4 8 1 16,4 15 0-16,8 14-1 16,3 19 1-16,2 18-1 15,2 17 0-15,-4 12 1 16,-4 10-1-16,-10 12 0 15,-8 8 0-15,-10 11 0 16,-14 4-1-16,-13 5 1 16,-14 6-1-16,-10 2 1 15,-8-2-1-15,-7-5 1 16,-2-5 0-16,-1-9-1 15,8-10 1-15,8-6-1 16,11-12 1-16,9-9 1 0,21-6-1 16,0 0 1-16,20-11-1 15,8 8 2-15,11 2-2 16,6 5 1-16,4 8 0 15,0 9-2-15,-5 5 1 16,-3 10-1-16,-6 5-1 16,-6 1-2-16,1 5-6 15,-12-19-27-15,12 3-3 16,-3-21 0-16,8-3 0 15</inkml:trace>
          <inkml:trace contextRef="#ctx0" brushRef="#br4" timeOffset="1.04964E6">14036 16387 63 0,'0'0'41'0,"11"6"-3"15,2-16-2-15,15 4-35 16,9-2 0-16,6 1 0 15,5-2 0-15,0 0 1 16,-1-3-2-16,-5 2 2 16,-6-8-1-16,-8 5 1 15,-8-6-1-15,-11-6 1 16,-9 0-1-16,-13-1-1 15,-11 1 0-15,-7 2 0 16,-10 11 0-16,-6 5 0 16,-7 16 1-16,-1 12 0 0,-2 11 0 15,6 8 0-15,5 7 1 16,16 2-1-16,11-2 0 15,20-4-2-15,21-8 0 16,15-13-2-16,22-3-1 16,12-12-2-16,19 4-3 15,0-24-17-15,15 17-13 16,-10-16 0-16,7 10 1 15</inkml:trace>
          <inkml:trace contextRef="#ctx0" brushRef="#br4" timeOffset="1.04988E6">15035 16307 55 0,'-22'-28'39'16,"5"8"-1"-16,-10-4 0 0,2 15-33 16,-5 3 0-16,1 12-2 15,-6 11 1-15,3 12-1 16,-4 7 1-16,4 10-2 15,-1 0 1-15,11 2-1 16,6-6-1-16,15-4-1 16,12-14-1-16,15-13-1 15,18-12-3-15,12-24-4 16,22-1-30-16,-1-31 0 15,13 5-2-15,-12-20 2 16</inkml:trace>
          <inkml:trace contextRef="#ctx0" brushRef="#br4" timeOffset="1.05009E6">15359 15784 69 0,'-22'4'40'16,"15"25"0"-16,-5-1-1 15,5 20-35-15,3 8-3 16,0 12 1-16,-5 9-1 15,0 3-1-15,-3 4-1 16,-2-2-2-16,0 0-2 16,-9-24-33-16,15 5-1 15,-8-27-2-15,15-4 1 16</inkml:trace>
          <inkml:trace contextRef="#ctx0" brushRef="#br4" timeOffset="1.0506E6">15112 16218 69 0,'0'0'41'16,"0"0"-1"-16,23 9 0 16,-3-12-36-16,15-5-2 15,7 1 0-15,0-5 0 16,4 1-1-16,-1-2 0 15,-5 5-1-15,-1-3 0 16,-9 7 0-16,-4 2 0 16,-7 2 0-16,-4 2-1 15,-6 1 1-15,-9-3 1 16,7 18-1-16,-9-5 0 0,-1 4 0 15,-3 0 1-15,0 4-1 16,-4 5-1-16,1 3 1 16,0 2 0-16,-1 3 0 15,3-4-1-15,-2-3 2 16,7-3-2-16,3-7 1 15,-1-17 0-15,25 2 0 16,0-21 1-16,10-8-2 16,3-11 3-16,7-6-2 15,3-3 1-15,-4 2-2 16,-3 3 2-16,-8 12-1 15,-9 9 0-15,-13 13 0 16,-11 8-1-16,-11 33 1 16,-6 1-1-16,-4 8 0 0,-2 4-2 15,4 1 0-15,2-3-1 16,15-1-3-16,-3-26-21 15,24 8-11-15,-6-20-1 16,23 1-1-16</inkml:trace>
          <inkml:trace contextRef="#ctx0" brushRef="#br4" timeOffset="1.05117E6">16127 16224 53 0,'-13'2'37'0,"9"16"1"0,-8-7-1 16,10 10-30-16,-10 0-1 15,2 11-3-15,-8 1 1 16,4 6-3-16,-3-2 2 15,2 0-2-15,1-6 1 16,6-5-1-16,3-9-1 16,5-17 0-16,12-4 1 15,1-14-1-15,8-10 0 16,-1-6 2-16,6-6-2 15,1-2 2-15,-5-2-1 16,-2 8 1-16,-3 4-2 16,-5 9 2-16,-5 11-2 15,-7 12 1-15,0 0-1 16,-1 20-1-16,-2 5 2 0,-2 0-2 15,5 3 1-15,-1-1-1 16,4-4 2-16,5-6-2 16,6-8 1-16,5-10 1 15,4-9-2-15,5-10 3 16,7-10-2-16,2-8 1 15,4-2-1-15,-2-4 1 16,1 4-1-16,-2 3 1 16,-6 9 0-16,-6 11-2 15,-8 17 1-15,-13 17 0 16,-5 15 0-16,-10 16-1 15,-8 12 1-15,-8 5-3 16,2 10-3-16,-10-17-25 0,18 12-7 16,-6-24-3-16,17-3-2 15</inkml:trace>
        </inkml:traceGroup>
      </inkml:traceGroup>
    </inkml:traceGroup>
    <inkml:traceGroup>
      <inkml:annotationXML>
        <emma:emma xmlns:emma="http://www.w3.org/2003/04/emma" version="1.0">
          <emma:interpretation id="{BC78C462-A92B-432A-8F4C-F96EFFBEFD69}" emma:medium="tactile" emma:mode="ink">
            <msink:context xmlns:msink="http://schemas.microsoft.com/ink/2010/main" type="paragraph" rotatedBoundingBox="9969,16893 12849,17085 12799,17829 9920,17637" alignmentLevel="2"/>
          </emma:interpretation>
        </emma:emma>
      </inkml:annotationXML>
      <inkml:traceGroup>
        <inkml:annotationXML>
          <emma:emma xmlns:emma="http://www.w3.org/2003/04/emma" version="1.0">
            <emma:interpretation id="{2A10623A-0BB1-4B95-B2B0-D2D40B5BB2C7}" emma:medium="tactile" emma:mode="ink">
              <msink:context xmlns:msink="http://schemas.microsoft.com/ink/2010/main" type="line" rotatedBoundingBox="9969,16893 12849,17085 12799,17829 9920,17637"/>
            </emma:interpretation>
          </emma:emma>
        </inkml:annotationXML>
        <inkml:traceGroup>
          <inkml:annotationXML>
            <emma:emma xmlns:emma="http://www.w3.org/2003/04/emma" version="1.0">
              <emma:interpretation id="{F0AF6478-E3D7-4D5B-BBC2-EE27F3AB649B}" emma:medium="tactile" emma:mode="ink">
                <msink:context xmlns:msink="http://schemas.microsoft.com/ink/2010/main" type="inkWord" rotatedBoundingBox="9969,16893 12849,17085 12799,17829 9920,17637"/>
              </emma:interpretation>
              <emma:one-of disjunction-type="recognition" id="oneOf9">
                <emma:interpretation id="interp45" emma:lang="en-NZ" emma:confidence="0">
                  <emma:literal>anus</emma:literal>
                </emma:interpretation>
                <emma:interpretation id="interp46" emma:lang="en-NZ" emma:confidence="0">
                  <emma:literal>an us</emma:literal>
                </emma:interpretation>
                <emma:interpretation id="interp47" emma:lang="en-NZ" emma:confidence="0">
                  <emma:literal>An us</emma:literal>
                </emma:interpretation>
                <emma:interpretation id="interp48" emma:lang="en-NZ" emma:confidence="0">
                  <emma:literal>on us</emma:literal>
                </emma:interpretation>
                <emma:interpretation id="interp49" emma:lang="en-NZ" emma:confidence="0">
                  <emma:literal>ain us</emma:literal>
                </emma:interpretation>
              </emma:one-of>
            </emma:emma>
          </inkml:annotationXML>
          <inkml:trace contextRef="#ctx0" brushRef="#br0" timeOffset="172098.8437">10594 17086 55 0,'-12'-16'39'0,"-13"-7"-3"0,-2 20-6 16,-17-6-24-16,5 11 1 16,-10 3-2-16,0 12-1 15,-7 4-1-15,4 15 2 16,-6 9-2-16,1 4 1 15,5 5-1-15,1 2 0 16,9 0-1-16,10-2 1 16,16-3-1-16,11-9-1 15,19-13 0-15,20-13 0 16,15-12 0-16,17-12-1 15,12-19 1-15,12-11-1 16,3-18 0-16,1-7-1 16,-5-5 1-16,-12-1-2 15,-13-1 2-15,-12 4-1 16,-18 7 1-16,-13 13-1 0,-11 13 2 15,-10 12-1-15,0 21 0 16,-20 19 1-16,5 19-1 16,-4 21 2-16,2 15-2 15,1 8 1-15,4 9-2 16,5-1 1-16,14-2-7 15,-1-15-24-15,24-9-9 16,-1-21-1-16,18-15-1 16</inkml:trace>
          <inkml:trace contextRef="#ctx0" brushRef="#br0" timeOffset="172569.8703">11199 17293 46 0,'-1'-11'40'16,"1"11"-1"-16,0 0-1 15,-20 1-15-15,11 18-20 16,-3 4-1-16,2 6 1 15,-5 5-1-15,2 3 0 16,-2 4 0-16,4-5 0 16,-1 0 0-16,4-9 0 15,2-8-1-15,4-1 1 16,2-18-1-16,0 0 0 15,17 0 0-15,-2-19-1 0,3-5 1 16,5-5 0-16,1-7 0 16,4 1-1-16,0-8 0 15,4 4 0-15,-3 3 1 16,1 6-1-16,-3 8 0 15,-4 7 0-15,-3 12 0 16,-3 13 0-16,-4 7 1 16,-5 11-1-16,-5 4 0 15,-3 5 0-15,0 5-2 16,0-1 1-16,9-2-3 15,-3-7-3-15,21 2-23 16,-8-13-11-16,19-7 2 16,-5-12-2-16</inkml:trace>
          <inkml:trace contextRef="#ctx0" brushRef="#br0" timeOffset="173019.8963">11892 17274 63 0,'-21'6'40'0,"14"9"-1"16,-7-8 1-16,12 10-34 16,1-4-3-16,9 4 1 15,-2-1-1-15,2 6 0 16,1 0 0-16,-2 1-1 15,0 5-1-15,-1-2 1 0,-2 1-1 16,0-3 0-16,0 1-1 16,2-6 0-16,6-8 0 15,3-6 0-15,6-13 0 16,6-8-1-16,4-7 1 15,6-7 0-15,0-11 1 16,1 0-1-16,-4 2 0 16,-5 1 0-16,-7 5 1 15,-9 9-1-15,-4 7 0 16,-9 17 1-16,0 0-1 15,-18 24 0-15,4 4 0 16,0 5 0-16,-2 14-1 16,3-2 1-16,9 3-3 15,4-6 0-15,11-1-3 16,6-15-5-16,24-3-28 0,-7-16 0 15,24-9-2-15,-3-18 0 16</inkml:trace>
          <inkml:trace contextRef="#ctx0" brushRef="#br0" timeOffset="173455.9213">12829 17235 48 0,'-16'-6'37'0,"16"6"1"16,-19-11 0-16,19 11-32 16,0 0-1-16,-12-5 0 0,12 5-1 15,-16 9 0-15,3 2 0 16,-2 8-1-16,-5 1 0 15,-2 4-1-15,0 0 0 16,0-1-1-16,4-2 0 16,6 1-1-16,4-6 1 15,9-4-1-15,7-2 0 16,8-5 1-16,7-1-1 15,5 0 0-15,0 2 0 16,1-2 1-16,-1 5-1 16,-6 5 1-16,-6 3-1 15,-8 2 1-15,-9 2-1 16,-7 5 0-16,-9 0 0 15,-7 4 0-15,-1-6 0 16,-7 0-2-16,6-1-2 0,-6-9-20 16,15-1-16-16,-4-13 0 15,21 0-3-15,-17-34 1 16</inkml:trace>
        </inkml:traceGroup>
      </inkml:traceGroup>
    </inkml:traceGroup>
  </inkml:traceGroup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02T00:24:16.582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FFC000"/>
    </inkml:brush>
    <inkml:brush xml:id="br3">
      <inkml:brushProperty name="width" value="0.05292" units="cm"/>
      <inkml:brushProperty name="height" value="0.05292" units="cm"/>
      <inkml:brushProperty name="color" value="#7030A0"/>
    </inkml:brush>
  </inkml:definitions>
  <inkml:traceGroup>
    <inkml:annotationXML>
      <emma:emma xmlns:emma="http://www.w3.org/2003/04/emma" version="1.0">
        <emma:interpretation id="{B5AB46CE-4EE0-4821-A44D-5B1DA2349A2F}" emma:medium="tactile" emma:mode="ink">
          <msink:context xmlns:msink="http://schemas.microsoft.com/ink/2010/main" type="writingRegion" rotatedBoundingBox="-15,10445 4806,10296 5043,17992 221,18141"/>
        </emma:interpretation>
      </emma:emma>
    </inkml:annotationXML>
    <inkml:traceGroup>
      <inkml:annotationXML>
        <emma:emma xmlns:emma="http://www.w3.org/2003/04/emma" version="1.0">
          <emma:interpretation id="{4EDB1AB1-0476-4C45-BEA4-9C95D984E5D5}" emma:medium="tactile" emma:mode="ink">
            <msink:context xmlns:msink="http://schemas.microsoft.com/ink/2010/main" type="paragraph" rotatedBoundingBox="358,10432 4441,10336 4459,11122 376,11217" alignmentLevel="1"/>
          </emma:interpretation>
        </emma:emma>
      </inkml:annotationXML>
      <inkml:traceGroup>
        <inkml:annotationXML>
          <emma:emma xmlns:emma="http://www.w3.org/2003/04/emma" version="1.0">
            <emma:interpretation id="{B8B0CE71-6E07-4206-B4C4-C38134CC03C4}" emma:medium="tactile" emma:mode="ink">
              <msink:context xmlns:msink="http://schemas.microsoft.com/ink/2010/main" type="line" rotatedBoundingBox="358,10432 4441,10336 4459,11122 376,11217"/>
            </emma:interpretation>
          </emma:emma>
        </inkml:annotationXML>
        <inkml:traceGroup>
          <inkml:annotationXML>
            <emma:emma xmlns:emma="http://www.w3.org/2003/04/emma" version="1.0">
              <emma:interpretation id="{354A3AAE-4BA1-4E5C-8D77-065EADCDBB7A}" emma:medium="tactile" emma:mode="ink">
                <msink:context xmlns:msink="http://schemas.microsoft.com/ink/2010/main" type="inkWord" rotatedBoundingBox="358,10432 4441,10336 4459,11122 376,11217"/>
              </emma:interpretation>
              <emma:one-of disjunction-type="recognition" id="oneOf0">
                <emma:interpretation id="interp0" emma:lang="en-NZ" emma:confidence="0">
                  <emma:literal>Livers</emma:literal>
                </emma:interpretation>
                <emma:interpretation id="interp1" emma:lang="en-NZ" emma:confidence="0">
                  <emma:literal>Liver</emma:literal>
                </emma:interpretation>
                <emma:interpretation id="interp2" emma:lang="en-NZ" emma:confidence="0">
                  <emma:literal>Lovers</emma:literal>
                </emma:interpretation>
                <emma:interpretation id="interp3" emma:lang="en-NZ" emma:confidence="0">
                  <emma:literal>rivers</emma:literal>
                </emma:interpretation>
                <emma:interpretation id="interp4" emma:lang="en-NZ" emma:confidence="0">
                  <emma:literal>livers</emma:literal>
                </emma:interpretation>
              </emma:one-of>
            </emma:emma>
          </inkml:annotationXML>
          <inkml:trace contextRef="#ctx0" brushRef="#br0">502 10475 54 0,'15'-12'31'0,"-2"-3"0"15,0 6-1-15,-8-2-15 16,5 12-3-16,-10-1-8 15,0 0 0-15,-1 19-2 16,-3 2 1-16,-5 5 0 16,1 10 0-16,-6 5-1 15,0 7 1-15,-1 6-1 16,-3 2 0-16,-6 3 0 15,5-3 1-15,-4-3-1 0,5-3 0 16,4-10 0-16,9-3 0 16,6-15 0-16,11-5-1 15,12-12 1-15,8-5-1 16,12-9-1-16,7-3 0 15,6-2-2-15,-3-5 0 16,6 3-3-16,-7-7-8 16,5 16-24-16,-16-8 1 15,0 10 0-15,-13-4-1 16</inkml:trace>
          <inkml:trace contextRef="#ctx0" brushRef="#br0" timeOffset="240.0137">1112 10760 87 0,'0'0'34'0,"-14"16"-1"15,8 11 0-15,-7 0-29 16,6 14 0-16,0 6-2 15,-2 5-2-15,3 3 0 16,5-3-3-16,6 1-5 16,-3-18-25-16,17-6-1 15,-3-22-3-15,11-13 2 16</inkml:trace>
          <inkml:trace contextRef="#ctx0" brushRef="#br0" timeOffset="690.0395">1259 10434 89 0,'-16'-10'35'0,"16"10"-2"16,-19-2 1-16,19 2-31 15,0 0-1-15,14 4-1 16,0-2 0-16,2 4-1 15,3 1 1-15,3 3-3 16,1 4 0-16,-5 3 0 16,-1 8 0-16,-4 4 0 15,-4 7-1-15,-5 6 2 0,-4 4 0 16,-6 6 3-16,-3-1 0 15,1 6 2-15,-4-4-1 16,7 4-1-16,-5-9 1 16,7-2-1-16,2-9-1 15,7-5-1-15,3-11 1 16,4-13-1-16,6-10 2 15,6-12 1-15,2-17-1 16,4-6 2-16,1-14-1 16,-1-6 1-16,1-6-1 15,-4 0 0-15,-3-1-3 16,-4 8-2-16,-5 7 0 15,-8 8-4-15,2 20-6 16,-12-3-23-16,2 24-4 16,0 0 2-16,12 15-2 0</inkml:trace>
          <inkml:trace contextRef="#ctx0" brushRef="#br0" timeOffset="1382.0791">1857 10934 80 0,'11'4'34'0,"14"0"1"0,-3-13 0 16,12 0-28-16,-4-12-3 16,7-1 0-16,-2-6-2 15,-2 0-1-15,-8-5 1 16,-5 0-2-16,-5 2 1 15,-12 2-1-15,-8 7 1 16,-7 7 0-16,-10 8 0 16,-5 8 0-16,-5 11 1 15,-3 10-1-15,-3 10 1 16,5 6-1-16,0 6 1 15,9 2-1-15,6-3 0 16,12-3 1-16,12-9 0 16,15-12-1-16,11-10 0 15,15-12 0-15,8-10 0 16,8-9 0-16,5-7 0 0,-1-2-1 15,-2-2 1-15,-7 4-1 16,-9 3 0-16,-10 9 0 16,-12 8 1-16,-11 10-1 15,-12 14 0-15,-11 8 0 16,-7 11 0-16,-9 9 0 15,-2 3-1-15,2 5 1 16,1-3 0-16,4-4-2 16,5-10 1-16,6-9 0 15,7-25 2-15,0 0 1 16,20-10 0-16,-5-20 0 15,1-12 1-15,0-5 1 0,-2-11-1 16,-1 1 0-16,-2-1-2 16,1 6 0-16,-3 5-1 15,4 5-1-15,7 10 0 16,6 3-2-16,15 9-2 15,10-6-15-15,21 16-19 16,4-11-1-16,27 9 0 16,5-5-1-16</inkml:trace>
          <inkml:trace contextRef="#ctx0" brushRef="#br0" timeOffset="2427.1388">2901 11105 58 0,'0'0'36'15,"0"0"-1"-15,0 0 0 16,14-15-19-16,18 8-7 15,11-10-3-15,23-3 0 16,12-5-2-16,16-4-1 16,14-8 0-16,10-3-1 15,11-3-2-15,2 0 1 16,-4 6-1-16,-9 3 0 15,-8 4 1-15,-11 4-1 16,-13 8 0-16,-14 3 0 16,-18 6 0-16,-17-1 1 15,-16 4-1-15,-11-3 0 16,-10 9 1-16,-14-12-1 0,-7 5 1 15,-8 1-1-15,-8-2 0 16,-5 2 0-16,-6 3 1 16,-3-1 0-16,-2 2 0 15,2 2-1-15,3 0 1 16,5 2 0-16,14 1 0 15,8 0-1-15,21-3 0 16,0 0 0-16,32-1 0 16,5-2-1-16,9-3 1 15,7 1 0-15,4-1 1 16,1 3-1-16,-5 3 0 15,-4 6 1-15,-10 4-1 16,-10 6 1-16,-9 6 1 16,-11 8-1-16,-11 2 0 0,-13 9 0 15,-13 1 0-15,-9 6 0 16,-12 0 0-16,-4-1-1 15,-1-2-1-15,-3-3 0 16,8-6-2-16,8-9-3 16,17-1-6-16,7-22-27 15,17-4 1-15,23-12 0 16,11-8-2-16</inkml:trace>
        </inkml:traceGroup>
      </inkml:traceGroup>
    </inkml:traceGroup>
    <inkml:traceGroup>
      <inkml:annotationXML>
        <emma:emma xmlns:emma="http://www.w3.org/2003/04/emma" version="1.0">
          <emma:interpretation id="{5A6B98AA-2EDA-455B-B635-9E3839AD5739}" emma:medium="tactile" emma:mode="ink">
            <msink:context xmlns:msink="http://schemas.microsoft.com/ink/2010/main" type="paragraph" rotatedBoundingBox="409,11996 2141,11686 2274,12431 542,12741" alignmentLevel="1"/>
          </emma:interpretation>
        </emma:emma>
      </inkml:annotationXML>
      <inkml:traceGroup>
        <inkml:annotationXML>
          <emma:emma xmlns:emma="http://www.w3.org/2003/04/emma" version="1.0">
            <emma:interpretation id="{AD1056F9-4C2E-4181-A884-21B238A695B5}" emma:medium="tactile" emma:mode="ink">
              <msink:context xmlns:msink="http://schemas.microsoft.com/ink/2010/main" type="line" rotatedBoundingBox="409,11996 2141,11686 2274,12431 542,12741"/>
            </emma:interpretation>
          </emma:emma>
        </inkml:annotationXML>
        <inkml:traceGroup>
          <inkml:annotationXML>
            <emma:emma xmlns:emma="http://www.w3.org/2003/04/emma" version="1.0">
              <emma:interpretation id="{3E796A8B-C67C-4196-BABC-9AB311234B1E}" emma:medium="tactile" emma:mode="ink">
                <msink:context xmlns:msink="http://schemas.microsoft.com/ink/2010/main" type="inkWord" rotatedBoundingBox="409,11996 2141,11686 2274,12431 542,12741"/>
              </emma:interpretation>
              <emma:one-of disjunction-type="recognition" id="oneOf1">
                <emma:interpretation id="interp5" emma:lang="en-NZ" emma:confidence="0">
                  <emma:literal>Gall</emma:literal>
                </emma:interpretation>
                <emma:interpretation id="interp6" emma:lang="en-NZ" emma:confidence="0">
                  <emma:literal>hall</emma:literal>
                </emma:interpretation>
                <emma:interpretation id="interp7" emma:lang="en-NZ" emma:confidence="0">
                  <emma:literal>had</emma:literal>
                </emma:interpretation>
                <emma:interpretation id="interp8" emma:lang="en-NZ" emma:confidence="0">
                  <emma:literal>Galt</emma:literal>
                </emma:interpretation>
                <emma:interpretation id="interp9" emma:lang="en-NZ" emma:confidence="0">
                  <emma:literal>Gatt</emma:literal>
                </emma:interpretation>
              </emma:one-of>
            </emma:emma>
          </inkml:annotationXML>
          <inkml:trace contextRef="#ctx0" brushRef="#br1" timeOffset="241294.8013">1093 11922 51 0,'-26'-7'31'15,"-2"6"1"-15,-10-3-1 16,4 6-22-16,-9-4-2 0,9 6-2 16,-8 0 0-16,7 6-1 15,-3 2-1-15,2 6 1 16,-2 4-1-16,4 8-1 15,-2 8 1-15,6 9-1 16,-1 5 1-16,3 6-1 16,3-2 0-16,9 3-1 15,5-5-1-15,8-5 2 16,9-10-1-16,8-9 0 15,13-13-1-15,6-9-1 16,7-9 0-16,8-9 1 16,3-6-1-16,1-2 0 15,-3-2 0-15,-3-1 0 16,-10 5 1-16,-2 2 1 15,-12 4-1-15,-7 3 0 0,-15 7 0 16,0 0 1-16,3 15-2 16,-13 1 1-16,0 3 1 15,-3 4-1-15,2 4-1 16,2 2 0-16,6 2-3 15,2-10-4-15,19 5-20 16,-6-19-6-16,19 2-2 16,-2-18-2-16</inkml:trace>
          <inkml:trace contextRef="#ctx0" brushRef="#br1" timeOffset="241933.8378">1313 12286 42 0,'0'0'28'0,"0"0"0"16,0 0-2-16,0 0-20 15,0 0-1-15,0 0-3 16,0 0-1-16,0 0-1 16,0 0-1-16,12 3 1 15,-12-3 0-15,0 0 0 16,14 2 1-16,-14-2 1 15,0 0 1-15,0 0 1 16,0 0 0-16,0 0 1 16,-15 4 0-16,15-4-1 0,-12-2 1 15,12 2-2-15,-18 3 0 16,6 5 0-16,-5 2 0 15,-3 8-1-15,-4 3 1 16,-4 8-1-16,-6 1 1 16,5 5 0-16,-3-1 0 15,9 1 0-15,2-4-2 16,10-4 0-16,11-5 1 15,11-6-2-15,12-11 1 16,9-10-1-16,10-8 1 16,6-10-2-16,0-8 1 15,0-5 0-15,-3-6 0 0,-8-1 0 16,-8 1-1-16,-9 7 0 15,-9 2 1-15,-11 10 1 16,-4 8-1-16,-9 10 0 16,-2 10 0-16,-5 9 1 15,2 9-1-15,3 6 0 16,-1 6 0-16,10-1 1 15,6 3-4-15,4-8 0 16,15 0-5-16,-1-19-23 16,20 2-4-16,-3-19-1 15,18-2 0-15</inkml:trace>
          <inkml:trace contextRef="#ctx0" brushRef="#br1" timeOffset="242195.8528">1930 11787 78 0,'-12'32'36'0,"-11"5"-2"15,3 17 1-15,-9 5-30 16,7 13-1-16,-6 3-1 15,9 5-2-15,1-7 1 16,6-2-1-16,10-8-3 16,7-13-1-16,12-11-2 15,2-25-6-15,19-8-23 16,-9-28 0-16,17-6-2 15,-11-20 0-15</inkml:trace>
          <inkml:trace contextRef="#ctx0" brushRef="#br1" timeOffset="242391.864">2152 11747 82 0,'0'0'39'16,"0"0"-3"-16,-6 21-6 16,-7 10-21-16,5 17-4 15,-6 8-1-15,3 8-1 16,-3 7-1-16,4 0-4 15,4 2 0-15,-2-13-5 16,16 4-28-16,-8-17-1 16,12-3-2-16,-5-17-2 15</inkml:trace>
        </inkml:traceGroup>
      </inkml:traceGroup>
    </inkml:traceGroup>
    <inkml:traceGroup>
      <inkml:annotationXML>
        <emma:emma xmlns:emma="http://www.w3.org/2003/04/emma" version="1.0">
          <emma:interpretation id="{6180ECD2-0C05-4C8D-BDA7-7866FC77EA25}" emma:medium="tactile" emma:mode="ink">
            <msink:context xmlns:msink="http://schemas.microsoft.com/ink/2010/main" type="paragraph" rotatedBoundingBox="443,12934 3328,12904 3337,13802 452,13832" alignmentLevel="1"/>
          </emma:interpretation>
        </emma:emma>
      </inkml:annotationXML>
      <inkml:traceGroup>
        <inkml:annotationXML>
          <emma:emma xmlns:emma="http://www.w3.org/2003/04/emma" version="1.0">
            <emma:interpretation id="{5E368003-407B-496D-98EE-3807CBEF03EA}" emma:medium="tactile" emma:mode="ink">
              <msink:context xmlns:msink="http://schemas.microsoft.com/ink/2010/main" type="line" rotatedBoundingBox="443,12934 3328,12904 3337,13802 452,13832"/>
            </emma:interpretation>
          </emma:emma>
        </inkml:annotationXML>
        <inkml:traceGroup>
          <inkml:annotationXML>
            <emma:emma xmlns:emma="http://www.w3.org/2003/04/emma" version="1.0">
              <emma:interpretation id="{93FF5CDF-44D3-476D-A765-CCE25D191E0D}" emma:medium="tactile" emma:mode="ink">
                <msink:context xmlns:msink="http://schemas.microsoft.com/ink/2010/main" type="inkWord" rotatedBoundingBox="443,12934 3328,12904 3337,13802 452,13832"/>
              </emma:interpretation>
              <emma:one-of disjunction-type="recognition" id="oneOf2">
                <emma:interpretation id="interp10" emma:lang="en-NZ" emma:confidence="0">
                  <emma:literal>Bladder</emma:literal>
                </emma:interpretation>
                <emma:interpretation id="interp11" emma:lang="en-NZ" emma:confidence="0">
                  <emma:literal>Be adder</emma:literal>
                </emma:interpretation>
                <emma:interpretation id="interp12" emma:lang="en-NZ" emma:confidence="0">
                  <emma:literal>Bt adder</emma:literal>
                </emma:interpretation>
                <emma:interpretation id="interp13" emma:lang="en-NZ" emma:confidence="0">
                  <emma:literal>BI adder</emma:literal>
                </emma:interpretation>
                <emma:interpretation id="interp14" emma:lang="en-NZ" emma:confidence="0">
                  <emma:literal>BC adder</emma:literal>
                </emma:interpretation>
              </emma:one-of>
            </emma:emma>
          </inkml:annotationXML>
          <inkml:trace contextRef="#ctx0" brushRef="#br1" timeOffset="249561.2741">484 13058 52 0,'0'0'33'0,"0"0"-1"16,0 0 0-16,-12 4-18 15,10 13-11-15,-1 4-1 16,1 6 2-16,1 8-2 16,0 12 1-16,-4 3-2 15,4 6 1-15,0 1 0 16,0 3-1-16,-3-7 0 15,4-1-1-15,-1-6 1 16,2-9-1-16,1-8 0 16,1-9 0-16,-1-6 1 15,-2-14-1-15,10-12 0 16,-5-10 1-16,2-9 0 15,-1-9-1-15,-1-8 1 16,-2-6-1-16,1-4 2 0,-1 0-1 16,-2-3 0-16,-1 4 0 15,3 1 1-15,0 3-1 16,5 6 1-16,3 5-2 15,6 7 0-15,5 7-1 16,5 6 1-16,1 7-1 16,-1 7 0-16,0 8 0 15,-1 10 1-15,-6 8-1 16,-8 6 1-16,-7 7 0 15,-10 8 0-15,-5 5 0 16,-11 3 1-16,-8 1 0 16,-1-1 0-16,-4-6 0 15,-1-4-1-15,7-7 1 16,3-8-1-16,6-3 1 0,12-7-1 15,7-12-1-15,0 0 0 16,29 8 0-16,0-10 0 16,2-1 0-16,2-2 0 15,3 2 0-15,0 1 0 16,-4 5 0-16,-4 5 0 15,-12 8 2-15,-8 6-1 16,-9 10 0-16,-9 9 0 16,-13 8 1-16,-9 4 0 15,-2 5 0-15,-3-4-1 16,0-8 0-16,9-7-5 15,2-26-9-15,26-13-21 16,3-14-1-16,19-17-1 16,5-23 0-16</inkml:trace>
          <inkml:trace contextRef="#ctx0" brushRef="#br1" timeOffset="249785.2869">1004 12929 73 0,'0'0'36'16,"-29"17"-1"-16,19 11 0 15,-8 6-31-15,7 8-1 16,-2 8-2-16,7 11 2 16,-2 3-2-16,3 7 1 15,1-2-3-15,4-4-1 16,4-1-1-16,2-12-5 15,16 1-26-15,-7-19-1 0,14-6-1 16,0-17 0-16</inkml:trace>
          <inkml:trace contextRef="#ctx0" brushRef="#br1" timeOffset="250194.3103">1339 13350 72 0,'-13'2'38'0,"-14"-1"-2"15,5 14 2-15,-12 2-33 16,8 7-1-16,-3 3 0 16,5 10-1-16,2 0-1 0,6 2 0 15,3-2-1-15,9 3 1 16,7-9-2-16,8-2 1 15,7-11 0-15,4-5-1 16,3-10 0-16,4-7 1 16,1-10-1-16,0-8 0 15,-2-8 0-15,-3-2-1 16,-7-3 1-16,1-2 0 15,-9 5-1-15,-3 4 1 16,-4 7-1-16,-4 10 1 16,1 11 1-16,0 0-1 15,-17 23 0-15,8 3-1 16,3 7 0-16,0 2-2 15,6 7-2-15,0-10-5 16,19 5-26-16,-6-16-1 0,16-2-1 16,0-16 1-16</inkml:trace>
          <inkml:trace contextRef="#ctx0" brushRef="#br1" timeOffset="250595.3328">1718 13435 79 0,'-31'-2'38'15,"4"14"-2"-15,-9-6-4 16,6 19-27-16,0 1 0 16,5 6-2-16,4 2 0 15,12 4-1-15,3-6 0 16,12-5 0-16,9-10-1 0,9-11 1 15,8-14-1-15,6-13 0 16,5-14 0-16,2-12 0 16,-2-6 0-16,-1-9 0 15,-8-5 0-15,-2-1 0 16,-9 0 0-16,-7 4 1 15,-9 7-1-15,-5 8 0 16,-5 12 0-16,-5 17-1 16,-6 16 0-16,-2 17 0 15,-3 19-1-15,-1 13 0 16,6 12-1-16,-1 5 0 15,8 7-2-15,3-4 0 16,14 3-4-16,-3-21-17 16,22 10-13-16,-5-22 0 0,16 2-1 15,-5-17 1-15</inkml:trace>
          <inkml:trace contextRef="#ctx0" brushRef="#br1" timeOffset="251010.357">2151 13389 78 0,'-16'-4'38'0,"-16"-2"-1"16,9 17 0-16,-6 1-32 16,5 11 1-16,-3 1-2 15,9 8-1-15,4 1-1 16,9 1 0-16,9-3 0 0,10-5-1 15,5-10-1 1,9-8 1-16,6-14 0 0,3-11-1 16,0-12 1-16,1-11-1 15,-1-10 1-15,-4-7 0 16,-7-8 0-16,0-4 0 15,-7-5 0-15,-2 5-1 16,-8 3 1-16,-3 11 0 16,-6 11-1-16,-3 14 0 15,-6 20 1-15,-5 20-1 16,-3 22 0-16,-4 17 0 15,2 12-2-15,-1 9 2 16,2 6-2-16,5 1-1 16,11-2-1-16,3-12-3 15,17 4-15-15,-6-29-17 16,18-1 0-16,-5-21-1 0,12-5 1 15</inkml:trace>
          <inkml:trace contextRef="#ctx0" brushRef="#br1" timeOffset="251647.3934">2472 13431 74 0,'-3'24'39'16,"16"1"-2"-16,-2-14 1 15,15-6-32-15,3-11-1 16,5-7-1-16,3-10-1 0,-1-6-1 16,-2-8 1-16,-1 0-2 15,-6-3 1-15,-7 1-1 16,-7 2 1-16,-9 4-1 15,-8 8 0-15,-7 8 0 16,-9 9-1-16,-8 10 1 16,-3 11-1-16,-5 11 0 15,-1 10 0-15,1 7 1 16,5 5-2-16,7 1 2 15,11-3-1-15,11-4 0 16,13-7 1-16,9-10-1 16,12-12 0-16,11-10 1 15,3-9-1-15,3-10 0 16,-1-4 0-16,-2-3 0 0,-6-2 0 15,-5 3 1-15,-7 3-1 16,-9 5 0-16,-6 7 0 16,-13 9 0-16,1 15 0 15,-10 8 0-15,-1 10-1 16,-4 8 1-16,-1 5 0 15,3 1-1-15,2 0 1 16,4-5 0-16,4-13 1 16,6-13-1-16,-4-16 1 15,22-16-1-15,-8-13 1 16,2-13-1-16,1-4 2 15,-4-7-2-15,-2 0 1 16,-2 2 0-16,2 3-1 16,-6 6 0-16,6 6-3 0,4-1-4 15,24 11-16-15,-2-14-16 16,26 8-1-16,12-12-2 15,27 0 0-15</inkml:trace>
        </inkml:traceGroup>
      </inkml:traceGroup>
    </inkml:traceGroup>
    <inkml:traceGroup>
      <inkml:annotationXML>
        <emma:emma xmlns:emma="http://www.w3.org/2003/04/emma" version="1.0">
          <emma:interpretation id="{2212321A-FDE6-4940-8423-2F5DAA39D869}" emma:medium="tactile" emma:mode="ink">
            <msink:context xmlns:msink="http://schemas.microsoft.com/ink/2010/main" type="paragraph" rotatedBoundingBox="120,14873 3582,14766 3612,15731 150,15838" alignmentLevel="1"/>
          </emma:interpretation>
        </emma:emma>
      </inkml:annotationXML>
      <inkml:traceGroup>
        <inkml:annotationXML>
          <emma:emma xmlns:emma="http://www.w3.org/2003/04/emma" version="1.0">
            <emma:interpretation id="{99092299-C796-4B44-8931-EB3F7E7AA8CB}" emma:medium="tactile" emma:mode="ink">
              <msink:context xmlns:msink="http://schemas.microsoft.com/ink/2010/main" type="line" rotatedBoundingBox="120,14873 3582,14766 3612,15731 150,15838"/>
            </emma:interpretation>
          </emma:emma>
        </inkml:annotationXML>
        <inkml:traceGroup>
          <inkml:annotationXML>
            <emma:emma xmlns:emma="http://www.w3.org/2003/04/emma" version="1.0">
              <emma:interpretation id="{C946FA60-10B5-440F-AB2D-DBA143BA899E}" emma:medium="tactile" emma:mode="ink">
                <msink:context xmlns:msink="http://schemas.microsoft.com/ink/2010/main" type="inkWord" rotatedBoundingBox="120,14873 3582,14766 3612,15731 150,15838"/>
              </emma:interpretation>
              <emma:one-of disjunction-type="recognition" id="oneOf3">
                <emma:interpretation id="interp15" emma:lang="en-NZ" emma:confidence="0">
                  <emma:literal>duodenum</emma:literal>
                </emma:interpretation>
                <emma:interpretation id="interp16" emma:lang="en-NZ" emma:confidence="0">
                  <emma:literal>duodena on</emma:literal>
                </emma:interpretation>
                <emma:interpretation id="interp17" emma:lang="en-NZ" emma:confidence="0">
                  <emma:literal>duodena M</emma:literal>
                </emma:interpretation>
                <emma:interpretation id="interp18" emma:lang="en-NZ" emma:confidence="0">
                  <emma:literal>duodenums</emma:literal>
                </emma:interpretation>
                <emma:interpretation id="interp19" emma:lang="en-NZ" emma:confidence="0">
                  <emma:literal>duodena an</emma:literal>
                </emma:interpretation>
              </emma:one-of>
            </emma:emma>
          </inkml:annotationXML>
          <inkml:trace contextRef="#ctx0" brushRef="#br2" timeOffset="506520.9707">489 15404 44 0,'-9'-12'32'0,"9"12"3"15,-23-17-3-15,13 13-23 16,-12-7-4-16,4 7-1 15,-7 3-1-15,1 9 0 0,-10 9 0 16,5 11 0-16,-3 10 0 16,2 12 0-16,-2 8 0 15,8 6-1-15,5-1 0 16,9-4 0-16,11-9 0 15,13-15-2-15,14-23 1 16,10-19 0-16,13-21-1 16,2-27 1-16,9-20-2 15,1-12 1-15,-4-16-1 16,-6-2 0-16,-7-2 0 15,-8 6 0-15,-10 8 1 16,-8 14 1-16,-15 15-1 16,-5 19 2-16,-12 19 0 15,-6 20 0-15,-3 24-1 0,-2 22 1 16,-3 20-1-16,3 18-1 15,2 11 1-15,6 9-1 16,10 2-1-16,3-5-2 16,16-6-4-16,-2-25-14 15,18 1-16-15,-6-28-1 16,16-6-1-16,-6-27 0 15</inkml:trace>
          <inkml:trace contextRef="#ctx0" brushRef="#br2" timeOffset="506947.9958">938 15317 51 0,'-13'1'37'0,"-6"-1"-2"15,8 14 0-15,-13-1-29 16,10 12-2-16,0 4 1 15,5 10-1-15,-1 4-1 16,5 8-1-16,0-3 0 16,6-1-1-16,5-3 0 15,3-7-1-15,5-10 0 16,6-12-1-16,6-11 1 15,5-13 0-15,2-12 0 16,2-11 0-16,1-5 0 16,-1-3 1-16,-6-5-2 15,-3 2 2-15,-7 3-1 0,-7 7 1 16,-5 7-1-16,-4 10 1 15,-3 16-1-15,0 0 0 16,-18 11 0-16,7 14 1 16,0 5-1-16,1 6-1 15,3 4 0-15,1 0-2 16,9-1 0-16,1-8-5 15,16 0-7-15,-7-20-20 16,20 2-1-16,-5-23 0 16,11 1 0-16</inkml:trace>
          <inkml:trace contextRef="#ctx0" brushRef="#br2" timeOffset="507279.0147">1489 15365 50 0,'-14'-12'36'15,"2"17"0"-15,-10-2-1 16,6 17-28-16,-5-1 0 15,3 12-1-15,-1 5-2 16,6 5-1-16,2 0 0 16,7 1-1-16,3-6-1 15,6-2 0-15,8-12-1 16,3-8 0-16,8-13-1 15,3-10 1-15,7-9-1 16,-4-9 2-16,2-6-1 16,-6-6 1-16,-2 0-1 15,-9-1 0-15,-7 3 0 16,-10 2 0-16,-7 12-1 15,-6 2-1-15,-5 13-1 0,-2 4-2 16,2 13-3-16,-5-8-28 16,18 17 0-16,7-18-2 15,2 23 2-15</inkml:trace>
          <inkml:trace contextRef="#ctx0" brushRef="#br2" timeOffset="507723.0401">1990 15330 52 0,'0'0'39'16,"-33"-6"-2"-16,19 13 1 0,-18-5-29 15,8 6-3-15,-8 2-1 16,1 6-1-16,-2 3-2 15,4 8 1-15,-3 2-1 16,9 3-1-16,5 2 0 16,8 0-1-16,13-7 1 15,12-4-2-15,9-12 2 16,10-10-3-16,9-12 3 15,4-12-1-15,4-12 0 16,-2-12 1-16,-4-5-2 16,-8-8 2-16,-7 2-1 15,-9 1 1-15,-7 3-1 16,-8 6 0-16,-10 11 1 15,-1 14-1-15,-8 14 1 16,-3 17-1-16,-4 15 1 16,-2 16-1-16,-2 13 0 0,6 8-1 15,3 6-1-15,1 0-3 16,12-1-1-16,-2-18-18 15,24 2-15-15,-4-21 0 16,14-4-2-16,-4-16 1 16</inkml:trace>
          <inkml:trace contextRef="#ctx0" brushRef="#br2" timeOffset="508098.061">2161 15458 47 0,'-15'21'38'0,"9"8"-2"0,1-17 0 16,12-1-21-16,5-11-12 16,11-7-1-16,3-7 0 15,9-9-1-15,2-5 0 16,3-4 1-16,-3 1-1 15,-4-2-1-15,-9 5 2 16,-6 2-1-16,-14 5 0 16,-6 9 0-16,-12 6 0 15,-6 9 0-15,-6 8 0 16,-5 8-1-16,-1 9 1 15,-2 6 0-15,7 6-1 16,3 4 0-16,6-5 0 16,9 0-1-16,6-7 0 0,13-7-1 15,9-12-1-15,7-15-6 16,24 0-28-16,-12-22-1 15,13 2-1-15,-5-16 2 16</inkml:trace>
          <inkml:trace contextRef="#ctx0" brushRef="#br2" timeOffset="508421.08">2637 15343 55 0,'-12'39'39'16,"-8"-5"-2"-16,8 13-2 15,-10-11-27-15,13 4-4 16,-1-10-1-16,6-5-2 15,1-9 1-15,3-16-2 0,12-1 1 16,0-16 0-16,3-8 0 16,4-3 1-16,-2-9-2 15,4-1 2-15,-3-1-1 16,-1 4 1-16,-4 8-2 15,-1 7 1-15,-12 20 0 16,13-10 0-16,-11 21 0 16,-1 6-1-16,0 7 0 15,3 3 0-15,-1 2-2 16,3-1-3-16,5 1-4 15,-7-13-30-15,18 3 0 16,-7-18-3-16,14 1 3 16</inkml:trace>
          <inkml:trace contextRef="#ctx0" brushRef="#br2" timeOffset="508767.0998">2986 15277 54 0,'-23'14'38'0,"14"8"0"16,-6-7-2-16,6 12-28 15,-3 0-3-15,5 2-1 16,1-2-2-16,4 1 0 16,3-10-1-16,1 0 1 15,-2-18-2-15,21 11 1 16,-6-18 0-16,6-8-1 15,-1-4 0-15,3-5 0 16,0-6 1-16,1-2-2 16,-1 1 2-16,-4 6-1 0,-5 3 1 15,-3 7-1-15,-11 15 1 16,11-8-2-16,-11 8 0 15,-6 23 0-15,6 0-3 16,-7-2-3-16,8 18-10 16,-5-15-22-16,11 12-1 15,-10-14-1-15,15 1 3 16</inkml:trace>
          <inkml:trace contextRef="#ctx0" brushRef="#br2" timeOffset="509247.1273">3415 15256 72 0,'-18'19'38'0,"7"19"-13"15,-14-15 4-15,10 11-23 16,0-3-2-16,3 3-2 15,5-8-1-15,2 0 1 16,6-10-2-16,-1-16 1 16,14 10 0-16,-1-18-1 15,1-8 1-15,2-6 0 16,-2-6 0-16,1-4-1 15,-4 0 1-15,2 3 0 16,-6 3 0-16,-1 6-1 16,-3 6 1-16,-3 14 0 0,0 0 0 15,-9 15 0-15,6 4-1 16,0 2 1-16,1 3-1 15,3 0 0-15,4-7 0 16,4-4 0-16,4-9 0 16,5-6 1-16,3-7-1 15,0-4 0-15,-1-3 1 16,-1-2 0-16,-1 1 0 15,-3 6-1-15,-4 4 1 16,-11 7-1-16,12 13 0 16,-12 3-1-16,2 15-7 15,-10-10-28-15,13 18-2 16,-9-13-4-16,10 10 2 15</inkml:trace>
        </inkml:traceGroup>
      </inkml:traceGroup>
    </inkml:traceGroup>
    <inkml:traceGroup>
      <inkml:annotationXML>
        <emma:emma xmlns:emma="http://www.w3.org/2003/04/emma" version="1.0">
          <emma:interpretation id="{27CA52C4-ADAC-4DD5-88F8-389A8C84B8A7}" emma:medium="tactile" emma:mode="ink">
            <msink:context xmlns:msink="http://schemas.microsoft.com/ink/2010/main" type="paragraph" rotatedBoundingBox="394,17286 4996,16873 5078,17778 475,18191" alignmentLevel="1"/>
          </emma:interpretation>
        </emma:emma>
      </inkml:annotationXML>
      <inkml:traceGroup>
        <inkml:annotationXML>
          <emma:emma xmlns:emma="http://www.w3.org/2003/04/emma" version="1.0">
            <emma:interpretation id="{4717C8AE-070E-47FD-9448-2ECD4F8D13D0}" emma:medium="tactile" emma:mode="ink">
              <msink:context xmlns:msink="http://schemas.microsoft.com/ink/2010/main" type="line" rotatedBoundingBox="394,17286 4996,16873 5078,17778 475,18191"/>
            </emma:interpretation>
          </emma:emma>
        </inkml:annotationXML>
        <inkml:traceGroup>
          <inkml:annotationXML>
            <emma:emma xmlns:emma="http://www.w3.org/2003/04/emma" version="1.0">
              <emma:interpretation id="{A4BA5ED0-EAA5-478A-847D-66DFC8949B43}" emma:medium="tactile" emma:mode="ink">
                <msink:context xmlns:msink="http://schemas.microsoft.com/ink/2010/main" type="inkWord" rotatedBoundingBox="394,17286 4996,16873 5078,17778 475,18191"/>
              </emma:interpretation>
              <emma:one-of disjunction-type="recognition" id="oneOf4">
                <emma:interpretation id="interp20" emma:lang="en-NZ" emma:confidence="0">
                  <emma:literal>appendixes</emma:literal>
                </emma:interpretation>
                <emma:interpretation id="interp21" emma:lang="en-NZ" emma:confidence="0">
                  <emma:literal>app endives</emma:literal>
                </emma:interpretation>
                <emma:interpretation id="interp22" emma:lang="en-NZ" emma:confidence="0">
                  <emma:literal>append its</emma:literal>
                </emma:interpretation>
                <emma:interpretation id="interp23" emma:lang="en-NZ" emma:confidence="0">
                  <emma:literal>app enolises</emma:literal>
                </emma:interpretation>
                <emma:interpretation id="interp24" emma:lang="en-NZ" emma:confidence="0">
                  <emma:literal>append it</emma:literal>
                </emma:interpretation>
              </emma:one-of>
            </emma:emma>
          </inkml:annotationXML>
          <inkml:trace contextRef="#ctx0" brushRef="#br3" timeOffset="760518.4992">4034 17271 13 0,'0'0'29'16,"6"-11"-3"-16,-6 11-16 15,0 0-3-15,0 0-1 16,3-10-1-16,-3 10-1 16,0 0 0-16,11-9 0 15,-11 9-1-15,16-11 0 16,-16 11 0-16,27-9-1 15,-12 3 0-15,6 2 0 16,-1-1-1-16,0 4 0 0,6-2-1 16,-1 0 1-16,1 2-1 15,2-2 0-15,3 1 1 16,4-2-1-16,3-2 1 15,7-2 0-15,5-2-1 16,7-2 1-16,3-2 0 16,5 2 0-16,-4-1-1 15,1-4 0-15,-5 7-1 16,-9 0-1-16,-4 8-1 15,-16-5-2-15,0 10 0 16,-17-3-1-16,3 6 1 16,-14-6 1-16,4 9 1 15,-4-9 2-15,0 0 1 16,-13 15 2-16,13-15 1 0,-12 0 1 15,12 0-1-15,-11-3 1 16,11 3-1-16,0 0-1 16,0 0-1-16,0 0 0 15,-11-12 0-15,11 12-1 16,0 0 0-16,0 0 0 15,-10-2 1-15,10 2-1 16,-9-12 2-16,9 12-1 16,-11-13 1-16,11 13-1 15,-11-18 1-15,11 18-1 16,-13-16 1-16,13 16-1 15,-14-9 1-15,14 9-1 16,-21-8 0-16,11 3 0 16,-5 2 0-16,-1-1 0 0,-2 1 0 15,-3-1 0-15,-1 1 1 16,1 2 0-16,-2-3-1 15,3 1 1-15,0 0 0 16,3 1-1-16,3-1 1 16,4 2-1-16,10 1-1 15,-13-3 0-15,13 3 0 16,0 0 0-16,0 0 0 16,0 0 0-16,15 12-1 15,-15-12 1-15,20 11-1 16,-7-3 1-16,3-2 0 15,1-1 0-15,3 1 0 16,0-4-1-16,3 1 1 16,1 0 1-16,1-2-1 0,-1 0 0 15,-2 0 0-15,-4 1 0 16,-1 0 0-16,-5 6 0 15,-12-8 0-15,10 20 1 16,-15-7-2-16,-3 1 2 16,-7 2-1-16,-5 2 2 15,-5 2-2-15,-5-3 1 16,-3 1-1-16,-4 2 1 15,0-1-1-15,2-3 2 16,5 0-1-16,3-2-1 16,9-2 0-16,2-6-7 15,16-6-27-15,10 10-4 16,9-11 3-16,-1-10-4 0</inkml:trace>
          <inkml:trace contextRef="#ctx0" brushRef="#br3" timeOffset="824207.142">743 17383 3 0,'0'0'31'16,"-3"-12"-2"-16,-2 0 3 15,5 12-19-15,-10-26-3 16,5 14-1-16,-8-7-3 16,9 7 1-16,-10-3-3 15,14 15 0-15,-28-12 0 16,12 13 3-16,-8 7-2 15,0 8 2-15,-5 7-1 16,0 6 0-16,-4 4 0 16,5 3 0-16,3-1-3 15,6-1 0-15,5-4-1 16,10-7-1-16,8-10 0 15,11-6 0-15,14-7-3 16,6-12 0-16,8-7 1 0,3-8-1 16,4-5-1-16,-3-1-1 15,-1-1 2-15,-8 6-2 16,-10 5 2-16,-10 8 2 15,-7 12 1-15,-11 3-1 16,4 30 1-16,-11 1 1 16,-3 11 0-16,-2-2-1 15,5 4-1-15,0-4-4 16,15 0-6-16,-6-8-27 15,22-9-1-15,-1-15-1 16,15-9 0-16</inkml:trace>
          <inkml:trace contextRef="#ctx0" brushRef="#br3" timeOffset="824853.1789">1204 17359 53 0,'-8'-11'35'0,"8"11"1"16,0 0-2-16,0 0-29 16,0 0 0-16,-12 20-1 15,12 1-1-15,-5 8 0 16,1 7 0-16,-2 3-1 15,-3 4 0-15,0 2-1 16,0-6 0-16,0-5 0 16,3-4 0-16,0-9-1 0,5-6 0 15,1-15 0-15,0 0 0 16,11-21 0-16,0-3 0 15,-2-7 1-15,3-6-1 16,-2-6 0-16,1-6 1 16,0 1-2-16,1 0-1 15,0 3 2-15,1 5-1 16,1 6 0-16,3 7-1 15,0 9 1-15,1 7-1 16,1 8 1-16,-2 10 1 16,2 1-1-16,-1 6 2 15,0 2-1-15,-3 1 1 16,1 0 0-16,-5 2 0 15,-4 1 0-15,-2-1 0 16,-7 4 0-16,-6-2-1 0,-6 1 0 16,-8 0 2-16,-3-2-2 15,-2 1 2-15,-4-1-1 16,2-1 0-16,-1 3 0 15,3 1 1-15,2 7-1 16,25-30-1-16,0 0 1 16,-30 64-1-16,30-64 1 15,-20 62 0-15,20-62 1 16,-18 73 0-16,18-73-1 15,-17 64-2-15,17-64-10 16,-13 69-25-16,13-69-2 16,-8 59-5-16,8-59 2 0</inkml:trace>
          <inkml:trace contextRef="#ctx0" brushRef="#br3" timeOffset="825792.2326">1647 17475 40 0,'0'0'33'0,"-8"-11"2"16,8 11-1-16,-13-2-28 0,13 2-1 15,-14 20 0-15,8 0-1 16,-4 8 0-16,2 8 1 16,-6 3-2-16,14-39 0 15,0 0 0-15,-19 69 0 16,19-69 1-16,0 0-3 15,-19 66 0-15,19-66 0 16,0 0 0-16,-11 57-1 16,11-57 1-16,0 0 0 15,3-12-3-15,2-19 3 16,2-10 0-16,4-3-1 15,-3-10 0-15,2 6-1 16,-2-6 0-16,4 4 0 16,1 4 0-16,1 8-1 0,2 2 1 15,2 10-1-15,6 3 1 16,1 10 0-16,2 10 1 15,-2 5 0-15,2 5-1 16,-3 3 3-16,0 6-1 16,-3 4 0-16,-3 2 0 15,-1-1 0-15,-8 3 0 16,-4 1-1-16,-8 1 1 15,-7 0-1-15,-6 1 0 16,-8-1 1-16,-8 0-1 16,-2 0 0-16,-5 1 1 15,2-2-1-15,0-1 1 16,0 4-1-16,6-3 1 15,31-25 0-15,0 0 0 16,-38 47 0-16,38-47 0 0,0 0 0 16,-32 71 1-16,32-71-3 15,-15 51 3-15,15-51-1 16,-19 55 0-16,19-55-1 15,-13 61-1-15,13-61-8 16,-13 55-31-16,13-55 3 16,-6 52-4-16,6-52 2 15</inkml:trace>
          <inkml:trace contextRef="#ctx0" brushRef="#br3" timeOffset="826384.2665">2014 17560 42 0,'-21'11'37'0,"21"-11"0"15,-16 4-1-15,16-4-27 16,0 0-5-16,16-14-1 15,1 6 0-15,6-2-1 16,2-5-1-16,9-2 0 16,2-3 0-16,-3 0-1 15,0 0 0-15,-8 2 0 16,-4 1 1-16,-11 2-1 15,-5 2 1-15,-5 13 0 16,-16-16 0-16,-3 13 0 16,-3 4 0-16,-7 5 0 15,-1 7 0-15,-1 9 1 16,-4 8 0-16,5 7 0 0,2 4 0 15,7 4 1-15,6-5-2 16,7-1 0-16,8-2 0 16,14-15-2-16,11-7-1 15,7-16-3-15,18 1-11 16,0-22-23-16,16-1 0 15,-5-11-2-15,10-3 1 16</inkml:trace>
          <inkml:trace contextRef="#ctx0" brushRef="#br3" timeOffset="826754.2876">2501 17486 52 0,'-20'13'39'0,"10"3"-2"15,-9 0 1-15,13 0-32 16,-5 6-2-16,4 3 0 15,-1 1-2-15,3-2 0 16,0-1 0-16,2-3-1 16,3-20 0-16,4 14 0 15,-4-14 0-15,21-17-1 16,-2-10 0-16,2-4 0 15,7-8 1-15,-2-4-2 16,4-1 0-16,-3 2 1 16,-2 3-1-16,-3 12 1 15,-5 5 0-15,-6 13 0 16,-11 9 1-16,12 11-1 0,-12 12 2 15,-4 5-2 1,2 5 1-16,0 3-2 0,3 6-2 16,-2-9-3-16,20 4-32 15,-11-8 0-15,20-7-2 16,-3-12 1-16</inkml:trace>
          <inkml:trace contextRef="#ctx0" brushRef="#br3" timeOffset="827288.3182">3095 17516 29 0,'-14'-9'33'0,"14"9"1"16,-13-26 0-16,17 13-27 16,-9 0 1-16,5 13 0 15,-5-18-1-15,5 18 0 16,-23-1 1-16,8 9-3 15,-9 4-1-15,-2 10 0 16,0 5-2-16,-2 9 1 16,-1 6-2-16,6-1 1 15,23-41 0-15,-13 39-1 16,-1-8 0-16,19-5 0 15,2-15 0-15,18-14-1 16,1-20 0-16,21-13 0 0,-5-15 0 16,8-8 0-16,-2-6 0 15,0 0-1-15,-9-2 0 16,-6 7 0-16,-11 7 0 15,-8 9 0-15,-9 9 1 16,-3 15-1-16,-9 8 2 16,7 12-1-16,-20 16 0 15,8 13 1-15,1 11 0 16,2 10 0-16,-1 10 0 15,3 2-1-15,5 2-2 16,2-8-2-16,10 8-9 16,-1-16-26-16,14-10-2 15,-9-14 0-15,16-9 0 16</inkml:trace>
          <inkml:trace contextRef="#ctx0" brushRef="#br3" timeOffset="827504.3305">3437 17433 64 0,'-1'20'40'16,"-13"-1"-1"-16,11 14 1 16,-9 0-36-16,2 4-1 15,3 1-1-15,4-1-1 16,-1-1-1-16,4-36-1 15,0 0 1-15,0 47-8 16,0-47-28-16,0 0-1 16,11 24-2-16,-1-24-1 0</inkml:trace>
          <inkml:trace contextRef="#ctx0" brushRef="#br3" timeOffset="827654.3391">3451 17326 59 0,'-25'-21'39'16,"12"13"-2"-16,-3 1 0 15,16 7-39-15,-9 15-34 16,9-15 0-16,6 16-3 16,-6-16 0-16</inkml:trace>
          <inkml:trace contextRef="#ctx0" brushRef="#br3" timeOffset="828137.3668">4054 17474 32 0,'0'0'36'0,"-29"5"2"16,15 6-3-16,-18-8-20 16,10 12-6-16,-11 3-2 15,2 5-3-15,-3 5-2 16,-1 6 0-16,35-34-2 15,0 0 2-15,-55 63-3 16,55-63-5-16,0 0-20 0,-40 63-9 16,27-38-1-1,2-9-2-15</inkml:trace>
          <inkml:trace contextRef="#ctx0" brushRef="#br3" timeOffset="828331.3779">3769 17529 59 0,'-13'-9'41'0,"13"9"-2"16,-12 15 3-16,15 3-34 15,2 4-2-15,11 5-1 16,7 0-2-16,11 1 0 16,6-1-2-16,8-10-1 15,5-6-4-15,-2-8-19 16,14-1-18-16,-14-12-1 0,6-3-3 15,-13-11 1-15</inkml:trace>
        </inkml:traceGroup>
      </inkml:traceGroup>
    </inkml:traceGroup>
  </inkml:traceGroup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4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customXml" Target="../ink/ink4.xml"/><Relationship Id="rId13" Type="http://schemas.openxmlformats.org/officeDocument/2006/relationships/image" Target="../media/image10.emf"/><Relationship Id="rId18" Type="http://schemas.openxmlformats.org/officeDocument/2006/relationships/customXml" Target="../ink/ink9.xml"/><Relationship Id="rId3" Type="http://schemas.openxmlformats.org/officeDocument/2006/relationships/image" Target="../media/image5.png"/><Relationship Id="rId21" Type="http://schemas.openxmlformats.org/officeDocument/2006/relationships/image" Target="../media/image14.emf"/><Relationship Id="rId7" Type="http://schemas.openxmlformats.org/officeDocument/2006/relationships/image" Target="../media/image7.emf"/><Relationship Id="rId12" Type="http://schemas.openxmlformats.org/officeDocument/2006/relationships/customXml" Target="../ink/ink6.xml"/><Relationship Id="rId17" Type="http://schemas.openxmlformats.org/officeDocument/2006/relationships/image" Target="../media/image12.emf"/><Relationship Id="rId2" Type="http://schemas.openxmlformats.org/officeDocument/2006/relationships/image" Target="../media/image2.gif"/><Relationship Id="rId16" Type="http://schemas.openxmlformats.org/officeDocument/2006/relationships/customXml" Target="../ink/ink8.xml"/><Relationship Id="rId20" Type="http://schemas.openxmlformats.org/officeDocument/2006/relationships/customXml" Target="../ink/ink10.xml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3.xml"/><Relationship Id="rId11" Type="http://schemas.openxmlformats.org/officeDocument/2006/relationships/image" Target="../media/image9.emf"/><Relationship Id="rId5" Type="http://schemas.openxmlformats.org/officeDocument/2006/relationships/image" Target="../media/image6.emf"/><Relationship Id="rId15" Type="http://schemas.openxmlformats.org/officeDocument/2006/relationships/image" Target="../media/image11.emf"/><Relationship Id="rId10" Type="http://schemas.openxmlformats.org/officeDocument/2006/relationships/customXml" Target="../ink/ink5.xml"/><Relationship Id="rId19" Type="http://schemas.openxmlformats.org/officeDocument/2006/relationships/image" Target="../media/image13.emf"/><Relationship Id="rId4" Type="http://schemas.openxmlformats.org/officeDocument/2006/relationships/customXml" Target="../ink/ink2.xml"/><Relationship Id="rId9" Type="http://schemas.openxmlformats.org/officeDocument/2006/relationships/image" Target="../media/image8.emf"/><Relationship Id="rId14" Type="http://schemas.openxmlformats.org/officeDocument/2006/relationships/customXml" Target="../ink/ink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1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0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1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10Science1 05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Mahuru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69961197"/>
              </p:ext>
            </p:extLst>
          </p:nvPr>
        </p:nvGraphicFramePr>
        <p:xfrm>
          <a:off x="214283" y="685801"/>
          <a:ext cx="8750332" cy="454152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04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68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roll, including Quick Quiz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4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Label</a:t>
                      </a:r>
                      <a:r>
                        <a:rPr lang="en-NZ" sz="2400" b="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the diagram of the body with the major internal organs</a:t>
                      </a:r>
                      <a:endParaRPr lang="en-NZ" sz="2400" b="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the body bits are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4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Outline the research project that will be the assessment for this unit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we will be assessed.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4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Introduce </a:t>
                      </a:r>
                      <a:r>
                        <a:rPr lang="en-NZ" sz="2400" b="0" strike="noStrike" kern="1200" dirty="0" err="1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Scipad</a:t>
                      </a:r>
                      <a:r>
                        <a:rPr lang="en-NZ" sz="2400" b="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HW p</a:t>
                      </a:r>
                      <a:r>
                        <a:rPr lang="en-NZ" sz="24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167 – 171 AND use some class time to</a:t>
                      </a:r>
                      <a:r>
                        <a:rPr lang="en-NZ" sz="2400" b="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work on it in teams</a:t>
                      </a:r>
                      <a:endParaRPr lang="en-NZ" sz="2400" b="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make good use of time and help 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to make learning happen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964520" y="1430280"/>
              <a:ext cx="1203120" cy="19530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957320" y="1415880"/>
                <a:ext cx="1224720" cy="19814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28725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Today is Mr Henderson’s birthday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73755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1"/>
            <a:ext cx="4724400" cy="6767337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5" name="Ink 4"/>
              <p14:cNvContentPartPr/>
              <p14:nvPr/>
            </p14:nvContentPartPr>
            <p14:xfrm>
              <a:off x="4238280" y="0"/>
              <a:ext cx="292680" cy="13680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225320" y="-9360"/>
                <a:ext cx="310680" cy="162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6" name="Ink 5"/>
              <p14:cNvContentPartPr/>
              <p14:nvPr/>
            </p14:nvContentPartPr>
            <p14:xfrm>
              <a:off x="505440" y="0"/>
              <a:ext cx="2014200" cy="31968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496800" y="-15480"/>
                <a:ext cx="2029320" cy="349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8">
            <p14:nvContentPartPr>
              <p14:cNvPr id="7" name="Ink 6"/>
              <p14:cNvContentPartPr/>
              <p14:nvPr/>
            </p14:nvContentPartPr>
            <p14:xfrm>
              <a:off x="3375360" y="0"/>
              <a:ext cx="320400" cy="340200"/>
            </p14:xfrm>
          </p:contentPart>
        </mc:Choice>
        <mc:Fallback>
          <p:pic>
            <p:nvPicPr>
              <p:cNvPr id="7" name="Ink 6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3368160" y="-7560"/>
                <a:ext cx="333000" cy="363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0">
            <p14:nvContentPartPr>
              <p14:cNvPr id="8" name="Ink 7"/>
              <p14:cNvContentPartPr/>
              <p14:nvPr/>
            </p14:nvContentPartPr>
            <p14:xfrm>
              <a:off x="3879000" y="140040"/>
              <a:ext cx="179280" cy="209880"/>
            </p14:xfrm>
          </p:contentPart>
        </mc:Choice>
        <mc:Fallback>
          <p:pic>
            <p:nvPicPr>
              <p:cNvPr id="8" name="Ink 7"/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3863160" y="133920"/>
                <a:ext cx="201240" cy="232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2">
            <p14:nvContentPartPr>
              <p14:cNvPr id="9" name="Ink 8"/>
              <p14:cNvContentPartPr/>
              <p14:nvPr/>
            </p14:nvContentPartPr>
            <p14:xfrm>
              <a:off x="2823840" y="0"/>
              <a:ext cx="203760" cy="351000"/>
            </p14:xfrm>
          </p:contentPart>
        </mc:Choice>
        <mc:Fallback>
          <p:pic>
            <p:nvPicPr>
              <p:cNvPr id="9" name="Ink 8"/>
              <p:cNvPicPr/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2808720" y="-15840"/>
                <a:ext cx="227160" cy="374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4">
            <p14:nvContentPartPr>
              <p14:cNvPr id="10" name="Ink 9"/>
              <p14:cNvContentPartPr/>
              <p14:nvPr/>
            </p14:nvContentPartPr>
            <p14:xfrm>
              <a:off x="432720" y="1347480"/>
              <a:ext cx="4653720" cy="1004040"/>
            </p14:xfrm>
          </p:contentPart>
        </mc:Choice>
        <mc:Fallback>
          <p:pic>
            <p:nvPicPr>
              <p:cNvPr id="10" name="Ink 9"/>
              <p:cNvPicPr/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419760" y="1337760"/>
                <a:ext cx="4675680" cy="1023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6">
            <p14:nvContentPartPr>
              <p14:cNvPr id="11" name="Ink 10"/>
              <p14:cNvContentPartPr/>
              <p14:nvPr/>
            </p14:nvContentPartPr>
            <p14:xfrm>
              <a:off x="2967480" y="3288600"/>
              <a:ext cx="3897720" cy="3086280"/>
            </p14:xfrm>
          </p:contentPart>
        </mc:Choice>
        <mc:Fallback>
          <p:pic>
            <p:nvPicPr>
              <p:cNvPr id="11" name="Ink 10"/>
              <p:cNvPicPr/>
              <p:nvPr/>
            </p:nvPicPr>
            <p:blipFill>
              <a:blip r:embed="rId17"/>
              <a:stretch>
                <a:fillRect/>
              </a:stretch>
            </p:blipFill>
            <p:spPr>
              <a:xfrm>
                <a:off x="2956320" y="3280320"/>
                <a:ext cx="3911760" cy="3104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8">
            <p14:nvContentPartPr>
              <p14:cNvPr id="12" name="Ink 11"/>
              <p14:cNvContentPartPr/>
              <p14:nvPr/>
            </p14:nvContentPartPr>
            <p14:xfrm>
              <a:off x="53280" y="3751920"/>
              <a:ext cx="1752840" cy="2765520"/>
            </p14:xfrm>
          </p:contentPart>
        </mc:Choice>
        <mc:Fallback>
          <p:pic>
            <p:nvPicPr>
              <p:cNvPr id="12" name="Ink 11"/>
              <p:cNvPicPr/>
              <p:nvPr/>
            </p:nvPicPr>
            <p:blipFill>
              <a:blip r:embed="rId19"/>
              <a:stretch>
                <a:fillRect/>
              </a:stretch>
            </p:blipFill>
            <p:spPr>
              <a:xfrm>
                <a:off x="40320" y="3738600"/>
                <a:ext cx="1773720" cy="2785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0">
            <p14:nvContentPartPr>
              <p14:cNvPr id="13" name="Ink 12"/>
              <p14:cNvContentPartPr/>
              <p14:nvPr/>
            </p14:nvContentPartPr>
            <p14:xfrm>
              <a:off x="889920" y="3984840"/>
              <a:ext cx="3729960" cy="2630160"/>
            </p14:xfrm>
          </p:contentPart>
        </mc:Choice>
        <mc:Fallback>
          <p:pic>
            <p:nvPicPr>
              <p:cNvPr id="13" name="Ink 12"/>
              <p:cNvPicPr/>
              <p:nvPr/>
            </p:nvPicPr>
            <p:blipFill>
              <a:blip r:embed="rId21"/>
              <a:stretch>
                <a:fillRect/>
              </a:stretch>
            </p:blipFill>
            <p:spPr>
              <a:xfrm>
                <a:off x="876960" y="3971160"/>
                <a:ext cx="3754440" cy="2656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494909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78572140"/>
              </p:ext>
            </p:extLst>
          </p:nvPr>
        </p:nvGraphicFramePr>
        <p:xfrm>
          <a:off x="533400" y="152400"/>
          <a:ext cx="8094663" cy="5090433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99 – 107, 113 – 120, 122 and 123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Monday 14 April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read measuring scales well, Forces, Mass and Motion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8 – 12 and 14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 23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May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Physical and Chemical Changes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Structure of the Atom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15 - 22, 24 and 25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Thursday 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Chemical equations, ions, balancing charges, balancing equations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67 – 83 but not 72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Wed 23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July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Electricity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27 - 30, 33, 35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Friday 15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August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Acids and Bases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963080" y="6755400"/>
              <a:ext cx="5040" cy="18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958400" y="6750720"/>
                <a:ext cx="15480" cy="28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5409573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48560" y="247680"/>
              <a:ext cx="8454600" cy="52916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34880" y="232560"/>
                <a:ext cx="8483760" cy="53096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221190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7628</TotalTime>
  <Words>207</Words>
  <Application>Microsoft Office PowerPoint</Application>
  <PresentationFormat>On-screen Show (4:3)</PresentationFormat>
  <Paragraphs>31</Paragraphs>
  <Slides>5</Slides>
  <Notes>0</Notes>
  <HiddenSlides>0</HiddenSlides>
  <MMClips>2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479</cp:revision>
  <dcterms:created xsi:type="dcterms:W3CDTF">2006-08-16T00:00:00Z</dcterms:created>
  <dcterms:modified xsi:type="dcterms:W3CDTF">2014-09-05T04:09:53Z</dcterms:modified>
</cp:coreProperties>
</file>