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8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21:07:47.47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1328 2819 53 0,'0'0'30'0,"0"0"0"16,-38-9-1-16,38 9-24 16,0 0 0-16,0 0 0 15,0 0 0-15,-44-18-1 16,44 18 1-16,0 0 0 15,0 0-1-15,0 0 0 16,0 0 0-16,0 0-1 16,0 0-1-16,0 0 0 15,0 0 0-15,0 0-1 0,0 0 0 16,11-43-1-16,30 45 0 15,12-3 0-15,11 4 0 16,11-2 0-16,10 2 0 16,7-1-2-16,-5 0 0 15,-19 3-3-15,-18-5-2 16,-4 17-4-16,-18-14-11 15,-3 15-11-15,-13-6 1 16,-2 4-3-16,-9-5 4 16</inkml:trace>
  <inkml:trace contextRef="#ctx0" brushRef="#br0" timeOffset="617.0353">2624 2846 79 0,'-10'-1'36'16,"10"1"-1"-16,0 0 0 15,0 0-31-15,8-17-1 16,4 14-1-16,4 0-1 16,7 2 0-16,5-1-2 15,7 5 1-15,8 0-1 16,5-4-7-16,19 8-24 15,-2-10-3-15,6 4-1 16,-5-8 0-16</inkml:trace>
  <inkml:trace contextRef="#ctx0" brushRef="#br0" timeOffset="1209.0692">3773 2821 70 0,'14'-2'35'0,"-3"-6"-1"15,10 6 3-15,-4-11-32 16,13 8 1-16,-1-7-4 16,10 2 1-16,-2-2-2 0,4 3 0 15,-1 1-1-15,0 2-1 16,-6 3 0-16,-5 2-1 15,-1 3-1-15,-8-1-4 16,3 10-2-16,-15-13-13 16,9 11-11-16,-7-6-3 15,6 0 2-15,-3-5 0 16</inkml:trace>
  <inkml:trace contextRef="#ctx0" brushRef="#br0" timeOffset="1825.1043">4952 2751 62 0,'0'0'37'15,"-10"-3"-3"-15,10 3 3 0,12-7-30 16,7 9-1-16,5-7-1 16,11 3 0-16,8-6-2 15,9 3-1-15,3-5 0 16,7 1-1-16,-2 0 0 15,-4 0-2-15,-4 3-1 16,-10-3-2-16,-1 12-6 16,-19-13-20-16,1 13-5 15,-15-7-3-15,0 7 2 16</inkml:trace>
  <inkml:trace contextRef="#ctx0" brushRef="#br0" timeOffset="2396.1371">6214 2724 74 0,'0'0'38'0,"0"0"-3"16,0 0 3-16,22 1-33 15,8-7-1-15,6-5 0 16,6 0-1-16,5-1-1 15,3 0-1-15,2 0 0 0,-1 4-1 16,-2 1 0-16,-4 2-2 16,-5 5-1-16,-6-5-3 15,-1 14-6-15,-17-11-22 16,5 10-1-16,-21-8-2 15,17 7 3-15</inkml:trace>
  <inkml:trace contextRef="#ctx0" brushRef="#br0" timeOffset="2925.1673">7500 2704 81 0,'0'0'35'0,"24"1"1"16,-11-8-1-16,18 10-29 15,0-7-1-15,13 5-1 16,4-3-1-16,7-1-2 16,4 0 0-16,4 1 0 15,-2-1-1-15,-2-2 1 16,-8 0-1-16,-3 1 0 15,-10-1 0-15,-6 0 0 16,-10 2-2-16,-9-4-1 16,-4 11-6-16,-9-4-26 15,-10-4 1-15,-5-1-2 0,15 5-1 16</inkml:trace>
  <inkml:trace contextRef="#ctx0" brushRef="#br0" timeOffset="5161.2952">12705 2652 74 0,'0'0'36'15,"0"0"0"-15,22-19-1 16,11 12-28-16,6-4-3 15,16 2-2-15,8-4 0 16,12 2 0-16,1-2-1 16,1 5 0-16,-4 0-1 15,-7 3 0-15,-11 4-1 16,-12 2-1-16,-11 5 0 15,-12-2-3-15,-4 15-7 16,-16-19-24-16,-6 23 2 16,-9-15-3-16,0 7 2 0</inkml:trace>
  <inkml:trace contextRef="#ctx0" brushRef="#br0" timeOffset="5672.3244">14241 2683 76 0,'12'8'37'0,"4"-12"-2"16,12 2 2-16,8-8-33 15,12 2-2-15,5-6 1 16,10 2-1-16,2-1-1 0,2 3-1 15,-4 0 0-15,-4 2 0 16,-10 4-1-16,-11 1-1 16,-7 7-1-16,-14-3-3 15,-5 14-8-15,-22-12-20 16,3 12 0-16,-13-8-2 15,2 8 2-15</inkml:trace>
  <inkml:trace contextRef="#ctx0" brushRef="#br0" timeOffset="6504.372">15674 2656 67 0,'0'0'36'0,"0"0"-1"15,16-6 1-15,-8-6-28 16,22 7-3-16,5-8 0 15,13 4-2-15,7-4 0 0,8 3-1 16,2-3-1-16,-2 5 0 16,-4 1-1-16,-5 4 0 15,-9 3-1-15,-8 1 0 16,-8 2-2-16,-8-1-1 15,-5 5-1-15,-16-7-1 16,15 14-2-16,-15-14-7 16,0 0-17-16,0 0-2 15,-4 18 0-15,4-18 1 16</inkml:trace>
  <inkml:trace contextRef="#ctx0" brushRef="#br0" timeOffset="8722.4988">17045 2588 66 0,'0'0'36'15,"0"0"-2"-15,17 4 2 16,2-7-33-16,18-1-1 16,11-4 1-16,13 0 0 15,8-4 0-15,9-2-1 16,2-1 0-16,2 0-1 0,-5 2 1 15,-9 1-2-15,-12 7 0 16,-11 0-2-16,-12 9-1 16,-14-3-2-16,-8 13-2 15,-11-14-4-15,-7 27-4 16,-14-20-16-16,9 10-3 15,-6-4-1-15,9 1 3 16</inkml:trace>
  <inkml:trace contextRef="#ctx0" brushRef="#br0" timeOffset="9240.5285">18340 2422 61 0,'-12'5'35'0,"8"6"1"0,4-11-1 16,4 11-26-16,5-10-2 15,16 10-1-15,8-7-1 16,15 7-2-16,10-5 0 15,10 3 0-15,7-2-1 16,8 0 0-16,0-2-1 16,-1 1 0-16,-11-2 0 15,-9-2 0-15,-12 0 0 16,-12-2 0-16,-12-1-1 15,-14-1-1-15,-12 2-1 16,-9-5-1-16,-5 7-3 16,-12-10-7-16,9 15-23 15,-11-8-2-15,7 7 0 0,-6-6 0 16</inkml:trace>
  <inkml:trace contextRef="#ctx0" brushRef="#br0" timeOffset="17820.0191">9004 2676 50 0,'0'0'33'0,"-4"-11"2"15,4 11-3-15,0 0-9 0,-5-13-16 16,5 13-3-16,14 1-1 16,3 3-1-16,8-4 0 15,13 1 0-15,11-7 0 16,11 2 0-16,10-8-1 15,9-2 0-15,2-3 0 16,2 0-1-16,-2-3 1 16,-10 6-1-16,-9 4-1 15,-9 2 0-15,-14 8 0 16,-10 1-1-16,-9 6-1 15,-11-1 0-15,-7 5-1 16,-2-11-1-16,-12 20-2 0,-4-21-9 16,16 1-17-1,-20 9-1-15,20-9 0 0,-12-4 1 16</inkml:trace>
  <inkml:trace contextRef="#ctx0" brushRef="#br0" timeOffset="23171.3253">11793 1312 49 0,'0'0'33'0,"28"-46"1"16,-28 46-2-16,0 0-15 15,26-52-12-15,-39 52-2 16,2 15-1-16,-16 29-1 16,-11 29 1-16,-13 34 0 15,-18 26 0-15,-12 23-1 16,-11 29 0-16,-2-1 0 15,-8-4 0-15,-4-3 0 16,0-11 0-16,2-9-4 16,7-26-11-16,25-6-20 0,15-38 1 15,32-22-3-15,25-31 0 16</inkml:trace>
  <inkml:trace contextRef="#ctx0" brushRef="#br0" timeOffset="25988.4865">19889 2533 62 0,'0'0'35'0,"10"-1"1"15,5-10-1-15,16 8-17 16,4-12-14-16,14 6 0 16,10-3 0-16,10 2-2 0,5 0 0 15,4 8-1-15,-2-1 0 16,-3 5 0-16,-5 3-1 15,-8 1 0-15,-7 1 0 16,-13 1 1-16,-5-2-1 16,-9 0 0-16,-4-2 1 15,-7 2-1-15,-3-4 0 16,-12-2 0-16,11 0 0 15,-11 0-1-15,0 0-1 16,0 0-1-16,-10 1-1 16,1-3-3-16,5 16-10 15,-12-14-18-15,9 11 0 16,-6-8 0-16,13-3 1 0</inkml:trace>
  <inkml:trace contextRef="#ctx0" brushRef="#br0" timeOffset="26806.5331">22713 1179 69 0,'0'0'34'0,"0"0"-1"16,24-49-2-16,-24 49-26 15,0 0-1-15,0 0-1 16,0 0 1-16,-13-43-1 15,-12 101 0-15,-14 42 0 16,-10 16 1-16,-12 27 0 16,-11 25-1-16,-11 26-1 15,-6 17 0-15,3-27 1 16,1-12-3-16,6-18 1 15,8-21-6-15,18-5-27 16,0-27-3-16,19-18-1 16,7-25-2-16</inkml:trace>
  <inkml:trace contextRef="#ctx0" brushRef="#br0" timeOffset="28253.616">1953 5347 66 0,'-12'-1'35'16,"12"1"-2"-16,0 0 1 16,0 0-25-16,19-12-3 15,9 10-2-15,7-6-1 16,23 0-1-16,19-4 0 0,11 1 0 15,15-4-1-15,7 1-1 16,0 0 1-16,5 3-2 16,-5 4-2-16,-20-2-7 15,-6 12-26-15,-20-3 1 16,-12 9-2-16,-18-4 2 15</inkml:trace>
  <inkml:trace contextRef="#ctx0" brushRef="#br0" timeOffset="28822.6486">3896 5165 61 0,'-9'-4'34'16,"9"4"-1"-16,0 0-1 15,-12-4-25-15,12 4 0 16,15 9-1-16,8-2 0 15,7-6-2-15,18 1 0 16,11-6-2-16,15-1 2 16,12-6-4-16,8-3 1 15,1-3-2-15,0-1-1 0,-8 6-5 16,-15-7-18-16,-4 15-11 15,-21 0-1-15,-10 10 0 16,-16-3 0-16</inkml:trace>
  <inkml:trace contextRef="#ctx0" brushRef="#br0" timeOffset="29340.6782">5552 5089 66 0,'8'-4'36'16,"10"8"0"-16,-5-4 0 16,15 7-31-16,1-4 0 15,13 5-1-15,5-2-1 16,10 1-2-16,11-1 2 15,6-2-2-15,3 0 1 16,2-4-3-16,-2 1 0 16,-3-3-2-16,-4 6-9 15,-10-11-25-15,-12 6 0 16,-11-8-1-16,-9 6-1 15</inkml:trace>
  <inkml:trace contextRef="#ctx0" brushRef="#br0" timeOffset="29891.7097">7196 5126 79 0,'16'-3'39'0,"6"-7"-3"16,18 2 0-16,8-12-34 0,9 2 1 15,9-1-3-15,5 1 1 16,0 4-1-16,-6 2-2 16,-3 8-1-16,-10-2-5 15,1 16-25-15,-18-6-3 16,-3 11-1-16,-13-3 1 15</inkml:trace>
  <inkml:trace contextRef="#ctx0" brushRef="#br0" timeOffset="30357.7364">8722 5027 78 0,'0'0'38'0,"-2"10"-1"16,2-10-2-16,28-7-31 16,3-1-1-16,12 1-1 15,11-6 1-15,12 3-1 16,6-3-1-16,4 3 0 15,-2 2 0-15,-6 4-1 16,-7 7-1-16,-8 0-2 16,-9 9-3-16,-18-12-16 15,-1 16-15-15,-14-10-1 16,-1 3 1-16,-10-9-1 15</inkml:trace>
  <inkml:trace contextRef="#ctx0" brushRef="#br0" timeOffset="30860.7651">10298 4887 78 0,'0'0'39'15,"0"0"-2"-15,20-2 2 16,-12-3-36-16,22 3-1 15,9-3-1-15,7 3 0 16,7-3 0-16,6 3 0 16,0-3 0-16,3 4-1 15,-9 2 1-15,-4 1-2 0,-8 1-1 16,-9-3-4-16,-1 16-13 15,-16-14-19-15,-3 8 2 16,-12-10-3-16,2 10 1 16</inkml:trace>
  <inkml:trace contextRef="#ctx0" brushRef="#br0" timeOffset="31293.7899">11683 4862 78 0,'0'0'38'16,"0"0"-1"-16,13 0 2 16,-1-1-35-16,13 2-1 15,8-1-2-15,9 1 0 16,6-1 1-16,7 0-1 0,3-2 0 15,2 2-1-15,-1 0 0 16,0 1-1-16,-4 4-2 16,-10-2-5-16,6 8-27 15,-16-6-2-15,1 8-1 16,-10-9 0-16</inkml:trace>
  <inkml:trace contextRef="#ctx0" brushRef="#br0" timeOffset="31807.8192">13642 3534 61 0,'16'-18'35'0,"-10"5"-1"15,-6 13 0-15,-1 30-25 16,-7 18-3-16,-19 15 1 15,-1 28-2-15,-15 16 0 16,-5 24-2-16,-9 12 0 16,-6 11-2-16,-2 6-1 15,-3 2 1-15,2-6 0 16,2-9-2-16,6-9 0 15,3-14-5-15,20-7-24 16,3-24-6-16,21-18 1 16,10-22-4-16</inkml:trace>
  <inkml:trace contextRef="#ctx0" brushRef="#br0" timeOffset="32234.8437">14150 4726 89 0,'-7'-11'37'16,"7"11"1"-16,18-6 0 15,-2 9-35-15,9-3-2 16,10 2 0-16,8-1 0 15,6-1-1-15,6-3 1 16,2-4-1-16,2 0-1 16,5-5-1-16,0 3-1 15,-6-6-7-15,3 9-27 16,-12-3 1-16,-3 8-2 0,-13-2 0 15</inkml:trace>
  <inkml:trace contextRef="#ctx0" brushRef="#br0" timeOffset="32708.8708">15589 4776 78 0,'-5'-14'36'16,"5"14"0"-16,10-10 0 16,7 9-31-16,2-5-1 15,8 3 0-15,7-4-1 16,9 2 0-16,3-1-1 15,9 4 0-15,1 1 0 16,-1 0-1-16,-1 7-2 0,-3-2 0 16,-6 5-2-16,-8-3-4 15,3 14-19-15,-16-14-12 16,2 6 1-16,-9-9-2 15,2 1 2-15</inkml:trace>
  <inkml:trace contextRef="#ctx0" brushRef="#br0" timeOffset="33166.897">16952 4836 66 0,'-16'-2'36'0,"-3"-10"-1"16,19 12 0-16,-12-21-28 15,12 21 0-15,20-20-2 16,8 12-1-16,8-3-1 0,12 6 0 16,5-1-1-16,7 4-1 15,2-1 0-15,-1 5 0 16,-3-2-1-16,-7 1 0 15,-7-4 0-15,-5 2 0 16,-5 0-1-16,-8-5-1 16,-2 5-3-16,-9-15-10 15,3 16-22-15,-7-8 0 16,1 9-2-16,-12-1 1 15</inkml:trace>
  <inkml:trace contextRef="#ctx0" brushRef="#br0" timeOffset="33614.9226">18433 4806 39 0,'-24'-5'35'0,"-2"-8"0"15,11 9 0-15,-7-7-19 0,22 11-1 16,-8-6-5-16,19 6-3 15,7-6-2-15,13 5-2 16,10-5-1-16,9 2 0 16,7-2-1-16,3 0 0 15,1 2-1-15,-2-1 0 16,-9 4 0-16,-9 1-1 15,-8 3 0-15,-8 1-1 16,-8 5-3-16,-17-9-7 16,14 17-24-16,-14-17-1 15,-10 22-1-15,-2-14 1 16</inkml:trace>
  <inkml:trace contextRef="#ctx0" brushRef="#br0" timeOffset="34075.949">19582 4810 75 0,'0'0'37'16,"0"0"-1"-16,16-7 2 15,10-1-31-15,20 2-2 16,8-3-2-16,10 1 0 15,4-4-1-15,4 3 0 16,-3-3 0-16,-3 3-1 16,-7-3 0-16,-6 1 0 15,-13 2-1-15,-5 0 1 16,-12 1-2-16,-7 0-1 15,-4 5-1-15,-12 3-3 16,0 0-15-16,-16 4-17 16,8 8 2-16,-8-7-3 15,5 8 2-15</inkml:trace>
  <inkml:trace contextRef="#ctx0" brushRef="#br0" timeOffset="34473.9718">21062 4673 70 0,'-34'2'36'15,"1"-6"-1"-15,13 9 2 16,1-11-25-16,19 6-2 15,21 4-4-15,12-2-1 16,13-7-1-16,11 3-1 16,6-5 0-16,6 0-1 15,-1 1-1-15,-5 0 0 16,-9 1-1-16,-10-2-1 15,-9 5-1-15,-12-3-2 16,-6 7-3-16,-17-2-10 16,0 0-20-16,0 0 0 15,0 0-1-15,-13-5 1 0</inkml:trace>
  <inkml:trace contextRef="#ctx0" brushRef="#br0" timeOffset="34908.9966">22105 4666 80 0,'-2'11'37'16,"2"-11"-2"-16,31 8 2 16,5-12-31-16,20 5-1 15,10-7 0-15,12 3-1 16,5-4-1-16,7 0-2 15,-6-3 1-15,-6 2-1 16,-11 2-1-16,-8 0 0 16,-12 2 0-16,-14 1 0 15,-7 2-2-15,-10-3 0 16,-6 8-5-16,-10-4-18 15,0 0-12-15,-14-8 0 0,14 8-1 16,-19 0 1-16</inkml:trace>
  <inkml:trace contextRef="#ctx0" brushRef="#br1" timeOffset="43809.5058">18227 7520 60 0,'4'-34'34'15,"-3"2"-1"-15,2 9 0 16,-4 0-17-16,1 23-8 16,-3-21-2-16,3 21-1 15,-1 29-3-15,-1 14 1 16,-3 14-1-16,-3 15 0 15,-1 7 0-15,-5 12 0 16,-5 3-1-16,2-3 0 16,-2-13 0-16,1-13-1 15,4-17 1-15,3-11 0 16,7-17 0-16,4-20-1 0,20-17 0 15,1-16 2-15,6-15-1 16,2-13 0-16,1-14 0 16,0-8 0-16,-3-4 0 15,-6 5 0-15,-6 12 1 16,-8 9-2-16,-7 15 1 15,-4 16 0-15,-4 22 0 16,-5 18-1-16,3 19 1 16,-2 10-1-16,5 10 0 15,6 2 1-15,9 0-1 16,9-2 1-16,14-9 0 15,15-11 1-15,7-15 0 16,11-11-1-16,6-11 1 0,-1-8 0 16,-2-6-1-16,-9-1 0 15,-10 1 0-15,-12 2 0 16,-12 8-1-16,-10 6 1 15,-14 6-1-15,-2 20 0 16,-11 8-1-16,-1 8 1 16,-4 7-1-16,0 9-1 15,3 6-1-15,5-2-2 16,9 4-4-16,3-20-6 15,24 6-16-15,-5-19-9 16,19-4 2-16,1-23-2 16</inkml:trace>
  <inkml:trace contextRef="#ctx0" brushRef="#br1" timeOffset="44699.5567">19217 8026 70 0,'20'-32'36'0,"-16"-3"-1"16,-4 11 2-16,-15-4-22 16,2 21-5-16,-13 0-4 15,0 12-2-15,-4 5-1 16,-1 15 0-16,-1 3-1 15,1 6-2-15,4 0 2 16,7 1-1-16,5 0 1 16,9-4-2-16,8-7 2 15,12-11-2-15,10-9 1 16,9-7 0-16,6-8-1 15,1-9 1-15,4-9 0 16,-6-1 0-16,-3-4 0 16,-5 4 0-16,-10-2-1 0,-8 6 1 15,-10 4-1-15,-6 11 0 16,-7 9 0-16,-6 5 0 15,-2 11-1-15,-1 7 1 16,-1 6 0-16,8-1-1 16,6 3 0-16,8-5 0 15,11-4 1-15,12-8 0 16,9-4 0-16,7-10-1 15,4-8 1-15,3 2 2 16,-6-8-1-16,-2 1 0 16,-7 1 0-16,-8 0 0 15,-6 4 0-15,-9 1 0 16,-9 9-1-16,0 0 0 15,-8 17-1-15,-4 0 0 16,-3 7 0-16,-2 3 0 0,1 1 0 16,0 0 0-16,4-1 0 15,5-8 0-15,5-6 2 16,2-13 0-16,13-1-1 15,5-15 1-15,3-10 0 16,3-5 1-16,0-5-1 16,-3-5 1-16,1-1-1 15,-5 1 1-15,-5 3-2 16,-3 6 2-16,-5 7-1 15,-4 8-1-15,-1 5 1 16,1 12-1-16,0 0 0 16,-3 15 0-16,5-1 0 0,4 1 0 15,5 0 0-15,9-2 0 16,7-7 0-16,9-11 0 15,8-10 0-15,7-10 1 16,5-14-1-16,2-10 1 16,-1-12 0-16,-5-8 0 15,-2-5 0-15,-5-2 0 16,-7 3 1-16,-9 6-2 15,-7 12 0-15,-8 9 0 16,-6 16 0-16,-8 30 0 16,-15 8 0-16,-4 31 0 15,-9 26 0-15,-6 17 0 16,0 13 0-16,5 11 0 15,3 3 0-15,8-7-5 16,10-6 1-16,7-19-2 16,18-10-8-16,1-31-25 0,18-6-1 15,-5-28 0-15,14-4 0 16</inkml:trace>
  <inkml:trace contextRef="#ctx0" brushRef="#br1" timeOffset="44955.5712">20410 7831 111 0,'-7'-23'39'0,"-19"0"-1"16,2 19 0-16,-14 4-30 15,4 15-3-15,-4 4-2 16,3 5 0-16,4 6-2 16,2-1 1-16,7 0-1 15,5 1 1-15,8-5-2 16,8 0 0-16,6-4 1 0,11-3-2 15,6-3 1 1,7-3-2-16,7-3 0 0,9-10-2 16,5 4-1-16,0-10-2 15,11 5-8-15,-8-17-23 16,7 7-1-16,-12-12 2 15,3 6-1-15</inkml:trace>
  <inkml:trace contextRef="#ctx0" brushRef="#br1" timeOffset="45127.5812">20777 7860 91 0,'7'-12'36'16,"-12"0"0"-16,5 12 1 15,-22 1-20-15,10 15-9 16,-7 6-4-16,-1 9-1 16,-4 5-2-16,3 3 0 0,2 0-1 15,6 0-1-15,5-4-1 16,6-10-2-16,14 1-28 15,1-27-7-15,16-3 0 16,0-19-1-16</inkml:trace>
  <inkml:trace contextRef="#ctx0" brushRef="#br1" timeOffset="45547.6052">20833 7595 123 0,'-9'8'40'0,"-1"-7"1"16,16 15-5-16,3-11-33 15,13 3 0-15,1 1-2 16,2 7 1-16,-2 6-1 0,-7 6 0 16,-4 5-1-16,-8 6 1 15,-7 4-1-15,-9 5 1 16,-2-1-1-16,-4-4-2 15,2-5 2-15,-1-6-1 16,6-9 1-16,7-12-1 16,4-11 2-16,20-21-1 15,6-6 1-15,3-8 0 16,7-8 0-16,4-4 1 15,-2-4-2-15,0 6 0 16,-7 7 0-16,-7 10 0 16,-10 11 0-16,-14 17 0 15,0 0 0-15,-2 32 0 16,-10 2 0-16,2 3 0 0,3 11-2 15,4-1-3-15,10 1 0 16,9-11-4-16,22 2-29 16,1-17-3-16,17 0 1 15,0-23-1-15</inkml:trace>
  <inkml:trace contextRef="#ctx0" brushRef="#br1" timeOffset="46028.6326">21658 7813 104 0,'-36'-20'37'16,"0"13"3"-16,-14 4-2 15,3 18-26-15,-5-2-5 16,8 14-3-16,3 1-1 16,9 5 0-16,9 3-2 0,15-4 0 15,11-5 0-15,17-9-2 16,12-10 2-16,12-6-1 15,6-8 0-15,6-11 0 16,2-8 0-16,-3-3 1 16,-5-4-1-16,-6 0 0 15,-8 4-1-15,-12 4 0 16,-9 5 0-16,-15 19 0 15,0 0 0-15,-11 7 0 16,-14 29 0-16,-9 13-1 16,-7 15 1-16,-5 16 0 15,-4 12 1-15,-1 2-1 16,6 3 0-16,3-6 1 0,8-10 0 15,8-14 1-15,6-17 0 16,9-16 0-16,5-18 1 16,6-16-1-16,3-18 0 15,4-12 0-15,4-14 1 16,5-8-2-16,1-11 0 15,7-9-1-15,8-1 1 16,5-5-2-16,7 9-3 16,-4-6-19-16,16 22-15 15,-5 0-2-15,10 14 0 16,-2 2-1-16</inkml:trace>
  <inkml:trace contextRef="#ctx0" brushRef="#br1" timeOffset="46899.6825">22443 7402 108 0,'11'-2'36'0,"-11"2"1"15,0 0-7-15,3 21-28 16,-3-1-1-16,-6 10 0 16,-3 12 0-16,1 8-1 15,-2 13 1-15,-3 6-1 16,0 8 1-16,0-2-1 15,2-4 0-15,1-9 0 16,1-10-1-16,4-12 1 16,3-11 0-16,0-12 0 15,2-17 0-15,2-13 1 16,3-12 1-16,3-9-1 0,2-11 1 15,1-14-1-15,3-13 0 16,4-8 1-16,1-8-1 16,1 3 0-16,1 4 1 15,-3 7-1-15,3 9 0 16,-1 14 0-16,3 15 1 15,1 15-1-15,3 18-1 16,0 10 1-16,1 6-2 16,-1 8 1-16,-2 4-1 15,-6 8 2-15,-10 5-2 16,-11 6 1-16,-9 3 1 15,-11 0-1-15,-6 5 0 16,-4-2 1-16,-5-3-1 0,6-4 0 16,3-6 0-16,9-10 0 15,9-6 0-15,8-7 0 16,2-14-1-16,19 14 1 15,-3-11 0-15,1-1 0 16,-1 3 0-16,-1 2 0 16,-1 3 0-16,-5 4 0 15,-5 12 0-15,-5 1-1 16,-5 7 0-16,-3 4 0 15,-3 3 0-15,-3 0 0 16,-4-1 0-16,-3 0 0 16,2-11-1-16,5-2-1 15,0-15-3-15,15-12-31 16,0 0-2-16,26-18 0 0,-1-14-2 15</inkml:trace>
  <inkml:trace contextRef="#ctx0" brushRef="#br1" timeOffset="47110.6945">23176 7284 114 0,'0'0'39'16,"-32"10"2"-16,7 22-3 15,-11 9-35-15,4 13-2 16,0 12-1-16,2 9-2 15,-2 12-2-15,-2-2-1 16,13 10-5-16,-6-18-18 16,15 6-12-16,0-17 1 0,16-6-2 15,4-21 2-15</inkml:trace>
  <inkml:trace contextRef="#ctx0" brushRef="#br1" timeOffset="47440.7135">23259 7851 110 0,'-6'-25'41'0,"-13"4"-1"16,3 19-2-16,-6 9-33 16,-3 11-1-16,-7 6-2 15,2 10-2-15,3 6 0 16,5 0-1-16,6 1 0 15,11-1 1-15,8-6 0 16,9-5 0-16,10-7 0 0,7-9 1 16,1-9 0-16,5-7 0 15,-1-9 2-15,-6-7-3 16,-2-9 1-16,-6-7 0 15,-6-5-2-15,-5-6 0 16,-3-1-1-16,-6 3-1 16,-1 7-3-16,-9-1-7 15,9 24-26-15,-11 1-1 16,12 13 1-16,-2 11 0 15</inkml:trace>
  <inkml:trace contextRef="#ctx0" brushRef="#br1" timeOffset="47688.7275">23661 7913 107 0,'0'0'40'0,"-1"-22"0"16,1 22 0-16,-27-17-38 15,9 13 2-15,-5 7-2 16,-2 9 0-16,-7 8 0 15,1 8-2-15,-1 4 0 16,9 4 0-16,7 0-1 16,8-1 0-16,15-3-1 15,9-11-4-15,20 3-24 16,0-19-10-16,21-3 0 15,-1-16-1-15,13-2 1 16</inkml:trace>
  <inkml:trace contextRef="#ctx0" brushRef="#br1" timeOffset="47907.7402">24093 7313 94 0,'-20'16'40'15,"-9"10"1"-15,3 20 0 16,-8 7-26-16,6 12-12 15,2 8-1-15,4 9-2 16,-1 5-2-16,4-2-1 16,8 0-3-16,3-15-22 15,14-2-13-15,4-17 0 16,11-6-1-16,5-20 0 15</inkml:trace>
  <inkml:trace contextRef="#ctx0" brushRef="#br1" timeOffset="48190.7564">24114 7847 109 0,'-42'11'42'15,"2"8"1"-15,1-8-2 16,0 6-36-16,16-3-1 15,8 6-2-15,8-7 1 16,15 3-2-16,14-2 1 16,10-1-3-16,12-2 0 0,1 2 0 15,4 0 0 1,-49-13 1-16,56 7-1 0,-56-7 0 15,51 13-3-15,-51-13-3 16,47 10-32-16,-47-10-3 16,47 19 0-16,-47-19-3 15</inkml:trace>
  <inkml:trace contextRef="#ctx0" brushRef="#br1" timeOffset="48355.7657">24689 8174 87 0,'0'0'46'0,"41"-4"-1"16,-41 4-4-16,0 0-25 0,0 0-57 16,0 0-2-16,0 0-1 15,0 0-1-15</inkml:trace>
  <inkml:trace contextRef="#ctx0" brushRef="#br1" timeOffset="58805.3635">16610 13989 27 0,'-35'10'33'0,"-6"8"-1"15,-2 6 0-15,-7-5-15 16,3 14-12-16,1-2 0 16,12 3-1-16,10-4 0 15,15 1-1-15,11-11 0 16,21-3 2-16,12-9-3 15,19-3 0-15,10-6-1 0,6 0 0 16,-4 1 0 0,-4 4 0-16,-11 6-1 0,-13 7 1 15,-18 9-1-15,-17 10 1 16,-21 5-1-16,-16 5 1 15,-14 1 1-15,-3-3 0 16,-5-4-1-16,4-5 0 16,6-10 0-16,9-13-2 15,17-5-4-15,9-22-25 16,28 2-6-16,7-15-2 15,14 3 0-15</inkml:trace>
  <inkml:trace contextRef="#ctx0" brushRef="#br1" timeOffset="59676.4133">17102 14354 42 0,'2'-11'33'15,"-8"-2"0"-15,6 13-1 16,-16-8-26-16,7 15-1 15,-2 0-2-15,2 13 1 16,-1 3 0-16,4 10 0 16,-2 3 0-16,4 9 0 15,-2 0-1-15,3 3 1 16,-2-4-2-16,4-1 0 15,-3-10-1-15,2-5 0 0,0-6-1 16,1-8 0-16,1-14 1 16,0 0-1-16,0 0 1 15,6-24-1-15,0-4 1 16,2-8-1-16,2-13 1 15,1-7-1-15,1-5 1 16,1-4-1-16,2 5 0 16,0 4 0-16,3 7 0 15,1 8 0-15,2 15 0 16,0 9 0-16,2 13 0 15,2 8-1-15,-2 7 1 16,0 8 0-16,0 4-1 16,-6 4 1-16,0 3-1 15,-6 3 1-15,-3-2 0 16,-5 3 0-16,-7-2 0 0,-4-2 0 15,-5-5 0-15,-6-3 0 16,-8-2 0-16,-3-5 0 16,-5-4 0-16,1-1 0 15,0-3 0-15,3-3 0 16,3 3 0-16,5 5 0 15,6 4 0-15,2 6 0 16,6 11 0-16,0 9-1 16,1 12 0-16,-1 10-1 15,1 11-1-15,-5 1-2 16,6 17-14-16,-12-11-17 15,6 3-1-15,-6-15 0 16,5-1 0-16</inkml:trace>
  <inkml:trace contextRef="#ctx0" brushRef="#br1" timeOffset="60135.4396">17427 14412 70 0,'13'1'38'16,"5"6"-2"-16,0-10 0 15,7 1-35-15,4-1-1 0,5-4 1 16,2-4 0-16,1-3 0 16,-3-5 0-16,-3-1 0 15,-2-7 0-15,-5 0 0 16,-5-1 0-16,-8-3 0 15,-7 2 0-15,-7 1-1 16,-6 6 0-16,-8 8 1 16,-8 9 0-16,-3 11 0 15,-8 13-1-15,1 12 1 16,-3 11 0-16,1 13 1 15,7 3-2-15,5 2 1 16,14-4 0-16,10-5-1 16,12-10 0-16,16-14-2 0,18-13-3 15,7-28-15 1,20-5-17-16,1-21 0 0,10-5-2 15,-2-18 2-15</inkml:trace>
  <inkml:trace contextRef="#ctx0" brushRef="#br1" timeOffset="60343.4514">18306 13641 79 0,'-34'12'37'16,"2"29"0"-16,-7 11 0 15,8 19-33-15,-7 11-2 16,3 11-1-16,5 5-1 15,5 3-1-15,6-7 0 16,6-8-2-16,14-10-3 0,6-26-15 16,18-6-14-16,5-29-2 15,15-17-1-15,5-29 1 16</inkml:trace>
  <inkml:trace contextRef="#ctx0" brushRef="#br1" timeOffset="60563.464">18602 13613 85 0,'-16'-9'38'0,"-1"39"1"16,-13 12 0-16,1 25-33 16,-6 6-4-16,4 10-1 15,0 0-1-15,6 2 0 16,3-7-1-16,7-4-1 0,9-2-2 15,1-11-3-15,17 4-16 16,-5-25-14-16,13-1-1 16,-3-23-1-16,11-5 1 15</inkml:trace>
  <inkml:trace contextRef="#ctx0" brushRef="#br1" timeOffset="60767.4757">18666 14148 71 0,'0'0'36'0,"5"-13"0"16,-7 31 0-16,-12 9-33 15,2 11-1-15,-3 7-1 16,-2 7 0-16,0 2-1 16,2-1 1-16,5-5-2 0,3-11 0 15,9-6-8-15,-2-31-8 16,14 5-18-16,0-28-1 15,14-5 0-15,-4-20 0 16</inkml:trace>
  <inkml:trace contextRef="#ctx0" brushRef="#br1" timeOffset="61690.5285">18826 13876 75 0,'-5'11'37'16,"-7"3"-1"-16,5 15 1 15,-1-7-33-15,7 10 1 16,2-3-2-16,4 1-1 0,1-2 2 15,2 2-2-15,-3 0 0 16,0 1 0-16,-3 2 0 16,-3 1-1-16,-4 1-1 15,-3 1 1-15,-2-1-1 16,0-4 0-16,1-6 0 15,1-4 0-15,8-21 0 16,0 0 0-16,10-11 0 16,7-16-1-16,9-8 1 15,8-7 0-15,4-7 1 16,4 1 0-16,-2 5-1 15,-4 7 1-15,-7 12-1 16,-8 12 0-16,-9 13 0 16,-13 13-1-16,-7 14 0 0,-6 5-1 15,1 8-1-15,4 0-1 16,8 1 0-16,3-7-1 15,14-1-1-15,4-16-2 16,13 1-3-16,-4-20-1 16,12 2 0-16,-12-23-2 15,8 6 2-15,-12-21 2 16,4 2 5-16,-7-6 5 15,-3-10 6-15,-1 10 2 16,-10-10 5-16,6 24 3 16,-19-10-1-16,8 21 0 15,-15 3-5-15,3 19-1 16,-10 7-4-16,-3 14-3 15,-4 5-1-15,-1 10 0 16,2 0-1-16,5 3 0 0,4-4 1 16,7-7-1-16,11-7 1 15,10-11 0-15,10-14-1 16,11-12 1-16,4-14-1 15,6-7 1-15,3-12-1 16,-1-4 1-16,-1-2 0 16,-6 4 0-16,-9 5 0 15,-7 10 0-15,-13 14-1 16,-9 16 1-16,-11 21-2 15,-11 20 0-15,-9 24 0 16,-9 18-1-16,-3 15 0 16,-3 12 0-16,2 6-1 15,-2-6-1-15,7-1 1 16,5-14-1-16,6-16 1 0,5-18 1 15,7-18 0-15,5-19 0 16,11-24 2-16,0 0 2 16,-6-20 1-16,12-13-1 15,0-18 2-15,6-7 1 16,0-3-2-16,2-2 1 15,1-1-1-15,1 3 0 16,5 3-1-16,4 5-1 16,2 10-4-16,1-4-8 15,12 20-9-15,-6-17-10 16,17 15-10-16,2-9-2 15,18 6 0-15</inkml:trace>
  <inkml:trace contextRef="#ctx0" brushRef="#br1" timeOffset="62433.571">22874 13448 60 0,'16'-15'35'0,"-7"-1"-1"15,1 11 0-15,-10 5-31 16,-5 14 2-16,-7 7-1 0,-1 17 1 16,-13 5-1-16,0 14 0 15,-6 8-1-15,-6 9 1 16,-2-1-2-16,2 4-1 15,3-4-2-15,4-9-7 16,17-1-28-16,-1-19-1 16,21-8-2-16,7-21 0 15</inkml:trace>
  <inkml:trace contextRef="#ctx0" brushRef="#br1" timeOffset="62749.5891">23141 13741 86 0,'-3'-12'39'0,"-17"3"-3"15,3 17 1-15,-10 3-35 16,4 7-1-16,-1 3 0 16,2 0-2-16,3 5 1 15,6-1 0-15,12 0 0 16,14-5 2-16,6 0-1 15,9-2 0-15,5 0 0 16,4 0 0-16,4 2 0 16,-4 2 0-16,-5 1 0 15,-10 3-3-15,-10 3 2 16,-8 2-2-16,-10-2 1 15,-6 0-1-15,-4 1-2 16,-6-19-7-16,14 8-25 16,-12-19-1-16,20 0-2 0,-8-24 1 15</inkml:trace>
  <inkml:trace contextRef="#ctx0" brushRef="#br1" timeOffset="62931.5995">23303 13608 89 0,'0'-32'41'16,"-8"5"1"-16,8 27-2 15,0 0-32-15,8 10-3 16,11 1-2-16,7-3-3 16,12 3-5-16,3-18-14 15,25 9-20-15,-4-16-3 16,14-2-3-16,-2-7 1 15</inkml:trace>
  <inkml:trace contextRef="#ctx0" brushRef="#br1" timeOffset="67206.844">16324 12692 58 0,'3'-19'38'16,"2"8"-2"-16,-7-4 0 15,2 15-24-15,0-20-10 16,0 20 1-16,0 0-1 16,5 16-1-16,-5 8 1 15,2 13-1-15,-1 16 0 16,-1 13 0-16,0 11 0 0,-2 6 0 15,-1 5-1-15,0-4-2 16,0-2-1-16,-2-17-9 16,9-4-25-16,-3-23 0 15,10-9-1-15,-2-23 0 16</inkml:trace>
  <inkml:trace contextRef="#ctx0" brushRef="#br1" timeOffset="67537.8628">16355 12617 80 0,'-8'-14'40'0,"8"14"-1"0,19-9 1 15,8 9-36-15,14-3-2 16,8 6 0-16,8 0-1 15,4 5 0-15,1 4 0 16,-2 3-2-16,-9 8 1 16,-11 3-1-16,-13 9 1 15,-15 11 1-15,-18 9-2 16,-16 8 2-16,-22 6-2 15,-13 7 2-15,-12 2-2 16,-4-2-1-16,-3-3 1 16,7-12-3-16,14-9-1 15,11-25-7-15,36-8-26 16,8-19 1-16,46-22-2 0,7-17 2 15</inkml:trace>
  <inkml:trace contextRef="#ctx0" brushRef="#br1" timeOffset="67743.8747">17050 12814 82 0,'-16'4'38'16,"-12"4"-2"-16,2 24 1 16,-3 0-33-16,6 11-1 15,3 3-2-15,4 7 1 16,5 1-2-16,6-2 0 15,6-1-3-15,3-17-4 16,10-2-30-16,0-20 1 16,7-10-2-16,-1-18 0 15</inkml:trace>
  <inkml:trace contextRef="#ctx0" brushRef="#br1" timeOffset="67885.8829">17044 12583 83 0,'-19'-37'40'0,"-4"8"-2"16,8 14 1-16,1 5-38 15,14 10-2-15,11 8-33 16,5-4-4-16,15 9 0 16,6-1-2-16</inkml:trace>
  <inkml:trace contextRef="#ctx0" brushRef="#br1" timeOffset="68264.9044">17554 12878 90 0,'-27'-1'39'0,"4"5"-2"15,-10-11 0-15,-2 6-34 16,-2 3-1-16,-1 7 1 16,-6 6-1-16,4 9 1 15,-1 7-1-15,6 5 1 16,6 5-1-16,10 4-1 15,11-5 0-15,16-4 0 16,15-11-1-16,13-7 0 16,10-13 0-16,10-10 0 15,3-13 0-15,1-10 0 16,-2-9 0-16,-8-3 0 15,-9-3 0-15,-9 1 0 0,-13 8 1 16,-10 4-2-16,-10 12 1 16,-8 14-1-16,-7 16 0 15,-3 9-1-15,0 10-1 16,3 5-2-16,12 10-8 15,-3-9-25-15,22 5 0 16,7-16 0-16,18-2-1 16</inkml:trace>
  <inkml:trace contextRef="#ctx0" brushRef="#br1" timeOffset="68794.9347">18046 12881 87 0,'-20'-29'37'0,"0"17"1"16,-11 0 0-16,-2 16-34 15,-5 10 0-15,5 13-1 16,0 4 0-16,2 8-1 16,5 0 0-16,7 3 0 15,10-5 0-15,11-6-1 16,13-9 0-16,6-11 0 15,9-9-1-15,5-10 0 16,3-10 0-16,0-10-1 16,0-6 1-16,-4-6-1 15,-5 2 0-15,-4 3 0 16,-6 5 0-16,-7 9 1 15,-12 21-1-15,0 0 1 16,0 31-1-16,-11 15 1 0,-4 14 0 16,-2 17 0-16,-3 13-1 15,-1 13 0-15,-1 3 1 16,2 1-1-16,-1-5 1 15,-1-9 0-15,0-9-1 16,1-17 1-16,0-15 0 16,0-17 0-16,2-21 1 15,2-19-2-15,4-19 2 16,6-20-1-16,3-17 0 15,6-18-1-15,9-11 2 16,5-8-1-16,6 0 0 16,1 2-1-16,6 8-1 15,-1 5-3-15,8 28-9 0,-9-3-23 16,10 24 0-16,-2 1-3 15,5 15 2-15</inkml:trace>
  <inkml:trace contextRef="#ctx0" brushRef="#br1" timeOffset="69499.9752">18447 12894 90 0,'-9'-6'40'0,"9"6"0"16,-18-5-1-16,9 18-34 15,-6-3-1-15,3 11-2 16,-3 5-1-16,3 8 0 15,-3 4 0-15,4 2 0 16,-3 1 0-16,7-3-1 0,-1-7 1 16,4-6-1-16,3-9 1 15,1-16-1-15,0 0 0 16,15-4 0-16,-4-17 0 15,3-6 1-15,2-11-1 16,-1-4 0-16,1-6 0 16,0 3 0-16,-2 2 0 15,-2 3 0-15,-1 7 0 16,3 5 0-16,-1 10 0 15,2 7 0-15,5 8-1 16,1 1 0-16,4 2 1 16,3 2-1-16,3-1 1 15,0 0 0-15,-1-1-1 16,-4 0 1-16,-5 1 0 15,-3-1 0-15,-5 0 1 0,-13 0-1 16,12 2 0-16,-12-2 0 16,-15 6 1-16,5 0-1 15,-8 2 0-15,-1 6 1 16,-6 7-1-16,1 3 1 15,-2 5-1-15,2 3 1 16,5 2-1-16,4 0 1 16,7-3-1-16,7-4 0 15,10-11 0-15,6-9 0 16,10-9 0-16,6-9 0 15,6-9 0-15,0-9 0 16,0-4 0-16,-1-2 0 16,-5 0 0-16,-6 3 0 15,-6 4 0-15,-6 3 1 0,-7 9-1 16,-6 16 0-16,0-12-1 15,0 12 1-15,-10 20-1 16,5-2-1-16,2 5-1 16,0 3 0-16,4 2-2 15,2-6-1-15,11 8-11 16,-7-17-21-16,15 3 1 15,-4-15-3-15,12-1 3 16</inkml:trace>
  <inkml:trace contextRef="#ctx0" brushRef="#br1" timeOffset="69980.0025">19191 12818 83 0,'-1'-12'38'16,"1"12"-2"-16,0 0 1 0,-15 15-31 16,-1 4-1-16,4 9-2 15,-7 1-1-15,3 5 1 16,0-2-1-16,3-1 0 15,2-6 0-15,6-8 0 16,5-17-1-16,0 0 0 16,19-3 0-16,-5-14 0 15,7-11 0-15,1-1-1 16,1-6 1-16,-2 0-1 15,-3 2 0-15,-1 3 0 16,-8 7 0-16,-2 7 0 16,-7 16 0-16,4-10 1 15,-4 10-2-15,-4 15 2 0,4-1-2 16,0 1 1-16,3 1 0 15,2-1 1-15,7-4-1 16,0-5 0-16,4-6 1 16,4-2-1-16,2-9 1 15,0 1-1-15,0-4 1 16,2-1-1-16,-6 1 0 15,2 2 0-15,-4 2 0 16,-5 6 0-16,-2 7 0 16,-9-3 0-16,5 26 0 15,-7-4-1-15,-2 8-2 16,-3 0-2-16,8 15-11 15,-7-17-24-15,14 8 2 16,0-15-3-16,17 0-1 0</inkml:trace>
  <inkml:trace contextRef="#ctx0" brushRef="#br1" timeOffset="70295.0206">19939 12651 89 0,'-33'11'40'0,"4"7"-2"16,-6-2 2-16,11 5-35 16,3 0-1-16,8-2-1 15,8-3-2-15,12-2 1 16,8-2-1-16,4-5 0 15,5-2 0-15,0-1 0 0,0 1 0 16,-8-1 0-16,-5 8-1 16,-9 2 0-16,-8 4 1 15,-7 4-1-15,-4 1 0 16,-3 0-2-16,-1 4-5 15,-8-15-26-15,13 7-6 16,-5-15-2-16,11 0-2 16</inkml:trace>
  <inkml:trace contextRef="#ctx0" brushRef="#br1" timeOffset="71239.0746">22718 12037 53 0,'41'-28'34'16,"-8"3"-1"-16,-1 12 1 15,-17 2-26-15,4 25 0 0,-18 6-1 16,-6 24-1-16,-16 10-2 16,-7 16 2-16,-9 11-2 15,-9 10-2-15,-2 1 1 16,1 5-2-16,-1-1-2 15,5-17-14-15,15 4-19 16,5-16-3-16,14-10-1 16,9-19 0-16</inkml:trace>
  <inkml:trace contextRef="#ctx0" brushRef="#br1" timeOffset="71578.094">23118 12485 77 0,'0'0'38'15,"-27"-8"-3"-15,2 25 2 16,-15-3-31-16,1 13-3 16,-4 0 0-16,6 3-3 15,6-1 2-15,14 1-2 16,12-6 1-16,17-6-1 15,18-7 1-15,14-2 0 16,10-4 0-16,6 2 1 16,-3-4-1-16,1 3 1 15,-13 5-1-15,-11 6 1 16,-16 6-1-16,-13 8 0 15,-15 7-1-15,-9 4 0 16,-8 3 0-16,-4-4-2 0,1 3-4 16,-4-20-24-16,16 6-8 15,6-23 0-15,12-7-1 16</inkml:trace>
  <inkml:trace contextRef="#ctx0" brushRef="#br1" timeOffset="71758.1043">23279 12440 104 0,'-10'4'44'0,"-5"-7"-3"16,26 11-2-16,8-10-36 15,14-7-4-15,17 5-17 0,4-20-23 16,20 5-1-16,0-10-1 15,11 2-2-15</inkml:trace>
  <inkml:trace contextRef="#ctx0" brushRef="#br1" timeOffset="78900.5128">16358 9930 75 0,'4'-12'33'0,"-4"12"1"16,0 0-2-16,-1 20-27 15,-7-3-1-15,1 13 0 16,-3 5-2-16,0 12 1 16,-5 6-2-16,1 6 0 15,-4-3 0-15,3 1 0 16,0-9 0-16,3-6 0 15,0-11 0-15,7-10 1 16,5-21 0-16,0 0 0 16,1-34 1-16,9-3-1 15,0-13 2-15,4-9-2 16,0-12 0-16,2 0-1 15,1-2 2-15,-1 6-2 0,-1 7-1 16,-6 11 0-16,3 11 0 16,-4 11 0-16,-8 27 1 15,11-4-1-15,-7 24 0 16,1 15 0-16,2 12 1 15,1 9-1-15,4 7 0 16,5 5-1-16,5-2 0 16,5-4 1-16,4-9-1 15,3-11 2-15,-1-13-2 16,1-13 3-16,-4-16 0 15,1-16 1-15,-8-14 1 16,-6-13-2-16,-1-15 1 16,-8-6-1-16,-1-9 0 0,-3-3-1 15,-2 1-1 1,-3 6-1-16,0 11 0 0,0 10-1 15,1 19-2-15,-3 8-4 16,14 33-18-16,-10 1-13 16,11 19 0-16,-3 2-1 15,9 12 1-15</inkml:trace>
  <inkml:trace contextRef="#ctx0" brushRef="#br1" timeOffset="79288.535">17027 10171 100 0,'-1'-16'36'0,"1"16"2"16,-1-27-4-16,1 27-29 16,10-20-1-16,4 16-1 0,3 0 0 15,6 7-1-15,3 0 0 16,6 2-1-16,2-3 1 15,1 0-1-15,1-4 0 16,-3-3 0-16,-3-4 0 16,-4-6-1-16,-6-2 0 15,-8-3 1-15,-8 1-2 16,-6 0 1-16,-10 9-1 15,-9 5 1-15,-10 12 0 16,-6 9 0-16,-10 11 0 16,2 8 1-16,-2 7 0 15,4 4-1-15,8 0-1 16,11 1 2-16,16-9-3 0,14-6 0 15,22-7-4-15,11-18-9 16,24 6-23-16,2-20-2 16,14 2 1-16,-1-15-3 15</inkml:trace>
  <inkml:trace contextRef="#ctx0" brushRef="#br1" timeOffset="79651.5558">17701 10133 105 0,'-27'5'38'16,"-11"0"1"-16,3 15 0 15,-6-2-33-15,8 13-4 16,-3 0 0-16,6 7 0 16,1-2-1-16,5 1 0 0,10-5 0 15,8-2 0-15,7-10-1 16,14-10 3-16,7-8-2 15,8-11-1-15,7-8 2 16,4-6-3-16,-1-6 3 16,0-5-2-16,-6 0 1 15,-6 4-1-15,-7 6 1 16,-8 4-1-16,-13 20-1 15,0 0 1-15,-3 15-2 16,-7 11 2-16,-2 5-2 16,3 5 2-16,4-1-3 15,4-2 1-15,11-6-3 16,7-17-2-16,19-1-12 15,-3-29-21-15,18-7 3 0,-1-21-3 16,9-6 2-16</inkml:trace>
  <inkml:trace contextRef="#ctx0" brushRef="#br1" timeOffset="79832.5661">18207 9603 102 0,'-29'64'40'15,"-8"8"-1"-15,4 16 1 16,-2 3-31-16,10 0-8 15,7-2-2-15,4-6-2 16,10-3-5-16,-3-24-23 16,10 0-9-16,-1-23 2 0,6-6-3 15</inkml:trace>
  <inkml:trace contextRef="#ctx0" brushRef="#br1" timeOffset="80315.5937">17944 10046 116 0,'-5'11'41'0,"5"-11"1"16,1 11-2-16,18-13-38 16,10-4 0-16,10-3-1 15,7-4 0-15,4-3-1 16,4 1 0-16,-3 2 0 15,-6 4 0-15,-6 6 1 16,-11 6-1-16,-7 9 1 0,-10 6-1 16,-13 11 0-16,-6 2 1 15,-7 6-1-15,-2 6 0 16,-3 0-2-16,1-1 2 15,3-3-1-15,2-3 1 16,5-5-1-16,5-8 1 16,7-8-1-16,5-10 2 15,7-10 1-15,2-6-3 16,7-13 2-16,4-5 0 15,2-8 1-15,0-1-2 16,-1 0 2-16,-3 2-1 16,-4 6-1-16,-5 10 3 15,-7 12-3-15,-10 8 0 16,4 22 0-16,-10 7-2 0,-2 7 0 15,-2 6 1-15,3 6-3 16,2-2-1-16,9 4-10 16,-5-16-23-16,17-1-4 15,0-19 2-15,12-4-2 16</inkml:trace>
  <inkml:trace contextRef="#ctx0" brushRef="#br1" timeOffset="80680.6147">18785 10135 115 0,'-14'28'39'0,"1"-11"0"0,13 14-7 15,4-15-29-15,12-1 0 16,7-7-2-16,10-4 1 15,2-9-1-15,5-5 0 16,-1-5 0-16,-3-7 0 16,-4-1 0-16,-6-4-1 15,-8-2 1-15,-9 4-1 16,-8 2 0-16,-8 8 1 15,-9 7-1-15,-6 11 1 16,-7 9 0-16,-5 12 0 16,-3 11 0-16,1 5 1 15,-1 6-2-15,10 2 0 16,7-2-1-16,9-7-1 0,18-5-3 15,12-16-11 1,27-1-23-16,4-19-2 0,21-3-1 16,3-16-2-16</inkml:trace>
  <inkml:trace contextRef="#ctx0" brushRef="#br1" timeOffset="80996.6327">19545 10051 108 0,'-31'8'40'0,"-16"-1"0"16,4 16 0-16,-11 0-31 15,11 2-5-15,2 3-2 16,11 2-1-16,8-3-1 16,14-4 0-16,14-6 0 15,17-3-2-15,10-7 3 16,8-3-3-16,4-5 3 0,-1-4-1 15,-4 0 0-15,-8 4 1 16,-10 4-1-16,-22-3 2 16,2 23-4-16,-15-3 4 15,-9 5-3-15,-3 2 1 16,1 3-2-16,1-5 0 15,14 0-5-15,9-25-13 16,11 15-19-16,15-23-1 16,18-2-1-16,8-19-3 15</inkml:trace>
  <inkml:trace contextRef="#ctx0" brushRef="#br1" timeOffset="81302.6502">19887 10053 117 0,'-21'8'40'0,"-13"-1"1"16,10 14-3-16,-3-6-33 15,7 6-1-15,7-4-2 16,9-1 0-16,11 0-1 16,8-3 0-16,9-4 0 15,8-1 0-15,-1 1 1 16,2 3-2-16,-4-2 0 15,-6 4 0-15,-10 2 0 16,-9 4 0-16,-7 1 0 16,-9 1 0-16,-2-2 0 15,-6-1 0-15,-1-2 0 16,1-7-4-16,8 4-9 0,-5-18-4 15,17 4-14-15,-11-10-14 16,13-6 4-16,1-17-6 16,10-10 6-16</inkml:trace>
  <inkml:trace contextRef="#ctx0" brushRef="#br1" timeOffset="82227.7031">22981 9873 51 0,'8'-15'32'0,"-6"1"1"0,6 10-7 16,-15-12-10-16,7 16 0 15,-2-12-5-15,2 12-2 16,0 0-2-16,-12-3-2 15,-1 11 0-15,-2 18-1 16,-10 16-1-16,-6 19 0 16,-12 13-2-16,-5 16 1 15,-7 10-1-15,2 4-1 16,3 1-5-16,4-20-12 15,19-3-21-15,8-24 0 16,26-16 0-16,12-24-3 16</inkml:trace>
  <inkml:trace contextRef="#ctx0" brushRef="#br1" timeOffset="82574.723">23197 10137 98 0,'0'0'40'0,"-11"0"-1"16,4 19-1-16,-15-3-32 15,7 8-2-15,-4-1-2 16,3 5 0-16,0 0-2 15,4-1 1-15,7-1 0 16,9-6-1-16,9-2 0 16,9-2 0-16,12-2 0 15,5-3 0-15,5 3 1 16,-4 2-2-16,-9 3 1 0,-6 2 0 15,-13 6-1-15,-13 6 1 16,-11 1 0-16,-12 0 0 16,-4 1 0-16,-3-8-2 15,5-2-2-15,2-19-11 16,24-6-22-16,0 0-3 15,5-19 0-15,11-12-1 16</inkml:trace>
  <inkml:trace contextRef="#ctx0" brushRef="#br1" timeOffset="82745.7327">23345 10130 117 0,'-18'-3'42'0,"18"3"1"15,13 0-3-15,17-4-39 0,19 1-5 16,11-12-11-16,19 16-15 15,-4-16-12-15,8 11-1 16,-8-9-3-16,1 9 2 16</inkml:trace>
  <inkml:trace contextRef="#ctx0" brushRef="#br1" timeOffset="87096.9817">16603 11154 60 0,'-1'-17'35'16,"1"2"-3"-16,-6-3 2 15,3 5-27-15,-12-2-3 16,1 7 0-16,-10 1 0 16,-3 9 0-16,-11 5 1 15,-4 12 0-15,-9 5-1 0,-3 16 1 16,-6 9-2-16,3 12 1 15,-1 5-2-15,10 5 1 16,10 2-2-16,15-2 2 16,15-5-3-16,16-7 0 15,18-9-3-15,14-14-6 16,26-5-27-16,0-20-3 15,18-7 2-15,-1-19-4 16</inkml:trace>
  <inkml:trace contextRef="#ctx0" brushRef="#br1" timeOffset="87931.0294">16859 11412 76 0,'-31'-6'37'16,"3"14"-1"-16,-8 2 0 15,1 17-31-15,-2 3 0 16,6 10-1-16,-1 4-1 15,5 4 1-15,6-3-1 16,9 3 0-16,9-10-1 16,11-5-2-16,9-13 1 15,13-10 2-15,8-11-3 16,5-9-1-16,7-10 2 15,-6-9-3-15,0-5 2 16,-7-6 1-16,-6 1-2 16,-9 0-2-16,-8 3 3 15,-9 3-1-15,-7 7 0 16,-5 7 1-16,-2 5 0 15,-3 7 0-15,2 5 0 0,1 5 0 16,9-3 1-16,-2 15-1 16,12-9 1-16,8-4 0 15,7-1 0-15,7-1 0 16,4-1 0-16,3 1 0 15,-4-1-1-15,1 5 1 16,-8 2 0-16,-6 7-1 16,-9 4 1-16,-9 4-1 15,-6 2 0-15,-7 1 0 16,-2 3 1-16,-2-3-1 15,0-3 0-15,3-3 0 16,4-4-1-16,6-14 1 16,0 0 0-16,19-6 0 15,1-10 0-15,5-3-1 0,3-7 1 16,0-2 0-16,0-1 1 15,-2 1-1-15,-5 4 0 16,-6 5 0-16,-4 6 1 16,-11 13-1-16,0 0 0 15,0 0 0-15,0 10 0 16,-5 4 1-16,1 0-1 15,3 2 0-15,3 0 0 16,4-3 1-16,6-5 0 16,6-6 0-16,5-8 0 15,9-4 0-15,2-9 0 16,2-6-1-16,3-4 1 15,0-3-1-15,-2 0 1 0,-2 2-1 16,-7 3 0-16,-8 9 0 16,-6 8 0-16,-14 10 0 15,4 14 0-15,-15 9 0 16,-4 11-1-16,-5 1-1 15,3 9 0-15,-1-5-2 16,10 4-2-16,3-13-3 16,20 5-13-16,-3-24-13 15,22 0-3-15,0-17-1 16,14 0 2-16</inkml:trace>
  <inkml:trace contextRef="#ctx0" brushRef="#br1" timeOffset="88501.0619">18052 11425 77 0,'-12'19'38'0,"-6"-1"-2"16,2 16 2-16,-5 0-29 16,6 6-6-16,-3-1 0 15,5 2 1-15,-2-3-2 16,7-1 2-16,0-7-3 15,3-7 2-15,2-7-1 16,3-16 0-16,0 0-2 16,15-9-1-16,-6-10 1 15,3-11-2-15,1-7 3 16,1-11-3-16,3-7 2 15,2-3-2-15,-1 0 2 16,2 2 0-16,1 5 0 16,-2 7-1-16,1 10 1 0,0 9 0 15,0 11 0-15,0 10 0 16,-1 9 0-16,1 7 0 15,-1 5 0-15,0 2 0 16,2 5 0-16,-6 3-1 16,-3 2 1-16,-9 2-1 15,-3-1 0-15,-7-1 1 16,-7-4-1-16,-8 0 0 15,-6-5 0-15,-5-2 1 16,-1-3-1-16,0 0 1 16,0-2 0-16,2 1 0 15,2 4 1-15,5 3 2 16,4 5-2-16,1 6 1 15,4 6-1-15,-3 7-1 0,-1 4 1 16,0 5-2-16,1-1 0 16,0-5-2-16,7 0-1 15,0-17-6-15,18 0-14 16,-6-31-12-16,25-1-1 15,-1-29-2-15,19-6 2 16</inkml:trace>
  <inkml:trace contextRef="#ctx0" brushRef="#br1" timeOffset="88720.0745">18563 10979 107 0,'2'-14'41'0,"-3"26"2"15,-14 7-6-15,-7 15-37 16,1 10 1-16,1 8-3 15,-2 11 1-15,1 7-1 16,2 6 0-16,3-5-2 16,4 0 0-16,-5-14-16 15,13 4-17-15,-3-17-1 16,9-5-2-16,0-19 1 15</inkml:trace>
  <inkml:trace contextRef="#ctx0" brushRef="#br1" timeOffset="89103.0964">18591 11448 106 0,'-9'14'39'0,"9"-14"0"15,2 21-8-15,-2-21-28 16,21 6 0-16,1-5-1 15,8-4-1-15,4-4 0 16,5-3 0-16,2-3 0 16,1-4 0-16,-6-1-1 15,-2-1 0-15,-10-2 1 16,-12 1-1-16,-10 2 0 15,-8 3 0-15,-10 3 0 16,-6 10 0-16,-7 6 1 16,-6 11 0-16,-2 8-1 15,-2 12 1-15,2 5 0 0,4 6 1 16,6 2-1-16,9-2-1 15,14-6 0-15,15-11-1 16,17-9-3-16,12-16-2 16,22-1-12-16,2-28-13 15,22 0-8-15,-2-22-1 16,9-1 0-16</inkml:trace>
  <inkml:trace contextRef="#ctx0" brushRef="#br1" timeOffset="89290.1071">19469 10994 108 0,'-25'19'37'0,"4"17"1"16,-10 5-1-16,0 12-35 16,6 6-1-16,1 5-3 0,1 1 1 15,1-2 0-15,8 2-3 16,-3-10-2-16,15 3-24 15,-8-20-9-15,11-5 1 16,-3-19-1-16</inkml:trace>
  <inkml:trace contextRef="#ctx0" brushRef="#br1" timeOffset="89629.1265">19172 11318 104 0,'-12'17'40'0,"3"-7"1"15,18 7-4-15,7-14-34 0,17-1 0 16,7-6-1-16,5-2 0 16,5-5-1-16,2 2 0 15,-3-3 0-15,-5 3 0 16,-8 0 0-16,-8 4 0 15,-13 7-1-15,-15-2 1 16,4 26 0-16,-14-1-1 16,-5 6 1-16,-3 6-1 15,0 3 0-15,1 3-1 16,5-1 0-16,6-8-1 15,9-1-4-15,3-21-10 16,22 5-12-16,-4-22-12 16,16-6-1-16,-1-17-1 15,11-6 1-15</inkml:trace>
  <inkml:trace contextRef="#ctx0" brushRef="#br1" timeOffset="89766.1343">19780 11131 109 0,'-18'-2'41'0,"-6"-3"-1"16,11 11-4-16,13-6-46 15,-13 8-23-15,27 1-8 16,-2-4 0-16,14 8-1 16</inkml:trace>
  <inkml:trace contextRef="#ctx0" brushRef="#br1" timeOffset="90389.17">20019 11335 93 0,'-25'11'39'0,"5"6"1"16,-11-3-2-16,2 10-33 15,3 4-2-15,3 4-1 16,2 4 0-16,8 0 0 16,4-1-1-16,7-2 0 15,8-9 0-15,9-8 0 16,4-9 0-16,9-13-1 15,4-10 1-15,1-9-2 16,0-11 1-16,2-9-1 16,-3-3 0-16,-5-4 0 15,-3 3 0-15,-8 7 0 0,-5 5 1 16,-7 9 0-16,-4 9 0 15,0 19 0-15,-8-8 1 16,8 8 0-16,-11 18-1 16,11-4 1-16,3-2 0 15,5 3 0-15,5-1 0 16,5 0 0-16,0-4 0 15,5 1 0-15,-6-2 0 16,1 5 1-16,-10 1-2 16,-3 3 1-16,-5 3-1 15,-5 3 1-15,-1 0-1 16,-3 1 0-16,0-1 0 15,5-7 0-15,4-7 0 16,12-8 0-16,9-12 0 16,9-7 0-16,10-11 0 0,3-4 0 15,6-6 0-15,0 0 0 16,-2 6 1-16,-10 3-1 15,-8 10 1-15,-12 13 0 16,-17 6-1-16,11 15 1 16,-15 5-1-16,0 8-1 15,2 2-2-15,3-7-8 16,16 15-11-16,-6-26-6 15,25 6-14-15,-2-13-1 16,17-4 0-16,1-14-1 16</inkml:trace>
  <inkml:trace contextRef="#ctx0" brushRef="#br1" timeOffset="91191.2157">23064 10820 67 0,'-25'27'35'0,"-3"7"1"16,-14 5-1-16,0 16-22 15,-13 1-8-15,6 16 0 16,-8 1-3-16,3 5-1 15,2-2 0-15,6-7-3 16,14-1-8-16,4-17-25 16,24-8 0-16,9-17-3 15,23-13 1-15</inkml:trace>
  <inkml:trace contextRef="#ctx0" brushRef="#br1" timeOffset="91528.2351">23307 11107 89 0,'-35'0'38'16,"7"16"0"-16,-19-2 0 16,4 5-35-16,-3 2-1 15,5 11 0-15,7-4-2 16,7 6 1-16,12-4-1 15,16 2 1-15,18-2 1 16,11-2-1-16,12-3-1 16,11-2 1-16,5-3-1 15,-2-2 1-15,-4-4-1 16,-12 1 0-16,-16-1 0 15,-12 2 0-15,-17 6 0 0,-17-1 1 16,-9 3-2-16,-6 1 1 16,-1 1-3-16,0-10-4 15,17 7-24-15,-3-17-8 16,24-6 2-16,0 0-3 15</inkml:trace>
  <inkml:trace contextRef="#ctx0" brushRef="#br1" timeOffset="91707.2454">23364 11086 108 0,'0'0'42'15,"-9"11"1"-15,34-5-3 16,15-5-43-16,15-15-20 0,24 12-17 15,-1-10-3-15,13 2 0 16,-11-10-3-16</inkml:trace>
  <inkml:trace contextRef="#ctx0" brushRef="#br1" timeOffset="95147.442">16452 8666 82 0,'9'-19'38'16,"-2"-5"-2"-16,0 6 2 15,-4-2-31-15,2 9-2 16,-5-2 0-16,0 13-1 15,0 0-1-15,-9 33 0 0,-2 3-1 16,-1 10-1-16,-1 11 1 16,0 7-2-16,1 4 1 15,1 4-2-15,4-2 1 16,1-7-4-16,7 2-8 15,-1-23-24-15,7-4-2 16,-3-21 0-16,6-9-2 16</inkml:trace>
  <inkml:trace contextRef="#ctx0" brushRef="#br1" timeOffset="95372.455">16255 8570 116 0,'-11'-16'40'0,"0"1"0"0,11 15-3 15,22-8-35-15,5 5 0 16,13-1-2-16,12-4-1 16,14 1-1-16,4-3-2 15,10 7-4-15,-5-13-15 16,6 17-16-16,-11-4 1 15,-2 12-2-15,-17-3 2 16</inkml:trace>
  <inkml:trace contextRef="#ctx0" brushRef="#br1" timeOffset="95523.4635">16975 8767 89 0,'-12'47'36'16,"-5"-4"0"-16,7 7 1 16,-3-5-28-16,7 7-5 0,-2-5-1 15,5-4-4-15,4 2-5 16,-2-16-28-16,10-6-3 15,-9-23 1-15,24-3-2 16</inkml:trace>
  <inkml:trace contextRef="#ctx0" brushRef="#br1" timeOffset="95681.4727">17076 8299 106 0,'-19'-23'36'0,"-1"9"-3"16,9 7-7-16,21 9-61 0,0-5 0 15,17 6-2-15,6-6-1 16</inkml:trace>
  <inkml:trace contextRef="#ctx0" brushRef="#br1" timeOffset="95891.4847">17493 8310 96 0,'-1'15'38'0,"0"12"0"16,-13 0-3-16,6 14-29 15,-6 5-1-15,2 13-1 16,-4 8 0-16,1 8-1 15,-2 3-1-15,1 3-1 16,2-2 1-16,3-6-3 16,5-2-1-16,-3-21-20 0,14 4-16 15,-4-21-1-15,11-11-1 16,-1-20 0-16</inkml:trace>
  <inkml:trace contextRef="#ctx0" brushRef="#br1" timeOffset="96071.495">17349 8770 114 0,'-19'-18'38'16,"8"17"2"-16,11 1-2 16,0 0-37-16,27-10-1 15,7-2-4-15,14 3-4 16,5-19-10-16,20 5-21 15,-3-11 1-15,10 0 0 16,-7-6-2-16</inkml:trace>
  <inkml:trace contextRef="#ctx0" brushRef="#br1" timeOffset="96251.5053">17976 8285 94 0,'-30'43'38'16,"-8"10"1"-16,6 16-1 15,-6 2-30-15,7 15-4 16,3 1 0-16,4-2-4 15,9-3 1-15,5-12-7 16,16-3-29-16,-4-19-3 16,14-5 0-16,0-20-2 15</inkml:trace>
  <inkml:trace contextRef="#ctx0" brushRef="#br1" timeOffset="96603.5254">17930 8841 110 0,'-3'21'40'0,"1"-7"-1"16,13 4 0-16,6-9-37 16,14-6-1-16,6-9 0 15,5-6 1-15,3-4-3 16,-1-3 2-16,-2-6-2 15,-6 1 1-15,-6-1-1 16,-12 2 2-16,-11 3-3 0,-10 8 2 16,-11 6 0-16,-11 8 1 15,-11 11 2-15,-4 12-1 16,-4 11 1-16,1 8-1 15,4 2 1-15,9 7-1 16,11-6 1-16,16-4-3 16,19-4-5-16,10-24-11 15,30 5-13-15,2-26-12 16,24-3-1-16,4-18-2 15,15-4 1-15</inkml:trace>
  <inkml:trace contextRef="#ctx0" brushRef="#br1" timeOffset="97384.5701">19297 8609 62 0,'-1'-22'37'16,"-3"2"-2"-16,3 7 2 15,-5 2-20-15,6 11-10 16,-9 11-2-16,4 13-2 16,-4 7 0-16,1 18 0 15,-4 8 1-15,1 12-2 16,-6 5 2-16,2 5-2 15,-1-2 1-15,3-1-2 16,0-12 2-16,3-8-3 0,2-14 1 16,3-15-1-16,5-27 0 15,0 0 1-15,13-20-1 16,-4-18 0-16,5-10 1 15,-1-11-1-15,3-11-2 16,0-7 2-16,2-6-1 16,-1 0 0-16,0 0 0 15,3 4 1-15,1 8-2 16,3 9 2-16,1 10 1 15,1 15-1-15,2 13 1 16,0 14-1-16,-1 13 0 16,-3 12 1-16,-3 10-1 15,-3 8 0-15,-10 11 0 0,-6 5 0 16,-8 3 0-16,-10 5 2 15,-9 1 0-15,-7-5-2 16,-5-5 1-16,-2-4-1 16,1-8 0-16,2-9-5 15,13 0-11-15,1-22-21 16,22-5-2-16,8-11 0 15,19-1-1-15</inkml:trace>
  <inkml:trace contextRef="#ctx0" brushRef="#br1" timeOffset="97798.5937">19799 8835 93 0,'-11'17'36'0,"-5"-6"0"15,2 6-1-15,-6-7-30 16,4 5-1-16,-6-3 0 15,-1 6 0-15,-7 0-1 16,1 7 1-16,-1-3-1 16,2 5 1-16,2-4-2 15,7 0 0-15,6-5 0 16,12-4-1-16,1-14 0 15,24 7-1-15,4-14 1 16,8-7-1-16,4-3 0 16,4-5 0-16,1-3 0 15,-4-2 0-15,-5 2 0 16,-5 2 0-16,-9 4 0 0,-7 6-1 15,-15 13 1-15,0 0 0 16,0 0-1-16,-16 23 0 16,0 3 1-16,-2 4-1 15,2 5-2-15,4 3 0 16,9 3-4-16,2-16-15 15,20 7-16-15,6-16 0 16,17-2 0-16,4-16-2 16</inkml:trace>
  <inkml:trace contextRef="#ctx0" brushRef="#br1" timeOffset="98317.6234">20304 8910 100 0,'-23'-17'38'15,"2"11"1"-15,-9 1-2 16,5 9-32-16,-3 7-1 15,2 7-2-15,2 6 1 16,0 10-1-16,2-2 0 16,8 4 0-16,5-4 0 15,8-6-1-15,7-2 0 16,9-13 1-16,7-10-2 15,7-10 1-15,5-11 0 16,6-6-1-16,-4-4 0 16,2-8 0-16,-2 0-1 15,-6 3 0-15,-4 6-1 16,-8 5 1-16,-4 13 0 15,-14 11-1-15,-1 16 1 16,-13 16 1-16,-5 13 0 0,-7 16 0 16,-6 12 0-16,-1 9 0 15,-3 4 1-15,1 1 0 16,1-5-1-16,5-6 2 15,3-13-1-15,5-11 1 16,6-17-1-16,4-15 1 16,11-20 0-16,0 0-1 15,7-37 0-15,9-2-1 16,5-14 0-16,7-14 0 15,6-10-1-15,4-5-1 16,3 0 0-16,-2 6-1 16,1 9 0-16,-5 4-4 15,5 24-14-15,-15-2-11 16,6 22-9-16,-10 3 2 0,9 11-2 15</inkml:trace>
  <inkml:trace contextRef="#ctx0" brushRef="#br1" timeOffset="98670.6436">20737 8982 101 0,'0'0'37'0,"0"0"2"15,28-15-3-15,-8 2-32 16,12-1-1-16,0-2-1 16,2-2 0-16,-3-3 0 0,-5-1 0 15,-8-1-2-15,-6 0 2 16,-11 3-2-16,-12 4 1 15,-10 5-1-15,-8 8 2 16,-6 11-1-16,-4 10 0 16,-4 8 2-16,6 10-2 15,7 3 2-15,9 3-2 16,14-2 1-16,18-9-5 15,22 5-11-15,7-27-16 16,25 0-11-16,11-15-1 16,14-6-1-16,10-16 0 15</inkml:trace>
  <inkml:trace contextRef="#ctx0" brushRef="#br1" timeOffset="99548.6939">22986 8438 60 0,'7'-14'35'0,"4"6"1"15,-11 8-1-15,12-5-22 16,-12 5-3-16,-2 15-2 16,-6 3-2-16,-2 16-1 15,-9 6-1-15,-4 11-1 16,-14 14 1-16,-1 6-2 15,-9 8 0-15,-3 1-2 16,2 3 1-16,1-4-5 0,14 7-8 16,1-20-26-1,22-7-1-15,9-18 0 0,22-8-2 16</inkml:trace>
  <inkml:trace contextRef="#ctx0" brushRef="#br1" timeOffset="99896.7137">23216 8712 93 0,'-23'-3'38'15,"1"12"1"-15,-8-2-1 16,7 9-34-16,0-1 1 0,9 8-3 15,7-2 2 1,7 2-3-16,11-1 2 0,10-3-2 16,14 1 0-16,5-2-1 15,7-2 1-15,-1-1-1 16,-1 0 0-16,-6 3 0 15,-8 1 0-15,-10 3 0 16,-13 2 0-16,-15 3 0 16,-10 2 0-16,-7-2-1 15,-3 3-2-15,-5-4-1 16,8 5-9-16,-11-25-20 15,24 3-6-15,-1-17 0 16,12 8-2-16</inkml:trace>
  <inkml:trace contextRef="#ctx0" brushRef="#br1" timeOffset="100067.7234">23385 8675 115 0,'0'0'42'0,"0"0"0"16,25 17-8-16,13-18-39 15,7-16-22-15,27 9-13 16,-5-8-1-16,12 3-2 16,-10-7-1-16</inkml:trace>
  <inkml:trace contextRef="#ctx0" brushRef="#br2" timeOffset="128918.3737">5166 1867 51 0,'0'-14'31'0,"0"14"3"16,-9-14-4-16,9 14-25 15,-15 11 0-15,8 5-3 16,-5 7 2-16,4 10-3 16,-3 11 1-16,1 13-3 15,-1 8 3-15,-2 9-2 16,-2 8 0-16,0 0 1 15,-1-4 0-15,2-4-1 16,0-19 3-16,3-8 0 16,3-24 0-16,8-23-1 15,5-21 2-15,8-18-1 16,4-26 0-16,6-9 1 0,2-11-1 15,6-13 1-15,-2-12-2 16,1 5 2-16,-2 6-2 16,-2 8 1-16,-5 16-1 15,-2 11 0-15,-6 9-2 16,2 23 1-16,-7 23 0 15,4 16 0-15,-2 15-1 16,3 18 1-16,4 12 0 16,3 11-2-16,4 11 2 15,3 9-2-15,0 4 0 16,0 0-2-16,-2 3 1 15,-6-2-2-15,-3-5-1 16,-8-10-1-16,-1-2-3 16,-16-24-28-16,6-4 0 0,-8-20-1 15,3-12 2-15</inkml:trace>
  <inkml:trace contextRef="#ctx0" brushRef="#br2" timeOffset="129075.3827">5295 2146 91 0,'-13'-3'40'15,"4"-6"0"-15,9 9-1 16,25 3-39-16,7-11-7 16,22 1-30-16,3-5 0 15,14 0-3-15,1-8-1 16</inkml:trace>
  <inkml:trace contextRef="#ctx0" brushRef="#br2" timeOffset="130575.4685">7766 1845 74 0,'7'-28'34'15,"3"6"0"-15,-4 1 0 16,0 9-27-16,-3 0-1 15,-3 12-2-15,0 0 0 16,0 0-1-16,-8 32 0 16,-1 2-2-16,-4 10 1 15,-2 13-3-15,-5 8 2 16,-1 9-2-16,1 6 1 15,-2 0-1-15,-1 2 0 0,5-5 0 16,0-10 1-16,5-9 0 16,4-16 1-16,4-12 1 15,5-30-1-15,0 0 1 16,17-43 1-16,2-7-1 15,3-18 1-15,5-11-1 16,1-15 0-16,4-12 0 16,-2-2 0-16,2-1 0 15,-3 4-1-15,-4 7 2 16,-3 11-3-16,-3 12 2 15,-2 15-1-15,-1 20 0 16,-2 16 0-16,3 21 0 16,0 19 0-16,4 16-1 15,1 17 0-15,3 14 0 16,2 15 0-16,0 6 0 0,-1 6 0 15,-3 4-2-15,0-4 1 16,-5-2-2-16,-1-7-1 16,-7-15-2-16,4 8-13 15,-14-27-21-15,5-2 2 16,-13-26-1-16,3-3 0 15</inkml:trace>
  <inkml:trace contextRef="#ctx0" brushRef="#br2" timeOffset="130718.4767">7888 2106 113 0,'-23'-22'40'16,"23"22"0"-16,1-22-2 16,24 9-39-16,28 3-34 0,0-9-4 15,14 4-2-15,3-7-2 16</inkml:trace>
  <inkml:trace contextRef="#ctx0" brushRef="#br2" timeOffset="132561.5821">20222 1654 68 0,'7'-21'35'16,"-7"0"-1"-16,1 11 1 15,-7-2-29-15,6 12-2 16,-10-9 1-16,10 9-1 0,-15 10-1 15,6 13-1-15,-3 10 0 16,-2 11-1-16,-2 6 0 16,-3 10 0-16,-2 7 0 15,0 7-1-15,-1-4 1 16,0-5-2-16,1-11 3 15,5-9-2-15,2-12 1 16,6-10 0-16,8-23 1 16,0 0 0-16,22-29 1 15,1-8 1-15,4-15-2 16,5-12 1-16,3-15-2 15,5-9 1-15,3-3-1 16,-4-2 2-16,-1 4-2 0,-4 8 0 16,-5 11 0-16,-3 13 0 15,-7 16 0-15,-1 13 0 16,-2 21 0-16,-3 16-1 15,4 18 0-15,2 11 0 16,1 12 0-16,3 12 0 16,0 12 1-16,-2 3-2 15,-4 4 1-15,-4 0-1 16,-6-2-1-16,-5-7-3 15,-2-1-2-15,-13-20-25 16,6 0-7-16,-12-17-1 16,5-4 0-16</inkml:trace>
  <inkml:trace contextRef="#ctx0" brushRef="#br2" timeOffset="132721.5912">20223 1912 107 0,'-13'-22'41'0,"6"-1"-1"16,19 13-2-16,9-4-37 15,19 0-4-15,25 5-32 16,-1-9-4-16,17 5 0 16,0-6-2-16</inkml:trace>
  <inkml:trace contextRef="#ctx0" brushRef="#br2" timeOffset="133177.6173">20290 725 75 0,'0'0'41'0,"0"0"-2"16,-49-16 0-16,49 16-30 15,0 0 0-15,0 0-3 16,0 0-1-16,0 0-2 16,50-19-2-16,-50 19 1 15,82 0-2-15,-33-2 0 16,7 6-3-16,1-3-2 15,-2 4-29-15,5-1-5 16,-7 3-1-16,1 1-2 16</inkml:trace>
  <inkml:trace contextRef="#ctx0" brushRef="#br2" timeOffset="135136.7293">10582 4046 73 0,'0'-17'36'16,"0"17"-1"-16,1-18 1 15,-1 18-33-15,0 0 0 16,-8 16-1-16,1 6 1 0,-3 11-1 15,-3 9-1-15,-5 10-1 16,-3 8 1-16,-2 6-2 16,-2 6 1-16,-2-3 0 15,2-1 0-15,3-4 0 16,0-11 1-16,6-10 0 15,3-15 1-15,9-14 0 16,4-14 1-16,10-28-1 16,3-12 1-16,9-13 0 15,5-15-1-15,4-15 1 16,7-15-2-16,2-5 1 15,2-5-1-15,3-1 1 16,-2 6-1-16,-3 8 1 16,-4 10-2-16,-2 15 1 15,-5 21 0-15,-3 14 0 0,-3 19 0 16,-3 20 0-16,0 16 0 15,-3 21-1-15,0 12 0 16,-2 18 0-16,-3 15 0 16,-2 10 1-16,-6 7-3 15,-4 1 0-15,-4 1 0 16,-7-7-3-16,-1-5-1 15,-5-20-7-15,7-2-26 16,-10-21 0-16,8-10 0 16,-2-22-1-16</inkml:trace>
  <inkml:trace contextRef="#ctx0" brushRef="#br2" timeOffset="135301.7388">10652 4196 103 0,'0'0'41'16,"5"-15"0"-16,21 16-1 15,15-2-41-15,2-14-20 16,29 12-18-16,2-11-1 16,14 2-2-16,1-7 0 15</inkml:trace>
  <inkml:trace contextRef="#ctx0" brushRef="#br2" timeOffset="147917.4603">2164 4308 40 0,'5'-11'33'0,"-5"11"0"16,-2-10-1-16,2 10-20 15,-9 2-3-15,9-2-3 16,-8 10-1-16,8-10 1 16,-8 31-4-16,4-2 0 15,2 12 0-15,-3 11 0 16,1 14 0-16,-4 11 0 15,-5 10 0-15,0 0 0 16,-3 1-1-16,4-8 1 0,-1-9-1 16,3-12 1-16,2-14 0 15,4-20 2-15,11-13-4 16,-7-12 0-16,16-31 1 15,-3-7-2-15,-1-12 2 16,3-9-2-16,-2-10 1 16,1-8-2-16,-5-4 2 15,-2 5 1-15,2 2-1 16,-2 8 0-16,-1 9 1 15,0 11-1-15,2 10 1 16,0 11 0-16,0 12 0 16,4 9-1-16,2 10 1 15,2 5 0-15,9 2-1 16,4 3 1-16,7-1-1 0,4-1 1 15,5-6-1-15,5-4 1 16,3-6 0-16,4-10-1 16,-3-3 1-16,-2-6 0 15,-3-1 0-15,-7 2-1 16,-5 0 1-16,-8 4-1 15,-6 5 1-15,-12 13-1 16,-7 13 0-16,-6 12 1 16,-6 15-2-16,0 12 1 15,-6 12 0-15,-1 8 0 16,1 4 0-16,2-2-1 15,2-7 1-15,4-9-1 16,6-11-1-16,9-10-9 16,-1-24-25-16,12-7 0 0,-4-20-1 15,9-4-2-15</inkml:trace>
  <inkml:trace contextRef="#ctx0" brushRef="#br2" timeOffset="163685.3623">9396 3985 79 0,'-16'-29'38'16,"8"14"-2"-16,-11-12 1 15,10 13-30-15,-14-14-1 16,0 10-2-16,-8 2-1 15,-4 9-1-15,-7 11 0 16,-9 13 0-16,-7 15 0 16,-8 15 0-16,-5 14 0 0,-3 13 0 15,-2 8-1-15,9 8 0 16,12 4-1-16,16 0 0 15,24-5 0-15,21-9 0 16,27-14-1-16,21-20-1 16,32-18-4-16,14-30-30 15,24-18-3-15,0-29-1 16,10-14-1-16</inkml:trace>
  <inkml:trace contextRef="#ctx0" brushRef="#br2" timeOffset="165265.4526">16244 3640 92 0,'-14'-13'35'16,"-12"-9"-1"-16,3 16-6 16,-18-4-19-16,-1 14-2 15,-6 9-1-15,-2 19-1 16,-4 11-1-16,5 19-1 15,5 11 1-15,7 9-2 16,8 3-1-16,13-2-1 16,8-2-1-16,18-12-1 15,20-11-3-15,20-35-8 16,30-7-23-16,15-32-4 15,27-11 0-15,17-24-2 0</inkml:trace>
  <inkml:trace contextRef="#ctx0" brushRef="#br2" timeOffset="166648.5318">21527 3684 87 0,'3'-24'34'15,"1"4"-1"-15,-7-7-4 16,4 5-22-16,-13-3-2 0,1 8 1 15,-14 1-1 1,-6 16-1-16,-16 9 1 0,-5 17-1 16,-14 11 1-16,-4 16-2 15,-1 7 1-15,4 14-2 16,12 2 1-16,17 2-1 15,24-6-2-15,25-11 1 16,33-12-1-16,31-18-3 16,39-4-21-16,17-33-14 15,24-7-2-15,4-23-1 16,2-7-2-16</inkml:trace>
  <inkml:trace contextRef="#ctx0" brushRef="#br2" timeOffset="177247.138">15818 1572 40 0,'0'0'28'0,"0"0"2"15,10-14-3-15,-10 14-20 16,0 0 1-16,14 9 0 15,-14-9-2-15,-1 25-1 16,-5-1-1-16,3 8 0 16,-8 8 1-16,2 6-2 15,-6 5-1-15,1 3 0 16,-4 0-1-16,4-3 0 15,0-1 1-15,3-9-3 16,2-10 3-16,4-3-1 0,0-15 2 16,5-13-1-16,0 0 0 15,15-15 0-15,-6-13 1 16,1-6 0-16,1-13-2 15,4-9 3-15,-4-3-4 16,2-5 2-16,0-2-1 16,-2 2 1-16,0 6-1 15,-2 5 1-15,-2 11-2 16,1 13 1-16,-1 14-1 15,-7 15 1-15,13 20-1 16,-5 10 1-16,2 11-2 16,1 13 0-16,4 11 1 15,1 4 0-15,3-1-1 16,4 0 0-16,5-3 1 0,0-9-2 15,4-9 2-15,2-11-1 16,-1-11 1-16,-2-10-1 16,-1-15 1-16,-5-13 1 15,-2-10-1-15,-7-11 2 16,-1-12-2-16,-4-11 3 15,-1-13-3-15,0-11 3 16,-1-7-3-16,-4 42 2 16,-2-3-1-16,-3 49-1 15,11-87-1-15,-11 87-8 16,9-84-25-16,-9 84-4 15,7-58 1-15,-4 16-4 16</inkml:trace>
  <inkml:trace contextRef="#ctx0" brushRef="#br2" timeOffset="180834.3431">19663 3745 61 0,'0'0'36'15,"5"-25"-1"-15,-5 25 0 16,-4-15-18-16,4 15-11 16,-10 5-2-16,4 9-1 15,-4 9-3-15,0 12 1 16,-2 13-1-16,-2 7 0 0,0 12-1 15,-2 4 1-15,0 4 0 16,1-1-1-16,1-6 1 16,0-8 0-16,5-13 0 15,-1-10 0-15,4-13 1 16,4-12 0-16,2-12 0 15,7-29 1-15,2-9 0 16,5-9 0-16,3-20 0 16,4-8 1-16,1-9-2 15,3-3 1-15,-2 3 0 16,2 6-1-16,-6 10 1 15,-3 14-2-15,-3 13 1 16,-3 17-1-16,-10 24 1 16,15 10-1-16,-7 19 0 0,0 16 0 15,4 14-1-15,4 9 1 16,7 9 0-16,5 2 0 15,4-3 0-15,6-2 0 16,2-12 1-16,0-13-1 16,-1-14 2-16,-4-13-1 15,-4-16 2-15,-3-16-1 16,-6-17 0-16,-4-14 0 15,-7-16-1-15,-2-12 0 16,-2-11 0-16,1-6-1 16,-2-4-2-16,-1 3 0 15,3 10-1-15,-3 4-5 16,10 24-28-16,-9 1-2 15,8 23-1-15,-3 4-2 0</inkml:trace>
  <inkml:trace contextRef="#ctx0" brushRef="#br3" timeOffset="213006.1833">18548 3763 62 0,'6'-12'34'0,"-3"-3"0"16,-3 15-2-16,6-23-23 16,-6 23-3-16,10 2-3 15,-8 15-1-15,-6 9 0 0,-2 17-1 16,-5 14-1-16,-3 9 2 15,-2 8-2-15,-1 6 1 16,1 0-1-16,4-2-2 16,3-6-1-16,1-15-6 15,13-1-22-15,-5-18-4 16,8-5 0-16,-4-22 0 15</inkml:trace>
  <inkml:trace contextRef="#ctx0" brushRef="#br3" timeOffset="213232.1962">18659 3756 80 0,'-6'-19'37'15,"6"19"-3"-15,-6-13 2 16,6 13-33-16,12-11-1 15,6 4 0-15,8-1-1 16,8-1-1-16,9 0-1 16,4-4-4-16,14 11-29 15,-10-5 0-15,0 8-1 16,-11-1-1-16</inkml:trace>
  <inkml:trace contextRef="#ctx0" brushRef="#br3" timeOffset="213429.2075">18714 3952 86 0,'-19'13'38'0,"15"-1"-1"16,4-12 0-16,21-9-32 15,2 6-4-15,7-1-3 16,6 3-1-16,-2-7-7 15,6 15-26-15,-12-6 1 16,0 10-1-16,-12-4-1 16</inkml:trace>
  <inkml:trace contextRef="#ctx0" brushRef="#br3" timeOffset="213608.2177">18723 4237 98 0,'-35'15'38'0,"15"4"2"0,1-14-4 16,19-5-32-16,7 13-2 15,20-12-1-15,11-2-4 16,11-10-4-16,22 8-29 16,2-12-2-16,11 4 0 15,1-7-3-15</inkml:trace>
  <inkml:trace contextRef="#ctx0" brushRef="#br3" timeOffset="214467.2668">22327 3673 74 0,'10'-12'35'16,"-3"-2"0"-16,1 9 1 15,-6-7-20-15,-2 12-12 0,-1 14-1 16,-2 9 1-16,-9 10-2 16,-1 11 2-16,-4 9-2 15,1 8 0-15,-3 3-1 16,6 4 0-16,-2-4-1 15,7-5-2-15,7-2-3 16,-2-20-13-16,13 5-20 16,-5-16 2-16,12-3-2 15,-6-16 0-15</inkml:trace>
  <inkml:trace contextRef="#ctx0" brushRef="#br3" timeOffset="214689.2795">22365 3658 91 0,'-12'-16'38'0,"12"16"-2"16,-6-17 2-16,16 12-28 15,9-3-8-15,11 2 0 16,8 1-2-16,9 0-1 15,5 3-1-15,-2 0-5 16,6 12-26-16,-16-4-3 16,-5 8-1-16,-17-2-1 15</inkml:trace>
  <inkml:trace contextRef="#ctx0" brushRef="#br3" timeOffset="214892.2911">22369 3931 107 0,'6'10'38'0,"2"-14"1"16,17 6-1-16,5-10-36 16,6 2-1-16,4 2-1 15,-1-4-4-15,7 18-14 16,-15-11-20-16,-1 16 1 15,-14-7-2-15,-4 14-1 16</inkml:trace>
  <inkml:trace contextRef="#ctx0" brushRef="#br3" timeOffset="215095.3027">22265 4343 111 0,'-21'14'40'0,"25"3"2"16,11-19-2-16,24-11-37 15,13 6-3-15,15-3-2 16,12 8-10-16,-1-14-26 16,7 8-4-16,-9-7 1 15,-3 9-2-15</inkml:trace>
  <inkml:trace contextRef="#ctx0" brushRef="#br3" timeOffset="223108.7611">4107 4229 62 0,'4'-12'37'16,"-6"-1"-2"-16,2 13 1 16,-5-20-22-16,5 20-10 15,0 0-1-15,0 0 0 16,-11 23-1-16,11 2 0 15,0 11-1-15,0 11-1 16,-1 10 1-16,-3 12 0 16,-4 10-1-16,0 7 0 15,-8 0 0-15,0-2-1 0,0-9 0 16,1-8-1-16,6-10-2 15,6-23-3-15,15-12-28 16,3-25 0-16,13-13-1 16,1-21-1-16</inkml:trace>
  <inkml:trace contextRef="#ctx0" brushRef="#br3" timeOffset="223355.7752">4136 4236 88 0,'-14'-4'37'0,"1"-5"-1"0,13 9 1 16,-2-11-35-16,19 5-1 15,10-5 1-15,13 3-1 16,7-1 0-16,7-3-1 15,8 1 0-15,4-3-2 16,3 4-5-16,-7-13-23 16,2 5-5-16,-7-6-1 15,0 1-2-15</inkml:trace>
  <inkml:trace contextRef="#ctx0" brushRef="#br3" timeOffset="223610.7898">4227 4516 87 0,'-13'16'36'0,"13"-16"0"15,12 0-2-15,15-14-31 16,12-3-1-16,6-5 1 15,7-2-2-15,7-3-1 16,-2-1-1-16,2 2-2 16,-9-2-2-16,1 14-9 15,-16-9-20-15,0 18-1 16,-16-2-2-16,-8 15 1 15</inkml:trace>
  <inkml:trace contextRef="#ctx0" brushRef="#br3" timeOffset="223790.8001">4255 4829 81 0,'-49'43'37'0,"16"-6"-1"16,12-19 1-16,21-18-32 16,31-2-1-16,12-16-1 15,16-13-1-15,12-8-3 16,12 0-9-16,4-16-26 15,10 2-1-15,-9-7-2 16,-2 7 0-16</inkml:trace>
  <inkml:trace contextRef="#ctx0" brushRef="#br3" timeOffset="240420.7513">2735 1872 69 0,'-3'-13'36'16,"-7"-3"-2"-16,6 3 0 15,-10-2-23-15,13 2-2 16,-7-3-3-16,6 4-3 0,-3 1 0 15,5 11-2-15,0 0 1 16,-12 5-1-16,7 12-1 16,-3 10 0-16,1 8 1 15,-2 9-1-15,-2 7 1 16,1 11-1-16,1 4 1 15,3 2-2-15,3 0 2 16,4 0-1-16,6-5 0 16,6-4 0-16,4-9 0 15,10-13-2-15,4-17 2 16,6-11 1-16,3-18-1 15,6-17 1-15,6-11 0 16,1-15 0-16,1-8 0 16,-3-3 2-16,-6 2-1 15,-2 1 1-15,-9 7-2 0,-8 4 1 16,-9 9-1-16,-8 12 1 15,-3 9-2-15,-5 6 0 16,-1 13 0-16,0 0 1 16,-1 26-1-16,2 4 1 15,-2 13-1-15,1 9 0 16,-2 7 0-16,-1 10 0 15,-1 0 0-15,-1 3 0 16,2-8-1-16,0-5-1 16,6-11-4-16,-4-20-31 15,17-6-1-15,-5-27-2 16,13-12-2-16</inkml:trace>
  <inkml:trace contextRef="#ctx0" brushRef="#br3" timeOffset="243756.9421">2827 1422 70 0,'0'-12'39'16,"0"1"-2"-16,10-1 1 16,8 3-20-16,-18 9-14 15,39-8 0-15,-39 8 0 16,66-8-1-16,-25 3 0 15,5 1-2-15,2 0-3 0,4 0-8 16,4-2-27-16,1 1-1 16,0 1 1-16,-2-1-3 15</inkml:trace>
  <inkml:trace contextRef="#ctx0" brushRef="#br3" timeOffset="249592.2759">14850 3586 74 0,'18'-19'35'16,"0"6"-1"-16,-12-7-1 16,0 10-23-16,-17 2-7 15,-7 8 0-15,-17 8 0 16,-7 13 0-16,-14 8 0 0,-7 10-1 15,-3 5 2-15,3 5-2 16,9 1 1-16,15 2-1 16,20-5-1-16,18-2 0 15,21-4-1-15,22-4 1 16,15-2-1-16,7-2 0 15,2 1 0-15,-3-2 0 16,-12 0 0-16,-14 2 1 16,-24 0-1-16,-19 2 0 15,-24-2 1-15,-12-3-1 16,-7-4 0-16,-5-3-2 15,5-4-4-15,5-15-30 16,21 1-2-16,8-17-1 16,27 0-1-16</inkml:trace>
  <inkml:trace contextRef="#ctx0" brushRef="#br3" timeOffset="255500.6138">5904 4112 60 0,'5'-14'34'0,"-5"14"0"15,-7 23-2-15,6 10-24 16,-8 2-1-16,7 15-3 15,-3 8-1-15,2 14-1 16,0 7-1-16,2 4 0 16,3 3-1-16,1 0-1 15,2-7-1-15,-1-7-3 16,8-3-27-16,-3-22-2 15,5-11-2-15,-1-20 0 16</inkml:trace>
  <inkml:trace contextRef="#ctx0" brushRef="#br3" timeOffset="255866.6347">5878 4238 85 0,'0'0'38'0,"20"-28"-2"16,13 20-1-16,10-6-32 15,14 6-1-15,10 4 0 16,8 5 0-16,5 8-1 15,-1 6-1-15,-6 7 0 16,-11 11 1-16,-17 10-2 16,-18 9 1-16,-15 11-1 0,-23 9 1 15,-21 5-1-15,-15 9 1 16,-19 2 1-16,-10-3-2 15,-6-6 2-15,3-9-1 16,3-12 1-16,10-20-3 16,21-7-15-16,13-32-20 15,29-13 0-15,17-23-3 16,26-17 1-16</inkml:trace>
  <inkml:trace contextRef="#ctx0" brushRef="#br3" timeOffset="263437.0676">7503 4117 40 0,'5'-43'31'16,"2"-2"2"-16,3 4-1 15,-2-8-20-15,5 18 4 0,-8-7-7 16,5 14-2-16,-6 4-1 16,-4 20 0-16,5 19-1 15,-5 27 0-15,-7 18-2 16,-1 24 0-16,-2 10-2 15,0 15-1-15,-1 8 0 16,2 4-1-16,1-9-1 16,4-16-2-16,7 1-11 15,-2-29-23-15,9-4 1 16,-1-20-2-16,6-17 0 15</inkml:trace>
  <inkml:trace contextRef="#ctx0" brushRef="#br3" timeOffset="265163.1665">17288 3600 69 0,'14'-32'34'0,"-7"-4"-1"15,2 10 1-15,-2-1-31 0,-1 7 2 16,-2 3-1-16,0 6 1 16,-4-1-2-16,0 12 1 15,0 0-1-15,-5 35 1 16,-4 5 0-16,-3 19-2 15,-4 16 0-15,1 15 0 16,-2 10 0-16,3 7-1 16,-2-2 0-16,7-6-3 15,8-3-2-15,0-21-25 16,15 0-9-16,-1-22-1 15,12-6-2-15</inkml:trace>
  <inkml:trace contextRef="#ctx0" brushRef="#br3" timeOffset="267453.2975">6487 1624 42 0,'7'-12'30'0,"1"-3"0"15,0 0 0-15,-3-3-19 16,7 4-1-16,-8-6-1 16,8 3 0-16,-8 0-2 15,3 5-3-15,-7 12 1 16,0 0-1-16,8 5-1 15,-5 21 0-15,-4 17-1 16,1 15-1-16,-1 13 0 16,1 10 0-16,-4 11 0 15,0 5-2-15,-3 3 1 0,-1 6-2 16,2 4-2-16,-5-12-11 15,10 3-21-15,-2-11 2 16,8-9-5-16,3-21 4 16</inkml:trace>
  <inkml:trace contextRef="#ctx0" brushRef="#br4" timeOffset="275800.7749">12020 3694 62 0,'5'-19'33'0,"-4"-5"0"16,4 4 0-16,-7-6-24 15,11 8-1-15,-6-2-3 16,4 5 0-16,-2 0-2 15,-5 15 1-15,13-14-2 16,-13 14-1-16,14 8 1 0,-8 8-2 16,-3 13 1-16,-4 11 0 15,-6 13-1-15,-4 15 0 16,-11 14 1-16,-3 8-1 15,-6 4-1-15,-2 0 2 16,1-5-2-16,4-8 0 16,5-12 2-16,11-14-2 15,13-16 2-15,13-11-1 16,13-12 1-16,11-11-1 15,9-7 2-15,8-3-1 16,7-4-1-16,4-5-1 16,2 5-4-16,-9-10-30 15,12 11-1-15,-9-10-1 16,-3 5-3-16</inkml:trace>
  <inkml:trace contextRef="#ctx0" brushRef="#br4" timeOffset="300877.2092">4111 1898 56 0,'3'-16'37'16,"2"2"-2"-16,6 6 1 15,-5-2-20-15,5 12-11 16,-11-2 1-16,13 33-2 16,-12 1 1-16,-3 15-3 15,-4 9 1-15,-1 9-3 16,-3 4 2-16,-2 3-2 15,1 0-2-15,-1-2-2 16,7-2-1-16,-3-17-6 16,12 5-20-16,-8-17-5 0,7-2-1 15,-2-19 1-15</inkml:trace>
  <inkml:trace contextRef="#ctx0" brushRef="#br4" timeOffset="301200.2277">3949 1892 80 0,'-25'-7'38'15,"10"4"0"-15,1-10 0 0,20-1-32 16,7-5 0-16,23-1-1 16,13-4-1-16,16 0-1 15,13-2 0-15,10 1-1 16,0 3 0-16,1 4-1 15,-5 5-1-15,-10 3 0 16,-10 2-2-16,-15 1-1 16,-5 2-18-16,-17-5-19 15,-1 0 1-15,-14-2-2 16,0-2 1-16</inkml:trace>
  <inkml:trace contextRef="#ctx0" brushRef="#br4" timeOffset="342955.6158">13033 1538 62 0,'-6'-27'34'15,"2"4"-1"-15,-3 1 0 16,6 7-24-16,-7 1-4 16,6 3-1-16,2 11 0 15,0 0 0-15,-8 0-1 16,7 17-2-16,2 10 0 15,2 9-1-15,-2 15 0 16,0 11 0-16,-4 13 1 0,-1 9-1 16,-5 7 1-16,-4 2-2 15,-4-5 3-15,0-2-3 16,0-15 3-16,3-12-1 15,1-15 1-15,7-14-1 16,6-30 1-16,0 0 1 16,14-31-1-16,1-13 1 15,2-13-1-15,2-13 1 16,0-17-2-16,1-8 1 15,1-11-2-15,1-5 3 16,-12 59-3-16,3-4 2 16,0 0-1-16,3 1 0 15,0 6 0-15,6 0 0 16,-22 49 0-16,39-82 0 0,-39 82-1 15,46-51 0-15,-19 25-1 16,19 29 1-16,-10 25-2 16,-2 18 1-16,-13 16-1 15,-14 12 2-15,-12 2-2 16,-11-2 2-16,-9-16-1 15,-5-7 0-15,-2-11 1 16,1-5-1-16,-1-8 0 16,4-7 0-16,4-8 1 15,2-5 0-15,7-3 0 16,3-2 0-16,12-2 0 15,0 0 1-15,0 0 1 16,14 17-2-16,7-2 2 16,4 5-1-16,3 8 0 0,5 7 0 15,1 7 0-15,0 0-1 16,-4 3 0-16,0 2-1 15,-3-5 0-15,-4-1-4 16,4 8-29-16,-11-25-6 16,6 3 1-16,-8-14-2 15</inkml:trace>
  <inkml:trace contextRef="#ctx0" brushRef="#br4" timeOffset="351711.1166">9571 1676 61 0,'15'-24'34'0,"-2"6"0"15,-9-2-1-15,-2 2-25 16,-6 1-1-16,-1 2-2 16,-10-1 1-16,0 5-1 15,-8 5-1-15,1 9-1 16,-7 7 0-16,-1 11 0 15,-8 17-1-15,0 15 0 16,-4 14 0-16,4 14-1 16,2 7 1-16,8 5-2 15,9-1 1-15,15-1-2 16,17-16 2-16,15-13-1 15,22-23-1-15,12-23 1 0,14-19 1 16,9-19-1-16,3-18 1 16,-2-21 1-16,-7-13-1 15,-9-14 2-15,-18-3-3 16,-19-5 2-16,-23-3-2 15,-23-3 1-15,-21 14-2 16,-17 19-1-16,-14 33-1 16,-15 27-6-16,0 39-27 15,-9 23-3-15,15 26-1 16,12 15-1-16</inkml:trace>
  <inkml:trace contextRef="#ctx0" brushRef="#br4" timeOffset="353095.1959">14827 1617 76 0,'14'-19'37'16,"-8"-4"-1"-16,-2 5 1 16,-16-1-30-16,0 3-2 15,-12 5-1-15,-4 8 0 16,-10 10-1-16,-9 9 1 15,-7 17-2-15,-2 16-1 16,0 12 2-16,6 12-2 16,8 10 0-16,11 4-2 15,13-1 2-15,14 3-3 16,19-17 2-16,16-13-1 15,19-21 1-15,22-18-1 16,14-28 2-16,10-22 1 16,6-20-1-16,-1-19 2 0,-9-15-2 15,-12-9 3-15,-19-7-3 16,-29-3 2-16,-24 5-4 15,-17 48 0-15,-5 3-6 16,14 47-24-16,-57-60-7 16,-28 27-3-16,-5 33 0 15</inkml:trace>
  <inkml:trace contextRef="#ctx0" brushRef="#br4" timeOffset="354280.2637">19034 1439 87 0,'5'-64'38'16,"-5"64"-1"-16,0 0 1 15,-21-57-35-15,-3 39-1 16,-16 11-1-16,-2 14 0 15,-9 20 1-15,-9 15-2 16,2 20 1-16,2 21 0 16,13 14 1-16,12 7-1 15,12 1-1-15,14-6 1 16,15-5-2-16,19-13 2 15,17-19-2-15,17-25 2 16,17-21 0-16,12-26 1 16,5-18 1-16,-4-20-1 0,-2-18 2 15,-15-13-2-15,-13-14 1 16,-23-6-2-16,-32 43 1 15,-5-7-2-15,-13 7-2 16,-6 1-1-16,-13 5-5 16,9 14-24-16,-68-8-10 15,-12 26 1-15,-3 33-3 16</inkml:trace>
  <inkml:trace contextRef="#ctx0" brushRef="#br4" timeOffset="390535.3373">17742 1377 58 0,'8'-17'36'16,"-8"17"-1"-16,0 0-1 15,0 0-23-15,0 0-1 16,-7-55-2-16,7 55 0 16,0 0-3-16,0 0-1 15,-44-53-1-15,44 53-1 16,-47-12-1-16,-6 29-1 15,-8 19 1-15,-10 17-2 16,-3 30 1-16,-6 18 0 16,4 15 1-16,4 5-1 0,16-11 0 15,11-14 0-15,21-11 0 16,21-18 1-16,28-21-1 15,26-24 2-15,18-15-2 16,15-23 2-16,9-8 2 16,-1-11-2-16,-4-2 0 15,-11-1 0-15,-18 8 1 16,-19 4-2-16,-17 11 1 15,-23 15-2-15,-2 17 0 16,-15 11-1-16,-6 4-1 16,3 7-1-16,4-3-5 15,20 9-27-15,0-17-8 16,23-4 1-16,9-23-3 15</inkml:trace>
  <inkml:trace contextRef="#ctx0" brushRef="#br5" timeOffset="400849.9273">1534 1739 68 0,'0'0'36'0,"-12"-16"-5"16,5 18 4-16,-9 5-30 16,7 7-1-16,0 5 0 15,1 9-2-15,2 10 1 16,5 7-2-16,-1 11 3 15,1 9-3-15,0 8 1 0,-2 3-2 16,-2 7 1-16,0 0 0 16,-1-1-2-16,-3-6 1 15,3-7 0-15,3-11 0 16,6-11 0-16,4-13 1 15,4-18-1-15,3-16 1 16,1-19 1-16,1-11-1 16,-1-15 1-16,-5-9 0 15,-7-13 0-15,-4-7-1 16,-2-9 0-16,-8-4 0 15,-2-2-1-15,1 1 2 16,4 8-2-16,5 0 3 0,12 11-3 16,8 5 2-1,11 11-2-15,8 13 2 0,7 12-1 16,9 13 0-16,0 10 0 15,-1 9 0-15,-5 12-1 16,-3 17 0-16,-12 7 1 16,-8 13-2-16,-13 5 2 15,-11 2-2-15,-15 0 2 16,-11 2-2-16,-9-8 2 15,-9-7-3-15,-5-15 0 16,-4-15-4-16,4-10-30 16,2-19-2-16,17-9-2 15,14-17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2747238"/>
              </p:ext>
            </p:extLst>
          </p:nvPr>
        </p:nvGraphicFramePr>
        <p:xfrm>
          <a:off x="214283" y="685801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Spend time </a:t>
                      </a:r>
                      <a:r>
                        <a:rPr lang="en-NZ" sz="3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on: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3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Bookmarking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36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3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36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36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HRT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36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New </a:t>
                      </a:r>
                      <a:r>
                        <a:rPr lang="en-NZ" sz="36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title page</a:t>
                      </a:r>
                      <a:endParaRPr lang="en-NZ" sz="36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8560" y="247680"/>
              <a:ext cx="8454600" cy="5291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4880" y="232560"/>
                <a:ext cx="8483760" cy="530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2119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7361</TotalTime>
  <Words>156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474</cp:revision>
  <dcterms:created xsi:type="dcterms:W3CDTF">2006-08-16T00:00:00Z</dcterms:created>
  <dcterms:modified xsi:type="dcterms:W3CDTF">2014-09-03T04:42:13Z</dcterms:modified>
</cp:coreProperties>
</file>