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8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4T22:44:41.36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1889 15014 34 0,'14'17'35'15,"-18"4"2"-15,6 18-1 16,-12 2-20-16,7 17-11 16,-8 6-2-16,2 7 1 0,-6 1-2 15,5-4-1-15,0-6-1 16,2-12-6-16,13-5-26 15,-5-26-4-15,13-6-1 16,-3-26-2-16</inkml:trace>
  <inkml:trace contextRef="#ctx0" brushRef="#br0" timeOffset="211.0121">1899 15037 60 0,'-17'-8'40'0,"17"8"-2"15,0 0 1-15,12-18-35 16,7 3-3-16,13-4-2 16,9 1-2-16,6-9-4 15,11 11-30-15,-6-6 0 16,3 12-3-16,-8-2 2 15</inkml:trace>
  <inkml:trace contextRef="#ctx0" brushRef="#br0" timeOffset="419.0238">1967 15384 62 0,'-15'22'40'0,"4"-20"-2"15,11-2 1-15,26-16-38 16,4-8 0-16,13-5-2 15,3-4-3-15,17 9-12 16,-10-11-21-16,14 13 0 16,-15 2-2-16,5 15 1 15</inkml:trace>
  <inkml:trace contextRef="#ctx0" brushRef="#br0" timeOffset="1538.088">2557 15330 63 0,'-19'-7'38'0,"1"10"-1"16,-9-4-13-16,6 13-18 16,-7 5 0-16,4 11-2 15,0 3 0-15,6 7-3 16,4 0 1-16,6 2-2 15,9-5 1-15,11-3-1 16,6-9 0-16,10-10-1 16,9-12 0-16,2-10-1 15,7-9 1-15,-5-14 0 16,2-2-1-16,-8-8 1 15,-7 0-1-15,-12-2 1 16,-8 3 0-16,-9 3 2 16,-8 7-1-16,-6 6 1 15,-5 6 0-15,-1 7 0 0,0 3 1 16,5 5-1-16,2 2 0 15,14 2 0-15,0 0 0 16,12-7 0-16,7 2 0 16,8 1-1-16,5 0 0 15,4 2 0-15,0 3 0 16,-2 8 1-16,-5 6-1 15,-6 7 0-15,-6 8 1 16,-7 7-1-16,-8 2 1 16,-6 4-1-16,-5 0 1 15,1-4-2-15,-4-3 1 16,3-8-2-16,0-7 2 15,4-7-2-15,5-14 2 16,0 0 0-16,18-30-1 16,-4 1 2-16,5-7-1 0,1-3 2 15,2-3-2-15,-2 3 2 16,-2 4-1-16,-3 7-1 15,-4 6 1-15,-3 7 0 16,0 4 0-16,-8 11 0 16,11-10-1-16,-11 10 1 15,22-8 0-15,-6 4-1 16,4-3 1-16,8-1-1 15,1 1 1-15,2 2 0 16,-2 2 0-16,2 2-1 16,-8 4 1-16,-2 4 0 15,-5 6-1-15,-8 0 1 0,-6 6-1 16,-4 1 0-16,-4 4 0 15,-4-1 0-15,0 1 0 16,1 0 0-16,0-2 0 16,2-2 0-16,3-5 0 15,6-4 0-15,-2-11 0 16,16-2-1-16,-2-10 1 15,4-6 0-15,1-3-1 16,-2-8 1-16,3 1 0 16,-3-2 0-16,-2 1 1 15,-2 5-1-15,-4 4 0 16,-1 5 1-16,-8 15-1 15,14-13 0-15,-14 13 1 16,13 12-1-16,-6 0 0 16,-1 3 1-16,2 0-1 0,1 2 0 15,0-2 0-15,4-4 0 16,5-7 0-16,4-10 0 15,5-7 0-15,2-5 0 16,0-3 0-16,5-7 0 16,-3 4 1-16,-4 1-1 15,-5 5 1-15,-5 8 0 16,-17 10 0-16,14 18-1 15,-16 3 1-15,-3 12-1 16,-2 4-1-16,0 3 0 16,4 3-2-16,-2-4-2 15,11 1-7-15,-6-25-21 16,24 6-8-16,-1-21-2 15,25-3 2-15</inkml:trace>
  <inkml:trace contextRef="#ctx0" brushRef="#br0" timeOffset="2088.1194">4295 15222 60 0,'-21'5'40'15,"-8"-8"-2"-15,8 13 1 16,-6-3-35-16,6 9 0 15,-2 0-2-15,4 6 1 16,0 4-1-16,8-1 0 16,0-1-1-16,10-3 1 15,7-7-1-15,8-7 0 16,7-11-1-16,11-8 1 15,3-9-1-15,4-7 0 0,2-3 1 16,-3-1-1-16,-4 2 0 16,-6 4 1-16,-8 6-1 15,-20 20 1-15,12 1 0 16,-17 17-1-16,-5 11 1 15,-2 6-1-15,0 3 0 16,4 2 0-16,5-3-1 16,7-12-1-16,14-6-2 15,7-26-7-15,26-8-29 16,-7-22-1-16,17-4-1 15,-8-23 1-15</inkml:trace>
  <inkml:trace contextRef="#ctx0" brushRef="#br0" timeOffset="2246.1283">4815 14851 72 0,'-20'21'42'0,"-13"9"-1"0,9 22-1 16,-7 3-37-16,7 11-2 16,8 2-2-16,5-2-2 15,18 7-18-15,-2-20-20 16,19-2 1-16,0-16-3 15,16-5 2-15</inkml:trace>
  <inkml:trace contextRef="#ctx0" brushRef="#br0" timeOffset="2940.1681">5646 15022 43 0,'0'0'38'0,"-1"-20"1"16,1 20 0-16,0 0-32 15,0 0 0-15,-17-2-2 0,15 18-1 16,-7 6-1-16,3 14 0 16,-4 9-1-16,-1 11 1 15,1 4-1-15,-3 5 0 16,4-3-1-16,2-3 1 15,2-11-1-15,2-8 0 16,1-17 0-16,6-13-1 16,-4-10 1-16,15-28-1 15,-5-7 0-15,0-10 0 16,0-11 1-16,-1-9-1 15,1-8 0-15,-3-3 0 16,0 2 1-16,1 6-2 16,-1 7 1-16,2 10 2 15,4 10-2-15,4 11 2 0,6 11-2 16,4 12 2-16,3 10-2 15,4 5 1-15,0 7-1 16,1 2-2-16,0 6 3 16,-11 4-3-16,-5 5 2 15,-12 2-2-15,-12 3 2 16,-11 1 1-16,-12-1-2 15,-10 0 1-15,-4-4-2 16,-2-7-1-16,6-4-2 16,1-22-7-16,37 0-28 15,-23-5-1-15,34-4-1 16,4-15 1-16</inkml:trace>
  <inkml:trace contextRef="#ctx0" brushRef="#br0" timeOffset="3659.2093">6077 15200 62 0,'-13'4'41'0,"7"7"0"16,-7-15-1-16,1 6-36 15,12-2 0-15,-13 19-2 16,7-2 0-16,0 9 0 15,-3 6-1-15,3 2 1 16,-3 6-1-16,0-2 2 16,1-5-2-16,2-6 1 15,2-8-1-15,4-19-1 16,0 0 1-16,18-15-1 15,-3-10 0-15,2-11-1 0,4-6 2 16,2-6-2-16,2 2 1 16,-2 3 0-16,-4 7 0 15,-1 7 0-15,-2 10 0 16,3 5 0-16,0 12 0 15,2 3 0-15,3 3 0 16,8 2 0-16,0-2 0 16,4 0 0-16,1-3 0 15,0-1 0-15,-8 0 0 16,0 0 1-16,-13-1-1 15,-16 1 0-15,8 11 0 16,-17-1 0-16,-7 1 1 16,-11 5-1-16,-1 1 0 0,-6 5 0 15,4-1 0-15,-3 3 1 16,7-1-1-16,2 1 1 15,9 3-1-15,8-4 1 16,11-2-1-16,6-3 1 16,12-3-1-16,3-6 0 15,7-5 0-15,4-9 0 16,-1-7 1-16,-2-6-1 15,-1-8 1-15,-6-4-1 16,-4-6 1-16,-6-2-1 16,-4 2 1-16,-7 2-1 15,-3 5 1-15,-3 7-1 16,0 10-1-16,1 12 1 15,-14 17 0-15,4 7-1 0,1 8 0 16,5 5 0-16,1 3-1 16,3-2-1-16,7 2-3 15,2-22-4-15,20 7-5 16,-9-31-11-16,23 8-15 15,-4-19-2-15,15 2 1 16</inkml:trace>
  <inkml:trace contextRef="#ctx0" brushRef="#br0" timeOffset="4034.2307">7124 15189 69 0,'-42'8'42'0,"7"13"0"16,-13-8-3-16,7 16-32 16,-5-1-1-16,8 4-2 15,1-4-1-15,11 1 0 16,9-2-1-16,11-3-1 15,15-4-1-15,11-7 0 16,13-6-1-16,13-4-1 0,12-3-3 16,0-10-2-16,17 10-9 15,-17-18-24-15,11 9-2 16,-13-9-2-16,1 8 1 15</inkml:trace>
  <inkml:trace contextRef="#ctx0" brushRef="#br0" timeOffset="4209.2406">7454 15513 89 0,'-25'20'45'16,"7"2"3"-16,-5-22-5 16,23 0-41-16,-9-11-4 15,13-19-9-15,22 10-3 16,-5-18-4-16,26 16-11 0,-6-14-16 15,11 9-2-15,2-4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9705407"/>
              </p:ext>
            </p:extLst>
          </p:nvPr>
        </p:nvGraphicFramePr>
        <p:xfrm>
          <a:off x="214283" y="685801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4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EXcluding</a:t>
                      </a: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4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the first full lesson</a:t>
                      </a:r>
                      <a:r>
                        <a:rPr lang="en-NZ" sz="4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on our assessment</a:t>
                      </a:r>
                      <a:endParaRPr lang="en-NZ" sz="4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can USE our new skills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57000" y="5332680"/>
              <a:ext cx="2088000" cy="303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5120" y="5318640"/>
                <a:ext cx="2103120" cy="32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19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7313</TotalTime>
  <Words>152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468</cp:revision>
  <dcterms:created xsi:type="dcterms:W3CDTF">2006-08-16T00:00:00Z</dcterms:created>
  <dcterms:modified xsi:type="dcterms:W3CDTF">2014-08-26T05:33:09Z</dcterms:modified>
</cp:coreProperties>
</file>