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69" r:id="rId4"/>
    <p:sldId id="470" r:id="rId5"/>
    <p:sldId id="4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1:20:23.9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1708 993 39 0,'0'0'31'0,"0"0"2"16,0 0-1-16,0 0-26 15,0 0-1-15,0 0 1 16,0 0-2-16,0 0 1 16,11 55-2-16,-7 27 0 15,1 20-2-15,1 11 3 16,-17-17-2-16,4 20-2 15,6-1 1-15,-3-13-1 16,0-32 2-16,1-14-2 0,0-12 2 16,3-8-2-16,-3-16 2 15,3-20-1-15,0 0 0 16,-1-34 2-16,-2-9-3 15,0-11 2-15,1-13-2 16,-4-18 1-16,1 39 0 16,1-8-1-16,4-3 1 15,-2-2-1-15,5-1 3 16,0-4-4-16,5 3 3 15,3-3-2-15,-1-4 1 16,2-1-1-16,4 6 1 16,2 0-1-16,-18 63 1 15,46-101 1-15,-46 101-2 16,59-63 1-16,-59 63-1 0,63-22 1 15,-63 22-2-15,64 30 2 16,-22 19-1-16,1 43 0 16,-18 17-1-16,-12 12 1 15,-18-6-1-15,-25-31 2 16,-5-10-1-16,-3-20-1 15,1-20 1-15,4-13 1 16,-1-9-1-16,3-8 0 16,5-5 0-16,3-10 0 15,6-1 0-15,10-5 0 16,6-2 0-16,6-2 0 15,10 3 1-15,9 4 0 16,7 4 1-16,6 12-1 16,2 8 1-16,4 10 0 0,2 7-1 15,-3 8 0-15,0 8-1 16,-1 5 0-16,-6 3-1 15,-4-6-5-15,3 3-2 16,-11-14-29-16,10-6 1 16,-3-10-1-16,5-13-1 15</inkml:trace>
  <inkml:trace contextRef="#ctx0" brushRef="#br0" timeOffset="398.0227">2571 1469 80 0,'22'12'37'0,"13"-2"-2"15,2-7 2-15,13-6-32 16,0-11-1-16,8-3 0 15,-58 17 0-15,54-25-2 16,-54 25 2-16,49-29-3 16,-49 29 2-16,0 0-2 15,38-50 1-15,-38 50 0 16,0 0-1-16,0 0 1 15,-29-47-2-15,11 50 2 16,-47 7-1-16,-7 11 1 16,-10 13-1-16,-2 14 0 0,2 11-1 15,17 13 1-15,18 4-2 16,38-9 0-16,22-10 0 15,16-6-3-15,27-10-1 16,9-17-13-16,30-1-22 16,8-20 1-16,22-8-1 15,2-18 1-15</inkml:trace>
  <inkml:trace contextRef="#ctx0" brushRef="#br0" timeOffset="807.0459">3614 1395 104 0,'-64'-4'40'0,"-9"13"1"0,-4 13-4 16,-1 12-32-16,3 11-1 15,4 5-3-15,30 5 0 16,10-2-1-16,9-3-1 15,13-4 2-15,14-6-2 16,13-8 1-16,15-12-2 16,14-10 2-16,13-17 0 15,6-14 1-15,4-14 0 16,0-11 0-16,-1-9 0 15,-10-4 0-15,-9-7 1 16,-50 66-1-16,37-60 0 16,-37 60 0-16,19-52 0 15,-17 17-1-15,-7 15-1 16,-10 18 1-16,-8 18-1 0,-2 15 0 15,1 13-1-15,4 9-3 16,11 6 0-16,15-2-7 16,-1-13-26-16,27-1-2 15,5-19 0-15,19-2 0 16</inkml:trace>
  <inkml:trace contextRef="#ctx0" brushRef="#br0" timeOffset="1043.0596">4221 1415 108 0,'-56'33'41'15,"-6"13"0"-15,0 3-3 0,10 4-34 16,8-5-2-16,14 1 0 15,20-9-1-15,17-8-1 16,25-11-2-16,17-16-1 16,20-9-2-16,10-21-6 15,23-7-26-15,-4-20-3 16,15-9 2-16,-65 26-1 15</inkml:trace>
  <inkml:trace contextRef="#ctx0" brushRef="#br0" timeOffset="1258.0719">4907 1038 88 0,'7'-64'40'16,"-7"64"3"-16,0 0-4 16,0 0-18-16,-44-7-17 15,3 70-1-15,-3 34-3 16,7 33 0-16,-6 3-2 15,12-3-2-15,18-8-5 16,8-22-28-16,31-38-4 16,-2-22 2-16,9-10-3 15</inkml:trace>
  <inkml:trace contextRef="#ctx0" brushRef="#br0" timeOffset="1592.0909">4653 1357 78 0,'0'0'40'16,"-14"-3"1"-16,27 14 1 16,2 0-15-16,7-3-23 15,13-8-1-15,8-6 0 16,-43 6 0-16,54-6-1 15,-54 6 1-15,59-10-2 16,-59 10 1-16,61-11 0 16,-61 11-1-16,48-6 0 15,4 8 1-15,-4 5-2 16,-16 14 0-16,-8 9 0 15,-10 8-2-15,-7 8 1 16,-10 2-1-16,-5 5-2 0,8-4-2 16,-4-17-14-16,19-4-19 15,-6-18-3-15,17-8 2 16,-9-14-3-16</inkml:trace>
  <inkml:trace contextRef="#ctx0" brushRef="#br0" timeOffset="1728.0988">5284 1262 115 0,'-33'-88'39'16,"33"88"-3"-16,-47-82-12 16,47 82-61-16,-39-68-4 15,39 68 1-15,0 0-2 16</inkml:trace>
  <inkml:trace contextRef="#ctx0" brushRef="#br0" timeOffset="2546.1456">5972 1387 91 0,'0'0'38'0,"-47"-37"-1"0,25 28 2 16,-28 6-28-16,-9 11-6 15,-4 15 1-15,-5 13-3 16,7 22 1-16,-5-5-2 16,10 13 1-16,19-9-1 15,17 0-2-15,18-8 1 16,18-9-1-16,18-15 0 15,18-12 0-15,14-16 1 16,10-16-1-16,6-12 0 16,-4-15 1-16,-2-11-1 15,-13-6 1-15,-63 63 0 16,50-68-1-16,-50 68 1 0,29-74-1 15,-29 74 1 1,13-64 0-16,-13 64 0 0,-8-58-1 16,8 58 2-16,0 0-2 15,-23-55 0-15,23 55 0 16,0 0 1-16,0 0-1 15,0 0 2-15,0 0-2 16,-25-26 0-16,51 42 0 16,8 4 0-16,17 3 0 15,0-6 0-15,7-1 0 16,-14 1 0-16,-5 2 0 15,-21 4 0-15,-4 10 0 16,-14 3 0-16,-8 3 0 16,-4 1 0-16,-4 3 0 15,0-5 0-15,-2-3 0 16,6-9 0-16,5-10 0 0,7-16 0 15,14 2 0-15,5-17 0 16,7-8 0-16,4-6 0 16,2-8 0-16,2 2 0 15,-2-1 0-15,-3 6 0 16,-8 6 0-16,-5 10 0 15,0 10 0-15,-16 4 0 16,13 29 0-16,-8-2 0 16,-1 6 0-16,1 5 0 15,3 3 0-15,13 1-12 16,-11-17-18-16,24 3-11 15,-4-13-3-15,16-3 2 16,-6-13-2-16</inkml:trace>
  <inkml:trace contextRef="#ctx0" brushRef="#br0" timeOffset="11370.6503">7590 1053 61 0,'23'-58'38'0,"-23"58"-2"15,0 0 2-15,0 0-16 16,0 0-19-16,0 0-1 15,0 0 1-15,0 0 0 0,0 0 0 16,0 0 0-16,0 0-1 16,-13 68 0-16,7 9-1 15,2 18 2-15,-15 3-4 16,4 13 1-16,-5 2 0 15,2 1-1-15,-2-21 1 16,8-27-1-16,3-18 1 16,3-14-1-16,6-17 1 15,0-17 0-15,11-16 0 16,-1-16 1-16,2-12-1 15,-3-10 1-15,3-19 0 16,-12 73 0-16,7-91 0 16,1 38-1-16,-1-7 1 15,1 0 0-15,2-5 0 16,3 4-1-16,4 0 1 0,-2 2-1 15,3-17 0-15,1 12 2 16,3 0-1-16,3 7-1 16,0 2 0-16,-25 55-1 15,59-77 1-15,-59 77-2 16,59-41 0-16,-59 41 1 15,51 10 0-15,-51-10 1 16,0 0-2-16,42 85 2 16,-42-85 0-16,8 103 1 15,-30-12 0-15,-10 1 0 16,-11-12-1-16,-1-14 1 15,3-24-1-15,3-30 1 16,18-4 0-16,20-8 0 16,0 0-1-16,15 6 1 0,6-2-1 15,6 6 1-15,9 5-1 16,1 3 0-16,7 9 0 15,-1 2 0-15,3 10-2 16,-6-4-1-16,2 8-6 16,-16-4-28-16,12 4-2 15,-8-10 0-15,8-3-1 16</inkml:trace>
  <inkml:trace contextRef="#ctx0" brushRef="#br0" timeOffset="11791.6744">8644 1417 109 0,'-18'-59'39'16,"7"50"2"-16,-29-1-4 15,-5 14-34-15,-7 16 0 16,-5 16-2-16,7 17 1 15,2 1-1-15,15 7 0 16,22-15-1-16,10-2 0 16,11-10 0-16,12-9 0 15,9-16 0-15,9-8 0 16,6-9 0-16,4-16 1 15,-1-9 0-15,-2-12-1 16,-4-4 1-16,-7-4 0 16,-36 53-1-16,29-47 1 0,-29 47 0 15,15-43-1 1,-8 17 0-16,-7 26-1 0,-11 4 1 15,-1 25-1-15,-6 10 0 16,4 12 1-16,3 7-3 16,7-2 1-16,14-9-2 15,7-18-2-15,26-15-22 16,0-24-11-16,22-12 0 15,-3-23-2-15,-62 45 2 16</inkml:trace>
  <inkml:trace contextRef="#ctx0" brushRef="#br0" timeOffset="11994.686">9298 852 107 0,'0'0'42'0,"0"0"2"15,-17-57-3-15,17 57-38 16,-44 47 0-16,4 47-2 15,-4 48-1-15,3 17 0 16,0-25-4-16,25-12-2 16,24-26-31-16,5-28-4 15,10-26 0-15,-8-24-1 16</inkml:trace>
  <inkml:trace contextRef="#ctx0" brushRef="#br0" timeOffset="12195.6975">9080 1348 108 0,'0'0'41'16,"0"0"-1"-16,-45-56 0 16,45 56-38-16,0 0-1 15,0 0-1-15,19-49-3 16,-19 49-6-16,57-14-27 15,-57 14-4-15,82-2 2 16,-82 2-4-16</inkml:trace>
  <inkml:trace contextRef="#ctx0" brushRef="#br0" timeOffset="12542.7174">9707 1317 96 0,'-57'38'40'0,"14"12"1"16,12-9-1-16,36-16-33 15,9-11-3-15,16-8 0 16,9-11-1-16,12-8-1 16,-51 13 0-16,60-27 0 15,-60 27 0-15,61-39-1 16,-61 39 1-16,53-44-2 15,-53 44 1-15,0 0-1 16,38-65 1-16,-38 65-1 16,-22-32 0-16,-9 36 1 15,-28 13-2-15,-3 20 2 16,-16 15-1-16,7 11 1 15,8 7-2-15,30 1 1 16,27-19-2-16,21-18-1 0,33-9-9 16,10-21-29-16,38-7-1 15,4-10 0-15,23-4-2 16</inkml:trace>
  <inkml:trace contextRef="#ctx0" brushRef="#br0" timeOffset="13857.7926">11318 1335 78 0,'0'0'37'15,"0"0"0"-15,-45-40 0 16,45 40-27-16,0 0-2 15,-69-7-1-15,22 17 0 16,-15 5-3-16,-1 14 0 16,1 7-2-16,7 10 1 15,3 0-3-15,20 5 2 16,10-3-2-16,10-3 0 15,12-5 0-15,14-9 0 16,13-13 0-16,11-13 0 16,13-10 1-16,8-13-1 0,4-12 1 15,1-11 0-15,-2-6 0 16,-5-4-1-16,-9 4 1 15,-7 3-1-15,-41 44 1 16,28-38-1-16,-18 8 1 16,-10 30-1-16,0 0 0 15,-13 13-1-15,-11 16 1 16,8 12-1-16,-7 1 0 15,10 3 0-15,7-3-2 16,8-9 0-16,18-7-2 16,6-15-2-16,21-8-6 15,-4-20-13-15,21-1-12 16,-11-9 0-16,9 0 0 15,-12-10 2-15,-1 3 12 16,-17-2 19-16,-11 4 11 0,1 14 14 16,-22-2 14-16,4 9 3 15,-15 3-1-15,11 8 2 16,-29 12-11-16,19 5-17 15,-12 6-4-15,7 5-2 16,-1 2-2-16,2 3 0 16,0 2 0-16,4-2 0 15,6-4-1-15,2 0 1 16,3-9-1-16,4-5 0 15,8-9 1-15,2-6-1 16,5-11 0-16,3-8 0 16,3-9 0-16,5-9 0 15,-1-4 0-15,1-4 0 0,-31 45 0 16,34-48 0-16,-34 48 0 15,0 0 0-15,39-60-1 16,-26 46 0-16,6-7 0 16,4 18 0-16,-23 3-1 15,24 25 0-15,-18 6-2 16,7 10 0-16,-2 4-2 15,5-1 0-15,9-6-4 16,-2-13-6-16,23 3-23 16,-6-16-2-16,14-2 2 15,-5-16-1-15</inkml:trace>
  <inkml:trace contextRef="#ctx0" brushRef="#br0" timeOffset="14231.814">12502 1398 104 0,'-9'-34'39'15,"-8"16"2"-15,-8 11-4 16,-6 19-31-16,-2 3-1 15,-9 9-2-15,9 12 0 16,-4 1-1-16,11 8-1 16,7-4 0-16,13-8 0 15,14-5 0-15,12-12 0 16,14-13 0-16,12-14-1 15,6-16 1-15,10-11 0 16,-62 38 0-16,70-56 0 16,-70 56 1-16,73-79-3 15,-36 31 2-15,5 0-1 16,-8-2 1-16,2 0 1 0,-36 50-2 15,61-103 0-15,-61 103 0 16,36-74 0-16,-36 74 0 16,0 0 0-16,-4-33 0 15,1 67 0-15,-18 32 0 16,-6 33-6-16,-2 7-14 15,3-6-19-15,20-10-5 16,22-28 0-16,25-25-2 16</inkml:trace>
  <inkml:trace contextRef="#ctx0" brushRef="#br0" timeOffset="16522.945">13885 759 70 0,'0'0'36'0,"0"0"-1"16,0 0 1-16,0 0-33 15,0 0-2-15,0 0-4 16,0 0-3-16,0 0-3 16,0 0-6-16,0 0-14 15,-9 55-5-15,9-55 0 16,0 0 0-16</inkml:trace>
  <inkml:trace contextRef="#ctx0" brushRef="#br0" timeOffset="16689.9546">14085 785 78 0,'0'0'38'0,"47"-33"0"15,-47 33 1-15,0 0-29 16,0 0-6-16,0 0-2 16,0 0-4-16,0 0-4 15,5 54-30-15,-5-54-2 16,0 0 0-16,7 62-2 15</inkml:trace>
  <inkml:trace contextRef="#ctx0" brushRef="#br0" timeOffset="17140.9804">14603 911 65 0,'0'0'39'15,"0"0"-1"-15,0 0 2 16,0 0-19-16,0 0-17 15,0 0 0-15,0 0 0 16,0 0-1-16,0 0 1 0,0 0-2 16,0 0 0-1,0 0 0-15,-50 52 0 0,44-31-1 16,-25 50 1-16,-5 9-2 15,-2 5 1-15,-5-3 0 16,-3-20-1-16,11-1 0 16,11-9 1-16,20-24-1 15,10-11 1-15,9-8-1 16,12-6 1-16,10-6-1 15,5-4-1-15,3 1 0 16,3-5-2-16,4 7-5 16,-16-8-30-16,11 9-2 15,-18 0 1-15,6 8-2 16</inkml:trace>
  <inkml:trace contextRef="#ctx0" brushRef="#br0" timeOffset="17606.007">15013 1330 100 0,'0'0'40'0,"0"0"0"15,-21-29 0-15,7 31-36 16,-2 11 0-16,-3 11-1 16,-8 6-1-16,10 8 0 15,-3 5-1-15,9 2 0 0,2-3-1 16,5-4 1-16,8-5-1 15,8-8 0-15,13-10 0 16,7-10 1-16,12-13-1 16,9-6 1-16,9-12-1 15,1-8 1-15,3-7 0 16,-2-8 0-16,-64 49-1 15,60-50 1-15,-60 50 1 16,48-51-2-16,-48 51 1 16,0 0-1-16,49-55 2 15,-46 44-2-15,4-2-1 16,-7 13 1-16,-12 15-1 15,-1 10-1-15,-1 11-2 16,2 3-3-16,13 4-22 0,0-13-12 16,21-5 1-16,-2-10-2 15,18-6 1-15</inkml:trace>
  <inkml:trace contextRef="#ctx0" brushRef="#br0" timeOffset="18190.0404">15852 1311 95 0,'0'0'39'16,"-23"4"2"-16,1 14-1 16,-3 9-29-16,-3 8-8 15,0 3-2-15,11 7 2 16,2-5-2-16,2-2 0 0,5-8 0 15,6-5 0-15,3-8-1 16,-1-17 0-16,16 9 1 16,-2-19-1-16,3-10 0 15,4-7 1-15,2-7 0 16,0-7-1-16,-23 41 1 15,25-49 0-15,-25 49 1 16,19-48-2-16,-19 48 1 16,0 0 0-16,26-73 0 15,-13 55-1-15,-9 6 0 16,-4 12 0-16,10 14-1 15,-1 9 1-15,-5 5-1 16,14 0 1-16,2-6 0 16,9-6 0-16,4-6 0 15,9-6 1-15,1-9 0 0,4-7 0 16,0-3 0-16,-2-8 0 15,-45 23 0-15,46-26-1 16,-46 26 2-16,0 0-2 16,54-41 2-16,-54 41-2 15,0 0 0-15,31-26 0 16,-19 24 0-16,-12 2 0 15,1 26-3-15,-11 3 2 16,-5 10-1-16,-2 7-1 16,-2 2-3-16,6-6 0 15,13-7-4-15,-3-17-12 16,23 0-18-16,-7-15 1 15,19-5-1-15,-7-14 1 16</inkml:trace>
  <inkml:trace contextRef="#ctx0" brushRef="#br0" timeOffset="18808.0757">16629 1310 96 0,'0'0'38'16,"4"16"2"-16,-15 6-3 16,4 9-30-16,-5 5-2 15,1 7-1-15,-5 2-2 16,6 3 1-16,-3-2-1 15,4-6-1-15,1-1 0 16,2-9-2-16,3-7 2 16,1-6-2-16,2-17 1 15,0 0 1-15,14-7-1 0,-1-15 0 16,1-7 0-16,2-10 2 15,3-7-2-15,2-11 1 16,-21 57 0-16,30-62-1 16,-30 62 1-16,30-68-1 15,-30 68 2-15,44-65-2 16,-44 65 1-16,45-61-1 15,-45 61 2-15,53-48-2 16,-53 48 0-16,57-40 0 16,-57 40 0-16,60-21 1 15,-60 21-2-15,28-5 0 16,22 17 0-16,-8 15 1 15,-19 10-2-15,-10 12 1 16,-23 1-1-16,-5 2 1 0,-18 0 0 16,-15-6 0-16,-4-4 0 15,-4-3 0-15,2-5 1 16,2-6 0-16,3-5 0 15,6-4 1-15,9-9 0 16,6 0 0-16,9-6 0 16,7-2 0-16,12-2 0 15,-16 14-2-15,11 5 2 16,-2 7-1-16,-1 13 1 15,-6 14-1-15,-5 11 0 16,-6 13-1-16,-9 6 2 16,1 6-1-16,-6-4-2 15,3-2-4-15,13 4-15 16,-10-31-19-16,26 2-1 0,0-26 0 15,26-7-3-15</inkml:trace>
  <inkml:trace contextRef="#ctx0" brushRef="#br0" timeOffset="19609.1216">18177 904 69 0,'0'0'39'0,"57"-68"0"16,-57 68 1-16,0 0-33 15,0 0-1-15,0 0-1 16,0 0 0-16,-60-21 0 16,60 21-1-16,-67 37 0 15,67-37-2-15,-71 50 1 0,71-50-2 16,-66 57 1-16,66-57-2 15,-47 64-1-15,47-64 1 16,-19 63 0-16,19-63-1 16,38 75 0-16,5-24 0 15,16-3 1-15,0-12-1 16,4 7 2-16,-24-1-2 15,-21 8 2-15,-32-2-2 16,-18 3 2-16,-8-2-1 16,-2-7 1-16,2-5-2 15,1-10 0-15,12-8-2 16,8-14-2-16,19-5-5 15,2-23-27-15,32-1-3 16,1-14 0-16,17-3 0 0</inkml:trace>
  <inkml:trace contextRef="#ctx0" brushRef="#br0" timeOffset="19810.1328">18563 1263 102 0,'22'7'41'0,"-14"15"1"16,-8 12-4-16,-12 13-36 15,-14 8-2-15,-1-1 2 16,10-3-3-16,3-5 0 16,7-6-3-16,1-16-6 15,21-3-29-15,-1-14-2 16,14-9 2-16,2-13-3 0</inkml:trace>
  <inkml:trace contextRef="#ctx0" brushRef="#br0" timeOffset="19980.1428">18773 1152 99 0,'-35'-100'43'16,"35"100"0"-16,-40-73-4 15,40 73-42-15,-41-59-4 16,41 59-32-16,0 0-2 15,-34-54 0-15,34 54-2 16</inkml:trace>
  <inkml:trace contextRef="#ctx0" brushRef="#br0" timeOffset="20394.1665">19115 993 102 0,'47'33'42'16,"-47"-33"1"-16,0 0-2 15,0 0-39-15,0 0 0 16,0 0-1-16,0 0 1 16,49 54-1-16,-49-54 1 15,0 0-1-15,70 14-1 16,-70-14 1-16,55 7 0 15,-55-7-1-15,64 13 1 16,-64-13-1-16,57 21 1 0,-38-5-1 16,15 27 0-16,-24 4 0 15,-17 2 0-15,-23 4-1 16,-12 6 2-16,-12 1-3 15,2 0 2-15,13-15 0 16,8 0 0-16,9-9 0 16,16-6 0-16,14-11 0 15,16-7 0-15,18-13-1 16,14-7-2-16,12-1-1 15,4-16-3-15,15 1-23 16,-20-8-12-16,6 4 1 16,-23-3-1-16</inkml:trace>
  <inkml:trace contextRef="#ctx0" brushRef="#br0" timeOffset="20634.1802">19325 1333 103 0,'-38'7'41'0,"10"2"2"16,10 2-2-16,17 1-38 15,19-11-1-15,16-2 0 16,14 0-2-16,13-1-1 15,14 1-2-15,1-9-4 16,18 1-24-16,-94 9-11 16,85-16 3-16,-85 16-4 15</inkml:trace>
  <inkml:trace contextRef="#ctx0" brushRef="#br0" timeOffset="21195.2123">20098 1243 70 0,'-3'14'41'0,"14"0"-1"15,-11-14 1-15,0 0-17 16,48 6-20-16,-48-6 0 15,53-10 0-15,-53 10-2 16,59-19 1-16,-59 19-1 16,60-25 1-16,-60 25-2 15,48-32-2-15,-48 32 1 0,0 0 1 16,0 0 0-16,36-70 0 15,-36 70 0-15,0 0 0 16,-55 0 0-16,-3 18 1 16,-10 19 0-16,-9 13-2 15,6 6 1-15,13 4-1 16,31 3 0-16,31-12-1 15,40-21 0-15,22-11-1 16,14-15-5-16,21-7-24 16,-3-10-11-16,10-5 0 15,-16-6-2-15</inkml:trace>
  <inkml:trace contextRef="#ctx0" brushRef="#br0" timeOffset="21625.2369">21259 520 97 0,'0'0'42'0,"0"0"0"16,-58-52 0-16,58 52-42 16,0 0 1-16,-55 26-2 15,55-26 0-15,0 0-4 16,0 0-13-16,-40 65-23 15,40-65 1-15,0 0-2 16,0 0 2-16</inkml:trace>
  <inkml:trace contextRef="#ctx0" brushRef="#br0" timeOffset="21773.2453">21328 571 99 0,'58'-34'41'0,"-58"34"2"16,0 0-2-16,0 0-39 15,0 0-3-15,0 0-18 16,0 0-21-16,-38 78-1 15,38-78-3-15,-14 65 1 16</inkml:trace>
  <inkml:trace contextRef="#ctx0" brushRef="#br0" timeOffset="21947.2553">21582 1423 108 0,'-37'9'21'0,"7"-3"-19"15,7 0-2-15,23-6-42 16,-14-11-2-16</inkml:trace>
  <inkml:trace contextRef="#ctx0" brushRef="#br1" timeOffset="26605.5217">2465 2324 20 0,'-12'-8'24'0,"2"-6"0"16,5-1-6-16,3-1-9 15,-4-3-2-15,9 4-3 16,-4-2 1-16,6 4 0 16,-7-1 2-16,2 14 0 15,2-19 1-15,-2 19 1 16,0 0-2-16,0 0 1 15,0 0-4-15,0 0 0 16,12-5-3-16,-3 7 0 0,2 4 0 16,7-6-2-16,5 1 2 15,5 0-1-15,4 2 0 16,6-3 1-16,2 2-1 15,4 3 0-15,6-5 1 16,2 4 0-16,5 1-1 16,7 0-1-16,7-10 2 15,5 1 1-15,14-2-2 16,6-4 2-16,7 3-2 15,5-2 2-15,8 0-2 16,7 2 2-16,7 6-1 16,1 0-1-16,1 6 0 15,7 0 0-15,8 3 1 0,6-4-2 16,7-2 2-16,7-2 1 15,8-2-1-15,8 0 1 16,7-3-1-16,8-1 2 16,3 0-2-16,8 4 1 15,1 5-1-15,5 3-1 16,3 2 0-16,1 1-1 15,6 2 1-15,-1-1-1 16,3-1 0-16,5-1 0 16,5-4 1-16,-4-2 0 15,8-3 0-15,6-1 0 16,1-2 0-16,9 2 1 15,3-1 0-15,0 0-1 16,7 1 1-16,4 1 0 16,0-2-1-16,1 2 1 0,1-1-1 15,3 0 0-15,1-2 0 16,0-2 0-16,1 1 0 15,4-1 0-15,-1-2 0 16,-2 2 1-16,-2 0-1 16,-4 4 0-16,-9 2 0 15,-2-1 1-15,-5 2-1 16,-3-2 0-16,-4 1 0 15,2 0 0-15,0-6 0 16,-4-1 1-16,5-2-2 16,0 0 2-16,-6-1-2 15,2 0 1-15,-7 3-1 16,-4-5 1-16,-11 6-1 15,-1 0 1-15,-13 3-1 0,-8-2 1 16,-9 3 0-16,-9-3 0 16,-7 0 0-16,-5-2 0 15,-6-2 1-15,-12 0 0 16,0-4 0-16,-8 3 0 15,-10-3-1-15,-9 2 1 16,-14 2 0-16,-14 0-1 16,-13 3 1-16,-14-1-1 15,-18 3 0-15,-14 1 1 16,-11 0-1-16,-11 1 0 15,-8 0 0-15,-13 2 1 16,13-1-1-16,-13 1 0 16,0 0 1-16,0 0-2 15,0 0-1-15,0 0-6 0,0 0-29 16,4-11 1-16,-4 11-2 15,-4-10 0-15</inkml:trace>
  <inkml:trace contextRef="#ctx0" brushRef="#br2" timeOffset="33559.9195">1396 3078 67 0,'8'-11'34'16,"-8"11"0"-16,0 0-2 15,-2 11-21-15,-6 16-5 16,-10 9-1-16,-3 17-1 15,-13 8 0-15,0 15-2 16,-14 7 1-16,3 6-1 0,-4 1 0 16,2-2 0-16,3-6-1 15,8-10-1-15,8-12 1 16,11-16 1-16,14-16-1 15,3-28 1-15,25-6 0 16,7-25 0-16,2-22 1 16,10-13 1-16,1-18-1 15,1-13-1-15,-4-11 1 16,1-3-1-16,-7-2-1 15,-1 5 1-15,-3 8-1 16,-2 13-2-16,-4 14 1 16,-1 19-1-16,-1 17 1 15,3 20 0-15,-1 21 0 16,0 22 0-16,2 12 1 0,-1 15-1 15,0 14 1-15,0 15 0 16,-4 13-1-16,-5 9-2 16,-9 6 1-16,-7 0-2 15,-5 4 0-15,-10-7-2 16,1-1-5-16,-15-30-21 15,15-2-9-15,-9-31 1 16,12-13-1-16</inkml:trace>
  <inkml:trace contextRef="#ctx0" brushRef="#br2" timeOffset="33919.9401">1368 3615 110 0,'-12'16'40'16,"23"8"0"-16,6-18-3 15,22 0-34-15,19-9-3 16,18-8 1-16,15-6-3 16,9-11-1-16,10 3-3 15,-3-16-4-15,13 15-8 16,-21-16-20-16,1 12 1 15,-21-8-2-15,-11 15 4 16,-21-1 30-16,-15 6 5 16,-16 14 6-16,-26-5 9 15,-3 23 21-15,-18 0 0 16,3 18 3-16,-11 3-2 0,7 15-29 15,-5 3-3-15,11 5-2 16,6 2-2-16,7-4-4 16,17 4-17-16,4-26-19 15,21-9 0-15,3-25-1 16,16-10 0-16</inkml:trace>
  <inkml:trace contextRef="#ctx0" brushRef="#br2" timeOffset="34514.9741">2676 3137 110 0,'-19'11'42'0,"11"13"0"0,-5-4-1 15,13 17-38-15,1-4-1 16,7 6-1-16,3 5 0 15,2 5 0-15,-4 5-1 16,-2 7 1-16,-3-2-1 16,-4 0 0-16,-1-9 0 15,-2-6 0-15,-2-7 1 16,1-10-1-16,-1-16 1 15,5-11-1-15,6-19 0 16,3-10 0-16,3-10 0 16,3-10 0-16,4-11 1 15,5-4-1-15,-4-1 0 16,4 6 1-16,-4 11-2 15,-3 6 2-15,-3 18-1 16,-3 14 0-16,-4 21 0 0,-2 12 0 16,-6 11 0-16,2 4 0 15,2 0 1-15,8 0-2 16,4-8 1-16,8-14 0 15,9-11 0-15,12-12 0 16,8-12 0-16,9-10 1 16,1-6-1-16,-2-5 1 15,-2 4 0-15,-6 0 0 16,-10 8-1-16,-8 10 0 15,-12 16 1-15,-11 15-1 16,-9 17 0-16,-11 13-1 16,-4 10 1-16,-1 5 0 0,-3 5 0 15,2-2-1-15,5-3 0 16,8-11-4-16,12-5-6 15,-1-30-19-15,26 2-11 16,-4-21 0-16,18-6-4 16,0-18 1-16</inkml:trace>
  <inkml:trace contextRef="#ctx0" brushRef="#br2" timeOffset="34754.9878">3968 2980 126 0,'-19'15'45'0,"-10"-15"-1"0,17 15-8 15,-5-18-34-15,5 0 0 16,12 3-4-16,-13-4-2 15,15 16-8-15,-2-12-21 16,2 25-10-16,0-4-1 16,13 11-1-16</inkml:trace>
  <inkml:trace contextRef="#ctx0" brushRef="#br2" timeOffset="34921.9972">4059 3562 118 0,'-28'25'44'0,"-10"-15"0"15,11 1-3-15,6-10-43 16,6-9-6-16,15 8-24 16,0 0-11-16,0 0 0 15,0 0-1-15</inkml:trace>
  <inkml:trace contextRef="#ctx0" brushRef="#br2" timeOffset="35406.0249">1580 4174 85 0,'-34'18'40'16,"10"-10"0"-16,24 9 1 15,17-16-23-15,35 7-14 16,34-4-1-16,38-1-1 0,34-3 0 16,30-2 0-16,29-5-1 15,24-2 0-15,16-6-1 16,4-4 0-16,-10 1 0 15,-13 1 0-15,-25 2-2 16,-28-3-1-16,-25 7-3 16,-47-15-21-16,-21 19-14 15,-41-9 0-15,-27 7-2 16,-26-11 0-16</inkml:trace>
  <inkml:trace contextRef="#ctx0" brushRef="#br2" timeOffset="65387.7398">1500 4809 76 0,'18'-8'37'16,"-18"8"-2"-16,-3 11 1 16,-12 4-32-16,4 13 1 15,-7 6-2-15,3 12-1 16,-6 8 1-16,2 5-2 0,2 3 1 15,4-1-3-15,11-1-2 16,-2-15-10-16,17 4-23 16,-5-13 0-16,11-7-3 15,-6-13 2-15</inkml:trace>
  <inkml:trace contextRef="#ctx0" brushRef="#br2" timeOffset="65635.7541">1057 4862 72 0,'-26'-22'39'16,"15"14"-1"-16,8-4 1 0,25 13-21 15,6-9-14-15,20 2-2 16,18-3-1-16,15 0 0 15,10 0-1-15,13 0-1 16,5 6-3-16,-6-1-2 16,6 20-12-16,-21-12-20 15,-2 17 0-15,-22-5 0 16,-7 11 0-16</inkml:trace>
  <inkml:trace contextRef="#ctx0" brushRef="#br2" timeOffset="65973.7735">2193 4960 88 0,'-19'11'37'16,"0"13"2"-16,-16 2-2 15,3 11-33-15,-6 8 1 16,6 7-3-16,6-2 2 15,11 6-2-15,13-9 0 16,12-9-1-16,26-11-1 16,17-15 0-16,23-14 1 15,6-13-1-15,11-12 0 16,-5-10 0-16,-6-7-1 15,-15-4 0-15,-21 2 0 16,-29 2 0-16,-28 7-2 16,-26 9 2-16,-21 14-1 0,-14 10 1 15,-9 17-1-15,-7 2-8 16,16 20-25-16,15-4-3 15,31 7 1-15,24-7-3 16</inkml:trace>
  <inkml:trace contextRef="#ctx0" brushRef="#br2" timeOffset="66641.8117">4139 4938 54 0,'-52'4'37'0,"-4"10"-1"15,-8 1 1-15,5 15-16 16,-3-7-17-16,13 4 0 16,12-1 1-16,15 1-4 15,17-4 2-15,18-4-2 16,18-4 1-16,19-5-1 15,14-5 1-15,2 0-2 16,0-3 1-16,-5 2-1 16,-11 2 1-16,-16 4-1 0,-23 7 0 15,-26 6 1-15,-22 6-1 16,-14 6 0-16,-13-1 0 15,-3 4 0-15,1-2-2 16,6-7-2-16,19 7-17 16,12-22-16-16,29-14-1 15,11-5-1-15,28-8 0 16</inkml:trace>
  <inkml:trace contextRef="#ctx0" brushRef="#br2" timeOffset="67031.834">4419 5176 69 0,'-17'7'40'0,"17"-7"-2"15,0 0 2-15,27 2-18 16,14-13-23-16,6-2 2 15,16-5-2-15,7 1 1 16,1-3-1-16,5 1 2 16,-7-2-2-16,-10 3 1 15,-11 1 1-15,-14 2 0 16,-12-1 0-16,-15 5-1 15,-17 2 1-15,-14 6 0 16,-17 5 1-16,-6 4-1 16,-11 6 0-16,-7 9 1 0,2 7 1 15,3 4-2-15,6 3 2 16,13 3-2-16,16-2 0 15,16-3-1-15,20-2-1 16,17-12-5-16,24 7-17 16,3-23-16-16,16-1-1 15,-4-15 0-15,14 1-1 16</inkml:trace>
  <inkml:trace contextRef="#ctx0" brushRef="#br2" timeOffset="67392.8546">5086 5110 91 0,'-3'9'40'0,"18"5"0"16,8-14-4-16,19 2-34 15,10-5-1-15,12-3 1 16,9-2-1-16,-2-4 0 15,0-2-1-15,-6 0 0 16,-10-1 0-16,-9 2 1 16,-17-1 0-16,-14-2 0 15,-20 3-1-15,-14 1 0 16,-18 2 1-16,-11 4-1 15,-12 4 1-15,-8 8 0 16,-3 9 0-16,-5 8 0 16,10 6 1-16,12 4-1 15,16 3 1-15,19 0-1 16,27-6 0-16,30-10-3 0,40-5-2 15,17-19-33-15,42-1-4 16,14-13 1-16,24-3-2 16</inkml:trace>
  <inkml:trace contextRef="#ctx0" brushRef="#br2" timeOffset="68241.9031">6547 5018 61 0,'0'12'38'0,"0"-12"-3"16,0 18 2-16,0-18-20 15,-14 25-17-15,8-3 3 16,0 8-2-16,-3 3 1 15,2 3 0-15,-1-3 0 16,6-4-1-16,4-6 1 16,7-7 0-16,6-13 0 15,11-9-1-15,8-15 1 16,5-7 1-16,4-9-3 0,5-3 1 15,0-6-1-15,-2 3 1 16,-5 3-2-16,-9 5 1 16,-6 9-1-16,-7 10 1 15,-19 16 0-15,12 3 0 16,-17 17 0-16,-7 9 0 15,0 5 2-15,-2 5-2 16,3 1 2-16,2-1-1 16,9-9 2-16,11-5-2 15,11-16 2-15,13-11-2 16,9-15-1-16,9-13 2 15,1-13-2-15,2-5 1 16,-3-11-1-16,-7-1 0 0,-11-5-1 16,-13 7 0-16,-7 4-1 15,-8 6-1-15,-5 8-2 16,-5 2-3-16,15 18-24 15,-16-8-6-15,18 16 1 16,-2-9-2-16</inkml:trace>
  <inkml:trace contextRef="#ctx0" brushRef="#br2" timeOffset="68667.9276">7920 4234 105 0,'-12'-3'40'0,"3"16"1"15,-13-3-3-15,4 21-34 16,-8 3-3-16,1 12 0 16,-3 12 0-16,-3 16 0 15,-3 12-1-15,-2 7 0 16,0 0 0-16,-1 1 0 15,4-9 1-15,3-8-1 16,8-13 1-16,5-16-1 16,10-15 1-16,12-17-1 15,6-16 0-15,12-12 2 16,6-11-3-16,8-9 1 15,0-4 0-15,4-5 0 16,-4 3 0-16,-2 2 0 16,-6 6 0-16,-5 8 0 0,-7 11 0 15,-4 14 0-15,-7 9 0 16,-5 12-1-16,-2 7 1 15,-1 4-2-15,3 7 0 16,0-3-5-16,11 10-6 16,-7-22-25-16,17 4-1 15,-5-18-1-15,14-1-1 16</inkml:trace>
  <inkml:trace contextRef="#ctx0" brushRef="#br2" timeOffset="69036.9485">8125 4960 73 0,'-10'8'39'0,"-8"0"-2"16,9 14 1-16,-2-8-20 0,9 9-15 16,9-6 0-16,11 0-1 15,11-4-1-15,8-8 2 16,7-7-2-16,7-6 0 15,-1-9 1-15,0-4-1 16,-8-6-1-16,-5-5 1 16,-12-2-1-16,-12 0-1 15,-11 2 2-15,-9 4-1 16,-12 9 0-16,-10 10 1 15,-7 10-1-15,-5 13 1 16,-2 11 0-16,3 8 0 16,-1 8 0-16,12-1 0 15,11 0 1-15,13-5-2 0,17-6 0 16,17-12-3-16,17-6-2 15,9-21-10-15,24 6-22 16,-7-19-3-16,14-3-1 16,-10-13 1-16</inkml:trace>
  <inkml:trace contextRef="#ctx0" brushRef="#br2" timeOffset="69252.961">9045 4459 77 0,'-28'13'41'16,"11"23"-1"-16,-15 6 1 15,9 25-18-15,-12 1-21 16,4 8 1-16,0 4-1 0,6-2-2 16,2-3 0-16,3-10-4 15,15-1-7-15,-7-26-26 16,18-8-3-16,-6-30 0 15,11 7-1-15</inkml:trace>
  <inkml:trace contextRef="#ctx0" brushRef="#br2" timeOffset="69436.9715">8672 4833 100 0,'-19'13'41'0,"18"11"1"15,1-24-3-15,30 12-35 16,10-21-4-16,17-9-1 0,15-8-3 15,10-9-2-15,17 5-18 16,-9-22-14-16,10 4-1 16,-19-11-1-16,1 5 1 15</inkml:trace>
  <inkml:trace contextRef="#ctx0" brushRef="#br2" timeOffset="69781.9913">9551 4330 114 0,'-50'46'40'15,"4"22"2"-15,-23 3-11 16,6 16-27-16,-2 3 0 15,4 1-2-15,8-2 1 16,9-7-1-16,13-13 0 16,12-11-2-16,14-17 2 0,14-12-2 15,10-15 1-15,12-13-1 16,7-11-2-16,5-13 2 15,2-8-1-15,-1-10 1 16,0-3-2-16,-5 1 2 16,-6 2-1-16,-7 7 1 15,-9 12 0-15,-8 11-1 16,-9 11 1-16,-2 24 0 15,-5 9 0-15,-3 5-1 16,0 9 2-16,1 0-4 16,9 5 2-16,0-9-5 15,16 5-8-15,-6-22-24 16,20-1-2-16,-3-18-1 15,11-1 0-15</inkml:trace>
  <inkml:trace contextRef="#ctx0" brushRef="#br2" timeOffset="70413.0274">9683 5021 102 0,'-13'8'40'0,"-1"-6"0"16,10 14-2-16,-3-3-33 15,19-6-3-15,8-1 0 16,16-1 1-16,4-2-2 15,13-4 2-15,2-5-3 16,0-3 1-16,3-4-1 16,-7-3 0-16,-10-5 0 15,-7-3-2-15,-10-3 1 16,-15 0-1-16,-11-1 2 0,-8 4 0 15,-16 6 0-15,-6 9 0 16,-9 10 1-16,-4 13 0 16,-2 12-1-16,-3 12 2 15,7 5 0-15,7 8-1 16,9 3 1-16,16-3-2 15,14-2 2-15,13-9-2 16,17-10 1-16,12-11-1 16,9-10 0-16,3-12 0 15,0-8 0-15,-1-10 0 16,-4-4-1-16,-11-3 0 15,-8 3 0-15,-8 1 0 16,-11 8 1-16,-14 16-1 16,0 0 1-16,-12 21-1 0,-9 10 2 15,-7 8-1-15,0 5 1 16,0 1-1-16,4-1 0 15,7-7 0-15,5-9 0 16,10-12 1-16,2-16-1 16,25-11 1-16,-3-13 0 15,4-9-1-15,3-10 2 16,3-5 0-16,2-8-3 15,4-1 2-15,4 0-1 16,0 4 1-16,5 8-3 16,1 7 2-16,8 9-4 15,3 3-5-15,15 21-7 16,-12-9-19-16,23 18-7 0,-1-1-1 15,20 8-1-15</inkml:trace>
  <inkml:trace contextRef="#ctx0" brushRef="#br2" timeOffset="70849.0523">11829 4534 58 0,'0'-13'36'16,"0"13"0"-16,-8 13 0 16,4 23-14-16,-15 7-18 15,3 15-1-15,-5 12 0 16,1 11-1-16,-3 9 1 15,0 6-1-15,2-2 0 16,0-6-3-16,6-4-2 0,-7-19-30 16,15-7-3-16,-4-20 0 15,8-11-3-15</inkml:trace>
  <inkml:trace contextRef="#ctx0" brushRef="#br2" timeOffset="71014.0617">11425 5090 97 0,'0'0'40'15,"0"-14"-1"-15,26 16 0 16,0-2-33-16,24-9-6 16,18 1-5-16,3-16-25 15,22 10-7-15,-5-19-2 16,10 4-1-16</inkml:trace>
  <inkml:trace contextRef="#ctx0" brushRef="#br2" timeOffset="71411.0845">12393 4434 78 0,'-39'23'42'16,"3"15"-2"-16,-11-3 1 15,12 20-19-15,-6-1-19 16,5 8 0-16,1 6-1 16,2 5 0-16,4 0 1 15,5-1-2-15,4-6 1 0,7-8-1 16,9-11 1-16,7-12-2 15,8-12 1-15,8-14-1 16,6-14 0-16,6-7 0 16,1-9-2-16,4-6 3 15,-4-3-2-15,-3 0 0 16,-3 5 0-16,-5 7 1 15,-7 7-2-15,-14 11 2 16,16 12 2-16,-15 10-3 16,-1 6 2-16,1 7-3 15,3 7 1-15,2-4-2 16,9 4-2-16,-2-19-14 15,17 7-19-15,-4-24-3 16,16-1 1-16,-3-21-1 0</inkml:trace>
  <inkml:trace contextRef="#ctx0" brushRef="#br2" timeOffset="71766.1048">12665 5007 75 0,'-3'28'41'0,"-1"-8"0"16,17 9 0-16,3-18-16 15,16 4-22-15,14-7 1 16,11-4-3-16,6-6 1 16,0-5 0-16,1-3-3 15,-7-4 1-15,-10-7-1 16,-11-1 1-16,-13-4-2 15,-15-5 2-15,-13-2 0 0,-10 2-1 16,-15 5 1-16,-11 5 0 16,-7 13 1-16,-8 11 0 15,-1 17 1-15,0 17 0 16,2 12 0-16,4 10 0 15,11 6-1-15,17-1-2 16,21-1 1-16,18-14-7 16,44 8-15-16,12-31-17 15,35-3-4-15,13-18 1 16,30-6-2-16</inkml:trace>
  <inkml:trace contextRef="#ctx0" brushRef="#br2" timeOffset="72291.1348">14572 4854 70 0,'-45'2'38'0,"-7"14"-2"16,-21-2 0-16,9 14-26 15,-14-4-1-15,12 12-1 16,8-9 0-16,17 5-4 16,17-4 0-16,22-2-2 15,17-10 0-15,22-4-1 16,21-6 1-16,12-1-2 15,6-3 0-15,-6-1 0 16,-3-1 1-16,-9 5-1 16,-18 6 0-16,-23 8 1 15,-24 6-1-15,-21 7 0 0,-15 5 0 16,-9 4-1-1,0-1-2-15,-1-6-4 0,19 5-14 16,3-25-17-16,31-14-1 16,19-4-1-16,27-14 0 15</inkml:trace>
  <inkml:trace contextRef="#ctx0" brushRef="#br2" timeOffset="72478.1455">14908 5016 110 0,'-30'44'39'0,"-9"1"2"16,9 16-12-16,0-10-26 16,8-2-2-16,7 1-1 15,6-11-5-15,22 2-30 0,-5-25-3 16,12-6-1-16,4-19-2 15</inkml:trace>
  <inkml:trace contextRef="#ctx0" brushRef="#br2" timeOffset="72645.155">14942 4615 102 0,'-16'9'39'15,"2"2"-3"-15,14 0-10 16,15 9-63-16,6-15-1 15,17 10-1-15,1-2-2 0</inkml:trace>
  <inkml:trace contextRef="#ctx0" brushRef="#br2" timeOffset="72997.1752">15255 4896 105 0,'0'11'40'0,"0"-11"0"16,26 3-4-16,2-3-33 15,15 0-2-15,9 2 1 16,0 4-1-16,-2 2-1 16,-7 6 1-16,-11 3-1 15,-12 5 0-15,-15 4 2 0,-16 1-2 16,-18 6 2-16,-14 1-1 15,-13 3 1-15,-10 5 0 16,-7-2 0-16,2-1 0 16,6-1-1-16,12-1 0 15,14-5-1-15,22-3 1 16,29-9-2-16,25-7 0 15,22-9-2-15,16-8-2 16,21 2-14-16,-5-22-20 16,11 5-3-16,-12-18 1 15,-3 3-1-15</inkml:trace>
  <inkml:trace contextRef="#ctx0" brushRef="#br2" timeOffset="73411.1989">15757 5133 92 0,'-18'24'40'0,"4"-11"2"16,21 6-3-16,2-17-24 16,27 4-11-16,13-6-1 15,17-1 0-15,10-4-2 16,5 1 0-16,4-5-1 15,1-1 0-15,-3 0 0 16,-12-2-1-16,-12 1-1 16,-14-6 4-16,-9-1-4 15,-18-2 1-15,-15-5-1 16,-13 0 2-16,-13-1-2 0,-11 4 2 15,-16 3 1-15,-8 11-2 16,-9 9 2-16,-7 14 0 16,-4 12 2-16,0 12-2 15,3 7 2-15,12 9-1 16,16 1 0-16,17-3-2 15,24-6 2-15,28-10-2 16,26-8 0-16,16-12-3 16,18 0-6-16,-5-28-15 15,17 4-16-15,-11-15-3 16,3-2 0-16,-12-14-1 15</inkml:trace>
  <inkml:trace contextRef="#ctx0" brushRef="#br2" timeOffset="74071.2364">17551 4978 98 0,'-14'2'37'16,"-15"0"1"-16,7 17-4 16,-14 0-27-16,0 9-4 15,-2 6 2-15,4 6-3 0,4 3 2 16,8 2-3-16,8-1 2 15,14-2-2-15,12-6-1 16,14-7 0-16,11-7-1 16,11-14 1-16,2-8 0 15,3-10 0-15,-1-12 0 16,-4-9 0-16,-9-9 0 15,-7-5 2-15,-11-4-4 16,-9-7 2-16,-6 3-2 16,-7 3 2-16,-9 9-2 15,-1 7 1-15,-3 13-1 16,-4 8-1-16,5 18-1 15,-1 2-8-15,19 18-23 16,-2-8-4-16,23 7 1 0,7-7-2 16</inkml:trace>
  <inkml:trace contextRef="#ctx0" brushRef="#br2" timeOffset="74329.2514">18751 4422 63 0,'-48'-23'40'16,"-19"13"0"-16,1 33 0 16,-23 10-14-16,8 32-20 15,-11 16-2-15,5 12-1 16,3 10 0-16,11 6-2 15,10 2-1-15,11-12-4 0,24 3-12 16,3-31-22-16,25-10 0 16,-1-24-2-16,15-10-2 15</inkml:trace>
  <inkml:trace contextRef="#ctx0" brushRef="#br2" timeOffset="74492.2607">17790 4946 80 0,'-15'-7'41'0,"4"1"-1"15,19 20 2-15,6-4-17 16,24 0-27-16,23 6-3 0,5-10-23 16,33 6-13-16,3-11 1 15,21 5-1-15,6-9-1 16</inkml:trace>
  <inkml:trace contextRef="#ctx0" brushRef="#br2" timeOffset="74896.2837">20008 4422 88 0,'16'-14'38'0,"-16"14"-1"16,-13 0-1-16,-16 17-35 15,-4 14 0-15,-10 15-1 16,-5 16 2-16,-11 13-1 15,0 13 2-15,-1 3 1 16,4 5-2-16,8-4 0 16,6-6-3-16,19-6-3 15,1-24-25-15,25-1-8 0,-1-25-1 16,14-7-2-16</inkml:trace>
  <inkml:trace contextRef="#ctx0" brushRef="#br2" timeOffset="75080.2943">19376 4975 103 0,'-15'-10'39'0,"15"10"1"16,5 11-4-16,20 0-33 15,22-5-3-15,19-4-1 16,21 1-4-16,6-19-14 15,21 6-19-15,1-18-1 16,14 0-1-16,-8-17 0 0</inkml:trace>
  <inkml:trace contextRef="#ctx0" brushRef="#br2" timeOffset="75453.3157">20673 4368 102 0,'-48'49'40'16,"5"15"2"-16,-12-2-2 15,5 8-39-15,-1 2 1 16,5 8 0-16,1-5 0 16,8-6 0-16,5-6 0 15,8-7-1-15,9-12 1 16,11-9-1-16,13-14 0 15,11-11-1-15,13-10 0 0,5-8 1 16,6-9-3-16,2-6 2 16,2-6-1-16,-4 0 0 15,-6 2 0-15,-9 6 0 16,-6 5 1-16,-8 8-1 15,-15 8 1-15,5 18 0 16,-11 6 1-16,-5 6-2 16,3 6 0-16,1 2-3 15,10 8-3-15,-6-19-17 16,28 4-16-16,-2-20 1 15,19 2-4-15,0-19 3 16</inkml:trace>
  <inkml:trace contextRef="#ctx0" brushRef="#br2" timeOffset="75800.3355">21069 4991 80 0,'-19'16'43'15,"15"9"-2"-15,-1-10 2 16,25 10-24-16,6-13-15 15,17-4-2-15,8-4 0 16,11-4-1-16,0-8-2 16,2-3 3-16,-4-7-4 15,-8-5 2-15,-11-5-2 16,-13-6 1-16,-15-3 1 15,-18 4-1-15,-17 5 1 16,-17 7-1-16,-17 13 1 0,-10 12 1 16,-14 16 1-16,-1 16 0 15,-2 6 1-15,16 7-1 16,18 5 0-16,21-3-3 15,32-3-1-15,25-14-9 16,51 1-26-16,8-17-5 16,29 1 0-16,5-15-2 15</inkml:trace>
  <inkml:trace contextRef="#ctx0" brushRef="#br2" timeOffset="76595.381">1240 6173 87 0,'13'-12'39'16,"2"12"-1"-16,-15 0 1 16,27 12-30-16,-31 7-5 15,4 17 0-15,-7 10-1 0,-2 17-2 16,-3 8 1-16,-1 9 0 15,-1 4-1-15,2-1-1 16,7-6-2-16,2-12-3 16,20-5-28-16,-6-25-3 15,17-10-2-15,1-23-2 16</inkml:trace>
  <inkml:trace contextRef="#ctx0" brushRef="#br2" timeOffset="76798.3924">1743 6412 102 0,'-31'25'38'16,"11"16"1"-16,-12 6-3 16,3 15-31-16,-8 2-3 15,9 3 0-15,7-2-4 16,8-11-2-16,14 3-24 15,3-31-7-15,17-10-3 16,4-26 0-16,15-14-1 16</inkml:trace>
  <inkml:trace contextRef="#ctx0" brushRef="#br2" timeOffset="76949.4011">1723 6097 90 0,'-37'1'33'0,"13"15"-2"16,5 12-5-1,16-3-54-15,18 4-3 0,12-7-2 16,17 2-2-16</inkml:trace>
  <inkml:trace contextRef="#ctx0" brushRef="#br2" timeOffset="77474.4313">2071 6467 79 0,'-6'33'38'0,"1"9"1"16,-13-6-1-16,8 7-16 15,-10-9-16-15,8-4-1 16,-3-5-2-16,11-2 1 15,-1-8-2-15,8-2 0 16,-3-13-1-16,20-1 0 16,-1-13 0-16,0-7-1 0,4-9 1 15,2-6-2-15,-1-4 1 16,-2-6-1-16,0 1 1 15,-2 5-1-15,-6 2 2 16,-3 9-2-16,-1 8 1 16,-6 9 0-16,-4 12 1 15,5 14-1-15,-5 9 0 16,-5 8 1-16,4 4-1 15,1 5 2-15,0 0-2 16,4-2 2-16,2-5-2 16,7-8 2-16,7-10-1 15,8-11 1-15,6-13-1 16,11-12-2-16,3-7 2 15,4-6-1-15,0-4 1 0,-3 0-2 16,-6 3 3-16,-8 7-3 16,-10 8 1-16,-9 10 1 15,-16 10-1-15,4 18 0 16,-13 8 0-16,-6 9 2 15,-1 5-2-15,-1 6 0 16,6 3-3-16,1-3 1 16,7-1-3-16,5-14-3 15,20 3-15-15,-7-25-15 16,19-4-3-16,-5-17 2 15,15-3-2-15</inkml:trace>
  <inkml:trace contextRef="#ctx0" brushRef="#br2" timeOffset="77818.4509">2951 6473 109 0,'0'16'40'0,"-2"-6"0"16,16 9-1-16,-1-8-34 15,18-7-2-15,12-10 0 16,11-2-1-16,6-7 0 15,2-3 0-15,-4-5-1 16,-3-4-1-16,-6-2 1 16,-14-2-1-16,-14 3 0 15,-17 2 0-15,-14 5 0 16,-15 9 0-16,-13 12 0 15,-14 14 0-15,-6 15 0 16,-8 15 1-16,-6 10 0 16,9 4 2-16,6 4-2 0,19-2 1 15,18-11-2-15,25-12 0 16,24-14-3-16,26-24-9 15,40 7-13-15,8-29-16 16,27 0-2-16,4-13-1 16,18 0 0-16</inkml:trace>
  <inkml:trace contextRef="#ctx0" brushRef="#br2" timeOffset="78670.4997">4736 6379 107 0,'0'0'39'0,"-2"9"0"15,3 15-7-15,-17-1-29 16,1 9-1-16,-7 7 1 16,2 8 0-16,1-1-1 0,0 3 1 15,3-8 0-15,5-3 0 16,2-10-1-16,9-9 1 15,0-19-2-15,12 3 0 16,0-17-1-16,6-10 0 16,2-8 0-16,2-10-1 15,0-5 1-15,4-5-1 16,1-3 0-16,-2 3 0 15,3 3 1-15,1 9-2 16,-2 5 2-16,1 10 0 16,0 9 0-16,1 9 0 15,4 9 0-15,-2 7 0 16,4 4 0-16,5 0-1 15,1 1 1-15,2-3 0 0,0-3-1 16,-3-1 1-16,-3-4 0 16,-7-3 0-16,-8-3 0 15,-8 0 0-15,-14 3 0 16,0 0 0-16,-26 6 0 15,0 3 1-15,-9 5-1 16,0 6 1-16,-6 8-1 16,2 5 1-16,3 4 0 15,8 3 1-15,5-2-1 16,12-1 2-16,11-4-3 15,12-7 2-15,11-7-1 16,8-11 0-16,10-10 0 16,3-11-1-16,2-11 0 15,-1-7-2-15,-3-10 2 0,-12-4-1 16,-5-3 1-16,-9-4-2 15,-12 2 0-15,-6 5-1 16,-5 10 1-16,-8 5-1 16,1 15-2-16,-4 6 0 15,8 21-5-15,-4-6-8 16,27 22-10-16,-7-10-12 15,17 7 3-15,11-7-2 16,17-3 2-16</inkml:trace>
  <inkml:trace contextRef="#ctx0" brushRef="#br2" timeOffset="78909.5131">6029 6371 79 0,'0'0'41'16,"-18"-11"-1"-16,-9 16 1 0,-18-6-11 15,-3 12-26-15,1 1 1 16,2 13-2-16,-2 1-1 15,6 10 0-15,7 1-1 16,10 1 2-16,13-1-2 16,15-6 0-16,13-2-2 15,16-13 0-15,16-6-3 16,10-15-1-16,19 1-9 15,-7-28-12-15,18 3-15 16,-13-16 0-16,9-1 0 16,-19-13 1-16</inkml:trace>
  <inkml:trace contextRef="#ctx0" brushRef="#br2" timeOffset="79104.5245">6454 5992 113 0,'-10'4'39'16,"-13"11"3"-16,10 30-5 15,-17 6-33-15,-3 12-1 16,1 14-1-16,2 4 0 15,2 4-1-15,4-5-1 16,10-2-4-16,7-17-1 16,23-1-17-16,-2-30-16 15,21-11-3-15,-2-20 1 16,16-6-2-16</inkml:trace>
  <inkml:trace contextRef="#ctx0" brushRef="#br2" timeOffset="79367.5395">6618 6297 111 0,'-25'6'41'0,"-12"0"1"16,6 16-1-16,-13-4-35 16,13 2-4-16,5 2 0 15,5 2-1-15,6-1 0 16,5 4-1-16,4-6 0 15,6 5 1-15,4-7-1 16,4 0 1-16,9-6-2 16,3-4 2-16,9-7-3 15,7-8-1-15,8 3-2 16,0-12-6-16,19 14-12 15,-14-17-18-15,14 8 0 0,-8-5-1 16,12 6 2-16</inkml:trace>
  <inkml:trace contextRef="#ctx0" brushRef="#br2" timeOffset="79689.558">7191 6303 114 0,'-40'0'41'0,"4"14"0"16,-21-5-2-16,14 10-35 15,2-2 0-15,10 4-2 16,8-1-1-16,13-1 1 16,14-6-2-16,12-4 0 15,17-3 0-15,5-3 1 16,5 0-1-16,3 2 0 0,-3 3 0 15,-6 4 0-15,-8 4 1 16,-10 3 0-16,-14 6 0 16,-9 1 0-16,-11 2-1 15,-6-2 0-15,-6 1-2 16,-5-12-3-16,10 7-11 15,-16-25-14-15,19 6-12 16,-5-16-1-16,16-1 0 16,-2-13 0-16</inkml:trace>
  <inkml:trace contextRef="#ctx0" brushRef="#br2" timeOffset="80343.5954">8590 6354 81 0,'-29'2'37'16,"5"4"0"-16,-14-10-1 15,18 8-26-15,-13-4-2 16,2 9-1-16,-8 3 0 16,0 10-2-16,-8 6 0 15,5 7 0-15,-2 2-2 16,6 2 1-16,9 1-3 15,12-4 2-15,12-5-2 16,15-10 0-16,15-9 0 16,15-11-1-16,18-12 0 0,10-10 0 15,5-9 0 1,3-7-1-16,-2-1 1 0,-5-3-1 15,-10 5 1-15,-12 3-1 16,-13 9 1-16,-17 10-1 16,-17 14 1-16,0 0 0 15,-17 23 0-15,-5 7-1 16,-1 7 1-16,2 3 0 15,7 5-1-15,7-4-1 16,19-3-3-16,11-15-4 16,29 1-12-16,2-28-14 15,31-4-5-15,4-20 0 16,19-6 0-16</inkml:trace>
  <inkml:trace contextRef="#ctx0" brushRef="#br2" timeOffset="80577.6087">9664 5814 90 0,'-46'-15'39'16,"-2"24"0"-16,-19 10 4 16,4 28-22-16,-12 6-15 15,4 9-1-15,-4 11-1 16,7 7-3-16,6 3 2 15,8 0-5-15,17-1 0 16,11-11-1-16,19-3-6 16,0-24-12-16,26-3-19 15,-6-17 1-15,10-8-3 16,-5-19 2-16</inkml:trace>
  <inkml:trace contextRef="#ctx0" brushRef="#br2" timeOffset="80749.6186">8885 6349 125 0,'0'0'42'15,"0"-15"-1"-15,23 23-7 16,12-12-32-16,24-3-2 16,19 0-2-16,14-5-3 15,17 9-12-15,-4-13-20 16,18 3-3-16,-5-9 0 15,6 4-1-15</inkml:trace>
  <inkml:trace contextRef="#ctx0" brushRef="#br2" timeOffset="80991.6324">10226 5781 95 0,'-47'-14'38'16,"-1"23"3"-16,-18 5-1 15,4 22-30-15,-14 13-3 16,-3 17-1-16,3 8-1 15,4 3-1-15,10 4-1 16,11-2-3-16,14 1-1 16,10-9 0-16,20-6-5 15,5-20-12-15,28 1-21 16,-8-19 0-16,7-5-2 0,-4-16 0 15</inkml:trace>
  <inkml:trace contextRef="#ctx0" brushRef="#br2" timeOffset="81176.643">9376 6373 95 0,'-29'-13'41'16,"1"-5"1"-16,28 18-1 16,2-19-15-16,27 14-23 15,15 2-1-15,18 0-2 16,15 3-2-16,8-3-2 15,9 10-4-15,-9-12-13 16,12 10-18-16,-20-9-2 16,1 9 0-16,-19-9 0 0</inkml:trace>
  <inkml:trace contextRef="#ctx0" brushRef="#br2" timeOffset="81559.6649">10150 6390 104 0,'-17'17'40'16,"14"4"1"-16,3-21 0 15,20 13-30-15,-2-14-7 16,11 0-1-16,8-7-1 16,7-3 0-16,6-7 0 15,3 0-2-15,-3-1 1 16,-1-3-1-16,-8 3 1 15,-9-2-1-15,-10 0-1 0,-11 5 1 16,-14 0-1-16,-15 6 1 16,-8 3 0-16,-14 8 0 15,-12 7 0-15,-9 8 1 16,-5 7 0-16,2 6 0 15,5 6 1-15,9 0-2 16,12 5 0-16,18-4 0 16,23 0 0-16,19-6 0 15,19-1 0-15,16-8-2 16,16-2-7-16,4-15-8 15,26 9-12-15,-13-25-12 16,14 6 1-16,-9-12-4 16,4-2 4-16</inkml:trace>
  <inkml:trace contextRef="#ctx0" brushRef="#br2" timeOffset="81846.6813">11193 6383 116 0,'-34'-23'40'16,"7"21"2"-16,-17-3-1 15,7 5-37-15,-15 9 0 16,-3 7-1-16,-3 5-1 15,3 2 1-15,7 2-3 16,11 4 0-16,15-5 0 16,15-1 0-16,21-4 0 15,19-5-2-15,19-6 1 16,8-1-1-16,7-5 0 15,1-3-1-15,1 1 0 16,-10-4 0-16,-9 5 0 16,-12-3 0-16,-10 7-3 0,-13-13-4 15,5 13-10-15,-17-16-18 16,11 2 1-16,-3-13-3 15,16-1 2-15</inkml:trace>
  <inkml:trace contextRef="#ctx0" brushRef="#br2" timeOffset="82243.704">11950 5956 114 0,'-12'-2'40'0,"12"2"2"16,-13-1-2-16,4 5-36 15,9-4-1-15,-4 27 0 16,-1 2-1-16,-4 10-1 15,-1 11 0-15,-4 10 1 16,-1 8-1-16,-5 4-2 16,-2 2 0-16,3-5-1 15,1-9-1-15,7-1-8 16,-9-26-12-16,16-1-17 0,-4-17 0 15,13-4-2-15,-5-11 1 16</inkml:trace>
  <inkml:trace contextRef="#ctx0" brushRef="#br2" timeOffset="82728.7318">11581 6298 104 0,'-24'-10'42'0,"24"10"1"15,-11-1-1-15,27 9-23 16,16-9-17-16,11 1-1 15,16-1-2-15,11-2-1 0,10 3-2 16,8-4-1 0,9 5-4-16,-10-13-6 0,12 17-12 15,-23-19-7-15,1 11 24 16,-21-4 6-16,-18 1 4 15,-15 4 3-15,-23 2 4 16,0 0 7-16,-44-8 13 16,8 24 6-16,-24-8-22 15,6 8-4-15,-2 0-2 16,9 5-2-16,5 3 0 15,14-2-3-15,21 0 0 16,20-1 0-16,20-3 0 16,17-3 0-16,9-2 0 15,5-3 0-15,1 2 0 16,-7-5 0-16,-9 2 0 0,-15 4 0 15,-12 0 0-15,-17 5 0 16,-18 5 0-16,-13 0 0 16,-13 3 0-16,-2 1 0 15,-6 3-4-15,-7-14-12 16,17 8-12-16,-14-17-12 15,21-3-2-15,-2-11-1 16,18-6 1-16</inkml:trace>
  <inkml:trace contextRef="#ctx0" brushRef="#br2" timeOffset="83557.7792">13633 6021 95 0,'36'-37'36'16,"-11"1"0"-16,1 19 2 16,-26 17-34-16,0 0-2 15,-11 37-1-15,-6 12 2 16,-14 12 1-16,-1 15-1 15,-9 10 0-15,1 7 0 16,1-2-2-16,4-2 1 16,6-7-3-16,6-12-2 15,14-1-16-15,3-26-16 16,13-10-3-16,-7-33-1 15,17 11-1-15</inkml:trace>
  <inkml:trace contextRef="#ctx0" brushRef="#br2" timeOffset="83752.7904">13311 6394 112 0,'-29'-22'40'16,"15"15"0"-16,-1 0-2 16,25 16-32-16,8-7-2 15,18 0-2-15,17-3-1 16,20-4-1-16,16-2-2 15,8-8-5-15,17 4-18 16,-12-23-14-16,6 6-2 16,-12-14 0-16,-4 4-1 15</inkml:trace>
  <inkml:trace contextRef="#ctx0" brushRef="#br2" timeOffset="84150.8131">14343 5841 107 0,'-23'37'39'15,"-11"-4"3"-15,10 12-3 16,-13-3-33-16,8 9-4 16,-6 8 2-16,3 6-2 15,-6 1 0-15,-1 4 1 16,0-3-2-16,2-8 2 15,6-8-2-15,9-7 1 16,11-14 0-16,10-11-2 16,17-17 0-16,12-15 0 0,11-9 0 15,5-6-2-15,5-4 2 16,-1-2-1-16,-4 2 1 15,-6 3 0-15,-8 11 0 16,-8 8 0-16,-8 11 0 16,-8 11 0-16,-6 7 0 15,-3 11 0-15,-4 8 0 16,0 3 1-16,3 5-3 15,1-3-1-15,10 3-6 16,-2-21-11-16,27 4-19 16,-5-21 0-16,14-2-3 15,-1-18-1-15</inkml:trace>
  <inkml:trace contextRef="#ctx0" brushRef="#br2" timeOffset="84532.835">14662 6405 89 0,'-5'12'40'0,"13"9"1"16,-2-9-2-16,18 9-19 16,3-14-17-16,9-2 0 15,7-7-1-15,8-4 0 16,1-6-1-16,3-3 0 15,-3-2-1-15,-4-2 0 16,-12-5 0-16,-5 1-1 16,-15 0 1-16,-13 1-1 0,-20 5 1 15,-11 6 0-15,-15 6 0 16,-14 10 1-16,-9 11 0 15,-6 10 1-15,-3 8 0 16,8 11 0-16,7 1 0 16,20 3 1-16,18-3 0 15,22-5-3-15,29-9 0 16,18-12 0-16,21-4-3 15,6-17-9-15,23 6-19 16,-12-19-13-16,4 1 3 16,-12-14-5-16,-4-2 3 15</inkml:trace>
  <inkml:trace contextRef="#ctx0" brushRef="#br2" timeOffset="87906.0279">16113 6258 74 0,'0'0'36'16,"0"0"-1"-16,-13-15-1 0,1 16-23 15,-14-2-6 1,2 7-1-16,-6-1-1 0,2 4 1 16,-1-1-2-16,3 2 0 15,7 1 0-15,5 4 0 16,1 1-1-16,8 2-1 15,3 2 0-15,4 2 1 16,3 2-1-16,2-2 1 16,2-1-1-16,3-2 1 15,2-4-1-15,2-4 1 16,1-5 0-16,1-2-1 15,-2-2 1-15,-2-2 0 16,-4 0 0-16,-10 0-1 16,0 0 1-16,1 11-1 15,-16 0 1-15,-7 4 1 0,-3 1-2 16,-5 5 2-16,-3-1-1 15,2-1 0-15,2 1-3 16,4-6-3-16,15 9-16 16,-4-20-17-16,14-3 0 15,0 0 1-15,0 0-4 16</inkml:trace>
  <inkml:trace contextRef="#ctx0" brushRef="#br2" timeOffset="88723.0746">16383 6353 78 0,'10'-8'35'16,"-5"-5"-9"-16,-5 13 5 16,-3-14-21-16,3 14-2 15,-11-3-1-15,11 3-1 16,-18 16-1-16,7-1-1 0,-3 6-1 15,3 10 0-15,-3-1-1 16,1 8-1-16,-2-1 1 16,3 2 0-16,1-5-1 15,4-1 2-15,-1-9-2 16,3-4 2-16,2-8-2 15,3-12 2-15,0 0-3 16,2-10-1-16,3-10 2 16,4-2-3-16,0-8 2 15,3-3-2-15,3-3 2 16,3-3-2-16,2-3 3 15,6 4-2-15,4 4 1 16,2 4 0-16,5 2 0 16,4 6 0-16,0 7-1 15,2 8 1-15,-1 4-1 0,-6 6 1 16,-6 4-1-16,-8 4 0 15,-9 2 0-15,-12 5 0 16,-12 2 1-16,-9 0-1 16,-10 3 1-16,-8-1 0 15,-6 2 0-15,-1-4 0 16,-3-2 0-16,1-2 0 15,6-4 0-15,2-2 0 16,7-4 0-16,8 1 1 16,6 0-1-16,5 6 1 15,5 3 0-15,3 7 1 16,0 9 0-16,-2 10 0 15,-5 8-1-15,-5 12 1 16,-11 4-1-16,-4 4 1 0,-9 0-3 16,-3-2-1-16,2-6-1 15,3-11-3-15,17 0-11 16,1-31-21-16,26-9-1 15,6-22 1-15,23-9-1 16</inkml:trace>
  <inkml:trace contextRef="#ctx0" brushRef="#br2" timeOffset="89160.0996">16739 6481 73 0,'-2'10'36'16,"2"-10"-1"-16,-1 16 2 16,1-16-21-16,21 4-12 15,2-8-2-15,13 1 1 16,8-6 0-16,5-2-1 15,4-4 0-15,4-3-1 16,-3-2 0-16,-3-3-1 16,-5-1 1-16,-8-2-1 15,-10 0 0-15,-10 1 0 16,-10 0 1-16,-8 5-1 15,-8 1 1-15,-8 9 0 16,-8 7 1-16,-7 10 0 0,-4 10-1 16,-4 8 2-16,0 8-1 15,2 5 0-15,7 4-1 16,7 1 1-16,9-1-2 15,13-6 2-15,14-5-2 16,8-7-1-16,16-2-6 16,0-18-18-16,19 7-14 15,-8-18 1-15,9 3 0 16,-7-11-5-16</inkml:trace>
  <inkml:trace contextRef="#ctx0" brushRef="#br2" timeOffset="89528.1207">17439 6435 79 0,'-9'15'38'16,"2"-5"-1"-16,15 5 1 16,2-12-19-16,14 2-16 15,14-6-2-15,13 1 1 16,4-6 0-16,1-2-1 15,0-4 1-15,-5-1-1 16,-8-2 0-16,-8-1 0 16,-13-1-1-16,-13 1 1 15,-13 0-1-15,-10 5 1 16,-11 1-1-16,-9 7 1 15,-7 3 0-15,-7 8 1 16,-3 7-1-16,1 6 1 16,-1 6 0-16,9 7-1 15,9 0 0-15,15 0 2 0,15-2-3 16,16-9 0-16,18-1-2 15,12-12-4-15,21 4-4 16,-5-19-27-16,17 1-2 16,-5-12-3-16,6 3 3 15</inkml:trace>
  <inkml:trace contextRef="#ctx0" brushRef="#br2" timeOffset="89912.1427">18173 6406 114 0,'-25'0'38'0,"-13"-4"1"16,5 16-8-16,-13-3-26 15,6 7 0-15,0 6-2 16,2 8 0-16,1 1 0 0,12 5 2 16,3-3-3-16,11 0 2 15,10-7-1-15,13-9-3 16,14-11 0-16,17-17 0 15,16-15 0-15,11-11 0 16,7-12 0-16,7-11 0 16,-2-10 0-16,-1-4 0 15,-10-5 0-15,-14 10 0 16,-17 7 0-16,-12 8 0 15,-14 16 0-15,-15 19 0 16,-16 25 0-16,-12 23 0 16,-9 23 0-16,-6 15 0 15,-2 9-2-15,1 9 1 0,9 0-1 16,10-10-3-16,24 0-11 15,-3-32-16-15,29-3-9 16,1-20 2-16,23-5-4 16,6-20 3-16</inkml:trace>
  <inkml:trace contextRef="#ctx0" brushRef="#br2" timeOffset="90513.177">19119 6448 75 0,'0'0'36'0,"22"-10"-10"16,-22-2 7-16,0 12-11 0,0 0-12 15,-13-6-2-15,-6 6-2 16,-3 10-1-16,-10 4-1 16,0 9-1-16,-3 6 1 15,4 3 0-15,2 1-2 16,13 4 1-16,9-4-1 15,16-3 1-15,13-9-2 16,13-9 1-16,11-9-2 16,8-8 1-16,7-10-1 15,-5-5-1-15,-4-6 1 16,-8-3-2-16,-12-4 2 15,-11 2-2-15,-13 1 1 16,-14 0-2-16,-11 6 2 16,-9 2 0-16,1 6-1 15,-5 6-2-15,8 9-2 0,1-7-13 16,21 8-18-16,14 6-2 15,19 4 1-15,7-9-2 16</inkml:trace>
  <inkml:trace contextRef="#ctx0" brushRef="#br2" timeOffset="90794.1931">20196 6248 80 0,'2'-44'39'0,"-2"-1"-2"16,-13-5 1-16,0 13-16 15,-10-2-19-15,-4 9-1 16,-4 12 1-16,-3 16 0 0,-7 17-1 16,-6 24 1-16,-10 16-1 15,-1 19 0-15,-8 11-1 16,4 6 2-16,8 4-4 15,9-2 1-15,13-4-6 16,8-21-3-16,29-6-28 16,-1-25-1-16,15-8-1 15,-3-24-1-15</inkml:trace>
  <inkml:trace contextRef="#ctx0" brushRef="#br2" timeOffset="90944.2017">19563 6541 91 0,'-18'-23'38'0,"-4"0"1"16,19 9 1-16,2-5-15 0,24 13-23 15,8 1-1-15,11 0-5 16,17 12-14-16,-5-12-18 16,24 13-3-16,-6-8 1 15,12 9-2-15</inkml:trace>
  <inkml:trace contextRef="#ctx0" brushRef="#br2" timeOffset="91329.2237">21182 6082 106 0,'20'-3'38'0,"-20"3"1"15,14-2-1-15,-26 11-34 16,3 3-1-16,-7 9-1 16,-4 12 1-16,-5 10-2 15,-2 6 1-15,-4 11-1 16,-1 5 2-16,3 3-3 15,4 0 2-15,5-2-4 0,4-9-1 16,11 0-8-16,-5-20-24 16,19-5-4-16,-8-20 0 15,12-6-2-15</inkml:trace>
  <inkml:trace contextRef="#ctx0" brushRef="#br2" timeOffset="91498.2334">20901 6486 114 0,'-15'-16'38'0,"15"16"2"15,-7-10-4-15,20 15-31 16,4-9-5-16,12-1-3 16,14 2-5-16,-2-11-28 15,23 5-2-15,-2-15 0 0,13 2-2 16</inkml:trace>
  <inkml:trace contextRef="#ctx0" brushRef="#br2" timeOffset="91863.2543">21639 5961 124 0,'-26'45'40'0,"-13"1"2"16,9 17-9-16,-6-3-30 15,3 7 0-15,1 3-1 16,3 0 1-16,3-6-2 15,7-5 3-15,6-12-4 16,7-5 0-16,6-11 0 0,6-9 0 16,7-13 0-16,8-10 0 15,6-11 0-15,6-5 0 16,0-8 0-16,0-7 0 15,2-1 0-15,-3 3 0 16,-2 4 0-16,-4 5 0 16,-7 9 0-16,-6 10 0 15,-4 12-2-15,-4 8 4 16,-4 8-5-16,-2 1 0 15,3 11-8-15,-7-14-13 16,12 8-16-16,-4-12 0 16,14-2-1-16,0-13-1 15</inkml:trace>
  <inkml:trace contextRef="#ctx0" brushRef="#br2" timeOffset="92213.2743">21991 6446 117 0,'-24'13'40'15,"20"2"1"-15,4-15-2 16,10 21-36-16,6-18-1 16,10 3-1-16,10-7 0 15,8-2 0-15,5-5 0 16,1-6-1-16,-3-4 1 15,-5-4-1-15,-7-2 0 16,-12-3 0-16,-12 3 0 16,-17 2 0-16,-12 8 0 0,-14 10 0 15,-15 11 1-15,-6 9 0 16,-6 14 0-16,2 9 1 15,4 6-1-15,17 5 1 16,18-4-2-16,22-5 0 16,28-6-2-16,14-17-11 15,35-2-26-15,-3-16-3 16,15-4 0-16,-8-14-2 15</inkml:trace>
  <inkml:trace contextRef="#ctx0" brushRef="#br2" timeOffset="93209.3312">1584 7702 88 0,'14'-15'36'15,"2"13"1"-15,-16 2 0 0,13 18-32 16,-19 7-1-16,-3 13 0 16,-7 9-1-16,-4 11 1 15,-4 6-2-15,0 3-1 16,-4-5 1-16,5-1-1 15,3-11 1-15,7-8-2 16,6-14 1-16,7-12 0 16,0-16 1-16,19-13-1 15,-2-12 0-15,4-13 2 16,3-7-2-16,0-7 2 15,0-7-2-15,-1-2 0 16,-4 2 1-16,-3 4-1 0,-1 8-1 16,-4 8 0-1,0 7 0-15,2 11 0 0,0 8 0 16,8 6 0-16,11 7 0 15,5 2-2-15,12 4-2 16,2-8-5-16,21 13-21 16,-11-14-10-16,9 7 0 15,-12-9-2-15,1 6 1 16</inkml:trace>
  <inkml:trace contextRef="#ctx0" brushRef="#br2" timeOffset="93592.3531">2179 7870 111 0,'-5'18'39'0,"5"-18"0"0,15 19-1 16,9-21-36-16,17-9-1 15,13-2 0-15,11-6 1 16,5-5-1-16,-4 0 0 15,-5-7 1-15,-3 2-1 16,-15-2 1-16,-12 2-1 16,-19 2 0-16,-13 2-1 15,-16 5 1-15,-12 8-1 16,-11 8 1-16,-11 10-1 15,-6 15 1-15,-4 10-1 16,-5 11 1-16,1 12 0 16,8 2 0-16,11 5 0 15,18-1 0-15,15-7-2 0,23-8 1 16,18-13-2-16,32-14-2 15,16-16-2-15,21-1-6 16,-3-24-16-16,19 5-11 16,-8-15 1-16,3 3-2 15,-17-9 2-15</inkml:trace>
  <inkml:trace contextRef="#ctx0" brushRef="#br2" timeOffset="93958.3741">3168 7721 91 0,'-30'-13'39'15,"2"15"2"-15,-13-1-2 16,8 21-15-16,-11 1-18 15,3 12-2-15,1 5 0 16,4 11-1-16,2 1-1 0,10-4 0 16,8-2-2-16,10-7 0 15,13-11 0-15,10-8 0 16,12-18 0-16,11-11 0 15,7-12 0-15,3-7 0 16,2-6 0-16,-2-5 0 16,-4-5 0-16,-8 1 0 15,-5 8 0-15,-9 5 0 16,-10 6 0-16,-8 12 0 15,-6 12 0-15,0 0 0 16,-18 17 0-16,7 8 0 16,2 6-3-16,2 1 0 15,8 10-1-15,7-7-3 16,17 2-1-16,3-19-7 15,27 12-9-15,-15-24-9 0,23 0-4 16,-4-13-3-16,6-6 4 16</inkml:trace>
  <inkml:trace contextRef="#ctx0" brushRef="#br2" timeOffset="94178.3867">3797 7745 122 0,'-12'-12'40'0,"-12"-2"-7"15,4 27 0-15,-11 2-26 16,3 13-1-16,-3 7-3 15,3 7 0-15,6 0-1 16,9 3-1-16,8-2 0 16,14-11-2-16,14-11-2 15,11-13-1-15,22-7-7 0,2-26-14 16,26-4-16-16,-1-23 0 15,18-7-1-15,-4-18 2 16</inkml:trace>
  <inkml:trace contextRef="#ctx0" brushRef="#br2" timeOffset="94381.3983">4662 7205 116 0,'-41'48'42'16,"-21"11"0"-16,4 21-1 15,-18 0-36-15,21 6-2 16,8 0-2-16,11-4-1 15,10-5-1-15,11-5-1 16,7-8-3-16,6-19-5 0,10 4-11 16,-16-25-19-16,10-3-1 15,-12-20 0-15,10-1 0 16</inkml:trace>
  <inkml:trace contextRef="#ctx0" brushRef="#br2" timeOffset="94711.417">4102 7697 112 0,'3'-16'41'15,"12"17"1"-15,1-1-4 16,18 1-32-16,-2 3-2 16,11 2-1-16,5-3 0 15,7 2-1-15,4-5 0 0,4-1 0 16,-6 1-2-16,2-2 0 15,-7 1 0-15,-5 2 0 16,-7 2 0-16,-10 5 0 16,-10 6 0-16,-10 5 0 15,-12 8 0-15,-10 4 0 16,-6 12 0-16,-7 3 0 15,-5 6 0-15,-1-4 0 16,3-3 0-16,4-8-5 16,14-6-4-16,10-31-8 15,27 7-9-15,-5-36-10 16,29-5-5-16,2-22 0 15,17-7 0-15</inkml:trace>
  <inkml:trace contextRef="#ctx0" brushRef="#br2" timeOffset="94862.4258">5078 7302 123 0,'-37'-19'42'15,"8"24"0"-15,-8 1-3 16,14 6-41-16,9 7-3 16,8-9-12-16,29 18-14 15,1-15-10-15,15 10 0 16,4-7-1-16,17 3 1 15</inkml:trace>
  <inkml:trace contextRef="#ctx0" brushRef="#br2" timeOffset="95493.4619">5429 7569 91 0,'-30'22'42'15,"-4"12"1"-15,-17-7-2 0,7 17-17 16,-1-10-19-16,5 1-1 16,4 2-2-16,11 0-1 15,12-3 1-15,9-3-2 16,13-4 0-16,9-6 0 15,10-5-3-15,2-7 2 16,8-9-1-16,2-9 0 16,4-9-1-16,0-8 0 15,-1-7 0-15,-7-10 0 16,-1-2 0-16,-7-3 0 15,-9 1 2-15,-6 6 0 16,-8 7 1-16,-5 7 1 16,-5 10 0-16,5 17 1 15,0 0 0-15,-10 6 0 0,11 7 0 16,13 4 0-16,4-2 0 15,7 2 0-15,9-3-1 16,7 0 0-16,0-1 0 16,-2 1 0-16,-5 6 1 15,-4 3-1-15,-16 3 1 16,-9 6-1-16,-10 3 1 15,-13 2-2-15,-6 2 0 16,-6-2 0-16,1-7 0 16,1-1 0-16,8-9 0 15,10-10 0-15,10-10 0 16,15-8 0-16,14-12 0 15,10-10 0-15,9-1 0 0,5-7 0 16,4 3 0 0,-4 2 0-16,-4 7 0 0,-10 8 0 15,-10 13 0-15,-9 8 0 16,-12 12 0-16,-12 9 0 15,-3 6 0-15,-8 4 0 16,4 1-2-16,-7-5-9 16,16 10-4-16,-6-24-5 15,31 13-9-15,-7-27-7 16,32 9-6-16,5-14-1 15,22-3 5-15</inkml:trace>
  <inkml:trace contextRef="#ctx0" brushRef="#br2" timeOffset="95613.4687">6604 7981 126 0,'-14'-7'44'0,"-9"-5"-7"15,5-3-6-15,18 15-51 16,-16-25-17-16,35 11-8 16,-4-2-1-16,14-1 0 15</inkml:trace>
  <inkml:trace contextRef="#ctx0" brushRef="#br0" timeOffset="100778.7641">1131 8931 83 0,'12'-23'37'0,"-10"0"-3"0,12 22-3 16,-14 1-22-16,1 24-1 16,-2 11-4-16,2 19-1 15,-3 13-2-15,-1 13 1 16,-4 16-1-16,-1 9-1 15,-5 2 0-15,-1 3 1 16,-1-7-1-16,0-11-2 16,7-8-6-16,-6-29-25 15,21-10-3-15,-5-25 0 16,13-17-2-16</inkml:trace>
  <inkml:trace contextRef="#ctx0" brushRef="#br0" timeOffset="100983.7759">1169 9528 96 0,'-14'-19'38'0,"-7"-2"2"15,8 16-3-15,-3-6-30 16,16 11-3-16,0 0-1 16,15 9-1-16,10-12 0 15,12-7-1-15,14-8-2 16,6-8-1-16,10-7-2 15,9-19-7-15,10 4-25 16,-9-11-3-16,5 4 0 16,-15-4 0-16</inkml:trace>
  <inkml:trace contextRef="#ctx0" brushRef="#br0" timeOffset="101193.7879">1807 8860 98 0,'-34'5'38'0,"8"17"0"15,-5 3 0-15,15 6-34 16,-1 15-1-16,6 14-1 15,0 12 0-15,0 10-2 16,1 11 1-16,1 6-2 16,3-2 0-16,1-7-1 15,12-1-4-15,-1-26-9 16,21-6-23-16,3-24 2 15,15-16-2-15,-1-24 0 16</inkml:trace>
  <inkml:trace contextRef="#ctx0" brushRef="#br0" timeOffset="101720.8181">2111 9360 112 0,'-17'14'39'0,"-11"1"1"15,9 24-5-15,-7-1-32 16,10 7 1-16,-3 4-2 15,10 1 0-15,8-4 0 16,8-2-1-16,9-11 0 16,15-15 0-16,8-15-1 15,8-15 0-15,9-16 0 16,7-12 0-16,0-11 0 15,1-7 0-15,-6-3-1 16,-9 2 1-16,-8 8-1 16,-12 7 0-16,-11 15-1 0,-15 17 0 15,-13 24 0-15,-8 19 0 16,-9 28 0-16,-7 22 1 15,-7 29 0-15,-5 19 1 16,-3 21-1-16,2 6 2 16,0-1-1-16,7-7 2 15,3-11-2-15,9-20 1 16,7-26-1-16,10-23 1 15,7-29 0-15,7-24-1 16,7-25 0-16,-3-21-1 16,5-18 1-16,-1-15-1 15,0-13 3-15,-1-15-2 16,0-9 1-16,-3-10-1 0,2-2 1 15,0 1-1-15,4 11 1 16,0 6-2-16,4 15-3 16,3 0-7-16,21 29-24 15,-8 4-4-15,18 23 0 16,-1-2-2-16</inkml:trace>
  <inkml:trace contextRef="#ctx0" brushRef="#br0" timeOffset="102335.8532">2956 9472 113 0,'-16'22'40'0,"-9"-3"1"0,7 18-3 15,-2-4-34-15,3 9 0 16,-3 4-2-16,6 6-1 15,1 4 0-15,3 0 0 16,5-2 0-16,1-6 0 16,6-6-1-16,0-11 0 15,4-11 0-15,-6-20 1 16,19-5-1-16,-5-20-1 15,1-14 1-15,-1-12 0 16,1-11 0-16,0-11-1 16,1-5 1-16,2-6 0 15,2-1 0-15,0 7 0 16,2 9 0-16,1 11 0 15,5 12 0-15,-2 11 0 0,1 17 0 16,-1 17-1-16,-3 16 0 16,-1 13 1-16,-5 7-2 15,-4 11 1-15,-2 9 0 16,-8 7 0-16,-4 7 0 15,-7 0 0-15,-4 2 0 16,-9-5 1-16,-2-4 1 16,-5-6-1-16,-2-7 0 15,0-11 0-15,-3-8 0 16,4-12 0-16,1-8 0 15,2-5 0-15,3-5 0 16,2-3 0-16,2-1 1 16,4 5-1-16,0 12 1 15,1 15 0-15,1 15-1 16,-1 15 0-16,-4 17-1 0,1 9 1 15,-2 11-3-15,2-5 0 16,7 3-9-16,-6-28-16 16,18-5-11-16,-6-26-1 15,17-13-2-15,4-26 1 16</inkml:trace>
  <inkml:trace contextRef="#ctx0" brushRef="#br0" timeOffset="102916.8864">3762 9439 109 0,'-8'-20'38'15,"8"20"1"-15,-24-23-6 16,11 19-28-16,-8 6-1 0,0 8-1 16,-5 11 0-16,0 14-1 15,-2 8 1-15,1 10-1 16,1 5 0-16,5 5 0 15,8-3-1-15,7-3 0 16,10-10 0-16,10-14-1 16,10-12 1-16,12-17-1 15,8-17 0-15,10-18 0 16,0-13-1-16,5-9 1 15,-6-8 0-15,-7 0-1 16,-14 0 1-16,-13 6-1 16,-16 12 0-16,-17 9 0 15,-10 17 0-15,-16 11 0 16,-5 15-1-16,-1 5-1 0,5 10-2 15,3-4-4-15,24 11-23 16,-1-16-6-16,26-1-1 16,6-20-2-16</inkml:trace>
  <inkml:trace contextRef="#ctx0" brushRef="#br0" timeOffset="103154.9001">4465 8799 113 0,'0'0'41'0,"-32"3"0"16,10 32-8-16,-2 6-29 16,-5 14-1-16,1 16 0 15,6 16-2-15,-3 15 2 0,9 10-3 16,1-3 0-16,4 1 0 15,6-6-3-15,0-13-2 16,11-2-11-16,-11-34-22 16,15-8-3-16,-9-27 1 15,12-10-1-15</inkml:trace>
  <inkml:trace contextRef="#ctx0" brushRef="#br0" timeOffset="103336.9103">4112 9522 111 0,'-13'-4'39'15,"3"-3"1"-15,10 7-1 16,17 1-37-16,10-10-1 0,12-6-3 16,9-9-4-16,18 5-13 15,-1-21-19-15,13 1-1 16,-6-14 0-16,5 6-1 15</inkml:trace>
  <inkml:trace contextRef="#ctx0" brushRef="#br0" timeOffset="103732.9331">4859 8759 102 0,'-11'4'40'0,"-17"11"2"16,2 24-1-16,-11 12-36 16,4 9 0-16,-3 11-1 15,4 12 0-15,1 7 0 16,6 7-1-16,3-11-1 0,8 0 1 15,6-10-3-15,4-7 0 16,5-14 0-16,5-11 0 16,8-14 0-16,2-15 0 15,7-14 0-15,4-14 0 16,7-13 0-16,3-12 0 15,1-6 0-15,0-4 0 16,-2-4 0-16,-2 7 0 16,-6 7 0-16,-8 10 0 15,-2 13 0-15,-8 14 0 16,-1 20 0-16,-5 13 0 15,-4 13 0-15,0 4 0 16,1 5 0-16,1 0-2 16,5-1-1-16,0-14-2 15,11-4-7-15,-4-33-10 0,21 0-18 16,-9-20-1-16,12-4-1 15,-5-19-1-15</inkml:trace>
  <inkml:trace contextRef="#ctx0" brushRef="#br0" timeOffset="104071.9524">5230 9440 107 0,'-11'26'42'0,"-1"-11"-1"16,15 6-1-16,-2-5-36 15,23-12-1-15,9-11-1 16,18-6-1-16,6-10 0 0,7-8-1 15,4-6 1-15,-2-5-2 16,-5 2 1-16,-12-2 1 16,-15 6-1-16,-12-1 0 15,-19 8 1-15,-15 9-1 16,-16 12 1-16,-15 10 0 15,-12 12 0-15,-4 13 1 16,-3 10-1-16,0 11 0 16,8 6 0-16,9 4 0 15,17-1-1-15,10-4 0 16,23-6-4-16,9-14-7 15,29 4-8-15,-6-22-21 16,29-2-2-16,5-18 1 16,14-3-3-16</inkml:trace>
  <inkml:trace contextRef="#ctx0" brushRef="#br0" timeOffset="104537.9792">6135 9210 78 0,'0'0'40'0,"-22"-3"0"0,3 20 0 16,-20-2-21-16,-1 14-13 15,-4-3-1-15,1 11-2 16,3-6 0-16,9 2-1 15,9-7-1-15,12-5 0 16,14-7-1-16,13-7 0 16,13-6 1-16,13-2-1 15,5-2 0-15,4 1 0 16,-1 2 0-16,-7 5-1 15,-7 5 1-15,-12 9 1 16,-13 7 0-16,-14 5 0 16,-15 4 0-16,-6 1 0 15,-3-2-1-15,-2-4-2 16,2-3-1-16,4-12-3 0,20 3-16 15,2-18-14-15,12-22-5 16,7-7 0-16,18 1 0 16</inkml:trace>
  <inkml:trace contextRef="#ctx0" brushRef="#br0" timeOffset="104739.9907">6528 9193 107 0,'0'0'41'15,"-12"28"1"-15,-14 7-2 16,11 14-36-16,-15 11-1 15,0 7 0-15,2 3-2 16,6 1 0-16,6-3-1 16,10-12-2-16,13-9-5 15,-5-32-21-15,25-5-13 0,-3-23 0 16,12-12-1-16,-3-22 0 15</inkml:trace>
  <inkml:trace contextRef="#ctx0" brushRef="#br0" timeOffset="104882.9987">6513 8963 82 0,'-19'-11'41'16,"-3"7"-3"-16,22 4-1 16,-13 26-26-16,11-15-48 15,26 8-2-15,8-7 0 16,22 6-2-16</inkml:trace>
  <inkml:trace contextRef="#ctx0" brushRef="#br0" timeOffset="105213.0177">7256 9061 81 0,'0'0'42'0,"-28"11"0"15,-5 6 0-15,-33-11-13 16,3 16-26-16,-4 3 0 16,0 10-1-16,5 4-1 15,9 5 1-15,10 0-1 16,16-3-1-16,19-4 1 15,20-5-1-15,20-7 0 16,16-13 0-16,12-3 1 16,6-4-1-16,-2-4 0 15,-4-1 0-15,-8 5 0 0,-17 6 0 16,-21 9 1-16,-17 10 0 15,-20 6 0-15,-15 7 1 16,-11 4-2-16,-7 0 0 16,0 0-3-16,-3-13-4 15,20 8-15-15,-10-27-17 16,25-4-4-16,2-22 0 15,16-5-2-15</inkml:trace>
  <inkml:trace contextRef="#ctx0" brushRef="#br1" timeOffset="110053.2947">1339 10288 69 0,'-30'-8'33'15,"9"3"1"-15,1-6-2 16,20 11-27-16,-16-13-2 15,16 13 0-15,0 0-1 16,0 0 0-16,13-9-1 0,-1 9 0 16,7-2 0-16,3 1-1 15,3-3 1-15,7 3 0 16,2-2 0-16,6-1 0 15,3 2 0-15,4-1 0 16,3 0 0-16,3 2 0 16,4 0-1-16,4 1 1 15,2-1 0-15,2-3 0 16,6-1-1-16,3-4 1 15,2-2-1-15,6-2 1 16,5-4 0-16,6 1-1 16,0 0 0-16,0 2 1 15,1 2-1-15,-3 4 0 16,-2 2 1-16,-2 4-1 15,-4 4 0-15,-3 3 0 0,0 0 0 16,-4 2 0-16,2-1 0 16,0 0 1-16,-2-2-1 15,1-1 0-15,-2-1 1 16,0 1-1-16,3-2 1 15,1 1-1-15,-1 2 0 16,-1 0 1-16,-1 2-1 16,-2 0 0-16,2 3 0 15,-6-3 0-15,0 1 0 16,0-3 1-16,3 0-1 15,4-3 1-15,-1 0 0 16,2-1-1-16,-3-2 1 16,4 1 0-16,-6 0 0 15,0 1-1-15,-5 1 1 0,-2 0-1 16,-2 3 0-16,1 1 0 15,0 1 0-15,-5-2 0 16,0 1 0-16,-1 0 0 16,-2-2 0-16,0-1 0 15,0 0 1-15,-4-2-1 16,0-3 0-16,1 2 0 15,-1-3 1-15,2 1-1 16,-1 0 0-16,0 0 0 16,-1 0 0-16,-2 0 0 15,-1-1 0-15,-2 2-1 16,-2-1 1-16,-2 1 0 15,0 0 1-15,-1-2-1 0,0 2 0 16,0-3 0-16,0 3 1 16,2-1-1-16,-1-2 1 15,2 2-1-15,-1-3 1 16,2 1-1-16,-1-1 0 15,-4 1 0-15,-3-1 0 16,-4 1 0-16,-6 1 1 16,-5 0-1-16,-4 2 0 15,-8-2 0-15,-12 4 0 16,16-2 0-16,-16 2 1 15,0 0-1-15,0 0 0 16,0 0 0-16,11 0 0 16,-11 0 0-16,0 0-2 15,0 0-1-15,0 0-7 0,0 0-24 16,0 0-4-1,0 0 1-15,0 0-2 0</inkml:trace>
  <inkml:trace contextRef="#ctx0" brushRef="#br3" timeOffset="140136.0153">1721 10917 49 0,'-10'-12'33'0,"-14"2"0"15,-8 2 0-15,-17-9-13 16,-7 6-15-16,-13-5 2 15,7 8-1-15,-9-2 1 16,8 11 0-16,0 1 0 16,10 18-1-16,-2 11-1 15,16 18-3-15,-1 14-1 16,6 15 0-16,2 11-1 15,7 8-1-15,9 1 0 16,3-4 0-16,14-7 1 16,15-13-1-16,17-16 0 15,14-15 0-15,20-16-3 0,10-25-8 16,22-3-24-16,1-19-2 15,15-3 0-15,-13-15-3 16</inkml:trace>
  <inkml:trace contextRef="#ctx0" brushRef="#br3" timeOffset="140556.0393">2131 11270 83 0,'-22'-7'40'0,"5"9"-1"16,-13-4-2-16,3 14-32 0,-12 7-1 15,-4 10 0-15,-6 9-1 16,-2 9 0-16,-6 6-1 16,3 2 1-16,8-1-2 15,9-4 1-15,10-6-1 16,20-9 0-16,16-16-1 15,20-14 0-15,20-14 0 16,12-16 0-16,10-11-1 16,3-13 0-16,0-5 1 15,-4-4-2-15,-9 1 2 16,-16 1 0-16,-11 11-1 15,-12 7 1-15,-13 14 0 16,-9 9-1-16,0 15 1 16,-20 18 0-16,2 12 0 15,-1 9 0-15,1 5 1 0,6 8-2 16,4-1-1-16,9-4-1 15,11-3-2-15,9-20-4 16,24 5-21-16,-5-25-9 16,19-1 0-16,-3-17 0 15</inkml:trace>
  <inkml:trace contextRef="#ctx0" brushRef="#br3" timeOffset="141208.0766">2694 11418 95 0,'-22'27'38'0,"5"16"-1"15,-17-6-8-15,9 11-23 16,-3-4-2-16,7-3-1 0,2-7-1 16,8-5 1-16,4-14-2 15,7-15 0-15,14-6 0 16,1-17-1-16,9-13 0 15,4-10-1-15,1-9 2 16,1-7-2-16,3 1 0 16,-5 2 1-16,-2 9 0 15,-4 9-1-15,-3 14 1 16,-1 12 0-16,2 10 0 15,2 7-1-15,4 6 1 16,9 3 0-16,7 0 0 16,9-1-1-16,9-5 1 15,1-2-1-15,3-4 1 16,-2-3-1-16,-7-3 1 0,-7 0 0 15,-15 0 0-15,-13 0 1 16,-20 7 0-16,-12-10 1 16,-19 10 0-16,-13 5 0 15,-9 5 1-15,-7 8 0 16,-6 6 0-16,2 7 0 15,4 6-1-15,10 5 0 16,13 0 0-16,16 0-1 16,19-7 0-16,18-10-1 15,21-12 0-15,18-14 0 16,14-16 0-16,6-13 0 15,2-8 0-15,-3-7-1 16,-7-3 1-16,-14 3 1 16,-12 6-1-16,-17 6 0 15,-15 12 0-15,-10 9 0 0,-9 17 1 16,-8 16-1-16,-4 8 0 15,3 8 0-15,-1 4 0 16,9 2-2-16,9-2-2 16,10-10-3-16,27 0-12 15,2-33-12-15,35 0-11 16,9-22-1-16,26-5-1 15</inkml:trace>
  <inkml:trace contextRef="#ctx0" brushRef="#br3" timeOffset="141623.1004">4952 10825 99 0,'0'0'38'15,"3"-13"1"-15,-3 13-6 16,0 0-31-16,-11 22 1 0,-1 4-1 15,1 14-1-15,-3 13 1 16,-4 11-3-16,2 10 2 16,1 8-3-16,1 2 1 15,3-1-3-15,6-2-5 16,-8-22-26-16,17 1-3 15,-7-19 0-15,8-7-2 16</inkml:trace>
  <inkml:trace contextRef="#ctx0" brushRef="#br3" timeOffset="141804.1107">4482 11376 71 0,'0'0'42'15,"0"0"-2"-15,25-4 1 16,7-19-18-16,23 1-23 15,18-3-4-15,7-19-18 16,21 10-17-16,1-16 0 16,1 10-1-16,-8-10 1 15</inkml:trace>
  <inkml:trace contextRef="#ctx0" brushRef="#br3" timeOffset="142187.1326">5540 10781 74 0,'-40'46'42'15,"0"16"-1"-15,-14-3 0 16,15 21-11-16,-11-10-27 16,6 4-1-16,3 3 0 15,8-2-2-15,5-7 1 16,10-7-1-16,8-9 1 15,9-9-1-15,8-16 0 16,8-9 0-16,8-20 1 16,9-11-2-16,3-13 1 15,6-8 0-15,-1-7 0 16,2-3 0-16,-5 1 0 15,-1 2 0-15,-7 9 0 16,-5 9-1-16,-4 10 1 16,-6 11 0-16,0 11-1 15,-4 5 0-15,3 9-1 0,-3 6-1 16,7 3-2-16,-2-6-4 15,16 13-15-15,-14-22-16 16,19 5 1-16,-11-17-1 16,10-3 1-16</inkml:trace>
  <inkml:trace contextRef="#ctx0" brushRef="#br3" timeOffset="142383.1438">5956 11232 95 0,'0'0'39'15,"-11"-4"2"-15,5 27-4 16,-8 3-32-16,2 9-1 15,2 7-2-15,-1 5 0 0,5 4-1 16,0 0-1-16,7-6-2 16,1-11-3-16,12-3-10 15,-14-31-24-15,30-1 0 16,-11-25-1-16,11-7-1 15</inkml:trace>
  <inkml:trace contextRef="#ctx0" brushRef="#br3" timeOffset="142825.1691">6102 10958 81 0,'-15'-8'42'16,"8"19"0"-16,-2 3 0 16,18 14-19-16,-2-8-19 15,9 4-3-15,5-1 0 0,8 3-1 16,-1-3 0-16,3 4 0 15,-6 1 0-15,-3 3 1 16,-10 3-1-16,-6 2 0 16,-9 1 1-16,-7 4-1 15,-7-7 1-15,0 0 0 16,-3-8 0-16,5-5-1 15,1-11 1-15,14-10-1 16,0 0 1-16,9-28-1 16,13-2 0-16,5-8 0 15,8-5 0-15,1-6 0 16,3 4-1-16,-4 5 1 15,-6 7 0-15,-3 8 0 16,-7 12 0-16,-8 11 0 0,-6 16 0 16,-7 13 0-16,-5 9 0 15,-1 3-1-15,1 3-1 16,2 1 0-16,4 0-3 15,3-11-1-15,14-1-9 16,-2-30-13-16,19 1-13 16,-4-22 1-16,17-7-2 15,-4-14 2-15</inkml:trace>
  <inkml:trace contextRef="#ctx0" brushRef="#br3" timeOffset="143042.1813">7006 10653 77 0,'-26'11'41'15,"5"37"0"-15,-13 10 1 0,7 23-15 16,-4-1-23-16,3 4-2 16,6 0-1-16,7-2-2 15,10-7-1-15,4-9-2 16,14-8-5-16,-4-24-13 15,21-2-18-15,-4-24-1 16,12-5-1-16,-5-22 2 16</inkml:trace>
  <inkml:trace contextRef="#ctx0" brushRef="#br3" timeOffset="143293.1959">7102 11074 76 0,'-29'14'42'15,"-15"4"0"-15,6 17 1 0,-8-12-19 16,13 14-19-16,3-7-1 15,10 2-1-15,12-7-2 16,11-5 1-16,15-5-1 16,8-6-1-16,13-6 0 15,2-4-1-15,12-3-1 16,2-7-1-16,4 2-3 15,-2-11-6-15,14 15-14 16,-16-20-15-16,10 10-1 16,-10-10 0-16,6 6 1 15</inkml:trace>
  <inkml:trace contextRef="#ctx0" brushRef="#br3" timeOffset="143593.213">7715 11022 98 0,'-33'9'44'15,"-15"-2"-1"-15,1 14 0 16,-11-5-36-16,10 8-4 15,4 0 1-15,11 3-4 16,9-3 2-16,13-3-2 16,14-6 0-16,14-4 1 15,10-5-1-15,12-5 0 16,3-2 0-16,2 0 0 15,-1 1 0-15,-8 5 1 16,-13 5-1-16,-11 7 1 16,-13 6-1-16,-13 3 1 15,-10 4-1-15,-6-3-1 16,3 0-4-16,-3-13-6 15,17 4-8-15,-11-24-20 0,25 6-4 16,-4-33-1-16,20 5-1 16</inkml:trace>
  <inkml:trace contextRef="#ctx0" brushRef="#br3" timeOffset="144042.2387">8974 10845 100 0,'11'-20'37'0,"6"3"1"16,-12-6-8-16,7 10-28 15,-6 2 0-15,-6 11 1 16,0 0 0-16,-6 35 1 15,-10 5-1-15,-3 18-1 0,-7 9 1 16,-2 12-2-16,-3 7 0 16,-1 5-2-16,3-1 0 15,5-9-3-15,9-7-1 16,0-20-9-16,20-3-24 15,-4-25-2-15,8-4 1 16,-9-22-3-16</inkml:trace>
  <inkml:trace contextRef="#ctx0" brushRef="#br3" timeOffset="144231.2495">8589 11285 105 0,'-25'-5'42'15,"25"5"0"-15,0 0-1 0,11 6-38 16,22-13-2-16,17-6-1 15,16-4-2-15,12-5-2 16,16 4-11-16,-7-15-25 16,16 4 0-16,-11-11 0 15,3 4-2-15</inkml:trace>
  <inkml:trace contextRef="#ctx0" brushRef="#br3" timeOffset="144597.2705">9538 10648 109 0,'-24'42'41'16,"-12"4"2"-16,6 22-4 0,-10-5-35 16,3 9-2-16,-2 5 1 15,3 4-2-15,-4-2 1 16,5 0-2-16,8-8 1 15,5-9-2-15,8-10 2 16,12-14-1-16,10-15 0 16,13-14 0-16,8-16 1 15,7-15-1-15,3-8 0 16,3-5 0-16,-2-4 0 15,-2 2 0-15,-5 4 0 16,-5 8 0-16,-9 10-1 16,0 12 0-16,-6 11 0 15,-4 8-1-15,1 8-2 16,0 3-2-16,14 9-8 0,-10-21-14 15,24 9-13-15,-4-17 0 16,18 1-2-16,1-17 3 16</inkml:trace>
  <inkml:trace contextRef="#ctx0" brushRef="#br3" timeOffset="144973.292">10033 11181 101 0,'-34'1'42'15,"-15"0"1"-15,7 17-2 16,-14 2-36-16,10 8 0 15,3 5-2-15,9 7 0 16,9 1-1-16,13 2-1 16,9-6 0-16,16-5 0 0,15-12-1 15,14-11 1-15,10-13-1 16,5-12 0-16,2-8 0 15,-1-7 0-15,-6-7 0 16,-8-3-1-16,-9 2 2 16,-12 1-2-16,-9 8 1 15,-6 7 0-15,-12 9 0 16,4 14 0-16,-17 5 0 15,4 13 0-15,-1 10 0 16,1 4-1-16,7 1 0 16,3-1-2-16,13-4-1 15,7-11-4-15,21-3-11 16,-5-30-12-16,22 1-11 15,-1-20 2-15,13-4-3 0,-3-17 1 16</inkml:trace>
  <inkml:trace contextRef="#ctx0" brushRef="#br3" timeOffset="145146.3019">10768 10653 77 0,'-28'19'41'0,"-1"37"-1"16,-19 16 0-16,3 29-12 15,-4-2-25-15,1 2-3 16,10 3-1-16,6-14-4 15,20-2-15-15,-3-31-20 16,20-9 0-16,-2-26-2 16,9-17 1-16</inkml:trace>
  <inkml:trace contextRef="#ctx0" brushRef="#br3" timeOffset="145312.3113">10411 11044 102 0,'-5'-14'44'15,"5"14"0"-15,22 3-2 16,3 10-27-16,10-10-16 15,10-3-5-15,22 7-8 16,-7-17-29-16,25 4 1 16,3-10-1-16,14 0-1 15</inkml:trace>
  <inkml:trace contextRef="#ctx0" brushRef="#br3" timeOffset="145998.3504">12186 11088 91 0,'-33'-5'39'16,"-10"-3"2"-16,10 8-4 16,-10-7-32-16,4 7-1 15,1 2-1-15,1 11-1 16,3 9 1-16,0 16 0 15,2 6-1-15,1 9 0 16,-3 4-1-16,9 3 1 16,2-2-2-16,10-7 1 15,16-12-2-15,19-18 0 16,29-14-2-16,20-21-9 15,32-1-23-15,1-21-7 0,16-1 2 16,-1-10-3-16</inkml:trace>
  <inkml:trace contextRef="#ctx0" brushRef="#br3" timeOffset="146632.3867">12594 11186 97 0,'0'0'39'0,"0"0"1"15,0 0-9-15,0 0-27 16,-14 27-1-16,2 3 0 16,-3 6-2-16,1 8 2 0,-1 4-2 15,3 3 1-15,-2-4-1 16,6-4 0-16,0-7 0 15,6-10 0-15,5-7 0 16,-3-19-1-16,11 3 1 16,1-16 0-16,1-11-1 15,-3-7 1-15,4-8 1 16,0-6-2-16,-3-4 1 15,2-1-1-15,-1-1 1 16,0 4-2-16,-1 7 2 16,2 9-1-16,-2 8 0 15,7 6 0-15,0 8-1 16,6 4-1-16,5 11-2 15,3-8-9-15,20 13-20 0,-10-12-7 16,13 8-1-16,-5-13 0 16</inkml:trace>
  <inkml:trace contextRef="#ctx0" brushRef="#br3" timeOffset="147002.408">13307 11048 102 0,'-25'4'42'0,"10"13"-1"16,-14-4-4-16,2 17-31 15,-5 7-3-15,2 8 1 16,3 4-1-16,5 5-1 16,2-1 0-16,9-3-1 15,8-10 0-15,10-6-1 0,11-12 1 16,10-10-1-16,6-9 0 15,7-14 0-15,3-6-1 16,3-11 1-16,-4-4 0 16,0-6 0-16,-6 2-1 15,-7-1 1-15,-6 9 0 16,-5 3 0-16,-7 11-1 15,-12 14 1-15,0 0 0 16,2 22 0-16,-8 5-1 16,-1 6-1-16,4 7-2 15,3-4-1-15,8 8-5 16,-5-15-9-16,33 5-16 15,-9-22-5-15,17-1-1 16,1-18-1-16</inkml:trace>
  <inkml:trace contextRef="#ctx0" brushRef="#br3" timeOffset="147350.4279">14019 11115 94 0,'-20'-21'39'0,"3"16"0"15,-11-1-6-15,7 23-26 16,-10 9-2-16,5 10 0 15,2 5-3-15,4 1 0 16,7-1 0-16,9-1-1 16,6-10 0-16,11-10-1 15,9-9 1-15,7-10-1 0,6-6 0 16,-1-8-1-16,1-1 1 15,-6-1 0-15,-2 1 0 16,-8 5 0-16,-7 5 0 16,-12 4 0-16,-7 16 0 15,-7 6 0-15,-7 3 1 16,-5 3-1-16,0 0-1 15,-2 0 0-15,5 3-5 16,-6-18-11-16,21 5-21 16,-6-16-2-16,14-2-1 15,5-17-2-15</inkml:trace>
  <inkml:trace contextRef="#ctx0" brushRef="#br3" timeOffset="147769.4517">14781 10443 119 0,'-41'40'42'0,"-3"21"1"16,-11-2-13-16,3 17-26 15,-5 5-2-15,4 9-1 16,-1 0 0-16,4 1-1 16,8-5 0-16,3-6 0 15,9-8-1-15,8-12 0 16,10-12 1-16,10-11 0 15,13-15-1-15,8-16 1 0,9-12 0 16,8-13-1-16,5-8 1 16,0-6 0-16,2-4 0 15,-4 3 0-15,-7 3 0 16,-4 8 0-16,-9 9 0 15,-6 13 0-15,-7 12-1 16,-6 10 0-16,-5 11-2 16,0 3-1-16,1 8-5 15,-6-11-9-15,17 9-17 16,-11-14-5-16,16-2-1 15,-12-25 0-15</inkml:trace>
  <inkml:trace contextRef="#ctx0" brushRef="#br3" timeOffset="148144.4733">14886 11239 101 0,'0'17'42'15,"-4"-4"1"-15,13 4-2 16,-4-1-37-16,19-14-1 15,11-4-2-15,13-5 1 16,7-3-2-16,6-5 0 16,4-4 0-16,-1-4-2 15,-6 1 1-15,-14-4 0 16,-11 2 0-16,-13-2 0 15,-17 2 1-15,-15 4 0 0,-18 7 1 16,-13 8 1 0,-14 7-1-16,-6 12 1 0,-4 11 0 15,1 12-1-15,7 7 0 16,10 5 0-16,15-3-1 15,18 0-1-15,21-7-2 16,18-11-2-16,24-4-7 16,5-25-5-16,24 4-15 15,-7-22-10-15,14-1 0 16,-5-15 0-16</inkml:trace>
  <inkml:trace contextRef="#ctx0" brushRef="#br3" timeOffset="148602.4994">15834 11202 92 0,'2'-11'39'15,"-12"-3"3"-15,10 14-9 16,-35-27-23-16,12 13-5 15,-7-1-1-15,-3 8-1 16,-6 8 0-16,-2 13 0 16,-4 10 0-16,-1 12-1 15,4 3 0-15,7 8 0 16,11 0-1-16,9-4 0 15,16-8 0-15,17-13-1 16,20-15 0-16,14-15 0 16,15-13-1-16,11-14 1 0,6-8 0 15,1-10-1-15,-8-10 1 16,0-8 1-16,-13-5-1 15,-9 3 1-15,-15 10 0 16,-18 8 0-16,-18 20 1 16,-12 17 0-16,-12 23-1 15,-12 24 1-15,-13 23-2 16,-5 10-2-16,3 5-1 15,8 0-4-15,23 3-6 16,0-19-2-16,29 5-8 16,-4-35-12-16,31 0-8 15,10-15-2-15,16-9 3 16</inkml:trace>
  <inkml:trace contextRef="#ctx0" brushRef="#br3" timeOffset="149128.5294">17100 10733 107 0,'-3'11'39'15,"3"17"1"-15,-15 0-4 16,5 17-34-16,-6 12-1 16,0 10-1-16,-5 4 0 0,0 4-1 15,1-1 0-15,4-4-2 16,7-7-1-16,4-13-3 15,20-2-9-15,0-26-22 16,24-7 0-16,0-21-2 16,15-7 1-16</inkml:trace>
  <inkml:trace contextRef="#ctx0" brushRef="#br3" timeOffset="149308.5399">17463 11115 63 0,'-14'-4'40'0,"-1"15"-2"15,-14 5 2-15,3 23-13 0,-9-2-23 16,8 3-1-1,2-1-1-15,11-1-1 0,9-1-2 16,8-11-3-16,20 2-14 16,-2-26-19-16,20-8-1 15,-4-14-2-15,13-6 0 16</inkml:trace>
  <inkml:trace contextRef="#ctx0" brushRef="#br3" timeOffset="149781.567">17540 10833 113 0,'-22'3'39'0,"-1"3"0"16,14 12-2-16,4-3-37 16,13-1-1-16,15 1 0 0,10 2 0 15,6 3-1-15,6 2-2 16,1 3 3-16,-1 2-1 15,-5 4 1-15,-8 2 1 16,-9 1 0-16,-10 4 0 16,-16-1 3-16,-7 3 0 15,-13-3 0-15,-2-1 0 16,-2-10-1-16,4 0 0 15,0-8-1-15,11-7 0 16,12-11 0-16,0 0-1 16,23-22 0-16,1-1 0 15,10-7 0-15,5-5 0 16,5-3 0-16,0 1 0 15,-6 2 0-15,-1 7 0 0,-5 7 0 16,-6 6 1-16,-5 9-1 16,-6 10 1-16,-8 11-1 15,-5 8 1-15,-4 5-1 16,-4 7 1-16,-1 1-1 15,-3 3-1-15,0-1 0 16,-1-3-2-16,7-3-4 16,-5-21-7-16,21 9-16 15,-12-20-11-15,20-10 1 16,-5-12 0-16</inkml:trace>
  <inkml:trace contextRef="#ctx0" brushRef="#br3" timeOffset="150059.5829">18371 11127 85 0,'-19'9'39'0,"8"6"-2"16,-10-7 2-16,12 6-31 15,-6-7-5-15,15-7 0 16,-16 16 0-16,16-16-1 15,-5 9 0-15,5-9 0 16,0 0-1-16,0 0 1 16,0 0-1-16,0 0-1 15,0 0 0-15,0 0-1 16,0 0-3-16,-15 2-5 15,15 16-16-15,-19-12-13 0,8 12-1 16,-13-3-1-16,7 9 2 16</inkml:trace>
  <inkml:trace contextRef="#ctx0" brushRef="#br3" timeOffset="150375.601">17965 11480 70 0,'-14'16'40'0,"-1"-14"-2"16,15-2 3-16,4-18-15 15,19-5-20-15,3-10-2 16,16-5-2-16,6-6 1 15,9-3-1-15,-1 0 0 16,5 1-1-16,-7 5 1 16,-1 7-2-16,-13 10 1 15,-3 6-1-15,-14 10 0 16,-6 10 1-16,-10 10 0 0,-7 11-1 15,-4 6 1-15,-7 9 0 16,-1 3 0-16,-2 7 0 16,0 0-1-16,-1 1 0 15,4-4-2-15,4-6-1 16,10-2-7-16,-5-20-3 15,22 7-11-15,-20-24-16 16,28 0-1-16,-8-18-2 16,11-1 2-16</inkml:trace>
  <inkml:trace contextRef="#ctx0" brushRef="#br3" timeOffset="150991.6362">18847 11199 93 0,'-21'26'39'15,"-7"-9"1"-15,17 5-3 16,-2-6-32-16,13-16-2 16,30 5 0-16,12-15-1 15,11-7-1-15,13-6 0 16,6-8 0-16,0-2-1 15,-3-3 1-15,-11 2 1 16,-14 2 0-16,-16 8 0 16,-20 2-1-16,-25 12 2 15,-18 8-2-15,-14 8 2 16,-16 11-3-16,-10 10 0 0,-6 9 2 15,6 5-2-15,3 5 1 16,19 3-1-16,18-3 1 16,21-3-1-16,33-6-1 15,22-14-3-15,32 0-5 16,15-20-6-16,35 9-11 15,-1-23-15-15,20 0 0 16,2-12-2-16,10 2 2 16</inkml:trace>
  <inkml:trace contextRef="#ctx0" brushRef="#br3" timeOffset="151925.6894">19996 11111 76 0,'0'0'40'16,"15"-4"-1"-16,-15 4 1 15,9 29-20-15,-4-9-16 16,-7 10-1-16,-10 5-1 16,1 10 1-16,-7 5-1 15,-2 3 0-15,-2-5-1 16,3-4 0-16,4-10 0 15,4-8 0-15,8-10-1 16,3-16 1-16,21-15-1 16,0-11 0-16,6-11 0 15,6-8 0-15,2-6 1 16,2-2-1-16,-4-3 0 0,-4 3 0 15,-2 9 1-15,-4 8-1 16,-5 12 0-16,-4 6 0 16,-1 9 0-16,-1 8 0 15,-1 7 0-15,4 3 0 16,5 3 0-16,7-2 0 15,7-2 0-15,8-3 0 16,9-5 0-16,6-3 0 16,3-1 0-16,-4-3 0 15,-6 0 1-15,-8-1-1 16,-8 2 0-16,-12 1 0 15,-22 5 1-15,0 0-1 0,-36 21 1 16,-1 1-1-16,-10 5 0 16,-8 8 1-16,-7 6 0 15,2 4 0-15,13 1-1 16,11 0 1-16,15-5-1 15,20-6 1-15,21-11-1 16,18-10 1-16,20-12-1 16,7-12 0-16,3-10 0 15,0-7 0-15,-6-10 0 16,-11-5 0-16,-16-1 0 15,-13-5-1-15,-18 4-1 16,-12 3-1-16,-6 7 0 16,-7 8-2-16,-2 12-1 15,-5 1-6-15,28 13-6 16,-23 3-8-16,36 11-10 0,2-6-1 15,23 4-2-15,11-7 2 16</inkml:trace>
  <inkml:trace contextRef="#ctx0" brushRef="#br3" timeOffset="152161.7031">21554 11119 90 0,'-24'-10'39'16,"-13"0"2"-16,-4 9-2 15,-14-9-20-15,-6 12-15 16,0 4-2-16,7 7 1 15,1 10-1-15,6 9 0 16,12 6 0-16,13 3-1 16,16 1 0-16,18-3-2 0,22-4-1 15,11-12-3-15,21-5-7 16,4-27-4-16,22 4-14 15,-6-25-11-15,10-3 1 16,-9-18-2-16,5 0 3 16</inkml:trace>
  <inkml:trace contextRef="#ctx0" brushRef="#br3" timeOffset="152365.7148">22137 10589 99 0,'-35'6'41'15,"13"34"1"-15,-18 12-1 16,8 23-18-16,-7-4-21 0,2 6-2 15,4 6 0-15,3-1-2 16,9-7-1-16,7-8-2 16,16-3-6-16,-5-28-10 15,29 2-18-15,-8-22-1 16,18-8 0-16,-4-20-1 15</inkml:trace>
  <inkml:trace contextRef="#ctx0" brushRef="#br3" timeOffset="152621.7293">22181 11067 115 0,'-46'10'42'0,"-1"20"2"16,-12-14-10-16,9 17-28 0,2-6-3 15,15 1 0-15,11-2 0 16,13 0-1-16,16-8-1 15,13-5 1-15,13-4-4 16,9-3 2-16,10-4-2 16,0-4-3-16,7 3-5 15,-6-11-3-15,9 11-7 16,-23-18-9-16,13 12-14 15,-15-7 0-15,6 4 0 16,-8 0 3-16</inkml:trace>
  <inkml:trace contextRef="#ctx0" brushRef="#br3" timeOffset="153642.7878">1060 12705 65 0,'0'0'40'15,"-8"-23"-1"-15,8 23 0 16,0-19-19-16,0 19-17 16,-19 16 0-16,9 7-2 15,-6 10 0-15,-2 12 0 16,-3 7 0-16,0 8 0 15,4 0 0-15,5 0 0 0,8-7-1 16,13-7 1-16,13-11 0 16,10-16-1-16,9-10 1 15,6-14-1-15,4-14 0 16,5-9 0-16,-2-9-1 15,-4-8 1-15,-7-1-1 16,-6-4 1-16,-7 6-1 16,-7 4 0-16,-4 9 1 15,-11 8 0-15,-3 13 0 16,-5 10 0-16,-3 18 0 15,-5 11 0-15,1 6 0 16,-2 9 1-16,4 1 0 16,4 2 0-16,2-5 0 15,9-9 0-15,5-11 1 16,8-15 0-16,9-16-1 0,7-13 1 15,2-13-1-15,2-7 0 16,0-9 0-16,-4-4-1 16,-5-3-1-16,-7 3-1 15,-9 10-2-15,-7 2-2 16,1 14-7-16,-15-9-13 15,13 23-14-15,-11-4 1 16,15 14-1-16,-14 5 1 16</inkml:trace>
  <inkml:trace contextRef="#ctx0" brushRef="#br3" timeOffset="153845.7994">2128 12629 66 0,'11'20'40'0,"-20"-9"1"15,2 17-1-15,-14-11-18 16,6 18-17-16,-6 5-1 15,3 2-1-15,3 1-2 16,4-2-1-16,5-4-1 16,6-12-3-16,13-3-8 15,-13-22-20-15,37-16-8 16,-14-15 0-16,16-4-2 15</inkml:trace>
  <inkml:trace contextRef="#ctx0" brushRef="#br3" timeOffset="153988.8076">2103 12404 83 0,'-39'-12'38'0,"12"12"-1"16,5-4-2-16,18-6-46 16,21 5-24-16,9-17-2 15,21 4-2-15,4-16 1 16</inkml:trace>
  <inkml:trace contextRef="#ctx0" brushRef="#br3" timeOffset="154213.8203">2628 12162 87 0,'-22'43'41'0,"5"15"-1"16,-10 4 1-16,7 13-36 16,-3 6-1-16,6 10-1 0,2-3-2 15,1 0 1-15,8-8-2 16,5-10-1-16,9-17-1 15,5-17-1-15,11-17-4 16,-1-34-13-16,22-4-19 16,-6-30 0-16,14-5-1 15,-6-24 0-15</inkml:trace>
  <inkml:trace contextRef="#ctx0" brushRef="#br3" timeOffset="154386.8303">3053 12177 94 0,'1'38'42'0,"-20"23"0"16,-4 31-1-16,-13 3-37 15,1 6 0-15,2-3-2 16,8-6-3-16,8-11-2 0,6-24-7 16,24-5-14-16,1-35-18 15,11-4 0-15,0-27-1 16,17-8 0-16</inkml:trace>
  <inkml:trace contextRef="#ctx0" brushRef="#br3" timeOffset="155064.869">4175 12178 61 0,'7'-18'39'0,"3"13"0"15,-10 5 0-15,16 1-21 16,-19 13-14-16,-1 14 0 15,-3 8 0-15,0 14 0 16,-5 13-1-16,0 8 0 16,-3 7-1-16,1 6 0 15,-3-4-1-15,2-2 1 16,3-11-1-16,3-9-1 15,4-14 1-15,5-10 0 16,5-16-1-16,-5-18 1 16,25-6-1-16,-6-17 1 15,5-8-1-15,4-10 1 16,0-1-1-16,-2-3 0 0,2 5 1 15,-4 4-1-15,-4 12 0 16,-1 8 0-16,-7 13 0 16,0 14 0-16,-2 7 0 15,0 10-2-15,1 5 0 16,3 3-1-16,6 3-3 15,2-9-3-15,16 9-10 16,-8-24-18-16,22 0-2 16,-2-19-1-16,13-3 1 15</inkml:trace>
  <inkml:trace contextRef="#ctx0" brushRef="#br3" timeOffset="155453.8913">4937 12656 76 0,'-5'-19'39'0,"-16"0"1"0,2 14 0 15,-18 5-32-15,3 13-1 16,-7 5-2-16,1 15-1 15,2 3 0-15,4 9-1 16,2 2 0-16,8 2-1 16,12-5-1-16,6-4 0 15,14-11 0-15,11-10-1 16,10-14 0-16,5-8 0 15,8-12 0-15,2-10-1 16,0-10 1-16,-1-3 0 16,-5-2 0-16,-7-2 0 15,-6 5 0-15,-10 1-1 16,-6 9 2-16,-4 6-1 15,-6 8 0-15,1 13 0 16,-14 6 0-16,1 11 0 0,2 11-1 16,2 4 0-16,3 6-2 15,1 2 0-15,9 0-1 16,3-6-2-16,16 0-4 15,-3-23-4-15,25 11-12 16,-12-25-12-16,16-1 0 16,-7-17-1-16,8-3 2 15</inkml:trace>
  <inkml:trace contextRef="#ctx0" brushRef="#br3" timeOffset="155746.9082">5401 12664 79 0,'0'0'39'0,"0"0"1"0,-9 17 1 15,-13 5-32 1,12 12-3-16,-4 2-2 0,6 11 0 15,-1-4-1-15,7 6 0 16,2-9-1-16,2-2 1 16,5-10-2-16,7-10 1 15,6-14-1-15,8-16 0 16,3-14-1-16,4-10 1 15,3-10-2-15,0-7 0 16,2-6 0-16,-9 0-1 16,-3 2-2-16,-10 3 1 15,-3 14-2-15,-10 4-2 16,1 20-5-16,-15-6-7 15,9 22-14-15,0 0-5 16,5 13-2-16,-6-3 1 16</inkml:trace>
  <inkml:trace contextRef="#ctx0" brushRef="#br3" timeOffset="156091.9279">5830 12700 97 0,'0'0'41'15,"18"25"1"-15,-8-23-6 16,14 4-31-16,7-7-2 15,9-1 0-15,5-8-1 16,6-1 0-16,0-6-2 16,-3-4 1-16,-3-3-1 15,-10-3 1-15,-11 1-1 16,-12 1 1-16,-12 2-1 0,-15 6 1 15,-9 8-1-15,-13 12 2 16,-9 12-2-16,-5 9 1 16,-4 13 0-16,3 7-1 15,6 8 1-15,7 1 0 16,12-2-1-16,14-7-1 15,19-7-2-15,15-14-4 16,24-5-5-16,7-27-7 16,28 9-8-16,-6-27-16 15,24-3-1-15,8-14 0 16</inkml:trace>
  <inkml:trace contextRef="#ctx0" brushRef="#br3" timeOffset="156639.9591">7508 12466 88 0,'-37'-7'40'0,"5"12"0"16,-16-1-1-16,7 18-34 15,0 5-1-15,5 14-2 16,2 5 1-16,8 6-1 15,3 2 0-15,11 0-1 16,11-7 1-16,12-6-2 16,11-12 1-16,8-13-1 15,8-15 1-15,6-15-1 16,3-11-1-16,3-10 1 15,-6-8 0-15,-4-4 0 16,-6 0 0-16,-8 3 2 16,-9 10-2-16,-6 8 1 15,-8 13-1-15,-3 13 0 16,-8 19-1-16,0 7 0 0,1 14-1 15,4 2-3-15,11 10-2 16,0-14-10-16,28 18-9 16,-7-24-15-16,22 0 0 15,-3-18-2-15,19-2 3 16</inkml:trace>
  <inkml:trace contextRef="#ctx0" brushRef="#br3" timeOffset="157037.982">9116 12002 72 0,'-19'-54'42'15,"-16"8"-3"-15,4 18 4 16,-16 7-35-16,9 24-1 16,-9 14-3-16,3 23 1 15,-3 21-3-15,5 19-1 16,1 12 0-16,4 11-2 0,4 4 2 15,7 3-1-15,11-6-1 16,6-7-1-16,11-11-3 16,1-25-7-16,19 2-21 15,-10-31-9-15,6-5 1 16,-18-27 0-16</inkml:trace>
  <inkml:trace contextRef="#ctx0" brushRef="#br3" timeOffset="157564.0121">8456 12585 93 0,'0'0'42'0,"27"-15"0"16,11 9 0-16,9-9-40 0,10-3 0 15,13-4-1-15,6 4 0 16,9-2-1-16,0 0-1 15,0 1 0-15,-4 5-1 16,-10 3 1-16,-9 0 0 16,-12 6 0-16,-13 1 1 15,-15 3 1-15,-22 1 0 16,0 0 0-16,-15 16 1 15,-15-3 0-15,-4 3 1 16,-8 6-1-16,-2 10 1 16,-2 4-1-16,3 5 0 15,3 4 0-15,6 4-2 16,11-3 1-16,10-2-1 15,15-7 1-15,10-12-2 16,15-11 1-16,10-11 1 0,8-13-1 16,5-10 1-16,1-7-1 15,-4-6 0-15,-4-4 0 16,-8-3 2-16,-7 3-2 15,-10 4 1-15,-6 5-1 16,-6 6 1-16,-5 9-2 16,-1 13 2-16,0 0-1 15,-14 30-3-15,8-2 2 16,0 7-3-16,4 6 0 15,2-4-5-15,14 12-6 16,-9-30-7-16,31 15-12 16,-7-26-7-16,18-4-1 15,2-18 2-15</inkml:trace>
  <inkml:trace contextRef="#ctx0" brushRef="#br3" timeOffset="157910.0319">10073 12354 85 0,'-29'-12'41'0,"0"18"1"15,-15 0 1-15,7 11-29 16,-6 1-11-16,10 9 1 16,4-1-3-16,10 4 2 15,15-5-2-15,9-3 0 16,17-7-1-16,7-2 0 15,8-5 0-15,2-2 0 16,0-2 0-16,-5 0 0 0,-8 3 0 16,-7 5-1-16,-13 5 1 15,-10 4-2-15,-12 8 2 16,-4 3-1-16,-9 4 0 15,3-3-1-15,-1-2 1 16,6-7-1-16,12-9-1 16,9-15-2-16,17-3-8 15,2-32-9-15,28 4-18 16,-4-22-2-16,16-4 1 15,4-21 1-15</inkml:trace>
  <inkml:trace contextRef="#ctx0" brushRef="#br3" timeOffset="158112.0435">10706 11874 79 0,'-14'11'44'16,"-8"30"-1"-16,-23 10 1 0,-1 24-21 16,-1-1-19-16,-5 11 0 15,3 6-3-15,4 1 0 16,8-2-2-16,8-8-1 15,9-6-1-15,6-18-5 16,17-1-10-16,-9-36-16 16,16 1-8-16,-10-22 0 15,26-13-2-15</inkml:trace>
  <inkml:trace contextRef="#ctx0" brushRef="#br3" timeOffset="158308.0545">10220 12401 105 0,'-23'2'42'16,"17"14"3"-16,3-5-3 15,24-1-37-15,8-4-3 16,16-5-1-16,12-2-1 16,13-7-3-16,15 2-1 15,-3-11-6-15,14 14-12 16,-18-16-20-16,5 10 1 15,-16-7-2-15,-2 7 2 16</inkml:trace>
  <inkml:trace contextRef="#ctx0" brushRef="#br3" timeOffset="158909.0889">10934 12427 79 0,'-38'26'42'16,"12"6"2"-16,2-10-2 0,20 8-15 16,11-16-26-16,14-4 0 15,13-7 0-15,9-9 0 16,3-6 0-16,5-5-1 15,-2-3 0-15,-4-3 0 16,-9-4 0-16,-12-3 0 16,-9 0 0-16,-10-3-1 15,-12 5 1-15,-6 1-1 16,-10 6 1-16,-7 7 0 15,-6 11 0-15,-5 12 0 16,2 12 1-16,-3 12 1 16,7 10-1-16,8 3 1 15,9 3-2-15,14-4 1 16,15-6 0-16,14-8 0 0,10-8-1 15,15-8-1-15,6-9 2 16,5-11-2-16,2-5 1 16,-2-2 1-16,-5-3-1 15,-9 3 1-15,-6-1-2 16,-10 8 2-16,-11 4-1 15,-20 1-1-15,10 25 1 16,-17-4-1-16,-7 8 1 16,-1 1-1-16,0 5 0 15,1-3 0-15,2-6 1 16,7-4 0-16,3-8 0 15,2-14 0-15,15-2 0 16,-1-14 1-16,2-8-1 16,1-11 0-16,2-7 1 15,0-4 0-15,-2-1-1 0,1 1-1 16,1 3 0-16,-2 4-1 15,5 7-2-15,2 1-2 16,16 13-6-16,-2-8-7 16,32 15-5-16,3-14-16 15,30 1-2-15,16-12-1 16,30-5 2-16</inkml:trace>
  <inkml:trace contextRef="#ctx0" brushRef="#br3" timeOffset="159674.1328">12765 12437 60 0,'19'-13'36'15,"-5"-3"2"-15,4 8 1 16,-18 8-25-16,15-4-8 15,-14 16-1-15,-1 16 1 16,-10 6-1-16,-4 11 0 0,-8 5-1 16,1 9-1-16,-5-4 0 15,1-1-1-15,3-7 0 16,5-7-2-16,5-10 1 15,7-10 0-15,5-20-1 16,11 1 0-16,3-20 1 16,7-10-1-16,-1-9 1 15,2-8-1-15,-2-11 1 16,-1 1-1-16,-3-2 1 15,-3 3 0-15,-5 6-1 16,-1 9 0-16,-1 8 0 16,3 6 0-16,3 11 1 15,5 6-1-15,7 7-1 16,9 2-1-16,10 1 0 0,4-3-3 15,19 6-8-15,-9-16-9 16,21 13-13-16,-12-15-6 16,7 8 1-16,-11-9 0 15</inkml:trace>
  <inkml:trace contextRef="#ctx0" brushRef="#br3" timeOffset="160075.1557">13270 12479 112 0,'2'21'42'16,"-2"-21"-1"-16,34 17-12 16,-2-18-27-16,7-1-1 15,11-5 0-15,3-4-1 0,-1-2 0 16,-1-4 0-16,-3-2 0 15,-7-2-1-15,-8-1 2 16,-10-1-2-16,-11-3 2 16,-12 3-1-16,-12 3 1 15,-10 5-1-15,-15 6 1 16,-7 10 0-16,-12 9 0 15,-3 12 1-15,-5 8-1 16,3 13 1-16,5 2-1 16,12 6 0-16,12 2 0 15,18-4 0-15,20-5-1 16,21-8-2-16,24-7-1 0,18-12-1 15,18-3-2-15,7-18-5 16,17 9-8-16,-16-27-14 16,13 7-7-16,-18-15 0 15,-2 0 0-15</inkml:trace>
  <inkml:trace contextRef="#ctx0" brushRef="#br3" timeOffset="160448.1771">14263 12365 93 0,'-32'-9'39'0,"4"16"3"16,-16-1-2-16,7 13-31 15,-10 4-5-15,3 13 1 16,-7 3-1-16,4 6-1 16,2 1 0-16,4 1-1 15,11-4 0-15,9-5-2 0,13-5 1 16,13-14-2-16,18-10 2 15,12-10-1-15,12-10 0 16,7-10-1-16,2-7 1 16,1-6 0-16,-1-3-1 15,-8 0 2-15,-6 0-1 16,-11 6 0-16,-9 3 0 15,-7 9 0-15,-8 5-1 16,-7 14 2-16,0 0-2 16,-11 15 0-16,0 9-1 15,0 5-1-15,3 7 0 16,5-2-2-16,13 4-2 15,2-11-6-15,30 5-5 16,-7-27-7-16,33 6-11 0,-4-18-3 16,13-1-1-16,-2-14 2 15</inkml:trace>
  <inkml:trace contextRef="#ctx0" brushRef="#br3" timeOffset="160674.19">14842 12395 89 0,'-48'-11'43'0,"5"15"0"16,-13 1-1-16,11 12-32 15,0 5-6-15,10 9 1 16,7 2-3-16,12 5 0 16,11-2-1-16,17 0-1 15,15-7-1-15,13-6-2 16,14-7-1-16,6-16-2 0,13-3-5 15,-5-25-8-15,21 4-14 16,-13-25-7-16,6 0-1 16,-14-19 1-16</inkml:trace>
  <inkml:trace contextRef="#ctx0" brushRef="#br3" timeOffset="160869.2012">15434 11996 102 0,'-41'90'39'0,"-15"-3"3"15,6 13-3-15,-4-9-36 16,7 0-2-16,8-10-1 16,7-13-2-16,14-10-4 15,1-28-13-15,28 1-20 0,-11-31-1 16,21 8-2-16,-9-27 2 15</inkml:trace>
  <inkml:trace contextRef="#ctx0" brushRef="#br3" timeOffset="161200.2201">15061 12354 98 0,'0'0'42'16,"-10"-12"0"-16,25 17 0 16,6-9-37-16,15 3-2 15,11-3-1-15,5 1 0 16,9-1-1-16,1 0 0 15,-2 2 0-15,-8 1-1 16,-9 1 0-16,-8 3 1 0,-9 4-1 16,-7 1 0-16,-9 5 1 15,-9 2 0-15,-6 6 0 16,-4 4 1-16,-6 3-2 15,-2 5 2-15,0 2-3 16,-1-1 1-16,-1 1-2 16,5-4-3-16,5-2 0 15,4-17-8-15,20 8-4 16,-15-20-7-16,40-14-13 15,-16-15-5-15,14 3 3 16,-4-21 0-16</inkml:trace>
  <inkml:trace contextRef="#ctx0" brushRef="#br3" timeOffset="161329.2275">15722 12176 96 0,'-14'-64'38'0,"9"16"3"15,-12 2-2-15,6 15-34 16,2 13-4-16,5 6-3 16,4 12-8-16,0 0-19 15,25 17-12-15,-14-9 1 16,10 10-2-16</inkml:trace>
  <inkml:trace contextRef="#ctx0" brushRef="#br3" timeOffset="162161.2751">16073 12356 82 0,'0'0'39'15,"12"-2"-1"-15,-12 2-6 16,0 0-22-16,-30 9-3 16,5 7-1-16,-14 2-2 15,-3 11 0-15,-11 6-1 16,5 3-1-16,1 2 0 0,8 3-1 15,11-3 0-15,17-2-1 16,13-9 1-16,24-10-2 16,19-10 1-16,11-10 0 15,12-12-1-15,3-9 0 16,0-10 0-16,-4-7 1 15,-6-4-2-15,-19-1 1 16,-10-1-1-16,-18 3 1 16,-12 2 0-16,-14 7 1 15,-5 8 0-15,-4 7-1 16,-1 7 2-16,1 7 0 15,6 8 0-15,15-4 0 16,1 19 0-16,16-6-1 16,8 0 1-16,11-1 0 15,7 0-1-15,7-3 1 0,-4-2 0 16,-3 0 0-16,-6-1 0 15,-10 4 1-15,-11 5-1 16,-10 4 1-16,-15 4-2 16,-7 0 0-16,-6 7 0 15,-3 0 0-15,-2 2-1 16,5-2 0-16,0-2 1 15,8-7-1-15,8-2 1 16,6-19 0-16,19 7 0 16,4-15 0-16,11-12 0 15,7-6 2-15,8-5-1 16,2-5 0-16,2 0 0 15,-5 1 0-15,-8 8 0 16,-4 6 1-16,-11 11-1 0,-14 14-1 16,-11 11-1-16,-6 8 0 15,-8 10-1-15,1 0-2 16,2 10-5-16,2-12-3 15,13 10-5-15,-9-27-13 16,29 7-11-16,-2-16 0 16,21-4-2-16,7-12 3 15</inkml:trace>
  <inkml:trace contextRef="#ctx0" brushRef="#br3" timeOffset="162649.3029">17885 11975 83 0,'0'0'39'16,"0"0"0"-16,10 13-1 16,-18 9-32-16,2 14-2 15,-5 9-2-15,1 12 1 16,-3 8-1-16,2 11 0 15,-3 1-2-15,6-1-1 16,2-1-1-16,0-15-5 16,15 3-15-16,-8-24-18 15,11-7 2-15,-6-18-3 16,4-6 1-16</inkml:trace>
  <inkml:trace contextRef="#ctx0" brushRef="#br3" timeOffset="163030.3246">17573 12393 98 0,'-23'-4'41'16,"23"4"2"-16,0 11-2 16,20-5-35-16,9-5-4 15,13 0 0-15,11-2-1 16,12-3-1-16,8-2-1 15,7 0 0-15,1-1 0 16,0-3-2-16,-3 4 1 16,-7-3 0-16,-7 5 0 15,-11-1 1-15,-14 5 0 0,-15 3 1 16,-12 3 0-16,-12 6 1 15,-13 5-1-15,-5 9 2 16,-8 2-1-16,-3 7-1 16,-4 2 1-16,5 1-1 15,2-1 0-15,9-4-1 16,8-5 1-16,9-8-3 15,14-9-1-15,4-15-9 16,25 4-13-16,-8-26-13 16,11 1-1-16,-3-13 0 15,4-3 2-15</inkml:trace>
  <inkml:trace contextRef="#ctx0" brushRef="#br3" timeOffset="163679.3619">18504 12110 100 0,'-12'-3'39'0,"-5"2"1"16,14 16-2-16,1-1-36 15,7 3-1-15,8 2 0 16,5 3-1-16,3 1 1 16,7 4 0-16,1-3 0 15,0 2 1-15,-1 1-1 16,0 0 2-16,-11 3-2 15,-2 1 1-15,-10-3-1 16,-7 4 1-16,-6-3-2 16,-6-1 1-16,-2-3-1 15,-1-5-1-15,2-3 2 16,2-6-2-16,13-11 1 15,0 0-1-15,0 0 1 0,6-15 2 16,11-4-1-16,8-7 0 16,1-4 0-16,4-3-1 15,4-1 1-15,-3 3 0 16,-3 6 0-16,-5 4-2 15,-5 7 1-15,-5 11 0 16,-13 3 0-16,2 24 1 16,-12 1-1-16,-1 4 1 15,0 7-2-15,2-1 1 16,4 0 0-16,7-6-1 15,8-6 1-15,12-7 0 16,10-10 0-16,8-11-1 16,6-10 2-16,7-6 0 15,3-7 0-15,-3-4 0 0,-3-2 1 16,-7 4-1-16,-6 2 0 15,-10 9 0-15,-8 6 0 16,-19 13 0-16,0 0-2 16,0 30 2-16,-12 1-1 15,-7 4-1-15,-1 6 0 16,2 2 0-16,-1 3-1 15,5-5-2-15,9-2 0 16,5-13-3-16,10 3-3 16,2-21-5-16,20 7-3 15,-12-25-5-15,26 6-8 16,-16-20-6-16,12 1-2 15,-8-12 2-15</inkml:trace>
  <inkml:trace contextRef="#ctx0" brushRef="#br3" timeOffset="164032.3819">19529 12469 120 0,'-16'2'41'0,"13"14"1"15,3-16-12-15,-3 19-26 16,17-9-2-16,12 4 1 16,10-7-2-16,8-4 1 15,3-5-1-15,1-5 0 16,0-4 1-16,-1-8-2 15,-9 0 1-15,-7-7-2 16,-12-1 2-16,-10-6-1 16,-13 3 0-16,-8 2 0 15,-13 4 0-15,-13 9-1 0,-8 10 2 16,-9 10-1-16,-3 14 0 15,0 11 1-15,6 9 0 16,9 4-1-16,16 4 0 16,13-3-1-16,23-5 0 15,17-9-2-15,14-5-1 16,11-13-7-16,22-1-2 15,-8-19-6-15,17 8-3 16,-18-28-8-16,17 7-12 16,-12-15-1-16,4-2 4 15</inkml:trace>
  <inkml:trace contextRef="#ctx0" brushRef="#br3" timeOffset="164583.4136">21049 11929 82 0,'13'-20'38'0,"-9"1"0"16,-4 19 0-16,0 0-33 15,-5 17 0-15,-7 17-1 16,-1 15 0-16,-6 13 0 0,-2 12 0 16,-6 7-3-16,5 8 2 15,-2 2-2-15,3-7-1 16,6-8-1-16,3-12-2 15,12-8-2-15,1-22-8 16,20 0-22-16,-21-34-5 16,30 14 0-16,-14-28 0 15</inkml:trace>
  <inkml:trace contextRef="#ctx0" brushRef="#br3" timeOffset="164798.4259">20702 12416 115 0,'-24'-1'42'0,"24"1"0"15,0 0-7-15,24 8-32 0,9-13-3 16,17-4 0-16,11-5-2 16,13-5 0-16,6-7-2 15,0-7-2-15,8-1-1 16,-7-11-5-16,11 15-14 16,-18-19-12-16,0 7 0 15,-13-7-1-15,-7 7 2 16</inkml:trace>
  <inkml:trace contextRef="#ctx0" brushRef="#br3" timeOffset="165166.447">21671 11769 107 0,'-18'10'41'0,"-13"4"1"16,8 16-6-16,-17 4-29 15,10 9-5-15,-4 9 1 0,3 14-3 16,-2 6 3-16,1 4-3 16,3 1 2-16,6 1 0 15,2-5-1-15,8-7 0 16,6-10 0-16,7-14-1 15,10-11 0-15,5-13-1 16,7-10 2-16,5-13-2 16,5-8 1-16,1-9 1 15,1-7 0-15,-1-3 0 16,0-3-1-16,-3 3 1 15,-3 3-1-15,-5 10 0 16,-5 9 0-16,0 13-1 16,-6 9-1-16,0 10 0 15,1 12-2-15,-2-2-3 0,12 12-5 16,-2-15-4-16,22 10-5 15,-10-26-6-15,27 7-11 16,-4-22-2-16,15-3 2 16,-2-13 2-16</inkml:trace>
  <inkml:trace contextRef="#ctx0" brushRef="#br3" timeOffset="165947.4914">22346 12340 104 0,'-23'-13'41'0,"-17"0"0"15,5 16 0-15,-9 1-36 16,-1 11-1-16,-2 10-1 15,3 11 1-15,-2 6-2 0,6 8-1 16,1 0 1 0,10 1-2-16,10-4 1 0,9-4-2 15,13-10 1-15,13-9-1 16,12-14 1-16,12-10 0 15,11-13 0-15,5-11-1 16,4-11 1-16,0-5 1 16,-2-7-1-16,-1-4 0 15,-9 3 0-15,-10 3-1 16,-12 5 1-16,-9 12 1 15,-13 9-1-15,-4 19-1 16,-25 2 0-16,-3 19 2 16,-4 9-1-16,-2 9 0 15,2 4 0-15,6 0-1 0,12 1-1 16,11-10 0-1,13-5-1-15,16-11-2 0,12-6-2 16,6-16-4-16,17 4-5 16,-10-24-4-16,16 13-9 15,-19-22-8-15,7 7-1 16,-14-11 1-16,-2 5 2 15,-11-3 34-15,-12 1 11 16,6 17 7-16,-22-10 8 16,0 27 12-16,4-15 1 15,-6 25 4-15,-13-1-3 16,6 22-27-16,-10-2-7 15,-2 8-1-15,-2 2-1 16,2 4 0-16,-1-5-1 16,3-1-1-16,5-7 1 15,4-9-2-15,8-9 0 0,2-12 1 16,21-10-1-16,2-11 0 15,9-9 0-15,6-7 1 16,9-9 0-16,1-2-1 16,7-5 0-16,-3 1 1 15,4 4-1-15,-7 7 0 16,-2 11 0-16,-9 13-1 15,-6 12 1-15,-9 14 0 16,-12 15 0-16,-9 11 1 16,-8 11-1-16,-7 4-1 15,-3 1-1-15,0-3-1 16,4 1-3-16,-4-17-5 15,16 8-6-15,-10-28-5 0,22 11-9 16,-12-23-8-16,14-1-3 16,-5-12 1-16</inkml:trace>
  <inkml:trace contextRef="#ctx0" brushRef="#br3" timeOffset="172284.8539">1140 13508 45 0,'9'-20'38'0,"1"11"0"15,-9-1 0-15,-1 10-13 16,3 12-20-16,-6 13-1 0,-2 10 0 16,3 25-1-16,-6 14-1 15,3 18 1-15,-4 12-2 16,1 12 0-16,1 0-1 15,3 2-1-15,4-10-1 16,0-15-3-16,10-3-14 16,-5-30-20-16,12-4 1 15,-9-30-2-15,7-6 1 16</inkml:trace>
  <inkml:trace contextRef="#ctx0" brushRef="#br3" timeOffset="172480.8653">908 14391 73 0,'-46'-15'40'0,"14"12"-1"15,2-8 1-15,16 10-35 16,14 1 0-16,22-14-2 16,13 1-1-16,17-9-2 15,12-5-1-15,10-10-4 16,13 2-5-16,-5-19-28 15,15 10 0-15,-11-14-1 16,3 6 0-16</inkml:trace>
  <inkml:trace contextRef="#ctx0" brushRef="#br3" timeOffset="172908.8896">1801 13454 77 0,'-13'1'39'0,"-11"1"1"15,5 19 0-15,-5 4-35 16,3 15 0-16,-2 8-1 15,2 14-1-15,-3 7 0 16,4 13 0-16,-1 6-1 16,4 4-1-16,-3 4 0 15,3-4-1-15,2-8 0 16,7-8 0-16,4-13 0 15,11-16-1-15,4-19 1 16,11-19 1-16,7-22-1 16,9-13 1-16,5-15-1 15,0-7 1-15,1-5-1 16,-4 1 2-16,-3 6-2 0,-8 10 2 15,-5 12-2-15,-6 12 0 16,-7 17 0-16,-5 13 1 16,-1 14-2-16,-2 6 0 15,2 9 1-15,4 1-3 16,5 4 1-16,2-3-1 15,12-7-1-15,1-12-3 16,13-3-3-16,-5-26-12 16,21 8-14-16,-13-25-3 15,7 0-2-15,-15-15 1 16</inkml:trace>
  <inkml:trace contextRef="#ctx0" brushRef="#br3" timeOffset="173238.9087">2299 14228 77 0,'1'12'40'0,"-1"-12"-1"15,21 16-1-15,2-13-35 16,12-3 0-16,6-6-1 16,7-6 0-16,2-3-1 15,-2-3 1-15,-8-4-1 16,-5-1 1-16,-11-1-1 15,-12 2 0-15,-15 1 0 16,-10 6 1-16,-15 5-1 16,-11 10 1-16,-9 10 0 15,-4 9-2-15,-3 12 2 16,-1 9-2-16,7 7 1 15,6 9 0-15,16-3-1 16,15-6-1-16,20-7 0 0,20-12-3 16,24-11-5-16,9-26-10 15,39-5-22-15,-2-17-1 16,25-6-2-16,2-14 1 15</inkml:trace>
  <inkml:trace contextRef="#ctx0" brushRef="#br3" timeOffset="173922.9478">3733 13403 63 0,'0'0'40'0,"-11"27"0"16,4 12 0-16,-13 9-27 0,4 18-10 16,1 7 0-16,4 10 0 15,1 4-1-15,4 8 0 16,-2-6-1-16,4 1-1 15,3-13 1-15,2-9-1 16,1-14 0-16,1-9 0 16,1-12 1-16,0-11-1 15,-4-22 1-15,13 6-1 16,-4-21 1-16,-2-7-1 15,2-5 0-15,3-8 0 16,2-2 0-16,3 0 0 16,6 0 0-16,1 4-1 15,5 6 1-15,7 9 1 16,-2 6-1-16,3 8 0 0,2 6-1 15,-4 6 1-15,-4 6 0 16,-8 6 0-16,-7 5 0 16,-16 3-1-16,-13 2 1 15,-11 3 0-15,-14 0 0 16,-6-3 0-16,-7-2-1 15,-3-6-1-15,7-8-1 16,1-14-3-16,22-1-12 16,0-26-17-16,26 1-5 15,5-18-2-15,22 1 1 16</inkml:trace>
  <inkml:trace contextRef="#ctx0" brushRef="#br3" timeOffset="174154.9609">4289 13937 65 0,'6'20'40'0,"2"14"1"16,-14 0-1-16,4 13-24 16,-8 2-13-16,0 6 0 15,-4 1-3-15,2 3 1 16,-2-6-1-16,5-8-3 15,5-10 1-15,3-17-3 16,11-11-3-16,-3-32-18 16,20-2-13-16,-5-24-1 15,13-4 0-15,-10-14 2 16</inkml:trace>
  <inkml:trace contextRef="#ctx0" brushRef="#br3" timeOffset="174290.9688">4371 13752 74 0,'-26'-27'40'0,"-11"4"-1"15,9 19 0-15,-3 10-30 16,16 10-8-16,11 5-3 15,11-4-8-15,27 14-27 16,3-8-2-16,18 10 0 16,6-9 0-16</inkml:trace>
  <inkml:trace contextRef="#ctx0" brushRef="#br3" timeOffset="174847.0006">4938 14038 74 0,'3'11'41'0,"-21"-12"-2"15,-3 10 2-15,-23-8-35 16,2 6-1-16,-4 0-1 0,1 7-2 15,-3 3 1-15,5 6-1 16,4 4 0-16,9 3-1 16,7 2 1-16,12-2-2 15,11-4 0-15,14-4 1 16,9-8-1-16,11-8 0 15,10-10 0-15,4-8 0 16,3-8 0-16,1-9-1 16,-5-6 1-16,-3-4 0 15,-8 0 1-15,-4 0-1 16,-8 7 1-16,-7 4 0 15,-8 10-1-15,-9 18 1 16,0 0-1-16,-1 32-2 16,-10 13 1-16,-7 19-1 15,-3 20 1-15,-5 14 0 0,-1 12-1 16,-4 7-1-16,-2 5 2 15,2-2 0-15,1-9 0 16,3-10-1-16,2-18 1 16,3-16 0-16,2-21 2 15,6-16 0-15,0-24 0 16,5-19-1-16,2-23 1 15,5-14-1-15,3-16 2 16,5-15 0-16,3-9 0 16,6-1-1-16,4 1-1 15,0 11 1-15,6 7-1 16,-1 10-2-16,7 13-3 0,-3 4-4 15,16 22-7-15,-13-13-9 16,24 21-8-16,-10-14-6 16,16 7-3-16,-5-6 2 15</inkml:trace>
  <inkml:trace contextRef="#ctx0" brushRef="#br3" timeOffset="175448.035">5560 14140 74 0,'0'0'42'15,"-24"-19"0"-15,7 11 1 16,-11-9-37-16,0 9-1 16,-5 1-2-16,-1 7 0 15,-5 9-1-15,-2 12 0 0,-1 8 0 16,1 9-2-16,4 9 2 15,6-1-3-15,8 0 2 16,8-3 0-16,14-9 0 16,15-11-1-16,10-15 0 15,13-14 0-15,7-14 0 16,8-8-1-16,5-8 1 15,-2-8 0-15,-2 0-1 16,-9 0 1-16,-4 3-1 16,-11 7 2-16,-8 8-1 15,-8 12 1-15,-13 14-1 16,0 0-1-16,-5 35 1 15,-10 7 0-15,-5 21 0 16,-4 13-1-16,-6 15-1 0,0 7 1 16,-6 3 0-16,2 2 0 15,-1-5-1-15,3-8 1 16,3-12-1-16,6-17 1 15,2-16 1-15,4-15-2 16,4-16 2-16,3-18 0 16,5-18 1-16,1-15-1 15,4-17 1-15,2-12 1 16,5-11 0-16,6-4 0 15,4-2-1-15,3 4 1 16,4 9 0-16,0 7-2 16,5 7-1-16,2 11-3 15,6 16-2-15,-5-3-6 16,14 19-6-16,-15-19-10 0,24 20-4 15,-15-17-9-15,9 7 0 16,-6-6 1-16</inkml:trace>
  <inkml:trace contextRef="#ctx0" brushRef="#br3" timeOffset="176064.0703">5782 14234 92 0,'-9'19'41'15,"14"3"2"-15,-5-22-12 16,15 9-27-16,9-14 0 15,16-4-2-15,6-10 0 16,4-3-1-16,0-6-1 0,2-2 1 16,-8-2 0-1,-6-1-1-15,-11 3 1 0,-16 6 0 16,-12 3 0-16,-13 9 0 15,-14 7-1-15,-8 10 1 16,-9 10-1-16,-2 8-1 16,-2 9 0-16,2 3 1 15,7 5-1-15,11 0 1 16,12-1 0-16,12-6 0 15,19-10 0-15,17-7 1 16,11-8-1-16,11-11 0 16,10-8 1-16,4-6-1 15,1-4 0-15,-3-2 0 16,-8 1 0-16,-13 4 0 0,-6 4 0 15,-10 6 0-15,-9 9 0 16,-19-1 0-16,5 27-1 16,-10-2 1-16,-6 7 0 15,-2 3 0-15,0 3-1 16,1-2 1-16,-1-4 0 15,4-4 0-15,1-10 0 16,8-18 0-16,0 0 1 16,5-10-1-16,3-14 1 15,3-6 0-15,4-10-1 16,1-6 1-16,3-1 0 15,4-1-1-15,-5 1 1 16,1 7-1-16,0 5-1 16,-4 5-1-16,8 11-5 15,-3-3-3-15,23 15-6 0,-11-16-8 16,40 22-7-16,-5-15-11 15,27 1 0-15,11-11 0 16</inkml:trace>
  <inkml:trace contextRef="#ctx0" brushRef="#br3" timeOffset="176635.1029">7591 13561 68 0,'12'-22'41'0,"6"13"-1"16,-18 9 1-16,10 10-34 15,-24 19-4-15,-3 17 0 16,-5 13 0-16,-5 19 0 16,0 11-1-16,-2 12-1 15,4 5-1-15,4-5 0 16,7-5-2-16,9-14-1 15,19-11-5-15,1-35-18 16,26-1-14-16,1-31-1 16,16-10-1-16,-1-24 2 15</inkml:trace>
  <inkml:trace contextRef="#ctx0" brushRef="#br3" timeOffset="177002.1239">7974 14071 81 0,'-28'12'43'16,"6"17"-2"-16,-9-3 2 15,2 7-39-15,6 2-2 16,8 6 1-16,2-1-1 16,6 2 0-16,7-6 0 15,7-3-1-15,10-9 0 16,9-9 0-16,11-10-1 15,4-13 1-15,7-11-1 16,2-10 0-16,3-8 1 0,-1-5-2 16,-5-2 2-16,-9 0-2 15,-7 3 1-15,-6 4 0 16,-8 6-1-16,-5 9 0 15,-8 8 0-15,-4 14 0 16,0 0 0-16,-11 15 0 16,1 8-1-16,5 8 0 15,1 6-2-15,3-3-4 16,14 13-8-16,-12-23-12 15,28 8-12-15,-5-13-2 16,18-5 1-16</inkml:trace>
  <inkml:trace contextRef="#ctx0" brushRef="#br3" timeOffset="177551.1553">8707 14090 72 0,'-13'-11'42'16,"13"11"-2"-16,-32 2 2 15,19 20-36-15,-7-6-3 16,2 8 1-16,3 4-1 15,1 8-1-15,3-4 0 16,1 3-1-16,6-5 0 16,3-5 0-16,3-7 0 15,-2-18 0-15,17 7-1 16,-3-20 0-16,4-7 1 15,5-10-1-15,-2-3 0 16,3-7 0-16,0 1 0 0,-3 1-1 16,-1 3 2-16,-3 9-1 15,-3 4 0-15,-3 12 1 16,-11 10 0-16,15 0-1 15,-15 0 0-15,10 25 1 16,-4-4 0-16,1-3-1 16,6 3 0-16,2-6 0 15,5-5 1-15,9-6-1 16,5-9 1-16,4-4-1 15,3-7 1-15,-1-3-1 16,-3-5 1-16,-3 3 0 16,-6 1 0-16,-9 5 0 15,-8 1 0-15,-11 14 0 16,0 0-1-16,0 0 0 0,-11 23-1 15,0-2 0-15,-2 9 0 16,3 1-2-16,4 6 0 16,-2-3-2-16,14 4-1 15,-3-11-2-15,20 5-7 16,-11-25-7-16,24 14-10 15,-11-25-8-15,11-1 0 16,-5-14 1-16</inkml:trace>
  <inkml:trace contextRef="#ctx0" brushRef="#br3" timeOffset="178107.1871">9480 14044 75 0,'0'0'41'0,"0"0"-1"16,-12 12 2-16,-6 7-36 15,10 14-1-15,-1 5-1 0,-2 8-1 16,3 0 0-16,0 5-1 15,1-5 0-15,4-1 0 16,-1-10 0-16,1-6-1 16,3-9-1-16,0-20 1 15,0 0-1-15,12-8 0 16,-2-18 0-16,2-7 0 15,5-10 0-15,0-6 0 16,5-7 0-16,2-6 0 16,3 3 0-16,4 3 1 15,0 7-1-15,-2 9 0 16,5 9 1-16,-2 10-1 15,1 11 0-15,-6 11 0 0,-2 7 0 16,-2 5-1-16,-3 3 1 16,-2 2-1-16,-4 2 0 15,-8 3 0-15,-2-1 0 16,-10 1 0-16,-7 2 1 15,-9 1-1-15,-6-1 1 16,-7 5 0-16,-5-2 0 16,-2 2 0-16,-1 0 0 15,4 0 0-15,1 2 0 16,2 0 1-16,2 4-1 15,3 2 1-15,1 6 0 16,3 3-1-16,-2 10 1 16,3 3-1-16,-2 0 0 15,6-2-2-15,6 0 0 0,-2-12-5 16,12 4-5-16,-8-26-7 15,21 9-7-15,-18-29-11 16,11-4-7-16,0 0 2 16</inkml:trace>
  <inkml:trace contextRef="#ctx0" brushRef="#br3" timeOffset="180539.326">10297 13909 56 0,'0'0'39'0,"-14"-20"-3"16,14 20-2-16,-34-5-20 15,16 16-6-15,-16-2-2 16,6 11-1-16,-6-1-1 15,5 3-2-15,2-2 0 16,11 0-1-16,9-2 0 16,11-1-1-16,14-6 0 15,11-2 0-15,7-2 1 16,8 5-1-16,-3-2 0 15,-1 5 1-15,-8 5-1 16,-10 5 1-16,-14 5-1 0,-18 7 1 16,-16 2-1-1,-9 7 1-15,-14-3-1 0,-6 1 0 16,3-7 0-16,4-10-2 15,12-8-3-15,10-24-13 16,26 5-21-16,19-29-2 16,19 2-1-16,9-16 1 15</inkml:trace>
  <inkml:trace contextRef="#ctx0" brushRef="#br3" timeOffset="181275.3683">11466 13952 72 0,'2'-15'39'0,"-2"15"-6"16,-11-21 0-16,11 21-25 15,-25-16-1-15,6 17-1 16,-8 2 0-16,-1 15-2 15,-8 4-1-15,1 12 0 16,-2 7-1-16,4 11-1 0,0 3 0 16,11 2-1-16,7-2 0 15,8-6 0-15,14-8 1 16,13-10-1-16,12-14 0 15,12-16 0-15,11-16 1 16,6-12-2-16,2-15 1 16,-3-7 0-16,-7-8 1 15,-10-2 0-15,-14 2-1 16,-18 5 1-16,-15 9-1 15,-16 11 0-15,-13 11 0 16,-9 5-1-16,0 13-1 16,-1-1-2-16,14 9-3 15,5-16-15-15,24 11-17 16,25-9-2-16,17-5 0 15,15-11 0-15</inkml:trace>
  <inkml:trace contextRef="#ctx0" brushRef="#br3" timeOffset="181605.3872">12618 13276 80 0,'-20'-31'41'16,"-15"-4"-2"-16,1 16 1 16,-12 2-37-16,2 12 0 15,-8 12 1-15,1 18-1 0,-5 18-1 16,-1 19 0-16,0 17-1 15,6 14 0-15,5 7 1 16,7 8-3-16,7 1 0 16,12-9-2-16,10-6 0 15,10-17-2-15,17-10-5 16,-7-34-16-16,15 0-16 15,-6-26 2-15,4-9-1 16,-12-16 2-16</inkml:trace>
  <inkml:trace contextRef="#ctx0" brushRef="#br3" timeOffset="181769.3964">11864 13957 90 0,'-23'-4'42'16,"-3"-4"2"-16,26 8-3 16,0 0-37-16,19-15-2 15,23 1-1-15,14-3-2 16,16 0-3-16,5-13-8 15,19 11-27-15,-7-9-2 16,5 12 0-16,-12-4-2 16</inkml:trace>
  <inkml:trace contextRef="#ctx0" brushRef="#br3" timeOffset="182237.4233">13379 13392 74 0,'0'0'40'15,"3"11"-2"-15,-10 28 2 16,-12 11-34-16,-4 19-1 15,-5 8-1-15,-1 16 0 16,-1 0-2-16,3 1 0 16,5-5-2-16,8-7 0 15,9-12-2-15,12-16-2 16,14-11-4-16,2-30-12 15,23 1-20-15,-2-20 1 16,16-4-2-16,-4-19 3 16</inkml:trace>
  <inkml:trace contextRef="#ctx0" brushRef="#br3" timeOffset="182425.4339">13773 13882 94 0,'-27'-7'39'16,"8"25"2"-16,-15 7-4 15,6 12-34-15,-3 6-1 16,3 9-2-16,5 1 0 15,6-2-1-15,8-2-2 16,7-11-2-16,20 3-12 16,-4-30-22-16,22-4-1 15,-1-21-1-15,13-5 1 16</inkml:trace>
  <inkml:trace contextRef="#ctx0" brushRef="#br3" timeOffset="183040.4693">13895 13659 95 0,'-23'-3'41'0,"9"14"1"16,1-4-1-16,15 7-38 16,4 2-1-16,8 1 0 15,4 5 0-15,9 5 0 16,-3 5-2-16,1 4 2 15,-6 6-3-15,-2 6 1 16,-9 1 0-16,-4-1-1 16,-6-2 0-16,-5-7 1 15,-1-4 0-15,1-10-1 16,0-14 2-16,7-11-1 15,0 0 0-15,18-26 0 0,0-5 0 16,4-5 0 0,6-7 1-16,1-4 0 0,4 2-1 15,0 4 1-15,-4 6 0 16,-4 6 0-16,-6 13-1 15,-5 11 0-15,-14 5 1 16,8 22-1-16,-13 3 0 16,-6 6 1-16,3 3-1 15,-1-1-1-15,8-1 1 16,2-3-1-16,11-10 1 15,8-7 0-15,10-11 0 16,8-10 0-16,8-10 1 16,1-3 1-16,1-5-1 15,-1-2 0-15,-4 1 0 0,-9 2 0 16,-5 7-1-16,-10 7 1 15,-9 7-1-15,-10 5 0 16,-3 23 0-16,-8 6 1 16,-1 7-2-16,-2 4 0 15,-1 7-1-15,2 2-1 16,5-2-1-16,2-6-2 15,14 2-5-15,-3-22-7 16,23 9-9-16,-17-27-9 16,23 2-4-16,-8-18-2 15,9-3 3-15</inkml:trace>
  <inkml:trace contextRef="#ctx0" brushRef="#br3" timeOffset="183431.4915">14870 13891 94 0,'-11'21'41'16,"9"10"2"-16,-6-12-3 16,9 6-35-16,9-9-2 15,8-2 0-15,8-10-1 16,7-4-2-16,7-9 1 15,3-10-1-15,2-4 1 16,-1-4-2-16,-4-6 2 16,-7-2-2-16,-9 0 0 15,-14 2 1-15,-10 2-1 16,-13 7 1-16,-13 13 0 15,-12 9 0-15,-10 13 1 0,-5 16 0 16,-4 11-1-16,1 12 2 16,2 9-1-16,13 1 0 15,12-2-1-15,11-4 0 16,17-7-2-16,14-14-1 15,18-3-5-15,5-26-8 16,31 7-11-16,-10-26-12 16,18 0-3-16,1-18-2 15,7-2 3-15</inkml:trace>
  <inkml:trace contextRef="#ctx0" brushRef="#br3" timeOffset="184474.5513">16191 13840 68 0,'-11'-2'38'0,"11"2"0"16,-14 15-1-16,12 6-27 15,-10 0-7-15,1 15 2 16,-5 2-2-16,2 8 0 0,-6 0 0 15,5-1-1-15,-1-4-1 16,2-7 0-16,3-6 0 16,5-11-1-16,6-17 1 15,0 0-1-15,10-22 1 16,3-6 0-16,4-10 0 15,-1-6 0-15,2-7-1 16,-1-2 1-16,0-4-1 16,1 6 0-16,-4 2 1 15,0 10-1-15,-2 6 0 16,-1 9 0-16,2 9 0 15,2 10 0-15,2 5 0 16,3 5 0-16,6 5-1 16,6 0 0-16,7 3-1 0,5-5-2 15,12 2-2-15,-2-10-2 16,11 9-6-16,-14-20-12 15,15 12-10-15,-19-15 0 16,6 12 23-16,-22-10 8 16,-7 5 5-16,-11 5 3 15,-13 2 8-15,0 0 13 16,-37 8 12-16,12 13 3 15,-20-7-25-15,9 18-5 16,-8 0-2-16,6 11 0 16,1 3-3-16,7 3-1 15,11-1-1-15,12 3 0 16,14-7-1-16,12-6 0 15,15-10-1-15,10-10-1 0,5-14 0 16,8-11 1-16,1-14 0 16,-5-12 0-16,-3-11 0 15,-10-6-1-15,-8-9 0 16,-11-3-1-16,-6-3-1 15,-14 2-1-15,-6 11 1 16,-6 7-3-16,-3 15 0 16,-8 10 0-16,7 26-6 15,-9-5-9-15,19 29-7 16,-4-7-8-16,19 8-2 15,5-5 1-15</inkml:trace>
  <inkml:trace contextRef="#ctx0" brushRef="#br3" timeOffset="184737.5663">17569 13782 100 0,'-55'2'40'0,"4"14"3"16,-12-2-9-16,6 13-29 15,3 8-1-15,8 9-2 16,8 3 0-16,13 3-1 16,15-2 0-16,11-4-1 15,18-6-1-15,13-12-2 16,15-12-2-16,8-16-3 15,16-4-10-15,-10-30-13 0,14 3-8 16,-9-19-2-16,5-3 1 16</inkml:trace>
  <inkml:trace contextRef="#ctx0" brushRef="#br3" timeOffset="184963.5793">17932 13225 94 0,'-12'21'41'16,"6"23"0"-16,-10 2-1 15,14 15-37-15,-12 8-1 16,1 9 0-16,1 1-1 16,-2 2 0-16,4-3-2 15,2-4 0-15,4-6-3 0,-3-18-4 16,15-2-8-16,-11-26-23 15,18-5-2-15,-2-21-2 16,14-4 5-16</inkml:trace>
  <inkml:trace contextRef="#ctx0" brushRef="#br3" timeOffset="185279.5974">18114 13701 94 0,'-27'3'40'0,"7"12"2"15,-11-14-8-15,3 11-28 16,2-1-2-16,6 5 0 16,4 2 0-16,6 1-1 0,2 2 0 15,11 2-1-15,2-1 0 16,10-1 0-16,1 3 0 15,6 0-1-15,2-4-1 16,4 1 1-16,-1-4-2 16,2-2 1-16,-3-4-4 15,2-1 0-15,3 1-5 16,-11-18-7-16,17 18-10 15,-21-26-9-15,14 15-7 16,-11-12 0-16,6 9 0 16</inkml:trace>
  <inkml:trace contextRef="#ctx0" brushRef="#br3" timeOffset="185579.6145">18773 14252 92 0,'0'0'41'15,"0"0"0"-15,0 0-3 0,17-1-44 16,-17-17-26-16,19 10-9 15,-12-8 1-15,2 7-3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5:04:15.32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9T01:36:52.603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5687 5669 53 0,'0'0'34'16,"0"0"-3"-16,0 0 1 16,0 14-29-16,0-14-2 15,0 23-1-15,2-1 0 16,-1 5 1-16,-2 7 1 15,1 4-1-15,-3 9 2 16,1 7-2-16,1 6 2 16,0 6-1-16,-2 3 2 0,6 5-3 15,-3 4 0-15,1 5 1 16,2 0-1-16,2 4 2 15,-4-1-3-15,4 2 2 16,-3 1-1-16,2 1 1 16,-2 3-2-16,0 2 1 15,0-1 0-15,3 2 0 16,-3 1 0-16,2 2 1 15,-1-1-2-15,4 0 1 16,-2 0 0-16,0-1-1 16,0 1-1-16,0-1 1 15,2 1-1-15,-1 1 1 16,-3 3-1-16,0 0 1 15,-3 1 1-15,3 2-1 0,-5 0 2 16,2 1-2-16,1 1 2 16,-2-1-1-16,1-2 1 15,0 2-1-15,2-2 0 16,0-2 0-16,2 1 0 15,0 1-1-15,1-4 1 16,-1 0 0-16,2 0-2 16,0-1 2-16,1-3-2 15,-2 3 2-15,-2-4-2 16,1-1 2-16,-2 0-2 15,-2-3 2-15,-2-4-2 16,2-1 0-16,-1-3 1 16,1-5-2-16,3-2 2 15,-1-2-1-15,2-4 1 0,1 0-2 16,4 0 2-16,-5-4 0 15,5 2 0-15,-4-4 2 16,1 3-2-16,0-4 0 16,-1-1 0-16,-1 0-1 15,1-1 1-15,-2-1 0 16,0-2 0-16,-2 4-2 15,0-8 2-15,1 0 0 16,1-1 0-16,-3-3 0 16,1-5 1-16,0-4-1 15,1-3-1-15,2-6 1 16,0-4 0-16,-1-1 0 15,1-5 0-15,0-2 0 0,-1-2 0 16,1-2-1-16,-1-2 1 16,1-2-1-16,-2 0 1 15,-2-12 0-15,6 16 0 16,-6-16-1-16,3 10 1 15,-3-10 0-15,0 0 0 16,5 13 0-16,-5-13 1 16,0 0-1-16,3 14 0 15,-3-14 0-15,0 12 0 16,0-12 0-16,0 20 0 15,-2-8 0-15,1-2 0 16,1 3 0-16,0-2 0 16,0 2 0-16,3-2 0 15,1 1 0-15,-2-1 0 16,3 0 0-16,-5-11 0 0,13 15-1 15,-13-15 1-15,13 16 0 16,-13-16 0-16,15 14 0 16,-15-14 0-16,14 17 0 15,-14-17 0-15,12 20 0 16,-7-8 0-16,-5-12 0 15,10 20 0-15,-10-20 0 16,12 17 0-16,-12-17 0 16,14 13 0-16,-14-13 0 15,23 9 0-15,-9-4 0 16,2-2 0-16,1 1 0 15,4 0 0-15,0 1 0 16,4-2-1-16,-1 2 2 16,-1 0-2-16,0-1 1 0,0 2 0 15,1-2 0-15,0-1 0 16,0 0 0-16,0 0 0 15,3-2 0-15,2 1 0 16,-4-1 0-16,3 3 0 16,0-2 0-16,0 4 0 15,1 0 0-15,-2 1 0 16,-1 1 0-16,2-1-1 15,0-1 2-15,0 0-2 16,4 0 1-16,0-3 0 16,3 0 0-16,1-1 0 15,0-1 0-15,2-2 0 16,-1 2 0-16,-1 2 0 15,1-2 0-15,0 1 0 0,-2 0 0 16,2 1 0-16,0-2 0 16,1 2 0-16,0-3 0 15,1-1 0-15,2 0 0 16,2 0-1-16,1 0 1 15,3-3 0-15,0 4 0 16,2-1 1-16,4 1-1 16,-2 1 0-16,2-1 0 15,-1 0 0-15,4 1 0 16,-2-1 0-16,2-1 0 15,0 0 0-15,2-4 0 16,3 0 0-16,5-1 0 16,4-1 0-16,-1-3 0 0,4-1 1 15,0 2-1-15,1-3 0 16,0 3 0-16,-1-2 0 15,0 0 1-15,-1 1-1 16,0 3 0-16,-1-2 0 16,0 3 1-16,0-1-1 15,0 1 0-15,-4 2 1 16,1 1-1-16,-2 1 0 15,-2-1 0-15,-3 3 1 16,3-2-1-16,-3 2 0 16,2 0 0-16,3 2 1 15,-3-1-1-15,1-2 0 16,-1 1 0-16,2-2 0 15,-1 2 0-15,-1-2 1 0,-1-2-1 16,-1 2 0-16,1-2 0 16,0 0 0-16,4 0 0 15,-1 1 0-15,-1-1 0 16,-1 3 0-16,1-2 0 15,-1 1 0-15,-1 2 0 16,-5-1 0-16,0 2 0 16,-2 0 1-16,-1-1-1 15,-1 3 0-15,-1 0 0 16,0-2 0-16,-1 0 0 15,0 0 0-15,0-1 0 16,-1 0 0-16,-3-1 0 16,1 0 0-16,-1 0 0 15,-1 0 1-15,0-1-1 16,-3-3 0-16,-2 4 0 0,1-2 1 15,0 2-1-15,-2-1 0 16,1 0 0-16,-4-1 0 16,1 0 0-16,2 2 0 15,-3-2 0-15,0 1 0 16,-1 1 0-16,0-1 0 15,-4-1-1-15,0 0 1 16,-1 2 0-16,-1-3 0 16,-4 1 0-16,2-3 0 15,0 0 0-15,-1-2 0 16,-1-2 0-16,0-2 0 15,0-2 0-15,0 1 0 16,-1-3 0-16,1 1 1 16,-4-4-2-16,0 1 1 0,-1-1 0 15,1 0 0-15,-1-5 0 16,-3 1 0-16,2-1 1 15,-1-5-1-15,-1 2 0 16,0-4 0-16,0-2 1 16,-3-1-1-16,1-2 0 15,0-2 0-15,-2 0 0 16,-3-3 0-16,2 0 0 15,-2-2 0-15,-2-3 0 16,2 1 0-16,-2-2 0 16,0 0 0-16,-1 1 0 15,0-5 0-15,-1 0 1 16,-2 3-2-16,0-2 2 15,-1-1-1-15,-3-1 1 0,2-1-1 16,-2-1 0-16,-1-1 0 16,2-2 0-16,2-2 0 15,-2-2 0-15,1 3 0 16,0-6-1-16,1 3 2 15,1-4 0-15,-3 3 0 16,2-1 0-16,-3-3 0 16,0 1 1-16,-2 0-1 15,0-2 1-15,-3 0-2 16,1-1 0-16,-1 0 1 15,0-1-1-15,-1-2 1 16,0 0-1-16,2-4 1 16,0 2-1-16,0-2 1 15,3-1-1-15,-2 0 0 16,2-2 0-16,-1 2-1 0,1-2 0 15,-1 4 1-15,-2-2-2 16,-4 3 2-16,3-1-1 16,-2 1 0-16,-2 2 1 15,-2-1 0-15,5 2 0 16,-5-1-1-16,5 0 1 15,0 2-2-15,0-3 2 16,2 0-1-16,1-3 0 16,0 1 0-16,2 0 1 15,2 1 0-15,-4 2 0 16,2-1 1-16,0 1-1 15,2 2 1-15,0 2 0 0,-2 1-1 16,0-1 1 0,0-1 0-16,2-1 0 0,1 3-1 15,-1 2 0-15,0-3 1 16,-1 1-1-16,3-2 1 15,-3 1 2-15,2 1-2 16,-1 3 1-16,0-2-1 16,-1 3 1-16,-1-2 0 15,1-2 0-15,-1 2-1 16,4-2-1-16,-1 1 0 15,3-4-1-15,2 0 1 16,2-2-1-16,4-1 1 16,1-1-1-16,5-5 1 15,4-4-1-15,4-1 2 16,1 0 0-16,3 0-2 0,6-5 2 15,1-1-2-15,6 2 1 16,4-1-1-16,4 3 1 16,5-3-1-16,6 3-1 15,5 0 4-15,2 7-3 16,0 7 0-16,-3 4 1 15,-3 9-1-15,-4 5 1 16,-10 10-1-16,-3 5 1 16,-13 9-1-16,-7 5 1 15,-7 5 1-15,-4 5-1 16,-6 3 1-16,-11 11-1 15,13-12 1-15,-13 12-1 16,0 0 0-16,0 0-1 16,0 0-1-16,-19-3-2 0,19 3-4 15,-22 3-18-15,22-3-12 16,-17 8 0-16,17-8-1 15,-10 0 0-15</inkml:trace>
  <inkml:trace contextRef="#ctx1" brushRef="#br0">13443 12801 0</inkml:trace>
  <inkml:trace contextRef="#ctx0" brushRef="#br0" timeOffset="1.74468E6">5789 9797 22 0,'0'0'26'0,"-7"-15"0"16,7 15 3-16,0 0-19 16,-15-16-1-16,15 16-1 15,0 0 0-15,0 0-1 16,-9-14 1-16,9 14-1 15,0 0-1-15,1 13 1 0,-1-13-1 16,-4 28-1-16,-1-4-2 16,4 9 0-16,-3 8-1 15,3 5-2-15,5 10-9 16,-4-6-25-16,10 3 0 15,-3-13-3-15,6-3 1 16</inkml:trace>
  <inkml:trace contextRef="#ctx0" brushRef="#br1" timeOffset="1.74468E6">5433 13275 11 0,'71'7'10'0,"7"-1"-2"16,0-2 3-16,6 1-2 15,1-5 0-15,11-1-2 16,0-5-2-16,6 0 0 16,6-5-2-16,3 2 0 15,8-3-1-15,3 2 0 16,-2-2-2-16,1 2 2 0,2 4-2 15,2-1 0-15,-2 5 0 16,-1-1 0-16,1 3 0 16,-5 0 1-16,2 0 1 15,4 3 0-15,-4-1 2 16,9 1-1-16,-3-1 1 15,2 1 0-15,0-3 1 16,7 4-1-16,-1-6-1 16,7 2 0-16,-4-3 0 15,0 2 0-15,2-4-1 16,4 2 1-16,1-2-1 15,0 2 0-15,-3 0 0 16,-2 1-1-16,-3 1 1 16,2 2 0-16,-5-3 0 15,-3 5 0-15,-6-4 0 0,3 1 1 16,-4-2-1-16,6 1 0 15,1-6 1-15,-2 1-1 16,3-3 0-16,5-1-1 16,3-1 1-16,2 1-1 15,-3-3 1-15,-4 2-4 16,-4 6 0-16,-13-8-8 15,-1 11-20-15,-20-3-4 16,-14 5 1-16,-17-2-1 16</inkml:trace>
  <inkml:trace contextRef="#ctx0" brushRef="#br1" timeOffset="1.74468E6">12905 12994 27 0,'0'0'30'16,"-5"28"0"-16,2 4-5 15,-6-2-15-15,7 15-3 0,-9 4-2 16,2 11-4-16,-5 1-3 15,-1-4-7-15,6-1-18 16,-2-4-5-16,2-8 2 16,5-8-1-16</inkml:trace>
  <inkml:trace contextRef="#ctx0" brushRef="#br1" timeOffset="1.74468E6">12685 13476 30 0,'-46'9'25'0,"-1"1"-3"15,-13-6-1-15,1 8-8 16,-16-9-4-16,-1 6-3 16,-15-6-3-16,-6 5-1 15,-7-3 0-15,-9 3 0 0,-11 0 0 16,-8 6 1-16,-8-5-1 15,-3 6 1-15,-14 1-1 16,-5 6 1-16,-9-2-1 16,-6 5 1-16,-8-3-1 15,1 1 0-15,-5-1 0 16,4-1 0-16,-4-6 0 15,5 0-1-15,1-7 0 16,4-1 0-16,1-5 1 16,3 2-2-16,-2-4 0 15,1 0 1-15,0 0-1 16,1-3 0-16,-3 3 0 15,2-2 0-15,1 1 0 16,4-4 0-16,-2 1 0 0,7-2 1 16,2-2-1-16,11-1 1 15,4 1-1-15,5-4-1 16,9 5-4-16,4-10-10 15,20 13-19-15,1-6-1 16,12 8 0-16,11-6 0 16</inkml:trace>
  <inkml:trace contextRef="#ctx0" brushRef="#br1" timeOffset="1.74468E6">5665 13488 44 0,'4'-10'35'0,"-4"-4"1"16,0 14-2-16,-1-11-22 16,1 11-5-16,-4 20-1 15,-2 5-4-15,-2 8-2 16,-6 6-2-16,6 19-13 15,-10-9-19-15,11 9-2 16,-2-8-1-16,11 2 1 0</inkml:trace>
  <inkml:trace contextRef="#ctx0" brushRef="#br1" timeOffset="1.74468E6">6974 13938 18 0,'2'30'23'16,"-11"8"-4"-16,-3 14-12 16,-3 18-3-16,-11 13 1 15,-5 21 1-15,-19 9 1 16,0 26-2-16,-17 9-1 15,-2 24 2-15,-24 14-1 16,-3 27-1-16,-18 28-1 16,-4 36-3-16,-13 33 3 15,58-136 0-15,-12 36 2 16,-10 23-4-16,-12 16-30 47,21-19-7-32,14-23-1-15</inkml:trace>
  <inkml:trace contextRef="#ctx0" brushRef="#br1" timeOffset="1.74468E6">12246 13864 22 0,'0'0'13'0,"5"-17"-1"16,-5 17 1-16,0-21 1 15,0 21-1-15,-13-18-1 16,13 18-1-16,-21-12 0 15,21 12-1-15,-27-7-1 16,27 7-1-16,-24 5-3 16,20 5 0-16,0 5-3 15,12 13 0-15,6 18-2 0,11 21 0 16,2 24 0-16,7 29-1 15,7 30 1-15,4 33 0 16,2 29 0-16,5 32 1 16,-1 26 0-16,11 17 0 15,8 10 1-15,15 9 0 16,12-5 1-16,14-7-2 15,-48-149-1-15,11 14-2 16,11 6-11-16,-1 16-25 16,7-5-3-16,5 9-2 15</inkml:trace>
  <inkml:trace contextRef="#ctx0" brushRef="#br1" timeOffset="1.74468E6">5543 12914 18 0,'0'0'31'0,"12"14"0"15,-8 3 2-15,-9-2-21 16,10 18-2-16,-11-6-3 16,6 12-1-16,-6-5-2 15,4 4 0-15,-3-8-2 16,6-2 0-16,4-11 0 15,7-7 0-15,5-13-1 16,9-11 0-16,8-13 0 0,10-8 0 16,5-7 1-1,5-2-2-15,3 3 1 0,1 3-1 16,-2 8-1-16,-5 10 1 15,-5 16 0-15,-4 10-2 16,-8 13 2-16,-5 7 0 16,-5 8 0-16,-7 5 0 15,-1 0-1-15,-3 2 2 16,3-7-1-16,-1-3 0 15,3-6 0-15,2-9 2 16,4-9-2-16,5-7 1 16,5-10-1-16,2-6 0 15,2-4 1-15,4-5-1 16,2-3 1-16,0-2-1 15,1-2 0-15,4 4 0 0,0-2 1 16,1 2-1-16,3 5 0 16,-1 3 0-16,-2 8 0 15,-2 7 0-15,0 11 0 16,-5 6 0-16,-6 10 0 15,-4 7 0-15,-1 8 0 16,-2 1 1-16,-2 0-1 16,1-2 1-16,2-4-1 15,4-8 1-15,3-7-1 16,10-11 1-16,8-10 0 15,10-11-1-15,7-8 0 16,8-8 0-16,8-6 1 16,4-4-2-16,4 2 2 15,2 1-1-15,-5 8 0 0,-3 8 0 16,-6 8 0-16,-5 13 0 15,-13 10 0-15,-6 9 0 16,-11 8 0-16,-11 7 0 16,-5 1 0-16,-7 3 1 15,-3-2-1-15,0-5 0 16,1-7 2-16,4-6-2 15,7-9 1-15,5-9-1 16,8-8 0-16,5-7 1 16,8-10-1-16,4-4 0 15,2-2 0-15,4-4 0 16,0 0 1-16,0 3-1 15,-3 3 1-15,-3 1-1 16,-2 6 0-16,-2 7 0 0,-1 6 1 16,-6 7-1-16,-5 8 0 15,-4 9 0-15,-3 6 1 16,-8 9-1-16,-4 2 0 15,-2 4 1-15,-3 0-1 16,-1-1 0-16,2-5 1 16,4-8-1-16,7-10 1 15,7-7-1-15,11-10 1 16,9-8-1-16,13-12 1 15,7-9-1-15,9-3 0 16,6-7 0-16,4-3 0 16,4-2 0-16,1 2 0 15,2-1-1-15,-5 9 1 16,-4 5 0-16,-7 11 0 15,-5 8 0-15,-11 12-1 0,-8 14 1 16,-11 12 0-16,-11 10 1 16,-8 10-1-16,-8 9 0 15,-2 2 0-15,-2-1 1 16,4-2-1-16,6-8 0 15,9-13 0-15,10-13 1 16,13-18-1-16,13-15 0 16,13-18 0-16,11-6 0 15,10-12 0-15,5-2 0 16,0 2 0-16,-1 3 0 15,-2 9 0-15,-7 14 0 16,-10 9 0-16,-9 14-1 16,-14 12 1-16,-9 11 0 15,-10 10 0-15,-9 8 1 0,-4 5-1 16,-1-1 0-16,5-5 0 15,10-12-1-15,19-9-6 16,10-26-28-16,43-16-1 16,13-21-2-16,30-15 1 15</inkml:trace>
  <inkml:trace contextRef="#ctx0" brushRef="#br1" timeOffset="1.74468E6">9054 14758 5 0,'16'-12'30'16,"-16"12"-2"-16,0 0-12 15,0 0 1-15,3 11-1 16,3 15-1-16,-10-8-2 15,12 22-3-15,-9 2-2 16,10 20-2-16,-6 2-2 16,5 18 2-16,-3 7-2 15,2 14-2-15,-5 4 0 0,3 7-1 16,-6-4-1-16,2-4 0 15,1-13-3-15,-4-19-5 16,16-10-30-16,-12-23 1 16,9-16-3-16,-11-25 1 15</inkml:trace>
  <inkml:trace contextRef="#ctx0" brushRef="#br1" timeOffset="1.74468E6">9078 14738 54 0,'-10'0'37'0,"-10"8"-1"16,-2 17 0-16,-20 6-35 15,8 14-1-15,-8 9 2 16,-1 8-1-16,-3 7 2 16,6-1-1-16,2-4-1 15,8-8 1-15,9-11-1 16,12-11 1-16,10-23 0 15,14-16-1-15,12-23 2 16,9-14-2-16,4-12 2 16,6-9-1-16,3-9 0 15,-4 1 1-15,-3 4-2 16,-4 9 1-16,-10 10-1 15,-5 12 1-15,-5 13-2 0,-7 15 1 16,-11 8-1-16,17 28-1 16,-8 5 1-16,4 10-1 15,5 12 0-15,4 6-3 16,10 13-2-16,-2-14-20 15,19 14-13-15,-1-10-2 16,10-1 1-16,2-17-1 16</inkml:trace>
  <inkml:trace contextRef="#ctx0" brushRef="#br1" timeOffset="1.74468E6">9941 14857 43 0,'0'0'36'16,"4"24"1"-16,-10 6-1 15,-6 6-30-15,4 13-3 16,-5 9 0-16,5 13 0 16,-2 2-2-16,2 7 1 15,1 3-4-15,2-3-1 16,9 3-4-16,-10-25-17 15,14 4-12-15,-1-20-2 16,6-5 1-16</inkml:trace>
  <inkml:trace contextRef="#ctx0" brushRef="#br1" timeOffset="1.74468E6">9880 15558 54 0,'-13'-10'39'0,"-4"-4"0"15,17 14 1-15,-15-11-35 16,15 11 0-16,18-14-2 15,1 1-2-15,8-3-2 16,6-11-1-16,11 0-5 16,-6-23-17-16,18 5-14 15,-8-11-1-15,6 0 1 16</inkml:trace>
  <inkml:trace contextRef="#ctx0" brushRef="#br1" timeOffset="1.74468E6">10292 14823 54 0,'-21'20'38'16,"-4"15"0"-16,6 20-1 15,-6 9-30-15,7 15-3 16,0 4-1-16,9 7-1 16,3 0-1-16,5-3-2 15,11-3-4-15,-9-18-31 16,20-4-2-16,-1-16-2 15,6-7 2-15</inkml:trace>
  <inkml:trace contextRef="#ctx0" brushRef="#br1" timeOffset="1.74468E6">10407 15494 60 0,'0'20'39'0,"0"-7"-1"15,14 0 1-15,3-13-36 16,11-2 0-16,5-13-1 16,6-4 1-16,2-9-1 15,2 3 0-15,-5-10-1 16,-3 5 1-16,-8 2-1 15,-7 0 0-15,-9 3 0 16,-11 4 0-16,-10 4 0 16,-10 4 0-16,-5 8 0 15,-9 9-1-15,-8 10 1 0,-3 5-1 16,-2 13 1-16,4 5-1 15,4 7 1-15,7 2-1 16,11-1 1-16,12-4-2 16,11-3 1-16,16-11-3 15,14-4-2-15,6-18-4 16,24 8-15-16,-6-24-15 15,15 3-2-15,-5-15 1 16,6 4 1-16</inkml:trace>
  <inkml:trace contextRef="#ctx0" brushRef="#br1" timeOffset="1.74468E6">11027 15384 54 0,'-24'-9'39'16,"5"8"1"0,-10-4-1-16,8 14-26 0,-7-4-8 15,6 11-1-15,0 1-1 16,5 11-1-16,2-1 0 15,3 4-1-15,3 0 1 16,6-1-2-16,5-5 1 16,5-5-1-16,5-7 1 15,6-10-1-15,6-8 0 16,3-7 2-16,4-11-2 15,0-7 1-15,0-4-1 16,0-4 1-16,-7 0-1 16,0 0 1-16,-6 3-1 15,-4 4 0-15,-5 8 1 0,-3 12-1 16,-6 11 0-1,0 0 0-15,-4 30 0 0,-2 4 0 16,-1 9 0-16,3 5-1 16,0 3 1-16,4-2-1 15,6-8 0-15,8-12-3 16,13-11 0-16,2-27-3 15,27 2-19-15,-8-33-12 16,13-2-2-16,-3-21-1 16,7 0 2-16</inkml:trace>
  <inkml:trace contextRef="#ctx0" brushRef="#br1" timeOffset="1.74468E6">11629 14863 67 0,'-28'33'41'15,"7"24"-3"-15,-10 6 2 16,4 17-36-16,3 2-3 15,4 5 0-15,5 1-2 16,4-14-7-16,15 1-30 16,-9-19-1-16,10-6-1 15,-2-21 0-15</inkml:trace>
  <inkml:trace contextRef="#ctx0" brushRef="#br1" timeOffset="1.74468E6">11327 15297 82 0,'-10'-17'43'0,"10"17"-1"16,19-10 1-16,-1 9-40 16,16-4-2-16,12-1-1 15,13-3-2-15,10-12-5 16,21 11-30-16,-10-15-4 15,13 9 0-15,-6-10-3 16</inkml:trace>
  <inkml:trace contextRef="#ctx0" brushRef="#br1" timeOffset="1.74468E6">12153 15254 77 0,'-31'21'41'15,"6"-14"-5"-15,8-13-13 0,17 6-62 16,-7-16-1-16,12 4-2 15,0-5 1-15</inkml:trace>
  <inkml:trace contextRef="#ctx0" brushRef="#br2" timeOffset="1.74468E6">13989 3860 52 0,'0'0'31'0,"0"0"0"15,0 0-3-15,0 0-20 16,0 0-1-16,-10 20 0 16,1-10-1-16,4 13-2 15,-8 0-1-15,-1 9 0 0,-4 4 0 16,0 6-1-16,-5 5-1 15,-1 4 1-15,-1 4-1 16,1 1-1-16,-4 3 1 16,0 1-1-16,1 1 0 15,-2 5 0-15,-2 3 0 16,-1 1 0-16,-3 4 0 15,-1 3 0-15,-2 3 1 16,0 2-1-16,-8 4 1 16,1 1-1-16,0-1 1 15,-4 3-2-15,0-1 2 16,-2 0 0-16,-4 1 0 15,0-3 1-15,1 0-1 16,2 1 0-16,-1-2 1 0,2 1-1 16,2 1 1-1,2-4-2-15,3 2 0 0,0 1 1 16,1-3-1-16,1 0 1 15,-2-2-2-15,1 4 3 16,-2-1-3-16,-4 2 3 16,-2 0-3-16,0 1-1 15,-2 2 1-15,-2 0-1 16,-2 0 1-16,2 4-1 15,1-1 1-15,2 1 0 16,1-1-1-16,0 2 3 16,3 0-2-16,1-2 0 15,-1 0 0-15,1-2 0 16,-5 0 1-16,-3 2-1 15,1-2 0-15,1-1 1 0,-4 0 1 16,0 0 0-16,1-4 0 16,4 0-1-16,1 0 2 15,3-2-2-15,2-1 2 16,2-1-1-16,2-1-2 15,0 3 2-15,0-1 0 16,-1 0 0-16,-3 3 0 16,1-2 0-16,-3 1 0 15,0 2 0-15,-2-5 0 16,-1 2 0-16,2-3-2 15,-1 0 1-15,3-4-1 16,4 1 2-16,-3-2-3 16,3-1 3-16,-1-2-2 15,3-2 1-15,1-1 0 0,0-5 1 16,1 0-2-16,1-5 2 15,0-3-2-15,-1-3-1 16,-1-2 2-16,2-2-2 16,-3 0 2-16,0-1-2 15,0 2 2-15,0-2-1 16,1 2 0-16,0 0 2 15,3-1-2-15,-1 0 2 16,1 1-1-16,2-4 0 16,2-1 0-16,0-1 2 15,2-1-3-15,0 0 1 16,2-4 0-16,1 0-1 15,0-1 0-15,-1 0 0 16,1 0 1-16,-2 0-2 0,0 1 2 16,0-1 0-16,-3 3 0 15,0-1 0-15,-1 3 0 16,2-3 0-16,-1-1 0 15,1-1 0-15,2-4 0 16,-1 0 1-16,3-2-1 16,-1-2 0-16,2-4 0 15,-3 1 0-15,1 1 0 16,-1-2-2-16,0-2 2 15,-1 1-1-15,-1 0 1 16,0 1-2-16,-2-2 2 16,1-1-1-16,-1 2 1 15,-2-2 0-15,1-4 0 16,-3 2 0-16,1-4 0 15,0 1 0-15,-2-5 0 0,3 0 0 16,1-4 0-16,-1 2 0 16,2-3 1-16,1 0-1 15,-1-1 0-15,1 0 0 16,0 0 0-16,1 1 0 15,-1 1 0-15,2 0 0 16,-2-1 0-16,-1 1 0 16,0 1 0-16,1-2 1 15,-1-1-1-15,2-4 0 16,-2-2 0-16,3-2 1 15,0-2-1-15,-1-3 0 16,4-2 0-16,1-3 0 16,1 1 0-16,-2 0 0 15,3-1 0-15,-2 1 0 0,2 0 0 16,2 0 0-16,-3 1 1 15,2 0-2-15,-2 0 2 16,1-4-1-16,-1 1 0 16,4-1 0-16,0-1 0 15,-1-2 0-15,1-3 0 16,1 1 0-16,3-2 0 15,-3-1 0-15,5-1 0 16,-3 2 0-16,2-3 0 16,2-2 1-16,0-1-1 15,1 1 1-15,0-1-1 16,0-1 1-16,4-3-1 15,-2 0 1-15,3 1 0 0,1-2-1 16,1-2 0-16,1 0 1 16,0-2-1-16,1 0 0 15,4 0 0-15,-1 0 0 16,2-2 0-16,3 3 0 15,-1-1 1-15,2 3-2 16,1-1 1-16,-1 3 1 16,3 1-1-16,0-2-1 15,3 2 2-15,-1 2 0 16,0 2-1-16,0-2 1 15,2 3-1-15,-1 1 1 16,2-1-1-16,-1 0 1 16,-1-1-1-16,1 0 0 15,3-3 0-15,0 0 0 0,1-5 0 16,1 2 0-16,2-1 0 15,-3 1 0-15,3-3 0 16,-3 2 0-16,4 1 0 16,-5 0 0-16,3 2 1 15,1 0-1-15,-1 0 0 16,0 0 0-16,1 1 1 15,1-1-1-15,0-2 0 16,2 1 3-16,-1-4-3 16,-1 2 2-16,1-3-1 15,0 2 1-15,-2-3-1 16,2 3 1-16,-2-3-2 15,-1 2 0-15,1 0 1 16,1 2-1-16,-4-5 0 0,4 1 0 16,1-3 0-16,2 0 0 15,2-3 0-15,3 0 0 16,-3-2 1-16,4-1-3 15,1 0 3-15,0 0-1 16,-2 1 1-16,-2 2-1 16,0 1 2-16,-3 2-2 15,1-1 0-15,-1 2 2 16,-1 0-2-16,3 0 0 15,-1-1 1-15,1-4-1 16,1 2 0-16,3-4 0 16,-1 0 0-16,1-1 0 15,1-4 0-15,2 2-1 0,-2 0 1 16,1-1 0-16,-2 0 0 15,2 2-1-15,-1-4 1 16,1 4 0-16,-1 1 0 16,0 0 0-16,-1 0 0 15,0 1 0-15,3 0 0 16,-3 1 0-16,-1 1 0 15,-1-1 0-15,3 2-1 16,-4-1 1-16,0 2-2 16,1 0 3-16,-3-1-2 15,3 0 1-15,0 1-1 16,-2-3 1-16,3 1 1 15,-2-3-1-15,1-1 1 16,2-1-1-16,1-1 0 0,0-1 0 16,1-1 0-16,-1 2 0 15,2 0 1-15,1 1-2 16,3-3 2-16,-1 3 0 15,0-3 0-15,0 3 0 16,1-1 0-16,-2 0 0 16,1-2 0-16,-5 1 0 15,1 2 0-15,-3 1-1 16,-1-2 0-16,1 2 0 15,-4-1 0-15,3 0 0 16,-2 0 1-16,-1-2 0 16,1 3-1-16,0 0 1 15,0-2 0-15,3 2 0 16,-3-1-1-16,3 0 1 15,-2 3 0-15,4-1-1 0,-3 0 0 16,5 0 0-16,0 0 0 16,0 0 0-16,3-1 0 15,1 3 0-15,-2-4 0 16,1 0-1-16,1 2 1 15,1-2-1-15,1 0 1 16,-4 0-1-16,3-1 1 16,-1 0-1-16,3 0 1 15,-4 1 0-15,3-3 1 16,-4 1-1-16,3 1 0 15,0 0 0-15,0 0-2 16,-2 0 3-16,2 2-3 16,1 1 3-16,-1-1-3 15,-2-1 1-15,3 1 0 0,-1 3-1 16,-1-2 3-16,-2 1-3 15,-1 0 3-15,0 0-4 16,-2 0 4-16,1 1-1 16,-4-2 1-16,5 1-1 15,-1-1 0-15,-2-2 0 16,1 4-1-16,0-1 2 15,-1-1-2-15,0 2 1 16,0 1-1-16,-2 2 1 16,-2 3-1-16,0-1 2 15,-1 1-1-15,0 2-1 16,-1-1 2-16,2 2-1 15,-2 2 0-15,1-2 0 16,0-1 1-16,0 2-2 0,1 0 2 16,-2 0-1-16,3 2 0 15,-5 3 0-15,-1 1 0 16,-2 2 0-16,-2 2 0 15,-3 4 0-15,-2 2 0 16,0 3 0-16,-5-2 0 16,2 4 1-16,-2 0 0 15,-2-1 0-15,2-2-1 16,3 2 1-16,-4-2-1 15,3 1 1-15,-1 0-1 16,1-1 0-16,0 1 0 16,-1 2 1-16,-1 1-1 15,-6 12 0-15,13-16-1 16,-13 16 1-16,0 0 1 15,9-13-1-15,-9 13-1 0,0 0 1 16,0 0 1-16,0 0-1 16,0 0 0-16,0 0 0 15,0 0 0-15,5-12 0 16,-5 12 0-16,0 0 0 15,0 0-1-15,4-12 1 16,-4 12 0-16,0 0 0 16,0 0 0-16,0 0 0 15,0 0 0-15,0 0 0 16,0 0 1-16,0 0-1 15,0 0 0-15,0 0 0 16,0 0-2-16,0 0-2 16,0 0-11-16,-13 0-10 15,13 0-13-15,-10 1-2 0,10-1-1 16,0-23 0-16</inkml:trace>
  <inkml:trace contextRef="#ctx0" brushRef="#br2" timeOffset="1.74468E6">11821 4339 56 0,'0'0'34'0,"0"0"-2"15,-10-3 1-15,10 3-23 16,0 0-2-16,6-13-1 15,-2-5-1-15,8-2 1 0,2-11-2 16,8-5 1-16,0-11-2 16,8-3 0-16,1-5-1 15,4 1-1-15,-2-3 0 16,5 3-2-16,0 0 2 15,0 4-2-15,0 3 1 16,-1 2-1-16,-5 5 1 16,-2 3-1-16,-5 3 0 15,-4 7 1-15,-6 2-1 16,-5 7 1-16,-5 4-1 15,-5 14 1-15,0-13-1 16,0 13 0-16,-11 6 0 16,11-6-1-16,-17 21 1 15,9-5-2-15,0 0 2 0,0 2-1 16,1-1 0-16,-1-2 1 15,2 1 0-15,-1-4-1 16,-1 3 1-16,-2 0-1 16,-4 1 1-16,-2 4-1 15,-6 4 0-15,-5 7 1 16,-4 3-1-16,-4 11 1 15,-6 8-1-15,-2 5 1 16,-1 3-1-16,-1 2 1 16,2-3 0-16,5-4-2 15,6-8 1-15,7-9-2 16,9-7-1-16,2-19-4 15,17 4-5-15,-3-17-24 16,9-17 3-16,4-8-2 16,7 1 0-16</inkml:trace>
  <inkml:trace contextRef="#ctx0" brushRef="#br2" timeOffset="1.74468E6">12172 3700 52 0,'0'0'34'16,"6"-20"0"-16,-6 20 0 15,-7-13-18-15,7 13-4 16,-18 8-5-16,5 7-2 15,-8 6-3-15,-6 8-2 16,-2 12-4-16,-9 2-6 16,7 21-24-16,-17 0-1 15,8 10-1-15,-4-7 1 0</inkml:trace>
  <inkml:trace contextRef="#ctx0" brushRef="#br0" timeOffset="1.74468E6">7490 12001 68 0,'-13'-8'38'15,"-10"-5"-1"-15,2 10 0 16,-12 0-32-16,2 9-2 16,-2 4 0-16,0 12-1 15,1 8 0-15,2 10 0 16,3 10-1-16,8 7 0 15,7 5-1-15,8 7 1 16,10-1-1-16,12-1 0 16,11-6 0-16,9-13-1 0,10-16 1 15,13-19-1-15,6-24 3 16,7-23-1-16,0-25 1 15,-7-16 0-15,-6-13 0 16,-13-5 0-16,-20 0 0 16,-18 12-1-16,-25 9 0 15,-22 14-2-15,-17 25 0 16,-10 15 0-16,-11 15 0 15,-2 15 0-15,8 9-3 16,9-5-5-16,25 10-30 16,14-12 1-16,27-4-2 15,16-15 0-15</inkml:trace>
  <inkml:trace contextRef="#ctx0" brushRef="#br0" timeOffset="1.74468E6">8142 10981 77 0,'-40'8'38'0,"-8"-2"-2"16,1 12 2-16,-11-6-31 15,3 16-3-15,-4 2 1 16,6 9-3-16,-2 8 1 15,14 8-3-15,2 3 2 0,16 5-2 16,18-2 1-16,15-4 0 16,19-7-1-16,17-12 1 15,11-15 0-15,15-16 0 16,8-21 0-16,7-17 0 15,-5-15 0-15,-6-11 0 16,-8-9 0-16,-19-5 0 16,-16 2 0-16,-20 3 1 15,-23 9-2-15,-18 7 0 16,-16 14-1-16,-10 11 0 15,-6 11-1-15,-2 12-1 16,11 16-5-16,-2-1-29 16,30 14-3-16,6-3 0 15,25 11 0-15</inkml:trace>
  <inkml:trace contextRef="#ctx0" brushRef="#br0" timeOffset="1.74468E6">8711 11495 77 0,'-28'-8'40'0,"-8"-3"-1"16,1 17 1-16,-12 2-33 16,3 16-3-16,-4 8-1 0,6 13 1 15,-2 8-2-15,8 7-1 16,6 3 0-16,13 0-1 15,14-4 1-15,20-4 0 16,16-5-1-16,14-10-1 16,15-16 2-16,13-12 0 15,8-19-1-15,3-13 1 16,-4-14-1-16,-8-11 3 15,-16-9-3-15,-17-11 0 16,-17-1 0-16,-22 3 0 16,-15 0-2-16,-23 6 1 15,-10 9-1-15,-11 1-3 16,-3 14 1-16,-4 8-3 15,11 25-17-15,-3-5-15 0,19 18 1 16,6-2-1-16,22 7 0 16</inkml:trace>
  <inkml:trace contextRef="#ctx0" brushRef="#br3" timeOffset="1.74468E6">9064 8574 26 0,'-11'-16'24'0,"11"16"1"16,0 0 2-16,-17-14-20 15,17 14-2-15,-8-12 2 0,8 12 1 16,-7-13 1-16,7 13 1 15,-7-11-1-15,7 11 0 16,0 0 0-16,0 0-3 16,-9-15-1-16,9 15-2 15,0 0-1-15,0 0 0 16,0 0-2-16,0 0 0 15,0 0 1-15,15 10-1 16,-15-10 1-16,21 8-1 16,-9-4 1-16,2-1-1 15,1 1 1-15,2 0 0 16,3-1 0-16,0 1-1 15,3 0 1-15,1-2-1 16,2-1 0-16,2-1 1 0,4 0-1 16,-1-1 0-16,0-1 0 15,2-1 0-15,-2 1 1 16,1 1-1-16,-2 0 0 15,4 1 0-15,-3 1 0 16,-1-1 0-16,3 1 0 16,0-2 0-16,4 0 0 15,2 0 0-15,0 0 1 16,2-2-1-16,1 1 0 15,4 1 0-15,0-3 1 16,-1 3-1-16,0 0 0 16,-1 2 0-16,0-2 0 15,-2 1 0-15,-1-2 1 16,-1-2-1-16,1 1-1 0,0-2 1 15,-1-2 0-15,2 1 0 16,-3-2 0-16,4 3 1 16,-2-1-2-16,-1 2 2 15,0 2-1-15,2 0 0 16,0 1 0-16,-3 1 0 15,1 2 0-15,-2-1 0 16,-1 1 0-16,-2 0 0 16,-3 0 0-16,-1 0 0 15,-2 0 0-15,0 1 0 16,0-3 0-16,0 2 0 15,-2-1 1-15,1 2-1 16,-2-3 0-16,1 1 0 0,0-2 0 16,-3 1 0-16,1-2 0 15,0 1 1-15,-3 0-1 16,0 0 0-16,-1 0 0 15,-2 0 0-15,-3-1 0 16,-2 1 0-16,-1 0 0 16,-13 1 0-16,15-2 1 15,-15 2-1-15,0 0 0 16,0 0 0-16,0 0 0 15,0 0-1-15,0 0-1 16,-16-14-2-16,16 14-6 16,-17-1-22-16,17 1-5 15,-15 4 1-15,15-4-2 16</inkml:trace>
  <inkml:trace contextRef="#ctx0" brushRef="#br3" timeOffset="1.74468E6">9032 9440 37 0,'3'-19'32'15,"-6"8"1"-15,3 11 1 16,-19-28-18-16,19 28-2 15,-23-17-2-15,11 16-4 16,-8-6-2-16,-1 10-1 16,-7-1-1-16,1 10-1 15,-2 1 0-15,4 5-1 16,-4 4 0-16,2 2-1 15,4 2 0-15,6 2 0 16,4 1 0-16,8-3 0 0,5-2 0 16,5-5 0-1,11-5 0-15,6-7 0 0,6-8 0 16,4-8-1-16,2-9 0 15,4-6 0-15,-1-6 0 16,-1-1 0-16,-7-2 0 16,-1 4 0-16,-7 4 1 15,-5 6-1-15,-7 8 1 16,-9 11-1-16,0 0 0 15,-9 30 0-15,-2 0 1 16,-3 6-1-16,0 6 0 16,1-1-2-16,8 2-2 15,3-13-3-15,19 6-20 16,-2-26-10-16,18-1-1 15,0-13 0-15,14-4 0 0</inkml:trace>
  <inkml:trace contextRef="#ctx0" brushRef="#br3" timeOffset="1.74468E6">9480 9398 80 0,'-13'2'37'15,"-6"1"-2"-15,4 12 3 16,-13-6-32-16,7 16-1 15,-6 1-1-15,6 8-1 16,2 0 0-16,5 3-1 16,6-5 0-16,7-2-1 15,12-7-1-15,8-14-1 0,10-4-4 16,0-25-18-16,20 5-14 15,-2-15 1-15,5 0-2 16,-8-9 1-16</inkml:trace>
  <inkml:trace contextRef="#ctx0" brushRef="#br3" timeOffset="1.74468E6">9737 9366 75 0,'-14'18'34'16,"6"15"1"-16,-9 0 1 15,11 11-27-15,-8-4-3 16,7 2-2-16,4-5-3 15,4-7-2-15,7-5-3 16,-8-25-20-16,27-2-11 0,-8-24-1 16,10-4 0-16,-4-16 0 15</inkml:trace>
  <inkml:trace contextRef="#ctx0" brushRef="#br3" timeOffset="1.74468E6">9788 9070 92 0,'-26'-21'37'15,"-7"3"0"-15,9 15 0 16,-2 0-31-16,11 9-4 15,5 5-5-15,10-11-13 16,10 17-21-16,4-8 1 16,19 9-3-16,-1-7 2 15</inkml:trace>
  <inkml:trace contextRef="#ctx0" brushRef="#br3" timeOffset="1.74468E6">10211 9301 80 0,'-14'1'38'15,"0"9"-1"-15,-14-8 1 16,12 12-30-16,-16-2-2 16,4 12 1-16,-3 2-3 15,5 5 0-15,2 2-1 16,10 1-1-16,9-5-1 15,11-7 1-15,9-12-1 16,11-12 0-16,8-13-1 16,5-16 1-16,5-14 0 15,1-11-1-15,-2-8 1 0,-6-5-1 16,-4 0 1-16,-6 0-1 15,-6 8 0-15,-7 11 1 16,-5 10-1-16,-9 16 1 16,0 24-1-16,-23 12 1 15,5 20 0-15,-2 20 0 16,0 12-3-16,1 7-1 15,11 18-13-15,-7-14-20 16,22 2-5-16,0-16 1 16,15 0-3-16</inkml:trace>
  <inkml:trace contextRef="#ctx0" brushRef="#br0" timeOffset="1.74468E6">7477 12195 29 0,'0'0'33'15,"-1"-18"1"-15,1 18-1 0,-16-23-22 16,16 23-3 0,-16-16-2-16,16 16-2 0,-24-10 0 15,9 6-2-15,-5 1 0 16,-5 2-1-16,-4-2 2 15,-3 2-1-15,-4-1-1 16,-6 2 0-16,-8-2 1 16,-3-1-1-16,-8 1 0 15,-5 1 0-15,-5 1-1 16,-7 1 1-16,-5 6-1 15,-5-1 0-15,-7 2 0 16,-5 4 0-16,-7 1 0 16,-2 2 0-16,-7-1 0 15,-2 2 1-15,-10-6 0 16,0 3 0-16,-3-3 0 15,0-1 0-15,1-3 1 0,3 1-2 16,0-1 1-16,2 2-1 16,8 1-2-16,5-2-3 15,19 9-29-15,1-6-3 16,13 6 0-16,5-9 0 15</inkml:trace>
  <inkml:trace contextRef="#ctx0" brushRef="#br0" timeOffset="1.74468E6">952 11928 63 0,'0'0'37'16,"18"28"-3"-16,-20-3 0 15,4 19-28-15,-6 9-2 16,1 13-1-16,-6 6-2 16,3 7 1-16,-1-1-1 15,2-2-3-15,5-9-2 16,-1-21-22-16,18-6-8 15,-2-27 0-15,16-9-2 16</inkml:trace>
  <inkml:trace contextRef="#ctx0" brushRef="#br0" timeOffset="1.74468E6">1377 12171 75 0,'-1'32'38'15,"-13"0"-2"-15,5 16-1 16,-3-5-31-16,2 2 0 15,4-5-3-15,1-5 0 16,11-9-4-16,-1-13-3 16,12-2-20-16,-5-24-10 15,11-4 0-15,-6-18-2 16</inkml:trace>
  <inkml:trace contextRef="#ctx0" brushRef="#br0" timeOffset="1.74468E6">1379 11989 49 0,'-33'-15'36'16,"7"14"-1"-16,-2-3 0 15,13 13-12-15,5-2-22 16,10-7-8-16,20 9-27 16,-1-9 0-16,16 5-2 15,1-9 0-15</inkml:trace>
  <inkml:trace contextRef="#ctx0" brushRef="#br0" timeOffset="1.74468E6">1784 12183 68 0,'-2'42'37'0,"4"5"-1"16,-15-9 1-16,9 7-30 15,-8-15-2-15,7-1-2 16,0-11-1-16,4-5 0 16,1-13-1-16,0 0 0 15,18-16-1-15,-7-9 1 16,4-7 0-16,4-5 0 15,-4-3 0-15,2 1 0 16,-4-1 0-16,1 8 0 16,-6 7 0-16,-1 7 0 15,-7 18-1-15,8-10 1 16,-8 10-1-16,6 14 0 15,-4 0 1-15,4 2-1 16,1 1 0-16,6 1 0 0,2-2 1 16,3-9-1-16,4-5 0 15,6-7 0-15,1-7 1 16,3-7-1-16,0-3 1 15,-3-2-1-15,-2 2 1 16,-5 4 0-16,-5 2-1 16,-3 10 1-16,-14 6 0 15,13 9 0-15,-11 6-1 16,1 6-1-16,-3 4 0 15,2 2-1-15,3 5-2 16,2-3-1-16,6 6-9 16,-6-17-24-16,15 7 0 15,-7-13-2-15,9 2 2 16</inkml:trace>
  <inkml:trace contextRef="#ctx0" brushRef="#br0" timeOffset="1.74468E6">2460 12190 77 0,'-2'28'39'16,"-1"-18"-2"-16,16 10 1 15,1-11-33-15,9-1-1 16,4-10-1-16,3-5-1 15,5-8 0-15,2-8-1 16,-1-4 0-16,-7-4 0 16,-4 0 0-16,-7-3-1 0,-9 7 1 15,-9 4-1-15,-14 8 1 16,-6 10 0-16,-10 12 0 15,-5 11 1-15,-3 14-1 16,-2 14 1-16,1 6-1 16,9 8 2-16,7-1-2 15,14 1 0-15,14-10 0 16,17-11-1-16,15-13-3 15,14-18-1-15,17-3-15 16,-1-26-21-16,13-1 0 16,-10-14-3-16,1 2 1 15</inkml:trace>
  <inkml:trace contextRef="#ctx0" brushRef="#br0" timeOffset="1.74468E6">1469 13277 66 0,'0'0'38'0,"0"0"-1"16,0 0 1-16,-12 26-32 16,4 3-2-16,-3 1 0 15,2 8-2-15,-1 3 1 16,3 2 0-16,0-3-1 15,2-3-1-15,1-8 1 16,4-6-1-16,0-8 0 16,0-15 0-16,0 0 0 15,5-15 0-15,1-8 0 16,-2-7-1-16,-1-6 1 15,2-7-1-15,1 0 1 16,0-3-1-16,3 3 1 0,0 4-1 16,4 5 0-16,0 7 0 15,7 3-1-15,4 7-1 16,5 8-2-16,5-3-3 15,17 15-15-15,-6-16-15 16,17 12-1-16,-7-11-1 16,12 7 2-16</inkml:trace>
  <inkml:trace contextRef="#ctx0" brushRef="#br0" timeOffset="1.74468E6">2191 13150 72 0,'-25'21'38'0,"2"16"2"16,-11-6-1-16,13 8-27 0,-7-3-6 15,10 5-1-15,3-6-3 16,13 0 1-16,6-10-1 16,11-6-1-16,10-12-1 15,8-11 1-15,7-12-1 16,1-6 1-16,3-11 0 15,-3-5-1-15,-10-10 1 16,-4 2-1-16,-11 0-1 16,-13 5 0-16,-8 7 0 15,-9 5-2-15,-5 13 0 16,-7 7-1-16,2 14-2 15,-2 2-1-15,12 19-11 16,-6-9-19-16,20 10-2 16,-1-9 0-16,18 3 1 0</inkml:trace>
  <inkml:trace contextRef="#ctx0" brushRef="#br0" timeOffset="1.74468E6">2769 13136 87 0,'-12'9'40'15,"-22"-6"-1"-15,3 13 3 16,-14-2-37-16,2 6-1 16,-4 3-1-16,6 6 0 15,4 2-2-15,9 1 0 16,12 3-1-16,11-5 0 15,18-5 0-15,11-9-2 16,14-5 0-16,10-17-3 0,13-2-7 16,-4-27-28-16,18-2 1 15,-9-18-3-15,3-4 2 16</inkml:trace>
  <inkml:trace contextRef="#ctx0" brushRef="#br0" timeOffset="1.74468E6">3008 12664 91 0,'-17'33'40'0,"-9"3"2"16,13 23-2-16,1 1-36 16,2 10-1-16,6 4-2 15,5 2-1-15,7-1-2 16,2-6-2-16,8-3-3 0,-4-22-11 15,16 4-22-15,-8-19 0 16,7-2-2-16,-5-23 3 16</inkml:trace>
  <inkml:trace contextRef="#ctx0" brushRef="#br0" timeOffset="1.74468E6">3206 12996 88 0,'-20'-1'40'16,"-10"2"0"-16,7 20 2 15,-3 2-37-15,0 9 0 16,3 0-2-16,3 6 0 0,3-1-2 16,6 0 1-16,7-6-2 15,5-3 1-15,8-6-1 16,5-4 0-16,9-8-1 15,6-5 1-15,8-7-1 16,8-8-1-16,5-3-1 16,5-9-2-16,7 4-6 15,-5-20-17-15,11 11-12 16,-9-13-1-16,3 5 0 15,-8-8 1-15</inkml:trace>
  <inkml:trace contextRef="#ctx0" brushRef="#br0" timeOffset="1.74468E6">3730 12953 95 0,'-44'38'42'16,"-10"-7"2"-16,12 11-3 16,-7-9-37-16,16 0-1 15,14-9-1-15,11-3-1 16,17-11-1-16,13-6 1 15,15-6-1-15,9-1 0 16,8-2 0-16,1 3 0 16,-3 2 1-16,-3 5-1 15,-13 10 0-15,-12 8 0 16,-16 7 0-16,-13 7 0 15,-17 3 0-15,-10-1-1 16,-2 1-2-16,-8-7-1 16,8 3-14-16,-7-28-12 0,16 2-12 15,4-19-1-15,20-5-2 16</inkml:trace>
  <inkml:trace contextRef="#ctx0" brushRef="#br0" timeOffset="1.74468E6">4010 13254 103 0,'-15'15'41'15,"-2"6"0"-15,-11-4-14 16,-7-14-66-16,23 0-4 16,1-11-1-16,11 8 0 15</inkml:trace>
  <inkml:trace contextRef="#ctx0" brushRef="#br4" timeOffset="1.74468E6">5769 8584 32 0,'0'-14'29'0,"0"14"1"16,0-11-1-16,0 11-21 0,0-15-1 16,0 15-4-16,0 0-2 15,10-11 0-15,-10 11-1 16,0 0 0-16,13 4 1 15,-13-4 0-15,23 3 1 16,-6-2-1-16,3-3 1 16,4 1 0-16,5-1 0 15,5 0-1-15,1-2 0 16,5 3 0-16,2 0-1 15,3 2 1-15,7-1-1 16,1 1 0-16,5-2 0 16,5-2 0-16,2 0 0 15,2-1 0-15,2-4 1 16,6 0-1-16,1-1 1 0,4 0-1 15,1-2 1-15,4 6-1 16,-7-5 0-16,1 6 1 16,0 0-1-16,-5 4 1 15,-7-1-1-15,0 1 0 16,-5 3 1-16,2-1-1 15,-1 1 1-15,0 0-1 16,-3-1 0-16,1-1 0 16,-3 0 0-16,-1 3 0 15,-2-1 1-15,-6 1-1 16,-3 0 0-16,-6 2 0 15,-2 0-1-15,1-5-1 16,2 4 0-16,4-8 0 16,8 3-2-16,0-11-6 15,12 1-20-15,2 0-2 0,-2-3 1 16,-4 3-1-16</inkml:trace>
  <inkml:trace contextRef="#ctx0" brushRef="#br4" timeOffset="1.74468E6">11499 8501 73 0,'5'-13'35'0,"6"-5"-2"15,14 1 1-15,11-2-33 0,9 2-2 16,13 1 1-16,5 0 0 16,9 3 0-16,1 2 0 15,4 2 0-15,0 3 1 16,-4 0 1-16,1 2-1 15,-5-2 1-15,-1 3 0 16,0-5 0-16,0 0 0 16,-3-1-1-16,-2-3-3 15,3 9-7-15,-16-7-26 16,-2 8 1-16,-17-1-2 15,-11 7 0-15</inkml:trace>
  <inkml:trace contextRef="#ctx0" brushRef="#br4" timeOffset="1.74468E6">10474 10728 75 0,'0'0'37'0,"0"0"-2"15,-13-6 1-15,4 16-32 16,0 3-1-16,3 9 0 15,-5 0 0-15,6 8-1 16,-1 3 0-16,1 4 0 16,1 4 0-16,4-1-2 15,0 0 0-15,4-4 0 16,4-3 0-16,3-7-1 15,3-8 2-15,5-12-2 16,6-15 2-16,5-10 1 16,0-8-1-16,5-9 2 15,1-6-2-15,1 0 1 16,-5-2-1-16,-2 7 1 15,-7 8-2-15,-4 6 0 0,-4 13 0 16,-15 10 0-16,14 12 0 16,-15 13 0-16,-3 7 0 15,-3 9 0-15,0 4 1 16,3 2-2-16,0-1 1 15,4-6 0-15,5-7 1 16,8-8-1-16,4-14 1 16,7-12-1-16,5-13 2 15,4-10 1-15,0-11-2 16,2-3 2-16,-2-7-3 15,-7-1 1-15,-2 5-2 16,-5 3 1-16,-5 10-4 16,-8 5 0-16,4 13-2 15,-6-2-3-15,10 20-4 0,-14-8-24 16,22 15 0-16,-7-8-1 15,14 7 3-15</inkml:trace>
  <inkml:trace contextRef="#ctx0" brushRef="#br4" timeOffset="1.74468E6">11563 10840 53 0,'0'0'35'16,"-1"-17"1"-16,-15 16 0 16,-20-4-13-16,3 15-14 15,-15-1 0-15,6 14-3 16,-7 0-1-16,6 10-1 15,3-1-1-15,7 4-1 16,14-3 0-16,8-2-2 16,10-5 2-16,11-8-3 0,12-9 2 15,13-9-2-15,9-8 2 16,7-8 1-16,2-9-1 15,1-3 0-15,-6-4 0 16,-4-1 0-16,-6 3 0 16,-15 3 1-16,-9 8-2 15,-14 19 0-15,0 0 0 16,-15 3 0-16,-3 16 0 15,-2 9 0-15,0 3 0 16,5 4-2-16,6-4 0 16,9-4-2-16,18-9 0 15,5-18-6-15,29-4-15 0,0-27-14 16,20-5 0-16,-2-20 0 15,15-6 0-15</inkml:trace>
  <inkml:trace contextRef="#ctx0" brushRef="#br4" timeOffset="1.74468E6">12273 10228 88 0,'-15'10'40'16,"-16"10"-2"-16,6 25 2 16,-7 14-29-16,3 10-7 15,2 9-3-15,4 4 1 16,5 6-3-16,3-2-1 15,10 4-4-15,-4-19-25 16,13 3-9-16,-5-18 0 16,10-9-1-16</inkml:trace>
  <inkml:trace contextRef="#ctx0" brushRef="#br4" timeOffset="1.74468E6">11930 10769 110 0,'-23'-4'41'15,"23"4"0"-15,-19 5-6 16,19-5-32-16,28 8-1 16,7-9-3-16,15-4-1 15,8-6-2-15,15 9-11 16,-5-17-24-16,12 7-2 15,-9-8 1-15,-1 7-1 0</inkml:trace>
  <inkml:trace contextRef="#ctx0" brushRef="#br4" timeOffset="1.74468E6">12249 10880 75 0,'-29'20'39'0,"16"0"0"15,13-20 0-15,8 15-17 16,15-20-19-16,13-5 0 15,7-5-1-15,7-1 0 16,0-6 0-16,-5 0-1 16,-5-1-1-16,-11-1 0 15,-10 3 0-15,-11 3 0 0,-13 2 0 16,-13 6-1-16,-7 8 1 15,-8 4 0-15,-8 9 0 16,1 7 1-16,-2 7-1 16,5 2 1-16,9 4 0 15,11 0 0-15,11-3 0 16,16-4 0-16,15-9-1 15,14-2 1-15,11-11 0 16,7-2 0-16,2-4 0 16,-1-3-1-16,-10 0 1 15,-6 1-1-15,-9 2 0 16,-15 2 0-16,-18 2 0 15,5 19 0-15,-20 0-1 16,-5 7 0-16,-4 0 0 16,-4 5-1-16,3 1 1 0,1-2 0 15,9-6 0-15,8-10 0 16,7-14 2-16,20-11 0 15,4-11 2-15,10-10 0 16,1-6-1-16,5-5 2 16,-3-5-2-16,1 3 1 15,-4 1-2-15,-2 7-1 16,4 8-3-16,-1 1-4 15,16 19-15-15,-5-10-18 16,30 14-3-16,6-2 0 16,36 10-1-16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20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9180210"/>
              </p:ext>
            </p:extLst>
          </p:nvPr>
        </p:nvGraphicFramePr>
        <p:xfrm>
          <a:off x="214283" y="6858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the first of our two investigations – lump size/surface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area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knowledge to practice the formal write up AND the IV, DV and CVs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the first of our two investigations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set out a formal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the second of our two investigations: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temperature of the acid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knowledge to practice the formal write up AND the IV, DV and CVs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2960" y="168480"/>
              <a:ext cx="8069400" cy="5323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280" y="153720"/>
                <a:ext cx="8099280" cy="535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189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600" y="1258920"/>
              <a:ext cx="4863960" cy="512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360" y="1243800"/>
                <a:ext cx="4880880" cy="51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02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3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7034</TotalTime>
  <Words>212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455</cp:revision>
  <dcterms:created xsi:type="dcterms:W3CDTF">2006-08-16T00:00:00Z</dcterms:created>
  <dcterms:modified xsi:type="dcterms:W3CDTF">2014-08-20T04:31:22Z</dcterms:modified>
</cp:coreProperties>
</file>