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65" r:id="rId4"/>
    <p:sldId id="467" r:id="rId5"/>
    <p:sldId id="468" r:id="rId6"/>
    <p:sldId id="46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300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7T21:44:23.0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9422 4545 83 0,'2'25'40'0,"-1"-8"-2"16,6 19 0-16,-6 3-37 15,5 8 1-15,2 0 0 16,4 1 1-16,5-15 1 16,14-18-1-16,16-36 1 15,23-36 0-15,27-40 0 16,27-35-2-16,25-24-2 15,13-27-7-15,16-7-29 0,-15-19-5 16,-2 9-1-16,-18-3-3 16</inkml:trace>
  <inkml:trace contextRef="#ctx0" brushRef="#br0" timeOffset="805.0461">9193 6726 88 0,'7'-14'39'15,"-7"14"-1"-15,0 0 1 16,5 15-34-16,-11 12-1 16,-2 16 0-16,-5 4-1 15,3 1 0-15,0-4-1 16,10-12 0-16,15-28 1 15,17-33-1-15,29-41 1 16,37-41-3-16,32-33-3 16,25-37-10-16,32-9-25 0,4-21-5 15,9 2 1-15,-8-6-3 16</inkml:trace>
  <inkml:trace contextRef="#ctx0" brushRef="#br0" timeOffset="2420.1384">11507 7733 69 0,'0'0'37'15,"17"-18"-1"-15,8 13 0 16,9-5-32-16,14 1-1 16,13-3 1-16,16 0-2 15,11-4 0-15,16 1-2 16,4 1 0-16,2 3 0 15,-1 8-1-15,-8 9-1 16,-7 16 0-16,-16 17 1 16,-17 21 0-16,-21 22 0 15,-16 22 1-15,-20 25 0 16,-12 19 3-16,-9 17-1 0,-10 9 1 15,-2 9 0-15,0 0-1 16,5-3 0-16,4-12 2 16,9-15-1-16,5-19-1 15,4-14 0-15,2-22 0 16,-3-14 0-16,-6-17 1 15,-11-11-1-15,-18-9 0 16,-17-5-1-16,-16-7 1 16,-17-5 0-16,-18-4-1 15,-10-4 0-15,-4-4 1 16,4 0-2-16,15-3-1 15,14-8-3-15,23 6-21 16,14-18-16-16,28-1 1 16,17-16-2-16,22-7 1 0</inkml:trace>
  <inkml:trace contextRef="#ctx0" brushRef="#br0" timeOffset="3823.2187">13559 10596 71 0,'4'36'36'16,"-5"22"-1"-16,-2 34 0 15,-6 38-34-15,-1 44-1 16,-3 55 1-16,0 42-1 15,-5 39 2-15,3 30-1 16,-1 13 2-16,7 4 0 16,4-21-1-16,14-26-1 15,2-50 0-15,11-42-1 16,3-54 0-16,1-41-1 15,1-47 0-15,-6-39-1 16,-9-42 1-16,-10-36 0 0,-7-45 1 16,-8-46 0-16,1-51 1 15,1-56-1-15,5-58 2 16,9-46-2-16,12-38 1 15,11-17 1-15,8-2 0 16,11 16 2-16,1 28 0 16,1 47 0-16,-2 50 0 15,-9 63 0-15,-10 57 0 16,-8 62-2-16,-18 77-1 15,2 63 0-15,-10 85-3 16,-9 64 3-16,-6 69-3 16,-3 49 2-16,0 46-2 0,0 25 1 15,3 4 0-15,7-18 0 16,4-36 0-16,9-42-4 15,12-51-4-15,-1-57-30 16,15-45 0-16,-5-58-2 16,2-42-1-16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27.288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99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36.531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188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46.091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221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7T21:37:59.81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2264 985 72 0,'0'0'36'0,"20"-64"-1"16,-20 64 0-16,0 0-26 15,0 0-8-15,0 0 1 16,-45-38 2-16,45 38 2 15,-55 19-2-15,55-19 2 16,-76 41-2-16,76-41 2 16,-74 57-2-16,74-57-2 15,-65 69 0-15,65-69-1 16,-21 54 0-16,11 19-1 0,23-9-1 15,28-9 0-15,26-9 1 16,14-22-1-16,10 14 0 16,-16 1 0-16,-40 0-1 15,-23 5 2-15,-19 3 0 16,-16 4-1-16,-18 0 1 15,-8-4 1-15,-4-6-1 16,1-8 0-16,9-12-2 16,9-11-2-16,20-11-8 15,3-19-22-15,36-6-5 16,9-14 2-16,25-5-2 15</inkml:trace>
  <inkml:trace contextRef="#ctx0" brushRef="#br0" timeOffset="366.0209">2601 1411 105 0,'54'-38'38'15,"-54"38"2"-15,0 0-3 16,39-39-31-16,-39 39-2 16,6-14-2-16,-6 14 1 15,-28 22-2-15,3 11 0 16,-4 8-1-16,4 13 1 15,1 2-1-15,11 7 1 16,7-5-1-16,9-3 0 16,11-10 0-16,9-14 1 15,12-18-2-15,7-12 1 16,6-8 0-16,0-16 0 15,-1-13 0-15,-2-11 0 16,-8-10 0-16,-37 57 0 0,26-68 1 16,-26 68-3-16,13-71 2 15,-13 71-2-15,-6-69 2 16,6 69-2-16,-14-58 1 15,14 58-2-15,-21-52-3 16,21 52 1-16,-7-46-33 16,7 46 0-16,0 0-2 15,9-71-1-15</inkml:trace>
  <inkml:trace contextRef="#ctx0" brushRef="#br0" timeOffset="600.0343">3376 803 93 0,'0'0'40'0,"45"-43"2"16,-45 43-3-16,0 0-35 16,0 0 0-16,0 0 0 15,11 53-1-15,-24 16-1 16,-11 45-2-16,0 25 2 15,-3 13-4-15,-10-16 2 16,16-1-11-16,8-26-26 16,32-26-3-16,13-40 0 15,14-16-1-15</inkml:trace>
  <inkml:trace contextRef="#ctx0" brushRef="#br0" timeOffset="982.0562">3762 1400 110 0,'-9'-35'40'0,"-15"13"2"16,2 21-2-16,-6 14-37 16,8 22-1-16,0 18-1 15,11 1 1-15,4 0-2 16,15-8 0-16,6-9 0 15,7-6 0-15,4-7 0 16,6-9 0-16,3-12-1 16,3-11 1-16,1-12 0 15,0-9 0-15,-1-9 0 16,-4-10 0-16,-35 48 1 0,34-52-1 15,-34 52 2-15,24-50-2 16,-24 50 2-16,0 0-2 16,23-69 1-16,-23 69-1 15,0 0 0-15,4 14 0 16,-15 20-2-16,8 11 1 15,2 5-3-15,4-4-3 16,17-6-31-16,-7-10-4 16,17-4 1-16,0-18-1 15</inkml:trace>
  <inkml:trace contextRef="#ctx0" brushRef="#br0" timeOffset="1225.0701">4604 942 101 0,'0'0'42'16,"7"-83"1"-16,-7 83-2 16,0 0-40-16,0 0 1 15,-3-13-1-15,-14 76 1 16,2 46-1-16,-5 33-3 15,9 8 0-15,-9-27-6 16,4-11-28-16,18-20-4 16,-3-49 0-16,8-16-2 15</inkml:trace>
  <inkml:trace contextRef="#ctx0" brushRef="#br0" timeOffset="1577.0902">4491 1315 98 0,'0'0'44'0,"0"0"2"16,-10-53-2-16,10 53-33 16,0 0-9-16,0 0 0 15,0 0 0-15,57-37-1 16,-57 37-1-16,57 13 1 15,-57-13-1-15,71 11 0 16,-31-10 0-16,3-1 1 16,-1-2-1-16,-1-1 0 15,-2 0 0-15,-39 3 0 16,73-4 0-16,-73 4 0 0,54 22-1 15,-19 6 0-15,-24 10 0 16,-12 13 1-16,-13 3-2 16,5 8 1-16,-4-3-3 15,6-15 0-15,12-7-15 16,-2-20-20-16,16-8-3 15,-1-14 0-15,13-10-1 16</inkml:trace>
  <inkml:trace contextRef="#ctx0" brushRef="#br0" timeOffset="1735.0993">5228 1125 105 0,'0'0'41'0,"-17"-95"1"0,17 95-2 15,-15-78-41-15,15 78-8 16,-12-66-30-16,12 66-2 15,0 0 0-15,0 0-1 16</inkml:trace>
  <inkml:trace contextRef="#ctx0" brushRef="#br0" timeOffset="2433.1392">5449 1006 81 0,'0'0'43'0,"48"72"1"15,-57-53-2-15,12 45-21 16,-21 3-18-16,-12 6 0 15,-17-17-1-15,12 18-1 16,3-7-1-16,14-2 1 0,18-19-1 16,13-5 0-16,10-13 0 15,12-12-1-15,9-14 1 16,7-13-1-16,3-12 0 15,-1-12 1-15,-5-12 0 16,-48 47-1-16,43-67 3 16,-43 67-4-16,42-82 3 15,-42 82-3-15,28-85 4 16,-28 85-2-16,19-79 1 15,-19 79-1-15,1-69 0 16,-1 69 2-16,-2-53 0 16,2 53 1-16,0 0-2 0,0 0 1 15,0 0 0-15,0 0-1 16,0 0 2-16,0 0-3 15,0 0 0-15,48 28 0 16,-24-13 0-16,13 38 0 16,1-5 0-16,7 1 0 15,-20-24 0-15,2 13 0 16,-18-1 0-16,-11 6 0 15,-14-4 0-15,-5 4 0 16,-3-3-2-16,1-2 2 16,3-9-1-16,3-4 1 15,8-12-1-15,9-13 1 16,14-12 1-16,6-13-1 15,11-11 1-15,-31 36 1 16,40-60-2-16,-40 60 0 0,57-67 0 16,-57 67 0-16,55-71 0 15,-55 71 0-15,53-60 0 16,-53 60 0-16,43-37 0 15,-1 22 0-15,-16 13 0 16,5 22 0-16,-16 15 0 16,-7 26 0-16,-7 3 0 15,6 0-3-15,14-21-18 16,-10-14-18-16,17-7-4 15,-5-18 0-15,13-5-3 16</inkml:trace>
  <inkml:trace contextRef="#ctx0" brushRef="#br0" timeOffset="3112.178">7407 1011 104 0,'3'-71'40'15,"-3"71"2"-15,0 0-6 16,16-61-33-16,-16 61 1 16,0 0-2-16,0 0 0 15,0 0 0-15,0 0 0 16,9 54-2-16,-21 27 0 15,7 22 1-15,-4 20-2 16,-3-10 2-16,5 2-4 16,11-15-4-16,11-22-31 15,-5-33-1-15,11-13 1 16,-8-21-3-16</inkml:trace>
  <inkml:trace contextRef="#ctx0" brushRef="#br0" timeOffset="3494.1999">7488 950 117 0,'-8'-53'42'0,"8"53"1"15,-3-94-2-15,3 94-40 16,8-72 0-16,-8 72 0 15,0 0 0-15,53-36-1 16,-53 36 1-16,60 19-1 16,-60-19-1-16,70 30 0 15,-27-11 1-15,2 2 0 16,-2 7 0-16,-1 3 1 15,-42-31-2-15,72 73 2 16,-50-8-1-16,15 28 1 0,-30 5-1 16,-24 9 0-16,-37-22-1 15,-9 2 1-15,-7-12-1 16,7-9 1-16,12-21-2 15,7-9 0-15,17-16-2 16,12-20-8-16,29-11-25 16,9-16-4-16,25-12 1 15,-48 39-1-15</inkml:trace>
  <inkml:trace contextRef="#ctx0" brushRef="#br0" timeOffset="3713.2124">8262 1177 116 0,'0'0'42'0,"42"-13"-1"16,-42 13-2-16,13 41-37 16,-16 4 0-16,-4 18 0 15,-21-12-2-15,7 13 1 16,1-4-3-16,8-2 0 15,13-20-4-15,-2-21-14 16,19-5-18-16,-2-21-3 16,16-9 1-16,-32 18-2 15</inkml:trace>
  <inkml:trace contextRef="#ctx0" brushRef="#br0" timeOffset="3856.2206">8435 933 91 0,'-7'-60'39'16,"-4"6"-4"-16,3-2-7 15,8 56-55-15,-17-94-9 16,17 94-2-16,-11-73-2 16</inkml:trace>
  <inkml:trace contextRef="#ctx0" brushRef="#br0" timeOffset="4096.2343">8735 503 114 0,'0'0'41'15,"0"0"2"-15,43 42-4 16,-43-42-37-16,6 62 0 0,-6-62 0 16,-9 88 0-16,2-35-1 15,6-2-1-15,-15 88 0 16,-5 6-3-16,9 2-2 15,-2-17-17-15,6-17-17 16,12-19-2-16,4-25 0 16,23-43-2-16</inkml:trace>
  <inkml:trace contextRef="#ctx0" brushRef="#br0" timeOffset="4507.2578">9074 1296 111 0,'0'0'42'0,"0"0"1"15,13-53-2-15,-22 47-38 16,2 22-1-16,-6 14 0 16,3 17 0-16,-1-4-2 15,10 2 1-15,5-10-1 16,14-10 0-16,8-12 0 15,7-11 0-15,4-7 1 16,5-9-1-16,-2-9 0 16,2 0 1-16,-42 23-1 15,40-32 0-15,-40 32 1 16,0 0 0-16,54-56 0 15,-54 56-1-15,0 0 1 16,42-59-1-16,-42 59 2 0,0 0-2 16,0 0 0-16,16-32 0 15,-16 32 0-15,-3 33 0 16,-3-3-3-16,-1 15 2 15,-1 8-3-15,6 3-2 16,10-3-19-16,6-30-14 16,15-11-4-16,4-21 0 15,18-10 0-15</inkml:trace>
  <inkml:trace contextRef="#ctx0" brushRef="#br0" timeOffset="4719.2699">10009 863 85 0,'0'0'45'0,"21"-59"0"16,-21 59-1-16,0 0-13 16,0 0-29-16,-3 24 1 15,-13 53-3-15,-13 43 0 16,2 22-3-16,1-2-3 15,-2-45-13-15,20-1-22 16,2-22-1-16,10-33 0 16,-7-19-2-16</inkml:trace>
  <inkml:trace contextRef="#ctx0" brushRef="#br0" timeOffset="5065.2897">9856 1251 115 0,'-15'-47'45'15,"15"47"0"-15,0 0-1 16,-11-66-42-16,11 66 0 16,0 0 0-16,0 0-2 15,52-31 0-15,-52 31 0 16,50 15 0-16,-50-15 0 15,65 10 0-15,-65-10 0 16,74 6 0-16,-35-2 0 16,-39-4 0-16,69 8 0 15,-69-8 0-15,29 22 0 16,10 11 0-16,-18 13 0 0,-23 7 0 15,-15-7 0-15,-3 13 0 16,2 3 0-16,-1-5-6 16,6-17-6-16,19-11-27 15,-7-13-3-15,17-8 0 16,-4-16-1-16</inkml:trace>
  <inkml:trace contextRef="#ctx0" brushRef="#br0" timeOffset="5230.2992">10380 1130 114 0,'0'0'43'0,"-1"-104"2"16,1 104-4-16,-6-93-44 15,6 93-24-15,3-77-15 0,-3 77 0 16,0 0-1-16,24-64-2 15</inkml:trace>
  <inkml:trace contextRef="#ctx0" brushRef="#br0" timeOffset="5934.3394">10799 1027 110 0,'0'0'45'16,"0"0"0"-16,13 75-1 15,-21-49-37-15,-14 29-3 16,-20-2-4-16,-1 7 0 15,-4-18 0-15,20 7 0 16,13-4 0-16,26-2 0 0,18-18 0 16,5-6-2-16,7-14 2 15,2-10-1-15,-2-10 0 16,-3-13 1-16,-39 28-1 15,0 0 0-15,51-66 0 16,-51 66-2-16,24-62 0 16,-24 62 0-16,16-73 1 15,-16 73-1-15,7-63 1 16,-7 63 0-16,-5-66 1 15,5 66 2-15,0 0 1 16,-17-61 0-16,17 61 0 16,0 0 0-16,0 0 1 15,0 0-1-15,0 0 1 16,0 0-2-16,0 0 1 0,41 2 0 15,-41-2-1-15,0 0 0 16,49 56 1-16,-49-56-2 16,28 54 0-16,10-9 0 15,-19 2 0-15,-15-3 0 16,-15 7 0-16,-4 4 0 15,-6-5-2-15,6-6 2 16,6-16-1-16,9-15 2 16,10-13-1-16,11-15 2 15,8-16-2-15,-29 31 0 16,38-47 0-16,-38 47 0 15,56-61 0-15,-56 61 0 16,58-72 0-16,-58 72 0 16,60-60 0-16,-60 60 0 15,45-47 0-15,-45 47 0 0,43-13 0 16,-13 10 0-16,-6 20 0 15,-9 14 0-15,-17 26 0 16,-3 12 0-16,-2 2-2 16,6-12-11-16,24-19-10 15,-8-17-14-15,19-2-7 16,3-14 0-16,15-5 1 15</inkml:trace>
  <inkml:trace contextRef="#ctx0" brushRef="#br0" timeOffset="6095.3486">11982 1516 126 0,'-20'10'45'16,"-5"-9"-3"-16,12 11-7 15,13-12-54-15,0 0-22 16,-4-11-3-16,4 11 0 15,0 0-2-15</inkml:trace>
  <inkml:trace contextRef="#ctx0" brushRef="#br1" timeOffset="16780.9598">2436 1958 44 0,'-13'-5'31'0,"13"5"-1"15,0 0 1-15,-9-10-17 16,9 10-4-16,0 0-5 15,8 12 0-15,-8-12-1 16,10 11-4-16,-10-11 3 16,19 14-2-16,-6-7 2 15,6-1-2-15,3-3 1 16,8-2-1-16,4-2 1 15,10-2 0-15,5-4-3 0,11 1 3 16,10-4-3-16,10 0 2 16,7-1-2-16,9 0 1 15,6 2-2-15,5 3 2 16,6 0 0-16,2 1 0 15,2-1-1-15,3 2 1 16,1-2 0-16,4 1 0 16,6-2 0-16,-2-1 1 15,2 2-1-15,4 1 1 16,2 1-1-16,-1 3 1 15,1 0 0-15,1 2-1 16,0 0 1-16,5 3 0 16,-1-4 0-16,3-2-1 0,6-2 1 15,4-2 0 1,4-3 0-16,4-5 1 0,1-1-1 15,3-1 0-15,3-1 0 16,2 0 0-16,-3 1 1 16,-1 4-2-16,1 2 1 15,-3 3-1-15,1 3 0 16,-3 2 0-16,-3-1-1 15,-4 4 1-15,1-1-1 16,-4 0 1-16,-2-1-1 16,0-1 0-16,-5-1 2 15,-1-3-1-15,0 2 0 16,0-4 0-16,-3 5 1 15,-3-2 0-15,-4 1 0 0,-2 1 0 16,-3 1-1 0,0-2 1-16,-7 2-1 0,-5 2 1 15,-7-3-1-15,-3 0 0 16,-3 0 0-16,-10-1 0 15,-7 2 0-15,-7-1 0 16,-3-1 0-16,-3 0 0 16,-4 0 0-16,-2 1 0 15,-4-3 0-15,-2 2 0 16,-7 1 0-16,-2 0 0 15,-11-1 0-15,-8 2 0 16,-9 2 0-16,-8 1 0 16,-9 4-1-16,-10-5-1 15,-1 11-2-15,-8-6-3 16,9-5-27-16,-12 14-1 0,12-14-1 15,-15 11-3-15</inkml:trace>
  <inkml:trace contextRef="#ctx0" brushRef="#br2" timeOffset="20831.1915">915 2696 63 0,'0'0'33'16,"0"0"1"-16,0 0-2 0,0 0-22 16,0 0-3-16,0 0 0 15,-34 63-1-15,21-14-2 16,-6 7-2-16,1 9 1 15,-2 0-2-15,1 6-1 16,2-8 0-16,0 4-1 16,2-8 2-16,3-5 1 15,12-54 0-15,-19 78 0 16,19-78 1-16,0 0 1 15,0 0-1-15,0 0-1 16,0 0 0-16,37-97-3 16,-19 28 3-16,2-8-3 0,3-4 2 15,1-1-2-15,2-1 2 16,-2 2 0-16,0 1 0 15,1 9 0-15,-2 8 0 16,3 13 0-16,-26 50 0 16,47-62 1-16,-47 62-2 15,0 0 1-15,71 22 0 16,-71-22 1-16,43 91-2 15,-23-26 2-15,-3 8-2 16,-2 5-1-16,-2 3 0 16,-2 2-2-16,1 0-2 15,-7-8-13-15,-5 1-20 16,3-12-2-16,-6-9 2 15,3-55 0-15</inkml:trace>
  <inkml:trace contextRef="#ctx0" brushRef="#br2" timeOffset="20997.201">1060 3314 110 0,'-52'-63'39'0,"52"63"1"16,-42-54-2-16,42 54-34 16,0 0-2-16,-33-49-1 15,33 49-3-15,0 0-2 16,46-7-28-16,47 0-7 15,52 1 0-15,23-12-1 16</inkml:trace>
  <inkml:trace contextRef="#ctx0" brushRef="#br2" timeOffset="21387.2233">2593 2913 105 0,'-12'-15'38'0,"-11"-6"2"0,3 15-4 16,-12-1-32-16,3 11-2 15,-5 10 0-15,-1 9-1 16,0 13-1-16,1 7 1 15,4 7-1-15,5 5 1 16,7 2-1-16,9-1 0 16,10-7-2-16,16-12 0 15,16-7-4-15,8-27-9 16,19-1-22-16,7-25-1 15,14-3 1-15,-2-21-2 16</inkml:trace>
  <inkml:trace contextRef="#ctx0" brushRef="#br2" timeOffset="22032.2602">3046 2907 72 0,'5'-14'36'0,"-20"3"0"15,-6 26 1-15,-18-5-13 16,5 22-18-16,-5 5-3 16,5 12 1-16,0 4 0 15,9 8-1-15,1-1 0 16,15-4-1-16,5-6-1 15,11-6 1-15,7-15-1 16,12-10-1-16,9-17 0 16,6-17 1-16,8-11-2 15,0-12 0-15,-2-7 1 16,-6-9-2-16,-3 0 1 15,-12-8-1-15,-7 9 0 16,-13 4 0-16,-7 5 1 16,-8 9 1-16,-4 5 0 0,-2 10 1 15,0 6 0-15,3 13 0 16,12 1 1-16,-9 9 0 15,9-9-1-15,20 15 1 16,1-7-1-16,5 5 1 16,7-5 0-16,3 4-1 15,1 3 0-15,-2-1-1 16,-6 5 1-16,-3 6-1 15,-7 4 0-15,-11 3 0 16,-5 9 0-16,-9 2 0 16,-6 2 1-16,-2 0-1 15,-1-6 1-15,0-4-1 16,5-8 0-16,6-11 0 15,4-16 0-15,19-22 0 16,4-5 0-16,5-11 0 0,4-6 1 16,2-6 0-16,5-3 0 15,-6 8 0-15,-4 3 0 16,-3 12 0-16,-9 4 0 15,-3 16-1-15,-14 10 1 16,9 17-1-16,-13 13-1 16,-2 2 1-16,3 14-2 15,-1 1 0-15,8 11-2 16,2-10-4-16,20 9-13 15,-2-27-18-15,21 3-1 16,2-24-1-16,15-5 0 16</inkml:trace>
  <inkml:trace contextRef="#ctx0" brushRef="#br2" timeOffset="22251.2727">4323 2945 95 0,'-15'-29'39'0,"0"18"2"15,-13-2-1-15,-3 15-29 16,-9 9-7-16,5 12 0 15,-9 3-1-15,4 12-1 16,0 4 0-16,4 5 0 16,7-1-1-16,10-1-1 15,12-3-2-15,9-10-3 16,24 6-15-16,1-29-18 15,23 1-4-15,1-21 1 16,14 0-2-16</inkml:trace>
  <inkml:trace contextRef="#ctx0" brushRef="#br2" timeOffset="22612.2934">4410 3101 80 0,'-15'12'40'15,"11"6"-2"-15,4-18 2 16,15 14-23-16,6-18-14 15,12-2-1-15,5-9 0 16,8-2-1-16,0-4 0 16,1-4-1-16,-7-3 0 15,-5 4 1-15,-11-4 0 16,-10 4-1-16,-11 3 1 15,-10 3-1-15,-10 6 1 16,-6 10 0-16,-10 9 0 0,-3 6 0 16,-5 9 0-16,0 10 1 15,1 5-1-15,4 4 1 16,5 1-1-16,12-2 0 15,9-6-1-15,14-5-1 16,15-9-1-16,10-10-4 16,19-2-6-16,-3-25-22 15,22 2-6-15,-5-17 1 16,8 6-3-16</inkml:trace>
  <inkml:trace contextRef="#ctx0" brushRef="#br2" timeOffset="22950.3127">4997 2974 92 0,'-21'18'38'0,"3"18"2"0,-9-5-2 15,9 15-31-15,-3-8-2 16,4 3-2-16,2-7 0 16,5 0-1-16,6-11 0 15,6-8-1-15,10-14 0 16,-1-7 0-16,6-10 0 15,5-12-1-15,1-3 1 16,2-8 0-16,1 0 1 16,-3-1-2-16,-2 6 1 15,-5 4 0-15,-3 8 0 16,-2 10 0-16,-11 12-1 15,12 3 1-15,-11 13-1 16,-2 7 0-16,1 7-1 0,2-1 0 16,2 4 0-16,5-5-3 15,8-2-2-15,0-24-14 16,20 5-18-16,-2-27-2 15,17-3-1-15,0-23 1 16</inkml:trace>
  <inkml:trace contextRef="#ctx0" brushRef="#br2" timeOffset="23146.3239">5703 2372 94 0,'-21'30'39'0,"1"28"2"15,-13 5-1-15,9 18-33 16,-3 5-4-16,5 4 0 0,5-1-2 15,4-6-2-15,10 1-8 16,-6-23-24-16,17 4-6 16,-7-25-2-16,7-4 0 15</inkml:trace>
  <inkml:trace contextRef="#ctx0" brushRef="#br2" timeOffset="23949.3698">5401 2823 103 0,'-18'6'43'16,"12"17"1"-16,6-23-3 16,8 27-37-16,13-22-2 0,13 0 0 15,7-7 0-15,6-1-1 16,3-3 0-16,-1-3 0 15,-4 2-1-15,-7-1 0 16,-8 6 0-16,-9 7 1 16,-9 9-1-16,-8 6-1 15,-8 10 1-15,-5 5-1 16,0 7 1-16,-3 3-1 15,-1 4 1-15,1-6-1 16,0-3 0-16,3-7 1 16,6-11 0-16,2-12-1 15,1-10 1-15,7-15 0 16,0-10 1-16,3-12-1 15,2-9 0-15,5-7 1 0,0 0-1 16,-1 3 1-16,1 4-1 16,-2 7 0-16,1 10 0 15,-3 7 1-15,2 13-1 16,-4 9 0-16,3 7 0 15,4 4 0-15,5 3 0 16,6 5 0-16,10-7 0 16,6 5 0-16,6-8 0 15,3 1 0-15,-2-6 0 16,-2-1 0-16,-8-3 1 15,-7-3-1-15,-13-1 0 16,-8-3 0-16,-14 7 0 16,0 0 0-16,-23-3 0 15,-3 7 0-15,-7 8 0 0,-6-1 0 16,-4 10 0-16,-1 7 0 15,0 1 0-15,0 1 0 16,9 5 0-16,6-7 0 16,10 1 1-16,12-7-1 15,12-6 0-15,11-8 1 16,8-10-1-16,9-9 1 15,5-7-1-15,4-7 1 16,-1-4-1-16,-3 1 1 16,-6 0-1-16,-5 5 0 15,-8 5 1-15,-7 9-2 16,-12 9 1-16,5 10 0 15,-7 6-1-15,-2 6 0 16,1 3 0-16,1 1-2 0,7 0-3 16,2-12-4-16,16 10-11 15,-6-31-12-15,20 3-7 16,-2-22 0-16,14-1-2 15</inkml:trace>
  <inkml:trace contextRef="#ctx0" brushRef="#br2" timeOffset="24159.3818">6786 2423 112 0,'-28'53'42'0,"-8"0"0"15,12 20-1-15,2-2-38 16,7 4 1-16,3-2-3 0,6-7-1 15,8-1-4-15,-2-13-4 16,14 7-23-16,-15-28-10 16,9-1 0-16,-8-30-1 15,6 15 1-15</inkml:trace>
  <inkml:trace contextRef="#ctx0" brushRef="#br2" timeOffset="24346.3925">6568 2739 115 0,'-14'0'43'15,"-5"-5"0"-15,19 5-1 16,0 0-39-16,9 8-2 16,17-9 0-16,11 1-3 15,10 0-2-15,4-9-7 0,20 16-21 16,-12-18-9-16,7 11 0 15,-10-12-2-15</inkml:trace>
  <inkml:trace contextRef="#ctx0" brushRef="#br2" timeOffset="24701.4129">7066 2916 86 0,'-11'15'40'15,"12"5"-2"-15,-1-20 3 16,12 8-24-16,2-13-12 15,5 2 0-15,4-10-2 16,4-1 0-16,1-5-2 0,3-3 0 16,-1-4 0-16,-2 0-1 15,-1 2 0-15,-8-2-1 16,-6 4 2-16,-9 6-2 15,-12 6 2-15,-6 7 0 16,-12 8 0-16,-4 8 2 16,-6 7-2-16,-1 6 1 15,2 4-1-15,6 2 1 16,6-1-3-16,8-2-2 15,10 0-3-15,7-14-7 16,21 15-16-16,-3-25-11 16,25 6-1-16,0-13-1 15,19 5 0-15</inkml:trace>
  <inkml:trace contextRef="#ctx0" brushRef="#br2" timeOffset="25346.4497">7811 2781 93 0,'-11'-10'37'16,"-9"-8"1"-16,4 11 0 15,-13-4-32-15,5 11-1 16,-5 5-1-16,0 10 1 16,-4 7-2-16,4 8 0 15,0 4-1-15,6 1 1 16,7 0-1-16,8-5 1 0,8-7-1 15,12-8-1-15,11-17 0 16,10-13 0-16,9-10 0 16,5-11-1-16,2-11 2 15,1-14-3-15,-2-11 2 16,0-5-2-16,-10-5 2 15,-2-1-3-15,-8 4 3 16,-7 7-1-16,-6 12 1 16,-10 18 0-16,-8 24-1 15,-10 24 0-15,-9 25 1 16,-5 29-1-16,-5 20 1 15,1 9-1-15,3 14 0 16,4 0-2-16,8-2-2 16,7-15-7-16,18 4-11 15,-5-40-11-15,22-1-9 0,-2-30-1 16,17-8-1-16</inkml:trace>
  <inkml:trace contextRef="#ctx0" brushRef="#br2" timeOffset="26028.4888">8960 2637 86 0,'-16'7'37'15,"-14"-2"0"-15,2 14 2 16,-13-1-35-16,8 2 2 15,0 1-3-15,5 1 2 16,7-2-3-16,6-2 2 16,8-4-2-16,9 1 1 15,10-5-2-15,7 4 0 16,5-2 1-16,7 2-2 15,-3 1 0-15,0 0 1 16,-3 1-1-16,-5 1 0 0,-9 1 0 16,-7-1 0-16,-8 3 1 15,-8 0-1-15,-5-2 1 16,-2-1-1-16,0-1-1 15,0-5-2-15,5 0-1 16,4-17-10-16,20 8-21 16,-2-18-3-16,17 3-2 15,-1-18-1-15</inkml:trace>
  <inkml:trace contextRef="#ctx0" brushRef="#br2" timeOffset="26368.5082">9217 2715 96 0,'0'0'39'0,"-12"3"0"0,4 12 1 15,-10 1-37-15,0 12 2 16,1 2-2-16,-1 6 1 16,4 2-1-16,6 1 1 15,4-2-2-15,7-3 0 16,9-7-1-16,6-6 0 15,9-12 0-15,5-7 0 16,2-11 0-16,1-6-1 16,-1-9 1-16,-3-7 0 15,-8-4-1-15,-7-3-2 16,-9 0 2-16,-7 1-2 15,-3 2 1-15,-9 6-1 16,0 6 0-16,-2 5-2 16,2 10 0-16,3-1-3 15,9 9-9-15,0 0-16 0,16 2-6 16,2-12-2-16,16 6 0 15</inkml:trace>
  <inkml:trace contextRef="#ctx0" brushRef="#br2" timeOffset="26601.5215">9754 2198 109 0,'-11'1'41'0,"-10"4"0"15,7 25-3-15,-6 9-35 16,3 17-1-16,-2 12 0 15,-1 13 1-15,3 4-2 16,2 5 0-16,5-1-2 0,3-7-1 16,13-4-6-16,-2-28-17 15,22 1-15-15,-1-27 1 16,17-2-2-16,-1-27-1 15</inkml:trace>
  <inkml:trace contextRef="#ctx0" brushRef="#br2" timeOffset="26999.5443">10007 2695 107 0,'-21'-16'40'0,"12"26"2"16,-9-6-5-16,7 15-32 15,1 4-1-15,4 11-1 0,0 3-1 16,3 0 1-16,2 2-2 15,4-4 1-15,1-1-2 16,4-5 0-16,3-5 0 16,1-13 0-16,6-5 0 15,2-9 0-15,3-15 0 16,3-5 1-16,1-10-1 15,1-5-1-15,0-7 1 16,-2-2-1-16,-2-2 1 16,-1 7-1-16,-6 9 1 15,-3 9-2-15,-7 14 3 16,-7 10 0-16,1 17-1 15,-8 7 2-15,-2 10-2 16,-2 6 1-16,2 3-2 0,3-4 0 16,5-5-3-1,7-16-6-15,20 5-12 0,-6-35-12 16,24 4-8-16,-2-26 0 15,17-1 1-15</inkml:trace>
  <inkml:trace contextRef="#ctx0" brushRef="#br2" timeOffset="27201.5559">10852 2085 107 0,'-19'18'40'16,"-16"12"1"-16,2 30-2 15,-9 11-36-15,8 9-1 16,3 3-1-16,8 2 0 0,7-2-2 15,6-3 0 1,10-2-5-16,1-27-7 0,15 5-25 16,-11-27 0-16,10-2-1 15,-15-27-2-15</inkml:trace>
  <inkml:trace contextRef="#ctx0" brushRef="#br2" timeOffset="27555.5761">10564 2513 103 0,'-13'-3'41'16,"18"21"1"-16,-5-18-1 16,24 19-38-16,0-7 0 15,11-2 1-15,5-1-2 0,6-4 0 16,5-4-1-16,2-1 0 15,-5-3-1-15,-2-2 1 16,-9 2-1-16,-7-1 0 16,-8 3 0-16,-9 6 0 15,-13-5 0-15,1 22 0 16,-11-2 0-16,-4 7 1 15,-2 5-1-15,-4 2 1 16,3 6-3-16,-1 0 1 16,5 2-4-16,0-9-1 15,15 3-9-15,-2-36-12 16,16 24-13-16,-3-33 1 15,16 1-1-15,-7-23 0 16</inkml:trace>
  <inkml:trace contextRef="#ctx0" brushRef="#br2" timeOffset="27729.5861">11113 2181 112 0,'-18'-17'42'0,"-12"2"1"16,7 19-2-16,-9 1-36 15,12 1-3-15,10 7-3 16,6-2-4-16,15 13-6 15,0-17-17-15,21 19-13 16,-4-10 1-16,16 13-3 16,-4-9 2-16</inkml:trace>
  <inkml:trace contextRef="#ctx0" brushRef="#br2" timeOffset="28396.6242">11446 2479 73 0,'-12'12'39'0,"4"14"0"15,-14-8 0-15,7 19-19 16,-7-10-14-16,3 8 0 15,-3-2-3-15,6 1 2 16,1-3-3-16,8-1 1 16,3-6-2-16,6 3 1 15,9-10-2-15,5-3 0 16,5-4 0-16,6-9-2 15,7-3 1-15,2-12-1 16,2-3 0-16,0-13-2 16,0-3 2-16,-2-8-2 15,-2-3 1-15,-8-5 0 0,-4-1 2 16,-8 4-2-16,-8 5 3 15,-10 9 0-15,-7 7 2 16,-5 14-1-16,-7 8 2 16,2 12-1-16,1 5 1 15,4 7 0-15,8-2 0 16,10 2-1-16,12-4 0 15,11-3-1-15,9-4 1 16,5-2-1-16,1-4 1 16,0-3-1-16,-5 1 0 15,-5-1-1-15,-7 2 1 16,-9 5-1-16,-10 5 1 15,-8 3-1-15,-5 6 0 16,-3 2 2-16,-4 3-2 0,1-2 1 16,2 2-1-16,2-7 1 15,8-6-1-15,3-14 2 16,14 2-2-16,4-17 0 15,7-6 1-15,5-12-2 16,8-7 2-16,-2-5-1 16,4-1 0-16,-4 5-1 15,-4 6 2-15,-5 12-1 16,-7 15 0-16,-9 16 0 15,-7 15 0-15,-7 9 0 16,-3 11-3-16,-1-1-2 16,7 15-10-16,-11-25-5 15,22 19-9-15,-8-34-7 0,18 6-6 16,1-17 0-16,15-3 0 15</inkml:trace>
  <inkml:trace contextRef="#ctx0" brushRef="#br2" timeOffset="29349.6787">12994 2073 95 0,'11'-8'39'15,"-11"8"0"-15,0 0-1 16,3 23-37-16,-14 7 0 16,-7 11 1-16,-1 15 0 15,-6 10 0-15,-3 10 0 16,0 2-1-16,2-1 1 15,3-7 0-15,4-7 0 16,5-11 0-16,6-13 0 16,4-14-1-16,8-14 2 15,5-12-2-15,9-9-1 16,2-15 1-16,5-6-1 16,3-9 1-16,3-5-1 0,1-5 1 15,0 2-2-15,-3 2 1 16,1 5 0-16,-5 13 1 15,-1 7-1-15,-5 15-1 16,-3 12 1-16,-4 17 0 16,-4 13 0-16,-3 7-1 15,-2 9 2-15,-1 6-2 16,-2-1 0-16,3 1-3 15,2-8 0-15,9 1-6 16,-3-28-11-16,20 8-15 16,-6-28-2-16,18 1-3 15,-5-22 1-15</inkml:trace>
  <inkml:trace contextRef="#ctx0" brushRef="#br2" timeOffset="29741.7011">13574 2474 96 0,'-21'-27'38'0,"4"21"1"16,-11-4-4-16,2 26-29 15,-5 8-1-15,3 12-1 16,-1 7-2-16,0 7 2 16,3 1-2-16,3 3 2 15,6-5-2-15,6-3 1 16,8-10-2-16,8-6 1 15,8-18 0-15,11-8-2 16,6-15 0-16,10-11 0 16,4-9 0-16,3-10-1 15,0-9 1-15,-3-1-1 0,-5 0 2 16,-7 3-2-16,-8 7 1 15,-10 7 0-15,-9 15 0 16,-5 19 0-16,-13 7 0 16,-1 18 0-16,-5 12 0 15,-1 8 0-15,3 6-2 16,4 2 0-16,9 2-3 15,7-15-2-15,21 5-11 16,-4-32-9-16,30 9-12 16,-2-28 0-16,18-1-2 15,-3-23 0-15</inkml:trace>
  <inkml:trace contextRef="#ctx0" brushRef="#br2" timeOffset="30048.7187">14085 2377 99 0,'-33'4'40'16,"-7"1"1"-16,9 20-1 15,5 1-35-15,5 6-2 16,12-3 1-16,16 0-2 16,12-4 0-16,15-4-1 15,9-3 0-15,7-4 0 16,1-3-1-16,-2 0 1 15,-6 0-1-15,-12 3 1 16,-13 4-1-16,-19 1 1 16,-15 3 0-16,-12 1 0 15,-11 0-1-15,-8 4 1 16,0-4-1-16,2-4-2 15,6-4-3-15,8-10-4 0,24 13-12 16,1-28-12-16,27 5-9 16,7-16-2-16,19 2 2 15</inkml:trace>
  <inkml:trace contextRef="#ctx0" brushRef="#br2" timeOffset="30521.7458">15412 1923 91 0,'0'0'38'15,"-26"-9"0"-15,10 22 0 0,-8 5-36 16,4 23 0-16,2 11-1 16,1 17 1-16,-2 12-1 15,0 12 0-15,3 5 0 16,-1 2 1-16,4-2-2 15,2-9 0-15,7-7-4 16,0-21-6-16,20-7-26 16,-1-28 0-16,15-8-2 15,4-25 0-15</inkml:trace>
  <inkml:trace contextRef="#ctx0" brushRef="#br2" timeOffset="30881.7663">15647 2419 85 0,'-9'-15'38'16,"-11"4"1"-16,3 23 1 15,-9 3-30-15,6 18-5 16,-2 1-1-16,6 11 1 16,2 4-2-16,9 0 1 15,6 1-2-15,7-6 2 16,12-10-2-16,6-6 1 15,9-12-2-15,5-10 0 16,3-12-1-16,1-10-1 16,-5-11 0-16,-5-6-1 15,-7-8 1-15,-9-2-2 16,-11-3 2-16,-10 1-3 15,-8 4 4-15,-10 7-2 16,-5 10 1-16,-3 7 0 16,2 13-1-16,2 3-1 0,10 11-2 15,15-10-7-15,15 16-10 16,9-26-13-16,29 6-3 15,6-21-3-15,24 1 2 16</inkml:trace>
  <inkml:trace contextRef="#ctx0" brushRef="#br2" timeOffset="31099.7788">16454 1885 104 0,'-19'-9'40'0,"-11"6"1"15,11 19-2-15,-6 9-37 16,2 19 0-16,1 9 0 15,1 20-2-15,-3 11 1 0,1 14-2 16,-3 5 1-16,-1-1 1 16,1 1-2-16,1-11-2 15,8-1-8-15,-6-32-19 16,19-3-8-16,-3-29 0 15,17-7-3-15</inkml:trace>
  <inkml:trace contextRef="#ctx0" brushRef="#br2" timeOffset="31573.8059">16106 2369 100 0,'-10'-17'40'15,"24"21"1"-15,5-12-2 16,7 3-38-16,22-2 0 15,10 2 1-15,6-4-1 16,2 4-1-16,-2 0 0 16,-5 3 1-16,-11-1-1 15,-8 2 1-15,-13 2 0 16,-12 3 0-16,-15-4-1 15,-7 10 1-15,-12-2 0 16,-3 4-1-16,-4 2 0 16,-1 4 0-16,2 1 0 15,3 5 0-15,6 0 0 16,8 5-1-16,10-3 1 15,7-1 0-15,10-2 0 16,9-4 0-16,8 0 0 0,2-5 1 16,-1-2-1-16,-2 2 0 15,-3-2 1-15,-9 3-1 16,-11 3 1-16,-15 2 2 15,-15 2-2-15,-12 2 1 16,-9 1-1-16,-8 4 1 16,-2-1-4-16,1-5-1 15,11 4-8-15,2-23-11 16,28 14-12-16,7-18-8 15,21-9 0-15,13-14-4 16</inkml:trace>
  <inkml:trace contextRef="#ctx0" brushRef="#br2" timeOffset="32165.8398">17760 2324 86 0,'-14'-17'38'0,"1"22"1"15,-13-7 0-15,4 10-36 16,-8 5-1-16,0 14 0 16,-2 4 0-16,3 10 0 15,3 4 0-15,11 3 0 16,7-1 0-16,13 1 2 15,10-6-1-15,15-8 1 16,8-7-2-16,7-9 2 16,4-10-3-16,1-8 0 15,-6-11-1-15,-1-7-2 16,-8-13 1-16,-7-6-1 15,-8-10 0-15,-10-5 0 0,-5-2 1 16,-7-2 0-16,-5 4 0 16,-5 4 0-16,-4 14 0 15,-3 8-1-15,0 14 1 16,-2 10-2-16,5 11 0 15,4 7-1-15,12 17-6 16,0-21-13-16,28 21-12 16,0-25-3-16,23 4-1 15,5-18 0-15</inkml:trace>
  <inkml:trace contextRef="#ctx0" brushRef="#br2" timeOffset="32399.8532">18695 1693 95 0,'-58'3'39'0,"2"26"1"16,-11 10-1-16,6 28-35 15,1 10 2-15,4 16-5 16,5 8 1-16,12 6-2 15,11 2-2-15,11-8 0 16,14 0-5-16,1-29-19 16,16 4-14-16,3-27 2 15,11-16-3-15,-7-24 0 16</inkml:trace>
  <inkml:trace contextRef="#ctx0" brushRef="#br2" timeOffset="32572.8631">18101 2297 104 0,'-9'-1'41'0,"9"1"1"16,28-1-1-16,15 2-40 16,18-2-3-16,21 9-14 15,0-20-21-15,18 13-4 16,1-12 0-16,5 6-1 15</inkml:trace>
  <inkml:trace contextRef="#ctx0" brushRef="#br2" timeOffset="34908.9967">19608 2262 80 0,'4'-15'38'16,"5"7"-1"-16,-11-3 1 16,2 11-32-16,-18-10-1 15,1 14 0-15,-8 3-2 16,-4 8 1-16,-5 2-2 15,0 9 0-15,3-1 0 0,6 6-1 16,7 0 0-16,12 0 0 16,10 1-1-16,11-6 0 15,12-2 0-15,8-3 0 16,6-4 1-16,0-3-1 15,-2-5 0-15,-5 0 0 16,-6-4 1-16,-11 2-1 16,-17-7 1-16,0 19-1 15,-18-5 0-15,-9 4 2 16,-4 3-3-16,-7 2 2 15,-1 3-2-15,1-4 1 16,9 1-4-16,9-8 1 16,16 4-6-16,4-19-20 0,25-6-8 15,7-11-3-15,22 1 1 16,-1-17 0-16</inkml:trace>
  <inkml:trace contextRef="#ctx0" brushRef="#br2" timeOffset="35263.0169">19984 2324 90 0,'0'0'38'0,"-18"-23"0"16,9 23 1-16,-10-7-32 16,8 14-4-16,-7 4 1 15,1 13 0-15,-4 7-1 16,0 10-1-16,-1 3 0 15,3 5 0-15,2 0-1 0,9-2 2 16,7-7-2-16,9-9 1 16,13-12-1-16,10-15 0 15,8-10-1-15,5-13 1 16,0-10 0-16,-1-9-3 15,-6-8 2-15,-7-4-2 16,-12 2 1-16,-10 0-1 16,-14 7 0-16,-6 3-2 15,-8 14 1-15,-4 2-1 16,2 14-3-16,1-5-5 15,21 13-17-15,-11 3-8 16,25-3 0-16,3-12-2 16,19 1 2-16</inkml:trace>
  <inkml:trace contextRef="#ctx0" brushRef="#br2" timeOffset="35488.0298">20599 1739 97 0,'2'-17'39'0,"-14"9"1"16,1 24-1-16,-12 4-25 15,-4 17-12-15,2 13 1 16,-1 18-1-16,-5 8 0 16,0 12-2-16,-2 5 1 15,3 3-3-15,6-4-2 16,1-5-2-16,18 7-21 15,-6-33-11-15,21-1-1 16,2-25-2-16,17-11 2 16</inkml:trace>
  <inkml:trace contextRef="#ctx0" brushRef="#br2" timeOffset="35886.0526">20726 2226 90 0,'-3'-17'39'15,"-13"5"0"-15,2 20 1 16,-11 1-21-16,4 20-16 15,-1 1-1-15,6 11 0 16,1 1-1-16,9 3 1 16,6-5-1-16,8-2 0 15,8-10 1-15,6-10-1 16,4-8-1-16,6-10 1 15,3-12 0-15,1-8-1 0,1-8 1 16,1-9-1-16,-1 0 1 16,-1-6-1-16,-1 3 0 15,-5 1 0-15,-3 6 0 16,-5 5-1-16,-6 10 1 15,-16 18 0-15,9-4 0 16,-17 17 0-16,-6 12 0 16,-5 9 0-16,-2 7-1 15,1 2 0-15,3 4-2 16,8-6-1-16,13-3-3 15,6-23-10-15,27 12-14 16,-4-38-9-16,24 2 2 16,-1-26-1-16</inkml:trace>
  <inkml:trace contextRef="#ctx0" brushRef="#br2" timeOffset="36103.065">21631 1691 116 0,'-38'40'41'0,"1"27"1"15,-9 5-3-15,5 14-36 16,3 1 1-16,10 8-3 16,3-6 0-16,10-4-3 15,9-5-2-15,3-15-3 16,13 2-8-16,-9-30-18 15,15 2-6-15,-16-39-1 16,23 15 0-16</inkml:trace>
  <inkml:trace contextRef="#ctx0" brushRef="#br2" timeOffset="36293.0759">21312 2143 120 0,'0'0'41'0,"-8"-11"1"15,20 18-2-15,8-3-37 16,3 0-2-16,9 2-1 15,9-1-1-15,9 1-3 16,0-6-7-16,16 15-21 16,-17-15-8-16,9 10 0 15,-15-10-2-15</inkml:trace>
  <inkml:trace contextRef="#ctx0" brushRef="#br2" timeOffset="36661.0969">21704 2266 96 0,'-23'15'41'0,"13"11"0"15,4-14-1-15,16 6-22 16,8-8-15-16,13-1 1 16,6-7-2-16,5-2 0 15,3-7 0-15,2-3-1 16,-5-2 0-16,-4-6-1 15,-10-1 1-15,-8 0-1 16,-11-3 0-16,-9 0 0 16,-9 2 0-16,-9 4 0 0,-8 6 0 15,-6 4 1-15,-5 10-1 16,-2 8 2-16,-2 10-2 15,3 10 0-15,7 5 0 16,7 8 0-16,12-2 0 16,12 1 0-16,19-5 0 15,12-3-3-15,17-5-3 16,5-22-11-16,24 13-10 15,-14-30-11-15,19 6-3 16,-10-21-4-16,2 1 3 16</inkml:trace>
  <inkml:trace contextRef="#ctx0" brushRef="#br2" timeOffset="37344.136">22838 2184 105 0,'12'-10'41'16,"-12"10"0"-16,0 0-1 15,-12 8-36-15,1 10-2 16,0 5 0-16,-2 13-1 16,2 4-2-16,-1 7 0 15,5 3-3-15,2-9-5 16,18 7-26-16,-6-19-6 0,11-1 2 15,0-24-3-15</inkml:trace>
  <inkml:trace contextRef="#ctx0" brushRef="#br2" timeOffset="37831.1638">22974 1955 108 0,'-15'-29'41'15,"5"15"-1"-15,-4 4-1 16,14 10-38-16,0 0-1 15,0 0 0-15,16 12-2 16,5 0 1-16,7 3-1 16,2 4 1-16,3 8 0 0,-5 4 0 15,-1 0 0-15,-4 1 1 16,-7 4 1-16,-9 0 0 15,-9 0 0-15,-2 2 1 16,-10-9 0-16,2 3 1 16,-4-6 0-16,5 4-1 15,-2-8 0-15,6 2 0 16,0-5-1-16,7-4 1 15,0-15-1-15,16 10 0 16,-1-15 0-16,2-8 0 16,6-4 0-16,-1-11 0 15,4-4 0-15,1-9 0 16,1-1-1-16,3-5 1 15,-3 8-1-15,-1 2 1 16,-4 8-1-16,-2 12 1 0,-1 10-1 16,-5 14 0-16,1 16-1 15,-8 10-1-15,4 14-2 16,-1 2-5-16,17 22-14 15,-16-21-13-15,19 12-7 16,-7-12-1-16,15 1 1 16</inkml:trace>
  <inkml:trace contextRef="#ctx0" brushRef="#br2" timeOffset="38993.2303">1202 4505 89 0,'-77'-26'36'0,"77"26"-1"16,0 0 2-16,0 0-33 0,-55-8-1 16,55 8 1-16,0 0 0 15,0 0 0-15,0 0-1 16,0 0 1-16,0 0-1 15,0 0 0-15,0 0 0 16,57 49-3-16,8-50 0 16,14-5-1-16,5-9 1 15,2-6 0-15,-86 0-2 16,47-12 2-16,-22-3-1 15,-20 2 2-15,-11 2-1 16,6 32 2-16,0 0-1 16,-50-30 1-16,50 30-1 15,-55-1-1-15,55 1 2 0,-69 19-2 16,69-19 2-16,-72 37-2 15,72-37 0-15,-85 49 0 16,85-49 1-16,-72 61 0 16,72-61-1-16,-34 59 0 15,53-31-5-15,28 21-4 16,44-6-18-16,30-29-13 15,-39-3-1-15,41-26 0 16,3-12-1-16</inkml:trace>
  <inkml:trace contextRef="#ctx0" brushRef="#br2" timeOffset="39436.2556">2134 4305 93 0,'-14'-15'38'16,"14"15"1"-16,-25-12-2 15,8 14-32-15,-3 3 0 16,-2 10 0-16,-6 7 0 16,-1 8-2-16,0 5-1 15,-5 10 0-15,2 3-1 16,1 3-1-16,2-1 1 15,6 0-2-15,6-8 1 16,10-7 0-16,8-13 1 16,14-13-1-16,9-14 1 15,8-15-1-15,7-11 1 16,7-13-2-16,0-5 1 0,-4-6 1 15,-3 3-2-15,-7 4 2 16,-12 8-1-16,-3 9 0 16,-10 11-1-16,-7 20 2 15,-12 5 0-15,-5 16-1 16,-2 15 1-16,0 9-1 15,-1 5 0-15,4 5 0 16,8 2 0-16,8-10-3 16,17-3-3-16,9-22-9 15,30 5-16-15,-1-26-10 16,20-1 1-16,-1-24-1 15</inkml:trace>
  <inkml:trace contextRef="#ctx0" brushRef="#br2" timeOffset="39669.269">2741 4361 103 0,'-24'-4'41'0,"-9"-4"1"16,1 16-2-16,-10 1-36 16,7 8-1-16,0 6 0 15,4 7-2-15,0 5 1 16,8 5-1-16,6 0-1 15,9-4 0-15,11-1 0 16,9-9-2-16,16-4-2 16,4-19-7-16,24 1-13 15,-5-30-16-15,17-3-1 16,1-22-2-16,9-1 3 15</inkml:trace>
  <inkml:trace contextRef="#ctx0" brushRef="#br2" timeOffset="40037.29">3156 3883 89 0,'-35'-2'40'0,"5"30"1"16,-11 3-1-16,9 21-19 16,-4 5-18-16,5 12 1 15,-1 0-2-15,8 6 0 16,5 1-1-16,3-3 0 15,8-9-1-15,3-7 0 16,7-10 0-16,5-10-1 16,6-13 2-16,8-11-1 15,0-14 0-15,7-12 0 16,1-8 1-16,1-5 0 0,-5-4 0 15,0 0 0-15,-5 3-1 16,-5 5 1-16,-2 9 0 16,-4 9-1-16,-9 4 1 15,15 24-1-15,-6-1-1 16,0 7-1-16,6 3-3 15,-2-3-6-15,17 7-5 16,-9-21-5-16,22 10-13 16,-7-25-8-16,14-1-2 15,0-16 2-15</inkml:trace>
  <inkml:trace contextRef="#ctx0" brushRef="#br2" timeOffset="40525.3179">4409 3907 98 0,'2'-32'39'15,"4"15"2"-15,-7-1-3 16,1 18-36-16,0 0 0 16,-10 29 0-16,3 15 0 15,-5 17 1-15,-1 14-2 16,-3 11-1-16,-1 6 1 15,2 8-1-15,5-6 1 16,2-11-2-16,10-8-1 16,8-17-2-16,14-11-4 15,-1-31-22-15,25-3-10 0,3-26 1 16,11-5-2-16</inkml:trace>
  <inkml:trace contextRef="#ctx0" brushRef="#br2" timeOffset="40728.3295">4835 4313 73 0,'-25'-12'41'0,"-1"28"-1"15,-9 2 0-15,5 24-14 16,-2 0-21-16,7 10-3 16,2 1-1-16,9 1-1 15,8-3-1-15,11-10-1 16,10-7-1-16,10-16-3 15,14 1-14-15,-4-31-20 16,14-3 1-16,-4-21-1 0,4-3 0 16</inkml:trace>
  <inkml:trace contextRef="#ctx0" brushRef="#br2" timeOffset="40864.3373">4860 3886 97 0,'-29'-41'38'15,"7"19"-1"-15,5 4-5 16,1 3-48-16,27 12-21 15,6-9 0-15,14 7-2 16,9-10 1-16</inkml:trace>
  <inkml:trace contextRef="#ctx0" brushRef="#br2" timeOffset="41095.3505">5380 3639 101 0,'-17'33'41'15,"-9"-1"0"-15,5 21-1 16,-3 5-38-16,1 12 1 15,3 8-1-15,0 8-1 16,5 2 0-16,2 1-2 16,6-5 0-16,1-5-1 15,5-8-2-15,1-15-3 16,10 1-16-16,-8-24-18 15,8-4 1-15,-10-29-1 16,13 13 1-16</inkml:trace>
  <inkml:trace contextRef="#ctx0" brushRef="#br2" timeOffset="41577.3781">5083 4222 102 0,'-8'-11'40'0,"-1"0"1"15,9 11 0-15,15-3-36 16,3 1-2-16,8-2-1 15,7-1 0-15,4-2 0 16,10 0 0-16,1 0-2 16,3 3 1-16,-4 1-1 15,-5 4 0-15,-5 6 1 16,-7 7-1-16,-8 7 0 0,-8 5 0 15,-7 9 0 1,-6 2 0-16,-5 6 0 0,-1-1-1 16,-2 1 1-16,-3-4-1 15,1-7 1-15,4-6-1 16,1-9 2-16,4-17-1 15,0 0 1-15,10-10 0 16,2-16 0-16,1-6 1 16,1-9-1-16,0-6 0 15,2-1 0-15,-5 0 0 16,-1 4 0-16,-2 6-1 15,-3 8 0-15,1 5 0 16,1 13-1-16,-7 12 0 16,20-6-2-16,-3 9 0 15,7 7-3-15,4-8-3 0,14 11-7 16,-5-19-7-16,19 16-9 15,-12-18-7-15,9 7-2 16,-12-10 2-16,-2 7 2 16</inkml:trace>
  <inkml:trace contextRef="#ctx0" brushRef="#br2" timeOffset="41915.3974">5975 4218 74 0,'-22'36'40'0,"-1"-10"-1"16,11 9 1-16,2-11-19 15,14 1-17-15,10-8 0 16,9-6-1-16,9-8 0 15,5-5 0-15,4-9-1 16,0-4 0-16,-2-6 0 0,-7-3 0 16,-4-5-1-16,-8 0 0 15,-9 1-1-15,-5 1 0 16,-11 6-1-16,-6 6 1 15,-10 12 0-15,-9 10 0 16,-3 12 0-16,-6 11 0 16,-2 12 1-16,0 5-2 15,4 3 2-15,8 2-2 16,13-3 0-16,11-8-1 15,15-5-4-15,12-17-6 16,26 4-4-16,2-29-6 16,32 10-11-16,3-24-8 15,23-3-3-15,6-19 3 16</inkml:trace>
  <inkml:trace contextRef="#ctx0" brushRef="#br2" timeOffset="42498.4308">7311 4200 96 0,'-13'-6'40'16,"-9"-4"-1"-16,5 13 0 15,-10 2-35-15,2 6-3 16,1 10 1-16,-3 10-1 15,2 4 0-15,2 6 0 16,3 1 0-16,8 3 0 16,6-5 1-16,10-6-2 15,10-7 1-15,14-10-1 16,7-8 1-16,8-9 0 15,1-12 0-15,1-4-1 16,-3-9 1-16,-5-5 0 0,-9-6-1 16,-11-1 2-16,-9-2-2 15,-10 1 1-15,-8-3-1 16,-5 4 1-16,-3 5-1 15,-3 7-1-15,3 5 0 16,-2 10 0-16,7 11-1 16,3 5-1-16,12 10-2 15,7-1-4-15,19 12-12 16,-5-18-10-16,23 12-7 15,7-16-2-15,15 1 1 16</inkml:trace>
  <inkml:trace contextRef="#ctx0" brushRef="#br2" timeOffset="42755.4455">8183 3833 109 0,'3'-58'37'0,"0"15"3"16,-13-10-11-16,-2 21-27 15,-7 17 0-15,-4 17 1 16,-11 18-1-16,-5 25 1 15,-8 21 0-15,-3 17-1 16,-2 13 0-16,3 9 0 16,5 0-2-16,5-4-1 15,16-6-1-15,9-17-2 16,17-13-2-16,8-30-10 15,21-1-13-15,-5-33-13 16,11-7 2-16,-7-20-1 0,1-5 2 16</inkml:trace>
  <inkml:trace contextRef="#ctx0" brushRef="#br2" timeOffset="42906.4541">7748 4215 105 0,'-32'-4'42'0,"1"-4"0"16,31 8-1-16,0 0-36 15,16 4-3-15,23-7-3 16,17-2-3-16,17 6-8 15,2-19-8-15,21 15-19 16,-7-12-1-16,12 9-2 16,-6-8 1-16</inkml:trace>
  <inkml:trace contextRef="#ctx0" brushRef="#br2" timeOffset="43598.4937">9244 4110 87 0,'0'-13'37'0,"0"13"1"16,-11-13 0-16,0 22-32 16,-11-9-2-16,-1 8-1 15,-4 2-1-15,1 3 0 16,2 3 0-16,6 2 0 15,6 3 0-15,9-3 0 16,10 1-1-16,9-1 1 16,4 0-1-16,7 1-1 15,-1-1 1-15,-1 2 0 16,-6 1-1-16,-8 2-1 15,-10 0 2-15,-9 4-2 16,-11 0 1-16,-5 1-1 16,-3-4 1-16,-3-2-3 15,7-2 0-15,5-13-1 0,18-7-5 16,1-13-15-16,32 0-16 15,5-20 1-15,17 4-1 16,4-15 2-16</inkml:trace>
  <inkml:trace contextRef="#ctx0" brushRef="#br2" timeOffset="43939.5132">9649 4128 94 0,'0'0'39'0,"-24"1"1"16,7 13 0-16,-10-1-34 15,4 10-3-15,0 4 0 16,4 9 0-16,4 1-1 15,8 4-1-15,3-4 0 16,9-2 0-16,9-6 0 0,4-7 0 16,7-7 0-16,4-10-1 15,1-10 1-15,0-9 0 16,-3-8-1-16,-2-5 2 15,-7-9-2-15,-5-2 0 16,-7-5 0-16,-8-2-1 16,-4 3 0-16,-7 2 0 15,-1 9-2-15,-3 7 1 16,2 11-1-16,0 5-1 15,15 8-4-15,-14 4-8 16,26 16-9-16,-12-20-15 16,33 13 2-16,-2-22-3 15,16-3 3-15</inkml:trace>
  <inkml:trace contextRef="#ctx0" brushRef="#br2" timeOffset="44153.5254">10232 3624 104 0,'-2'-34'40'16,"-1"21"1"-16,-16 6-1 15,2 22-37-15,-5 19 0 16,1 17-1-16,-6 19 0 16,2 13-1-16,-2 10-1 15,5 6 0-15,8-3-3 16,4-7-2-16,14 0-9 15,-5-31-15-15,25 0-12 16,-3-26-1-16,17-7 0 16,-3-25 0-16</inkml:trace>
  <inkml:trace contextRef="#ctx0" brushRef="#br2" timeOffset="44536.5474">10435 4093 100 0,'-15'-4'40'0,"6"24"1"16,-11-2-2-16,1 13-35 15,-1 5-1-15,8 6 0 16,3-4 0-16,6-4-2 16,6-4 0-16,8-8-1 15,8-9 1-15,7-9-1 16,8-9 0-16,3-9 0 15,3-9 0-15,3-6 1 16,-4-7-1-16,-2-2 1 0,-4-2-1 16,-6 0 1-16,-8 7-1 15,-4 3 1-15,-5 10-1 16,-10 20 0-16,0 0 0 15,0 0 0-15,-14 26 0 16,3 2 0-16,3 4-1 16,1-1-1-16,8 2 0 15,4-8-1-15,14-4-4 16,2-17-6-16,22 6-8 15,-7-29-13-15,19 3-5 16,-1-20-2-16,9-2 3 16</inkml:trace>
  <inkml:trace contextRef="#ctx0" brushRef="#br2" timeOffset="44747.5594">11305 3561 99 0,'-23'26'38'15,"-14"14"2"-15,5 25-3 16,-6 6-31-16,4 9-3 15,0 3 1-15,6 0-3 16,6-4-1-16,7-8-1 16,9-6-3-16,0-19-6 15,18 4-18-15,-12-27-13 16,11-4 1-16,-11-19-1 15,14-8 2-15</inkml:trace>
  <inkml:trace contextRef="#ctx0" brushRef="#br2" timeOffset="45077.5783">10965 3911 101 0,'0'0'40'0,"0"0"1"16,0 0-1-16,14 11-35 15,10-7-1-15,7 0-1 16,7-2-1-16,7-3 0 15,5-1-1-15,-2-5 1 16,1 1-2-16,-6 4 1 16,-7-5 0-16,-7 3-1 15,-8 6 1-15,-7 1-1 16,-9 11 0-16,-6 3 1 15,-6 11-1-15,-5 2 0 0,-4 9-1 16,-1 5 0-16,2 4 0 16,-1 4-2-16,4-9-2 15,9 1-2-15,-1-17-7 16,20 6-8-16,-16-33-9 15,34 3-8-15,-11-24-2 16,13-5 2-16</inkml:trace>
  <inkml:trace contextRef="#ctx0" brushRef="#br2" timeOffset="45236.5874">11544 3639 111 0,'-19'-8'40'15,"-2"4"0"-15,7 16-4 0,6 2-40 16,8-14-13-16,8 28-22 15,3-15-1-15,16 7 0 16,2-8-1-16</inkml:trace>
  <inkml:trace contextRef="#ctx0" brushRef="#br2" timeOffset="45937.6275">11848 3839 94 0,'-9'22'39'0,"-13"-6"0"15,4 15 0-15,-6-1-34 16,1 6 0-16,-2 1-2 15,5 1 0-15,-1-3-2 16,11 1 0-16,5-6 0 0,6-4 0 16,9-11-1-16,4-5 0 15,8-7-1-15,2-7 0 16,6-8 0-16,-4-6-1 15,4-9 1-15,-4-6-1 16,-1-4 1-16,-3-5-1 16,-3-1 2-16,-4 1-1 15,-6 3 1-15,0 4 1 16,-7 8 0-16,-2 7 0 15,-5 8 0-15,5 12 1 16,-14 2-1-16,8 8 1 16,3 3-1-16,3 1 1 15,7 3-1-15,4-5 0 16,6 2 1-16,5-3-1 0,1-2 0 15,3-2 0-15,-2-3 0 16,-2 5-1-16,-5-3 1 16,-3 5 0-16,-4 2-1 15,-5 4 0-15,-4 2 1 16,-4 6-1-16,-2 1 0 15,-4 0 0-15,1-3 0 16,0-1 0-16,2-6 0 16,6-16 1-16,0 0-1 15,0 0 1-15,16-18-1 16,3-7 1-16,6-3-1 15,7-5 1-15,2-2-1 16,2 3 0-16,0 4 0 0,-4 5 0 16,-5 11 1-16,-6 6-1 15,-6 9 1-15,-8 12 0 16,-6 8-1-16,-6 11 1 15,2 1-1-15,-3 4 0 16,2 3-2-16,2-4-1 16,8 5-6-16,0-19-2 15,17 5-4-15,-8-27-6 16,26 17-7-16,-11-31-7 15,17 10-4-15,-3-15-2 16,6 0 6-16</inkml:trace>
  <inkml:trace contextRef="#ctx0" brushRef="#br2" timeOffset="46076.6354">12780 4164 114 0,'0'0'43'0,"-25"2"-1"16,25-2-2-16,-21-5-41 16,12-6-10-16,9 11-5 15,-3-14-11-15,3 14-15 16,10-13-1-16,-10 13-1 15,15-13 2-15</inkml:trace>
  <inkml:trace contextRef="#ctx0" brushRef="#br2" timeOffset="48770.7895">586 5956 58 0,'0'0'36'15,"0"0"0"-15,0 0-1 16,24-48-23-16,-24 48-4 16,0 0 0-16,0 0-2 0,0 0-1 15,0 0-4-15,0 0 2 16,0 0-1-16,0 0 0 15,0 0-1-15,-7 58 1 16,7-58-2-16,-7 73 2 16,7-73-1-16,-14 90-1 15,7-44 3-15,7-46-1 16,-6 91 0-16,6-91 1 15,-3 76-1-15,3-76 1 16,4 52 0-16,-4-52 1 16,0 0-4-16,0 0 0 15,0 0 0-15,0 0 0 16,37-64 1-16,-24 15-2 15,0-5 1-15,3-6-1 0,-1-1 2 16,2-4-1-16,-2 2 1 16,1-1 0-16,1 7-1 15,1 1 1-15,1 8-1 16,-19 48 1-16,35-74 0 15,-35 74 0-15,0 0-1 16,61-34 1-16,-61 34 0 16,0 0 0-16,54 64-1 15,-54-64 1-15,32 88-1 16,-17-35-1-16,-1 2-1 15,-2 3-2-15,1-2-3 16,-6 6-19-16,1-9-13 16,-6-2-2-16,-2-51 1 0,2 84-1 15</inkml:trace>
  <inkml:trace contextRef="#ctx0" brushRef="#br2" timeOffset="48935.799">884 6234 114 0,'-39'-52'42'16,"39"52"0"-16,0 0-1 15,-36-62-38-15,36 62-2 16,0 0-2-16,11-48-6 16,-11 48-29-16,0 0-4 15,85-32-2-15,22 21-1 16</inkml:trace>
  <inkml:trace contextRef="#ctx0" brushRef="#br2" timeOffset="49662.8406">2408 5953 79 0,'0'0'37'15,"0"0"-2"-15,-9-6 2 16,9 6-30-16,-31-6-2 15,8 5 1-15,-9-6-3 16,1 5 2-16,-6-2-1 16,2 6-1-16,-5 4 0 15,0 7 1-15,1 10-2 16,-2 8 1-16,6 9 0 15,0 9-1-15,5 2 0 16,7 2 1-16,10-5-2 16,11-5 0-16,14-13 0 0,14-14-1 15,15-20 1-15,15-20-1 16,9-16 1-16,10-17-1 15,2-15 0-15,0-10-1 16,-4-7 1-16,-12-4 0 16,-6-1 0-16,-16 4 0 15,-14 5 0-15,-10 8-1 16,-11 12 1-16,-9 16 0 15,-6 20 0-15,-8 23 0 16,-7 28 0-16,-3 23 0 16,-2 23 0-16,1 20 1 15,-1 12 0-15,8 5 0 16,10 2 0-16,9-5 0 15,13-11-1-15,8-12 0 0,17-11-1 16,3-19-2-16,13-9-3 16,-3-26-10-16,16 3-11 15,-19-33-10-15,11 0-2 16,-12-23-2-16,0 2 2 15</inkml:trace>
  <inkml:trace contextRef="#ctx0" brushRef="#br2" timeOffset="49847.8511">2880 5906 111 0,'-15'-2'40'15,"7"21"-1"-15,-6 0-1 16,6 20-36-16,0 8 2 16,4 7-2-16,-1 3 1 15,4-4-2-15,3-4-2 0,4-8 0 16,4-10-4-16,4-26-12 15,15 1-20-15,-7-28-2 16,11-5 0-16,-5-19-2 16</inkml:trace>
  <inkml:trace contextRef="#ctx0" brushRef="#br2" timeOffset="49979.8587">2917 5469 105 0,'-27'-26'38'15,"0"6"-1"-15,13 11-8 16,23 8-65-16,-9 1-2 15,34-12-1-15,-3-1-1 16</inkml:trace>
  <inkml:trace contextRef="#ctx0" brushRef="#br2" timeOffset="50233.8732">3408 5236 106 0,'-13'2'40'15,"4"11"0"-15,-7 1-2 16,3 22-34-16,-1 11-1 15,3 17 0-15,-1 12-2 16,-3 18 2-16,0 6-1 16,2 3 0-16,4 3-1 15,0-4-1-15,8-5-2 0,2-17-4 16,13 1-12-16,1-35-21 15,12-6-2-15,0-29 0 16,14-12 0-16</inkml:trace>
  <inkml:trace contextRef="#ctx0" brushRef="#br2" timeOffset="50625.8956">3612 5873 108 0,'-12'14'40'15,"-10"2"2"-15,9 16-4 16,-3 2-32-16,6 3-1 15,4-2 0-15,5 0-2 16,5-5-2-16,6-5 1 16,7-4-1-16,6-8 0 0,6-9 0 15,3-5-1-15,4-9 0 16,0-6 2-16,1-6-2 15,-1-5 0-15,-5-4 0 16,-2-1 0-16,-5-2-3 16,-5 1 2-16,-1 4-1 15,-6 4 1-15,-3 5-1 16,-9 20 1-16,0 0 1 15,6 11 0-15,-13 16 2 16,0 9 0-16,-4 10-1 16,2 5 0-16,0 5 0 15,3-7-3-15,10-2-2 16,2-17-4-16,22 3-12 15,-4-37-10-15,24-3-11 0,3-27 1 16,11-6-2-16,-1-23 2 16</inkml:trace>
  <inkml:trace contextRef="#ctx0" brushRef="#br2" timeOffset="50843.9081">4594 5276 104 0,'-22'5'40'0,"2"33"2"16,-12 9-1-16,7 15-36 15,-1 7-2-15,3 12 0 16,5 3 0-16,4 1-2 16,4-2 1-16,4-8-3 0,3-4 0 15,2-14-5-15,9 6-12 16,-13-33-20-16,12-4-4 15,-7-26 1-15,0 0-1 16</inkml:trace>
  <inkml:trace contextRef="#ctx0" brushRef="#br2" timeOffset="51038.9193">4305 5735 114 0,'0'0'40'0,"-16"-4"2"15,25 15-4-15,5-11-35 16,15 0-1-16,13-3-2 15,7 0-1-15,14-4-1 0,7-4-4 16,14 11-15-16,-13-16-18 16,4 8-3-16,-13-4 0 15,-2 5 0-15</inkml:trace>
  <inkml:trace contextRef="#ctx0" brushRef="#br2" timeOffset="51384.9391">4829 5843 104 0,'-29'25'42'0,"16"7"2"15,4-18-2-15,28-8-36 16,1 1-3-16,15-9 1 16,7-11-4-16,8-2 0 15,5-7-1-15,-3-5 0 16,-4-2-1-16,-9-1 2 0,-8 0 0 15,-11 0-1-15,-14 8 1 16,-11 6 1-16,-13 10 0 16,-8 8-1-16,-9 10 1 15,-5 13 0-15,-6 10 2 16,2 5-1-16,5 7 1 15,7 2-2-15,10-1 1 16,13-4-2-16,13-5 0 16,13-10 0-16,18-3-5 15,7-18-9-15,25 8-9 16,-3-29-10-16,20 5-10 15,1-14 1-15,13 0-2 16</inkml:trace>
  <inkml:trace contextRef="#ctx0" brushRef="#br2" timeOffset="52277.9901">6315 5673 66 0,'0'0'38'16,"0"-16"-1"-16,0 16 1 16,-15-1-25-16,3 6-9 0,-11 2 0 15,-1 8 0-15,-8 4 0 16,0 6-1-16,0-1-1 15,1 6 1-15,8-7-1 16,11 0 0-16,11-4 0 16,13-5 1-16,13-9-2 15,11 0 0-15,5-5-1 16,5 1 1-16,-1 2-1 15,-6 1 1-15,-7 4 1 16,-12 8-2-16,-11 10 2 16,-10 2-1-16,-11 7 1 15,-7-1-1-15,-2 0 1 16,-1-2-3-16,2-3-2 0,2-11-2 15,16 4-8-15,2-22-15 16,13-6-12-16,6-14 0 16,16 0-1-16,1-13 1 15</inkml:trace>
  <inkml:trace contextRef="#ctx0" brushRef="#br2" timeOffset="52618.0096">6702 5675 97 0,'0'0'40'16,"-22"4"-1"-16,14 19-2 15,-14 0-35-15,3 10 2 16,-1 4 0-16,4 4-1 16,4 2 1-16,8 1-1 0,8-8 1 15,8-1-2-15,10-10 2 16,8-12-3-16,7-8 0 15,4-8 0-15,2-8-1 16,-3-8 1-16,-6-8-3 16,-6-4 1-16,-10-4-2 15,-9 2 2-15,-10-1-3 16,-5 1 2-16,-9 5-2 15,-2 3 0-15,-2 9 1 16,2-1-2-16,6 10-1 16,5-6-6-16,17 15-14 15,-5-16-12-15,18 9 0 16,2-11-2-16,13 1 2 15</inkml:trace>
  <inkml:trace contextRef="#ctx0" brushRef="#br2" timeOffset="52850.0229">7218 5231 88 0,'6'-36'39'15,"-13"5"1"-15,7 31 0 16,-22-1-35-16,6 27 0 16,-2 19-2-16,-2 19 1 15,-2 11-1-15,1 11-1 16,-2 9-1-16,8 0 1 15,2-2 0-15,8-9-2 16,6-8-1-16,5-13-2 16,13-3-8-16,-3-30-15 15,22-3-13-15,-6-24-1 16,14-6-3-16,-6-19 3 0</inkml:trace>
  <inkml:trace contextRef="#ctx0" brushRef="#br2" timeOffset="53245.0455">7471 5697 75 0,'-5'-17'40'15,"5"17"1"-15,0 0-1 16,-8 14-21-16,0 0-15 16,3 9-1-16,-6 5 0 15,1 5 0-15,-1 3 1 16,-1 4-1-16,3-3 0 15,2 0-1-15,5-6 0 16,6-8 0-16,7-8 0 0,7-9-2 16,5-8 0-16,5-7 0 15,3-8-2-15,2-6 3 16,1-5-2-16,-4-5 0 15,-3 2-1-15,-4 1 1 16,-3 2 0-16,-8 9 0 16,-4 5 1-16,-8 14-2 15,0 0 2-15,-5 17 1 16,-4 5 0-16,3 5-1 15,-2 3 0-15,4-1-1 16,4 2-1-16,5-14-4 16,15 6-10-16,-5-26-9 15,26 4-12-15,-7-20-2 16,19-4-3-16,-2-17 1 0</inkml:trace>
  <inkml:trace contextRef="#ctx0" brushRef="#br2" timeOffset="53458.0576">8256 5233 83 0,'-22'29'40'0,"-9"12"0"16,4 22 0-16,-7 3-28 15,8 5-9-15,3 5-1 16,7 0 1-16,2-4-2 15,6-10-1-15,6-5-2 16,0-15-7-16,10 6-21 16,-12-22-9-16,9-7 0 0,-5-19-1 15</inkml:trace>
  <inkml:trace contextRef="#ctx0" brushRef="#br2" timeOffset="53774.0757">7965 5633 93 0,'0'0'41'15,"0"0"1"-15,14 2-1 16,3-3-36-16,13-1-1 16,7-5-2-16,10 4 1 15,1-2-2-15,2 0 0 16,-2 3 0-16,-6 3 0 15,-4 4-1-15,-6 2 0 0,-6 5 0 16,-8 7 0-16,-8 0 0 16,-4 11 0-16,-6 0 0 15,-7 3 1-15,-1 1-1 16,-4-3 1-16,3 2-1 15,-2-9-2-15,8 4-5 16,3-28-11-16,10 15-10 16,1-25-13-16,16 2 0 15,0-16-1-15,10-2 0 16</inkml:trace>
  <inkml:trace contextRef="#ctx0" brushRef="#br2" timeOffset="53924.0843">8533 5341 98 0,'-29'-31'40'0,"6"16"0"15,1 4-3-15,11 0-39 16,8 30-10-16,3-19-27 16,4 30 0-16,5-14-1 15,13 12 0-15</inkml:trace>
  <inkml:trace contextRef="#ctx0" brushRef="#br2" timeOffset="54585.1221">8860 5550 69 0,'5'14'40'15,"-21"-11"-1"-15,3 12 2 0,-13-13-20 16,3 16-17 0,-5 5-1-16,0 9 1 0,0 3-2 15,4 5 3-15,5 0-4 16,5-4 2-16,6 0 0 15,8-5-1-15,10-5 1 16,3-9-2-16,10-9-1 16,3-7 0-16,3-7-2 15,3-7 2-15,3-8-3 16,-6-7-1-16,-1-3 1 15,-5-4-1-15,-5-1 3 16,-5 0-3-16,-4 2 4 16,-9 4-3-16,-2 7 3 15,-3 6 0-15,0 4 1 16,5 13 0-16,0 0 0 15,0 0 1-15,0 0-1 0,17 6 1 16,2 1 0-16,6-1 0 16,0-3 0-16,4 3-1 15,-4 0 1-15,-3 0-1 16,-2 2 0-16,-6 3 0 15,-7 3-1-15,-5 7 1 16,-6 1-1-16,-3 1 3 16,-3 1-3-16,3-2 2 15,-1-1-2-15,2-6 2 16,4-5-2-16,2-10 2 15,14-8-2-15,2-7-2 16,6-8 2-16,7-6-2 16,5-3 3-16,4-4-3 0,-1 1 2 15,0 4-2-15,-5 10 2 16,-5 6 0-16,-5 12 1 15,-6 6-1-15,-8 11 0 16,-3 8-1-16,-1 5-1 16,-2 2-3-16,8 9-7 15,-7-18-11-15,18 14-2 16,-10-24-4-16,20 6-11 15,-6-15 0-15,15 1-1 16</inkml:trace>
  <inkml:trace contextRef="#ctx0" brushRef="#br2" timeOffset="55734.1878">10345 5140 76 0,'7'-25'35'15,"1"15"2"-15,-15 1-8 16,6 18-23-16,-14 4 1 15,3 19-2-15,-7 5 1 16,6 14-5-16,-4 6 3 16,4 11-4-16,1 3 2 0,1 8 0 15,5 0-1-15,-1-4 2 16,3-5 0-16,0-6-1 15,1-10 1-15,2-12 0 16,5-12 0-16,4-15 1 16,1-15-2-16,8-11 1 15,5-18-3-15,3-7 0 16,3-9 0-16,1-2 0 15,1-5-1-15,-1 3 1 16,-2 6 1-16,-6 6-3 16,-2 10 2-16,-6 10 0 15,0 12 0-15,-4 12 0 16,-1 11 0-16,0 6-1 15,0 7 0-15,1 7-1 16,7 3-1-16,1-2 1 0,7 1-7 16,0-19-8-16,18 9-13 15,-9-22-7-15,11-1-1 16,-5-26 1-16</inkml:trace>
  <inkml:trace contextRef="#ctx0" brushRef="#br2" timeOffset="56140.211">11002 5456 70 0,'-7'-13'39'0,"-10"0"-1"16,1 20 1-16,-8-1-18 16,0 19-17-16,-3 9-1 15,0 13 0-15,-5 6 0 16,4 6 2-16,0 0-3 0,8-3 2 15,5-6 0-15,9-6-1 16,9-13 0-16,9-12 0 16,8-13-2-16,11-13-1 15,5-16 1-15,7-9-2 16,-3-11-1-16,3-4 1 15,-5-6 0-15,-4-3 0 16,-9 5 1-16,-7 6-2 16,-7 6 3-16,-8 13-1 15,-9 10 0-15,-5 15 0 16,-5 13-1-16,-2 10 1 15,-2 11-1-15,4 8 0 16,3 8-1-16,6-3 1 16,13 1-5-16,1-12-4 0,25 5-10 15,-8-24-7-15,23 2-12 16,-7-21 2-16,18-4-2 15,-3-17 1-15</inkml:trace>
  <inkml:trace contextRef="#ctx0" brushRef="#br2" timeOffset="56448.2287">11498 5453 94 0,'-30'8'38'0,"-8"0"2"16,5 18-3-16,-7 0-33 15,11 3 0-15,6 1-2 16,11 0 1-16,7-2-2 15,16-6 1-15,11-4-1 16,7-2-1-16,9-5 1 0,5-3 0 16,-1-1-1-16,-2 1 0 15,-9 3 0-15,-12 4 3 16,-13 5-3-16,-14 1 3 15,-12 2-3-15,-6 1 2 16,-5 0 0-16,-2-7-2 16,7 2-2-16,3-12-9 15,20 8-12-15,3-15-16 16,8-11-1-16,9-6-1 15,14 0-1-15</inkml:trace>
  <inkml:trace contextRef="#ctx0" brushRef="#br2" timeOffset="57139.2682">12651 5593 63 0,'-4'-24'37'0,"4"11"-1"15,-12-10-4-15,8 10-12 16,-11-10-13-16,3 8-2 16,-10 1 0-16,0 11-2 15,-7 5 0-15,-4 11 0 16,-7 9-1-16,-4 8 0 0,-2 9 0 15,2 7 0-15,1-1-1 16,7 1 3-16,9-7-3 16,11-5 2-16,15-12-2 15,15-10 2-15,15-15-2 16,13-13 0-16,6-12 0 15,8-8-2-15,0-8 2 16,-1 0-3-16,-8-5 3 16,-10 6-2-16,-7 8 2 15,-10 8-1-15,-9 13 0 16,-11 14 0-16,-5 13 0 15,-1 12 0-15,-1 12-2 16,0 7 0-16,6 8-3 16,5-11-6-16,20 11-14 0,-3-25-13 15,24-2-1-15,3-24-1 16,17-5-1-16</inkml:trace>
  <inkml:trace contextRef="#ctx0" brushRef="#br2" timeOffset="57868.3099">13760 5443 59 0,'0'0'38'16,"-22"-2"-1"-16,5 10 1 15,-10-11-18-15,5 16-13 16,-4-7-3-16,4 5 0 16,2 0-1-16,5 3-1 15,5-3 0-15,10 3-1 16,5-3 0-16,6 1 0 15,5-3 0-15,4-1-1 16,0-1 1-16,1 0 0 0,-3-2-1 16,-2 0 1-16,-5 2 0 15,-3 3-1-15,-4 1 1 16,-4 5 0-16,-3 2-1 15,-2 6 1-15,-2 2-1 16,-1 0 2-16,-5 1-2 16,2-1 2-16,1-3-4 15,-1-5 1-15,5 3-6 16,6-21-8-16,0 0-23 15,0 0-1-15,18-8 0 16,-2-17-1-16</inkml:trace>
  <inkml:trace contextRef="#ctx0" brushRef="#br2" timeOffset="58429.342">14090 5379 66 0,'-19'9'39'0,"-1"12"0"16,-7 1 0-16,8 16-12 15,-5-3-24-15,3 4 1 16,2 7-2-16,4 2 2 16,3-2-3-16,3-4 2 15,3-2-2-15,4-7 1 16,0-6-2-16,4-9 3 15,-2-18-4-15,0 0 1 16,14-10 0-16,-4-15-2 16,2-5 3-16,0-6-3 0,3-6 2 15,3-4-2-15,-1-1 2 16,-1 3-2-16,-2 7 3 15,-1 7-1-15,-4 5 0 16,-3 8 0-16,-6 17 0 16,0 0 0-16,0 0 0 15,1 15 0-15,-2 0 1 16,1 3-1-16,5-3 1 15,7-4 0-15,6-3 0 16,7-8 0-16,5-6 0 16,3-2 0-16,2-5 1 15,1-4-1-15,-4-2-1 16,-6 3 1-16,-5 1 0 0,-7 5-1 15,-3 6 0-15,-11 4 0 16,7 9 0-16,-7 7 0 16,-3 11 0-16,-1 3-1 15,-1 8 0-15,0 4-1 16,3 8-2-16,1-10-2 15,15 12-13-15,-11-23-13 16,18 2-9-16,-2-15 2 16,14-2-1-16</inkml:trace>
  <inkml:trace contextRef="#ctx0" brushRef="#br2" timeOffset="58859.3666">14880 5489 78 0,'-17'0'41'0,"-14"-1"-2"15,2 15 1-15,-10-5-22 16,3 14-13-16,-5 2-2 16,4 12 1-16,1 1-2 15,7-1 3-15,6 0-4 16,6-3 3-16,9-7-3 15,10-3 2-15,9-10-2 16,8-9 2-16,7-12-3 16,8-2-1-16,2-12 1 15,6-8-2-15,-1-5 3 16,2-5-3-16,-3-3 2 15,-5-3-2-15,-3 4 2 16,-6 2-1-16,-6 8 1 0,-6 10 0 16,-7 11 0-16,-7 10 0 15,-7 18 0-15,-6 12 0 16,-5 11-1-16,-3 11 1 15,-3 3 0-15,1-1-1 16,10-1 0-16,3-10-2 16,15-4-3-16,4-24-10 15,24 1-19-15,-2-32-4 16,16-5-1-16,0-18-2 15</inkml:trace>
  <inkml:trace contextRef="#ctx0" brushRef="#br2" timeOffset="59092.3799">15446 5020 79 0,'-18'10'41'0,"-14"11"1"16,2 26-2-16,-10-1-11 15,1 23-28-15,0 7 2 16,8 8-1-16,-1 4-1 15,7-2 2-15,10-7-5 16,8-13 0-16,10-7-3 16,6-26-3-16,22-2-20 15,-5-33-12-15,17-13 0 16,1-21-4-16,10-4 5 15</inkml:trace>
  <inkml:trace contextRef="#ctx0" brushRef="#br2" timeOffset="59280.3907">15723 4999 112 0,'-12'3'42'0,"-6"43"-1"16,-12 6-6-16,-1 24-31 16,0 9-1-16,5 1-2 15,6-1 0-15,4-4-3 16,12-4-5-16,0-25-12 15,20 1-21-15,-8-19 0 16,8-8-2-16,-3-16 1 16</inkml:trace>
  <inkml:trace contextRef="#ctx0" brushRef="#br2" timeOffset="60046.4345">16648 5435 75 0,'1'-11'38'15,"-12"-5"-1"-15,11 16-1 16,-28-18-28-16,4 19-1 16,-7 2-1-16,-1 14-1 15,-6 4-1-15,1 12-1 0,2 3 0 16,1 4 0-16,3 4-1 15,7 1-1-15,4-4 0 16,10-4 3-16,7-5-4 16,9-7 4-16,7-10-4 15,9-11 3-15,8-12-2 16,6-13 0-16,7-10-1 15,1-8-1-15,1-6 1 16,1-5-2-16,-6 0 3 16,-3 4-3-16,-7 6 2 15,-9 8 0-15,-5 10 0 16,-9 12 0-16,-7 10 0 0,-6 16 0 15,-6 8-1-15,0 7 1 16,2 5-2-16,-1 2-1 16,8 1-1-16,5-8-3 15,18 8-10-15,-7-31-7 16,29 5-14-16,-6-17 0 15,16-2-2-15,-4-15 2 16</inkml:trace>
  <inkml:trace contextRef="#ctx0" brushRef="#br2" timeOffset="60610.4667">17157 5359 67 0,'-13'-19'39'0,"4"26"-1"16,-10 4 1-16,6 24-16 15,-9-6-19-15,3 10 1 0,-3 5-3 16,1 8 1-16,-2-2-1 15,4-2 3-15,2-6-4 16,5-8 2-16,7-7-2 16,2-11 2-16,3-16-2 15,19-12-1-15,-3-10 1 16,8-6-3-16,0-8 2 15,1-5-2-15,1-6 3 16,-2 0-4-16,-5 4 4 16,-3 5-1-16,-6 7 0 15,-3 2 0-15,-5 13 0 16,-2 16 0-16,0 0 0 15,-11 8 0-15,6 11 0 16,0 4 0-16,5 0 1 0,4 3-1 16,5-4 1-16,9-5 0 15,6-6 0-15,5-7 0 16,4-8 0-16,2-3 0 16,1-7-1-16,-1-4 1 15,-2-3 0-15,-3-1-1 16,-7 0 0-16,-3 4 1 15,-4 5-1-15,-6 5 0 16,-10 8 0-16,0 0 0 16,-1 27 0-16,-9 2-1 15,-6 6 1-15,-2 2-1 16,0 4-1-16,2 4-1 15,7-4-1-15,4-9 1 16,15-1-7-16,1-24-6 0,27 10-9 16,-6-26-5-16,23 3-7 15,-6-16-2-15,11 0 3 16</inkml:trace>
  <inkml:trace contextRef="#ctx0" brushRef="#br2" timeOffset="61706.5294">17880 5450 93 0,'0'0'38'0,"-30"-15"2"16,11 24-2-16,-14 3-32 15,5 12-1-15,-2 2-1 16,1 8-1-16,2-1-1 16,7 8 0-16,2-8 0 15,7 3-1-15,8-6 1 0,10-6 1 16,7-7-3-16,8-4 2 15,9-13-2-15,6-10 0 16,4-3-1-16,2-11 1 16,-1-5-1-16,-3-6-3 15,-3-2 3-15,-5-2-2 16,-7 1 2-16,-11 0 0 15,-3 5 1-15,-6 1-1 16,-4 7 1-16,-4 5 1 16,-2 8-1-16,6 12 0 15,-15-9 1-15,15 9-1 16,-11 11 1-16,10 1 0 15,4-2-1-15,4 1 1 16,4-4-1-16,5 1 1 0,4-4 0 16,4-1 0-16,-1-4-1 15,0 0 1-15,-4-1 0 16,-2-2 0-16,-4 2-1 15,-5 2 1-15,-8 0 0 16,2 12-1-16,-7 4 0 16,-4 3 0-16,-2 7 0 15,-1 2 0-15,0 4 0 16,3-1 0-16,5-1 1 15,1-5-1-15,8-4 1 16,8-10-1-16,5-9 1 16,9-9 0-16,7-7 0 15,6-6-1-15,2-7 1 16,1-5-1-16,3-5 1 15,-4 1-1-15,-7 4 0 0,-4 5 0 16,-8 6 0-16,-10 8 0 16,-13 13 0-16,0 0 0 15,-15 31 0-15,-4-1-1 16,-1 3 1-16,1 4-1 15,1 1-1-15,4-4 0 16,11-3-3-16,6-11-1 16,17 2-6-16,-1-22-5 15,24 7-5-15,-14-22-4 16,22 10-2-16,-12-20-6 15,10 6-2-15,-12-12 2 16,-3 9 20-16,-3 0 23 16,-18-9 7-16,6 20 5 15,-22-12 4-15,3 23 10 0,-9-9 2 16,-1 22 2-16,-11-6-16 15,5 16-17-15,-5 5-1 16,2 9-2-16,0-4 0 16,3 4-1-16,4-4-1 15,4-5 3-15,5-5-3 16,4-8 1-16,-1-15-2 15,19-1 1-15,-2-10-1 16,4-8 1-16,3-5-1 16,0-6-1-16,3-4 1 15,-1-3-1-15,0 3 1 16,-3 3 0-16,-6 6 0 15,-2 5 1-15,-6 10-1 16,-9 10 0-16,6 12 0 0,-9 8 0 16,-2 8 0-16,-2 3 0 15,2 0-1-15,3 1 1 16,7-4-2-16,8-13-1 15,9-2-3-15,8-16-4 16,17 4-8-16,-7-25-6 16,18 9-5-16,-6-26-7 15,10 4-3-15,-8-16 1 16,4 0 3-16</inkml:trace>
  <inkml:trace contextRef="#ctx0" brushRef="#br2" timeOffset="61871.5389">19525 5136 94 0,'-27'59'39'15,"-13"3"2"-15,5 13-3 0,-4-3-28 16,6-2-9-16,9 3-3 16,3-18-4-16,16 4-21 15,-2-29-10-15,12-5-2 16,-5-25-1-16,15 2 1 15</inkml:trace>
  <inkml:trace contextRef="#ctx0" brushRef="#br2" timeOffset="62067.5501">19238 5340 96 0,'-9'-22'43'16,"9"22"0"-16,11-12-1 16,16 22-19-16,4-10-21 15,10 2-1-15,8 5-2 0,6-3-3 16,15 7-7-16,-7-17-10 15,19 17-10-15,-11-16-11 16,11 4-1-16,-4-10-1 16,9-1 1-16</inkml:trace>
  <inkml:trace contextRef="#ctx0" brushRef="#br2" timeOffset="63216.6158">20488 5404 97 0,'0'0'38'15,"-6"-25"0"-15,6 25-4 16,-26-1-31-16,8 4-1 15,-3 5 1-15,-1 8-1 16,-1 9 0-16,1 9 0 16,3 0-1-16,3 5 1 0,2-2 0 15,10-1 0-15,8-6-1 16,9-6 1-16,6-10-1 15,8-7 0-15,4-8 0 16,5-6 0-16,0-7 0 16,-2-4 0-16,-3-5-1 15,-5-3 0-15,-7-4 1 16,-6 1-1-16,-7-1-1 15,-5 0 1-15,-4 4-1 16,-3-1 0-16,0 9 0 16,0 1-1-16,6 17-1 15,-4-18 0-15,4 18-4 16,16-2-8-16,13 14-21 15,-5-12-1-15,14 4 0 0,1-10-1 16</inkml:trace>
  <inkml:trace contextRef="#ctx0" brushRef="#br2" timeOffset="63464.63">21300 4878 101 0,'-10'-41'35'0,"-1"22"1"16,-15 0-4-16,3 23-26 15,-11 12-1-15,0 20-1 16,-6 13 1-16,-2 18-3 16,3 8 1-16,1 6-1 15,8 5 1-15,4-3-3 0,10-4 0 16,8-9-4-16,15-2-6 15,-6-26-21-15,16-2-8 16,-7-19 0-16,6-5-1 16</inkml:trace>
  <inkml:trace contextRef="#ctx0" brushRef="#br2" timeOffset="63629.6394">20847 5409 114 0,'-12'-16'41'0,"-1"-3"0"15,13 19-1-15,9-20-37 16,16 12-1-16,16 3-4 15,8-3-4-15,18 14-18 16,-4-13-14-16,14 8-3 16,-5-3 1-16,8 7-2 0</inkml:trace>
  <inkml:trace contextRef="#ctx0" brushRef="#br2" timeOffset="64050.6635">22045 5239 107 0,'-19'-14'38'0,"6"10"1"16,-15-6-4-16,8 12-30 15,-4 2-1-15,2 9 0 0,2 2-1 16,3 2-1-16,2 4 0 16,7 2 0-16,4-4 0 15,10 3-1-15,5-6 0 16,8-1-1-16,6-2 1 15,3-3 0-15,1 1-1 16,3-1 0-16,-5 0 1 16,-3 1-1-16,-8 5 0 15,-10-1 0-15,-9 5 0 16,-8-3 0-16,-5 5 0 15,-4-5-1-15,-1 3-2 16,-1-5-1-16,9 0-2 16,1-13-5-16,25 10-15 15,-5-22-14-15,21 3 1 0,0-16-1 16,14-1 2-16</inkml:trace>
  <inkml:trace contextRef="#ctx0" brushRef="#br2" timeOffset="64388.6828">22359 5283 85 0,'0'0'39'16,"-2"-21"0"-16,2 21 1 15,-28 3-15-15,15 11-18 16,-13 8-3-16,2 8-1 16,-3 3 0-16,4 7-1 15,1 0 0-15,10 0 0 16,7-2-1-16,10-3 0 15,10-6 1-15,9-8-2 16,11-8 0-16,6-9 0 16,6-8 0-16,-1-6 0 0,-2-7 0 15,-4-7-2-15,-8-6 1 16,-8-3-1-16,-8-1 0 15,-10-2 0-15,-6 0 0 16,-7 4-1-16,-2 2 2 16,-5 6-1-16,2 8-1 15,-1 1 0-15,13 15-6 16,-15-14-10-16,23 19-13 15,-8-5-6-15,22-10-1 16,-4-1-1-16</inkml:trace>
  <inkml:trace contextRef="#ctx0" brushRef="#br2" timeOffset="64613.6957">23075 4822 104 0,'-26'0'41'0,"0"29"1"16,-13 8-2-16,11 14-31 15,-16 9-5-15,5 11-2 16,4 5 2-16,4 2-3 16,7-3 0-16,9-6-3 15,12-2-4-15,2-20-10 16,21 5-20-16,-7-20-6 15,15-6 1-15,-1-18-2 16</inkml:trace>
  <inkml:trace contextRef="#ctx0" brushRef="#br2" timeOffset="65018.7189">23123 5347 80 0,'0'0'40'0,"0"0"0"16,0 0 1-16,-24 13-13 15,12 12-22-15,-9-1-2 16,5 4-1-16,1 0-1 15,3 1 0-15,8-4-1 16,7-8 0-16,10-4 1 16,6-6-1-16,7-6 0 15,4-8-1-15,6-6 1 16,2-3-1-16,-1-8 0 15,2-4 0-15,0-2-1 0,-3-5 0 16,-2 0 1-16,-5-1-1 16,-5 6 1-16,-4 3-1 15,-8 9 1-15,-12 18-1 16,0 0 1-16,-18 13 1 15,-3 14-1-15,0 5 0 16,-1 5 0-16,0 1 0 16,6-1-2-16,7-7 0 15,16-3-3-15,8-17-7 16,19 7-11-16,-6-27-8 15,20 3-10-15,-5-18 0 16,17 0 0-16</inkml:trace>
  <inkml:trace contextRef="#ctx0" brushRef="#br2" timeOffset="65214.7301">23933 4859 94 0,'-21'18'42'0,"-11"8"1"15,1 27 0-15,-8-2-26 16,5 11-13-16,5 9-2 15,6 6-2-15,4 0-1 16,9-7-1-16,6 2-5 16,-3-22-15-16,17 4-16 15,-13-20-5-15,15-8 3 16,-12-26-2-16</inkml:trace>
  <inkml:trace contextRef="#ctx0" brushRef="#br2" timeOffset="65417.7417">23658 5251 117 0,'-10'4'42'16,"-4"-4"0"-16,14 0-1 16,3 14-40-16,10-11 0 15,7 4-1-15,4 0-3 16,10 8-5-16,0-15-17 15,15 14-15-15,-6-12-1 16,7 6-1-16,-7-7-1 16</inkml:trace>
  <inkml:trace contextRef="#ctx0" brushRef="#br2" timeOffset="65754.761">24007 5379 79 0,'-25'20'42'0,"3"-4"-1"15,10 7 0-15,12-23-17 16,-4 18-20-16,22-9-2 15,8 0-1-15,6-4 0 16,0-7 0-16,4-3-1 16,-5-5 1-16,-5-7-1 15,-6-2-1-15,-5-6 1 16,-13-2-1-16,-3 0 1 15,-10 6 0-15,-10 6 2 16,-4 8 0-16,-10 12 1 16,-4 15 1-16,0 11 0 0,2 11 1 15,5 8-5-15,12 3 0 16,10 1 0-16,13 2 0 15,17-4 0-15,11-16-9 16,22 5-10-16,2-31-9 16,-17 1-13-16,5-4-3 15,-6-12-2-15,4-1 0 16</inkml:trace>
  <inkml:trace contextRef="#ctx0" brushRef="#br2" timeOffset="67326.8509">715 7459 82 0,'0'0'41'0,"26"-51"-2"15,-26 51 0-15,0 0-19 16,0 0-17-16,0 0 0 15,0 0-2-15,0 0 0 16,0 0-1-16,16 60 0 16,-16-60-1-16,-2 51-6 15,2-51-30-15,-4 56-1 16,4-56 0-16,-5 48-2 0</inkml:trace>
  <inkml:trace contextRef="#ctx0" brushRef="#br2" timeOffset="67492.8604">794 7294 91 0,'0'0'33'16,"-1"-82"-2"-16,1 82-4 15,-8-66-46-15,8 66-13 16,-2-48 0-16,2 48-3 15,0 0 2-15</inkml:trace>
  <inkml:trace contextRef="#ctx0" brushRef="#br2" timeOffset="67844.8805">955 7108 99 0,'67'45'36'0,"-67"-45"1"16,0 0-2-16,53 59-26 16,-53-59-3-16,17 61-1 15,-17-61-1-15,-1 70-1 16,1-70 0-16,-10 68 1 15,10-68-1-15,-8 60-1 16,8-60 1-16,0 0-1 16,0 60 0-16,0-60 0 15,0 0-2-15,0 0 0 16,0 0 0-16,62-27 0 15,-62 27 0-15,40-49 0 0,-40 49 0 16,42-58 0-16,-42 58 0 16,57-72 0-16,-18 51-2 15,-6 16 0-15,-8 28 0 16,-5 24-1-16,-39 26 0 15,37-1-4-15,8-9-10 16,8-3-19-16,2-23-4 16,12 1 0-16,6-20-2 15</inkml:trace>
  <inkml:trace contextRef="#ctx0" brushRef="#br2" timeOffset="68475.9166">2598 7486 97 0,'2'12'38'0,"11"4"-2"15,-13-16-1-15,28 3-30 16,-6-10-1-16,7-3 0 15,-3-6-1-15,3-6-1 16,-4-5 0-16,-7-4 0 16,-7-2 0-16,-6-2-1 15,-6 3 0-15,-9 2 0 16,-7 2 0-16,-6 8 0 0,-5 8-1 15,-2 10 1-15,-3 12-1 16,-1 12 0-16,1 6 1 16,5 10 0-16,4 6-1 15,7 5 1-15,10 2 0 16,8-1 0-16,13-4 0 15,15-7-2-15,12-7-3 16,13-16-6-16,22 3-27 16,1-23-3-16,10-5 0 15,1-19-1-15</inkml:trace>
  <inkml:trace contextRef="#ctx0" brushRef="#br2" timeOffset="68885.9401">3462 7193 96 0,'-30'-9'39'0,"1"10"2"15,-8-3-1-15,8 16-22 16,-6-6-15-16,3 9-1 16,0 7 0-16,-1 9 0 15,-1 5 0-15,5 9-1 16,1 1 0-16,7 2 1 15,8-3-1-15,11-5 0 16,8-9 0-16,12-11 0 16,12-15 1-16,9-13-2 15,8-10 0-15,7-14 0 16,0-8 0-16,-4-10 0 15,-4-3 0-15,-7 3 0 0,-10-1 0 16,-12 9 0-16,-6 9 0 16,-11 8 0-16,-8 11 0 15,-7 18 0-15,-1 12 0 16,-1 10 0-16,-2 11 0 15,3 5-3-15,7 8 0 16,6-1-1-16,13 4-5 16,5-22-10-16,27 9-15 15,-1-28-7-15,20-2 1 16,2-19-1-16</inkml:trace>
  <inkml:trace contextRef="#ctx0" brushRef="#br2" timeOffset="69106.9527">4071 7288 92 0,'-22'-21'38'0,"-2"13"4"15,-9-2-4-15,3 26-16 16,-3-5-19-16,-2 12 0 16,-1 7 0-16,7 8-1 15,-1 5-1-15,11 3 0 16,8-3 0-16,9-5 0 15,14-10-1-15,15-12-2 16,18-12-2-16,4-23-14 16,28 0-19-16,-4-26-5 15,10-3 2-15,-5-17-3 16</inkml:trace>
  <inkml:trace contextRef="#ctx0" brushRef="#br2" timeOffset="69467.9734">4499 6747 105 0,'-36'22'42'15,"4"23"0"-15,-6 2-1 16,11 21-25-16,-3-4-14 16,7 8 1-16,0 4-2 15,6-2 0-15,4-3 1 16,6-6-2-16,7-7 0 15,7-10 0-15,8-12-2 16,6-14 2-16,5-15 0 16,5-10 0-16,3-12 0 15,0-9-1-15,-1-7 1 16,-2-1 1-16,-4-4-1 15,-3 5 0-15,-4 3 0 0,-2 15 2 16,-4 7-2-16,-2 10 0 16,-3 15 0-16,-2 6-2 15,2 13 0-15,-3 3-1 16,5 12-6-16,-4-20-12 15,14 9-18-15,-1-17-3 16,15-4 0-16,4-20 0 16</inkml:trace>
  <inkml:trace contextRef="#ctx0" brushRef="#br2" timeOffset="69942.0005">5728 6745 107 0,'-8'1'38'15,"-9"19"3"-15,6 20-3 16,-14 13-35-16,5 9-1 15,1 10 0-15,3 11-1 16,-1 1 0-16,6 1 0 16,3-6-1-16,5-6 0 15,9-7-2-15,5-14 0 16,11-10-4-16,3-29-9 15,14-1-24-15,1-25-1 16,12-4 1-16,-5-18-2 16</inkml:trace>
  <inkml:trace contextRef="#ctx0" brushRef="#br2" timeOffset="70106.0098">6012 7188 98 0,'-22'-11'38'16,"1"26"2"-16,-7 5-2 16,5 18-31-16,-2 6-2 15,4 9-2-15,4 1 0 16,6 4-3-16,10-7 0 15,5-10-3-15,15-3-8 16,-1-23-25-16,17-6-4 16,-1-22 1-16,11-5-3 15</inkml:trace>
  <inkml:trace contextRef="#ctx0" brushRef="#br2" timeOffset="70273.0194">6037 6721 79 0,'-24'-20'35'15,"6"8"-1"-15,18 12-1 16,0 0-24-16,15-12-43 16,16 4 0-16,9-11-1 15,10 0-2-15</inkml:trace>
  <inkml:trace contextRef="#ctx0" brushRef="#br2" timeOffset="70473.0308">6491 6493 92 0,'-16'56'40'15,"-12"7"1"-15,5 21 0 0,-7 9-35 16,6 6 0-16,1 5-3 16,3 0 1-16,2-4-4 15,7-8-1-15,8-9-3 16,0-21-4-16,19-5-30 15,-12-24-2-15,10-12 0 16,-4-21-1-16</inkml:trace>
  <inkml:trace contextRef="#ctx0" brushRef="#br2" timeOffset="70955.0584">6226 7171 112 0,'0'0'40'0,"0"0"1"16,9-5-5-16,17 1-32 15,9-6-1-15,8-2-1 16,5 0 0-16,5 0-1 16,-2-1 0-16,-6 5 0 15,-6 5 0-15,-7 9-1 16,-12 9 0-16,-8 8 0 15,-9 9 0-15,-7 7-1 16,-6 6 1-16,-3 2 1 16,-2 3-1-16,2-4 0 15,1-3 0-15,4-9 0 16,4-7 0-16,4-9 1 15,0-18 0-15,18 2 0 16,-4-19-1-16,2-7 1 0,3-9 0 16,-1-9 0-16,2-6 0 15,-2-2 0-15,-3-2 0 16,-3 6-1-16,0 4 2 15,-6 6-2-15,0 8 0 16,-1 7 0-16,1 7 0 16,2 8-2-16,8 7-1 15,-1 0-1-15,13 9-6 16,-3-12-10-16,23 11-12 15,-7-13-9-15,11 4-1 16,-1-11 0-16,5 3 1 16</inkml:trace>
  <inkml:trace contextRef="#ctx0" brushRef="#br2" timeOffset="71293.0777">7106 7193 122 0,'-14'30'41'15,"5"-14"1"-15,17 6-11 16,7-17-28-16,10-6 0 15,10-6-2-15,6-7 0 16,4-3 0-16,2-5 0 16,-4-4-1-16,-4 0 0 15,-9-3-1-15,-8 1 1 16,-10 3 0-16,-8 2 0 15,-12 6 0-15,-11 9 0 16,-7 10 1-16,-5 12 0 0,-7 11-1 16,-2 10 1-16,4 9 0 15,1 7-1-15,9 1 1 16,9-1 0-16,14-6-1 15,14-11-2-15,21-7-2 16,10-14-7-16,25 3-11 16,-3-29-9-16,18 8-12 15,1-13 0-15,9 6-1 16</inkml:trace>
  <inkml:trace contextRef="#ctx0" brushRef="#br2" timeOffset="71415.0847">7987 7462 98 0,'-8'24'42'0,"-10"-11"0"16,6-3-5-16,12-10-34 15,-23-9-42-15,23 9-3 16,11-24 0-16,3 10-3 0</inkml:trace>
  <inkml:trace contextRef="#ctx0" brushRef="#br3" timeOffset="75256.3044">1101 8605 94 0,'-15'-50'37'0,"15"50"-1"16,-14-48 1-16,14 48-31 15,0 0-1-15,-7-56 0 16,7 56 0-16,0 0-2 15,0 0 0-15,0 0-1 16,0 0 0-16,0 0-1 16,17 55-1-16,-17-55 1 15,8 72 0-15,-8-72 0 0,1 96-1 16,-2-41 0-16,-1 2-1 15,-2 0-1-15,2-3-5 16,-1 2-27-16,3-56-4 16,0 83 0-16,0-83-2 15</inkml:trace>
  <inkml:trace contextRef="#ctx0" brushRef="#br3" timeOffset="75812.3362">1015 8624 106 0,'0'0'39'16,"-42"-57"0"-16,42 57-1 0,0 0-34 16,-55-59 0-16,55 59 0 15,0 0-1-15,0 0 1 16,22-53-1-16,9 48-3 15,53-15 0-15,12-13-1 16,14 4 0-16,-4-4 0 16,-49 18 0-16,17 0-1 15,-10 17 0-15,-41 13 3 16,-7 12-1-16,-9 5 0 15,-4 7 1-15,-4 6-1 16,-4 7 0-16,-2 2 0 16,-2 3 1-16,-3-4-1 15,1-2 0-15,0-8 0 16,2-2 1-16,5-11-1 0,4-6 0 15,7-12 1-15,3-10 0 16,10-8-1-16,6-8 0 16,2-8 0-16,5-8 1 15,-3-1-1-15,2-6 1 16,-5 6-1-16,0 4 0 15,-10 2 0-15,-2 8 1 16,-6 7-1-16,-9 10 0 16,11 7 0-16,-7 9 0 15,-3 8-1-15,0 5 1 16,0 5-1-16,3 4 0 15,3 2-2-15,2-5-1 16,6 1-3-16,-3-19-11 16,18 6-19-16,-12-18-1 0,14 0-2 15,-7-17 0-15</inkml:trace>
  <inkml:trace contextRef="#ctx0" brushRef="#br3" timeOffset="76023.3483">2200 8609 93 0,'-9'-7'36'15,"2"25"1"-15,-12 6-1 16,6 16-31-16,-5 9 0 16,5 10-3-16,-3 1 1 15,7 3-3-15,3-4 1 16,6-7-2-16,8-10 0 0,2-16-6 15,20-7-26-15,-8-27-4 16,15-8-1-16,-4-22 0 16</inkml:trace>
  <inkml:trace contextRef="#ctx0" brushRef="#br3" timeOffset="76181.3573">2230 8243 100 0,'-26'-3'36'16,"0"5"1"-16,15 11-5 15,19 13-48-15,-1-10-20 16,22 8 0-16,2-5-1 16,17 5 1-16</inkml:trace>
  <inkml:trace contextRef="#ctx0" brushRef="#br3" timeOffset="76488.3749">2747 8494 92 0,'-25'29'39'0,"-11"-5"1"16,2 8-1-16,-6-7-33 15,9 3-1-15,4-4-1 16,11 0-1-16,11-4-1 16,13-3 0-16,12-6-2 15,11 0 0-15,5-3 0 16,2-1 0-16,-1 2 1 15,-2 1-1-15,-10 6 1 16,-9 6 0-16,-15 7 1 0,-11 3-2 16,-16 3 2-16,-3 4-2 15,-6-1-1-15,-3-3-2 16,6 3-3-16,-2-22-13 15,19 5-18-15,0-17-3 16,15-4 0-16,11-15-3 16</inkml:trace>
  <inkml:trace contextRef="#ctx0" brushRef="#br3" timeOffset="77315.4222">3829 8572 91 0,'3'-21'36'0,"2"10"1"15,-5 11 0-15,-8-3-34 16,-4 17-1-16,0 12 0 15,0 4-1-15,-2 7 1 16,0 1-1-16,1 4 1 16,2-4-1-16,3-6 1 15,1-6 0-15,7-4 1 16,0-10-2-16,0-12 1 15,9 7-1-15,0-15 0 16,0-8 1-16,3-7-2 16,0-5 1-16,0-9-1 15,1-2 0-15,2-5 1 16,-3-2-1-16,3 4 0 0,-3 4 0 15,0 8 0-15,-4 8 1 16,1 11-1-16,-9 11 1 16,13 4-1-16,-8 14 0 15,-3 4 1-15,4 2 0 16,-3 3-1-16,6 0 1 15,-2-4 0-15,4 0-1 16,3-10 1-16,4-5 1 16,6-5-1-16,0-7 0 15,4-4 1-15,-1-6-1 16,1-3 0-16,0-3 0 15,-4 0-1-15,-4 3 1 16,-2 3-1-16,-5 2 0 16,-3 6 0-16,-10 6-1 15,13 8 1-15,-10 9-1 0,-3 6 1 16,-1 11-1-16,-1 0 0 15,2 9-1-15,0-3 0 16,4 4-2-16,1-9-2 16,12 2-8-16,-4-27-12 15,16 1-13-15,-3-16-1 16,9-5 0-16,-5-11 0 15</inkml:trace>
  <inkml:trace contextRef="#ctx0" brushRef="#br3" timeOffset="77683.4432">4452 8673 93 0,'-1'23'38'0,"2"-10"-1"16,11 4 2-16,3-13-33 15,9 1-1-15,3-10-1 16,7-4-1-16,0-7 0 15,3-2-1-15,-6-7 0 16,-4 4-1-16,-6-7 0 16,-6 2 0-16,-7 2 0 15,-8 0 0-15,-6 3 0 16,-5 4-1-16,-6 4 1 15,-3 8-1-15,-3 7 0 16,-4 9 0-16,-1 10 1 16,-1 8-1-16,2 8 0 15,3 4 1-15,7 2-1 16,8 1 0-16,11-4 0 0,9-4-2 15,15-4-3-15,9-17-9 16,25 8-10-16,-5-24-17 16,15 1 2-16,-4-16-4 15,8-2 3-15</inkml:trace>
  <inkml:trace contextRef="#ctx0" brushRef="#br3" timeOffset="78081.466">5252 8534 94 0,'-2'-24'37'0,"-2"12"2"16,-13-2-2-16,0 14-32 15,-9 7-1-15,1 12 0 16,-8 8 0-16,-1 10-1 16,-4 4 0-16,4 4 1 15,1 1-2-15,4 0 1 0,8-8 0 16,7-1 0-16,11-11-1 15,10-10 0-15,11-12-1 16,8-10-1-16,8-7 0 16,2-14-1-16,1-1 0 15,-2-11 0-15,-2 3 0 16,-5-1 0-16,-5 3 1 15,-7 5 0-15,-5 7 1 16,-4 10-1-16,-7 12 0 16,0 0 0-16,-8 27-1 15,0 1 1-15,-3 9-1 16,1 2 1-16,2 5-1 15,2-4-1-15,9 0-3 16,2-22-7-16,21 6-7 0,-9-28-10 16,27-1-11-16,-4-18-2 15,14-2 0-15,-3-16 3 16</inkml:trace>
  <inkml:trace contextRef="#ctx0" brushRef="#br3" timeOffset="78457.4875">5612 8554 96 0,'-18'28'39'15,"-10"-2"1"-15,7 11 0 16,-3-6-35-16,4 7 0 16,0-5-1-16,7 1-1 15,0-8 1-15,8 0-2 0,2-10 0 16,5-1 0-16,-2-15-2 15,14 1 0-15,1-10 0 16,1-7-1-16,3-7 0 16,0-8 0-16,5-4 1 15,-2-4-1-15,0-1 2 16,1 2-1-16,-2 1 1 15,0 6-1-15,-4 6 1 16,-2 9-1-16,-4 16 0 16,-1 9 0-16,-6 15 0 15,-1 5-1-15,-2 11-1 16,2-1-1-16,4 5-2 15,-2-12-3-15,15 5-7 16,-4-27-9-16,18 2-14 0,2-18-2 16,15-7 0-16,-3-13 1 15</inkml:trace>
  <inkml:trace contextRef="#ctx0" brushRef="#br3" timeOffset="78787.5064">6180 8397 97 0,'-22'12'40'16,"-13"2"2"-16,7 14-2 15,-7-5-33-15,9 11-3 16,3-3-2-16,5 1 0 16,9-4-1-16,10-8 0 15,10-5 0-15,7-10-1 16,7-5 1-16,3 0-1 15,3-2 0-15,-3 1 1 0,-2 1-1 16,-6 5 1-16,-5 6-1 16,-7 5 1-16,-6 5-1 15,-5 4 2-15,-4 3-1 16,-4 5 0-16,-6-3 0 15,-1 3-2-15,-5-3-2 16,-4-7-5-16,11 7-7 16,-15-21-9-16,17 6-16 15,-9-16-2-15,15 1 0 16,-3-15 1-16</inkml:trace>
  <inkml:trace contextRef="#ctx0" brushRef="#br3" timeOffset="79320.5369">7109 8040 73 0,'0'0'40'15,"0"0"-3"-15,-11 17 2 16,3 20-24-16,-3 8-13 16,0 14-1-16,-2 15 1 15,1 12 0-15,-3 5 0 0,6 1-1 16,-3 1 1-16,7-8-2 15,-1-8-1-15,2-15-3 16,8-6-5-16,-8-26-26 16,12-8-2-16,-8-22-1 15,12-10-2-15</inkml:trace>
  <inkml:trace contextRef="#ctx0" brushRef="#br3" timeOffset="79506.5475">6890 8597 90 0,'-24'-3'38'0,"11"14"1"15,1-4 1-15,15 11-33 16,8-16-3-16,16-6-1 0,14-15-3 16,15-9-2-16,18-6-3 15,4-20-12-15,18 3-21 16,-6-10-1-16,2 2-2 15,-15-6 1-15</inkml:trace>
  <inkml:trace contextRef="#ctx0" brushRef="#br3" timeOffset="79877.5687">7615 7875 97 0,'-21'26'40'0,"-6"10"0"16,7 18 0-16,-4 5-36 15,4 10 0-15,0 9-1 16,2 8-1-16,3-1 0 15,1 3-1-15,2-11 0 0,4-5 1 16,5-10-2-16,3-11 1 16,5-14-1-16,3-17 1 15,7-15 0-15,4-12-1 16,5-12 0-16,3-7 0 15,2-8 0-15,0-6 0 16,0 0 0-16,-3 5-1 16,-3 7 1-16,-6 8 0 15,-4 15 0-15,-13 5 0 16,12 30-1-16,-9 0 0 15,0 11-1-15,2-1-1 16,8 5-1-16,4-12-7 16,19 11-8-16,-5-29-14 15,19 0-6-15,-1-17-1 0,8-5 0 16</inkml:trace>
  <inkml:trace contextRef="#ctx0" brushRef="#br3" timeOffset="80259.5906">8078 8513 87 0,'-43'17'39'16,"4"20"2"-16,-7 1 0 16,9 14-32-16,-3-9-2 15,12 5-2-15,9-10 0 16,12-1-1-16,14-15-1 15,11-11-1-15,14-12 0 16,9-9-2-16,4-12-1 0,2-9 2 16,-1-6-2-16,-3-6 0 15,-8-3 0-15,-9 2 1 16,-7 3 0-16,-6 5 0 15,-7 7 1-15,-5 11-2 16,-1 18 1-16,-11-4 0 16,3 20 0-16,-1 12-1 15,2 9 1-15,-1 2-1 16,6 5-1-16,2-3-1 15,12-5-2-15,2-15-3 16,16 0-8-16,-4-32-8 16,23 5-9-16,-7-27-8 15,15-7 1-15,-2-18 1 0</inkml:trace>
  <inkml:trace contextRef="#ctx0" brushRef="#br3" timeOffset="80448.6014">8694 8027 105 0,'-48'76'40'16,"7"18"1"-16,-5-6-3 16,10 5-36-16,11-6-2 15,8-11-2-15,17-1-8 16,-3-23-28-16,20-6-2 15,-4-19-1-15,9-11 0 16</inkml:trace>
  <inkml:trace contextRef="#ctx0" brushRef="#br3" timeOffset="80642.6125">8452 8432 90 0,'-5'-15'43'16,"-5"-2"0"-16,10 17 0 15,0 0-22-15,19-9-18 16,8 9-3-16,7-4-3 15,15 3-5-15,3-14-7 16,21 11-9-16,-7-18-18 16,18 2-1-16,-2-9-1 15,9 2 1-15</inkml:trace>
  <inkml:trace contextRef="#ctx0" brushRef="#br3" timeOffset="81198.6443">9788 8388 67 0,'0'-20'39'15,"-14"2"-1"-15,-1 13 1 0,-17-4-17 16,-3 25-19-16,-2 8 0 16,3 15 0-16,-4 5-1 15,5 6 0-15,5 3-1 16,9-1 1-16,9-4-2 15,12-10 0-15,18-6-3 16,14-19-5-16,28 2-18 16,3-21-13-16,18-6 0 15,1-17-2-15,10-2 2 16</inkml:trace>
  <inkml:trace contextRef="#ctx0" brushRef="#br3" timeOffset="81837.6809">10194 8390 99 0,'-41'20'41'16,"-6"0"0"-16,9 15-2 15,-2 0-34-15,9 8-1 16,4 0-2-16,11 5 1 16,6-5-2-16,12-1 1 15,12-10-1-15,13-5 0 16,10-16-1-16,9-6 0 15,8-12-1-15,3-9 0 16,-3-10 0-16,-3-7-2 16,-8-6 1-16,-12-5-1 15,-14 1 0-15,-12-2 0 16,-11 4 1-16,-11-1 0 15,-7 9 0-15,-5 5 1 16,0 7 1-16,1 8 1 0,5 5 0 16,4 9 0-16,11 1 2 15,8-2-1-15,12 16 0 16,11-7 1-16,6-2-1 15,8 3 0-15,3-2 0 16,0 2-1-16,-1 4 1 16,-6 3-1-16,-8 5-1 15,-7 8 1-15,-8 2-1 16,-8 3 0-16,-7 2 1 15,-3-4-1-15,-3-2 0 16,0-4 0-16,2-9 0 16,1-7 0-16,8-11 1 15,0 0-1-15,12-25 0 16,4 1 0-16,5-8 1 15,5-4-1-15,0-4 0 0,1 2 1 16,-1 3-1-16,-6 8 0 16,-3 7 0-16,-8 11 0 15,-9 9 0-15,10 19 1 16,-9 4-2-16,-1 7 0 15,3 6-1-15,5-1-2 16,7 3-3-16,1-14-6 16,19 8-7-16,-6-27-8 15,25 6-8-15,-1-17-5 16,10-3 0-16,-5-10 2 15</inkml:trace>
  <inkml:trace contextRef="#ctx0" brushRef="#br3" timeOffset="82069.6941">11179 8303 91 0,'-37'1'40'16,"1"21"2"-16,-6 4-1 16,4 17-34-16,-3 2-1 15,6 8-2-15,4-2-1 16,11-2-1-16,12-5-1 15,12-9 0-15,15-10-3 16,11-13-1-16,14-4-5 16,2-21-7-16,19 9-11 15,-9-25-14-15,8 3-1 16,-9-15-2-16,1 3 3 15</inkml:trace>
  <inkml:trace contextRef="#ctx0" brushRef="#br3" timeOffset="82446.7157">11433 8461 91 0,'-14'15'40'0,"10"4"1"16,4-19-2-16,0 19-34 16,15-18-2-16,10-1 0 15,4-7 0-15,8-3-1 16,6-4-1-16,1-4 0 15,-1-1-1-15,-6-4 0 16,-6 1 0-16,-8-2-1 16,-7 2 1-16,-15 1 0 15,-10 4 0-15,-8 3 0 0,-9 7 1 16,-10 8 0-1,-7 9 0-15,-1 12 0 0,-3 8 0 16,0 11 1-16,7 2-1 16,5 6 0-16,13-2 0 15,10-3-1-15,16-6 0 16,16-10 0-16,15-7-3 15,15-16-1-15,11-2-3 16,3-23-7-16,18 10-8 16,-13-31-10-16,13 9-8 15,-19-12-1-15,1 4 2 16</inkml:trace>
  <inkml:trace contextRef="#ctx0" brushRef="#br3" timeOffset="82791.7354">12108 8330 88 0,'0'0'38'16,"-28"11"1"-16,13 11 2 15,-12-4-34-15,4 16-2 16,-4 1-1-16,1 7-1 15,0-2 0-15,5-2 0 16,1-4-2-16,4-6 1 16,4-7-1-16,5-6 0 15,7-15-1-15,8 0 0 16,7-12 0-16,5-6 0 15,1-7 0-15,6-3 0 16,1-3 1-16,1-1-1 16,-3 2 0-16,-3 3 0 15,-5 8 0-15,-3 6 0 16,-4 10 0-16,-11 3 1 15,7 21-1-15,-9 4 0 0,0 3-1 16,-1 4 0-16,3 2-2 16,2-6-2-16,11 1-4 15,-2-22-6-15,21 8-9 16,-3-29-8-16,22 0-7 15,-4-15-2-15,13-5 2 16</inkml:trace>
  <inkml:trace contextRef="#ctx0" brushRef="#br3" timeOffset="83001.7474">12721 8035 97 0,'-32'29'39'15,"4"17"2"-15,-8 1-1 0,10 9-37 16,2 0 1-16,6 4-3 15,4-2 0-15,7-4-1 16,0-3-3-16,3-10-4 16,11 8-13-16,-15-25-12 15,7 2-8-15,-5-15-2 16,6-11 2-16</inkml:trace>
  <inkml:trace contextRef="#ctx0" brushRef="#br3" timeOffset="83827.7947">12430 8357 95 0,'0'0'41'16,"-18"-6"1"-16,18 6-1 16,0 0-36-16,20 2-3 0,6-4-1 15,7-4-2-15,13-2-1 16,5-3 0-16,7-1-1 15,1-4-1-15,0 5 1 16,-5-2-1-16,-7 7 2 16,-9 6 0-16,-12 7 2 15,-10 9 1-15,-15 8 1 16,-7 11 1-16,-11 6-1 15,-3 7 2-15,-4 1-2 16,0 2 2-16,4-5-2 16,2-4 0-16,5-8 0 15,6-11-1-15,7-11 0 16,0-12-1-16,15-8 1 15,0-9-1-15,5-10 0 0,0-8 0 16,4-3-1-16,0-7 1 16,2-1 0-16,0 4-1 15,-1 2 1-15,-4 7 0 16,-2 5 1-16,-1 10-1 15,-1 6 0-15,-2 10 0 16,2 7 0-16,3 2 0 16,4 2-1-16,6 2 0 15,6 0 0-15,4-2 0 16,3 0 0-16,0-3 0 15,-3-3 1-15,-6 1 0 16,-8-4 0-16,-6-1 0 16,-9-1 1-16,-11 2-1 0,0 0 1 15,-18-3-1-15,1 5 1 16,-6 5 0-16,-3 2-1 15,-3 9 1-15,-2 3 0 16,0 5 0-16,1 2-1 16,2 2 1-16,7-3 0 15,7 1 0-15,7-5 0 16,9-8 0-16,10-10-1 15,7-8 1-15,9-6-1 16,4-9 0-16,4-5 0 16,-1-6 0-16,4-1 0 15,-7 2-1-15,-4 4 1 16,-5 6 0-16,-9 7 0 15,-14 11-1-15,0 0 1 0,-4 24 0 16,-8-1 0-16,0 5 0 16,2 2-1-16,-2-1 1 15,8-1-3-15,5-12-2 16,15-1-6-16,-2-21-5 15,23 8-7-15,-10-29-7 16,22 6-7-16,-3-17-5 16,11 0 3-16</inkml:trace>
  <inkml:trace contextRef="#ctx0" brushRef="#br3" timeOffset="84030.8063">14008 7967 102 0,'-22'29'43'0,"-9"6"-1"16,6 15-1-16,-10 4-36 15,10 5-2-15,1 4-2 16,6 2-2-16,3 1-2 16,3-10-3-16,11 4-8 15,-13-24-7-15,20 7-16 16,-8-22-5-16,10-6 1 15,-8-15-1-15</inkml:trace>
  <inkml:trace contextRef="#ctx0" brushRef="#br3" timeOffset="84218.8171">13776 8170 104 0,'0'0'43'0,"0"0"1"0,21 19-2 15,-4-11-38-15,12-3-3 16,11 2-4-16,-4-11-9 15,22 9-9-15,-12-20-11 16,14 5-12-16,-4-7 1 16,10 1-1-16</inkml:trace>
  <inkml:trace contextRef="#ctx0" brushRef="#br3" timeOffset="84909.8566">14073 8418 90 0,'0'0'39'0,"-1"15"2"15,1-15-8-15,24 0-27 16,4-1-2-16,10 0-1 16,7-3 1-16,8 2-2 15,1-6 0-15,0-3 0 16,-6-2-1-16,-5-2-1 15,-9-5 0-15,-13-1-1 0,-10-1 0 16,-12-1 0-16,-12 3 0 16,-9 2 0-16,-8 7-1 15,-9 6 1-15,-5 9 1 16,-4 11 0-16,-4 8 1 15,3 10 0-15,6 4-1 16,6 7 1-16,13 2 0 16,15-3 0-16,17-4-2 15,16-8-1-15,24-5-3 16,10-18-8-16,28 6-11 15,-5-21-14-15,15 0 0 16,-5-14-3-16,-1-1 2 16</inkml:trace>
  <inkml:trace contextRef="#ctx0" brushRef="#br3" timeOffset="85307.8793">14895 8346 91 0,'-32'-4'39'0,"1"15"1"16,-5-3 0-16,3 9-34 15,-3 7-1-15,6 5-1 16,-2 2 0-16,10 0-1 15,4-1 0-15,10-4-1 16,8-5 0-16,11-5 0 16,9-11-1-16,9-10 0 15,10-10 0-15,3-9 0 16,7-8-1-16,2-9 1 15,0-5-1-15,-2-9 0 16,-2-8 0-16,-3-4 1 16,-7 0-2-16,-5 1 1 0,-9 7 0 15,-6 7 0-15,-10 12-1 16,-7 19 2-16,-15 22-1 15,-8 21 1-15,-5 20 0 16,-2 13-1-16,-1 12 1 16,3 6-1-16,8 1 0 15,8-5-3-15,16-5-2 16,6-18-8-16,18 4-4 15,-9-32-7-15,21 10-6 16,-11-27-9-16,14 0-4 16,0-13 2-16</inkml:trace>
  <inkml:trace contextRef="#ctx0" brushRef="#br3" timeOffset="85930.915">16006 8345 68 0,'0'0'37'0,"-7"-20"0"15,-6 14 1-15,-13-7-21 16,-2 13-12-16,-8 0 0 16,3 8 0-16,1-3-1 15,4 7 0-15,4 0-1 16,10 2 0-16,7-3-1 15,9 1-1-15,11-2 1 0,9 0-1 16,2-2-1-16,7 4 1 16,-2-1 0-16,0 2 0 15,-4 2 0-15,-6 5-1 16,-13 5 1-16,-6 1 0 15,-10 5 0-15,-9 0-1 16,-4-2 1-16,-2-1-1 16,1-8 0-16,1-2-2 15,9-8-1-15,14-10-1 16,0 0-6-16,16-18-9 15,26 10-8-15,-4-18-13 16,18-2 1-16,0-8-2 16,12 1 3-16</inkml:trace>
  <inkml:trace contextRef="#ctx0" brushRef="#br3" timeOffset="86269.9344">16352 8382 104 0,'-26'12'41'0,"-5"-2"0"16,2 12 0-16,-6-5-36 15,5 8-1-15,1 3 0 16,8 4-1-16,7 0-1 15,10 4 0-15,10-1-1 16,12-1 1-16,11-5-1 16,8-6 0-16,6-7-1 15,5-7 1-15,-2-11-1 16,-4-5 2-16,-4-11-2 15,-9-6-2-15,-9-6 2 16,-7-5-1-16,-12-7 1 16,-4-2-2-16,-5 3 0 0,-4-3-1 15,0 6 1-15,-4 2-1 16,2 12-1-16,0 4-1 15,14 20-4-15,-15-14-5 16,23 29-6-16,-8-15-7 16,24 6-7-16,-1-10-4 15,17 0-2-15,7-10 3 16</inkml:trace>
  <inkml:trace contextRef="#ctx0" brushRef="#br3" timeOffset="86487.9468">17002 7941 98 0,'1'-43'38'0,"-4"21"3"15,-16 7-2-15,-5 21-35 0,-7 18 0 16,-2 20 0-16,-3 15 0 16,-3 14-2-16,0 13 0 15,3 4-1-15,11 1-2 16,5-5-1-16,17-6-5 15,2-19-7-15,24 2-10 16,-4-26-15-16,19-10 0 16,1-19-3-16,9-10 4 15</inkml:trace>
  <inkml:trace contextRef="#ctx0" brushRef="#br3" timeOffset="86877.9691">17113 8359 98 0,'-4'-11'39'15,"-12"1"1"-15,8 22 0 16,-11 3-34-16,6 14-1 15,-4 3-1-15,3 6-1 16,1 1 0-16,5-1-1 16,3-2-1-16,7-9 1 15,4-5-1-15,6-11-1 16,6-7 1-16,8-8-1 15,4-7 0-15,4-9-1 16,4-8 1-16,2-5 0 16,0-4-1-16,0-6 1 15,0 1-1-15,-5-1 1 16,-2 4 0-16,-8 4-1 15,-4 9 1-15,-8 8 0 0,-13 18 0 16,0 0 0-16,-3 18 0 16,-11 10 0-16,-1 7 0 15,-5 4-1-15,6 5-2 16,0-5-2-16,15 6-6 15,-2-25-9-15,27 11-5 16,-3-30-10-16,22 0-6 16,6-19 0-16,18-4 2 15</inkml:trace>
  <inkml:trace contextRef="#ctx0" brushRef="#br3" timeOffset="87095.9816">18173 7854 102 0,'-53'34'39'0,"6"20"0"16,-6 3 0-16,10 11-35 16,10 5-2-16,8 2-2 15,6-1-1-15,8-6-5 16,11 2-14-16,-11-19-16 15,11-3-4-15,-6-14-1 16,8-8 2-16</inkml:trace>
  <inkml:trace contextRef="#ctx0" brushRef="#br3" timeOffset="87427.0005">17779 8237 102 0,'0'0'40'0,"0"0"2"15,19 14-3-15,4-15-36 16,20-2-1-16,9-1 0 16,6-2 0-16,1 0-1 15,-2-2-1-15,-6 3 1 16,-11 3-1-16,-9 4 1 15,-10 7-1-15,-13 7 1 16,-10 7 0-16,-9 7-1 16,-4 7 1-16,-2 2 0 15,0 2 0-15,-1 0-1 16,5-3-2-16,7-5-2 15,2-12-6-15,17 3-9 0,-13-24-9 16,30-6-13-16,-8-11 0 16,15-4-1-16,-5-12 2 15</inkml:trace>
  <inkml:trace contextRef="#ctx0" brushRef="#br3" timeOffset="87562.0083">18340 7990 109 0,'-19'-21'38'16,"-1"6"-3"-16,11 12-17 15,9 3-53-15,0 0-3 16,18 16 1-16,1-10-3 16</inkml:trace>
  <inkml:trace contextRef="#ctx0" brushRef="#br3" timeOffset="88253.0478">18652 8160 90 0,'-35'17'40'0,"-9"-1"2"16,8 12-2-16,-3-6-24 15,8 10-12-15,5 1-1 16,8 7 0-16,7-3-2 16,10 1 1-16,9-6-2 15,6-3 0-15,4-6-1 16,7-8 0-16,1-8-1 15,1-10-1-15,4-7 0 16,-4-10-1-16,1-4 0 16,-3-7-1-16,3 0-1 0,-6-9-2 15,3 6 1-15,-7-2 2 16,-1 6 3-16,-8 6 2 15,-6 5 1-15,-3 6 2 16,0 13 2-16,-11-8 2 16,-1 8 0-16,12 0-1 15,-5 11-1-15,5-11-1 16,15 14-1-16,-1-7 0 15,5-1-1-15,1 2 1 16,0-2-2-16,-2 2 1 16,-4 1-1-16,-3 3 0 15,-7 1-1-15,-5 2 1 16,-6 6-1-16,-2 2 1 0,-3 0-1 15,-3 3 0-15,0-2 0 16,4-1 0-16,4-5 0 16,6-2 0-16,1-16 0 15,21 7 0-15,0-14 1 16,11-8 0-16,2-6-1 15,10-6 1-15,3-5-1 16,1-2 0-16,3 1 1 16,-6 3-2-16,-5 6 1 15,-7 5 0-15,-10 13-1 16,-12 8 1-16,-10 9-1 15,-9 10-1-15,-7 4 0 16,-4 3-1-16,2 5-1 16,1-5-1-16,10 4-5 0,0-19-5 15,23 11-5-15,-7-25-4 16,26 10-3-16,-7-20-5 15,12 0-6-15,-1-9 2 16</inkml:trace>
  <inkml:trace contextRef="#ctx0" brushRef="#br3" timeOffset="88546.0646">19498 8230 75 0,'1'-20'39'15,"-11"0"1"-15,1 14 0 16,-11-4-12-16,5 15-23 16,-4 7-1-16,0 6-2 15,3 3 0-15,3 0-1 16,3 2 0-16,6-1 0 15,5-4 0-15,5-1-1 0,6 0 0 16,3-5 1-16,4 1-1 16,-1 0 0-16,1-1 1 15,-3 5-1-15,-4 0 0 16,-4 2 0-16,-6 2 0 15,-5 3 0-15,-4-2-3 16,-5-1-1-16,2 4-8 16,-11-20-6-16,12 10-7 15,-16-21-10-15,13 0-6 16,-10-15-2-16,9-5 3 15</inkml:trace>
  <inkml:trace contextRef="#ctx0" brushRef="#br3" timeOffset="89568.123">20411 7644 71 0,'10'-12'39'15,"-1"10"-1"-15,-9 2 0 16,-1 14-13-16,-13-5-19 15,1 9-1-15,-5 6-1 16,-2 11 0-16,-5 8-1 16,-1 14 0-16,-5 6-2 15,2 6 0-15,-2 8 0 16,3 1-1-16,1-3 0 15,7-5 0-15,4-9-1 16,8-11 1-16,7-12 0 16,9-10 1-16,7-19 0 15,7-10 0-15,4-12-1 16,7-8 1-16,-1-7 1 15,0-4-2-15,0-2 1 0,-3 2-1 16,-4 3 0-16,-2 7 0 16,-7 7 1-16,-3 8-1 15,-3 11 0-15,-2 10 0 16,-1 12 0-16,-2 7-1 15,2 6 0-15,1 4-1 16,5 2-2-16,3-7-1 16,11 2-4-16,-1-21-6 15,18 6-14-15,-8-22-11 16,11-5 0-16,-5-15 0 15,4-4 3-15</inkml:trace>
  <inkml:trace contextRef="#ctx0" brushRef="#br3" timeOffset="89943.1445">20869 8244 94 0,'-19'-31'39'0,"4"9"1"0,-10 2 0 15,4 19-30-15,-8 0-4 16,2 14-1-16,-5 4-2 16,0 11 0-16,-2 4-1 15,0 8 0-15,5-1-1 16,3 3 0-16,9-4 0 15,6-3 0-15,14-8-1 16,10-6 1-16,12-9 0 16,9-14-1-16,8-7 0 15,3-9 1-15,8-10-1 16,-1-4 0-16,-2-5 0 15,-6-1 0-15,-8-1-1 0,-7 4 1 16,-10 7 0 0,-9 4 0-16,-12 11 0 0,-8 9 0 15,-5 8-1-15,-6 9 1 16,-1 11 0-16,-1 5-2 15,5 5 0-15,3 0-2 16,13 3-2-16,3-10-4 16,21 8-7-16,-4-25-18 15,25 5-5-15,-2-18 0 16,15 1 0-16</inkml:trace>
  <inkml:trace contextRef="#ctx0" brushRef="#br3" timeOffset="90266.1629">21321 8231 72 0,'-5'-22'40'0,"2"11"-1"15,-8-2 1-15,11 13-11 0,-16 14-25 16,8 4 0-16,-6 4-1 16,4 11 0-16,-4 1-1 15,2 6 0-15,0 0 0 16,4-2 0-16,2-7-1 15,9-6 0-15,4-7 1 16,6-10-2-16,7-11 1 16,7-8 0-16,2-10-1 15,5-4 1-15,-1-5-1 16,-2-6 0-16,0 0-1 15,-5 0 0-15,-4 4-2 16,-5-1 0-16,0 7-2 16,-9 0-2-16,5 13-4 0,-12-9-9 15,16 20-13-15,-17 2-7 16,19-4 1-16,-9 6 0 15</inkml:trace>
  <inkml:trace contextRef="#ctx0" brushRef="#br3" timeOffset="90627.1836">21689 8240 97 0,'1'13'38'16,"-1"-13"2"-16,13 14-2 15,-3-11-32-15,12 5-2 16,0-5 0-16,8-1-1 15,1-2 0-15,2-2-1 0,1-3-1 16,-1-2 0-16,-2-2 0 16,-10-3-1-16,-5-3 0 15,-9 2 1-15,-8-1-1 16,-10-1 0-16,-8 3 1 15,-7 4-1-15,-5 5 1 16,-7 7 0-16,-2 8 0 16,5 9 0-16,0 3 1 15,8 7-1-15,7 1-1 16,11 1-1-16,12-2-2 15,6-13-5-15,21 5-5 16,-1-24-7-16,22 9-14 16,0-19-9-16,10-2-1 15,5-11 2-15</inkml:trace>
  <inkml:trace contextRef="#ctx0" brushRef="#br3" timeOffset="91108.2111">22788 7860 81 0,'5'-12'40'0,"-5"12"-3"16,0 0 2-16,-9-7-19 16,-3 28-16-16,-4 9-2 15,0 13 0-15,-6 8 0 16,0 9-1-16,-2 6 0 0,1 5 0 15,4 0-2-15,6-5-1 16,10-3-4-16,3-20-14 16,23 1-20-16,0-16 0 15,14-10-1-15,3-15 0 16</inkml:trace>
  <inkml:trace contextRef="#ctx0" brushRef="#br3" timeOffset="91453.2308">23032 8250 99 0,'-20'2'40'16,"-10"1"0"-16,9 17-1 16,0-2-33-16,4 8-2 0,5 1-2 15,8 3 1-15,7-2-2 16,10 1 1-16,9-6 0 15,7-6 0-15,5-7-1 16,2-4 0-16,-2-8 0 16,-1-9 0-16,-6-3 0 15,-5-5 0-15,-11-3-1 16,-6-3-1-16,-5 0 1 15,-6 0-1-15,-3 2 0 16,-2 4 0-16,-4 5-1 16,1 1 0-16,3 9-3 15,3-3-2-15,8 7-8 16,0 0-14-16,15 0-12 15,2-8 1-15,17 1-2 16,6-8 2-16</inkml:trace>
  <inkml:trace contextRef="#ctx0" brushRef="#br3" timeOffset="91679.2438">23641 7776 103 0,'6'-31'41'16,"-11"4"-1"-16,5 27 0 15,-18 8-35-15,1 21-1 16,-7 19-2-16,0 13 0 16,-7 10-1-16,-1 7 0 15,0 5-1-15,1-2-1 16,4-3-1-16,2-7-2 15,12-8-2-15,-2-18-8 16,23 4-23-16,-9-22-5 0,15-5 1 16,-5-16-1-16</inkml:trace>
  <inkml:trace contextRef="#ctx0" brushRef="#br3" timeOffset="92144.2704">23373 8243 99 0,'0'0'39'0,"16"-19"1"15,10 17-2-15,8-4-36 16,4 2-1-16,14-3-1 16,4-1 0-16,7 0 0 15,3-1 0-15,1 0-1 16,-7 1 1-16,-6 0 1 0,-9 0 1 15,-11 1-1-15,-11 4 0 16,-23 3 0-16,0 0 0 16,-23 2 1-16,-7 7 0 15,-6 3 1-15,0 3-1 16,2 2 0-16,2 4 1 15,11-3-1-15,11 2 0 16,13-4-1-16,16 1 0 16,12-6-1-16,8 1 0 15,3-1 0-15,1-3 0 16,-1 2 0-16,-8 5 0 15,-11 1 0-15,-12 5 1 16,-15 4-1-16,-12 0 1 0,-10 3 0 16,-7 2-1-1,-3-2 0-15,0-4-3 0,3 0-2 16,3-11-4-16,11 7-7 15,5-24-15-15,14 4-12 16,0 0 0-16,9-11 0 16,1-4 0-16</inkml:trace>
  <inkml:trace contextRef="#ctx0" brushRef="#br3" timeOffset="93405.3425">664 10215 96 0,'36'-52'35'0,"-36"52"0"15,0 0-5-15,0 0-23 16,0 0-2-16,0 0-1 16,0 0-1-16,0 0-1 15,-50 17-1-15,50-17 1 16,0 0 0-16,-37 59 0 15,37-59 0-15,-18 48 1 16,18-48-1-16,-5 52 1 16,5-52 0-16,0 0-1 15,19 61 0-15,-19-61 0 16,0 0 0-16,0 0-1 15,61 28 1-15,-61-28-2 16,0 0 0-16,0 0-1 16,53-39 0-16,-53 39 0 15,0 0-1-15,9-58 1 0,-9 58-2 16,0 0 1-16,-18-56-2 15,18 56 0-15,0 0-7 16,-14-49-12-16,14 49-14 16,0 0 0-16,0 0 1 15,39-48-2-15</inkml:trace>
  <inkml:trace contextRef="#ctx0" brushRef="#br3" timeOffset="93774.3636">1660 9682 104 0,'-2'-22'37'16,"-9"-6"0"-16,0 7-1 15,-12-4-33-15,-4 4 0 16,-5 3-1-16,-4 6 0 16,36 12 2-16,-47-2-1 15,47 2 2-15,-54 12-1 16,54-12 1-16,-56 35-1 15,56-35-1-15,-58 60 0 16,58-60-3-16,-55 88 0 16,30-37 0-16,1 5 0 15,3 3 0-15,0 4 0 0,5 0-7 16,-27-4-9-16,26 6-15 15,8-9-8-15,3-1-1 16,6-55-1-16,-4 86 1 16</inkml:trace>
  <inkml:trace contextRef="#ctx0" brushRef="#br3" timeOffset="93961.3743">1012 10361 128 0,'-28'-65'40'15,"28"65"2"-15,0 0-2 16,0 0-35-16,-10-60-5 15,10 60 0-15,54-28 0 16,18 17 0-16,22 7-12 0,6-7-12 16,-10 14-16-16,12-16-3 15,1-2 1-15,-10-9-3 16</inkml:trace>
  <inkml:trace contextRef="#ctx0" brushRef="#br3" timeOffset="96682.5299">2497 10202 80 0,'0'0'35'16,"-1"-10"-8"-16,1 10 1 16,0 0-14-16,0 0-3 15,0 0-3-15,0 0-1 16,0 0-2-16,0 0-2 15,0 0-1-15,-3 23-1 16,0-4-1-16,0 5 0 16,0 5 0-16,-2 5 0 15,1 4-1-15,-1 2 1 16,0 0 0-16,-1 0 0 15,-1-5 0-15,3-3 0 0,-2-7 1 16,3-7 0-16,3-18 0 16,0 0 0-16,0 0-1 15,-1-27 1-15,6-4 0 16,1-6-1-16,2-8 1 15,1-7-1-15,2-4 1 16,2-1-1-16,0 0 1 16,3 4-1-16,-1 2 0 15,4 5 1-15,2 8 0 16,4 5-2-16,3 7 0 15,1 6 0-15,0 8 1 16,1 4-1-16,-2 8 1 16,1 7-1-16,-3 6 1 15,-8 6 0-15,-5 8 0 0,-5 5 0 16,-6 5-1-16,-9 3 0 15,-4 4 0-15,-9-2 1 16,-2-1-1-16,-8-4 0 16,-3-5 1-16,3-4 0 15,0-8 0-15,3-5 0 16,3-5 1-16,5-6 0 15,3-7 0-15,7-3 0 16,9 6 0-16,-14-17-1 16,10 4 2-16,4 13 0 15,-11-16-1-15,11 16-1 16,-16 4 1-16,6 8 0 15,-5 14-1-15,-1 10 1 16,-2 11-1-16,-2 9 0 0,0 15 0 16,3 4 1-16,-1 3-1 15,4 3 0-15,2-3-1 16,2-7-1-16,7-1-2 15,-4-12-2-15,9-1-8 16,-11-20-10-16,17 5-15 16,-15-23 0-16,13-1-1 15,-6-18 1-15</inkml:trace>
  <inkml:trace contextRef="#ctx0" brushRef="#br3" timeOffset="97628.584">3274 10233 88 0,'-8'-18'35'0,"-1"8"2"16,-8-9-7-16,1 12-21 16,-9-6-1-16,1 11-2 15,-10 3-2-15,1 12 0 0,-6 4-2 16,-3 12 0-16,-3 7-1 15,1 9 0-15,2 3-1 16,6 5 1-16,8-1-1 16,9-5 1-16,14-6-1 15,14-14 2-15,19-13-1 16,10-14 1-16,11-17-1 15,10-11 0-15,3-12 1 16,3-9-1-16,-4-4 0 16,-8 0 0-16,-10 4 0 15,-10 4-1-15,-10 5 1 16,-10 10-1-16,-6 9 1 15,-6 8-1-15,-1 13 0 16,-17 11 0-16,5 10 0 0,0 8 0 16,0 7-1-16,4-1 0 15,3 5 0-15,6-5 0 16,9-7 0-16,7-8 1 15,10-9-1-15,8-8 2 16,7-8 0-16,3-5-2 16,1-5 4-16,-1-2-3 15,-3 0 2-15,-6 3-1 16,-8 3 1-16,-8 2-2 15,-6 5 0-15,-14 4 1 16,4 14-3-16,-8 1 1 16,-4 8-1-16,-3 2 2 15,-1 5-2-15,2 3 1 0,-2-2 0 16,5-4 1-16,1-5 1 15,6-9-1-15,0-13 1 16,15-2-1-16,2-14 0 16,-1-10 1-16,4-7 1 15,0-8-1-15,0-4 1 16,-3-4-2-16,-4-1 2 15,-2 4-2-15,-5 3 2 16,-2 10-2-16,-2 5 0 16,-1 12 0-16,-1 16 0 15,0 0 0-15,0 0-1 16,15 9 0-16,3 4-3 15,2-11-3-15,17 6-10 16,-4-26-3-16,22 9-6 0,-6-32-6 16,15 2-9-16,-2-15 0 15,3-1 3-15</inkml:trace>
  <inkml:trace contextRef="#ctx0" brushRef="#br3" timeOffset="97832.5957">4444 9500 110 0,'-25'30'38'0,"2"24"2"15,-8 5-8-15,4 21-28 16,1 10-1-16,3 7 0 16,2 3-3-16,3 0 1 15,6-6-3-15,3-8 0 16,4-9-3-16,0-21-3 15,12 0-16-15,-10-26-13 0,14-10-2 16,-11-20 0-16,13-2 0 16</inkml:trace>
  <inkml:trace contextRef="#ctx0" brushRef="#br3" timeOffset="98169.615">4183 10044 107 0,'-16'-12'39'16,"16"12"2"-16,0 0-2 15,0 0-34-15,26-10-2 16,5 4 0-16,4-1 0 16,7 0-1-16,1 0 0 0,0 4 0 15,-3 2-1-15,-6 3 0 16,-9 5-1-16,-5 6 1 15,-7 6-1-15,-7 7 1 16,-5 6-1-16,-5 4 0 16,-4 8 1-16,0-2-1 15,-1 4-2-15,2-3 2 16,-1-3-2-16,6-5-2 15,4-5-2-15,2-17-9 16,15 4-6-16,-12-30-7 16,24 8-5-16,-10-23-10 15,11-3 4-15,-7-15 0 16</inkml:trace>
  <inkml:trace contextRef="#ctx0" brushRef="#br3" timeOffset="98313.6232">4682 9789 94 0,'-22'-51'39'15,"4"19"1"-15,-9 8-1 16,12 24-22-16,3 1-17 15,0 5-5-15,16 18-14 16,-3-11-14-16,16 12-7 16,4-5 0-16,15 4-1 15</inkml:trace>
  <inkml:trace contextRef="#ctx0" brushRef="#br3" timeOffset="98582.6386">5092 9954 77 0,'-16'2'39'0,"-4"9"-1"15,-8-6 2-15,5 18-17 16,-16-5-16-16,6 6 0 16,-4 4-2-16,4 6-1 15,2 2 0-15,8 4-2 16,5-4 0-16,11 0 0 15,11-11-2-15,13-7 0 16,14-10-2-16,8-13-2 16,12-3-7-16,-3-26-8 15,22 9-8-15,-20-28-13 16,14 3-1-16,-13-13-2 15,5 1 2-15</inkml:trace>
  <inkml:trace contextRef="#ctx0" brushRef="#br3" timeOffset="98801.6511">5434 9467 121 0,'-16'35'42'0,"-11"2"1"16,11 22-8-16,-12-2-31 15,6 14 0-15,0 5-2 16,1 6 0-16,3 1-2 15,2-5-1-15,7-1-3 16,0-11-3-16,12 1-10 16,-7-34-10-16,22 4-12 15,-9-27-4-15,12-7 0 16,0-18 2-16</inkml:trace>
  <inkml:trace contextRef="#ctx0" brushRef="#br3" timeOffset="99198.6739">5399 10121 118 0,'-8'14'39'0,"17"4"2"16,-9-18-10-16,34 0-28 15,2-4-1-15,6-2 0 16,3-4 0-16,5-4-1 15,0-6 0-15,-4 1-1 16,-4-6 1-16,-5 1-1 16,-4-2 1-16,-7 0-1 15,-7-2 0-15,-7 0 0 0,-5 5 0 16,-7 1 0-16,-9 9 1 15,-6 10-1-15,-9 8 1 16,-7 12-1-16,-5 14 1 16,1 9 0-16,-1 10 0 15,3 3 0-15,8 1 0 16,9-2-1-16,12-7-1 15,16-7-1-15,12-10-3 16,10-22-9-16,22 4-6 16,-8-30-8-16,24 5-11 15,-10-22-2-15,9 4 0 16,-12-17 1-16</inkml:trace>
  <inkml:trace contextRef="#ctx0" brushRef="#br3" timeOffset="99507.6915">6242 9891 111 0,'-22'11'39'0,"4"17"2"15,-11-9-10-15,13 9-25 16,-6-1-1-16,6 3-2 16,8-7 0-16,5-1-1 15,8-6-1-15,8-5 0 16,6-5 0-16,5-1 0 15,1-2-1-15,2 2 1 16,-3-1-1-16,-3 4 0 16,-4 4 0-16,-4 5 0 15,-9 5 1-15,-5 2-1 0,-10 5 0 16,-4 0 0-16,-8 2-2 15,-7-2-1-15,0 2-3 16,-9-11-8-16,14 6-16 16,-11-21 3-16,21 7-8 15,-3-17-8-15,18 5 2 16,-4-31-1-16</inkml:trace>
  <inkml:trace contextRef="#ctx0" brushRef="#br3" timeOffset="104075.9528">7149 9980 60 0,'16'-17'35'16,"-11"5"0"-16,-5 12 0 15,6-32-21-15,-6 32-6 16,1-19-1-16,-1 19-1 15,-11-13 0-15,2 15-1 16,-6 2-1-16,-2 9 0 16,-6 6-2-16,1 13 1 15,-1 5-2-15,1 7 1 16,5 2-1-16,9-1 0 15,9-4 0-15,11-9 0 16,9-10 0-16,15-12-1 16,7-13 1-16,7-10-1 15,2-10 1-15,-2-6 0 16,-7-7 0-16,-8 1-1 0,-12-6 0 15,-14 3 0-15,-13-1 1 16,-12 0-2-16,-10 2 1 16,-3 1-1-16,-5 7 0 15,0 9 0-15,3 8-1 16,5 10-1-16,7 14-2 15,2 1-9-15,23 21-22 16,-3-6-4-16,20 6 2 16,4-12-2-16</inkml:trace>
  <inkml:trace contextRef="#ctx0" brushRef="#br3" timeOffset="104406.9717">7946 9663 76 0,'-4'-37'39'0,"3"3"-2"16,-11-11 2-16,5 11-20 15,-6-13-16-15,0 5 0 16,-4 3 0-16,2 11 0 15,-5 11-1-15,-1 17 0 16,-3 18-1-16,0 20 1 16,-4 14 1-16,-1 15-1 15,-2 16 0-15,3 7 0 16,3 2-1-16,8-2 0 0,5-4-1 15,7-11-1-15,11-7-4 16,5-24-7-16,17-2-25 16,-7-29-3-16,10-4 0 15,-10-24-1-15</inkml:trace>
  <inkml:trace contextRef="#ctx0" brushRef="#br3" timeOffset="104572.9812">7665 9832 111 0,'-25'-19'41'16,"10"16"1"-16,0-4-2 15,15 7-34-15,0 0-4 16,20 13-2-16,12-10-4 16,7-17-14-16,21 14-21 0,1-15-2 15,14 4 0 1,0-12-2-16</inkml:trace>
  <inkml:trace contextRef="#ctx0" brushRef="#br3" timeOffset="105179.0159">8927 9793 88 0,'-27'-2'38'16,"4"10"-1"-16,-7-4 3 16,5 6-32-16,-2 0-5 15,7 1 1-15,2 4-2 16,7 1 1-16,6 0-1 0,7 4 0 15,5 0-1-15,6 3 1 16,4-3-1-16,3 0 1 16,2-3-1-16,2 1 0 15,0-2 0-15,-1-5 0 16,-3 1-1-16,-4-3 0 15,-4 3 1-15,-5-2-1 16,-7 5 0-16,-9 1 0 16,-9 5 0-16,-5 3 0 15,-5 1-1-15,-2 1 0 16,0 0-1-16,3-7-2 15,9-4 0-15,9-13-3 16,24 4-15-16,2-22-17 16,24-1 1-16,3-16-2 0,19 2 2 15</inkml:trace>
  <inkml:trace contextRef="#ctx0" brushRef="#br3" timeOffset="105511.0349">9322 9833 105 0,'-20'-8'39'16,"1"15"1"-16,-12-3-2 15,4 15-34-15,0 5 0 16,4 9-1-16,-2 8 0 16,7 3-1-16,4-1 0 15,8 2 0-15,9-7 0 16,8-2 0-16,14-10-1 15,8-10 0-15,7-13 0 0,7-10 0 16,3-9-1-16,-3-6 1 16,-3-10-1-16,-9-4 0 15,-7-4 0-15,-11-2-1 16,-9 0 0-16,-8-1-2 15,-7 5 0-15,-6-1-1 16,0 10-1-16,-4 0-2 16,10 18-12-16,-10-15-13 15,17 26-8-15,0-23 3 16,12 16-3-16</inkml:trace>
  <inkml:trace contextRef="#ctx0" brushRef="#br3" timeOffset="105759.0491">9934 9345 101 0,'0'0'40'16,"-22"34"1"-16,-2-2-2 15,0 19-34-15,-5 7 0 16,2 15-1-16,2 4-1 15,3 2 0-15,4-1-2 16,9-4 0-16,10-7-3 16,7-7-1-16,11-9-2 15,3-20-6-15,15 2-22 16,-5-21-7-16,8-7 0 15,-5-17-1-15</inkml:trace>
  <inkml:trace contextRef="#ctx0" brushRef="#br3" timeOffset="106135.0706">10111 9859 104 0,'-2'-11'38'15,"-9"-1"2"-15,11 12-2 16,-17 15-33-16,5 10-1 16,1 5 0-16,-2 10-1 15,2 1-1-15,2 3 0 16,1 0 0-16,5-6-1 15,5-7 0-15,9-10 0 16,5-13 0-16,8-13-1 16,5-14 1-16,8-12-1 15,6-11 0-15,0-5 1 16,1-6-1-16,-5-4 0 0,-2 3 1 15,-7 6-2-15,-5 7 2 16,-9 13-1-16,-8 10-1 16,-8 18 1-16,-7 11 0 15,-4 13 1-15,-5 12-2 16,1 7 1-16,-2 4 0 15,4-1 0-15,5-3-2 16,8-11-2-16,14-4-6 16,-1-26-13-16,25 5-11 15,-6-25-7-15,13 0 1 16,-2-20-1-16</inkml:trace>
  <inkml:trace contextRef="#ctx0" brushRef="#br3" timeOffset="106337.0821">10823 9347 94 0,'-18'2'39'0,"2"26"3"16,-12 13-2-16,5 21-31 16,-5 4-3-16,2 12-1 15,1-2-2-15,6 0-1 16,4-3-2-16,2-11-3 15,11 5-11-15,-8-26-18 16,14-1-8-16,-4-18 0 16,8-5-2-16</inkml:trace>
  <inkml:trace contextRef="#ctx0" brushRef="#br3" timeOffset="106533.0934">10614 9697 114 0,'0'0'41'0,"0"0"2"15,12 9-3-15,-12-9-36 16,24 12-4-16,2-4-1 16,2-3-4-16,18 10-19 15,-8-15-15-15,13 5-3 16,-6-8 1-16,7 1-2 15</inkml:trace>
  <inkml:trace contextRef="#ctx0" brushRef="#br3" timeOffset="106885.1135">11057 9821 116 0,'-20'34'41'16,"1"-15"2"-16,20 3-5 15,8-11-34-15,14-6-2 16,11-9 1-16,8-5-2 15,3-9 0-15,0-4 0 16,-5 1-1-16,-8-4 0 16,-8-2 0-16,-12 2-1 15,-9 5 1-15,-10 1 0 16,-9 9 0-16,-7 8 0 15,-6 8 1-15,-6 14-1 16,-5 8 1-16,-2 12 0 0,2 6 0 16,5 6 1-16,8 1-4 15,10-3 2-15,14-4-4 16,9-13-2-16,27 4-13 15,-5-30-10-15,31 3-13 16,2-19 0-16,22-1 0 16,5-14-1-16</inkml:trace>
  <inkml:trace contextRef="#ctx0" brushRef="#br3" timeOffset="107306.1376">12063 9731 111 0,'0'0'42'0,"0"0"-1"0,-12 7 0 15,6 12-38-15,-1 5-2 16,2 12-1-16,-3 4 1 15,1 9-1-15,-1 1-1 16,1 0 0-16,3-3-3 16,-1-16-7-16,17 0-24 15,-12-31-6-15,17 7 0 16,-2-30-1-16</inkml:trace>
  <inkml:trace contextRef="#ctx0" brushRef="#br3" timeOffset="107727.1617">12189 9504 93 0,'-18'6'39'0,"-2"1"2"0,11 10-1 16,-2-5-34-16,13 4-2 15,6-2 0-15,9 2 0 16,3-2 0-16,3 4 0 15,1 1 0-15,0 5-1 16,-4 4-1-16,-3 3 0 16,-7 7 0-16,-6 3-1 15,-6 2-1-15,-2 2 0 16,-5-5 0-16,1-3 0 15,-1-9 0-15,6-6 0 16,3-22 2-16,8 2-2 16,8-19 0-16,7-9 0 15,6-7 0-15,6-7 0 16,1-4 0-16,2 1 0 0,-4 6 0 15,-5 9 0-15,-7 10 0 16,-6 10 0-16,-3 13 0 16,-9 8 0-16,2 14-5 15,-5-2-3-15,10 18-12 16,-11-21-7-16,17 18-10 15,-5-20-5-15,12 5-1 16,0-17 1-16</inkml:trace>
  <inkml:trace contextRef="#ctx0" brushRef="#br3" timeOffset="108245.1913">13062 9797 87 0,'15'20'40'16,"0"-11"0"-16,7 0 0 0,-1-9-27 15,9-7-10-15,3-8-1 16,8-5 0-16,0-6 0 16,3-4-2-16,-1-2 0 15,-4-2-1-15,-9 2 1 16,-7 1-1-16,-12 5 1 15,-12 6-1-15,-13 6 1 16,-11 9 0-16,-11 10 3 16,-6 11-1-16,-6 10 1 15,2 8 0-15,5 8-1 16,8 4 1-16,9 1-2 15,18-1 1-15,15-7-3 16,15-6-1-16,23-9-3 16,10-19-11-16,26 8-14 0,-6-23-10 15,16 1 0-15,-9-15-2 16,4-2 2-16</inkml:trace>
  <inkml:trace contextRef="#ctx0" brushRef="#br3" timeOffset="108613.2123">13957 9606 101 0,'-20'-20'39'0,"0"12"0"15,-10 0 1-15,6 16-37 16,-11 2 1-16,-1 15-1 16,-7 5 2-16,-1 12-1 15,-2 6 0-15,2 2 0 16,6 0-1-16,12-6 0 15,11-5 0-15,16-9-3 16,17-16 0-16,14-14 0 0,15-12 0 16,7-12 0-16,5-7 0 15,0-8 0-15,-4-5 0 16,-7 1 0-16,-13 2 0 15,-12 8 0-15,-10 7 0 16,-14 11 0-16,-10 13-2 16,-8 11 2-16,-4 12-1 15,-2 7 0-15,3 12-1 16,3-2-1-16,12 7-3 15,0-15-10-15,28 13-8 16,-8-28-5-16,27 4-12 16,1-19 1-16,13-4-1 15,-1-11 2-15</inkml:trace>
  <inkml:trace contextRef="#ctx0" brushRef="#br3" timeOffset="108838.2252">14325 9682 101 0,'-14'-7'40'16,"-9"-1"3"-16,1 14-2 15,-10 3-33-15,4 13-2 16,-4 4-2-16,3 11-1 16,1 1-1-16,6 1 0 15,10-3-1-15,12-4-1 16,14-10-2-16,10-15-2 15,17 1-10-15,-3-30-11 16,26 6-10-16,-7-23-6 0,12 0 0 16,-7-15-1-16</inkml:trace>
  <inkml:trace contextRef="#ctx0" brushRef="#br3" timeOffset="109191.2454">14744 9297 104 0,'-27'24'42'0,"-12"6"0"16,4 22 0-16,-13 0-36 15,11 8 0-15,3 2-2 16,6-1 0-16,3-4-2 16,8-6 1-16,8-9-3 15,7-9 0-15,6-6 0 16,8-10 0-16,5-12 0 0,5-9 0 15,3-7 0-15,2-8 0 16,-1-3 0-16,1-1 0 16,-2-2 0-16,-2 2 0 15,-3 7 0-15,0 3 0 16,-3 11 0-16,-5 8 0 15,-2 7 0-15,0 12 0 16,-3 5 0-16,-3-2-3 16,9 13-11-16,-10-20-7 15,19 14-6-15,-13-29-5 16,20 4-10-16,-1-20-2 15,15-4 3-15</inkml:trace>
  <inkml:trace contextRef="#ctx0" brushRef="#br3" timeOffset="109754.2776">15622 9294 96 0,'0'0'39'0,"9"-11"1"16,-9 11-2-16,-3-12-34 16,3 12-2-16,-14 18 1 15,6 5 1-15,-4 14-2 16,-1 11 1-16,-2 11 0 0,-2 10 0 15,0 7-1-15,1 1 0 16,3 1 0-16,7-9-3 16,5-9 2-16,10-13-4 15,10-17-1-15,12-3-7 16,-1-32-16-16,20 3-13 15,-4-23 1-15,12-1-1 16,-10-13 1-16</inkml:trace>
  <inkml:trace contextRef="#ctx0" brushRef="#br3" timeOffset="109943.2884">15910 9667 98 0,'-24'-1'40'16,"3"17"0"-16,-4 1 0 16,8 12-26-16,-4 6-11 0,6 8 1 15,4 1-3-15,-1 5 1 16,7-6-3-16,2-1 0 15,7-9-2-15,4-11-3 16,13 1-15-16,-7-30-17 16,16-6-1-16,-2-21-2 15,11-3 1-15</inkml:trace>
  <inkml:trace contextRef="#ctx0" brushRef="#br3" timeOffset="110108.2978">15873 9271 115 0,'-31'-7'39'0,"15"14"1"16,1-4-6-16,15-3-35 0,16 16-5 16,2-20-23-16,19 10-9 15,2-12-1-15,12 4-1 16</inkml:trace>
  <inkml:trace contextRef="#ctx0" brushRef="#br3" timeOffset="110325.3103">16322 9198 106 0,'-8'24'39'0,"-8"3"2"16,5 16-2-16,-3 3-35 16,2 16 0-16,-1 5-1 15,1 9 1-15,-1 3-2 0,2 3 0 16,1-4-3-16,0-3 0 15,2-5-3-15,-2-19-6 16,13 5-22-16,-9-29-10 16,12-5 2-16,-6-22-2 15</inkml:trace>
  <inkml:trace contextRef="#ctx0" brushRef="#br3" timeOffset="110529.3219">16134 9645 110 0,'-18'-1'42'15,"0"-5"2"-15,18 6-3 16,0 0-28-16,14-2-10 0,15-9-3 16,11 2-2-16,10 0-1 15,3-6-5-15,15 16-12 16,-13-15-16-16,11 12-5 15,-12-8 1-15,1 11-1 16</inkml:trace>
  <inkml:trace contextRef="#ctx0" brushRef="#br3" timeOffset="110875.3417">16713 9596 103 0,'-10'24'38'0,"-9"-3"3"16,6 13-2-16,-11 2-32 16,6 9-2-16,-4-3 0 15,3 8-1-15,0-4-1 16,2-1 0-16,5-8-1 0,4-5 0 15,5-9-1-15,7-11-1 16,6-11 2-16,7-10-2 16,2-9 0-16,4-7 0 15,0-6 0-15,-1-9 0 16,0-5 0-16,-3-2 0 15,-5-1 0-15,-1 3 0 16,-4 1 0-16,-2 6 0 16,0 7 0-16,1 7 0 15,1 7 0-15,3 8-2 16,3 7 0-16,2 4-3 15,6 9-4-15,-4-11-10 16,17 17-8-16,-12-17-6 16,12 9-8-16,-2-10 1 0,5 5-1 15</inkml:trace>
  <inkml:trace contextRef="#ctx0" brushRef="#br3" timeOffset="111242.3627">17170 9644 116 0,'-17'8'41'16,"7"7"0"-16,-3-8-1 15,9 7-36-15,7-3-1 16,10 3 0-16,6-4-1 16,5 2 0-16,7-8 1 15,4-2-3-15,2-7 0 16,1-4 0-16,-1-4 0 0,-3-4 0 15,-8-6 0-15,-2-1 0 16,-9-3 0-16,-5-1 0 16,-10 4 0-16,-6 6-2 15,-11 7 2-15,-12 12-1 16,-13 13 1-16,-7 13 3 15,-6 11-3-15,-1 9 0 16,3 4 0-16,5 3 0 16,13-4 0-16,12-5 0 15,21-5 0-15,6-19-12 16,28 9-9-16,-4-29-6 15,23 15-6-15,-3-23-9 16,19 1-1-16,0-6 1 16</inkml:trace>
  <inkml:trace contextRef="#ctx0" brushRef="#br3" timeOffset="111821.3958">18225 9571 99 0,'-8'-19'39'0,"-2"17"1"16,-12-1 0-16,1 16-35 16,-13 0-1-16,2 12 1 15,-5 7-2-15,1 9 1 16,3 7-1-16,8 6 0 15,11-1-1-15,13-1 0 16,13-8 0-16,16-7-1 16,13-14 2-16,10-12-3 15,7-12 0-15,2-13 0 16,0-13 0-16,-5-9 0 0,-7-8 0 15,-11-3 0-15,-12-3 0 16,-9-1-2-16,-14 4 1 16,-8 6-2-16,-6 6 1 15,-4 8 0-15,-3 12 0 16,-1 11-2-16,5 11 0 15,-2 2-2-15,18 19-12 16,-3-15-6-16,24 17-6 16,-2-18-7-16,22 4-3 15,2-19 3-15,19-3-1 16</inkml:trace>
  <inkml:trace contextRef="#ctx0" brushRef="#br3" timeOffset="112061.4096">19047 9231 72 0,'4'-50'37'16,"-13"2"0"-16,0 13 1 15,-15 5-15-15,0 27-18 16,-9 13 0-16,-3 26 1 16,-11 16-1-16,0 22 0 15,-5 8 0-15,1 12-1 16,4 1-1-16,6 0 0 15,9-5-4-15,14-11-1 16,11-5-6-16,5-29-13 16,22 5-9-16,-7-28-10 15,13-5 0-15,-10-21-2 16,5-4 2-16</inkml:trace>
  <inkml:trace contextRef="#ctx0" brushRef="#br3" timeOffset="112219.4186">18511 9688 127 0,'-23'-27'43'16,"18"13"-2"-16,6-10-3 15,15 15-36-15,14 1-2 16,9 0-4-16,13 10-9 16,-3-16-14-16,18 13-13 15,-4-9-2-15,9 5-1 16,-3-9 0-16</inkml:trace>
  <inkml:trace contextRef="#ctx0" brushRef="#br3" timeOffset="112721.4473">19780 9221 92 0,'6'-17'38'0,"-10"6"0"15,4 11 1-15,-24 18-33 16,8 12-2-16,-7 11 1 15,3 13-1-15,-5 9 0 16,1 9 0-16,0 2-2 16,6-1 0-16,4 0-2 15,8-7-1-15,9-4-3 16,3-22-6-16,23 9-19 0,-4-31-10 15,16-3-1-15,-1-19 0 16,12-7 1-16</inkml:trace>
  <inkml:trace contextRef="#ctx0" brushRef="#br3" timeOffset="112924.4589">20034 9588 100 0,'0'0'38'16,"-24"2"3"-16,9 18-2 15,-5 1-28-15,4 21-6 16,-3-2-1-16,5 10 0 15,-1-2-3-15,3-3 1 16,9-4-3-16,3-11-1 16,7-6-3-16,4-27-12 15,18 8-16-15,-6-27-7 0,9-1 0 16,-1-22-1-16</inkml:trace>
  <inkml:trace contextRef="#ctx0" brushRef="#br3" timeOffset="113068.4672">20094 9179 104 0,'-18'-26'38'0,"-1"7"-1"16,19 19-3-16,-8 13-56 16,16-3-15-16,15 14 0 15,5-3-2-15,15 9 1 16</inkml:trace>
  <inkml:trace contextRef="#ctx0" brushRef="#br3" timeOffset="113586.4968">20585 9479 104 0,'-23'-5'39'16,"-6"-7"0"-16,4 8 0 16,-7-2-35-16,4 13 0 15,-6 5 0-15,0 11 0 16,1 5 0-16,4 7 0 15,3 2-1-15,8 4 1 16,8-8-1-16,13-2-3 16,12-12 0-16,11-9 0 15,9-11 0-15,5-11 0 0,7-5 0 16,1-6 0-16,-1-6 0 15,-6 0 0-15,-4-1 0 16,-9 6 0-16,-8 4 0 16,-8 8 0-16,-12 12-2 15,0 0 2-15,-26 25 0 16,2 9 0-16,-9 13 2 15,-3 15-2-15,-7 11 0 16,-1 5 0-16,0 4 0 16,7-2 0-16,8-7 0 15,10-8 0-15,11-14 0 16,12-16 0-16,12-16 0 15,8-18 0-15,11-14 0 16,5-14 0-16,3-9 0 0,1-12 0 16,-1-4-3-16,-1-8-1 15,4 8-9-15,-16-16-9 16,15 23-4-16,-23-13-4 15,14 21-8-15,-15-3-2 16,6 12 1-16,-6 3 3 16</inkml:trace>
  <inkml:trace contextRef="#ctx0" brushRef="#br3" timeOffset="114202.532">21112 9489 110 0,'2'-17'41'0,"-2"17"1"16,-17-1-4-16,3 11-32 0,-2 5-1 15,-2 8-1-15,0 6-1 16,0 6-1-16,2 2 0 16,4 1 0-16,4-1-2 15,5-4 0-15,4-2 0 16,4-6 0-16,5-8 0 15,4-7 0-15,4-9 0 16,3-9 0-16,4-9 0 16,4-6 0-16,1-7 0 15,3-6 0-15,1-3 0 16,-3 1 0-16,-2 2 0 15,-2 5 0-15,-6 4 0 16,-5 11 0-16,-16 16 0 16,0 0 0-16,2 21 0 15,-14 7 0-15,-1 6 0 0,-1 5 0 16,1 1 0-16,3-3 0 15,6-3 0-15,7-11-4 16,11-2-2-16,4-19-6 16,16 10-8-16,-6-30-5 15,21 15-5-15,-12-24-6 16,11 7-3-16,-10-17 30 15,-1 2 9-15,-4 9 7 16,-16-17 11-16,5 25 4 16,-21-16 6-16,9 24 8 15,-19-6 3-15,9 16-27 16,-21 20-6-16,7 3-1 15,-6 7-2-15,2 8-1 16,0 7-1-16,2-1 1 0,4 2-2 16,2-4-2-16,4-2-3 15,2-17-3-15,16 11-12 16,-12-34-7-16,21 10-7 15,-6-25-6-15,9-3-2 16,1-17 3-16</inkml:trace>
  <inkml:trace contextRef="#ctx0" brushRef="#br3" timeOffset="114340.5399">21772 9201 102 0,'-14'-6'37'15,"5"13"-6"-15,8 12-29 0,4-4-40 16,11 13 1-1,5-3-2-15</inkml:trace>
  <inkml:trace contextRef="#ctx0" brushRef="#br3" timeOffset="114743.563">22271 9458 100 0,'-20'-1'40'16,"-14"-8"1"-16,2 16-2 15,-8-3-32-15,2 14-1 16,-2 5-1-16,1 14 0 15,3 2-1-15,9 8 0 16,7-1 0-16,8 0-4 0,13-7 0 16,13-9 0-16,10-12 0 15,9-15 0-15,9-13 0 16,7-11 0-16,1-9 0 15,1-11 0-15,-2-8 0 16,0-4 0-16,-5-3 0 16,-1-6 0-16,-7 1 0 15,-5 11 0-15,-7 4 0 16,-8 13-2-16,-12 16 2 15,-4 17 0-15,-24 14-1 16,-1 17 2-16,-6 13-2 16,-2 2-3-16,5 14-8 15,-6-20-7-15,20 16-6 16,-8-32-3-16,28 11-7 15,-4-21-6-15,18 2-2 0,9-11 3 16</inkml:trace>
  <inkml:trace contextRef="#ctx0" brushRef="#br3" timeOffset="115915.63">23439 9554 69 0,'5'-12'37'16,"-5"12"-1"-16,-11-10 3 15,-11-4-28-15,9 15-1 16,-13-8-4-16,5 8 1 16,-9 1-3-16,1 6 1 15,-1 0-1-15,2 8-1 16,2-1 1-16,4 8-2 15,1 2 1-15,7 2-1 16,3 1-1-16,6-2 1 16,4-4-1-16,7-1 0 15,5-7 0-15,7-5 0 16,4-9-1-16,7-8 0 15,3-5 0-15,3-8 0 0,3-2 0 16,-2-3-1-16,-1-3 1 16,-6 3-1-16,0 2 0 15,-10 6 0-15,-4 3 1 16,-15 15-1-16,0 0 1 15,0 13 0-15,-15 7 0 16,3 8 0-16,-6 5-1 16,4 4-1-16,6 2-2 15,7-7-1-15,17 3-10 16,-7-23-10-16,28 10-7 15,-11-23-7-15,21 0-2 16,-6-17 3-16</inkml:trace>
  <inkml:trace contextRef="#ctx0" brushRef="#br3" timeOffset="116268.6502">23813 9567 102 0,'-10'-18'40'0,"10"18"1"16,-21 6-3-16,10 14-31 15,-8 3-3-15,8 7 0 16,-8 2-3-16,3 1 0 15,0 0 0-15,6-3 0 16,-1-7-1-16,10-6 1 16,1-17 1-16,12 9-1 15,2-17 0-15,5-6 0 16,2-5 1-16,3-6-2 15,3-2 1-15,-4-4-2 16,1 0 0-16,1 3 1 0,-1 2-1 16,-4 7 0-16,-4 5 0 15,-4 8 1-15,-12 6-1 16,11 15-1-16,-11 8-1 15,-2-1-2-15,4 19-7 16,-4-18-10-16,16 20-6 16,-5-19-9-16,10 7-4 15,4-12-1-15,9 0 2 16</inkml:trace>
  <inkml:trace contextRef="#ctx0" brushRef="#br3" timeOffset="116681.6738">24267 9723 76 0,'14'-46'39'16,"-4"-3"-1"-16,-8 4 0 15,-8 2-21-15,-7 11-12 16,-9 7-1-16,2 34 1 16,-7 8 0-16,0 16 0 15,-2 4 0-15,-3 8-1 16,5 0 0-16,10-3-1 15,5-3-1-15,9-11 0 16,12-8-2-16,7-9 1 16,10-14-1-16,5-10 0 15,3-13-1-15,-34 26 2 16,39-41-1-16,-39 41-1 15,44-58 0-15,-44 58-1 16,45-83 0-16,-45 83 1 0,46-83 0 16,-46 83-1-16,34-76 2 15,-34 76 0-15,0 0 1 16,27-64 1-16,-27 64 0 15,0 0 0-15,0 0-1 16,0 0-6-16,0 0-11 16,0 0-5-16,-8 57-6 15,8-57-4-15,-10 68-5 16,10-68-9-16,-17 82 2 15</inkml:trace>
  <inkml:trace contextRef="#ctx0" brushRef="#br3" timeOffset="117987.7485">1093 11555 107 0,'0'0'35'15,"0"0"2"-15,0 0-8 16,0 0-23-16,0 0-1 0,0 0-1 16,0 0 0-16,0 0-1 15,-39 49 0-15,39-49-1 16,0 0-1-16,-58 34 2 15,58-34-3-15,0 0 1 16,-66 63-1-16,66-63 0 16,-38 55 0-16,38-55 1 15,-26 53 0-15,26-53-1 16,-9 49 2-16,9-49 0 15,0 0 1-15,0 0-1 16,60 26-2-16,10-56 0 16,14-32 0-16,9-22-1 15,-1-23 0-15,-20-4 0 0,-6-10 0 16,-13 14-1-1,-33 33 3-15,-12 8 0 0,-12 12-1 16,-7 11 1-16,-3 10-1 16,0 12 0-16,-1 15 0 15,2 17 0-15,3 13 0 16,3 13-1-16,3 12 1 15,5 15 0-15,0 12 0 16,4 10 0-16,-4 7-1 16,2-2 1-16,1 1 0 15,0-4-1-15,2-8 0 16,3-9-1-16,6-15 0 15,0-14-3-15,9-10-1 16,1-22-8-16,5 0-6 0,-6-28-5 16,8 7-4-16,-6-22-7 15,6 2-1-15,-8-10 1 16</inkml:trace>
  <inkml:trace contextRef="#ctx0" brushRef="#br3" timeOffset="118197.7605">1763 11594 85 0,'-3'-16'37'0,"3"16"1"16,-8 16 1-16,7 10-14 15,-1-4-21-15,-1 8 0 16,-1 5-2-16,1 4 1 16,2 2-2-16,1 2-1 15,3-2 0-15,0-5-2 16,6-2-2-16,-2-11-4 15,10 1-11-15,-17-24-11 0,25-9-9 16,-9-15-2 0,5-5 2-16,-5-15 1 0</inkml:trace>
  <inkml:trace contextRef="#ctx0" brushRef="#br3" timeOffset="118341.7688">1743 11303 83 0,'-39'-33'39'15,"9"18"-2"-15,2 1 0 16,16 15-18-16,12-1-31 15,11 6-23-15,20-4-1 16,6-7-1-16,19 3-3 16</inkml:trace>
  <inkml:trace contextRef="#ctx0" brushRef="#br3" timeOffset="118709.7898">2507 10940 80 0,'0'0'39'16,"3"-20"-1"-16,-3 20 1 15,-11 1-16-15,4 12-19 16,-2 11 0-16,-2 13-1 16,-6 12 0-16,0 11-1 0,-6 12-1 15,1 9 0-15,-5 9-1 16,1 0 0-16,-2-5 0 15,7-2 1-15,3-7-3 16,7-10-1-16,9-11-1 16,7-18-3-16,21-4-12 15,-8-32-9-15,21 0-12 16,-8-22 0-16,14-4 1 15,-7-14 1-15</inkml:trace>
  <inkml:trace contextRef="#ctx0" brushRef="#br3" timeOffset="119167.816">2695 11417 98 0,'0'0'38'15,"0"0"0"-15,8 18-8 16,-8-18-25-16,-15 30-1 16,4-6 1-16,2 9-3 15,-3 5 1-15,2 3-1 16,-1 1 1-16,8 0-1 15,3-5-2-15,4-7 2 16,8-10-3-16,1-6 2 16,10-9-1-16,4-7-1 15,1-10 0-15,1-5 1 0,0-6 1 16,1-6-1-16,-2-2 1 15,-2 2-1-15,-3 0 1 16,-4 4-1-16,-6 5 1 16,-2 9-1-16,-11 11 1 15,0 0-1-15,3 13 0 16,-7 6 1-16,0 6-2 15,0 1 0-15,5 2-2 16,2-6-2-16,12 7-9 16,-6-25-7-16,19 8-6 15,-10-22-6-15,21 2-6 16,-4-19-2-16,9 0 3 15</inkml:trace>
  <inkml:trace contextRef="#ctx0" brushRef="#br3" timeOffset="119391.8288">3518 10964 76 0,'-4'-23'42'16,"-14"10"-2"-16,0 32 2 16,-15 6-24-16,8 22-14 15,-8 15-1-15,6 9-1 16,2 6-1-16,8 4-1 15,5-1-1-15,8-7-2 16,10-2-1-16,1-16-5 16,14 6-14-16,-13-26-7 15,11-3-8-15,-8-20-4 0,5-5 3 16</inkml:trace>
  <inkml:trace contextRef="#ctx0" brushRef="#br3" timeOffset="119595.8405">3262 11417 102 0,'0'0'40'0,"-17"11"0"16,22 6-5-16,4-11-32 15,12-4-1-15,11-3-3 16,9-4 0-16,13 1-3 15,-1-17-11-15,17 19-13 16,-13-19-11-16,7 12-1 16,-9-9-1-16</inkml:trace>
  <inkml:trace contextRef="#ctx0" brushRef="#br3" timeOffset="119993.8633">3796 11465 70 0,'-20'17'40'0,"10"7"0"15,-1-11-1-15,12 12-19 16,-1-13-15-16,9-2-1 16,6-8-2-16,7-2 0 15,8-8 0-15,6-7-1 16,7-5 0-16,4-8-1 15,0-2 0-15,0-4 0 0,-7 2 0 16,-8 0 0-16,-13 3-1 16,-9 4 0-16,-16 9 1 15,-10 6-1-15,-12 11 1 16,-8 13 1-16,-7 12-1 15,-2 13 2-15,3 9 0 16,4 8 0-16,6 2 0 16,11 1 0-16,9-6-1 15,14-5 0-15,14-11-2 16,13-13-2-16,18-2-10 15,5-27-7-15,26 8-7 16,-3-28-10-16,21 4-3 16,6-18-5-16,16-4 4 0</inkml:trace>
  <inkml:trace contextRef="#ctx0" brushRef="#br3" timeOffset="121743.9634">5362 11239 78 0,'13'-11'36'0,"-13"0"0"16,0 11-10-16,-24 2-21 15,5 7-1-15,-9 4 0 16,-1 9 1-16,-4 3-2 15,4 4 1-15,2 0-2 16,6 1 1-16,6-5-2 16,9 2 1-16,8-9-1 15,10-5 0-15,4-4-1 16,10-3 0-16,3-4 1 15,3-1-1-15,-3 0 1 16,1 2-1-16,-8 3 1 16,-6 4 0-16,-10 7-1 0,-7 6 1 15,-11 5-1-15,-6 3 1 16,-3 0-1-16,-5 1 1 15,4-2-2-15,0-5 1 16,7-5-3-16,15-20-1 16,3 17-7-16,9-34-15 15,23 2-12-15,0-17-2 16,14-4 1-16,3-11 0 15</inkml:trace>
  <inkml:trace contextRef="#ctx0" brushRef="#br3" timeOffset="122081.9827">5727 11305 88 0,'0'0'39'15,"-25"3"0"-15,10 16 0 0,-13 2-36 16,7 6 1-16,-3-1-1 16,9 8-1-16,2-1 0 15,8 2 0-15,8-5-1 16,6-3 1-16,8-5-1 15,6-6 0-15,5-10 0 16,1-6 0-16,0-7 0 16,-1-11 0-16,0-6 0 15,-7-6-1-15,-1-7 1 16,-6-3-2-16,-6 0 1 15,-6-1-2-15,-3 1 0 16,-3 5 0-16,-5 7-1 16,-2 4-1-16,0 9 0 15,-1 4-1-15,12 11-1 16,-13 2-9-16,21 16-11 0,-8-18-10 15,20 20-1-15,1-16 0 16,14 0-1-16</inkml:trace>
  <inkml:trace contextRef="#ctx0" brushRef="#br3" timeOffset="122314.996">6404 10925 104 0,'-11'-17'37'0,"-1"15"3"16,-18 6-11-16,6 20-25 15,-3 10 0-15,0 15-2 16,-3 11 0-16,4 9-2 0,3 7 1 16,3 3-3-16,8-3 0 15,8-9-2-15,12-4-4 16,-1-21-15-16,22-3-16 15,-3-23 0-15,14-5-1 16,-4-23 1-16</inkml:trace>
  <inkml:trace contextRef="#ctx0" brushRef="#br3" timeOffset="122698.0179">6559 11259 75 0,'-20'8'40'15,"12"17"-1"-15,-13-1 0 16,12 19-24-16,-10-3-11 0,8 5 0 15,2-4-1-15,8-3-1 16,5-6 0-16,7-11-1 16,8-10 0-16,6-11 0 15,7-14 0-15,4-9 0 16,4-11 0-16,1-5-1 15,-1-6 1-15,-1-3 0 16,-4-1-1-16,-3 2 1 16,-5 6-1-16,-4 7 0 15,-8 8 1-15,-2 8-1 16,-13 18 0-16,0 0 1 15,3 21-1-15,-10 9 0 16,-2 6 0-16,-1 5 0 16,4 2-2-16,-1-1-1 0,9-2-3 15,-3-19-11-15,21 9-7 16,-6-35-7-16,18 2-8 15,-3-22-1-15,18-3 0 16</inkml:trace>
  <inkml:trace contextRef="#ctx0" brushRef="#br3" timeOffset="122922.0307">7452 10690 105 0,'-9'31'40'0,"-15"8"1"16,4 27-4-16,-7-4-34 16,1 8-2-16,0 2 1 0,4-2-3 15,4-2 0-15,1-8-3 16,7-1-1-16,-1-16-8 15,13 7-13-15,-13-20-13 16,10-4-1-16,1-26 0 16,-5 10 1-16</inkml:trace>
  <inkml:trace contextRef="#ctx0" brushRef="#br3" timeOffset="123254.0497">7142 11068 82 0,'-16'-1'42'0,"9"15"0"15,7-14-1-15,-1 26-23 16,17-17-15-16,6-4-1 0,6-4 0 16,9 0 0-16,1-3 0 15,3-2-1-15,1 0-1 16,-6 0 1-16,-4 3-1 15,-7 2 0-15,-6 5 1 16,-6 7-1-16,-7 6 0 16,-6 8 0-16,-6 9 1 15,-1 2-1-15,-3 6 0 16,1 1-1-16,1-3-2 15,3-7-1-15,7 1-8 16,-2-36-9-16,19 15-6 16,-8-33-9-16,17-1-4 0,-1-21-1 15,5 0 1 1</inkml:trace>
  <inkml:trace contextRef="#ctx0" brushRef="#br3" timeOffset="123397.0579">7621 10933 99 0,'-20'-21'41'0,"4"17"1"16,-6 0-6-16,11 15-31 15,-1 1-6-15,12-12-10 16,7 24-20-16,-7-24-9 16,25 21 1-16,-4-14-1 15</inkml:trace>
  <inkml:trace contextRef="#ctx0" brushRef="#br3" timeOffset="124043.0949">7925 11063 104 0,'-28'25'39'16,"-1"8"1"-16,-8-9-11 15,9 11-22-15,-5-2-3 16,7 2 0-16,8-3-1 16,4-3-1-16,10-6-1 15,9-2 0-15,7-10-1 16,5-7 0-16,6-8-1 15,5-10-1-15,3-2 0 16,-1-8-1-16,4-2 1 16,-5-9-1-16,-1 3 0 15,-4-5 0-15,-1 2 0 16,-7 2 3-16,0 4-1 0,-6 4 2 15,-3 4-1 1,-3 8 3-16,-4 13-2 0,0 0 3 16,0 0-2-16,0 0 1 15,13 7 0-15,-6 3-1 16,5 0 0-16,2-1-1 15,1-2 1-15,0 1-1 16,0 2 1-16,-4 3-2 16,-6 3 0-16,-3 2 0 15,-5 6 0-15,-5 2 0 16,-4 5 0-16,-1 0 1 15,-2-1-2-15,2-2 1 16,2-7 0-16,7-7 0 16,4-14 0-16,18-4 1 0,3-13-1 15,8-11 0-15,4-4 0 16,7-8 1-16,1 0-1 15,-1 1 2-15,-7 7-1 16,-3 10 0-16,-13 9 0 16,-8 12-1-16,-10 15 0 15,-10 7 0-15,-2 11-1 16,-7 4-2-16,4 5 0 15,-2-5-4-15,13 4-6 16,-3-20-5-16,26 9-6 16,-7-30-4-16,29 6-3 15,-6-21-6-15,18 0-2 16,1-8 2-16</inkml:trace>
  <inkml:trace contextRef="#ctx0" brushRef="#br3" timeOffset="124351.1125">8832 11040 104 0,'-26'-2'41'0,"7"18"-1"15,-14-7-8-15,5 12-27 16,0 1-1-16,7 2-4 16,6-3 2-16,6-3-2 15,10-4 2-15,9-5-1 16,6-2 0-16,5-4 0 15,-1-4-1-15,3 1 1 16,-3-2 0-16,-1 6 0 16,-8 0 0-16,-3 10-1 15,-10 1 1-15,-6 9 0 16,-5 4-2-16,-7-1 1 0,0 4-3 15,-7-5-3-15,11 9-10 16,-18-25-7-16,22 17-6 16,-12-28-5-16,24 1-8 15,-15-11-1-15,18-4 3 16</inkml:trace>
  <inkml:trace contextRef="#ctx0" brushRef="#br3" timeOffset="125187.1603">9706 10690 101 0,'0'0'38'16,"0"0"1"-16,0 11-10 0,-8 16-27 15,-2 5 0-15,1 12 0 16,-3 8 0-16,-2 7-1 15,-2 5 0-15,1 3 0 16,1-1 1-16,1-2-1 16,1-4 0-16,5-7-1 15,2-12 2-15,8-10 0 16,4-19 0-16,9-10 0 15,5-15 0-15,8-10-1 16,2-12 1-16,3-3 0 16,0-4-1-16,-2 0 0 15,-3 4 0-15,-5 7 1 16,-4 8-2-16,-6 15 2 15,-14 8-2-15,11 16 0 16,-10 7 0-16,-1 12 0 0,-1 4 0 16,0 3-1-16,3 3 0 15,5-3-3-15,5-5 0 16,3-13-2-16,17 3-9 15,-4-31-7-15,19 5-15 16,-7-26 7-16,15 4-9 16,-8-18-1-16</inkml:trace>
  <inkml:trace contextRef="#ctx0" brushRef="#br3" timeOffset="125575.1825">10318 11008 106 0,'-17'-6'41'0,"-13"-1"0"15,7 19-8-15,-10-3-28 16,5 14-3-16,0 5 1 0,1 5-1 15,1 9 0-15,2 2-2 16,4-2 2-16,8 1-2 16,3-6 1-16,9-4 0 15,9-11 0-15,7-9 0 16,11-13-1-16,8-13 1 15,7-9-1-15,4-8 1 16,3-7-1-16,-4-6 0 16,-4 0 1-16,-4 4 1 15,-12 2-1-15,-7 8 0 16,-10 8 0-16,-8 21 1 15,-10-10-3-15,-6 21 1 16,-4 10-1-16,0 6-1 16,-1 8 0-16,5 2-2 0,4 5 0 15,7-8-3-15,13 3-2 16,5-22-8-16,21 12-5 15,-8-33-5-15,21 12 0 16,-9-27-5-16,10 1-7 16,-7-8 3-16</inkml:trace>
  <inkml:trace contextRef="#ctx0" brushRef="#br3" timeOffset="125890.2005">10745 11014 96 0,'0'0'39'0,"-10"-6"2"15,6 22-8-15,-11-1-26 16,8 12-3-16,-6 1 0 0,6 12-2 15,-2 0 1 1,2 5-2-16,2-4 1 0,5-1 0 16,3-6 0-16,5-7-1 15,5-11 0-15,5-9 0 16,7-12 0-16,2-9-1 15,3-6 0-15,-2-8 0 16,-1-4 0-16,-5-4-1 16,-2 0 0-16,-6-4-2 15,-2 3 0-15,-5-3-1 16,2 8-7-16,-11-9-5 15,13 19-8-15,-16-9-3 16,17 18-4-16,-12-1-7 16,0 14 0-16,8-1 0 15</inkml:trace>
  <inkml:trace contextRef="#ctx0" brushRef="#br3" timeOffset="126286.2232">11109 11142 64 0,'4'14'41'0,"-4"-14"-1"15,14 10 0-15,-2-16-13 16,3 3-24-16,9-4 0 16,8 0 0-16,2-4-1 15,3 0 0-15,0-1-1 16,-3 1 0-16,-3-4 0 15,-6 2 1-15,-6-4-1 16,-11 0 0-16,-6-2 0 0,-9 2 2 16,-9-4-2-16,-6 6 1 15,-6 5-1-15,-4 6 0 16,-4 10 0-16,-1 10 1 15,-1 11-1-15,5 7-2 16,4 8 2-16,10 3-1 16,6 0 0-16,10 0 0 15,10-5-1-15,11-6-2 16,12-4-3-16,4-20-9 15,19 10-7-15,-11-33-5 16,24 8-5-16,-10-25-10 16,19-2-2-16,4-14 0 15</inkml:trace>
  <inkml:trace contextRef="#ctx0" brushRef="#br3" timeOffset="129247.3925">12782 10483 74 0,'-1'-46'37'16,"-8"2"1"-16,7 20-2 15,-18 2-28-15,1 24-1 16,-14 9 1-16,-1 22-1 15,-8 12-3-15,-2 15 1 16,-1 7-2-16,5 9 0 16,6 2-1-16,8 1 0 15,7-3-1-15,13-5-2 0,6-5 0 16,9-7-2-16,9-6-1 15,2-8-3-15,7 6-11 16,-15-22-18-16,10 5-4 16,-17-15 0-16,-2 0-2 15</inkml:trace>
  <inkml:trace contextRef="#ctx0" brushRef="#br3" timeOffset="129465.405">12309 11096 71 0,'4'-15'42'0,"-1"-2"-2"0,5 13 1 15,-8 4-25-15,13-4-9 16,-4 6-3-16,4 2-1 16,1 0-1-16,9-3-3 15,8 1 0-15,6-5-2 16,12 3-5-16,-2-17-20 15,18 13-13-15,-6-12-1 16,5 6 1-16,-8-6 1 16</inkml:trace>
  <inkml:trace contextRef="#ctx0" brushRef="#br3" timeOffset="129863.4278">12903 11048 85 0,'-1'12'39'0,"1"-12"1"15,0 0 1-15,11 10-35 16,5-9-4-16,2-2 0 16,6-1 1-16,2-2-2 15,1 0 0-15,1-7 0 16,0 0 2-16,-1-4-2 15,-3-1 2-15,-5-4-2 16,-6-1 1-16,-6 0-1 16,-5 0 1-16,-8 1-2 15,-3 4 1-15,-7 4-1 16,-3 8 0-16,-5 7 1 15,-6 9-1-15,-3 11 1 16,-4 6-2-16,-2 9 1 0,6 2 0 16,2 4 0-16,10-4-1 15,14-4 0-15,14-8-2 16,18-4-1-16,13-16-5 15,23 7-15-15,-6-24-8 16,19 2-8-16,-7-15-2 16,11 4 0-16</inkml:trace>
  <inkml:trace contextRef="#ctx0" brushRef="#br3" timeOffset="130405.4588">13545 10941 83 0,'-12'-5'43'15,"-7"-3"-3"-15,7 10 2 0,-5-8-22 16,6 18-16-16,-4 6-1 15,2 8-3-15,1 8 1 16,-4 1-1-16,5 6 0 16,1-1 0-16,4-4 0 15,6-6 0-15,9-9 0 16,9-9 1-16,8-8-1 15,8-10 0-15,7-8 0 16,2-8 0-16,2-8 0 16,4-1 1-16,-6-6 0 15,-3 3 0-15,-7 0-1 16,-6 8 2-16,-6 3-2 15,-8 9 2-15,-13 14-2 16,0 0 0-16,2 19-1 0,-10 6-1 16,-7 8 1-16,3 4-1 15,-1 2 1-15,3 0 0 16,4-2 0-16,6-7 0 15,6-8 2-15,6-6 0 16,7-11-1-16,8-10 1 16,2-6-1-16,4-8 0 15,4-6 1-15,-1-6-1 16,-2-1 1-16,-2-5 1 15,-2 1 0-15,-5-1 0 16,-5 2-2-16,-4 2 2 16,-5 3-2-16,-6 6-1 15,0 9-3-15,-7 3-2 16,2 12-9-16,-12 0-5 15,12 18-7-15,-12-16-2 0,14 19-5 16,-2-21-6-16,0 23 2 16</inkml:trace>
  <inkml:trace contextRef="#ctx0" brushRef="#br3" timeOffset="131139.5008">14224 11056 62 0,'-1'15'39'0,"1"-15"1"16,-2 22 1-16,2-22-18 15,24 3-16-15,-6-5-3 16,12 0 0-16,5-5-1 16,4-2-1-16,3-1 0 15,0-3 0-15,-2-2 0 0,-6 0 0 16,-7 0-1-16,-10 0 1 15,-9-2 0-15,-10 3 0 16,-6-1-2-16,-7 0 1 16,-6 4-1-16,-6 1 1 15,-2 4 0-15,-3 7 0 16,1 6 0-16,3 8 0 15,1 4 0-15,7 5-2 16,7 4 1-16,5 1-1 16,12 1 0-16,9-4-1 15,9-2 0-15,6-6-1 16,10-2 1-16,5-12-3 15,8 1-3-15,-3-17-9 16,15 10-5-16,-18-24-6 0,16 14-2 16,-20-16-6-16,5 9-2 15,-14-5 3-15,-4 6 36 16,-5 10 10-16,-19-3 6 15,7 22 6-15,-22-6 5 16,11 20 7-16,-17-1 2 16,6 14 2-16,-8-2-33 15,9 7-3-15,-5-4 1 16,7 0-1-16,1-6-1 15,7-3 0-15,2-10 0 16,3-4-1-16,3-12 0 16,2-6 0-16,3-8-1 15,0-7 1-15,3-6-1 16,-2-1 1-16,0-9 0 15,1-2 0-15,0-1 0 0,0-1 0 16,-4 1 1-16,4 4 1 16,-2 2-1-16,-1 5 1 15,0 5-2-15,0 6 2 16,4 7-3-16,0 5 0 15,11 7-8-15,-5-5-5 16,20 18-8-16,-11-18-6 16,23 23-3-16,-11-17-4 15,16 16-6-15,-7-9-1 16,4 7 3-16</inkml:trace>
  <inkml:trace contextRef="#ctx0" brushRef="#br3" timeOffset="131269.5082">15609 11272 102 0,'-15'20'42'0,"-4"-11"0"16,9-1-3-16,-4-5-47 15,6-16-14-15,20 10-17 16,-5-9-3-16,10 6-3 16,-6-8 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03:14:55.92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1627 1026 53 0,'0'0'34'0,"0"0"-1"15,0 0 1-15,0 0-24 16,0 0-6-16,0 0 0 15,0 0-2-15,0 0 1 16,0 0-1-16,0 0 1 16,-10 21 0-16,4 41 1 15,1 21-3-15,-3 13 3 0,-20-7-2 16,3 15 2-16,-5 1-2 15,3-7-2-15,2-26 2 16,4-13-2-16,2-16 2 16,5-11-2-16,10-16 2 15,4-16-2-15,9-24 0 16,5-11 1-16,3-12-1 15,4-12 2-15,0-13-1 16,-21 72 2-16,22-86-2 16,-12 39-1-16,2-5 2 15,-1 1-1-15,-1-2 2 16,3 6-3-16,-2-3 1 15,2 3-2-15,-6-9 2 0,-7 56 0 16,21-98 0-16,-21 98-1 16,28-83 0-16,-28 83 1 15,38-66-1-15,-38 66 0 16,50-38 0-16,-50 38-1 15,61 3 1-15,-61-3 2 16,58 48-3-16,9 32 3 16,-5 25-3-16,-5 15 2 15,-22-3-2-15,-6 8 2 16,-11-4-1-16,-6-8-1 15,-8-35 0-15,0-17-1 16,1-13-1-16,-1-13-4 16,12-11-13-16,-16-24-18 15,17-5 0-15,-15-18-1 0,5-7 1 16</inkml:trace>
  <inkml:trace contextRef="#ctx0" brushRef="#br0" timeOffset="188.0108">1861 1417 104 0,'-50'-25'38'0,"3"4"2"16,18 14-2-16,6 5-34 16,23 2-1-16,0 0-3 15,0 0 0-15,61 0-3 16,-61 0-11-16,67-13-24 15,-67 13-2-15,87-15 1 16,-38 11-1-16</inkml:trace>
  <inkml:trace contextRef="#ctx0" brushRef="#br0" timeOffset="625.0358">3256 1395 67 0,'0'0'38'16,"0"0"-2"-16,0 0 1 15,-60-45-26-15,34 43-1 16,-24 2-3-16,-3 12 0 15,-8 9-2-15,4 15-2 16,1 11 0-16,2 7 0 16,10 12-1-16,17-4-2 15,10-2 0-15,9-3 0 16,11-4-1-16,13-8 1 15,10-9-2-15,20-11-1 16,6-19-1-16,20-15-5 0,4-25-21 16,23-12-10-16,1-15 2 15,6-10-1-15</inkml:trace>
  <inkml:trace contextRef="#ctx0" brushRef="#br0" timeOffset="819.0468">3796 1323 103 0,'-8'34'39'16,"-16"17"0"-16,0 15-1 16,-1 6-36-16,10 4-1 15,7-14-1-15,5-7-1 16,6-7-2-16,1-13-3 15,16-10-25-15,-5-18-8 0,13-16 1 16,-2-20-1-16</inkml:trace>
  <inkml:trace contextRef="#ctx0" brushRef="#br0" timeOffset="992.0567">3900 1249 98 0,'-35'-82'39'0,"35"82"1"16,-43-70-3-16,43 70-40 15,0 0-20-15,-58-73-15 16,58 73 0-16,0 0-2 16,0 0 1-16</inkml:trace>
  <inkml:trace contextRef="#ctx0" brushRef="#br0" timeOffset="1450.0827">4667 1440 77 0,'-35'1'38'15,"-12"3"0"-15,-1 10 2 16,-13 11-28-16,7 6-3 15,-6 5-3-15,12 12-1 16,-1 3-2-16,11 7-1 0,9-7-1 16,15-2-1-16,15-12 1 15,16-12-1-15,19-19 1 16,16-22 0-16,14-22 0 15,14-24 2-15,-80 62-2 16,97-87 2-16,-47 32-1 16,6-6-1-16,-4-3 1 15,4-6-2-15,-9-2 2 16,1 1-2-16,-9 8 0 15,-2-12-1-15,-11 15 2 16,-26 60-1-16,38-82 0 16,-38 82 1-16,2-28-1 15,-6 65 0-15,-22 40-1 16,0 39 1-16,2 25-4 15,-8-22-3-15,34 3-32 0,10-32-3 16,30-33 1-16,0-18-2 16</inkml:trace>
  <inkml:trace contextRef="#ctx0" brushRef="#br0" timeOffset="2253.1285">6003 1286 71 0,'0'0'36'0,"0"0"-1"16,9-46 1-16,-9 46-21 16,-8 10-9-16,10 14-2 15,1 15-1-15,-4 17 0 16,-2 10-1-16,-3 10-1 15,0 5-2-15,-3 1 0 16,0-16-3-16,5-5-3 16,-10-19-26-16,13-7-2 0,-2-14 0 15,7-10-1-15</inkml:trace>
  <inkml:trace contextRef="#ctx0" brushRef="#br0" timeOffset="2449.1401">5846 1544 108 0,'-16'-6'39'15,"-4"4"1"-15,16 12-2 16,-6 1-32-16,20-1-2 16,10-3-2-16,12-6-1 15,11-4-1-15,13-10-4 16,22-1-18-16,0-16-16 15,15 4-2-15,-5-8 1 0,6 9-3 16</inkml:trace>
  <inkml:trace contextRef="#ctx0" brushRef="#br0" timeOffset="2967.1697">7729 1008 85 0,'0'0'38'15,"-10"-53"-1"-15,10 53 3 16,0 0-32-16,-55-51 0 15,55 51-2-15,-71-8-1 0,26 16-1 16,-3 9 1-16,11 8-2 16,-72 52 0-16,-3 17-1 15,10 22 1-15,2-8-2 16,27 9 0-16,24-4-1 15,31-10-1-15,47-37 0 16,18-16-3-16,22-20 0 16,16-23-4-16,29-13-28 15,1-21-5-15,22-7 1 16,-9-17-1-16</inkml:trace>
  <inkml:trace contextRef="#ctx0" brushRef="#br0" timeOffset="3471.1985">8404 1319 108 0,'0'0'39'15,"-56"-36"1"-15,8 53-3 16,-10 2-33-16,1 15 1 16,-8 6-3-16,6 21 1 15,-10-9-2-15,8 8 1 16,14-7-1-16,11-2-1 15,10-5 0-15,12-9-1 16,14-10 1-16,14-8-1 16,18-9 1-16,7-14 0 0,10-8 0 15,6-10 0-15,2-10 0 16,1-8 1-16,-4-7-1 15,-1-3 1-15,-11-3 0 16,-3-2-1-16,-39 55 0 16,31-49 1-16,-31 49 0 15,0 0-1-15,27-72 0 16,-23 60 0-16,-4 12 0 15,-9 23 0-15,-3 14-1 16,-3 10 1-16,3 8-2 16,2 9 1-16,6-4-2 15,4-5-1-15,12-10 1 16,8-15-4-16,18-9-4 15,-4-24-22-15,26-5-7 0,-3-15 2 16,11-8 0-16</inkml:trace>
  <inkml:trace contextRef="#ctx0" brushRef="#br0" timeOffset="3801.2174">8889 1443 96 0,'-17'23'38'16,"-9"5"0"-16,4 15 0 15,-7 0-32-15,10 5-1 16,0 1-2-16,6-2-1 15,7-4 0-15,2-5-2 16,5-9 2-16,7-5-2 16,-1-15 1-16,6-10 0 15,0-14-1-15,2-12 2 0,-2-4-1 16,0-9 2-16,-1-6-2 15,0-9 2-15,-2-3-1 16,5-3-1-16,-15 61 1 16,13-55-1-16,-13 55 1 15,15-52-2-15,-15 52 0 16,24-48 0-16,-24 48-3 15,0 0-4-15,71-68-18 16,-71 68-16-16,72-39-2 16,-72 39 2-16,91-33-3 15</inkml:trace>
  <inkml:trace contextRef="#ctx0" brushRef="#br0" timeOffset="4492.2569">9882 1052 63 0,'0'0'38'16,"0"0"1"-16,-64-64 1 15,64 64-15-15,0 0-19 0,-46-68-2 16,46 68 0-16,0 0-1 15,0 0-1-15,-30-56 0 16,30 56 2-16,0 0-2 16,0 0-1-16,-27 80 0 15,23 6 1-15,-6 22-2 16,6 16 3-16,-16-14-4 15,8 11 2-15,-4-17-2 16,12-16 1-16,-2-32 0 16,5-11-1-16,2-16 1 15,1-10-1-15,-2-19 1 16,14-9 1-16,-5-12-1 15,1-11 1-15,-1-8-1 16,0-10 1-16,5-7 0 16,-4-3 0-16,5 2-1 0,-15 58 0 15,18-52 2-15,-18 52-2 16,0 0 0-16,51-64 0 15,-30 46 0-15,30 3 0 16,-5 10-1-16,11 18 1 16,-11 12-1-16,6 14 0 15,-11 4 0-15,-12 10 1 16,-22-3-1-16,-12 2 1 15,-17-3 0-15,-9-6 0 16,-14-2 1-16,-9-9-2 16,-6-4 2-16,-3-9-1 15,2-9-1-15,4-9 0 16,13-12-2-16,8-14-4 15,27-1-18-15,4-14-15 0,25 1 0 16,8-9-1-16,25 6 1 16</inkml:trace>
  <inkml:trace contextRef="#ctx0" brushRef="#br0" timeOffset="5284.3022">10810 1421 78 0,'-20'-8'38'0,"-11"-3"1"0,5 7 0 16,-9 0-23-16,2 6-8 15,-5 8-3-15,2 10-1 16,-3 9-1-16,0 8 0 16,1 9-1-16,5 8 0 15,4 1-2-15,11 1 1 16,9-6 0-16,9-8-1 15,14-7 0-15,12-10-1 16,14-15 1-16,7-13 0 16,10-9 0-16,1-11 1 15,-1-9-2-15,-4-4 1 16,-7-5 0-16,-12-1 0 15,-12-3 1-15,-14-2-2 16,-14 6 2-16,-6 3-1 0,-7 8 0 16,-4 1 0-16,-1 7 1 15,3 5-1-15,5 9 1 16,16 8-1-16,0 0 1 15,3 10 0-15,17-4-1 16,10 1 0-16,6 2 0 16,7-1 0-16,-1 1 0 15,2 2 1-15,-3 4-1 16,-2 2 1-16,-10 1-1 15,-4 7 1-15,-11 1 0 16,-9 2-1-16,-6 4 0 16,-6 3 1-16,-4-2-1 15,-7-1 0-15,3-3 0 16,-2-4-1-16,6-7 1 0,2-8 0 15,9-10 1-15,11-15-1 16,6-9 0-16,7-13 2 16,8-8-2-16,2-9 2 15,8-5-1-15,1-4 1 16,-43 63-2-16,44-51 0 15,-17 4 0-15,6 16 0 16,-14 11 0-16,0 22 0 16,-17 10 0-16,1 21 0 15,-12 4-4-15,9 11 0 16,4-2-2-16,1-11-5 15,30 5-13-15,-10-20-12 16,31 0-4-16,-2-11 1 16,24-3-2-16</inkml:trace>
  <inkml:trace contextRef="#ctx0" brushRef="#br0" timeOffset="5762.3296">12195 1425 95 0,'-29'-12'38'16,"6"8"0"-16,-13 0-1 15,11 7-30-15,-16 0-1 16,1 7-1-16,-9 5-1 15,0 7 0-15,-3 5 0 0,3 6-1 16,-1 2 0-16,9 3-1 16,5 5-1-16,15-1 0 15,12-4-1-15,15-3 0 16,14-8 0-16,14-9-1 15,16-12 2-15,7-11-1 16,7-10 1-16,5-9 0 16,-3-9 0-16,0-8 1 15,-7-1 0-15,-10-2-2 16,-13 5 0-16,-9 1 0 15,-11 5 0-15,-9 6 0 16,-12 9 0-16,-8 13 0 16,-4 10 0-16,-3 12 0 0,-1 8-2 15,3 4 1 1,4 5-1-16,4 1 0 0,11 0-2 15,11-14-1-15,17-4-6 16,4-27-13-16,32-3-10 16,-6-16-6-16,17-10 0 15,-76 39 0-15</inkml:trace>
  <inkml:trace contextRef="#ctx0" brushRef="#br0" timeOffset="5985.3423">12817 914 112 0,'0'0'42'0,"14"-92"1"15,-14 92-2-15,0 0-36 0,0 0-2 16,-29-31-2 0,-7 81 0-16,-10 41-1 0,7 49 1 15,-5 21-4-15,4-15 1 16,11-13-4-16,14-32-4 15,32-40-17-15,-9-25-14 16,15-13 1-16,-9-22-2 16,9-3 3-16</inkml:trace>
  <inkml:trace contextRef="#ctx0" brushRef="#br0" timeOffset="6175.3532">12585 1349 121 0,'0'0'42'16,"0"0"2"-16,-32-53-3 15,32 53-39-15,0 0 0 0,0 0-3 16,23-49-1-16,-23 49-2 16,49-14-3-16,-49 14-17 15,77-1-16-15,-29-2-3 16,-3 2 2-16,10-2-1 15</inkml:trace>
  <inkml:trace contextRef="#ctx0" brushRef="#br0" timeOffset="6552.3746">13049 1396 108 0,'-25'29'40'16,"14"-3"1"-16,5-8-1 16,16-8-36-16,13-5-1 0,10-6 0 15,7-7-1-15,7-4-1 16,3-7 1-16,1-7 0 15,-51 26 0-15,48-30-1 16,-48 30 2-16,0 0-2 16,46-52 1-16,-46 52-2 15,0 0 0-15,6-55 0 16,-6 55 0-16,0 0 0 15,-81-18 0-15,24 33 0 16,-22 11 0-16,12 17 0 16,-6 8 0-16,15 12 0 15,15 2 0-15,36-4 0 16,28-22 0-16,20-11 0 15,27-12-2-15,13-16-4 0,29-8-10 16,-6-21-12-16,30 5-14 16,-16-12 1-16,8 7-2 15,-16-4 0-15</inkml:trace>
  <inkml:trace contextRef="#ctx0" brushRef="#br0" timeOffset="6719.3843">14043 1699 125 0,'-21'4'41'0,"8"-4"-10"16,-6-19-15-16,21-7-58 15,3 2-2-15,10 4-1 16,-6 0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59:01.82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C00000"/>
    </inkml:brush>
    <inkml:brush xml:id="br7">
      <inkml:brushProperty name="width" value="0.05292" units="cm"/>
      <inkml:brushProperty name="height" value="0.05292" units="cm"/>
    </inkml:brush>
  </inkml:definitions>
  <inkml:trace contextRef="#ctx0" brushRef="#br0">2019 2283 47 0,'-14'0'30'0,"-2"-1"-1"16,5 0 0-16,11 1-26 15,-11-4-1-15,11 4 0 16,12-3 0-16,5 2 0 15,-1-3 0-15,9 3 0 16,0-2 0-16,4 3 1 16,2-3-1-16,4 5 0 15,-3-1 0-15,6 3-1 16,1 0 0-16,6 2 1 15,2-2-1-15,9 3 1 16,3-3 0-16,8 1 0 16,4-2-1-16,5 1 1 15,4 0-2-15,2-1 1 0,8-3-1 16,0 3 1-16,3-3-1 15,3 0 0-15,3-3 0 16,6-3 0-16,-1 1 0 16,5-5 0-16,4 1 1 15,5-1-1-15,1-1 0 16,0 1 1-16,3 1 0 15,0 2-1-15,5 2 1 16,-2 2 0-16,-5 2-1 16,3 0 1-16,-1 1 0 15,0 1-1-15,6 0 1 16,-3-1-1-16,0 0 1 0,0-4-1 15,3 1 1-15,2 0 0 16,4-2 0-16,1-1 0 16,-3-1-1-16,0-2 1 15,3 0-1-15,-1 0 1 16,4 0 0-16,-6 3-1 15,0-3 0-15,0 4 1 16,-4-2-2-16,0 3 2 16,1 0-1-16,-5 0-1 15,-3-2 1-15,1 1-1 16,-5-1 1-16,0-1-1 15,-1 4 1-15,-5-2 0 16,-4 0 0-16,0 3-1 16,-4 0 1-16,0 1 0 15,-2 1 0-15,2 1 0 0,0-1-1 16,-2 0 1-16,2-1 0 15,2 1 1-15,-1 0-1 16,1-4 0-16,2 2 0 16,-2-3 0-16,2 2 1 15,-1-2-1-15,-3 1 0 16,3-1 0-16,-1 0 0 15,1 1 0-15,-7-1 0 16,0 2 0-16,-4-1 0 16,0 1 0-16,-3 0 0 15,-2 1 0-15,-3-1 0 16,-4 0 0-16,2 1 0 15,-4-1 0-15,0-1 0 16,-3 2 0-16,2-1 0 0,-4 0 0 16,-4 1 0-16,-1-1 0 15,-1 2 0-15,-4 0-1 16,0 1 1-16,-1 1 0 15,-2 0 0-15,-1-1 0 16,-1 3 0-16,-2-2 0 16,-2-1 0-16,-1-1 1 15,-3 1-1-15,-2 0 0 16,-2 0 1-16,-2 0-1 15,-1-1 1-15,0 2-1 16,-1-1 0-16,0 2 1 16,1-1-1-16,3 0 0 15,0-2 0-15,-2 1 0 16,3-2 0-16,0 1 0 0,0-3 0 15,-3-2 1-15,-3 2-1 16,1-1 1-16,-5-2 0 16,-3 3-1-16,-3-1 1 15,-5 1 0-15,-3 1-1 16,-5 1 0-16,-4 1 0 15,-3 1 0-15,-14 0 1 16,16 0-1-16,-16 0 0 16,0 0 1-16,0 0 0 15,0 0 0-15,0 0 0 16,0 0 0-16,0 0-1 15,0 0 1-15,0 0 0 16,0 0-2-16,0 0-2 16,0 0-3-16,11-5-31 0,-11 5 2 15,0 0-2-15,-15-4-1 16</inkml:trace>
  <inkml:trace contextRef="#ctx0" brushRef="#br1" timeOffset="4928.2819">1004 2975 56 0,'9'-32'33'0,"-3"-2"0"16,4 8-1-16,-7-2-15 15,6 16-13-15,-8 1 0 16,-1 11-1-16,-3 29 0 16,-7 9 0-16,-6 13-1 15,-5 19 0-15,-4 12-1 16,-2 16-2-16,1 7 2 15,0 6 0-15,4-10-1 16,8-3 1-16,8-13-1 16,10-13-1-16,9-22 2 15,11-19 0-15,11-27 0 16,13-19 0-16,6-20 0 15,6-16 1-15,1-14 0 0,1-7 0 16,-6-7-1-16,-3 3 1 16,-12 9-2-16,-7 11 1 15,-11 12-1-15,-8 21-1 16,-15 23 1-16,9 14-1 15,-9 23 0-15,-4 13-1 16,0 8 2-16,2 6-1 16,4 1 1-16,6-8 0 15,6-11 1-15,6-13-1 16,7-20 2-16,6-17 0 15,5-21 1-15,5-14 0 16,-2-19-1-16,-1-11 1 16,-4-8-1-16,-3-6 0 0,-7-2-2 15,-6 5-1-15,-5 5-2 16,-9 4-2-16,6 24-7 15,-17-1-24-15,14 20-2 16,-9 4 2-16,12 22-3 16</inkml:trace>
  <inkml:trace contextRef="#ctx0" brushRef="#br1" timeOffset="5305.3035">2147 3511 89 0,'4'22'36'0,"10"-1"-1"16,0-16 0-16,12-7-33 16,8-13-1-16,11-4 1 15,6-13 1-15,6-5-1 16,-4-4 0-16,-2-1 0 15,-12 1 0-15,-11 7 0 16,-15 3 0-16,-19 7 0 16,-17 11-1-16,-14 7 1 15,-13 13-1-15,-9 9 1 16,-4 13 0-16,-1 9 0 15,1 8-1-15,10 5 0 16,12 2 1-16,13 2-2 16,18-6 1-16,20-10-2 15,23-9-1-15,18-16-3 16,31-2-23-16,10-22-11 0,22-2 0 15,1-18-2-15,12 3 0 16</inkml:trace>
  <inkml:trace contextRef="#ctx0" brushRef="#br1" timeOffset="5876.3361">3689 3243 85 0,'5'-23'37'0,"-5"23"-1"16,0 0 1-16,0 0-34 15,-6 20-1-15,-1 9 1 16,-3 6 0-16,-2 10 0 16,-1 0-1-16,2 8-1 15,5-6 2-15,5-5-2 16,10-14 1-16,10-11-1 0,8-15-1 15,10-13 1-15,6-16 0 16,6-9 0-16,0-14-1 16,0-1 2-16,-5-6-2 15,-3 2 1-15,-9 5 0 16,-5 10-1-16,-10 9 0 15,-6 9 1-15,-11 22-1 16,0 0 0-16,-4 33 0 16,-5 6 0-16,-1 11-1 15,-3 3 0-15,5 7-1 16,2-2-1-16,14-2-2 15,6-20-4-15,22 1-7 16,0-35-24-16,20-2 3 16,-1-23-1-16,12-6 2 0</inkml:trace>
  <inkml:trace contextRef="#ctx0" brushRef="#br1" timeOffset="6194.3543">4538 3113 76 0,'-26'6'38'15,"-11"1"-1"-15,6 16 0 16,-6-7-16-16,10 11-17 15,1-2-1-15,9 2-1 16,9-3-1-16,9-2 0 16,9-5-1-16,8-3 0 15,8-6 0-15,6-3 0 16,1-2 0-16,3-3 1 15,-5 1-1-15,2 3 1 0,-9 4-1 16,-8 6 1-16,-9 8-1 16,-9 8 1-16,-10 2 0 15,-5 9-1-15,-6 2 0 16,-3-3-1-16,0-1-1 15,2-12-4-15,13 3-7 16,-2-23-26-16,13-7 1 16,18-15-2-16,6-6 1 15</inkml:trace>
  <inkml:trace contextRef="#ctx0" brushRef="#br1" timeOffset="6552.3746">4732 3406 91 0,'1'25'38'15,"-1"-25"-1"-15,17 19 2 16,10-26-35-16,10-4 0 16,11-13-1-16,8-9 0 15,1-5-1-15,4-3 0 16,-6-3 0-16,-8 1-1 15,-11 3 1-15,-10 5-1 16,-19 11 0-16,-13 7 0 16,-13 10-1-16,-11 13 0 15,-11 10 1-15,-7 13-1 16,-6 10 0-16,0 10 1 15,7 4-1-15,5 2 1 16,14-1-1-16,13-8 0 16,21-5-1-16,18-13 0 0,26-13-3 15,12-15-2-15,24 1-16 16,1-24-17-16,22 1 1 15,-8-16 0-15,4 6-1 16</inkml:trace>
  <inkml:trace contextRef="#ctx0" brushRef="#br1" timeOffset="6912.3954">5646 3171 105 0,'-59'5'39'16,"5"20"1"-16,-9-4-2 15,14 16-34-15,-5 8 1 16,7 7-3-16,11 3 1 15,10 3-1-15,12-4 0 0,17-11-2 16,15-17 1-16,20-16 0 16,16-19 0-16,16-20 0 15,10-21-1-15,7-15 2 16,2-16-1-16,-3-7 0 15,-7-12 0-15,-11-3-1 16,-14 2 1-16,-13 11-2 16,-17 14 1-16,-18 22-1 15,-16 23 1-15,-15 30 1 16,-14 28-1-16,-5 31 1 15,-10 24-1-15,2 17 0 16,8 14-2-16,6-1-4 16,29 8-19-16,1-27-15 0,30-2-3 15,7-24 0 1,19-8-1-16</inkml:trace>
  <inkml:trace contextRef="#ctx0" brushRef="#br1" timeOffset="12601.7208">6893 2804 58 0,'-1'-19'33'0,"2"6"-3"0,-2-1 2 16,1 14-24-16,6-22-1 15,-6 22-1-15,0 0-2 16,0 0 0-16,8 35-2 16,-8 4 1-16,-5 13-1 15,0 17 0-15,-6 19-1 16,-3 10 1-16,-5 10-3 15,-2 2-1-15,0-3 0 16,-3-11-3-16,12 0-11 16,-1-32-18-16,16-18 1 15,1-25-1-15,16-21 0 16</inkml:trace>
  <inkml:trace contextRef="#ctx0" brushRef="#br1" timeOffset="12789.7316">6877 3289 96 0,'-17'4'36'15,"-2"-2"-1"-15,18 13 3 16,1-15-34-16,20 6-1 16,13-18-1-16,16-7-2 15,15-5-3-15,1-17-6 16,20 3-25-16,-7-14-1 15,3 1-1-15,-13-9-1 16</inkml:trace>
  <inkml:trace contextRef="#ctx0" brushRef="#br1" timeOffset="13006.744">7486 2542 102 0,'-35'45'37'16,"9"27"3"-16,-8 3-6 15,9 14-30-15,1 1-1 16,7 4-1-16,5-2-2 15,7-7 0-15,6-4-2 16,7-15-3-16,12-1-2 16,0-25-7-16,20 4-21 15,-6-25-1-15,12-3 1 16,-4-23-1-16</inkml:trace>
  <inkml:trace contextRef="#ctx0" brushRef="#br1" timeOffset="13493.7718">7789 3142 95 0,'-11'8'37'15,"-13"4"1"-15,4 19-2 16,-9 1-25-16,9 8-7 16,1-4-2-16,6 3 0 15,7-8 0-15,11-3-1 16,7-8 0-16,14-11 0 15,8-13 0-15,9-11-1 16,5-13 1-16,1-5-1 16,1-4 1-16,-5 0-1 15,-7 0 1-15,-6 3-1 16,-10 10 0-16,-6 7 0 0,-16 17 0 15,0 0 0 1,-1 31-1-16,-12 8 1 0,-6 18 0 16,-6 13 0-16,-4 15 0 15,-5 11-1-15,0 9 1 16,0 3 0-16,-1-3 0 15,5-9-1-15,2-12 1 16,10-14 0-16,2-16 0 16,6-17 0-16,3-20 0 15,7-17 0-15,2-23 1 16,4-13-1-16,5-16 0 15,2-9 0-15,4-12 1 16,5-12-2-16,3 0 1 16,4 1-1-16,3 6-1 15,-3 6-1-15,5 13-4 0,-5-11-16 16,15 25-15-16,-7-2 0 15,9 14-1-15,-5-4 1 16</inkml:trace>
  <inkml:trace contextRef="#ctx0" brushRef="#br1" timeOffset="14546.8321">8739 3172 93 0,'-13'-3'37'15,"-11"-10"0"-15,0 10 1 16,-14-4-33-16,2 8-1 0,-7 2 0 16,-1 16-1-16,-1 6 0 15,1 12 0-15,5 3-1 16,5 3 0-16,11 2-1 15,9-6 0-15,13-6-1 16,14-10 1-16,11-18-1 16,14-13 0-16,11-19 0 15,8-13 1-15,4-13-1 16,5-8 0-16,-3-8 1 15,-3-2-1-15,-6-4 0 16,-11 5 0-16,-8 11 0 16,-15 10 0-16,-10 18 1 15,-11 19-1-15,-12 17 0 16,-8 18 1-16,-8 22-1 0,-3 10 0 15,3 12 0-15,4 4-1 16,8-1-1-16,9-9-1 16,16-7-1-16,7-11-1 15,18-10-3-15,4-18-1 16,10-1-3-16,-5-24-1 15,10 5-1-15,-16-19 4 16,5 3 4-16,-14-4 3 16,-8-2 6-16,-5 7 0 15,-13-5 5-15,-1 25 5 16,-13-20-1-16,13 20-1 15,-27 14-2-15,13 9-3 16,-7 0-1-16,6 8-1 16,1-1-1-16,0 4-2 15,5-3 0-15,3-3 0 0,1-6-1 16,5-8 1-16,0-14-1 15,11 2 0-15,-2-14 1 16,5-9-1-16,-4-9 1 16,5-7-1-16,0-5 1 15,2 0-1-15,-1-2 0 16,0 2 0-16,1 5 0 15,1 3 0-15,1 9 0 16,2 3 0-16,2 4 0 16,6 6 0-16,2 4 0 15,2 4 0-15,2 2-1 16,0 4 1-16,-4 3 0 15,-2 2 0-15,-5 2 0 16,-6 1 0-16,-8 3 0 0,-5 1 1 16,-9 3-1-16,-3-2 0 15,-6 2 1-15,-3 4-1 16,-3 3 1-16,-1 4-1 15,0 2 1-15,0 3 0 16,5 0-1-16,5 4 1 16,3-4-1-16,7-3 1 15,9-7-1-15,5-7 1 16,11-11-1-16,6-10 0 15,8-12 0-15,4-8 0 16,3-12 0-16,-3-5 0 16,-1-7 0-16,-8-3-1 15,-10 1 1-15,-10 0-2 0,-13 7 1 16,-10 5-2-16,-6 14 1 15,-10 4-3-15,0 19-3 16,-13-5-14-16,14 26-16 16,-7-4 0-16,13 12-2 15,-2-5 1-15</inkml:trace>
  <inkml:trace contextRef="#ctx0" brushRef="#br1" timeOffset="15102.8638">10284 3018 86 0,'6'-13'36'16,"-6"13"0"-16,-8-24-1 15,-9 20-29-15,-14-4 1 16,-4 10-2-16,-11 1 0 15,-4 8 0-15,-6 9 0 16,1 7-1-16,2 3-2 16,9 10 1-16,7 3-2 15,12 2-1-15,15 0 1 16,13-6-1-16,18-8-1 15,16-10-1-15,20-12 0 16,8-17-3-16,17-6-4 16,-3-28-20-16,17 7-9 15,-9-22-1-15,6 4-1 0,-19-15 2 16</inkml:trace>
  <inkml:trace contextRef="#ctx0" brushRef="#br1" timeOffset="15492.8862">10757 2500 86 0,'-24'16'40'0,"5"25"0"16,-14-7 0-16,7 11-20 16,-7 10-17-16,1 7 1 15,-3 6-2-15,1 3 1 16,-3 4-2-16,4 1 2 15,3-2-3-15,5-4 0 16,7-9 0-16,9-9 0 0,6-8 0 16,8-14 0-16,8-14 0 15,4-15 0-15,10-11 1 16,2-11-1-16,3-8 1 15,-1-2-1-15,1-3 0 16,-5-2 1-16,-1 6-1 16,-5 6 0-16,-5 10 0 15,-4 8-1-15,-12 6 1 16,9 17 0-16,-7 7-1 15,3 3-1-15,-1 4-1 16,8-2-2-16,9 3-2 16,-1-21-11-16,27 10-17 15,-8-35-4-15,20 3 1 0,-3-26 0 16</inkml:trace>
  <inkml:trace contextRef="#ctx0" brushRef="#br1" timeOffset="15703.8982">11346 2480 103 0,'-31'63'41'16,"-20"2"-1"-16,9 18 1 15,-1-3-39-15,5 3 2 16,6-6-4-16,13-4 0 15,12-3-4-15,5-14-5 16,27-1-27-16,-4-19-3 0,21 1 1 16,1-25-2-16</inkml:trace>
  <inkml:trace contextRef="#ctx0" brushRef="#br1" timeOffset="16357.9357">11630 2919 107 0,'-45'9'40'15,"1"20"1"-15,-14-6-2 16,10 17-34-16,-4-5-1 16,13 9-1-16,5-1-1 15,14 2-1-15,15-7 0 16,15-3-1-16,17-10 0 0,12-7-1 15,11-11 0-15,6-12 0 16,5-9 0-16,-3-11 0 16,-1-4-1-16,-11-10 0 15,-6-1-1-15,-17-5 1 16,-8 6 0-16,-12-1 1 15,-11 10 0-15,-6 5 0 16,-8 5 2-16,-2 12-1 16,0 6 2-16,2 7-1 15,6 5 0-15,8 2 0 16,8 1 1-16,12-2-2 15,11 2 1-15,8-4 0 16,5-1-1-16,5 1 1 16,-3-3 0-16,-1 4 0 15,-7-1-1-15,-5 7 1 0,-9 4 0 16,-7 3-1-16,-12 8 1 15,-4 3-1-15,-7 7 1 16,-1-1-1-16,-3 2 0 16,3-7 0-16,-1-2 0 15,8-9-1-15,1-8 1 16,7-16 1-16,12-6-1 15,-2-12 1-15,9-12-1 16,-3-8 1-16,7-6 0 16,0-6 0-16,1 0-1 15,-4 2 0-15,0 6 1 16,-5 6-1-16,-2 9 0 0,-3 8-1 15,-2 7 1 1,3 5-3-16,2 7-1 0,1-2-3 16,15 16-13-16,-10-21-12 15,24 16-7-15,-9-16 1 16,16 11-3-16</inkml:trace>
  <inkml:trace contextRef="#ctx0" brushRef="#br1" timeOffset="16538.946">12443 3014 106 0,'-25'22'39'0,"3"16"2"15,-15-2-2-15,16 10-33 16,-9 1-2-16,8 4-1 16,7-5-2-16,9-3-1 15,11-10-1-15,8-12-3 16,16-4-9-16,-5-32-24 15,20 2-3-15,-12-23 0 0,12-3-1 16</inkml:trace>
  <inkml:trace contextRef="#ctx0" brushRef="#br1" timeOffset="16681.9542">12578 2593 104 0,'-12'9'37'0,"-3"0"-2"15,8 3-10-15,27 11-63 16,-8-8 0-16,20 11-1 15,0-7 1-15</inkml:trace>
  <inkml:trace contextRef="#ctx0" brushRef="#br1" timeOffset="16913.9675">13155 2957 86 0,'-60'9'41'0,"1"14"2"15,-11-7-2-15,12 15-15 16,-5-1-21-16,11 9-1 15,12-2-2-15,12 3 0 16,20-4-2-16,16-6-1 16,18-5-3-16,15-20-8 15,28 8-22-15,-4-27-8 16,23-2 0-16,2-21-2 15</inkml:trace>
  <inkml:trace contextRef="#ctx0" brushRef="#br1" timeOffset="17807.0184">14001 2757 69 0,'10'-22'36'15,"-10"22"-3"-15,0 0 4 16,0 0-30-16,-27 4 0 15,15 14 0-15,-8 5-1 16,1 8-1-16,-5 3-1 16,2 10 0-16,-2 1-2 15,1 2 1-15,2 2-2 0,3 1 1 16,3-11-2-16,1-1 1 15,6-10 0-15,7-8 0 16,1-20 0-16,14-5 0 16,4-19 0-16,6-13 0 15,7-13 0-15,4-11 0 16,6-7-1-16,1-10 0 15,3-5 0-15,0 1-1 16,-1 2 1-16,-3 10 0 16,-5 12 0-16,-7 12-1 15,-4 13 2-15,-5 22-1 16,-6 24 1-16,-6 20 0 15,-6 18-1-15,-3 16 1 16,-3 13 0-16,-1 7 0 0,-4 7-1 16,5 1 2-16,-2-1-3 15,0-8 1-15,6-3-3 16,3-17-1-16,5-5-5 15,-11-27-12-15,20 0-17 16,-17-34-1-16,7 12 1 16,-12-32-2-16</inkml:trace>
  <inkml:trace contextRef="#ctx0" brushRef="#br1" timeOffset="17980.0284">13960 3055 107 0,'-29'-21'39'15,"29"21"1"-15,-3-25-2 16,31 10-34-16,14 0-4 15,17-2-1-15,15 5-3 0,6-6-3 16,17 16-6-16,-14-9-25 16,9 13 0-16,-10-6 0 15,2 11-1-15</inkml:trace>
  <inkml:trace contextRef="#ctx0" brushRef="#br1" timeOffset="18217.042">14910 2906 98 0,'-14'-2'38'16,"-12"-5"2"-16,4 16-3 15,-11-7-30-15,1 14 0 16,-6 2-3-16,4 8 0 16,-3 6-1-16,11 2-1 15,5 1-1-15,12-4-1 0,13-4 0 16,12-2-2-16,19-8-2 15,10-9-1-15,18-1-2 16,-2-18-8-16,23 8-22 16,-12-18-3-16,5 7 2 15,-10-13-1-15</inkml:trace>
  <inkml:trace contextRef="#ctx0" brushRef="#br1" timeOffset="18386.0517">15316 2951 95 0,'-9'-2'37'0,"-15"-2"2"15,3 17-1-15,-9 1-30 16,5 13-2-16,-3 6-3 15,8 4-1-15,-2 1 0 16,5 3-2-16,8-2-2 0,4-4-2 16,12-4-5-16,-7-31-26 15,27 16-4-15,-4-29 0 16,13-2-1-16</inkml:trace>
  <inkml:trace contextRef="#ctx0" brushRef="#br1" timeOffset="18551.0611">15267 2584 93 0,'-12'-21'38'16,"0"5"-3"-16,12 16 2 16,0 0-40-16,14 8-10 15,14 12-23-15,-2-6-1 0,14 10 0 16,-2-6 0-1</inkml:trace>
  <inkml:trace contextRef="#ctx0" brushRef="#br1" timeOffset="18956.0843">15885 2838 101 0,'-28'-9'40'16,"1"19"1"-16,-17-9-1 15,6 15-34-15,-12 6 0 16,2 8-1-16,-2 7-2 15,8 5 0-15,7 0-1 16,13-6-1-16,13-5 0 0,18-9 0 16,18-14-1-1,16-12 0-15,16-16 0 0,12-10 1 16,7-14-1-16,5-7 1 15,0-9-2-15,-6-5-1 16,-8-6 2-16,-5 0-2 16,-16 3 2-16,-7 7-2 15,-16 9 2-15,-12 16-1 16,-15 19 1-16,-11 23 1 15,-13 26-1-15,-15 14 3 16,-7 20-2-16,-4 8 1 16,5 7-3-16,4-2 0 15,12 2-5-15,4-25-9 16,31 11-11-16,-7-30-16 15,24-6 0-15,1-23-2 0,8-3 1 16</inkml:trace>
  <inkml:trace contextRef="#ctx0" brushRef="#br1" timeOffset="20068.1479">17024 3140 77 0,'0'0'33'15,"0"0"0"-15,0 0-9 16,-14-8-15-16,14 8-3 15,-13-27-1-15,4 14-1 16,-6-10-1-16,-3-2 0 16,-1-8 0-16,-3-5 0 15,-4-7-2-15,3-6-1 0,-4-11 0 16,3-7-1-16,3-7 0 15,4-3 0-15,2 4 0 16,5 3-1-16,8 6 2 16,3 5 0-16,5 9 0 15,4 9 0-15,4 10 0 16,6 5 1-16,2 4-1 15,2 4 1-15,4 5-1 16,0 4 0-16,1 3 0 16,-5 11 1-16,-3 11-1 15,-5 9 0-15,-13 13 0 16,-14 19 0-16,-13 12 1 15,-19 18 2-15,-13 10 0 0,-7 6 0 16,-9 4 0-16,5-2 1 16,4-7-1-16,16-15 0 15,15-13-1-15,28-18-2 16,29-22-1-16,30-24-2 15,30-9-7-15,8-35-26 16,25 0-3-16,0-16-2 16,9-6 0-16</inkml:trace>
  <inkml:trace contextRef="#ctx0" brushRef="#br1" timeOffset="20738.1862">17866 2216 78 0,'-21'18'38'0,"5"6"-1"16,-9-1 0-16,-1 14-33 15,6 3-2-15,2 11 2 0,-2 3-2 16,4 7 3-16,-3 0-2 16,2 0 1-16,2-3-1 15,4-7 1-15,7-7-2 16,6-10 0-16,8-8 0 15,9-10-2-15,7-10-1 16,6-6-1-16,5-4-1 16,0-10-3-16,8 12-8 15,-8-21-24-15,11 10 0 16,-10-9-4-16,6 10 3 15</inkml:trace>
  <inkml:trace contextRef="#ctx0" brushRef="#br1" timeOffset="20941.1978">18367 2605 90 0,'-15'16'39'16,"-16"-3"-2"-16,6 14 2 15,-10-1-37-15,0 8 2 16,4 4-3-16,3 3 1 15,6-1-1-15,7-4-3 16,17 0-6-16,3-18-30 16,21-2-1-16,3-25 0 15,13-6-1-15</inkml:trace>
  <inkml:trace contextRef="#ctx0" brushRef="#br1" timeOffset="21584.2346">18415 2280 91 0,'-31'-14'37'15,"12"15"1"-15,2-3 0 16,17 2-37-16,0 11-3 16,15 0 0-16,10 5-1 15,4 3 1-15,5 8 0 16,-1 4 0-16,2 5 0 15,-6 3 1-15,-1 4 1 16,-8-1 1-16,-7 2 0 16,-6-2 3-16,-10-2-1 15,-2-3 2-15,-9-6-1 0,3 1 0 16,-7-9 0-16,7-2 0 15,-3-8-1-15,7-2-2 16,7-11 0-16,0 0 0 16,13-11 0-16,2-8 0 15,7 0-2-15,2-10 0 16,2 0 0-16,0-8 0 15,3 2 1-15,-4 1-2 16,-5 2 2-16,-3 5-2 16,-6 7 3-16,-3 5-1 15,-8 15 0-15,0 0 1 16,5 11-1-16,-7 10 0 15,-2 3 0-15,5 1 1 16,5 4-1-16,6-3 2 16,9-6-2-16,10-5 2 0,7-8-2 15,11-7 0-15,3-7 0 16,1-4-1-16,-2-6 2 15,0-2-2-15,-9-4 2 16,-6 3-2-16,-12 2 1 16,-4 4 1-16,-20 14-1 15,9-8 0-15,-9 8 0 16,-14 28 1-16,4-3 0 15,-7 6 0-15,6 5-1 16,-3 4 1-16,9 2-3 16,1-8-2-16,15 8-9 15,-8-21-22-15,19 3-5 16,-6-15 1-16,10 0-2 15</inkml:trace>
  <inkml:trace contextRef="#ctx0" brushRef="#br1" timeOffset="21959.256">19508 2585 94 0,'0'0'39'0,"5"30"1"15,-4-19-1-15,20-7-36 16,0 3-1-16,10-1 0 15,6-7 0-15,4-6-1 16,3-6 0-16,2-4 0 16,-3-7 0-16,-1-3-1 15,-9-5 1-15,-7 2-1 0,-12-1 0 16,-10 4 1-16,-13 5-1 15,-11 13 0-15,-14 10 1 16,-12 13 0-16,-8 16 0 16,-3 10 2-16,-3 10-2 15,3 5 3-15,12 2-3 16,9 1 1-16,22-7-1 15,20-10-1-15,23-11-3 16,16-15-6-16,30 8-15 16,1-30-16-16,20 6-2 15,-2-21 0-15,13 3 1 16</inkml:trace>
  <inkml:trace contextRef="#ctx0" brushRef="#br1" timeOffset="22982.3144">20677 2441 87 0,'0'0'36'16,"-7"18"2"-16,-2-8-1 0,-7 15-34 15,5 3-1-15,1 9 3 16,-4 0-1-16,1 5 1 15,-3-5-2-15,3 4 0 16,3-11-1-16,1 1 0 16,4-12-1-16,0 0-1 15,5-19 1-15,0 11-1 16,0-11 0-16,12-17 1 15,-5 0-1-15,1-10-1 16,2-3 2-16,0-9-2 16,0-2 2-16,4-8-2 15,-5 3 1-15,2 2-2 16,0 6 3-16,0 4-1 15,1 5 0-15,5 6 0 0,2 9 0 16,3 7 0-16,5 2 0 16,3 3 0-16,6 0 0 15,5 0 0-15,5 2 0 16,-1 0 0-16,0 0 0 15,-1 2 0-15,-4-4 0 16,-7 6 0-16,-6-3 1 16,-9 4-1-16,-18-5 0 15,2 14 1-15,-17-1-1 16,-9 8 1-16,-7 6 0 15,-2 4 0-15,-5 6 0 16,3 1 1-16,4 3-1 16,8-2 1-16,7-2-1 15,11-4 0-15,14-9 0 0,10-7 1 16,9-11-2-16,11-7 0 15,5-12 0-15,3-6 0 16,-1-9 0-16,-4-7-1 16,-4-6 1-16,-12-2-2 15,-8-1 2-15,-10 4-2 16,-9 4 2-16,-6 6-2 15,-7 9 0-15,-1 8-2 16,1 13 0-16,-2 1-4 16,17 24-11-16,-1-25-11 15,6 28-8-15,8-18-1 16,18 10 0-16</inkml:trace>
  <inkml:trace contextRef="#ctx0" brushRef="#br1" timeOffset="23223.3283">21720 2447 104 0,'0'0'39'0,"-20"-23"1"16,0 26-3-16,-16-3-33 16,1 12-1-16,-11 6 0 15,5 10 0-15,-2 5-2 16,7 3 2-16,7 5-2 15,10-5 0-15,16-2-1 16,17-9 0-16,19-9-3 16,14-12-4-16,28 4-13 15,-2-26-22-15,24-1 4 0,-6-19-3 16,10 0 0-16</inkml:trace>
  <inkml:trace contextRef="#ctx0" brushRef="#br1" timeOffset="23443.3409">22375 1923 116 0,'-13'7'42'16,"-18"8"0"-16,6 25-2 16,-13-1-37-16,6 15-3 15,1 9 1-15,3 12-1 16,5 5 0-16,1 2-1 15,12-1 0-15,5-9-2 16,11-1-3-16,0-20-5 16,22 5-25-16,-11-30-3 0,15-3-1 15,-5-19 1-15</inkml:trace>
  <inkml:trace contextRef="#ctx0" brushRef="#br1" timeOffset="23710.3561">22378 2377 121 0,'-35'-17'39'15,"6"28"3"-15,-11-13-8 16,6 20-31-16,4 2-1 16,7 4 0-16,4 0-1 15,11 0 1-15,8 0-1 16,8-4 0-16,7-1 0 15,7-1 0-15,2-2-1 0,5-2 1 16,4-1-2-16,4-5-1 16,6 1-2-16,4-8-4 15,19 15-14-15,-18-23-12 16,19 14-8-16,-7-11 0 15,7 9 0-15</inkml:trace>
  <inkml:trace contextRef="#ctx0" brushRef="#br1" timeOffset="23875.3656">22980 2751 126 0,'-9'11'45'16,"-10"-15"-3"-16,19 4-2 15,-17-3-41-15,17 3-1 0,-7-13-6 16,-2-9-19-16,9 22-14 15,6-14-4-15,-6 14 3 16,8-10-1-16</inkml:trace>
  <inkml:trace contextRef="#ctx0" brushRef="#br1" timeOffset="27538.5752">1124 4496 45 0,'0'0'33'0,"9"-19"2"16,-9 19-2-16,0-15-16 16,0 15-4-16,0 0-4 15,10 6-2-15,-11 5-1 16,4 13-1-16,-2 6-3 15,2 13 1-15,-1 10-3 16,2 10 1-16,-7 10-2 16,-1 3 0-16,-4 2 0 15,-5-5-3-15,2-3-1 16,-9-22-12-16,13-3-20 15,-6-24 1-15,13-21-1 16,0 0 1-16</inkml:trace>
  <inkml:trace contextRef="#ctx0" brushRef="#br1" timeOffset="28085.6064">862 4621 87 0,'-39'-14'38'0,"16"10"0"16,0-7 0-16,18 0-33 15,6-2-1-15,16-1-1 16,13-6-1-16,14-1 1 16,16-3-2-16,7 0 1 15,9 0-1-15,2 5 1 16,-2 2 0-16,-1 3-1 15,-13 5-1-15,-8 6 2 16,-14 5-2-16,-7 6 0 16,-9 5 0-16,-9 5 0 0,-2 9 0 15,-8 6 0-15,-5 10 0 16,-3 6 0-16,-4 8 0 15,-2 5 1-15,-4-2-1 16,-2 0 1-16,2-8-1 16,3-7 0-16,2-9 1 15,4-12-2-15,9-10 1 16,-5-14 0-16,16-13 0 15,-1-8 0-15,3-7 0 16,0-3 1-16,4-4-1 16,-3-2 1-16,-1 7 0 15,-1 4-1-15,-2 8 1 16,-5 11-1-16,-10 7 0 15,17 20 1-15,-12 4-1 0,1 7 0 16,-2 5-1-16,5 3 0 16,0 4 0-16,1-5-2 15,4-6-2-15,5-11-4 16,18 2-12-16,-11-24-17 15,20-3 0-15,-5-19-1 16,11-3 1-16</inkml:trace>
  <inkml:trace contextRef="#ctx0" brushRef="#br1" timeOffset="28282.6177">2187 4621 96 0,'-22'18'37'0,"8"25"2"15,-12-3-3-15,7 12-30 0,4 1-4 16,4 0 0-16,4-4-1 15,6-3-1-15,9-6-2 16,-3-18-3-16,18 2-14 16,-4-26-19-16,12-5 0 15,-7-18-1-15,11-5 1 16</inkml:trace>
  <inkml:trace contextRef="#ctx0" brushRef="#br1" timeOffset="28419.6255">2161 4445 97 0,'-30'-20'36'0,"-1"2"-1"15,10 11-3-15,21 7-62 16,0 0-6-16,27 14-1 16,0-13 0-16</inkml:trace>
  <inkml:trace contextRef="#ctx0" brushRef="#br1" timeOffset="28748.6444">2757 4553 95 0,'-11'12'38'0,"-3"14"2"16,-23-7-2-16,3 0-33 15,-12 4-1-15,5 7 0 16,-3-4-2-16,9 5 1 16,2-2-2-16,15-3 1 15,13-2-2-15,12-3 0 16,14-6 0-16,12-2 0 0,8-3 0 15,3-2 0-15,1-1 0 16,-3-2 0-16,-7 3 0 16,-8 4 1-16,-15 3-1 15,-12 6 1-15,-14 2-2 16,-8 3 1-16,-8 2 1 15,-3-4-3-15,0 2 0 16,0-11-5-16,15 3-7 16,-4-20-24-16,22 2-1 15,7-18-2-15,15 2-1 16</inkml:trace>
  <inkml:trace contextRef="#ctx0" brushRef="#br1" timeOffset="29529.689">3732 4714 85 0,'0'0'37'16,"0"0"-1"-16,1 10-3 15,-10 18-29-15,-7 2 0 16,-3 9-1-16,-3 3-1 16,-1 5 1-16,0-4-1 15,3-5-1-15,4-7 1 16,3-8-1-16,9-10-1 15,4-13 0-15,0 0 1 16,22-20-2-16,-5-5 1 16,1-6 0-16,4-7 1 0,2-7 0 15,-2-2-1 1,0 2 0-16,-4 2 1 0,-2 5-1 15,-4 9 1-15,-3 5-1 16,-1 9 1-16,-8 15-1 16,12-3 0-16,-12 3 1 15,13 20-1-15,-7-3 0 16,6-1 1-16,6 2-1 15,4-2 0-15,5-6 1 16,9-4-1-16,4-3 0 16,5-8 1-16,4-6-1 15,-2-5 1-15,-3-4 0 16,0-1 0-16,-6-3-1 15,-6 3 1-15,-8 1-1 16,-4 4 0-16,-8 4 1 16,-12 12-1-16,13-2 0 0,-13 15 0 15,-5 7 1-15,-1 9-2 16,-4 5 1-16,3 5-2 15,0 1-1-15,7 3-2 16,-1-11-3-16,19 10-12 16,-7-23-19-16,20 1 1 15,0-15-2-15,14 0 3 16</inkml:trace>
  <inkml:trace contextRef="#ctx0" brushRef="#br1" timeOffset="29942.7127">4802 4690 75 0,'9'-28'38'0,"-19"-5"0"0,4 13 1 15,-18 1-29-15,6 13-3 16,-14 7-1-16,2 13-2 16,-6 10-1-16,2 8 0 15,-1 9-1-15,5 4 0 16,4 0-1-16,3 0 0 15,10-3 0-15,7-7-1 16,11-9 1-16,8-8-1 16,12-14 0-16,8-8-1 15,10-14 2-15,4-5-1 16,4-8 0-16,2-7 0 15,-2 1 1-15,-7 0-1 16,-7 5 1-16,-9 3-1 16,-10 10 0-16,-10 5 0 0,-8 14 0 15,-12 8 1-15,-4 8-2 16,-1 6 1-16,-1 8-1 15,3 1 0-15,6 6-1 16,5-4 0-16,13 3-2 16,2-13-1-16,17 6-5 15,-3-21-8-15,24 10-13 16,-8-18-6-16,11 2-2 15,-6-17 1-15</inkml:trace>
  <inkml:trace contextRef="#ctx0" brushRef="#br1" timeOffset="30333.735">5380 4643 89 0,'-13'-27'38'16,"0"19"0"-16,-12 0 2 0,7 10-33 16,-8 10-2-16,2 13-1 15,-2 6-1-15,6 6 0 16,1 1-2-16,9 0 1 15,6-3-1-15,10-6 0 16,10-11-1-16,11-12 1 16,12-14-1-16,10-14 0 15,8-12 0-15,7-9 0 16,0-13 1-16,2-7-1 15,-4-5 1-15,-8 0 0 16,-9 1-1-16,-12 7 2 16,-10 8-1-16,-14 11 0 15,-11 15-1-15,-10 17 2 16,-11 17-3-16,-1 15 1 0,-5 16-1 15,-3 10-1-15,4 7 1 16,5 3-2-16,9 4 0 16,6-8-3-16,15 3-5 15,-6-23-11-15,30 10-9 16,-13-24-8-16,16-3-2 15,-6-15 2-15</inkml:trace>
  <inkml:trace contextRef="#ctx0" brushRef="#br1" timeOffset="30690.7554">5859 4623 98 0,'-8'21'38'16,"-4"-10"2"-16,18 12-2 15,2-11-34-15,12-2-1 16,8-6-1-16,8-5 1 15,6-11-1-15,9-5-1 16,-1-5 0-16,-1-5 0 16,-4 0 0-16,-8-2 0 15,-11 3-1-15,-13 1 1 16,-14 11-1-16,-16 10 1 15,-12 8 0-15,-9 10 0 16,-6 9-1-16,-4 6 1 16,3 8-1-16,8 3 0 15,8 3 1-15,13-5-2 16,13-5 0-16,17-8-2 0,19-2-7 15,8-26-11-15,34 11-11 16,-2-24-11-16,22-2 1 16,1-13-1-16</inkml:trace>
  <inkml:trace contextRef="#ctx0" brushRef="#br1" timeOffset="33097.8929">8602 4064 80 0,'-12'-25'37'0,"3"7"0"16,-16-5 1-16,4 13-31 15,-17 0 0-15,-3 18 0 16,-11 11-2-16,-7 19 0 16,-7 10-1-16,-4 22 0 15,-2 5-1-15,4 11-1 16,6 3-1-16,9 0 0 15,15-3-1-15,19-6-1 16,16-12 1-16,18-14-2 16,21-10 0-16,14-17 0 15,18-5-2-15,8-15 0 16,9-2-2-16,2-11 0 15,2 3-1-15,-10-12-4 16,5 10-20-16,-22-12-5 0,0 4 0 16,-20-9-1-16</inkml:trace>
  <inkml:trace contextRef="#ctx0" brushRef="#br1" timeOffset="33795.933">8785 4565 93 0,'-14'-14'38'0,"-9"-5"1"15,3 14-2-15,-16 2-32 16,6 5 0-16,-5 5-2 15,0 9-1-15,-1 6 0 16,1 10 0-16,1 4-1 16,4 4 1-16,5 1-1 15,10-1-1-15,9-3 1 16,9-8-1-16,11-7 0 0,11-14 0 15,10-9 0-15,7-12 0 16,5-9 1-16,0-8-1 16,-1-7 0-16,-2-2 1 15,-9 1-1-15,-6 3 1 16,-12 5-1-16,-4 10 1 15,-9 5-1-15,-4 15 0 16,0 0-1-16,-20 26 1 16,8 1 0-16,3 4-1 15,3 5 1-15,3-1 0 16,9-4-1-16,8-5 1 15,8-8-1-15,7-10 0 16,8-10 1-16,2-12-1 16,4-3 1-16,1-7-1 15,-2-6 1-15,-7 0-1 0,-3 4 1 16,-8 1 1-16,-7 5-1 15,-4 7 0-15,-13 13 1 16,0 0-1-16,0 0 1 16,-17 27-1-16,2 1 0 15,-1 2 0-15,-2 6 1 16,3-1-1-16,2-1 0 15,4-3 0-15,6-7 0 16,4-6 1-16,-1-18-1 16,18 0 1-16,-3-18 0 15,0-6 0-15,4-6-1 16,1-8 2-16,-2-5-2 0,0 1 1 15,-5 1-1-15,1 7 0 16,-1 5 1-16,-1 3-2 16,2 9 1-16,1 1-3 15,4 7 0-15,5-3-2 16,10 9-5-16,-7-16-11 15,26 16-5-15,-10-24-13 16,14 8 1-16,-5-17-1 16,7-2 2-16</inkml:trace>
  <inkml:trace contextRef="#ctx0" brushRef="#br1" timeOffset="34306.9623">9829 3960 104 0,'-30'18'39'0,"8"22"1"16,-11-4-1-16,15 19-33 0,-7 5-2 15,7 9-2-15,0 8 1 16,6 0-2-16,-1-1 0 16,7 1-1-16,-2-7 0 15,5-7 0-15,-2-6 0 16,4-12 0-16,0-13 0 15,1-9-1-15,1-11 1 16,-1-12 0-16,6-11 0 16,-2-7-1-16,4-10 1 15,2-5-1-15,2-3 1 16,3-4 0-16,7 2 0 15,-1 2 0-15,8 5 0 16,1 5 0-16,6 7 0 0,0 5-1 16,4 8 0-16,-1 5 0 15,0 7 0-15,0 4 0 16,-5 4 0-16,-6 3-1 15,-6 6 1-15,-8 4-1 16,-11 4 1-16,-13 2 1 16,-10 2-1-16,-12 1 1 15,-11-5 1-15,-6 2-1 16,-3-8 1-16,0-7 0 15,2-6-1-15,9-12-1 16,8-10-1-16,9-10-1 16,17-5-3-16,6-15-7 15,26 13-9-15,-3-22-8 16,23 13-8-16,2-7-1 0,15 11 2 15</inkml:trace>
  <inkml:trace contextRef="#ctx0" brushRef="#br1" timeOffset="34968.0001">10411 4486 99 0,'-1'10'38'0,"-14"-8"2"16,6 13-3-16,-10-4-33 15,1 6 0-15,-6 5-1 16,2 5-1-16,-2 4 0 15,7 2 0-15,3-1-2 16,6 1 1-16,8-6 0 16,8-6 0-16,8-11-1 15,11-7 0-15,4-15 0 0,6-6 0 16,6-12 0-16,0-11-1 15,2-2 1-15,-4-7-2 16,-7 0 1-16,-5 3 0 16,-10 6 0-16,-10 6 1 15,-8 11 0-15,-8 8 0 16,-9 11 0-16,0 9 0 15,-3 6 1-15,4 4-1 16,5 3 1-16,8 2-1 16,11-6 0-16,9 1 1 15,9-5 0-15,8-2-1 16,3-3 1-16,5-2 0 15,-2 2-1-15,-4 0 1 16,-6 3 0-16,-4 5 1 0,-12 5-2 16,-8 0 1-16,-10 9 0 15,-3 0 0-15,-7 0-1 16,-3 1 1-16,-1-3-1 15,3-3-1-15,5-5 1 16,9-16 0-16,0 0 0 16,23-4-1-16,4-15 1 15,4-5 0-15,6-8 0 16,6-4 0-16,1-2 1 15,-4 4-1-15,-6 5 0 16,-5 3 1-16,-7 9-1 16,-6 8 1-16,-16 9-1 15,11 9-1-15,-14 9-1 16,-6 2-3-16,4 16-10 0,-15-13-4 15,16 17-4-15,-16-20-9 16,20 7-10-16,-1-14-1 16,15 0 3-16</inkml:trace>
  <inkml:trace contextRef="#ctx0" brushRef="#br1" timeOffset="35668.0401">11995 4069 79 0,'-5'-12'37'0,"5"12"-1"15,-11-4 1-15,11 4-24 0,-19 25-10 16,10 2 0-16,-1 9-1 16,1 14-1-16,-1 7 1 15,3 14 0-15,-3 2-1 16,2 7-1-16,2-3 0 15,2-3-1-15,3-9-1 16,3-14-2-16,3-7-3 16,-6-29-19-16,11-2-11 15,-2-26 0-15,5-6-1 16,-6-23 1-16</inkml:trace>
  <inkml:trace contextRef="#ctx0" brushRef="#br1" timeOffset="35984.0582">11873 4128 97 0,'-12'-35'37'0,"13"20"2"15,1 0-2-15,13 15-32 16,7 0-1-16,14 2-2 16,12 0 0-16,9 3 0 15,6 1-1-15,4 0 0 16,-3 4 0-16,-3 6 0 15,-10 6 0-15,-12 11 0 16,-15 6 0-16,-17 12-2 16,-18 8 2-16,-16 6-2 15,-16 6 1-15,-12 2-1 16,-7-1 1-16,-4-6-1 15,0-9 0-15,8-11-1 0,9-12-1 16,12-20-4-16,25-5-12 16,5-32-16-16,32-4-4 15,4-21-1-15,25-1 1 16</inkml:trace>
  <inkml:trace contextRef="#ctx0" brushRef="#br1" timeOffset="36187.0698">12652 4261 99 0,'-14'33'37'0,"-7"-7"0"16,1 14 0-16,-18 4-33 16,9 8-2-16,0-1 0 15,4 4-2-15,6-3 0 0,4-4-1 16,13-10-2-1,4-14-3-15,20-4-7 0,-2-25-24 16,19-5 0-16,-4-26-1 16,12-2 2-16</inkml:trace>
  <inkml:trace contextRef="#ctx0" brushRef="#br1" timeOffset="36334.0782">12610 4064 98 0,'-23'-16'37'15,"0"2"-1"-15,23 14 0 16,-13 14-34-16,26-9-7 15,19 14-29-15,-3-9-3 16,17 11 2-16,0-6-3 16</inkml:trace>
  <inkml:trace contextRef="#ctx0" brushRef="#br1" timeOffset="36666.097">13126 4297 78 0,'-12'8'37'16,"-1"10"1"-16,-18-7 0 15,5 13-16-15,-9-3-16 16,1 10-2-16,-1 2 0 15,9 5-1-15,1 1-1 16,13 1 0-16,9-4-1 16,14-4 0-16,13-7-1 15,10-12 0-15,7-9 0 16,6-10-1-16,1-12 1 15,0-12-1-15,-4-6 1 0,-11-8-1 16,-8-3 1-16,-13-1-1 16,-8-1 0-16,-11 4 0 15,-7 10-1-15,-6 6 0 16,-2 13-1-16,-2 5 0 15,8 16-5-15,2-6-6 16,25 21-9-16,-11-20-15 16,43 25 1-16,-2-22-1 15,21 5 2-15</inkml:trace>
  <inkml:trace contextRef="#ctx0" brushRef="#br1" timeOffset="37064.1199">13853 4255 99 0,'-38'-8'36'16,"5"20"3"-16,-15-3-3 15,1 9-31-15,-9 9-2 16,4 10-1-16,-3 8 0 16,4 4-1-16,4 3 0 15,7-5-2-15,9-3 0 16,10-9 0-16,12-8-3 15,8-16-3-15,15-4-9 16,-9-27-13-16,24 8 4 16,-16-25 9-16,14 5 8 15,-11-11 2-15,1-2 5 16,-3 1 5-16,-13-6 11 15,12 21 13-15,-21-12-2 16,14 25-9-16,-12-5-6 16,6 21-2-16,0 0-3 0,23 10-2 15,-3 7-2-15,8 6-1 16,10 3-1-16,5 2-1 15,9 2 0-15,3-3-4 16,8 3-1-16,-6-18-13 16,16 11-15-16,-16-22-5 15,5 0 0-15,-9-19 0 16</inkml:trace>
  <inkml:trace contextRef="#ctx0" brushRef="#br1" timeOffset="37269.1315">14309 4195 111 0,'-33'0'39'0,"15"26"2"15,-12-5-2-15,3 17-36 0,2 5 0 16,4 8-2-16,3 1 1 16,7-4-3-16,3-1 0 15,8-10-2-15,12-4-2 16,3-24-7-16,23 6-13 15,-10-31-14-15,14-4-1 16,-9-20 0-16,10-5 2 16</inkml:trace>
  <inkml:trace contextRef="#ctx0" brushRef="#br1" timeOffset="37394.1389">14349 3890 106 0,'-15'0'35'0,"15"0"-2"15,10 16-34-15,3-13-36 16,16 10 0-16,1-7-1 15</inkml:trace>
  <inkml:trace contextRef="#ctx0" brushRef="#br1" timeOffset="37808.1625">14890 4209 116 0,'-50'12'41'0,"8"15"0"16,-12-5-5-16,6 15-33 15,2 2 0-15,12 6-1 0,10-1-1 16,13-1-1-16,16-10 0 16,13-12 0-16,21-15 0 15,10-18 0-15,13-17 0 16,8-13 1-16,2-17 0 15,2-10-1-15,-1-11 1 16,-7-8-1-16,-9-2 0 16,-9 5 1-16,-12 9-1 15,-14 13 0-15,-11 16 0 16,-17 21 0-16,-16 25 0 15,-12 26 1-15,-10 26-1 16,-5 18 0-16,1 12 0 16,5 8-1-16,11 2-2 15,7-7-2-15,24 1-6 0,6-29-11 16,34 2-7-16,-2-31-12 15,19-7 0-15,-3-25-1 16,11-9 1-16</inkml:trace>
  <inkml:trace contextRef="#ctx0" brushRef="#br1" timeOffset="38153.1823">15410 4248 110 0,'-17'21'39'0,"15"11"1"16,-2-13-1-16,19 1-36 15,3-6 0-15,15-4-1 16,2-9 0-16,3-6-1 16,2-9 1-16,1-7-1 0,-5-6 1 15,-4-8-1-15,-4-4-1 16,-9-4 1-16,-9 1-1 15,-7 0 1-15,-12 12-1 16,-14 12 0-16,-11 14 1 16,-10 18 0-16,-9 20-1 15,-4 19 2-15,1 11-1 16,6 8-1-16,14 1-1 15,13-6-1-15,24-3-5 16,7-27-10-16,38 3-7 16,-3-37-14-16,28-1-5 15,1-21-1-15,16-5 1 0</inkml:trace>
  <inkml:trace contextRef="#ctx0" brushRef="#br1" timeOffset="39123.2376">16807 4170 82 0,'-6'-11'37'15,"-19"-1"-2"-15,-2 11 3 16,-20-2-29-16,4 14-2 15,-11-1-1-15,1 12-1 16,-2 1 0-16,2 9-1 16,9 1-1-16,8 0-1 15,10 4 0-15,13-1-1 0,10-3 0 16,11-5-1-16,10-2-1 15,11-6 0-15,8-6 1 16,0-7 0-16,7-8 0 16,3-10-1-16,-2-8 1 15,1-7 0-15,2-8 0 16,-9-6 1-16,0-2-1 15,-4-2 0-15,-2 5 0 16,-9 2 0-16,-5 9 0 16,-7 13 0-16,-12 15 0 15,7 15 0-15,-13 19-1 16,-3 20 1-16,-8 17 0 15,-3 17 0-15,-7 12 1 16,-1 10-2-16,-3 0 3 16,0-1-2-16,-2-5 1 0,-1-11-1 15,-1-10 2-15,-2-15-2 16,-1-16 2-16,-2-15-2 15,0-15-1-15,-3-19 0 16,1-14 0-16,4-17-2 16,8-10-3-16,2-19 0 15,15 6-10-15,-6-22-6 16,32 19-13-16,-5-13-3 15,19 11-3-15,5-2 4 16</inkml:trace>
  <inkml:trace contextRef="#ctx0" brushRef="#br1" timeOffset="39607.2652">17514 4229 101 0,'-25'-13'38'0,"-9"-8"1"16,3 17-4-16,-9-6-30 15,-1 13 0-15,-3 4-1 16,-1 13-1-16,1 6 0 15,2 8-1-15,5 4 1 16,10 6-2-16,8-1-1 16,16-3 0-16,8-5 0 0,18-11 0 15,12-11 0-15,15-10 0 16,9-12 0-16,5-10 0 15,2-11 1-15,-2-3 0 16,-6-8 0-16,-11 2 0 16,-10 1-1-16,-11 5 0 15,-14 6 0-15,-11 10 1 16,-1 17-2-16,-25-1 1 15,1 19 0-15,-6 9-2 16,-2 11 1-16,2 8-1 16,6 4-1-16,5-3-2 15,19 1-3-15,5-21-8 16,29 8-6-16,-4-32-8 15,29 4-8-15,-1-22-1 0,12-2 1 16,-4-18 2-16</inkml:trace>
  <inkml:trace contextRef="#ctx0" brushRef="#br1" timeOffset="39910.2828">18078 4035 105 0,'-47'9'39'15,"9"22"1"-15,-16-7 0 16,10 10-36-16,6 0 0 15,15 2-2-15,15-7 0 16,11-1 0-16,18-4-2 16,13-7 0-16,9-1 0 15,7 2-1-15,0-2 1 0,-4 0 0 16,-12 7 0-16,-11 1 0 15,-17 3 0-15,-13 4 0 16,-15 0 0-16,-12 0 0 16,-4-2-1-16,-5-6-2 15,6 1-4-15,-2-19-10 16,22 10-8-16,-3-22-15 15,23-3-1-15,5-17-1 16,20 2 1-16</inkml:trace>
  <inkml:trace contextRef="#ctx0" brushRef="#br1" timeOffset="40497.3163">19876 3715 85 0,'-4'-43'37'16,"-14"-2"1"-16,-1 16 0 15,-13-3-31-15,2 14 0 16,-12 6-1-16,4 16-1 15,-10 12-2-15,2 17 0 16,-6 13 0-16,2 18-1 16,-2 11-1-16,2 12 0 0,4 7-1 15,3 5 0-15,6-1-1 16,9-3-1-16,8-7-1 15,7-15-2-15,15-8-2 16,-4-23-8-16,22 4-13 16,-12-31-12-16,10-1 2 15,-18-14-2-15,16-22 2 16</inkml:trace>
  <inkml:trace contextRef="#ctx0" brushRef="#br1" timeOffset="40842.3361">19089 4218 108 0,'-14'-9'40'15,"14"9"1"-15,0 0-3 0,21 3-36 16,3-3-1-16,13-1-1 16,11 0 0-16,5-2-1 15,10-3 0-15,6-2 0 16,3-1-1-16,0-4 0 15,2 1 1-15,-13 0-1 16,-3 1 0-16,-11 2 1 16,-9 1-1-16,-15 3 1 15,-13 8 1-15,-10-3 0 16,-13 24 0-16,-7-1 1 15,-7 7 1-15,-2 7-2 16,-2 4 2-16,4 2-1 16,9 1 0-16,7-4-2 15,11-4-1-15,6-11-5 16,23 3-13-16,-7-27-17 0,16-2-2 15,-4-19 0-15,12-1-1 16</inkml:trace>
  <inkml:trace contextRef="#ctx0" brushRef="#br1" timeOffset="41008.3456">19818 3917 110 0,'-33'-30'40'16,"15"19"1"-16,-1-3-2 15,18-5-37-15,1 19-4 16,16-9-4-16,14 18-15 15,-10-13-19-15,15 12 0 16,-7-7-1-16,12 9 1 16</inkml:trace>
  <inkml:trace contextRef="#ctx0" brushRef="#br1" timeOffset="41393.3676">20242 3999 111 0,'0'0'41'16,"-18"2"0"-16,18-2-1 15,0 0-38-15,15-15-2 16,11 6 1-16,6 2-1 16,6 0 0-16,5 2 0 15,0 5 0-15,0 4 0 16,-6 5 0-16,-9 4 0 15,-8 6 1-15,-11 1-1 0,-15 8 1 16,-8 0-1-16,-14 3 0 16,-5-1 1-16,-7 3-1 15,-1 4 0-15,-2-2 0 16,5-1 0-16,6-1 0 15,12-1-1-15,11-3 1 16,14-5-1-16,14-4 0 16,13-11-1-16,14-2-2 15,6-12 0-15,18 0-7 16,-9-20-11-16,19 9-15 15,-14-19-3-15,5 8 0 16,-12-15 1-16</inkml:trace>
  <inkml:trace contextRef="#ctx0" brushRef="#br1" timeOffset="41779.3897">20888 3968 104 0,'5'-13'40'0,"14"11"2"15,0-13-3-15,13 6-35 16,3-2-1-16,7 2 0 16,-2 3-2-16,1 5 1 15,-4 4-2-15,-7 3 1 16,-4 1-1-16,-6 5 0 15,-6 2-1-15,-9 2 1 0,-9 6-1 16,-7-1 0 0,-13 4 1-16,-8 3-1 0,-9 3 1 15,-8 3 0-15,-1 2 0 16,0 3 0-16,7-3 1 15,9 1-1-15,11-5 0 16,14-4 0-16,22-8 0 16,17-8-2-16,15-5 0 15,9-11-3-15,11 1-4 16,-11-16-10-16,19 13-13 15,-21-17-6-15,1 7-2 16,-19-6 0-16</inkml:trace>
  <inkml:trace contextRef="#ctx0" brushRef="#br1" timeOffset="42059.4056">20937 4151 104 0,'-18'-5'39'0,"18"5"1"15,0 0-4-15,32-9-34 16,13 5-3-16,8-3-5 16,18 12-20-16,-9-13-12 0,10 6 0 15,-12-7-3-15,-2 9 2 16</inkml:trace>
  <inkml:trace contextRef="#ctx0" brushRef="#br1" timeOffset="42462.4286">20412 4298 92 0,'-13'-7'39'0,"13"7"2"16,9-15-1-16,13 1-34 15,3 0-3-15,6 3 0 16,5-2-1-16,3 3-2 16,10 5-3-16,-3-10-12 15,16 16-22-15,-5-9-4 16,13 7 2-16,1-11-4 0</inkml:trace>
  <inkml:trace contextRef="#ctx0" brushRef="#br1" timeOffset="43156.4684">22172 4021 82 0,'-3'-21'37'16,"2"11"-1"-16,-10-3 2 15,-2 18-31-15,-14-3-1 16,0 13 0-16,-13 6 0 15,-2 12-2-15,-2 1 0 16,6 8-1-16,1 1 0 16,10 1-1-16,12-1 0 15,18-7-2-15,19-4 1 16,15-10-2-16,15-9 1 15,13-6-1-15,4-9 2 16,3-11-1-16,-5-5 0 16,-9-6 1-16,-12-8 0 0,-14-1-1 15,-17-4 1-15,-13 0-2 16,-14-1 0-16,-6 4 0 15,-5 2-2-15,-4 7 0 16,5 12-3-16,-1-2-7 16,23 27-14-16,0-12-12 15,16 22 1-15,8-12-2 16,24 10 3-16</inkml:trace>
  <inkml:trace contextRef="#ctx0" brushRef="#br1" timeOffset="43433.4843">23467 3741 100 0,'-1'-51'36'16,"-12"12"3"-16,-21-1-2 15,-4 13-30-15,-11 7-5 16,-5 17 1-16,-5 9 0 15,-5 16 0-15,-2 16 0 16,5 12-1-16,2 15 0 16,8 9-1-16,7 9-1 15,9 1-2-15,10 2-1 16,9-4-2-16,14 0-5 15,-6-23-13-15,19 1-17 16,-9-22 1-16,10-7-1 16,-11-20 2-16</inkml:trace>
  <inkml:trace contextRef="#ctx0" brushRef="#br1" timeOffset="43600.4936">22687 4108 111 0,'1'-21'39'15,"3"-2"0"-15,20 16 0 16,4 0-38-16,16 3-2 15,16 10-6-15,-2-14-20 16,22 15-11-16,-4-8 0 16,12 5-1-16,-6-10 0 15</inkml:trace>
  <inkml:trace contextRef="#ctx0" brushRef="#br1" timeOffset="43901.511">23939 3485 106 0,'-37'-24'39'0,"-13"1"2"16,2 20-1-16,-8 8-34 16,-2 16-2-16,-3 11 1 15,3 13-1-15,-3 13-2 16,11 11 0-16,5 8 0 15,11 9-1-15,8 3-1 16,11 1 1-16,5-2-2 16,10-3-1-16,7-10 0 15,1-10-2-15,5-9-2 16,-6-15-3-16,9 4-10 0,-21-34-12 15,15 5-10-15,-10-16 1 16,0 0-1-16,-17-29 4 16</inkml:trace>
  <inkml:trace contextRef="#ctx0" brushRef="#br1" timeOffset="44080.5211">23227 4046 121 0,'0'0'41'15,"10"-12"1"-15,10 19-2 16,-4-6-37-16,17 1-2 15,12 2-3-15,5-2-1 16,13 5-3-16,-4-8-12 16,19 17-20-16,-14-9-4 0,5 11 1 15,-11-7-2-15</inkml:trace>
  <inkml:trace contextRef="#ctx0" brushRef="#br1" timeOffset="44268.532">24114 4408 124 0,'-15'22'44'0,"-7"-16"-1"16,11 1-2-16,0-9-42 16,11 2-2-16,-8-12-1 15,2-2-8-15,17 16-17 16,-14-14-13-16,3 12 0 15,-2-14 0-15,2 14 0 16</inkml:trace>
  <inkml:trace contextRef="#ctx0" brushRef="#br2" timeOffset="359855.5826">1336 5981 73 0,'3'-19'35'16,"3"3"-1"-16,-4-6-1 0,7 7-27 15,-4-4-4-15,-5 19 1 16,11-12 1-16,-11 12-1 16,8 17 0-16,-9 8-1 15,-6 12 2-15,-5 16-3 16,-9 15 2-16,-2 11-1 15,-14 9-1-15,-2 7 1 16,-5 0-1-16,3-3 2 16,2-9-2-16,13-13 2 15,8-16-1-15,16-13 1 16,19-25-1-16,14-15-1 15,16-16 0-15,14-9-1 16,8-11-1-16,1-2 0 0,1-3-1 16,-3 3-2-16,-6 9-1 15,-12 1-6-15,3 17-25 16,-24-1-1-16,1 13 0 15,-9-4-1-15</inkml:trace>
  <inkml:trace contextRef="#ctx0" brushRef="#br2" timeOffset="360113.5974">2023 6237 89 0,'0'0'37'0,"-4"-13"-1"0,4 13 1 15,-18 23-33-15,10 1 0 16,-4 6-1-16,-2 11-2 16,0 7 0-16,1 5 1 15,1 0-2-15,4-1-1 16,7-5-4-16,-5-17-20 15,18-7-11-15,2-21 0 16,9-12-1-16,0-20-2 16</inkml:trace>
  <inkml:trace contextRef="#ctx0" brushRef="#br2" timeOffset="360280.6067">2072 5987 100 0,'-30'-2'38'15,"8"12"-1"-15,1-1-2 16,7 8-36-16,11 1-6 15,3-18-28-15,18 14-1 16,9-15 0-16,15 2-1 16</inkml:trace>
  <inkml:trace contextRef="#ctx0" brushRef="#br2" timeOffset="360786.6359">2432 6284 92 0,'-14'53'36'0,"-8"-10"0"16,7 8 1-16,-3-14-32 15,9 0 1-15,-1-12-2 16,10-2 0-16,1-12-1 0,-1-11-1 16,26-6-1-16,-2-15 0 15,5-11 0-15,6-12-1 16,4-8 1-16,0-7-1 15,-2-1 0-15,-4 2 1 16,-7 7-1-16,-5 8 1 16,-10 16 0-16,-5 16-1 15,-6 11 1-15,-19 32 0 16,3 10-1-16,-1 9 1 15,2 5-1-15,4 4 0 16,7-1 0-16,9-7 1 16,12-13-1-16,11-14 1 0,13-16 0 15,7-14 0-15,4-14 0 16,3-9-1-16,-2-10 2 15,-1-5-2-15,-6-3 1 16,-8 5 0-16,-8 5 0 16,-8 10 0-16,-8 11-1 15,-14 15 1-15,5 15-1 16,-10 12 0-16,-5 8 0 15,1 7 0-15,-1 4-1 16,6 1 0-16,5-1-1 16,6-11-1-16,16-4-5 15,-3-22-21-15,24 4-9 16,-7-19 0-16,11 1-2 15,-5-21 0-15</inkml:trace>
  <inkml:trace contextRef="#ctx0" brushRef="#br2" timeOffset="361117.6546">3430 6286 102 0,'2'11'38'0,"15"5"1"15,2-13-1-15,20-1-34 16,-3-11 1-16,7-3-2 15,0-8 0-15,-2-3-1 16,-4-7-1-16,-7-3 0 16,-7-1 0-16,-13-2 0 15,-10 7-1-15,-9 7 1 16,-13 12 0-16,-8 14 0 0,-12 16 1 15,-4 17 0-15,-3 12-1 16,2 13 1-16,2 3 0 16,12 3-1-16,13-4-1 15,19-13 0-15,20-11-4 16,17-26-12-16,32-3-23 15,13-23-3-15,28-6 1 16,6-17-3-16</inkml:trace>
  <inkml:trace contextRef="#ctx0" brushRef="#br2" timeOffset="361949.7024">4651 6000 81 0,'14'-17'37'16,"-7"2"0"-16,-7 15 0 0,0 0-31 16,3 27 1-16,-10 2-3 15,2 16 0-15,-5 7 0 16,3 12-1-16,-2 7-1 15,2 6 1-15,0-2-1 16,3 0 2-16,-1-9-2 16,5-11 0-16,-2-10 0 15,4-12 0-15,-2-9-1 16,0-24 2-16,0 0-4 15,5-20 2-15,-3-13-2 16,1-12 0-16,2-15 2 16,-1-13-3-16,3-12 3 15,3-8-3-15,2 1 1 16,6 4 1-16,1 7-2 0,2 7 2 15,2 13-2-15,1 16 1 16,0 15-1-16,4 17 2 16,-3 7 0-16,-3 14-1 15,4 8 3-15,-4 10-1 16,-2 3 1-16,-3 5-1 15,-5 8 1-15,-5 4-1 16,-7 3 1-16,-7 2-2 16,-5 1 0-16,-7-2 0 15,-4-3 0-15,-2-7 0 16,-3-4 0-16,-2-11 0 15,4-6 0-15,3-9 0 16,3-6 1-16,6-4-1 16,14 0 0-16,-14-4 0 0,14 4 0 15,10 3-1-15,4 7 1 16,4 5 0-16,6 7-1 15,2 3 0-15,6 8-1 16,5-2 1-16,9 3-3 16,-2-8-3-16,12 5-12 15,-6-22-19-15,14-1 1 16,-7-21-1-16,9-4-1 15</inkml:trace>
  <inkml:trace contextRef="#ctx0" brushRef="#br2" timeOffset="362283.7215">5478 6198 107 0,'-32'0'39'0,"-13"4"2"0,7 20-2 16,-2 5-35-16,4 9 0 16,7 4-2-16,9 2 1 15,11 0-2-15,13-2 1 16,14-9-1-16,14-8 0 15,11-10-1-15,10-12 1 16,6-11 0-16,2-10-1 16,-3-12 0-16,-5-9 1 15,-11-5-2-15,-11-4 0 16,-15-3 0-16,-16 3 0 15,-13 7 0-15,-13 7-2 16,-7 11 1-16,-5 10 0 16,1 13-2-16,1 6 0 0,9 14-4 15,3-9-18-15,29 12-12 16,6-10 0-16,25 4-2 15,4-15 2-15</inkml:trace>
  <inkml:trace contextRef="#ctx0" brushRef="#br2" timeOffset="362517.7349">6174 6113 114 0,'-23'6'40'0,"-15"-5"2"15,3 18-4-15,-10-2-34 16,2 7-1-16,5 7 0 15,4 6-1-15,8 3-1 16,16 0 0-16,14 1-1 0,11-8-1 16,18-4-2-16,18-9-1 15,15-4-7-15,0-24-25 16,20 1-5-16,-13-21 1 15,11-5-2-15</inkml:trace>
  <inkml:trace contextRef="#ctx0" brushRef="#br2" timeOffset="362717.7463">6614 5690 92 0,'-25'25'40'0,"5"22"2"15,-9 7-1-15,13 12-31 16,-3 10-4-16,7 10-3 0,8-2 0 15,5-6-2-15,8-2-2 16,7-12-4-16,15 0-25 16,-6-27-10-16,15-8 1 15,-6-20-2-15,10-8 1 16</inkml:trace>
  <inkml:trace contextRef="#ctx0" brushRef="#br2" timeOffset="362980.7613">6835 6092 115 0,'-47'5'41'16,"6"14"1"-16,-7-6-1 0,12 5-37 16,2-3 0-16,11 0-2 15,11 0-1-15,12-2 1 16,10 1-1-16,8 1 1 15,7 1-2-15,2 3 0 16,4 2 0-16,4 1 0 16,-1 3 0-16,-2-4 0 15,2 1-7-15,-3-9-8 16,13 12-18-16,-10-15-9 15,9 2 0-15,-6-9-2 16</inkml:trace>
  <inkml:trace contextRef="#ctx0" brushRef="#br2" timeOffset="363352.7826">8049 6158 106 0,'20'-1'40'0,"-20"1"0"15,21 15-1-15,-22 5-37 0,-1 8 0 16,-4 9-1-16,-2 6 0 15,2 3-1-15,-3 1-2 16,12 3-1-16,-1-19-5 16,20 1-29-16,-2-19-1 15,11-7 0-15,-1-17-2 16</inkml:trace>
  <inkml:trace contextRef="#ctx0" brushRef="#br2" timeOffset="363499.791">8106 5868 112 0,'-24'-2'36'0,"10"10"-1"0,14-8-7 16,0 0-63-16,30 15 0 15,9-14-3-15,18 7 1 16</inkml:trace>
  <inkml:trace contextRef="#ctx0" brushRef="#br2" timeOffset="363782.8072">8587 6068 108 0,'-35'28'39'0,"-7"-12"2"16,14 10-2-16,-5-10-33 16,15 3-2-16,11-4-1 15,15 0-1-15,10-3 0 16,12 3-1-16,6-2-1 0,3 4 1 15,0 0-1-15,-1-1 1 16,-8 1-1-16,-11 4 1 16,-15-2-1-16,-11 3 1 15,-10-3-1-15,-11 0-1 16,-4 0 0-16,-5-8-3 15,5 3-7-15,-8-13-26 16,14 4-3-16,1-13-1 16,11 2-1-16</inkml:trace>
  <inkml:trace contextRef="#ctx0" brushRef="#br2" timeOffset="364362.8404">10203 5816 98 0,'-11'-15'35'15,"-13"3"3"-15,-4 15 0 16,-19 6-35-16,-3 12 1 16,-9 12 2-16,-2 10-4 15,-4 13 3-15,3 4 0 0,4 3-1 16,11 1-2-16,12-3 1 15,18-3-2-15,14-2-3 16,17-12-1-16,23-4-5 16,11-19-17-16,28 1-14 15,3-17 0-15,20 1 1 16,-7-17-2-16</inkml:trace>
  <inkml:trace contextRef="#ctx0" brushRef="#br2" timeOffset="364739.8618">10474 6146 110 0,'-45'1'38'16,"4"19"2"-16,-10 0-2 0,5 12-32 16,0 4-2-16,6 3 0 15,8 0-2-15,9 0 0 16,11-3 0-16,13-7-1 15,14-8 0-15,11-6-1 16,11-12 1-16,8-8-1 16,7-11 0-16,1-6 0 15,3-9 1-15,-4-4-1 16,-3-5 0-16,-11-1 0 15,-6-1 0-15,-10 10 0 16,-6 1 1-16,-10 10-1 16,-8 12 0-16,2 9 0 15,-25 17 0-15,6 7 0 16,1 11 0-16,1 3-1 0,7 2-2 15,5-2-1-15,15-3-2 16,8-21-9-16,30 2-20 16,-1-26-5-16,19-6 1 15,2-21-1-15</inkml:trace>
  <inkml:trace contextRef="#ctx0" brushRef="#br2" timeOffset="364934.8731">11241 5626 105 0,'-41'49'42'0,"-13"11"0"16,3 24-1-16,10 2-37 16,1 7 0-16,10-6-2 15,13-7-3-15,22-4-2 0,11-20-12 16,23 1-23-16,5-26-1 15,18-6 0-15,1-18-3 16</inkml:trace>
  <inkml:trace contextRef="#ctx0" brushRef="#br2" timeOffset="365187.8876">11652 6063 113 0,'-29'-17'40'0,"-1"16"1"16,-13-4-1-16,6 12-35 15,-10 8 0-15,1 9-2 0,1 7 0 16,6 9-1-16,8 1-1 16,10 0 1-16,15-2-2 15,12-9-2-15,20-4-1 16,16-13-1-16,16-3-5 15,-1-21-15-15,19 3-15 16,-5-19-1-16,9 2 1 16,-13-13-2-16</inkml:trace>
  <inkml:trace contextRef="#ctx0" brushRef="#br2" timeOffset="365362.8976">11921 6059 115 0,'-23'30'38'0,"-11"0"3"15,10 15-3-15,-8-2-34 0,14 5 0 16,3-3-3-16,9-4-1 15,12-5-2-15,4-11-1 16,15-2-10-16,-3-22-24 16,15-1-3-16,-8-19 1 15,12-3-1-15</inkml:trace>
  <inkml:trace contextRef="#ctx0" brushRef="#br2" timeOffset="365489.9049">12030 5815 93 0,'0'0'32'15,"-14"12"-23"-15,9-2-8 16,8 12-33-16,5-11-1 0</inkml:trace>
  <inkml:trace contextRef="#ctx0" brushRef="#br2" timeOffset="365890.9278">12289 6060 113 0,'-23'18'41'16,"5"12"0"-16,-8-8-1 15,11 1-33-15,-4 1-3 16,9 2 0-16,5-3-3 16,8-4 1-16,11-1 0 15,6-8-2-15,7-3 0 16,8-7 0-16,3-7 0 0,0-3-2 15,2-8 2-15,-6-3-1 16,-1-6 1-16,-3-4 0 16,-7-1 0-16,-1-1 0 15,-10 6 0-15,-2-1 1 16,-5 8-1-16,-4 8 0 15,-1 12 2-15,-12 10-2 16,5 10 0-16,-5 7 0 16,4 4-2-16,-1 6 1 15,6 1-2-15,4-2-1 16,13 1-7-16,-6-22-13 15,25 6-15-15,-9-19-1 16,20-1-1-16,-4-16 0 16</inkml:trace>
  <inkml:trace contextRef="#ctx0" brushRef="#br2" timeOffset="366351.9542">12965 6004 88 0,'-19'-11'41'16,"3"24"0"-16,-15-2 0 15,9 21-11-15,-7-4-27 16,3 7 0-16,2 2-1 15,4 1-1-15,8-5 0 16,6-3-1-16,8-8 0 16,6-8 0-16,7-10 0 15,4-9-1-15,1-10 1 16,7-8-1-16,-3-10 0 0,3-2 1 15,-4-5 0-15,-2 1 0 16,-4 3 0-16,-2 5 0 16,-5 8 0-16,-1 9 1 15,-9 14-1-15,0 0 1 16,7 14-1-16,-5 6 1 15,3 4-1-15,2-2 1 16,4 1-1-16,4-6 1 16,6-7-1-16,5-7 2 15,5-10-2-15,5-8 0 16,3-7 0-16,2-4 0 15,1-5 0-15,-3 2 0 16,-2 2 0-16,-3 9 0 16,-10 11 0-16,-7 14 0 15,-11 17 0-15,-7 13 0 16,-8 12-2-16,-5 2-6 0,8 15-13 15,-18-15-13-15,14 1-8 16,-6-14 1-16,12-11-3 16</inkml:trace>
  <inkml:trace contextRef="#ctx0" brushRef="#br2" timeOffset="367081.9959">15074 5612 104 0,'-13'-33'37'16,"-1"14"0"-16,-19-8-4 16,-5 24-29-16,-18 12 0 15,-5 17 0-15,-16 12-1 0,-5 16 1 16,-7 11 0-16,1 9 0 15,4 1 0-15,12 0-2 16,16-3 1-16,16-11-1 16,26-6-1-16,29-14-2 15,26-9-1-15,21-14-2 16,25-9-1-16,10-10-1 15,17-6-1-15,1-14-2 16,12 5-3-16,-21-21-16 16,0 11-10-16,-21-10 3 15,-12 6-2-15,-20-5 2 16</inkml:trace>
  <inkml:trace contextRef="#ctx0" brushRef="#br2" timeOffset="367773.0355">15309 5901 107 0,'-31'7'38'0,"-10"-2"2"15,7 15-2-15,-7 3-32 16,2 10-2-16,-5 4 0 15,1 11-1-15,2 0 0 16,3 2-1-16,9-2 0 16,6-4-1-16,11-6 0 15,13-8 0-15,12-14 0 16,16-10-1-16,15-13 0 15,8-9 0-15,10-12 1 16,-1-5-1-16,-1-9 0 16,-2-3-1-16,-10-1 1 15,-9 5 0-15,-12 6 0 16,-13 5 0-16,-10 10 0 0,-4 20-1 15,-16-5 1-15,0 17 0 16,-4 10 0-16,2 7 0 16,4 6 0-16,4 0 0 15,12-1 0-15,6-4 0 16,15-8 0-16,7-7 0 15,9-8 0-15,7-9 0 16,3-8 1-16,2-6-1 16,0-6 1-16,-1-2-1 15,-6-3 0-15,-3 4 1 16,-12 1-1-16,-5 6 0 15,-8 7 0-15,-16 9 2 16,1 13-2-16,-16 7 0 0,-6 13 0 16,-3 2 0-16,-1 7 0 15,-1 2-2-15,5-3 2 16,4-3 0-16,10-9 2 15,7-12-2-15,12-12 0 16,6-12 0-16,8-10 0 16,0-11 0-16,4-8 0 15,-2-5 0-15,-2-5 0 16,-5 1 0-16,-8 4 0 15,-3 9 0-15,-6 6 0 16,-3 6 0-16,2 8 0 16,-3 12 0-16,0 0 0 15,24 0 0-15,4 4-3 16,8-8-2-16,19 4-4 15,1-16-8-15,23 7-4 0,-11-25-5 16,21 8-10-16,-16-22-1 16,8-2-2-16,-17-11 0 15</inkml:trace>
  <inkml:trace contextRef="#ctx0" brushRef="#br2" timeOffset="368224.0612">16678 5449 79 0,'-26'4'40'0,"5"22"-1"15,-13 4 1-15,13 20-13 16,-6 9-23-16,3 11 0 15,1 9-1-15,6 5 1 16,0 3-2-16,4-2 0 16,4-4 0-16,4-11 0 15,0-10-2-15,5-13 0 0,0-10 1 16,5-14-1-16,-5-23 0 15,18-1 0-15,-6-22 1 16,1-9-1-16,2-12 1 16,2-8-1-16,4-7 0 15,2-2 0-15,3 5-1 16,0 5 2-16,6 9-2 15,0 10 1-15,6 15 0 16,-1 10 0-16,3 14-1 16,-3 9 1-16,0 10 2 15,-5 9-4-15,-7 4 3 16,-9 3-1-16,-14 1 0 15,-11 4 0-15,-17-4 0 16,-14-1 0-16,-13-4-1 0,-10-8 1 16,-2-5-2-16,0-9 0 15,10-2-3-15,8-16-2 16,28 8-9-16,5-27-7 15,40 12-13-15,5-17-3 16,30 3-2-16,5-9 3 16</inkml:trace>
  <inkml:trace contextRef="#ctx0" brushRef="#br2" timeOffset="368885.0991">17326 5924 114 0,'-31'0'40'0,"-1"15"1"0,-19-3-3 16,3 17-33-16,-2 5-1 15,4 8 0-15,4 1-1 16,13 4-1-16,9-1-1 16,16-5 0-16,11-7 1 15,12-9-2-15,11-12 0 16,9-10-2-16,3-13 1 15,5-9 0-15,-3-11 1 16,-6-7-1-16,-5-6 0 16,-7 0 1-16,-8-1-1 15,-8 4 1-15,-7 6 1 16,-4 6-1-16,-6 7 1 15,4 5-1-15,3 16 1 16,-4-11 0-16,4 11-1 0,21 4 1 16,0 0 1-1,8 3-2-15,3 0 0 0,3 2 0 16,2-1 0-16,-1 4 0 15,-3-3 0-15,-6 5 0 16,-5-1 0-16,-6 5 0 16,-10 1 0-16,-4 4 0 15,-10 3 0-15,-9 4 0 16,-1 1 0-16,-7 1 0 15,0 0 0-15,1-3 0 16,3-3 0-16,8-7 0 16,8-8 0-16,5-11 0 15,26-11 0-15,1-11 0 16,10-11 0-16,5-6 0 15,7-6 0-15,0-3 0 0,-3 1 0 16,-3 7 0-16,-8 6 0 16,-11 12 0-16,-9 13 0 15,-15 9 0-15,-2 18 0 16,-10 2 0-16,-1 13 0 15,-2-7-9-15,12 16-6 16,-9-20-4-16,27 11-3 16,-15-33-7-16,51 28-9 15,-3-25-2-15,19-2 0 16,5-4 6-16</inkml:trace>
  <inkml:trace contextRef="#ctx0" brushRef="#br2" timeOffset="369432.1303">18475 6014 103 0,'-22'-10'38'15,"-12"0"2"-15,6 11-2 16,-14 2-32-16,1 10-1 0,-7 6-2 16,2 10 0-16,2-1 0 15,9 8 0-15,7-2-1 16,16-1 0-16,14-6 0 15,19-5 0-15,15-11-1 16,12-6 0-16,8-9 0 16,6-7 1-16,-1-9-2 15,0-3 0-15,-13-6 0 16,-6-1 0-16,-13-1 0 15,-11 2 0-15,-7 5 0 16,-12 4 0-16,-7 9 0 16,-6 6 0-16,-3 12-2 15,-3 6 2-15,3 9-1 16,2 2 0-16,7 5-1 15,12-6 0-15,11-1-2 0,8-12-1 16,21 3-8-16,1-28-5 16,23 10-6-16,-12-26-10 15,18 1-4-15,-14-15 0 16,8 1 0-16</inkml:trace>
  <inkml:trace contextRef="#ctx0" brushRef="#br2" timeOffset="369627.1413">19153 5404 102 0,'-11'-3'39'15,"-18"16"1"-15,5 29-2 16,-14 9-35-16,5 14 1 16,-1 8-1-16,6 5 0 15,5 3-1-15,5-5-2 0,14-1-1 16,0-14-5-16,20 1-15 15,-12-21-18-15,12-6 0 16,-10-19-1-16,7-6 0 16</inkml:trace>
  <inkml:trace contextRef="#ctx0" brushRef="#br2" timeOffset="369815.1521">18811 5858 115 0,'0'0'41'0,"-21"8"1"16,26 7-1-16,5-1-35 15,19-8-5-15,16-4 0 0,12-2-3 16,16 2-5-16,0-14-14 16,21 9-17-16,-11-8-2 15,10 5-1-15,-15-7-1 16</inkml:trace>
  <inkml:trace contextRef="#ctx0" brushRef="#br2" timeOffset="370165.1723">19468 5927 115 0,'-38'21'42'0,"16"7"-1"16,5-16-1-16,31 0-37 16,9-9-1-16,17-4 0 15,10-8 0-15,4-4 0 0,6-4-3 16,-6-6 2-16,-9 0-2 15,-12-4 1-15,-13 3-2 16,-19 1 3-16,-19 5-3 16,-12 7 3-16,-18 7-1 15,-7 9 1-15,-6 11 1 16,-2 12-1-16,6 10 2 15,9 7-3-15,18 5 2 16,16 0-2-16,24-3 0 16,20-7 0-16,26 0-9 15,6-24-10-15,30 9-8 16,-14-28-14-16,15-1-1 15,-11-17-1-15,4-2 1 16</inkml:trace>
  <inkml:trace contextRef="#ctx0" brushRef="#br2" timeOffset="377803.6092">11398 7293 86 0,'13'-15'36'16,"-12"-5"1"-16,3 8 0 16,-18-6-30-16,1 8-1 15,-14-4-1-15,1 3 0 16,-12-1 0-16,-5 6 0 15,-12 1-1-15,-3 10 0 16,-10 8-2-16,-6 13-1 16,-10 17 1-16,-5 18-2 15,-6 18 2-15,-1 16-2 16,6 9 1-16,9 8-2 15,15-1 1-15,22-6 2 0,24-8-3 16,29-18 1-16,28-20-1 16,33-23-1-16,21-14-2 15,21-23-3-15,22-2-15 16,-10-30-16-16,16 2-1 15,-17-16-2-15,-3 1 0 16</inkml:trace>
  <inkml:trace contextRef="#ctx0" brushRef="#br2" timeOffset="378418.6443">11827 7874 81 0,'-10'-22'37'0,"-1"4"-1"15,-10-6 1-15,0 9-31 16,-13-2 2-16,-3 11-2 16,-12 4 0-16,-2 11-1 0,-9 12-1 15,-3 13 0-15,-2 13-2 16,3 11 0-16,3 9 0 15,8 4-1-15,13-1 0 16,13-2-1-16,21-11 0 16,19-11 1-16,22-23 0 15,19-15-1-15,16-21 1 16,16-12-1-16,3-18 1 15,0-8 0-15,-6-4 0 16,-12 0 1-16,-15 5-1 16,-19 7 0-16,-12 10 0 15,-18 10 0-15,-9 23-1 16,-9-5 0-16,-10 20 0 15,1 12-1-15,-1 5 0 0,9 2-1 16,5 2 0-16,13-6-2 16,12-1-2-16,9-15-3 15,26 5-10-15,-6-28-12 16,21 7-9-16,-16-20 1 15,10 3-3-15</inkml:trace>
  <inkml:trace contextRef="#ctx0" brushRef="#br2" timeOffset="378965.6756">12342 7143 108 0,'-22'5'40'0,"-2"-7"-1"16,13 3 0-16,1-9-34 15,10 8-2-15,27-19 0 0,4 7-1 16,10-5 0-16,7 4 0 15,2-1-1-15,-1 7 0 16,-6 3 0-16,-9 8 0 16,-13 9 0-16,-15 8 0 15,-19 10 0-15,-13 6-2 16,-15 7 1-16,-3 1 0 15,-4-2 0-15,4 0-1 16,8-6 1-16,14-8-1 16,17-10 1-16,22-13 0 15,22-8-1-15,13-11-1 16,15-5-3-16,2-15-2 15,17 11-16-15,-15-17-14 16,6 9-2-16,-15-10 0 0,-4 9-1 16</inkml:trace>
  <inkml:trace contextRef="#ctx0" brushRef="#br2" timeOffset="379162.6867">13077 7022 110 0,'-13'26'39'0,"-7"-3"1"16,7 14-1-16,-8 8-34 15,6 1-3-15,-2 0 0 16,5 4-2-16,1 2 0 16,2-4-4-16,9-1-2 15,-5-15-9-15,18 0-23 16,-11-16-2-16,16-7 1 0,-9-16-2 15</inkml:trace>
  <inkml:trace contextRef="#ctx0" brushRef="#br2" timeOffset="379336.6969">12934 7253 129 0,'-16'11'43'0,"21"7"-3"16,-5-18-1-16,32 13-37 15,9-9-3-15,9-10-5 16,18 11-19-16,-5-21-16 15,12 5 0-15,-13-10 0 16,9 4-2-16</inkml:trace>
  <inkml:trace contextRef="#ctx0" brushRef="#br1" timeOffset="408615.3715">15827 7198 74 0,'2'-15'37'0,"-9"-8"-2"16,0 6 2-16,-16-10-28 15,6 11 0-15,-16-6-2 16,0 12-1-16,-14 2-1 16,-1 12 0-16,-14 11-2 15,-7 12 0-15,-9 12-1 16,-2 13-1-16,-3 8 0 15,5 10-1-15,7 4 1 16,8 5-2-16,16 0 1 16,16-2 0-16,29-7 0 15,23-4 1-15,25-9-1 16,24-9 0-16,22-10-2 15,16-14 0-15,20-4-5 16,0-21-17-16,15 1-14 16,-11-13-1-16,-4-1-1 0,-13-11 1 15</inkml:trace>
  <inkml:trace contextRef="#ctx0" brushRef="#br1" timeOffset="409065.3972">16737 7165 106 0,'-35'1'39'0,"-14"-4"1"16,1 13-1-1,-12-2-34-15,2 12-2 0,-8 7 1 16,8 6-2-16,0 10 1 16,10 8-2-16,10 5 0 15,10 10-1-15,14 3 1 16,16 0 0-16,16 2-1 15,15-6 1-15,17-9 0 16,16-12-1-16,17-14 1 16,12-21 0-16,5-21 0 15,5-15-1-15,-6-17 1 16,-6-14-1-16,-14-8 1 15,-18-5-1-15,-22-3 0 16,-23 0-1-16,-22 3 0 16,-21 2 0-16,-18 9-2 15,-16 9 2-15,-12 16-2 0,-8 15 0 16,5 20-3-16,-4 2-17 15,22 31-16-15,3 9-1 16,25 10-1-16,16 3 0 16</inkml:trace>
  <inkml:trace contextRef="#ctx0" brushRef="#br1" timeOffset="409817.4403">17291 7861 103 0,'-14'7'38'0,"27"-8"1"15,7-15-3-15,17 2-34 16,9-4 1-16,9 2-1 16,0-3 0-16,2 4-1 15,-5 1 0-15,-6 7 0 16,-14 5 0-16,-9 6-1 15,-14 8 0-15,-11 6 1 16,-11 8-1-16,-10 2 1 16,-7 6 0-16,-4-3 0 0,5 1-1 15,4-5 1-15,7-6 0 16,10-6-1-16,8-15 1 15,25 8 0-15,7-15-1 16,11-1 1-16,-1-2 0 16,0 2 0-16,-3 4-1 15,-9 6 2-15,-12 6-1 16,-15 13 1-16,-17 4-1 15,-14 9 0-15,-15 3 0 16,-4-2-1-16,-4 0 0 16,2-10-3-16,10 1-5 15,4-27-23-15,35 1-10 16,-8-26 0-16,33-3-1 16,6-16 0-16</inkml:trace>
  <inkml:trace contextRef="#ctx0" brushRef="#br1" timeOffset="410328.4695">17929 7075 108 0,'-2'-11'38'16,"16"5"1"-16,0-10-1 15,13 5-35-15,-2-4-1 16,9 6 0-16,-3 0 1 15,-1 9 0-15,-7 3-1 16,-2 8-1-16,-9 8 1 16,-7 5-1-16,-9 7 0 0,-9 8 0 15,-10 4 0-15,-3 1 0 16,-1 0 1-16,-1-4-1 15,5-2 0-15,9-9-1 16,14-6 1-16,14-16-2 16,17-5-3-16,12-18-16 15,18 3-17-15,-4-12-5 16,14 3 1-16,-8-11-1 15</inkml:trace>
  <inkml:trace contextRef="#ctx0" brushRef="#br1" timeOffset="410529.481">18593 7169 119 0,'0'0'40'15,"-3"20"2"-15,3-20-2 16,37-1-38-16,3-4-1 15,9-2-4-15,17 8-18 16,-7-15-17-16,9 5-3 16,-8-8 0-16,2 4-2 15</inkml:trace>
  <inkml:trace contextRef="#ctx0" brushRef="#br3" timeOffset="420728.0643">11813 8983 74 0,'15'-22'37'0,"-16"-8"-2"16,1 5 3-16,-22-11-29 15,6 11-2-15,-17-5-3 16,0 8 0-16,-14 6-2 15,-5 11 0-15,-11 15 2 16,-6 17-1-16,-7 16 0 16,-4 18-1-16,-4 17 1 15,3 13-1-15,5 6 1 0,14 1-1 16,15-3 0-16,19-8 0 15,20-11-1-15,23-9 1 16,25-19-3-16,21-12 0 16,21-6-2-16,10-12-2 15,12-1-4-15,-3-14-1 16,10 6-5-16,-17-16-24 15,5-1 0-15,-12-14 0 16,-4-1 2-16</inkml:trace>
  <inkml:trace contextRef="#ctx0" brushRef="#br3" timeOffset="421114.0864">12330 9364 86 0,'0'0'37'0,"-16"-21"0"15,4 14 0-15,-10-5-33 16,-2 10 1-16,-9 4-1 15,-4 14 1-15,-6 8-1 16,0 14 0-16,-4 3 0 16,6 9 1-16,4 0-2 15,9-1 0-15,11-6 0 16,14-9-1-16,15-15 0 15,17-15-1-15,15-13-2 16,14-12 0-16,7-10 0 16,1-5 0-16,-2-3 0 15,-6 1 0-15,-7 3 1 16,-16 7-1-16,-13 10 1 15,-22 18 1-15,0 0-1 0,-5 23 1 16,-12 10 0-16,-1 6 1 16,1 7-2-16,1 1 1 15,6 3-3-15,9-11-2 16,19 3-20-16,2-32-15 15,22-9-4-15,8-22 1 16,22-9-2-16</inkml:trace>
  <inkml:trace contextRef="#ctx0" brushRef="#br3" timeOffset="421597.114">13950 8825 85 0,'-14'-35'36'15,"1"8"1"-15,-20-6 1 0,3 13-32 16,-15 1-2-16,-2 14-1 16,-6 7 1-16,-1 20 0 15,-5 15 0-15,-2 18-1 16,0 18 1-16,3 17-2 15,9 11 2-15,4 6-2 16,14 2 2-16,12-9-2 16,18-9-1-16,19-14 0 15,25-20-2-15,21-21 0 16,24-20-3-16,12-25-2 15,24-4-23-15,-5-26-13 16,13-5 1-16,-9-18-1 16,2-1 2-16</inkml:trace>
  <inkml:trace contextRef="#ctx0" brushRef="#br3" timeOffset="421963.1349">14592 8808 99 0,'-25'-15'39'0,"-12"-1"1"16,5 17-1-16,-11 9-35 15,5 12 0-15,-2 8 1 16,0 17-2-16,0 9 1 16,4 13-2-16,6 6 1 15,10 1-2-15,12-5-1 16,14 0 1-16,11-11 0 15,18-12-1-15,15-12 0 16,11-19 0-16,10-18 1 0,5-14-1 16,2-16 0-16,-6-15 0 15,-6-8 0-15,-14-11 0 16,-12-2 0-16,-13-4-2 15,-14 0 1-15,-19 2-2 16,-9 3-3-16,-11 2 2 16,-6 13-3-16,-6 7 0 15,3 25-12-15,-8 1-21 16,7 26 0-16,4 7 1 15,15 17 2-15</inkml:trace>
  <inkml:trace contextRef="#ctx0" brushRef="#br3" timeOffset="422497.1655">15057 9206 102 0,'-37'13'40'0,"5"-14"0"15,32 1-1-15,-3-14-36 16,27-1-2-16,18-5 0 16,9 0 1-16,2 0-1 0,4 3 0 15,-4 4 0-15,-4 8 0 16,-10 4-1-16,-14 9 1 15,-21 9-1-15,-8 7 1 16,-13 5-1-16,-9 8 1 16,-6-1-1-16,1 1 1 15,2-4-1-15,7-2 0 16,12-7 0-16,12-8 1 15,15-7-1-15,16-8 0 16,10-2 1-16,8-1-1 16,-3 1 1-16,-1 1 0 15,-9 8 1-15,-10 6-1 16,-20 7 1-16,-15 8-1 15,-16 5 0-15,-18 3 1 0,-13 2-2 16,-10 1 0-16,0-5-2 16,-2-7-2-16,18 3-17 15,-5-23-18-15,21-2-4 16,5-17 1-16,23-9-1 15</inkml:trace>
  <inkml:trace contextRef="#ctx0" brushRef="#br4" timeOffset="435128.888">7620 3989 70 0,'-20'-4'33'15,"4"4"-1"-15,0-8 1 16,6 4-29-16,10 4-1 0,-6-14-1 16,6 14 0-16,0 0 0 15,20-12-1-15,-1 11 0 16,0-2 1-16,14 0-1 15,4 0 1-15,10-2-1 16,7-2 0-16,6-1 0 16,6-2 0-16,7-2 0 15,5 0-1-15,5 1 1 16,2 0-1-16,4 2 0 15,3 0 0-15,6 4 1 16,0-3-1-16,5 0 0 16,8-1 0-16,6-1 0 15,6-1 1-15,5-2-1 16,3-2 0-16,5 1 0 0,4 0 1 15,3 2-1-15,2 1 1 16,-9 2 0-16,-1 3-1 16,3 2 1-16,-3 0-1 15,1 3 1-15,-5-1-1 16,-3-1 1-16,3-1-1 15,2-1 0-15,2-3 0 16,-3 1 0-16,-1-3 2 16,1 0-2-16,-4 0 0 15,5 0 0-15,-3 1 1 16,-3 0-1-16,-2 3 0 15,-3 0 1-15,0-1-2 16,3 1 2-16,1 1-1 0,-4-1 1 16,2 0-2-16,0-3 2 15,0-1-1-15,2 2 0 16,2-2 1-16,-10 1-1 15,-2-1 0-15,-2 1 1 16,-7 1-1-16,-2 1 1 16,-5 1-1-16,-5 1 1 15,-5 2-1-15,-4 2 0 16,-6 0 0-16,-1 2 0 15,-8-1 0-15,-3-1 0 16,-5 1 0-16,-6 0 0 16,-4-1 0-16,0-3 0 15,1 1 1-15,-3-2-1 16,1-2 0-16,3 1 1 0,-5-3-1 15,1 0 1-15,2-1-1 16,-5 1 0-16,-1 1 1 16,-3-1-1-16,-3 3 0 15,-2 0 0-15,-5 1 0 16,-2 2-1-16,-5 0 1 15,1 1 0-15,-5 2 0 16,-4 0 0-16,-2 0 0 16,-2 0-1-16,2 9-9 15,-17-9-26-15,18 4 0 16,-18-4-3-16,0 0 0 15</inkml:trace>
  <inkml:trace contextRef="#ctx0" brushRef="#br4" timeOffset="436768.9818">589 10897 60 0,'4'-26'34'0,"4"5"0"16,-8 0 0-16,0 21-15 15,1-21-12-15,-1 21-1 16,0 0-1-16,-9 27-1 15,0-2 0-15,-2 13-2 16,-4 10-2-16,2 10 1 0,-1 11 0 16,4 5 0-16,1 8 0 15,4 0 0-15,6-5-1 16,4-11 1-16,11-12 0 15,5-17-2-15,10-23 1 16,7-22 0-16,4-23 0 16,4-16-1-16,5-14 1 15,-1-9-1-15,-1-2 2 16,-7 3 1-16,-9 9-1 15,-3 11 1-15,-9 15-2 16,-10 15 1-16,-11 19-1 16,3 20 1-16,-11 13-2 15,-1 14 0-15,1 10 1 16,3 5-1-16,8 3 1 0,7-4 0 15,7-9 2-15,7-12-1 16,10-18 1-16,4-14 0 16,5-19 0-16,-1-16 0 15,-1-12-1-15,-3-11-1 16,-8-10 2-16,-4-4-2 15,-7 0 0-15,-8 2-1 16,-2 8-2-16,-8 2-1 16,2 17-4-16,-10 1-4 15,15 23-26-15,-8 11 1 16,0 0-1-16,11 13-1 15</inkml:trace>
  <inkml:trace contextRef="#ctx0" brushRef="#br4" timeOffset="437376.0165">1712 11186 89 0,'-23'27'36'0,"-17"0"1"15,7 13-8-15,-9-5-22 16,11 6-1-16,2-5-2 15,10 1-1-15,6-7 0 16,16-6-1-16,12-11-1 16,8-9 0-16,11-11 0 15,7-9-1-15,4-8-1 16,2-5 0-16,-4-5 1 0,-7-4-2 15,-9 2 1-15,-7-1-1 16,-11 7 1-16,-8 3 0 16,-6 6 1-16,-2 4 0 15,-3 6 0-15,10 11 1 16,-11-9 1-16,11 9-1 15,0 0 1-15,20 9-1 16,-3-3 1-16,3 3-1 16,2 2 0-16,2 2 0 15,-2 3 0-15,-1 3-1 16,-5 0 0-16,-3 4 1 15,-5 0-1-15,-6 3 0 16,-3-1 0-16,-5-2 0 16,2-3 0-16,-4-3 0 15,2-4 0-15,6-13 1 0,0 0-1 16,-5-21 0-16,11-4 1 15,4-10-1-15,4-4 0 16,4-6 0-16,-1-1 0 16,2 5 2-16,-3 7-2 15,-2 7 1-15,1 12-1 16,-1 8 0-16,-1 9-3 15,1 3 0-15,5 8-3 16,1-3-4-16,13 13-9 16,-6-15-19-16,15 10-1 15,-9-12-1-15,11 6 4 16</inkml:trace>
  <inkml:trace contextRef="#ctx0" brushRef="#br4" timeOffset="437715.0359">2501 11216 69 0,'-25'3'38'0,"-9"-3"0"0,2 13 2 16,-13-5-19-16,6 11-14 15,1 3-2-15,4 5-1 16,6 0 0-16,12 2-1 16,9-7-1-16,14-8 0 15,14-12 0-15,11-12-1 16,11-13 0-16,8-15 0 15,5-13 1-15,3-10 1 16,-5-7-2-16,-4-4 2 16,-8 2-2-16,-9 6 1 15,-7 8-1-15,-11 10 3 16,-7 18-4-16,-8 28 0 0,-16 5 0 15,-3 30 0-15,-6 14-3 16,-1 11 1-16,4 8-2 16,4-1-2-16,12 5-5 15,0-24-13-15,29 5-10 16,-4-29-9-16,20-2 1 15,2-18-2-15</inkml:trace>
  <inkml:trace contextRef="#ctx0" brushRef="#br4" timeOffset="438127.0595">3308 10911 88 0,'0'-11'37'0,"0"11"1"16,0 0 0-16,6 17-31 15,-15 13-5-15,2 9-1 16,-7 8-1-16,2 9 0 0,-1 4 0 16,2 0-1-16,5-6 0 15,6-7-2-15,9-11-1 16,1-20-6-16,17-5-27 15,-3-20 0-15,8-7-1 16,-7-20 0-16</inkml:trace>
  <inkml:trace contextRef="#ctx0" brushRef="#br4" timeOffset="438311.07">3341 10917 105 0,'-12'2'39'0,"12"-2"1"15,0 0-2-15,16-8-34 16,13-1-2-16,14-6-2 15,7-2-1-15,8 0-3 0,-6-4-6 16,8 15-25-16,-21-2-5 16,-1 16 2-16,-19-1-3 15</inkml:trace>
  <inkml:trace contextRef="#ctx0" brushRef="#br4" timeOffset="438481.0797">3310 11222 91 0,'-26'15'41'0,"15"-1"-1"15,11-14-1-15,19-12-36 16,13-10-1-16,16-5-1 16,10-1-3-16,-2-6-5 0,16 11-29 15,-18-6-2-15,0 15 0 16,-19 0-1-16</inkml:trace>
  <inkml:trace contextRef="#ctx0" brushRef="#br4" timeOffset="438678.091">3292 11473 99 0,'-30'22'40'16,"24"-4"1"-16,6-18-5 16,29-17-34-16,14-5-1 15,10-6-2-15,14-3-1 16,0-4-3-16,11 8-6 15,-12-9-27-15,11 15 0 0,-16-3-1 16,1 11-1-16</inkml:trace>
  <inkml:trace contextRef="#ctx0" brushRef="#br4" timeOffset="439129.1168">4054 11199 82 0,'-23'-7'40'0,"1"11"-1"15,-12-4 0-15,0 11-32 16,-5 4 0-16,-2 13-3 15,1 4 0-15,2 5-1 16,7-1 0-16,5 1-1 16,10-5 0-16,14-9-1 15,12-13 0-15,16-13 0 0,11-12-1 16,15-10 1-16,3-3-1 15,5-8 0-15,-6 2 1 16,-2 2-1-16,-9 4 0 16,-9 8 0-16,-16 11 0 15,-18 9 0-15,-6 20 0 16,-15 12 0-16,-9 14 0 15,-10 13 0-15,-5 9 0 16,-2 7 1-16,3 2 0 16,3 0 1-16,10-11-2 15,9-11 0-15,13-14 0 16,14-17 0-16,10-19 1 15,15-16-1-15,7-14 0 16,7-14-2-16,5-11 1 0,3-9-1 16,0 0-4-16,-3-9-4 15,6 19-13-15,-19-16-12 16,8 21-5-16,-10-4-2 15,7 12 1-15</inkml:trace>
  <inkml:trace contextRef="#ctx0" brushRef="#br4" timeOffset="439517.139">4578 11149 98 0,'-10'13'40'15,"-9"-3"2"-15,6 9-1 0,-2 2-37 16,1 7 0-1,-1 1-1-15,1 3-1 0,2 1-1 16,7-2 0-16,1-4 0 16,8-4-1-16,5-7 0 15,6-7 0-15,5-10 0 16,9-7 0-16,0-9 0 15,5-6 0-15,1-4 0 16,1-5 0-16,-5 4 0 16,-4-3 0-16,-5 5 1 15,-3 6-2-15,-8 5 1 16,-11 15 0-16,0 0-1 15,0 0 0-15,-1 30 0 16,-6-5-2-16,4 9 0 0,0-3 0 16,9 6-2-16,2-11-2 15,16 6-8-15,-5-29-9 16,23 4-15-16,-5-17 2 15,15-4-3-15,-5-14 3 16</inkml:trace>
  <inkml:trace contextRef="#ctx0" brushRef="#br4" timeOffset="439871.1592">5209 11171 92 0,'-23'6'40'16,"-15"3"2"-16,5 14-1 16,-12 0-36-16,7 10 1 15,1 1-2-15,8 2-1 16,4-1-1-16,15-2 0 15,8-6 0-15,12-9-2 0,12-9 1 16,11-11-1-16,8-10 1 16,7-9-1-16,-1-9 0 15,1-3 1-15,-5-2-1 16,-5 0 0-16,-10 5 0 15,-10 6 0-15,-7 8 0 16,-11 16 0-16,0 0 0 16,-17 12 0-16,5 5-1 15,0 7 1-15,4-1-1 16,4 0 0-16,11-3-2 15,7-13-1-15,15-6-2 16,6-21-8-16,22 5-8 16,-12-29-10-16,15 8-6 15,-5-21-3-15,4 3 3 0</inkml:trace>
  <inkml:trace contextRef="#ctx0" brushRef="#br4" timeOffset="440027.1682">5778 10856 107 0,'-31'5'39'0,"11"27"2"15,-14 1-4-15,6 18-34 16,-2 6 0-16,7 6-3 15,2 2 0-15,5-3-4 16,10 1-1-16,0-15-6 16,16 8-19-16,-11-25-9 15,10-3-2-15,-9-28 1 16</inkml:trace>
  <inkml:trace contextRef="#ctx0" brushRef="#br4" timeOffset="440336.1858">5470 11076 97 0,'0'0'41'0,"15"2"2"16,8 8-1-16,10-7-37 16,10 0-1-16,3-3-1 15,3-2-1-15,6-5 1 16,-7 0-1-16,0 0-1 15,-8 2 0-15,-6-2 0 16,-13 6 0-16,-7 6-1 16,-11 6 0-16,-7 6-1 15,-7 4 0-15,-6 8 0 16,2 1-1-16,-4 6-2 15,3-4-1-15,8 1-2 0,-2-16-8 16,23 11-13-16,-13-28-12 16,26 7-1-16,-6-22 0 15,10-6 1-15</inkml:trace>
  <inkml:trace contextRef="#ctx0" brushRef="#br4" timeOffset="441233.2371">6208 10991 85 0,'-18'24'39'0,"-8"-7"1"16,9 7 0-16,-8-3-21 15,12 5-17-15,2-1 1 16,7 0-3-16,5 2 1 15,7 2 0-15,7-4-1 16,6-3 0-16,7-5-1 0,2-9 1 16,3-7 0-16,-3-8 0 15,-2-9 0-15,-1-7 0 16,-6-4 0-16,-3-7-1 15,-7 0 1-15,-4-1 0 16,-5 5-1-16,-6 2 2 16,-3 9-1-16,-8 9 1 15,-5 8 0-15,0 8 0 16,-2 7 1-16,1 3-2 15,3 3 1-15,8 1-1 16,5-3 1-16,13-6-1 16,8-7 0-16,11-6 0 15,6-6 1-15,9-6 2 0,2-2-2 16,-1-4 1-16,-2 1-1 15,-3 5 2-15,-10 7-1 16,-5 7 0-16,-10 6-1 16,-11 10-2-16,-2 7 1 15,-7 7-1-15,-6 6 0 16,-3 2 0-16,0 1 0 16,-3-1 0-16,5-5 1 15,-1-1 0-15,6-11 0 16,5-8 0-16,4-13-1 15,14-9 2-15,4-12-1 16,1-5 0-16,5-8 1 16,2-3-1-16,0 0 0 15,-1 5 0-15,-4 7 0 0,-6 3 0 16,-1 9 1-16,-4 7-1 15,-10 6 0-15,13 7 0 16,-9 6 0-16,-1 4 0 16,1 5 0-16,-2 4 0 15,-1 2 0-15,0 1-3 16,2 2-1-16,-3-9-7 15,10 8-7-15,-10-30-5 16,19 20-7-16,-14-31-10 16,15-5-4-16,-6-15 3 15</inkml:trace>
  <inkml:trace contextRef="#ctx0" brushRef="#br4" timeOffset="441388.246">6238 10557 117 0,'-70'24'43'0,"3"-6"-1"15,15 1-6-15,22 2-58 16,10-22-17-16,20 1-4 16,10 3 1-16,10 1-2 15</inkml:trace>
  <inkml:trace contextRef="#ctx0" brushRef="#br4" timeOffset="442786.326">407 12088 51 0,'2'-15'34'15,"-2"15"1"-15,0 0-1 16,10 20-25-16,-12 4 0 15,6 20-1-15,-7 3-2 16,5 14-1-16,-5 3-1 16,0 7-1-16,-1 1-1 15,-1-5-2-15,-1-3 0 16,-1-7-3-16,4-8-1 0,-6-15-8 15,17-1-24-15,-11-22 0 16,3-11-1-16,13-6 2 16</inkml:trace>
  <inkml:trace contextRef="#ctx0" brushRef="#br4" timeOffset="442950.3353">397 12550 85 0,'-8'-22'38'16,"-12"-4"0"-16,10 20-2 16,-6-5-29-16,16 11-2 15,0 0-2-15,18-14 0 16,6 5-2-16,10-7-1 15,15-5-3-15,3-11-4 0,16 5-12 16,-5-18-20 0,6 4 1-16,-12-10-2 0,6 8 1 15</inkml:trace>
  <inkml:trace contextRef="#ctx0" brushRef="#br4" timeOffset="443139.3462">793 12013 92 0,'-38'49'39'16,"12"17"0"-16,-6-6-7 15,11 11-28-15,3-1 0 16,10 0-3-16,4-5-1 16,9-8-1-16,11-8-3 15,-1-13-5-15,23 2-27 16,-9-18-2-16,17-1 0 0,-11-17-1 15</inkml:trace>
  <inkml:trace contextRef="#ctx0" brushRef="#br4" timeOffset="443634.3745">1060 12389 80 0,'-6'-11'39'16,"-10"-4"-2"-16,16 15 1 16,-29 15-32-16,18 6 0 15,-3 7-3-15,10 9 0 16,-3 0-1-16,7 4 0 15,6-8 0-15,9-5 0 16,9-9 0-16,4-11-2 16,5-14 2-16,4-14-2 0,5-10 1 15,1-7-1-15,-5-6 1 16,-1-2-1-16,-7-1-1 15,-6 7 0-15,-6 11-1 16,-6 12 0-16,-12 16 1 16,1 22 1-16,-8 20-1 15,-7 18 1-15,-1 18 1 16,-5 14 0-16,2 11 1 15,-2 3-1-15,1-2 0 16,2-6 0-16,0-13-1 16,4-11 2-16,-2-20-1 15,3-15 0-15,-2-19-1 16,3-17 1-16,-4-14 0 15,2-18-1-15,-1-12 1 0,0-15-1 16,5-10 0-16,3-6-1 16,7-3 1-16,7-1-3 15,7 4 1-15,9 2-2 16,10 12-4-16,0-5-9 15,22 26-15-15,-14-8-7 16,16 17 0-16,-8-6-2 16</inkml:trace>
  <inkml:trace contextRef="#ctx0" brushRef="#br4" timeOffset="444672.4338">1887 12400 85 0,'0'0'39'0,"-19"-18"-1"15,4 17 2-15,-13-1-35 16,-4 9-1-16,-8 7-1 16,-1 12 0-16,-4 9-1 15,2 5 0-15,3 5 0 16,8 0 0-16,11-6 0 15,14-4-1-15,15-15 0 16,17-17 0-16,15-18-1 16,13-16 1-16,10-14 0 15,4-13 0-15,1-10-1 16,-1-6 0-16,-8-2 0 15,-12 4 0-15,-9 8 0 0,-12 11-1 16,-15 18 1-16,-6 16 0 16,-5 19-1-16,-22 21 2 15,0 18-1-15,1 15 0 16,-2 11 0-16,3 7 1 15,6 1-2-15,7-5-2 16,11-8 0-16,11-13-2 16,12-11-3-16,0-25-9 15,22 0-7-15,-12-28-13 16,15 1-1-16,-11-20 0 15,5 8 27-15,-11-10 8 16,-10 2 6-16,-3 13 10 16,-22-8 8-16,0 31 14 15,-3-16 1-15,-4 26 3 16,-15-2-26-16,7 20-6 0,-4 1-3 15,3 6-2-15,1 3 1 16,6 0-1-16,-2-3 0 16,6-2-1-16,-1-8 1 15,6-6-2-15,0-19 2 16,0 0-2-16,17 0 1 15,-4-19-1-15,2-9 0 16,4-6 1-16,-2-5-1 16,3-5-1-16,-1 0 1 15,1 1 0-15,-4 4-1 16,0 6 1-16,-1 5 0 15,3 7-1-15,-2 9 1 16,6 2 0-16,-2 7 0 16,1 4 0-16,5 2 0 0,0 3 1 15,4-1-1-15,-2-3 0 16,-2 0 1-16,0 0-1 15,-4-4 0-15,-4 1 0 16,-5 0 1-16,-1 1-1 16,-12 0 1-16,0 0-1 15,-7 23 1-15,-5-5 0 16,-5 6 0-16,-2 3 1 15,1 8-2-15,1 4 2 16,5 4-2-16,5-3 1 16,8-3 0-16,9-3 0 15,9-10-1-15,6-9 0 16,8-12 0-16,2-13 0 15,2-14 0-15,-1-9 0 0,-2-7 0 16,-6-8-1-16,-6-2 0 16,-9 0-2-16,-9 4-1 15,-7 5-1-15,-7 14-3 16,-15 4-4-16,4 28-6 15,-16-11-2-15,18 28-6 16,-17-12-7-16,15 16-6 16,-1-6 2-16,15 1 1 15</inkml:trace>
  <inkml:trace contextRef="#ctx0" brushRef="#br4" timeOffset="445121.4595">3453 12284 61 0,'3'-15'37'0,"-3"15"-1"16,-11-12 2-16,-2 16-28 0,-14 0-4 15,0 12 1-15,-10 0-2 16,-1 12 0-16,-3 1 0 15,7 6 0-15,3 0-2 16,5 4 1-16,11-4-3 16,15-3 0-16,15-4-1 15,16-11-1-15,14-10-2 16,6-15-2-16,18-6-4 15,0-30-14-15,16 2-15 16,-8-21 0-16,5 0-1 16,-13-14 0-16</inkml:trace>
  <inkml:trace contextRef="#ctx0" brushRef="#br4" timeOffset="445460.4789">3844 11812 69 0,'-34'31'41'0,"8"25"-2"15,-7 3 1-15,8 20-14 16,-1-7-22-16,7 4-3 15,5-3 2-15,4-4 0 16,5-9-2-16,6-9 2 16,4-12-2-16,5-10 0 15,2-14 0-15,3-12 0 16,1-13 0-16,3-6-1 15,-1-10 1-15,2-4-1 16,-4 4 1-16,-1-2-2 16,-1 8 1-16,-2 7 0 0,-12 13 0 15,11 8 0-15,-6 11-1 16,-5 9-1-16,6 9-1 15,-2-3-2-15,11 4-2 16,0-19-9-16,25 8-8 16,-9-32-14-16,22-5-1 15,0-28-2-15,13-10 2 16</inkml:trace>
  <inkml:trace contextRef="#ctx0" brushRef="#br4" timeOffset="445674.4912">4440 11669 106 0,'-27'32'43'0,"-12"13"-1"0,6 23-2 16,-6 5-37-16,9 11-2 16,4 1 0-16,9 3-2 15,10-3-2-15,7-12-3 16,14 1-5-16,1-28-10 15,20 1-19-15,-7-25 1 16,14-7-4-16,-6-22 2 16</inkml:trace>
  <inkml:trace contextRef="#ctx0" brushRef="#br4" timeOffset="446254.5243">4624 12220 100 0,'-31'-1'40'0,"11"23"2"15,-12-5-3-15,3 16-35 16,1 5 0-16,7 3-2 0,5 0-1 15,9 0 1-15,7-4-1 16,14-9-1-16,8-8 0 16,8-10 1-16,7-11-2 15,6-10 1-15,8-11 0 16,-3-12-2-16,-2-8 1 15,-9-4-1-15,-10-5 0 16,-10 1-1-16,-10 2 1 16,-12 5 0-16,-10 9 1 15,-7 8 0-15,-2 12 1 16,0 11 1-16,4 7 0 15,6 10 0-15,8 6 0 16,9 4 1-16,8-1-1 16,10 1 1-16,5-4-1 0,6-4 0 15,1-1 0-15,2-7 0 16,-4-2 0-16,-3 1 0 15,-5 0-1-15,-4 6 1 16,-9 2-1-16,-8 5 1 16,-4 7-1-16,-5 4 0 15,-2 2 0-15,-3 0 1 16,0-2-1-16,0-5 0 15,3-5 0-15,3-11 1 16,6-10 0-16,6-10-1 16,3-10 1-16,6-7 0 15,2-7 0-15,7-6-1 16,1-3 0-16,-1 2 0 0,1 4-2 15,-4 3-1-15,3 9-2 16,-7-4-6-16,13 21-6 16,-13-14-4-16,22 20-8 15,-14-20-7-15,18 13-5 16,-7-10 2-16,9 8 2 15</inkml:trace>
  <inkml:trace contextRef="#ctx0" brushRef="#br4" timeOffset="446518.5394">5446 12140 96 0,'-9'40'40'0,"-20"-4"1"16,8 17 0-16,-17 7-38 15,13-4 0-15,5-3-2 16,4-5-4-16,9-6-1 16,2-17-5-16,23-1-10 0,-18-24-16 15,30-5 21-15,-15-21 7 16,3-8 3-16,-4-10 4 15,-6-13 3-15,-3-3 3 16,-18-15 10-16,9 15 16 16,-23-8-19-16,6 14-8 15,-4 8-2-15,-2 10-3 16,4 16-5-16,-5 2-19 15,28 18-12-15,-20 6-3 16,25 6-1-16,5-5 0 16</inkml:trace>
  <inkml:trace contextRef="#ctx0" brushRef="#br4" timeOffset="446932.5631">5927 12153 70 0,'-19'-1'39'16,"3"5"1"-16,-14-5 1 0,5 8-28 15,-15 1-5-15,7 11-1 16,-10 4-1-16,5 9-1 16,0 2-2-16,9 6 0 15,7-1-1-15,11-1 0 16,12-4-3-16,11-11-1 15,16-7-3-15,3-23-8 16,26 7-10-16,-14-28-11 16,20 1-7-16,-6-17-3 15,6-2 2-15</inkml:trace>
  <inkml:trace contextRef="#ctx0" brushRef="#br4" timeOffset="447983.6232">6517 11857 72 0,'-13'22'37'16,"2"-6"0"-16,2 13 1 15,-9 6-35-15,5 13 1 16,-4 8-1-16,1 9 0 16,-3 0 0-16,6 1-1 15,1-7 0-15,3-6 0 16,2-15 1-16,9-11 0 15,-2-27-1-15,16 0 0 16,-2-27 1-16,4-12-1 16,1-11 0-16,5-10 0 15,-1-8 0-15,-2-3-1 16,1-2 1-16,-3 2 0 0,-1 9-1 15,-3 13 0-15,-2 7 0 16,-5 14 2-16,0 11-3 16,-8 17 2-16,11 18-1 15,-9 13-2-15,3 13 1 16,-2 11 0-16,2 10 0 15,1 7-2-15,0 3 2 16,5-3-4-16,3-2 1 16,-3-11 0-16,8-3-5 15,-9-25-7-15,18 4-13 16,-28-35-11-16,22 10 0 15,-20-26-2-15,3-2 3 16</inkml:trace>
  <inkml:trace contextRef="#ctx0" brushRef="#br4" timeOffset="448156.6331">6544 12133 95 0,'-14'0'40'16,"1"-4"0"-16,13 4 0 16,0 0-37-16,31 1-2 15,3-7-1-15,11-2-2 16,9 2-2-16,3-7-6 15,18 13-28-15,-17-6 0 16,6 12-2-16,-12-8-1 16</inkml:trace>
  <inkml:trace contextRef="#ctx0" brushRef="#br4" timeOffset="448429.6486">7186 11996 85 0,'-22'13'39'0,"-9"-2"0"16,1 22-3-16,-11-7-28 16,7 13-2-16,-3-1-2 15,8 6 0-15,6-2-2 16,11-4-1-16,11-6-1 15,11-8 0-15,17-10-1 16,9-14-3-16,17-7-3 16,-2-20-8-16,16 4-24 0,-10-16 1 15,2 5-3-15,-11-8 2 16</inkml:trace>
  <inkml:trace contextRef="#ctx0" brushRef="#br4" timeOffset="448600.6585">7405 12109 87 0,'-18'20'39'0,"5"11"1"16,-5-6 1-16,12 6-35 15,-6-3-2-15,5-3-1 16,4-1-1-16,3-7-1 16,4-4-3-16,-4-13-4 15,27 2-19-15,-17-21-14 16,14 1-1-16,-9-16-1 15,9 0 1-15</inkml:trace>
  <inkml:trace contextRef="#ctx0" brushRef="#br4" timeOffset="448742.6666">7346 11775 92 0,'-23'-8'40'0,"-2"3"-1"16,11 13 0-16,9 6-43 16,5-14-21-16,14 23-14 15,6-9-1-15,17 7 1 16,1-5-1-16</inkml:trace>
  <inkml:trace contextRef="#ctx0" brushRef="#br4" timeOffset="449095.6868">7786 12025 74 0,'7'14'39'0,"-20"-6"0"0,0 7 1 15,-17-9-31-15,3 11-3 16,-4 3 0-16,2 7-1 16,0 1-1-16,6 4-1 15,4-3 1-15,11-1-2 16,7-12 0-16,12-8 0 15,7-14 0-15,10-15 0 16,6-12-1-16,7-15 0 16,3-4-1-16,-1-8 1 15,0-3-1-15,-4 5 2 16,-4 3-2-16,-7 13 2 15,-8 9-1-15,-10 18 1 16,-10 15-2-16,-4 18 0 16,-11 19 0-16,-3 13-2 0,-6 14 0 15,1 3-3-15,8 9-1 16,-3-20-11-16,27 11-6 15,-11-31-9-15,27 0-9 16,-2-25-2-16,18-6 0 16</inkml:trace>
  <inkml:trace contextRef="#ctx0" brushRef="#br4" timeOffset="449479.7088">8340 11879 80 0,'12'-5'40'0,"-2"14"-1"15,-10-9 2-15,13 32-37 16,-13-4-1-16,5 10 0 16,-7 7-2-16,1 8 0 0,-2 3-1 15,-1-2-3 1,7 1-3-16,-10-20-13 0,15 4-20 15,-6-19 0-15,11-8-1 16,-13-12 0-16</inkml:trace>
  <inkml:trace contextRef="#ctx0" brushRef="#br4" timeOffset="449629.7174">8390 12113 96 0,'-15'-22'42'16,"15"22"2"-16,-14-22-2 16,14 22-36-16,19-12-3 15,4 7-2-15,12 2-4 16,2-13-12-16,22 15-17 15,-8-15-9-15,10 8-2 16,-7-10-1-16</inkml:trace>
  <inkml:trace contextRef="#ctx0" brushRef="#br4" timeOffset="450385.7606">9494 11412 62 0,'-5'-12'38'15,"-19"9"-1"-15,-4 20 2 16,-25 5-30-16,2 19 0 0,-19 2-1 16,8 18 1-16,-9-1-3 15,8 9-2-15,5-5-1 16,12-1-1-16,15-5 0 15,13-6-3-15,20-5 1 16,14-11-5-16,21-8 1 16,11-14-3-16,24 6-14 15,-4-24-18-15,15 1-1 16,-2-14 0-16,2-2 1 15</inkml:trace>
  <inkml:trace contextRef="#ctx0" brushRef="#br4" timeOffset="450767.7825">9579 11815 92 0,'-32'2'39'0,"7"17"1"16,-9-2-2-16,2 12-35 16,-2 3 1-16,5 6-3 15,3 4 2-15,5-1-3 16,6-4 2-16,9-2 0 15,6-10 0-15,13-7-1 16,6-13 0-16,9-12 0 16,8-9 0-16,3-11 0 15,0-7 0-15,0-6 0 16,-4-4-1-16,-6 4 4 15,-8 0-4-15,-8 7 3 16,-4 6-2-16,-8 12 1 0,-1 15-2 16,-13-1 0-16,3 17 0 15,-2 8-2-15,-1 9 2 16,3 4-4-16,5 6 2 15,3-8-3-15,9 2-1 16,3-21-9-16,26 3-11 16,-10-27-13-16,20-6-1 15,1-28-1-15,15-5 0 16</inkml:trace>
  <inkml:trace contextRef="#ctx0" brushRef="#br4" timeOffset="450951.793">10179 11302 96 0,'-35'3'41'0,"8"42"0"15,-12 13 0-15,3 18-34 16,-6 12-3-16,10 5-2 16,5 3-2-16,14-5-1 15,15-9-3-15,10-17-7 16,27 0-18-16,-6-28-14 15,20-5 2-15,-2-19-1 16</inkml:trace>
  <inkml:trace contextRef="#ctx0" brushRef="#br4" timeOffset="451199.8072">10431 11858 92 0,'-24'-20'41'0,"1"12"3"15,-11-3-2-15,-1 13-34 0,2 3-2 16,0 10-2-16,1 4-2 15,5 8-1-15,3 6 1 16,8 2-4-16,9 3 3 16,7-5-4-16,8 1 3 15,11-8-3-15,9-2-1 16,2-19-8-16,20 6-14 15,-13-23-15-15,15-2 0 16,-6-15-2-16,6 0 2 16</inkml:trace>
  <inkml:trace contextRef="#ctx0" brushRef="#br4" timeOffset="451401.8186">10627 11787 102 0,'-28'-3'42'0,"12"19"-1"16,-12 1 1-16,15 13-40 15,-9 6 2-15,5 9-3 16,0 4 1-16,5 4-3 15,5-1 1-15,8-3-1 16,8-5-1-16,5-14-3 16,13-4-6-16,-5-31-14 15,21 0-16-15,-8-24 0 16,7-5 0-16,-7-16 1 15</inkml:trace>
  <inkml:trace contextRef="#ctx0" brushRef="#br4" timeOffset="451537.8265">10725 11634 94 0,'-23'-15'39'0,"-3"4"0"15,8 16-1-15,2 2-38 16,16-7-5-16,3 24-24 16,-3-24-11-16,28 21 2 15,-9-14-3-15</inkml:trace>
  <inkml:trace contextRef="#ctx0" brushRef="#br4" timeOffset="451912.8478">10857 11809 91 0,'-10'22'41'16,"3"7"-2"-16,-8-8 3 15,10 8-36-15,-7-10 0 16,7 4-1-16,-1-1-1 0,6-2-1 16,4-3-1-1,3-2 0-15,4-3-2 0,5-5 1 16,3-5-1-16,3-6 1 15,1-5-2-15,4-7 1 16,-1-3 0-16,-1-5 1 16,-2-3-1-16,-3-1-1 15,-4 4 1-15,-3 0 1 16,-1 6-1-16,-8 7-1 15,-4 11 1-15,0 0 0 16,-4 15-1-16,-3 4 1 16,-2 10-1-16,2 1-1 15,-2 5 0-15,3-3-1 16,6 0-1-16,4-11-2 0,13 2-7 15,-17-23-7-15,43 4-10 16,-20-19-9-16,19 0-2 16,-10-14 3-16</inkml:trace>
  <inkml:trace contextRef="#ctx0" brushRef="#br4" timeOffset="452408.8763">11338 11866 91 0,'-3'-16'40'16,"3"16"1"-16,-14-9-1 16,3 14-33-16,-6 5-2 15,3 7-1-15,-6 4-2 16,4 6 1-16,1 0-1 15,5 0 0-15,0-2-1 16,6-1 0-16,4-8-1 16,0-16 1-16,13 10-1 15,0-17 1-15,2-6-1 0,5-9 0 16,0-2 0-16,0-5 0 15,-2 0 0-15,1 0 0 16,-3 6 0-16,-3 5 0 16,-8 5 0-16,-5 13 1 15,0 0-1-15,12 2 0 16,-11 10 0-16,-1 5 0 15,4 0 0-15,1 2 1 16,3-2-1-16,6-2 1 16,3-3-1-16,1-7 1 15,5-7 0-15,4-6 0 16,4-6-1-16,4-6 1 15,4-5 0-15,3-4 2 16,-5 3-3-16,-2 0 3 0,-3 7-3 16,-6 12 0-16,-10 8 0 15,-11 8 0-15,-10 13 0 16,-4 4 0-16,-5 4-4 15,0-1-2-15,5 5-2 16,-6-19-10-16,19 9-2 16,-4-24-3-16,19 4-9 15,-11-21-7-15,20-1-4 16,-2-10 2-16</inkml:trace>
  <inkml:trace contextRef="#ctx0" brushRef="#br4" timeOffset="453188.921">12696 11393 72 0,'4'-23'38'0,"1"9"0"16,-14-4 0-16,-4 9-32 16,-8-2 0-16,-4 11 0 15,-14 2-1-15,-1 16 1 16,-14 6-1-16,-1 13 0 15,-6 8 0-15,2 11 1 16,1 7-2-16,4 5-2 16,10 0 1-16,14-3-3 15,15-7 1-15,18-8-2 0,22-9-1 16,13-14-3-16,20-11 1 15,12-14-1-15,11-5 0 16,3-13-3-16,11 1-7 16,-18-19-8-16,7 13-11 15,-20-9-5-15,-13 7 0 16,-16-2 3-16</inkml:trace>
  <inkml:trace contextRef="#ctx0" brushRef="#br4" timeOffset="453878.9604">12858 11732 88 0,'0'0'37'0,"-13"-4"3"15,13 4-1-15,-24 0-32 16,10 8-1-16,-9 1-1 0,-3 10-2 16,-7 3 1-16,-3 9-2 15,-2 4 1-15,2 3-3 16,2-1 3-16,10-1-4 15,10-7 3-15,10-6-1 16,14-8-1-16,12-12 0 16,11-11 0-16,11-8 0 15,7-7 0-15,-1-6 0 16,0-2 0-16,-5 1-1 15,-8 0 1-15,-9 6 2 16,-12 2-2-16,-11 11 2 16,-5 11-1-16,-15-2-1 15,0 11 0-15,-4 7 0 16,3 4 0-16,-1 4-2 15,8 2 2-15,8-3-2 0,14-5 2 16,8-2 0-16,9-9 0 16,9-6 0-16,8-8 1 15,3-4-1-15,-2-4 0 16,0-1 0-16,-10 1 0 15,-4 0 0-15,-11 4 1 16,-5 5-1-16,-18 6 0 16,0 0 0-16,3 11 0 15,-14 6 0-15,1 3 1 16,-9 4-1-16,8 0 0 15,-6 3 0-15,6-3 0 16,3-2 0-16,4-8 0 0,4-14 0 16,0 0 0-16,14-1 0 15,-4-13 1-15,7-8-1 16,0 0 0-16,-1-4 0 15,-1 1 0-15,-1 2 0 16,-1 6 1-16,-6 3-1 16,-7 14-1-16,12-15 1 15,-12 15-1-15,10-4-2 16,0 2 0-16,4-6-3 15,9 3-3-15,1-19-7 16,20 7-3-16,-12-22-3 16,23 9-5-16,-16-27-5 15,12 2-7-15,-12-11 3 16</inkml:trace>
  <inkml:trace contextRef="#ctx0" brushRef="#br4" timeOffset="454994.0242">13683 11252 99 0,'-21'33'41'0,"-9"4"1"16,9 16-1-16,2 1-36 15,2 10 1-15,5 4-2 16,2 6-2-16,2-6 0 16,3-1-1-16,4-8 1 15,1-9-2-15,1-9 1 16,0-10-3-16,4-11 2 15,-5-20 0-15,16 2 0 16,-4-15 0-16,2-7 0 16,0-6-1-16,2-8 1 15,4-1 2-15,-1-2-2 0,0 5 1 16,-1 3-1-16,0 8 1 15,-1 6-1-15,-1 8 2 16,2 10-3-16,0 6 1 16,-3 8 0-16,3 3-3 15,-3 4 3-15,-1 3-2 16,-2 0 2-16,-6 2-3 15,-6-1 3-15,-7-2-2 16,-9-1 2-16,-9-1 0 16,-9-6 0-16,-8-3 0 15,-2-3 0-15,-1-7-1 16,6-3-1-16,9-8-1 15,13-3-1-15,15-10-2 16,25 4-4-16,5-17-6 0,29 13-3 16,-11-20-6-16,29 15-6 15,-12-9-3-15,6 8-4 16,-14-3 35-16,-10 3 7 15,-6 15 10-15,-24-10 2 16,6 20 10-16,-31-9 6 16,10 9 7-16,-26 2 2 15,9 11-30-15,-7-7-5 16,1 10-1-16,-3 4-1 15,5 4-3-15,0 2 1 16,6 8-3-16,5-2 2 16,5 2-2-16,6-4 1 15,6-5-2-15,6-5 2 16,8-8 0-16,2-7-1 15,1-9 0-15,4-5 0 0,1-9 0 16,-3-7-1-16,1-3 1 16,-6-6 0-16,-2 1 3 15,-4-1-3-15,-5 5 3 16,-2 4-2-16,-5 6 3 15,-3 2-3-15,-3 7 3 16,3 10-3-16,0 0 1 16,0 0 0-16,0 0-1 15,-8 15 1-15,8-15 0 16,22 13 0-16,-4-9-1 15,3 0 1-15,3-2-1 16,-1 0 1-16,1 1-1 16,-3 0 1-16,-2 5-1 15,-6 3 2-15,-9 2-5 0,-5 5 3 16,-4 6-2-16,-5 1 2 15,-5 4-2-15,1-2 2 16,-3-4-2-16,5-4 2 16,3 0 0-16,9-19 0 15,0 0 0-15,18-8 0 16,7-13 0-16,6-9 0 15,8-1 3-15,2-4-3 16,2 3 2-16,-4 3-2 16,-5 12 2-16,-7 5-2 15,-8 16 2-15,-10 10-2 16,-9 5-2-16,-3 9 0 15,-4 0-4-15,-1 6 0 16,-2-10-9-16,14 10-1 0,-10-22-4 16,28 12-2-16,-22-24-3 15,47 9-6-15,-13-14-9 16,20-2 3-16,5-4 6 15</inkml:trace>
  <inkml:trace contextRef="#ctx0" brushRef="#br4" timeOffset="455525.0546">15025 11740 72 0,'12'-4'39'16,"3"6"-1"-16,-15-2 1 16,13 8-25-16,-13-8-6 15,-14 11-1-15,-6-7-2 16,0 9-1-16,-6-2 0 15,-4 4-3-15,-5 4 2 16,0 5-3-16,0 0 3 16,6 0-4-16,10 3 3 15,4-4-3-15,11-1 1 16,14-7 1-16,8-5 0 15,10-8-1-15,10-6 0 16,4-7 0-16,1-6 1 0,2-6-1 16,-3-6 0-16,-5-2 3 15,-6-1-3-15,-8 0 2 16,-8 0-2-16,-6 10 2 15,-4 4-2-15,-5 18 2 16,0 0-2-16,-19 12 0 16,8 12 0-16,-2 7-2 15,3 8 1-15,-1-1-2 16,8 0 1-16,7-5-4 15,15-7 1-15,2-21-8 16,19 2-2-16,-5-27-3 16,21 7-4-16,-13-31-5 15,15 8-6-15,-11-16-5 16,2-5 2-16</inkml:trace>
  <inkml:trace contextRef="#ctx0" brushRef="#br4" timeOffset="455714.0654">15574 11341 100 0,'-17'16'41'0,"-12"18"0"16,6 28 2-16,-6 10-38 15,1 5-2-15,5 4 0 16,6-3-3-16,7-5 0 16,7-11-3-16,9-11-2 15,-2-20-9-15,21-5-6 16,-25-26-10-16,34-1-10 15,-21-17-1-15,6-4 1 16,-10-17 1-16</inkml:trace>
  <inkml:trace contextRef="#ctx0" brushRef="#br4" timeOffset="455895.0757">15398 11643 109 0,'-17'12'44'16,"-5"-4"-2"-16,17 10 2 16,5-18-41-16,19 17 0 15,4-14-4-15,9-3-2 16,10 1-1-16,3-5-4 15,17 8-9-15,-16-15-9 16,18 13-12-16,-19-9-4 16,6 9 1-16,-14-6 0 15</inkml:trace>
  <inkml:trace contextRef="#ctx0" brushRef="#br4" timeOffset="456202.0933">15774 11752 101 0,'-21'20'40'0,"-5"-6"2"15,18 7-2-15,-3-5-35 16,19-5-5-16,9-9 2 15,11-4 0-15,4-6 0 16,4-5 1-16,-2-3-2 16,-5-2 3-16,-4-1-4 15,-7-2 2-15,-14 4-2 16,-8 3-1-16,-10 8 2 15,-7 4 0-15,-7 6 0 16,-5 8-1-16,1 4 1 16,3 7 1-16,5 1-1 15,9 1-2-15,9-1-1 0,10-6-5 16,15 3-5-16,0-19-7 15,27 14-3-15,-11-22-14 16,26 6-6-16,2-10-1 16,17 3 1-16</inkml:trace>
  <inkml:trace contextRef="#ctx0" brushRef="#br4" timeOffset="457066.1426">16217 11798 92 0,'-12'6'42'16,"-3"-11"-1"-16,15 5-1 16,0 0-35-16,19 0 2 15,9-5-5-15,15 1 0 16,8-1 0-16,17-1 0 15,8 3-1-15,6-3 0 16,2 4 1-16,0 0-2 16,-4 2 1-16,-11 0-1 15,-6 0 1-15,-16 0-1 16,-12 0 0-16,-10-2 0 15,-7-1 0-15,-18 3 1 16,0 0-1-16,-11-18 0 16,-9 9 0-16,-5-2-2 15,-7-1 2-15,-6 0-2 0,-8-2 2 16,-2 2-1-16,-4 0 1 15,4 1-1-15,3 2 2 16,6 1 0-16,8 1-1 16,11 1 1-16,20 6-1 15,8-10 1-15,23 6-1 16,13 1 0-16,13 3 0 15,5 2 0-15,10 4 1 16,-2 4-1-16,-5 4 0 16,-9 5 2-16,-14 4-1 15,-12 4 1-15,-19 6-2 16,-16 0 0-16,-16 2 0 15,-14-1 0-15,-10 2 0 16,-7-4-2-16,-5 0 3 0,2-7-4 16,4-7 2-16,7-1 0 15,9-5-2-15,8-6-2 16,17 1-6-16,-1-15-5 15,22 10-4-15,-12-20-5 16,20 14-7-16,-14-13-5 16,12 4-5-16,-6-5 3 15</inkml:trace>
  <inkml:trace contextRef="#ctx0" brushRef="#br5" timeOffset="461143.3759">17913 11248 55 0,'12'-17'35'0,"-12"17"-1"16,2-19 0-16,-2 19-21 16,-13-10-5-16,13 10-1 15,-29-5-1-15,7 7-1 16,-8 2-1-16,-1 11 0 15,-5 3-1-15,-6 12 0 16,0 8-1-16,-4 12 1 16,-5 9-1-16,2 6 2 0,-2 3-2 15,7 4 1-15,5-6-1 16,15-5-2-16,11-9 0 15,20-12-1-15,16-12 1 16,18-13-5-16,16-5 0 16,8-17-6-16,17 6-22 15,-11-15-6-15,0 6 0 16,-8-10-1-16</inkml:trace>
  <inkml:trace contextRef="#ctx0" brushRef="#br5" timeOffset="461641.4044">18000 11696 64 0,'0'0'35'0,"0"0"1"15,0 0 0-15,0 0-27 16,0 0-2-16,-13-1 1 15,-4-2 0-15,5 6-1 16,-10 0-2-16,-1 3 1 16,-5 1-3-16,0 8 1 15,-4-1-1-15,4 9 0 16,-1-1-2-16,5 2-2 15,4 2 2-15,8-1-3 16,6-1 3-16,7-4-3 16,11-5 2-16,4-8-2 0,12-5 2 15,4-9 0-15,6-9 0 16,1-6 3-16,2-4-3 15,-3-4 1-15,-5-3-1 16,-4 5 2-16,-11 0-2 16,-4 6 1-16,-6 7-1 15,-8 15-1-15,0 0 1 16,-12-2 2-16,2 16-2 15,1 6 1-15,5 4-1 16,0 2-1-16,5-1 0 16,6-3-2-16,7-2 0 15,7-12-5-15,11 0 1 16,0-23-17-16,12 10-14 15,-10-12 0-15,6 2-1 0,-7-6 2 16</inkml:trace>
  <inkml:trace contextRef="#ctx0" brushRef="#br5" timeOffset="461925.4207">18343 11771 85 0,'-1'19'35'16,"-8"-7"2"-16,5 10-3 16,-5-9-26-16,7 4-4 15,-5-5 2-15,7-12-5 16,-5 13 3-16,5-13-1 15,0 0-1-15,8-15-1 16,-1-2 0-16,1-2 3 16,3-5-4-16,-2-1 2 15,1-2-2-15,1-2 2 16,-2 4-2-16,-1-1 1 0,0 3-1 15,-2 3-1-15,2 4 0 16,0 1-2-16,6 4-1 16,0-6-6-16,13 13-19 15,-11-10-9-15,12 8 0 16,-8-9-2-16</inkml:trace>
  <inkml:trace contextRef="#ctx0" brushRef="#br5" timeOffset="462473.452">18754 11158 93 0,'-11'8'39'15,"-10"0"1"-15,10 16-2 16,-5 0-32-16,3 14 0 15,1 6-3-15,2 11 1 16,0 6-2-16,3 4 2 16,-2 2-3-16,3 2 2 15,3-4-2-15,-1-7-1 16,4-9 1-16,1-7-3 15,2-12 2-15,1-11-3 16,-4-19 3-16,16 0-3 16,-5-18 3-16,0-7 0 15,1-9 0-15,2-6 1 16,-1-5-2-16,1 1 2 0,1 1-1 15,2 6 1-15,-2 7-1 16,4 10 0-16,0 6 0 16,4 9 0-16,-1 9 0 15,5 7 0-15,0 6 1 16,-3 4-1-16,2 3 0 15,-4 3 2-15,-7-2-2 16,-6 2 2-16,-9-3-2 16,-9 4 2-16,-11-3-2 15,-9-3-1-15,-8-1 1 16,-3-5-4-16,-4-2 3 15,4-5-3-15,4-2 1 16,7-11-4-16,16 2 1 16,8-13-8-16,27 13-15 0,-4-17-9 15,21 9-1-15,1-10 1 16,15 7 1-16</inkml:trace>
  <inkml:trace contextRef="#ctx0" brushRef="#br5" timeOffset="463103.488">19193 11648 87 0,'15'-7'38'16,"-13"-7"-1"-16,-2 14 2 15,-6-11-29-15,6 11-4 16,-23 2-1-16,8 9-1 16,-9 6-1-16,1 8 2 15,0 5-3-15,-2 7-1 16,1 0 1-16,7 2-1 15,4-2 0-15,7-1-1 0,6-9 1 16,10-7-3-16,6-7 2 16,4-10 0-16,7-6-1 15,1-8 0-15,0-8 1 16,-4-2 2-16,-3-6-3 15,-3 1 3-15,-8-2-3 16,-3 3 3-16,-6 2-2 16,-2 4 1-16,-4 4-1 15,4 3-2-15,1 12 3 16,7-15-3-16,-7 15 3 15,24-10-2-15,-4 7 2 16,2-1 0-16,5 3 0 16,-2 1 0-16,-2 1 1 15,1 2 0-15,-9 3-1 16,-3 0 2-16,-6 5-2 0,-6 0 1 15,-6 4-2-15,-4 1 0 16,1-3 0-16,-4 1 0 16,13-14 0-16,-15 20 0 15,15-20 0-15,0 0 0 16,21-10 0-16,-2-5 0 15,8 2 0-15,1-5 0 16,-1 2 0-16,0 0-2 16,-3 6 4-16,-6 4-2 15,-5 6 0-15,-13 0 0 16,10 14 0-16,-7 1 0 15,-2 2 0-15,-1 3 0 16,1 1 0-16,1-3-10 16,9 8-2-16,-11-14-9 0,16 14-6 15,-16-26-9-15,9 22-5 16,-9-22-4-16,13 8 4 15</inkml:trace>
  <inkml:trace contextRef="#ctx0" brushRef="#br5" timeOffset="467003.7111">19857 11350 58 0,'0'0'35'16,"5"-21"-1"-16,-5 21 0 15,1-22-19-15,-1 22-9 16,2-14-1-16,-2 14 0 16,0 0-1-16,0 0 0 15,3 25-2-15,-5 5 1 16,-1 7-1-16,-3 11 1 0,-2 9-2 15,-2 3 2-15,1 5-2 16,0-6-2-16,6-1 0 16,0-14-4-16,10-5-3 15,-3-24-29-15,14-6 1 16,0-18-2-16,12-8 0 15</inkml:trace>
  <inkml:trace contextRef="#ctx0" brushRef="#br5" timeOffset="467318.7291">19877 11382 82 0,'-12'-21'37'16,"12"21"0"-16,-3-21 0 0,14 16-31 15,1 1-1-15,11 3-2 16,3 2 1-16,4 6 0 15,1 2-2-15,-2 7 1 16,0 6-2-16,-6 7 1 16,-7 7-2-16,-9 3 1 15,-7 5 0-15,-10 3 1 16,-11 2-2-16,-7 3 2 15,-4-4-1-15,-3-5-2 16,2-6 0-16,3-8-2 16,7-3-1-16,6-17-6 15,24 1-16-15,-5-27-15 16,21-2 4-16,5-16-2 0,14 0 2 15</inkml:trace>
  <inkml:trace contextRef="#ctx0" brushRef="#br5" timeOffset="467507.7399">20303 11476 95 0,'0'0'37'15,"-9"13"1"-15,-12 4-1 16,-1 10-33-16,1 4-1 16,3 6 2-16,-1 1-3 15,4 3 2-15,2-5-4 16,7-3 0-16,8-6-3 15,1-16-5-15,18 1-20 16,-8-21-12-16,11-3 3 16,-4-18-4-16</inkml:trace>
  <inkml:trace contextRef="#ctx0" brushRef="#br5" timeOffset="467664.7487">20287 11385 82 0,'-13'-24'37'16,"-10"-2"0"-16,11 15 0 15,-5 1-29-15,17 10-4 16,0 0-3-16,0 0-4 15,17 18-15-15,4-15-18 16,13 8 0-16,-2-8-2 16,11 5 2-16</inkml:trace>
  <inkml:trace contextRef="#ctx0" brushRef="#br5" timeOffset="468016.7691">20607 11487 86 0,'-10'21'38'0,"-9"-7"0"15,8 10 1-15,-10-5-31 16,9 4-2-16,-2-2-1 16,4 3 1-16,2 0-3 15,6-1 1-15,5-2-2 16,6-1 1-16,4-4-2 15,6-6 1-15,1-6-2 16,2-8-2-16,-1-6 2 16,1-9-2-16,-5-5 1 15,-1-5-1-15,-5-4 2 16,-6-3-3-16,-3-1 3 0,-5 3-1 15,-3 4 0-15,-4 4-1 16,2 10-1-16,-5 5-2 16,13 11-1-16,-17-4-11 15,26 18-19-15,-9-14-1 16,16 22 0-16,-1-16-2 15</inkml:trace>
  <inkml:trace contextRef="#ctx0" brushRef="#br5" timeOffset="468408.7915">20956 11445 57 0,'17'2'36'15,"-17"-2"0"-15,-2 16 0 16,-16-4-11-16,-1 19-15 0,-12-3-4 16,2 12 1-16,-7-1-2 15,5 6 0-15,-3-5-2 16,8-2 0-16,3-5-3 15,4-10-3-15,11-9 0 16,8-14-5-16,0 0-3 16,14-24-5-16,8 10 2 15,-11-20-1-15,10 8 7 16,-9-8 4-16,-2 6 3 15,-3 5 3-15,-9-5 7 16,4 16 5-16,-12-6-1 16,10 18-1-16,0 0-2 15,0 0-2-15,-12 1-2 16,18 11-2-16,0 0-1 0,5 3-1 15,4 1-2-15,3-1 0 16,3 2-3-16,1-6-2 16,7 6-4-16,-12-15-17 15,15 6-12-15,-12-10-1 16,8 4 1-16,-10-14 0 15</inkml:trace>
  <inkml:trace contextRef="#ctx0" brushRef="#br5" timeOffset="468633.8044">21110 11444 94 0,'-4'-16'38'15,"-14"-2"1"-15,18 18-1 16,-26 0-32-16,13 14-2 16,-2 6 0-16,1 10-1 0,1 3-1 15,2 11 2-15,0 6-2 16,0 3 1-16,0 1-3 15,3-3-2-15,6-6 0 16,0-10-4-16,10-3-3 16,-8-32-23-16,28 4-8 15,-5-26-1-15,14-4 1 16,-5-17 2-16</inkml:trace>
  <inkml:trace contextRef="#ctx0" brushRef="#br5" timeOffset="468791.8134">21148 11227 98 0,'-27'-8'37'16,"7"14"0"-16,-2-2-2 0,3 3-37 16,19 11-17-16,0-18-18 15,19 19 1-15,-6-10-2 16,10 5 0-16</inkml:trace>
  <inkml:trace contextRef="#ctx0" brushRef="#br5" timeOffset="469235.8388">21348 11525 92 0,'0'0'39'16,"-29"-14"1"-16,15 14-1 0,-10 3-32 15,1 5-2-15,-2 5-2 16,2 10 1-16,-1 4-2 16,5 6 2-16,4-1-2 15,8 2 1-15,10-7-2 16,6-4 3-16,9-10-4 15,7-8 1-15,4-17-1 16,8-9-2-16,-4-9 2 16,2-8-2-16,-5-5 2 15,-4-7-2-15,-9 3 3 16,-5 1-1-16,-7 6 0 15,-5 6 1-15,-3 10-1 16,-9 12 0-16,1 13 0 16,-2 14 0-16,-1 11 0 0,1 10 0 15,3 8-2-15,1 5 2 16,3 6-6-16,0-11-3 15,18 15-18-15,-15-25-6 16,21 7-7-16,-7-17 0 16,12-1 0-16</inkml:trace>
  <inkml:trace contextRef="#ctx0" brushRef="#br5" timeOffset="469586.8587">21468 11600 89 0,'0'0'39'15,"-24"15"-2"-15,18 1 3 16,6-16-31-16,-3 20-4 0,14-13-1 16,11-1-1-16,5-11 0 15,8 0-1-15,0-7-1 16,2-4 1-16,-5-5-2 15,-5 2 1-15,-11-2-1 16,-11 1 1-16,-10 5-1 16,-9 5 0-16,-10 6 1 15,-6 9-1-15,-6 7 0 16,1 7 0-16,0 7 0 15,6 5 2-15,7 0-1 16,13 1 1-16,9-4-1 16,10-4 1-16,16-4-4 15,4-10-2-15,19 5-16 0,-9-21-13 16,15 4-9-16,-10-11-2 15,2 2 2-15</inkml:trace>
  <inkml:trace contextRef="#ctx0" brushRef="#br5" timeOffset="470481.9101">22119 11248 100 0,'0'0'38'0,"0"0"2"16,12 21-8-16,-12-4-28 15,2 15-1-15,-4 9 0 16,-1 10 0-16,-6 8-1 16,1 5 2-16,-2 0-3 15,-2 2 1-15,4-8-3 16,0-11-3-16,8-9-2 15,-3-22-8-15,19-3-20 16,-16-13-4-16,26-14 0 16,-16-16 1-16,8 5 29 15,-7-9 6-15,-8 1 2 16,-2 6 9-16,-18-5 25 15,9 11 0-15,-16-3 4 0,8 15-2 16,-9-9-25-16,11 13-3 16,1-2-1-16,13 7-1 15,0 0-3-15,25-3 0 16,4 1-2-16,9-1-3 15,9 3-2-15,3-11-10 16,19 17-17-16,-14-11-10 16,7 11 1-16,-14-5-4 15</inkml:trace>
  <inkml:trace contextRef="#ctx0" brushRef="#br5" timeOffset="477532.3133">22988 11410 46 0,'0'0'30'16,"5"-19"2"-16,-4 3-2 16,-1 16-17-16,0-29-3 15,4 18 0-15,-13-7-1 16,9 18-1-16,-18-24-1 15,6 16-2-15,-6-3 0 0,-1 8-2 16,-4 4 0-16,-1 5-1 16,-3 5-1-16,0 8 0 15,3 4 0-15,0 9 0 16,-3 3-1-16,6 4 1 15,3 0-1-15,3 0 1 16,3-2-1-16,6-4 0 16,10-7 1-16,2-5-1 15,7-9 0-15,7-7 1 16,7-11-1-16,2-5 1 15,3-12-1-15,4-4 1 16,0-7 0-16,-1-4-1 16,-3 1 1-16,-4 1-1 15,-5 5 1-15,-3 5-1 16,-7 8 1-16,-13 18-1 0,0 0 0 15,0 0 1-15,2 32-1 16,-8-1 0-16,-1 6 0 16,0 2 0-16,3 3 0 15,0-3-2-15,5-1-1 16,2-14-3-16,8 8-13 15,-11-32-19-15,22 20 0 16,-10-22-2-16,7-3 2 16</inkml:trace>
  <inkml:trace contextRef="#ctx0" brushRef="#br5" timeOffset="478353.3603">23820 11356 72 0,'-1'-17'34'0,"3"2"0"15,-6-2 1-15,6 2-30 16,-10-4 0-16,0 9-1 15,-6-2 1-15,-1 9-1 16,-7 0 0-16,1 9-1 16,-7 2 1-16,1 8-2 15,-3 4 0-15,-1 5 0 16,0 4-1-16,2 0-1 15,4 1 1-15,7-2-1 16,5-4 1-16,10-2-1 16,8-8 0-16,13-5 0 15,7-7 0-15,10-3 0 16,4-1 0-16,4-3 1 15,-2 2-1-15,-4 2 0 0,-6 5 1 16,-8 5-1-16,-9 6 1 16,-13 6-1-16,-8 2 1 15,-8 4-1-15,-5-1 0 16,-5 1 2-16,1-5-3 15,1-3 1-15,5-5-3 16,6-12-3-16,12-2-19 16,0 0-14-16,30-15 2 15,-8-8-4-15,11 4 4 16</inkml:trace>
  <inkml:trace contextRef="#ctx0" brushRef="#br5" timeOffset="478787.3851">24135 11371 72 0,'8'-22'36'0,"-8"22"0"16,-8-15 0-16,8 15-27 16,-27-1-3-16,12 8-1 15,-7 1-1-15,-1 12 0 16,-5 3 0-16,3 8 0 15,-4 2-1-15,3 3 0 16,4 2-1-16,5-2 0 16,5-4-1-16,6-5 0 15,9-7-1-15,7-7 1 16,9-7-1-16,6-8-1 15,7-8 1-15,6-7 1 0,-1-5-1 16,1-7 0-16,0-3 0 16,-4-1 0-16,-3-1 0 15,-10 2 0-15,-3 7 1 16,-9 3-1-16,-5 7 0 15,-4 15 0-15,0 0 0 16,-13 19 0-16,0 5 0 16,0 6 0-16,2 6-1 15,0 0 0-15,4 2-1 16,3-7-2-16,10-1-3 15,-6-30-11-15,34 20-19 16,-13-26-3-16,17-2 1 16,2-17 1-16</inkml:trace>
  <inkml:trace contextRef="#ctx0" brushRef="#br5" timeOffset="479042.3997">24759 10850 98 0,'3'-28'41'16,"-14"11"-2"-16,11 17 0 15,-26 15-33-15,13 7-3 16,-3 11-1-16,4 10-1 16,-1 7 0-16,1 7-1 15,1 3 0-15,4 8 0 16,0 0 0-16,3 3-1 15,1-8 0-15,-2-3 0 16,3-6-4-16,-1-13-6 16,17-1-26-16,-12-22-2 0,19-4-1 15,-1-21 0-15</inkml:trace>
  <inkml:trace contextRef="#ctx0" brushRef="#br5" timeOffset="479297.4143">25109 10850 103 0,'-8'-29'37'16,"8"29"5"-16,-15-10-10 16,10 27-26-16,-6 10-2 15,0 13-2-15,-1 6-1 16,-1 8 0-16,-1 6-1 15,3 5 0-15,-3 2-1 0,1 1-1 16,1-1 0-16,1-9-2 16,4-1-3-16,-5-22-15 15,17 4-18-15,-10-20 2 16,14-4-2-16,-9-15 1 15</inkml:trace>
  <inkml:trace contextRef="#ctx0" brushRef="#br5" timeOffset="479524.4273">24925 11154 92 0,'-25'-18'41'0,"7"13"-1"16,-1-2 1-16,19 7-30 15,-7 14-6-15,21-8-1 16,8-4-1-16,17-2-1 0,8-1 0 15,7-2-1-15,4-1-1 16,0-2-3-16,2 3-2 16,-14-6-9-16,9 12-25 15,-29-5-3-15,3 9 0 16,-15-5-1-16</inkml:trace>
  <inkml:trace contextRef="#ctx0" brushRef="#br5">25209 11460 114 0,'-22'5'42'0,"22"-5"-1"15,-21-4-5-15,12-14-60 16</inkml:trace>
  <inkml:trace contextRef="#ctx0" brushRef="#br5" timeOffset="480379.4762">23110 12027 56 0,'-12'6'34'15,"0"-2"-1"-15,6 6-4 16,-6-12-19-16,12 2-1 15,0 0-1-15,0 0-1 16,0 0-1-16,26-6-1 16,-2-1-1-16,14 0 0 15,14 0-1-15,16 0 0 16,17-2-1-16,20-3-1 15,22 1 1-15,20-4-1 0,18-4 1 16,13 0-1-16,8-8 0 16,8 1 3-16,-9-2-3 15,-10 3 2-15,-23 2-2 16,-25 4 2-16,-28 5-3 15,-30 4 2-15,-27 9-3 16,-27 5-2-16,-16 8-2 16,-23-9-9-16,4 14-23 15,-22-12-5-15,7 7 2 16,-4-10-3-16</inkml:trace>
  <inkml:trace contextRef="#ctx0" brushRef="#br6" timeOffset="700591.0716">1842 13231 35 0,'9'-11'35'0,"-2"-8"1"15,5 8-1-15,-8-7-28 16,9 11 1-16,-7-9 9 15,-6 16-13-15,10-1 0 16,-8 15-1-16,-3 8-1 0,1 16 1 16,-5 10-2-16,1 17 0 15,-3 15-1-15,0 13 1 16,-1 8-2-16,-1 6 1 15,4-4-1-15,-1-6-2 16,11-9-1-16,-4-19-3 16,14-8-9-16,-7-29-19 15,11-9-2-15,-3-23 0 16,7-6 0-16</inkml:trace>
  <inkml:trace contextRef="#ctx0" brushRef="#br6" timeOffset="700810.0839">1956 13711 68 0,'0'0'36'0,"-3"-21"-1"16,3 21 2-16,10 2-33 15,6 2-2-15,4-4 0 16,8-1-1-16,7-5 0 15,3-6-2-15,9-4-3 16,3-16-9-16,10 0-22 16,-4-16 0-16,5 2-2 15,-7-9 1-15</inkml:trace>
  <inkml:trace contextRef="#ctx0" brushRef="#br6" timeOffset="701010.0954">2458 13116 81 0,'-19'71'39'15,"-4"6"-1"-15,12 19 0 16,-5 1-35-16,10 6 0 16,3-4-1-16,10-4-1 15,2-10-2-15,5-10-2 16,13-2-12-16,-2-29-24 15,16-4 0-15,-5-18-2 16,8-6 0-16</inkml:trace>
  <inkml:trace contextRef="#ctx0" brushRef="#br6" timeOffset="701868.1446">3459 13351 54 0,'-10'-13'36'0,"-6"-4"2"0,0 7-2 16,-12-6-26-16,4 10-3 16,-11-1-1-16,-3 15-1 15,-7 5 0-15,0 13-2 16,-4 9 0-16,1 12 0 15,4 10-1-15,6 8 0 16,8 3 0-16,10 4 0 16,15-5-1-16,14-5 0 15,17-12-2-15,21-19 0 16,16-14-4-16,8-27-27 15,22-8-8-15,-3-22 0 16,14-5-1-16</inkml:trace>
  <inkml:trace contextRef="#ctx0" brushRef="#br6" timeOffset="702661.1898">3489 13897 24 0,'-11'4'30'0,"11"-4"2"15,0 0-14-15,-12-3-2 16,12 3-1-16,0 0-3 15,-8 11-1-15,8-11-2 16,-7 13-1-16,7-13-2 16,2 15-2-16,-2-15-1 15,21 3 0-15,-2-14-1 16,12-14 0-16,4-16 0 15,12-17-1-15,4-13 1 16,9-12-2-16,-2-8 1 16,-1-3 0-16,-10 3 0 0,-9 8 0 15,-14 13 0-15,-20 13-1 16,-12 22 2-16,-17 23-1 15,-17 28 0-15,-8 26 1 16,-6 27 0-16,0 24 0 16,0 20 0-16,9 9 0 15,5-3-1-15,16-6 0 16,19-20-3-16,18-33-4 15,39-25-29-15,6-39-6 16,27-27-1-16,5-32-2 16</inkml:trace>
  <inkml:trace contextRef="#ctx0" brushRef="#br6" timeOffset="706044.3835">2803 13965 73 0,'0'0'40'16,"-28"-2"-1"-16,18 6 1 15,-12-6-35-15,11 0-1 0,11 2-2 16,-15-8-2-16,15 8-6 16,5-19-31-16,15 10-1 15,-3-6-3-15,7 2 1 16</inkml:trace>
  <inkml:trace contextRef="#ctx0" brushRef="#br6" timeOffset="707345.4579">5443 13272 54 0,'8'-20'38'0,"4"8"-1"16,-9 2 1-16,11 18-30 0,-15 7-2 15,7 20-2-15,-9 11-1 16,3 18 0-16,-4 11-1 16,-3 13-1-16,-2 3-1 15,-2-1 0-15,2-5-1 16,-2-8-3-16,8-11-1 15,-6-25-12-15,14-4-20 16,-6-25-1-16,1-12-2 16,11-9 2-16</inkml:trace>
  <inkml:trace contextRef="#ctx0" brushRef="#br6" timeOffset="707525.4682">5174 13636 81 0,'-16'-3'42'0,"16"3"-2"16,17 4 1-16,4-7-37 15,27-11-1-15,13-5-2 16,11 0-2-16,3-14-24 16,10 15-15-16,-10-7 0 15,-2 10-3-15,-14 1 1 16</inkml:trace>
  <inkml:trace contextRef="#ctx0" brushRef="#br6" timeOffset="709079.5571">6876 13122 48 0,'13'-28'34'16,"1"1"2"-16,-11-7-12 16,5 15-10-16,-21-8-4 15,4 15-2-15,-20 3-1 16,-2 17-2-16,-13 9-1 15,-5 17 0-15,-10 10 0 16,0 13-1-16,-2 7 0 16,5 4-1-16,7 0 1 15,14 1-2-15,8-3 1 16,19-4-1-16,14-10 0 15,18-7-2-15,15-12 1 16,12-11-2-16,16-7-3 16,1-24-31-16,19-4-4 0,-5-18-1 15,4-1-1-15</inkml:trace>
  <inkml:trace contextRef="#ctx0" brushRef="#br6" timeOffset="710463.6362">7385 13445 56 0,'-6'-21'38'0,"1"6"-1"15,-11-5-2-15,0 14-27 16,-12 1-2-16,0 13-1 16,-7 3 0-16,2 16-1 15,-6 6-1-15,7 10 0 16,3 0-1-16,6 2 0 0,10-3 0 15,10-4 0 1,8-11-1-16,13-10-1 0,11-12 1 16,7-13 0-16,4-11-1 15,4-10 0-15,3-3 1 16,-5-1-1-16,-8 1 1 15,-4 4-1-15,-10 8 1 16,-9 10-1-16,-11 10 1 16,2 19 0-16,-9 8-1 15,-3 7 1-15,1 3-2 16,3 1 0-16,8 0-3 15,2-20-20-15,20 5-16 16,-2-22-1-16,17-8-2 16,-1-17 1-16</inkml:trace>
  <inkml:trace contextRef="#ctx0" brushRef="#br6" timeOffset="711747.7095">8578 13070 44 0,'2'-24'35'0,"-2"-4"1"15,-1 11-6-15,-14-10-20 16,15 27-2-16,-34-17 1 15,4 28-2-15,-14 5-2 16,-3 18 1-16,-13 10-1 16,1 13 0-16,-5 6-2 15,4 7 1-15,4 0-2 16,13 3 0-16,13-6 0 15,18-1-2-15,13-12 1 16,17-6-1-16,21-9-1 0,13-13-2 16,22-1-11-16,2-26-25 15,15-2-1-15,-3-22-2 16,7-6 0-16</inkml:trace>
  <inkml:trace contextRef="#ctx0" brushRef="#br6" timeOffset="713654.8188">9297 13110 38 0,'-7'-15'35'0,"-7"-3"2"0,3 3 0 16,-8-5-24-16,4 12-5 15,-9-6 0-15,5 13-2 16,-6 2-1-16,-2 13-1 15,-2 6-1-15,0 12 0 16,-4 9-1-16,0 11-1 16,2 5 0-16,3 6 0 15,5 2 0-15,5-1 0 16,14-4-1-16,8-5 1 15,17-12-1-15,13-7 1 16,13-14 0-16,12-13 0 16,7-13-1-16,10-16 1 15,1-12-1-15,-2-14 1 16,-5-10-1-16,-8-9 1 0,-15-9-1 15,-10-5 1-15,-13 1-1 16,-17 3 1-16,-15 6-2 16,-15 9 1-16,-9 10-1 15,-13 13-1-15,-8 21 0 16,-6 13-1-16,3 21-4 15,-7-3-26-15,25 21-6 16,2-5 0-16,22 11-1 16</inkml:trace>
  <inkml:trace contextRef="#ctx0" brushRef="#br6" timeOffset="714248.8527">9575 13544 79 0,'0'0'42'0,"0"0"-3"16,10-11 2-16,-10 11-39 0,28-20-2 15,-3 7 1-15,2 1 0 16,5 4 0-16,-3 1-1 16,4 4 0-16,-1 2 0 15,-4 4 0-15,-3 4 0 16,-8 6 1-16,-6 3-1 15,-7 5 0-15,-7 2 0 16,-8 7 1-16,-4-1 0 16,-6 2 0-16,1-4-1 15,0-2 1-15,5-3-1 16,4-5 1-16,11-17 0 15,0 11-1-15,15-13 0 16,10-5 0-16,3-1 0 16,3 0 1-16,-4 3-1 15,-1 5 1-15,-6 7 0 0,-10 8-1 16,-12 8 1-16,-12 5 0 15,-9 4 0-15,-6 1-1 16,-5-2 0-16,0-2-2 16,1-6-2-16,0-21-13 15,21 4-23-15,-1-17-1 16,19-5-1-16,0-16 0 15</inkml:trace>
  <inkml:trace contextRef="#ctx0" brushRef="#br6" timeOffset="715480.9232">10389 13293 0 0,'0'0'32'16,"-13"12"1"-16,13-12 1 0,0 0-13 15,-19 2-2-15,19-2-4 16,0 0-5-16,0 0-1 16,0 0-3-16,3 13-2 15,-3-13 0-15,21 1-1 16,-1-5 0-16,10-5-1 15,8-3 0-15,12-6 1 16,6-1-2-16,5-3 2 16,2 0-3-16,-2 1 2 15,-1 4-2-15,-6 5 2 16,-8 4-2-16,-8 6 0 15,-9 1 0-15,-7 2 1 16,-6 0-1-16,-4 0 1 16,-12-1-1-16,0 0 1 15,0 0 0-15,0 0-1 0,1-16 1 16,-1 16-1-16,-22-19 1 15,5 8-1-15,-8-1 1 16,-2 2-1-16,-6 0 1 16,-2 3-1-16,-2-1 1 15,1 3 0-15,4 2 0 16,5 1 0-16,7-1 0 15,7 2-1-15,13 1 0 16,0 0 1-16,26 5-1 16,3-2 0-16,8 2 0 15,5-1 0-15,6 3 0 16,1 1 0-16,-2 1 0 15,-1 1 1-15,-9 1-1 16,-6 2 1-16,-6 7-1 0,-15 4 1 16,-10 5-1-16,-13 4 0 15,-11 4 0-15,-12 3 0 16,-4 2 0-16,-7 0 0 15,0-6 0-15,3-6-3 16,8-4 0-16,5-12-4 16,26-1-28-16,5-13-5 15,7-16-2-15,15-8 0 16</inkml:trace>
  <inkml:trace contextRef="#ctx0" brushRef="#br6" timeOffset="717854.0589">17720 12454 47 0,'0'0'34'16,"0"0"1"-16,-7-10-3 16,7 10-24-16,2-11-2 15,-2 11-1-15,12-11-1 16,-12 11-2-16,24-12 0 15,-7 5 0-15,7 3-1 16,2-1 1-16,7 3-1 16,5 1 1-16,7 1 0 15,8-2 0-15,10 2 0 16,9-3 0-16,16 1 0 15,6-3 0-15,16-1 0 0,10 1-1 16,9-4 1-16,6 3-1 16,7 0 0-16,1 1-1 15,4-1 1-15,3 2 0 16,-4-2 0-16,-1-1 0 15,2-2 0-15,1-2 0 16,-1 0-1-16,-2-4 1 16,-5 1 0-16,-4 0-1 15,-4 3 1-15,-8 0-1 16,-9 4 1-16,-14 3-1 15,-14 3 0-15,-13 2 0 16,-11 3 0-16,-16 1 0 0,-11 0 0 16,-11-2 0-16,-9-1-2 15,-16-2-2-15,7-10-14 16,-7 10-18-16,-10-20-2 15,6 9-1-15,-11-11 0 16</inkml:trace>
  <inkml:trace contextRef="#ctx0" brushRef="#br6" timeOffset="722200.3075">12670 12851 38 0,'5'-19'34'16,"-4"3"1"-16,-8-1 0 15,-3 8-18-15,-13-6-12 16,-3 10 2-16,-10-4 0 15,0 10 0-15,-11-1-1 16,-1 10 0-16,-6 3-1 16,-3 12 0-16,0 8-1 15,5 16 0-15,2 7-2 16,4 14 0-16,3 6 0 15,7 6-2-15,11 0 1 16,10-4-1-16,11-5 0 16,17-11-1-16,17-13 0 0,15-17-1 15,18-10 0-15,12-14-2 16,14-4-4-16,-1-20-29 15,21 5-2-15,-7-12-1 16,2 2-1-16</inkml:trace>
  <inkml:trace contextRef="#ctx0" brushRef="#br6" timeOffset="722687.3354">13324 12980 71 0,'-4'-23'38'0,"-13"-6"-2"16,-1 9 2-16,-19-2-34 15,6 7 1-15,-9-2 0 16,2 15-1-16,-9 1 1 15,4 11-2-15,0 9 0 16,5 9 0-16,1 9-1 16,9 11 1-16,4 6-2 15,11 7 1-15,5 5-1 16,13 2-1-16,9-3 1 15,10 0-1-15,12-9 0 16,5-9 0-16,16-15 0 16,5-16 0-16,9-16 0 15,5-16 0-15,-2-18 0 16,0-12 1-16,-6-11-1 0,-6-10 1 15,-14-6 0-15,-11-2-1 16,-18 1 0-16,-17 3 0 16,-14 5-1-16,-19 10 0 15,-8 11 0-15,-11 13 0 16,-9 17-1-16,-5 9-2 15,5 15-2-15,-1-5-20 16,21 22-12-16,4-9-2 16,20 8-1-16,8-8 1 15</inkml:trace>
  <inkml:trace contextRef="#ctx0" brushRef="#br6" timeOffset="723299.3704">13748 13447 73 0,'12'-21'40'0,"0"16"-2"16,-12 5 1-16,21-13-32 15,-21 13-2-15,22-6-1 16,-8 4-1-16,2 2 0 16,2-3-2-16,3 3 0 15,0-1 0-15,4 2-1 16,-2 2 0-16,-2 2 0 15,-9 7 0-15,-4 5 1 16,-10 7-1-16,-8 8 0 16,-11 4 0-16,-10 9 1 0,-9 0 0 15,-3 5 1-15,0-5-1 16,3-2 0-16,3-8 0 15,11-4 0-15,11-9 0 16,12-8 0-16,14-7 0 16,15-7-1-16,10-6 1 15,5-2-1-15,8-3 0 16,-1-4-3-16,3 8-4 15,-17-12-30-15,8 14-3 16,-15-7-1-16,-1 11-2 16</inkml:trace>
  <inkml:trace contextRef="#ctx0" brushRef="#br6" timeOffset="724130.4179">15175 12880 71 0,'0'-17'38'0,"0"17"-2"0,-5-15 1 16,5 15-33-16,-14 0 0 16,10 11 0-16,-2 10-1 15,5 11-1-15,-2 12 0 16,7 6 1-16,-2 9-2 15,3 9 0-15,-1 3 0 16,3-3-1-16,0-5-2 16,-2-9-1-16,2-5-1 15,-6-18-6-15,11 1-28 16,-14-22 1-16,2-10-2 15,0 0 2-15</inkml:trace>
  <inkml:trace contextRef="#ctx0" brushRef="#br6" timeOffset="724310.4282">14985 13153 83 0,'-15'-5'40'16,"4"-2"-1"-16,11 7 2 16,25-2-35-16,15 2-1 15,13-7-2-15,11-3-2 16,11-1-3-16,2-9-8 15,9 10-28-15,-10-5-2 16,-1 10 0-16,-13-5-2 16</inkml:trace>
  <inkml:trace contextRef="#ctx0" brushRef="#br6" timeOffset="840273.0609">22147 12320 45 0,'7'-11'32'16,"-7"11"1"-16,0 0-1 15,-4-13-18-15,4 13-3 16,0 0-2-16,0 0-1 16,0 0-3-16,-6 16-1 15,6-16 0-15,1 22-2 16,0-2 0-16,1 12 1 15,-2 5-2-15,0 10 0 16,-4 6-1-16,-1 4 1 16,-2 3-1-16,-3-5-1 15,2-2-1-15,-4-14-5 16,12 2-19-16,-7-21-10 15,11-6 0-15,-4-14-1 16,8-14 0-16</inkml:trace>
  <inkml:trace contextRef="#ctx0" brushRef="#br6" timeOffset="840444.0706">22023 12596 78 0,'-17'2'38'0,"-3"-2"0"16,20 0 0-16,-15 14-29 15,28-7-3-15,5-7-2 16,20-4-1-16,9-5-4 15,10-10-8-15,17 4-28 16,-1-11 0-16,10 8-2 16,-10-5 1-16</inkml:trace>
  <inkml:trace contextRef="#ctx0" brushRef="#br6" timeOffset="841233.1158">23075 12493 72 0,'0'-21'36'15,"5"10"-1"-15,-5-8 1 16,0 19-29-16,0-15-3 16,0 15 1-16,0 0 1 15,-11 15-1-15,2 3-2 16,1 5-1-16,-2 6 0 15,0 5 0-15,0 3-1 16,2 4 0-16,5-2 0 0,3-5-2 16,5-7 2-16,5-6-1 15,8-11 1-15,7-11-1 16,9-11 0-16,3-13 1 15,5-9-1-15,2-5 2 16,-5-3-2-16,-1-1 0 16,-5 5 0-16,-10 6 1 15,-7 7-1-15,-7 14 1 16,-9 11-1-16,-2 10 1 15,-7 14-1-15,0 6-1 16,-3 6 2-16,5 5-2 16,2 0 2-16,5-1-3 15,10-2 2-15,5-11-1 16,9-9 2-16,6-8 0 15,4-14 0-15,4-10-1 0,1-11 2 16,0-13-1-16,-7-8-1 16,-1-5 1-16,-10-4-1 15,-2-1 0-15,-9 3-2 16,-4 6 0-16,-3 9-3 15,-10 5-2-15,7 33-15 16,-1-26-17-16,1 26 2 16,0 0-3-16,21 24 3 15</inkml:trace>
  <inkml:trace contextRef="#ctx0" brushRef="#br6" timeOffset="841662.1404">24047 12407 81 0,'-8'-27'37'0,"8"27"0"16,-30-19 0-16,16 19-30 16,-17 0-2-16,2 12 1 15,-5 6-1-15,-2 13 0 16,-2 1-1-16,8 6-1 15,2-1 0-15,8 0-2 16,9-5 2-16,12-5-3 16,10-10 0-16,17-12-1 15,9-12 2-15,11-8 1 16,4-10-3-16,5-6 2 15,-3-4-2-15,-2-6 2 0,-5 0-2 16,-13 5 2-16,-10 5-1 16,-11 8-2-16,-10 10 3 15,-3 13-1-15,-21 8 0 16,0 14 1-16,-2 7 0 15,-1 7 0-15,4 5-1 16,7-1-2-16,11-4 0 16,10-8-1-16,19-8-2 15,6-24-9-15,30 3-16 16,-8-27-11-16,19-1 2 15,-9-16 0-15</inkml:trace>
  <inkml:trace contextRef="#ctx0" brushRef="#br6" timeOffset="841871.1523">24681 11911 96 0,'-21'28'38'16,"-10"3"2"-16,10 17-2 15,1 1-34-15,4 8-1 16,2 2-1-16,1 1 1 15,3-1-2-15,-2-5-1 16,4 5-4-16,-6-21-11 16,14 9-20-16,-14-16-4 15,12 2 0-15,-10-17-2 16</inkml:trace>
  <inkml:trace contextRef="#ctx0" brushRef="#br6" timeOffset="842082.1644">24389 12271 102 0,'-15'4'39'0,"-5"1"0"16,10 10-2-16,10-15-35 15,-4 16-1-15,21-14-2 16,10-5-1-16,14 1-3 15,3-16-8-15,21 14-24 16,-12-11-1-16,9 10 0 16,-8-7-2-16</inkml:trace>
  <inkml:trace contextRef="#ctx0" brushRef="#br6" timeOffset="842698.1994">24638 12339 79 0,'0'0'39'15,"0"0"-3"-15,30 0 2 16,-13-10-31-16,17 5-2 16,-2-5-1-16,5 2-1 15,-1-1-1-15,-2 0 0 16,-6-3-1-16,-7 1-1 15,-4-3 1-15,-5-1-1 16,-8-3 1-16,-4 0-1 16,-7 0 1-16,-6 3-1 0,-3-1 1 15,-1 3 0-15,-4 8 0 16,0 5 0-16,-2 11-1 15,1 7 1-15,0 5 0 16,6 7-1-16,7 1 1 16,5 4-1-16,8-4 0 15,7-4 0-15,9-5 0 16,8-9 0-16,5-7 0 15,4-6 0-15,1-8 0 16,1-1 0-16,-5-4 0 16,-5-1 1-16,-5-1-1 15,-7 3 0-15,-7 2 0 16,-10 10 0-16,0 0 0 15,-15 5 0-15,-1 8 0 0,-4 5 0 16,0 3-1-16,0 2 3 16,5-2-2-16,2 0 1 15,5-6-1-15,8-15 1 16,0 0-1-16,13-4 1 15,1-14 0-15,0-8-2 16,4-5 2-16,2-5 0 16,-2-3-1-16,7-1 1 15,-1 3-1-15,0-1-2 16,4 10-3-16,-6-8-11 15,15 25-15-15,-17-9-10 16,15 18 0-16,-13-4-1 16</inkml:trace>
  <inkml:trace contextRef="#ctx0" brushRef="#br6" timeOffset="843538.2476">22769 13199 59 0,'0'0'36'15,"-2"11"-2"-15,7 9 1 16,-7-1-24-16,12 15-5 15,-9 2-1-15,5 13-1 16,-7 2-2-16,-3 9-1 16,-1 1-1-16,0-4-2 15,-2 0-2-15,-6-16-10 16,9-1-21-16,-4-16 0 15,8-6-2-15,0-18 1 16</inkml:trace>
  <inkml:trace contextRef="#ctx0" brushRef="#br6" timeOffset="843705.2572">22637 13492 79 0,'-19'-9'39'16,"19"9"-2"-16,-9 12 1 16,22 1-31-16,10-5-3 15,16-2-2-15,14-6-2 16,11-16-11-16,18 3-26 15,6-15 0-15,16 2-3 16,-8-12 1-16</inkml:trace>
  <inkml:trace contextRef="#ctx0" brushRef="#br6" timeOffset="844050.2768">23621 13137 75 0,'4'-21'37'16,"-5"-3"0"-16,6 10 1 15,-6-2-33-15,1 16 0 16,0 0-1-16,-3 17 0 16,-2 10-1-16,-1 17 0 0,-3 7-1 15,-2 13-1-15,2 7 0 16,1 6 0-16,2 4-2 15,0-5-2-15,6 0-3 16,-2-21-10-16,10 3-22 16,-3-20 0-16,8-4-1 15,-6-19 1-15</inkml:trace>
  <inkml:trace contextRef="#ctx0" brushRef="#br6" timeOffset="844238.2875">23614 13543 80 0,'-11'-17'38'15,"11"17"-1"-15,0 0 0 0,5-12-31 16,9 6-3-16,8-7-2 16,13-3-3-16,3-10-3 15,19 5-10-15,-2-19-23 16,12 3 3-16,-9-12-3 15,5 8 2-15</inkml:trace>
  <inkml:trace contextRef="#ctx0" brushRef="#br6" timeOffset="844433.2988">24105 12912 90 0,'-20'37'40'16,"-10"2"-2"-16,9 17 3 15,-8 8-35-15,10 4-2 0,0 2-2 16,5 3 0-16,4 0-3 15,2-4-2-15,8 1-6 16,-6-16-29-16,20 6-2 16,-6-18 0-16,19-2-1 15</inkml:trace>
  <inkml:trace contextRef="#ctx0" brushRef="#br6" timeOffset="844879.3244">24208 13514 76 0,'-13'-3'38'0,"13"3"-1"16,0 0 2-16,18 2-34 15,4-9 0-15,8 2-1 16,5-2 0-16,5 0-1 15,-5 0-1-15,2 2 1 16,-9 2-2-16,-6 4 1 16,-12 5-1-16,-11 5 0 15,-11 5-1-15,-6 1 1 0,-8 7-1 16,-1 5 1-16,-2 1-1 15,-1 3 0-15,5 0 0 16,8-1 0-16,9-3 1 16,10-4-1-16,10-3-1 15,7-10-1-15,17-3-5 16,-9-16-30-16,22 3-3 15,-9-16 0-15,11 1-1 16</inkml:trace>
  <inkml:trace contextRef="#ctx0" brushRef="#br6" timeOffset="845440.3565">24922 13082 70 0,'-4'-10'39'15,"-6"-7"-2"-15,10 17 2 16,-15-23-26-16,15 23-6 16,-18-11-2-16,18 11 0 15,-29 8-1-15,10 7-1 16,-9 7 0-16,1 7 0 15,-5 8-1-15,0 7 0 0,-1 4-1 16,7 5 0-16,6 2-1 16,8 0 1-16,10-2-2 15,9-2 1-15,10-5 0 16,12-7-1-16,11-8 0 15,7-8 1-15,6-11 0 16,6-12-1-16,5-14 2 16,3-10-1-16,0-11 0 15,-5-11 1-15,-7-7-1 16,-12-5 2-16,-12-3-1 15,-11-2 0-15,-18-2 0 16,-12 5 0-16,-17 6-1 16,-12 9 0-16,-9 10 0 15,-5 14-1-15,-2 4 1 0,-2 12-2 16,8 9-2-16,4 1-3 15,23 17-15-15,-4-17-19 16,24 9 0-16,2-14-2 16,23 18 1-16</inkml:trace>
  <inkml:trace contextRef="#ctx0" brushRef="#br6" timeOffset="849598.5941">1899 14595 56 0,'7'-16'39'0,"-8"-6"-2"15,7 8 2-15,-7 1-32 16,1 13 1-16,-5 12-2 15,-2 23 0-15,-12 13-2 16,-3 11-1-16,-5 1-1 16,8-6-1-16,14-14 1 0,17-38 0 15,36-47-3 1,38-52-4-16,58-36-31 0,27-50-3 15,35-20-2-15,6-24-3 16</inkml:trace>
  <inkml:trace contextRef="#ctx0" brushRef="#br6" timeOffset="851635.7108">8209 14097 56 0,'3'-12'40'15,"-3"12"-1"-15,0 0 1 16,-18 24-32-16,3-8-1 16,7 5-2-16,-1-6-1 15,10-5 0-15,13-18-2 16,21-17 0-16,25-25-3 15,19-35-29-15,30-10-9 16,6-19-1-16,7-7-1 0</inkml:trace>
  <inkml:trace contextRef="#ctx0" brushRef="#br6" timeOffset="853670.8272">9172 14051 49 0,'2'-13'39'15,"-2"13"-1"-15,0 0-1 16,13 6-26-16,-21 7-2 15,6 19-1-15,-17 4-2 16,4 10-2-16,-8-1-1 16,5-3-1-16,3-10 0 15,10-11-1-15,15-26 1 16,22-33-1-16,34-35-2 15,34-39-3-15,53-24-35 16,16-35 1-16,28-21-3 0,6-17-1 16</inkml:trace>
  <inkml:trace contextRef="#ctx0" brushRef="#br3" timeOffset="873595.9669">17215 12715 48 0,'21'-13'34'15,"-12"-4"2"-15,-9 17-6 16,-9-27-16-16,-2 20-2 16,-21-8-4-16,2 8-1 15,-17-1-1-15,-1 8-2 16,-9 3 0-16,-5 8 0 15,-13 6-1-15,-1 16-1 16,-8 8 1-16,-4 18-1 0,1 7 0 16,6 3 1-1,8 5-2-15,14-2 1 0,19-2-1 16,20-8 0-16,23-9 0 15,24-13-2-15,28-10 0 16,15-9-2-16,22-6 0 16,7-14-4-16,20 3-27 15,-9-22-6-15,9 4 0 16,-17-9 0-16</inkml:trace>
  <inkml:trace contextRef="#ctx0" brushRef="#br3" timeOffset="874889.0408">17428 13155 36 0,'0'0'32'16,"8"-18"1"-16,-8 18-1 15,-8-16-21-15,8 16-1 16,-8-17-2-16,8 17 1 15,-20-15-3-15,10 13 0 16,-10-3-2-16,-2 9 0 16,-5 2 0-16,1 6-1 15,-7 7 0-15,0 6-1 16,1 5 1-16,2 6-1 15,2-1-1-15,5 0 0 0,8-2 0 16,9-5 0-16,10-3 0 16,11-9-2-16,12-8 1 15,12-13 0-15,12-9 0 16,5-9 1-16,1-7-1 15,0-3 1-15,-5-3 0 16,-8 4 0-16,-11 2 0 16,-15 9 0-16,-12 11 0 15,-6 10 0-15,-17 14-2 16,-2 9 1-16,1 7-2 15,0-3-4-15,20 10-31 16,-7-13-2-16,19 1-1 16,3-16-3-16</inkml:trace>
  <inkml:trace contextRef="#ctx0" brushRef="#br3" timeOffset="892279.0355">18316 12801 51 0,'7'-11'34'16,"-7"11"-1"-16,7-18 0 15,-7 18-24-15,-8-19-4 16,8 19 0-16,-18-25 0 16,5 14 1-16,-6-6-1 15,0 2 1-15,-9 0-2 16,-1 7 1-16,-8 2-2 15,1 12 0-15,-8 9-1 16,-5 13 0-16,-1 15-1 16,-1 14 0-16,6 6 0 15,4 4 0-15,7 1-1 16,13-5 1-16,17-6-1 15,14-11 1-15,19-14-1 0,17-10-2 16,17-8-1-16,5-11-3 16,16 3-25-16,-9-13-8 15,9 4 2-15,-12-12-3 16</inkml:trace>
  <inkml:trace contextRef="#ctx0" brushRef="#br3" timeOffset="892806.0656">18326 13290 74 0,'-12'23'37'0,"-1"-14"-1"16,13-9-3-16,14-5-28 15,16-20 0-15,11-22 0 16,16-13 0-16,4-13 0 0,10-6-2 16,-4-3 0-16,-1 2-1 15,-12 5 0-15,-13 11-1 16,-19 13 0-16,-16 18-1 15,-20 18 1-15,-16 18-1 16,-11 19 1-16,-10 17 0 16,-3 16-1-16,-3 13 2 15,9 6-1-15,9 6 0 16,10-4 0-16,18-4-1 15,14-12-3-15,13-21-6 16,31-5-28-16,5-25-3 16,23-7 1-16,1-18-4 15</inkml:trace>
  <inkml:trace contextRef="#ctx0" brushRef="#br3" timeOffset="893541.1077">18979 13236 83 0,'-12'-2'39'15,"12"2"-1"-15,0 0 1 16,18-13-35-16,3 1-1 15,6 2-1-15,4-2 1 16,2 2-2-16,1 3 1 16,-6 6-1-16,-6 4 0 15,-7 8 0-15,-12 7 0 16,-6 10-1-16,-10 2 1 15,-8 3 0-15,-7 3 0 16,0 1-1-16,-3-2 1 16,2-1 0-16,4-7 1 15,5-5-1-15,8-4 0 0,4-4 0 16,8-14 0-16,14 10-1 15,9-12 1-15,6-6-1 16,10-2-1-16,2-8-1 16,8 4-4-16,-6-11-16 15,12 15-17-15,-12-7 1 16,7 13-4-16,-13-4 1 15</inkml:trace>
  <inkml:trace contextRef="#ctx0" brushRef="#br3" timeOffset="893684.1158">19660 13496 101 0,'2'21'41'0,"-2"-21"0"16,0 0-4-16,-20 7-43 16,9-24-30-16,17 6-3 15,-9-10-1-15,7 4-3 16</inkml:trace>
  <inkml:trace contextRef="#ctx0" brushRef="#br7" timeOffset="1.02093E6">389 13485 64 0,'0'0'37'15,"-23"-14"-2"-15,23 14 0 16,-15-7-30-16,15 7-1 16,0 0-1-16,0 0-1 15,23-14 1-15,7 2-2 16,12-8-1-16,10-1 1 15,9-4 0-15,11 1 0 16,4-2 0-16,7 7-1 16,-6 3 0-16,1 10 1 0,-12 7 0 15,-2 10 0-15,-15 6-1 16,-4 7 0-16,-11 7 0 15,-12 6 1-15,-7 4-1 16,-5 6 0-16,-10 1 0 16,-7 5 0-16,-6 2 1 15,-7 4-1-15,-8 3 0 16,-9 3 1-16,-10 5-1 15,-8 5-1-15,-6 3 1 16,-7 0 0-16,-4 0 1 16,1 0 0-16,2-8 1 15,10-5-1-15,9-12 0 16,12-13 1-16,14-11 0 15,15-12 0-15,22-11-2 0,11-10 0 16,14-6 0-16,13-3 0 16,15-3 0-16,12 1 0 15,4-2 0-15,5 3 0 16,2 1 1-16,-2 0 0 15,0 4-1-15,-1 0 0 16,-9 2 1-16,-7-1-1 16,-9 6 0-16,-9 0 0 15,-10-1 0-15,-8 3 1 16,-9 0-1-16,-9 3 1 15,-16-3-1-15,0 0-1 16,-2 15-1-16,2-15-1 16,-15 15-7-16,-3-14-28 15,12 9-2-15,-5-9-2 16,11-1 0-16</inkml:trace>
  <inkml:trace contextRef="#ctx0" brushRef="#br7" timeOffset="1.11876E6">2768 15162 39 0,'-9'-13'35'0,"-4"-2"1"15,13 15-1-15,-11-9-32 0,11 9 0 16,-8 19-1-16,3 11 0 15,-1 12-1-15,-3 15 1 16,-5 15-1-16,-3 13-1 16,-5 9 1-16,1-2-1 15,-2-9 2-15,3-8-2 16,5-20 2-16,6-13-2 15,5-28 1-15,4-14 1 16,21-48 1-16,0-7-2 16,3-21 1-16,3-15 1 15,1-13-1-15,2-8 1 16,-1 0-2-16,-2 8 1 15,-1 8-2-15,-3 16 4 16,-1 15-4-16,-1 21 1 0,-1 16-1 16,-1 19 1-16,2 18-1 15,2 21 0-15,4 14 0 16,3 18-1-16,0 22 1 15,6 14 0-15,-3 12-1 16,0 8 0-16,-5 2 0 16,-4-4-1-16,-4-8-1 15,-5-18-3-15,-2-9-8 16,-14-35-25-16,4-10 0 15,-13-33 1-15,10-3 0 16</inkml:trace>
  <inkml:trace contextRef="#ctx0" brushRef="#br7" timeOffset="1.11892E6">2840 15674 43 0,'-50'-14'37'0,"16"16"1"16,5-4-1-16,29 2-31 16,0 0-2-16,24-9-2 15,20-12-2-15,21-15-3 16,25-3-20-16,6-23-12 15,22-3-4-15,1-13 3 16</inkml:trace>
  <inkml:trace contextRef="#ctx0" brushRef="#br7" timeOffset="1.11946E6">4059 14904 46 0,'-12'0'39'0,"-5"-6"-1"15,17 6 0-15,-22 10-33 16,23 8 0-16,2 11-1 16,5 16-1-16,3 13-1 15,-1 17 1-15,0 14-2 16,-1 11-1-16,-2 6 1 15,-1 1-1-15,-4-5 0 16,3-5 0-16,-5-18 0 16,2-11-1-16,-1-17 1 15,1-18 1-15,0-15-1 16,-2-18 1-16,5-14-1 15,-2-12 0-15,-1-10 0 0,3-11 0 16,3-7 0-16,3-7 0 16,7-1 0-16,6 4 1 15,4 10-1-15,3 6 1 16,4 13-1-16,2 14 2 15,1 13-2-15,0 15 2 16,-3 11-2-16,-6 7-1 16,-6 6 1-16,-5 7-1 15,-11 5 1-15,-10 2-2 16,-14 1 3-16,-12-1-3 15,-8-5 3-15,-12-3-1 16,-5-9 0-16,-2-8-1 16,1-11-1-16,8-15-2 15,14-7-1-15,8-19-5 0,29 11-19 16,2-23-10-16,24 11-1 15,9-12 1-15</inkml:trace>
  <inkml:trace contextRef="#ctx0" brushRef="#br7" timeOffset="1.11988E6">5001 15588 33 0,'0'0'38'16,"-27"5"0"-16,-13 2-1 15,-7 16-29-15,-12 2-1 16,2 13-1-16,-5 5 0 0,1 9-1 16,5 1-1-16,8 3 0 15,11-5-1-15,18-5-2 16,15-10 0-16,19-15 0 15,17-15-1-15,15-19 1 16,9-14-1-16,7-12 0 16,2-8 0-16,-4-7 0 15,-6-1 0-15,-11 4 0 16,-13 7 0-16,-12 7 0 15,-10 13 1-15,-8 13-1 16,-1 11 0-16,-15 23 0 16,3 10 0-16,0 13-1 15,1 13 0-15,7 3 0 16,2 2-2-16,6-8-1 15,12-10-1-15,5-25-6 0,22-11-20 16,-6-41-7-16,18-16-3 16,-4-30 2-16</inkml:trace>
  <inkml:trace contextRef="#ctx0" brushRef="#br7" timeOffset="1.12006E6">5404 15030 63 0,'-25'45'41'0,"-11"22"-1"16,6 31 2-16,-2 6-37 15,2 11-3-15,8-3-1 16,5 0-3-16,15-8-2 0,4-17-4 16,27 0-16-1,-2-31-17-15,21-3 0 0,-2-27 1 16</inkml:trace>
  <inkml:trace contextRef="#ctx0" brushRef="#br7" timeOffset="1.12087E6">5911 15606 47 0,'-15'-9'41'0,"-13"-6"-1"16,7 14 0-16,-10-1-33 16,2 16-1-16,-7 4-3 15,1 20 1-15,-3 8-1 16,1 11-3-16,5 4 2 15,10 1-3-15,9-5 3 16,8-9-1-16,15-10 1 16,10-18-2-16,13-17 1 15,9-15 0-15,7-17 0 16,3-14-1-16,-1-6 1 15,-3-8-1-15,-8 2 0 16,-6 1 0-16,-11 7 0 16,-9 11 0-16,-12 8 0 15,-7 15-1-15,-6 12 2 0,-3 13-1 16,-3 11 0-16,1 8 0 15,2 9 0-15,5 3 1 16,4 3-1-16,7-1 0 16,8-7 0-16,10-7 0 15,6-11 0-15,9-13 0 16,6-12 0-16,5-10 0 15,0-11 0-15,1-8 0 16,1-4 0-16,-10-1 0 16,-4 1 0-16,-8 4 1 15,-7 5-1-15,-8 10 0 16,-11 19 0-16,0 0 0 15,-5 21 0-15,-7 12 0 16,-6 10 0-16,0 5 1 0,0 6-1 16,4 1 1-16,3-8-1 15,7-10 0-15,11-18 0 16,8-17 1-16,10-21-1 15,9-18 0-15,7-15 1 16,5-11 0-16,1-7 0 16,-2-2 0-16,-3 9 0 15,-8 6 1-15,-9 18 0 16,-8 16-1-16,-17 23 0 15,5 14-1-15,-15 19-1 16,-7 13-1-16,1 8 0 16,0 3-2-16,7 2-1 15,4-12-2-15,16 4-6 16,0-34-10-16,33 12-6 15,-6-30-11-15,25 0-2 0,-2-19 1 16</inkml:trace>
  <inkml:trace contextRef="#ctx0" brushRef="#br7" timeOffset="1.12119E6">7228 15689 43 0,'-15'-18'38'0,"8"7"0"16,-4-11 0-16,11 22-31 16,-13-22-3-16,13 22 1 15,-21-8-1-15,6 21-1 0,-11 6 1 16,1 13 0-16,-5 5-2 15,-1 8 1-15,0 1 0 16,7 1-1-16,4-5-1 16,10-1 0-16,11-9 0 15,11-9-2-15,10-7-1 16,6-10-3-16,14 1-5 15,-9-26-18-15,21 9-10 16,-13-17-4-16,5 4 1 16</inkml:trace>
  <inkml:trace contextRef="#ctx0" brushRef="#br7" timeOffset="1.12156E6">7288 15735 61 0,'-9'15'41'0,"13"12"-1"16,-4-10 0-16,9 0-37 15,8-6 0-15,10-1-1 16,2-7 0-16,8-5 0 16,-1-10-1-16,3-4 1 15,-2-7-1-15,-5-2 0 16,-7-3 1-16,-10-3-1 15,-9 2 0-15,-8 1-1 16,-14 5 1-16,-10 8 0 16,-4 11 0-16,-10 8-1 15,0 16 0-15,-3 14 1 0,0 8-2 16,8 11 2-16,6 7-2 15,14 0 0-15,10-4 1 16,11-9-2-16,16-9 0 16,14-22-3-16,27-8-1 15,4-29-7-15,34 4-15 16,-7-28-12-16,18-2-1 15,-3-15 1-15</inkml:trace>
  <inkml:trace contextRef="#ctx0" brushRef="#br7" timeOffset="1.12197E6">8103 15675 67 0,'-51'18'42'0,"13"6"-2"16,-3-14-1-16,10 2-36 15,5-5 0-15,8 5-1 16,3 2 1-16,3 8-1 15,0 3 1-15,3 6-1 16,3 2-1-16,3 1 1 16,3-3-1-16,5-6 0 15,8-12 0-15,11-13 0 16,8-18 1-16,7-16-2 15,10-17 2-15,8-10-2 16,0-7 1-16,1-8 1 16,-7-3-1-16,-5 0 0 15,-11 3-1-15,-12 10 1 16,-13 12-1-16,-16 21 0 15,-11 20 0-15,-12 20 0 0,-5 23 0 16,-5 17 0-16,2 20 0 16,2 10-1-16,7 5 0 15,12-4-2-15,15-7-2 16,13-19-8-16,29 8-9 15,-7-37-8-15,31 6-12 16,1-22-2-16,20-4 1 16</inkml:trace>
  <inkml:trace contextRef="#ctx0" brushRef="#br7" timeOffset="1.12248E6">9272 15659 61 0,'-16'-2'41'16,"-6"0"-1"-16,10 15 1 16,-15 6-37-16,14 9-1 15,1 7-1-15,2 9 0 16,3 3-1-16,-1 4 0 15,7-4 1-15,1-2 0 0,0-9-1 16,4-5 1-16,0-12-1 16,2-7 0-16,-6-12 1 15,14-15-1-15,-6-8 0 16,-1-12 0-16,2-12 1 15,2-11-2-15,-1-5 1 16,2-1 0-16,0 1 0 16,-2 10-1-16,-3 7 1 15,1 10-1-15,-2 12 0 16,2 12 0-16,-8 12-2 15,21 1 0-15,-4 9 0 16,7-3-2-16,10 3 0 16,6-7-4-16,17 10-7 15,-7-24-13-15,19 12-11 0,-7-13-1 16,2 6-1-16</inkml:trace>
  <inkml:trace contextRef="#ctx0" brushRef="#br7" timeOffset="1.12284E6">9708 15759 72 0,'-9'29'43'0,"17"1"-2"16,3-18 1-16,18-4-39 15,6-11-1-15,12-11 0 16,1-7 0-16,7-7-1 15,-3-9 1-15,-7-1-1 16,-4-4 0-16,-15 1 0 0,-9 3 0 16,-15 4 0-16,-13 9-1 15,-12 10 1-15,-13 12-1 16,-9 13 0-16,-3 14 0 15,-8 16 0-15,6 10 1 16,4 9-2-16,10 3 2 16,13-2-2-16,17-5 0 15,21-12-1-15,19-9-1 16,15-21-3-16,23-5-2 15,2-29-11-15,32 12-14 16,-8-26-8-16,12 2-1 16,-7-12 2-16</inkml:trace>
  <inkml:trace contextRef="#ctx0" brushRef="#br7" timeOffset="1.12325E6">10641 15674 64 0,'-25'5'41'16,"-2"-8"-1"-16,9 5 1 15,-1-6-36-15,5 4 0 16,-3 0-2-16,2 7 0 16,-7 3 0-16,-1 11 0 15,-7 6-1-15,0 11 1 16,-4 6-1-16,3 6 0 15,4-2 0-15,5-2 0 16,11-3-1-16,7-12 0 16,13-9-1-16,13-16 1 15,11-15-1-15,11-13 0 0,5-15 1 16,9-8-1-16,-4-8 1 15,-1 0-1-15,-9 0 1 16,-8 2-1-16,-8 8 0 16,-13 11 0-16,-9 14-1 15,-6 18 0-15,-12 1 0 16,-1 16-2-16,3 13-1 15,-4 2-1-15,13 12-5 16,-7-13-7-16,27 19-9 16,-15-32-6-16,25 11-8 15,-1-20-2-15,14-5 2 16</inkml:trace>
  <inkml:trace contextRef="#ctx0" brushRef="#br7" timeOffset="1.12354E6">11104 15743 67 0,'0'0'40'16,"-23"-12"0"-16,23 12 0 16,-24-25-38-16,17 12 1 15,-3 1 0-15,10 12 0 16,-23-5 0-16,7 18 0 15,-4 10 0-15,-2 14 0 16,-1 8 0-16,3 6-2 16,2 1 0-16,6-1 0 15,12-6-1-15,12-17-1 0,12-14-1 16,12-26-2-16,15-13-2 15,2-35-12-15,27 3-15 16,-10-25-7-16,8-1-2 16,-14-11 2-16</inkml:trace>
  <inkml:trace contextRef="#ctx0" brushRef="#br7" timeOffset="1.12371E6">11520 15216 79 0,'-27'54'42'15,"7"24"-1"-15,-9 3 1 16,1 10-40-16,9 3-1 15,4-2-3-15,6 2-3 16,-6-19-7-16,21 8-28 16,-14-23 0-16,12-3-2 0,-7-27 2 15</inkml:trace>
  <inkml:trace contextRef="#ctx0" brushRef="#br7" timeOffset="1.12402E6">11269 15649 83 0,'-18'2'45'0,"22"15"-2"16,-4-17 0-16,25 11-40 16,11-13-2-16,8-4 1 15,6-3-1-15,4-1 0 16,-1-1 0-16,-4 6-1 15,-7 7 1-15,-10 12-1 0,-13 9 1 16,-7 15-1-16,-10 9 0 16,-8 8 1-16,-2 5-1 15,-4 3 0-15,2-2 0 16,0-6-1-16,5-11-1 15,1-18-3-15,22-4-12 16,-11-39-8-16,26 7-10 16,-6-33-7-16,12-8-2 15,-4-26 1-15</inkml:trace>
  <inkml:trace contextRef="#ctx0" brushRef="#br7" timeOffset="1.12416E6">11760 15378 86 0,'-33'13'42'0,"11"10"0"16,2-7-5-16,3-12-55 15,30 10-22-15,-1-13-2 16,15 6 0-16,6-7-1 16</inkml:trace>
  <inkml:trace contextRef="#ctx0" brushRef="#br7" timeOffset="1.12487E6">12266 15695 57 0,'-43'19'40'0,"-4"-10"0"16,6 14 0-16,-8-1-32 15,14 12-2-15,0 1-1 16,8 11-2-16,6 5 0 15,10 0-1-15,10-4 0 16,10 0-1-16,11-13 0 16,13-11 0-16,11-16 0 15,4-14-1-15,7-15 1 16,-1-10-1-16,-8-10 0 15,-6-10 0-15,-7 0 0 16,-13-4-1-16,-11 1 0 16,-8 2 0-16,-8 6 1 15,-3 7-1-15,0 11 1 0,-4 9 0 16,5 9 1-16,9 11-1 15,0 0 1-15,-4 22 1 16,16-6-1-16,3 4 1 16,9-3 0-16,8 0-1 15,-2-4 0-15,5 2 0 16,0-1-1-16,-4 2 1 15,-3 4-1-15,-3 0 0 16,-9 5 0-16,-8 5 0 16,-6 5 0-16,-9 5 0 15,-10 7 1-15,-1 4-1 16,-5-2 1-16,2-3 0 15,0-6-1-15,8-11 0 16,5-18 1-16,8-11-1 16,20-31 0-16,5-10 0 0,9-12 0 15,6-4 0-15,6-4 1 16,-3 1-1-16,2 10 0 15,-6 13 1-15,-6 16-1 16,-6 20 1-16,-12 17-1 16,-9 19 0-16,-6 13-1 15,-3 15 1-15,-1 5-2 16,-2-5-2-16,13 4-6 15,-7-26-9-15,28 6-5 16,-13-42-3-16,36 13-5 16,-15-39-11-16,24 0 2 15</inkml:trace>
  <inkml:trace contextRef="#ctx0" brushRef="#br7" timeOffset="1.12503E6">13397 16094 85 0,'0'0'43'0,"16"13"0"16,-16-13-6-16,-16 16-45 15,14-2-14-15,-17-21-14 16,19 7-8-16,-20-4-3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07.33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12.43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30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20.15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61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4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3" Type="http://schemas.openxmlformats.org/officeDocument/2006/relationships/customXml" Target="../ink/ink6.xml"/><Relationship Id="rId7" Type="http://schemas.openxmlformats.org/officeDocument/2006/relationships/image" Target="../media/image7.emf"/><Relationship Id="rId12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7.xml"/><Relationship Id="rId11" Type="http://schemas.openxmlformats.org/officeDocument/2006/relationships/customXml" Target="../ink/ink11.xml"/><Relationship Id="rId5" Type="http://schemas.openxmlformats.org/officeDocument/2006/relationships/image" Target="../media/image4.png"/><Relationship Id="rId10" Type="http://schemas.openxmlformats.org/officeDocument/2006/relationships/customXml" Target="../ink/ink10.xml"/><Relationship Id="rId4" Type="http://schemas.openxmlformats.org/officeDocument/2006/relationships/image" Target="../media/image4.emf"/><Relationship Id="rId9" Type="http://schemas.openxmlformats.org/officeDocument/2006/relationships/customXml" Target="../ink/ink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18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4025217"/>
              </p:ext>
            </p:extLst>
          </p:nvPr>
        </p:nvGraphicFramePr>
        <p:xfrm>
          <a:off x="214283" y="685801"/>
          <a:ext cx="8750332" cy="474748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sng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the effect of dry ice on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combo of chemistry and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Make a dilution series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understand dilution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Brainstorm some things that might speed up or slow down a chemical reaction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first step to a practical investigation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a formal write up of the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first of our investigations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new knowledge to practice the formal write up AND the IV, DV and CVs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Have some HRT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and some HW marking time (if possible)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96880" y="1225440"/>
              <a:ext cx="1708200" cy="3984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81760" y="1220040"/>
                <a:ext cx="1738080" cy="400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572140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5800" y="284760"/>
              <a:ext cx="4550040" cy="425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1760" y="268560"/>
                <a:ext cx="4573440" cy="45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23480" y="692280"/>
              <a:ext cx="9012960" cy="5167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9080" y="683280"/>
                <a:ext cx="9032760" cy="518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003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16875" t="26000" r="11250" b="13000"/>
          <a:stretch/>
        </p:blipFill>
        <p:spPr>
          <a:xfrm>
            <a:off x="-1" y="228600"/>
            <a:ext cx="9193967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04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16875" t="26000" r="11250" b="13000"/>
          <a:stretch/>
        </p:blipFill>
        <p:spPr>
          <a:xfrm>
            <a:off x="-1" y="228600"/>
            <a:ext cx="9193967" cy="4876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1515960" y="1685520"/>
              <a:ext cx="538920" cy="23846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91480" y="158868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k 7"/>
              <p14:cNvContentPartPr/>
              <p14:nvPr/>
            </p14:nvContentPartPr>
            <p14:xfrm>
              <a:off x="2890080" y="1653960"/>
              <a:ext cx="538920" cy="238464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6560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9" name="Ink 8"/>
              <p14:cNvContentPartPr/>
              <p14:nvPr/>
            </p14:nvContentPartPr>
            <p14:xfrm>
              <a:off x="4261680" y="1676400"/>
              <a:ext cx="538920" cy="23846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37200" y="157956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0" name="Ink 9"/>
              <p14:cNvContentPartPr/>
              <p14:nvPr/>
            </p14:nvContentPartPr>
            <p14:xfrm>
              <a:off x="5638800" y="1653960"/>
              <a:ext cx="538920" cy="238464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61432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1" name="Ink 10"/>
              <p14:cNvContentPartPr/>
              <p14:nvPr/>
            </p14:nvContentPartPr>
            <p14:xfrm>
              <a:off x="7010400" y="1653960"/>
              <a:ext cx="538920" cy="238464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98592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2" name="Ink 11"/>
              <p14:cNvContentPartPr/>
              <p14:nvPr/>
            </p14:nvContentPartPr>
            <p14:xfrm>
              <a:off x="8376480" y="1653960"/>
              <a:ext cx="538920" cy="238464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35200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0025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3760" y="181080"/>
              <a:ext cx="8583840" cy="4134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8280" y="167760"/>
                <a:ext cx="8615880" cy="4162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3035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6817</TotalTime>
  <Words>225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448</cp:revision>
  <dcterms:created xsi:type="dcterms:W3CDTF">2006-08-16T00:00:00Z</dcterms:created>
  <dcterms:modified xsi:type="dcterms:W3CDTF">2014-08-17T21:46:04Z</dcterms:modified>
</cp:coreProperties>
</file>