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65" r:id="rId4"/>
    <p:sldId id="4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<inkml:trace contextRef="#ctx0" brushRef="#br0" timeOffset="188.0108">1861 1417 104 0,'-50'-25'38'0,"3"4"2"16,18 14-2-16,6 5-34 16,23 2-1-16,0 0-3 15,0 0 0-15,61 0-3 16,-61 0-11-16,67-13-24 15,-67 13-2-15,87-15 1 16,-38 11-1-16</inkml:trace>
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<inkml:trace contextRef="#ctx0" brushRef="#br0" timeOffset="819.0468">3796 1323 103 0,'-8'34'39'16,"-16"17"0"-16,0 15-1 16,-1 6-36-16,10 4-1 15,7-14-1-15,5-7-1 16,6-7-2-16,1-13-3 15,16-10-25-15,-5-18-8 0,13-16 1 16,-2-20-1-16</inkml:trace>
  <inkml:trace contextRef="#ctx0" brushRef="#br0" timeOffset="992.0567">3900 1249 98 0,'-35'-82'39'0,"35"82"1"16,-43-70-3-16,43 70-40 15,0 0-20-15,-58-73-15 16,58 73 0-16,0 0-2 16,0 0 1-16</inkml:trace>
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<inkml:trace contextRef="#ctx0" brushRef="#br0" timeOffset="2253.1287">6003 1286 71 0,'0'0'36'0,"0"0"-1"16,9-46 1-16,-9 46-21 16,-8 10-9-16,10 14-2 15,1 15-1-15,-4 17 0 16,-2 10-1-16,-3 10-1 15,0 5-2-15,-3 1 0 16,0-16-3-16,5-5-3 16,-10-19-26-16,13-7-2 0,-2-14 0 15,7-10-1-15</inkml:trace>
  <inkml:trace contextRef="#ctx0" brushRef="#br0" timeOffset="2449.1401">5846 1544 108 0,'-16'-6'39'15,"-4"4"1"-15,16 12-2 16,-6 1-32-16,20-1-2 16,10-3-2-16,12-6-1 15,11-4-1-15,13-10-4 16,22-1-18-16,0-16-16 15,15 4-2-15,-5-8 1 0,6 9-3 16</inkml:trace>
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<inkml:trace contextRef="#ctx0" brushRef="#br0" timeOffset="6175.3532">12585 1349 121 0,'0'0'42'16,"0"0"2"-16,-32-53-3 15,32 53-39-15,0 0 0 0,0 0-3 16,23-49-1-16,-23 49-2 16,49-14-3-16,-49 14-17 15,77-1-16-15,-29-2-3 16,-3 2 2-16,10-2-1 15</inkml:trace>
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<inkml:trace contextRef="#ctx0" brushRef="#br0" timeOffset="6719.3843">14043 1699 125 0,'-21'4'41'0,"8"-4"-10"16,-6-19-15-16,21-7-58 15,3 2-2-15,10 4-1 16,-6 0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</inkml:brush>
  </inkml:definitions>
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<inkml:trace contextRef="#ctx0" brushRef="#br1" timeOffset="4928.2819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<inkml:trace contextRef="#ctx0" brushRef="#br1" timeOffset="5305.3035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<inkml:trace contextRef="#ctx0" brushRef="#br1" timeOffset="5876.3361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<inkml:trace contextRef="#ctx0" brushRef="#br1" timeOffset="6194.3543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<inkml:trace contextRef="#ctx0" brushRef="#br1" timeOffset="6552.3748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<inkml:trace contextRef="#ctx0" brushRef="#br1" timeOffset="6912.3954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<inkml:trace contextRef="#ctx0" brushRef="#br1" timeOffset="12601.7208">6893 2804 58 0,'-1'-19'33'0,"2"6"-3"0,-2-1 2 16,1 14-24-16,6-22-1 15,-6 22-1-15,0 0-2 16,0 0 0-16,8 35-2 16,-8 4 1-16,-5 13-1 15,0 17 0-15,-6 19-1 16,-3 10 1-16,-5 10-3 15,-2 2-1-15,0-3 0 16,-3-11-3-16,12 0-11 16,-1-32-18-16,16-18 1 15,1-25-1-15,16-21 0 16</inkml:trace>
  <inkml:trace contextRef="#ctx0" brushRef="#br1" timeOffset="12789.7316">6877 3289 96 0,'-17'4'36'15,"-2"-2"-1"-15,18 13 3 16,1-15-34-16,20 6-1 16,13-18-1-16,16-7-2 15,15-5-3-15,1-17-6 16,20 3-25-16,-7-14-1 15,3 1-1-15,-13-9-1 16</inkml:trace>
  <inkml:trace contextRef="#ctx0" brushRef="#br1" timeOffset="13006.744">7486 2542 102 0,'-35'45'37'16,"9"27"3"-16,-8 3-6 15,9 14-30-15,1 1-1 16,7 4-1-16,5-2-2 15,7-7 0-15,6-4-2 16,7-15-3-16,12-1-2 16,0-25-7-16,20 4-21 15,-6-25-1-15,12-3 1 16,-4-23-1-16</inkml:trace>
  <inkml:trace contextRef="#ctx0" brushRef="#br1" timeOffset="13493.771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<inkml:trace contextRef="#ctx0" brushRef="#br1" timeOffset="14546.8321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<inkml:trace contextRef="#ctx0" brushRef="#br1" timeOffset="15102.8639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<inkml:trace contextRef="#ctx0" brushRef="#br1" timeOffset="15492.8862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<inkml:trace contextRef="#ctx0" brushRef="#br1" timeOffset="15703.8982">11346 2480 103 0,'-31'63'41'16,"-20"2"-1"-16,9 18 1 15,-1-3-39-15,5 3 2 16,6-6-4-16,13-4 0 15,12-3-4-15,5-14-5 16,27-1-27-16,-4-19-3 0,21 1 1 16,1-25-2-16</inkml:trace>
  <inkml:trace contextRef="#ctx0" brushRef="#br1" timeOffset="16357.9357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<inkml:trace contextRef="#ctx0" brushRef="#br1" timeOffset="16538.946">12443 3014 106 0,'-25'22'39'0,"3"16"2"15,-15-2-2-15,16 10-33 16,-9 1-2-16,8 4-1 16,7-5-2-16,9-3-1 15,11-10-1-15,8-12-3 16,16-4-9-16,-5-32-24 15,20 2-3-15,-12-23 0 0,12-3-1 16</inkml:trace>
  <inkml:trace contextRef="#ctx0" brushRef="#br1" timeOffset="16681.9542">12578 2593 104 0,'-12'9'37'0,"-3"0"-2"15,8 3-10-15,27 11-63 16,-8-8 0-16,20 11-1 15,0-7 1-15</inkml:trace>
  <inkml:trace contextRef="#ctx0" brushRef="#br1" timeOffset="16913.9675">13155 2957 86 0,'-60'9'41'0,"1"14"2"15,-11-7-2-15,12 15-15 16,-5-1-21-16,11 9-1 15,12-2-2-15,12 3 0 16,20-4-2-16,16-6-1 16,18-5-3-16,15-20-8 15,28 8-22-15,-4-27-8 16,23-2 0-16,2-21-2 15</inkml:trace>
  <inkml:trace contextRef="#ctx0" brushRef="#br1" timeOffset="17807.0185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<inkml:trace contextRef="#ctx0" brushRef="#br1" timeOffset="17980.0284">13960 3055 107 0,'-29'-21'39'15,"29"21"1"-15,-3-25-2 16,31 10-34-16,14 0-4 15,17-2-1-15,15 5-3 0,6-6-3 16,17 16-6-16,-14-9-25 16,9 13 0-16,-10-6 0 15,2 11-1-15</inkml:trace>
  <inkml:trace contextRef="#ctx0" brushRef="#br1" timeOffset="18217.042">14910 2906 98 0,'-14'-2'38'16,"-12"-5"2"-16,4 16-3 15,-11-7-30-15,1 14 0 16,-6 2-3-16,4 8 0 16,-3 6-1-16,11 2-1 15,5 1-1-15,12-4-1 0,13-4 0 16,12-2-2-16,19-8-2 15,10-9-1-15,18-1-2 16,-2-18-8-16,23 8-22 16,-12-18-3-16,5 7 2 15,-10-13-1-15</inkml:trace>
  <inkml:trace contextRef="#ctx0" brushRef="#br1" timeOffset="18386.0517">15316 2951 95 0,'-9'-2'37'0,"-15"-2"2"15,3 17-1-15,-9 1-30 16,5 13-2-16,-3 6-3 15,8 4-1-15,-2 1 0 16,5 3-2-16,8-2-2 0,4-4-2 16,12-4-5-16,-7-31-26 15,27 16-4-15,-4-29 0 16,13-2-1-16</inkml:trace>
  <inkml:trace contextRef="#ctx0" brushRef="#br1" timeOffset="18551.0611">15267 2584 93 0,'-12'-21'38'16,"0"5"-3"-16,12 16 2 16,0 0-40-16,14 8-10 15,14 12-23-15,-2-6-1 0,14 10 0 16,-2-6 0-1</inkml:trace>
  <inkml:trace contextRef="#ctx0" brushRef="#br1" timeOffset="18956.0843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<inkml:trace contextRef="#ctx0" brushRef="#br1" timeOffset="20068.1479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<inkml:trace contextRef="#ctx0" brushRef="#br1" timeOffset="20738.1862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<inkml:trace contextRef="#ctx0" brushRef="#br1" timeOffset="20941.1978">18367 2605 90 0,'-15'16'39'16,"-16"-3"-2"-16,6 14 2 15,-10-1-37-15,0 8 2 16,4 4-3-16,3 3 1 15,6-1-1-15,7-4-3 16,17 0-6-16,3-18-30 16,21-2-1-16,3-25 0 15,13-6-1-15</inkml:trace>
  <inkml:trace contextRef="#ctx0" brushRef="#br1" timeOffset="21584.2346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<inkml:trace contextRef="#ctx0" brushRef="#br1" timeOffset="21959.256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<inkml:trace contextRef="#ctx0" brushRef="#br1" timeOffset="22982.3145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<inkml:trace contextRef="#ctx0" brushRef="#br1" timeOffset="23223.3283">21720 2447 104 0,'0'0'39'0,"-20"-23"1"16,0 26-3-16,-16-3-33 16,1 12-1-16,-11 6 0 15,5 10 0-15,-2 5-2 16,7 3 2-16,7 5-2 15,10-5 0-15,16-2-1 16,17-9 0-16,19-9-3 16,14-12-4-16,28 4-13 15,-2-26-22-15,24-1 4 0,-6-19-3 16,10 0 0-16</inkml:trace>
  <inkml:trace contextRef="#ctx0" brushRef="#br1" timeOffset="23443.3409">22375 1923 116 0,'-13'7'42'16,"-18"8"0"-16,6 25-2 16,-13-1-37-16,6 15-3 15,1 9 1-15,3 12-1 16,5 5 0-16,1 2-1 15,12-1 0-15,5-9-2 16,11-1-3-16,0-20-5 16,22 5-25-16,-11-30-3 0,15-3-1 15,-5-19 1-15</inkml:trace>
  <inkml:trace contextRef="#ctx0" brushRef="#br1" timeOffset="23710.3562">22378 2377 121 0,'-35'-17'39'15,"6"28"3"-15,-11-13-8 16,6 20-31-16,4 2-1 16,7 4 0-16,4 0-1 15,11 0 1-15,8 0-1 16,8-4 0-16,7-1 0 15,7-1 0-15,2-2-1 0,5-2 1 16,4-1-2-16,4-5-1 16,6 1-2-16,4-8-4 15,19 15-14-15,-18-23-12 16,19 14-8-16,-7-11 0 15,7 9 0-15</inkml:trace>
  <inkml:trace contextRef="#ctx0" brushRef="#br1" timeOffset="23875.3656">22980 2751 126 0,'-9'11'45'16,"-10"-15"-3"-16,19 4-2 15,-17-3-41-15,17 3-1 0,-7-13-6 16,-2-9-19-16,9 22-14 15,6-14-4-15,-6 14 3 16,8-10-1-16</inkml:trace>
  <inkml:trace contextRef="#ctx0" brushRef="#br1" timeOffset="27538.5752">1124 4496 45 0,'0'0'33'0,"9"-19"2"16,-9 19-2-16,0-15-16 16,0 15-4-16,0 0-4 15,10 6-2-15,-11 5-1 16,4 13-1-16,-2 6-3 15,2 13 1-15,-1 10-3 16,2 10 1-16,-7 10-2 16,-1 3 0-16,-4 2 0 15,-5-5-3-15,2-3-1 16,-9-22-12-16,13-3-20 15,-6-24 1-15,13-21-1 16,0 0 1-16</inkml:trace>
  <inkml:trace contextRef="#ctx0" brushRef="#br1" timeOffset="28085.6064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<inkml:trace contextRef="#ctx0" brushRef="#br1" timeOffset="28282.6177">2187 4621 96 0,'-22'18'37'0,"8"25"2"15,-12-3-3-15,7 12-30 0,4 1-4 16,4 0 0-16,4-4-1 15,6-3-1-15,9-6-2 16,-3-18-3-16,18 2-14 16,-4-26-19-16,12-5 0 15,-7-18-1-15,11-5 1 16</inkml:trace>
  <inkml:trace contextRef="#ctx0" brushRef="#br1" timeOffset="28419.6255">2161 4445 97 0,'-30'-20'36'0,"-1"2"-1"15,10 11-3-15,21 7-62 16,0 0-6-16,27 14-1 16,0-13 0-16</inkml:trace>
  <inkml:trace contextRef="#ctx0" brushRef="#br1" timeOffset="28748.6444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<inkml:trace contextRef="#ctx0" brushRef="#br1" timeOffset="29529.689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<inkml:trace contextRef="#ctx0" brushRef="#br1" timeOffset="29942.7127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<inkml:trace contextRef="#ctx0" brushRef="#br1" timeOffset="30333.735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<inkml:trace contextRef="#ctx0" brushRef="#br1" timeOffset="30690.7554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<inkml:trace contextRef="#ctx0" brushRef="#br1" timeOffset="33097.8931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<inkml:trace contextRef="#ctx0" brushRef="#br1" timeOffset="33795.9331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<inkml:trace contextRef="#ctx0" brushRef="#br1" timeOffset="34306.9623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<inkml:trace contextRef="#ctx0" brushRef="#br1" timeOffset="34968.0001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<inkml:trace contextRef="#ctx0" brushRef="#br1" timeOffset="35668.0401">11995 4069 79 0,'-5'-12'37'0,"5"12"-1"15,-11-4 1-15,11 4-24 0,-19 25-10 16,10 2 0-16,-1 9-1 16,1 14-1-16,-1 7 1 15,3 14 0-15,-3 2-1 16,2 7-1-16,2-3 0 15,2-3-1-15,3-9-1 16,3-14-2-16,3-7-3 16,-6-29-19-16,11-2-11 15,-2-26 0-15,5-6-1 16,-6-23 1-16</inkml:trace>
  <inkml:trace contextRef="#ctx0" brushRef="#br1" timeOffset="35984.0582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<inkml:trace contextRef="#ctx0" brushRef="#br1" timeOffset="36187.0698">12652 4261 99 0,'-14'33'37'0,"-7"-7"0"16,1 14 0-16,-18 4-33 16,9 8-2-16,0-1 0 15,4 4-2-15,6-3 0 0,4-4-1 16,13-10-2-1,4-14-3-15,20-4-7 0,-2-25-24 16,19-5 0-16,-4-26-1 16,12-2 2-16</inkml:trace>
  <inkml:trace contextRef="#ctx0" brushRef="#br1" timeOffset="36334.0782">12610 4064 98 0,'-23'-16'37'15,"0"2"-1"-15,23 14 0 16,-13 14-34-16,26-9-7 15,19 14-29-15,-3-9-3 16,17 11 2-16,0-6-3 16</inkml:trace>
  <inkml:trace contextRef="#ctx0" brushRef="#br1" timeOffset="36666.0972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<inkml:trace contextRef="#ctx0" brushRef="#br1" timeOffset="37064.12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<inkml:trace contextRef="#ctx0" brushRef="#br1" timeOffset="37269.1317">14309 4195 111 0,'-33'0'39'0,"15"26"2"15,-12-5-2-15,3 17-36 0,2 5 0 16,4 8-2-16,3 1 1 16,7-4-3-16,3-1 0 15,8-10-2-15,12-4-2 16,3-24-7-16,23 6-13 15,-10-31-14-15,14-4-1 16,-9-20 0-16,10-5 2 16</inkml:trace>
  <inkml:trace contextRef="#ctx0" brushRef="#br1" timeOffset="37394.1389">14349 3890 106 0,'-15'0'35'0,"15"0"-2"15,10 16-34-15,3-13-36 16,16 10 0-16,1-7-1 15</inkml:trace>
  <inkml:trace contextRef="#ctx0" brushRef="#br1" timeOffset="37808.1625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<inkml:trace contextRef="#ctx0" brushRef="#br1" timeOffset="38153.1823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<inkml:trace contextRef="#ctx0" brushRef="#br1" timeOffset="39123.2378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<inkml:trace contextRef="#ctx0" brushRef="#br1" timeOffset="39607.2654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<inkml:trace contextRef="#ctx0" brushRef="#br1" timeOffset="39910.282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<inkml:trace contextRef="#ctx0" brushRef="#br1" timeOffset="40497.3163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<inkml:trace contextRef="#ctx0" brushRef="#br1" timeOffset="40842.3361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<inkml:trace contextRef="#ctx0" brushRef="#br1" timeOffset="41008.3456">19818 3917 110 0,'-33'-30'40'16,"15"19"1"-16,-1-3-2 15,18-5-37-15,1 19-4 16,16-9-4-16,14 18-15 15,-10-13-19-15,15 12 0 16,-7-7-1-16,12 9 1 16</inkml:trace>
  <inkml:trace contextRef="#ctx0" brushRef="#br1" timeOffset="41393.3676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<inkml:trace contextRef="#ctx0" brushRef="#br1" timeOffset="41779.3897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<inkml:trace contextRef="#ctx0" brushRef="#br1" timeOffset="42059.4057">20937 4151 104 0,'-18'-5'39'0,"18"5"1"15,0 0-4-15,32-9-34 16,13 5-3-16,8-3-5 16,18 12-20-16,-9-13-12 0,10 6 0 15,-12-7-3-15,-2 9 2 16</inkml:trace>
  <inkml:trace contextRef="#ctx0" brushRef="#br1" timeOffset="42462.4287">20412 4298 92 0,'-13'-7'39'0,"13"7"2"16,9-15-1-16,13 1-34 15,3 0-3-15,6 3 0 16,5-2-1-16,3 3-2 16,10 5-3-16,-3-10-12 15,16 16-22-15,-5-9-4 16,13 7 2-16,1-11-4 0</inkml:trace>
  <inkml:trace contextRef="#ctx0" brushRef="#br1" timeOffset="43156.4684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<inkml:trace contextRef="#ctx0" brushRef="#br1" timeOffset="43433.4843">23467 3741 100 0,'-1'-51'36'16,"-12"12"3"-16,-21-1-2 15,-4 13-30-15,-11 7-5 16,-5 17 1-16,-5 9 0 15,-5 16 0-15,-2 16 0 16,5 12-1-16,2 15 0 16,8 9-1-16,7 9-1 15,9 1-2-15,10 2-1 16,9-4-2-16,14 0-5 15,-6-23-13-15,19 1-17 16,-9-22 1-16,10-7-1 16,-11-20 2-16</inkml:trace>
  <inkml:trace contextRef="#ctx0" brushRef="#br1" timeOffset="43600.4938">22687 4108 111 0,'1'-21'39'15,"3"-2"0"-15,20 16 0 16,4 0-38-16,16 3-2 15,16 10-6-15,-2-14-20 16,22 15-11-16,-4-8 0 16,12 5-1-16,-6-10 0 15</inkml:trace>
  <inkml:trace contextRef="#ctx0" brushRef="#br1" timeOffset="43901.5111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<inkml:trace contextRef="#ctx0" brushRef="#br1" timeOffset="44080.5213">23227 4046 121 0,'0'0'41'15,"10"-12"1"-15,10 19-2 16,-4-6-37-16,17 1-2 15,12 2-3-15,5-2-1 16,13 5-3-16,-4-8-12 16,19 17-20-16,-14-9-4 0,5 11 1 15,-11-7-2-15</inkml:trace>
  <inkml:trace contextRef="#ctx0" brushRef="#br1" timeOffset="44268.5321">24114 4408 124 0,'-15'22'44'0,"-7"-16"-1"16,11 1-2-16,0-9-42 16,11 2-2-16,-8-12-1 15,2-2-8-15,17 16-17 16,-14-14-13-16,3 12 0 15,-2-14 0-15,2 14 0 16</inkml:trace>
  <inkml:trace contextRef="#ctx0" brushRef="#br2" timeOffset="359855.5826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<inkml:trace contextRef="#ctx0" brushRef="#br2" timeOffset="360113.5974">2023 6237 89 0,'0'0'37'0,"-4"-13"-1"0,4 13 1 15,-18 23-33-15,10 1 0 16,-4 6-1-16,-2 11-2 16,0 7 0-16,1 5 1 15,1 0-2-15,4-1-1 16,7-5-4-16,-5-17-20 15,18-7-11-15,2-21 0 16,9-12-1-16,0-20-2 16</inkml:trace>
  <inkml:trace contextRef="#ctx0" brushRef="#br2" timeOffset="360280.6069">2072 5987 100 0,'-30'-2'38'15,"8"12"-1"-15,1-1-2 16,7 8-36-16,11 1-6 15,3-18-28-15,18 14-1 16,9-15 0-16,15 2-1 16</inkml:trace>
  <inkml:trace contextRef="#ctx0" brushRef="#br2" timeOffset="360786.6359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<inkml:trace contextRef="#ctx0" brushRef="#br2" timeOffset="361117.6548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<inkml:trace contextRef="#ctx0" brushRef="#br2" timeOffset="361949.7024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<inkml:trace contextRef="#ctx0" brushRef="#br2" timeOffset="362283.7215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<inkml:trace contextRef="#ctx0" brushRef="#br2" timeOffset="362517.7349">6174 6113 114 0,'-23'6'40'0,"-15"-5"2"15,3 18-4-15,-10-2-34 16,2 7-1-16,5 7 0 15,4 6-1-15,8 3-1 16,16 0 0-16,14 1-1 0,11-8-1 16,18-4-2-16,18-9-1 15,15-4-7-15,0-24-25 16,20 1-5-16,-13-21 1 15,11-5-2-15</inkml:trace>
  <inkml:trace contextRef="#ctx0" brushRef="#br2" timeOffset="362717.7463">6614 5690 92 0,'-25'25'40'0,"5"22"2"15,-9 7-1-15,13 12-31 16,-3 10-4-16,7 10-3 0,8-2 0 15,5-6-2-15,8-2-2 16,7-12-4-16,15 0-25 16,-6-27-10-16,15-8 1 15,-6-20-2-15,10-8 1 16</inkml:trace>
  <inkml:trace contextRef="#ctx0" brushRef="#br2" timeOffset="362980.7613">6835 6092 115 0,'-47'5'41'16,"6"14"1"-16,-7-6-1 0,12 5-37 16,2-3 0-16,11 0-2 15,11 0-1-15,12-2 1 16,10 1-1-16,8 1 1 15,7 1-2-15,2 3 0 16,4 2 0-16,4 1 0 16,-1 3 0-16,-2-4 0 15,2 1-7-15,-3-9-8 16,13 12-18-16,-10-15-9 15,9 2 0-15,-6-9-2 16</inkml:trace>
  <inkml:trace contextRef="#ctx0" brushRef="#br2" timeOffset="363352.7826">8049 6158 106 0,'20'-1'40'0,"-20"1"0"15,21 15-1-15,-22 5-37 0,-1 8 0 16,-4 9-1-16,-2 6 0 15,2 3-1-15,-3 1-2 16,12 3-1-16,-1-19-5 16,20 1-29-16,-2-19-1 15,11-7 0-15,-1-17-2 16</inkml:trace>
  <inkml:trace contextRef="#ctx0" brushRef="#br2" timeOffset="363499.791">8106 5868 112 0,'-24'-2'36'0,"10"10"-1"0,14-8-7 16,0 0-63-16,30 15 0 15,9-14-3-15,18 7 1 16</inkml:trace>
  <inkml:trace contextRef="#ctx0" brushRef="#br2" timeOffset="363782.8072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<inkml:trace contextRef="#ctx0" brushRef="#br2" timeOffset="364362.8404">10203 5816 98 0,'-11'-15'35'15,"-13"3"3"-15,-4 15 0 16,-19 6-35-16,-3 12 1 16,-9 12 2-16,-2 10-4 15,-4 13 3-15,3 4 0 0,4 3-1 16,11 1-2-16,12-3 1 15,18-3-2-15,14-2-3 16,17-12-1-16,23-4-5 16,11-19-17-16,28 1-14 15,3-17 0-15,20 1 1 16,-7-17-2-16</inkml:trace>
  <inkml:trace contextRef="#ctx0" brushRef="#br2" timeOffset="364739.862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<inkml:trace contextRef="#ctx0" brushRef="#br2" timeOffset="364934.8731">11241 5626 105 0,'-41'49'42'0,"-13"11"0"16,3 24-1-16,10 2-37 16,1 7 0-16,10-6-2 15,13-7-3-15,22-4-2 0,11-20-12 16,23 1-23-16,5-26-1 15,18-6 0-15,1-18-3 16</inkml:trace>
  <inkml:trace contextRef="#ctx0" brushRef="#br2" timeOffset="365187.8876">11652 6063 113 0,'-29'-17'40'0,"-1"16"1"16,-13-4-1-16,6 12-35 15,-10 8 0-15,1 9-2 0,1 7 0 16,6 9-1-16,8 1-1 16,10 0 1-16,15-2-2 15,12-9-2-15,20-4-1 16,16-13-1-16,16-3-5 15,-1-21-15-15,19 3-15 16,-5-19-1-16,9 2 1 16,-13-13-2-16</inkml:trace>
  <inkml:trace contextRef="#ctx0" brushRef="#br2" timeOffset="365362.8976">11921 6059 115 0,'-23'30'38'0,"-11"0"3"15,10 15-3-15,-8-2-34 0,14 5 0 16,3-3-3-16,9-4-1 15,12-5-2-15,4-11-1 16,15-2-10-16,-3-22-24 16,15-1-3-16,-8-19 1 15,12-3-1-15</inkml:trace>
  <inkml:trace contextRef="#ctx0" brushRef="#br2" timeOffset="365489.9049">12030 5815 93 0,'0'0'32'15,"-14"12"-23"-15,9-2-8 16,8 12-33-16,5-11-1 0</inkml:trace>
  <inkml:trace contextRef="#ctx0" brushRef="#br2" timeOffset="365890.927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<inkml:trace contextRef="#ctx0" brushRef="#br2" timeOffset="366351.9542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<inkml:trace contextRef="#ctx0" brushRef="#br2" timeOffset="367081.9959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<inkml:trace contextRef="#ctx0" brushRef="#br2" timeOffset="367773.0355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<inkml:trace contextRef="#ctx0" brushRef="#br2" timeOffset="368224.0612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<inkml:trace contextRef="#ctx0" brushRef="#br2" timeOffset="368885.0991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<inkml:trace contextRef="#ctx0" brushRef="#br2" timeOffset="369432.1303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<inkml:trace contextRef="#ctx0" brushRef="#br2" timeOffset="369627.1415">19153 5404 102 0,'-11'-3'39'15,"-18"16"1"-15,5 29-2 16,-14 9-35-16,5 14 1 16,-1 8-1-16,6 5 0 15,5 3-1-15,5-5-2 0,14-1-1 16,0-14-5-16,20 1-15 15,-12-21-18-15,12-6 0 16,-10-19-1-16,7-6 0 16</inkml:trace>
  <inkml:trace contextRef="#ctx0" brushRef="#br2" timeOffset="369815.1523">18811 5858 115 0,'0'0'41'0,"-21"8"1"16,26 7-1-16,5-1-35 15,19-8-5-15,16-4 0 0,12-2-3 16,16 2-5-16,0-14-14 16,21 9-17-16,-11-8-2 15,10 5-1-15,-15-7-1 16</inkml:trace>
  <inkml:trace contextRef="#ctx0" brushRef="#br2" timeOffset="370165.1723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<inkml:trace contextRef="#ctx0" brushRef="#br2" timeOffset="377803.6092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<inkml:trace contextRef="#ctx0" brushRef="#br2" timeOffset="378418.6443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<inkml:trace contextRef="#ctx0" brushRef="#br2" timeOffset="378965.6756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<inkml:trace contextRef="#ctx0" brushRef="#br2" timeOffset="379162.6869">13077 7022 110 0,'-13'26'39'0,"-7"-3"1"16,7 14-1-16,-8 8-34 15,6 1-3-15,-2 0 0 16,5 4-2-16,1 2 0 16,2-4-4-16,9-1-2 15,-5-15-9-15,18 0-23 16,-11-16-2-16,16-7 1 0,-9-16-2 15</inkml:trace>
  <inkml:trace contextRef="#ctx0" brushRef="#br2" timeOffset="379336.6969">12934 7253 129 0,'-16'11'43'0,"21"7"-3"16,-5-18-1-16,32 13-37 15,9-9-3-15,9-10-5 16,18 11-19-16,-5-21-16 15,12 5 0-15,-13-10 0 16,9 4-2-16</inkml:trace>
  <inkml:trace contextRef="#ctx0" brushRef="#br1" timeOffset="408615.3715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<inkml:trace contextRef="#ctx0" brushRef="#br1" timeOffset="409065.3972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<inkml:trace contextRef="#ctx0" brushRef="#br1" timeOffset="409817.4403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<inkml:trace contextRef="#ctx0" brushRef="#br1" timeOffset="410328.4695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<inkml:trace contextRef="#ctx0" brushRef="#br1" timeOffset="410529.481">18593 7169 119 0,'0'0'40'15,"-3"20"2"-15,3-20-2 16,37-1-38-16,3-4-1 15,9-2-4-15,17 8-18 16,-7-15-17-16,9 5-3 16,-8-8 0-16,2 4-2 15</inkml:trace>
  <inkml:trace contextRef="#ctx0" brushRef="#br3" timeOffset="420728.0643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<inkml:trace contextRef="#ctx0" brushRef="#br3" timeOffset="421114.0864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<inkml:trace contextRef="#ctx0" brushRef="#br3" timeOffset="421597.114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<inkml:trace contextRef="#ctx0" brushRef="#br3" timeOffset="421963.1349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<inkml:trace contextRef="#ctx0" brushRef="#br3" timeOffset="422497.1655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<inkml:trace contextRef="#ctx0" brushRef="#br4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<inkml:trace contextRef="#ctx0" brushRef="#br4" timeOffset="436768.981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<inkml:trace contextRef="#ctx0" brushRef="#br4" timeOffset="437376.0165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<inkml:trace contextRef="#ctx0" brushRef="#br4" timeOffset="437715.0359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<inkml:trace contextRef="#ctx0" brushRef="#br4" timeOffset="438127.0595">3308 10911 88 0,'0'-11'37'0,"0"11"1"16,0 0 0-16,6 17-31 15,-15 13-5-15,2 9-1 16,-7 8-1-16,2 9 0 0,-1 4 0 16,2 0-1-16,5-6 0 15,6-7-2-15,9-11-1 16,1-20-6-16,17-5-27 15,-3-20 0-15,8-7-1 16,-7-20 0-16</inkml:trace>
  <inkml:trace contextRef="#ctx0" brushRef="#br4" timeOffset="438311.07">3341 10917 105 0,'-12'2'39'0,"12"-2"1"15,0 0-2-15,16-8-34 16,13-1-2-16,14-6-2 15,7-2-1-15,8 0-3 0,-6-4-6 16,8 15-25-16,-21-2-5 16,-1 16 2-16,-19-1-3 15</inkml:trace>
  <inkml:trace contextRef="#ctx0" brushRef="#br4" timeOffset="438481.0797">3310 11222 91 0,'-26'15'41'0,"15"-1"-1"15,11-14-1-15,19-12-36 16,13-10-1-16,16-5-1 16,10-1-3-16,-2-6-5 0,16 11-29 15,-18-6-2-15,0 15 0 16,-19 0-1-16</inkml:trace>
  <inkml:trace contextRef="#ctx0" brushRef="#br4" timeOffset="438678.091">3292 11473 99 0,'-30'22'40'16,"24"-4"1"-16,6-18-5 16,29-17-34-16,14-5-1 15,10-6-2-15,14-3-1 16,0-4-3-16,11 8-6 15,-12-9-27-15,11 15 0 0,-16-3-1 16,1 11-1-16</inkml:trace>
  <inkml:trace contextRef="#ctx0" brushRef="#br4" timeOffset="439129.116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<inkml:trace contextRef="#ctx0" brushRef="#br4" timeOffset="439517.139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<inkml:trace contextRef="#ctx0" brushRef="#br4" timeOffset="439871.1592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<inkml:trace contextRef="#ctx0" brushRef="#br4" timeOffset="440027.1682">5778 10856 107 0,'-31'5'39'0,"11"27"2"15,-14 1-4-15,6 18-34 16,-2 6 0-16,7 6-3 15,2 2 0-15,5-3-4 16,10 1-1-16,0-15-6 16,16 8-19-16,-11-25-9 15,10-3-2-15,-9-28 1 16</inkml:trace>
  <inkml:trace contextRef="#ctx0" brushRef="#br4" timeOffset="440336.185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<inkml:trace contextRef="#ctx0" brushRef="#br4" timeOffset="441233.2371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<inkml:trace contextRef="#ctx0" brushRef="#br4" timeOffset="441388.246">6238 10557 117 0,'-70'24'43'0,"3"-6"-1"15,15 1-6-15,22 2-58 16,10-22-17-16,20 1-4 16,10 3 1-16,10 1-2 15</inkml:trace>
  <inkml:trace contextRef="#ctx0" brushRef="#br4" timeOffset="442786.326">407 12088 51 0,'2'-15'34'15,"-2"15"1"-15,0 0-1 16,10 20-25-16,-12 4 0 15,6 20-1-15,-7 3-2 16,5 14-1-16,-5 3-1 16,0 7-1-16,-1 1-1 15,-1-5-2-15,-1-3 0 16,-1-7-3-16,4-8-1 0,-6-15-8 15,17-1-24-15,-11-22 0 16,3-11-1-16,13-6 2 16</inkml:trace>
  <inkml:trace contextRef="#ctx0" brushRef="#br4" timeOffset="442950.3353">397 12550 85 0,'-8'-22'38'16,"-12"-4"0"-16,10 20-2 16,-6-5-29-16,16 11-2 15,0 0-2-15,18-14 0 16,6 5-2-16,10-7-1 15,15-5-3-15,3-11-4 0,16 5-12 16,-5-18-20 0,6 4 1-16,-12-10-2 0,6 8 1 15</inkml:trace>
  <inkml:trace contextRef="#ctx0" brushRef="#br4" timeOffset="443139.3462">793 12013 92 0,'-38'49'39'16,"12"17"0"-16,-6-6-7 15,11 11-28-15,3-1 0 16,10 0-3-16,4-5-1 16,9-8-1-16,11-8-3 15,-1-13-5-15,23 2-27 16,-9-18-2-16,17-1 0 0,-11-17-1 15</inkml:trace>
  <inkml:trace contextRef="#ctx0" brushRef="#br4" timeOffset="443634.3745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<inkml:trace contextRef="#ctx0" brushRef="#br4" timeOffset="444672.433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<inkml:trace contextRef="#ctx0" brushRef="#br4" timeOffset="445121.4595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<inkml:trace contextRef="#ctx0" brushRef="#br4" timeOffset="445460.4789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<inkml:trace contextRef="#ctx0" brushRef="#br4" timeOffset="445674.4912">4440 11669 106 0,'-27'32'43'0,"-12"13"-1"0,6 23-2 16,-6 5-37-16,9 11-2 16,4 1 0-16,9 3-2 15,10-3-2-15,7-12-3 16,14 1-5-16,1-28-10 15,20 1-19-15,-7-25 1 16,14-7-4-16,-6-22 2 16</inkml:trace>
  <inkml:trace contextRef="#ctx0" brushRef="#br4" timeOffset="446254.5243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<inkml:trace contextRef="#ctx0" brushRef="#br4" timeOffset="446518.5394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<inkml:trace contextRef="#ctx0" brushRef="#br4" timeOffset="446932.5631">5927 12153 70 0,'-19'-1'39'16,"3"5"1"-16,-14-5 1 0,5 8-28 15,-15 1-5-15,7 11-1 16,-10 4-1-16,5 9-1 16,0 2-2-16,9 6 0 15,7-1-1-15,11-1 0 16,12-4-3-16,11-11-1 15,16-7-3-15,3-23-8 16,26 7-10-16,-14-28-11 16,20 1-7-16,-6-17-3 15,6-2 2-15</inkml:trace>
  <inkml:trace contextRef="#ctx0" brushRef="#br4" timeOffset="447983.6232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<inkml:trace contextRef="#ctx0" brushRef="#br4" timeOffset="448156.6331">6544 12133 95 0,'-14'0'40'16,"1"-4"0"-16,13 4 0 16,0 0-37-16,31 1-2 15,3-7-1-15,11-2-2 16,9 2-2-16,3-7-6 15,18 13-28-15,-17-6 0 16,6 12-2-16,-12-8-1 16</inkml:trace>
  <inkml:trace contextRef="#ctx0" brushRef="#br4" timeOffset="448429.6487">7186 11996 85 0,'-22'13'39'0,"-9"-2"0"16,1 22-3-16,-11-7-28 16,7 13-2-16,-3-1-2 15,8 6 0-15,6-2-2 16,11-4-1-16,11-6-1 15,11-8 0-15,17-10-1 16,9-14-3-16,17-7-3 16,-2-20-8-16,16 4-24 0,-10-16 1 15,2 5-3-15,-11-8 2 16</inkml:trace>
  <inkml:trace contextRef="#ctx0" brushRef="#br4" timeOffset="448600.6585">7405 12109 87 0,'-18'20'39'0,"5"11"1"16,-5-6 1-16,12 6-35 15,-6-3-2-15,5-3-1 16,4-1-1-16,3-7-1 16,4-4-3-16,-4-13-4 15,27 2-19-15,-17-21-14 16,14 1-1-16,-9-16-1 15,9 0 1-15</inkml:trace>
  <inkml:trace contextRef="#ctx0" brushRef="#br4" timeOffset="448742.6666">7346 11775 92 0,'-23'-8'40'0,"-2"3"-1"16,11 13 0-16,9 6-43 16,5-14-21-16,14 23-14 15,6-9-1-15,17 7 1 16,1-5-1-16</inkml:trace>
  <inkml:trace contextRef="#ctx0" brushRef="#br4" timeOffset="449095.686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<inkml:trace contextRef="#ctx0" brushRef="#br4" timeOffset="449479.7088">8340 11879 80 0,'12'-5'40'0,"-2"14"-1"15,-10-9 2-15,13 32-37 16,-13-4-1-16,5 10 0 16,-7 7-2-16,1 8 0 0,-2 3-1 15,-1-2-3 1,7 1-3-16,-10-20-13 0,15 4-20 15,-6-19 0-15,11-8-1 16,-13-12 0-16</inkml:trace>
  <inkml:trace contextRef="#ctx0" brushRef="#br4" timeOffset="449629.7174">8390 12113 96 0,'-15'-22'42'16,"15"22"2"-16,-14-22-2 16,14 22-36-16,19-12-3 15,4 7-2-15,12 2-4 16,2-13-12-16,22 15-17 15,-8-15-9-15,10 8-2 16,-7-10-1-16</inkml:trace>
  <inkml:trace contextRef="#ctx0" brushRef="#br4" timeOffset="450385.7606">9494 11412 62 0,'-5'-12'38'15,"-19"9"-1"-15,-4 20 2 16,-25 5-30-16,2 19 0 0,-19 2-1 16,8 18 1-16,-9-1-3 15,8 9-2-15,5-5-1 16,12-1-1-16,15-5 0 15,13-6-3-15,20-5 1 16,14-11-5-16,21-8 1 16,11-14-3-16,24 6-14 15,-4-24-18-15,15 1-1 16,-2-14 0-16,2-2 1 15</inkml:trace>
  <inkml:trace contextRef="#ctx0" brushRef="#br4" timeOffset="450767.7825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<inkml:trace contextRef="#ctx0" brushRef="#br4" timeOffset="450951.793">10179 11302 96 0,'-35'3'41'0,"8"42"0"15,-12 13 0-15,3 18-34 16,-6 12-3-16,10 5-2 16,5 3-2-16,14-5-1 15,15-9-3-15,10-17-7 16,27 0-18-16,-6-28-14 15,20-5 2-15,-2-19-1 16</inkml:trace>
  <inkml:trace contextRef="#ctx0" brushRef="#br4" timeOffset="451199.8072">10431 11858 92 0,'-24'-20'41'0,"1"12"3"15,-11-3-2-15,-1 13-34 0,2 3-2 16,0 10-2-16,1 4-2 15,5 8-1-15,3 6 1 16,8 2-4-16,9 3 3 16,7-5-4-16,8 1 3 15,11-8-3-15,9-2-1 16,2-19-8-16,20 6-14 15,-13-23-15-15,15-2 0 16,-6-15-2-16,6 0 2 16</inkml:trace>
  <inkml:trace contextRef="#ctx0" brushRef="#br4" timeOffset="451401.8187">10627 11787 102 0,'-28'-3'42'0,"12"19"-1"16,-12 1 1-16,15 13-40 15,-9 6 2-15,5 9-3 16,0 4 1-16,5 4-3 15,5-1 1-15,8-3-1 16,8-5-1-16,5-14-3 16,13-4-6-16,-5-31-14 15,21 0-16-15,-8-24 0 16,7-5 0-16,-7-16 1 15</inkml:trace>
  <inkml:trace contextRef="#ctx0" brushRef="#br4" timeOffset="451537.8265">10725 11634 94 0,'-23'-15'39'0,"-3"4"0"15,8 16-1-15,2 2-38 16,16-7-5-16,3 24-24 16,-3-24-11-16,28 21 2 15,-9-14-3-15</inkml:trace>
  <inkml:trace contextRef="#ctx0" brushRef="#br4" timeOffset="451912.848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<inkml:trace contextRef="#ctx0" brushRef="#br4" timeOffset="452408.8763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<inkml:trace contextRef="#ctx0" brushRef="#br4" timeOffset="453188.921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<inkml:trace contextRef="#ctx0" brushRef="#br4" timeOffset="453878.9604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<inkml:trace contextRef="#ctx0" brushRef="#br4" timeOffset="454994.0242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<inkml:trace contextRef="#ctx0" brushRef="#br4" timeOffset="455525.0546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<inkml:trace contextRef="#ctx0" brushRef="#br4" timeOffset="455714.0654">15574 11341 100 0,'-17'16'41'0,"-12"18"0"16,6 28 2-16,-6 10-38 15,1 5-2-15,5 4 0 16,6-3-3-16,7-5 0 16,7-11-3-16,9-11-2 15,-2-20-9-15,21-5-6 16,-25-26-10-16,34-1-10 15,-21-17-1-15,6-4 1 16,-10-17 1-16</inkml:trace>
  <inkml:trace contextRef="#ctx0" brushRef="#br4" timeOffset="455895.0757">15398 11643 109 0,'-17'12'44'16,"-5"-4"-2"-16,17 10 2 16,5-18-41-16,19 17 0 15,4-14-4-15,9-3-2 16,10 1-1-16,3-5-4 15,17 8-9-15,-16-15-9 16,18 13-12-16,-19-9-4 16,6 9 1-16,-14-6 0 15</inkml:trace>
  <inkml:trace contextRef="#ctx0" brushRef="#br4" timeOffset="456202.0933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<inkml:trace contextRef="#ctx0" brushRef="#br4" timeOffset="457066.1427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<inkml:trace contextRef="#ctx0" brushRef="#br5" timeOffset="461143.3759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<inkml:trace contextRef="#ctx0" brushRef="#br5" timeOffset="461641.4044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<inkml:trace contextRef="#ctx0" brushRef="#br5" timeOffset="461925.4207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<inkml:trace contextRef="#ctx0" brushRef="#br5" timeOffset="462473.452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<inkml:trace contextRef="#ctx0" brushRef="#br5" timeOffset="463103.48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<inkml:trace contextRef="#ctx0" brushRef="#br5" timeOffset="467003.7111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<inkml:trace contextRef="#ctx0" brushRef="#br5" timeOffset="467318.7291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<inkml:trace contextRef="#ctx0" brushRef="#br5" timeOffset="467507.7399">20303 11476 95 0,'0'0'37'15,"-9"13"1"-15,-12 4-1 16,-1 10-33-16,1 4-1 16,3 6 2-16,-1 1-3 15,4 3 2-15,2-5-4 16,7-3 0-16,8-6-3 15,1-16-5-15,18 1-20 16,-8-21-12-16,11-3 3 16,-4-18-4-16</inkml:trace>
  <inkml:trace contextRef="#ctx0" brushRef="#br5" timeOffset="467664.7489">20287 11385 82 0,'-13'-24'37'16,"-10"-2"0"-16,11 15 0 15,-5 1-29-15,17 10-4 16,0 0-3-16,0 0-4 15,17 18-15-15,4-15-18 16,13 8 0-16,-2-8-2 16,11 5 2-16</inkml:trace>
  <inkml:trace contextRef="#ctx0" brushRef="#br5" timeOffset="468016.7691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<inkml:trace contextRef="#ctx0" brushRef="#br5" timeOffset="468408.7915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<inkml:trace contextRef="#ctx0" brushRef="#br5" timeOffset="468633.8044">21110 11444 94 0,'-4'-16'38'15,"-14"-2"1"-15,18 18-1 16,-26 0-32-16,13 14-2 16,-2 6 0-16,1 10-1 0,1 3-1 15,2 11 2-15,0 6-2 16,0 3 1-16,0 1-3 15,3-3-2-15,6-6 0 16,0-10-4-16,10-3-3 16,-8-32-23-16,28 4-8 15,-5-26-1-15,14-4 1 16,-5-17 2-16</inkml:trace>
  <inkml:trace contextRef="#ctx0" brushRef="#br5" timeOffset="468791.8134">21148 11227 98 0,'-27'-8'37'16,"7"14"0"-16,-2-2-2 0,3 3-37 16,19 11-17-16,0-18-18 15,19 19 1-15,-6-10-2 16,10 5 0-16</inkml:trace>
  <inkml:trace contextRef="#ctx0" brushRef="#br5" timeOffset="469235.838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<inkml:trace contextRef="#ctx0" brushRef="#br5" timeOffset="469586.8589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<inkml:trace contextRef="#ctx0" brushRef="#br5" timeOffset="470481.9101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<inkml:trace contextRef="#ctx0" brushRef="#br5" timeOffset="477532.3133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<inkml:trace contextRef="#ctx0" brushRef="#br5" timeOffset="478353.3603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<inkml:trace contextRef="#ctx0" brushRef="#br5" timeOffset="478787.3851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<inkml:trace contextRef="#ctx0" brushRef="#br5" timeOffset="479042.3997">24759 10850 98 0,'3'-28'41'16,"-14"11"-2"-16,11 17 0 15,-26 15-33-15,13 7-3 16,-3 11-1-16,4 10-1 16,-1 7 0-16,1 7-1 15,1 3 0-15,4 8 0 16,0 0 0-16,3 3-1 15,1-8 0-15,-2-3 0 16,3-6-4-16,-1-13-6 16,17-1-26-16,-12-22-2 0,19-4-1 15,-1-21 0-15</inkml:trace>
  <inkml:trace contextRef="#ctx0" brushRef="#br5" timeOffset="479297.4143">25109 10850 103 0,'-8'-29'37'16,"8"29"5"-16,-15-10-10 16,10 27-26-16,-6 10-2 15,0 13-2-15,-1 6-1 16,-1 8 0-16,-1 6-1 15,3 5 0-15,-3 2-1 0,1 1-1 16,1-1 0-16,1-9-2 16,4-1-3-16,-5-22-15 15,17 4-18-15,-10-20 2 16,14-4-2-16,-9-15 1 15</inkml:trace>
  <inkml:trace contextRef="#ctx0" brushRef="#br5" timeOffset="479524.4273">24925 11154 92 0,'-25'-18'41'0,"7"13"-1"16,-1-2 1-16,19 7-30 15,-7 14-6-15,21-8-1 16,8-4-1-16,17-2-1 0,8-1 0 15,7-2-1-15,4-1-1 16,0-2-3-16,2 3-2 16,-14-6-9-16,9 12-25 15,-29-5-3-15,3 9 0 16,-15-5-1-16</inkml:trace>
  <inkml:trace contextRef="#ctx0" brushRef="#br5">25209 11460 114 0,'-22'5'42'0,"22"-5"-1"15,-21-4-5-15,12-14-60 16</inkml:trace>
  <inkml:trace contextRef="#ctx0" brushRef="#br5" timeOffset="480379.4762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<inkml:trace contextRef="#ctx0" brushRef="#br6" timeOffset="700591.0716">1842 13231 35 0,'9'-11'35'0,"-2"-8"1"15,5 8-1-15,-8-7-28 16,9 11 1-16,-7-9 9 15,-6 16-13-15,10-1 0 16,-8 15-1-16,-3 8-1 0,1 16 1 16,-5 10-2-16,1 17 0 15,-3 15-1-15,0 13 1 16,-1 8-2-16,-1 6 1 15,4-4-1-15,-1-6-2 16,11-9-1-16,-4-19-3 16,14-8-9-16,-7-29-19 15,11-9-2-15,-3-23 0 16,7-6 0-16</inkml:trace>
  <inkml:trace contextRef="#ctx0" brushRef="#br6" timeOffset="700810.0841">1956 13711 68 0,'0'0'36'0,"-3"-21"-1"16,3 21 2-16,10 2-33 15,6 2-2-15,4-4 0 16,8-1-1-16,7-5 0 15,3-6-2-15,9-4-3 16,3-16-9-16,10 0-22 16,-4-16 0-16,5 2-2 15,-7-9 1-15</inkml:trace>
  <inkml:trace contextRef="#ctx0" brushRef="#br6" timeOffset="701010.0955">2458 13116 81 0,'-19'71'39'15,"-4"6"-1"-15,12 19 0 16,-5 1-35-16,10 6 0 16,3-4-1-16,10-4-1 15,2-10-2-15,5-10-2 16,13-2-12-16,-2-29-24 15,16-4 0-15,-5-18-2 16,8-6 0-16</inkml:trace>
  <inkml:trace contextRef="#ctx0" brushRef="#br6" timeOffset="701868.1446">3459 13351 54 0,'-10'-13'36'0,"-6"-4"2"0,0 7-2 16,-12-6-26-16,4 10-3 16,-11-1-1-16,-3 15-1 15,-7 5 0-15,0 13-2 16,-4 9 0-16,1 12 0 15,4 10-1-15,6 8 0 16,8 3 0-16,10 4 0 16,15-5-1-16,14-5 0 15,17-12-2-15,21-19 0 16,16-14-4-16,8-27-27 15,22-8-8-15,-3-22 0 16,14-5-1-16</inkml:trace>
  <inkml:trace contextRef="#ctx0" brushRef="#br6" timeOffset="702661.19">3489 13897 24 0,'-11'4'30'0,"11"-4"2"15,0 0-14-15,-12-3-2 16,12 3-1-16,0 0-3 15,-8 11-1-15,8-11-2 16,-7 13-1-16,7-13-2 16,2 15-2-16,-2-15-1 15,21 3 0-15,-2-14-1 16,12-14 0-16,4-16 0 15,12-17-1-15,4-13 1 16,9-12-2-16,-2-8 1 16,-1-3 0-16,-10 3 0 0,-9 8 0 15,-14 13 0-15,-20 13-1 16,-12 22 2-16,-17 23-1 15,-17 28 0-15,-8 26 1 16,-6 27 0-16,0 24 0 16,0 20 0-16,9 9 0 15,5-3-1-15,16-6 0 16,19-20-3-16,18-33-4 15,39-25-29-15,6-39-6 16,27-27-1-16,5-32-2 16</inkml:trace>
  <inkml:trace contextRef="#ctx0" brushRef="#br6" timeOffset="706044.3835">2803 13965 73 0,'0'0'40'16,"-28"-2"-1"-16,18 6 1 15,-12-6-35-15,11 0-1 0,11 2-2 16,-15-8-2-16,15 8-6 16,5-19-31-16,15 10-1 15,-3-6-3-15,7 2 1 16</inkml:trace>
  <inkml:trace contextRef="#ctx0" brushRef="#br6" timeOffset="707345.4579">5443 13272 54 0,'8'-20'38'0,"4"8"-1"16,-9 2 1-16,11 18-30 0,-15 7-2 15,7 20-2-15,-9 11-1 16,3 18 0-16,-4 11-1 16,-3 13-1-16,-2 3-1 15,-2-1 0-15,2-5-1 16,-2-8-3-16,8-11-1 15,-6-25-12-15,14-4-20 16,-6-25-1-16,1-12-2 16,11-9 2-16</inkml:trace>
  <inkml:trace contextRef="#ctx0" brushRef="#br6" timeOffset="707525.4682">5174 13636 81 0,'-16'-3'42'0,"16"3"-2"16,17 4 1-16,4-7-37 15,27-11-1-15,13-5-2 16,11 0-2-16,3-14-24 16,10 15-15-16,-10-7 0 15,-2 10-3-15,-14 1 1 16</inkml:trace>
  <inkml:trace contextRef="#ctx0" brushRef="#br6" timeOffset="709079.5571">6876 13122 48 0,'13'-28'34'16,"1"1"2"-16,-11-7-12 16,5 15-10-16,-21-8-4 15,4 15-2-15,-20 3-1 16,-2 17-2-16,-13 9-1 15,-5 17 0-15,-10 10 0 16,0 13-1-16,-2 7 0 16,5 4-1-16,7 0 1 15,14 1-2-15,8-3 1 16,19-4-1-16,14-10 0 15,18-7-2-15,15-12 1 16,12-11-2-16,16-7-3 16,1-24-31-16,19-4-4 0,-5-18-1 15,4-1-1-15</inkml:trace>
  <inkml:trace contextRef="#ctx0" brushRef="#br6" timeOffset="710463.6362">7385 13445 56 0,'-6'-21'38'0,"1"6"-1"15,-11-5-2-15,0 14-27 16,-12 1-2-16,0 13-1 16,-7 3 0-16,2 16-1 15,-6 6-1-15,7 10 0 16,3 0-1-16,6 2 0 0,10-3 0 15,10-4 0 1,8-11-1-16,13-10-1 0,11-12 1 16,7-13 0-16,4-11-1 15,4-10 0-15,3-3 1 16,-5-1-1-16,-8 1 1 15,-4 4-1-15,-10 8 1 16,-9 10-1-16,-11 10 1 16,2 19 0-16,-9 8-1 15,-3 7 1-15,1 3-2 16,3 1 0-16,8 0-3 15,2-20-20-15,20 5-16 16,-2-22-1-16,17-8-2 16,-1-17 1-16</inkml:trace>
  <inkml:trace contextRef="#ctx0" brushRef="#br6" timeOffset="711747.7097">8578 13070 44 0,'2'-24'35'0,"-2"-4"1"15,-1 11-6-15,-14-10-20 16,15 27-2-16,-34-17 1 15,4 28-2-15,-14 5-2 16,-3 18 1-16,-13 10-1 16,1 13 0-16,-5 6-2 15,4 7 1-15,4 0-2 16,13 3 0-16,13-6 0 15,18-1-2-15,13-12 1 16,17-6-1-16,21-9-1 0,13-13-2 16,22-1-11-16,2-26-25 15,15-2-1-15,-3-22-2 16,7-6 0-16</inkml:trace>
  <inkml:trace contextRef="#ctx0" brushRef="#br6" timeOffset="713654.8188">9297 13110 38 0,'-7'-15'35'0,"-7"-3"2"0,3 3 0 16,-8-5-24-16,4 12-5 15,-9-6 0-15,5 13-2 16,-6 2-1-16,-2 13-1 15,-2 6-1-15,0 12 0 16,-4 9-1-16,0 11-1 16,2 5 0-16,3 6 0 15,5 2 0-15,5-1 0 16,14-4-1-16,8-5 1 15,17-12-1-15,13-7 1 16,13-14 0-16,12-13 0 16,7-13-1-16,10-16 1 15,1-12-1-15,-2-14 1 16,-5-10-1-16,-8-9 1 0,-15-9-1 15,-10-5 1-15,-13 1-1 16,-17 3 1-16,-15 6-2 16,-15 9 1-16,-9 10-1 15,-13 13-1-15,-8 21 0 16,-6 13-1-16,3 21-4 15,-7-3-26-15,25 21-6 16,2-5 0-16,22 11-1 16</inkml:trace>
  <inkml:trace contextRef="#ctx0" brushRef="#br6" timeOffset="714248.8527">9575 13544 79 0,'0'0'42'0,"0"0"-3"16,10-11 2-16,-10 11-39 0,28-20-2 15,-3 7 1-15,2 1 0 16,5 4 0-16,-3 1-1 16,4 4 0-16,-1 2 0 15,-4 4 0-15,-3 4 0 16,-8 6 1-16,-6 3-1 15,-7 5 0-15,-7 2 0 16,-8 7 1-16,-4-1 0 16,-6 2 0-16,1-4-1 15,0-2 1-15,5-3-1 16,4-5 1-16,11-17 0 15,0 11-1-15,15-13 0 16,10-5 0-16,3-1 0 16,3 0 1-16,-4 3-1 15,-1 5 1-15,-6 7 0 0,-10 8-1 16,-12 8 1-16,-12 5 0 15,-9 4 0-15,-6 1-1 16,-5-2 0-16,0-2-2 16,1-6-2-16,0-21-13 15,21 4-23-15,-1-17-1 16,19-5-1-16,0-16 0 15</inkml:trace>
  <inkml:trace contextRef="#ctx0" brushRef="#br6" timeOffset="715480.9232">10389 13293 0 0,'0'0'32'16,"-13"12"1"-16,13-12 1 0,0 0-13 15,-19 2-2-15,19-2-4 16,0 0-5-16,0 0-1 16,0 0-3-16,3 13-2 15,-3-13 0-15,21 1-1 16,-1-5 0-16,10-5-1 15,8-3 0-15,12-6 1 16,6-1-2-16,5-3 2 16,2 0-3-16,-2 1 2 15,-1 4-2-15,-6 5 2 16,-8 4-2-16,-8 6 0 15,-9 1 0-15,-7 2 1 16,-6 0-1-16,-4 0 1 16,-12-1-1-16,0 0 1 15,0 0 0-15,0 0-1 0,1-16 1 16,-1 16-1-16,-22-19 1 15,5 8-1-15,-8-1 1 16,-2 2-1-16,-6 0 1 16,-2 3-1-16,-2-1 1 15,1 3 0-15,4 2 0 16,5 1 0-16,7-1 0 15,7 2-1-15,13 1 0 16,0 0 1-16,26 5-1 16,3-2 0-16,8 2 0 15,5-1 0-15,6 3 0 16,1 1 0-16,-2 1 0 15,-1 1 1-15,-9 1-1 16,-6 2 1-16,-6 7-1 0,-15 4 1 16,-10 5-1-16,-13 4 0 15,-11 4 0-15,-12 3 0 16,-4 2 0-16,-7 0 0 15,0-6 0-15,3-6-3 16,8-4 0-16,5-12-4 16,26-1-28-16,5-13-5 15,7-16-2-15,15-8 0 16</inkml:trace>
  <inkml:trace contextRef="#ctx0" brushRef="#br6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inkml:trace contextRef="#ctx0" brushRef="#br6" timeOffset="722200.3075">12670 12851 38 0,'5'-19'34'16,"-4"3"1"-16,-8-1 0 15,-3 8-18-15,-13-6-12 16,-3 10 2-16,-10-4 0 15,0 10 0-15,-11-1-1 16,-1 10 0-16,-6 3-1 16,-3 12 0-16,0 8-1 15,5 16 0-15,2 7-2 16,4 14 0-16,3 6 0 15,7 6-2-15,11 0 1 16,10-4-1-16,11-5 0 16,17-11-1-16,17-13 0 0,15-17-1 15,18-10 0-15,12-14-2 16,14-4-4-16,-1-20-29 15,21 5-2-15,-7-12-1 16,2 2-1-16</inkml:trace>
  <inkml:trace contextRef="#ctx0" brushRef="#br6" timeOffset="722687.3354">13324 12980 71 0,'-4'-23'38'0,"-13"-6"-2"16,-1 9 2-16,-19-2-34 15,6 7 1-15,-9-2 0 16,2 15-1-16,-9 1 1 15,4 11-2-15,0 9 0 16,5 9 0-16,1 9-1 16,9 11 1-16,4 6-2 15,11 7 1-15,5 5-1 16,13 2-1-16,9-3 1 15,10 0-1-15,12-9 0 16,5-9 0-16,16-15 0 16,5-16 0-16,9-16 0 15,5-16 0-15,-2-18 0 16,0-12 1-16,-6-11-1 0,-6-10 1 15,-14-6 0-15,-11-2-1 16,-18 1 0-16,-17 3 0 16,-14 5-1-16,-19 10 0 15,-8 11 0-15,-11 13 0 16,-9 17-1-16,-5 9-2 15,5 15-2-15,-1-5-20 16,21 22-12-16,4-9-2 16,20 8-1-16,8-8 1 15</inkml:trace>
  <inkml:trace contextRef="#ctx0" brushRef="#br6" timeOffset="723299.3704">13748 13447 73 0,'12'-21'40'0,"0"16"-2"16,-12 5 1-16,21-13-32 15,-21 13-2-15,22-6-1 16,-8 4-1-16,2 2 0 16,2-3-2-16,3 3 0 15,0-1 0-15,4 2-1 16,-2 2 0-16,-2 2 0 15,-9 7 0-15,-4 5 1 16,-10 7-1-16,-8 8 0 16,-11 4 0-16,-10 9 1 0,-9 0 0 15,-3 5 1-15,0-5-1 16,3-2 0-16,3-8 0 15,11-4 0-15,11-9 0 16,12-8 0-16,14-7 0 16,15-7-1-16,10-6 1 15,5-2-1-15,8-3 0 16,-1-4-3-16,3 8-4 15,-17-12-30-15,8 14-3 16,-15-7-1-16,-1 11-2 16</inkml:trace>
  <inkml:trace contextRef="#ctx0" brushRef="#br6" timeOffset="724130.4179">15175 12880 71 0,'0'-17'38'0,"0"17"-2"0,-5-15 1 16,5 15-33-16,-14 0 0 16,10 11 0-16,-2 10-1 15,5 11-1-15,-2 12 0 16,7 6 1-16,-2 9-2 15,3 9 0-15,-1 3 0 16,3-3-1-16,0-5-2 16,-2-9-1-16,2-5-1 15,-6-18-6-15,11 1-28 16,-14-22 1-16,2-10-2 15,0 0 2-15</inkml:trace>
  <inkml:trace contextRef="#ctx0" brushRef="#br6" timeOffset="724310.4282">14985 13153 83 0,'-15'-5'40'16,"4"-2"-1"-16,11 7 2 16,25-2-35-16,15 2-1 15,13-7-2-15,11-3-2 16,11-1-3-16,2-9-8 15,9 10-28-15,-10-5-2 16,-1 10 0-16,-13-5-2 16</inkml:trace>
  <inkml:trace contextRef="#ctx0" brushRef="#br6" timeOffset="840273.0609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<inkml:trace contextRef="#ctx0" brushRef="#br6" timeOffset="840444.0707">22023 12596 78 0,'-17'2'38'0,"-3"-2"0"16,20 0 0-16,-15 14-29 15,28-7-3-15,5-7-2 16,20-4-1-16,9-5-4 15,10-10-8-15,17 4-28 16,-1-11 0-16,10 8-2 16,-10-5 1-16</inkml:trace>
  <inkml:trace contextRef="#ctx0" brushRef="#br6" timeOffset="841233.115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<inkml:trace contextRef="#ctx0" brushRef="#br6" timeOffset="841662.1404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<inkml:trace contextRef="#ctx0" brushRef="#br6" timeOffset="841871.1523">24681 11911 96 0,'-21'28'38'16,"-10"3"2"-16,10 17-2 15,1 1-34-15,4 8-1 16,2 2-1-16,1 1 1 15,3-1-2-15,-2-5-1 16,4 5-4-16,-6-21-11 16,14 9-20-16,-14-16-4 15,12 2 0-15,-10-17-2 16</inkml:trace>
  <inkml:trace contextRef="#ctx0" brushRef="#br6" timeOffset="842082.1644">24389 12271 102 0,'-15'4'39'0,"-5"1"0"16,10 10-2-16,10-15-35 15,-4 16-1-15,21-14-2 16,10-5-1-16,14 1-3 15,3-16-8-15,21 14-24 16,-12-11-1-16,9 10 0 16,-8-7-2-16</inkml:trace>
  <inkml:trace contextRef="#ctx0" brushRef="#br6" timeOffset="842698.1996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<inkml:trace contextRef="#ctx0" brushRef="#br6" timeOffset="843538.2477">22769 13199 59 0,'0'0'36'15,"-2"11"-2"-15,7 9 1 16,-7-1-24-16,12 15-5 15,-9 2-1-15,5 13-1 16,-7 2-2-16,-3 9-1 16,-1 1-1-16,0-4-2 15,-2 0-2-15,-6-16-10 16,9-1-21-16,-4-16 0 15,8-6-2-15,0-18 1 16</inkml:trace>
  <inkml:trace contextRef="#ctx0" brushRef="#br6" timeOffset="843705.2572">22637 13492 79 0,'-19'-9'39'16,"19"9"-2"-16,-9 12 1 16,22 1-31-16,10-5-3 15,16-2-2-15,14-6-2 16,11-16-11-16,18 3-26 15,6-15 0-15,16 2-3 16,-8-12 1-16</inkml:trace>
  <inkml:trace contextRef="#ctx0" brushRef="#br6" timeOffset="844050.277">23621 13137 75 0,'4'-21'37'16,"-5"-3"0"-16,6 10 1 15,-6-2-33-15,1 16 0 16,0 0-1-16,-3 17 0 16,-2 10-1-16,-1 17 0 0,-3 7-1 15,-2 13-1-15,2 7 0 16,1 6 0-16,2 4-2 15,0-5-2-15,6 0-3 16,-2-21-10-16,10 3-22 16,-3-20 0-16,8-4-1 15,-6-19 1-15</inkml:trace>
  <inkml:trace contextRef="#ctx0" brushRef="#br6" timeOffset="844238.2877">23614 13543 80 0,'-11'-17'38'15,"11"17"-1"-15,0 0 0 0,5-12-31 16,9 6-3-16,8-7-2 16,13-3-3-16,3-10-3 15,19 5-10-15,-2-19-23 16,12 3 3-16,-9-12-3 15,5 8 2-15</inkml:trace>
  <inkml:trace contextRef="#ctx0" brushRef="#br6" timeOffset="844433.2989">24105 12912 90 0,'-20'37'40'16,"-10"2"-2"-16,9 17 3 15,-8 8-35-15,10 4-2 0,0 2-2 16,5 3 0-16,4 0-3 15,2-4-2-15,8 1-6 16,-6-16-29-16,20 6-2 16,-6-18 0-16,19-2-1 15</inkml:trace>
  <inkml:trace contextRef="#ctx0" brushRef="#br6" timeOffset="844879.3244">24208 13514 76 0,'-13'-3'38'0,"13"3"-1"16,0 0 2-16,18 2-34 15,4-9 0-15,8 2-1 16,5-2 0-16,5 0-1 15,-5 0-1-15,2 2 1 16,-9 2-2-16,-6 4 1 16,-12 5-1-16,-11 5 0 15,-11 5-1-15,-6 1 1 0,-8 7-1 16,-1 5 1-16,-2 1-1 15,-1 3 0-15,5 0 0 16,8-1 0-16,9-3 1 16,10-4-1-16,10-3-1 15,7-10-1-15,17-3-5 16,-9-16-30-16,22 3-3 15,-9-16 0-15,11 1-1 16</inkml:trace>
  <inkml:trace contextRef="#ctx0" brushRef="#br6" timeOffset="845440.3565">24922 13082 70 0,'-4'-10'39'15,"-6"-7"-2"-15,10 17 2 16,-15-23-26-16,15 23-6 16,-18-11-2-16,18 11 0 15,-29 8-1-15,10 7-1 16,-9 7 0-16,1 7 0 15,-5 8-1-15,0 7 0 0,-1 4-1 16,7 5 0-16,6 2-1 16,8 0 1-16,10-2-2 15,9-2 1-15,10-5 0 16,12-7-1-16,11-8 0 15,7-8 1-15,6-11 0 16,6-12-1-16,5-14 2 16,3-10-1-16,0-11 0 15,-5-11 1-15,-7-7-1 16,-12-5 2-16,-12-3-1 15,-11-2 0-15,-18-2 0 16,-12 5 0-16,-17 6-1 16,-12 9 0-16,-9 10 0 15,-5 14-1-15,-2 4 1 0,-2 12-2 16,8 9-2-16,4 1-3 15,23 17-15-15,-4-17-19 16,24 9 0-16,2-14-2 16,23 18 1-16</inkml:trace>
  <inkml:trace contextRef="#ctx0" brushRef="#br6" timeOffset="849598.5943">1899 14595 56 0,'7'-16'39'0,"-8"-6"-2"15,7 8 2-15,-7 1-32 16,1 13 1-16,-5 12-2 15,-2 23 0-15,-12 13-2 16,-3 11-1-16,-5 1-1 16,8-6-1-16,14-14 1 0,17-38 0 15,36-47-3 1,38-52-4-16,58-36-31 0,27-50-3 15,35-20-2-15,6-24-3 16</inkml:trace>
  <inkml:trace contextRef="#ctx0" brushRef="#br6" timeOffset="851635.7108">8209 14097 56 0,'3'-12'40'15,"-3"12"-1"-15,0 0 1 16,-18 24-32-16,3-8-1 16,7 5-2-16,-1-6-1 15,10-5 0-15,13-18-2 16,21-17 0-16,25-25-3 15,19-35-29-15,30-10-9 16,6-19-1-16,7-7-1 0</inkml:trace>
  <inkml:trace contextRef="#ctx0" brushRef="#br6" timeOffset="853670.8272">9172 14051 49 0,'2'-13'39'15,"-2"13"-1"-15,0 0-1 16,13 6-26-16,-21 7-2 15,6 19-1-15,-17 4-2 16,4 10-2-16,-8-1-1 16,5-3-1-16,3-10 0 15,10-11-1-15,15-26 1 16,22-33-1-16,34-35-2 15,34-39-3-15,53-24-35 16,16-35 1-16,28-21-3 0,6-17-1 16</inkml:trace>
  <inkml:trace contextRef="#ctx0" brushRef="#br3" timeOffset="873595.9669">17215 12715 48 0,'21'-13'34'15,"-12"-4"2"-15,-9 17-6 16,-9-27-16-16,-2 20-2 16,-21-8-4-16,2 8-1 15,-17-1-1-15,-1 8-2 16,-9 3 0-16,-5 8 0 15,-13 6-1-15,-1 16-1 16,-8 8 1-16,-4 18-1 0,1 7 0 16,6 3 1-1,8 5-2-15,14-2 1 0,19-2-1 16,20-8 0-16,23-9 0 15,24-13-2-15,28-10 0 16,15-9-2-16,22-6 0 16,7-14-4-16,20 3-27 15,-9-22-6-15,9 4 0 16,-17-9 0-16</inkml:trace>
  <inkml:trace contextRef="#ctx0" brushRef="#br3" timeOffset="874889.0408">17428 13155 36 0,'0'0'32'16,"8"-18"1"-16,-8 18-1 15,-8-16-21-15,8 16-1 16,-8-17-2-16,8 17 1 15,-20-15-3-15,10 13 0 16,-10-3-2-16,-2 9 0 16,-5 2 0-16,1 6-1 15,-7 7 0-15,0 6-1 16,1 5 1-16,2 6-1 15,2-1-1-15,5 0 0 0,8-2 0 16,9-5 0-16,10-3 0 16,11-9-2-16,12-8 1 15,12-13 0-15,12-9 0 16,5-9 1-16,1-7-1 15,0-3 1-15,-5-3 0 16,-8 4 0-16,-11 2 0 16,-15 9 0-16,-12 11 0 15,-6 10 0-15,-17 14-2 16,-2 9 1-16,1 7-2 15,0-3-4-15,20 10-31 16,-7-13-2-16,19 1-1 16,3-16-3-16</inkml:trace>
  <inkml:trace contextRef="#ctx0" brushRef="#br3" timeOffset="892279.0355">18316 12801 51 0,'7'-11'34'16,"-7"11"-1"-16,7-18 0 15,-7 18-24-15,-8-19-4 16,8 19 0-16,-18-25 0 16,5 14 1-16,-6-6-1 15,0 2 1-15,-9 0-2 16,-1 7 1-16,-8 2-2 15,1 12 0-15,-8 9-1 16,-5 13 0-16,-1 15-1 16,-1 14 0-16,6 6 0 15,4 4 0-15,7 1-1 16,13-5 1-16,17-6-1 15,14-11 1-15,19-14-1 0,17-10-2 16,17-8-1-16,5-11-3 16,16 3-25-16,-9-13-8 15,9 4 2-15,-12-12-3 16</inkml:trace>
  <inkml:trace contextRef="#ctx0" brushRef="#br3" timeOffset="892806.0656">18326 13290 74 0,'-12'23'37'0,"-1"-14"-1"16,13-9-3-16,14-5-28 15,16-20 0-15,11-22 0 16,16-13 0-16,4-13 0 0,10-6-2 16,-4-3 0-16,-1 2-1 15,-12 5 0-15,-13 11-1 16,-19 13 0-16,-16 18-1 15,-20 18 1-15,-16 18-1 16,-11 19 1-16,-10 17 0 16,-3 16-1-16,-3 13 2 15,9 6-1-15,9 6 0 16,10-4 0-16,18-4-1 15,14-12-3-15,13-21-6 16,31-5-28-16,5-25-3 16,23-7 1-16,1-18-4 15</inkml:trace>
  <inkml:trace contextRef="#ctx0" brushRef="#br3" timeOffset="893541.1077">18979 13236 83 0,'-12'-2'39'15,"12"2"-1"-15,0 0 1 16,18-13-35-16,3 1-1 15,6 2-1-15,4-2 1 16,2 2-2-16,1 3 1 16,-6 6-1-16,-6 4 0 15,-7 8 0-15,-12 7 0 16,-6 10-1-16,-10 2 1 15,-8 3 0-15,-7 3 0 16,0 1-1-16,-3-2 1 16,2-1 0-16,4-7 1 15,5-5-1-15,8-4 0 0,4-4 0 16,8-14 0-16,14 10-1 15,9-12 1-15,6-6-1 16,10-2-1-16,2-8-1 16,8 4-4-16,-6-11-16 15,12 15-17-15,-12-7 1 16,7 13-4-16,-13-4 1 15</inkml:trace>
  <inkml:trace contextRef="#ctx0" brushRef="#br3" timeOffset="893684.1158">19660 13496 101 0,'2'21'41'0,"-2"-21"0"16,0 0-4-16,-20 7-43 16,9-24-30-16,17 6-3 15,-9-10-1-15,7 4-3 16</inkml:trace>
  <inkml:trace contextRef="#ctx0" brushRef="#br7" timeOffset="1.02093E6">389 13485 64 0,'0'0'37'15,"-23"-14"-2"-15,23 14 0 16,-15-7-30-16,15 7-1 16,0 0-1-16,0 0-1 15,23-14 1-15,7 2-2 16,12-8-1-16,10-1 1 15,9-4 0-15,11 1 0 16,4-2 0-16,7 7-1 16,-6 3 0-16,1 10 1 0,-12 7 0 15,-2 10 0-15,-15 6-1 16,-4 7 0-16,-11 7 0 15,-12 6 1-15,-7 4-1 16,-5 6 0-16,-10 1 0 16,-7 5 0-16,-6 2 1 15,-7 4-1-15,-8 3 0 16,-9 3 1-16,-10 5-1 15,-8 5-1-15,-6 3 1 16,-7 0 0-16,-4 0 1 16,1 0 0-16,2-8 1 15,10-5-1-15,9-12 0 16,12-13 1-16,14-11 0 15,15-12 0-15,22-11-2 0,11-10 0 16,14-6 0-16,13-3 0 16,15-3 0-16,12 1 0 15,4-2 0-15,5 3 0 16,2 1 1-16,-2 0 0 15,0 4-1-15,-1 0 0 16,-9 2 1-16,-7-1-1 16,-9 6 0-16,-9 0 0 15,-10-1 0-15,-8 3 1 16,-9 0-1-16,-9 3 1 15,-16-3-1-15,0 0-1 16,-2 15-1-16,2-15-1 16,-15 15-7-16,-3-14-28 15,12 9-2-15,-5-9-2 16,11-1 0-16</inkml:trace>
  <inkml:trace contextRef="#ctx0" brushRef="#br7" timeOffset="1.11876E6">2768 15162 39 0,'-9'-13'35'0,"-4"-2"1"15,13 15-1-15,-11-9-32 0,11 9 0 16,-8 19-1-16,3 11 0 15,-1 12-1-15,-3 15 1 16,-5 15-1-16,-3 13-1 16,-5 9 1-16,1-2-1 15,-2-9 2-15,3-8-2 16,5-20 2-16,6-13-2 15,5-28 1-15,4-14 1 16,21-48 1-16,0-7-2 16,3-21 1-16,3-15 1 15,1-13-1-15,2-8 1 16,-1 0-2-16,-2 8 1 15,-1 8-2-15,-3 16 4 16,-1 15-4-16,-1 21 1 0,-1 16-1 16,-1 19 1-16,2 18-1 15,2 21 0-15,4 14 0 16,3 18-1-16,0 22 1 15,6 14 0-15,-3 12-1 16,0 8 0-16,-5 2 0 16,-4-4-1-16,-4-8-1 15,-5-18-3-15,-2-9-8 16,-14-35-25-16,4-10 0 15,-13-33 1-15,10-3 0 16</inkml:trace>
  <inkml:trace contextRef="#ctx0" brushRef="#br7" timeOffset="1.11892E6">2840 15674 43 0,'-50'-14'37'0,"16"16"1"16,5-4-1-16,29 2-31 16,0 0-2-16,24-9-2 15,20-12-2-15,21-15-3 16,25-3-20-16,6-23-12 15,22-3-4-15,1-13 3 16</inkml:trace>
  <inkml:trace contextRef="#ctx0" brushRef="#br7" timeOffset="1.11946E6">4059 14904 46 0,'-12'0'39'0,"-5"-6"-1"15,17 6 0-15,-22 10-33 16,23 8 0-16,2 11-1 16,5 16-1-16,3 13-1 15,-1 17 1-15,0 14-2 16,-1 11-1-16,-2 6 1 15,-1 1-1-15,-4-5 0 16,3-5 0-16,-5-18 0 16,2-11-1-16,-1-17 1 15,1-18 1-15,0-15-1 16,-2-18 1-16,5-14-1 15,-2-12 0-15,-1-10 0 0,3-11 0 16,3-7 0-16,3-7 0 16,7-1 0-16,6 4 1 15,4 10-1-15,3 6 1 16,4 13-1-16,2 14 2 15,1 13-2-15,0 15 2 16,-3 11-2-16,-6 7-1 16,-6 6 1-16,-5 7-1 15,-11 5 1-15,-10 2-2 16,-14 1 3-16,-12-1-3 15,-8-5 3-15,-12-3-1 16,-5-9 0-16,-2-8-1 16,1-11-1-16,8-15-2 15,14-7-1-15,8-19-5 0,29 11-19 16,2-23-10-16,24 11-1 15,9-12 1-15</inkml:trace>
  <inkml:trace contextRef="#ctx0" brushRef="#br7" timeOffset="1.11988E6">5001 15588 33 0,'0'0'38'16,"-27"5"0"-16,-13 2-1 15,-7 16-29-15,-12 2-1 16,2 13-1-16,-5 5 0 0,1 9-1 16,5 1-1-16,8 3 0 15,11-5-1-15,18-5-2 16,15-10 0-16,19-15 0 15,17-15-1-15,15-19 1 16,9-14-1-16,7-12 0 16,2-8 0-16,-4-7 0 15,-6-1 0-15,-11 4 0 16,-13 7 0-16,-12 7 0 15,-10 13 1-15,-8 13-1 16,-1 11 0-16,-15 23 0 16,3 10 0-16,0 13-1 15,1 13 0-15,7 3 0 16,2 2-2-16,6-8-1 15,12-10-1-15,5-25-6 0,22-11-20 16,-6-41-7-16,18-16-3 16,-4-30 2-16</inkml:trace>
  <inkml:trace contextRef="#ctx0" brushRef="#br7" timeOffset="1.12006E6">5404 15030 63 0,'-25'45'41'0,"-11"22"-1"16,6 31 2-16,-2 6-37 15,2 11-3-15,8-3-1 16,5 0-3-16,15-8-2 0,4-17-4 16,27 0-16-1,-2-31-17-15,21-3 0 0,-2-27 1 16</inkml:trace>
  <inkml:trace contextRef="#ctx0" brushRef="#br7" timeOffset="1.12087E6">5911 15606 47 0,'-15'-9'41'0,"-13"-6"-1"16,7 14 0-16,-10-1-33 16,2 16-1-16,-7 4-3 15,1 20 1-15,-3 8-1 16,1 11-3-16,5 4 2 15,10 1-3-15,9-5 3 16,8-9-1-16,15-10 1 16,10-18-2-16,13-17 1 15,9-15 0-15,7-17 0 16,3-14-1-16,-1-6 1 15,-3-8-1-15,-8 2 0 16,-6 1 0-16,-11 7 0 16,-9 11 0-16,-12 8 0 15,-7 15-1-15,-6 12 2 0,-3 13-1 16,-3 11 0-16,1 8 0 15,2 9 0-15,5 3 1 16,4 3-1-16,7-1 0 16,8-7 0-16,10-7 0 15,6-11 0-15,9-13 0 16,6-12 0-16,5-10 0 15,0-11 0-15,1-8 0 16,1-4 0-16,-10-1 0 16,-4 1 0-16,-8 4 1 15,-7 5-1-15,-8 10 0 16,-11 19 0-16,0 0 0 15,-5 21 0-15,-7 12 0 16,-6 10 0-16,0 5 1 0,0 6-1 16,4 1 1-16,3-8-1 15,7-10 0-15,11-18 0 16,8-17 1-16,10-21-1 15,9-18 0-15,7-15 1 16,5-11 0-16,1-7 0 16,-2-2 0-16,-3 9 0 15,-8 6 1-15,-9 18 0 16,-8 16-1-16,-17 23 0 15,5 14-1-15,-15 19-1 16,-7 13-1-16,1 8 0 16,0 3-2-16,7 2-1 15,4-12-2-15,16 4-6 16,0-34-10-16,33 12-6 15,-6-30-11-15,25 0-2 0,-2-19 1 16</inkml:trace>
  <inkml:trace contextRef="#ctx0" brushRef="#br7" timeOffset="1.12119E6">7228 15689 43 0,'-15'-18'38'0,"8"7"0"16,-4-11 0-16,11 22-31 16,-13-22-3-16,13 22 1 15,-21-8-1-15,6 21-1 0,-11 6 1 16,1 13 0-16,-5 5-2 15,-1 8 1-15,0 1 0 16,7 1-1-16,4-5-1 16,10-1 0-16,11-9 0 15,11-9-2-15,10-7-1 16,6-10-3-16,14 1-5 15,-9-26-18-15,21 9-10 16,-13-17-4-16,5 4 1 16</inkml:trace>
  <inkml:trace contextRef="#ctx0" brushRef="#br7" timeOffset="1.12156E6">7288 15735 61 0,'-9'15'41'0,"13"12"-1"16,-4-10 0-16,9 0-37 15,8-6 0-15,10-1-1 16,2-7 0-16,8-5 0 16,-1-10-1-16,3-4 1 15,-2-7-1-15,-5-2 0 16,-7-3 1-16,-10-3-1 15,-9 2 0-15,-8 1-1 16,-14 5 1-16,-10 8 0 16,-4 11 0-16,-10 8-1 15,0 16 0-15,-3 14 1 0,0 8-2 16,8 11 2-16,6 7-2 15,14 0 0-15,10-4 1 16,11-9-2-16,16-9 0 16,14-22-3-16,27-8-1 15,4-29-7-15,34 4-15 16,-7-28-12-16,18-2-1 15,-3-15 1-15</inkml:trace>
  <inkml:trace contextRef="#ctx0" brushRef="#br7" timeOffset="1.12197E6">8103 15675 67 0,'-51'18'42'0,"13"6"-2"16,-3-14-1-16,10 2-36 15,5-5 0-15,8 5-1 16,3 2 1-16,3 8-1 15,0 3 1-15,3 6-1 16,3 2-1-16,3 1 1 16,3-3-1-16,5-6 0 15,8-12 0-15,11-13 0 16,8-18 1-16,7-16-2 15,10-17 2-15,8-10-2 16,0-7 1-16,1-8 1 16,-7-3-1-16,-5 0 0 15,-11 3-1-15,-12 10 1 16,-13 12-1-16,-16 21 0 15,-11 20 0-15,-12 20 0 0,-5 23 0 16,-5 17 0-16,2 20 0 16,2 10-1-16,7 5 0 15,12-4-2-15,15-7-2 16,13-19-8-16,29 8-9 15,-7-37-8-15,31 6-12 16,1-22-2-16,20-4 1 16</inkml:trace>
  <inkml:trace contextRef="#ctx0" brushRef="#br7" timeOffset="1.12248E6">9272 15659 61 0,'-16'-2'41'16,"-6"0"-1"-16,10 15 1 16,-15 6-37-16,14 9-1 15,1 7-1-15,2 9 0 16,3 3-1-16,-1 4 0 15,7-4 1-15,1-2 0 0,0-9-1 16,4-5 1-16,0-12-1 16,2-7 0-16,-6-12 1 15,14-15-1-15,-6-8 0 16,-1-12 0-16,2-12 1 15,2-11-2-15,-1-5 1 16,2-1 0-16,0 1 0 16,-2 10-1-16,-3 7 1 15,1 10-1-15,-2 12 0 16,2 12 0-16,-8 12-2 15,21 1 0-15,-4 9 0 16,7-3-2-16,10 3 0 16,6-7-4-16,17 10-7 15,-7-24-13-15,19 12-11 0,-7-13-1 16,2 6-1-16</inkml:trace>
  <inkml:trace contextRef="#ctx0" brushRef="#br7" timeOffset="1.12284E6">9708 15759 72 0,'-9'29'43'0,"17"1"-2"16,3-18 1-16,18-4-39 15,6-11-1-15,12-11 0 16,1-7 0-16,7-7-1 15,-3-9 1-15,-7-1-1 16,-4-4 0-16,-15 1 0 0,-9 3 0 16,-15 4 0-16,-13 9-1 15,-12 10 1-15,-13 12-1 16,-9 13 0-16,-3 14 0 15,-8 16 0-15,6 10 1 16,4 9-2-16,10 3 2 16,13-2-2-16,17-5 0 15,21-12-1-15,19-9-1 16,15-21-3-16,23-5-2 15,2-29-11-15,32 12-14 16,-8-26-8-16,12 2-1 16,-7-12 2-16</inkml:trace>
  <inkml:trace contextRef="#ctx0" brushRef="#br7" timeOffset="1.12325E6">10641 15674 64 0,'-25'5'41'16,"-2"-8"-1"-16,9 5 1 15,-1-6-36-15,5 4 0 16,-3 0-2-16,2 7 0 16,-7 3 0-16,-1 11 0 15,-7 6-1-15,0 11 1 16,-4 6-1-16,3 6 0 15,4-2 0-15,5-2 0 16,11-3-1-16,7-12 0 16,13-9-1-16,13-16 1 15,11-15-1-15,11-13 0 0,5-15 1 16,9-8-1-16,-4-8 1 15,-1 0-1-15,-9 0 1 16,-8 2-1-16,-8 8 0 16,-13 11 0-16,-9 14-1 15,-6 18 0-15,-12 1 0 16,-1 16-2-16,3 13-1 15,-4 2-1-15,13 12-5 16,-7-13-7-16,27 19-9 16,-15-32-6-16,25 11-8 15,-1-20-2-15,14-5 2 16</inkml:trace>
  <inkml:trace contextRef="#ctx0" brushRef="#br7" timeOffset="1.12354E6">11104 15743 67 0,'0'0'40'16,"-23"-12"0"-16,23 12 0 16,-24-25-38-16,17 12 1 15,-3 1 0-15,10 12 0 16,-23-5 0-16,7 18 0 15,-4 10 0-15,-2 14 0 16,-1 8 0-16,3 6-2 16,2 1 0-16,6-1 0 15,12-6-1-15,12-17-1 0,12-14-1 16,12-26-2-16,15-13-2 15,2-35-12-15,27 3-15 16,-10-25-7-16,8-1-2 16,-14-11 2-16</inkml:trace>
  <inkml:trace contextRef="#ctx0" brushRef="#br7" timeOffset="1.12371E6">11520 15216 79 0,'-27'54'42'15,"7"24"-1"-15,-9 3 1 16,1 10-40-16,9 3-1 15,4-2-3-15,6 2-3 16,-6-19-7-16,21 8-28 16,-14-23 0-16,12-3-2 0,-7-27 2 15</inkml:trace>
  <inkml:trace contextRef="#ctx0" brushRef="#br7" timeOffset="1.12402E6">11269 15649 83 0,'-18'2'45'0,"22"15"-2"16,-4-17 0-16,25 11-40 16,11-13-2-16,8-4 1 15,6-3-1-15,4-1 0 16,-1-1 0-16,-4 6-1 15,-7 7 1-15,-10 12-1 0,-13 9 1 16,-7 15-1-16,-10 9 0 16,-8 8 1-16,-2 5-1 15,-4 3 0-15,2-2 0 16,0-6-1-16,5-11-1 15,1-18-3-15,22-4-12 16,-11-39-8-16,26 7-10 16,-6-33-7-16,12-8-2 15,-4-26 1-15</inkml:trace>
  <inkml:trace contextRef="#ctx0" brushRef="#br7" timeOffset="1.12416E6">11760 15378 86 0,'-33'13'42'0,"11"10"0"16,2-7-5-16,3-12-55 15,30 10-22-15,-1-13-2 16,15 6 0-16,6-7-1 16</inkml:trace>
  <inkml:trace contextRef="#ctx0" brushRef="#br7" timeOffset="1.12487E6">12266 15695 57 0,'-43'19'40'0,"-4"-10"0"16,6 14 0-16,-8-1-32 15,14 12-2-15,0 1-1 16,8 11-2-16,6 5 0 15,10 0-1-15,10-4 0 16,10 0-1-16,11-13 0 16,13-11 0-16,11-16 0 15,4-14-1-15,7-15 1 16,-1-10-1-16,-8-10 0 15,-6-10 0-15,-7 0 0 16,-13-4-1-16,-11 1 0 16,-8 2 0-16,-8 6 1 15,-3 7-1-15,0 11 1 0,-4 9 0 16,5 9 1-16,9 11-1 15,0 0 1-15,-4 22 1 16,16-6-1-16,3 4 1 16,9-3 0-16,8 0-1 15,-2-4 0-15,5 2 0 16,0-1-1-16,-4 2 1 15,-3 4-1-15,-3 0 0 16,-9 5 0-16,-8 5 0 16,-6 5 0-16,-9 5 0 15,-10 7 1-15,-1 4-1 16,-5-2 1-16,2-3 0 15,0-6-1-15,8-11 0 16,5-18 1-16,8-11-1 16,20-31 0-16,5-10 0 0,9-12 0 15,6-4 0-15,6-4 1 16,-3 1-1-16,2 10 0 15,-6 13 1-15,-6 16-1 16,-6 20 1-16,-12 17-1 16,-9 19 0-16,-6 13-1 15,-3 15 1-15,-1 5-2 16,-2-5-2-16,13 4-6 15,-7-26-9-15,28 6-5 16,-13-42-3-16,36 13-5 16,-15-39-11-16,24 0 2 15</inkml:trace>
  <inkml:trace contextRef="#ctx0" brushRef="#br7" timeOffset="1.12503E6">13397 16094 85 0,'0'0'43'0,"16"13"0"16,-16-13-6-16,-16 16-45 15,14-2-14-15,-17-21-14 16,19 7-8-16,-20-4-3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3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2891457"/>
              </p:ext>
            </p:extLst>
          </p:nvPr>
        </p:nvGraphicFramePr>
        <p:xfrm>
          <a:off x="214283" y="685801"/>
          <a:ext cx="8750332" cy="543698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of chemistry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effects of an acid on a carbonate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spot a chemical reaction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Pin down the product of the chemical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Y9 skills to identify products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the word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equation for the chemical reaction </a:t>
                      </a:r>
                      <a:r>
                        <a:rPr lang="en-NZ" sz="1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(+ extra for those interested)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    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up the chemical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classwide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investigation into “Rates of Reaction”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things might (and actually DO) increase or decrease how fast a chemical reaction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Investigate surface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area with potatoes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extend from what we know to what we don’t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84760"/>
              <a:ext cx="4550040" cy="4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760" y="268560"/>
                <a:ext cx="4573440" cy="45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3480" y="692280"/>
              <a:ext cx="9012960" cy="5167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683280"/>
                <a:ext cx="9032760" cy="51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003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35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6749</TotalTime>
  <Words>245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445</cp:revision>
  <dcterms:created xsi:type="dcterms:W3CDTF">2006-08-16T00:00:00Z</dcterms:created>
  <dcterms:modified xsi:type="dcterms:W3CDTF">2014-08-14T22:50:23Z</dcterms:modified>
</cp:coreProperties>
</file>