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7" r:id="rId4"/>
    <p:sldId id="459" r:id="rId5"/>
    <p:sldId id="460" r:id="rId6"/>
    <p:sldId id="461" r:id="rId7"/>
    <p:sldId id="462" r:id="rId8"/>
    <p:sldId id="463" r:id="rId9"/>
    <p:sldId id="464" r:id="rId10"/>
    <p:sldId id="465" r:id="rId11"/>
    <p:sldId id="4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2:05:18.1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1018 71 0,'0'0'36'16,"-26"-53"0"-16,26 53-1 15,0 0-31-15,0 0-2 16,0 0 0-16,0 0 1 16,0 0-2-16,8 59 1 15,-18 26-3-15,-7 24 4 16,-2 15-3-16,-19-19 0 15,10 20 1-15,1-8-2 0,5-14 3 16,13-41-2-16,5-23 3 16,5-22-2-16,7-29 1 15,11-18 2-15,2-22-2 16,7-18 2-16,-28 70-1 15,31-91 1-15,-17 37-2 16,4-4 0-16,-2-2 1 16,-1-1-2-16,0 2 0 15,1 1 0-15,-2 9 0 16,1-5-2-16,-15 54 2 15,26-92-1-15,-26 92 1 16,36-58-1-16,-36 58 1 16,0 0 0-16,69-8-1 15,-10 68 2-15,0 30-3 0,4 20 2 16,-12-11-3-16,-1 14-1 15,-12-3-2-15,-12-13-3 16,-4-12-10-16,-15-24-20 16,5-8 1-16,-17-17 0 15,4-13-1-15</inkml:trace>
  <inkml:trace contextRef="#ctx0" brushRef="#br0" timeOffset="345.0198">1970 1648 100 0,'0'0'37'15,"-13"-9"0"-15,32 10-1 16,1-5-34-16,21-3 0 0,11-3-2 16,14-5 0-16,12-5-2 15,3-5-2-15,13-4-3 16,-94 29-8-16,93-39-18 15,-93 39-3-15,93-39 0 16,-93 39 1-16,84-35 14 16,-84 35 18-16,54-21 8 15,-2 11 7-15,-14 11 19 16,-15 14 5-16,-22 9-1 15,-1 21 2-15,-18 4-14 16,-2 13-15-16,-2-5-5 16,7-4-2-16,4-4-1 15,7-10-5-15,12 0-11 16,1-22-22-16,14-9 2 15,0-18-3-15,12-12 2 0</inkml:trace>
  <inkml:trace contextRef="#ctx0" brushRef="#br0" timeOffset="926.053">3037 1277 105 0,'0'0'40'15,"0"0"1"-15,-22-50 0 16,22 50-40-16,0 0-1 15,0 0 0-15,0 0 0 16,0 0 0-16,28 25 0 0,1 17 0 16,10 6 1-1,2 0-1-15,-2 7 1 0,-8 0 0 16,-7-4 0-16,-21-8 1 15,-5-8-1-15,-4-7 1 16,-2-7-1-16,1-7 0 16,7-14 0-16,0 0 1 15,1-28-1-15,9-5-1 16,4-8 1-16,-14 41 0 15,0 0-1-15,28-69 1 16,-28 69 0-16,0 0-1 16,29-61 1-16,-18 27-1 15,6 23 1-15,-17 11-1 16,15 10 0-16,-15 12-1 15,9 9 1-15,-1-1-1 0,6-2 2 16,5-14-1-16,6-12 1 16,11-11 0-16,4-13 0 15,-40 22 1-15,48-37 0 16,-48 37-2-16,48-46 0 15,-48 46 0-15,49-44 0 16,-49 44 0-16,0 0 0 16,61-54 0-16,-38 55 0 15,-8 15 0-15,-8 20 0 16,-6 12 0-16,-3 15 0 15,-3 2-10-15,0-9-23 16,24-19-8-16,3-18-2 16,30-11 2-16,12-18-3 15</inkml:trace>
  <inkml:trace contextRef="#ctx0" brushRef="#br0" timeOffset="1377.0788">3795 1951 99 0,'-17'28'39'16,"6"-25"1"-16,29-19-1 16,24-30-35-16,23-29 2 15,-22 24-2-15,11-9-1 16,6-11 1-16,11-12 0 15,4-9 0-15,11-15-1 16,-2-6 0-16,-3-20-2 16,-7 0 1-16,5 0-2 15,-12 9-2-15,0 5-1 16,-8 18-2-16,-2 7-9 15,-10 25-26-15,-3 6-2 0,-44 63 0 16,61-57-1-16</inkml:trace>
  <inkml:trace contextRef="#ctx0" brushRef="#br0" timeOffset="2059.1178">5269 1007 96 0,'0'0'40'16,"0"0"0"-16,0 0-1 15,0 0-35-15,-51-44-1 16,51 44-1-16,0 0 2 16,0 0-1-16,-18 74 0 15,5 8-2-15,3 12 2 16,1 10-3-16,-10-8 3 15,4 13-3-15,5 2 0 16,2-19-1-16,8-34 0 0,0-16 1 16,3-13 0-16,0-14 0 15,-3-15 0-15,12-27 1 16,-3-13 1-16,-2-12 0 15,3-16 0-15,-10 68 0 16,13-86-1-16,-8 32 1 16,3-6-2-16,2 1 1 15,4-3-2-15,-3 2 2 16,4-3-2-16,2-1 2 15,2-1-1-15,-2 8 0 16,5 0 0-16,-22 57 0 16,60-89 0-16,-60 89 0 15,58-60 0-15,-58 60 1 0,62-19-1 16,-62 19 2-16,0 0-2 15,60 49 0-15,-60-49 0 16,9 71 0-16,-31-51-2 16,1 65-1-16,-21 0-3 15,-9-9-13-15,51-76-19 16,-64 58-2-16,-6-14 1 15,70-44-3-15</inkml:trace>
  <inkml:trace contextRef="#ctx0" brushRef="#br0" timeOffset="2496.1427">5903 1343 115 0,'0'0'40'16,"0"0"-1"-16,17-10 0 15,-31 13-35-15,-1 10-1 16,-16 10-1-16,6 8 0 16,-1 14 0-16,-5 5-1 15,10 11 1-15,0-1-2 16,6 1 0-16,8-9 1 15,14-9-1-15,12-20 1 16,13-17-1-16,11-11 2 16,11-17-2-16,4-16 2 15,6-14-2-15,-3-9 0 16,-61 61 0-16,61-73 0 15,-61 73 0-15,60-71 0 0,-60 71 0 16,42-68 0-16,-42 68 0 16,33-50 0-16,-3 18 0 15,-23 20 0-15,-7 12 0 16,-10 36 0-16,-3 6-4 15,-3 13-5-15,2 0-7 16,25 0-23-16,0-13 0 16,23-8 0-16,-6-17 0 15</inkml:trace>
  <inkml:trace contextRef="#ctx0" brushRef="#br0" timeOffset="2795.1599">6612 1401 114 0,'-14'1'38'16,"-8"17"2"-16,-2 15-2 15,-7 13-33-15,5 4 0 16,3 8-3-16,4-1 0 16,8-3-1-16,6-7 1 15,5-11-1-15,7-13 0 16,7-12 0-16,4-18 1 15,3-15 1-15,2-12-3 16,-1-13 0-16,2-12 0 16,-1-8 0-16,-23 67 0 15,27-69 0-15,-27 69 0 16,26-71 0-16,-26 71 0 15,31-57-9-15,-31 57-17 0,43-53-14 16,-43 53-1-16,65-36 0 16,-65 36-1-16</inkml:trace>
  <inkml:trace contextRef="#ctx0" brushRef="#br0" timeOffset="3582.2049">7279 1481 94 0,'1'-20'35'16,"6"7"1"-16,-10 0 0 16,3 13-30-16,-6-14 0 15,6 14-1-15,-14 12-1 16,4 10 0-16,-8 7 0 15,4 7-1-15,-4 5-2 16,3 9 0-16,-4 1 1 0,9 2-2 16,-3-7 2-16,5-6-2 15,3-6 1-15,2-7-2 16,3-8 2-16,0-19 1 15,0 0-2-15,10-18 2 16,-3-9-1-16,0-11 1 16,1-11-1-16,-1-8 1 15,-7 57-1-15,15-74 0 16,-15 74 0-16,11-84 1 15,-11 84-2-15,22-78 0 16,-22 78 0-16,22-73 0 16,-22 73 0-16,33-60 0 15,-33 60 0-15,37-51 0 16,-37 51 0-16,49-34 0 15,-49 34 0-15,0 0 0 0,53-6 0 16,-12 30 0-16,-17 14 0 16,-5 7 0-16,-19 3-2 15,-13 5 4-15,-13-2-4 16,-4 1 2-16,-4-6-1 15,-5 5 0-15,-1 0 1 16,-1 3-1-16,-2 2 1 16,-3 9-1-16,-3 2 1 15,0 6-2-15,-5 2 2 16,1 4 0-16,4-3-2 15,4-2-3-15,15 1-7 16,0-29-19-16,27 6-7 16,-4-27-2-16,25-3-2 15,2-28 0-15</inkml:trace>
  <inkml:trace contextRef="#ctx0" brushRef="#br0" timeOffset="4003.229">7921 1413 112 0,'-29'3'40'0,"3"22"0"15,-15 5-1-15,7 4-36 16,-8 17-1-16,5 13 0 16,3 3 0-16,8 3-1 0,8-4 0 15,16-8 0-15,13-10 0 16,17-12-1-16,12-18 1 15,12-15-1-15,9-19 1 16,1-16 0-16,1-11 0 16,-5-14 0-16,-12-5-1 15,-12-5 1-15,-16-3-1 16,-11 2 0-16,-7 68-1 15,-9-62 0-15,-19 11-1 16,-3 19 0-16,-12 8-1 16,8 15-2-16,1 8-3 15,9 2-14-15,20 9-16 16,15 2 1-16,27-2-1 15,6-10-1-15</inkml:trace>
  <inkml:trace contextRef="#ctx0" brushRef="#br0" timeOffset="4333.2476">8516 1313 118 0,'0'0'39'16,"0"0"3"-16,47-24-4 16,-60 27-34-16,-18 8 0 15,-13 10-3-15,-4 12 1 16,-5 2-2-16,11 6 1 15,15-3-2-15,29-1 1 16,14-7 0-16,19-5 0 16,12-7-1-16,6-5 1 0,4 0-1 15,-1-3 1-15,-6 1 0 16,-10 0 0-16,-18 5 0 15,-15 9 0-15,-19 5-1 16,-14 7 0-16,-10 1 1 16,-7 5-1-16,-4-4-1 15,0 0-2-15,12-7-1 16,3-17-8-16,32-15-25 15,0 0-2-15,31-27-1 16,10-14 0-16</inkml:trace>
  <inkml:trace contextRef="#ctx0" brushRef="#br0" timeOffset="4694.2685">8903 1455 116 0,'-29'35'41'15,"1"-1"2"-15,11-4-3 16,16-9-37-16,24-21-1 15,19-11-1-15,16-15 0 16,15-6 0-16,-73 32 0 16,83-44 1-16,-37 20-1 15,-46 24 2-15,84-54-3 16,-84 54 0-16,61-50 0 15,-61 50 0-15,0 0 0 16,29-39 0-16,-53 41 0 16,-34 12 0-16,-10 23 0 15,-22 6 0-15,1 16 0 0,2 7 0 16,32 6 0-16,56-28 0 15,29-12 0-15,37-15 0 16,28-16-9-16,37-6-11 16,6-21-10-16,42 2-14 15,6-8 1-15,26 1-1 16,2-2-1-16</inkml:trace>
  <inkml:trace contextRef="#ctx0" brushRef="#br1" timeOffset="10143.5802">1893 2218 52 0,'9'-11'27'0,"1"5"0"16,-10 6-3-16,18-13-22 16,-7 9 1-16,-11 4 1 15,24-11 1-15,-24 11 0 16,26-11 2-16,-14 3-2 15,6 7 1-15,-3-7-1 16,7 7 0-16,0-3-3 16,5 2-1-16,5-2-1 15,4 2-1-15,6 0 1 16,4 0 0-16,6-2-1 15,7 2 1-15,11-2 0 16,2 1-1-16,5 1 2 16,6-1-1-16,1 0-1 0,5 0 1 15,7 0 0-15,5-2 1 16,4-1-1-16,2-1 0 15,3 0 1-15,4 0-1 16,2-1 1-16,3 0 0 16,4 2 0-16,-6 1 0 15,-1 2-1-15,-2 0 1 16,0 3-1-16,3 0 1 15,1 0 0-15,-3 0-1 16,-3 2 1-16,3-2-1 16,1-3 1-16,4 2 0 15,3-3 0-15,1 0 0 16,-4-2 1-16,3 2-1 15,-1-2 0-15,3 2 0 0,2 0 0 16,-2 2 0-16,-7-1-1 16,4 3 0-16,-3-1 1 15,-4 3-1-15,1 0 0 16,-6 1 0-16,-2-1 0 15,-4 3 0-15,-4-3 0 16,-4 2-1-16,-4-1 1 16,0-1 0-16,-6 0 0 15,-3-1 0-15,-1-2 0 16,-2-1 0-16,-4 0 0 15,0 1 0-15,-3-4 0 16,-2 3 0-16,-4-1 1 16,-6 0-1-16,-5 0 0 15,-3-1-1-15,-4 3 2 16,-6-1-2-16,-5 0 2 0,0-2-1 15,-1 2 0-15,0-2 1 16,-1 1-1-16,0-2 0 16,1-3 1-16,1 3 0 15,-1-4-2-15,-3 0 2 16,-2 2-2-16,-3 2 2 15,-4-2-2-15,-6 1 2 16,-1 2-2-16,-8 1 1 16,-10 3 0-16,15-1 1 15,-15 1-1-15,0 0-1 16,13 2 1-16,-13-2 0 15,14 5 0-15,-14-5 0 16,18 3-1-16,-18-3 1 16,20 1 0-16,-20-1 0 0,16 0 0 15,-16 0 0-15,13 0-1 16,-13 0 1-16,0 0 0 15,13 3-2-15,-13-3 1 16,0 0-5-16,0 0-25 16,0 0-3-16,2 15 0 15,-2-15-1-15</inkml:trace>
  <inkml:trace contextRef="#ctx0" brushRef="#br2" timeOffset="91681.2433">1517 2869 70 0,'7'-13'32'0,"-3"-4"2"15,0 6 0-15,-4-8-30 16,7 6-1-16,-4-9 2 15,6 5-2-15,-1-5 1 0,3 6-1 16,0-2 0-16,2 8-1 16,-13 10 2-16,23 7 0 15,-17 14-1-15,1 17 1 16,-6 14-2-16,-5 14 1 15,-3 11-1-15,-4 8 0 16,-3 5-1-16,-4 3-1 16,2-8-2-16,1-12-1 15,6-5-4-15,-3-29-15 16,17-5-15-16,-3-21 0 15,12-12 0-15,-2-19-1 16</inkml:trace>
  <inkml:trace contextRef="#ctx0" brushRef="#br2" timeOffset="91898.2561">1259 2833 107 0,'-38'-5'38'0,"1"-2"2"15,20 10-3-15,17-3-34 16,13-14-1-16,23-2-1 15,22-7-1-15,17-5 0 16,14-3-1-16,19-1 0 16,1 1-3-16,5 12-2 15,-14-5-20-15,7 28-13 16,-21 4 0-16,-6 19-2 15,-18 1 4-15</inkml:trace>
  <inkml:trace contextRef="#ctx0" brushRef="#br2" timeOffset="92241.2759">2323 3014 103 0,'-18'12'39'15,"-9"-3"1"-15,13 13-2 16,-11 3-34-16,7 10-1 15,5 8-1-15,10 9-1 16,1 4 0-16,7 3 0 16,11-5-1-16,7-6 1 15,16-14-1-15,10-16 0 16,9-21 0-16,7-18 1 0,-4-16 0 15,-1-12-1-15,-9-10 1 16,-15-3-1-16,-17 0 0 16,-24 5 0-16,-18 6-1 15,-19 10-1-15,-9 14 0 16,-10 7-1-16,3 16-2 15,-2-2-7-15,20 20-25 16,8-6-2-16,24 9-1 16,8-17 0-16</inkml:trace>
  <inkml:trace contextRef="#ctx0" brushRef="#br2" timeOffset="92804.3081">4234 2830 79 0,'0'0'37'0,"-21"14"-1"15,-6 10 0-15,-17-2-29 16,2 14-1-16,-11-5-1 16,6 8-1-16,-2-6 0 15,12 2-1-15,7-11-1 16,17-1 0-16,15-7-1 15,15-5-1-15,13-4 0 16,9-4 0-16,9 1 1 16,-1-2-1-16,1 4 0 15,-10 4 0-15,-9 5 0 0,-16 13 0 16,-16 5 0-16,-18 7-1 15,-5 3-1-15,-11-4-3 16,10 7-13-16,-5-22-20 16,12-4 0-16,8-23-2 15,26-8 2-15</inkml:trace>
  <inkml:trace contextRef="#ctx0" brushRef="#br2" timeOffset="93195.3305">4465 3132 91 0,'-15'9'38'0,"15"3"-1"0,0-12 1 15,18-6-35-15,12-6 1 16,10-4-2-16,12-2 1 15,8-5-1-15,1-10 0 16,0-1 1-16,-4-1-1 16,-6 0 0-16,-16-2-1 15,-9 3 1-15,-20 2-1 16,-15 4 1-16,-15 12-1 15,-13 8 0-15,-12 10 0 16,-6 17 0-16,-4 13 0 16,-1 14 0-16,6 11-1 15,6 8 1-15,10 7-1 0,14-1 1 16,14-4-2-1,18-11-1-15,24-16 0 0,15-18-4 16,29-1-13-16,0-35-19 16,21-2-2-16,-4-21 1 15,8-2-2-15</inkml:trace>
  <inkml:trace contextRef="#ctx0" brushRef="#br2" timeOffset="93535.35">5095 3124 110 0,'-23'23'39'0,"22"1"1"16,1-24-2-16,38 1-36 16,12-13-1-16,21-8 1 0,9-7-1 15,6-1 1-15,-3-2-1 16,-8-1 0-16,-12 1 0 15,-18 4-1-15,-22 4 0 16,-28 8 1-16,-28 11-1 16,-22 9 0-16,-18 6 0 15,-10 14 0-15,-10 10 0 16,4 3 1-16,6 8 0 15,17 4 0-15,19-6-1 16,25-4 1-16,29-10-1 16,26-12-2-16,36-6-7 15,14-22-24-15,38 4-8 16,10-22 0-16,22 1-2 15</inkml:trace>
  <inkml:trace contextRef="#ctx0" brushRef="#br2" timeOffset="94386.3986">6826 2980 93 0,'4'-23'36'16,"-4"23"-1"-16,0-23 1 16,0 23-33-16,1-19 1 0,-1 19-1 15,0 0 0-15,0 0 1 16,-14 21-1-16,5 1 1 15,-2 5-2-15,1 9 1 16,-2 5-2-16,1 1 1 16,1 1-1-16,5 1 0 15,7-5-1-15,2-4 1 16,14-15-1-16,6-8 0 15,10-13 1-15,9-13-1 16,8-13 0-16,5-10 1 16,-1-8 0-16,-1-3-1 15,-6-3 0-15,-7 6 1 16,-7 6-1-16,-11 9 0 15,-8 11 0-15,-5 8 0 0,-10 11-1 16,-5 15 1-16,-1 13 0 16,-4 3 0-16,2 8 0 15,1 6-1-15,2 2 1 16,6 1 1-16,6-7-1 15,7-4 1-15,9-14 0 16,8-9 0-16,5-14 0 16,3-15 0-16,-2-9 1 15,0-12-1-15,-5-4 0 16,-4-8-1-16,-8-3-1 15,-10 0 0-15,-2 3-2 16,-8 5-1-16,4 9-3 16,-9-7-7-16,18 20-23 15,-12-9-4-15,17 16 3 0,-5-5-3 16</inkml:trace>
  <inkml:trace contextRef="#ctx0" brushRef="#br2" timeOffset="94837.4244">8148 2326 99 0,'-6'-14'37'0,"6"14"2"15,-22 17-2-15,13 14-33 16,-13 14 0-16,-1 17 0 15,-2 7-2-15,-2 16 2 0,0 6-2 16,1 1 1-16,0 0-1 16,4-11 1-16,3-9-2 15,5-8 0-15,7-15-1 16,3-12 1-16,10-16-1 15,5-14 1-15,9-13 0 16,4-9-1-16,6-12 1 16,4-7-1-16,3-6 1 15,-4 0-1-15,0 3 1 16,-6 5-1-16,-4 7-1 15,-8 7 1-15,-2 12 0 16,-13 6 0-16,8 18-1 16,-7 4 0-16,-1 5 0 15,1 6-1-15,2 2-1 16,4 1-1-16,7 1-3 0,-1-13-1 15,17 6-9-15,-10-29-13 16,18 5-9-16,-5-21 2 16,13 0-1-16,-8-22 2 15</inkml:trace>
  <inkml:trace contextRef="#ctx0" brushRef="#br2" timeOffset="95022.435">8674 2756 103 0,'0'0'39'0,"-5"38"3"16,-16 0-4-16,5 12-32 15,-7 9-3-15,3 5 1 16,1-2-3-16,6 2 0 16,4-11-2-16,6-14-2 0,13-7-4 15,-10-32-18-15,37 0-14 16,-15-26 0-16,12-5-1 15,-8-24 1-15</inkml:trace>
  <inkml:trace contextRef="#ctx0" brushRef="#br2" timeOffset="95154.442">8648 2437 106 0,'-33'-26'36'16,"10"27"-1"-16,6 14-11 16,6 4-59-16,28 11-1 15,6-5-2-15,24 11-1 16</inkml:trace>
  <inkml:trace contextRef="#ctx0" brushRef="#br2" timeOffset="95405.4567">9252 2811 108 0,'-42'6'40'0,"3"18"0"16,-11-9-5-16,2 13-30 15,1 1-1-15,5 5-1 16,5 1 0-16,12 1-1 15,10-2-1-15,11-8 0 16,18-11-1-16,15-7-1 16,16-6-2-16,10-9-2 0,13 7-15 15,-14-18-18 1,10 9-3-16,-14-8 0 0,0 10-2 15</inkml:trace>
  <inkml:trace contextRef="#ctx0" brushRef="#br2" timeOffset="96023.4917">9758 2090 103 0,'-27'27'40'0,"7"20"-1"15,-17 7-1-15,2 18-36 16,-2 10 1-16,3 10 0 0,-3-2 0 15,5 7 0-15,3-9-1 16,8-9 1-16,9-12-3 16,9-14 3-16,11-17-2 15,7-15-1-15,12-17 1 16,6-19-1-16,8-12 1 15,2-7 0-15,-2-5 0 16,1-4-1-16,-5 2 1 16,-6 6-2-16,-6 8 2 15,-7 13 0-15,-7 16 0 16,-7 16-1-16,-4 14 0 15,-7 10 0-15,0 12-2 16,2 3-1-16,10 9-7 16,0-18-13-16,32 13-11 0,1-27-8 15,28-5 0-15,6-20-1 16</inkml:trace>
  <inkml:trace contextRef="#ctx0" brushRef="#br2" timeOffset="96530.5213">11138 2728 93 0,'-5'-15'37'15,"5"15"1"-15,-32-12-2 16,5 15-30-16,-8 3-2 16,-1 10 0-16,-6 2-1 15,-1 12 1-15,2 5-1 16,9 4 1-16,3 2-2 15,14 2 0-15,11-3 0 16,13-2-2-16,15-9 1 16,9-11 0-16,12-8 0 15,5-10-1-15,3-11 1 16,1-9 0-16,-6-12 0 0,-5-5 0 15,-8-6-1-15,-11-3-1 16,-10 4 0-16,-11-1-1 16,-9 6 0-16,-7 7-1 15,-7 12-1-15,-2 5-1 16,5 12-1-16,-3-6-10 15,25 21-14-15,-5-14-9 16,29 11 1-16,4-14-3 16,28 3 3-16</inkml:trace>
  <inkml:trace contextRef="#ctx0" brushRef="#br2" timeOffset="96771.5351">12026 2076 103 0,'-39'-29'39'15,"-2"21"2"-15,-13 9-2 16,-12 25-36-16,6 17 0 16,3 22-1-16,-2 13 0 15,5 14 1-15,10 6-2 16,9 4 0-16,14-5-3 15,8-6-2-15,20 1-12 16,-5-30-19-16,23-4-5 16,-7-25 0-16,11-6-2 15</inkml:trace>
  <inkml:trace contextRef="#ctx0" brushRef="#br2" timeOffset="96944.5447">11401 2691 115 0,'-11'-20'41'0,"37"17"2"15,5-12-4-15,22 2-39 16,18 2-7-16,-2-16-17 16,23 14-17-16,-6-10 0 15,10 12-2-15,-9-4-1 16</inkml:trace>
  <inkml:trace contextRef="#ctx0" brushRef="#br2" timeOffset="97470.575">12398 2336 107 0,'-1'-17'40'0,"1"17"-1"0,0 0-4 15,-24-8-43-15,28 18-29 16,-4-10-3-16,1 26 1 16,-1-9-1-16</inkml:trace>
  <inkml:trace contextRef="#ctx0" brushRef="#br2" timeOffset="97605.5827">12478 2817 110 0,'-8'17'42'0,"-8"-17"-3"16,5-3-6-16,11 3-61 15,-22-32-12-15,16 11 1 0,-11-9-5 16</inkml:trace>
  <inkml:trace contextRef="#ctx0" brushRef="#br2" timeOffset="98229.6184">1445 4585 101 0,'22'8'40'16,"3"-14"0"-16,13 9-2 15,8-12-38-15,6-2-3 16,18 7-11-16,-3-16-24 15,16 5 0-15,-5-8-1 16,8 4-2-16</inkml:trace>
  <inkml:trace contextRef="#ctx0" brushRef="#br2" timeOffset="98694.645">3156 3956 91 0,'-1'-15'37'0,"1"15"0"15,0 0 1-15,0 0-36 16,-15 27-1-16,10 6 0 15,-1 17-1-15,-1 13 1 16,-3 14-1-16,1 11 0 16,-3 9 0-16,6 6 0 0,-3-3-3 15,4-11-4-15,10-3-29 16,-6-18-1-16,11-9 1 15,-7-21-3-15</inkml:trace>
  <inkml:trace contextRef="#ctx0" brushRef="#br2" timeOffset="98882.6558">3108 4600 87 0,'-11'-16'38'0,"-3"2"0"15,14 14 0-15,0 0-30 16,0 0-5-16,29-1-2 15,5-7-2-15,15-3-4 16,5-12-3-16,22 1-23 0,-4-16-6 16,9-4 1-16,-9-11-2 15</inkml:trace>
  <inkml:trace contextRef="#ctx0" brushRef="#br2" timeOffset="99085.6674">3766 3863 93 0,'-28'36'37'0,"4"28"0"15,-5 7 1-15,3 16-33 16,4 8-2-16,7 6-1 16,2 0-1-16,5-4-2 0,13-9-2 15,4-10-2-15,14-10-3 16,-3-23-27-16,19-7-2 15,2-24-1-15,9-8 0 16</inkml:trace>
  <inkml:trace contextRef="#ctx0" brushRef="#br2" timeOffset="99612.6976">4044 4419 92 0,'-21'-13'39'16,"7"21"0"-16,-10 5 0 15,6 22-33-15,-1 3-2 16,6 9-1-16,0-1-1 15,12 4 0-15,4-5 0 16,9-7-1-16,8-13 0 0,10-12 0 16,7-15-1-16,3-9 1 15,8-14 0-15,-2-11-1 16,-2-9 1-16,-1-4 0 15,-5-4 0-15,-9 3 0 16,-4 5-1-16,-7 8 1 16,-6 8-1-16,-8 14 0 15,-4 15-1-15,-2 21 1 16,-7 18-1-16,-3 22 0 15,-3 17 0-15,-2 17 0 16,-3 13 1-16,0 8-1 16,2 1 2-16,-1 1-1 15,2-10 1-15,0-8-1 16,-1-19 0-16,4-14 0 0,0-16 0 15,-1-19 0-15,0-21-1 16,2-21 1-16,1-17-1 16,5-20 1-16,2-15-1 15,6-15 0-15,6-12 0 16,5-5 0-16,11-1 0 15,3 4 0-15,5 8-1 16,1 8-1-16,5 16-1 16,-3 1-11-16,15 31-12 15,-15-8-12-15,11 19 0 16,-1-6-1-16,12 11 1 15</inkml:trace>
  <inkml:trace contextRef="#ctx0" brushRef="#br2" timeOffset="100032.7216">5108 4384 106 0,'-30'-15'40'0,"2"16"1"15,-12-7-4-15,2 15-33 16,-4 6-2-16,-1 10 0 15,-1 9-1-15,6 6-1 16,3 5 1-16,7 1-1 16,10 1 0-16,10-5 1 15,12-10-1-15,15-12 0 16,13-16 1-16,9-15-1 0,9-16 1 15,7-15-1-15,4-15 1 16,1-10 1-16,0-8-1 16,-8-3 0-16,-5-2 0 15,-12 8 0-15,-8 9-1 16,-13 16 1-16,-9 17-2 15,-7 30 1-15,-19 4 0 16,-3 30 0-16,0 19-1 16,-4 9-1-16,1 12 0 15,9-1-1-15,10 2-4 16,6-22-10-16,32 7-11 15,-3-28-13-15,25-5 0 16,0-25 0-16,16-5 1 16</inkml:trace>
  <inkml:trace contextRef="#ctx0" brushRef="#br2" timeOffset="100481.7467">5668 4352 101 0,'-18'10'39'16,"-11"3"1"-16,6 18-2 15,-6-1-34-15,8 8-1 16,-3 1-1-16,6 2-1 15,4-4 1-15,2-2 0 16,7-7-1-16,4-3 0 16,2-10 0-16,2-4 0 15,-3-11-1-15,0 0 1 16,10-9-1-16,-4-6 1 15,1-5-1-15,1-3 1 16,1 1-1-16,-3-1 0 0,2 2 1 16,-3 3-1-16,-2 9 0 15,-3 9-1-15,0 0 2 16,0 0-2-16,-8 13 1 15,4 4 0-15,-1-4 0 16,0 4 0-16,4-4 0 16,1-13 0-16,12 8 0 15,5-14 1-15,7-14-1 16,7-8 0-16,6-6 0 15,1-9 1-15,4-1-1 16,-5-3-2-16,-1 10-2 16,-14-2-7-16,8 24-11 15,-25-8-8-15,11 22-11 16,-16 1 0-16,17 4-2 0,-6 0 2 15</inkml:trace>
  <inkml:trace contextRef="#ctx0" brushRef="#br2" timeOffset="100999.7769">6247 4373 75 0,'0'0'39'0,"-14"-19"-1"15,2 22 0-15,-16-1-23 16,0 13-10-16,-6 4 0 16,2 13-2-16,-3 6 0 15,4 4-1-15,5 2 0 16,8 2 1-16,10-8-1 15,14-4-1-15,12-13 1 16,17-15-1-16,12-9 0 0,12-15 0 16,1-9 0-16,3-6-1 15,-9-7 1-15,-7 0-1 16,-16 1-1-16,-22 2-1 15,-18 9-1-15,-21 5-1 16,-6 12-5-16,-20-10-14 16,17 22-11-16,-13-7-5 15,19 11-2-15,2-5 2 16</inkml:trace>
  <inkml:trace contextRef="#ctx0" brushRef="#br2" timeOffset="101405.8001">7182 4249 103 0,'-16'-11'40'0,"-17"-3"-1"16,2 12 0-16,-18 5-35 0,6 4-1 16,-4 6-1-16,4 9 0 15,0 10-2-15,7 7 1 16,7 2-1-16,13 3 0 15,13-3 1-15,15-3-2 16,20-9 0-16,16-18-3 16,25-8-2-16,6-29-12 15,30 0-18-15,-6-23-2 16,12 1-1-16,-10-21-1 15</inkml:trace>
  <inkml:trace contextRef="#ctx0" brushRef="#br2" timeOffset="101766.8208">7781 3712 115 0,'-44'32'41'16,"7"26"0"-16,-10 1-1 16,3 17-37-16,11 3-2 15,5 10 2-15,4-1-3 16,4-2 0-16,7-5 0 15,5-9 0-15,7-10 0 16,5-13-1-16,5-12 1 16,2-15-1-16,5-16 2 15,5-13-1-15,2-14 1 16,2-11-1-16,-1-5 1 15,4-6 1-15,-5 2-1 16,1 5 0-16,-5 6 0 16,-2 15 0-16,-17 15-1 0,14 6-1 15,-10 16-1-15,-4 8-3 16,3 9-1-16,-3-7-8 15,19 21-9-15,-15-27-9 16,29 12-8-16,-4-21-1 16,19-2 0-16,1-17 2 15</inkml:trace>
  <inkml:trace contextRef="#ctx0" brushRef="#br2" timeOffset="102157.8431">8455 3722 99 0,'0'0'37'0,"-14"-19"2"15,14 19-3-15,-20 18-31 16,3 11 0-16,-5 17-1 16,-6 16-1-16,-3 13-1 15,-3 12 0-15,1 6-2 0,1 1 0 16,10-2-2-16,8-9-2 15,18-10-4-15,4-30-15 16,30 1-16-16,6-26-1 16,20-9 0-16,-1-22 1 15</inkml:trace>
  <inkml:trace contextRef="#ctx0" brushRef="#br2" timeOffset="102788.8792">8734 4239 86 0,'-24'-10'40'0,"2"17"0"16,-13-2-1-16,7 25-17 15,-9-4-18-15,8 7-2 16,0 4-1-16,7 3 0 0,4 1 0 16,10-2 0-16,8-3 0 15,11-8-2-15,9-8 2 16,8-8-1-16,5-11 0 15,7-10 0-15,4-12 0 16,-3-9 0-16,1-8 0 16,-7-6 0-16,-4-3 0 15,-9-5 0-15,-7 2 0 16,-8 4 0-16,-5 5 0 15,-6 8 1-15,-4 9-2 16,-5 10 1-16,1 10 0 16,0 9 1-16,3 8-1 15,5 4 0-15,5 3 0 16,9-2 0-16,7-1 0 0,6-4 0 15,8-3 0-15,3-5 0 16,3 0 0-16,0-4 0 16,-1 0 0-16,-7-1 1 15,-6 5-1-15,-8 3 1 16,-6 7-1-16,-8 5-1 15,-6 6 1-15,-7 6 0 16,-4 4 0-16,1 1-1 16,0 0 1-16,0-1-1 15,4-8 1-15,5-7 0 16,6-10 1-16,0-11-1 15,19-10 1-15,-2-13-1 16,6-9 1-16,1-6 1 16,-4-7-1-16,4-2 0 15,-1 2-2-15,-7 2 1 0,-1 12-2 16,-7 3-1-16,1 13-4 15,-4-4-6-15,17 27-8 16,-15-20-7-16,23 24-5 16,-7-18-6-16,14 11 0 15,-1-13 2-15</inkml:trace>
  <inkml:trace contextRef="#ctx0" brushRef="#br2" timeOffset="102969.8896">9612 4084 99 0,'-11'17'37'0,"-13"-1"1"16,5 23-3-16,-8 1-31 15,5 9-1-15,-1 3-2 16,4 1-1-16,9 0-1 0,5-9-1 16,10-6-2-16,5-21-6 15,18-1-17-15,-6-25-11 16,13-7 0-16,-5-19 0 15</inkml:trace>
  <inkml:trace contextRef="#ctx0" brushRef="#br2" timeOffset="103105.8974">9706 3870 92 0,'-1'13'28'16,"15"6"-26"-16,1 4-8 15,11-1-28-15,2-7 0 16</inkml:trace>
  <inkml:trace contextRef="#ctx0" brushRef="#br2" timeOffset="103322.9097">10126 4051 105 0,'-34'25'41'0,"-15"0"0"16,5 16 0-16,-1 1-37 16,1 4-1-16,7 1 0 15,8 1-2-15,14-5 0 16,16-8-3-16,17-8-1 15,11-19-9-15,27 5-13 16,-12-29-11-16,22 0-5 0,-3-18-1 16,14 1 1-1</inkml:trace>
  <inkml:trace contextRef="#ctx0" brushRef="#br2" timeOffset="104117.9552">11025 3780 90 0,'5'-15'37'0,"-5"15"-1"16,0 0 1-16,0 0-34 15,-13 28 0-15,-2 10 0 16,-6 12-1-16,-1 14 2 16,-5 6-2-16,0 11 0 15,1-1 0-15,4-5 0 16,3-6-1-16,7-12-1 15,3-14 1-15,7-10-1 16,2-14 1-16,0-19-1 16,12-5 1-16,1-19 0 15,6-14 1-15,-1-12 0 16,5-12-1-16,2-14 1 15,2-8-1-15,6-3 1 16,-4-3-1-16,1 12 0 0,-3 5 0 16,-2 15-1-16,-3 14 1 15,-1 20 0-15,-3 18-1 16,-4 22 1-16,-1 19-1 15,-4 15 0-15,3 15 0 16,1 11 0-16,1 8 0 16,-2 4 0-16,3-1 0 15,4-5-2-15,3-6 0 16,-2-11-2-16,3-10 0 15,-5-17-4-15,8-4-3 16,-26-34-11-16,31 12-7 16,-31-31-4-16,5 2-6 15,-19-20 1-15,-1 0 3 16</inkml:trace>
  <inkml:trace contextRef="#ctx0" brushRef="#br2" timeOffset="104287.965">11054 4150 105 0,'-18'0'38'15,"6"-4"1"-15,26 9 0 16,17-6-35-16,17 1-2 15,19-2-1-15,12-3-3 16,12 1-1-16,3-7-3 16,12 15-13-16,-15-15-19 15,3 14 0-15,-20-11-1 16,-6 11 2-16</inkml:trace>
  <inkml:trace contextRef="#ctx0" brushRef="#br2" timeOffset="104681.9874">11908 4112 113 0,'-35'-6'39'16,"8"14"1"-16,-11-12-7 15,11 18-29-15,-3 3-1 16,5 9 0-16,3 6-1 16,4 5-1-16,6 2 0 15,9 0-1-15,10-3-1 16,10-9-1-16,15-5-1 15,10-13-2-15,18-5-3 16,2-21-9-16,23 7-10 16,-16-21-12-16,13 2 1 15,-16-14 0-15,0 6 2 16,-22-1 35-16,-9-4 4 0,-8 18 12 15,-29-13 10-15,6 24 13 16,-22 0-1-16,1 22 3 16,-15-1-2-16,12 16-31 15,-10 6-3-15,4 10-1 16,2 2-1-16,5 2-2 15,9-3 1-15,5-3-3 16,10-5 0-16,7-14-4 16,14 2-9-16,-7-31-12 15,19 6-13-15,-9-20 1 16,9 0-1-16,-10-17 2 15</inkml:trace>
  <inkml:trace contextRef="#ctx0" brushRef="#br2" timeOffset="104809.9947">12346 3819 118 0,'-14'-24'36'15,"14"24"-3"-15,-2-12-32 16,2 12-38-16,25 20 0 16,-2-7-2-16,20 13 1 15</inkml:trace>
  <inkml:trace contextRef="#ctx0" brushRef="#br2" timeOffset="105171.0155">12828 4116 111 0,'-34'7'40'15,"2"11"2"-15,-17-9-3 16,9 13-36-16,-1 3 0 0,5 11-1 16,5 2-1-16,8 5-1 15,9-6 1-15,16 0-2 16,12-12 2-16,12-13-2 15,12-16 2-15,9-18 0 16,7-16 0-16,6-14 0 16,-3-16 0-16,-3-9 0 15,-4-6 0-15,-6-1-1 16,-8 4 0-16,-11 11 0 15,-10 14-1-15,-14 20 1 16,-14 27-1-16,-13 24 1 16,-10 27-1-16,-10 20 0 15,-3 19-5-15,-5 0-6 0,12 21-11 16,-10-21-9-16,17 9-10 15,-8-20 0-15,5-1-2 16</inkml:trace>
  <inkml:trace contextRef="#ctx0" brushRef="#br2" timeOffset="105775.05">1372 6099 113 0,'41'-6'40'0,"5"-13"0"16,20-2-5-16,13-2-39 16,6-20-18-16,26 14-17 15,-5-6 0-15,17 13 0 0,-9 2-1 16</inkml:trace>
  <inkml:trace contextRef="#ctx0" brushRef="#br2" timeOffset="106334.082">3445 5441 89 0,'7'-17'37'0,"-23"7"-1"15,-12 16 0-15,-17 4-34 16,-4 14 1-16,-9 9-2 16,-1 8-1-16,1 6 1 15,5 4 1-15,5-2-1 16,19 4 1-16,11-8 2 15,19-5-2-15,15-10 1 0,16-6-1 16,18-6 1-16,9-3-1 16,6-3 0-16,0 0-1 15,-6 3 0-15,-9 7-1 16,-12 8 1-16,-19 9-1 15,-20 7 1-15,-18 6-1 16,-11 0 0-16,-5 1 0 16,-2-5-2-16,0-9-1 15,13-6-4-15,2-26-14 16,22-7-18-16,26-19 1 15,16-9-1-15,6-20 1 16</inkml:trace>
  <inkml:trace contextRef="#ctx0" brushRef="#br2" timeOffset="106710.1035">3841 5823 99 0,'-20'14'38'0,"-6"6"3"16,5 11-1-16,-2 1-34 15,4 10-2-15,2-3 0 16,7 1-2-16,7 0-1 15,6-2 0-15,10-5 0 16,7-5 0-16,11-14 0 16,7-9 0-16,6-12 0 15,7-11 0-15,1-9 0 16,1-7 1-16,-4-5-1 15,-5-5 0-15,-5 0-1 0,-10 1-1 16,-7 8 0-16,-10 7 1 16,-4 5-2-16,-8 23 2 15,0 0-1-15,0 0 1 16,-15 39 2-16,2 0-2 15,1 11-1-15,-2 3-2 16,8 9-1-16,-1-19-9 16,22 13-13-16,-8-30-7 15,25-1-7-15,1-23-1 16,18-9 1-16</inkml:trace>
  <inkml:trace contextRef="#ctx0" brushRef="#br2" timeOffset="107146.1284">4682 5352 78 0,'15'-36'38'15,"-10"-1"0"-15,7 16 0 16,-7 6-32-16,-5 15 0 15,5 27-2-15,-5 17-1 16,-6 16 0-16,-1 17 0 16,-2 14 0-16,-2 13-1 15,0 4 0-15,3 2 0 16,1-8-1-16,7-9-3 15,12-11-2-15,7-33-10 16,25-3-19-16,-4-28-6 16,17-12 1-16,-5-25-2 15</inkml:trace>
  <inkml:trace contextRef="#ctx0" brushRef="#br2" timeOffset="107728.1617">5136 5812 98 0,'-24'8'40'16,"6"20"-1"-16,-5 2 1 15,0 9-36-15,9 3 2 16,4 7-3-16,3-2 1 16,2 0-2-16,3-4-1 15,4-5 0-15,2-4-1 16,0-10 1-16,3-6-1 15,-7-18 0-15,16 4 0 16,-6-23 1-16,1-8-1 0,3-10 0 16,0-7 0-16,0-10 1 15,3-7-3-15,0-6 1 16,2 0-1-16,3 3 1 15,0 7-1-15,-2 6 1 16,3 9-1-16,0 11 0 16,-1 15 2-16,0 14 0 15,-2 11-1-15,-3 11 1 16,-3 7 0-16,-4 10 0 15,-4 5 2-15,-3 3-2 16,-7 1 2-16,-4 0-2 16,-6 0 2-16,-4-2-2 15,-4-4 2-15,-5-4-2 16,0-6-1-16,-1-7 1 15,0-4 0-15,0-6-1 0,4-1 1 16,0-1 0-16,5 4 0 16,1 9 0-16,1 9 0 15,0 13 1-15,-5 16-1 16,-4 12 2-16,-1 12-2 15,-3 3 2-15,0 0-2 16,2-8-1-16,11-7-4 16,-1-27-9-16,30-9-11 15,-12-38-8-15,40-17-7 16,1-27-2-16,16-14 3 15</inkml:trace>
  <inkml:trace contextRef="#ctx0" brushRef="#br2" timeOffset="108166.1868">5773 5200 103 0,'-21'28'41'0,"4"22"-2"16,-6 0-3-16,5 15-33 15,3 8 0-15,5 8-1 16,1 4 2-16,-1 0-2 16,6-4 1-16,0-5-2 15,3-9 2-15,3-8-2 16,-2-14 1-16,6-13-1 15,0-16-1-15,4-13 1 16,5-14-1-16,1-13 0 0,2-6-1 16,3-7 2-16,0-6-2 15,0 0 0-15,-4 6 0 16,-1 4 0-16,-3 11-1 15,-3 14 1-15,-10 8 3 16,12 18-2-16,-12 11 1 16,0 6 0-16,0 10-1 15,0 3-1-15,3 2-1 16,2-7-1-16,8-2-5 15,-3-20-7-15,22 9-9 16,-13-32-7-16,21 1-7 16,-8-23-1-16,12-3 2 15,-7-12 1-15</inkml:trace>
  <inkml:trace contextRef="#ctx0" brushRef="#br2" timeOffset="108547.2086">6292 5720 93 0,'0'0'37'15,"-23"12"1"-15,13 17 2 16,-18 5-33-16,8 7-1 15,2 4 0-15,5 7-2 16,2-4 0-16,8 1-1 16,9-12 0-16,6-8-2 15,16-14 0-15,5-14-1 16,10-12-1-16,4-14 1 15,5-10-2-15,3-10 3 16,-3-7-3-16,-4-3 1 16,-5 2 0-16,-10 7 0 15,-13 6-1-15,-4 12 2 0,-12 11 0 16,-4 17-1-16,-14 12 1 15,-2 15 1-15,-2 10 1 16,0 7-1-16,4 6 0 16,-1 2-1-16,11-1 0 15,4-8-3-15,13-7-3 16,3-22-11-16,19 7-9 15,-4-28-6-15,15 1-7 16,-2-18 0-16,9-1 1 16</inkml:trace>
  <inkml:trace contextRef="#ctx0" brushRef="#br2" timeOffset="108830.2248">6934 5955 104 0,'-29'24'39'0,"10"13"0"16,-8-11 0-16,13 4-32 15,-1-6-3-15,8-3 0 16,6-10-2-16,1-11 0 15,18-8-1-15,-2-13 0 16,6-6-1-16,1-8 1 16,1-4-3-16,-1-11 4 15,-6-1-4-15,1 2 0 16,-5 1 0-16,0 3 0 15,-2 6-1-15,-2 7 1 16,0 8 0-16,0 9-3 16,5 10 1-16,-1 3-2 15,7 12-5-15,-10-10-10 0,23 16-9 16,-14-13-7-16,15 2-2 15,-5-9 2-15</inkml:trace>
  <inkml:trace contextRef="#ctx0" brushRef="#br2" timeOffset="109017.2355">7475 5594 102 0,'-15'31'39'0,"-11"-2"1"16,3 17-3-16,-5 1-31 16,3 12-1-16,-2 2-1 15,5 3-1-15,4-3-1 16,6-12-3-16,13-6-1 15,2-23-9-15,20-1-12 16,-9-35-10-16,17-4-7 0,-3-25 1 16,8-5-2-16</inkml:trace>
  <inkml:trace contextRef="#ctx0" brushRef="#br2" timeOffset="109152.2431">7518 5354 94 0,'-18'5'36'0,"9"13"-3"16,8 9-7-16,2-4-61 15,27 6-1-15,7-8-1 16,20 8 1-16</inkml:trace>
  <inkml:trace contextRef="#ctx0" brushRef="#br2" timeOffset="109369.2556">8117 5596 71 0,'0'0'39'0,"-37"13"0"16,6 7 1-16,-18-4-17 15,3 16-16-15,-7 3-1 16,7 6 1-16,-1 2-1 15,10 3-2-15,12-5 0 16,13-5-3-16,20-8 0 16,11-16-6-16,25 1-9 15,-6-28-11-15,31 9-9 16,-8-22-8-16,24-6-3 15,-3-10 2-15</inkml:trace>
  <inkml:trace contextRef="#ctx0" brushRef="#br2" timeOffset="110300.3089">8992 5366 72 0,'0'0'36'0,"6"-11"0"16,-6 11 1-16,-7 19-31 16,3 7 1-16,-9 5 0 15,4 15-2-15,-8 11-1 0,3 11 2 16,-2 1-1-16,1 4-1 15,-2-5 0-15,6-1-1 16,1-13 0-16,4-7-1 16,4-18 1-16,2-12-2 15,0-17 0-15,15-9 0 16,0-17-2-16,0-14 3 15,4-11-2-15,0-11-1 16,1-8 0-16,1-6 1 16,0-2-1-16,-2 3 0 15,1 4 2-15,-1 10-3 16,-4 13 3-16,2 13-1 15,-1 18 1-15,3 16-1 16,-2 17 0-16,3 17 1 16,-2 14-1-16,2 12 0 0,3 10 0 15,2 5 2-15,-1 2-1 16,-1-1 1-16,0-2-2 15,-1-6 0-15,-2-8-1 16,-5-13-2-16,1-8-2 16,-10-20-8-16,9 3-8 15,-15-21-5-15,-1-10-5 16,-14-15-4-16,6 2-3 15,-16-13 8-15,-3 1 26 16,-3 6 12-16,-15-12 6 16,12 20 12-16,-14-14 0 15,16 19 10-15,-5-7 1 16,18 17-6-16,8-10-24 15,11 16-6-15,29-14 0 0,10 4-4 16,17 4-1-16,8-7-5 16,20 20-4-16,-3-22-10 15,17 15-15-15,-8-9 0 16,4 10 0-16,-15-8 2 15</inkml:trace>
  <inkml:trace contextRef="#ctx0" brushRef="#br2" timeOffset="110517.3213">9998 5658 99 0,'-22'0'37'16,"-16"-4"2"-16,-1 12-2 15,-3-2-32-15,0 12 0 16,-1 4-2-16,9 8 3 16,3 5-4-16,9-1 2 15,12 3-1-15,11-3-1 0,13-4-1 16,15-11-1-16,16-6-2 15,9-12-4-15,19-1-4 16,-7-23-13-16,24 8-11 16,-15-20-4-16,1 2-2 15,-13-7 0-15</inkml:trace>
  <inkml:trace contextRef="#ctx0" brushRef="#br2" timeOffset="110691.3312">10364 5647 108 0,'-19'23'39'0,"-11"0"1"15,7 19-3-15,-5-4-31 16,7 3-1-16,2 2-2 15,4-4 0-15,8-2-1 16,4-14-2-16,12-5-1 16,2-16-7-16,20 1-12 0,-11-26-9 15,15 2-13-15,-7-20 4 16,6-2-4-16,-9-12 2 15</inkml:trace>
  <inkml:trace contextRef="#ctx0" brushRef="#br2" timeOffset="110818.3385">10381 5285 90 0,'-12'-12'34'15,"1"13"-3"-15,11-1-15 16,0 30-48-16,13-9-3 16,17 12-2-16,1-6 1 15</inkml:trace>
  <inkml:trace contextRef="#ctx0" brushRef="#br2" timeOffset="111218.3614">10934 5578 90 0,'-33'3'39'0,"-14"-5"0"15,-1 11 1-15,-13 6-32 16,9 11-1-16,-4 5-2 16,9 11 1-16,4 4-1 15,13 9-1-15,10-3-1 16,16-3 0-16,14-10 0 15,14-11 0-15,13-19-3 16,14-19 0-16,12-21 0 16,5-18 0-16,8-15-3 0,1-14 2 15,-4-10-1-15,-3-9 1 16,-6-5-1-16,-6 7 1 15,-11 7-1-15,-11 18 2 16,-13 15-2-16,-14 25 2 16,-9 30 1-16,-24 23-1 15,-9 34 1-15,-8 17-2 16,-5 22 2-16,1-1-1 15,8 10-4-15,7-20-9 16,29 5-6-16,2-33-5 16,40-1-8-16,3-30-3 15,32-13-8-15,14-15 2 16</inkml:trace>
  <inkml:trace contextRef="#ctx0" brushRef="#br2" timeOffset="112387.4282">13324 3551 83 0,'-25'3'38'0,"-2"-5"-3"16,8 6 2-16,-3-5-33 15,22 1 1-15,0 0-2 16,27-13 2-16,12 2-3 0,20 2 2 15,16-3-2-15,15 4 1 16,7 3-2-16,6 5 1 16,-3 9-1-16,-10 7-1 15,-15 7 0-15,-17 9 0 16,-24 10 0-16,-23 4 0 15,-21 8 1-15,-20 1-1 16,-21 8 0-16,-19 1 1 16,-15 4-1-16,-9 0 2 15,-7 0-2-15,1-1 1 16,8-6-1-16,11-3 0 15,15-6 1-15,19-8-2 16,22-6 1-16,20-8-1 16,20-7 1-16,15-8-1 0,12-4 1 15,7-5 0-15,2-4 0 16,0-2 1-16,-5-1-1 15,-9 1 0-15,-13 0 0 16,-13 7 0-16,-16 8 0 16,-15 7 0-16,-14 10 0 15,-10 6 1-15,-7 8-1 16,-1 5 0-16,3 0 0 15,6 1 1-15,14-4-1 16,16-4 0-16,23-8 1 16,15-6-1-16,19-6 1 15,15-3-1-15,12-1 1 16,4 1 0-16,-1 3 0 15,-6 5-1-15,-14 13 2 0,-16 7-2 16,-23 12 1-16,-24 8-1 16,-22 5 0-16,-18 10 1 15,-12-1-2-15,-15-6 2 16,2-7 1-16,2-12-3 15,13-11-2-15,7-22-7 16,32-6-8-16,0-38-5 16,38 0-9-16,4-31-9 15,35-9-3-15,12-20 3 16</inkml:trace>
  <inkml:trace contextRef="#ctx0" brushRef="#br2" timeOffset="112869.4558">14511 4302 89 0,'1'-19'38'0,"-1"19"0"16,0 0 1-16,0 0-34 16,5 24 0-16,-7 8-3 15,-4 8 1-15,0 9-2 16,-2 10 1-16,0 5-2 15,2 1 1-15,-1-2-1 16,5-3-2-16,3-11-2 16,10-1-10-16,-6-33-13 15,19-1-11-15,-3-28-1 0,14-6-1 16,-6-25 1-1</inkml:trace>
  <inkml:trace contextRef="#ctx0" brushRef="#br2" timeOffset="113012.464">14538 3885 98 0,'-39'5'34'0,"10"10"-5"16,7 3-27-16,31 5-36 15,7-11-1-15,26 7-2 16</inkml:trace>
  <inkml:trace contextRef="#ctx0" brushRef="#br2" timeOffset="113350.4833">15119 4116 101 0,'-24'21'38'15,"-5"-15"-1"-15,0 10-1 16,-7-5-33-16,6 3 0 16,-3 2-1-16,9 2-1 15,6 2 1-15,8 4-1 16,9-1-1-16,12-1 0 15,7 1 0-15,13 0 0 16,9-3 0-16,5 3 0 16,4-1 0-16,-1 0 0 15,-6 1 0-15,-5 6 0 16,-14 0 1-16,-11 3-1 15,-16 0 0-15,-12 5 1 0,-12-4-1 16,-5 2 0-16,-2-6-2 16,-1-9-2-16,12 3-9 15,-3-24-12-15,27 1-14 16,2-17 1-16,22-4-3 15,3-18 2-15</inkml:trace>
  <inkml:trace contextRef="#ctx0" brushRef="#br2" timeOffset="115075.582">16228 4231 99 0,'0'0'37'15,"-5"-16"0"-15,5 16-3 16,-15 3-31-16,15-3 0 16,-18 24-1-16,8 1-1 0,0 6 1 15,-2 7-1-15,1 3 0 16,0 9 0-16,1-3 0 15,-1-3-1-15,6-5 1 16,-2-8-1-16,4-6 1 16,3-10 0-16,0-15 0 15,10-11-1-15,-1-12 1 16,1-7 0-16,2-9 0 15,3-4-1-15,-1-7 1 16,0-3 0-16,1 2-1 16,-4 8 1-16,0 5-1 15,-4 10 1-15,0 9-1 16,-7 19 1-16,0 0 0 15,10 7-1-15,-6 11 0 0,0 8 0 16,3-2 0-16,9 0 0 16,6-4 1-16,6-9-1 15,10-11 0-15,10-9 1 16,4-11 0-16,8-7 0 15,-1-8 0-15,-4 0 0 16,-6 1-1-16,-7 4 1 16,-9 6 0-16,-12 10-1 15,-21 14 1-15,3 14-1 16,-19 14 0-16,-7 12 0 16,-3 8 0-16,0 7 0 15,2 7-1-15,6-3-1 16,10 0-1-16,11-11-2 15,23-6-1-15,9-21-3 0,20 0-3 16,3-27-2-16,15 3 1 16,-8-24 0-16,7 2 6 15,-12-12 3-15,-13-1 4 16,-7 4 3-16,-22-7 6 15,-3 15 3-15,-24-6 0 16,2 15-1-16,-17-1-3 16,0 16-1-16,-9 3-2 15,1 13-1-15,-2 9-1 16,3 10-1-16,2 5 0 15,6 7-1-15,6 1 0 16,8-1 0-16,12-6 0 16,9-2-1-16,9-13 0 0,9-9 0 15,8-9 1-15,5-14-2 16,7-10 1-16,-1-9 0 15,-2-10 0-15,-4-7-1 16,-6-2 0-16,-10-5 1 16,-11-1 0-16,-10 4-1 15,-10 3 1-15,-8 7 0 16,-7 7 0-16,-5 6 1 15,1 10 0-15,2 7-1 16,6 8 0-16,15 0 1 16,-6 18-1-16,16-5 0 15,12 4 1-15,8 1-1 16,8 4 0-16,2 1-1 15,1 1 2-15,-2 5-1 16,-5 1 0-16,-9 5 0 0,-9 2 0 16,-11 1 0-16,-11 2 0 15,-7 3 0-15,-4-5 1 16,-6-1-1-16,0-6 0 15,3-7 0-15,6-10 0 16,14-14 0-16,0 0 0 16,9-21 1-16,12-9-1 15,7-8 1-15,4-6-1 16,1-5 1-16,0-2-1 15,-4 1 1-15,-7 4 0 16,-4 8 0-16,-4 7-1 16,-7 8 1-16,2 8-1 15,-9 15 0-15,17-12 1 16,0 15-1-16,6 1 0 0,8-1 0 15,8 0 0-15,9 2 0 16,7-4 0-16,8-2 0 16,2-3-1-16,-4-2 1 15,-4 0-1-15,-6-5 0 16,-9 1 0-16,-10-4 0 15,-10 0 0-15,-10-2 0 16,-5-1 1-16,-7 0-1 16,-3 1 1-16,1 3 0 15,-1 0 1-15,0 1-1 16,3 12 0-16,-2-12 0 15,2 12 1-15,0 0-1 16,0 0 1-16,-19 2-1 16,2 1 0-16,-7 3 1 0,-5 0 0 15,-6 1 0-15,-2 1-1 16,-1 3 1-16,1 3 0 15,1 7-1-15,8 8 1 16,7 4-1-16,11 6 1 16,11 2-2-16,12 2 0 15,10-7-3-15,17 2-4 16,5-25-8-16,26 6-2 15,-9-31-4-15,30 9-6 16,-13-33-2-16,29 8-3 16,-10-21-2-16,18-2 1 15</inkml:trace>
  <inkml:trace contextRef="#ctx0" brushRef="#br2" timeOffset="115897.629">19577 4165 65 0,'7'-14'34'0,"-2"5"2"15,-14-10 0-15,9 19-26 16,-33-22-2-16,6 16 0 15,-12-2-1-15,-2 12 0 16,-11 2-1-16,2 14-1 16,-5 5-1-16,5 9-2 15,1 5 1-15,6 3-3 16,8 3 1-16,11-1 0 15,13-3-1-15,9-3 0 16,14-7 1-16,9-8-2 16,15-12 2-16,7-7 0 15,10-12 0-15,7-11-1 16,4-13 1-16,2-10 1 0,-1-4-2 15,-4-4 2-15,-12 0-2 16,-6 3 1-16,-13 6-1 16,-12 11 1-16,-12 13-1 15,-6 17-1-15,-21 5 1 16,-2 17-1-16,-1 12 1 15,-2 8-2-15,4 7 1 16,8 1-3-16,14 2-1 16,14-7-2-16,23 3-6 15,4-25-6-15,32 13-6 16,-8-31-1-16,26 11-6 15,-6-24-7-15,5 0 3 16</inkml:trace>
  <inkml:trace contextRef="#ctx0" brushRef="#br2" timeOffset="116128.6421">20410 4230 94 0,'-21'-27'39'0,"2"17"1"16,-14-3-2-16,7 13-33 16,-12 12-1-16,4 12 0 15,1 9-1-15,4 9-2 16,2 6 1-16,5 6-1 15,9 0-1-15,10-4 0 16,10-2-1-16,11-15-3 16,18-4-1-16,5-19-7 15,24 4-10-15,-11-31-8 16,20 2-9-16,-9-18-1 15,12 3 1-15,-15-14 3 16</inkml:trace>
  <inkml:trace contextRef="#ctx0" brushRef="#br2" timeOffset="116327.6536">20824 4141 107 0,'0'0'40'0,"-25"15"0"16,10 20 0-16,-11 4-37 16,4 11-2-16,-3 9 0 15,2 7-1-15,2 1 0 16,5 0-2-16,9-5 0 15,3-14-3-15,18-3-6 16,-1-32-12-16,24 2-9 16,-8-28-8-16,14-6-1 15,-4-25 2-15</inkml:trace>
  <inkml:trace contextRef="#ctx0" brushRef="#br2" timeOffset="116461.6613">20912 3902 86 0,'-15'-23'32'0,"6"13"-8"15,9 10-24-15,9 23-30 16,11 3-5-16,4 0 0 16</inkml:trace>
  <inkml:trace contextRef="#ctx0" brushRef="#br2" timeOffset="116903.6865">21552 4237 101 0,'-30'-5'40'0,"-17"-9"2"15,5 13-2-15,-12 1-37 16,2 12 1-16,-4 8-1 16,9 11 0-16,-2 11 0 15,11 6-2-15,9 1 0 16,12-2-1-16,16-8 1 15,18-10-1-15,19-17 0 16,15-17 0-16,14-17 1 16,7-15 1-16,4-15-2 15,2-8 1-15,0-9 0 16,-5-8-1-16,-8-1 0 0,-7 1 0 15,-9 6-1-15,-13 11 0 16,-12 14 1-16,-12 14-1 16,-12 32 0-16,-20 5 1 15,-10 33 0-15,-11 19 0 16,-5 14 0-16,-2 10 0 15,8 3-1-15,6-2-1 16,15-5-2-16,9-15-3 16,28-2-6-16,0-34-8 15,32 7-7-15,-6-34-3 16,24 0-9-16,-7-18-1 15,6-8 3-15</inkml:trace>
  <inkml:trace contextRef="#ctx0" brushRef="#br2" timeOffset="117099.6978">22224 4137 116 0,'-15'7'41'0,"-12"12"0"16,7 27-3-16,-10-1-35 16,0 7-2-16,1 6 0 15,2 1-1-15,5-2 0 16,7-7-3-16,14-8-2 15,5-19-6-15,20 4-11 16,-12-35-8-16,25 3-11 16,-8-21 1-16,11-4 0 15</inkml:trace>
  <inkml:trace contextRef="#ctx0" brushRef="#br2" timeOffset="117233.7054">22290 3925 107 0,'-13'-64'36'0,"10"18"2"15,-8 6-5-15,8 22-33 16,3 18-10-16,9 11-21 15,14 16-7-15,-3-2 1 16,20 18-2-16</inkml:trace>
  <inkml:trace contextRef="#ctx0" brushRef="#br2" timeOffset="117474.7192">22986 4123 113 0,'-14'-2'39'0,"-29"-2"1"15,-9 22-2-15,-19 6-34 16,-5 17-2-16,-4 16 1 15,2 16 0-15,4 9 0 16,17 3-2-16,19-1 0 16,24-7-1-16,29-15-2 15,27-17-1-15,29-16-4 16,6-33-11-16,33 8-8 15,-9-32-8-15,17 4-8 16,-9-12-1-16,2 8 2 16</inkml:trace>
  <inkml:trace contextRef="#ctx0" brushRef="#br2" timeOffset="117625.7278">23491 4813 122 0,'-15'9'42'15,"15"-9"-2"-15,-14-1-4 0,6-19-52 16,21 13-12-16,-19-14-15 15,7 5 1-15,-9-6-2 16,3 2 1-16</inkml:trace>
  <inkml:trace contextRef="#ctx0" brushRef="#br0" timeOffset="144172.2462">1334 6936 68 0,'7'-27'34'16,"-5"-3"-2"-16,0 6 1 0,-5-6-22 16,7 14-3-16,-7-3-2 15,8 8-1-15,-10 0-2 16,5 11 0-16,0 0 0 15,5 30-1-15,-5 6 0 16,4 15 0-16,-3 16-1 16,0 20-1-16,1 13 0 15,-1 13 1-15,-1 7-1 16,0-3-1-16,1-4-1 15,3-13-1-15,9-8-4 16,-2-30-10-16,8-6-18 16,-4-24 0-16,9-15-1 15,-5-19 1-15</inkml:trace>
  <inkml:trace contextRef="#ctx0" brushRef="#br0" timeOffset="144368.2574">1405 7570 98 0,'0'0'35'15,"-14"-16"0"-15,14 16-1 16,21-7-31-16,2 0-1 16,8-4-1-16,7-3-1 15,13-7-2-15,5-11-6 16,19 1-23-16,-6-15-2 15,7 0-1-15,-6-11-2 16</inkml:trace>
  <inkml:trace contextRef="#ctx0" brushRef="#br0" timeOffset="144593.2703">2091 6708 97 0,'-25'33'35'15,"4"24"1"-15,-4 11-3 16,5 19-30-16,2 9 0 15,5 11-2-15,5 6-1 16,6 2 0-16,7-6-2 16,5-9-2-16,17-6-10 15,2-24-21-15,17-13 1 16,0-20 0-16,16-14-2 15</inkml:trace>
  <inkml:trace contextRef="#ctx0" brushRef="#br0" timeOffset="145149.3021">2589 7351 91 0,'-23'5'36'16,"-10"5"-1"-16,10 20 2 15,-6 3-31-15,12 15-1 16,-2 0-1-16,13 3 0 15,9-5-1-15,8-5-1 16,9-9 0-16,10-11 0 16,5-16-1-16,8-14 0 15,3-12 0-15,1-10 0 0,-3-10 0 16,-2-8-1-16,-6-6 1 15,-4-1-1-15,-6 1 1 16,-5 10-1-16,-7 10 0 16,-2 9 0-16,-12 26-1 15,0 0 2-15,5 43-2 16,-14 13 1-16,3 24-1 15,-3 15 1-15,2 19-1 16,-4 8 0-16,2 4 1 16,3 1-1-16,2-8 1 15,-2-7-1-15,2-16 1 16,1-12 0-16,1-22 1 15,-2-15 0-15,0-21 0 16,4-26-1-16,-13-11 2 0,5-25-2 16,-2-18 1-16,-1-17-1 15,-1-15 1-15,1-12 0 16,5-7-1-16,1-1 1 15,6 5-1-15,8 3 1 16,7 10-1-16,7 6-1 16,10 15-2-16,7 8-1 15,13 14-5-15,-4-6-27 16,19 17-1-16,-3-7 1 15,10 11-1-15</inkml:trace>
  <inkml:trace contextRef="#ctx0" brushRef="#br0" timeOffset="145783.3383">3643 7203 108 0,'-9'10'37'16,"5"15"1"-16,-6-2-3 15,3 18-30-15,-3 1 0 16,7 14-1-16,-3 1-1 16,3 8-1-16,-2-3 0 15,4-3-1-15,-3-8 1 16,3-7-1-16,1-11-1 15,-1-8 1-15,1-14-1 16,0-11 0-16,7-16 0 16,-2-10 0-16,3-12 1 15,-1-11-2-15,1-10 1 16,0-13-1-16,2-1 1 15,0-4 0-15,0 7-1 0,1 7 0 16,0 8 1-16,1 12-1 16,3 9 1-16,1 16 0 15,5 10 0-15,0 11 0 16,2 9 0-16,2 7 0 15,3 8-1-15,-2 7 1 16,1 8 0-16,-6 5-1 16,-3 4 0-16,-6 2 1 15,-8-1-1-15,-11 0 1 16,-7-3-1-16,-5-7 1 15,-5-6-1-15,-4-5 1 16,-2-8 1-16,-1-6-1 16,2-8 0-16,0-8 0 15,1-5 0-15,4-4 0 0,1-4 1 16,2 3-1-16,4 1 0 15,1 8 1-15,0 12-1 16,8 13 1-16,-2 16 0 16,3 17-1-16,-1 14 0 15,3 8-1-15,-2 10 0 16,4-1-1-16,3-3-1 15,1-13-6-15,16-1-12 16,-5-37-17-16,14-7 1 16,2-31-1-16,16-15-1 15</inkml:trace>
  <inkml:trace contextRef="#ctx0" brushRef="#br0" timeOffset="146132.3583">4307 7268 116 0,'-21'16'40'0,"6"18"0"16,-12-3-1-16,7 16-35 15,0 3 0-15,3 9-1 16,5 1-1-16,3-2-1 15,9-6 0-15,9-6 0 16,9-13-1-16,9-15 1 16,11-17-1-16,6-13 0 15,1-17 0-15,0-12 0 16,-5-7 1-16,-7-7-1 0,-8-3 0 15,-13 2-1-15,-12 4 1 16,-9 7-2-16,-11 14 1 16,-9 9-2-16,-1 18-1 15,-6 4-4-15,11 23-18 16,-7-5-11-16,13 15-3 15,0-8 2-15,17 6-2 16</inkml:trace>
  <inkml:trace contextRef="#ctx0" brushRef="#br0" timeOffset="146621.3859">5080 6860 79 0,'0'0'36'0,"0"0"-1"16,4 30 1-16,-17-2-24 15,12 24-3-15,-6 4-4 16,6 14-2-16,-5 7-1 16,3 6 1-16,0 1-2 15,3-2-1-15,3-6-1 16,-1-9-2-16,6-5-4 15,-7-23-19-15,14-3-12 16,-5-19 2-16,3-9-3 16,-7-18 2-16</inkml:trace>
  <inkml:trace contextRef="#ctx0" brushRef="#br0" timeOffset="146809.3971">4914 7367 102 0,'-18'-3'37'15,"2"-2"1"-15,16 5 0 16,0 0-34-16,30 5-1 15,5-15-1-15,10-9-2 16,18-7-2-16,8-14-2 16,15 0-8-16,-5-20-23 15,8 4-3-15,-7-14 2 16,-7 7-2-16</inkml:trace>
  <inkml:trace contextRef="#ctx0" brushRef="#br0" timeOffset="147191.4189">5639 6522 94 0,'-25'23'38'0,"-8"7"1"15,7 24 0-15,-4 5-32 16,7 20 1-16,-4 5-4 16,8 8 2-16,0 2-3 15,5 4 0-15,3-9-2 16,4-6 1-16,1-10-1 15,5-11-1-15,2-14 1 16,1-11-1-16,6-17 1 16,3-13 0-16,6-12-1 15,3-15 0-15,5-9 1 16,1-7-1-16,2-5 1 0,-2-1-1 15,1 2 0-15,-5 8 1 16,-3 6-1-16,-4 18 0 16,-5 13 0-16,-1 12 0 15,-3 14 0-15,0 7-1 16,0 10 0-16,3 2-1 15,4 5-1-15,4-9-1 16,6-1-4-16,2-22-9 16,16 2-21-16,-7-24-2 15,12-1 2-15,-10-22-2 16</inkml:trace>
  <inkml:trace contextRef="#ctx0" brushRef="#br0" timeOffset="147553.4393">5967 7335 103 0,'-6'17'38'0,"-2"-5"0"16,12 8-1-16,8-12-32 16,9 0-1-16,7-6-1 15,8-4 0-15,4-9-1 16,8-2-1-16,-1-9 0 15,-1-1 1-15,-3-6-2 16,-7-1 2-16,-7-5-1 16,-9 4 0-16,-11 1-1 15,-11 1 1-15,-14 8-1 16,-8 9 0-16,-10 11 0 15,-9 11 0-15,-1 12 0 0,-4 11-2 16,4 8 2-16,5 6-1 16,11 1 1-16,12 1 0 15,15-10-2-15,17-7-2 16,23-7-3-16,9-24-14 15,26 2-17-15,2-21-1 16,16-3 1-16,-6-15-1 16</inkml:trace>
  <inkml:trace contextRef="#ctx0" brushRef="#br0" timeOffset="147870.4577">6812 7090 103 0,'-43'1'38'0,"2"16"1"15,-13-1-1-15,13 5-29 16,-2 4-6-16,9 3-1 0,9-2-1 15,9 3 0-15,13-8 0 16,15-5 0-16,12-8-1 16,9-1 0-16,5-7 1 15,2-1-1-15,0-1 0 16,-4-4 1-16,-9 7-1 15,-8 5 0-15,-11 4 0 16,-7 5 1-16,-9 4-1 16,-6 0 0-16,-2 4 1 15,-1-1-3-15,2-1 0 16,1-5-2-16,13 1-9 15,1-17-22-15,10 6-4 16,5-16 1-16,16-1-2 16</inkml:trace>
  <inkml:trace contextRef="#ctx0" brushRef="#br0" timeOffset="148071.4692">7067 7106 105 0,'0'0'38'0,"-5"12"2"15,-14 10-2-15,5 17-31 16,-8 5-3-16,6 9-1 15,-3 5-1-15,5 0-2 16,5-3-1-16,5-7-2 16,14-6-4-16,-4-25-21 15,19-2-11-15,-4-21 2 16,14-8-3-16,-6-23 1 0</inkml:trace>
  <inkml:trace contextRef="#ctx0" brushRef="#br0" timeOffset="148205.4769">7027 6844 110 0,'-21'-15'37'0,"1"8"0"16,15 17-3-16,15 11-45 16,9-7-23-16,23 10-5 15,6-6 2-15,19 2-1 16</inkml:trace>
  <inkml:trace contextRef="#ctx0" brushRef="#br0" timeOffset="152299.7111">7605 7091 76 0,'0'0'34'0,"0"0"0"16,-5-13 1-16,-4 15-30 15,-14-1-1-15,2 9 1 16,-11-3-1-16,7 5 1 15,-9-1-1-15,8 3 0 16,1-3-1-16,10 3-1 16,3-1 0-16,8 0-1 15,8-1-1-15,6-1 0 16,9 1 0-16,3-2 0 0,6 0 0 15,3-1 1-15,3-1-1 16,0 1 0-16,-3 2 1 16,-2 2-2-16,-8 5 3 15,-4 2-1-15,-12 3 1 16,-8 4-1-16,-12 2 1 15,-10 3-1-15,-5 2 1 16,-5-4 1-16,-5-3-2 16,6-1 0-16,-1-8-2 15,9-2 0-15,7-5-3 16,5-15-7-16,14 4-27 15,5-11-2-15,12-2 0 16,-4-8-1-16</inkml:trace>
  <inkml:trace contextRef="#ctx0" brushRef="#br1" timeOffset="162584.2993">1559 8119 10 0,'0'0'23'0,"0"0"2"16,15 3 0-16,-15-3-6 15,0 0-5-15,15 2-3 0,-15-2-1 16,13-6-2-16,-13 6-2 15,14-6 0-15,-14 6-3 16,17-7 1-16,-17 7-2 16,20-3 2-16,-9 2-2 15,2 2-1-15,1-1 1 16,4 1 0-16,-1-2-1 15,6 2 0-15,-1-1 1 16,3 0-1-16,4-1 0 16,4 0 0-16,0-1 0 15,2-3-1-15,1 1 1 16,2 1-1-16,-1-3 0 15,3 3 0-15,1-1 0 0,2 2 0 16,0 1 0-16,3 1 0 16,3-1-1-16,6 1 1 15,0 0 0-15,3 0 0 16,3 0 0-16,1-1 0 15,-1 1 1-15,-2-2-1 16,2 2 0-16,-5-1 0 16,0 1 0-16,-2 0 0 15,1 1 0-15,2-1-1 16,2-1 1-16,3-1 0 15,1 1 0-15,2-1 0 16,-2-3 1-16,0 0-1 16,-1 1 0-16,-1-1 0 15,-7-1 1-15,-3 4-1 0,1-1 0 16,0 0 0-16,-4 1 1 15,1 1-2-15,0-3 2 16,2 2-1-16,0-1 0 16,-1-1 0-16,0-2 0 15,-1 2 0-15,-3-2 0 16,0 0 0-16,-3 2 0 15,0-1 0-15,-4 1 1 16,2 1-1-16,-2 1 0 16,4 1 0-16,0-3 0 15,0 2 0-15,3-2 0 16,2-1 0-16,-1 1 1 15,2-1-1-15,-3 0 0 16,-1 0 0-16,-2 2 0 16,-1 0 0-16,-6 1 0 0,-1 2 1 15,-3 1-1-15,-2-1 0 16,-1 4 0-16,-1-1 0 15,1 2-1-15,-1-2 1 16,3-1 0-16,1 1 0 16,2-3 0-16,4-1 0 15,6-3 0-15,4-2 0 16,3 0 1-16,1-3-1 15,1 0 0-15,0 0 1 16,2 0-1-16,-2-2 0 16,-1 1 1-16,-1 1-1 15,-1 0 0-15,0-2 0 16,0 2 0-16,-2 0 0 15,4-1 0-15,-4 4 0 0,2-1 0 16,-3 1 0-16,0-1 0 16,-2 2 0-16,-1-2 0 15,1 3 0-15,-3 0 1 16,-1 0-1-16,-1 0 0 15,0 0 0-15,-3 3 0 16,2-1 1-16,-2 1-1 16,1 0 0-16,0 1 0 15,0 0 0-15,2-2 0 16,4-1 0-16,1 0 0 15,-1 0 0-15,2-1 0 16,-1 1 0-16,-1-2 0 16,-3 4 0-16,-3 0 0 15,-2 2 0-15,-3 1 0 0,-3 2 0 16,-3 1 0-16,-3 0 0 15,-3 2 0-15,-4-2 1 16,0 0-1-16,-3 0 0 16,-3 0 0-16,-1-2 0 15,0 0 0-15,2 0 1 16,-2-2-1-16,1-1 0 15,-1 1 0-15,2-1 0 16,-12 0 0-16,17 0 0 16,-17 0 0-16,12-1 1 15,-12 1-1-15,0 0 0 16,0 0 0-16,0 0 1 15,11-6-1-15,-11 6 0 0,0 0 0 16,17-4-1-16,-17 4 1 16,16-2-1-16,-16 2-2 15,13-1-3-15,-1 7-26 16,-12-6-1-16,0 0 0 15,0 0-3-15</inkml:trace>
  <inkml:trace contextRef="#ctx0" brushRef="#br3" timeOffset="214645.277">12682 3697 46 0,'-13'5'31'15,"-1"-4"4"-15,0 3-2 0,-6-6-23 16,20 2 0-16,-24 1 4 16,24-1-7-16,0 0-2 15,7-16 0-15,15-5-1 16,22-3-1-16,24-16 0 15,22-10 0-15,23-14-1 16,26-10 0-16,18-12-1 16,15-4 0-16,7-5-1 15,-2-1-2-15,-9 10 0 16,-14 3-3-16,-14 23-21 15,-32 1-13-15,-19 21 3 16,-32 4-5-16,-15 24 3 16</inkml:trace>
  <inkml:trace contextRef="#ctx0" brushRef="#br3" timeOffset="215486.3251">15453 2261 68 0,'-16'4'36'15,"-11"-1"-1"-15,-5 10 1 16,-18-2-28-16,6 13-1 16,-8-7-3-16,8 9 0 0,-2 0-2 15,13 1 0-15,10 2 0 16,14 0-1-16,14 0 0 15,15 0 0-15,12-4-1 16,11 2 0-16,5-2 1 16,0 0-1-16,0 0 0 15,-8-2 2-15,-7 2-1 16,-14 3 1-16,-13-1-1 15,-14 8 0-15,-14-3 0 16,-7-1 0-16,-3-2-1 16,-3-6-2-16,11-1-2 15,0-15-3-15,24 5-15 16,3-31-15-16,23-3 0 15,7-16-2-15,20-6 3 0</inkml:trace>
  <inkml:trace contextRef="#ctx0" brushRef="#br3" timeOffset="215697.3372">15952 2068 78 0,'24'-33'37'16,"-22"10"-2"-16,-2 23 0 16,-25 24-29-16,2 12-2 15,-8 10-1-15,-2 20-1 16,-7 11-1-16,3 13 0 15,1 4 0-15,1 0 0 16,10 0-2-16,-2-8-2 16,14 2-10-16,-2-26-22 15,12-8 1-15,0-19-2 0,11-8-1 16</inkml:trace>
  <inkml:trace contextRef="#ctx0" brushRef="#br3" timeOffset="216184.3651">15614 2641 88 0,'-11'-1'37'0,"11"1"-1"16,0 0 2-16,0 0-36 15,40-9 0-15,7 0-1 16,18 0 0-16,7-5 1 15,8-1-1-15,0 0 0 16,0 3 0-16,-10 2-1 0,-8 6 0 16,-15 6 1-16,-18 8 0 15,-17 10-1-15,-14 5 2 16,-17 8 0-16,-10 6 1 15,-5 4-1-15,-4 1 1 16,1 3-1-16,9-5 0 16,11-6 0-16,12-6-1 15,17-9 0-15,15-11-1 16,15-12 0-16,9-11 0 15,6-13-1-15,2-6 0 16,-1-9-1-16,-7-5 1 16,-8-6-1-16,-9-1 0 15,-15 1 0-15,-11 5-1 16,-10 4 2-16,-7 10 1 0,-7 8-1 15,-6 14 0-15,1 10-1 16,-1 8 0-16,8 11-1 16,2 2-2-16,17 9-7 15,-2-13-24-15,25 7 0 16,0-14-2-16,23 3 2 15</inkml:trace>
  <inkml:trace contextRef="#ctx0" brushRef="#br3" timeOffset="216704.3948">16976 2561 83 0,'-10'14'37'16,"-3"8"0"-16,-13-11-1 16,8 14-31-16,-8-3-2 0,6 5 3 15,-1-3-2-15,3 2 1 16,4-7-2-16,8-1 1 15,2-8-1-15,4-10 1 16,13-3-3-16,2-10-2 16,5-9 1-16,2-6-2 15,3-9 2-15,1-1-2 16,-1-5 1-16,-2 1-1 15,-2 4 3-15,-5 6-1 16,-4 10 1-16,-4 7-1 16,-8 15 0-16,0 0 1 15,8 15-1-15,-7 3 0 16,-1 6 1-16,7-2-1 15,0 1 0-15,5-5 1 0,2-4-1 16,4-6 0-16,6-8 1 16,4-7-1-16,4-9 1 15,2-3-1-15,1-6 1 16,0-3 0-16,-3 0-1 15,1 4 0-15,-9 3 1 16,-4 5-1-16,-8 8 0 16,-12 8 0-16,6 21-1 15,-13 6 1-15,-4 8-2 16,-1 3 1-16,4 7-3 15,3-2 2-15,10 5-4 16,5-20-5-16,26 11-15 16,-3-28-12-16,21 2 1 15,-3-18-1-15,15 0 3 16</inkml:trace>
  <inkml:trace contextRef="#ctx0" brushRef="#br3" timeOffset="217056.415">17939 2497 82 0,'7'-43'36'0,"-2"14"1"15,-15-2 1-15,1 16-29 16,-13 3-2-16,-3 18-3 15,-8 11 0-15,0 15-1 16,-5 5-1-16,0 11 1 16,4 0-2-16,5 4 3 15,5 0-1-15,8-7 0 16,11-9-1-16,12-12 1 15,12-9-3-15,12-13 1 16,7-14-1-16,9-10-2 16,5-13 1-16,1-10-1 0,1-7 1 15,-6-2-1-15,-9 3 2 16,-10 5 0-16,-9 12-1 15,-13 9 1-15,-7 25-1 16,-20-2 0-16,1 24-1 16,-3 7 0-16,2 10-3 15,6 1 0-15,14 10-6 16,1-20-14-16,34 10-13 15,0-20-1-15,23 2 1 16,2-21 0-16</inkml:trace>
  <inkml:trace contextRef="#ctx0" brushRef="#br3" timeOffset="217259.4266">18579 2407 90 0,'-27'-10'39'16,"-17"-2"0"-16,5 24 2 15,-11 2-36-15,13 15-1 16,4-1 0-16,10 11-2 15,10-1 0-15,15-1-2 16,17-3-3-16,13-13-1 16,20 2-14-16,3-28-21 15,25-4 1-15,-6-26-3 16,13-1 2-16</inkml:trace>
  <inkml:trace contextRef="#ctx0" brushRef="#br3" timeOffset="217613.4468">19068 1971 106 0,'-31'30'41'0,"-15"3"2"16,7 20-3-16,-4-2-38 16,10 11 0-16,4 0 0 15,6 4-2-15,7-4 0 16,11-5-1-16,10-10 1 15,5-8 0-15,6-10 0 16,7-14 0-16,4-12 0 16,4-15 0-16,3-10 0 15,1-9 1-15,3-9-1 16,1-4 0-16,1 2 1 15,-2 2-1-15,-5 8 1 0,-4 6-1 16,-5 14 0-16,-6 9 1 16,-6 14-1-16,-9 13-1 15,-4 8 0-15,-9 10-2 16,5 6-2-16,-8-11-11 15,24 20-18-15,-11-22-7 16,24 7 2-16,8-24-2 16</inkml:trace>
  <inkml:trace contextRef="#ctx0" brushRef="#br3" timeOffset="218320.4873">20425 2161 78 0,'-19'-9'37'0,"19"9"0"15,-24 10 2-15,17 7-32 16,-13 3-2-16,4 16-1 16,-4 2 0-16,2 10-1 15,-2 1 0-15,5 1-1 16,0-6 0-16,5-1-1 15,1-12 1-15,9-10-1 16,0-21 0-16,11-1 0 16,2-25 1-16,0-12-1 15,5-9 1-15,3-8-1 16,1-11 0-16,1-9 1 15,6-1-2-15,-1 1 2 0,-1 10-2 16,-1 9 1-16,3 11-1 16,-5 10 1-16,2 18 0 15,-3 18 0-15,-2 18-1 16,-4 16 1-16,-2 13 0 15,0 10-2-15,-2 10 2 16,0 11-2-16,-1 2 0 16,-1 0 0-16,-1-1-1 15,-2-10-1-15,2-4-1 16,-7-15-1-16,8 0-11 15,-17-36-13-15,10 3-10 16,-15-25 0-16,11 7 1 16,-21-30-1-16</inkml:trace>
  <inkml:trace contextRef="#ctx0" brushRef="#br3" timeOffset="218454.4949">20430 2400 96 0,'-31'-23'35'0,"31"23"2"16,-11-25-1-16,26 19-35 15,24 1-6-15,9-11-15 16,21 12-16-16,4-7 0 15,17 5-1-15,-3-7 0 16</inkml:trace>
  <inkml:trace contextRef="#ctx0" brushRef="#br3" timeOffset="218829.5164">21260 2209 99 0,'-29'12'39'0,"-15"-3"2"16,7 15-1-16,-11-1-35 15,9 13-1-15,5 1-1 16,7 3-1-16,10 2 0 15,17-4-2-15,17-5 0 16,16-8-2-16,20-10-1 16,11-15-2-16,16-6-2 15,0-22-4-15,14 7-5 16,-18-25 1-16,7 11 3 15,-23-9 6-15,-13 5 4 16,-12 4 4-16,-21 4 3 16,-6 17 6-16,-22-7 3 15,4 30 1-15,-23-2-3 16,5 20-4-16,-5 2-3 0,7 11-2 15,0 3-2-15,7 4 0 16,5-2-2-16,11-6-1 16,11-4-5-16,2-31-18 15,26 6-13-15,-4-30 0 16,13-2-2-16,-8-23 1 15</inkml:trace>
  <inkml:trace contextRef="#ctx0" brushRef="#br3" timeOffset="218958.5237">21724 1869 104 0,'-25'-34'36'0,"10"20"3"16,4 7-8-16,11 7-63 16,21 11-6-16,7-2 1 0,18 10-2 15</inkml:trace>
  <inkml:trace contextRef="#ctx0" brushRef="#br3" timeOffset="219274.5418">22320 2081 120 0,'-43'10'42'15,"4"13"0"-15,-12-8-1 16,0 9-39-16,10 6 0 16,16 2-2-16,7-1 0 15,16-3 0-15,16-11 0 16,15-10 1-16,13-11-1 15,12-15 1-15,9-13 0 0,1-13 0 16,1-8 1-16,-1-9-2 16,-6-2-2-16,-11 1 2 15,-7 11-3-15,-15 8 3 16,-17 23-1-16,-8 21-1 15,-32 15-1-15,-10 22-2 16,1 31-16-16,-27 0-16 16,9 28-2-16,-11 2-4 15,6 9 0-15</inkml:trace>
  <inkml:trace contextRef="#ctx0" brushRef="#br3" timeOffset="220291.6">12576 5889 79 0,'-10'-4'36'16,"10"4"-2"-16,14 2 3 15,3-6-33-15,22 4 0 16,13-4 0-16,24 3 0 15,13-7 0-15,18 5-1 16,11-1-1-16,16 1-1 0,10 2 1 16,1 3-3-16,2 4 3 15,-2 1-2-15,0 1 2 16,1 0-4-16,-4-2 4 15,-1-1-3-15,-9-3 1 16,-9-4-3-16,-2 3-31 16,-25-5-3-16,-15 6 0 15,-29-4-1-15</inkml:trace>
  <inkml:trace contextRef="#ctx0" brushRef="#br3" timeOffset="221262.6555">15669 5639 73 0,'6'-19'34'16,"-6"19"-2"-16,7-17 2 15,-7 17-31-15,0 0 1 16,-14 20-1-16,4 2-1 16,2 10 3-16,-2 6-2 15,2 9 0-15,1 5-1 16,2 8 0-16,2 2-1 0,3 3 1 15,1-6-1-15,3-5-2 16,-3-6 1-16,3-8 0 16,-2-15 1-16,1-10-1 15,-3-15 1-15,6-20-1 16,-4-11 1-16,3-11-1 15,1-10-1-15,0-11 3 16,3-10-3-16,1-6 1 16,3-4 0-16,3 0-1 15,3 4 1-15,3 7 0 16,0 5 2-16,3 11-4 15,3 13 4-15,6 14-1 16,-2 17 0-16,6 12 1 16,0 5-1-16,0 13 0 0,0 5-1 15,-4 7 1-15,-3 2-1 16,-7 4 0-16,-11 3 0 15,-11 6 0-15,-10 1 0 16,-14-1 2-16,-11 2-1 16,-9-2 0-16,-7-2 0 15,2-3 0-15,-1-5 0 16,9-6 0-16,9-6 0 15,11-4-3-15,17-6 2 16,13-4 0-16,14-1-1 16,8 0 1-16,6 0 0 15,5 1 0-15,-3 2 0 16,-1 5 1-16,-14 5-1 15,-8 3 0-15,-17 6 0 16,-13 2 1-16,-19 4-1 0,-12 3 0 16,-6 1-1-16,-7-6-1 15,0 3-2-15,0-16-5 16,25 3-25-16,-1-17-4 15,32-7 2-15,0 0-3 16</inkml:trace>
  <inkml:trace contextRef="#ctx0" brushRef="#br3" timeOffset="221684.6797">16658 5846 93 0,'-14'0'37'0,"-19"-1"1"15,4 14-1-15,-18 2-30 16,5 13-4-16,-4 2 3 16,4 9-3-16,0 1 1 15,10 7-1-15,9-5-1 16,10-2 0-16,14-9-1 15,13-6 0-15,14-14 0 16,12-8-1-16,13-15 0 16,6-10 1-16,5-9 0 15,1-7-1-15,-3-6-1 16,-6-2 3-16,-6 1-3 15,-11 5 3-15,-9 6-4 16,-15 9 4-16,-8 12-4 0,-7 13 2 16,-17 12 1-16,2 11-3 15,-4 11 3-15,5 6-3 16,7 5 0-16,6-5-3 15,18-1 0-15,6-23-15 16,33 2-14-16,1-28-4 16,20-7-1-16,3-22 0 15</inkml:trace>
  <inkml:trace contextRef="#ctx0" brushRef="#br3" timeOffset="221880.6909">17484 5473 101 0,'-62'69'39'15,"8"21"2"-15,-9-7-2 16,10 7-36-16,12-1-1 16,16-6-2-16,11-5-2 15,6-24-20-15,21-1-15 16,0-17-1-16,12-8-1 15,-7-24-1-15</inkml:trace>
  <inkml:trace contextRef="#ctx0" brushRef="#br3" timeOffset="222052.7007">17112 5858 91 0,'0'0'39'0,"17"0"-1"0,18 1 2 15,10-10-23-15,19-5-20 16,26 6-19-16,0-22-15 15,18 1 0-15,-4-9-4 16,9 1 1-16</inkml:trace>
  <inkml:trace contextRef="#ctx0" brushRef="#br3" timeOffset="222254.7123">18176 5346 99 0,'-47'65'40'16,"-9"-3"1"-16,11 16-2 15,2-4-35-15,9 3 0 16,6 1-1-16,4-3-2 0,13-2-4 16,-2-15-13-16,19 9-20 15,-5-21-3-15,9 1-1 16,-6-18-1-16</inkml:trace>
  <inkml:trace contextRef="#ctx0" brushRef="#br3" timeOffset="222450.7235">17685 5843 107 0,'-22'-17'39'16,"22"17"4"-16,0 0-5 15,14-11-30-15,18 11-6 16,17 0-3-16,17 3-3 0,6-6-4 15,24 9-25-15,-9-8-8 16,8 5 2-16,-15-7-2 16</inkml:trace>
  <inkml:trace contextRef="#ctx0" brushRef="#br3" timeOffset="222795.7432">18369 5821 105 0,'-26'32'38'16,"-1"-10"3"-16,18 7-2 15,11-9-35-15,14-1-2 16,16-9 2-16,13-6-3 16,7-6 1-16,7-9-1 0,0-4-3 15,-1-6 3-15,-10-5-2 16,-9-1 2-16,-18-3-3 15,-12 1 1-15,-13 7-1 16,-16 7 0-16,-15 9 2 16,-5 11 0-16,-8 10 2 15,-2 8-3-15,2 12 4 16,7 8-1-16,10 1 0 15,15 0-1-15,17-3-1 16,17-7-4-16,24-3-2 16,11-21-10-16,32 4-22 15,0-23-1-15,12-2 0 16,-7-17-1-16</inkml:trace>
  <inkml:trace contextRef="#ctx0" brushRef="#br3" timeOffset="223074.7592">19176 5872 104 0,'-35'25'38'16,"-9"3"3"-16,11 15-5 15,-2-3-29-15,7 6-3 16,3-3-1-16,9-4-1 16,7-7-1-16,8-8 0 15,6-13 0-15,5-14 0 16,6-12-1-16,3-14 1 15,2-10-1-15,3-7 1 16,-1-7-3-16,2 0 2 16,1-1-2-16,-4 8-1 0,0 7 0 15,-1 9-1-15,2 15-3 16,-4 1-2-16,14 23-15 15,-9-5-14-15,9 12 1 16,-4-7-1-16,17 8 2 16</inkml:trace>
  <inkml:trace contextRef="#ctx0" brushRef="#br3" timeOffset="223465.7815">19734 5804 103 0,'0'0'39'0,"-18"6"1"15,2 12-2-15,-12 0-29 16,2 11-4-16,-6 1 1 15,6 6-3-15,4-4 1 16,11 2-3-16,8-9 2 0,16-6-3 16,11-13 0-16,14-8 0 15,8-11 0-15,7-8 0 16,4-7-3-16,2-8 4 15,-1 0-4-15,-7 2 4 16,-6 3-3-16,-10 9 2 16,-11 9-2-16,-10 15 2 15,-12 13 3-15,-10 21-3 16,-11 17 2-16,-8 18-2 15,-7 10 3-15,-5 12-3 16,-9 4 4-16,-1-3-4 16,-3-5 0-16,-2-11 0 15,4-13 0-15,-1-19 0 16,6-15 0-16,-3-30-17 0,20 2-8 15,-15-35-9-15,19-2-7 16,-10-25-4-16,9-10 1 16</inkml:trace>
  <inkml:trace contextRef="#ctx0" brushRef="#br3" timeOffset="225885.92">1440 8629 18 0,'0'0'26'0,"0"0"2"15,0 0 0-15,0-12-9 16,0 12-4-16,0 0-1 0,0 0-4 16,5-17-2-16,-5 17 0 15,0 0-3-15,0 0-1 16,3 12-1-16,-3 12 1 15,-4 7 0-15,3 19-1 16,-2 10 1-16,-2 15-2 16,-3 9 1-16,0 11-1 15,-2 3 1-15,3-3-2 16,2-7 0-16,-1-13-4 15,11-10-7-15,-2-29-25 16,14-13 0-16,0-29-2 16,7-14-1-16</inkml:trace>
  <inkml:trace contextRef="#ctx0" brushRef="#br3" timeOffset="226135.9343">1123 8775 99 0,'-24'9'38'0,"4"-11"-1"16,20 2 0-16,14-5-35 15,17-8 1-15,20-7-2 16,13-2 0-16,14-3 0 15,11-3-1-15,9 8-4 16,-1-8-5-16,6 20-26 16,-16 1-3-16,-11 20 1 15,-18 4-3-15</inkml:trace>
  <inkml:trace contextRef="#ctx0" brushRef="#br3" timeOffset="226335.9457">1303 9573 112 0,'0'12'40'16,"13"-20"-2"-16,21-2-5 15,16-16-34-15,16-10 0 16,19 3-8-16,3-15-25 0,15 8-4 15,-1-4 0-15,7 9-1 16</inkml:trace>
  <inkml:trace contextRef="#ctx0" brushRef="#br3" timeOffset="226736.9686">3264 8503 91 0,'20'-5'37'16,"-10"8"0"-16,2 20 0 15,-19 15-33-15,3 8-1 16,-5 7 0-16,1 13-1 16,-5 4-1-16,2 4 0 15,0 1 0-15,1-2-1 16,6-4-1-16,0-8-4 15,15 2-26-15,-10-20-6 16,9-5 2-16,-8-17-2 0</inkml:trace>
  <inkml:trace contextRef="#ctx0" brushRef="#br3" timeOffset="226915.9789">3066 9102 80 0,'-23'-14'39'0,"-2"-2"-2"15,13 12 0-15,0-8-13 16,12 12-21-16,14-4-1 15,10-2-3-15,18-3-2 16,8-14-7-16,21 4-26 16,0-16-2-16,20-1 0 15,-4-11-1-15</inkml:trace>
  <inkml:trace contextRef="#ctx0" brushRef="#br3" timeOffset="227288.0002">3945 8350 96 0,'-40'55'37'16,"-9"9"2"-16,6 13-2 16,3 5-31-16,6 3 0 15,4-1-2-15,7-3-1 16,8-11 0-16,8-7-1 15,6-11 1-15,10-11-2 16,1-12-1-16,9-13 1 16,3-12 0-16,3-13-1 15,5-8 1-15,1-11-1 0,-3-6 1 16,3-2 0-16,-7-3-1 15,-1 2 0-15,-2 8-1 16,-7 7 1-16,0 8 0 16,0 14-1-16,-4 15-1 15,-2 3-2-15,4 15 0 16,-1-1-3-16,10 13-7 15,-7-12-21-15,19 5-3 16,-8-19-1-16,13-2 1 16</inkml:trace>
  <inkml:trace contextRef="#ctx0" brushRef="#br3" timeOffset="227493.0119">4432 8842 104 0,'0'0'39'15,"-22"19"1"-15,9 11-1 16,-11 3-32-16,9 12-3 15,0 2-1-15,6 7-2 16,2-1 0-16,7-7-2 16,10-7-2-16,2-16-3 15,17-2-20-15,-3-29-13 16,11-9 0-16,-3-18 0 15,8-10-2-15</inkml:trace>
  <inkml:trace contextRef="#ctx0" brushRef="#br3" timeOffset="227869.0334">4566 8517 90 0,'-15'23'38'0,"-3"1"1"16,14 10 0-16,2-3-27 15,18-6-9-15,5-4 0 16,12 3-1-16,2-4 0 15,2 3 2-15,1 0-2 16,-2 5 0-16,-10 2 1 16,-5 4-2-16,-12 3 1 15,-8 2-1-15,-8 1 1 16,-4-3-2-16,-4-5 1 15,1-9-1-15,3-6 0 16,11-17 0-16,0 0 0 0,0 0 0 16,21-15 0-16,1-7 0 15,2-7 0-15,5-2 0 16,1-2-2-16,1-2 0 15,-2 4-1-15,-5 5 0 16,-1 7-3-16,-9 2-1 16,7 26-10-16,-21-9-14 15,11 21-6-15,-13 0-2 16,8 14 1-16</inkml:trace>
  <inkml:trace contextRef="#ctx0" brushRef="#br3" timeOffset="228162.0502">5455 8248 98 0,'-21'-4'39'0,"-12"11"2"16,9 25-2-16,-6 15-35 16,7 13 1-16,4 7-3 15,8 9 1-15,4 4-1 16,8 6 0-16,7-3-3 15,3-5-1-15,10-3-4 16,-7-24-19-16,18 3-13 16,-6-26-2-16,8-6-1 15,-6-24 1-15</inkml:trace>
  <inkml:trace contextRef="#ctx0" brushRef="#br3" timeOffset="228440.0661">5656 8676 78 0,'-20'-8'42'16,"-14"0"-3"-16,1 15 3 15,-8-1-16-15,2 9-22 16,1 0-1-16,6 1-1 16,4-1-1-16,7 2 1 15,8-2-1-15,9 1 1 16,7-1 0-16,10-2-1 15,8-1 2-15,8 1-2 16,7-3 1-16,4-1-1 0,9 0 0 16,1 1-2-16,6 2-2 15,-5-4-5-15,12 14-15 16,-23-19-10-16,13 14-9 15,-14-9 0-15,10 2-2 16</inkml:trace>
  <inkml:trace contextRef="#ctx0" brushRef="#br3" timeOffset="229311.1159">6614 9066 72 0,'-10'-5'36'16,"10"5"-2"-16,0 0-1 15,14 3-26-15,-14-3-1 16,30 3-2-16,-9 1-1 15,9 4-1-15,6 1-1 0,9 2 0 16,10 1-1-16,9 1 0 16,10-3-1-16,13 0 2 15,9-4-1-15,18-1 0 16,14-6 1-16,11-3 0 15,10-4 1-15,13 0-1 16,14 0 1-16,5 0-1 16,6-1 1-16,8 2-1 15,-2 1 0-15,9 3 0 16,1 1-1-16,5 0 1 15,4 1 0-15,2-1 0 16,10-2 0-16,1 1 0 16,2-2 0-16,10 1 0 15,4-2 0-15,-3 0 0 0,2 1-1 16,-2 0 1-16,-7 0-1 15,-5-1 1-15,-4 2-1 16,-17 0 0-16,-14 2 0 16,-17-2-1-16,-25 3 0 15,-25 0-1-15,-25 5-1 16,-30-8-4-16,-21 16-14 15,-29-15-17-15,-19 3-1 16,0 0 0-16,-15-15 1 16</inkml:trace>
  <inkml:trace contextRef="#ctx0" brushRef="#br3" timeOffset="230193.1663">14881 8057 66 0,'-4'-15'34'0,"4"15"0"15,-8 12 0-15,7 8-28 16,-7 5-1-16,3 17 0 16,-7 9-1-16,-1 17 0 15,-6 8 0-15,1 13-1 16,-8-4 0-16,3 6 1 15,-5-8-1-15,6-5-1 16,0-16 2-16,8-14-2 16,3-18 1-16,8-16-1 15,3-14-2-15,20-36 2 16,2-11-2-16,6-17 2 15,7-17-2-15,4-11 1 0,5-12-2 16,1-5 3-16,1 1-2 16,2 8 2-16,-9 12-2 15,-4 17 1-15,-5 17-1 16,-4 22 1-16,-8 22 0 15,-5 25 1-15,-6 18 0 16,-2 21-2-16,-4 11 1 16,1 15 0-16,3 10 0 15,2 4-1-15,4 2 0 16,2-5-3-16,7-2 1 15,-1-14-3-15,10-4-5 16,-11-29-16-16,13-4-12 16,-15-28 0-16,0-6-2 15,-13-22 1-15</inkml:trace>
  <inkml:trace contextRef="#ctx0" brushRef="#br3" timeOffset="230361.1759">14843 8491 109 0,'-11'-10'38'0,"24"10"1"15,13-10-7-15,23 0-33 16,24 3-3-16,7-9-6 16,22 17-16-16,-8-13-11 15,10 10 1-15,-4-6-2 16,-4 8 1-16</inkml:trace>
  <inkml:trace contextRef="#ctx0" brushRef="#br3" timeOffset="230596.1893">16015 8307 77 0,'-28'-5'39'15,"-1"13"-1"-15,-12 2 1 16,2 22-14-16,-9 2-20 16,4 11 1-16,0 1-2 15,7 8 0-15,11 0-2 16,9-4-1-16,19-8 0 15,18-9-2-15,23-14-2 16,19-15-2-16,22-3-6 16,2-28-15-16,22 3-12 15,-7-17 0-15,6-3-1 0,-14-11 1 16</inkml:trace>
  <inkml:trace contextRef="#ctx0" brushRef="#br3" timeOffset="230761.1988">16508 8314 117 0,'-44'14'39'0,"11"24"1"16,-14-3-3-16,14 15-33 15,4 5-1-15,10 0-1 16,10-1-1-16,7 2-3 16,10-7-3-16,4-22-10 15,24 4-22-15,-7-25-1 16,15-6-2-16,-8-21-1 15</inkml:trace>
  <inkml:trace contextRef="#ctx0" brushRef="#br3" timeOffset="230904.207">16513 8069 102 0,'-30'-55'36'0,"-4"7"1"16,11 16-3-16,8 12-34 16,6 4-32-16,27 15-4 15,6 3 0-15,22 12-1 16</inkml:trace>
  <inkml:trace contextRef="#ctx0" brushRef="#br3" timeOffset="231302.2298">17219 8254 116 0,'-37'1'39'16,"-16"-10"2"-16,-3 10-1 16,-15 2-37-16,6 8 0 15,0 10 0-15,5 14 0 16,4 9 0-16,15 8-1 15,16 3 0-15,17-5-2 16,22-9 0-16,16-15 0 16,21-18 0-16,13-23 0 15,11-22 0-15,8-17 0 16,0-14 0-16,-2-11 0 15,-10-8 0-15,-1-1 0 16,-13 2 0-16,-11 8 0 16,-12 12 0-16,-12 15 0 15,-15 18 0-15,-17 26 0 0,-14 22 0 16,-13 29 0-16,-9 20 0 15,-3 21 0-15,3 17 0 16,3-1-2-16,23 14-17 16,-4-28-8-16,34 7-10 15,3-28-7-15,20-9-1 16,8-20 1-16</inkml:trace>
  <inkml:trace contextRef="#ctx0" brushRef="#br3" timeOffset="234084.3889">18355 8267 94 0,'0'0'37'0,"2"-19"-1"16,-2 19 1-16,0 0-30 16,-9 28-5-16,1 0-1 15,-1 12 0-15,0 7 0 16,-1 5 0-16,3 5-3 15,2-9-2-15,10 1-7 16,-5-20-25-16,18-14 1 16,1-24-1-16,14-14-2 15</inkml:trace>
  <inkml:trace contextRef="#ctx0" brushRef="#br3" timeOffset="234272.3993">18421 7860 102 0,'-24'0'36'15,"4"2"-1"-15,20-2-4 16,-10 19-32-16,10-19-4 16,37 16-5-16,-9-13-14 15,15 9-9-15,5-3-1 16,10 6-1-16,1-4 1 15</inkml:trace>
  <inkml:trace contextRef="#ctx0" brushRef="#br3" timeOffset="234542.4151">18920 8061 83 0,'-4'17'35'0,"-16"-1"-1"16,-8 4 1-16,-10-8-26 15,-1 12-3-15,-2-9-1 16,5 5 0-16,2-5-2 16,11 5 0-16,9-5-1 15,13-2-1-15,11-2-1 16,15-1 1-16,9 1-1 15,8-2 0-15,4 4 0 16,1 2 0-16,-7 5 0 16,-8 9 0-16,-16 7 0 15,-14 4 1-15,-16 4-1 16,-10-1 1-16,-7-1-3 15,-4-8-4-15,15-4-28 16,-1-20-4-16,21-10 1 16,13-15-2-16</inkml:trace>
  <inkml:trace contextRef="#ctx0" brushRef="#br3" timeOffset="235150.4499">20208 8162 80 0,'-14'-9'37'16,"-4"12"-1"-16,-18 2 1 16,-2 8-30-16,-11-3-3 0,6 6 0 15,-3 0 0-15,6 1-1 16,6 0-1-16,10 0 0 15,13-2-1-15,14-2 0 16,16-3 0-16,10-1-1 16,9-1 0-16,6 3 0 15,2-1 0-15,1 3 0 16,-8 2 0-16,-4 3 0 15,-14 6 1-15,-13 4-1 16,-13 2 0-16,-12 2 1 16,-9-1-1-16,-6 1 1 15,-3-7-2-15,1-8-1 16,12-2-5-16,-4-23-27 15,29-5-3-15,7-20 0 0,23-8-3 16</inkml:trace>
  <inkml:trace contextRef="#ctx0" brushRef="#br3" timeOffset="235398.4641">20790 7665 107 0,'-21'9'38'16,"6"18"1"-16,-10 0-2 15,2 14-36-15,7 14 0 16,1 11-1-16,0 9 1 16,-3 10-1-16,0 7 0 15,-1 2-1-15,1-1-1 0,-3-5-1 16,5-10-3-16,-6-19-15 15,10-1-16-15,-3-19 0 16,14-13-2-16,1-26 1 16</inkml:trace>
  <inkml:trace contextRef="#ctx0" brushRef="#br3" timeOffset="236474.5256">20490 8259 97 0,'-4'-17'38'0,"17"17"1"15,0-6-2-15,5 5-33 16,16-4-1-16,7 4 0 0,1-1 0 16,3 3-1-16,-2 2 0 15,-3 8-1-15,-7 4 0 16,-3 9 0-16,-12 5-1 15,-6 6 1-15,-7 2-1 16,-5 4 0-16,-6-3 0 16,-3 0 0-16,-4-8 0 15,4-6 1-15,-1-7-1 16,10-17 0-16,-11 5 0 15,11-19 0-15,6-9 0 16,5-9 0-16,6-8 0 16,1-5 0-16,3-3 0 15,3 1 0-15,3 4 0 16,-6 4 0-16,1 10 0 0,-2 5 0 15,-2 8 0-15,2 8 0 16,3 5 0-16,0 4 0 16,4 2 0-16,5 0 1 15,4 1-1-15,2-2 0 16,3 0 0-16,-3-2 0 15,-2 0 0-15,-6 0 0 16,-7 1 0-16,-6 1 0 16,-17-2 0-16,4 18 0 15,-15-2-1-15,-10 7 1 16,-9 7 1-16,-6 7-1 15,-3 5 0-15,2 4 1 16,4-1-1-16,7-3 1 16,12-4-1-16,12-5 0 0,16-9 0 15,13-11 1-15,11-11-1 16,11-10 0-16,5-11 1 15,-1-9-1-15,1-8 0 16,-7-7-1-16,-6-2 1 16,-9-1 0-16,-11 1 0 15,-12 4-1-15,-8 5 1 16,-9 7-1-16,-5 9 2 15,-3 7-1-15,0 7 0 16,2 5 0-16,14 1 0 16,-11 11 1-16,11-11-1 15,20 14 1-15,2-8-1 16,10-3 0-16,7-2 1 15,3 1-1-15,1-2 0 0,-2 0 1 16,-4 4-1-16,-6 4 1 16,-8 4-1-16,-9 7 0 15,-13 8 0-15,-11 5 1 16,-3 6-1-16,-7 3 0 15,-4 2 0-15,-1-2 0 16,3-3 0-16,3-8 0 16,7-6 0-16,7-11 0 15,5-13 0-15,20-15 0 16,3-13 0-16,8-8 0 15,5-8 0-15,4-6 0 16,0-2 0-16,0-1 0 16,-6 10 1-16,-6 7-1 15,-7 11 0-15,-8 12 0 16,-13 13 1-16,8 14-1 0,-13 9 0 15,1 8-1-15,3 10-1 16,2 0-1-16,11 7-2 16,3-8-4-16,24 7-9 15,-7-21-8-15,30 7-4 16,-10-19-7-16,18-4-1 15,-9-16 2-15,5-2 1 16</inkml:trace>
  <inkml:trace contextRef="#ctx0" brushRef="#br3" timeOffset="236939.5522">22591 8338 101 0,'-34'-31'38'15,"3"15"1"-15,-13-5-2 0,1 16-32 16,1 6 0 0,5 11-1-16,-1 7-1 0,8 9 0 15,2 5-1-15,12 3 0 16,8 1-1-16,11-4 0 15,8-2 0-15,12-11 0 16,7-6-1-16,7-10 1 16,7-9-1-16,1-12 0 15,2-5 0-15,-2-9 0 16,-5-4 0-16,-5-5 0 15,-5 3 0-15,-3 1-1 16,-9 7 1-16,-6 6-1 16,-7 10 0-16,-5 13 0 15,-5 18 1-15,-5 16-1 16,-8 18 1-16,-3 14 1 0,-3 13 0 15,0 10 0-15,-5 5 1 16,2 6-1-16,2-6 0 16,-1-6 0-16,3-11 1 15,-1-9-2-15,2-16 0 16,-1-13 0-16,1-17 0 15,-1-16-1-15,1-8 0 16,0-17-2-16,5-7 0 16,-1-16-3-16,11-1-10 15,-7-27-8-15,21 8-7 16,-7-20-5-16,21 7-3 15,1-9 0-15,15 8 0 16</inkml:trace>
  <inkml:trace contextRef="#ctx0" brushRef="#br3" timeOffset="237652.593">22856 8391 96 0,'-13'21'39'15,"2"-9"1"-15,17 0-1 16,4-6-35-16,18-4-1 16,11-6 0-16,9-5-1 15,6-7-1-15,1-5 0 16,-3-3 0-16,-2-4 0 15,-12 0-1-15,-10-1 1 0,-13-1-1 16,-14 5 1-16,-15 4-1 16,-8 5 1-16,-13 9 0 15,-5 11-1-15,-10 8 1 16,1 13 0-16,-3 7 0 15,9 9 0-15,6 5-1 16,13 4 1-16,10-5 0 16,19-1-1-16,17-11 0 15,16-7-1-15,15-10 0 16,10-13 0-16,15-10-1 15,0-10 0-15,4-5-1 16,-6-4 1-16,-8-2 0 16,-10 1 1-16,-14 6 0 15,-15 3 0-15,-18 7 1 16,-11 11 1-16,-12 15 0 0,-8 8 1 15,-8 8-1-15,-1 8 1 16,-1 3-1-16,6 1 1 16,3 1 0-16,9-3 0 15,8-10-1-15,4-8 1 16,9-11 0-16,5-9-1 15,2-14 0-15,4-8 0 16,-2-13 0-16,4-8-1 16,-2-7 1-16,0-4-1 15,-2-4 0-15,1 0 0 16,-2 4 1-16,4 7-1 15,-1 8 1-15,-1 9-1 16,5 7 0-16,0 10 0 16,2 11-2-16,3 3-2 0,12 14-5 15,-5-10-9-15,23 19-8 16,-10-16-5-16,24 18-5 15,-12-12-6-15,15 6 3 16,-6-5 1-16</inkml:trace>
  <inkml:trace contextRef="#ctx0" brushRef="#br3" timeOffset="237794.6011">24397 8614 116 0,'-34'18'43'16,"9"2"1"-16,-6-18-3 16,10 5-39-16,7-14-5 15,3-15-10-15,24 16-14 16,-19-23-9-16,20 10-6 15,-6-6-3-15,7 1 1 0</inkml:trace>
  <inkml:trace contextRef="#ctx0" brushRef="#br0" timeOffset="304531.4182">1619 10272 67 0,'6'-14'31'0,"1"4"3"15,-5-3-2-15,-2 13-24 16,0 0-3-16,0 0-1 15,0 0 0-15,7 18-1 16,-9 4-1-16,1 11 0 16,-3 6-2-16,1 12 1 15,-4 5-1-15,1 9 1 16,-1 2-2-16,-1 1 2 15,0-5-1-15,0-2 1 0,1-7-1 16,2-10 1-16,3-9-1 16,-2-10 1-16,3-7-1 15,1-18 0-15,0 0 1 16,0 0-1-16,11-24 1 15,-6-6-1-15,1-12 1 16,3-11-1-16,4-10 0 16,0-8 0-16,1-7 1 15,-1-4-1-15,0 2 2 16,4 8-2-16,-3 7 2 15,-3 12-2-15,2 10 2 16,-4 17-1-16,-3 12 0 16,-6 14 0-16,16 17 0 15,-10 11 0-15,1 8-2 16,1 3 2-16,2 4-1 0,9-3 0 15,5-4 0-15,6-11 0 16,9-12 0-16,7-14-1 16,6-17 2-16,8-7 0 15,2-14 0-15,3-7 0 16,-2-4 1-16,-2-1-2 15,-10 6 1-15,-5 10 1 16,-11 13-2-16,-8 16 0 16,-13 21 0-16,-9 21 0 15,-10 19-1-15,-6 19 1 16,-8 13-1-16,2 9 1 15,-3 2-1-15,4-2 1 16,6-11-2-16,8-12 1 16,8-12-3-16,7-21-4 0,17-3-22 15,-5-24-6-15,15-5 0 16,-7-17-1-16</inkml:trace>
  <inkml:trace contextRef="#ctx0" brushRef="#br0" timeOffset="304906.4397">2666 10573 81 0,'0'0'36'0,"-10"12"-1"16,11 4 1-16,-2 0-28 15,10 0-5-15,7-7 0 16,11-1 0-16,8-4-1 15,8-9-1-15,4-5 1 0,4-9-2 16,1-1 1-16,-1-4 0 16,-9-4 0-16,-6 2-1 15,-15 0 1-15,-13 5 0 16,-13 5-1-16,-13 7 1 15,-11 5-1-15,-12 10 1 16,-4 6-1-16,-4 11 1 16,2 9 0-16,3 7 1 15,8 8-1-15,10 3 1 16,14-5-1-16,15-1-1 15,17-11-1-15,16-14 0 16,22-15-3-16,17-26-6 16,29-9-25-16,-1-25-2 15,19-6 1-15,-11-20-4 16</inkml:trace>
  <inkml:trace contextRef="#ctx0" brushRef="#br0" timeOffset="305101.4508">3710 9841 103 0,'-39'59'37'0,"-7"10"0"16,12 21-1-16,-7 4-34 16,11 8 0-16,6-2-3 15,8-2 0-15,6-4-4 16,7-15-1-16,13-4-27 15,-7-21-4-15,10-5 2 0,-6-23-2 16</inkml:trace>
  <inkml:trace contextRef="#ctx0" brushRef="#br0" timeOffset="305297.4621">3284 10506 93 0,'-19'-1'36'15,"1"1"1"-15,21 11-1 16,-3-11-33-16,30 8 0 15,12-19-3-15,10-10-3 16,18-6-1-16,5-23-6 16,25 1-24-16,-8-18-1 15,6 2 1-15,-10-7-3 16</inkml:trace>
  <inkml:trace contextRef="#ctx0" brushRef="#br0" timeOffset="305658.4827">4158 9864 95 0,'-24'46'36'0,"-18"11"1"16,6 22 0-16,-13 3-31 15,6 12 1-15,-1-2-3 16,8 1-1-16,5-9-1 16,11-6 1-16,9-15-3 15,11-12 2-15,12-15 0 16,15-17-2-16,6-18 1 15,10-13-1-15,2-16 1 16,5-10-1-16,-2-8 0 16,-3-5 0-16,-4 4 1 0,-12 2-1 15,-4 10 2-15,-9 9-2 16,-6 14 0-16,-10 12 0 15,3 9 0-15,-7 11 0 16,-2 8-3-16,3 0 2 16,5 7-3-16,3-4 0 15,9 0-1-15,4-11-1 16,17-1-5-16,-2-22-12 15,19 3-15-15,-5-17 3 16,13-1-2-16,-10-14 3 16</inkml:trace>
  <inkml:trace contextRef="#ctx0" brushRef="#br0" timeOffset="305950.4994">4696 10385 97 0,'-22'-15'37'0,"2"19"1"0,-13 0-1 16,8 18-28-16,-12 4-3 16,14 12-1-16,-2 4-3 15,6 3 1-15,10-1-1 16,8-2-1-16,9-7 0 15,9-8 0-15,6-12-1 16,7-12 1-16,6-12-1 16,5-12 0-16,0-9 0 15,-1-10-1-15,-5-5 1 16,-6-7-3-16,-11 0 3 15,-9-2-3-15,-6 8 0 16,-13 3 0-16,-6 16-1 16,-3 2 0-16,1 17-3 0,-2 1-1 15,20 25-15-15,-4-8-15 16,18 14 2-16,5-6 0 15,18 2 1-15</inkml:trace>
  <inkml:trace contextRef="#ctx0" brushRef="#br0" timeOffset="306356.5226">5334 10326 90 0,'-13'-9'39'0,"-3"10"2"16,-23-2-3-16,2 10-29 15,-15 6-2-15,3 13-1 16,-1 7-4-16,4 11 2 15,4 6-2-15,12 4 0 0,10-3-2 16,17-4 2-16,12-14-1 16,19-10-1-16,10-22 1 15,12-24 0-15,9-20 1 16,7-23-3-16,1-13 3 15,-2-16-2-15,-4-10 2 16,-8-11-3-16,-7 2 3 16,-8 6-3-16,-14 13 2 15,-5 15 0-15,-11 18-1 16,-11 25 0-16,-9 32 0 15,-6 32 0-15,-7 28 1 16,-1 20-1-16,2 15 0 16,2 9 2-16,8 6-5 15,10-9 1-15,18-4-4 16,4-26-9-16,26 4-9 0,-10-33-9 15,20-2-9-15,-4-26 1 16,10-5-1-16</inkml:trace>
  <inkml:trace contextRef="#ctx0" brushRef="#br0" timeOffset="306498.5307">5888 10572 127 0,'-12'24'43'16,"-11"-13"-3"-16,12 4-1 15,-7-6-46-15,1-21-18 16,17 12-16-16,0 0-1 15,17-5-1-15,-17 5-2 16</inkml:trace>
  <inkml:trace contextRef="#ctx0" brushRef="#br1" timeOffset="311177.7984">1866 11233 63 0,'0'0'33'0,"-8"-12"-2"15,8 12-1-15,-19-5-24 16,19 5-5-16,-14-2 0 15,14 2 1-15,0 0-1 16,-12 0 2-16,12 0-1 16,0 0 0-16,0 0 0 15,0 0 0-15,0 0 0 16,17-2-1-16,-4 3 0 15,3 2 0-15,6-1 0 16,2 0-1-16,6 2 0 16,4-2 1-16,8-1-1 15,3-1-1-15,7-3 1 16,7-2 0-16,8-3 0 0,7 0 0 15,6 0-1-15,5-3 1 16,2 3 0-16,2 0 0 16,-1-2 0-16,6 1 2 15,0-1-1-15,1-1 1 16,0 0-1-16,3-1 1 15,1-2-1-15,-1 0 2 16,2 1-2-16,-2-2 0 16,-1 5 0-16,-2 0-1 15,-2 0 1-15,-4 5-1 16,-1-1 0-16,-5 4 0 15,-2 2 0-15,-5-2 0 16,-2 1 0-16,-3 2 0 0,2-1 1 16,-1-1-1-16,0-2 0 15,-2 1 0-15,0-4 0 16,-4 1 1-16,-3-2-1 15,-1 2 1-15,-9-2 0 16,-1 2-1-16,-3-1 1 16,-3 0-1-16,-1 3 0 15,1 1 1-15,-5-1-1 16,0 2 0-16,-3 1 0 15,-2 0 0-15,-6 1-1 16,-2 1 2-16,-7 0-1 16,-5-1-1-16,-6 1 1 15,-10-2-2-15,0 0-4 16,0 0-24-16,-5 13-4 0,-8-12-2 15,2 4-2-15</inkml:trace>
  <inkml:trace contextRef="#ctx0" brushRef="#br3" timeOffset="391986.4204">1453 11724 77 0,'0'0'36'0,"4"19"0"15,-12-2-2-15,2 10-34 16,-3 10 0-16,3 5 0 15,-2 6-1-15,4 2 0 16,2 2 0-16,2-6-3 16,6-3-2-16,1-23-14 15,14 2-12-15,-5-21-1 0,12-6-2 16,-3-20 2-16</inkml:trace>
  <inkml:trace contextRef="#ctx0" brushRef="#br3" timeOffset="392346.441">1575 11497 71 0,'-33'-34'35'0,"-12"6"0"16,5 26 1-16,-11 9-30 16,8 22 0-16,-3 12-2 15,4 13 0-15,2 11-1 16,4 13-2-16,14 6-1 15,10 6 0-15,12 2 0 16,14-1 0-16,17-5-1 16,11-8-1-16,12-15 1 0,15-18 1 15,5-20 0-15,10-28 1 16,2-27 0-16,-2-19-1 15,-7-18 2-15,-9-14 0 16,-14-7 0-16,-17 0 0 16,-26 2 0-16,-24 9-1 15,-28 11-1-15,-20 12 0 16,-12 17-1-16,-11 17 1 15,-2 20-4-15,1 3-17 16,15 30-16-16,11 2-1 16,27 11-2-16,16-1-1 15</inkml:trace>
  <inkml:trace contextRef="#ctx0" brushRef="#br3" timeOffset="404955.1616">2425 11649 34 0,'0'0'30'16,"13"-7"2"-16,-13 7 0 15,6-13-15-15,-7 0-11 16,1 13 1-16,1-18-1 0,-1 18 2 16,3-12-2-16,-3 12-2 15,0 0 0-15,0 0-1 16,-8 17-1-16,4 3 1 15,-2 4-2-15,-2 8 1 16,0 10-1-16,-3 6-2 16,2 5 2-16,-1 4-2 15,-4-3 2-15,3 0-2 16,2-9 2-16,3-4-3 15,1-12 3-15,5-10-1 16,0-19 1-16,0 0 0 16,19-24-1-16,-6-6 1 15,0-12 0-15,0-5 1 16,1-9-1-16,0 2 1 15,-3-1-1-15,-2 8 0 0,-4 6 0 16,-1 10 1-16,-2 9-2 16,0 9 0-16,-2 13 0 15,0 0 1-15,-4 18-1 16,9-2 1-16,2-1 0 15,3-1-1-15,9-6 1 16,6-7 0-16,8-9 0 16,5-9 0-16,5-8-1 15,2-3 0-15,0-6 1 16,-3 4-1-16,-6 2 0 15,-6 8 0-15,-7 9 0 16,-4 11 0-16,-9 18 0 16,-4 9 1-16,-4 15-1 15,-2 7 0-15,-2 9 0 0,1 2-2 16,-1 3 0-16,-1-7-3 15,9-3-3-15,-4-20-11 16,15 4-18-16,-5-21-2 16,11-3 1-16,-4-19 1 15</inkml:trace>
  <inkml:trace contextRef="#ctx0" brushRef="#br3" timeOffset="405324.1833">3100 11801 88 0,'-4'26'36'0,"13"8"0"16,-4-12 0-16,14 2-35 16,8-9 1-16,12-7-2 0,1-12 2 15,6-5 2-15,2-11-2 16,-3-2 1-16,-4-3-2 15,-8-4 0-15,-12 0 0 16,-7 1 1-16,-9 3-1 16,-12 2-2-16,-7 5 2 15,-6 6-1-15,-8 7 1 16,-3 9 1-16,-7 9-1 15,-2 11 1-15,3 7-1 16,3 6-2-16,6 2 2 16,10 4-1-16,13-3 0 15,13-7-3-15,18-1 0 16,8-16-4-16,19-1-2 15,-4-19-24-15,20 4-5 0,-5-15 0 16,7 1-2-16</inkml:trace>
  <inkml:trace contextRef="#ctx0" brushRef="#br3" timeOffset="405708.2052">3781 11722 87 0,'-19'-7'39'16,"-9"0"-1"-16,8 15 0 15,-9 0-32-15,4 14 0 16,-1 6-2-16,2 7-2 15,0 3 0-15,8 3-1 16,3-1 1-16,9-4-2 16,8-5 1-16,7-9-2 0,8-11 1 15,8-11 1-15,5-11-1 16,8-9 0-16,0-13 0 15,0-5 3-15,-2-8-3 16,-6 1 1-16,-6 0-1 16,-4 4 1-16,-7 9-1 15,-7 7 1-15,-7 12-1 16,-1 13 0-16,-13 16 0 15,3 10 1-15,0 9-2 16,-1 3-2-16,4 5 0 16,4 0-2-16,12-3-1 15,4-12-6-15,24-1-12 16,-6-24-16-16,20-2 1 15,-5-20 1-15,11-1 0 0</inkml:trace>
  <inkml:trace contextRef="#ctx0" brushRef="#br3" timeOffset="406006.2223">4310 11702 73 0,'-7'-24'38'0,"-2"14"-1"15,-15-2 1-15,3 17-27 16,-9-4-6-16,3 9 2 16,-4 5-3-16,4 6 1 15,3 2-1-15,6 2-1 16,6-2-1-16,9 0 0 15,13-6-1-15,7-6 0 16,11-7-1-16,8-6 0 16,3-1 1-16,-1-4-1 15,-1 2 0-15,-5 2 0 0,-9 8 0 16,-12 6-2-16,-7 10 2 15,-10 4-2-15,-9 8 1 16,-2-1-2-16,-4 4 1 16,2-9-3-16,4-1 0 15,5-17-4-15,21 0-20 16,-3-25-10-16,18-3 1 15,2-17-1-15</inkml:trace>
  <inkml:trace contextRef="#ctx0" brushRef="#br3" timeOffset="406375.2434">4602 11661 87 0,'0'0'40'0,"0"0"-1"16,-19 35 3-16,-6-8-32 0,8 10-5 16,-2-1-1-16,5 4-2 15,4-4 0-15,6 1-1 16,8-7 0-16,7-6-3 15,11-10 3-15,11-9-1 16,6-9 0-16,8-10 0 16,3-8 0-16,1-7 2 15,-2-7-2-15,-6 0 0 16,-6-4 0-16,-9 2 1 15,-12 3-2-15,-2 6 2 16,-11 6-2-16,-1 9 0 16,-2 14 0-16,0 0 2 15,-15 19-1-15,1 10 1 16,4 8-2-16,-1 6 0 0,3 3 0 15,3-2-3-15,7-2 0 16,3-13-6-16,23 5-14 16,-10-27-17-16,19-3 2 15,-4-19-1-15,7-1 1 16</inkml:trace>
  <inkml:trace contextRef="#ctx0" brushRef="#br3" timeOffset="406698.2618">5197 11711 89 0,'-18'-1'38'16,"9"21"2"-16,-6-2-2 15,4 18-34-15,-3 3 0 16,8 6-2-16,1 2 0 16,4 0-1-16,3-5 0 0,6-6-2 15,0-9 2-15,1-10 0 16,3-10 0-16,2-12-1 15,-1-11 1-15,-1-9-1 16,-1-7 0-16,0-7 0 16,0-3 0-16,-5-6 1 15,-2 5-1-15,-3 0 0 16,0 5 0-16,1 6 1 15,0 2-1-15,3 6 1 16,5 6-1-16,6 3-2 16,11 6-3-16,-5-10-18 15,24 15-16-15,-9-8-1 16,12 9-1-16,-10-6 0 15</inkml:trace>
  <inkml:trace contextRef="#ctx0" brushRef="#br3" timeOffset="407051.282">5661 11757 97 0,'7'20'43'0,"-7"-20"-2"15,32 8 1-15,-14-12-39 16,22-13-1-16,8-8 0 15,3-5-2-15,-3-1 1 16,-4-1-2-16,-8-1 1 16,-10 3-2-16,-14 6 2 15,-12 8 0-15,-11 6 1 0,-16 10 0 16,-6 10 1-16,-10 10 0 15,-6 10 0-15,-2 12 1 16,6 8-1-16,2 3-1 16,9 2 0-16,14-1-1 15,14-6 0-15,23-13-1 16,24-9-1-16,22-26-9 15,41-1-15-15,-4-30-14 16,34-8-2-16,6-18-2 16,20-7 2-16</inkml:trace>
  <inkml:trace contextRef="#ctx0" brushRef="#br3" timeOffset="407719.3202">7358 11334 92 0,'1'-20'39'0,"-1"20"2"15,-13-22-5-15,-2 25-32 16,-7 6-1-16,-2 14 0 16,-6 10-1-16,-4 7 0 0,-2 5 0 15,5 2-1-15,8-3 1 16,7-4-1-16,13-8 0 15,14-9 0-15,15-13-1 16,20-10 0-16,7-7 1 16,11-2-1-16,3 0 0 15,-4 3 0-15,-6 7 0 16,-9 9 1-16,-17 13-1 15,-15 12 1-15,-17 11-2 16,-16 6 0-16,-9 2 0 16,-4-4-2-16,1-3 0 15,-3-17-7-15,18-1-19 16,-5-30-13-16,18-11 2 15,5-23-2-15</inkml:trace>
  <inkml:trace contextRef="#ctx0" brushRef="#br3" timeOffset="407892.3301">7358 11287 104 0,'-21'-5'42'0,"21"5"1"16,0 0-2-16,17 6-36 15,15-9-5-15,16-8-3 16,23 10-15-16,-2-14-21 15,21 11-3-15,-7-6 0 16,9 16-1-16</inkml:trace>
  <inkml:trace contextRef="#ctx0" brushRef="#br3" timeOffset="408563.3685">8008 11576 73 0,'3'-10'40'0,"-5"0"-1"16,2 10 2-16,-6 14-25 16,-1 9-11-16,-8 9-1 0,-1 13 1 15,-5 4-2-15,-1 6-2 16,2-2 1-16,2-6-1 15,3-6 0-15,5-12-2 16,8-10 2-16,2-19-2 16,20-12 1-16,1-13 1 15,2-12-1-15,6-6 2 16,-4-6-1-16,2-4-1 15,-4 2 1-15,-3 5 0 16,-6 7-1-16,-6 14 1 16,-5 7 0-16,-3 18-1 15,0 0 0-15,0 11 0 16,-1 9 1-16,5 3-1 15,1-1 0-15,8-1 1 0,7-7-1 16,5-9 0-16,11-8 1 16,6-9-1-16,4-7 1 15,2-7-1-15,-1-2 1 16,-4 1-1-16,-5 2 0 15,-6 3 1-15,-10 9-1 16,-7 10 0-16,-15 3 0 16,11 26 0-16,-13 3 0 15,0 6 2-15,0 7-2 16,1 2 2-16,5 1-4 15,7-8 0-15,9-6-3 16,4-23-6-16,29 0-14 16,-13-29-10-16,25-3-5 15,-7-23-3-15,14-6 1 0</inkml:trace>
  <inkml:trace contextRef="#ctx0" brushRef="#br3" timeOffset="408861.3856">9251 11062 101 0,'0'0'42'0,"0"0"2"15,-17 26-2-15,8 7-35 16,-6 2-4-16,5 5-1 16,-3 8 0-16,-6 11 1 15,-1 3-2-15,-2 5 1 16,-3 1-1-16,-1-1 2 15,5-6-1-15,2-5-2 0,9-11 0 16,10-11 0-16,11-15 0 16,17-14 0-16,14-11 0 15,5-12 0-15,14-7 0 16,1-6 0-16,7 1-4 15,-9-5-10-15,7 24-7 16,-25-10-11-16,9 30-6 16,-17-1-5-16,7 20-2 15,-5 4 1-15</inkml:trace>
  <inkml:trace contextRef="#ctx0" brushRef="#br3" timeOffset="413876.6724">10561 11422 48 0,'0'-13'34'0,"0"13"2"16,-14-21-3-16,14 21-20 15,-23-5-2-15,11 10-4 16,-10 2-1-16,4 11-2 16,-9 0 0-16,6 10-1 15,0 3-1-15,5 4 0 16,6 3 0-16,5-3-1 15,10-1 0-15,9-8 0 16,9-6-1-16,10-10 1 16,7-10 0-16,4-8 0 0,0-9 0 15,-3-5 0-15,-6-4 0 16,-7-6 0-16,-16 2-1 15,-9 2 0-15,-13 1 0 16,-9 2-1-16,-6 4-1 16,-2-1-2-16,6 9-4 15,-1-11-21-15,23 14-10 16,5-6 2-16,21 8-2 15</inkml:trace>
  <inkml:trace contextRef="#ctx0" brushRef="#br3" timeOffset="414193.6906">11464 10945 77 0,'-9'-35'38'16,"-13"-1"1"-16,-2 14 1 16,-17 0-34-16,3 20-2 15,-7 10 1-15,2 19-1 16,-4 11-1-16,5 16-1 15,1 13-2-15,7 11 0 16,6 5 0-16,13 1-3 16,9-1-1-16,4-11-4 0,17 1-13 15,-4-26-17 1,11-8 0-16,-4-23-1 0,2-10 1 15</inkml:trace>
  <inkml:trace contextRef="#ctx0" brushRef="#br3" timeOffset="414335.6986">11015 11375 88 0,'-26'-19'39'0,"-1"0"0"15,10 8 2-15,1 0-33 16,27 5-4-16,15 1-3 16,14-7-11-16,27 8-27 15,5-7-3-15,18 4-1 16,4-9-1-16</inkml:trace>
  <inkml:trace contextRef="#ctx0" brushRef="#br3" timeOffset="414858.7286">12384 11032 68 0,'1'-21'39'15,"5"9"0"-15,-8-1 1 16,2 13-24-16,0 0-12 15,-5 13-3-15,-2 11 1 16,1 13-2-16,-3 8 1 16,-1 11-2-16,-3 11 2 0,0 5-2 15,-1 3 1-15,0-3-1 16,6 0-2-16,-2-11-1 15,12 1-8-15,-9-24-24 16,15-5-2-16,-3-21-1 16,7-7 2-16</inkml:trace>
  <inkml:trace contextRef="#ctx0" brushRef="#br3" timeOffset="415033.7386">12251 11460 93 0,'-14'-7'38'15,"-3"-2"2"-15,12 19-9 16,5-10-24-16,0 0-3 15,23 7-2-15,5-13-3 16,15-1-1-16,7-12-3 0,15 4-9 16,-3-22-23-16,11 2-1 15,-7-11-2-15,5 5 1 16</inkml:trace>
  <inkml:trace contextRef="#ctx0" brushRef="#br3" timeOffset="415408.7601">12875 10915 101 0,'-24'11'39'15,"7"14"1"-15,-4 0-3 16,3 10-34-16,2 3 0 16,3 10-1-16,-2 2 0 15,3 10-2-15,-3 4 2 16,1 0-2-16,0 2 1 0,1-2 1 15,4-7-2-15,4-6 1 16,4-11-1-16,8-12 0 16,6-15 0-16,8-13 0 15,5-14 0-15,5-7 0 16,2-8 1-16,0 2-1 15,-5-5 0-15,-2 5 0 16,-7 7 1-16,-2 10-1 16,-17 10 0-16,10 17 0 15,-11 5 0-15,-4 9 0 16,5 5-1-16,1 2 2 15,10-1-4-15,2-5 0 16,14-3-7-16,-2-21-24 16,27 1-6-16,-1-14-1 0,10-5 0 15</inkml:trace>
  <inkml:trace contextRef="#ctx0" brushRef="#br3" timeOffset="415747.7794">13387 11483 81 0,'-27'8'41'16,"9"12"-1"-16,-1-8 0 15,14 6-26-15,7-3-10 16,13-3-2-16,12-5 0 16,12-4-1-16,6-7 0 15,10-2 0-15,-1-5-1 16,1-5 0-16,-9-4 1 0,-8 0-1 15,-12-3 0-15,-15 2-1 16,-16-1 1-16,-14 3 0 16,-12 3 0-16,-9 4 0 15,-5 9 0-15,-3 9 0 16,-1 10 1-16,6 9 0 15,6 6 0-15,10 7 0 16,10 4-1-16,15-3 0 16,17 3-5-16,6-24-20 15,33 10-14-15,10-19-2 16,24-3 0-16,8-18-2 15</inkml:trace>
  <inkml:trace contextRef="#ctx0" brushRef="#br3" timeOffset="416333.813">14766 11538 66 0,'-1'-19'37'16,"-10"-7"0"-16,3 8 1 15,-9-9-27-15,1 15-5 16,-9-1-1-16,2 13-1 15,-7 6 0-15,-1 12 1 16,-5 5-2-16,2 11 1 16,-3 2-1-16,7 2 1 15,2 0-1-15,11-4 1 16,5-6-2-16,15-5 0 15,8-9 0-15,16-10-2 16,11-8 1-16,10-9-2 16,4-6 1-16,2-8-1 15,1-1 1-15,-6-3-2 16,-5 2 2-16,-9 5 1 0,-11 3-1 15,-11 9-1-15,-13 12 1 16,0 0 0-16,-11 11 0 16,-3 7 0-16,0 5 0 15,1 1 0-15,4 6-2 16,5-4 0-16,10 3-5 15,5-14-10-15,26 8-21 16,-7-16 0-16,21 6-3 16,-3-12 0-16</inkml:trace>
  <inkml:trace contextRef="#ctx0" brushRef="#br3" timeOffset="416588.8276">15408 11489 82 0,'1'-19'40'16,"-10"1"-2"-16,9 18 1 15,-29-4-31-15,10 17-2 16,-9 7-1-16,0 7-1 16,-3 6-1-16,5 4 1 15,3 0-1-15,6-3 0 16,11-2-2-16,7-7 0 15,16-5-3-15,7-10-1 16,14-2-4-16,0-18-11 16,22 7-21-16,-9-14-1 15,11 3 0-15,-10-13-2 16</inkml:trace>
  <inkml:trace contextRef="#ctx0" brushRef="#br3" timeOffset="416776.8383">15756 11510 83 0,'-5'-13'39'15,"-5"23"-1"-15,-8 2 1 16,7 14-30-16,-7 1-4 15,4 9 0-15,-2 0-3 16,3 5 1-16,5-7-2 16,3 0 0-16,7-9-2 15,4-10-5-15,17 1-17 16,-6-23-18-16,13 1 3 15,-4-19-4-15,14 1 3 16</inkml:trace>
  <inkml:trace contextRef="#ctx0" brushRef="#br3" timeOffset="416912.8456">15888 11289 92 0,'-19'-12'38'16,"-7"2"-1"-16,8 16-1 16,8 13-44-16,1-8-29 15,17 10 0-15,5-3-2 16,15 7 0-16</inkml:trace>
  <inkml:trace contextRef="#ctx0" brushRef="#br3" timeOffset="417287.8675">16307 11489 101 0,'-48'12'41'16,"8"15"2"-16,-9-5-9 15,9 9-27-15,3 1-1 16,12 1-1-16,10-1-2 15,10-4 0-15,16-10-1 16,13-6 0-16,12-15-2 16,8-8-2-16,9-15 2 15,6-9-2-15,2-9 1 16,-2-9-1-16,-5-7 2 15,-6-2-2-15,-8-1 2 16,-6 4 0-16,-12 11 0 16,-7 8 0-16,-13 15 0 15,-2 25 1-15,-22 2-1 16,-2 26 1-16,-8 20 0 0,-3 11-2 15,0 7-1-15,-1 0-4 16,20 8-12-16,-2-21-15 16,30 5-8-16,12-19-2 15,25-9-1-15</inkml:trace>
  <inkml:trace contextRef="#ctx0" brushRef="#br3" timeOffset="418008.9086">17442 11279 55 0,'7'-29'36'16,"4"10"0"-16,-10-2 0 15,-1 21-17-15,2-11-13 16,-2 11 0-16,-10 18-1 0,3 6 0 16,-4 5-1-16,2 10 0 15,-4 6-1-15,1 9 0 16,0 1 0-16,2 1-1 15,2-1-1-15,2-4 2 16,3-7-2-16,3-5 1 16,3-13-2-16,5-5 2 15,-8-21-1-15,21 11 1 16,-7-18-2-16,-1-9-2 15,-1-5 3-15,-1-7-3 16,1-3 2-16,-2-3-2 16,3-1 2-16,-3 2-2 15,5 3 2-15,3 7 0 0,0 8 0 16,4 7 0-16,4 8 0 15,0 8 0-15,2 10 0 16,-3 2 0-16,-2 5 0 16,-5 1 0-16,-4 3 0 15,-8-1 1-15,-13 1-1 16,-10 1 2-16,-14-5-2 15,-7 4 2-15,-8-6-2 16,-4-4-3-16,-1-1 1 16,5-13-7-16,23 4-10 15,-1-27-22-15,36 4 4 16,3-17-5-16,33 0 3 15</inkml:trace>
  <inkml:trace contextRef="#ctx0" brushRef="#br3" timeOffset="418368.9294">17874 11571 95 0,'-24'14'38'0,"10"7"2"16,14-21-2-16,-2 21-33 15,23-16-2-15,13-1 0 16,9-5-1-16,10-2-1 15,3-4 1-15,0-3-2 16,-3-4 1-16,-7 0 0 16,-12-1-1-16,-10-1 0 15,-13-4 1-15,-8 5-1 16,-11 2 1-16,-9 5-1 0,-8 6 1 15,-9 9-1-15,-2 7 1 16,-4 9-1-16,0 8 1 16,3 5 1-16,7 2-1 15,7 3 0-15,15-1-2 16,15-8-3-16,17-2-1 15,11-18-6-15,25 8-16 16,-3-27-15-16,20 1 3 16,-6-19-4-16,12 1 5 15</inkml:trace>
  <inkml:trace contextRef="#ctx0" brushRef="#br3" timeOffset="418557.9402">18692 11504 94 0,'-23'24'39'0,"-9"1"2"0,7 16 0 16,-10-11-33-16,11 11-2 15,3-4-3-15,9-2 0 16,6-5-3-16,5-10-3 16,12-3-3-16,-11-17-21 15,40-5-12-15,-18-15-2 16,15 3 0-16,-5-17-1 15</inkml:trace>
  <inkml:trace contextRef="#ctx0" brushRef="#br3" timeOffset="419420.9895">18724 11272 100 0,'-7'21'40'0,"1"-9"1"16,12 10-1-16,5-7-36 15,11 0 0-15,5-3-1 16,5-1 0-16,-1 1 0 15,1-1-2-15,1 3 1 16,-9 5-1-16,-3 5-1 16,-9 4 1-16,-12 4-1 15,-5 6 1-15,-8 2-1 16,-1 1 2-16,-1-4-2 15,0 1 2-15,6-12-2 16,3-4 2-16,7-12-2 16,-1-10 2-16,25-6-2 15,-2-9-2-15,6-12 2 0,2-6-1 16,3-5 1-16,4 0-3 15,-7 1 3-15,0 5-2 16,-10 9 2-16,-3 11 0 16,-18 12 0-16,11 8 0 15,-12 9 0-15,-4 7-1 16,4 5 0-16,4 1-2 15,7 0 0-15,6-6-1 16,16-1-4-16,0-17-9 16,26 8-11-16,-13-21-11 15,19 5 1-15,-16-16-1 16,6 3 2-16,-17-12 30 15,-8 0 9-15,-6 7 11 16,-31-16 12-16,7 13 12 0,-23-6 1 16,5 12 2-16,-18-1-1 15,9 18-28-15,-7 1-6 16,3 13-1-16,3 8-1 15,1 12-1-15,2 5 0 16,9 6 2-16,4-4-2 16,11 2 1-16,7-11-2 15,7-3 1-15,10-15-1 16,9-9 1-16,7-14-2 15,7-9 0-15,5-7 0 16,0-10-4-16,1-3 3 16,-2-1-1-16,-3 2 0 15,-7 7-1-15,-9 10 1 16,-9 10 1-16,-21 10-1 0,9 30 3 15,-18 10-1-15,-8 14-1 16,-9 13 1-16,-2 9 0 16,-5 9 0-16,-6 1 0 15,2-3 1-15,3-3-3 16,-2-12 2-16,2-9 1 15,3-14 0-15,4-14-1 16,5-14-2-16,1-18-1 16,9-5-7-16,-9-26-8 15,23 2-9-15,-16-28-12 16,15-4-3-16,3-21-2 15,9-7 3-15</inkml:trace>
  <inkml:trace contextRef="#ctx0" brushRef="#br3" timeOffset="419924.0183">20641 11247 60 0,'19'-10'37'16,"-5"-2"0"-16,4 7 0 15,-6-8-15-15,3 10-16 16,-2-2-2-16,-1 10 1 15,-6 5-2-15,-1 16 0 16,-6 11 0-16,-3 13 0 16,-9 10-1-16,2 10 2 15,-5 3-3-15,-1 5 1 16,1-3-4-16,1-10-2 0,5-5-4 15,-8-22-21-15,23-1-9 16,-7-18-3-16,10-8 2 16,-8-11-1-16</inkml:trace>
  <inkml:trace contextRef="#ctx0" brushRef="#br3" timeOffset="420105.0286">20506 11593 97 0,'-37'-17'38'15,"15"16"2"-15,1-1-3 16,21 2-31-16,4 13-3 15,20-9-3-15,19 2-1 16,5-6-2-16,17 4-5 0,1-15-18 16,15 10-12-16,-4-7 0 15,6 7-1-15,-13-8 1 16</inkml:trace>
  <inkml:trace contextRef="#ctx0" brushRef="#br3" timeOffset="420450.0478">21002 11600 96 0,'-24'11'38'15,"4"-6"1"-15,18 5 0 16,2-10-34-16,20 6-3 16,13-7 0-16,9 1 0 15,8-2 0-15,2 0-1 16,3-4 0-16,-5 2 0 0,-4-4-1 15,-11 0 1-15,-10-4-1 16,-9-3 0-16,-9-2 1 16,-8-2-1-16,-8-1 1 15,-5 3-1-15,-7 4 0 16,-5 5 0-16,-7 10 0 15,-2 11 1-15,-3 10-1 16,0 8 2-16,4 8-1 16,8 2 1-16,12 3-4 15,13-4 1-15,23-1-7 16,3-24-14-16,38 0-16 15,0-18-4-15,24-1 3 16,0-17-5-16</inkml:trace>
  <inkml:trace contextRef="#ctx0" brushRef="#br3" timeOffset="420743.0652">21795 11478 102 0,'-37'11'40'16,"-8"-2"1"-16,9 12-1 15,-5 0-35-15,16 2-2 16,9-1-2-16,11-1 1 15,11 2-2-15,10-4 1 16,8-2-1-16,8-3 3 16,-2 0-3-16,1-1 3 15,-8 0-3-15,-4 1 2 16,-11 1-1-16,-10 7 1 15,-10-1-2-15,-5-1-3 0,-2-1 1 16,-2-6-3-16,12-2-1 16,9-11-10-16,18-13-12 15,7-19-14-15,23 1 2 16,3-18 0-16,20-7 1 15</inkml:trace>
  <inkml:trace contextRef="#ctx0" brushRef="#br3" timeOffset="420931.0759">22366 11061 101 0,'-15'20'40'0,"-22"11"1"16,0 29 0-16,-13 8-37 16,5 8-2-16,-1 2 0 15,9 3 1-15,8-3-3 0,9-5 0 16,13-6-4-16,1-26-11 15,24 3-19-15,-13-24-7 16,14-5 1-16,-9-20-1 16</inkml:trace>
  <inkml:trace contextRef="#ctx0" brushRef="#br3" timeOffset="421121.0868">22027 11403 107 0,'0'0'41'16,"-7"13"0"-16,18 4-1 15,13-5-38-15,5-4-2 16,13 0-3-16,7-7-4 0,22 12-18 16,-9-19-14-16,17 10-1 15,-9-15-1-15,5 9 0 16</inkml:trace>
  <inkml:trace contextRef="#ctx0" brushRef="#br3" timeOffset="421457.1056">22516 11578 103 0,'-24'18'40'16,"20"4"1"-16,4-22-2 16,24 13-36-16,14-16-1 15,10-4-1-15,7-4 0 16,3-3 0-16,-1-4-1 15,-2-3 1-15,-10-1-1 0,-12 0 0 16,-14 0-1-16,-13 1 1 16,-16 8 1-16,-9 2-1 15,-13 5 0-15,-6 9 1 16,-8 6-1-16,-3 9 1 15,4 9 0-15,0 4 0 16,10 6-1-16,11 0 2 16,10 0-4-16,13-6 1 15,20 0-5-15,6-18-12 16,28 5-17-16,-2-17-5 15,15-1 0-15,-2-15-3 16</inkml:trace>
  <inkml:trace contextRef="#ctx0" brushRef="#br3" timeOffset="421885.1305">23270 11499 91 0,'-26'-2'40'16,"7"10"1"-16,-14-2-1 15,12 12-31-15,-13 1-4 16,0 7 0-16,-1 2-2 15,4 5 2-15,2 0-2 16,7 3 1-16,8-6-2 16,9 2 1-16,12-12-2 15,13-7 2-15,14-10-3 16,11-9-3-16,8-14 3 15,11-9-2-15,3-7 1 16,-2-7-1-16,0-6 1 0,-8-4-1 16,-11-1 1-16,-9 0 0 15,-10 5 1-15,-12 7 0 16,-12 10 0-16,-8 13 0 15,-7 15 1-15,-8 17 0 16,-7 17 0-16,-5 13 1 16,-2 11-1-16,2 4 1 15,-2 2-1-15,12-4-1 16,12-3-3-16,10-8-3 15,23 2-10-15,0-24-8 16,31 11-5-16,-8-19-13 16,23 3 0-16,-6-10-3 15,5 3 5-15</inkml:trace>
  <inkml:trace contextRef="#ctx0" brushRef="#br3" timeOffset="422035.1391">23894 11920 115 0,'-29'8'44'15,"18"-6"0"-15,-8-12-2 16,13 0-41-16,3-3-7 15,-6-13-10-15,9 26-12 16,-18-29-12-16,8 21-4 16,-18-7-1-16,-2 7 1 15</inkml:trace>
  <inkml:trace contextRef="#ctx0" brushRef="#br3" timeOffset="423820.2412">1228 12939 58 0,'12'3'36'16,"7"-18"-3"-16,13 0 1 16,-4-9-23-16,16 4-5 15,2-4-3-15,7 1-1 16,-6 4-1-16,-2 8-1 15,-13 10 1-15,-15 13-1 0,-14 12 0 16,-14 16 1-16,-16 8-1 16,-13 12 3-16,-13 6-1 15,0 1 2-15,-2-4-1 16,7-4 1-16,6-11-1 15,16-7 0-15,10-16 0 16,20-5-1-16,14-18-2 16,14-4 0-16,12-6 0 15,5-5-1-15,6 4 0 16,-3-5-2-16,5 8-2 15,-9-7-3-15,7 17-25 16,-22-11-3-16,1 8-2 16,-12-9-1-16</inkml:trace>
  <inkml:trace contextRef="#ctx0" brushRef="#br3" timeOffset="424293.2682">1601 12535 76 0,'-44'-23'37'0,"10"12"-2"15,-11-5 1-15,9 15-32 16,-2 4 0-16,2 12 0 15,-7 10-2-15,0 13 1 16,-7 11 0-16,-1 16-1 0,-1 9 1 16,2 11-1-16,3 10-1 15,13 5 0-15,9 5 0 16,19 1 0-16,20-3-1 15,21-8 1-15,20-14-1 16,17-16-1-16,18-22 1 16,15-24-1-16,9-24 1 15,4-25 0-15,-6-22 1 16,-7-17-1-16,-10-19 1 15,-21-8 0-15,-17-5 1 16,-26 0-2-16,-26 4 1 16,-21 4-1-16,-26 8-2 15,-19 15 2-15,-18 17-2 16,-12 20 0-16,-2 20 0 15,-6 16-2-15,5 28-10 0,-1-1-21 16,33 17-2-16,13-12-4 16,31-1 0-16</inkml:trace>
  <inkml:trace contextRef="#ctx0" brushRef="#br3" timeOffset="454423.9916">2460 12918 7 0,'12'-20'25'16,"-12"20"1"-16,8-18 1 15,-12 7-18-15,4 11 0 16,5-11-1-16,-5 11 1 16,2-12-1-16,-2 12 0 15,0 0-3-15,0 0 0 16,7-16 0-16,-7 16 0 15,0 0-1-15,0 0 0 16,5-12-1-16,-5 12 0 16,0 0 0-16,0 0-1 15,0 0-1-15,0 0 1 16,0 0-1-16,0 0 0 0,-4 13 0 15,4-13 0-15,0 0 0 16,-2 10-1-16,2-10 1 16,0 0-1-16,0 0 1 15,0 0-1-15,0 0 1 16,0 0-1-16,0 0 1 15,0 0-1-15,0 0 1 16,0 0 0-16,0 0-1 16,0 0 1-16,0 0-1 15,-6 18 1-15,4-6-1 16,1 11 1-16,-1 9-1 15,0 7 0-15,0 9 1 16,0 6-1-16,-2 4-1 16,3 1 2-16,0-4-2 0,-3-6-1 15,4-8-2-15,-4-14-6 16,13-4-25-16,-9-23 0 15,11 9-2-15,-5-24 1 16</inkml:trace>
  <inkml:trace contextRef="#ctx0" brushRef="#br3" timeOffset="454818.0141">2516 12927 70 0,'-11'-20'36'0,"11"20"-2"0,-4-17 2 16,4 17-34-16,14-12 0 16,3 10 0-16,4 1 0 15,5 2 0-15,7 3-1 16,0 4 0-16,2 2-1 15,2 3 1-15,-3 0-1 16,-3 7 1-16,-5 5-1 16,-8 7 1-16,-7 4 0 15,-9 7-1-15,-11 6 0 16,-9 8 1-16,-11 2-2 15,-5 0 2-15,-8-1-2 16,-2-8 1-16,0-7 0 16,1-8-1-16,5-14-2 15,5-12 0-15,17-7-7 0,-6-19-24 16,23-2-2-16,3-16 0 15,15 2-1-15</inkml:trace>
  <inkml:trace contextRef="#ctx0" brushRef="#br3" timeOffset="456114.0883">2933 13221 64 0,'-5'-13'35'16,"5"13"0"-16,0 0-1 15,-15-8-29-15,15 8-1 16,-13 13-1-16,9 1-1 15,0 8 0-15,0 5-1 16,-1 5 0-16,0 5 0 16,4 4-1-16,-3-2 1 15,1-1 1-15,1-7-1 16,1-4 0-16,0-8 1 15,2-6 0-15,-1-13-1 16,0 0 1-16,11-20-1 16,-4-3 0-16,3-7 0 15,-1-5 1-15,1-4-1 16,2 0 0-16,-3 0 0 0,0 7-1 15,1 5 1-15,-3 4-1 16,2 9 1-16,-9 14-2 16,22-10 0-16,-6 10-1 15,7 5-1-15,4-4-1 16,10 3-1-16,2-6-2 15,12 4-2-15,-3-12-3 16,7 9 0-16,-12-13 1 16,5 8 3-16,-15-6 2 15,-4 6 5-15,-11 1 2 16,-18 5 5-16,0 0 2 15,-13 1 3-15,-1 17 0 16,-16-10 0-16,8 16-2 0,-9-3-3 16,6 10-1-16,-1-2-1 15,7 3-1-15,8 1-1 16,9-2 1-16,10-3-2 15,12-6 0-15,8-7 0 16,6-7 0-16,6-9-1 16,1-8 1-16,-1-9-1 15,-2-7 0-15,-5-6 0 16,-9-2 1-16,-9-4-1 15,-7 1 0-15,-8 2 0 16,-7 2-1-16,-5 6 1 16,-6 6 0-16,1 6-1 15,0 5 0-15,0 5 0 16,5 6 0-16,12-2 1 0,0 0-1 15,1 13 1 1,13-10 0-16,6-4 0 0,6-3 0 16,3-2 0-16,3-2 0 15,-3 1 1-15,-2-1-1 16,-4 5 1-16,-3 3-1 15,-5 5 0-15,-6 6 1 16,-4 7-1-16,-5 8 1 16,-1 4-2-16,-3 4 1 15,1 6 0-15,-1-2 0 16,0 1-1-16,4-3 1 15,-2-6 0-15,4-5 0 16,1-8 0-16,3-6 0 16,-6-11 1-16,14-5-1 15,-6-11 1-15,0-8-1 0,0-9 1 16,0-5 0-16,-2-7 0 15,1-3-1-15,-1-2 2 16,-2 5-2-16,1 5 1 16,1 7-1-16,3 5 1 15,3 8-1-15,5 10 0 16,6 6 0-16,4 4 0 15,4 4-1-15,4 3 1 16,2 2 0-16,0 1-1 16,-3 2 0-16,-5 3 0 15,-9 0 0-15,-9 6 0 16,-12-2 0-16,-16 8 0 15,-12 1 0-15,-10 2 0 16,-8 4 1-16,-10 2-1 0,-1 2 1 16,1 2 0-16,4 6 1 15,8 3-1-15,8 0 1 16,9 2-1-16,9 1 1 15,9-1-1-15,8-2-1 16,4-1-2-16,-2-8-2 16,11 11-17-16,-18-16-16 15,9 9 0-15,-16-9-3 16,1 8 2-16</inkml:trace>
  <inkml:trace contextRef="#ctx0" brushRef="#br3" timeOffset="456574.1146">4868 13167 82 0,'-18'25'37'0,"6"13"-1"16,-12-4-7-16,5 12-27 15,3 0 0-15,4 0-2 16,5-2-2-16,3-14-6 16,17-4-28-16,-2-18 1 15,13-9-4-15,0-18 2 16</inkml:trace>
  <inkml:trace contextRef="#ctx0" brushRef="#br3" timeOffset="456991.1384">5023 12890 81 0,'0'0'39'16,"-5"24"-2"-16,5-24 0 15,15 13-35-15,2-6 0 16,6 8-1-16,-2 2 1 15,3 5 0-15,-5 6-1 16,-3 3 0-16,-5 4 1 16,-4 2-1-16,-6 3 0 15,-2 0 1-15,-6-3-1 0,1-4 0 16,-3-7-1-16,4-6 0 15,5-20 0-15,0 0 1 16,12-5 0-16,7-20 0 16,6-9 0-16,5-5 0 15,3-6 0-15,6 0 0 16,-2 7 0-16,-2 5-1 15,-5 13 1-15,-7 11-1 16,-7 15 0-16,-8 12-1 16,-4 12-1-16,-7 5-1 15,3 11-4-15,-8-12-13 16,20 17-20-16,-8-17 1 15,16 1-4-15,3-16 3 16</inkml:trace>
  <inkml:trace contextRef="#ctx0" brushRef="#br3" timeOffset="457373.1603">6415 12762 73 0,'12'-6'39'0,"-1"20"-1"15,-12 4 1-15,-5 18-36 16,-1 7 0-16,0 11-1 16,-4 6-1-16,1 7 1 15,0-1-2-15,0-3-2 16,5-3-1-16,1-16-9 15,14-3-25-15,-5-15-1 16,16-8-1-16,-2-18 0 16</inkml:trace>
  <inkml:trace contextRef="#ctx0" brushRef="#br3" timeOffset="457744.1815">6622 12749 89 0,'0'0'39'0,"0"0"-1"16,20 8-10-16,2-11-24 16,13-2-1-16,4-2 0 15,11 3-1-15,1-1 0 16,0 3-1-16,-4 4 0 15,-6 8 0-15,-12 10-1 16,-14 10 1-16,-15 12 0 16,-16 8-1-16,-14 9 1 0,-12 10 0 15,-6 2 0-15,-4-2-1 16,1-5 0-16,4-7 0 15,10-11 1-15,11-11-2 16,17-12 1-16,9-23 0 16,29-1-1-16,6-16 1 15,15-2-3-15,3-12-4 16,17 12-24-16,-15-11-9 15,5 14-1-15,-14 0 0 16</inkml:trace>
  <inkml:trace contextRef="#ctx0" brushRef="#br3" timeOffset="458706.2365">7859 13116 53 0,'2'-13'37'0,"-8"1"-2"15,-7 9 1-15,-12-1-29 16,-2 12 0-16,-11 0-2 15,-1 10 0-15,-5 2-1 0,2 10 0 16,0-1 0-16,7 1-2 16,7 0 1-16,9-3-2 15,12-1 1-15,10-6-1 16,10-5 0-16,15-9 0 15,9-13 0-15,10-7 1 16,4-13-1-16,7-9 1 16,2-12-1-16,0-8 0 15,-5-6 0-15,-7 0 0 16,-9 1 0-16,-8 3-2 15,-9 8 2-15,-8 10-1 16,-13 11-1-16,-5 11 1 16,-7 16 0-16,-3 13 0 15,-1 19-1-15,1 13 1 0,1 10-2 16,1 4-1-16,10 14-3 15,2-18-9-15,24 12-24 16,-6-21 1-16,21-2-3 16,-2-20 1-16</inkml:trace>
  <inkml:trace contextRef="#ctx0" brushRef="#br3" timeOffset="459935.3068">8520 13069 67 0,'-22'-10'38'16,"6"20"1"-16,-15 2-1 15,9 16-30-15,-5-1-3 16,3 8-2-16,2 1-1 16,4 2 0-16,4-5 0 0,6 1-1 15,6-9 0-15,2-4-1 16,0-21 2-16,15 13-1 15,1-20 0-15,4-12-1 16,0-5 1-16,6-10 0 16,-1-7-1-16,2-4 1 15,-2-3-1-15,-3-2 1 16,-2 6-1-16,-1 6 0 15,-4 7 0-15,0 8 0 16,0 7 0-16,2 8 0 16,2 6 0-16,4 3 0 15,2 2 0-15,6 0 0 0,1-3 0 16,5-2 0-16,-1-2 0 15,1-3 0-15,-3 1 1 16,-3-3-1-16,-7 5 0 16,-8 1 0-16,-16 3 0 15,0 0 1-15,4 22-1 16,-21 0 1-16,-5 8-1 15,-3 4 1-15,-4 6-1 16,1 5 1-16,3-1 0 16,6-1-1-16,11-5 1 15,7-9-1-15,14-11 1 16,11-11-2-16,10-15 2 15,8-10-1-15,7-14 1 16,3-8 0-16,-3-10-1 16,-6-5 0-16,-8 0 1 0,-12 2-1 15,-14 2-1-15,-11 10 1 16,-10 9-1-16,-9 8 1 15,-4 13-1-15,-3 7 1 16,3 9-1-16,3 4 1 16,10 6-1-16,7-1 0 15,12 1-2-15,7-6 1 16,16-1-1-16,4-6-1 15,10-2 1-15,2-5-1 16,2-1 1-16,-5-1 1 16,-4 2 1-16,-6 0 1 15,-8 3 1-15,-10 2 1 16,-15 0 0-16,9 17 0 15,-14 0 1-15,-6 10 0 0,-4 5-1 16,0 6 0-16,-1 5 0 16,0 6 0-16,2-1-1 15,3-5 0-15,4-6-1 16,2-6 1-16,2-9 0 15,3-8-1-15,0-14 1 16,0 0 0-16,14-26 0 16,-5-3 0-16,2-8-1 15,3-9 1-15,1-8 0 16,1-3-1-16,4-1 0 15,-1 3 0-15,2 6 0 16,1 5 0-16,-3 4 1 16,2 15-1-16,-1 6 0 15,-2 7 0-15,0 10 0 0,0 4 0 16,-3 7-1-16,-2 6 1 15,0 6 0-15,-2 8 0 16,-5 3-1-16,-3 6 1 16,-4 5 0-16,-5 1 0 15,-8 1 0-15,-2 0 0 16,-5-5 0-16,-5-1 1 15,-3-9-1-15,-3-3 0 16,2-9 0-16,2-1 1 16,4-7-2-16,1-1 1 15,4 0 0-15,5 0-1 16,3 12 1-16,-1 6-1 15,1 15 1-15,-3 14-1 16,-6 15 1-16,-4 5-1 16,-3 6 0-16,-1-2 0 0,4-3-3 15,0-19-6-15,20 3-11 16,-10-39-8-16,32-5-7 15,-1-28-6-15,21-9 2 16</inkml:trace>
  <inkml:trace contextRef="#ctx0" brushRef="#br3" timeOffset="460462.337">10019 12854 71 0,'-16'4'39'16,"-9"-8"0"-16,5 11 1 15,-7-10-32-15,4 13-3 16,-5-1-1-16,7 5-2 16,2 3 1-16,8 2-2 0,6-1 1 15,6-2-1-15,7-2 0 16,11-2 0-16,5-5 0 15,4 0 0-15,1-3-1 16,0 1 1-16,-1 1 0 16,-7 3 0-16,-4 5 0 15,-8 3-1-15,-9 5 1 16,-9 3 0-16,-11 3-1 15,-7 4 1-15,-4 0-1 16,-5-3-1-16,2-3 0 16,-1-8-4-16,11 2-9 15,-3-27-14-15,27 7-11 16,2-24-2-16,17-3-1 15,4-11 0-15</inkml:trace>
  <inkml:trace contextRef="#ctx0" brushRef="#br3" timeOffset="461096.3732">10911 12808 51 0,'9'-16'36'0,"-9"2"0"15,0 14-1-15,-14-7-22 16,9 22-3-16,-14-2-2 15,5 13-2-15,-7 4-1 16,2 12-1-16,2-2 0 16,4 7 0-16,5-4-2 0,9-3 1 15,5-3-2-15,12-10 1 16,7-11-1-16,10-11-1 15,5-12 1-15,2-7 0 16,1-9 0-16,-3-6-1 16,-6-6 0-16,-8-3 0 15,-7 1 0-15,-13 2 0 16,-6 0 0-16,-7 4-1 15,-5 4 0-15,-4 4 0 16,2 10 0-16,-2 3-1 16,6 8-2-16,10 2-1 15,-3 16-15-15,3-16-15 16,20 19-4-16,3-16-1 15,17-1 0-15</inkml:trace>
  <inkml:trace contextRef="#ctx0" brushRef="#br3" timeOffset="461357.3882">11905 12271 87 0,'-17'-28'39'0,"-15"1"-1"16,3 19 1-16,-8 8-36 15,2 19-1-15,-5 17 1 16,0 17 0-16,-3 13-2 16,3 13 1-16,3 7-2 0,4 7 1 15,7 0-2-15,7-6 0 16,10-6-3-16,4-18-6 15,24 0-17-15,-9-27-13 16,10-6 1-16,-4-23-2 16,2-8 2-16</inkml:trace>
  <inkml:trace contextRef="#ctx0" brushRef="#br3" timeOffset="461516.3973">11314 12776 96 0,'-19'-12'41'15,"7"-2"1"-15,24 11-1 16,9-5-37-16,22-1-3 15,13-1-4-15,10-8-5 0,18 14-25 16,-9-12-8-16,9 8 0 16,-11-3-2-16</inkml:trace>
  <inkml:trace contextRef="#ctx0" brushRef="#br3" timeOffset="463003.4823">12683 12474 50 0,'0'0'37'16,"-12"-12"0"-16,12 12-1 16,-28 6-21-16,18 15-4 15,-11-2-2-15,10 11-4 16,-8 2 0-16,9 10-1 15,-2 2 0-15,5 2-2 16,6 1 0-16,5-4-1 16,5-7 0-16,13-10 1 15,7-10-1-15,11-13-1 16,9-17 1-16,9-10 0 15,2-12-1-15,3-9 1 16,-1-7-1-16,-5-2 1 16,-9 3-1-16,-9 4 1 15,-10 6-1-15,-11 13 0 0,-9 8 0 16,-9 20 1-16,-10 10 0 15,-5 17-2-15,-4 13 1 16,-2 11 0-16,2 5-1 16,3 6 0-16,9 1-2 15,6-8-2-15,15-3 0 16,2-16-3-16,20 0-2 15,-4-27-4-15,17 7-7 16,-13-29-5-16,15 9 2 16,-19-27 7-16,11 10 6 15,-16-11 7-15,-6-5 7 16,-4 9 7-16,-14-14 7 15,8 24 6-15,-20-14 2 0,9 32-4 16,-12-26-7-16,12 26-5 16,-22 6-3-16,10 9-1 15,-4 6-2-15,4 4 0 16,-4 3-2-16,4 5 1 15,1-3-1-15,3 3 0 16,2-7 1-16,4-5-1 16,4-7 0-16,-2-14-1 15,22 0 1-15,-1-16-1 16,2-7 1-16,6-10-1 15,1-2 1-15,4-5-1 16,-1 2 0-16,-5 3 1 16,-3 8-1-16,-5 5 0 15,-7 8 0-15,-2 11 0 16,-11 3 0-16,7 21 0 0,-8 2 0 15,-3 5-1-15,4 6-1 16,2 2 0-16,9 3-3 16,0-7-1-16,17 2-4 15,-7-25-10-15,22 14-8 16,-11-27-8-16,15 1-2 15,-10-18 1-15,5 2 2 16,-12-13 28-16,-4-1 10 16,3 10 11-16,-19-14 9 15,7 15 11-15,-16-6 3 16,6 17 1-16,-10-2 2 15,3 13-28-15,0 0-6 16,-9 22-1-16,2 1-1 16,2 8-2-16,-3 4 0 0,2 3-2 15,1 0 1-15,2-3-2 16,5-4-1-16,3-13-2 15,9-3-5-15,-4-27-14 16,22 5-13-16,-10-23-3 16,12-2-1-16,-5-14 1 15</inkml:trace>
  <inkml:trace contextRef="#ctx0" brushRef="#br3" timeOffset="463355.5025">14184 12459 98 0,'-16'-18'40'0,"16"18"3"16,0 0-4-16,-4 20-35 15,8-7-2-15,5 2 1 0,0 3-2 16,2 6 0-16,-2 3 0 16,1 4-1-16,-8 5 1 15,0 5-1-15,-5 2 0 16,0 2 0-16,-1-3 0 15,-1 1 1-15,4-5-1 16,1-6 0-16,6-8 0 16,7-13 1-16,5-11-1 15,6-10 0-15,2-12 0 16,5-7 0-16,-1-6 1 15,-1-5-2-15,1-3 0 16,-5-4-1-16,-2 2-2 16,-6 0 0-16,6 11-5 15,-13-10-12-15,18 23-9 16,-16-9-9-16,14 16-1 0,-9 0 1 15,7 12-1-15</inkml:trace>
  <inkml:trace contextRef="#ctx0" brushRef="#br3" timeOffset="463734.5241">14656 12709 99 0,'-13'23'41'15,"-1"-14"1"-15,17 3-2 16,16-12-38-16,2-5-1 15,9-5-1-15,4-3 0 0,3-4 0 16,5-2 0-16,-4-4 0 16,-5 1-1-16,-9 0 1 15,-8 4 1-15,-10 1-1 16,-8 3 1-16,-8 5-1 15,-10 7 1-15,-8 7 0 16,-5 8 0-16,-8 10-1 16,0 4 1-16,-1 9 0 15,3 2-1-15,6 7 1 16,9-4-2-16,12-7 2 15,13-4-1-15,18-7-1 16,10-14-2-16,17-6-3 16,1-21-11-16,20 10-9 15,-12-24-11-15,16 6-3 16,-10-14-2-16,2 9 2 0</inkml:trace>
  <inkml:trace contextRef="#ctx0" brushRef="#br3" timeOffset="464038.5415">15199 12679 91 0,'-22'41'39'15,"-6"0"1"-15,6 13-3 16,-1-4-34-16,5 0-1 16,3-4 0-16,4-6-1 15,5-7 0-15,4-11 0 16,2-22 0-16,0 0-1 15,21-10 1-15,-7-17 0 16,2-9 0-16,3-5 0 16,0-8 0-16,3-3 0 0,-1 1 0 15,1 3 0-15,-2 7 1 16,-2 5-1-16,0 4 0 15,3 9 1-15,-2 8-3 16,3 1-3-16,8 15-13 16,-9-15-7-16,28 18-13 15,-7-14-3-15,22 7-3 16,6-12 1-16</inkml:trace>
  <inkml:trace contextRef="#ctx0" brushRef="#br3" timeOffset="464700.5794">15745 12681 67 0,'0'0'36'0,"-12"-8"-1"16,-1 13 1-16,-11-2-32 16,1 9 0-16,-8-1 0 15,3 7 0-15,-5 0 0 16,10 3 0-16,4-4-1 15,8 3-1-15,10-8 0 16,8-1-1-16,11-8-1 0,10-1 1 16,6-3-1-16,2 0 1 15,3 0-1-15,-2 2 0 16,-8 4 1-16,-5 3-1 15,-10 7 1-15,-12 9-1 16,-13 1 1-16,-4 7-1 16,-13-2 0-16,3-2 0 15,-2 0-1-15,2-7-3 16,11-3-2-16,0-22-16 15,27 6-15-15,-1-17-1 16,20 1-1-16,1-14 0 16</inkml:trace>
  <inkml:trace contextRef="#ctx0" brushRef="#br3" timeOffset="465137.6044">16207 12730 74 0,'0'0'39'0,"-5"-23"-1"15,5 23 1-15,-31-4-33 16,10 8-1-16,-8 2 0 16,0 12-1-16,-8 1 0 15,0 9-1-15,-1 4 0 16,2 4 0-16,6 0-2 15,8 0 1-15,8-4-1 16,10-6 0-16,14-8-1 16,12-9 1-16,13-15-1 0,6-9 0 15,7-6 0-15,4-9 0 16,-2-3 0-16,-3-4 0 15,-7 2 0-15,-6 5 0 16,-9 7 0-16,-10 8 0 16,-15 15 0-16,0 0 0 15,0 0 0-15,-12 28 0 16,3-3 0-16,1 4-1 15,4 4-2-15,3-7 0 16,15-2-3-16,2-17-3 16,25 1-11-16,-7-32-6 15,33 4-5-15,-12-26-7 16,18-1 0-16,-5-16 0 15</inkml:trace>
  <inkml:trace contextRef="#ctx0" brushRef="#br3" timeOffset="465293.6133">16896 12195 97 0,'-29'32'38'15,"3"35"4"-15,-16 4-5 16,4 20-33-16,4 2-3 16,2-2-3-16,19 6-18 15,-10-27-15-15,22 0-3 16,1-25-5-16,15-6 3 15</inkml:trace>
  <inkml:trace contextRef="#ctx0" brushRef="#br3" timeOffset="465879.6466">17779 12433 85 0,'0'0'38'0,"6"23"0"15,-17-3-1-15,0 12-35 16,-7 5 0-16,0 12 0 16,-4 2 0-16,-4 9-1 15,1 1 0-15,0 2-2 16,5-2 0-16,5-7-2 15,11 4-7-15,-3-23-20 16,21 4-6-16,2-20-2 16,13-4 1-16</inkml:trace>
  <inkml:trace contextRef="#ctx0" brushRef="#br3" timeOffset="466270.6692">17910 12835 77 0,'6'-20'39'0,"-13"-1"-2"15,7 21 1-15,-22-16-31 16,10 19-2-16,-6 4-1 15,1 7-1-15,-1 2-1 16,0 9 0-16,3 2 0 16,1 6-1-16,4 0 1 15,3 0-1-15,7-3-1 16,7-1 1-16,7-9 0 15,7-10-1-15,5-11 1 16,9-13-1-16,3-9 1 16,4-8 0-16,-3-7 0 15,3-4-1-15,-4 1 1 16,-4 1-1-16,-4 8 1 15,-7 7-1-15,-7 7 0 16,-2 13 0-16,-14 5 1 0,14 18-2 16,-13 7 1-16,1 6-2 15,2 6-1-15,1 0 0 16,9 4-4-16,-1-15-8 15,19 9-9-15,-11-23-8 16,24 3-5-16,-3-21-2 16,11-1 2-16</inkml:trace>
  <inkml:trace contextRef="#ctx0" brushRef="#br3" timeOffset="466653.6911">18694 12702 93 0,'-28'-17'39'0,"4"14"1"16,-17 1-1-16,-3 14-34 0,5 6-2 15,2 13 0-15,-2 4-1 16,6 7 0-16,5 1-1 16,9 0 1-16,12-4-2 15,9-8 1-15,16-11 0 16,9-15-1-16,13-16 1 15,10-17-1-15,8-13 0 16,5-13 0-16,3-10 0 16,1-4 1-16,-9-5 0 15,-5 1-1-15,-10 5 1 16,-9 10-1-16,-12 12 1 15,-14 15 0-15,-10 19-1 16,-12 15 0-16,-6 22-1 16,-9 18 0-16,-7 13 0 0,3 8-2 15,2 8-2-15,7-9-3 16,22 9-11-16,-7-26-7 15,33 7-5-15,-3-26-7 16,23-6-3-16,0-18 2 16</inkml:trace>
  <inkml:trace contextRef="#ctx0" brushRef="#br3" timeOffset="467119.7178">19223 12719 80 0,'0'0'38'16,"-8"-10"-1"-16,8 10-1 15,-19 17-31-15,7 3-1 16,-3 3-1-16,-1 9-1 16,0 4-1-16,2 3 0 15,3 0-2-15,4-2-1 16,10-3-4-16,-3-21-14 15,19 5-16-15,-1-22-1 16,11-5-1-16,-5-16 1 16</inkml:trace>
  <inkml:trace contextRef="#ctx0" brushRef="#br3" timeOffset="467277.7268">19192 12461 80 0,'-29'-9'35'15,"7"16"-1"-15,6 4-2 16,7 1-37-16,23 13-15 15,4-11-14-15,17 3 0 16,3-8-2-16,14 3 1 16</inkml:trace>
  <inkml:trace contextRef="#ctx0" brushRef="#br3" timeOffset="467546.7422">19842 12612 87 0,'-16'-6'37'0,"-7"-1"2"0,1 10-2 15,-13-6-32-15,-3 10 0 16,-8 4 0-16,0 8 0 16,-4 8-1-16,2 7 0 15,1 4-2-15,10 3 1 16,11 0-2-16,14-3-1 15,18-4 0-15,16-11-3 16,21-7-1-16,11-16-5 16,21 5-14-16,-7-25-10 15,17 6-6-15,-5-14-2 16,4 4 1-16</inkml:trace>
  <inkml:trace contextRef="#ctx0" brushRef="#br3" timeOffset="467998.768">20251 12668 85 0,'0'0'37'0,"-14"-9"1"16,14 9 0-16,-15 7-33 15,-1-1-1-15,-10 0 1 16,-3 9 0-16,-7 1-1 15,-3 9 0-15,-5 1 0 16,-1 4-1-16,2 2-1 16,2 0 0-16,7-1-1 15,9-4-1-15,15-5 1 16,8-8-1-16,14-13 0 0,16-7-1 15,10-10 1 1,6-10-1-16,7-6 1 0,3-5 0 16,-3-2 0-16,-5 1 0 15,-8 6 0-15,-11 2 0 16,-7 9 0-16,-11 8-1 15,-9 13 1-15,0 0 0 16,-23 28 0-16,8 2 0 16,-1 5 0-16,0 5 0 15,7 1-2-15,6-1 1 16,12-8-3-16,12-17-2 15,23-2-11-15,-3-34-5 16,32 6-7-16,-8-30-5 16,17 1-6-16,-6-17 2 0,5 0 0 15</inkml:trace>
  <inkml:trace contextRef="#ctx0" brushRef="#br3" timeOffset="468170.7779">20874 12279 102 0,'-28'47'41'0,"-11"11"-1"16,2 17-1-16,-5 0-36 15,6 1-2-15,7-3-1 16,5-3-3-16,8-6-2 16,-2-22-13-16,24 4-14 15,-10-24-6-15,12-4-1 16,-8-18-1-16</inkml:trace>
  <inkml:trace contextRef="#ctx0" brushRef="#br3" timeOffset="468358.7886">20519 12525 112 0,'-12'-18'41'0,"12"18"1"16,0 0-4-16,16 6-34 16,2 1-5-16,9-2-1 15,8 1-2-15,8-6-3 16,24 11-15-16,-12-22-12 15,26 14-7-15,-8-14 1 16,16 10-1-16</inkml:trace>
  <inkml:trace contextRef="#ctx0" brushRef="#br3" timeOffset="469147.8338">20996 12756 72 0,'0'0'37'0,"1"-18"-1"15,-1 18 2-15,-20-13-31 16,10 8 0-16,-9 0-3 16,2 5 1-16,-4 0-1 15,3 8-1-15,-2 6 1 0,1 5-2 16,2 6 0-16,4 8 0 15,5 0-1-15,6 1 0 16,8-4-1-16,9-7 1 16,8-8-1-16,10-13 0 15,9-10 0-15,7-13-1 16,-1-7 1-16,5-7-1 15,-6-3 1-15,-6-5-1 16,-7 3 1-16,-9 0-1 16,-14 5 1-16,-7 5 1 15,-10 8-1-15,-8 8 0 16,-7 6 0-16,-3 8 1 15,-1 6-1-15,5 5 0 16,6 5 1-16,9 0-2 0,11-3 1 16,12-2 0-16,15-5 1 15,7-2-1-15,7-4 0 16,3 1 0-16,-5-1 0 15,-6 1 0-15,-8 4 1 16,-10 5-1-16,-9 5 1 16,-12 7-1-16,-9 6 0 15,-8 3 0-15,0 4 0 16,-2 0 0-16,1 1 0 15,2-5 0-15,6-2 0 16,6-11 0-16,4-18 0 16,0 0 0-16,18 2 1 15,0-19 0-15,-1-9 1 0,3-5-1 16,1-6 1-16,2-6-1 15,1-1 1-15,2 2-1 16,1-4 0-16,0 4 0 16,5 6-2-16,-3 3 0 15,9 11-4-15,-5 0-3 16,15 22-12-16,-21-8-3 15,17 25-8-15,-16-9-6 16,7 19-4-16,-8-3 1 16</inkml:trace>
  <inkml:trace contextRef="#ctx0" brushRef="#br3" timeOffset="469290.8416">22089 12938 106 0,'-3'15'42'0,"3"-15"-2"15,2-23-7-15,14 6-52 16,-4-18-19-16,18 4-4 15,-3-9-2-15,6 3 0 16</inkml:trace>
  <inkml:trace contextRef="#ctx0" brushRef="#br3" timeOffset="470596.9166">1291 14238 66 0,'0'0'37'16,"-9"-8"0"-16,9 8 1 16,0 0-35-16,14-1-1 15,4-2-1-15,9 3 0 16,6-3-1-16,7 1 0 0,3-5 1 15,1 2-1-15,-2 0 0 16,-5 0 1-16,-9 0 0 16,-5 3 0-16,-9 1-1 15,-14 1 0-15,0 0 0 16,-14 12 0-16,-5-5 0 15,-1 5 0-15,-2 0 0 16,0 2 0-16,2 0 0 16,2 0 1-16,8-1-1 15,5-2 0-15,5-11 1 16,9 15-1-16,2-9 1 15,6 0-1-15,4-3 1 16,1 4-1-16,-2 2 1 16,2 3 0-16,-5 5 0 15,-4 9-1-15,-4 1 1 0,-9 10-1 16,-10 1 0-16,-5 4 1 15,-10-2-1-15,-5-2 0 16,1-7-1-16,-3-9-1 16,6-10-3-16,3-26-12 15,27 1-19-15,-2-23-1 16,21-5-2-16,4-20 1 15</inkml:trace>
  <inkml:trace contextRef="#ctx0" brushRef="#br3" timeOffset="471448.9654">1780 13978 56 0,'-24'-2'36'0,"-13"-8"-1"16,0 5 1-16,-10-9-27 15,2 5-2-15,-8-7-1 16,1 3-1-16,1 1-1 15,-1 10-1-15,0 6-1 16,3 14 1-16,-4 12-2 16,2 19 0-16,-2 19-2 15,5 18 1-15,1 17 0 16,7 13 1-16,8 7-2 15,15 2 0-15,18-7 1 16,23-11 0-16,22-18 0 16,19-23-1-16,22-27 1 15,18-30-2-15,18-26 2 16,4-26 2-16,4-24-1 0,-9-16 0 15,-11-16-1-15,-17-6 2 16,-18-1-1-16,-27 1 0 16,-27 4 1-16,-25 7-2 15,-25 11 0-15,-22 12 0 16,-21 8 0-16,-11 13-1 15,-11 8 0-15,-2 10-1 16,5 17-3-16,0-2-14 16,29 26-14-16,5-5-6 15,29 15-1-15,12-2-1 16</inkml:trace>
  <inkml:trace contextRef="#ctx0" brushRef="#br3" timeOffset="498043.4865">2845 14176 6 0,'11'-4'26'15,"0"-3"-1"-15,4 4-5 16,-9-12-1-16,11 6-4 15,-12-12-1-15,10 6-1 16,-10-9-3-16,9 6 0 16,-9-6-3-16,2 6 0 15,-4-1-3-15,-1 5 0 0,-9 3-1 16,-3 5-1-16,-13 4 0 15,-7 9 0-15,-10 7 0 16,-5 11 1-16,-7 7-1 16,-6 13-1-16,-4 11 1 15,2 13-1-15,4 8 0 16,10 6 0-16,9 1-1 15,11-2 0-15,17-4-1 16,15-10-2-16,19-11 1 16,16-19-3-16,15-15 1 15,12-19-2-15,17-7-4 16,-1-28-13-16,19 6-12 15,-8-17-2-15,2 3 1 0,-10-6 1 16</inkml:trace>
  <inkml:trace contextRef="#ctx0" brushRef="#br3" timeOffset="498772.5282">3374 14399 58 0,'-14'-3'37'15,"-4"-7"-1"-15,3 8 1 16,-14 0-32-16,5 7-1 15,-2 3-1-15,-1 14 1 16,1 5-1-16,0 10 0 16,2 5-1-16,5 0 0 15,6 2 0-15,10-2-1 16,10-7-1-16,14-9 1 0,8-12-1 15,12-12 0-15,7-14 0 16,5-7 0-16,-1-9 0 16,0-8 0-16,-6-3-1 15,-13-1 1-15,-13 0-1 16,-11 3 0-16,-10 2 1 15,-13 5-1-15,-6 7 1 16,-7 3 0-16,0 5-1 16,2 5 1-16,4 3 0 15,4 4 0-15,17 3 0 16,0 0 0-16,0 0 0 15,24 10 0-15,0-5 0 16,4 0 0-16,4 0 0 16,1 0 1-16,-1-3-1 0,-3 0 0 15,-5 1 1-15,-2-1 0 16,-4 0 0-16,-7 0 0 15,-11-2 0-15,12 17 0 16,-13-2 0-16,-2 5 1 16,0 6-1-16,-1 4 0 15,0 5 0-15,0 0 0 16,3-3-1-16,6-1 1 15,4-6-1-15,9-10 1 16,2-8-1-16,8-10 0 16,5-7 1-16,1-7-1 15,3-4 0-15,-3-5 1 16,-3 0-1-16,-5 3 0 0,-8-1 0 15,-3 5 1-15,-8 7-2 16,-7 12 1-16,0 0 0 16,0 0 0-16,-12 12 0 15,6 7-1-15,-1 7 0 16,2 0-2-16,9 6-1 15,-4-6-3-15,16 10-11 16,-7-19-21-16,22 2 1 16,-7-18-3-16,16-2 2 15</inkml:trace>
  <inkml:trace contextRef="#ctx0" brushRef="#br3" timeOffset="499148.5497">4344 14368 65 0,'-14'36'39'15,"-7"-3"-1"-15,2 16-1 16,0-8-31-16,5 8 0 16,0-7-3-16,6-2 0 15,4-8-1-15,8-10-1 16,2-11 0-16,9-9 0 15,3-14 0-15,8-10-1 16,0-12 0-16,4-7 1 16,-1-5 0-16,-1 1-1 15,-3 2 1-15,-2 6-1 16,-7 9 1-16,-3 8-1 15,-13 20 1-15,12 4-1 0,-12 14 0 16,0 8 1-16,2 8-1 16,1-2-1-16,4 2 0 15,6-7-1-15,10-8-2 16,6-22-3-16,21-7-6 15,-5-30-22-15,23-6-4 16,-2-20-1-16,10-2 2 16</inkml:trace>
  <inkml:trace contextRef="#ctx0" brushRef="#br3" timeOffset="499305.5586">5167 13921 70 0,'-27'39'38'16,"0"29"-1"-16,-10 13 0 15,11 17-29-15,-7 1-5 16,8 1-2-16,9-6-5 0,5-18-4 15,18-1-23-15,-2-33-9 16,14-8 2-16,-5-28-1 16</inkml:trace>
  <inkml:trace contextRef="#ctx0" brushRef="#br3" timeOffset="499472.5682">4922 14343 79 0,'-29'-35'43'0,"11"19"-2"15,1-2 1-15,17 18-36 16,13-11-3-16,9 8-2 15,16 2-5-15,6-12-8 16,35 10-28-16,-2-11 0 16,27 7-4-16,-1-8 3 0</inkml:trace>
  <inkml:trace contextRef="#ctx0" brushRef="#br3" timeOffset="500270.6139">6096 14050 59 0,'-5'-20'39'16,"5"20"0"-16,-11-24 0 16,11 24-32-16,0 0-2 15,-13 1 0-15,4 12-2 16,2 9-1-16,-7 6 0 15,3 11-1-15,-7 7 0 16,2 10 0-16,-2 6 0 16,1 2 0-16,2-3 0 15,1 0 1-15,5-8-1 16,2-7 0-16,6-11 0 15,9-12-1-15,6-18 1 16,7-11 0-16,7-17-1 0,4-8 1 16,3-7-1-16,2-4 1 15,-1 0-1-15,-3 4 0 16,-6 4 0-16,-4 13 0 15,-3 14 0-15,-6 13 0 16,-5 15 1-16,-5 14-1 16,0 6-1-16,0 4 1 15,1 5-2-15,4-4 0 16,9 0-1-16,1-13-2 15,18-5-1-15,-1-20-5 16,24 4-16-16,-11-24-12 16,13-1 0-16,-4-15 0 15,3 0 2-15</inkml:trace>
  <inkml:trace contextRef="#ctx0" brushRef="#br3" timeOffset="504489.8552">6838 14447 37 0,'0'0'34'15,"9"-15"0"-15,-8-3-5 0,10 14-16 16,-13-14-6-16,2 18 0 15,9-20-2-15,-9 20 0 16,2-15-1-16,-2 15-1 16,-12-5 0-16,0 14-1 15,-12 1 1-15,0 7-1 16,-5 4 1-16,0 5-1 15,-1 8 1-15,6 2-1 16,-1 6 0-16,10-2 0 16,11 2-2-16,6-2 1 15,12-4-2-15,9-5 2 16,7-9-2-16,8-7 1 15,5-12 0-15,4-8 1 0,-1-13 0 16,-3-9 0-16,-5-10 0 16,-7-9-1-16,-9-4 1 15,-9-2-2-15,-11 3 1 16,-10 0-2-16,-8 9 0 15,-6 5 0-15,-1 14-1 16,-6 9-2-16,7 14-2 16,-5-4-17-16,20 18-13 15,-1-1-1-15,17 10-1 16,3-7 1-16</inkml:trace>
  <inkml:trace contextRef="#ctx0" brushRef="#br3" timeOffset="504992.884">7288 14387 66 0,'-3'-18'39'0,"3"18"0"15,-6-15 1-15,6 15-36 16,-14 6 0-16,6 14 0 15,-6 5-1-15,4 10 0 16,-3 4-2-16,4 2 1 16,-1 1 0-16,10-2-1 15,6-7 0-15,4-8 0 16,7-10 0-16,6-8 0 15,5-9-1-15,5-5 1 16,0-8-1-16,-1-4 0 0,0-3 1 16,-7 2-1-1,-2-4 0-15,-4 6 0 0,-8 2 0 16,-2 4 0-16,-9 12 1 15,9-11-1-15,-9 11 0 16,4 14 0-16,-2 3 0 16,2 4 0-16,3 2 0 15,1 1 0-15,4 1 0 16,3-3 1-16,2-7-1 15,4-10 1-15,2-13 0 16,0-11-1-16,4-12 1 16,-1-7 0-16,-2-8-1 15,-6-5-1-15,1 2-2 16,-10-4-4-16,6 18-19 0,-16-8-14 15,2 20-2-15,-10 1-1 16,9 22 1-16</inkml:trace>
  <inkml:trace contextRef="#ctx0" brushRef="#br3" timeOffset="507538.0295">8807 14449 52 0,'0'-20'36'0,"-3"3"-1"15,3 17-12-15,-10-23-17 16,10 23 1-16,-7-22 0 15,7 22 0-15,0 0-2 16,0 0-1-16,-15-2 0 16,13 14 0-16,-6 5-2 15,3 7 0-15,-5 5 0 16,1 8 0-16,-4 1-1 0,2 3 0 15,-1-2 0-15,2-5-1 16,5-7 1-16,0-8 0 16,5-19 0-16,13 2-1 15,2-18 1-15,3-10 0 16,7-10 0-16,1-6-1 15,0-4 1-15,2 0 0 16,-3 1-1-16,-3 8 0 16,-3 7 1-16,-2 9-1 15,-7 14 0-15,-10 7 0 16,11 21 0-16,-10 3 1 15,-2 5-1-15,1 1 1 16,1 1 0-16,7-4 0 16,4-11 0-16,8-8 0 15,12-15 0-15,8-11 0 0,10-10 0 16,3-7-1-16,4-6 1 15,-1 2-1-15,-4 1 0 16,-5 9 1-16,-10 9-1 16,-9 16-1-16,-12 16 1 15,-7 15 0-15,-14 11 0 16,-5 9 0-16,-4 5-1 15,-4 0 0-15,6-1-1 16,1-12-1-16,12-7-3 16,7-18-1-16,21 5-12 15,-4-28-20-15,22 3-1 16,-1-13-2-16,12-4 3 15</inkml:trace>
  <inkml:trace contextRef="#ctx0" brushRef="#br3" timeOffset="507928.0519">9934 14289 62 0,'-8'-16'40'15,"-13"-1"-1"-15,3 12 2 16,-23 1-33-16,10 13-1 16,-7 5-2-16,2 12-1 15,-4 5 0-15,8 10 0 16,-2 3-2-16,6 2 0 15,13-3 0-15,7-3-1 16,11-10 0-16,12-7 0 16,9-10 0-16,8-11-1 15,8-13 0-15,6-7 1 0,2-9-1 16,-5-6 0-16,-2-1 0 15,-7-3 0-15,-8 3 0 16,-6 5 0-16,-7 7 0 16,-10 9 0-16,-3 13 0 15,-10 5 0-15,0 10 0 16,-3 8-1-16,2 3 0 15,3 1 0-15,6 1-1 16,3-6-2-16,11-1-2 16,0-13-3-16,22 7-15 15,-13-21-16-15,19 1-1 16,-5-14 0-16,8 1 2 15</inkml:trace>
  <inkml:trace contextRef="#ctx0" brushRef="#br3" timeOffset="508266.0712">10272 14357 59 0,'0'0'39'15,"0"0"-1"-15,-13 5 1 16,-9 8-29-16,6 15-2 15,-6 1-3-15,5 10-1 16,-3 0-1-16,5 1 0 16,4-3-1-16,5-3 0 15,2-10 0-15,9-9-1 16,-5-15 0-16,21-6 0 15,-1-16 0-15,2-7-1 16,3-7 1-16,4-7 0 16,-1-3-1-16,1 1 0 15,-5 4 1-15,-1 7-1 0,-6 11 0 16,-1 9 0-16,-6 10 0 15,-10 4 0-15,15 19-1 16,-12 2 0-16,1 6 0 16,1 2-1-16,6 2-2 15,0-6-2-15,12 2-2 16,-4-19-7-16,23 10-19 15,-5-22-6-15,12-2-1 16,-1-13 2-16</inkml:trace>
  <inkml:trace contextRef="#ctx0" brushRef="#br3" timeOffset="508686.0952">10874 14239 69 0,'-20'4'41'0,"1"14"0"16,-4-2 1-16,8 20-32 15,-3-8-5-15,6 7 0 16,4-2-3-16,7-1 1 15,7-4-2-15,6-10 0 16,5-6 0-16,6-10-1 16,3-13 1-16,7-7 0 15,3-14-1-15,2-7 0 16,-1-5 1-16,2-4-2 15,-2 3 1-15,-3 2-1 16,-5 10 1-16,-9 9-1 16,-9 18 0-16,-7 22 1 15,-8 20-1-15,-10 22 1 16,-5 20-1-16,-9 18 1 15,-6 12 0-15,0 9 0 0,-2 2 0 16,2-6-1-16,0-11 2 16,4-13-1-16,4-21 1 15,4-17-1-15,2-20 0 16,1-17-1-16,1-16 0 15,-1-16-1-15,4-11-5 16,-16-26-18-16,21 3-16 16,-16-20-1-16,10-1 0 15,-3-12 0-15</inkml:trace>
  <inkml:trace contextRef="#ctx0" brushRef="#br3" timeOffset="510573.2032">11959 14361 17 0,'31'-11'35'0,"-5"-2"1"16,2 3 1-16,-10-13-17 16,3 16-7-16,-21-14 0 15,0 21-4-15,-6-24-3 16,-7 19 0-16,-10 1-1 15,-2 9-1-15,-9 7 0 16,2 11 0-16,-6 8-2 16,3 11 1-16,0 4-1 15,7 6 0-15,3-3 0 16,12-4-1-16,11-7 0 15,9-12 0-15,11-16 0 0,19-18-1 16,15-22 1-16,11-15-1 16,11-17 1-16,5-12-1 15,-3-9 1-15,4-4 0 16,-8 2 0-16,-13 8 0 15,-13 12 0-15,-14 16 0 16,-18 19 0-16,-14 30 0 16,0 0-2-16,-22 34 0 15,-3 18 0-15,1 10-1 16,-4 12 1-16,6 3 0 15,8-2-1-15,8-9 0 16,15-11-1-16,10-14 0 16,15-12-3-16,4-20-1 15,12-8 0-15,-1-18-1 0,6-4-1 16,-10-13 2-16,1 1 0 15,-14-3 4-15,-8 3 3 16,-9 5 2-16,-11 5 3 16,-4 12 0-16,-15 6 2 15,1 20-1-15,-10 2 1 16,2 16-1-16,-3 1-2 15,7 8-1-15,0-1 0 16,7-2-1-16,0-3-1 16,9-7 1-16,3-7-1 15,6-12 0-15,4-10-1 16,5-10 1-16,1-12 0 15,5-6-1-15,-2-9 1 16,2-4-1-16,-2-6 0 0,-2-1 0 16,-3 4 0-16,-1 4 0 15,-2 9-1-15,-3 4 1 16,1 9 0-16,4 5 0 15,2 6 0-15,6 6 0 16,5 1 0-16,7 1 0 16,3-1 0-16,3 0 1 15,4-2-1-15,4-1 0 16,-7-3 0-16,-2 1 0 15,-10 2 1-15,-4-1-1 16,-11 4 0-16,-14 0 0 16,2 11 0-16,-17 4 1 15,-3 3 0-15,-10 10 0 0,-1 4 0 16,-3 7 0-16,3 2 0 15,4-1 0-15,9-2 0 16,8-2 0-16,11-10-1 16,10-8 1-16,13-14-1 15,8-7 0-15,6-11 0 16,2-9-1-16,-2-8 1 15,-4-5-1-15,-4-4 1 16,-7-1-1-16,-7 2 1 16,-8 1-1-16,-9 6 1 15,-5 5 0-15,-3 8 0 16,-3 6-1-16,-3 6 1 15,3 5 0-15,10 2 0 16,-14 8 0-16,14-8 0 0,4 11 0 16,-4-11-1-16,26 4 2 15,-5-5-1-15,4-2 0 16,1 0 0-16,2 1 0 15,-2 2 0-15,-4 3 1 16,-2 5-1-16,-6 7 0 16,-7 8 0-16,-5 11 1 15,-5 6-1-15,-8 11 0 16,0 3 0-16,-6 5 1 15,2 1-1-15,0-5 0 16,2-3 0-16,3-11 0 16,4-8 0-16,5-14 0 15,1-19 0-15,0 0 0 16,20-16 0-16,-7-13 0 15,0-8 0-15,4-6 0 0,2-13 0 16,1-3 0-16,4-3 0 16,2 2 0-16,3 6 1 15,3 2-1-15,3 9 0 16,4 7 0-16,0 11 0 15,0 9 0-15,-3 10 0 16,-1 6 0-16,-5 6 0 16,-2 5 0-16,-12 7-1 15,-3 6 1-15,-12 3 0 16,-6 10 0-16,-9 0 0 15,-10 6 0-15,-5 4-1 16,-11-2 2-16,-1 1-2 16,-2-5 1-16,1-5 0 0,-1-7 0 15,6-6 0-15,5-11-1 16,8-6 1-16,-1-6 0 15,8-6 0-15,5 1 0 16,-1-2-1-16,13 7 1 16,-18 4 0-16,6 13 1 15,0 13-2-15,-6 15 0 16,-3 12 1-16,-2 11-1 15,1 7-2-15,-3-6-3 16,7 6-6-16,-2-26-10 16,20 8-6-16,-10-36-2 15,29 0-6-15,0-31-6 16,22-9 0-16</inkml:trace>
  <inkml:trace contextRef="#ctx0" brushRef="#br3" timeOffset="511124.2347">14263 14148 65 0,'-9'-12'39'0,"-5"18"-1"16,-15-5 0-16,4 13-30 15,-15-2-3-15,5 8 1 16,-2-2-2-16,10 3-1 16,2-4 0-16,12-1-1 15,11-4 0-15,13-2-1 16,6-3 0-16,10 1-1 15,5 3 0-15,0 4 1 16,0 6-1-16,-7 7 1 0,-11 6 0 16,-9 6-1-16,-12 3 1 15,-13 1 0-15,-5 0-1 16,-8-4 1-16,-2-5-1 15,5-10-1-15,4-7-2 16,7-17-4-16,19-1-15 16,2-16-13-16,20-3-5 15,3-15-2-15,15-3 0 16</inkml:trace>
  <inkml:trace contextRef="#ctx0" brushRef="#br3" timeOffset="511624.2633">14995 14230 57 0,'10'-12'38'16,"-8"0"0"-16,-2 12 1 15,0 0-24-15,-18-2-11 16,0 13 0-16,1 10 0 16,-7 3 0-16,1 13-1 0,-2 0 1 15,3 8-1-15,3-2-1 16,9 0 0-16,5-4 0 15,12-6-1-15,8-10-1 16,13-11 1-16,4-12 0 16,9-10-1-16,2-12 0 15,-2-10 1-15,-3-7-1 16,-7-6 1-16,-11-2-1 15,-12 1 0-15,-11 4 0 16,-11 5-1-16,-8 9 0 16,-5 8 0-16,-4 10-1 15,3 8-1-15,9 9-1 16,3-4-4-16,26 16-15 15,-10-19-11-15,38 9-6 16,1-15 0-16,22-1 0 16</inkml:trace>
  <inkml:trace contextRef="#ctx0" brushRef="#br3" timeOffset="511856.2765">15851 13568 55 0,'-18'-44'39'0,"-3"19"-2"16,-15 9 2-16,1 33-20 15,-8 12-13-15,2 30 0 16,-4 19-2-16,0 18 0 16,4 9-2-16,6 6 1 15,7 4-3-15,10-6-1 16,10-9-4-16,1-27-14 0,23-7-19 15,-8-27-2-15,12-12-1 16,-8-27 1-16</inkml:trace>
  <inkml:trace contextRef="#ctx0" brushRef="#br3" timeOffset="512029.2864">15269 14110 110 0,'-15'-8'42'0,"5"-4"1"15,25 13-11-15,17-10-31 16,12-5 0-16,17 2-3 15,10-9-4-15,25 12-18 16,-6-17-16-16,17 8 0 16,-8-6-4-16,8 9 2 0</inkml:trace>
  <inkml:trace contextRef="#ctx0" brushRef="#br3" timeOffset="512991.3415">16558 13705 69 0,'0'0'36'16,"0"0"-8"-16,6 26 0 15,-12-13-18-15,9 22-2 16,-7 1-2-16,0 20 1 16,-5 5-3-16,1 13 0 0,-6 5-1 15,-2 2 0-15,-3-3-1 16,2-5 0-16,1-6-1 15,5-11-1-15,3-11 1 16,6-14 0-16,4-13 0 16,-2-18-1-16,19 1 1 15,-4-17-1-15,-1-9 1 16,4-7-1-16,2-6 1 15,-2-5-1-15,6 3 0 16,0-2 0-16,1 9 0 16,3 4 0-16,3 8 0 15,2 7 0-15,2 7-1 16,-3 8 1-16,1 7 0 0,-3 9 0 15,-5 1-1-15,-5 5 1 16,-6 5 0-16,-10 3 0 16,-13 5-1-16,-11 1 1 15,-11-2 0-15,-9 0 0 16,-9-5-1-16,-3-5 0 15,-2-4 0-15,4-13-2 16,8-6-2-16,7-14-3 16,35 12-15-16,-18-34-13 15,36 10-2-15,5-8-1 16,20 8 0-16</inkml:trace>
  <inkml:trace contextRef="#ctx0" brushRef="#br3" timeOffset="513428.3665">17328 14237 72 0,'-22'-22'39'15,"3"17"-2"-15,-14-7 2 16,3 13-34-16,-5 1 0 15,2 12 0-15,-3 4 0 16,3 9-1-16,0 4-1 16,10 5-1-16,2-1 0 15,8 2-1-15,8-3 0 16,10-9 0-16,8-5-1 15,10-9 1-15,7-12-1 0,8-7 1 16,6-8-1-16,3-8 0 16,0-4 0-16,-1-2 0 15,-3 4 0-15,-9 2 0 16,-6 6 0-16,-9 9 0 15,-19 9 0-15,11 9 0 16,-18 8 0-16,-2 6-1 16,-3 4-1-16,3 2-1 15,8 1-1-15,4-8-2 16,16-2-1-16,4-17-3 15,27 5-15-15,-9-29-10 16,18 4-3-16,-4-18 1 16,4 2 1-16</inkml:trace>
  <inkml:trace contextRef="#ctx0" brushRef="#br3" timeOffset="513711.3826">17844 14179 67 0,'-8'-10'37'0,"-19"-1"1"16,4 17 1-16,-18-2-28 16,11 13-4-16,-3 1-1 15,5 7-2-15,3-2-2 16,12 2 1-16,3 1-2 15,15-2 1-15,9-6-1 16,8-1 0-16,4-2-1 16,7-1 1-16,-4 2 0 15,1 2-1-15,-6 1 0 16,-9 4 1-16,-5 4-2 15,-10 0 1-15,-8 6 0 0,-4-3 0 16,-7-4-2-16,2-4 1 16,4-7-4-16,1-14-2 15,12-1-15-15,4-23-9 16,17 0-8-16,0-20-2 15,17 3 2-15</inkml:trace>
  <inkml:trace contextRef="#ctx0" brushRef="#br3" timeOffset="514057.4024">18030 14256 86 0,'-6'25'39'16,"-6"-10"1"-16,13 6-2 16,5-8-33-16,12-4-2 15,10-7-1-15,10-5 0 0,7-5 0 16,4-6-1-1,-1-2 0-15,-2 0-1 0,-8-1 0 16,-10-1 1-16,-13 3-1 16,-10 2 0-16,-15 2 0 15,-9 3 0-15,-9 4 1 16,-10 4-1-16,-4 6 1 15,-2 9 0-15,-2 6 0 16,5 8-1-16,4 6 1 16,9 5 0-16,8 3 0 15,14-2-1-15,11-3-1 16,12-7-1-16,14-2-1 15,8-14-5-15,25 6-13 16,-7-28-9-16,24 5-10 16,-2-18-2-16,17 1 1 0</inkml:trace>
  <inkml:trace contextRef="#ctx0" brushRef="#br3" timeOffset="514417.423">19220 14302 80 0,'15'4'41'15,"-3"13"-2"-15,-23-2 1 16,2 7-35-16,-12 9-3 15,-1 6 0-15,-5 2-2 16,2 2 1-16,-4-3 0 16,10-2-2-16,7-8-1 15,4-11-3-15,19 1-18 16,-11-18-16-16,27-15 1 15,-6-13-3-15,9-4 2 16</inkml:trace>
  <inkml:trace contextRef="#ctx0" brushRef="#br3" timeOffset="514546.4304">19143 13892 79 0,'-26'-13'35'16,"6"13"-25"-16,6 5-9 15,14-5-35-15,0 0-3 16</inkml:trace>
  <inkml:trace contextRef="#ctx0" brushRef="#br3" timeOffset="514763.4428">19708 13611 72 0,'-14'45'40'16,"-12"3"-1"-16,4 19 1 0,-7 1-22 15,8 11-17-15,2 6 0 16,4 0-2-16,5 1-1 15,-3-5-3-15,11 2-9 16,-8-24-26-16,11-2 2 16,-7-21-2-16,6-6 1 15</inkml:trace>
  <inkml:trace contextRef="#ctx0" brushRef="#br3" timeOffset="514944.4532">19418 14174 82 0,'-17'-13'42'0,"-3"-1"-1"15,20 14 1-15,0 0-30 0,5-14-11 16,24 6-2-16,13-6-4 16,22 9-7-16,0-16-24 15,27 10-5-15,0-6 1 16,11 10-3-16</inkml:trace>
  <inkml:trace contextRef="#ctx0" brushRef="#br3" timeOffset="515319.4746">20706 13755 66 0,'-9'12'41'0,"-11"1"-2"16,6 18 1-16,-10 3-19 16,4 16-19-16,-2 14-1 15,3 10 0-15,-1 11-1 16,-1 7 0-16,-1 2 0 15,5-4-1-15,2-7-2 0,3-14-2 16,11-1-11-16,-8-31-24 16,17-8 1-16,-8-29-1 15,18-6 1-15</inkml:trace>
  <inkml:trace contextRef="#ctx0" brushRef="#br3" timeOffset="515845.5047">20410 14289 67 0,'-36'-26'39'0,"7"17"0"16,-3-1 0-16,19 20-27 15,13-10-6-15,4 16-2 16,24-10-2-16,18 0 0 16,16-5-1-16,10-2 0 15,10-4-1-15,7-3 1 16,1 1-1-16,-2-4-1 0,-6 1 1 15,-11-1-1-15,-14 4 1 16,-14-1 0-16,-15-1 0 16,-18 3 0-16,-10 6 0 15,-26-4 1-15,-7 11 1 16,-7 4-1-16,-7 5 1 15,-4 10-1-15,3 5 1 16,1 5 0-16,9 2-1 16,8 2 1-16,11-4-1 15,11-3-1-15,12-6 0 16,12-8 1-16,12-11-1 15,10-10-1-15,8-12 1 16,4-10 0-16,5-9 0 16,-3-4 0-16,-2-3 0 0,-8 1 0 15,-8 3 0-15,-7 8 1 16,-12 8-1-16,-15 20 0 15,0 0 0-15,-3 12 0 16,-8 15 0-16,-2 7 0 16,0 4 0-16,5 2-1 15,7-2-2-15,5-8-1 16,13-7-3-16,4-27-8 15,29 5-12-15,-9-32-9 16,23 0-4-16,-3-21 0 16,15-1 1-16</inkml:trace>
  <inkml:trace contextRef="#ctx0" brushRef="#br3" timeOffset="516033.5155">21858 13800 104 0,'-14'19'41'0,"-16"14"-1"15,2 28-6-15,-6 3-30 16,-1 8-2-16,7 5-2 15,1 4 1-15,6 1-3 16,9-4 0-16,9-4-4 16,2-20-12-16,24 7-18 15,-7-26-4-15,15-1-2 16,0-23 0-16</inkml:trace>
  <inkml:trace contextRef="#ctx0" brushRef="#br3" timeOffset="516416.5374">22102 14185 52 0,'-20'-20'36'0,"20"20"1"15,-23-7 1-15,10 19-21 16,-19-4-8-16,1 15-2 16,-16-1 0-16,3 9 0 15,-4 0-2-15,4 4 0 16,5-3-2-16,13-2 0 15,10-3-2-15,13-9 1 0,17-6-2 16,12-3 1-16,7-6-1 16,6-2 0-16,3-1 0 15,-1-2 0-15,1-1-1 16,-4 0 0-16,-3 2-2 15,-6 0-1-15,0 8-3 16,-7-14-11-16,12 22-11 16,-15-16-9-16,10 11-2 15,-6-10-1-15,5 7 1 16</inkml:trace>
  <inkml:trace contextRef="#ctx0" brushRef="#br3" timeOffset="516844.5619">22159 14297 75 0,'23'15'40'16,"-13"-12"0"-16,14 11 1 15,-14-7-34-15,17-1-2 16,2-4-2-16,5-1-1 16,2-5-1-16,3-3 0 15,-1-4-1-15,-2-3 0 16,-6 1-1-16,-7-2 1 15,-9-2-1-15,-10 0 1 16,-10 1-1-16,-14 1 1 16,-7 1 0-16,-8 1 1 0,-4 4 0 15,-5 6 0-15,-3 6 0 16,3 9 1-16,4 7-1 15,7 7 1-15,7 6-1 16,13 4-1-16,11 1 0 16,14-4-1-16,14-2-2 15,10-9-2-15,17 2-7 16,0-22-14-16,24 10-12 15,-11-20-2-15,11 6-1 16,-10-14 1-16</inkml:trace>
  <inkml:trace contextRef="#ctx0" brushRef="#br3" timeOffset="517197.582">22867 14100 69 0,'0'0'39'15,"0"0"-1"-15,-12 19 1 16,-2-2-29-16,3 12-5 15,-9 4-2-15,-1 5 1 16,-4 0-1-16,0-1 0 16,2-5-1-16,8-6 0 15,6-6-1-15,9-8 0 16,14-9-1-16,6-5 0 15,12-5 0-15,5-2 0 16,2-1 0-16,-2 3 1 16,-2 6-1-16,-7 7 1 15,-10 7 0-15,-7 7 0 16,-11 6-1-16,-8 3 0 0,-6 2 0 15,-4-2-2-15,2 2-2 16,-4-15-6-16,12 9-14 16,-11-26-8-16,19 1-8 15,0 0-2-15,7-17 2 16</inkml:trace>
  <inkml:trace contextRef="#ctx0" brushRef="#br3" timeOffset="517619.6062">23693 13842 90 0,'-9'-20'38'0,"9"20"1"16,-17-8 0-16,14 20-35 15,-11 11-2-15,3 13-1 16,-1 11 1-16,-5 12-2 0,-2 10 1 15,-3 7 0-15,0 4 0 16,3 1-1-16,3-3-1 16,3-11-2-16,11-5-4 15,-1-23-8-15,23 2-23 16,-11-25-1-16,11-1-2 15,-6-23 2-15</inkml:trace>
  <inkml:trace contextRef="#ctx0" brushRef="#br3" timeOffset="518061.6315">23428 14271 70 0,'-40'-28'38'16,"11"15"-1"-16,0-4-8 16,29 17-14-16,-17 9-8 0,25 2-2 15,10-4-2-15,11 2 0 16,15-3-1-16,11 0 1 15,6-4-1-15,7-2 0 16,4-2-1-16,0 0-1 16,-6-2 1-16,-5 0-1 15,-10 1 1-15,-11 1 0 16,-14 1 0-16,-9 3-1 15,-17-2 1-15,7 20 0 16,-20-3 0-16,-2 6 0 16,-3 6 0-16,0 4-1 15,6 4 0-15,5 0 1 16,7-2-1-16,11-6 0 15,11-9 0-15,7-6 0 0,8-10 0 16,1-9 0-16,-3-9 0 16,-6-7 0-16,-6-5 1 15,-8-8-1-15,-13 0 0 16,-9-5 0-16,-8 1-1 15,-7-5-1-15,0 7-1 16,-2-3-4-16,10 16-8 16,-13-13-9-16,22 26-13 15,-12-6-4-15,17 16-1 16,-22-1 1-16</inkml:trace>
  <inkml:trace contextRef="#ctx0" brushRef="#br3" timeOffset="519250.6995">2944 15524 25 0,'10'-18'38'0,"-10"-4"2"15,1 11 0-15,-12-13-20 16,0 13-12-16,-8 1-3 15,2 5-1-15,-11 7-1 16,-1 6 1-16,-7 9-1 16,1 9-2-16,-2 12 1 15,1 10-1-15,5 4 1 16,5 4-1-16,6-1-1 15,11-4 0-15,9-7 1 16,12-14-1-16,8-16 1 16,14-15-1-16,6-18 0 15,4-12 0-15,5-13 0 16,4-8 2-16,-4-3-1 0,-6-3 0 15,-5 5-1-15,-8 10 2 16,-8 8-2-16,-7 12 1 16,-15 23 0-16,0 0-1 15,-2 25 0-15,-6 19-2 16,-3 16 2-16,2 15-1 15,0 14 0-15,-2 11 1 16,3 7 0-16,-1-2-3 16,-3-3 4-16,0-5-2 15,-6-13 2-15,-3-5-1 16,-5-20 1-16,-3-12-2 15,-4-17 2-15,2-17-2 16,1-17 0-16,1-22-2 16,10-17 0-16,4-22-1 0,14-6-3 15,0-25-8-15,25 15-11 16,-9-21-8-16,19 16-7 15,-4-6 2-15</inkml:trace>
  <inkml:trace contextRef="#ctx0" brushRef="#br3" timeOffset="519656.7227">3332 15640 37 0,'0'0'40'16,"18"12"0"-16,-18-12 0 15,28 7-22-15,-9-12-13 16,10 2 0-16,4-9-2 0,0-2-1 16,4-4 0-16,-3-4 0 15,-4-2-1-15,-2-1 1 16,-7-2-1-16,-9 0 1 15,-8 4-1-15,-8 1 1 16,-5 3-2-16,-7 6 0 16,-5 5 1-16,-6 9-1 15,-3 13 1-15,-3 13 0 16,0 10-1-16,2 12 0 15,1 5 0-15,8 4-1 16,9-6 1-16,13-4-1 16,14-16 1-16,15-19-3 15,17-18 0-15,15-22-2 16,19-15-2-16,2-29-8 0,21 7-13 15,-20-25-9-15,9 10-4 16,-24-9 2-16</inkml:trace>
  <inkml:trace contextRef="#ctx0" brushRef="#br3" timeOffset="519821.7321">4113 15008 60 0,'-35'27'40'15,"10"22"-1"-15,-8 9 2 16,14 18-34-16,-7 5-4 15,10 6-2-15,3 1-1 16,6-1-2-16,7-6-2 16,2-16-4-16,15 4-14 15,-16-30-18-15,18-4 0 16,-14-25 1-16</inkml:trace>
  <inkml:trace contextRef="#ctx0" brushRef="#br3" timeOffset="519986.7416">3869 15577 63 0,'-26'-35'41'0,"18"13"1"15,-1-10-1-15,16 10-35 16,16 2-3-16,11-1-5 16,13 7-2-16,4-11-11 15,26 21-18-15,-9-11-7 16,16 9-2-16,-4-7 1 15</inkml:trace>
  <inkml:trace contextRef="#ctx0" brushRef="#br3" timeOffset="520341.7619">5098 15152 57 0,'3'-16'41'16,"-3"16"-1"-16,5 11 0 15,-7 12-35-15,-5 9-2 0,1 13 1 16,-1 10-3-16,-1 11 1 16,-3 7-2-16,4 0-1 15,-2 2 0-15,3-5-3 16,6-5-1-16,-2-21-9 15,17 0-23-15,-11-28-4 16,9-2 1-16,-13-14 1 16</inkml:trace>
  <inkml:trace contextRef="#ctx0" brushRef="#br3" timeOffset="520790.7876">4871 15662 61 0,'-19'4'42'0,"19"-4"-2"0,14-3-1 16,15-6-37-16,15-11 0 15,14-2 1-15,13-3-2 16,6-4 1-16,4 4-1 16,-1 3 0-16,-7 4-1 15,-8 6 1-15,-12 9-1 16,-13 4 0-16,-17 6 0 15,-14 4 1-15,-13 2-1 16,-6 4 1-16,-7 0 0 16,-5 3-1-16,-1 2 1 15,5 3-2-15,0 3 3 16,7 4-3-16,9 1 3 15,7 1-3-15,8-2 2 16,6-3 0-16,8-7-1 0,5-5 1 16,2-11 0-16,-2-12-1 15,0-7 1-15,-3-12 0 16,-6-9-1-16,-5-4 0 15,-8-6 0-15,-5-2 1 16,-5 0-2-16,-4-2 0 16,-4 7-2-16,-6 4 0 15,1 14-3-15,-7 2-1 16,20 21-14-16,-41 5-10 15,30 19-9-15,-10-2-3 16,12 11 3-16</inkml:trace>
  <inkml:trace contextRef="#ctx0" brushRef="#br3" timeOffset="521176.8096">6572 15024 56 0,'0'0'41'0,"12"-11"-2"0,-7 33 2 15,-5 9-35-15,-4 20-1 16,-5 12-1-16,-4 12-1 15,-2 8-3-15,-1 7 0 16,-1-1-1-16,-1-4-1 16,5-10-1-16,2-13-3 15,13-5-4-15,-9-30-26 16,20 0-2-16,-13-27-3 15,25-3 2-15</inkml:trace>
  <inkml:trace contextRef="#ctx0" brushRef="#br3" timeOffset="521353.8198">6424 15571 66 0,'-18'5'41'0,"-3"-7"-1"16,18 13 2-16,3-11-39 16,24-5-2-16,8-10 0 15,12-8 0-15,18-6-3 16,7-13-1-16,12-2-4 15,-6-20-15-15,17 15-17 16,-19-12-2-16,3 9 1 16,-19-5 0-16</inkml:trace>
  <inkml:trace contextRef="#ctx0" brushRef="#br3" timeOffset="521676.8382">7119 15072 66 0,'-33'38'41'16,"4"21"0"-16,-8-4 1 15,2 15-37-15,0 2-2 0,6 5-1 16,5-4 0-16,1-1-1 15,8-8 0-15,6-9-1 16,9-15 1-16,11-8-2 16,7-19 1-16,7-10 0 15,0-14 0-15,4-9 0 16,2-6 0-16,-2-6 0 15,-3 2 0-15,-5 1 0 16,-5 6 0-16,-6 7 0 16,-10 16 0-16,13 1 0 15,-11 14 0-15,1 6-1 16,1 6 0-16,2 5 0 15,7 2-3-15,1-6-2 16,10 8-12-16,-6-33-11 0,17 10-10 16,-7-20-3-16,8-4 2 15</inkml:trace>
  <inkml:trace contextRef="#ctx0" brushRef="#br3" timeOffset="522037.8586">7410 15550 67 0,'0'0'42'0,"0"0"0"16,1 11-1-16,-1-11-36 15,18 10-2-15,2-5-1 16,8-3 0-16,6-2 0 16,7-2 0-16,8-5-1 15,2-4 1-15,-1-6-1 16,-3-3 1-16,-3-4-2 0,-5-1 1 15,-13-2-1-15,-9-2-2 16,-12 2 1-16,-10 3 0 16,-15 7 0-16,-7 9-1 15,-10 13 2-15,-8 11 0 16,-3 15 1-16,0 13-1 15,0 8 1-15,9 8-1 16,9-1 1-16,11 0-1 16,18-13 0-16,15-8-2 15,24-15-2-15,13-23-6 16,33 3-12-16,-9-34-10 15,36 7-9-15,-1-19-2 16,14 5 1-16</inkml:trace>
  <inkml:trace contextRef="#ctx0" brushRef="#br3" timeOffset="522638.8933">8780 15478 56 0,'4'-18'41'15,"-10"-1"-1"-15,6 19 1 16,-17-13-35-16,17 13-2 16,-22 16 1-16,5 5-2 15,-1 7 0-15,1 10-1 16,-3 2 0-16,0 10-1 15,2-5 0-15,0-1 0 16,6-8 0-16,5-5 0 16,2-14 0-16,5-17 0 15,0 0 0-15,27-24 0 0,-5-6 0 16,7-5 0-16,3-3 0 15,4-4 1-15,1 6-2 16,-2 4 1-16,-1 10 0 16,-6 8 0-16,-2 12-1 15,-4 11 0-15,-5 13 0 16,-1 9-1-16,-4 5 0 15,1 7-1-15,3 1 0 16,-2-4-2-16,4 0-2 16,2-25-6-16,17 11-14 15,-16-37-7-15,19 2-9 16,-7-19-1-16,4-2 2 15</inkml:trace>
  <inkml:trace contextRef="#ctx0" brushRef="#br3" timeOffset="523036.916">9181 15496 68 0,'0'0'41'0,"-4"21"1"16,4-21 0-16,1 22-38 15,11-11 1-15,8 3-2 16,4-5 1-16,7-3-1 15,1-5-1-15,9-4-1 16,-3-8 0-16,5-1 0 16,-7-8-1-16,-3 0 1 15,-5-4-1-15,-8 1 1 16,-10 1-1-16,-9-3 0 0,-7 6 0 15,-6 3-1-15,-10 5 1 16,-6 6 0-16,-5 9 0 16,0 7 0-16,-2 9 1 15,0 9-1-15,4 6 1 16,8 5-1-16,6 1 0 15,10 1 0-15,9-6-2 16,12-3 0-16,14-7-1 16,6-11-2-16,22-2-2 15,1-26-10-15,33 14-12 16,-15-31-5-16,26 10-8 15,-4-17 2-15</inkml:trace>
  <inkml:trace contextRef="#ctx0" brushRef="#br3" timeOffset="523547.9453">10049 15391 55 0,'0'0'40'16,"-6"-13"-1"-16,6 13-11 16,-27 3-12-16,17 7-6 15,-14-4-3-15,0 9-1 16,-4 0-1-16,1 10-2 15,0 2 0-15,4 6-1 16,0-3 1-16,8 6-2 0,6-6 0 16,11-1 0-16,8-5 0 15,9-11 0-15,9-9-1 16,6-6 0-16,9-10 1 15,9-6-1-15,1-11 0 16,-4-3 1-16,0-4-1 16,-6 1 1-16,-5 1-1 15,-9 4 1-15,-6 5-1 16,-9 6 1-16,-14 19-1 15,0 0 0-15,5 14 0 16,-11 14-1-16,-3 8 2 16,-1 8-2-16,1 6 0 15,1-1-1-15,7-1 1 0,4-9-3 16,8-10-1-16,10-18-2 15,19 0-9-15,-6-34-10 16,33 10-5-16,-9-27-8 16,19 3-3-16,1-13 2 15</inkml:trace>
  <inkml:trace contextRef="#ctx0" brushRef="#br3" timeOffset="523930.9672">10833 15014 70 0,'12'-3'41'0,"-12"3"0"16,14 2 1-16,-5 11-37 15,-5 12-2-15,-4 13 0 16,0 14 0-16,-6 11-1 16,-4 15 0-16,-2 5-1 15,-2 3 0-15,-4-2-1 16,1-5-2-16,5-8-1 15,-3-17-5-15,20 1-18 0,-14-37-14 16,13-5-2-16,0-26-1 16,7-4 1-16</inkml:trace>
  <inkml:trace contextRef="#ctx0" brushRef="#br3" timeOffset="524733.013">10610 15476 80 0,'-17'-1'43'0,"17"1"0"16,14 5 0-16,17-12-39 15,4-2-2-15,13-1 0 16,5-3 0-16,3-5 0 16,0 5-1-16,-2 0 0 15,-8 6-1-15,-7 6 1 0,-7 7-1 16,-8 12 0-16,-12 6 1 15,-9 8-1-15,-3 5 0 16,-6 5 0-16,0-1 0 16,-3 0 0-16,0-5 0 15,2-8 0-15,2-7 0 16,1-6 0-16,4-15-1 15,0 0 1-15,11-22 0 16,-1-3 0-16,5-7 0 16,-1-7 1-16,4-1-2 15,-2 0 2-15,3 2-2 16,-2 7 2-16,-2 5-2 15,0 7 2-15,-1 8-1 0,4 5 0 16,0 4 0-16,9 1-1 16,3 1 1-16,7 0 0 15,5-1 0-15,3-3 0 16,7 0 0-16,4-1-1 15,0-2 1-15,-4 0 0 16,-4-1 0-16,-10 2 0 16,-9 1 0-16,-11 1 0 15,-18 4 0-15,0 0 0 16,-32 13 0-16,-4 3 1 15,-11 5-1-15,-8 9 1 16,-3 3 0-16,-2 4 0 16,7 2 0-16,9 1-1 15,10-6 1-15,17-3-1 16,15-10 1-16,19-9-1 15,14-11 0-15,12-8 0 0,10-7 0 16,7-9 0-16,-3-6 0 16,-3-3 0-16,-7 0 0 15,-11 0 0-15,-8 4 0 16,-8 1 0-16,-11 6 0 15,-10 5 0-15,-6 6 0 16,7 10 0-16,-18-3 0 16,18 3-1-16,-19 26 1 15,12-1 0-15,-4 10 0 16,2 5-2-16,2 7 1 15,-2 0-2-15,9 3-4 16,-9-19-6-16,22 9-9 0,-13-40-8 16,24 4-1-16,-9-38-6 15,22-3-5-15,0-23 1 16</inkml:trace>
  <inkml:trace contextRef="#ctx0" brushRef="#br3" timeOffset="525005.0286">12159 14921 79 0,'-15'13'44'0,"7"20"-2"15,-10 4 1-15,-9 18-39 0,5 13-1 16,0 14 0-16,-3 8-1 16,-1-1-2-16,6-2-1 15,1-7-3-15,9-6-6 16,-5-35-14-16,29 2-11 15,-14-41-7-15,35 8-3 16,-4-32 3-16</inkml:trace>
  <inkml:trace contextRef="#ctx0" brushRef="#br3" timeOffset="525989.0848">12674 15450 41 0,'0'0'37'15,"15"15"4"-15,-15-15-3 16,0 0-19-16,11-4-14 0,-11 4-1 15,0 0 1-15,5 14-1 16,-10-1 0-16,0 10-3 16,-6 0 2-16,-2 9-2 15,3 2 1-15,-3 2-2 16,2-6 1-16,0-4-1 15,6-6 0-15,1-8 0 16,4-12 1-16,0 0-1 16,14-20 0-16,-4-5 0 15,2-5 0-15,4-8 1 16,-1-3-1-16,5-5 2 15,1 0-2-15,2-3 1 16,4 4-2-16,0 7 2 0,7 3-1 16,-3 9 0-16,3 10 0 15,-4 8-1-15,1 9 1 16,-8 9 0-16,-3 9 0 15,-5 5 0-15,-9 6 0 16,-4 3 0-16,-6 0 1 16,-4 1-1-16,-8-1 0 15,0-3-1-15,-5-5 1 16,1-4-1-16,-4-5 1 15,2-4-1-15,-1-2 0 16,-1-3 0-16,0 1 1 16,-4 1 0-16,-2 6 0 15,-3 8 1-15,2 8-1 16,-3 12 0-16,-2 8 0 15,3 10 0-15,0 8 1 0,0 5-2 16,10 1-1-16,2-14-3 16,20 6-14-16,-9-39-10 15,28 1-11-15,-4-29-3 16,16-14 1-16</inkml:trace>
  <inkml:trace contextRef="#ctx0" brushRef="#br3" timeOffset="526403.1086">13304 15407 50 0,'0'0'41'0,"-7"-16"-1"16,7 16 1-16,-25 1-21 15,25-1-14-15,-32 30-2 16,15-1-1-16,-3 7 0 16,4 8-2-16,1 2 1 15,7 3-1-15,3-3 0 16,7-2-1-16,8-13 0 15,7-8 0-15,5-13 0 16,6-14 0-16,3-13-1 16,2-10 0-16,-2-5 1 15,-1-7 0-15,-6 0-1 16,-7-2 2-16,-8 3 0 15,-5 6 0-15,-8 7-1 16,-5 5 1-16,-4 6-2 0,-2 6 1 16,3 6-3-16,-1-1-1 15,13 3-5-15,-11-1-11 16,31 13-12-16,-9-17-8 15,16 8-1-15,-1-13 1 16</inkml:trace>
  <inkml:trace contextRef="#ctx0" brushRef="#br3" timeOffset="526583.1189">13687 15393 76 0,'6'15'40'16,"-16"-4"-1"-16,6 16 0 16,-8-5-34-16,3 6-3 15,-1 1 0-15,4 1-2 0,4 1-1 16,2-5-1-16,6-1-1 15,-6-25-8-15,24 26-20 16,-24-26-7-16,28-11-3 16,-14-15 1-16</inkml:trace>
  <inkml:trace contextRef="#ctx0" brushRef="#br3" timeOffset="527018.1437">13867 15216 80 0,'-23'17'42'15,"15"8"-1"-15,-3-12 0 16,15 0-39-16,-4-13 1 0,25 17-1 16,-3-10-1-1,1 3 1-15,-1 2-1 0,0 4 0 16,-7 5 0-16,-2 4 0 15,-9 6-1-15,-4 4 0 16,-5 0 0-16,-4 0 0 16,0-5 0-16,2-4 0 15,2-11-1-15,5-15-1 16,0 0 2-16,16-15 0 15,2-8-1-15,2-7 2 16,6-5-2-16,-1-1 2 16,4 2-2-16,-6 6 2 15,-2 8-1-15,-4 12 0 16,-7 11 0-16,-5 9 1 15,-5 11-1-15,-3 7 1 0,-3 4-2 16,1 2-1-16,1-2 0 16,3-6-4-16,9-2-1 15,-8-26-12-15,44 18-8 16,-21-36-8-16,26 7-5 15,-3-19 1-15</inkml:trace>
  <inkml:trace contextRef="#ctx0" brushRef="#br3" timeOffset="527251.1571">14670 14955 68 0,'0'0'40'0,"0"0"0"15,-8 37 1-15,-4 2-34 0,3 15-1 16,-4 8-2-16,1 10 0 15,-4 4-1-15,2 2-2 16,-1-2-1-16,3-6-2 16,2-8-2-16,2-14-4 15,14-2-13-15,-13-35-11 16,19 3-9-16,-12-14 0 15,18-18 0-15</inkml:trace>
  <inkml:trace contextRef="#ctx0" brushRef="#br3" timeOffset="527439.1678">14561 15368 77 0,'-8'-21'44'15,"-5"-1"-3"-15,13 22 3 16,-7-14-35-16,7 14-5 16,24-2-1-16,0 2-2 0,4-2 0 15,5 2-2-15,4 1 0 16,0-2-2-16,6 8-7 15,-9-13-9-15,15 23-10 16,-17-14-11-16,10 12-3 16,-6-8 0-16</inkml:trace>
  <inkml:trace contextRef="#ctx0" brushRef="#br3" timeOffset="527590.1764">15047 15577 91 0,'-15'18'42'0,"-9"-16"1"16,14 3-4-16,10-5-42 15,-20-24-11-15,20 24-18 0,-4-25-11 16,4 12-2-16,-9-6 1 16</inkml:trace>
  <inkml:trace contextRef="#ctx0" brushRef="#br0" timeOffset="532484.4564">12631 16361 39 0,'10'-6'37'0,"-10"6"2"16,6-11-2-16,-8 0-29 16,2 11-1-16,11-15-1 15,-11 15 0-15,0 0-2 16,15-1-2-16,-13 13 1 15,-4 8-2-15,-6 8 2 16,0 12-2-16,-3 5 0 16,-3 6 0-16,3 0 0 15,6-3 1-15,1-5-2 16,11-6 2-16,10-14-1 15,14-13 0-15,13-14 0 0,12-11-1 16,11-12 1-16,5-4-2 16,4-6 1-16,-2-2-3 15,-4 4-2-15,-16-5-6 16,1 19-30-16,-25-5 1 15,-4 16-2-15,-19-1 2 16</inkml:trace>
  <inkml:trace contextRef="#ctx0" brushRef="#br0" timeOffset="532715.4696">12978 16420 63 0,'-15'-4'40'0,"15"4"-2"0,-25 14-1 16,13 9-34-16,-3 12-1 15,1 9 0-15,-2 9-2 16,0 4 1-16,3 5-2 16,4-5 0-16,12 2-5 15,3-21-9-15,21 1-23 16,1-20 0-16,13-7-2 15,3-21 1-15</inkml:trace>
  <inkml:trace contextRef="#ctx0" brushRef="#br0" timeOffset="533132.4935">12793 15946 56 0,'-96'29'40'16,"-3"13"-2"-16,13 29 2 15,5 16-36-15,20 14 0 16,15 2 0-16,18 10 0 16,20 0-2-16,20 3 0 15,20-11-1-15,18-9 0 16,17-10-1-16,14-19 1 15,19-17-1-15,8-20 0 16,3-25 0-16,8-21 0 16,-4-26 0-16,3-14 0 15,-6-28 1-15,-8-9-1 16,-19-10 0-16,-17-2 1 0,-22-4-1 15,-22 8 1-15,-23 7-2 16,-23 13 1-16,-21 18-2 16,-21 16 2-16,-11 19-2 15,-9 20 0-15,-2 22 0 16,1 10-4-16,14 25-12 15,2-10-20-15,26 8 0 16,13-12-3-16,26-1 1 16</inkml:trace>
  <inkml:trace contextRef="#ctx0" brushRef="#br0" timeOffset="535730.642">14097 16362 38 0,'5'-20'22'0,"6"12"7"16,-11-15 0-16,9 14-13 15,-9-16-7-15,8 11-2 16,-8-7-1-16,0 21-1 16,6-17-1-16,-6 17-1 15,0 0 0-15,-8 24-2 16,2 6 2-16,-2 10-2 15,-3 15 1-15,1 8-2 16,-2 11 2-16,2 1-1 16,-1 1 0-16,7-5 1 15,-1-7-1-15,11-14 0 16,8-16 1-16,10-20-1 15,7-19 1-15,17-12-1 16,2-19 0-16,7-9 0 0,-1-11-1 16,-1-3 1-16,-5-2-1 15,-11 4 0-15,-5 6 0 16,-14 8-1-16,-6 13 1 15,-8 10-1-15,-6 20 1 16,0 0 0-16,-9 17-1 16,3 12 1-16,3 12 0 15,3 4 0-15,1 5 0 16,8 1 0-16,5 0 0 15,6-6 1-15,5-6-1 16,7-11 0-16,4-8 1 16,0-9-1-16,3-10 0 15,-4-7 1-15,-2-12-1 0,-4-9 0 16,-5-9 0-16,-6-7-1 15,-5-7 0-15,-2-7-1 16,-2 2-3-16,-3-9-2 16,12 15-23-16,-14-13-6 15,12 24-4-15,-10-7 2 16</inkml:trace>
  <inkml:trace contextRef="#ctx0" brushRef="#br0" timeOffset="536301.6741">15388 16615 46 0,'3'-22'37'16,"-3"22"0"-16,0-22 0 16,0 22-32-16,-9-9-1 15,9 9 1-15,-18 17-2 16,4 6 1-16,-6 7-2 0,0 4 1 15,-3 8-2-15,3 1 1 16,3-1 0-16,3-6-1 16,7-5 0-16,7-7 1 15,8-10-1-15,7-10 0 16,7-12 0-16,6-7-1 15,3-12 1-15,4-3 0 16,0-7 0-16,-4-2-1 16,-2 0 0-16,-1 1 0 15,-9 4 0-15,-4 8 0 16,-1 8-1-16,-14 18 1 15,0 0-1-15,0 0 0 16,-2 34 0-16,-2-6-1 16,1 10-1-16,1-4 0 0,8 8-3 15,-1-15-4-15,22 7-26 16,-8-21-1-16,19 0-2 15,0-17 2-15</inkml:trace>
  <inkml:trace contextRef="#ctx0" brushRef="#br0" timeOffset="536631.6936">15925 16536 49 0,'-32'19'39'0,"-10"-6"-1"15,9 16-1-15,-9-3-24 16,11 0-9-16,5-3-1 15,9 1 0-15,9-7-1 16,10-6 0-16,12-6-1 0,14-5 0 16,5-4 0-16,7 0-1 15,3-3 1-15,-5 2-1 16,0 2 1-16,-7 4-1 15,-10 6 0-15,-8 3 1 16,-12 4-1-16,-6 3 0 16,-7 4 0-16,-3-3 0 15,0 1-2-15,0-4-1 16,8-2-3-16,-4-15-8 15,11 2-24-15,13-7 0 16,7-3-2-16,-3-19 1 16</inkml:trace>
  <inkml:trace contextRef="#ctx0" brushRef="#br0" timeOffset="536906.7089">16271 16060 62 0,'0'0'40'0,"0"0"-3"16,10 25 1-16,-11 2-34 15,-3 14-1-15,-3 11 0 16,1 15-1-16,-7 11-1 15,-2 7-1-15,-4 2 1 16,2-4-4-16,-1 0 0 16,0-16-7-16,17 8-28 0,-14-24-1 15,15-5-1-15,-5-19 1 16</inkml:trace>
  <inkml:trace contextRef="#ctx0" brushRef="#br0" timeOffset="537374.7361">16162 16804 56 0,'-20'9'40'16,"12"7"-2"-16,-4-13 2 15,18 8-34-15,-6-11-3 16,12-5-1-16,0-5 0 16,7-5 0-16,1-7-1 15,4-2 1-15,0-9-1 16,3 2 0-16,-3-3 1 15,-2 4-1-15,-3 3 1 16,-2 9-1-16,-5 4 0 16,-2 13 0-16,-4 12-1 0,-2 10 0 15,-4 14 0-15,-2 0 0 16,0 9 0-16,-1 5-1 15,0-4 0-15,3-4-1 16,1-2-1-16,3-14-1 16,12-1-14-16,-16-24-20 15,27-2-2-15,-12-22-1 16,13 7 1-16</inkml:trace>
  <inkml:trace contextRef="#ctx0" brushRef="#br0" timeOffset="537938.7684">17195 16197 51 0,'1'-15'37'0,"-1"15"-1"16,0 0 0-16,0 0-31 15,-10 9 0-15,10 11-2 16,-1 8 0-16,-1 13-1 15,0 11 0-15,-1 15-1 16,-3 8 0-16,-2 1-1 0,-3 4 0 16,1-8-2-16,0-3-2 15,-3-16-4-15,10 5-17 16,-7-30-12-16,11-7-1 15,-1-21 1-15</inkml:trace>
  <inkml:trace contextRef="#ctx0" brushRef="#br0" timeOffset="538142.7794">16955 16721 62 0,'-16'1'39'0,"-2"-6"-2"16,18 5 1-16,0 0-33 15,22 11-2-15,10-21-2 16,14-4-1-16,16-10-1 15,10-8-1-15,11-6-2 0,-2-12-3 16,8 9-8-16,-15-13-21 16,3 11-1-16,-20-3 1 15,-8 12 0-15</inkml:trace>
  <inkml:trace contextRef="#ctx0" brushRef="#br0" timeOffset="538511.8011">17653 16206 63 0,'-15'18'39'15,"-6"-8"-1"-15,13 19 0 16,-16 0-31-16,14 8-4 15,-4 4 1-15,1 8-2 16,-4 4 1-16,1 9-2 16,-3 2 1-16,1 3-1 0,1-3 0 15,6-3 0-15,6-10 0 16,8-11-1-16,8-14 0 15,9-15 0-15,5-15 1 16,8-8-2-16,3-14 2 16,2-6-1-16,-1-4 1 15,-3-2-1-15,-7 0 1 16,-3 9-1-16,-8 3 0 15,-2 12 1-15,-14 14-1 16,14 3 0-16,-14 14 0 16,0 6 0-16,0 9-1 15,3-1 0-15,3 5-1 16,3-6-2-16,10-1-2 15,-3-18-8-15,22 15-19 16,-10-25-6-16,14 2-1 0,-9-18 0 16</inkml:trace>
  <inkml:trace contextRef="#ctx0" brushRef="#br0" timeOffset="538900.8234">18111 16651 62 0,'-23'-8'39'0,"23"8"-1"16,-7 11 1-16,7-11-34 15,16 17-2-15,-2-4-1 16,6-1 0-16,2-1-1 16,2-3 1-16,2-5-1 15,1-4 0-15,-3-3-1 16,-1-9 0-16,-4-7 0 0,0-4 0 15,-4-5-1-15,-4-2 0 16,-4-1 1-16,-6 2-1 16,-5 2 1-16,-5 10 0 15,-7 7 1-15,-8 16 0 16,-4 12 1-16,-8 11-1 15,-4 11 1-15,2 10 0 16,0 2 1-16,7 2-2 16,8-4 0-16,11-8 0 15,13-8-1-15,18-9-2 16,14-13 0-16,18-7-4 15,9-19-11-15,30 5-22 16,-3-19-1-16,21 3-1 16,-2-17 0-16</inkml:trace>
  <inkml:trace contextRef="#ctx0" brushRef="#br0" timeOffset="539501.8578">19514 16506 47 0,'0'0'39'15,"-18"-14"-1"-15,-2 22 0 16,-17-9-26-16,1 17-7 16,-5 1 0-16,2 8-2 15,-1 3 0-15,6 5 0 16,4 2-1-16,12-1 0 15,10 1-1-15,11-6-1 16,12-2-1-16,9-6-1 16,14-5-2-16,10-9-3 15,18 3-9-15,-8-19-22 16,16 4 0-16,-10-16-1 15,9 1 3-15,-19-19 20 16</inkml:trace>
  <inkml:trace contextRef="#ctx0" brushRef="#br0" timeOffset="540124.8934">19876 16598 30 0,'8'-38'35'15,"-4"16"0"-15,-14-4 0 16,10 26-18-16,-36-13-6 15,15 22-1-15,-9 2-4 16,5 12-1-16,-3 6-1 16,7 5-1-16,1 4 0 15,7 2 0-15,7-1-2 16,8-1 1-16,7-8-1 15,7-5 0-15,6-4-1 16,6-12 0-16,5-5 0 16,0-8 0-16,3-7-1 15,-2-7 0-15,-4-5 1 16,-2-3-1-16,-10-5 1 0,-3 1-1 15,-4-5 1-15,-6 5-1 16,-5 2 2-16,-2 4-1 16,-3 5 1-16,1 6-1 15,-1 1 1-15,5 12-1 16,5-11 1-16,4 9 0 15,5-1 0-15,5 4 0 16,1 2 0-16,4 4 0 16,-1 2 0-16,-2 7 0 15,-6 6-1-15,-4 3 1 16,-7 9 0-16,-7-1-1 15,-4 6 0-15,-5-4 0 16,-1 2 0-16,-2-8 0 16,3-4 0-16,3-7 0 15,6-7-1-15,3-11 1 0,17-11 0 16,7-7 0-16,2-13-1 15,8-5 1-15,4-5 0 16,0 0 0-16,-2 0 0 16,-5 10 0-16,-4 4 1 15,-9 13-1-15,-6 13 0 16,-8 11 1-16,-7 17-1 15,-3 4 0-15,-3 10 0 16,0-3-2-16,3 2 0 16,1-5-2-16,12-6-2 15,0-15-4-15,17 4-11 16,-11-31-11-16,22 6-6 15,-11-22-2-15,13 5 3 0</inkml:trace>
  <inkml:trace contextRef="#ctx0" brushRef="#br0" timeOffset="540298.9034">20586 16538 66 0,'0'0'38'15,"-13"15"0"-15,11 15 0 16,-8 4-34-16,3 6-2 16,-2 9 0-16,3 7-1 15,1-2-1-15,-2-4 1 16,4-4-7-16,-2-18-5 15,16-1-26-15,-11-27-1 16,19-3-1-16,-9-28 0 16</inkml:trace>
  <inkml:trace contextRef="#ctx0" brushRef="#br0" timeOffset="540448.9119">20695 16244 71 0,'-17'-15'42'0,"-9"7"-3"15,5 18 0-15,-3 11-39 16,3-10-7-16,23 17-31 15,-10-13 0-15,14 10-2 16,-6-8 1-16</inkml:trace>
  <inkml:trace contextRef="#ctx0" brushRef="#br0" timeOffset="540876.9364">20934 16631 20 0,'11'-11'32'0,"-11"11"-4"15,0 0 0-15,13 11-12 16,-13-11-2-16,0 0-2 16,-18 1-3-16,18-1-1 15,-16 6-1-15,2-1-1 16,-8-1-2-16,-1 4 0 0,-6 1 0 15,-1 6-2-15,-5 4 1 16,3 5-1-16,0 5 0 16,6 1-1-16,7 2 0 15,10 1 0-15,8-6-2 16,9-8 0-16,13-6-1 15,11-9-1-15,13-7-2 16,6-12-3-16,19 5-11 16,-12-21-19-16,19 9-1 15,-8-10 0-15,11 9 0 16</inkml:trace>
  <inkml:trace contextRef="#ctx0" brushRef="#br0" timeOffset="541334.9626">21392 16673 32 0,'0'0'36'0,"-10"5"2"16,-4-7-1-16,10 14-21 15,-20-9-5-15,6 8-3 16,-9 0-2-16,2 7-1 16,-6 0-2-16,2 6 0 15,0 4 0-15,2 5-1 16,2-5-1-16,10 1 0 0,2-3 0 15,13-7 0 1,0-19-1-16,19 11 0 0,5-22 0 16,9-12 0-16,4-6 0 15,1-5 0-15,0-9 0 16,-1 4-1-16,-3 0 1 15,-8 6 0-15,-8 9 0 16,-7 9 0-16,-11 15 0 16,0 0 0-16,-7 24 0 15,-4 3 0-15,1 9-1 16,-1-1 0-16,7 6-3 15,3-9-1-15,13-1-6 16,-12-31-14-16,40 16-13 16,-11-31-1-16,20-2-1 15,-1-22 1-15</inkml:trace>
  <inkml:trace contextRef="#ctx0" brushRef="#br0" timeOffset="541500.9719">21965 16317 70 0,'-27'25'41'0,"2"26"-4"15,-14 4 0-15,3 14-37 16,4 3-2-16,1-4-4 16,23 7-31-16,-13-15 0 15,23-1-3-15,-2-22 1 16</inkml:trace>
  <inkml:trace contextRef="#ctx0" brushRef="#br0" timeOffset="542349.0206">23031 16450 55 0,'-2'-33'38'16,"-12"-8"-2"-16,0 12-14 15,-11-14-14-15,1 15-2 16,-9 2 0-16,0 15-1 15,-5 8-2-15,-5 17-1 16,-1 10 0-16,0 17-1 16,0 12 1-16,1 9-1 15,6 8 0-15,4 3-1 16,8 3 0-16,8 3 0 15,10-3-3-15,6-8-1 16,17 1-7-16,-7-22-27 16,18 0 0-16,-12-18-1 15,8-3 1-15</inkml:trace>
  <inkml:trace contextRef="#ctx0" brushRef="#br0" timeOffset="542581.0339">22372 16681 69 0,'-14'-9'38'0,"-3"-1"-2"16,18 21-7-16,-1-11-25 16,7 25-1-16,10-9-2 15,12 2 0-15,13-1-1 16,12-4 0-16,11-5-1 15,14-4 0-15,11-3-2 16,5-10-5-16,21 9-27 16,-13-14-2-16,7 9-2 0,-17-6 2 15</inkml:trace>
  <inkml:trace contextRef="#ctx0" brushRef="#br0" timeOffset="542942.0545">23484 16248 53 0,'0'-24'39'0,"-8"-8"0"15,13 22 0-15,-19 0-30 16,14 10-4-16,-19 23-2 15,4 15-1-15,-10 21 0 16,-7 14-1-16,-4 10 0 16,-1 3-1-16,4 0 0 15,3 1-2-15,11-3-2 16,6-17-2-16,26 1-21 15,-4-27-10-15,23-3-2 16,-3-14 0-16</inkml:trace>
  <inkml:trace contextRef="#ctx0" brushRef="#br0" timeOffset="543369.0789">23717 16785 60 0,'-19'-15'37'0,"19"15"-7"16,-34-18-2-16,16 17-19 16,-6-4-2-16,5 10-2 15,-4 3-1-15,1 8-1 16,-1 5 0-16,1 7-1 15,0 5 0-15,7 0 0 16,6 1-2-16,6-4 2 0,10-5-2 16,8-7 0-16,11-6 0 15,7-13 1-15,7-13-1 16,2-3 0-16,-2-8 0 15,-2-3 0-15,-3-2 1 16,-6 1-1-16,-10 3 1 16,-6 7-1-16,-8 8 1 15,-5 11-1-15,0 0 0 16,-15 11 0-16,3 7-2 15,1 4 0-15,4 6-4 16,-4-11-10-16,23 12-22 16,-10-17-1-16,22 6 0 15,-2-18-1-15</inkml:trace>
  <inkml:trace contextRef="#ctx0" brushRef="#br0" timeOffset="543716.0988">24165 16747 62 0,'-33'-8'38'0,"1"13"0"16,-9-9-10-16,7 16-20 16,-1 3-3-16,10 6-1 15,3 0-2-15,9 7 0 16,10-5 0-16,11 3-1 15,10-8-1-15,15-1 1 16,9-6-1-16,7-2 0 0,3-6 0 16,3 0 0-1,-4-2 0-15,-4 2 0 0,-10 6 0 16,-10 0 0-16,-10 4 1 15,-12 2-1-15,-10 7 0 16,-9 0 1-16,-5 4-2 16,-9-6 1-16,2 3-3 15,-3-9-2-15,16 5-13 16,-9-22-20-16,22 3 1 15,1-33-4-15,21 1 3 16</inkml:trace>
  <inkml:trace contextRef="#ctx0" brushRef="#br0" timeOffset="543972.1135">24625 16353 41 0,'0'-22'39'0,"0"22"0"15,0 0 0-15,12 16-14 16,-20 1-21-16,8 13-1 15,-3 11-1-15,-1 9 1 16,-7 10-2-16,-2 6 1 16,-4 3-2-16,-3 5 1 15,1-4-2-15,-1-10 0 16,5-5-3-16,1-16-3 15,17 2-15-15,-7-22-17 16,18-7 0-16,0-22-1 16,13-1 0-16</inkml:trace>
  <inkml:trace contextRef="#ctx0" brushRef="#br0" timeOffset="544340.1344">24788 16703 53 0,'-23'11'39'0,"-8"-10"-1"16,4 12 0-16,-11-11-29 15,5 7-2-15,-1-2-1 16,7 3-2-16,4 3 0 15,9 0-1-15,12-1 0 16,13 2-1-16,13-2-1 0,10 0-1 16,7 0 1-16,8 1-1 15,0-2 1-15,4 5-1 16,-7-1 0-16,-6 5 0 15,-3 1 0-15,-8-1-1 16,-5 2 0-16,-7-1-1 16,-3-1-1-16,-7-8 0 15,2 6-4-15,-9-18-7 16,19 10-16-16,-19-10-10 15,5-11 0-15,-1-7-1 16</inkml:trace>
  <inkml:trace contextRef="#ctx0" brushRef="#br0" timeOffset="545489.2002">13675 17800 50 0,'22'3'32'15,"-4"-5"-2"-15,-18 2-7 16,0 0-14-16,0 0-1 15,0 0-2-15,49-3-1 16,-49 3 4-16,0 0-6 16,0 0 1-16,0 0-1 15,-5-15-1-15,-5 3 0 16,-13-6-1-16,-2-9 1 15,-9-9-4-15,-4-5 3 16,-11-6-1-16,3 3-1 0,-3 3 1 16,0 2-1-16,3 0 2 15,7 2-1-15,8 3 1 16,10 2-2-16,13 0 0 15,12 1 0-15,11-4 1 16,10 4-1-16,11 2 0 16,-1 4 0-16,4 5 0 15,-3 7 1-15,-8 8 0 16,-7 12 1-16,-19 14 0 15,-13 14 0-15,-16 12 0 16,-14 9 1-16,-6 12-1 16,-8 7 1-16,55-75-1 15,-47 88 1-15,47-88-1 16,-43 92 1-16,43-92 0 15,-16 84-1-15,16-84-2 0,17 57 1 16,13-18 1-16,46-25-5 16,24-9-11-16,0-21-24 15,19-16-1-15,-4-24-2 16,-6-6 2-16</inkml:trace>
  <inkml:trace contextRef="#ctx0" brushRef="#br0" timeOffset="546127.2367">14213 17685 33 0,'12'-12'35'15,"-2"-4"3"-15,4 1-6 0,6-7-20 16,-15 8-3-16,7 7-2 16,-12 7-1-16,0 0-2 15,0 0-1-15,0 26 1 16,-7-7-2-16,7-19-1 15,0 0 0-15,0 0-1 16,-11 64 0-16,11-64 0 16,0 0 1-16,-7 57-1 15,7-57 0-15,0 0 0 16,1 51 1-16,-1-51-1 15,0 0 1-15,0 0 0 16,15 20-1-16,-15-20 2 16,9-11-1-16,-4-6 0 15,-7-19 0-15,0 1 0 0,-1-5 0 16,5 10-1-16,2 6 0 15,7 3 0-15,7-3 0 16,8 3-1-16,8 4-1 16,4 0-2-16,6 8-3 15,-7-2-11-15,17 14-19 16,-21-2-2-16,9 9-1 15,-17 2 1-15</inkml:trace>
  <inkml:trace contextRef="#ctx0" brushRef="#br0" timeOffset="546518.259">14679 17662 61 0,'0'0'39'0,"5"-12"-1"16,-1-1-1-16,10 12-34 15,1-5 0-15,7 4 0 16,0 0-1-16,5-2-1 15,-2 0 0-15,0-3 0 16,-3-2 0-16,1-1-1 16,-5-1 1-16,-3-1-1 15,-5 1 1-15,-4-1-1 16,-6 12 0-16,-14-17 0 15,-4 11 0-15,-4 6 0 16,-7 3 0-16,-3 6 0 16,-1 3 1-16,2 7-1 15,1 3 1-15,7 2 0 16,7-1-1-16,6 4 0 15,10-2 1-15,13-5-1 0,8-4 0 16,10-8-2-16,10-2-1 16,4-11-2-16,14 4-5 15,-7-11-13-15,17 5-13 16,-15-5-4-16,5 2 2 15,-13-3 0-15</inkml:trace>
  <inkml:trace contextRef="#ctx0" brushRef="#br0" timeOffset="547074.2908">15273 17591 58 0,'0'0'38'0,"-12"-14"-1"15,12 14-6-15,-16 14-22 16,12 2-3-16,-2 9-3 16,6-25 0-16,0 0-1 15,-8 54-1-15,8-54 0 0,0 0 0 16,-9 63 0-16,9-63-1 15,0 0 0-15,0 58 0 16,0-58 2-16,0 0-2 16,0 0 0-16,27 28 1 15,-14-38 0-15,2-9 0 16,-1-18 0-16,2-5 0 15,-3-11-3-15,4 5 3 16,-7 6 0-16,3 14-1 16,-4 0 0-16,1 8 0 15,1 5 0-15,3 7 0 16,-1 7 0-16,4 4-1 15,0 7 1-15,2 4 0 16,-1 6 0-16,-2 1 0 16,-2 3-1-16,-5 5 1 0,-2 0 0 15,-7-29 0-15,0 0 0 16,-9 50 0-16,9-50 0 15,0 0-1-15,-30 48 1 16,30-48 0-16,0 0 0 16,0 0 0-16,-61 47 0 15,61-47 0-15,0 0 0 16,-55 29 0-16,55-29 0 15,0 0 1-15,-60 44 0 16,60-44-1-16,-42 44 1 16,42-44-2-16,-38 56 0 15,38-56-1-15,-30 65-5 0,30-65-12 16,-16 67-19-16,16-67 0 15,-5 58-4-15,5-58 1 16</inkml:trace>
  <inkml:trace contextRef="#ctx0" brushRef="#br0" timeOffset="547614.3218">15632 17767 60 0,'22'-9'39'0,"2"5"-3"16,-4-3-3-16,9 3-29 15,3-1-2-15,2-2-1 16,3-2 1-16,1-3-1 15,-4-3 0-15,-4 0 1 16,-2-3-1-16,-10-3 0 16,-8 2 0-16,-10 0 0 15,-6-2 0-15,-10 0 0 16,-9 5-1-16,-7 0 0 15,-3 7 1-15,-3 3 0 0,0 8 0 16,0 6 1-16,4 10-1 16,6 6 0-16,10 6 0 15,18-30 0-15,0 0-1 16,-5 58 0-16,5-58 1 15,0 0-4-15,42 56 2 16,-42-56-2-16,52 30-2 16,-52-30-1-16,78 23-3 15,-7-10-6-15,23-9-6 16,18-2 1-16,-11-16-4 15,6-5-11-15,-25-6 0 16</inkml:trace>
  <inkml:trace contextRef="#ctx0" brushRef="#br0" timeOffset="548005.3441">16557 17651 9 0,'-8'-19'18'0,"8"19"5"0,-27-21 12 16,7 17 2-16,-12-4-1 15,11 6-24-15,-10 2-6 16,4 8-1-16,-2 0-1 16,4 5 0-16,-4 5-2 15,29-18 1-15,0 0-1 16,0 0 0-16,-48 55-1 15,48-55 0-15,0 0 0 16,-23 47 0-16,23-47-1 16,0 0 0-16,0 0 1 15,32 44-1-15,-7-46 0 16,14-3 0-16,-4-15 1 15,9-5-1-15,-7-6 0 0,0 3 0 16,-16 0 1-16,-6 12-1 16,-15 16 1-16,0 0-1 15,0 0 1-15,-5 15-1 16,5-15 0-16,0 0 0 15,0 0-1-15,-8 55 0 16,8-55-1-16,0 0 1 16,10 51-2-16,-10-51-3 15,0 0-7-15,0 0-13 16,69 27-11-16,-28-43-2 15,7-13 1-15,1-13 0 16</inkml:trace>
  <inkml:trace contextRef="#ctx0" brushRef="#br0" timeOffset="548171.3536">16879 17315 57 0,'-11'-5'39'15,"8"20"-2"-15,-10 9 1 16,12 20-30-16,-11 14-5 16,12-58-1-16,-11 72-1 15,11-72-1-15,-9 83 0 16,9-83-5-16,-6 83-19 15,6-83-14-15,-1 75-1 16,1-75 0-16</inkml:trace>
  <inkml:trace contextRef="#ctx0" brushRef="#br0" timeOffset="548381.3657">16719 17509 79 0,'0'0'42'15,"-19"-16"-1"-15,19 16-2 16,0 0-37-16,25 11-1 15,-2-9-1-15,12-2 0 16,9 1-2-16,7-6-1 16,14 3-4-16,-2-5-13 15,28 6-20-15,-7-5 1 16,12 5-3-16,-8-3 2 15</inkml:trace>
  <inkml:trace contextRef="#ctx0" brushRef="#br0" timeOffset="549049.4039">17785 17607 68 0,'0'0'40'0,"2"-24"-1"15,14 15-2-15,-16 9-32 16,0 0-3-16,0 0 0 16,-2 15 0-16,0 1-1 15,-2 3 1-15,-1 2-1 0,5-21 0 16,0 0-1-16,0 0 2 15,-5 56-1-15,5-56-1 16,0 0 2-16,17 40-2 16,-17-40 0-16,32 13 0 15,-14-21 0-15,12 3-1 16,-7-12 1-16,6 1 0 15,-10-2-1-15,-2 8 1 16,-7-1 0-16,-10 11 0 16,17-7 0-16,-17 7 1 15,0 0-1-15,0 0 0 16,3 18 0-16,-3-18 0 15,0 0 0-15,0 0 0 16,0 0 0-16,8 54 0 16,-8-54 0-16,0 0 0 0,0 0 0 15,51 36 0-15,-26-37 0 16,4-8 1-16,1-6 0 15,0-10-1-15,-6-10 0 16,-1-3 0-16,-11 1 0 16,-5 13-1-16,1 3-1 15,-6 5-1-15,-2 16-1 16,8-14-2-16,3 17-2 15,-11-3-3-15,28 16-10 16,-20-4-14-16,21 2-3 16,-6-5 1-16,12 0 1 15</inkml:trace>
  <inkml:trace contextRef="#ctx0" brushRef="#br0" timeOffset="549282.4172">18581 17599 56 0,'-13'-10'38'0,"13"10"1"16,-21-12-1-16,21 12-30 15,-13-2-2-15,13 2-1 16,-8 16-2-16,6 2 0 16,-3 5-1-16,5-23-1 15,0 0 0-15,-5 47-1 16,5-47-1-16,0 0 0 15,-4 52-4-15,4-52-15 16,0 0-18-16,3 49 0 16,9-47-2-16,-3-16 0 0</inkml:trace>
  <inkml:trace contextRef="#ctx0" brushRef="#br0" timeOffset="549433.4258">18650 17312 63 0,'-23'-17'42'15,"8"12"-3"-15,-8 0 1 16,23 5-27-16,-15 6-14 15,15-6-6-15,11 18-20 16,2-17-11-16,15 5-3 16,-4-11 3-16</inkml:trace>
  <inkml:trace contextRef="#ctx0" brushRef="#br0" timeOffset="549651.4383">19009 17272 70 0,'-16'23'40'0,"9"12"1"15,-7-6 0-15,5 13-36 16,1 4-3-16,4 1 0 16,3 2 0-16,-1-4-2 15,2-45-2-15,0 0-1 16,4 67-11-16,-4-67-23 15,0 0 0-15,-3 62-4 16,3-62 3-16</inkml:trace>
  <inkml:trace contextRef="#ctx0" brushRef="#br0" timeOffset="549860.4503">18828 17606 64 0,'-18'-16'42'16,"18"16"-1"-16,-19-19-1 15,19 19-24-15,10-11-13 16,0 8-1-16,7-2 0 15,8-1-2-15,4-1 0 16,5-5-1-16,12-3-2 16,0-3-3-16,13 9-9 15,-16-6-21-15,16 5-3 16,-12-3-3-16,9 5 2 15</inkml:trace>
  <inkml:trace contextRef="#ctx0" brushRef="#br0" timeOffset="550332.4772">19536 17290 64 0,'-17'-16'39'0,"12"6"0"16,-16-9-6-16,21 19-25 16,-19-7-3-16,8 19 0 15,0 8-2-15,0 8 1 0,0 13-1 16,-4 6-1-16,-2 10 0 15,2 5 0-15,0 0-1 16,15-62 0-16,-15 57-1 16,15-57 1-16,-4 51-1 15,4-51 0-15,-5 35 2 16,13-12-2-16,-8-23 0 15,17 0 0-15,-4-23 0 16,11 0 1-16,-6-10-1 16,4-1 1-16,-1 8-3 15,-3 7 3-15,0 12-1 16,-3 10 0-16,-4 8 1 15,-3 7-1-15,-2 10-1 16,-6-28-1-16,0 0-1 16,7 47-5-16,-7-47-9 0,0 0-12 15,17 50-9-15,-17-50-4 16,17 21 3-16</inkml:trace>
  <inkml:trace contextRef="#ctx0" brushRef="#br0" timeOffset="550754.5014">20196 17476 48 0,'12'-27'38'0,"-8"0"0"16,5 11 0-16,-18 1-26 15,9 15-6-15,0 0-1 16,-9 25-2-16,0 3 0 16,2 12 0-16,-4 5-2 15,11-45 0-15,-12 51-1 0,12-51 0 16,-6 59-3-16,6-59-11 15,-6 57-22-15,6-57-1 16,-4 57-2-16,4-57 1 16</inkml:trace>
  <inkml:trace contextRef="#ctx0" brushRef="#br0" timeOffset="550987.5146">20017 17694 73 0,'-12'-20'39'16,"0"10"-1"-16,12 10 1 15,0 0-34-15,0 0-3 16,0 0 0-16,19 9-2 16,3-7 0-16,7-5 0 0,7-3-1 15,8-6-1-15,9-3-2 16,4-11-4-16,15 8-17 16,-13-15-13-16,12 6-2 15,-12-7 1-15,0 4 1 16</inkml:trace>
  <inkml:trace contextRef="#ctx0" brushRef="#br0" timeOffset="551349.5354">20654 17379 69 0,'-12'19'39'0,"-5"-4"1"15,9 5-2-15,-7 5-33 16,6 3-1-16,-2 6-2 16,1 4 0-16,10-38-1 0,0 0 1 15,-16 67-1-15,16-67-1 16,0 0 1-16,-7 63 1 15,7-63-2-15,-8 27 0 16,17-11 0-16,7-9-1 16,5-13 1-16,4-10-1 15,5-10 1-15,6-6-2 16,-5-4 2-16,-9 11 0 15,-6 8 0-15,-7 3 1 16,-9 14-1-16,0 0 1 16,0 0-1-16,0 29 0 15,-2-10 0-15,-3 6-2 16,3 0-2-16,-1-4-5 15,3-21-12-15,0 0-16 16,0 0-2-16,14 52-1 0,-14-52 1 16</inkml:trace>
  <inkml:trace contextRef="#ctx0" brushRef="#br0" timeOffset="551783.5602">20922 17587 52 0,'0'18'37'0,"0"-18"0"16,4 22-8-16,-8-10-19 16,13 4-1-16,-9-16-3 0,15 16 0 15,0-13-3-15,11-4 0 16,0-5-1-16,10-1 0 15,2-6-1-15,3-2 0 16,1 1-1-16,-8 1 0 16,-2-1 0-16,-12-1-1 15,-8 3 1-15,-11-1 0 16,-9 3 0-16,-8-1 0 15,-8-3 1-15,-4 3 0 16,-2 6 0-16,-1 2 0 16,3 5 1-16,1 8 0 15,6 9-1-15,6 7 0 16,15-26 0-16,0 0 0 15,-10 65-1-15,10-65 2 16,4 50-1-16,-4-50-1 0,20 47-3 16,-20-47-9-16,0 0-11 15,64 57-15-15,-10-47-1 16,25-18-5-16,12-17 2 15</inkml:trace>
  <inkml:trace contextRef="#ctx0" brushRef="#br0" timeOffset="552392.595">21963 17672 52 0,'0'0'38'16,"-12"-27"-11"-16,12 27 6 15,-15-23-12-15,15 23-13 16,-23-16-2-16,9 14-1 16,-5 4-2-16,0 5 0 0,-5 6-1 15,24-13 0-15,0 0 0 16,0 0-1-16,-45 55 0 15,45-55 0-15,0 0-1 16,-20 57 0-16,20-57 0 16,0 0 2-16,7 48-2 15,-7-48 0-15,0 0 0 16,67 19 0-16,-33-21 0 15,4-9 0-15,-7-17 1 16,2-5-3-16,-16-6 2 16,-9 4 1-16,-20 3-1 15,0 13 0-15,-6 4 0 16,-2 3-1-16,2 8-1 0,3 4 0 15,15 0-1-15,-14 11-2 16,22 1-3-16,-8-12-8 16,32 21-11-16,-19-15-12 15,21-4 1-15,-7-7 0 16</inkml:trace>
  <inkml:trace contextRef="#ctx0" brushRef="#br0" timeOffset="552617.608">22381 17279 50 0,'0'0'37'16,"0"0"-2"-16,-4 12-5 16,-13 9-12-16,9 11-12 0,-3 10-2 15,3 6 0-15,-3 12-1 16,11-60-1-16,-10 66 0 15,10-66 0-15,-7 72-2 16,7-72-7-16,-6 72-24 16,6-72-8-16,-9 69 0 15,9-69 1-15</inkml:trace>
  <inkml:trace contextRef="#ctx0" brushRef="#br0" timeOffset="552842.6208">22198 17592 74 0,'-15'-13'40'16,"15"13"-1"-16,-18-8-2 0,18 8-34 16,11 4-2-16,7-3-1 15,7-3 0-15,9-4 0 16,12 0-1-16,10-5-1 15,10-2-1-15,2-5-6 16,19 10-22-16,-14-13-6 16,9 7-3-16,-12-4 1 15</inkml:trace>
  <inkml:trace contextRef="#ctx0" brushRef="#br0" timeOffset="553308.6475">22900 17362 52 0,'-3'-15'38'16,"3"15"-1"-16,-11-29-9 15,11 29-18-15,-19-10-1 16,5 15-3-16,-6 6-1 15,1 7-1-15,-4 10-1 16,2 11-1-16,-2 11 0 16,2 4 0-16,21-54-2 15,-17 58 1-15,17-58-1 16,-17 57 0-16,17-57 0 15,-7 59-1-15,7-59 1 16,0 0-1-16,-3 62 1 16,0-51 2-16,9-1-2 0,12-5 0 15,-3-20 1-15,12-2-1 16,-4-14 1-16,4 0 0 15,-8 2-1-15,-2 14-2 16,-2 6 2-16,-2 7 0 16,-3 11 1-16,-10-9-1 15,0 0-1-15,0 0-1 16,12 50 2-16,-12-50-3 15,0 0-4-15,3 56-9 16,-3-56-15-16,0 0-5 16,20 51-1-16,-20-51 1 15</inkml:trace>
  <inkml:trace contextRef="#ctx0" brushRef="#br0" timeOffset="554044.689">23040 17726 82 0,'0'0'39'0,"-11"4"-14"15,11-4 2-15,0 0-22 16,0 0-1-16,11 1-1 16,-11-1 0-16,0 0 0 15,0 0-2-15,0 0 3 16,0 0-3-16,44 12 0 15,-44-12 0-15,32-2 0 16,2-6-1-16,1-7 1 16,6-3-1-16,-3-3-3 15,-1-4 3-15,-9-5 0 16,-7 4-1-16,-17 4 1 0,-8 10 0 15,-11 1 0-15,-7 7 1 16,-9 1-1-16,-4 4 1 16,-1 8 0-16,-1 2 0 15,4 6 0-15,4 4 1 16,3 4-1-16,26-25 0 15,0 0 0-15,-20 50-1 16,20-50 1-16,0 0-1 16,6 55 0-16,-6-55 0 15,0 0 0-15,0 0-1 16,65 49 1-16,-9-45 0 15,0-10 0-15,12-3 0 16,-4-14 0-16,2 1 0 0,-15-7 0 16,-4 7 0-16,-20 5 0 15,-10 17 1-15,-6 9-2 16,-11-9 1-16,0 0 0 15,0 0 0-15,-6 50-1 16,6-50 1-16,0 0-1 16,-20 50 1-16,20-50-1 15,0 0 1-15,0 0 0 16,-23 52 0-16,23-52 3 15,0 0-2-15,0 0 1 16,14-12-1-16,-9-12 1 16,9-11-1-16,-4-3 1 15,5 6-1-15,-7 6-2 16,5 6 2-16,3 6-2 0,4-2 0 15,5 3-1-15,6-1-2 16,8 4-2-16,1 0-7 16,22 9-5-16,-15-6-6 15,24 10-7-15,-15-3-9 16,11 4 1-16,-15 2 1 15</inkml:trace>
  <inkml:trace contextRef="#ctx0" brushRef="#br0" timeOffset="555464.7702">19731 18298 69 0,'0'0'41'15,"0"0"-4"-15,0 0-11 16,0 0-19-16,0 0-2 15,0 0-1-15,0 0 0 16,0 0-4-16,0 0 1 16,37-43 3-16,-37 43-3 15,0 0 0-15,0 0 0 16,0 0 0-16,-55-41-1 15,55 41 1-15,0 0 0 16,-53-9-3-16,53 9 3 16,0 0-1-16,-73 22 0 15,73-22-2-15,-54 33 1 0,54-33 2 16,-56 46-1-16,56-46 0 15,-46 50 0-15,46-50-2 16,-31 48 3-16,31-48 2 16,0 0-1-16,-2 49 2 15,2-49-3-15,0 0 3 16,50 7-2-16,-50-7 2 15,56-21-3-15,-56 21 0 16,63-37-1-16,-63 37-3 16,68-42 2-16,-68 42-1 15,61-39 1-15,-61 39 1 16,50-25-2-16,-50 25 2 15,0 0 0-15,0 0-1 16,0 0 1-16,42 53-2 0,-42-53-1 16,-2 52-2-16,2-52-1 15,6 51-10-15,-6-51-10 16,22 46-8-16,-22-46-6 15,0 0 3-15,55 40-2 16</inkml:trace>
  <inkml:trace contextRef="#ctx0" brushRef="#br0" timeOffset="555875.7938">20252 18417 78 0,'0'0'31'16,"37"-44"-1"-16,-37 44 2 15,0 0-22-15,0 0-5 16,0 0 1-16,-36-47-4 15,36 47 2-15,0 0 0 16,-54-11-1-16,54 11-3 16,0 0 0-16,-66 20 2 15,66-20-1-15,0 0 0 16,-62 57-1-16,62-57 0 15,-29 50 0-15,29-50 3 16,-5 50-2-16,5-50 1 16,0 0-2-16,40 53 3 0,-40-53-3 15,63 15-1-15,-63-15-2 16,80 0-6-16,-33-1-11 15,-47 1-11-15,88-14-10 16,-88 14-1-16,86-22 0 16</inkml:trace>
  <inkml:trace contextRef="#ctx0" brushRef="#br0" timeOffset="556343.8211">20836 18409 60 0,'0'0'36'16,"-46"-13"3"-16,46 13-1 15,0 0-32-15,0 0-4 16,0 0 2-16,0 0 1 16,0 0 0-16,-35-44-1 15,35 44 0-15,0 0-2 0,0 0 1 16,0 0 1-16,0 0-3 15,0 0-2-15,0 0 1 16,0 0 2-16,-45 46-2 16,45-46 3-16,-14 48-3 15,14-48-2-15,-11 57-1 16,11-57 0-16,-7 63-8 15,7-63-9-15,-2 60-13 16,2-60-8-16,4 50-2 16,-4-50 3-16</inkml:trace>
  <inkml:trace contextRef="#ctx0" brushRef="#br0" timeOffset="556591.8353">20801 18287 75 0,'0'0'40'0,"-4"-72"-3"16,4 72-4-16,-10-60-27 16,10 60-2-16,-12-44 0 15,12 44-1-15,0 0-4 16,-22-41 2-16,22 41-1 15,0 0-2-15,0 0-2 16,0 0-12-16,0 0-20 16,0 0-5-16,0 0 0 15,0 0 0-15</inkml:trace>
  <inkml:trace contextRef="#ctx0" brushRef="#br0" timeOffset="557470.8855">21170 18385 61 0,'0'0'29'16,"0"0"3"-16,48-15-4 15,-48 15-16-15,0 0-6 16,0 0 2-16,0 0-3 16,-24-45-1-16,24 45 0 15,0 0-1-15,0 0 2 16,-67-29-2-16,67 29-1 0,0 0-1 15,-66 0-2-15,66 0 2 16,0 0 0-16,-69 26 0 16,69-26-3-16,0 0 2 15,-56 58 2-15,56-58-2 16,-24 46 3-16,24-46-2 15,0 41 2-15,0-41-2 16,0 0 2-16,0 0-1 16,64 38-1-16,-64-38 1 15,60-11-2-15,-60 11 1 16,68-27-1-16,-68 27 0 15,69-50 0-15,-69 50-1 16,71-65 1-16,-71 65-1 16,61-77 1-16,-61 77-1 15,51-78-1-15,-51 78 1 0,36-72-1 16,-36 72 2-16,22-60-1 15,-22 60 0-15,13-41-1 16,-13 41 3-16,0 0-1 16,0 0 1-16,0 0 0 15,0 0 1-15,0 0-3 16,-10 45 2-16,10-45 1 15,-15 71-2-15,10-27 0 16,-2 2-1-16,1 3 1 16,-1 1-1-16,2 2 3 15,1-1-3-15,0-3 1 16,2-3-1-16,4-2 0 15,-2-43 0-15,6 67-1 16,-6-67 0-16,0 0-2 0,28 46-9 16,-28-46-6-16,0 0-7 15,0 0-8-15,47-27-5 16,-47 27 0-16</inkml:trace>
  <inkml:trace contextRef="#ctx0" brushRef="#br0" timeOffset="557853.9075">21774 18628 93 0,'0'0'43'0,"0"0"1"16,0 0-11-16,0 0-30 15,0 0-2-15,0 0-3 16,0 0-1-16,0 0-6 0,0 0-17 16,0 0-15-1,0 0-1-15,0 0 0 0,0 0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6T22:14:47.04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1776 1036 56 0,'0'0'36'16,"0"0"-2"-16,0 0 1 0,0 0-14 15,34-57-17-15,-34 57 0 16,0 0 0-16,0 0 0 15,0 0 0-15,0 0 0 16,0 0-1-16,0 0 2 16,34 89-3-16,-24-17 1 15,-5 15-3-15,-2 18 2 16,-20-15-2-16,10 21 1 15,-9-9-1-15,8-10-1 16,-5-21 2-16,5-17-1 16,2-13 1-16,6-13-1 15,0-28 0-15,0 0 2 16,21-24-2-16,-5-15 2 0,-1-13-1 15,1-12 1-15,-16 64-1 16,18-86 1-16,-12 34-1 16,2-6-1-16,-2 2 1 15,3-6-1-15,-3 0 0 16,5-1-2-16,2 2 3 15,2-11-1-15,0 3 0 16,7-2 0-16,4 7 0 16,4 3-1-16,1 8 1 15,-31 53 1-15,75-89-2 16,-75 89 0-16,78-37 0 15,-78 37 0-15,73 9 0 16,-73-9 0-16,58 45 0 16,-58-45 2-16,32 78-1 0,-41-48 1 15,4 76-1 1,-14 6 2-16,-19-8-1 0,-7-16 1 15,0-20-3-15,1-40 2 16,27-6 0-16,26-24-1 16,11-4 0-16,6-2 0 15,4 4 0-15,8 4 1 16,-1 7-1-16,-1 11 0 15,-1 9-1-15,-3 13 1 16,-3 3-1-16,-5 7-2 16,5 4-3-16,-4-10-8 15,17 0-24-15,-8-14-2 16,14-9 2-16,-5-18-2 15</inkml:trace>
  <inkml:trace contextRef="#ctx0" brushRef="#br0" timeOffset="376.0209">2883 1370 109 0,'-14'5'39'0,"6"8"1"15,7 5 0-15,9-1-39 16,12 1 2-16,7-5-2 15,12-4 1-15,8-9-1 16,5-8 1-16,-52 8-1 16,63-18-1-16,-63 18 2 15,66-30-1-15,-66 30 1 16,61-38-2-16,-61 38 1 0,0 0-2 15,50-64 1-15,-50 64 0 16,0 0 1-16,0 0-1 16,-39-48 1-16,-8 57-1 15,-13 12 1-15,-5 19 0 16,-4 12 0-16,15 12-1 15,21 1-3-15,32-6 0 16,26-15-4-16,17-19-7 16,34-4-24-16,1-14-3 15,20-5 1-15,0-13-2 16</inkml:trace>
  <inkml:trace contextRef="#ctx0" brushRef="#br0" timeOffset="714.0408">3876 1360 114 0,'0'0'39'0,"0"0"3"15,-6-63-1-15,6 63-39 16,-35-26 1-16,-16 26-2 16,3 15 1-16,-2 15-2 15,7 10 1-15,10 5-1 16,18 4 0-16,10-13-1 15,21-7 1-15,8-7 0 16,9-5 0-16,0-3-1 16,4-3 1-16,0-2 0 15,-4 0 0-15,-9 3 0 16,-5 1 0-16,-14 8-1 15,-10 7 1-15,-13 2 0 0,-8 3-1 16,-3 0 0-16,-4-2-2 16,7-8-1-16,5-8-2 15,21-15-12-15,0 0-20 16,31-30-3-16,5-8 2 15,21-3-2-15</inkml:trace>
  <inkml:trace contextRef="#ctx0" brushRef="#br0" timeOffset="1111.0635">4232 1373 102 0,'0'0'42'0,"56"-51"1"16,-56 51 0-16,15-10-27 15,-15 10-14-15,-17 38 1 16,-11 5-2-16,4 7 0 0,-5 1-1 15,12 4 2-15,13-12-4 16,7-8 4-16,11-5-2 16,8-13 0-16,7-6 0 15,12-12 0-15,3-9 0 16,3-12 0-16,4-6 0 15,-2-7 0-15,-6-8 0 16,-3 0 0-16,-40 43 0 16,0 0 0-16,51-77 0 15,-31 52 0-15,-19 10 0 16,-1 15 0-16,-11 16 0 15,0 17 0-15,-9 2 0 0,11 10 0 16,-5 0 0-16,8 1 0 16,11-4-5-16,4-12-1 15,21-8-8-15,1-21-12 16,28-5-11-16,-5-14-3 15,18-11 0-15,-6-20 1 16</inkml:trace>
  <inkml:trace contextRef="#ctx0" brushRef="#br0" timeOffset="1329.076">5349 1007 126 0,'37'-91'42'0,"-37"91"2"15,0 0-4-15,25-64-37 16,-25 64-3-16,-9 19 0 15,-22 43 0-15,0 43 0 0,-11 30 0 16,17 9 0-16,-4-38-2 16,30-14-8-16,29-27-17 15,1-44-13-15,28-19-2 16,-2-19 1-16,-57 17-1 15</inkml:trace>
  <inkml:trace contextRef="#ctx0" brushRef="#br0" timeOffset="1562.0891">5921 1003 125 0,'41'-85'45'0,"-41"85"-2"16,0 0-1-16,25-57-42 0,-25 57 0 15,-23 41 0-15,-10 46 0 16,-15 40 0-16,1 17 0 15,-2-26 0-15,18-7 0 16,13-24 0-16,14-23-8 16,17-25-15-16,-12-24-9 15,15-5-9-15,-16-10 1 16,20-26-1-16,-17-6 2 15</inkml:trace>
  <inkml:trace contextRef="#ctx0" brushRef="#br0" timeOffset="2012.115">5751 1338 104 0,'0'0'40'15,"-13"-56"3"-15,13 56-1 0,-8-46-19 16,8 46-20-16,0 0-3 16,34-55 0-16,-34 55 0 15,53-24 0-15,-53 24 0 16,88-5 0-16,-38 8 0 15,8 0 0-15,0-4 0 16,1 1 0-16,-1-3 0 16,-4 1 0-16,-3 0 0 15,-51 2 0-15,79-5 0 16,-79 5 0-16,0 0 0 15,52 6 0-15,-52-6 0 16,0 0 0-16,6 24 0 16,-40 7 0-16,-12-1 0 0,16 7 0 15,10 3 0-15,20-10 0 16,28 2 0-16,22-5 0 15,1-9 0-15,-4 1 0 16,-11 0 0-16,-13 2 0 16,-16 1 0-16,-19 5 0 15,-13-3 0-15,-13 3 0 16,-9-2 0-16,-10-1 0 15,5-3-6-15,-13-12-14 16,20 3-6-16,-17-17-6 16,26 4-8-16,-7-7-3 15,11-1 1-15,3-5 1 16</inkml:trace>
  <inkml:trace contextRef="#ctx0" brushRef="#br1" timeOffset="7235.4138">2439 2133 19 0,'-10'-8'5'16,"10"8"5"-16,-22-9 4 15,22 9 7-15,-21-3 4 0,21 3-1 16,-27 0-6-16,27 0-3 15,-21 4-4-15,21-4 0 16,-16 5-5-16,16-5-1 16,0 0-1-16,0 0-1 15,0 0 0-15,0 0-1 16,0 0-1-16,14-7 1 15,0 6-1-15,5 2 1 16,4 0-1-16,7 1 1 16,9-2 0-16,10 0-1 15,9-2 1-15,14-1 0 16,10-4-1-16,9-3 0 15,11-2 0-15,14-3 0 16,8-1 0-16,4 2-1 0,0 0 0 16,3 1 1-16,6 4-1 15,-3 1 0-15,1 3 0 16,-6 0 0-16,3 1 0 15,-1-1 1-15,5 2-1 16,-1-4 1-16,0-1-1 16,-3 0 1-16,-3-2 0 15,4 0-1-15,-5 2 0 16,-5 1 1-16,-11 0-1 15,-3 5 1-15,-14-1-1 16,-5 4 0-16,-11 2 1 16,-13 1-1-16,-11 3 0 15,-11 0 0-15,-9 0 1 16,-7-1-1-16,-6 1 1 0,-3-1-1 15,-5-1 0-15,-4-1 0 16,-10-4 0-16,14 6 1 16,-14-6-1-16,0 0 0 15,0 0 1-15,11 4-1 16,-11-4 0-16,0 0 1 15,0 0-2-15,0 0 0 16,0 0-5-16,-11-13-25 16,11 13-7-16,6-15 1 15,-6 15-4-15</inkml:trace>
  <inkml:trace contextRef="#ctx0" brushRef="#br2" timeOffset="12107.6925">1146 2717 83 0,'0'0'37'15,"0"0"-2"-15,0 0 1 0,-13 9-31 16,10 15-1-16,-3 15-1 15,3 12 0-15,-2 14-1 16,1 13 0-16,-2 9-1 16,1 3 0-16,4-4-1 15,3-5-2-15,8-11-3 16,-2-26-28-16,20-11-2 15,1-26 0-15,17-18-2 16</inkml:trace>
  <inkml:trace contextRef="#ctx0" brushRef="#br2" timeOffset="12333.7054">1750 2567 90 0,'0'0'38'15,"-14"-7"-2"-15,4 36 3 16,-9 10-35-16,1 20 0 15,-2 7-2-15,7 11 0 16,0 8-1-16,6 5 1 16,3 2-3-16,4-4-2 15,6 2-6-15,-8-20-26 16,12-2-2-16,-6-19 0 15,6-9 0-15</inkml:trace>
  <inkml:trace contextRef="#ctx0" brushRef="#br2" timeOffset="12499.7149">1519 3178 111 0,'-10'-10'38'16,"10"10"1"-16,15-10-3 15,15 2-35-15,19-3-5 16,3-15-32-16,31 5-3 15,0-15 1-15,14 1-3 16</inkml:trace>
  <inkml:trace contextRef="#ctx0" brushRef="#br2" timeOffset="12929.7395">3299 2673 88 0,'11'-30'35'15,"-7"0"2"-15,-4 30 0 0,13-13-34 16,-8 28 1-16,-1 14-1 16,-3 18 0-16,1 16-1 15,-3 13 0-15,0 10-1 16,-2 8 0-16,0 1-2 15,0-3-1-15,5-3-5 16,-5-22-27-16,11-3-3 16,-4-25 0-16,7-9-1 15</inkml:trace>
  <inkml:trace contextRef="#ctx0" brushRef="#br2" timeOffset="13392.766">3151 3014 77 0,'-22'5'39'0,"1"1"0"0,18 9 0 16,3-15-14-16,26 15-23 16,12-14 0-16,15-3-1 15,15-9 0-15,9-3 0 16,5-4 0-16,3-6 0 15,-4 1-1-15,-9 4 1 16,-14 0-1-16,-13 8 1 16,-15 4 0-16,-16 12 0 15,-14 10 0-15,-12 10-1 16,-10 10 1-16,-5 2 0 15,-4 11 0-15,3 4-1 16,1 5 1-16,8-4-1 0,11-5 1 16,13-11-1-16,12-11 0 15,12-12 0-15,12-18 0 16,3-16 1-16,1-12-1 16,2-12 0-16,-7-6 1 15,-8-6-1-15,-10-3 0 16,-15 3 1-16,-13 9-2 15,-11 5 1-15,-8 11-2 16,-10 13 1-16,4 11-1 16,-2 10-2-16,9 13-1 15,5-3-8-15,22 14-24 16,5-9-3-16,22 6 1 15,9-16-1-15</inkml:trace>
  <inkml:trace contextRef="#ctx0" brushRef="#br2" timeOffset="13764.7873">4427 2966 99 0,'-22'16'40'16,"-13"-7"1"-16,6 12-2 15,-10 2-26-15,8 0-11 16,3 5 0-16,9 6 0 15,4 7-1-15,8 3 0 16,10-1 0-16,5-1-1 16,10-5 0-16,4-6 1 15,7-13-1-15,3-11 0 16,2-18 0-16,0-15-1 15,0-13 1-15,-6-10-2 0,-2-6 1 16,-8-7 0-16,-8-1 0 16,-8 0 1-16,-8 15-1 15,-6 7 0-15,-10 11 1 16,-2 10-1-16,4 11-1 15,-1 3-1-15,13 16-4 16,8-10-9-16,3 13-22 16,13-14 0-16,17 2-1 15,3-14-2-15</inkml:trace>
  <inkml:trace contextRef="#ctx0" brushRef="#br2" timeOffset="13970.799">4848 2320 100 0,'-17'-29'39'0,"6"28"0"15,-8 10-1-15,3 31-34 16,2 20-1-16,4 17 1 16,-1 21-2-16,2 14 0 15,2 8-1-15,5 6 0 16,5-2-3-16,7-19-2 15,12-7-5-15,-3-29-28 16,19-14-2-16,1-29 0 16,9-15 0-16</inkml:trace>
  <inkml:trace contextRef="#ctx0" brushRef="#br2" timeOffset="14248.8149">5040 2779 109 0,'-52'0'39'16,"8"28"4"-16,-12-1-4 15,11 13-34-15,2-3-1 16,13 2-2-16,8-1 0 16,16-5-1-16,14-6 1 15,13-6-2-15,8-6 1 16,7-3 0-16,5-4 0 15,4-1 0-15,0-5-1 16,-1-2 0-16,0 0-1 16,-4-1-1-16,5 5-4 15,-7-11-12-15,16 15-20 16,-12-12-3-16,12 13 0 0,-11-12-2 15</inkml:trace>
  <inkml:trace contextRef="#ctx0" brushRef="#br2" timeOffset="15068.8618">5905 3305 71 0,'19'-1'38'15,"-5"-7"-2"-15,7 9 1 16,-8-9-16-16,8 9-17 15,2-3-2-15,10 4 0 16,7 0-1-16,14-1 0 16,9-3 1-16,12-3-1 15,11-1 1-15,16-6-1 16,13-4 1-16,14-1 0 15,7-5 0-15,7 1-2 16,4 0 1-16,6 4-1 16,-5 1 1-16,-2 5-1 15,-9 2 0-15,-10 3-1 0,-12 3 1 16,-12 3 0-16,-14 1 0 15,-10 1 1-15,-12 2-1 16,-11-2 1-16,-15 0-1 16,-6 2 1-16,-13-3 0 15,-4 1 0-15,-8-1-1 16,-10-1 1-16,0 0-1 15,0 0 1-15,-14 0-1 16,14 0 0-16,-9-9-1 16,9 9 1-16,-5-17-1 15,13 4 1-15,3 1-1 16,4-2 0-16,4 2 0 15,0 0-3-15,5 8-4 0,-12-4-28 16,11 14-3-16,-10-7 1 16,4 6-2-16</inkml:trace>
  <inkml:trace contextRef="#ctx0" brushRef="#br2" timeOffset="15961.9129">10080 2941 70 0,'-6'-26'37'0,"5"16"-2"16,-10-9 2-16,4 5-28 15,-13-5-2-15,1 7 0 16,-12-1-2-16,-4 11-1 15,-7 5-1-15,-4 13 0 0,-5 8 0 16,2 8-2-16,1 9 1 16,6 4-1-16,10-2 1 15,9 0-1-15,17-7 0 16,15-13-1-16,19-15 1 15,16-13 0-15,22-17 0 16,14-16 0-16,7-15 0 16,6-9-1-16,-1-13 1 15,-5-8-2-15,-8-6 2 16,-15 2-1-16,-20 1 1 15,-15 8-2-15,-20 9 2 16,-11 10-1-16,-14 15 1 16,-10 19-1-16,-8 22 0 0,-5 25 0 15,-4 23 0 1,2 20 0-16,4 11-1 0,8 12 2 15,11 4-2-15,12-3-1 16,18-4-3-16,10-18 0 16,24-6-7-16,-2-30-16 15,24 4-10-15,-6-26 0 16,11-1-1-16,-12-18 3 15</inkml:trace>
  <inkml:trace contextRef="#ctx0" brushRef="#br2" timeOffset="17154.9812">10739 2831 91 0,'-14'-18'37'0,"3"18"-1"15,-11 0 2-15,6 17-29 0,-4 6-5 16,0 8-1 0,3 6-1-16,1 8 0 0,-3 0 0 15,3 1 0-15,4-4-1 16,3-6 0-16,4-9 0 15,5-5 1-15,3-12-1 16,8-12 0-16,2-13 0 16,4-8-1-16,4-9 1 15,4-10 0-15,-1-5 0 16,-1-6-1-16,0-1 1 15,-3 4-2-15,-3 6 1 16,-2 6-1-16,-1 8 1 16,-1 6-1-16,5 9 1 15,5 3-1-15,4 4 1 16,7 3 1-16,6 1-1 0,9-2 0 15,6 1 0-15,-2-2 0 16,-2 0 1-16,-4-1-1 16,-5 2 0-16,-10 2 0 15,-11 2 1-15,-21 2-1 16,1 10 0-16,-18 4 2 15,-11 8-2-15,-8 11 2 16,-3 6-2-16,-2 2 2 16,3 8-2-16,6 0 2 15,7 0-2-15,14-1 0 16,13-8 1-16,16-8-1 15,11-12 0-15,9-9 0 16,7-10 1-16,5-10-1 16,5-11 1-16,-3-11-1 0,-6-9 0 15,-6-5 0-15,-13-5-1 16,-9-2 0-16,-11 0 0 15,-9 4 0-15,-10 4 1 16,-7 8-2-16,-4 11 2 16,-2 8-1-16,3 10 0 15,5 8 1-15,5 9 0 16,10 3 0-16,8 2 0 15,11 2 1-15,10-4-2 16,10 1 3-16,8-4-2 16,5-3 1-16,1-4-1 15,-1-1 1-15,-5 1-1 16,-6-1 1-16,-8 4-1 15,-7 3 1-15,-12 5-1 0,-9 13 0 16,-9 4 1-16,-6 5-1 16,-5 7 0-16,-2 8 1 15,-3 0-1-15,-1 0 0 16,3-3 0-16,1-8 0 15,5-8 0-15,5-5 0 16,4-15 0-16,5-12 0 16,10-11 0-16,3-9 0 15,2-13 0-15,0-9 1 16,1-11-1-16,1-12 0 15,0-5 0-15,-2-2-2 16,-1-2 3-16,0 11-3 16,-4 3 2-16,3 13-1 15,2 11 1-15,0 15 0 16,0 15 0-16,7 11-1 0,3 7 1 15,-1 6 0-15,4 6 0 16,1 3 1-16,-3 5-1 16,-2-3 1-16,-9 6 0 15,-11 0 0-15,-6 0-1 16,-12 1 1-16,-13-2-1 15,-6-2 0-15,-8 0 0 16,-2-4 0-16,-3 1-1 16,2-2 1-16,-1 6 0 15,5 4 0-15,6 9 0 16,1 10 0-16,2 10 0 15,3 9-1-15,2 7 1 16,0 5 0-16,3-1-1 16,2-4-1-16,6-6-2 0,0-13-1 15,11-7-5-15,1-29-6 16,26-1-6-16,-8-40-13 15,27-4-4-15,2-27-1 16,21-11 2-16</inkml:trace>
  <inkml:trace contextRef="#ctx0" brushRef="#br2" timeOffset="17509.0014">12384 2671 109 0,'-46'29'41'0,"-11"-8"0"16,13 11-3-16,-2-8-33 16,12 1-1-16,10-4-2 15,13 0-1-15,17-10 0 16,19-4-1-16,12-2 0 15,5 0 1-15,5 0-1 16,-1 4 0-16,-4 3 1 16,-7 2 0-16,-13 10-1 15,-15 5 1-15,-18 5-1 16,-10-3 1-16,-12 8-1 15,-8-5 0-15,2 0-2 16,-3-9-3-16,12 6-8 16,-7-23-11-16,23 8-15 0,0-19-2 15,14 3-2-15,20-23 2 16</inkml:trace>
  <inkml:trace contextRef="#ctx0" brushRef="#br2" timeOffset="18140.0375">13369 2862 65 0,'23'-28'38'16,"1"11"-2"-16,-12-9 1 15,1 15-13-15,-12-10-20 16,-2 11-1-16,-9 0 0 16,-4 7 1-16,-9 6 0 15,-2 8 0-15,-6 7 0 16,0 12-1-16,1 1 0 0,6 8 0 15,4-1-1-15,8 3-1 16,10-4 0-16,13-3 0 16,11-5-1-16,8-11 1 15,12-6-1-15,9-8 0 16,4-10 1-16,4-6-1 15,-3-9 1-15,-7-3-1 16,-8-11 0-16,-12-1 1 16,-14-2-2-16,-15-1 1 15,-12 0 0-15,-14 1-2 16,-5 1 1-16,-5 2-2 15,5 8 1-15,0 5-1 16,13 5-1-16,8 2-3 0,27 16-8 16,1-16-13-16,32 20-10 15,2-10-2-15,23 6 1 16,1-12 0-16</inkml:trace>
  <inkml:trace contextRef="#ctx0" brushRef="#br2" timeOffset="18381.0513">14432 2081 99 0,'-23'-38'40'0,"-14"1"0"16,1 20-1-16,-14 15-36 15,5 21 0-15,-8 23-1 16,1 25 0-16,-6 21 0 15,4 18 0-15,5 14 0 16,7 8-1-16,8 1-2 0,12-8-1 16,17-6-3-16,1-30-9 15,24-3-24-15,-9-31-2 16,11-13 0-16,-9-26-1 15</inkml:trace>
  <inkml:trace contextRef="#ctx0" brushRef="#br2" timeOffset="18554.0612">13745 2717 113 0,'-11'-22'42'0,"26"17"0"16,10-2-2-16,18 6-38 0,25 0-3 15,17-4-3-15,19 14-16 16,-5-19-20-16,11 10-2 15,-11-11 0-15,3 6-2 16</inkml:trace>
  <inkml:trace contextRef="#ctx0" brushRef="#br2" timeOffset="19642.1234">15225 2186 85 0,'11'-9'37'16,"-11"9"0"-16,-13 9 1 15,3-3-35-15,-2 10 1 16,-4 5-1-16,6 14 1 16,-5 7-2-16,1 15 1 15,-1 10-1-15,1 9 2 16,-1 10-3-16,1 3 2 0,1-1-2 15,-1-2 1 1,5-9-1-16,2-11 1 0,2-13-1 16,3-9-1-16,7-17 1 15,4-12 0-15,4-17 0 16,6-11 0-16,5-14 0 15,3-5 0-15,2-14 0 16,5-4 0-16,0-3-1 16,-1 1-1-16,1 6 1 15,-2 6-1-15,2 7 0 16,-5 13 0-16,0 14 0 15,-2 12 1-15,-1 12 1 16,-1 13 0-16,-6 7 0 16,0 7 0-16,-10 2 0 0,-6 3 0 15,-9-2 0-15,-9-4-1 16,-10-2 0-16,-14-11 1 15,-10-7-2-15,-6-9 1 16,0-6-1-16,0-12-2 16,9-6-1-16,8-11-2 15,20 3-7-15,5-18-12 16,35 11-15-16,3-8 1 15,23 10-1-15,3-12 3 16</inkml:trace>
  <inkml:trace contextRef="#ctx0" brushRef="#br2" timeOffset="20043.1464">15903 2746 100 0,'-2'-15'38'16,"2"15"-1"-16,-23-18-1 15,2 17-32-15,-7 4 1 16,-3 10 0-16,-3 5-2 15,-1 12 2-15,-6 5-2 16,4 7 1-16,0 1-1 16,8 2-2-16,6-4 0 15,10-2 0-15,12-6 0 16,10-10-1-16,12-12 0 15,10-11 0-15,11-10 0 16,1-10 0-16,3-10 0 16,3-6 1-16,-6-5-1 15,-5-1 1-15,-9 3-2 16,-7 5 2-16,-8 7-2 0,-10 7 1 15,-4 20-1-15,-10 3 0 16,-3 16 0-16,-4 6-2 16,4 10-1-16,1-1-2 15,16 10-4-15,-1-18-9 16,32 10-16-16,1-25-4 15,22-3-1-15,7-17 1 16</inkml:trace>
  <inkml:trace contextRef="#ctx0" brushRef="#br2" timeOffset="20327.1626">16431 2690 103 0,'-49'13'42'0,"-6"-5"0"15,18 13 0-15,6-7-38 16,13 3 1-16,12-2-2 15,17 5 0-15,14-4-2 16,7 1 0-16,4 4-1 16,3-1-1-16,1 4 1 15,-9 0-1-15,-10 5 1 16,-14-3-1-16,-15 6 1 15,-12-5 0-15,-10 2-1 16,-5-6 0-16,2-2-2 16,0-15-3-16,18 6-9 15,-5-26-18-15,30 4-7 16,5-17 0-16,19 3-2 0</inkml:trace>
  <inkml:trace contextRef="#ctx0" brushRef="#br2" timeOffset="20664.1819">16624 2830 112 0,'-14'2'40'0,"14"18"1"16,0-20-2-16,6 17-36 16,22-12-1-16,10 3 1 15,8-7-1-15,6-2 0 16,2-6-1-16,0-5 0 15,-9-6 0-15,-9-1 0 16,-13 0-1-16,-12-8-2 16,-14 5 1-16,-9-2-1 0,-14 8 0 15,-9 4 0-15,-9 11 1 16,-8 11 1-16,-2 10 1 15,1 15 2-15,2 8-1 16,7 5 0-16,12 3-1 16,16-3-1-16,23-4-2 15,22-15-5-15,30 1-9 16,5-33-13-16,37 1-13 15,7-21 0-15,29 1-1 16,-1-20 1-16</inkml:trace>
  <inkml:trace contextRef="#ctx0" brushRef="#br2" timeOffset="21085.206">18216 2213 91 0,'17'-14'39'0,"-17"14"1"15,7 13-3-15,-14 12-35 16,0 20-1-16,-5 13 1 16,1 14 2-16,-3 9-2 15,0 11 1-15,-1-1-1 16,5 2 0-16,5-6-2 15,1-12-1-15,8-6-5 16,-8-24-17-16,17 2-16 16,-9-26 0-16,8-3-1 15,-12-18 1-15</inkml:trace>
  <inkml:trace contextRef="#ctx0" brushRef="#br2" timeOffset="21512.2304">17948 2715 96 0,'-13'-9'38'16,"3"-2"3"-16,21 14-1 15,9-5-36-15,22 0-1 16,16-4-2-16,15 1 1 16,10-3-1-16,10 1 0 15,-2 0 0-15,-1 2 0 16,-11-1-1-16,-11 4 0 15,-17 3 1-15,-15 5-1 16,-21 3 0-16,-14 5 2 16,-15 8 0-16,-10 8 0 15,-15 4 0-15,1 6 0 16,-5 4-1-16,6 2 1 15,8 1-1-15,13-3-1 16,14-3 0-16,18-9 0 0,15-10 0 16,15-8 0-16,8-11 1 15,5-10 0-15,-1-9-1 16,-6-11 0-16,-10-8 1 15,-12-8-1-15,-12-2-2 16,-17-2 1-16,-11 2-4 16,-17 1-2-16,2 13-6 15,-18-5-7-15,15 30-14 16,-14-7-9-16,17 16 1 15,-3 0 2-15</inkml:trace>
  <inkml:trace contextRef="#ctx0" brushRef="#br2" timeOffset="22196.2695">19796 2667 87 0,'9'-19'38'15,"3"11"1"-15,-12-4 0 16,0 12-36-16,-5 17 1 15,-2 12 0-15,-6 8 0 16,0 10-1-16,-4 6 0 16,-1 7 0-16,-1-4-1 15,3-4 1-15,1-5-2 16,5-11 0-16,6-9 0 0,4-7 0 15,0-20 1-15,20 0-2 16,-1-17 1-16,4-8 1 16,5-15-1-16,5-4 1 15,0-9-1-15,1-3-2 16,-1-3 2-16,0 8-1 15,-4 6 0-15,-6 7 0 16,-1 14-1-16,-7 13 0 16,-2 14 2-16,-3 13 1 15,-4 20-2-15,-5 6 1 16,0 13-1-16,0 3 0 15,4 8-2-15,0-5 0 16,4 1-4-16,4-14-5 16,17 5-9-16,-13-35-8 15,24 4-13-15,-9-24 0 0,15-5 0 16,-9-18 1-16</inkml:trace>
  <inkml:trace contextRef="#ctx0" brushRef="#br2" timeOffset="22564.2906">20242 2808 113 0,'-20'-5'42'16,"20"16"-1"-16,0-11-1 16,29-11-38-16,9 7-1 15,17-2 0-15,3-3 0 16,6-4 1-16,-1-2-2 15,1-5 0-15,-13 3 0 0,-9-2-1 16,-15 0 2-16,-16 2-2 16,-13 1 1-16,-13 2-1 15,-11 6 1-15,-11 7 0 16,-9 5 0-16,-7 10 1 15,0 11-1-15,-2 10 1 16,6 10-1-16,7 2 2 16,13 3-2-16,9-1 1 15,20-2-1-15,16-9-2 16,20-6 0-16,12-17-3 15,20-7-3-15,2-20-9 16,20 7-13-16,-11-28-10 16,10 2 0-16,-17-13 1 15</inkml:trace>
  <inkml:trace contextRef="#ctx0" brushRef="#br2" timeOffset="22902.3098">20999 2712 107 0,'-32'8'41'16,"5"21"2"-16,-6-2-3 15,14 7-32-15,-3 2-5 16,12 5-1-16,5-1 0 15,10-5-1-15,7-5 0 16,13-10 0-16,9-11-1 16,13-9 1-16,6-10 0 15,7-10-1-15,1-11 1 16,-2-5-1-16,-5-6 0 15,-8-1 1-15,-9 4-1 16,-11 4-1-16,-12 5 0 0,-11 10 1 16,-3 20 0-16,-18-7-1 15,-2 18 1-15,-1 14-1 16,-1 8 1-16,4 4 0 15,4 4-1-15,7-4-2 16,13 0 0-16,9-14-4 16,24 1-5-16,-1-32-9 15,30 7-14-15,-6-31-3 16,23-4-1-16,-5-18-2 15</inkml:trace>
  <inkml:trace contextRef="#ctx0" brushRef="#br2" timeOffset="23098.3211">22115 2100 116 0,'-47'33'40'0,"0"38"1"0,-13 5-4 16,3 18-33-16,3 11-2 15,6-1-1-15,7 2-2 16,13-7-1-16,15-4-4 15,1-31-11-15,25 2-20 16,-10-27-5-16,14-11 2 16,-7-24-2-16</inkml:trace>
  <inkml:trace contextRef="#ctx0" brushRef="#br2" timeOffset="23880.3658">21643 2559 105 0,'0'0'42'16,"0"0"0"-16,15 17-1 15,10-11-34-15,21 3-5 16,11-3 1-16,9 2 0 16,0 0-2-16,2 0 0 15,-6 4 0-15,-10 4 1 16,-13 2-1-16,-15 11 1 15,-14 5-2-15,-13 4 2 16,-10 3-2-16,-7 2 0 16,-6 1 0-16,0-2 0 15,-1-6 0-15,4-8 0 16,4-10 0-16,7-6 0 15,12-12 0-15,1-12 0 16,14-6 0-16,5-16 0 0,4-6 0 16,6-6 0-16,1-4 0 15,5 1-2-15,-6 1 2 16,-1 9-1-16,-6 7 1 15,1 11-1-15,-4 12 0 16,2 5 1-16,2 11 0 16,-1 5 2-16,6 2-2 15,4 2 1-15,0-2 1 16,5-2-2-16,-1-2 0 15,-7-5 0-15,-3-2 0 16,-9-7 0-16,-18 4 0 16,8-10 0-16,-8 10-2 15,-25-15 2-15,1 11 0 16,-8 3 0-16,-2 5 2 0,-6 8-2 15,2 6 0-15,1 9 0 16,1 4 0-16,7 3 0 16,6 4 0-16,9-4 0 15,12 0 0-15,9-8 0 16,11-7 0-16,15-12 0 15,5-8 0-15,5-9 0 16,4-10 0-16,0-8 0 16,-3-8 0-16,-4-2 0 15,-6-1 0-15,-10 3 0 16,-10 4 0-16,-8 8 0 15,-7 11 0-15,1 13 0 16,-22 6 0-16,5 13 0 16,3 9 0-16,2 0 0 15,7 5-2-15,9-4-2 0,14-2-3 16,6-17-6-16,27 5-4 15,-5-35-8-15,23 8-13 16,-6-24-3-16,15-2 1 16,-12-16 1-16</inkml:trace>
  <inkml:trace contextRef="#ctx0" brushRef="#br2" timeOffset="24090.3778">23349 2175 117 0,'-27'39'41'0,"-18"7"2"16,6 23-2-16,-9 4-37 0,8 8 0 15,7 3-2-15,7 0 1 16,12-4-3-16,12-12-2 16,11-7-1-16,8-16-1 15,14-8-7-15,-3-25-8 16,22 2-14-16,-16-24-8 15,15-2 1-15,-12-23 1 16</inkml:trace>
  <inkml:trace contextRef="#ctx0" brushRef="#br2" timeOffset="24271.3882">23508 2630 113 0,'0'0'40'15,"-11"-2"2"-15,-2 25 0 16,-15 8-35-16,5 10-2 16,0 2-3-16,2 4 0 15,5-3 0-15,5-2-5 0,10-5 0 16,6-12-3-16,12 1-5 15,-4-30-9-15,19 8-19 16,-11-23-1-16,12 1 0 16,-11-21 1-16</inkml:trace>
  <inkml:trace contextRef="#ctx0" brushRef="#br2" timeOffset="24375.3941">23578 2352 58 0,'0'0'4'15,"0"0"-4"-15,2 25 0 16,6 5-15-16</inkml:trace>
  <inkml:trace contextRef="#ctx0" brushRef="#br2" timeOffset="24719.4138">23966 2565 101 0,'-15'4'41'16,"-22"-3"0"-16,-4 16 0 16,-15-11-32-16,8 16-3 15,-2 1-1-15,9 5-2 16,6 1-1-16,13 1 0 15,15-4-1-15,17 0 2 16,13-8-3-16,9 2 0 16,7-11 0-16,5 4 0 15,-5-3 0-15,0-5 0 16,-12 3 0-16,-9 0 0 0,-14 8 0 15,-8-1 0-15,-11 7 0 16,-7-4 0-16,-3 5 0 16,0 0 0-16,4 1-5 15,1-9-2-15,17 5-7 16,3-20-8-16,12 6-15 15,3-17-4-15,17 1-1 16,-1-15 1-16</inkml:trace>
  <inkml:trace contextRef="#ctx0" brushRef="#br2" timeOffset="25059.4333">24068 2738 121 0,'-26'-3'42'0,"17"16"1"16,-5-8-1-16,20 10-39 15,7-5-1-15,13 3 0 16,9-8-2-16,8 0 0 15,5-6 0-15,-1-6 0 16,-2-3 0-16,-7-10 0 16,-12 1 0-16,-9-6 0 15,-17 2 0-15,-10 2 0 16,-13 5 0-16,-11 8 0 15,-8 8 0-15,-6 12 0 16,-4 15 0-16,2 11 0 16,6 11 0-16,10 3 0 15,17 3 0-15,13-2 0 16,23-3 0-16,17-9 0 0,26-5-15 15,4-26-5-15,29 12-9 16,-14-31-15-16,20 0 0 16,-8-18-1-16,-3-5 1 15</inkml:trace>
  <inkml:trace contextRef="#ctx0" brushRef="#br2" timeOffset="27420.5683">1598 4203 75 0,'4'-25'35'0,"2"3"0"15,-6-6 1-15,5 8-29 16,-6-7 0-16,6 10-1 16,-4-4-1-16,4 7 0 15,-5 3-1-15,0 11-1 16,0-11-1-16,0 11-1 15,0 0 1-15,-12 21-1 16,5-3 0-16,-1 3-1 0,1 8 1 16,-2 7-1-16,3 8 0 15,0 10 1-15,0 8-1 16,3 10 0-16,-2 5-1 15,2 7 1-15,-2 2 0 16,-2 1 0-16,0-8 1 16,1-6-1-16,-3-12 1 15,3-11-1-15,2-13 1 16,1-13-1-16,3-24 1 15,0 0 0-15,13-17 0 16,-2-12 0-16,5-8-1 16,-1-5 1-16,2-5 0 15,2 0 0-15,-3 3 0 16,-3 6-1-16,-2 8 0 15,-4 7 0-15,-2 7-1 0,-5 16-1 16,0 0-1-16,0 0-4 16,-6 16-10-16,6-16-20 15,-2 21-2-15,2-21 0 16,10 12 0-16</inkml:trace>
  <inkml:trace contextRef="#ctx0" brushRef="#br2" timeOffset="27690.5838">1700 4663 66 0,'-16'-11'37'0,"16"11"0"0,-25-16 0 16,25 16-11-16,-18-10-21 15,18 10-1-15,-10-10-2 16,10 10 0-16,0 0-1 16,0 0-1-16,19-9 0 15,-2 4 0-15,2 3-2 16,6-6-2-16,9 9-7 15,-3-14-25-15,11 9-1 16,-6-11 1-16,7 5-3 16</inkml:trace>
  <inkml:trace contextRef="#ctx0" brushRef="#br2" timeOffset="28277.6173">2108 4187 98 0,'6'-17'37'15,"-6"17"1"-15,0 0-2 16,0 0-32-16,0 18-1 0,1 11 0 16,-3 11-2-16,-3 12 0 15,-1 12 0-15,-3 10 0 16,-3 10-1-16,1 0 0 15,-3-1-1-15,1-9-1 16,7-7-1-16,3-16-3 16,16-2-14-16,-3-29-17 15,21-8 0-15,-2-21-2 16,14-6 2-16</inkml:trace>
  <inkml:trace contextRef="#ctx0" brushRef="#br2" timeOffset="28759.6449">2392 4523 101 0,'0'0'37'0,"-23"-14"2"16,23 14-4-16,-13 11-31 16,9 4-2-16,2 6 0 15,1 6 0-15,1 6-1 16,1 5 1-16,3 1-1 15,-1-1 0-15,4-4 0 16,6-7 0-16,3-9 0 16,11-11 0-16,2-15 0 15,11-14 0-15,4-12 0 16,2-10 0-16,3-4 0 15,-5-3-1-15,-2 1 1 16,-9 3-1-16,-6 12 0 16,-8 12-1-16,-9 15 0 0,-10 8 1 15,-2 39-1-15,-9 8 0 16,-6 18 0-16,-3 15 1 15,-3 13 0-15,-4 7 0 16,-3 3 1-16,4 0 0 16,-4-8 0-16,3-7-1 15,1-14 1-15,1-14 0 16,2-13-1-16,1-16 0 15,0-16 0-15,1-15-1 16,5-14-1-16,1-16-2 16,9-7-2-16,-1-23-7 15,27 6-18-15,-3-20-8 16,21 7 1-16,4-9-1 15</inkml:trace>
  <inkml:trace contextRef="#ctx0" brushRef="#br2" timeOffset="29855.7076">3433 4656 86 0,'9'-16'37'15,"-2"5"0"-15,-11-11 1 16,-1 5-30-16,-11-8-2 15,-1 8-2-15,-11 2-1 16,0 9 1-16,-6 7-1 16,-3 11 0-16,-2 9 0 15,0 11-1-15,1 8 0 0,8 8-1 16,11-1 0-16,5 0 0 15,18-5-1-15,14-10 0 16,12-12 0-16,13-15 0 16,10-17 1-16,5-11-1 15,1-17 1-15,1-9-1 16,-6-9 0-16,-5-5 0 15,-9-3 0-15,-8 0 0 16,-9 4 0-16,-5 8 1 16,-8 8-1-16,-5 13 0 15,-5 15 0-15,0 18 1 16,-16 23-1-16,4 13-1 15,-2 14 1-15,0 13-1 16,1 7 0-16,5 3-1 16,5-3 0-16,9-9-2 0,10-9 0 15,6-15-1-15,14-10-2 16,2-24-5-16,16 0-9 15,-10-29-11-15,13 1-5 16,-16-17 1-16,4 2 30 16,-8-4 4-16,-13 1 5 15,-1 16 6-15,-23-9 11 16,0 36 10-16,-1-18 6 15,-4 32 1-15,-14 1-29 16,4 15-2-16,-1 3-3 16,2 9 0-16,-1 3-1 15,3-2 0-15,3-2 0 16,2-5-1-16,2-6 0 15,6-9 0-15,4-10 0 0,-5-11-1 16,23-22 0-16,-3-9 1 16,3-12-1-16,4-11 0 15,-3-7 1-15,2-3-2 16,-1-2 2-16,-4 6-1 15,-4 11 0-15,-5 9 1 16,-3 14-2-16,-1 11 1 16,3 10 0-16,3 13 0 15,0 7 0-15,5 5-2 16,4 3 2-16,5-1-1 15,5 2 1-15,3-5 0 16,-2-5-1-16,2-4 1 16,-1-9 0-16,-3-5 0 15,-3-5 0-15,-4-2 0 0,-6-5 1 16,-5 3-1-16,-4-1 1 15,-10 14-1-15,5-16 1 16,-5 16 0-16,-10 16-1 16,1 6 1-16,-3 8-1 15,2 10 0-15,3 4 0 16,2 3 1-16,7 3-1 15,8-7 0-15,7-9 0 16,7-7 0-16,10-18 0 16,4-13 0-16,2-11 1 15,-3-11-1-15,-7-10 0 16,-5-3 0-16,-13-4 0 15,-10 2-1-15,-13 4 0 16,-13 7-2-16,-8 13 0 16,-11 1-3-16,6 19-6 0,-11-9-5 15,20 21-7-15,-6-16-14 16,20 8-1-16,14-7-1 15,31-16 0-15</inkml:trace>
  <inkml:trace contextRef="#ctx0" brushRef="#br2" timeOffset="30335.7351">5537 4482 87 0,'-16'-25'38'16,"2"15"0"-16,-15-5 1 16,3 10-32-16,-11-1-3 0,-2 11-1 15,-3 9 0-15,-2 13-1 16,-1 8 1-16,7 10-1 15,2 3-1-15,10 3 1 16,9-1-1-16,15-8-1 16,11-12 0-16,19-15-2 15,17-15-2-15,13-21-3 16,24-3-13-16,-7-28-17 15,20-3-1-15,-9-20-1 16,9 2 2-16</inkml:trace>
  <inkml:trace contextRef="#ctx0" brushRef="#br2" timeOffset="30696.7557">5967 3900 111 0,'-33'21'40'16,"12"26"0"-16,-11 0-2 15,-1 20-35-15,10 2 0 16,5 10-2-16,3 1 0 15,5 2 0-15,1-6 0 16,5-4-1-16,0-10 0 16,8-12 0-16,0-12 0 15,7-13 1-15,4-16-1 16,6-11 1-16,3-13-1 15,0-10 1-15,4-6 0 16,0-4-1-16,-2 2 1 16,-2 5-1-16,-4 7 0 15,-6 11 0-15,-3 11-1 0,-4 13 1 16,-3 10-2-16,1 4 0 15,4 5-1-15,2-2-1 16,10 2-3-16,2-21-6 16,24 4-8-16,-6-32-12 15,22-2-5-15,-3-24-1 16,12-2 2-16</inkml:trace>
  <inkml:trace contextRef="#ctx0" brushRef="#br2" timeOffset="30899.7673">6703 3910 118 0,'-27'8'40'0,"2"34"1"0,-14 6-3 16,3 23-35-16,0 7-1 16,7 5-2-16,7 1 0 15,9-2-2-15,10-5-1 16,9-14-2-16,16-6-5 15,2-27-12-15,27 1-17 16,-9-24 1-16,16-5-2 16,-7-27 2-16</inkml:trace>
  <inkml:trace contextRef="#ctx0" brushRef="#br2" timeOffset="31680.812">6928 4398 110 0,'-20'14'39'0,"-13"1"2"15,7 17-2-15,-4 2-36 0,5 6 0 16,5 2-2-16,5 1 0 15,10-2 0-15,9-6 0 16,11-9-1-16,10-10 1 16,9-11-1-16,10-12-1 15,1-13 1-15,5-10-1 16,-3-9 0-16,-5-7-1 15,-6-4 1-15,-8-3-1 16,-11 4 1-16,-7 4 0 16,-9 8 1-16,-7 8 0 15,-5 9 0-15,-1 10 2 16,-2 10-2-16,2 9 1 15,4 5-1-15,5 4 0 16,3 2 0-16,10 1 0 16,7-4 1-16,10-4-2 0,8-5 2 15,8-4 0-15,0 0 0 16,-2-2 0-16,-3 0 0 15,-4 3 0-15,-8 4 0 16,-10 6 0-16,-13 7-1 16,-11 7 1-16,-7 7-1 15,-5 6 1-15,-5 2-1 16,1 4 0-16,-3-5 0 15,6-5 0-15,3-8 0 16,7-7 1-16,11-23-1 16,0 0 1-16,11-15 0 15,12-15 0-15,1-10 0 16,4-8-1-16,3-3 1 15,2-1 0-15,-3 7-1 0,-5 6 0 16,-4 10 0-16,-7 8-1 16,-2 12-1-16,-12 9-1 15,18-3-2-15,-4 1-3 16,10 8-4-16,-3-15-5 15,22 11-7-15,-13-22-10 16,22 10-4-16,-11-9 29 16,0-1 9-16,-2 9 4 15,-16-4 5-15,1 19 7 16,-24-4 6-16,3 24 11 15,-27 2 5-15,8 19-27 16,-13 2-7-16,3 7-1 16,-1 6-1-16,1-3-1 15,9-2-1-15,3-8-1 0,13-7-3 16,6-20-2-16,14-1-9 15,-5-33-9-15,23-1-14 16,-11-24-1-16,11-2 0 16,-11-22 3-16</inkml:trace>
  <inkml:trace contextRef="#ctx0" brushRef="#br2" timeOffset="31808.8189">7892 4260 117 0,'-29'-56'40'16,"8"24"0"-16,-10 0-1 16,12 16-35-16,2 15-6 15,1-2-11-15,27 19-16 16,-11-16-11-16,37 19 1 15,-7-15-3-15,25 11 1 16</inkml:trace>
  <inkml:trace contextRef="#ctx0" brushRef="#br2" timeOffset="32190.8412">8615 4274 108 0,'-34'24'41'0,"-13"-2"0"15,4 17-1-15,-5-1-35 16,5 6-2-16,9 1-1 15,5-3-2-15,11 0 1 16,14-7-2-16,15-8 0 16,14-10-1-16,17-6-5 15,9-26-12-15,26 8-14 16,-6-22-8-16,17-3 1 15,3-13-2-15</inkml:trace>
  <inkml:trace contextRef="#ctx0" brushRef="#br2" timeOffset="33384.9095">10974 4411 87 0,'5'-24'39'15,"-19"-6"0"-15,4 22 1 16,-16 2-27-16,3 16-7 16,-11 11-1-16,2 11-2 15,-3 9-1-15,2 5-2 16,5 2 1-16,9 1-1 15,14-8 0-15,10-4 0 16,19-13-2-16,11-13-2 16,22-10-1-16,2-16-5 15,18 3-6-15,-11-29-11 16,14 7-11-16,-13-17 1 15,2 12 0-15,-14-7 34 16,-15 2 3-16,-7 12 7 16,-22-5 8-16,3 27 11 0,-25-3 11 15,1 23 0 1,-16 3 1-16,0 18-32 0,-1 5-1 15,-1 10-3-15,2 4-1 16,4 0 0-16,7 1-2 16,7-5 0-16,8-5-1 15,6-15-3-15,14-2-8 16,-5-29-11-16,19 2-14 15,-10-24 0-15,13-3 0 16,-13-20 1-16</inkml:trace>
  <inkml:trace contextRef="#ctx0" brushRef="#br2" timeOffset="33505.9164">11397 4031 101 0,'-15'-20'34'0,"15"20"-1"16,-4 11-4-16,8 6-64 15,16 16 1-15,3-4-2 16,20 10-1-16</inkml:trace>
  <inkml:trace contextRef="#ctx0" brushRef="#br2" timeOffset="34069.9486">12117 4301 97 0,'0'0'40'16,"-17"-17"1"-16,-5 20 0 16,-20 0-32-16,2 9-2 15,-7 7-3-15,-5 13-1 16,1 7 0-16,3 6-1 0,7 6-1 15,10-5-1-15,16-3 0 16,15-11 0-16,21-13 0 16,15-18 1-16,16-19 0 15,13-15 0-15,9-18 0 16,9-10 2-16,-1-15-3 15,-6-6 0-15,-5-5 0 16,-8-1 0-16,-9 8 0 16,-13 9 0-16,-15 12 0 15,-12 16 0-15,-14 26 0 16,-14 23 0-16,-15 26 0 15,-4 20 0-15,-5 17 0 16,2 10 0-16,4 9 0 16,8 0 0-16,12-4-4 0,12-12-3 15,19-8-2-15,5-19-6 16,21-2-2-16,-11-27-3 15,27 6-5-15,-19-29-1 16,12 8-7-16,-16-15 32 16,-5 1 6-16,-3 6 8 15,-17-13 4-15,5 22 3 16,-27-16 6-16,9 14 3 15,-15-1 8-15,15 1-30 16,-19 6-4-16,19-6-6 16,-18 1-5-16,0-7-7 15,17 18-5-15,-22-20-8 16,18 23-13-16,-12-9-2 15,6 11-2-15,-10-5 3 0</inkml:trace>
  <inkml:trace contextRef="#ctx0" brushRef="#br2" timeOffset="36010.0596">1196 5940 92 0,'1'-31'36'15,"4"8"1"-15,-10-3 0 16,5 10-32-16,0 16-2 16,0 0 0-16,-12 30 0 15,7 19-1-15,-5 22 0 16,-1 20 0-16,-10 20 0 15,-1 15-1-15,-1 6 1 16,-2 1-1-16,0-5-2 16,3-15 0-16,13-13-5 0,2-36-14 15,29-15-17-15,0-35 0 16,23-19 0-16,2-32-1 15</inkml:trace>
  <inkml:trace contextRef="#ctx0" brushRef="#br2" timeOffset="36228.0721">1755 5903 95 0,'1'-57'35'0,"-1"36"2"16,-14 17 0-16,-2 33-32 15,-7 25 2-15,2 27-3 16,-2 19-1-16,-3 18-2 15,-1 11 1-15,2 1 0 0,5-3-4 16,3-12 1-16,10-4-8 16,-4-30-25-16,17-17-4 15,1-32 2-15,11-17-3 16</inkml:trace>
  <inkml:trace contextRef="#ctx0" brushRef="#br2" timeOffset="36395.0816">1499 6504 109 0,'-37'-21'40'15,"11"20"0"-15,5-3-2 16,21 4-31-16,20 2-6 16,20-12-4-16,35 2-21 15,5-22-14-15,26 0-1 16,6-15-1-16,16 4-1 0</inkml:trace>
  <inkml:trace contextRef="#ctx0" brushRef="#br2" timeOffset="36777.1035">3108 6007 76 0,'-5'-37'39'15,"7"16"-1"-15,-7 3 1 16,5 18-13-16,-5 18-22 16,0 11 0-16,-2 19-3 15,-2 18 1-15,-3 15-2 16,-1 13 0-16,-5 14 0 15,1 1 2-15,-1 1-4 16,0-11 1-16,10-9-3 16,1-24-5-16,16-8-26 15,-5-27 0-15,12-9-2 16,-5-27-1-16</inkml:trace>
  <inkml:trace contextRef="#ctx0" brushRef="#br2" timeOffset="37235.1291">2925 6551 102 0,'-40'-32'37'0,"12"14"1"15,2 0-2-15,13 13-30 16,13 5 0-16,0 0-3 16,26 3-1-16,9 0-1 15,13-3 0-15,9 2 0 16,8 0 0-16,5-5-1 15,1 4 1-15,-6 1 0 16,-7-1 0-16,-8 0-1 16,-11 4 1-16,-11 0-1 15,-13 3 0-15,-12 4 1 0,-12 2-1 16,-10 5 3-16,-8 6-2 15,-3 6 1-15,-4 2-1 16,4 4 2-16,2 0-2 16,8-1 1-16,12-5-1 15,16-7 1-15,13-9-2 16,13-12 0-16,9-9 0 15,4-13 0-15,2-7 0 16,-1-9 0-16,-7-5 0 16,-10-3-2-16,-10-2 1 15,-14 1-1-15,-9 5 0 16,-12 3-2-16,-1 6 1 15,-8 4-2-15,5 13-2 16,-4-1-6-16,22 14-14 0,-11 11-11 16,20 2 1-16,5-2-1 15,18 5 1-15</inkml:trace>
  <inkml:trace contextRef="#ctx0" brushRef="#br2" timeOffset="37580.1493">4043 6403 100 0,'-5'-10'37'0,"-6"11"1"15,-19 2-1-15,5 9-30 16,-13 7-2-16,2 12-1 16,-1 7 0-16,4 8 1 15,4 5-2-15,8 2 1 16,10-5-1-16,11-2 0 0,9-11-1 15,14-12 1-15,10-14-3 16,12-12 0-16,5-13 0 16,2-14 0-16,-2-8 0 15,-6-7 0-15,-11-4-2 16,-5 1-1-16,-14 2 1 15,-13 3-1-15,-7 7 1 16,-9 7-2-16,-1 9 0 16,0 2 0-16,4 14-4 15,2-9-7-15,23 19-12 16,-13-6-10-16,33-11 0 15,-4-7-1-15,17-1 2 16</inkml:trace>
  <inkml:trace contextRef="#ctx0" brushRef="#br2" timeOffset="37793.161">4493 5848 78 0,'-6'-47'36'0,"-1"20"0"16,-11 6 1-16,4 33-21 16,-7 9-7-16,7 22-3 15,-3 17 0-15,5 17-2 16,2 14 0-16,6 10-1 15,4 3-1-15,6-5-1 16,7-2-4-16,2-14-2 16,13-4-14-16,-9-27-16 15,15-9-4-15,-7-25 2 16,11-12-2-16</inkml:trace>
  <inkml:trace contextRef="#ctx0" brushRef="#br2" timeOffset="38084.1782">4666 6302 98 0,'-33'-18'39'15,"5"18"1"-15,-10 2 0 16,7 15-24-16,-5 0-11 16,11 8-2-16,0-1-1 15,11 1 0-15,10-2 0 16,6 0 0-16,10-3-1 15,8 0 0-15,9-3 0 16,4 0 0-16,7-2 1 16,-1 1-2-16,1 0 0 0,3 1 0 15,0-1 0 1,-1-2 0-16,0-3-3 0,1-10-3 15,13 7-11-15,-17-26-10 16,18 5-12-16,-14-13-5 16,9-3 1-16,-8-6-1 15</inkml:trace>
  <inkml:trace contextRef="#ctx0" brushRef="#br2" timeOffset="39218.2429">5493 6785 92 0,'15'-8'34'16,"-15"8"1"-16,20-11-4 15,-16-1-25-15,9 6-1 16,-3-4-1-16,7 8-1 16,0-2-1-16,3 5 0 15,2 2 0-15,5 0 0 16,8 0-1-16,12 0 0 15,5-3 0-15,15-5 0 16,15-2 0-16,17-5-1 16,9-3 0-16,16-5 0 15,10-1 0-15,9 4-1 16,7 0 1-16,-3 4 0 0,0 5 0 15,-7 3 0-15,-3 6 0 16,-5 2 1-16,-8 2-1 16,-9 2 1-16,-10-2 0 15,-5 0 0-15,-10-2-1 16,-10-2 1-16,-5-3 0 15,-10 0-1-15,-9-2 0 16,-5 1 0-16,-7-1 0 16,-11 1 0-16,-4 3-1 15,-9 0-3-15,-2 9-5 16,-18-9-21-16,0 0-8 15,10 12 0-15,-10-12-2 16</inkml:trace>
  <inkml:trace contextRef="#ctx0" brushRef="#br2" timeOffset="40000.2878">9346 6337 85 0,'-34'-11'36'0,"-2"8"-1"15,-10 3 2-15,4 10-30 16,-11 4-1-16,9 9 0 16,-1 7-3-16,6 9 0 15,9 3 0-15,13-1 1 16,10-2-2-16,15-5 1 15,15-12-2-15,15-10 1 16,16-14 0-16,12-17 0 16,8-14-1-16,6-12-1 15,1-14 0-15,-1-9 0 16,-6-8 1-16,-11-2-1 15,-12-1-2-15,-11 3 3 16,-12 6-3-16,-11 8 3 0,-7 13-3 16,-8 11 3-16,-8 19-3 15,-6 19 2-15,-4 22 2 16,-2 23-2-16,-3 18 2 15,1 12-2-15,6 8 1 16,5 5-2-16,10 2 1 16,7-10-2-16,17-8-5 15,5-23-3-15,29-1-15 16,-7-28-12-16,14-2 0 15,-3-23-1-15,6-5 3 16</inkml:trace>
  <inkml:trace contextRef="#ctx0" brushRef="#br2" timeOffset="41224.3579">10210 6347 99 0,'-13'-10'36'15,"-10"0"2"-15,4 16-1 16,-11 3-30-16,6 11-2 16,-7 3-1-16,5 5-1 15,0 2-1-15,4 2 0 16,3-4-1-16,5-2 0 15,7-7 0-15,7-3 0 16,0-16 0-16,22 5 0 16,-2-15-1-16,5-10 1 15,4-6 0-15,3-7-1 16,1-7 1-16,-2-2-1 15,0-3 0-15,-7 2 0 16,-1 6 0-16,-2 5 0 0,-4 6 0 16,3 6 0-16,2 7 0 15,-1 7 0-15,6 6 0 16,-1 5 0-16,9 1-1 15,4 3 1-15,4-2 0 16,0-4 0-16,3 3 0 16,1-5 0-16,-4-3 0 15,-6 0 0-15,-7-2 0 16,-9 2 1-16,-21 2-1 15,0 0 0-15,-9 10 0 16,-16 5 1-16,-10 8-1 16,-8 7 1-16,-3 6-1 15,-3 5 1-15,5 4-1 16,6 0 1-16,8 0-1 0,11-4 3 15,14-8-2-15,14-9 1 16,16-11-1-16,16-12-1 16,11-11 0-16,8-10 0 15,4-11 0-15,-1-7-2 16,-5-8 2-16,-10-1-2 15,-10-3 1-15,-17 3 1 16,-14 4 0-16,-10 4 0 16,-11 8 0-16,-5 4 0 15,-3 9 0-15,1 7 0 16,4 9 0-16,7 7 0 15,10-5 0-15,9 19 0 16,11-7 0-16,11-1 0 16,7 2 0-16,6-5 0 0,4-1 0 15,-1-3 0-15,-5 1 0 16,-7 0 0-16,-8 3 0 15,-6 1 1-15,-11 10-1 16,-12 3 0-16,-6 6 0 16,-3 7 0-16,-9 3 0 15,1 6 0-15,-3 1 0 16,2-4 1-16,2-3 0 15,4-5 1-15,7-8-2 16,-1-4 2-16,7-10-2 16,1-11 0-16,0 0 0 15,19-25 0-15,-8 2 0 16,3-8 0-16,5-8 0 15,-1-5 0-15,3-8 0 16,1-2-3-16,4 1 3 0,-4 2 0 16,1 5 0-16,0 10 0 15,-5 7 1-15,2 13-1 16,-1 13 0-16,-3 11 0 15,-3 10-1-15,0 10 1 16,0 5 0-16,1 5-1 16,1 1 1-16,0 4-1 15,1-4 0-15,-2 4 1 16,-3-6-1-16,-2-5 0 15,-9-3 1-15,-6-5 2 16,-8-9-2-16,-9-2 1 16,-3-10-1-16,-5-4 0 15,0-2 0-15,-1-6 1 16,3-1-1-16,3 6-1 0,3 6 1 15,0 11 1-15,-3 16-1 16,1 12 2-16,-5 22-2 16,-4 15 2-16,-3 8-2 15,0 6 0-15,1 1 0 16,6-8-3-16,8-7 0 15,7-15-3-15,17-14-6 16,2-35-8-16,29 0-4 16,-4-36-2-16,29-1-3 15,-4-32-3-15,22-9-7 16,0-18 3-16</inkml:trace>
  <inkml:trace contextRef="#ctx0" brushRef="#br2" timeOffset="41577.378">11991 6179 114 0,'-32'5'40'0,"2"16"1"16,-13-4-2-16,8 11-34 15,-5 0-1-15,6 1-2 16,4-1 0-16,10-1-1 15,11-6 0-15,17-4 0 16,11-7-1-16,9-3 0 16,6-2 1-16,1-1-1 15,1 1 0-15,-4 2 0 16,-7 3 0-16,-9 4 0 0,-11 7 0 15,-11 4 0-15,-14 5 0 16,-5 0 2-16,-7 1 0 16,1 2-2-16,0-4-2 15,2-5 0-15,11 2-9 16,-1-21-7-16,28 9-8 15,-9-14-6-15,22-15-9 16,0-5-3-16,14-5 3 16</inkml:trace>
  <inkml:trace contextRef="#ctx0" brushRef="#br2" timeOffset="42177.4124">13255 6323 92 0,'0'-25'36'0,"1"7"0"0,-10-3 2 16,3 9-33-16,-13 0 0 15,0 12-1-15,-9 8 0 16,3 9 0-16,-4 7 0 15,3 10-1-15,1 5 0 16,9 9-1-16,6 0-1 16,14-4 2-16,10-4-2 15,11-6 1-15,9-10-2 16,9-8 2-16,7-15-1 15,-2-11-1-15,-1-12 1 16,-9-7-3-16,-8-7 3 16,-7-5-3-16,-12-3 3 15,-13 0-3-15,-6 3 2 16,-4 1-1-16,-7 7 1 0,0 5-2 15,4 10 1-15,5 7-1 16,10 11-1-16,3 11-2 16,19 11-8-16,-1-11-10 15,29 17-7-15,-2-15-8 16,23 4 0-16,0-16-1 15,17-7 1-15</inkml:trace>
  <inkml:trace contextRef="#ctx0" brushRef="#br2" timeOffset="42410.4255">14284 5712 76 0,'-29'-34'38'0,"-15"6"0"16,-1 28 0-16,-17 10-11 15,3 30-24-15,-7 21 2 16,0 23-1-16,-3 14 0 15,6 11-1-15,8 1-1 16,12 0-1-16,13-9-1 16,12-12-2-16,22-10-7 15,2-31-9-15,23-3-16 16,-10-26-4-16,10-10-1 15,-11-25 0-15</inkml:trace>
  <inkml:trace contextRef="#ctx0" brushRef="#br2" timeOffset="42568.4347">13638 6345 120 0,'-33'-29'39'0,"16"14"3"15,3-7-4-15,23 10-33 16,25 1-2-16,17-1-4 16,21 4-4-16,4-15-13 15,32 17-13-15,-8-11-10 16,14 8 0-16,-13-5-2 15,-3 9 1-15</inkml:trace>
  <inkml:trace contextRef="#ctx0" brushRef="#br2" timeOffset="43621.4949">15395 5799 97 0,'2'-33'36'16,"4"12"2"-16,-9-3-5 16,3 24-30-16,-16 7 2 15,4 20-2-15,-10 11 1 16,2 18-1-16,-7 8 0 15,2 12 0-15,-3 7-1 16,1 2 0-16,4-5 0 16,4-2-1-16,4-13-1 15,5-7 1-15,8-15-1 0,2-12 1 16,7-12-1-16,4-11 0 15,6-11 1-15,0-8-1 16,6-9 1-16,-2-8-1 16,6-4 1-16,3-7-1 15,2-2 0-15,3 3 0 16,3 4 1-16,4 7-1 15,-3 9 0-15,1 11 0 16,-3 11 0-16,-5 13 0 16,-4 8 0-16,-7 7 0 15,-8 6 0-15,-11 4 1 16,-7-2-1-16,-13 3 0 15,-11-4 0-15,-9-3 2 16,-10-4-2-16,-7-3 2 0,-7-7-2 16,1-7 1-16,5-6-3 15,11-12-2-15,16-5-2 16,10-20-10-16,33 8-8 15,1-20-7-15,39 6-4 16,0-8-4-16,23 6 0 16,-1-5 3-16</inkml:trace>
  <inkml:trace contextRef="#ctx0" brushRef="#br2" timeOffset="44021.5178">16076 6255 96 0,'20'-4'37'0,"-17"-6"1"15,-3 10-1-15,-9-14-29 0,9 14-2 16,-28-10-1-16,8 11-2 15,-12 5 0-15,-3 9 0 16,-8 8 0-16,-3 5 0 16,-1 7-1-16,0 2 0 15,7 2-1-15,6-4 0 16,12-2 0-16,13-10 0 15,16-7 0-15,14-10-1 16,15-9 1-16,11-11-1 16,10-7 0-16,3-5 0 15,-1-4 1-15,-2 0-1 16,-8 2 0-16,-8 3 0 15,-14 5 0-15,-9 8 2 16,-18 12-2-16,0 0-2 0,-5 20 2 16,-10 2-1-16,-4 8-1 15,2 5-1-15,5 4-2 16,4-2 0-16,15 2-6 15,1-21-8-15,35 8-4 16,-6-26-4-16,31 1-4 16,-5-19-6-16,18-6-1 15,-7-9 2-15</inkml:trace>
  <inkml:trace contextRef="#ctx0" brushRef="#br2" timeOffset="44326.5352">16721 6190 95 0,'-33'0'39'0,"-16"1"2"16,5 18-2-16,-10-3-23 0,7 10-12 15,10 0-2-15,11 3 1 16,8-3-2-16,16-3 0 16,12-1 0-16,18-7 0 15,7-3-1-15,10-3 0 16,0-1 0-16,0-1 0 15,-8 2 0-15,-9 4 0 16,-16 3 0-16,-13 3-1 16,-14 5 1-16,-13 0 1 15,-6 1-2-15,-6-1 0 16,6-2-2-16,0-7-1 15,17 4-9-15,0-24-10 16,29 11-5-16,-3-21-10 16,26-1 0-16,4-10-4 15,14-3 5-15</inkml:trace>
  <inkml:trace contextRef="#ctx0" brushRef="#br2" timeOffset="44672.5551">17025 6352 107 0,'0'0'39'0,"-7"11"1"16,7-11-1-16,0 0-36 16,21 4 0-16,2-15 0 15,10 0-1-15,3-9-1 16,7 2 1-16,-2-7-1 15,-5 2 0-15,-6-4 0 16,-7 0 0-16,-14 2 0 16,-10 4-1-16,-13 4 1 0,-9 6 0 15,-11 11 0-15,-10 13 0 16,-8 13 0-16,-6 15 0 15,-3 13 0-15,1 6 1 16,3 7 0-16,13 0-2 16,16-5 0-16,20-10 0 15,24-11 0-15,19-16 0 16,32-3-13-16,7-28-7 15,29 4-6-15,-11-26-9 16,17 1-7-16,-6-11-3 16,5 0 3-16</inkml:trace>
  <inkml:trace contextRef="#ctx0" brushRef="#br2" timeOffset="45160.583">18728 5792 106 0,'11'-9'39'16,"-11"9"-2"-16,0 0-6 15,-8 23-26-15,-3 8-2 16,-6 11 1-16,0 14-2 16,-4 9 1-16,1 9-2 15,2 4 2-15,2-1-2 16,3-3-1-16,4-6 0 15,5-7-3-15,4-12-1 16,11-5-7-16,-10-25-15 16,16 1-12-16,-17-20 0 0,22-1-2 15,-18-17 1-15</inkml:trace>
  <inkml:trace contextRef="#ctx0" brushRef="#br2" timeOffset="45618.6092">18388 6205 110 0,'-19'-7'39'0,"2"-2"1"15,17 9-2-15,0 0-34 16,28 10-1-16,7-11-1 16,15 1-1-16,6-3 1 15,12 0-1-15,7 0 1 16,5-1-1-16,-6 0-1 15,-2 0 1-15,-10 1-1 0,-8-1 1 16,-15 3 0-16,-9 0-1 16,-17 0 1-16,-13 1-1 15,-13 7 1-15,-9 4-1 16,-10 11 1-16,-8 5-1 15,-5 9 1-15,2 3-1 16,6 6 1-16,7 2 0 16,14-4-1-16,15-3 1 15,17-13 1-15,16-7-2 16,16-15 0-16,12-12 0 15,7-12 0-15,0-11 0 16,0-9 0-16,-12-4 0 16,-9-3 0-16,-15-4 0 15,-18 6 0-15,-17 3 0 0,-16 12-6 16,-13 1-1-16,-2 25-7 15,-15-13-7-15,22 28-5 16,-10-15-4-16,29 17-8 16,9-14-3-16,15 21 2 15</inkml:trace>
  <inkml:trace contextRef="#ctx0" brushRef="#br2" timeOffset="46294.6478">20258 6273 89 0,'-5'-14'37'16,"5"14"0"-16,0 0 1 15,-10 10-27-15,-3 2-6 16,4 12 0-16,-4 4-2 16,-3 12 0-16,-4 4 0 15,0 4 1-15,1-2-1 16,0-3 0-16,4-8-1 15,5-6 2-15,2-9-2 16,8-20 1-16,0 0-2 16,18-12-1-16,2-15 2 15,7-7-2-15,3-8 0 16,3-6 0-16,4-5 0 15,3 0 0-15,-2 2 0 16,-3 6 0-16,-6 9 0 16,-5 9 0-16,-6 12 0 0,-4 12 0 15,-4 17 0-15,-6 10 0 16,-4 15 0-16,-2 4 0 15,-3 10 0-15,4 2 0 16,2-1 0-16,4-3 0 16,11-5-6-16,-1-14-4 15,20 4-10-15,-12-29-3 16,25 6-6-16,-15-24-8 15,12-1-2-15,-10-16-2 16,0-2 5-16</inkml:trace>
  <inkml:trace contextRef="#ctx0" brushRef="#br2" timeOffset="46660.6688">20668 6334 114 0,'-14'12'39'0,"-1"-4"0"16,16 11 0-16,18-9-36 15,5 1 0-15,12-7-1 16,13-3 0-16,7-5 1 15,8-3-1-15,0-9-1 16,-1-2 1-16,-7-6-1 16,-7-2-1-16,-17-1 1 15,-16 1-1-15,-14 0 0 16,-15 5 0-16,-15 4 1 15,-10 11-1-15,-9 7 0 16,-6 12 0-16,-2 12 0 16,1 9 0-16,3 8 0 15,11 7 0-15,12 1 0 0,15-1 1 16,16-2-1-16,13-9 0 15,21-7-3-15,11-11-3 16,28 1-11-16,-8-31-6 16,25 12-8-16,-18-24-11 15,14 1 3-15,-13-13-2 16,-5 2 4-16</inkml:trace>
  <inkml:trace contextRef="#ctx0" brushRef="#br2" timeOffset="47030.6899">21501 6265 124 0,'-20'0'40'16,"-10"1"0"-16,10 17-1 15,-3-1-37-15,5 6 0 16,4 6 0-16,3 4 0 0,7 3-1 16,4-2 2-16,8-2-3 15,3-6 0-15,11-7 0 16,7-10 0-16,4-9 0 15,2-11 0-15,3-8 0 16,2-8 0-16,-4-6 0 16,2-4 0-16,-6-3 0 15,-3 2 0-15,-5 3 0 16,-7 6 0-16,-5 6 0 15,-4 8 0-15,-8 15 0 16,0 0 0-16,-13 23 0 16,4 3 0-16,2 3 0 15,1 4 0-15,9 0 0 0,8-4 0 16,16-7 0-16,11-13-7 15,21-3-6-15,-3-26-7 16,26 7-6-16,-14-32-7 16,17 2-6-16,-13-15-1 15,-2-2 2-15</inkml:trace>
  <inkml:trace contextRef="#ctx0" brushRef="#br2" timeOffset="47218.7005">22451 5803 119 0,'-20'12'40'15,"-12"13"2"-15,2 25-2 16,-13 11-34-16,8 6-2 15,6 6 0-15,1 4-4 16,5-2 0-16,7-2-2 16,3-7 0-16,4-10-2 0,9 2-10 15,-10-28-10-15,19 5-12 16,-18-21-5-16,13-2 1 15,-4-12-1-15</inkml:trace>
  <inkml:trace contextRef="#ctx0" brushRef="#br2" timeOffset="48428.7693">22058 6197 105 0,'-2'-12'40'16,"14"18"3"-16,1-7-2 15,17 3-22-15,3-2-16 16,11 2-1-16,7-1 0 15,3 0-2-15,1 1 0 0,-3 2 0 16,-4-1 0-16,-7 4 0 16,-10 5 0-16,-8 0 0 15,-9 8 0-15,-11 4 0 16,-7 4 0-16,-6 3 0 15,-5 1 0-15,-4 5 0 16,1-4 0-16,-2 1 0 16,3-8 0-16,5-4 0 15,0-6 0-15,12-16 0 16,0 0 0-16,0 0 0 15,13-21 0-15,2-5 0 16,5-7 0-16,2-5 0 16,3-7 0-16,2 0 0 0,-2 3 0 15,0 5 0-15,-3 6 0 16,-2 9 0-16,-3 6 0 15,1 12 0-15,0 9 0 16,1 6 0-16,5 4 0 16,2 4 0-16,8-1 0 15,4 0 0-15,4-2 0 16,1-3 0-16,0-5 0 15,-4-3 0-15,-7-3 0 16,-7-3 0-16,-8-5 0 16,-17 6 0-16,0-13 0 15,-15 9 0-15,-10 4 0 16,-6 2 0-16,-9 5 0 15,-5 8 0-15,-6 8 0 0,2 6 0 16,3 4 0 0,5 4 0-16,12 0 0 0,7-1 0 15,16-6 0-15,13-5 0 16,19-11 0-16,7-12 0 15,15-12 0-15,6-11 0 16,4-7 0-16,0-8 0 16,-2-5 0-16,-8-3 0 15,-9 4 0-15,-11 5 0 16,-11 10 0-16,-11 9 0 15,-6 16 0-15,-18 2 0 16,2 15 0-16,-4 8 0 16,4 6 0-16,3 2 0 15,6 3 0-15,7-6 0 0,13-2 0 16,8-14-4-1,16-3-7-15,0-24-5 0,23 6-5 16,-11-28-2-16,22 7-3 16,-14-28-2-16,13 5-3 15,-11-16-3-15,0 2 19 16,-9 1 19-16,-19-5 10 15,5 24 5-15,-28-6 6 16,6 34 2-16,-30 0 6 16,2 36 5-16,-22 4-14 15,7 29-12-15,-13 8-6 16,0 9-1-16,1 2-3 15,5 6-2-15,7-7 0 16,10-4 0-16,12-10 0 16,8-9 0-16,14-9 0 0,7-17-7 15,19-2-7-15,-9-30-6 16,25 10-6-16,-19-29-6 15,21 1-6-15,-14-14-2 16,7-5 3-16,-9-4 2 16,-2-1 43-16,-3 22 9 15,-28-9 7-15,9 31 6 16,-19 9 8-16,-15 8 3 15,-14 16 1-15,1 20-1 16,-12 1-36-16,7 4-2 16,3 0-3-16,6-5 0 15,5-5 0-15,10-9 0 16,9-10 0-16,0-20-3 15,32 11-7-15,-17-31-10 0,27 9-6 16,-22-27-10-16,18 2-4 16,-6-16-1-16,3-2 2 15</inkml:trace>
  <inkml:trace contextRef="#ctx0" brushRef="#br2" timeOffset="48526.7749">24026 5993 107 0,'-4'-10'26'0,"4"10"-24"15,-6 24-2-15,12-3-36 16,3-5-2-16</inkml:trace>
  <inkml:trace contextRef="#ctx0" brushRef="#br2" timeOffset="48864.7943">24363 6194 118 0,'0'0'41'15,"-31"0"1"-15,1 8-2 16,-14 0-37-16,3 4 0 16,-2 3-1-16,4 3 0 15,4 5-1-15,10-3 0 16,10 1 1-16,15-1-2 15,13-4 0-15,11-4 0 16,8-2 0-16,5-3-2 16,-1-3 4-16,0 3-2 15,-7-1 0-15,-8 6 0 16,-16 0 0-16,-11 7 0 15,-15 5 0-15,-9 0 0 16,-6 4 0-16,-3 1 0 16,3 0 0-16,3-10-4 0,22 9-11 15,-3-27-7-15,33 11-7 16,-2-23-10-16,27 2-2 15,0-16-2-15,17-4 3 16</inkml:trace>
  <inkml:trace contextRef="#ctx0" brushRef="#br2" timeOffset="49215.8149">24500 6371 124 0,'-15'15'42'0,"-4"-7"0"16,16 8-1-16,3-16-38 15,18 16 0-15,3-13-3 16,11-2 0-16,3-5 0 15,7-4 0-15,-1-5 0 0,-4-9 0 16,-8-3 0-16,-7-6 0 16,-9-3 0-16,-13-1 0 15,-12 4 0-15,-14 8 0 16,-9 10 0-16,-7 12 0 15,-8 17 0-15,-4 15 0 16,0 18 0-16,2 7 0 16,12 8 0-16,9-3 0 15,20 0 0-15,16-7 0 16,22-9 0-16,15-15 0 15,29-5-11-15,-4-26-10 16,24 6-5-16,-18-28-7 16,18 6-4-16,-23-23-9 0,-4-5 4 15,-12-5 3-15</inkml:trace>
  <inkml:trace contextRef="#ctx0" brushRef="#br2" timeOffset="51191.928">1266 7806 8 0,'0'0'10'0,"0"0"-9"15,0 0 7-15,0 0 2 16,0 0 0-16,0 0 1 16,0 0 1-16,0 0 0 15,11 2-3-15,-11-2 0 16,0 0-1-16,0 0 1 15,0 0 1-15,0 0 0 16,0 0 0-16,0 0-1 16,0 0-1-16,0 0 1 15,11-9-3-15,-11 9-2 16,0 0-1-16,1-16 0 0,-1 16-1 15,0 0 0-15,8-12 0 16,-8 12-1-16,0 0 1 16,0 0 0-16,0 0-1 15,0 0 0-15,0 0 0 16,0 0 1-16,0 0-1 15,5-10-1-15,-5 10 1 16,0 0 0-16,0 0-1 16,0 0 0-16,0 0-1 15,0 0-21-15,0 0-13 16,11 8 1-16,-11-8-4 15,-16 16 1-15</inkml:trace>
  <inkml:trace contextRef="#ctx0" brushRef="#br2" timeOffset="52071.9783">1566 7807 74 0,'14'-9'33'0,"-2"-9"0"16,7 6 1-16,-10-3-28 15,5 3 0-15,-8-3 0 16,-6 15-2-16,1-14 1 16,-11 18-1-16,-15 3-1 15,-9 5 2-15,-10 4-2 16,-9 6 1-16,-9 0-1 15,-4 5 1-15,-4 0-1 0,8 2 0 16,-1 1-1-16,17 8 0 16,11 0-1-16,21 2-2 15,18-1 1-15,19-3-1 16,20-5 1-16,15-6-1 15,15-8 0-15,8-10 0 16,3-7 1-16,-1-3 0 16,-9-3 0-16,-11 3 0 15,-14 3 0-15,-21 8 1 16,-22 9-1-16,-21 15 0 15,-25 11 1-15,-13 13-1 16,-14 7 1-16,-9 7-1 16,-2-1 0-16,2-3 0 15,13-10-1-15,11-14-2 16,21-11-7-16,9-32-16 0,38-3-10 15,6-23-3-15,23-5-3 16,7-18 2-16</inkml:trace>
  <inkml:trace contextRef="#ctx0" brushRef="#br2" timeOffset="52522.004">1940 8303 100 0,'-7'-26'39'16,"7"15"0"-16,-9-3 0 0,9 14-35 15,-11-8 0-15,8 19 0 16,-3 12-2-16,-2 14 1 15,-1 8-1-15,1 6 0 16,2 1-1-16,6 3 0 16,7-6 0-16,9-14 1 15,9-13-2-15,11-19 1 16,12-21 0-16,3-14 0 15,6-13-1-15,-3-13 1 16,0-3 0-16,-6-6-1 16,-6 2 1-16,-12 9 0 15,-7 14 0-15,-10 9-1 16,-12 16 1-16,-1 17-1 15,-20 23-1-15,2 11 1 0,0 14-1 16,3 6-2-16,5 2-1 16,7-4-2-16,20 3-9 15,0-33-9-15,33-1-10 16,-3-34-5-16,21-11-3 15,0-22 3-15</inkml:trace>
  <inkml:trace contextRef="#ctx0" brushRef="#br2" timeOffset="52709.0147">2958 7589 124 0,'-17'8'41'0,"-16"23"0"16,3 35-1-16,-3 18-38 0,-1 11-1 15,2 9-1-15,9 6-1 16,7-3-1-16,8-12-6 15,18 1-15-15,-7-27-13 16,21-10-6-16,-2-19 1 16,10-12-3-16</inkml:trace>
  <inkml:trace contextRef="#ctx0" brushRef="#br2" timeOffset="53626.0672">3195 8236 82 0,'8'-12'36'15,"-8"-3"1"-15,0 15 0 16,-4-19-30-16,4 19-1 15,0 0 0-15,-3 16-1 16,-5 5-1-16,-1 12 0 16,-3 7-1-16,0 11-1 15,-3 0-1-15,1 3 1 16,3-4-1-16,0-8 0 15,3-6 0-15,2-11 0 16,2-12 0-16,4-13-1 16,4-17 1-16,3-10 0 0,1-12 0 15,2-6-1-15,-1-9 1 16,5-5-1-16,0-9 1 15,4-1 0-15,5 3-1 16,3 5 1-16,6 7-1 16,4 8 1-16,4 6-1 15,2 12 1-15,5 14-1 16,-4 9 0-16,0 11-1 15,-5 8 1-15,-2 10-1 16,-11 7-1-16,-9 7 1 16,-9 5 0-16,-9 4 0 15,-13 6-1-15,-13 1 2 16,-11 3-2-16,-12-5 2 0,-5-3 0 15,-5-7 0-15,1-5 0 16,0-6 0-16,8-8 0 16,6-6 0-16,11 1 0 15,7 2 1-15,9 5-1 16,7 9 0-16,-1 12 1 15,5 12 1-15,-3 11-2 16,-1 10 1-16,-3 6-1 16,0 0 0-16,-5-5-3 15,5-2-4-15,-3-25-14 16,18-2-6-16,-7-35-9 15,20-16-4-15,5-29-1 16,17-16 1-16</inkml:trace>
  <inkml:trace contextRef="#ctx0" brushRef="#br2" timeOffset="54058.0918">4001 7529 110 0,'-15'43'40'0,"-17"6"0"16,6 18-1-16,0 3-36 16,-1 12 0-16,0 6-1 15,6 3 0-15,-3 0 0 16,4-4-1-16,6-10 0 15,4-10-1-15,4-12 0 16,5-13 0-16,5-16 1 0,6-17 0 16,6-16-1-16,7-15 1 15,6-9 0-15,2-9-1 16,-1-3 1-16,3-3-1 15,-4 5 0-15,-4 7 0 16,-5 7 1-16,-5 9-1 16,-15 18-1-16,15 3 1 15,-11 14-1-15,-4 8-1 16,2 6-2-16,0 5 0 15,9 8-4-15,-4-8-5 16,20 9-11-16,-8-21-15 16,17-2 1-16,-5-18-1 15,14-5 2-15</inkml:trace>
  <inkml:trace contextRef="#ctx0" brushRef="#br2" timeOffset="54437.1136">4516 8007 110 0,'0'0'40'0,"-28"-1"0"15,13 27-1-15,-15 12-34 16,7 4-2-16,-1 7 0 16,4 6-2-16,5 2 1 15,9-3-1-15,5-9 0 16,8-7 0-16,10-13-1 15,9-12 1-15,6-14-1 16,7-12 0-16,3-12 0 16,4-13 0-16,-2-7 0 0,0-4 0 15,-7-3 0-15,-3 1 1 16,-8 3 0-16,-6 8 0 15,-8 9-1-15,-9 11 1 16,-3 20 0-16,-12-2-1 16,-1 25-1-16,-2 7-1 15,0 13 0-15,1-1-1 16,6 8-1-16,7-4-1 15,12 2-2-15,0-21-5 16,23 2-7-16,-9-24-14 16,16-2-5-16,-4-16 1 15,10-2-1-15</inkml:trace>
  <inkml:trace contextRef="#ctx0" brushRef="#br2" timeOffset="54745.1312">5098 8167 85 0,'0'-15'38'16,"0"15"-1"-16,-12-2 3 15,5 17-17-15,-7-1-19 16,4 10-1-16,-4 4-1 15,4 6-1-15,-2 0 0 16,3 2 1-16,1-5-1 16,3-6 0-16,4-7-1 15,1-18 1-15,0 0 0 16,16-13-1-16,-4-12 1 15,7-10-1-15,0-3 0 16,2-6 0-16,-2-1 1 16,1 0 0-16,0 7-1 15,-2 2 0-15,3 9-1 16,-5 3 0-16,5 9-3 0,-1 0-3 15,8 18-7-15,-13-10-8 16,18 16-18-16,-13-6 1 16,10 9 0-16,-9-7 1 15</inkml:trace>
  <inkml:trace contextRef="#ctx0" brushRef="#br2" timeOffset="54932.1419">5526 8077 100 0,'17'24'39'16,"-22"-8"1"-16,7 19-3 15,-19-1-29-15,5 15-2 16,-5 1-2-16,3 5-1 15,0-2-1-15,4-3-1 16,0-7-2-16,8-13-1 0,11-16-2 16,5-26-7-16,18-2-8 15,-8-27-20-15,16-5 0 16,-9-20 0-16,8-5 0 15</inkml:trace>
  <inkml:trace contextRef="#ctx0" brushRef="#br2" timeOffset="55062.1493">5680 7719 117 0,'-12'-16'40'0,"-8"9"-1"15,11 17-2-15,1 4-40 16,8-14-9-16,19 23-25 16,0-13-3-16,19 9 1 15,0-6-2-15</inkml:trace>
  <inkml:trace contextRef="#ctx0" brushRef="#br2" timeOffset="55315.1638">6216 7913 115 0,'-25'14'42'15,"-20"-6"0"-15,6 16-2 16,-10 3-35-16,0 9 0 16,0 5-2-16,7 6 0 15,6 4-3-15,16 1 0 16,13-8 0-16,18-10 0 15,20-14 0-15,18-16-4 16,24-9-7-16,2-22-3 16,14 3-2-16,-18-29-8 0,20 7-17 15,-18-10-1-15,-1 2-2 16,-10-4 4-16</inkml:trace>
  <inkml:trace contextRef="#ctx0" brushRef="#br2" timeOffset="56211.215">7543 7746 81 0,'9'-13'36'0,"-9"0"0"15,0 13 1-15,-9 14-28 16,0 13-5-16,-4 12-1 0,3 16 1 16,-9 12 0-16,4 12-1 15,-10 2 0-15,5 4-1 16,-4-9 0-16,4-9 0 15,1-16-1-15,4-14 1 16,6-20-1-16,9-17 1 16,9-25 0-16,11-16-1 15,7-20 1-15,5-11 0 16,9-15-1-16,3-10 1 15,3-8-1-15,2-3 0 16,1 7 0-16,-5 12 1 16,-5 14-2-16,-3 16 0 15,-5 20 1-15,-4 24-1 16,-8 30 1-16,-5 29-1 0,-6 23 0 15,-6 21 0-15,-3 12 0 16,1 12-1-16,0 7 0 16,1-2-1-16,2-5 0 15,3-16-3-15,10-9-5 16,-4-31-9-16,19-2-9 15,-16-30-12-15,9-8 0 16,-11-25-2-16,-1-8 3 16</inkml:trace>
  <inkml:trace contextRef="#ctx0" brushRef="#br2" timeOffset="56389.2248">7673 8124 114 0,'-35'-6'42'0,"21"13"-1"15,4-2 0-15,24 2-37 16,10-3-3-16,19-10-3 15,18-3-2-15,5-14-9 16,27 16-15-16,-6-19-12 16,11 7 0-16,-6-7-3 15,5 6 2-15</inkml:trace>
  <inkml:trace contextRef="#ctx0" brushRef="#br2" timeOffset="57028.2612">8742 8039 88 0,'-13'-17'37'0,"13"17"-1"15,-26-25-5-15,26 25-18 16,-34-2-3-16,14 13-4 16,-4 5-2-16,0 10 0 15,-6 7-2-15,5 6 0 0,1 6-1 16,7 3-1-16,6 0 1 15,10-6-1-15,10-3-2 16,15-11 0-16,10-5-4 16,5-23-12-16,22 4-16 15,-7-20-6-15,10-2 0 16,-6-14 0-16</inkml:trace>
  <inkml:trace contextRef="#ctx0" brushRef="#br2" timeOffset="57247.2743">9097 7874 118 0,'-20'5'40'0,"3"28"1"16,-9 5-3-16,8 14-37 16,1 7 0-16,7 7-1 15,3 5 0-15,3-1 0 16,4-4-1-16,6-13 0 15,5-10-4-15,0-25-9 16,21-3-20-16,-12-28-6 16,14-9-1-16,-5-23-1 15</inkml:trace>
  <inkml:trace contextRef="#ctx0" brushRef="#br2" timeOffset="57397.2829">9146 7444 118 0,'-18'-11'39'0,"-1"9"1"15,19 2-6-15,2 26-54 16,1-13-18-16,22 17-2 16,0 2 1-16,10 16-1 15</inkml:trace>
  <inkml:trace contextRef="#ctx0" brushRef="#br2" timeOffset="57848.3087">9763 7903 105 0,'-23'-11'40'0,"-17"-2"0"0,1 18 1 16,-10 3-35-16,-2 19 0 15,-2 7-2-15,2 11-1 16,2 4 0-16,13 6-1 15,9-1-1-15,13-3-1 16,18-13 0-16,18-15 1 16,17-15-1-16,11-17 1 15,15-20 1-15,7-12-2 16,3-18 0-16,2-15 0 15,-6-6 0-15,-5-8 0 16,-10-5 0-16,-8-1 0 16,-11 8 0-16,-8 10 0 15,-9 18 0-15,-13 11 0 16,-10 24 0-16,-7 26 0 0,-11 27 0 15,-7 27 0-15,-3 19 0 16,-3 13 0-16,3 7 0 16,6 3 0-16,12 0 0 15,5-20-14-15,29-1-5 16,-8-36-8-16,30 3-6 15,-9-36-3-15,23-2-7 16,-11-15 1-16,11-6 4 16</inkml:trace>
  <inkml:trace contextRef="#ctx0" brushRef="#br2" timeOffset="57975.316">10345 8153 101 0,'-10'2'44'16,"2"8"-1"-16,-11-8-2 16,5-4-25-16,3 0-25 0,-8-21-11 15,19 23-14-15,-12-28-9 16,5 6 0-16,-5-10-1 15</inkml:trace>
  <inkml:trace contextRef="#ctx0" brushRef="#br2" timeOffset="60987.4882">9906 4018 78 0,'10'4'36'0,"-12"10"-3"16,0 15 3-16,-11 0-33 15,6 16-1-15,-2 5 1 16,2 14-2-16,-4 5 2 15,-1 8-2-15,-4 2 2 16,3 3-2-16,-1-9 1 16,3-6-1-16,-1-11 1 15,6-11 0-15,2-19 0 0,4-26 0 16,14-6-1-16,1-21 1 15,2-18-1-15,7-11 1 16,1-13-1-16,2-9 0 16,6-10 0-16,-1-4 0 15,1 0 0-15,-1-1 0 16,-1 6 0-16,3 7 0 15,-2 9 1-15,2 8-2 16,-4 13 1-16,0 12 1 16,-1 13-1-16,1 11 0 15,-3 12 0-15,1 15 0 16,-5 9 1-16,-3 18-1 15,-3 13-1-15,-3 16 1 16,-5 16 0-16,-4 7-2 0,-3 9 1 16,-5 4 0-16,2 1-1 15,-6-8-1-15,5-7 0 16,-2-16-2-16,4-9-2 15,-1-20-3-15,8-5-13 16,-11-28-18-16,4-13 1 16,0 0-2-16,-9-21 3 15</inkml:trace>
  <inkml:trace contextRef="#ctx0" brushRef="#br2" timeOffset="61137.4968">10003 4457 103 0,'-27'-5'39'0,"7"-5"2"0,20 10-3 16,37-2-34-16,10-6-4 15,16 1-6-15,2-15-31 16,16 7-3-16,-4-9 0 16,1 6-2-16</inkml:trace>
  <inkml:trace contextRef="#ctx0" brushRef="#br3" timeOffset="1.72204E6">23607 10683 31 0,'0'0'31'0,"0"0"2"0,10 1-5 16,-10-1-2-16,0 0-3 15,0 0-6-15,10 1-4 16,-10-1-5-16,0 0-2 16,0 0-3-16,0 0-2 15,0 0-1-15,0 0-3 16,0 0-12-16,-11-6-23 15,11 6 1-15,0 0-1 16,-11 5-2-16</inkml:trace>
  <inkml:trace contextRef="#ctx0" brushRef="#br3" timeOffset="1.72381E6">2306 9394 72 0,'-46'9'36'0,"2"13"-1"15,-17-2 1-15,5 17-26 16,-15-4-1-16,7 15-4 15,-4-2 0-15,8 12-2 16,3-1 0-16,11 5-1 0,11-2 0 16,15 1-1-16,16-5 0 15,15-2 0-15,18-4 0 16,13-7-1-16,16-6-1 15,7-7-1-15,12-7-1 16,5-15-1-16,15-5-3 16,-4-16 0-16,9-2-2 15,-8-17 0-15,-1 2-1 16,-14-16-1-16,-1 9 2 15,-20-10 2-15,-11 5 6 16,-18 5 4-16,-20 3 2 16,-8 11 2-16,-16 0 2 15,-2 18 3-15,-20-2 0 16,2 22-2-16,-14-1-2 15,2 16-3-15,-4 2-1 0,7 12-1 16,1 2 0-16,9 4-1 16,8-2-1-16,12-2 1 15,17-4-2-15,12-6 1 16,13-13 0-16,11-12-1 15,8-12 1-15,5-12-1 16,5-14 0-16,1-12 0 16,-3-11 0-16,-7-7 0 15,-7-1 0-15,-7-1 0 16,-11 3 0-16,-6 7-1 15,-8 11 1-15,-12 9 1 16,-5 14-1-16,-7 10 1 16,0 9-1-16,-2 6 1 15,4 2 0-15,6 2 0 0,8-3-1 16,10-3 2-16,11-7-2 15,11-9 1-15,14-3 0 16,8-5 0-16,5-1 0 16,4 2-1-16,-4 4 1 15,-4 7 0-15,-9 8-1 16,-7 13 1-16,-16 11-1 15,-13 11 1-15,-13 8 0 16,-9 4-1-16,-8 4 1 16,-3-4-1-16,1-7 0 15,4-9 0-15,8-17 0 16,9-18 0-16,19-18 0 15,9-20 0-15,12-12 1 0,2-8-1 16,7-5 0-16,1 0 1 16,-6 6-1-16,-8 12 1 15,-9 16-1-15,-8 18 1 16,-7 18 0-16,-8 17-1 15,-5 12-1-15,-6 10-1 16,0 6-1-16,6-1-3 16,10 8-7-16,0-25-14 15,24 5-14-15,4-22 1 16,25-1 0-16,-1-18 0 15</inkml:trace>
  <inkml:trace contextRef="#ctx0" brushRef="#br3" timeOffset="1.72406E6">4434 9735 108 0,'-18'-11'38'0,"-18"1"2"16,0 23-2-16,-13-1-32 15,-2 16-1-15,-8 7-1 16,2 12-1-16,4 3 0 15,10 3-1-15,8 0-1 16,17-7 0-16,18-8-1 16,18-13-1-16,23-13-2 15,12-19-2-15,19-2-13 16,-5-31-19-16,24 0-4 15,-9-21 0-15,8-1-1 16</inkml:trace>
  <inkml:trace contextRef="#ctx0" brushRef="#br3" timeOffset="1.72428E6">4878 9114 112 0,'-15'0'40'16,"-13"7"2"-16,7 25-1 15,-13 8-38-15,11 12 0 16,0 10 0-16,2 15-1 15,-1 9-1-15,4 7 0 16,-1 5-3-16,8-3 0 16,7-4-5-16,-2-21-15 15,23 5-17-15,-5-25-3 16,18-9 1-16,-1-24-1 15</inkml:trace>
  <inkml:trace contextRef="#ctx0" brushRef="#br3" timeOffset="1.72465E6">5069 9718 118 0,'-14'12'41'16,"6"23"-1"-16,-13-10-8 15,7 20-26-15,-4 1-1 16,8 3-2-16,1-3-1 15,8-6 0-15,4-7-1 16,15-13 0-16,7-10 0 16,10-19-1-16,7-10 0 15,4-11 0-15,3-12 1 0,2-8-1 16,-3-5 0-16,-3-1 0 15,-7 2 0-15,-5 10 0 16,-7 4 0-16,-9 13 0 16,-7 12 0-16,-10 15 0 15,-3 17 0-15,-8 12 0 16,-2 11-1-16,-1 5-1 15,4 11-2-15,-1-5-3 16,21 9-12-16,-11-26-12 16,27 3-12-16,-2-17 2 15,16-8-2-15,0-17 2 16</inkml:trace>
  <inkml:trace contextRef="#ctx0" brushRef="#br3" timeOffset="1.7251E6">6019 9705 86 0,'-15'-12'37'0,"-14"1"1"16,0 14 0-16,-12 1-30 15,5 15 0-15,-7 4-3 16,4 10-1-16,1-1-1 0,5 4 0 15,8-5-1-15,11 1 0 16,14-11 0-16,12-5-1 16,12-7 0-16,11-6 0 15,8-5 0-15,4-2-1 16,-1 2 0-16,-2-2 0 15,-5 5 1-15,-8 12-1 16,-14 3 1-16,-11 9-1 16,-12 7 0-16,-8 3 0 15,-5 2 0-15,-3-5-2 16,2 1-2-16,4-16-3 15,20-2-17-15,-1-25-16 16,27-6 1-16,3-23-1 0,22-1-1 16</inkml:trace>
  <inkml:trace contextRef="#ctx0" brushRef="#br3" timeOffset="1.7253E6">6499 9690 113 0,'-10'43'40'0,"-19"-4"2"15,1 20-2-15,-16-4-35 16,12 4-1-16,1-3-1 15,3-2-2-15,7-4-1 16,8-11-1-16,12-8-2 16,8-16-3-16,17 0-10 15,-9-28-17-15,21 1-8 16,-8-21 0-16,9-1 0 15</inkml:trace>
  <inkml:trace contextRef="#ctx0" brushRef="#br3" timeOffset="1.72543E6">6445 9527 89 0,'-30'-48'37'0,"3"17"0"15,-4 8 0-15,8 20-28 16,1 9-9-16,0-2-25 16,20 15-12-16,2-4 0 15,12 9-2-15,6-6 2 16</inkml:trace>
  <inkml:trace contextRef="#ctx0" brushRef="#br3" timeOffset="1.72624E6">6923 9942 73 0,'-19'-3'37'0,"-11"-12"0"16,9 5 1-16,-10-10-20 15,11 8-12-15,-4-4 0 16,4 11-2-16,-2 1 0 16,3 13-1-16,1 9 1 15,2 10-1-15,-2 11 0 16,5 8-1-16,-1 6 1 15,4 2-1-15,4-1 0 16,10-2-1-16,6-8 0 0,8-13 0 16,9-10-1-16,9-19-1 15,7-12 0-15,7-15 0 16,0-16 0-16,1-10-1 15,-7-9 0-15,-8-4 0 16,-7-3 1-16,-12 1 0 16,-14 7 0-16,-9 9 0 15,-12 9 1-15,-2 16 0 16,-4 7 1-16,1 12 0 15,1 9 0-15,8 9 1 16,9 2-1-16,12 3 1 16,10-4-1-16,12-1 0 15,6-2 0-15,7-4 0 0,6 0-1 16,-3 0 1-16,-1-1-1 15,-2 4 1-15,-11 5 0 16,-7 5 0-16,-12 9-1 16,-8 8 0-16,-8 7 0 15,-11 5 1-15,-4 4-1 16,-4-2 0-16,3-1 0 15,-2-9-1-15,10-9 1 16,6-16 0-16,6-15 0 16,24-17 1-16,3-18 0 15,6-12 0-15,6-11 1 16,3-7-2-16,2-3 0 15,0 1 0-15,-4 8 0 16,-9 13 0-16,-8 12 0 0,-4 18 0 16,-9 17 0-1,-6 18 0-15,-8 17 0 0,-2 9 0 16,-5 8 0-16,2 4 0 15,3 2 0-15,2-6 0 16,14-3 0-16,7-13-3 16,21-6-11-16,-4-23-9 15,28 10-5-15,-12-29-6 16,24 7-8-16,-8-14 0 15,4 9 2-15</inkml:trace>
  <inkml:trace contextRef="#ctx0" brushRef="#br3" timeOffset="1.72637E6">8044 10177 126 0,'-21'11'42'15,"-8"-12"-2"-15,8 2-3 0,7-1-50 16,-8-20-13-16,22 20-16 16,-7-24-1-16,7 24-2 15,14-18 1-15</inkml:trace>
  <inkml:trace contextRef="#ctx0" brushRef="#br1" timeOffset="1.73191E6">2169 10623 50 0,'0'0'30'0,"-4"-11"1"0,4 11 0 16,0 0-19-16,-10-10-5 15,10 10-2-15,0 0-1 16,0 0 0-16,0 0-1 15,0 0 0-15,0 0 1 16,0 0 0-16,0 0-1 16,19-5 1-16,-19 5-1 15,19-6-1-15,-19 6 0 16,20-6-1-16,-9 5-1 15,2 1 1-15,-1 1-1 16,2 0 0-16,2 1 0 16,4 1 0-16,2-2 0 15,5 1 0-15,3 0 0 16,5-2 1-16,1 0-1 0,5 0 0 15,1-1 0-15,-3 2 0 16,3 0 0-16,-1 2 0 16,-1-2 0-16,0 1 0 15,0 0 0-15,1 0 0 16,0-4 0-16,6-1 0 15,0 0 0-15,4-1 0 16,2 0 0-16,2-2 0 16,0 1 0-16,-1 2 0 15,2 0 0-15,-3 5 0 16,-5-1 0-16,1 2 0 15,-5 2 0-15,-1-1 0 16,0-1 0-16,0 0 0 16,-1 1 1-16,5-4-2 0,4-2 2 15,1-1-1-15,5-3 0 16,3-1 0-16,0 2 0 15,1-2 0-15,0 0 0 16,-2 2-1-16,-2 3 2 16,-4 1-1-16,-3-1 0 15,-2 5 0-15,-3-1 0 16,2 2 0-16,-1-1 0 15,3-1 0-15,-2 2 0 16,3-2 0-16,1-1 0 16,0 2 0-16,-1-2 0 15,0 0 0-15,-2 1-1 16,-4-2 1-16,4 2 0 0,-2 0 0 15,-2 0 1-15,1-1-1 16,2-1 0-16,1 0 0 16,2 0 0-16,3-1 0 15,2 0 0-15,0 0-1 16,1-1 1-16,2 1 0 15,-2 0 0-15,-1 1 0 16,-1-2 0-16,-4 1 1 16,3 0-1-16,-5-2 0 15,3 1 0-15,0-3 1 16,0 3-1-16,0-4 0 15,0 3 0-15,2-1 0 16,-2 1 0-16,0-1 0 16,-1 2 0-16,-6 0 0 0,1-1 0 15,-1 1 1-15,-5 1-1 16,-1 0 0-16,-1 1 1 15,-1 0-1-15,0-1 0 16,-2 0 1-16,2-1-1 16,1 1 0-16,2-1 0 15,2-2-1-15,0 2 1 16,2-1 0-16,-2 0 0 15,0 1 0-15,1 1 0 16,-5-1 0-16,-2 0 0 16,-3 2 0-16,-3-1 0 15,0 1 0-15,-2-1 0 16,-3 1 0-16,1 0 0 15,-1-1 0-15,-1 0 1 16,-1 1-1-16,-3-1 0 0,-2 0 1 16,0-1-1-16,-3 0 0 15,-14 2 1-15,18-1-2 16,-18 1 2-16,15-1-1 15,-15 1 0-15,11-3 0 16,-11 3 0-16,13-3 0 16,-13 3 0-16,11-1 0 15,-11 1 0-15,12 0-1 16,-12 0 1-16,0 0 0 15,10 1 0-15,-10-1 0 16,0 0-1-16,0 0 0 16,0 0-2-16,0 0-1 15,0 0-2-15,0 0-8 16,0 0-22-16,0 0 1 0,0 0-2 15,0 0 2-15</inkml:trace>
  <inkml:trace contextRef="#ctx0" brushRef="#br0" timeOffset="1.75615E6">6509 2430 63 0,'4'-29'35'15,"7"8"-1"-15,-7-11 0 16,13 12-22-16,-14-11-1 15,12 11-3-15,-8-4-2 16,4 9-1-16,-6 0-1 16,-5 15-1-16,10-12-1 15,-10 12-1-15,0 19 0 0,-4 11 0 16,-3 15-1-16,3 17 0 15,-6 12 0-15,6 10 2 16,-2 9-2-16,4 1 0 16,6-5-3-16,2-13-2 15,19-6-31-15,-3-26 0 16,10-9-1-16,-3-20-2 15</inkml:trace>
  <inkml:trace contextRef="#ctx0" brushRef="#br0" timeOffset="1.75657E6">6951 2374 104 0,'16'-7'39'0,"1"-9"1"16,13 6-2-16,-5 3-38 16,14-7 0-16,6-3 1 15,8 0 0-15,3 5-1 16,-3 4 0-16,-6 2 0 15,-7 11 1-15,-7 4-1 16,-11 8 0-16,-16 13 0 16,-9 11 0-16,-16 8 0 15,-9 10 1-15,-8 3-1 16,-4 4 2-16,-6 0-1 0,3-2 1 15,4-11-1-15,12-6 1 16,13-11-1-16,11-9 0 16,20-13 0-16,13-12-2 15,20-8-1-15,6-16-5 16,23 10-22-16,-5-25-11 15,14 3 2-15,-10-12-4 16,5 8 3-16</inkml:trace>
  <inkml:trace contextRef="#ctx0" brushRef="#br0" timeOffset="1.75694E6">8121 2213 105 0,'-24'-4'39'16,"7"11"2"-16,-12-4-3 15,-5 8-35-15,11 2-1 16,3 6 0-16,4 3-1 16,1 10 0-16,3 0 0 15,9 6 0-15,7-1-1 16,9 0 0-16,7-4 0 15,11-4 0-15,7-6 0 16,6-6 0-16,4-2 0 16,-2-4 0-16,-2-2-1 15,-3 2 1-15,-8 4 0 16,-9 7 1-16,-11 5 0 0,-10 5 0 15,-10 6-1-15,-7 4 2 16,-8 0-2-16,-4-1 1 16,2-6-3-16,-1-11-2 15,8 0-8-15,-7-28-26 16,24 4-2-16,-6-39-1 15,14 4 0-15</inkml:trace>
  <inkml:trace contextRef="#ctx0" brushRef="#br0" timeOffset="1.75714E6">8228 2175 114 0,'0'0'42'16,"0"0"2"-16,13 23-3 15,3-22-38-15,14-3-1 0,12-11-1 16,13-3-1-16,14-5-2 15,4-7-5-15,17 7-13 16,-10-15-13-16,9 19-11 16,-4-9 1-16,4 12-2 15</inkml:trace>
  <inkml:trace contextRef="#ctx0" brushRef="#br0" timeOffset="1.76203E6">5801 6059 85 0,'10'-20'35'15,"14"0"-1"-15,0-10-2 16,13 2-28-16,7-8-4 16,10 5 2-16,4 0-2 15,4 4 2-15,-8 5-2 16,-4 9 0-16,-9 7 2 15,-12 18-3-15,-16 8 5 0,-14 14-2 16,-18 9 1 0,-12 14-1-16,-9 7 1 0,-9 9 0 15,-2 2 0-15,0-3-1 16,1-5 0-16,12-3-1 15,5-12 0-15,14-6 1 16,10-15-1-16,13-8 1 16,15-12-1-16,16-7 0 15,16-12 0-15,11-4 0 16,12-5 0-16,2-6-1 15,4-2 0-15,-3-3-2 16,0 4-2-16,-14-6-3 16,3 7-29-16,-24-10-1 15,-4 13-2-15,-12-13-1 16</inkml:trace>
  <inkml:trace contextRef="#ctx0" brushRef="#br0" timeOffset="1.76232E6">6848 5783 88 0,'4'-15'35'0,"-7"-6"2"15,3 21-1-15,4-18-32 16,-4 18-1-16,0 0 1 15,4 13-2-15,-4 10 0 16,-1 13 2-16,-5 12-1 16,2 9-1-16,-3 13 1 0,-1 6-1 15,0 2-1-15,2-5-1 16,8-1-3-16,2-16-8 15,17-2-25-15,3-21-3 16,23-10 0-16,1-21-2 16</inkml:trace>
  <inkml:trace contextRef="#ctx0" brushRef="#br0" timeOffset="1.76269E6">7837 5586 91 0,'-32'17'39'0,"-19"7"1"16,1 27-1-16,-16 8-32 16,5 16-1-16,-1 7 0 15,8 11-2-15,11 2 1 16,18-3-2-16,15-4 0 15,23-16-1-15,26-11-1 16,23-19-1-16,17-16 0 16,11-18 1-16,3-16-1 15,-3-9 1-15,-14-11-1 16,-13-6-1-16,-22-7 1 15,-30-1-1-15,-26 1-1 16,-28 1 0-16,-19 7 0 16,-18 4-1-16,-2 10-1 15,-9 3-6-15,16 21-27 16,0-6-2-16,31 10-1 0,20-6-2 15</inkml:trace>
  <inkml:trace contextRef="#ctx0" brushRef="#br0" timeOffset="1.77929E6">2174 11063 41 0,'7'-12'30'0,"-1"0"1"16,0 2 1-16,-10-2-26 15,4 12-1-15,0-15 1 0,0 15 0 16,0 0 0-16,-18-4 2 15,-2 2-2-15,-1 9-1 16,-9 0 0-16,-3 6 0 16,-9 1-1-16,0 5-2 15,-7 4 1-15,5 5-3 16,-3 1 1-16,7 3-1 15,6-1 0-15,8 4 0 16,9-4 0-16,13 0 1 16,12-4-1-16,12-4 0 15,12-6 0-15,11-4 0 16,8-5 0-16,6-2 0 15,1-4 0-15,-1-1 0 16,-5 5 0-16,-8 4-1 16,-11 10 1-16,-12 8 0 0,-11 8 0 15,-16 8 0-15,-15 9 0 16,-8 6 2-16,-9 1-1 15,-5-2-2-15,-1-8 1 16,0-6-1-16,7-8-1 16,7-16-3-16,20-4-14 15,2-31-19-15,23-3 2 16,5-16-1-16,17-3 0 15</inkml:trace>
  <inkml:trace contextRef="#ctx0" brushRef="#br0" timeOffset="1.7797E6">2429 11438 77 0,'0'0'36'16,"0"0"-1"-16,-7 15-2 15,7-15-29-15,-6 25-1 16,3-6 0-16,0 5-1 15,1 5 0-15,1 6 0 16,0-1 0-16,0 2 0 16,2-3-1-16,3-3 1 15,4-5-1-15,6-8 1 16,6-9-1-16,4-9-1 15,5-13 1-15,7-7-1 16,-1-10 1-16,3-5-1 16,-1-5 0-16,-4-1 0 0,-6 4 0 15,-4 4 1-15,-6 5-1 16,-6 9-1-16,-11 20 1 15,0 0-1-15,0 0 1 16,2 35-1-16,-10-3 0 16,-1 4-1-16,4 8-1 15,0-3-1-15,10 2-5 16,-7-24-20-16,24 2-7 15,2-21 0-15,14-9-1 16</inkml:trace>
  <inkml:trace contextRef="#ctx0" brushRef="#br0" timeOffset="1.77991E6">3359 10940 89 0,'-23'31'38'15,"-19"16"-2"-15,3 29 0 16,-17 12-31-16,9 12-2 15,-3 2-1-15,10-1-2 16,10-5-1-16,11-11-2 16,15-8-2-16,8-23-7 15,27-6-17-15,-6-26-8 16,17-9 0-16,0-19 0 15</inkml:trace>
  <inkml:trace contextRef="#ctx0" brushRef="#br0" timeOffset="1.78051E6">3440 11512 66 0,'4'-24'38'0,"-4"24"-1"0,0 0 1 16,0 12-21-16,-12 16-11 16,2 12-1-16,-2 5-3 15,-1 8 1-15,1 2-1 16,1-2-1-16,4-6 0 15,1-8-1-15,4-9 0 16,4-7-1-16,-2-23 1 16,15 2-2-16,-2-19 2 15,5-10 2-15,0-13-2 16,2-6 1-16,3-9-1 15,-1-4 1-15,2 0-1 16,2 6 1-16,-3 8-1 16,0 7 0-16,-3 10 0 0,1 9 0 15,-1 12 1-15,-2 6-1 16,-1 7 0-16,-2 4 0 15,-2 4 0-15,3 3 0 16,-4 4 0-16,-2 3 0 16,-2 0-1-16,-3 5 1 15,-5 1 0-15,-6 1 0 16,-7 0 0-16,-3-2 1 15,-7 0-1-15,-1-5 1 16,-3-2-1-16,-1-5 2 16,-1-2-2-16,3-7 1 15,1-3-1-15,6-4 0 16,4-2 0-16,1-1 0 15,14 2 0-15,-18-1 0 0,18 1 0 16,-10 25 1-16,5 6 0 16,-4 13-2-16,-6 18 2 15,-6 15-2-15,-8 11 1 16,-6 7-2-16,-2-2 0 15,-1-11-4-15,7-4-3 16,-4-29-15-16,27-7-15 16,8-42 0-16,0 0-1 15,19-27 1-15</inkml:trace>
  <inkml:trace contextRef="#ctx0" brushRef="#br0" timeOffset="1.78117E6">4221 11055 69 0,'0'0'38'16,"-12"20"-2"-16,-7-1 2 16,-2 16-34-16,-7 5 2 15,4 15-2-15,-6 6 0 16,3 11-1-16,-2 2 0 15,3 5 2-15,2-6-3 16,7-2 1-16,3-8-1 16,8-11-2-16,5-15 1 15,7-9 1-15,8-19 0 16,6-13-1-16,8-13 0 15,5-11-1-15,0-11 1 0,2-5 1 16,1 1-1-16,-2-1-2 16,-6 6 1-16,-2 9-1 15,-8 9 1-15,-1 14 0 16,-17 6 0-16,17 28 0 15,-16 2 0-15,0 4 1 16,1 4-3-16,1 1 2 16,4-1-3-16,0-8-1 15,14-4-4-15,-6-24-15 16,22 2-15-16,-8-18-2 15,13 0 1-15,-5-17 0 16</inkml:trace>
  <inkml:trace contextRef="#ctx0" brushRef="#br0" timeOffset="1.78157E6">4682 11492 82 0,'-6'-17'39'15,"6"17"-1"-15,-11 2-1 16,7 18-29-16,-12 3-3 16,5 10 0-16,-2 7-2 15,1 2 1-15,0 2-2 16,4 2 1-16,4-5-1 15,4-8-2-15,5-6 1 16,8-8-1-16,8-8 1 16,5-11-1-16,2-7 0 15,7-10-1-15,1-9 1 16,1-4 1-16,0-9-1 15,-7 1 0-15,-3-4 0 0,-3 3-1 16,-7 6 1-16,-5 6 0 16,-6 9-1-16,-6 18 1 15,0 0 0-15,-9 20-1 16,-3 9 1-16,2 6 1 15,-2 6-1-15,1 2 0 16,10 1-1-16,2-10-1 16,16-8-1-16,3-14 0 15,16-6-3-15,0-19-7 16,23 3-12-16,-14-21-15 15,13-1 2-15,-11-11 0 16,2 7 2-16</inkml:trace>
  <inkml:trace contextRef="#ctx0" brushRef="#br0" timeOffset="1.78189E6">5345 11557 71 0,'-18'25'38'0,"-4"1"-1"15,4 17 3-15,-7-7-27 16,10 11-7-16,-1-5-2 16,9-3-1-16,4-4-1 15,4-6 0-15,2-12 0 16,10-9-2-16,1-14 1 15,2-8 2-15,-2-11-2 16,5-7 1-16,-3-9-1 16,0-6 0-16,-1-5 0 15,1-3 0-15,-1 5-1 16,0 3-2-16,0 5 2 15,-1 8-1-15,3 7 0 16,2 8-1-16,2 7-1 16,0 5-2-16,8 8-1 0,-5-5-3 15,13 13-6-15,-14-17-13 16,18 11-8-16,-9-7-2 15,6 7 2-15,-11-6 1 16,5 9 24-16</inkml:trace>
  <inkml:trace contextRef="#ctx0" brushRef="#br0" timeOffset="1.78204E6">5817 11399 8 0,'21'16'23'15,"-23"-6"11"-15,3 13 4 16,-13-2 1-16,5 15 1 15,-16-7-23-15,12 17-5 16,-10-7-6-16,7 5 0 16,0-5-3-16,5-3-1 15,9-10-3-15,4-13-1 16,14-9-4-16,-4-25-20 0,21 1-11 15,-7-18-4-15,12-3 1 16,-10-20-1-16</inkml:trace>
  <inkml:trace contextRef="#ctx0" brushRef="#br0" timeOffset="1.78217E6">5962 11006 91 0,'-10'19'21'15,"0"0"-21"-15,10-2-3 16,6-1-35-16,17 3 2 15</inkml:trace>
  <inkml:trace contextRef="#ctx0" brushRef="#br0" timeOffset="1.78243E6">6418 11301 99 0,'-60'37'41'0,"7"13"2"15,-9-3-1-15,23 3-36 16,4-1-2-16,13-5-1 16,26-11-2-16,19-10-1 15,26-14-2-15,20-17-3 16,27-1-16-16,0-29-12 15,24-1-10-15,-7-14 0 0,10-1-1 16</inkml:trace>
  <inkml:trace contextRef="#ctx0" brushRef="#br0" timeOffset="1.78323E6">7624 10992 43 0,'0'0'36'0,"0"0"-1"16,-2 10 0-16,-14 4-18 15,3 21-7-15,-12 0 0 16,6 20-3-16,-6-5 0 16,4 15-3-16,-2-3 0 15,6 3-2-15,3-6 0 16,3-8 0-16,3-9-1 15,5-7 1-15,1-11-1 16,6-13 0-16,-4-11 1 16,10-18-1-16,-1-13 0 15,5-14 0-15,1-12 1 16,5-11-1-16,1-10 0 15,4-5 0-15,4-1 0 0,4 4 1 16,-2 12-1-16,0 14 1 16,-1 11-1-16,-2 21 2 15,-2 20-3-15,-4 19 1 16,-9 21-1-16,-3 14 0 15,-2 15 0-15,-1 9-1 16,0 8 0-16,2 3 0 16,0-2 1-16,3-5-2 15,6-7 1-15,1-11-1 16,4-9-3-16,-3-21-2 15,8-3-13-15,-28-29-10 16,27-4-10-16,-22-18 0 16,-4-3 0-16</inkml:trace>
  <inkml:trace contextRef="#ctx0" brushRef="#br0" timeOffset="1.78341E6">7627 11295 95 0,'-46'-17'39'16,"21"19"1"-16,5-4-1 15,31 4-34-15,7-2-3 16,22-1-1-16,14 0-2 15,11-4-1-15,15 3-2 16,4-5-1-16,13 5-2 16,-9-8-6-16,15 15-22 15,-21-10-2-15,5 9-2 16,-17-9 3-16</inkml:trace>
  <inkml:trace contextRef="#ctx0" brushRef="#br0" timeOffset="1.78364E6">8601 11217 79 0,'-27'-6'39'0,"3"9"-2"16,-16-3 2-16,3 14-31 15,-8-1-2-15,4 12 0 16,-5 4-2-16,9 7 0 16,3 2-1-16,9 2-1 15,9-2 0-15,15-2-1 16,11-8-1-16,18-10-1 15,14-7-1-15,8-15-2 16,14-6-1-16,0-16-4 16,17 7-17-16,-17-20-13 15,5 7 0-15,-13-9-1 16,-4 7 1-16</inkml:trace>
  <inkml:trace contextRef="#ctx0" brushRef="#br0" timeOffset="1.78383E6">8885 11247 93 0,'-12'30'38'0,"-8"-2"3"16,8 16-3-16,-6-2-33 15,7 4 0-15,-2-1-3 16,4-4 0-16,5-4-2 16,5-8 0-16,6-7-2 15,5-15-1-15,10-8-5 16,-8-26-16-16,17 1-15 15,-7-18 0-15,7-1 0 16,-13-15 1-16</inkml:trace>
  <inkml:trace contextRef="#ctx0" brushRef="#br0" timeOffset="1.78396E6">8858 10917 90 0,'-12'-5'35'0,"10"17"-1"16,9 2-4-16,3-1-61 15,22 8-4-15,7-2-1 16,18 1-1-16</inkml:trace>
  <inkml:trace contextRef="#ctx0" brushRef="#br0" timeOffset="1.78436E6">9605 11104 90 0,'-23'2'39'0,"-15"-3"4"16,1 12-3-16,-14 2-30 15,0 10-5-15,-5 7-1 16,8 12-1-16,0 5 0 15,13 4-1-15,10-1-1 16,16-4 1-16,17-11-1 16,14-12-1-16,19-19 1 15,13-18 0-15,10-17-1 16,8-17 0-16,0-9 1 15,1-9-2-15,-6-8 1 16,-9 3 2-16,-7 3-2 16,-13 6 2-16,-12 16-2 0,-12 12 2 15,-15 19-2-15,-16 19 4 16,-10 23-4-16,-10 14-3 15,-10 17 3-15,1 8-2 16,3 5 0-16,7-4-6 16,21 4-10-16,1-28-10 15,37 6-6-15,4-27-9 16,26-6-2-16,12-21 1 15</inkml:trace>
  <inkml:trace contextRef="#ctx0" brushRef="#br0" timeOffset="1.7856E6">10503 11159 79 0,'0'0'38'15,"0"0"0"-15,9 12-2 16,-15 1-31-16,3 12-2 15,-5 3 0-15,3 8-2 16,-1 1 0-16,3 6 0 16,1-3-3-16,0-6-4 15,20-2-27-15,-9-17-3 16,11-11-2-16,-2-17 0 15</inkml:trace>
  <inkml:trace contextRef="#ctx0" brushRef="#br0" timeOffset="1.78577E6">10540 10902 82 0,'-27'-7'40'0,"4"7"-6"16,6 9-1-16,19 10-52 15,3-7-15-15,16 2 0 16,8-2-2-16,16-1 1 15</inkml:trace>
  <inkml:trace contextRef="#ctx0" brushRef="#br0" timeOffset="1.78608E6">11057 11045 85 0,'-19'17'37'0,"-13"-5"1"16,3 4 0-16,-7-9-32 0,8 5-2 15,5-2-1-15,11 2 0 16,9-1-1-16,10-1-1 15,8 2 0-15,9 0-1 16,5 4 1-16,2 4-1 16,-1 0 1-16,-3 5-1 15,-8 3 1-15,-5 1 0 16,-14-1-1-16,-6 1 1 15,-10-3 0-15,-4-2-1 16,-1-8 0-16,-2-5-2 16,7-4-2-16,-1-15-7 15,17 8-24-15,4-23-5 16,11 5 0-16,-5-13-1 15</inkml:trace>
  <inkml:trace contextRef="#ctx0" brushRef="#br0" timeOffset="1.78755E6">12110 11131 70 0,'0'0'36'16,"-25"3"0"-16,10 7 1 15,-14 4-32-15,12 7-2 16,-6 3 1-16,5 7-1 0,-2 1 0 16,3 2 0-16,2-4-1 15,7 0 0-15,2-8 0 16,10-6-1-16,-4-16 0 15,18 9-1-15,0-19 1 16,3-7-1-16,2-7 0 16,3-6 0-16,0-2 0 15,-2-3 0-15,-3 0 1 16,-2 2-1-16,-7 4 0 15,1 8-1-15,-5 3 2 16,-8 18-1-16,0 0 0 16,0 0 1-16,11 12 0 15,-10 5 0-15,6 5 0 16,2 1 0-16,4-1 1 0,9-4-1 15,6-5 0-15,6-6 1 16,9-9-1-16,8-9 0 16,1-7 0-16,5-4 0 15,0-7-1-15,-3-1 1 16,-4-2-1-16,-5 7 2 15,-11 1-2-15,-10 8 2 16,-9 8-2-16,-15 8 0 16,-2 13 0-16,-13 9 1 15,-10 10-2-15,-1 10 1 16,-4 5-1-16,1 0 0 15,9 0 0-15,6-5 0 16,11-6-1-16,15-16-1 16,17-7-2-16,15-17-1 0,18-8 0 15,4-17-2-15,11-1 2 16,-5-10 0-16,7 1 1 15,-13-2 1-15,-11 4 3 16,-17 7 1-16,-20 5 3 16,-10 11 1-16,-20 5 1 15,-8 12 1-15,-18 6 0 16,-5 10 1-16,-9 4-1 15,5 7-1-15,3 2 0 16,10 3-2-16,9 0 0 16,15-5-1-16,15-3-1 15,11-7 0-15,17-5 0 16,6-7-1-16,7-8 0 15,4-9-1-15,1-5 1 16,-5-5-1-16,-7-7 0 0,-5-1 0 16,-6-5 0-16,-7-1 0 15,-7-2 1-15,-9 3-1 16,-6 1 1-16,-2 4 1 15,-8 6-1-15,4 4 2 16,-3 6-2-16,10 11 0 16,0 0 1-16,0 0-1 15,14-5 1-15,7 8-2 16,10 4 2-16,0 0-2 15,7 4 1-15,0 1 1 16,-4 4-1-16,-2 5 1 16,-9 7-1-16,-8 4 0 15,-11 5 0-15,-7 1 1 16,-9 4-2-16,-5-2 2 0,-4-3-1 15,-1-4 0-15,1-7 0 16,7-9 1-16,14-17 0 16,0 0-1-16,5-22 1 15,18-10 0-15,8-11 0 16,9-8-1-16,3-3 1 15,0 0-1-15,-5 1 1 16,-1 7 0-16,-13 11 0 16,-4 10 0-16,-10 9-1 15,-10 16 2-15,0 0-3 16,0 0 0-16,7 25-1 15,0-10-2-15,11 5-1 16,0-6-3-16,20 5-2 16,-8-18-12-16,30 14-6 0,-16-19-6 15,17 5-5-15,-10-10-1 16,3 2 3-16</inkml:trace>
  <inkml:trace contextRef="#ctx0" brushRef="#br0" timeOffset="1.7879E6">14147 11109 95 0,'-17'23'39'15,"0"-6"2"-15,14 6-3 16,9-11-35-16,16 2 1 16,14-9-2-16,14-4 0 15,10-8 0-15,7-3 0 16,3-6-1-16,-3-4 0 0,-8-2-1 15,-9-1 0 1,-15-1 1-16,-17 3 1 0,-18 0-1 16,-18 7 0-16,-21 7-1 15,-13 7 0-15,-14 10 0 16,-8 8 1-16,-7 12-1 15,2 7 0-15,6 8 1 16,12 3-1-16,17 0 1 16,21-1 0-16,20-7-2 15,26-10-1-15,25-8-5 16,18-17-7-16,31 4-11 15,-1-26-7-15,28 4-10 16,-3-15-2-16,17-2 1 16</inkml:trace>
  <inkml:trace contextRef="#ctx0" brushRef="#br0" timeOffset="1.78856E6">15771 11175 61 0,'-5'-16'37'0,"-13"-4"0"15,1 12 0-15,-19-8-25 16,5 17-4-16,-11 3-2 16,0 12 0-16,-9 6-2 15,4 15 1-15,-7 0-1 16,7 10 0-16,4-3-1 0,11 0-1 15,12-5 0-15,15-7-1 16,18-12 0-16,17-11 0 16,15-13-1-16,16-12 0 15,8-10 0-15,8-9 0 16,-1-5 0-16,-1-5 0 15,-11 6 0-15,-11 1 0 16,-14 9 0-16,-14 8 0 16,-25 21 0-16,0 0 0 15,-22 6-1-15,-6 16 2 16,-1 7-2-16,0 5 1 15,8 3-2-15,10-1-2 16,19-1-1-16,11-15-7 16,27 11-13-16,-3-23-10 0,25 2-4 15,-2-15-2-15,12 1 3 16</inkml:trace>
  <inkml:trace contextRef="#ctx0" brushRef="#br0" timeOffset="1.78878E6">16389 11204 86 0,'-14'-12'38'0,"-10"0"1"15,2 15 1-15,-6 3-34 16,2 14-1-16,0 6 0 16,2 13-1-16,1 4-2 15,6 7 1-15,8-1-2 16,10-4 0-16,10-2-2 15,11-12-2-15,13-10-1 0,8-18-3 16,18-2-10-16,-8-27-14 16,16 2-8-16,-11-18 0 15,5 1 0-15</inkml:trace>
  <inkml:trace contextRef="#ctx0" brushRef="#br0" timeOffset="1.78896E6">16749 11175 86 0,'-8'-11'38'16,"-16"4"2"-16,2 19 0 15,-15 7-28-15,8 17-5 16,-3 5-3-16,6 8-2 15,3 2 0-15,9 0-1 16,8-6-2-16,8-8-1 16,13-6-2-16,6-23-7 0,20 1-12 15,-10-29-13-15,14-7-5 16,-4-15 0-16,1-7 0 15</inkml:trace>
  <inkml:trace contextRef="#ctx0" brushRef="#br0" timeOffset="1.78911E6">16719 10773 110 0,'-28'22'37'0,"4"3"-2"16,10 6-10-16,24-1-61 15,4-5-3-15,19 8 0 16,4-8-2-16</inkml:trace>
  <inkml:trace contextRef="#ctx0" brushRef="#br0" timeOffset="1.78957E6">17298 11242 94 0,'-22'-10'40'0,"5"5"1"16,-12-8-1-16,0 11-35 15,-6 2-1-15,-2 12-1 16,-1 1 0-16,-2 12 0 16,0 5-1-16,6 5 0 15,4 3-1-15,8 2 0 16,11-3 0-16,12-5-1 0,14-9 1 15,11-9-1-15,15-15-1 16,9-12 1-16,9-12 0 16,7-14 0-16,5-10 0 15,-4-9-1-15,-2-4 3 16,-9-8-4-16,-5-2 3 15,-7 2 1-15,-7 7-1 16,-13 10 1-16,-9 12 0 16,-12 17 0-16,-3 24-2 15,-17 4 3-15,-8 29-4 16,-9 15-1-16,-8 13 1 15,-4 8-2-15,9 5-2 16,0-6-4-16,23 7-8 16,-5-26-8-16,36 8-7 15,0-26-9-15,26-2-1 0,3-22 2 16</inkml:trace>
  <inkml:trace contextRef="#ctx0" brushRef="#br0" timeOffset="1.78979E6">17837 11203 110 0,'-28'7'41'0,"11"17"0"16,-12-3-9-16,0 17-28 16,1 3 0-16,4 4-1 15,4 1-2-15,7-4 0 16,9-4-2-16,7-12-2 0,16-4-4 15,-2-24-9 1,23 2-10-16,-11-22-15 0,20-4 0 16,-8-19 0-16,6 0 1 15</inkml:trace>
  <inkml:trace contextRef="#ctx0" brushRef="#br0" timeOffset="1.78992E6">18030 10926 109 0,'-9'-32'41'0,"-11"4"0"15,3 19-1-15,0 8-43 16,-7-5-19-16,24 6-16 15,-9 16-2-15,15 0 0 16,0-3-2-16</inkml:trace>
  <inkml:trace contextRef="#ctx0" brushRef="#br0" timeOffset="1.79026E6">18442 11183 85 0,'-24'-6'38'16,"-5"0"1"-16,6 18 1 15,-16 2-32-15,8 16-1 16,-7 8-3-16,3 8 1 0,-1 3-1 16,8 4 0-16,8-6-2 15,13-4 0-15,19-10-1 16,12-11-1-16,24-10-5 15,8-21-7-15,28 5-11 16,-8-26-10-16,23 0-9 16,-7-14-1-16,9 1 0 15</inkml:trace>
  <inkml:trace contextRef="#ctx0" brushRef="#br0" timeOffset="1.79078E6">19265 10785 94 0,'0'0'35'15,"0"0"2"-15,0 0-1 16,-15 34-31-16,-3-2-3 15,0 14-1-15,-3 8 1 16,2 10-1-16,-5 5 1 16,9 5-2-16,0 1 0 15,3-4-2-15,10-4-1 16,1-9-1-16,13-4-7 15,-10-21-25-15,16-5-1 16,-18-28 0-16,23 8-2 0</inkml:trace>
  <inkml:trace contextRef="#ctx0" brushRef="#br0" timeOffset="1.79101E6">19002 11187 88 0,'-24'12'40'15,"-3"1"0"-15,19 8 0 16,5-7-28-16,19-6-9 15,17-9-2-15,20-6-1 16,17-9-1-16,7-9-2 16,17-4 0-16,0-11-4 15,10 4-2-15,-16-16-10 16,7 12-18-16,-18-9 2 0,-3 4-1 15,-18-4 2-15</inkml:trace>
  <inkml:trace contextRef="#ctx0" brushRef="#br0" timeOffset="1.79201E6">19936 10723 100 0,'-21'25'37'0,"-11"4"3"15,3 21-2-15,-13-4-29 16,4 14-5-16,-4 3 0 16,3 9-2-16,-2-1 1 15,6 1-2-15,3-4 0 16,9-7-1-16,4-8 1 15,11-8 0-15,10-14 0 16,12-11 0-16,7-17-1 0,8-10 0 16,7-12 1-16,3-9-1 15,1-5 0-15,1-5 0 16,-1 2 1-16,-7 2-1 15,-5 9 0-15,-5 8-1 16,-8 10 1-16,-4 10 0 16,-6 11-1-16,-3 6 0 15,-1 6-1-15,-2 2-1 16,7 3-1-16,3-6-1 15,11-2 0-15,3-9-1 16,16-3 0-16,4-14-1 16,11-1 0-16,-3-14-1 15,7 3 2-15,-9-11 1 16,-3 2 3-16,-10-5 1 0,-10 2 2 15,-11 3 2-15,-15 0 2 16,-4 9 2-16,-14-1 0 16,-1 11 1-16,-12 4-2 15,0 10 0-15,-4 5-1 16,-1 11-1-16,-2 4 0 15,7 7-1-15,-1-1 0 16,8 3-1-16,5-5-1 16,12-3 0-16,11-8 0 15,10-10 0-15,12-10-1 16,8-9 0-16,9-9 0 15,3-8 0-15,3-9 0 16,2-1-1-16,-7-2 1 16,-5 0 0-16,-9 5-1 15,-6 5 1-15,-9 5 0 0,-10 7 0 16,-5 14 0-16,-10 2 0 15,-5 16 1-15,-1 7-1 16,-3 4 0-16,2 7 0 16,4 3 0-16,4-2 1 15,9-5-1-15,8-4 0 16,12-10 0-16,7-9 0 15,8-11-1-15,9-11 1 16,5-6 0-16,-3-7 0 16,0-3 0-16,-3-2 0 15,-8 1 0-15,-7 5 0 16,-7 7 0-16,-12 6 0 15,-9 12 0-15,0 0 0 16,-21 23 0-16,7-1 0 0,-4 5 0 16,2 4 0-16,0-1 0 15,8-3 0-15,6-7 0 16,8-7 0-16,11-13 1 15,6-8-1-15,10-11 0 16,5-4 0-16,4-5 0 16,1-2 0-16,-5 3 0 15,-2 1 0-15,-8 12 0 16,-8 9 0-16,-8 10 0 15,-7 9 0-15,-7 8 0 16,-2 6-1-16,0 4-3 16,-3-5-5-16,13 10-5 15,-10-22-6-15,22 10-5 0,-18-25-5 16,29 11-4-16,-16-21-4 16,-2 3-2-16</inkml:trace>
  <inkml:trace contextRef="#ctx0" brushRef="#br0" timeOffset="1.79281E6">1873 12386 66 0,'0'0'37'16,"9"28"0"-16,-15 3-1 16,3 15-24-16,-8 13-12 15,1 10 1-15,-3 9 0 16,3 10-1-16,-3 0 1 15,3-2-1-15,4-6-2 16,4-12 0-16,10-8-6 16,-5-23-17-16,17-7-11 15,-5-22 0-15,9-10 1 0</inkml:trace>
  <inkml:trace contextRef="#ctx0" brushRef="#br0" timeOffset="1.79301E6">1857 12919 78 0,'-24'-6'39'0,"13"13"0"15,-2-5 0-15,13-2-29 16,16 6-6-16,11-10 0 16,12-8-3-16,12-8-1 15,11-7-2-15,6-14-3 16,17 1-6-16,-11-22-20 15,16 7-7-15,-10-9-1 16,-5 6-1-16</inkml:trace>
  <inkml:trace contextRef="#ctx0" brushRef="#br0" timeOffset="1.79321E6">2513 12272 86 0,'-41'45'39'16,"8"23"0"-16,-4 1 0 15,15 11-36-15,-4 5-1 16,10 4 0-16,5-1-1 15,6-3 0-15,13-7-2 16,3-12-2-16,15-5-3 16,1-26-10-16,23-2-21 15,-7-25-1-15,12-6-1 0,-9-19 0 16</inkml:trace>
  <inkml:trace contextRef="#ctx0" brushRef="#br0" timeOffset="1.79372E6">2742 12795 61 0,'-18'8'39'15,"-4"3"0"-15,8 12 0 16,-3-10-13-16,8 14-22 16,6-3 1-16,9 3-2 15,8-7 0-15,10-4-1 16,5-8-1-16,8-7 1 15,4-7-1-15,0-10-1 16,4-6 1-16,-1-7-2 16,-6-4 1-16,-1-5 0 0,-6 0-1 15,-5 3 1-15,-8 5-2 16,-7 4 1-16,-7 12-1 15,-4 14 1-15,-10 14-1 16,-6 17 1-16,-1 19 0 16,-5 17 1-16,-2 15-1 15,0 13 1-15,2 6-1 16,1 3 1-16,2-4-1 15,4-5 1-15,1-17 0 16,4-11 0-16,4-21 1 16,3-18 0-16,3-28-1 15,0 0 1-15,-1-33 0 16,3-9 0-16,0-11 0 15,4-13 0-15,0-7-1 0,3-6 1 16,5 2-1-16,0 5 1 16,4 4-1-16,2 9 0 15,2 10-2-15,4 11-3 16,6 18-3-16,-5-2-10 15,21 25-12-15,-7-10-9 16,11 12-1-16,-3-10 1 16</inkml:trace>
  <inkml:trace contextRef="#ctx0" brushRef="#br0" timeOffset="1.79472E6">3676 12776 83 0,'-13'3'40'15,"-16"-6"0"-15,0 14 1 0,-15-2-33 16,3 12-2-16,-1 1-1 15,3 7-2-15,2 6 0 16,9 1 0-16,7 4-2 16,10-2 0-16,10-5 0 15,14-6 0-15,11-12-1 16,8-10 1-16,7-15-1 15,7-12 0-15,1-14 0 16,-2-9-1-16,2-6 1 16,-7-9-1-16,-2-5 0 15,-8 2 1-15,-6 4-1 16,-7 10 1-16,-8 11 0 15,-8 18 0-15,-1 20 0 16,-13 4 0-16,-4 26 0 16,1 12 0-16,-2 12 1 0,6 0-1 15,4 1-1-15,11-7 0 16,12-13 0-16,11-12-2 15,13-13 0-15,10-18-2 16,12-12-2-16,0-15-2 16,7 1-2-16,-16-10 1 15,1 6 4-15,-14 2 2 16,-12 7 3-16,-12 13 2 15,-15 16 3-15,0 0 4 16,-25 20 1-16,6 17 2 16,-6-2-4-16,4 13-2 15,-1-2-1-15,5 5 0 0,4-6-1 16,4-4-1-16,6-10-1 15,5-9 0-15,2-10 0 16,-4-12-1-16,19-13 1 16,-8-9-1-16,1-9 0 15,2-9 0-15,0-4 0 16,0-3 0-16,3 0-1 15,1 4 1-15,1 6 0 16,5 4-1-16,1 8 1 16,0 7 0-16,3 7 0 15,-3 4 0-15,2 7 0 16,-3 4 0-16,0-1 0 15,-2 3 0-15,-3-1 0 16,1-3 0-16,-2-2 0 16,0-4 0-16,-5 0 1 0,1-2-1 15,-14 6 0-15,15-9 0 16,-15 9 1-16,0 0 0 15,-20 17-1-15,3 4 1 16,-6 9 0-16,-2 7 1 16,1 5-1-16,1 7 0 15,4-1 0-15,7 1 0 16,11-8 0-16,8-6 0 15,15-10-1-15,11-12 1 16,14-13-1-16,11-15 0 16,8-9-1-16,1-12 1 15,-3-4 0-15,-4-9-1 16,-11 0 0-16,-17 0 1 15,-19 9-1-15,-18 4-1 0,-17 7 0 16,-15 13-1-16,-9 10-1 16,-8 6-5-16,6 15-3 15,-8-8-4-15,25 19-5 16,-7-22-5-16,41 15-4 15,-3-19-2-15,53-11-5 16,13-10 1-16</inkml:trace>
  <inkml:trace contextRef="#ctx0" brushRef="#br0" timeOffset="1.7954E6">5554 12599 55 0,'0'0'36'0,"-36"-11"0"15,10 18 0-15,-20-2-25 0,7 17-2 16,-13 4-2-16,3 12-1 16,0 0 1-16,8 8-2 15,4-5-1-15,11 1-1 16,14-6 0-16,16-7-1 15,16-11-1-15,18-11-2 16,18-9-1-16,9-13-2 16,19-4-3-16,-3-20-12 15,19 7-13-15,-13-19-8 16,3 1-1-16,-17-11 1 15</inkml:trace>
  <inkml:trace contextRef="#ctx0" brushRef="#br0" timeOffset="1.79579E6">5938 12145 83 0,'-26'43'40'0,"-12"10"-1"16,9 20 2-16,-16 4-35 15,12 11-2-15,1 0 0 16,4 2-1-16,6-8 0 15,8-6-2-15,7-13 1 16,7-12-1-16,12-16 0 16,9-18 0-16,4-20-1 15,11-15 0-15,2-14 1 16,8-12-1-16,-2-5 0 15,-2-5 1-15,1 4-1 0,-10 8-1 16,-7 10 1-16,-5 15 0 16,-7 15 0-16,-5 14 0 15,-6 11 0-15,-2 12 0 16,-1 3-1-16,3 1 0 15,7-2-1-15,7-11-2 16,13-9-2-16,5-26-7 16,24 0-8-16,-8-36-9 15,23 1-5-15,-8-21-6 16,6-7 3-16,-11-13 1 15</inkml:trace>
  <inkml:trace contextRef="#ctx0" brushRef="#br0" timeOffset="1.79598E6">6616 12166 94 0,'-33'50'41'0,"-8"8"0"15,8 19-1-15,-7-3-36 16,15 6-1-16,5-3-2 16,11-4-2-16,16-6-1 15,8-10-2-15,15-6-2 16,5-25-6-16,25 7-13 15,-11-32-10-15,18-2-5 16,-7-20 1-16,5-7 0 16</inkml:trace>
  <inkml:trace contextRef="#ctx0" brushRef="#br0" timeOffset="1.79674E6">6906 12537 82 0,'-34'-2'41'0,"-10"2"-1"16,4 20 0-16,-2 4-34 0,5 11 0 15,5 2-1-15,13 7-2 16,8-2 0-16,14-6-1 15,9-4 0-15,15-7-1 16,11-12 0-16,9-11-1 16,7-9 0-16,2-9 0 15,0-7-1-15,-5-10 0 16,-7 0-1-16,-10-5 1 15,-10 1-1-15,-13-1 1 16,-6 3 0-16,-5 3 1 16,-5 3 0-16,-4 7 1 15,1 5-1-15,3 7 1 16,5 10-1-16,0 0 1 0,11 0 0 15,2 7 0-15,10 1 0 16,1 2 0-16,0 0 0 16,4 8 0-16,0-2 0 15,-4 4-1-15,-5 1 1 16,-5 7-2-16,-6 2 2 15,-8 6-2-15,-8 0 2 16,-3-1-3-16,-3 0 3 16,1-3-1-16,-2-5 0 15,6-9 0-15,9-18 1 16,0 0-1-16,0 0 0 15,21-27 0-15,-5-3 1 16,6-6-1-16,-1-6 0 16,2 3 2-16,-4 0-2 0,-4 9 1 15,-1 1-1-15,-2 7 1 16,1 6-2-16,1 3 1 15,3 6-4-15,7-4-1 16,8 6-4-16,2-12-4 16,21 16-7-16,-15-23-6 15,22 20-3-15,-18-19-3 16,13 16 17-16,-14-3 12 15,-8 2 7-15,-5 10 5 16,-30-2 8-16,23 15 6 16,-36-7 6-16,10 31 5 15,-24-10-15-15,6 18-14 16,-3 2 0-16,1 8-2 15,2 2-1-15,6-1-1 0,6-6-1 16,9-12-3-16,9-10 0 16,6-18-2-16,13-12-4 15,-4-29-6-15,23 4-8 16,-21-37-6-16,18 8-5 15,-20-25-5-15,5 0 1 16</inkml:trace>
  <inkml:trace contextRef="#ctx0" brushRef="#br0" timeOffset="1.79687E6">8032 12410 3 0,'7'-75'13'0,"-24"-8"7"15,11 30 7-15,-25-3 7 16,16 26 5-16,-12 4 1 15,11 24-2-15,-5 8-39 16,3-2-11-16,27 23-15 16,-11-14-13-16,23 10 0 15,5-7-2-15,19 8 2 0</inkml:trace>
  <inkml:trace contextRef="#ctx0" brushRef="#br0" timeOffset="1.79729E6">8741 12353 79 0,'-29'3'40'16,"1"13"1"-16,-11 1 0 16,4 12-34-16,-12 4-2 15,0 8-1-15,-5 2 0 16,3 3 0-16,2-2-1 15,11-3-1-15,11-5 0 16,15-11-2-16,24-9 1 16,20-12-3-16,23-6-4 15,10-18-7-15,32 10-9 16,-9-28-9-16,30 8-11 15,-8-13-2-15,11 3 2 0</inkml:trace>
  <inkml:trace contextRef="#ctx0" brushRef="#br0" timeOffset="1.79797E6">9731 11952 63 0,'0'0'39'0,"-18"3"-2"15,7 21 2-15,-8 6-29 16,0 25-3-16,-6 5 0 15,0 17-1-15,-4 5-2 0,4 5-1 16,0-6 0 0,6-5-1-16,3-14 0 0,10-14-1 15,1-15 0-15,10-16-1 16,7-19 1-16,5-16 0 15,5-15 1-15,1-10-1 16,1-12 0-16,1-10 0 16,1-5 0-16,-2-2-1 15,-4 3 1-15,1 6-1 16,-2 9 0-16,-2 10 0 15,-3 14 0-15,0 17 0 16,1 17 0-16,-1 15 0 16,0 20 1-16,1 13-1 15,-1 9 0-15,0 11 1 16,1 5-1-16,0 2-1 0,2-1-1 15,1-8-1-15,1-4-3 16,-5-21-5-16,13 2-9 16,-24-33-9-16,15 5-4 15,-18-19-8-15,4-25 0 16,-13-7 3-16</inkml:trace>
  <inkml:trace contextRef="#ctx0" brushRef="#br0" timeOffset="1.80202E6">9533 12540 1 0,'0'0'28'16,"12"0"4"-16,0-6-1 0,3-6-18 15,5 9 5-15,-7-16-2 16,12 12-9-16,-12-8-2 16,4 9 0-16,-6-2 0 15,1 6-1-15,-12 2 1 16,10-5 0-16,-10 5-2 15,0 0 2-15,12 2-1 16,-12-2 0-16,18 0 0 16,1 0-1-16,2-6 1 15,8 1-2-15,0-4 1 16,5 2-2-16,-2-1 1 15,0 1-2-15,-5 1-1 16,-8-1 0-16,-2 9-4 16,-17-2-9-16,0 0-24 0,0 0-1 15,-18 3 0-15,3-6-1 16</inkml:trace>
  <inkml:trace contextRef="#ctx0" brushRef="#br0" timeOffset="1.80266E6">10322 12320 70 0,'-21'-4'37'0,"-2"8"2"16,-9-1-2-16,5 12-29 16,-6 0-2-16,6 11 0 15,-6 1-2-15,11 11-1 16,3 1-1-16,6 2-1 15,10-3 0-15,9 0 0 16,13-6-1-16,9-9-2 0,15-7-1 16,9-16-2-16,15 0-7 15,-6-22-25-15,19-1-2 16,-7-13-1-16,4 1 2 15</inkml:trace>
  <inkml:trace contextRef="#ctx0" brushRef="#br0" timeOffset="1.80285E6">10776 12318 76 0,'-19'1'38'15,"2"14"1"-15,-3-1-1 16,11 15-31-16,-9 1-2 16,6 9-1-16,3 1-1 15,4 1-2-15,5-4 0 16,6-4-3-16,5-6 0 0,3-15-5 15,15-1-29-15,-10-23-3 16,10-6 0-16,-5-17-1 16</inkml:trace>
  <inkml:trace contextRef="#ctx0" brushRef="#br0" timeOffset="1.80299E6">10838 12032 79 0,'-14'-15'38'15,"1"6"-3"-15,13 9-1 16,6 19-44-16,1-6-26 15,15 10 0-15,8-2-1 16,10 9 0-16</inkml:trace>
  <inkml:trace contextRef="#ctx0" brushRef="#br0" timeOffset="1.8034E6">11368 12314 53 0,'0'0'39'16,"-12"-9"1"-16,-20-1 0 15,1 18-14-15,-18-8-19 16,5 14 0-16,-8 4-2 15,4 13 1-15,0 7-2 16,10 6-1-16,5 1-1 16,18 2 0-16,11-8-1 15,16-8 0-15,15-14 1 16,17-14-3-16,9-18 2 15,13-15 0-15,5-16-1 16,0-11 1-16,-4-9-1 0,-6-6 0 16,-6-1 1-16,-14 0-1 15,-8 8 0-15,-13 9 0 16,-11 13 0-16,-8 16 0 15,-8 16 0-15,-7 22 1 16,-4 21-1-16,-4 17 0 16,0 15 0-16,0 9 1 15,7 7-2-15,2-1-2 16,15-4 0-16,9-14-3 15,21-2-9-15,-5-31-18 16,28 0-10-16,0-20 2 16,12-7-3-16</inkml:trace>
  <inkml:trace contextRef="#ctx0" brushRef="#br0" timeOffset="1.80354E6">12026 12537 106 0,'-30'-10'43'16,"12"19"1"-16,-10-11-2 15,6 5-40-15,2 2-7 16,-10-17-17-16,17 20-20 15,-11-7-1-15,5 12-1 16,-11-8 0-16</inkml:trace>
  <inkml:trace contextRef="#ctx0" brushRef="#br0" timeOffset="1.80486E6">2695 13947 61 0,'4'-23'38'0,"-7"9"-2"16,-13-2 0-16,-10 13-33 16,-9 4 0-16,-3 14 1 15,-10 6 0-15,-6 14 0 16,-3 10 0-16,0 13-1 15,4 7 0-15,7 8-1 16,10 2 0-16,15 6 0 16,11-4-1-16,21-4 0 0,18-11 0 15,18-7 0-15,19-17-1 16,13-15 1-16,13-22 0 15,7-16-1-15,3-19 1 16,-4-15 0-16,-9-15 0 16,-8-12 0-16,-19-6 0 15,-16-3 0-15,-17 1 0 16,-23 1-1-16,-16 6-1 15,-18 7 0-15,-9 16 0 16,-18 13 0-16,-5 21-1 16,-7 13 0-16,5 15 0 15,4 11-1-15,14 15-4 16,9-8-15-16,22 19-16 0,12-11-1 15,27 3-2-15,10-16 1 16</inkml:trace>
  <inkml:trace contextRef="#ctx0" brushRef="#br0" timeOffset="1.80557E6">3445 14170 68 0,'-18'4'42'0,"1"9"-2"16,-12-5 2-16,5 6-32 15,-8 10-7-15,5 12 1 16,-2 7-2-16,7 9 1 16,3 2-1-16,12 0-1 0,11-3 0 15,10-9 0-15,10-9 0 16,12-11 0-16,7-17-1 15,6-10 0-15,5-17 0 16,-2-11 0-16,-5-7 0 16,-4-5 0-16,-3-3 0 15,-8-2 0-15,-8 6 0 16,-4 3 0-16,-7 11-1 15,-3 8 1-15,-7 10-1 16,-3 12 1-16,-2 16 0 16,-3 9-1-16,-1 8 1 15,-1 6-1-15,6 4 0 16,1 0 0-16,9-4-2 15,7-14 0-15,11-6-1 16,8-17-1-16,9-8-1 0,2-18 0 16,6-6 0-16,-1-9 1 15,0-2 1-15,-13 1 1 16,-4 3 3-16,-12 11 1 15,-9 6 1-15,-13 20 1 16,0 0 1-16,-10 23 1 16,-5 7-1-16,1 14 0 15,-2 3 0-15,3 5-1 16,2-2 0-16,3-3 0 15,3-9 0-15,4-6-1 16,2-16 0-16,-1-16 0 16,16-9-1-16,-4-15 0 15,1-9 1-15,1-9-2 16,1-6 1-16,0-7-1 0,2 1 1 15,0 0-1-15,-2 6 0 16,4 5 0-16,2 5-1 16,1 3 0-16,9 10-4 15,9-4 0-15,20 18-12 16,1-16-11-16,32 14-10 15,1-11-2-15,25 9 0 16,11-9-1-16</inkml:trace>
  <inkml:trace contextRef="#ctx0" brushRef="#br0" timeOffset="1.80617E6">5452 13709 76 0,'8'-14'39'0,"-15"0"0"15,7 14-2-15,-11 3-34 16,4 11 1-16,-5 8-2 16,3 13 2-16,-1 9-2 15,-1 11 1-15,0 9-1 16,1 9 0-16,1 2-1 15,1 1 0-15,1-3 0 16,4-6-1-16,5-11 1 16,4-10-1-16,6-16 1 15,8-12 0-15,4-17-1 16,4-13 1-16,6-10 0 15,-1-12-1-15,2-4 1 16,-2-6-1-16,-2 5 0 16,-7 3 0-16,-1 8 0 15,-2 10 0-15,-5 10 0 0,2 12 0 16,-4 10 0-16,1 12 0 15,0 4-1-15,5 4 0 16,2 3-1-16,1 1-1 16,8-3-2-16,0-16-3 15,17 8-10-15,-15-31-14 16,18 5-7-16,-11-20-1 15,10-2 0-15</inkml:trace>
  <inkml:trace contextRef="#ctx0" brushRef="#br0" timeOffset="1.80668E6">6212 14120 72 0,'-14'-3'40'15,"-10"-1"-1"-15,9 17 1 16,-14 6-35-16,12 7-1 0,3 5-1 16,3 6 0-16,4 1 0 15,10 1-1-15,2-6 0 16,10-5 0-16,5-9-1 15,8-11 1-15,6-16-1 16,4-13-1-16,1-8 1 16,2-10-1-16,-5-2 1 15,-2-9-2-15,-2 0 2 16,-5 2-1-16,-7 8 1 15,-2 8-2-15,-9 12 1 16,-9 20 0-16,0 0-1 16,1 38 1-16,-9 18-2 15,-11 20 1-15,-2 21 0 16,-6 16 0-16,-3 12-1 0,-5 1 0 15,-1-2 1-15,3-6 0 16,1-20 0-16,8-19 0 16,3-23 0-16,6-23 0 15,15-33 1-15,0 0 0 16,-6-33 1-16,11-12-1 15,0-13 2-15,4-11-1 16,-1-11 1-16,2-5-1 16,2 2 1-16,0 3-1 15,3 6 0-15,3 5-1 16,5 12-2-16,1 1-4 15,18 26-10-15,-17-11-12 16,21 20-11-16,-12-3-1 16,14 8-3-16,-4-4 2 0</inkml:trace>
  <inkml:trace contextRef="#ctx0" brushRef="#br0" timeOffset="1.80744E6">6954 14199 66 0,'0'0'40'15,"-26"8"0"-15,13 6 0 16,-11-3-34-16,7 17-2 15,-3 3 0-15,5 13-1 16,-4 4 0-16,5 6-1 16,2 1 0-16,2 0 1 15,4-8-2-15,2-4 0 16,4-12 0-16,5-11 1 15,-5-20-2-15,17-4 1 16,-7-20 0-16,7-9 0 16,-5-11-1-16,3-9 1 15,-2-5-1-15,0-5 0 0,-1-2 0 16,1 4 0-16,1 1 0 15,-2 7 1-15,3 9-1 16,0 6 1-16,6 10-1 16,0 6 1-16,5 9 0 15,1 9-1-15,3 5 0 16,5 7 0-16,0 4-1 15,-3 2 0-15,-3 1 1 16,-3 4-1-16,-9 2 0 16,-8 1 0-16,-11 3 1 15,-11 2-1-15,-10 1 1 16,-7 2-1-16,-8 0 1 15,-2 1 0-15,-3 0 0 16,3 1 0-16,2 2 0 0,6-1 0 16,6 4 0-16,5 0 0 15,5 2 0-15,2 2 0 16,3 4-1-16,1 6 1 15,-2 0-1-15,-3 1-1 16,-4 1 1-16,-5 0 0 16,0-2-1-16,-4-6-1 15,9-4-1-15,-3-19-7 16,20 5-8-16,-8-33-10 15,25 1-12-15,-1-21-2 16,21-5 0-16</inkml:trace>
  <inkml:trace contextRef="#ctx0" brushRef="#br0" timeOffset="1.80803E6">7763 14103 67 0,'0'0'39'16,"-2"-14"-1"-16,2 14 0 16,-24-4-34-16,4 6 0 15,-6 0-1-15,0 10 1 16,-4 4 0-16,0 7-1 15,2 7 0-15,2 8 0 16,4 3-1-16,11 3 0 16,1 0 0-16,13-2-1 15,7-8 0-15,12-6 0 16,8-14 0-16,10-13 0 15,4-13 0-15,2-12 0 16,-2-8 0-16,2-9-1 0,-7 1 1 16,-9-3-1-16,-13 5 0 15,-8 4-1-15,-10 7 0 16,-10 8 0-16,-7 8 0 15,-3 4-2-15,4 6 0 16,1 0-2-16,16 1-3 16,-2-13-11-16,32 12-15 15,0-21-6-15,20 0-1 16,2-13 1-16</inkml:trace>
  <inkml:trace contextRef="#ctx0" brushRef="#br0" timeOffset="1.80825E6">8470 13440 85 0,'-24'35'41'16,"-15"12"0"-16,7 22 1 16,-7 7-40-16,7 14 0 15,4 7-1-15,8 4 0 16,2 3-1-16,3-4 0 15,5-5-3-15,2-15-1 16,8-7-2-16,-10-29-16 16,15 2-18-16,-8-28 0 15,3-18-2-15,3-14 2 16</inkml:trace>
  <inkml:trace contextRef="#ctx0" brushRef="#br0" timeOffset="1.80879E6">8100 14105 76 0,'-26'-2'41'16,"15"16"-1"-16,-3-4 2 15,19 5-36-15,9-9-4 16,15-7-1-16,18-14 0 16,16-12-2-16,16-8 0 15,5-14-3-15,11 0-3 16,-10-24-10-16,13 13-21 15,-25-15 1-15,0 18 13 16,-26-8 17-16,-9 11 5 16,-16 11 3-16,-15 4 5 15,-4 28 11-15,-25 3 20 16,8 29 3-16,-17 2-16 0,8 29-14 15,-8 8-5-15,3 16 0 16,-1 5-2-16,6 6-1 16,1 2 0-16,4-4-1 15,6-3 0-15,2-9 0 16,7-11-1-16,4-11 0 15,5-14 0-15,7-12 0 16,3-17 1-16,5-13-1 16,5-15 0-16,-1-9 1 15,2-5-1-15,-2-7 0 16,-1 0 0-16,-3 4 0 15,-5 7 0-15,-1 7 0 16,-4 15 0-16,-11 8-1 16,13 12 1-16,-8 10-1 15,-1 6-1-15,1 4 1 0,4 5-2 16,-1-7-1-16,7 1-2 15,-3-16-5-15,19 9-10 16,-13-29-9-16,20 2-9 16,-10-17-1-16,13-1 0 15</inkml:trace>
  <inkml:trace contextRef="#ctx0" brushRef="#br0" timeOffset="1.80912E6">9225 14128 75 0,'-24'18'41'15,"18"-1"0"-15,-2-6 1 16,16 11-35-16,4-12-3 15,10-2 0-15,7-7-2 0,7-5 0 16,2-5 0-16,5-6 0 16,-4-6-1-16,-2-3 0 15,-3-5-1-15,-9-4 1 16,-4 1-1-16,-9-1 1 15,-8 2-2-15,-11 6 2 16,-8 8-1-16,-9 7 0 16,-6 15 1-16,-6 12-1 15,-6 12 0-15,2 10 0 16,-3 7 1-16,9 4-2 15,10 0 0-15,6-4-2 16,21-1-2-16,7-20-7 16,32 10-11-16,-5-28-14 15,29 2-4-15,6-16-2 0,18-2 1 16</inkml:trace>
  <inkml:trace contextRef="#ctx0" brushRef="#br0" timeOffset="1.80958E6">10073 13982 68 0,'-7'-13'41'0,"7"13"-1"16,-33-7 2-16,6 26-34 15,-11-5-4-15,-2 9-1 16,-1 0 0-16,2 4-1 15,5 1 0-15,6-1-1 16,9-5 1-16,15-6-2 16,7-6 1-16,9-4-1 15,9-4 1-15,4-4 0 16,5-4 0-16,2 3-1 15,-4-2 1-15,0 4-1 16,-8 3 1-16,-1 6-1 16,-7 6 1-16,-6 4-1 15,-5 8 0-15,-3 2 0 16,-2 1 0-16,0 1-1 15,4-1-1-15,0-7-2 0,10-2-2 16,-10-20-7-16,43 3-12 16,-22-23-14-16,17-1-2 15,-1-16 0-15,7-1 1 16</inkml:trace>
  <inkml:trace contextRef="#ctx0" brushRef="#br0" timeOffset="1.80977E6">10416 13955 93 0,'-10'13'42'16,"-1"16"0"-16,-13 3 0 15,-3 14-38-15,1 4-1 16,2 2-1-16,2-1-2 16,9-3 0-16,3-5-2 15,6-12-3-15,18 2-9 0,-14-33-14 16,33 5-14-16,-5-21 0 15,10-5-1-15,-7-16 1 16</inkml:trace>
  <inkml:trace contextRef="#ctx0" brushRef="#br0" timeOffset="1.80991E6">10435 13887 93 0,'-34'-47'43'0,"7"17"-1"16,-3 0-2-16,6 11-40 16,24 19-5-16,-16-25-13 15,37 31-22-15,-2-5-1 16,19 11-1-16,1-5 0 15</inkml:trace>
  <inkml:trace contextRef="#ctx0" brushRef="#br0" timeOffset="1.81024E6">10971 13829 65 0,'0'0'42'0,"0"0"-2"16,-27 23 2-16,-3-13-24 16,2 10-14-16,-6-1 1 15,2 10-1-15,5-1-1 16,8 1-1-16,3-2 0 15,9-3-2-15,7-6 1 16,11-7-2-16,10-6 1 16,7-7-1-16,0-2 1 15,4-3 1-15,-2 0-1 16,-2 5 0-16,-6 4 0 15,-6 6 0-15,-9 8 0 0,-7 6 1 16,-8 6-2-16,-6 7 1 16,-4 0-1-16,-3 0-2 15,0 4-5-15,-7-20-10 16,21 14-12-16,-16-24-10 15,23-9-4-15,-12-5 2 16</inkml:trace>
  <inkml:trace contextRef="#ctx0" brushRef="#br0" timeOffset="1.81091E6">12200 13905 77 0,'-5'-22'39'0,"-2"8"1"16,-12-6-2-16,-1 12-32 15,-10 2-1-15,2 10-2 16,-5 5 0-16,-1 8 0 15,4 4-1-15,5 9 0 16,3 1-2-16,10 0 0 16,7-1 0-16,9-3-1 15,7-4 0-15,8-3 1 0,2-3-1 16,5-3 0-16,3-2 1 15,-1 1 0-15,0 1 1 16,-5 3-1-16,-6 3 0 16,-3 9 1-16,-10 1-1 15,-5 7 1-15,-10 1-1 16,-3 1 1-16,-6-1-1 15,2-6-1-15,3-5-1 16,2-16-3-16,13-11-7 16,16-21-13-16,21-3-16 15,3-22 0-15,18-2-1 16,0-18 1-16</inkml:trace>
  <inkml:trace contextRef="#ctx0" brushRef="#br0" timeOffset="1.81132E6">12517 14045 68 0,'-23'31'42'16,"2"-11"-3"-16,21-3 2 16,0-17-22-16,24 7-16 15,14-16-1-15,14-2 0 16,9-7 0-16,11 0 0 15,1-6 0-15,-6 5-1 16,-9-3 1-16,-7 4-1 16,-14-2 0-16,-16 2 0 15,-13 2 0-15,-17 1-1 16,-14-3 0-16,-10 7 1 0,-10 0-1 15,-4 8 0-15,-7 9 0 16,-1 11 0-16,-2 13-1 16,5 8 1-16,4 10 0 15,12 8 0-15,11 1-1 16,13 2 1-16,16-6 0 15,19-12-1-15,19-13 0 16,19-13-2-16,21-11-1 16,1-17-3-16,20 1-9 15,-13-29-9-15,15 9-16 16,-23-14 2-16,-1 9-3 15,-25-8 3-15</inkml:trace>
  <inkml:trace contextRef="#ctx0" brushRef="#br0" timeOffset="1.8117E6">13272 14014 93 0,'-25'23'41'15,"-1"-8"0"-15,20 7-1 16,-3-10-36-16,22-5-2 16,12-5 0-16,8-4-1 15,7-5 0-15,6 1 1 16,3-8 0-16,2-1-1 15,-4-5 0-15,-7 3 0 16,-7-4 0-16,-7-2-1 16,-9 1 1-16,-8-4-2 15,-8 4 1-15,-11 1 0 16,-11 6 0-16,-9 6-1 15,-5 10 1-15,-10 13 0 0,-4 10 0 16,-4 14 0-16,1 10 0 16,3 5 0-16,10 2 0 15,9 0 0-15,13-5 0 16,20-7 0-16,17-15-1 15,18-11 0-15,19-13-2 16,9-11-2-16,16-1-4 16,-3-23-9-16,19 14-10 15,-23-24-10-15,12 14-2 16,-17-15-3-16,-2 8 5 15</inkml:trace>
  <inkml:trace contextRef="#ctx0" brushRef="#br0" timeOffset="1.81221E6">14079 13892 95 0,'-15'15'41'16,"-15"-2"-1"-16,7 21 2 15,-5 3-38-15,-5 8-1 16,-1 4-1-16,1 2 0 16,4 0-1-16,7-4 0 15,4-7-1-15,5-13 0 16,11-13 0-16,2-14 0 15,23-11 0-15,-2-11 0 16,6-8 0-16,6-8-1 16,-1-5 2-16,0-4-1 15,-5 4 0-15,-3 4 1 16,-6 9-1-16,-5 7 0 15,-4 8 0-15,-9 15 1 16,-2 15-2-16,-3 6 1 0,-1 7-1 16,1 2 0-16,0 2 1 15,3-2-1-15,4-6 1 16,8-13-1-16,7-10 2 15,10-13 0-15,9-11 0 16,7-12 1-16,5-5-1 16,5-5 1-16,0-3-1 15,-3 6 0-15,-5 3 0 16,-9 11-1-16,-10 15 0 15,-11 14 0-15,-12 13 0 16,-9 15 1-16,-9 11-2 16,-2 3-1-16,-3 8-1 15,3-4-2-15,6 4-2 0,1-18-6 16,24 11-7-16,-7-32-8 15,31 8-5-15,-7-20-7 16,24-2 0-16,0-13 0 16</inkml:trace>
  <inkml:trace contextRef="#ctx0" brushRef="#br0" timeOffset="1.81266E6">15081 13805 81 0,'-29'19'41'0,"-15"-1"-2"16,2 16 2-16,-8-9-35 16,8 7 1-16,2-6-4 15,12-1 1-15,13-11-1 16,15-14-2-16,20 5 0 15,14-16-1-15,7-4 0 16,8-2 0-16,0 3 1 16,-2 3-2-16,-6 5 2 15,-11 12 0-15,-14 9-1 16,-15 9 0-16,-10 9 0 15,-14 6 0-15,-6 3 0 0,-6 2 0 16,0-3-2-16,-1-4-1 16,11-6-1-16,3-11-3 15,17 2-8-15,-5-27-8 16,28 10-11-16,-8-24-6 15,15 4-2-15,-2-11 2 16</inkml:trace>
  <inkml:trace contextRef="#ctx0" brushRef="#br0" timeOffset="1.81405E6">16999 13846 55 0,'5'-13'37'16,"-17"2"-2"-16,-5 9 2 16,-19 1-28-16,1 12-3 15,-12 1-1-15,3 13 0 16,-7 1-1-16,8 16 0 15,0-1-1-15,15 8 0 16,7-1-1-16,14 2-2 16,14-4-2-16,13-6-3 0,20-2-5 15,-1-25-23-15,26 1-4 16,-2-20-1-16,17-3 0 15</inkml:trace>
  <inkml:trace contextRef="#ctx0" brushRef="#br0" timeOffset="1.81514E6">17455 13958 46 0,'19'-27'33'0,"-22"3"3"15,-8 16 0-15,-18 2-26 16,-3 18 0-16,-12 3-2 16,1 17 0-16,-8 3-2 15,6 11-1-15,3 0-1 0,10 3-1 16,7-4-1-16,16-1-2 15,14-10 1-15,16-10-1 16,15-14 0-16,13-12 0 16,8-11-1-16,5-10 0 15,0-6 0-15,-2-6 0 16,-8-3 0-16,-12-2 0 15,-12 5 1-15,-14 0 0 16,-9 6 0-16,-8 4 0 16,-8 3 1-16,0 6 0 15,-3 6 0-15,0 5 0 16,14 5 0-16,-10 3 0 15,10-3 0-15,15 15 1 16,3-8-1-16,7 5 0 16,0-1 0-16,3 3 1 0,-3 1-1 15,0 0-1-15,-7 2 1 16,-4 5-2-16,-5 2 2 15,-6 2-2-15,-7 4 1 16,1 0 0-16,-7-1-1 16,3 1 1-16,-1-6 0 15,4-3 0-15,0-8-1 16,4-13 1-16,14 0 0 15,-2-15 0-15,6-7 0 16,3-9 0-16,1-6 1 16,4-3 1-16,-3-3-1 15,-1 3 0-15,-2 2 0 16,-2 5 1-16,-4 4-1 15,1 6 1-15,-1 5-1 0,-3 5 0 16,7 4 0-16,-3 6 0 16,3 3-1-16,2 2 1 15,-1 3-1-15,0 4 0 16,0 3 0-16,-1 6 1 15,-8 1-2-15,-4 8 2 16,-6 3-2-16,-6 1 1 16,-4 4-1-16,-3-2 0 15,-3 0 1-15,-2-9-1 16,6-2 1-16,2-11-1 15,10-11 1-15,0 0 0 16,8-12 0-16,9-8-1 16,4-8 2-16,4-4 0 15,2-4 0-15,6 1-1 0,-5 1 1 16,-3 6 0-16,-1 4-1 15,-6 8 1-15,-2 8-1 16,-4 7 0-16,-12 1 0 16,18 13 0-16,-5-3 0 15,2 3 0-15,6-4 0 16,8-1 0-16,4-6 0 15,6-4 0-15,3-7 0 16,1-3 0-16,0-3 0 16,-6-4 0-16,-7-3 0 15,-6 0 0-15,-11-1 0 16,-7 1 0-16,-10-1 0 15,-7 5 1-15,-7 6-1 16,-7 8 0-16,-7 12 0 16,-3 12 1-16,-1 15-2 0,1 10 2 15,4 10-1-15,3 4-1 16,10 1 0-16,11-5 0 15,15-8-1-15,11-10-3 16,16-10 0-16,11-23-7 16,27 0-4-16,-4-26-7 15,31 6-4-15,-13-28-9 16,16 2-3-16,-7-10 2 15</inkml:trace>
  <inkml:trace contextRef="#ctx0" brushRef="#br0" timeOffset="1.81559E6">19186 13958 68 0,'-3'-18'38'16,"11"6"-2"-16,-17-11 2 16,9 9-30-16,-13-5-1 15,-1 10-2-15,-7 2 0 0,-1 11-1 16,-6 3 1-16,-2 9-1 15,-2 5-2-15,3 11 0 16,-1 2-1-16,8 4-1 16,7 0 0-16,8-2-1 15,13-2 0-15,7-7 0 16,13-5-1-16,10-11-3 15,14-7 0-15,-1-19-9 16,21 8-9-16,-14-25-14 16,12 0-1-16,-8-14-1 15,9 2 1-15</inkml:trace>
  <inkml:trace contextRef="#ctx0" brushRef="#br0" timeOffset="1.81577E6">19717 13416 92 0,'-12'22'39'0,"-13"11"2"15,-3 28-2-15,-10 7-34 16,0 15-2-16,-2 6-3 16,1 3-1-16,3 1-3 15,-1-9-2-15,15 2-13 16,-6-27-20-16,20-5 0 15,-3-26-3-15,16-7 3 16</inkml:trace>
  <inkml:trace contextRef="#ctx0" brushRef="#br0" timeOffset="1.81596E6">19411 13892 80 0,'-20'-32'43'0,"11"17"-1"16,-5-3-1-16,14 18-24 15,0 0-15-15,14-12-2 16,9 6-2-16,11-4-2 15,18 3-5-15,1-20-13 16,27 13-18-16,-3-11 0 16,14 4-1-16,2-10 0 15</inkml:trace>
  <inkml:trace contextRef="#ctx0" brushRef="#br0" timeOffset="1.81634E6">20541 13168 82 0,'-24'29'39'0,"-17"9"-2"0,-11 26 1 16,-21 20-35-16,-7 19 0 16,-15 23-2-16,-10 18 0 15,-7 12 0-15,4 0 0 16,9-2-4-16,13-23-8 15,31-10-29-15,7-28 3 16,32-23-4-16,18-34 1 16</inkml:trace>
  <inkml:trace contextRef="#ctx0" brushRef="#br0" timeOffset="1.81678E6">20395 13894 85 0,'-20'-8'38'0,"9"14"1"16,-9 0-1-16,-4 13-35 15,1 7-1-15,2 8-1 16,-2 7 0-16,-2 6-2 16,4 1-1-16,0-3-1 15,12 5-5-15,-3-27-21 16,26 4-9-16,0-22 0 15,20-7-1-15</inkml:trace>
  <inkml:trace contextRef="#ctx0" brushRef="#br0" timeOffset="1.81717E6">20629 13776 92 0,'-13'14'40'0,"-8"0"0"15,9 17-1-15,2-1-36 16,-2 6 0-16,2 3-1 15,1 4-1-15,-1 0-1 16,2 2 1-16,-1-4-1 16,4-2 0-16,1-7 1 15,4-6-2-15,4-11 1 16,-4-15 0-16,26 0 0 15,-2-17-1-15,5-12 1 16,6-6 1-16,3-6 0 16,0-4 0-16,4 2 0 0,-4 4 0 15,-3 7 0-15,-4 10-1 16,-7 11 1-16,-7 13-1 15,-6 11-1-15,-4 9 0 16,-3 11-1-16,-3 1-1 16,5 5-2-16,0-4-2 15,16 9-12-15,-12-23-11 16,26 7-9-16,0-20-2 15,16 1 1-15</inkml:trace>
  <inkml:trace contextRef="#ctx0" brushRef="#br0" timeOffset="1.81741E6">21515 13830 88 0,'-19'-16'39'0,"-13"1"-1"16,3 17 2-16,-16-2-34 15,6 19-3-15,-3 10-1 16,0 7 1-16,7 7-2 15,6 1-1-15,11-2 0 16,12-3-1-16,15-7-1 16,12-11-2-16,22-4 0 15,8-19-4-15,16 4-9 16,-6-27-17-16,17 7-4 15,-11-16-1-15,10 3 3 16</inkml:trace>
  <inkml:trace contextRef="#ctx0" brushRef="#br0" timeOffset="1.81804E6">21858 13847 82 0,'-34'-6'38'0,"5"20"1"15,-16 1 1-15,6 16-27 16,-9 3-9-16,4 5-1 16,1 2-1-16,8 4-1 15,10-5 0-15,9-2-1 16,12-11-1-16,11-8 0 15,16-10 0-15,10-13 0 16,10-6-1-16,2-11 0 16,3-6 0-16,-1-8 0 15,-3-1 0-15,-7-2 1 16,-7 1 0-16,-9-1 1 15,-8 5 0-15,-6 3 1 16,-7 6 0-16,-5 5-1 16,-2 4 1-16,7 15 0 0,-10-14 0 15,10 14 0-15,0 0 0 16,12 4 0-16,3-2 1 15,5 0-1-15,3 0 0 16,0 0 1-16,1 3-1 16,-4 1 1-16,-5 6-1 15,-3 5 0-15,-11 5-1 16,-2 9 0-16,-11 3 0 15,-3 5-1-15,-4 4-1 16,-4-1 1-16,-1-1 0 16,4-6-1-16,1-5 2 15,4-8-1-15,6-10 1 16,9-12 0-16,9-11 0 15,5-10 1-15,6-9 0 0,4-10 1 16,5-5 1-16,2-5-1 16,0-1 1-16,2 2-1 15,-4 3 1-15,-3 8-1 16,-5 8-1-16,-1 11 0 15,-4 5 0-15,-3 7-1 16,4 10 0-16,-1 1-2 16,9 2-1-16,-2-6-6 15,19 10-6-15,-13-18-7 16,23 16-9-16,-12-19-9 15,14 7-3-15,-7-12 1 16</inkml:trace>
  <inkml:trace contextRef="#ctx0" brushRef="#br0" timeOffset="1.81863E6">22409 13886 65 0,'14'-11'37'16,"-4"-7"-2"-16,5 8 2 15,-12-7-28-15,8 10-2 16,-11 7-1-16,0 0-1 16,-11 10-1-16,-3 14 0 15,-5 5-1-15,-2 14 0 16,-3 0-2-16,0 6 0 15,3 0 0-15,5-3-1 16,2-7 0-16,6-6-1 16,5-10 2-16,6-12-2 15,-3-11 1-15,19-8 0 16,-7-11 1-16,2-10 0 0,2-4 1 15,0-7 0-15,-2-3 0 16,4-3 0-16,-4 0 0 16,1 4 0-16,1 3 0 15,1 10-1-15,1 4-1 16,1 6-1-16,9 10 0 15,1 3-3-15,9 13-3 16,-8-8-10-16,20 20-7 16,-16-17-10-16,20 15-6 15,-10-11-1-15,10 7 1 16</inkml:trace>
  <inkml:trace contextRef="#ctx0" brushRef="#br0" timeOffset="1.81905E6">22877 13933 72 0,'-23'2'37'0,"10"9"-2"15,-1-4 2-15,18 17-30 16,0-4-3-16,13 1-1 15,2-1 1-15,9 1-1 16,2-5 1-16,4-5-1 16,-2-9-1-16,1-7 0 15,-2-8 0-15,-7-5 0 16,-6-7-1-16,-7-3 0 0,-10-3 0 15,-6 1 0-15,-9 2 0 16,-8 5-1-16,-10 7 1 16,-6 10-1-16,-9 9 1 15,-4 12-1-15,-4 10 0 16,4 11 1-16,4 5-1 15,7 3 0-15,17 1-1 16,14-3 0-16,17-7 0 16,21-8-2-16,21-6-1 15,11-20-7-15,31 7-9 16,-8-24-9-16,25 5-9 15,-7-11-3-15,9 3 2 16</inkml:trace>
  <inkml:trace contextRef="#ctx0" brushRef="#br0" timeOffset="1.81937E6">23632 13837 52 0,'-11'8'38'16,"-16"1"0"-16,3 19 1 16,-20-4-12-16,10 21-17 15,-11-1-4-15,10 4-2 16,4-4 0-16,12-1-2 15,10-10-1-15,14-5-1 0,18-15 0 16,11-13-2-16,13-8-1 16,5-14-1-16,8-4-1 15,-2-17-4-15,12 11-11 16,-22-26-11-16,12 13-7 15,-15-15 0-15,6 3 1 16</inkml:trace>
  <inkml:trace contextRef="#ctx0" brushRef="#br0" timeOffset="1.81955E6">24151 13395 85 0,'-25'66'38'0,"-16"7"0"15,3 14-1-15,-9-3-33 16,4 4-2-16,1-2-3 0,5-10-4 15,13 4-13-15,-4-28-20 16,20-6 0-16,0-23-2 16,13-6 2-16</inkml:trace>
  <inkml:trace contextRef="#ctx0" brushRef="#br0" timeOffset="1.81976E6">23727 13784 107 0,'0'0'42'15,"-7"-27"-1"-15,24 20-4 16,10-6-35-16,17 0-1 0,13 0-2 16,8 0-1-16,6 7-1 15,2-4-6-15,10 23-15 16,-18-12-15-16,8 17-2 15,-17-10-1-15,0 12 1 16</inkml:trace>
  <inkml:trace contextRef="#ctx0" brushRef="#br0" timeOffset="1.81993E6">24386 14127 104 0,'-48'26'43'15,"18"-1"-3"-15,2-17-2 16,1-8-43-16,27 0-15 15,13-13-17-15,12 6-5 0,-3-9-2 16,11 5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1:19:57.9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5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8-07T21:20:31.987"/>
    </inkml:context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1611 844 83 0,'-27'-74'37'0,"27"74"-1"16,0 0 1-16,-23-54-31 15,23 54-2-15,0 0 1 16,0 0-3-16,0 0 0 15,0 0-1-15,0 0 1 16,0 0-1-16,-15 68 1 16,15-68-1-16,4 115 0 15,0 0-2-15,1 8 2 0,2 8-3 16,-11-27-1-16,7-3-4 15,-2-26-17-15,12-21-13 16,6-29 0-16,4-15 0 16,-3-16 0-16</inkml:trace>
  <inkml:trace contextRef="#ctx0" brushRef="#br0" timeOffset="325.0186">1605 935 96 0,'0'0'37'16,"-21"-90"1"-16,21 90-2 16,-4-74-34-16,4 74 1 0,0 0 1 15,49-53-2-15,-49 53-1 16,62 4 0-16,-62-4-1 15,78 24 0-15,-37-2-1 16,1 6 0-16,-42-28 2 16,68 76-1-16,-60-40 1 15,35 73-1-15,-23 11 1 16,-30 3-1-16,-33-18 0 15,-15-6-1-15,-3-13-3 16,4-23-4-16,19-45-22 16,26-13-7-16,12-17 1 15,24-15-2-15</inkml:trace>
  <inkml:trace contextRef="#ctx0" brushRef="#br0" timeOffset="541.0309">2125 1249 96 0,'52'-42'37'15,"-52"42"2"-15,0 0-2 16,54-19-34-16,-55 31 0 16,15 24 0-16,-12 20-2 15,-5 10 0-15,-12-18-1 16,9 16-1-16,2-3-4 15,0-16-14-15,16-16-19 16,-5-16 1-16,9-10-1 16,0-15 1-16</inkml:trace>
  <inkml:trace contextRef="#ctx0" brushRef="#br0" timeOffset="706.0404">2354 1033 95 0,'-8'-64'38'0,"-3"5"0"16,1 0-2-16,10 59-36 15,-27-101-2-15,27 101-9 16,-15-80-23-16,15 80-1 16,3-53-1-16,-3 53-1 15</inkml:trace>
  <inkml:trace contextRef="#ctx0" brushRef="#br0" timeOffset="953.0546">2722 405 98 0,'44'-29'39'15,"-44"29"0"-15,0 0-1 16,0 0-36-16,0 0 1 16,0 0-1-16,33 85 0 15,-33-85 0-15,-13 102 0 16,7-38 0-16,2-15-1 15,-3 109 0-15,0 10-2 16,6 2-2-16,11-6-12 16,-14-57-20-16,20-15-6 15,12-35 3-15,21-45-2 0</inkml:trace>
  <inkml:trace contextRef="#ctx0" brushRef="#br0" timeOffset="1352.0773">3222 1267 99 0,'0'0'39'0,"8"-63"2"16,-8 63-2-16,0 0-35 16,-18-7-1-16,1 28 0 15,-5 25-1-15,7 15 1 16,-11-13-2-16,21 14 0 15,6-9-1-15,15-8 1 0,11-30 0 16,7-13 0-16,7-18 0 16,-41 16 0-16,44-31 1 15,-44 31-1-15,55-49 0 16,-55 49-2-16,50-58 2 15,-50 58-2-15,47-60 2 16,-47 60-2-16,37-56 0 16,-37 56 2-16,0 0 0 15,0 0 1-15,44-43-1 16,-37 58 0-16,-12 5-2 15,-3 25 2-15,-4 9-3 16,12 5-2-16,12-7-4 16,12-28-16-16,-24-24-16 15,59-15 1-15,-59 15-1 0,74-47-1 16</inkml:trace>
  <inkml:trace contextRef="#ctx0" brushRef="#br0" timeOffset="1565.0896">4025 876 102 0,'26'-76'40'16,"-9"14"1"-16,0 4 0 15,-17 58-36-15,11-80-1 16,-11 80-1-16,0 0-2 16,0 0 1-16,0 0 0 15,-45 45-1-15,31-8 0 16,-18 116-2-16,11 14 0 15,6 8-4-15,5-6-3 16,-1-52-31-16,4-16 0 16,12-30-2-16,-3-55-1 0</inkml:trace>
  <inkml:trace contextRef="#ctx0" brushRef="#br0" timeOffset="1781.1019">3961 1210 112 0,'-27'-79'42'15,"27"79"0"-15,-21-62-2 16,21 62-38-16,0 0-1 16,-2-66-1-16,2 66-1 15,0 0-2-15,55-14 0 16,-55 14-5-16,75 12-11 15,-75-12-21-15,91 6 1 0,-40-5 0 16,6 0-2-16</inkml:trace>
  <inkml:trace contextRef="#ctx0" brushRef="#br0" timeOffset="2140.1225">4487 1144 97 0,'-33'55'41'15,"0"1"0"-15,18-2-1 16,14-13-35-16,14-27 0 15,-13-14-1-15,44 2-2 16,-44-2 2-16,67-18-2 16,-67 18 0-16,76-26-2 15,-76 26 0-15,73-37 0 16,-73 37 0-16,64-40-2 0,-64 40 1 15,41-43-1-15,-41 43 1 16,0 0 2-16,0 0-1 16,12-62 2-16,-12 62 1 15,0 0 0-15,-81 18-1 16,26 16 1-16,-2 14-2 15,10 12 0-15,15 3 1 16,15-19-5-16,33 4-1 16,28-7-1-16,23-15-8 15,2-14-26-15,22-8-2 16,-5-14 1-16,8-4-2 15</inkml:trace>
  <inkml:trace contextRef="#ctx0" brushRef="#br0" timeOffset="2549.1457">5294 1346 116 0,'37'-59'41'15,"-37"59"2"-15,0 0-2 16,0 0-38-16,0 0 0 16,-51-35-1-16,4 53 0 15,-15 14-1-15,14 8 0 16,0 5-1-16,14 6 2 15,10-7-4-15,24-8 4 16,15-20-2-16,17-15 0 16,12-16 0-16,-44 15 0 15,59-35 0-15,-16 8 0 16,-1-7 0-16,2-5 0 15,0-6 0-15,4-2 0 0,-2-6 0 16,-4-11 0-16,-5 2 0 16,-1 3 0-16,-5 3 0 15,-31 56 0-15,41-93 0 16,-41 93 0-16,0 0 0 15,29-62 0-15,-29 62 0 16,0 0 0-16,2 40 0 16,-26 38 0-16,-3 31-3 15,0 12-10-15,14 5-8 16,-8-43-15-16,35-11-9 15,14-27 1-15,22-42 1 16</inkml:trace>
  <inkml:trace contextRef="#ctx0" brushRef="#br0" timeOffset="3365.1925">6779 901 73 0,'-8'-81'40'16,"8"81"-1"-16,-7-80 0 16,7 80-14-16,-10-67-21 15,10 67-1-15,0 0 1 16,0 0-2-16,0 0 0 0,0 0 0 15,0 0-1-15,0 0 0 16,-40 55 2-16,40-55-2 16,-25 126-1-16,20-7 2 15,-1 5-3-15,7 0 3 16,-3-17-2-16,-8-40 1 15,8-19-1-15,4-29 1 16,-2-19 1-16,0 0-1 16,0 0 2-16,13-49-2 15,-13 49 1-15,17-56-4 16,-17 56 2-16,18-65 0 15,-18 65 0-15,28-64-1 16,-28 64 0-16,28-74 0 16,-28 74 1-16,37-56-1 0,-37 56 2 15,41-32-1-15,-41 32 1 16,46-2-1-16,-26 25 0 15,24 32 0-15,-15 13 0 16,-5 11 2-16,-28-15-3 16,-4 0 1-16,-25-12-1 15,-11-14 1-15,-14-18 0 16,-4-13 0-16,3-13-2 15,4-11-1-15,55 17-1 16,-39-32-9-16,39 32-19 16,-12-47-8-16,12 47 0 15,24-47-2-15</inkml:trace>
  <inkml:trace contextRef="#ctx0" brushRef="#br0" timeOffset="3803.2176">7497 1137 104 0,'58'-6'37'16,"-58"6"3"-16,0 0-2 15,0 0-32-15,0 0-1 16,0 0 1-16,0 0-2 15,-48-9 0-15,48 9 1 16,-97 28-2-16,22 16 0 16,1-5-3-16,15 15 0 0,11 1 0 15,13-16 0-15,32 1 0 16,30-15 0-16,21-19 0 15,9-15 0-15,-57 9 0 16,71-23 0-16,-71 23 0 16,70-40 0-16,-70 40 0 15,69-46 0-15,-69 46 0 16,58-51 0-16,-58 51 0 15,49-43 0-15,-49 43 0 16,0 0 0-16,0 0 0 16,27-35 0-16,-30 49 0 15,-1 15 0-15,-7 19-8 16,1 5-8-16,21 5-24 15,-1-1 0-15,20-9-1 0,9-32 0 16</inkml:trace>
  <inkml:trace contextRef="#ctx0" brushRef="#br0" timeOffset="4139.2368">8126 1180 110 0,'0'0'42'0,"0"0"1"16,-25-57-2-16,25 57-36 15,0 0-1-15,-58-9-1 16,58 9 0-16,-36 20 1 16,-11 13-6-16,17 17 4 15,21-9-4-15,25 1 2 16,16-14-1-16,10-18 1 0,10 1-1 15,-6-7 1-15,-7 0-1 16,-11 1 1-16,-11 6 0 16,-17 7 0-16,-15 5 0 15,-8 4 0-15,-9 3-1 16,0 5 0-16,-4 0-2 15,4-7-3-15,19-1-15 16,-1-17-18-16,29-5 0 16,9-14-1-16,24-7-1 15</inkml:trace>
  <inkml:trace contextRef="#ctx0" brushRef="#br0" timeOffset="4507.2576">8523 1298 113 0,'0'0'41'15,"42"-33"1"-15,-42 33-2 16,0 0-36-16,42-10-1 16,-42 10-1-16,0 0 0 15,55-7 0-15,-55 7-1 16,45-8-1-16,-45 8 0 15,50-21-1-15,-50 21 0 16,51-42 0-16,-51 42 1 16,0 0 0-16,46-60-1 15,-46 60 2-15,0 0 2 16,0 0-1-16,-41-27 1 15,41 27-3-15,-62 41 0 0,-4 7 0 16,17 15 0-16,9 12 0 16,21-16 0-16,32 3 0 15,36-15-5-15,35-26-11 16,1-22-5-16,22-8-19 15,-8-10-4-15,8-8 0 16,-60 10 0-16</inkml:trace>
  <inkml:trace contextRef="#ctx0" brushRef="#br1" timeOffset="9520.5446">2029 1749 55 0,'-11'-5'28'0,"-3"1"0"16,0 6-3-16,-8 1-16 15,9 0-7-15,-1 1-1 16,3 0 0-16,0-1 2 16,11-3 1-16,-12 4 1 15,12-4 1-15,0 0 1 16,0 0 0-16,0 0-2 0,0 0 0 15,0 0-1-15,0 0-2 16,0 11-1-16,0-11 0 16,8 16 0-16,1-6 0 15,3 3 0-15,3 1 0 16,7-3 0-16,7-1 0 15,6-1 0-15,9-4 1 16,9-2 0-16,14-6-1 16,6 0 0-16,12-3 1 15,7-4-2-15,6 2 1 16,6 0 0-16,10 1-1 15,2 0 1-15,2 0-2 16,3 1 1-16,4-1 0 16,5 1 0-16,4-1 0 0,2 1 0 15,1-3 1-15,1-1-1 16,-2 3 1-16,1-1-1 15,-1 1 1-15,-5 0-1 16,0 3 0-16,-3-1 0 16,-5 3 0-16,-3-1 0 15,0 0 1-15,0 4-1 16,0-7 0-16,1 3 0 15,-2-1 1-15,3 0-1 16,5-1 0-16,3 1 1 16,1-4 0-16,-3-1-1 15,5 7 1-15,-3-2-1 16,0 1 1-16,-4 0-1 0,-4 0 1 15,-3 5-1 1,-1-1 0-16,-2 2 1 0,-4-2-1 16,-4 4 0-16,-1-2-1 15,-5 2 1-15,1-3 0 16,-5 2 0-16,-3-2 0 15,-5-1-1-15,-7 0 0 16,-3-1 1-16,-6-1 0 16,-4 1-1-16,-7 4 1 15,-4-7 0-15,-2 5-1 16,-4-2 1-16,-2-2 0 15,0 2 0-15,-5 2 0 16,-3-1 0-16,-4-1-1 16,-8-3 1-16,-6 2 0 0,-8 4 0 15,-3-3 0 1,-14 0 0-16,13 1 0 0,-13-1 0 15,0 0 0-15,17 3 0 16,-7-4 0-16,6-1 0 16,2 1 0-16,3 1-1 15,0-3 1-15,1 2-1 16,-7 1 0-16,-3 0-2 15,-12 0-3-15,0 0-5 16,-16-7-24-16,3 5 0 16,-16-6-1-16,4 2-2 15</inkml:trace>
  <inkml:trace contextRef="#ctx0" brushRef="#br2" timeOffset="14186.8115">1070 2587 83 0,'0'0'35'16,"0"0"0"-16,0 0-5 15,-8-50-23-15,8 50-2 16,0 0-1-16,0 0-2 15,0 0-1-15,-23 50 0 16,23-50 0-16,-11 58 0 16,11-58 1-16,-11 88-1 15,9-37 1-15,1 3-2 0,1 4 2 16,5 0-2-16,4 0 3 15,5-4-3-15,6-7 2 16,-20-47-1-16,78 88-1 16,2-57 1-16,16-31-1 15,3-31 0-15,-77-9 0 16,47-28 0-16,-9-5-2 15,-13 5 1-15,-18 16 0 16,-8 11 2-16,-6 7-2 16,-7 17 1-16,-8 17 0 15,0 0 0-15,1 29 0 16,-6 9 1-16,0 10 0 15,3 11-1-15,2 10 2 16,5 8-1-16,7 1 0 0,8-8-1 16,4-10 2-16,7-13-1 15,3-11 2-15,3-24-1 16,5-25 1-16,-6-19 0 15,0-17-1-15,-6-17 1 16,0-11-2-16,-4-12 0 16,-1-5-3-16,-5-4 0 15,-2 3-2-15,-5 8 0 16,-1 1-3-16,2 22-4 15,-12 0-25-15,11 26-2 16,-8 8-1-16,8 27 0 16</inkml:trace>
  <inkml:trace contextRef="#ctx0" brushRef="#br2" timeOffset="14562.833">2410 3092 91 0,'6'12'35'16,"-6"-12"1"-16,31 11 1 16,-4-15-33-16,11-3 0 15,8-9 0-15,6-2 0 16,-2-12-1-16,-1 1-1 15,-7-5 0-15,-7 2 0 16,-10-1-1-16,-10 4-1 16,-15 6 0-16,-13 4 1 0,-10 15 0 15,-6 10 1-15,-12 15-1 16,-4 12 1-16,-9 13 0 15,2 11 0-15,0 8 0 16,14 5 0-16,9 0-2 16,17-5 1-16,22-13-3 15,16-10 0-15,33-3-16 16,12-29-19-16,35-2-3 15,5-25-1-15,23-3-1 16</inkml:trace>
  <inkml:trace contextRef="#ctx0" brushRef="#br2" timeOffset="15268.8734">4230 2967 94 0,'0'-20'38'15,"-5"-4"2"-15,2 10-4 0,-11 13-34 16,2 1-1-16,-2 12 0 16,-2 6 1-16,-1 8-2 15,1 8 1-15,-4 7 0 16,7 6-1-16,2 4 1 15,10-2 0-15,8 0 0 16,8-3 0-16,12-9-1 16,7-7 1-16,9-13 0 15,6-14-1-15,0-14 1 16,6-11-1-16,-7-10 1 15,0-9-1-15,-9-1 0 16,-6-6 0-16,-6 7-1 0,-8 0 1 16,-5 8 0-16,-8 6-1 15,-3 10 1-15,-3 17 0 16,-12-2 1-16,0 16-1 15,1 9 0-15,0 10 1 16,2 5-1-16,5 10 0 16,4-1 0-16,8-2 0 15,7-5-1-15,8-10 1 16,5-8 0-16,6-13 1 15,2-17 0-15,-3-9 0 16,-2-14 0-16,-2-8 0 16,-6-8 0-16,-3-3-2 15,-6-2-1-15,-6-4-3 16,1 20-12-16,-6-16-20 15,9 19-2-15,-8-2 1 0,9 12-3 16</inkml:trace>
  <inkml:trace contextRef="#ctx0" brushRef="#br2" timeOffset="15491.886">5234 2856 77 0,'0'0'38'16,"-12"26"-1"-16,-5-6 1 15,6 13-25-15,-9 5-10 16,5 9-1-16,0 5 0 16,6 2-1-16,2-1-1 15,7-11-3-15,10-4-5 0,-1-28-28 16,17-8-1-16,-1-23 0 15,13-11-2-15</inkml:trace>
  <inkml:trace contextRef="#ctx0" brushRef="#br2" timeOffset="15634.8943">5304 2360 92 0,'-27'-26'36'16,"2"9"-6"-16,5 7-27 15,10 9-39-15,10 1-1 16,30-5-2-16</inkml:trace>
  <inkml:trace contextRef="#ctx0" brushRef="#br2" timeOffset="15890.909">5772 2222 95 0,'-19'10'38'15,"7"17"1"-15,-6 5-3 16,6 29-32-16,-2 16-1 15,3 19 1-15,-5 16-3 16,0 17 1-16,0 10-3 16,1-2 0-16,4-10-2 15,6-18 0-15,8-18-4 16,2-35-5-16,20-22-25 0,3-44-1 15,15-21 0-15,0-34 1 16</inkml:trace>
  <inkml:trace contextRef="#ctx0" brushRef="#br2" timeOffset="16084.92">6244 2139 106 0,'0'0'41'16,"-16"4"0"-16,-3 59-1 15,-14 20-36-15,-1 21-1 16,4 17-1-16,1 14-1 15,2 8-1-15,3 0-2 16,12-3-1-16,1-22-3 0,18-5-30 16,-7-32-5-16,14-12 1 15,-6-31-3-15</inkml:trace>
  <inkml:trace contextRef="#ctx0" brushRef="#br2" timeOffset="16776.9594">7054 2934 91 0,'12'-26'39'15,"-10"-4"-2"-15,7 14 2 0,-12-7-36 16,2 12 0-16,1 11-1 15,-13 4 1-15,3 12-2 16,-3 10 0-16,-1 7 0 16,1 7 1-16,0 7-1 15,1-1 0-15,6 1 0 16,8-4 0-16,7-11 1 15,5-7-1-15,10-11 0 16,7-12 1-16,4-12-1 16,9-11 1-16,3-12-1 15,0-10 1-15,0-6-1 16,-2-3 1-16,-7-2-1 15,-4 4-2-15,-8 8 2 16,-11 8-2-16,-6 11 2 0,-9 23-1 16,-9-1 1-16,-6 25-1 15,-6 12-1-15,2 9 2 16,1 9-2-16,3 2 0 15,11 7-3-15,5-13-7 16,23 7-25-16,0-28-4 16,23-3 0-16,0-21-2 15</inkml:trace>
  <inkml:trace contextRef="#ctx0" brushRef="#br2" timeOffset="17108.9786">7956 2688 99 0,'-32'14'40'0,"-11"-1"-2"16,7 15 2-16,-6 2-38 16,14 3 2-16,9-1-2 15,10 0 1-15,10-4-2 16,10 0 0-16,14-9 0 15,8-2 0-15,8-3-1 16,0-5 0-16,0-3 1 16,-5 2 0-16,-10 2-1 15,-11 7 0-15,-15 4 1 16,-13 5-1-16,-12 6 0 15,-7 4 0-15,-3 3-1 16,-2-3 0-16,8-1-3 0,1-10-2 16,24 3-25-16,4-28-6 15,18 1-2-15,8-22-1 16</inkml:trace>
  <inkml:trace contextRef="#ctx0" brushRef="#br2" timeOffset="17451.9982">8207 2982 98 0,'1'16'38'16,"-1"-16"2"-16,33 8-2 15,2-15-34-15,19-1 0 16,7-11 0-16,6-2-1 15,-1-7-1-15,-5-3-1 0,-7-1 0 16,-13-3-1-16,-13-3 0 16,-17 1 0-16,-14 5 0 15,-13 4-1-15,-14 10 2 16,-11 11-1-16,-9 14 1 15,-6 14 2-15,-1 18-2 16,0 13 3-16,4 8-3 16,10 8 2-16,15 0-2 15,17-4 0-15,19-6-4 16,20-15-3-16,31-2-28 15,4-28-6-15,24-5-2 16,3-27-2-16</inkml:trace>
  <inkml:trace contextRef="#ctx0" brushRef="#br2" timeOffset="19650.124">9673 1965 71 0,'3'-17'37'0,"-3"17"-2"0,-2-15 2 16,2 15-31-16,-14 10-3 16,6 5 0-16,-3 7-1 15,2 15 0-15,-1 7-2 16,3 16 0-16,-1 13 1 15,3 14-1-15,2 7 0 16,1 7 1-16,2 1-1 16,1-4 1-16,-1-6 0 15,0-11 0-15,-1-17 0 16,1-12 1-16,-2-18 0 15,2-8 0-15,0-26 0 16,0 0-1-16,2-21 1 16,5-7-1-16,2-10 0 15,2-6-2-15,6-5 2 0,3-2-3 16,3 1 2-16,6 7-1 15,3 8 0-15,1 10 0 16,2 13 1-16,-3 11 0 16,1 13-1-16,-5 11 2 15,-3 9-2-15,-5 8 2 16,-8 4-1-16,-8 3 0 15,-8 1 0-15,-10-5 1 16,-9-1-1-16,-9-4 1 16,-6-8-1-16,-4-8 1 15,-2-8-1-15,3-7 0 16,4-7-2-16,9-14-2 15,16 7-16-15,7-25-17 16,21 3-1-16,4-14-3 16,24 6 4-16</inkml:trace>
  <inkml:trace contextRef="#ctx0" brushRef="#br2" timeOffset="20109.1501">10406 2701 76 0,'0'-14'37'16,"0"14"0"-16,-6-24 0 15,6 24-32-15,-26-17-1 0,6 17 1 16,-9 5-1-1,-2 10 1-15,-4 8-2 0,-5 12 2 16,0 4-2-16,6 6 0 16,4-1-1-16,8 1 0 15,10-6 0-15,13-4-2 16,13-9 0-16,14-12 1 15,10-10-1-15,11-7 1 16,6-12-1-16,4-7 1 16,-2-10 0-16,-3-4-1 15,-6-4 1-15,-10-3-2 16,-7 0 1-16,-14 4-1 15,-6 6 0-15,-9 7 0 16,-8 10 0-16,-5 13-1 16,-8 13 2-16,-3 13 0 15,-2 14-2-15,-2 7 0 0,9 10-3 16,-1-10-7-16,22 15-25 15,2-22-1-15,22 3-2 16,4-22-1-16</inkml:trace>
  <inkml:trace contextRef="#ctx0" brushRef="#br2" timeOffset="20441.1691">11016 2563 93 0,'-54'11'39'15,"4"20"1"-15,-6-7-2 16,6 13-32-16,11-1-2 16,17 1 1-16,13-5-3 0,15-1 0 15,17-9-1-15,13-3 1 16,11-6-1-16,4 1-1 15,1-5 0-15,-8 2 0 16,-8 3 0-16,-14-3-1 16,-16 11 0-16,-17 1 1 15,-16 9-1-15,-8-2 1 16,-8 6-2-16,0-6 0 15,5 0-3-15,4-16-11 16,23 6-22-16,11-20-1 16,18-6 0-16,14-18-2 15</inkml:trace>
  <inkml:trace contextRef="#ctx0" brushRef="#br2" timeOffset="20786.1889">11277 2840 99 0,'-7'20'41'0,"7"-20"0"16,24 8-3-16,7-15-36 16,16-5 1-16,10-3-2 15,5-6-1-15,1-4 1 16,-5-1-2-16,-12-1 2 15,-10 2-2-15,-17 1 1 16,-15 4-1-16,-17 3 2 16,-14 6-1-16,-11 8 1 0,-7 10 0 15,-7 8 1-15,-2 13 0 16,2 6 0-16,7 11 1 15,8 1-2-15,15 4 1 16,14-4-3-16,16-6-1 16,24-1-6-16,8-20-27 15,29 4-6-15,3-22-1 16,18-2-1-16</inkml:trace>
  <inkml:trace contextRef="#ctx0" brushRef="#br2" timeOffset="21267.2165">12864 2262 77 0,'11'-24'38'16,"-11"-2"-2"-16,6 12 2 15,-6 14-35-15,0 0 0 16,-10 11 1-16,2 22-1 15,-7 14-1-15,-1 16 0 16,-1 12 0-16,-1 12 0 16,-1 7-1-16,4 1 1 15,3 1-3-15,3-12-3 16,13 1-27-16,-7-27-6 15,9-5 0-15,-6-21-2 16</inkml:trace>
  <inkml:trace contextRef="#ctx0" brushRef="#br2" timeOffset="21457.2273">12588 2791 101 0,'0'0'39'0,"0"0"1"16,12 12-2-16,11-13-37 15,12-3-2-15,24-1-5 16,0-19-28-16,24 6-4 16,-1-18-2-16,10 0 1 15</inkml:trace>
  <inkml:trace contextRef="#ctx0" brushRef="#br2" timeOffset="21836.249">13485 1966 106 0,'-27'34'39'16,"-10"4"2"-16,8 20-7 16,-4 4-32-16,2 15 1 15,2 10-1-15,0 8 0 16,1 0-1-16,3-1 1 15,4-5-1-15,6-8 1 16,6-12-2-16,7-17 2 16,8-17-1-16,5-11-1 0,5-15 1 15,4-13-1-15,2-10 1 16,2-6-1-16,-1-7 0 15,-3 1 0-15,-1-1 0 16,0 4 0-16,-3 5 0 16,-1 7-1-16,-3 11 0 15,-2 11 0-15,-1 8-1 16,-1 5-1-16,6 11-4 15,-8-12-22-15,19 20-10 16,-9-16-1-16,18 8-1 16,-4-20 0-16</inkml:trace>
  <inkml:trace contextRef="#ctx0" brushRef="#br2" timeOffset="22235.2718">13912 2706 66 0,'-22'3'41'15,"-13"3"-2"-15,4 15 3 16,-13-4-15-16,7 19-21 16,-3 3-1-16,6 5-1 15,6-1-1-15,11 2-1 16,11-8 0-16,13-6-1 15,13-10 0-15,13-12-1 16,8-10 1-16,8-11-1 16,2-9 0-16,-2-11 0 15,-4-4 1-15,-5-5-1 0,-8 1-1 16,-10-1 0-16,-8 7 1 15,-8 4-1-15,-9 13 0 16,-4 5 1-16,-5 11 0 16,-3 11 0-16,1 6 0 15,-2 12 1-15,5 6-1 16,3 0-1-16,11 2-2 15,3-5-2-15,15 0-3 16,0-18-23-16,20 5-9 16,-1-24 1-16,12 1-3 15</inkml:trace>
  <inkml:trace contextRef="#ctx0" brushRef="#br2" timeOffset="22446.2839">14570 2116 99 0,'-29'48'40'16,"-12"14"1"-16,5 23-4 16,-4 1-34-16,7 9 0 15,5 4-4-15,5-4-1 16,14 10-24-16,0-28-12 15,11-3 0-15,-3-24-2 16,9-5 1-16</inkml:trace>
  <inkml:trace contextRef="#ctx0" brushRef="#br2" timeOffset="22620.2939">14226 2658 108 0,'-7'-12'42'0,"1"-3"0"16,16 14-1-16,12-3-41 15,9-6-4-15,27 14-31 16,-3-16-6-16,21 12 0 16,5-11-3-16</inkml:trace>
  <inkml:trace contextRef="#ctx0" brushRef="#br2" timeOffset="23040.3178">15552 2701 87 0,'20'-11'36'0,"-9"-4"2"16,4 8 1-16,-15 7-36 15,0 0-1-15,0 0 0 16,-4 17 2-16,-7 7-2 15,-1 14 0-15,-5 6 0 16,0 4-1-16,3 6-2 16,0-1-1-16,16 8-27 15,-2-24-9-15,16-2 0 16,0-28-2-16</inkml:trace>
  <inkml:trace contextRef="#ctx0" brushRef="#br2" timeOffset="23196.3268">15664 2328 81 0,'-20'-9'29'0,"7"4"-28"15,13 5 0-15,8-1-37 16,19 8 0-16</inkml:trace>
  <inkml:trace contextRef="#ctx0" brushRef="#br2" timeOffset="23555.3473">16068 2518 74 0,'-30'15'39'0,"-5"-11"-3"15,9 14 3-15,-4-12-34 16,12 15 0-16,5-4-2 15,10 6-1-15,5 1-1 16,7 2 2-16,8-2-2 16,8-2 1-16,6-2 0 15,3-3 0-15,1-1-1 16,-3-2 1-16,-4 1 0 15,-7 0-2-15,-7 3 1 16,-10 3-1-16,-14 0 0 16,-7 3-1-16,-10 3 1 15,-3-2 0-15,-4 1 0 16,-1-7-2-16,6 2-2 15,-2-18-21-15,19 9-13 0,2-16 1 16,20 1-3-16,1-15 1 16</inkml:trace>
  <inkml:trace contextRef="#ctx0" brushRef="#br2" timeOffset="24270.3882">17337 2761 71 0,'-27'-12'35'16,"-7"-6"1"-16,1 5-1 16,-8-1-26-16,2 6-7 15,-2 3 0-15,4 12 4 16,-2 4-2-16,4 10 1 15,-1 6-2-15,8 7 1 16,5-1-1-16,9 3 0 16,9-6 0-16,11-3-2 15,10-8 1-15,11-9-1 16,11-19 1-16,12-11 0 15,8-11-1-15,5-10-2 16,1-15 1-16,3-5-1 16,-4-12 1-16,-3-4-1 15,-9 0 0-15,-9 1 0 16,-9 2 1-16,-10 10 2 0,-7 8-1 15,-9 14 0-15,-7 17-1 16,-11 19 0-16,-6 18 0 16,-6 24 0-16,-5 22 0 15,-1 12-1-15,-1 16 1 16,3 11 1-16,5 2-1 15,8 2-1-15,11-4-2 16,6-15-5-16,24-1-25 16,-4-28-5-16,15-3-2 15,-1-30-3-15</inkml:trace>
  <inkml:trace contextRef="#ctx0" brushRef="#br2" timeOffset="24488.4007">17845 2643 90 0,'-25'5'39'0,"7"19"4"16,-10 0-4-16,12 21-34 16,-2-2-2-16,6 2-1 15,7 2-1-15,4-4-2 16,6-2-1-16,3-10-3 15,12-1-8-15,-5-29-25 16,17-1-1-16,-6-24 1 16,8-5-3-16</inkml:trace>
  <inkml:trace contextRef="#ctx0" brushRef="#br2" timeOffset="24631.4089">17981 1976 91 0,'-9'-21'37'16,"6"8"-9"-16,3 13-27 15,14-9-38-15,13 12-2 16,2-5 1-16</inkml:trace>
  <inkml:trace contextRef="#ctx0" brushRef="#br2" timeOffset="24863.4221">18451 1917 98 0,'-17'25'39'15,"-8"7"2"-15,6 15-4 16,-6 3-34-16,0 17-1 16,-2 9-1-16,-1 9-1 15,0 8-2-15,-2-2 0 16,8 3-5-16,-6-13-26 15,22 7-6-15,2-24 1 16,16-4-2-16</inkml:trace>
  <inkml:trace contextRef="#ctx0" brushRef="#br2" timeOffset="25306.4475">18629 2435 89 0,'-8'20'39'0,"-8"-1"-1"16,7 20 2-16,-6-4-36 15,3 9 2-15,-3-1-3 16,0 7 1-16,2-3-1 15,5-5-1-15,4-3-1 16,6-6 0-16,7-7 0 16,7-8-2-16,9-9 1 15,5-15-1-15,9-9 1 16,1-7 1-16,2-10-1 0,-1-4-1 15,-3-11 2-15,-5 2-2 16,-3-1 2-16,-8 8-1 16,-7 6 0-16,-7 5 0 15,-5 13 0-15,-3 14 1 16,-10 13 0-16,-2 9 1 15,-1 11-2-15,-1 4 2 16,0 6-2-16,3 3-1 16,7-1-2-16,3-8-3 15,17 7-26-15,-5-22-7 16,16 1-2-16,-2-16 0 15</inkml:trace>
  <inkml:trace contextRef="#ctx0" brushRef="#br2" timeOffset="25579.4631">19489 1922 85 0,'9'-23'41'0,"-14"13"-1"16,2 21 1-16,-13 4-19 15,3 23-18-15,-5 12-1 16,-2 17-2-16,-5 12 0 16,-2 14-1-16,2 5 1 15,1 1-1-15,4-1-1 16,4-6 0-16,4-4-4 15,0-24-13-15,15 1-20 16,-7-25-2-16,9-5-1 0,-5-22-1 16</inkml:trace>
  <inkml:trace contextRef="#ctx0" brushRef="#br2" timeOffset="25781.4747">19203 2410 106 0,'-3'-20'41'16,"-4"-1"2"-16,7 21-2 15,20-7-38-15,-1 3 0 16,13 3-2-16,7 1-2 16,8 3-2-16,5 2-2 0,15 19-25 15,-9-18-10-15,11 15 0 16,-10-13-2-16,2 10 1 15</inkml:trace>
  <inkml:trace contextRef="#ctx0" brushRef="#br2" timeOffset="26157.4962">19736 2475 98 0,'-35'10'39'16,"11"15"1"-16,0-15-2 15,24-10-34-15,-4 24 0 16,17-10-2-16,10-3 0 15,9 0-1-15,6-7 0 16,5-1 0-16,1-6 0 0,1-3 0 16,-4-6 0-16,-5-3-1 15,-7-5 1-15,-9-3 0 16,-3-6 0-16,-8-3-1 15,-8 2 0-15,-8-2 0 16,-6 6 1-16,-7 8-1 16,-10 9 0-16,-5 13 0 15,-8 15 1-15,-5 14-1 16,1 10 1-16,5 5-1 15,3 9 0-15,10-3 1 16,13 1-3-16,14-11-1 16,24 6-6-16,2-26-24 15,28 11-6-15,-1-23 0 16,18 3-2-16</inkml:trace>
  <inkml:trace contextRef="#ctx0" brushRef="#br2" timeOffset="26553.5188">20379 2509 86 0,'-15'-9'40'0,"-17"2"-2"16,4 23 3-16,-15 2-25 16,8 13-9-16,-4 1-3 15,7 6 1-15,4-3-2 16,7-1 0-16,10-7-1 15,10-8 1-15,11-9-1 16,10-10-2-16,11-10 1 16,10-8-1-16,4-13 0 0,8-8-1 15,1-12 1-15,4-9-1 16,-2-4 2-16,-1-7-2 15,-4-3 2-15,-7 1 0 16,-7 9 0-16,-9 6 0 16,-10 17 1-16,-11 15-2 15,-7 26 0-15,-23 8 0 16,-4 26 0-16,-6 20 0 15,-4 11 0-15,3 13 0 16,4 6-2-16,9-2-2 16,9 5-7-16,0-22-20 15,19 6-11-15,-3-26 2 16,13-6-4-16</inkml:trace>
  <inkml:trace contextRef="#ctx0" brushRef="#br2" timeOffset="33169.8972">948 4039 65 0,'0'0'35'15,"21"-63"-2"-15,-21 63 0 0,11-53-24 16,-11 53-2-16,0 0 0 16,-5-53-2-16,5 53-1 15,0 0 1-15,0 0-2 16,-58 45 0-16,58-45 0 15,-56 92-1-15,24-31 0 16,-3 14-1-16,3 5-1 16,2 5 0-16,5 5 0 15,6 2-3-15,10 1-1 16,8-9-30-16,9-1-3 15,15-9 1-15,13-6-1 16</inkml:trace>
  <inkml:trace contextRef="#ctx0" brushRef="#br2" timeOffset="33777.932">1518 4420 92 0,'-11'-20'37'0,"11"20"0"15,-18-17 1-15,3 22-35 16,15-5 1-16,0 0 0 15,0 0 0-15,-42 47-2 16,42-47 2-16,-21 48-1 16,21-48 0-16,-18 55 0 0,17-16-4 15,6 19 0-15,16-5 0 16,10-8 0-16,10-11 0 15,15-14-1-15,2-21 1 16,5-10-1-16,-12-18 3 16,-5-4-1-16,-8-6 0 15,-6-2 0-15,-7 4 0 16,-6 4 0-16,-9 3 0 15,-3 7 0-15,-3 11 0 16,-4 12-1-16,0 12 1 16,-1 12-1-16,0 10 1 15,1 7 0-15,3 5-1 16,0 5 1-16,4-1 1 0,3-5-1 15,4-9 1-15,3-8 0 16,2-13 1-16,5-11-2 16,1-17 1-16,0-12-1 15,-1-14 1-15,-2-7-1 16,-3-10 0-16,0-8-1 15,-4-1-1-15,-3-3 1 16,-3 7-1-16,-1 2-2 16,3 11-3-16,-7-2-11 15,11 24-20-15,-6 2 1 16,7 21 0-16,-4 2-1 15</inkml:trace>
  <inkml:trace contextRef="#ctx0" brushRef="#br2">2714 4366 89 0,'-36'-13'37'16,"2"17"1"-16,-9-3 1 16,2 17-33-16,-4 3 0 15,6 12-2-15,-2 2-1 16,8 8 0-16,8-2-1 15,11-3 0-15,15-3-1 0,11-9 1 16,15-6-1-16,7-9 0 16,12-9-1-16,3-13 0 15,3-8 0-15,-4-6-1 16,-4-7 0-16,-5-2 1 15,-4-5-1-15,-7 1 1 16,-7 2 0-16,-7 4 1 16,-6 6 0-16,-1 5 0 15,-7 12-1-15,0 9 1 16,-8 13-1-16,-1 10-1 15,-1 10 1-15,2 11-1 16,-1 3-1-16,4 4-1 16,5 0 0-16,6-9-2 15,12 1-10-15,0-27-22 0,20-3 0 16,0-32 0-16,15-4-2 15</inkml:trace>
  <inkml:trace contextRef="#ctx1" brushRef="#br2">8496 9420 0</inkml:trace>
  <inkml:trace contextRef="#ctx0" brushRef="#br2" timeOffset="34468.9716">3357 3841 96 0,'1'-47'38'16,"1"32"1"-16,-14 10-1 16,3 31-30-16,-13 20-2 15,2 21-1-15,-5 11-3 16,5 13 0-16,2 8-2 15,2 2 0-15,7-1-1 16,4-5-1-16,7-7-4 16,-1-17-3-16,14-6-28 0,-11-23-2 15,8-9 0-15,-12-33-1 16</inkml:trace>
  <inkml:trace contextRef="#ctx0" brushRef="#br2" timeOffset="34689.9842">3160 4215 109 0,'-26'-3'40'0,"16"17"1"16,-1-9-2-16,16 8-35 15,14-8-1-15,17 0-1 16,13-5-2-16,12-2 0 15,18-4-2-15,5-6-1 0,10 8-7 16,-11-12-28-16,11 9-3 16,-18-8 0-16,-1 10 0 15</inkml:trace>
  <inkml:trace contextRef="#ctx0" brushRef="#br2" timeOffset="35329.0205">3616 4481 106 0,'-39'37'40'0,"4"-16"1"16,22 1-2-16,13-22-37 16,22 14 0-16,11-19-1 15,11-3 1-15,4-6-1 0,7-6-1 16,0-1 0-16,-1-5 1 15,-9-2-1-15,-9 1 0 16,-11-3 0-16,-9 2 1 16,-12 3-1-16,-10 3 1 15,-8 3 0-15,-5 6 0 16,-5 8 0-16,-5 8-1 15,-5 8 1-15,1 10 0 16,2 3-1-16,6 5 0 16,6 3 1-16,9 0-1 15,11-2 0-15,15-6 0 16,14-2 0-16,7-7 0 15,13-3 0-15,5-4 0 16,4-2 0-16,-4-2 0 0,-3 0 0 16,-9 3-1-16,-7 3 1 15,-9 5 0-15,-9 6 0 16,-11 8-1-16,-7 3 1 15,-6 4 0-15,-2 2-1 16,-3-3 1-16,-2-3 0 16,3-4 1-16,2-11 0 15,8-17 0-15,0 0-1 16,4-21 1-16,8-12 1 15,3-6-2-15,4-9 2 16,1-3-1-16,4-4 0 16,-2 2 0-16,-1 4 0 15,-2 10 2-15,3 4-3 0,-3 8 0 16,3 4 0-16,6 4 0 15,7 8-6-15,1-8-8 16,23 19-10-16,-3-25-9 16,26 17-10-16,7-16-2 15,21 7 1-15</inkml:trace>
  <inkml:trace contextRef="#ctx0" brushRef="#br2" timeOffset="36452.085">4824 4528 76 0,'-24'-1'38'0,"8"10"-2"15,0-4 2-15,12 8-32 16,1-3-2-16,15 3 1 15,5-5-2-15,11 0 0 16,8-7 0-16,7-3-1 16,4-9 1-16,2-1-2 15,-1-8 0-15,-5 1 0 0,-7-6-1 16,-7 3 0-16,-12-1 0 15,-8 0 0-15,-10 3-1 16,-10 0 2-16,-8 4 0 16,-5 4 0-16,-5 5-1 15,-4 9 2-15,-3 7-1 16,0 10 0-16,0 12 0 15,4 11-1-15,4 6 0 16,7 5 0-16,8 5-1 16,10-5 0-16,15-3-1 15,11-10-1-15,21-9-4 16,5-28-16-16,26 2-16 15,5-27 1-15,15 0-1 16,-2-20 1-16</inkml:trace>
  <inkml:trace contextRef="#ctx0" brushRef="#br2" timeOffset="36912.1112">5816 4419 82 0,'-16'-2'38'15,"-12"-10"0"-15,5 6 0 16,-13 2-32-16,5 0-2 16,-9 2 0-16,4 9-1 15,-4 5-1-15,2 8 1 16,1 7-1-16,7 4-1 15,7-2 0-15,7 4 1 0,11-6-1 16,14-6 0-16,13-10-1 16,11-12 1-16,8-13 0 15,9-12 0-15,5-13 0 16,3-9 0-16,-2-11 0 15,-4-7 0-15,-6-5-1 16,-4-3 1-16,-9 0 0 16,-7 2 0-16,-9 7 0 15,-6 10-1-15,-6 11 1 16,-7 16-1-16,2 28 0 15,-22 12 1-15,5 29-1 16,-1 20 0-16,-2 14-1 16,3 9-1-16,5 9-1 15,9-6-2-15,16 10-12 0,-1-31-14 16,26 0-10-16,4-24 0 15,17-7 0-15</inkml:trace>
  <inkml:trace contextRef="#ctx0" brushRef="#br2" timeOffset="37506.1452">6834 4464 55 0,'-11'-13'38'16,"11"13"-2"-16,-26-19 2 16,12 16-15-16,-13-9-15 15,6 7 0-15,-8-1-4 16,-1 11 0-16,-3 2-1 15,-1 11 0-15,0 5-1 16,0 11 0-16,6 3-1 16,3 1 0-16,8 2 0 15,10-2 0-15,11-7 0 16,12-8 0-16,14-14-1 0,15-14 1 15,10-15 0-15,6-16 0 16,7-11 0-16,3-12 0 16,-1-9 0-16,-8-8 0 15,-4-7 0-15,-12-2 0 16,-8-2-1-16,-8 3 1 15,-10 10-1-15,-11 9 1 16,-5 13 0-16,-8 18-1 16,-6 24 1-16,-7 23-1 15,-8 23 1-15,-2 22-1 16,-2 14 0-16,3 11 1 15,4 8-3-15,6-3-3 16,12 6-7-16,-3-25-14 16,25 6-11-16,-5-27-4 0,12-1-1 15,-4-25-1-15</inkml:trace>
  <inkml:trace contextRef="#ctx0" brushRef="#br2" timeOffset="38120.1804">7511 4369 80 0,'9'-10'38'16,"-9"-9"-1"-16,0 19 0 15,-7-24-33-15,-4 16 1 16,-10 1-1-16,-1 11 0 16,-9 4-1-16,-1 11-1 15,-4 7 1-15,3 11-2 16,-1 3 1-16,8 6-1 0,6 3 0 15,9-3-1-15,12-4 1 16,14-6 0-16,12-8-1 16,9-12 1-16,8-10 0 15,5-13-1-15,3-12 1 16,1-10-1-16,-4-6 0 15,-9-8 0-15,-8-3 0 16,-11-2 0-16,-11 0-2 16,-10 4 1-16,-8 6-2 15,-11 8 1-15,-5 11-2 16,-5 5 2-16,2 12-3 15,-1 4 1-15,12 15-5 0,-1-11-18 16,21 16-7 0,2-12-1-16,21 6-2 0,5-11 1 15</inkml:trace>
  <inkml:trace contextRef="#ctx0" brushRef="#br2" timeOffset="38646.2105">7937 4337 85 0,'-12'-9'39'16,"-2"-2"-1"-16,14 11 2 15,-22 2-27-15,10 6-11 16,1 2 0-16,-2 10-1 16,0 6 1-16,3 5-1 15,-3 5 0-15,4 1 0 16,4-1 1-16,2-5-2 0,10-9 1 15,8-6 1-15,9-16-1 16,7-9-1-16,10-10 1 16,4-11 0-16,2-6 0 15,2-3 0-15,-4-3-1 16,-3 5 1-16,-10 4-1 15,-6 9 0-15,-10 7 0 16,-7 13 1-16,-9 4-2 16,-6 25 0-16,-5 1 1 15,-4 8-1-15,0 5 0 16,0 6 0-16,4 0 1 15,3-3-1-15,9-5 2 16,4-7-1-16,10-9 1 16,5-7 0-16,7-15 0 0,1-12 0 15,3-10 0-15,0-6 0 16,-2-10 0-16,-3-6 0 15,-3-1 0-15,-6-4 0 16,-5 5-1-16,0 5 0 16,-7 5-2-16,0 8 0 15,0 11-3-15,-3 2-3 16,9 22-14-16,-11-8-5 15,11 9-13-15,-11-9 1 16,24 25 0-16,-13-17 1 16</inkml:trace>
  <inkml:trace contextRef="#ctx0" brushRef="#br2" timeOffset="39059.2337">8730 4301 103 0,'0'0'39'0,"0"0"1"15,-13 8-2-15,-1 8-33 16,2 9-2-16,-4 4-1 15,-1 6 0-15,0 4-1 16,1 2 0-16,3-3 0 16,1-8-1-16,5-4 1 15,4-7-1-15,3-19 1 16,9 6 0-16,2-20 0 15,3-8-1-15,3-7 1 16,3-4 0-16,-1-7-1 16,2 0 2-16,2 1-2 15,-5 1 1-15,2 7-1 16,-2 3 1-16,-1 7-1 0,0 8 1 15,-3 10-1-15,1 6 1 16,-3 10-2-16,-2 9 2 16,0 5-2-16,-1 6 0 15,0 7 0-15,-4 3-2 16,3 6 0-16,-4-1-3 15,6 8-3-15,-9-17-11 16,15 16-5-16,-11-29-5 16,16 6-9-16,-3-29-1 15,10-5 1-15</inkml:trace>
  <inkml:trace contextRef="#ctx0" brushRef="#br2" timeOffset="39399.2535">9174 3661 96 0,'-8'18'41'16,"19"10"0"-16,0-9 0 15,17 6-35-15,-1 2-2 16,9 8 1-16,-2 2-3 16,0 12 0-16,-4 5-1 15,-7 8 1-15,-8 13-2 16,-8 5 0-16,-12 6 0 0,-7 3-1 15,-9 0 1-15,-8-4-2 16,-4-5-1-16,-1-12-2 16,8-4-11-16,-6-35-12 15,21-1-13-15,-4-29 0 16,15 1-2-16,12-45 1 15</inkml:trace>
  <inkml:trace contextRef="#ctx0" brushRef="#br2" timeOffset="42596.4364">10298 3676 59 0,'9'-19'35'0,"-9"19"-2"16,4-18 0-16,-4 18-26 0,0 0-1 16,2 14 0-16,-8 12-2 15,4 16 0-15,-7 15-1 16,4 15 0-16,-4 11-1 15,-1 14 0-15,-2 8-1 16,-3 2-1-16,0-2-2 16,-3-8-2-16,5 0-8 15,-4-25-25-15,11-8 1 16,-2-27-3-16,10-14 3 15</inkml:trace>
  <inkml:trace contextRef="#ctx0" brushRef="#br2" timeOffset="43141.4675">10053 4172 91 0,'-15'4'38'0,"15"6"3"16,0-10-3-16,17 6-34 15,5-9-2-15,14 1 0 16,7-4 0-16,8-1-1 16,6-1-2-16,4-1-2 15,3 2-1-15,-5-2-4 16,6 12-6-16,-19-15-16 15,9 16-3-15,-21-14 6 16,5 17 10-16,-18-12 9 0,-2 3 5 16,-9 0 5-16,-11-11 10 15,1 13 14-15,-9-14 5 16,9 14-5-16,-24-10-9 15,12 13-7-15,-10 0-3 16,5 10-2-16,-7 5-1 16,1 10 0-16,0 7-1 15,2 9 0-15,2 1 0 16,9 4-2-16,5-1 1 15,12-3-1-15,10-7 0 16,12-12-1-16,10-8 1 16,5-13-1-16,3-9 1 15,1-11-1-15,-2-12 0 16,-9-7 1-16,-10-6-2 15,-14-5 1-15,-10 0-2 16,-14-1 0-16,-10 1-1 0,-10 5 0 16,-1 10-2-16,-8 7-2 15,10 23-21-15,-8 0-11 16,15 21 1-16,2-1-3 15</inkml:trace>
  <inkml:trace contextRef="#ctx0" brushRef="#br2" timeOffset="44808.5629">12078 4187 68 0,'-21'-13'36'15,"-3"9"0"-15,-8-5-1 16,5 12-28-16,-8 0 0 16,7 16-1-16,0 5-2 15,4 12-2-15,1 3 1 16,10 5-2-16,4 0 1 15,10-3-1-15,7-6 1 16,8-12-2-16,9-14 2 16,6-13 0-16,7-15 0 15,3-11 0-15,3-10 0 16,-1-4 0-16,-3-1-1 0,-4 3 1 15,-6 4-2-15,-7 11 1 16,-7 8 0-16,-8 13-1 16,-8 6 0-16,-3 33 0 15,-6 0 0-15,1 8-1 16,0 5-2-16,6-1-3 15,19 8-28-15,0-21-6 16,21-4 0-16,5-21-2 16</inkml:trace>
  <inkml:trace contextRef="#ctx0" brushRef="#br2" timeOffset="45582.6072">13564 4264 56 0,'4'-16'36'0,"0"5"0"15,-11-8-1-15,7 19-23 16,-22-25-2-16,7 21 0 16,-12-4-3-16,1 9-2 15,-7 5-1-15,1 10 0 16,-3 9-1-16,-1 8-1 15,-3 6-1-15,6 3 0 16,3 0 0-16,8-1-1 16,7-7 0-16,12-7 1 15,10-14 0-15,12-12 0 16,12-14 0-16,11-11 1 0,6-12-1 15,7-4 1-15,0-5-1 16,-3 1 0-16,-6 2 0 16,-5 8 0-16,-10 10-1 15,-12 11 0-15,-19 13 1 16,0 22-1-16,-19 14 0 15,-12 14-1-15,-10 17 1 16,-6 16-1-16,-5 11 1 16,-3 4-1-16,1 0 0 15,7-4 0-15,7-11 2 16,12-12-1-16,14-16 2 15,11-18-2-15,12-20 0 16,13-18 1-16,13-17-1 0,11-16 0 16,8-11-3-16,2-11 1 15,5-7-4-15,-1-7-1 16,8 12-20-16,-15-13-13 15,3 14 0-15,-16-4 0 16,2 16-1-16</inkml:trace>
  <inkml:trace contextRef="#ctx0" brushRef="#br2" timeOffset="46026.6326">14021 4186 85 0,'0'0'40'0,"-10"-10"-2"16,10 10 3-16,-24 15-30 16,9 2-7-16,-2 6-1 15,-3 9-1-15,-1 4 0 16,2 7-1-16,0 0 0 15,3 0 0-15,8-6 0 16,5-6-1-16,6-7 1 16,8-9-1-16,9-10 1 15,5-11 0-15,8-11 0 16,5-6-1-16,0-9 1 15,3-4 0-15,-1-6 0 16,-4 1 0-16,-5 0 0 16,-5 4-1-16,-4 8 1 15,-8 8-1-15,-5 8 0 0,-9 13 0 16,-5 12 0-16,-3 11 0 15,-6 12-1-15,-2 7-1 16,3 6-1-16,-1 1-2 16,11 7-3-16,-2-21-22 15,22 6-10-15,1-18-1 16,18-1 0-16,3-20 1 15</inkml:trace>
  <inkml:trace contextRef="#ctx0" brushRef="#br2" timeOffset="46739.6732">14638 4216 99 0,'-31'-2'39'16,"3"15"1"-16,-8 2-1 15,2 11-36-15,0 3 1 16,4 9-1-16,1 1-2 15,5 1 0-15,6 1 0 16,6-4 0-16,9-8-1 16,11-4 1-16,9-11-1 15,7-10 1-15,8-8-1 16,3-13-1-16,4-5 1 15,2-9 0-15,-5-3 0 16,-3-5 0-16,-6 1 0 16,-5 2 0-16,-8 5 0 15,-5 4 1-15,-8 9-1 0,-6 7 1 16,5 11-1-16,-19 6 0 15,8 10 0-15,-1 4-1 16,4 4 1-16,3 1 0 16,6 2 0-16,6-3-1 15,8-4 1-15,6-5 0 16,6-4 0-16,2-3 0 15,1-4 0-15,0-2 1 16,-4-2-1-16,-3 0 0 16,-6 1 0-16,-5 0 1 15,-12-1-1-15,7 11 0 16,-12-1 0-16,-5 3 0 15,0 4 0-15,-2 4 0 16,0-2 1-16,1 0-1 0,1-1 0 16,5-6 0-16,5-12 1 15,0 0 0-15,17-2-1 16,-1-17 1-16,5-7 0 15,2-7 0-15,-1-9 1 16,1-1-1-16,-3-3 0 16,-2 3 0-16,-5 6 0 15,-5 7-1-15,-1 8 1 16,-5 10-1-16,-2 12 0 15,0 0 0-15,3 12-1 16,2 1 1-16,6-1-2 16,4-4 0-16,8-3-2 15,6-9-3-15,14 0-8 16,-4-23-20-16,20 5-3 0,-7-21-3 15,10-1 1-15</inkml:trace>
  <inkml:trace contextRef="#ctx0" brushRef="#br2" timeOffset="46934.6846">15661 3574 80 0,'-8'10'40'16,"-16"11"0"-16,0 28 1 16,-12 1-14-16,3 24-23 15,-1 9-1-15,3 4-1 16,0 7-2-16,4 0-1 15,4-5-1-15,6-10-3 16,14 4-21-16,-7-30-13 16,13-3-1-16,-4-23-2 15,13-6 1-15</inkml:trace>
  <inkml:trace contextRef="#ctx0" brushRef="#br2" timeOffset="47122.6949">15300 4136 99 0,'-21'-17'41'15,"21"17"1"-15,-11-13-2 16,29 4-28-16,9 6-10 16,16-3-2-16,10 6-4 15,6-14-11-15,12 18-22 16,-4-10-4-16,7 10 0 0,-10-8-1 15</inkml:trace>
  <inkml:trace contextRef="#ctx0" brushRef="#br2" timeOffset="47785.7328">15787 4187 105 0,'-37'19'41'0,"15"8"0"15,2-13-2-15,20 1-37 16,9-2 1-16,14-4-2 15,10-4 0-15,8-3 0 16,6-7 0-16,0-3 0 16,-3-5-1-16,0-5 1 15,-8-3-1-15,-6-4 0 0,-11-3 0 16,-7-1 0-16,-10-1 0 15,-8 4 0-15,-8 6 0 16,-8 5 0-16,-7 10 0 16,-6 9 0-16,-6 12 1 15,2 10 0-15,-3 9 0 16,6 7-1-16,8 3 1 15,8 0-1-15,13-2 1 16,12-3-1-16,17-9 0 16,12-6 0-16,13-8 1 15,10-11-1-15,2-7 0 16,6-7 0-16,-4-4 0 15,-4-6 0-15,-8-1 0 16,-10 1 0-16,-9 2 0 0,-9 6 0 16,-9 4-1-16,-12 6 1 15,-4 16 0-15,-8 3 0 16,-3 10-1-16,-4 6 1 15,-1 6-1-15,4-3 1 16,-2 3 0-16,7-9 0 16,4-2 0-16,6-12 0 15,1-18 1-15,14 4-1 16,-1-17 1-16,4-11 0 15,1-6-1-15,1-5 1 16,3-6-1-16,-1 2 1 16,-1 1 0-16,1 1 0 15,3 6 0-15,2 3 0 16,4 6-1-16,6 2-2 0,6 7-4 15,1-16-12-15,15 20-16 16,-10-19-9-16,14 9 0 16,-7-15-2-16</inkml:trace>
  <inkml:trace contextRef="#ctx0" brushRef="#br2" timeOffset="48497.774">17776 3560 55 0,'-2'-27'37'0,"2"17"0"15,-13 2 0-15,3 25-14 16,-12 6-16-16,4 15-2 16,-7 12 0-16,0 20-2 15,-3 11 1-15,0 11-2 16,4 6 0-16,2 1-1 15,8-1-1-15,10-8-3 16,10-3-3-16,3-26-29 16,24-3-4-16,5-25-1 15,18-8-1-15</inkml:trace>
  <inkml:trace contextRef="#ctx0" brushRef="#br2" timeOffset="48888.7962">18050 3923 99 0,'2'-16'41'15,"21"8"0"-15,5-16-1 16,17 3-38-16,4 2 0 16,5 2 0-16,-3 1-1 15,-4 8 0-15,-8 6 0 16,-13 8-1-16,-15 9 1 0,-14 13 0 15,-14 6-1-15,-12 9 1 16,-9 7-1-16,-10 4 0 16,-1 3 0-16,0 4-1 15,3-5 1-15,11-7-1 16,10-7 1-16,13-6-2 15,23-8 0-15,14-17-3 16,23 6-11-16,7-30-22 16,25 2-1-16,-1-16 0 15,15 0-2-15</inkml:trace>
  <inkml:trace contextRef="#ctx0" brushRef="#br2" timeOffset="49198.8141">18810 3886 95 0,'-40'9'39'15,"6"17"1"-15,-3-11-2 16,9 17-33-16,3-5 0 16,16 2-2-16,7-1-1 15,14-2 0-15,11-3-1 16,10-4 0-16,4-2-1 15,5 0 1-15,-2-1-1 16,-1 1 0-16,-10 3 0 16,-10 2 0-16,-8 3 0 15,-11 3-1-15,-11 0 1 16,-7 4-2-16,-5-1 1 15,-4-2-3-15,2-1-2 16,-4-17-12-16,17 12-21 0,-5-17 0 16,17-6-2-16,0 0 1 15</inkml:trace>
  <inkml:trace contextRef="#ctx0" brushRef="#br2" timeOffset="49392.8252">18842 3926 111 0,'-5'-16'42'0,"5"16"1"16,17-14-2-16,-2 9-40 16,19-2 0-16,15-1-3 15,11 0-3-15,7-4-3 16,17 13-27-16,-9-13-5 15,13 10 0-15,-7-10-2 0</inkml:trace>
  <inkml:trace contextRef="#ctx0" brushRef="#br2" timeOffset="49589.8364">19814 3783 100 0,'-57'42'39'15,"4"14"1"-15,-10 0-1 16,8 3-35-16,-1 5-3 15,8 0-1-15,13-1-5 16,3-18-23-16,24 8-12 16,3-21 1-16,16-3-2 0,2-20 1 15</inkml:trace>
  <inkml:trace contextRef="#ctx0" brushRef="#br2" timeOffset="49926.8557">19533 3534 90 0,'-31'10'40'16,"-2"0"1"-16,14 11-2 15,2-3-25-15,19 3-11 16,10-1-2-16,13-3 0 15,11 1 0-15,5-5 0 0,3-1 0 16,3-7-1-16,-7-6 1 16,-1-5-1-16,-9-7 0 15,-10-5-1-15,-10-1-1 16,-11-6 0-16,-10 4-1 15,-8 2 0-15,-6 9 0 16,-6 4 0-16,-3 11-1 16,-3 5-1-16,7 21-18 15,-4-6-14-15,14 12 1 16,2-1-2-16,17 4 1 15</inkml:trace>
  <inkml:trace contextRef="#ctx0" brushRef="#br2" timeOffset="50256.8746">19936 4135 80 0,'-11'12'41'0,"5"8"-2"15,-9-6 1-15,10 15-16 16,-1-6-21-16,5 5-1 15,2 0-1-15,5 0 0 16,3 0 0-16,6-5-1 16,4-4 1-16,1-8 0 15,0-9 0-15,3-9 0 16,-3-10 0-16,0-6 0 15,-3-9 0-15,-3-9-1 16,-1-3-1-16,-5-5-1 0,-1 2-1 16,-5 2 0-16,-4 11-1 15,-6 3-3-15,8 31-13 16,-27-16-19-16,15 24 2 15,-7 0-3-15,9 11 2 16</inkml:trace>
  <inkml:trace contextRef="#ctx0" brushRef="#br2" timeOffset="50585.8932">20277 3417 102 0,'6'17'39'16,"3"-3"2"-16,16 17-2 15,2-2-35-15,5 11-1 16,-1 4 1-16,-1 10-1 15,-5 6 0-15,-8 11-1 16,-11 5-1-16,-7 3 0 16,-10 3 0-16,-11 3 0 15,-5-5-1-15,-6-7-1 16,-5-6 0-16,-1-17-3 15,3 1-5-15,-8-23-28 16,16 1-4-16,-1-23-1 16,14-2-2-16</inkml:trace>
  <inkml:trace contextRef="#ctx0" brushRef="#br2" timeOffset="51254.9315">21524 4090 91 0,'0'-33'37'0,"-1"10"0"0,-9-10 0 16,-1 13-31-16,-9-3 0 15,-1 12-1-15,-7 5-2 16,-1 13 0-16,-7 8-1 16,-1 7 1-16,2 6-2 15,3 7 1-15,8-1 0 16,10 5 0-16,10-3 0 15,12 0-1-15,13-8 0 16,13-3 0-16,5-11 0 16,10-5-1-16,-1-7 0 15,-1-10-1-15,-3-7 1 16,-8-11-1-16,-9-4-1 15,-9-8 1-15,-11 1-1 16,-8-7-1-16,-4 5 0 0,-6-2-2 16,2 15-2-16,-6-5-6 15,15 31-21-15,-5-18-4 16,15 25 1-16,1-2-1 15</inkml:trace>
  <inkml:trace contextRef="#ctx0" brushRef="#br2" timeOffset="51531.9475">22473 3506 96 0,'-16'-52'37'15,"-15"3"1"-15,-4 23-1 0,-16 11-32 16,-2 23 0-16,-11 18 1 16,-1 22-2-16,-5 14 0 15,2 17-2-15,8 10 1 16,6 7-2-16,17 1-2 15,11-7-1-15,16 1-6 16,3-18-26-16,22-4-6 16,-2-23 0-16,11-7-1 15</inkml:trace>
  <inkml:trace contextRef="#ctx0" brushRef="#br2" timeOffset="51700.9572">21816 4003 119 0,'-4'-21'41'16,"6"-8"0"-16,19 15-1 15,13-4-37-15,11 3-4 16,18 7-7-16,2-14-29 16,20 15-4-16,-7-10 0 15,11 12-2-15</inkml:trace>
  <inkml:trace contextRef="#ctx0" brushRef="#br2" timeOffset="52133.9819">23130 4018 92 0,'2'-15'38'0,"-2"15"0"16,2-17 0-16,-2 17-30 15,0 0-4-15,-7 15 0 16,-4 3-2-16,3 4-1 16,-4 4-1-16,-2 4-1 15,4 1 0-15,-1-2-2 16,10 5-5-16,-8-16-28 15,21-1-3-15,-12-17 1 16,23 7-1-16</inkml:trace>
  <inkml:trace contextRef="#ctx0" brushRef="#br2" timeOffset="52297.9909">23205 3574 89 0,'-6'-20'33'16,"3"7"-4"-16,3 13-27 15,12-7-35-15,4 9-2 16,7-6-1-16</inkml:trace>
  <inkml:trace contextRef="#ctx0" brushRef="#br2" timeOffset="52532.0047">23805 3421 91 0,'-37'32'37'16,"1"18"1"-16,-9 4-1 0,-1 20-32 16,-1 5 0-16,8 7-3 15,6 2 0-15,6-2-2 16,8-2-4-16,4-17-16 15,13 1-19-15,0-19 1 16,9-9-3-16,1-20 2 16</inkml:trace>
  <inkml:trace contextRef="#ctx0" brushRef="#br2" timeOffset="52713.015">23372 3818 115 0,'0'0'40'0,"13"-13"0"15,16 20-6-15,13-1-39 16,5-8-29-16,24 10-6 16,0-6-1-16,9 6-1 15</inkml:trace>
  <inkml:trace contextRef="#ctx0" brushRef="#br2" timeOffset="53118.0382">24161 3822 86 0,'-35'-5'41'0,"1"8"0"16,-6-3 1-16,8 12-34 16,1-6-2-16,8 8-2 15,10 1-1-15,12 4-2 16,12 0 0-16,12 4-1 15,9 0-1-15,6 1 1 16,3 2-1-16,-5 1 1 16,-1-1-1-16,-16 1 1 15,-10 1 0-15,-9 2 0 0,-10 0 1 16,-11 0-1-1,-7-2 1-15,-5-2 0 0,-4-7-1 16,5-2-2-16,7-1-4 16,4-16-21-16,21 0-14 15,0 0 1-15,0 0-3 16,9-5 1-16</inkml:trace>
  <inkml:trace contextRef="#ctx0" brushRef="#br2" timeOffset="54322.107">839 6054 73 0,'0'0'38'0,"0"0"-1"16,0 0 0-16,0 0-24 16,-4-53-7-16,4 53 2 15,0 0-4-15,0 0 0 16,0 0-1-16,0 0 0 15,0 0-1-15,0 0 0 16,-54-23-1-16,54 23-2 16,0 0 2-16,-46 58 0 0,46-58 0 15,-29 60-1-15,29-60 1 16,-18 66 0-16,18-66-1 15,0 64 1-15,0-64 1 16,20 51-1-16,-20-51 0 16,0 0 1-16,64 31-1 15,-64-31 0-15,54-12 0 16,-54 12-1-16,0 0 0 15,74-68-1-15,-74 68 0 16,33-63-1-16,-33 63 1 16,11-66-2-16,-11 66 1 15,-1-57-1-15,1 57-1 16,0 0-3-16,-17-51-16 15,17 51-15-15,0 0 0 0,0 0 1 16,0 0-1-16</inkml:trace>
  <inkml:trace contextRef="#ctx0" brushRef="#br2" timeOffset="54855.1376">1374 5963 98 0,'0'0'38'16,"0"0"2"-16,0 0-1 16,36 52-33-16,-36-52-2 15,0 0 0-15,-46 64 0 16,46-64-3-16,0 0 1 15,-54 67-1-15,54-67 1 16,0 0 0-16,-41 69 0 16,41-69 0-16,0 0 0 0,0 0-1 15,0 0 0-15,0 0 1 16,0 0-2-16,0 0 2 15,0 0-2-15,0 0 0 16,0 0 2-16,47-115-5 16,-17 54 1-16,1-8 0 15,7 12 0-15,-56 17 0 16,56 13-1-16,2 9 1 15,8 16-3-15,3 9 3 16,3-5-1-16,7 9-4 16,-5-11-2-16,9 17-23 15,-17-20-5-15,7 11 0 16,-10-16-2-16,-3 9 24 15,-9-12 10-15,-9-1 5 0,-3 5 4 16,-14-9 23-16,5 12 6 16,-12 4 1-16,0 0 2 15,-16 11-18-15,7 16-11 16,-6 7-1-16,5 14-1 15,-3 6 0-15,1 9-1 16,1 0 0-16,2-1-1 16,7-5-3-16,1-8 0 15,8-12-4-15,2-23-3 16,15-10-25-16,-6-34-7 15,12-7-1-15,-4-21 0 16</inkml:trace>
  <inkml:trace contextRef="#ctx0" brushRef="#br2" timeOffset="54992.1453">2199 5492 100 0,'-19'-34'38'0,"-8"4"1"16,11 19-2-16,0 15-34 16,16-4-7-16,13 20-30 15,7-10-5-15,22 12 1 16,4-5-2-16</inkml:trace>
  <inkml:trace contextRef="#ctx0" brushRef="#br2" timeOffset="55582.1792">2835 5795 78 0,'-16'-4'41'16,"-2"6"-1"-16,-12-11 2 0,4 11-19 15,-8-3-18-15,-2 11-1 16,-3 6 0-16,1 9-1 15,-5 9 0-15,7 8-1 16,4 5 0-16,6 4-1 16,9 0 1-16,12-5-1 15,10-10-1-15,13-9 1 16,7-12-1-16,7-13 0 15,10-16 0-15,-1-12-1 16,1-8 1-16,-2-11 0 16,-2-7-1-16,-6-2-1 15,-1 1 0-15,-7 5 0 16,-5 8 0-16,-4 11 1 15,-3 15-1-15,-12 14 0 0,6 28 3 16,-8 16-1-16,-5 23 1 16,-4 19 0-16,-2 19 0 15,-4 16-1-15,1 12 1 16,0 2 0-16,0 2-2 15,-1-4 2-15,-1-10-1 16,1-18 2-16,-3-16-2 16,0-18 2-16,1-23-1 15,-4-20 0-15,2-21-1 16,0-21 1-16,5-17-1 15,1-17-1-15,5-19 1 16,6-14 0-16,4-9 0 16,5-2-1-16,4 0 1 15,5 3-1-15,6 8 0 0,5 9-3 16,7 13-1-16,0-1-6 15,12 28-11-15,-5-16-15 16,18 13-3-16,0-9-1 16,12 6 0-16</inkml:trace>
  <inkml:trace contextRef="#ctx0" brushRef="#br2" timeOffset="55801.1913">3412 5845 99 0,'-4'-17'40'0,"4"17"1"16,-24 15 0-16,13 2-29 15,-6 16-6-15,0 9-2 16,-2 9-1-16,2 9-1 16,3 3 0-16,3-2-1 0,4-3-3 15,2-11-1-15,13-6-6 16,-1-30-10-16,18 0-18 15,-8-31-5-15,12-4 1 16,-6-25 0-16</inkml:trace>
  <inkml:trace contextRef="#ctx0" brushRef="#br2" timeOffset="56252.2175">3455 5694 98 0,'-13'-55'38'16,"9"18"1"-16,-6 5-1 16,14 17-31-16,-4 15-2 15,17-5-4-15,3 13-1 0,8 4-2 16,12 3-1-16,2 0 0 15,4 4 1-15,-1 0-1 16,-4 4 1-16,-7 1 2 16,-9 3 1-16,-10 7 1 15,-11 1 3-15,-8 6-1 16,-9 2 1-16,-2 5-1 15,-4 2 1-15,-1 0-2 16,4-1 1-16,7-5-2 16,4-7-1-16,7-8 0 15,6-11 0-15,9-12 0 16,5-14-1-16,4-11 1 15,3-11-1-15,3-12 0 16,-2-9-1-16,1-4 0 16,1-5-1-16,-2 1 1 0,-1 6-1 15,-3 8 1-15,-2 9 0 16,-4 14 0-16,-6 18 1 15,-5 17 0-15,-6 20 0 16,-9 12-1-16,-2 15-2 16,-5 5-3-16,9 17-5 15,-9-18-13-15,22 7-14 16,2-18-1-16,19-6-2 15,6-20 2-15</inkml:trace>
  <inkml:trace contextRef="#ctx0" brushRef="#br2" timeOffset="56667.2412">4640 5879 103 0,'-13'-26'38'0,"-3"22"3"16,-16-1 0-16,2 14-34 15,-15 12 0-15,-5 9-2 16,-5 8 0-16,1 7-2 15,3 2 2-15,6 2-5 16,14-3 0-16,11-5 0 16,15-7 0-16,17-11 0 15,17-13 0-15,12-13 0 16,9-13 0-16,5-14 0 15,4-11 0-15,0-8 0 16,-4-9 0-16,-5 1 0 16,-9-3-2-16,-3 3 1 15,-13 10-1-15,-5 8 1 0,-9 13-1 16,-7 14 1-16,-4 12 1 15,-14 26 0-15,-1 10 2 16,-4 10-1-16,4 6 0 16,0 4-1-16,6 0 0 15,7-9-2-15,10-8-2 16,5-24-6-16,20 2-14 15,-8-36-11-15,19-3-6 16,0-28 1-16,10-6-2 16</inkml:trace>
  <inkml:trace contextRef="#ctx0" brushRef="#br2" timeOffset="56846.2515">5345 5165 107 0,'-10'15'42'0,"-6"36"1"15,-22 12-1-15,4 17-37 16,-1 10-1-16,6 3-2 15,4 3-1-15,6-9-4 16,17 1-14-16,-9-31-18 16,19-3-7-16,-6-24 0 15,8-10-2-15</inkml:trace>
  <inkml:trace contextRef="#ctx0" brushRef="#br2" timeOffset="57605.2948">6308 5695 88 0,'0'-23'38'0,"1"8"0"0,-10-3 0 16,-8 9-34-16,-6 6-2 16,-3 13 1-16,-9 7-2 15,2 8 1-15,-3 6-1 16,5 6 1-16,3 0 1 15,9 1 0-15,7-4 0 16,12-7-1-16,11-6 1 16,5-4-2-16,5-3 2 15,4-6-2-15,-2 2-1 16,-1 1 0-16,-5 3 1 15,-4 7-1-15,-7 5 0 16,-9 5 1-16,-7 3-1 16,-5 4 0-16,-5-4 0 0,-1 1 0 15,1-8 0 1,-2-8-3-16,8-7-2 0,2-22-10 15,21 5-22-15,0-22-3 16,19-3 0-16,3-15-2 16</inkml:trace>
  <inkml:trace contextRef="#ctx0" brushRef="#br2" timeOffset="57854.3091">6722 5166 97 0,'6'-10'41'15,"-14"7"0"-15,4 25-2 0,-13 11-37 16,2 19 0 0,0 12 0-16,-4 14-1 0,-4 16 0 15,1 7 0-15,-1 7 0 16,0-2-1-16,3-3-1 15,5-13-4-15,11 3-18 16,-4-29-16-16,12-12 1 16,-3-24-3-16,11-14 0 15</inkml:trace>
  <inkml:trace contextRef="#ctx0" brushRef="#br2" timeOffset="58342.337">6379 5733 97 0,'-16'-2'40'0,"16"2"1"16,0 0-1-16,19 0-37 16,11-9 0-16,11 0-1 15,8-1 0-15,6 1-1 16,-2 5 1-16,-3 2-1 15,-5 7-1-15,-8 15 1 16,-10 7 1-16,-12 11-1 16,-11 10 1-16,-11 8 0 15,-10 6 0-15,-1 2-1 16,-3-1 1-16,-3-6-1 15,3-10-2-15,5-4 1 16,5-13 0-16,7-13 1 16,4-17-1-16,18-11 0 0,1-14 1 15,6-15 0-15,3-6-2 16,1-13 3-16,-1-7-3 15,-1-5 1-15,-6 4-2 16,-5 3 2-16,-5 11-2 16,-5 8 2-16,-1 10 0 15,-2 12-2-15,1 12 2 16,-4 11-1-16,15 11 1 15,1 4-2-15,5 3 0 16,7 2-3-16,10 10-7 16,1-19-12-16,21 17-13 15,-4-20-1-15,9 8-4 16,-5-18 3-16</inkml:trace>
  <inkml:trace contextRef="#ctx0" brushRef="#br2" timeOffset="58720.3587">7265 5889 90 0,'-27'25'40'0,"18"4"1"16,9-16-2-16,21 5-31 15,12-16-5-15,13-5 1 16,8-8-3-16,8-5 2 15,-3-9-3-15,-2 1 0 16,-8-3-1-16,-12-1 1 16,-11 0-1-16,-13 4 0 15,-13 1 1-15,-13 6-2 16,-13 7 2-16,-5 2 0 0,-10 12 0 15,-6 10 0-15,-8 10 3 16,0 9-1-16,1 11 1 16,4 7-1-16,10 8 1 15,10 2-1-15,14 0 0 16,19-6-1-16,18-4-3 15,14-12-1-15,20-5-5 16,4-26-16-16,22 3-13 16,-8-25-2-16,10-4-1 15,-12-17-1-15</inkml:trace>
  <inkml:trace contextRef="#ctx0" brushRef="#br2" timeOffset="59093.38">7967 5881 74 0,'-10'-9'41'15,"-8"0"-3"-15,5 17 2 16,-9-7-10-16,4 21-27 15,-2 7 2-15,0 9-3 16,-1 5 2-16,-1 6-3 16,0-2 2-16,2 2-1 15,4-7-1-15,3-6 0 16,6-9-1-16,7-14 1 15,0-13-1-15,25-15 0 16,0-10 1-16,5-11-1 16,6-8 0-16,4-5 1 15,0-7-3-15,-1 6 3 16,-3 1-2-16,-5 10-1 15,-7 8 1-15,-7 14 0 0,-5 10-1 16,-12 7 2-16,10 22 2 16,-9 4-4-16,-1 13 3 15,0 2-2-15,7 10-1 16,-1-4-2-16,10 7-4 15,-7-21-14-15,25 15-12 16,-9-25-5-16,15 2-1 16,-1-20 0-16</inkml:trace>
  <inkml:trace contextRef="#ctx0" brushRef="#br2" timeOffset="59664.4127">8564 5940 104 0,'-15'-19'41'15,"-15"-1"-2"-15,6 16 1 16,-2 4-36-16,-5 12 0 15,-1 7 1-15,3 8-3 16,-4 10 2-16,7 3-3 16,4 2 2-16,10-2-2 15,7-4-1-15,5-7 0 16,11-8 1-16,6-11-1 15,10-13 0-15,1-9 0 16,7-11 0-16,-4-8 0 16,2-9-2-16,0-2 2 15,-3-2-2-15,-2 0 2 16,-4 8-3-16,-5 5 3 15,-2 13-2-15,-8 10 1 0,-9 8 3 16,3 30-2-16,-12 10 2 16,-7 14-3-16,-3 13 3 15,-5 14-3-15,-4 6 3 16,-1 8-1-16,-1 1-1 15,-1-5 1-15,2-4-2 16,4-8 3-16,1-10-2 16,3-15 1-16,4-12-1 15,3-15 0-15,3-16 0 16,2-12 0-16,1-13 0 15,3-12 0-15,-2-11 0 16,3-4 0-16,-1-10 0 16,9-4-1-16,0 2 1 15,5 2-1-15,9 2 2 16,2 4-2-16,10 4 0 0,5 3-1 15,11 7-1-15,1-5-2 16,12 10-8-16,-8-22-12 16,22 14-9-16,-11-21-5 15,10-1-3-15,-6-14 3 16</inkml:trace>
  <inkml:trace contextRef="#ctx0" brushRef="#br2" timeOffset="59889.4255">9269 5278 100 0,'-17'25'41'0,"2"27"1"0,-11 0-1 15,7 20-37-15,-5 7 0 16,1 11 1-16,-1 1-2 15,2 1 0-15,4 0-1 16,2-7-1-16,5-8-1 16,3-13-2-16,7-4-4 15,-6-28-13-15,17 6-16 16,-10-38-6-16,5 16 0 15,-6-29-1-15</inkml:trace>
  <inkml:trace contextRef="#ctx0" brushRef="#br2" timeOffset="60062.4354">8942 6032 115 0,'-10'-13'40'0,"3"-4"2"16,7 17-2-16,15-15-36 0,4 6-2 16,9-1-3-16,9-3 0 15,8 0-3-15,5-9 0 16,9 11-14-16,-8-24-16 15,10 6-8-15,-7-15 0 16,3 4 1-16</inkml:trace>
  <inkml:trace contextRef="#ctx0" brushRef="#br2" timeOffset="60437.4569">9675 5230 104 0,'-30'26'41'0,"2"28"1"15,-15 3-1-15,4 19-36 16,0 7-2-16,3 3 2 0,3 4-1 15,3-2-1-15,5-7 0 16,8-10-1-16,6-9 0 16,5-14-2-16,10-14 0 15,4-12 0-15,9-14 0 16,5-13 0-16,5-10 0 15,1-7 0-15,1-7 0 16,0 0 0-16,-5 4 0 16,-3 2 0-16,-5 11 0 15,-6 10 0-15,-10 2 0 16,11 23 0-16,-9 1 0 15,-1 4 0-15,0 6 0 16,1 1 0-16,3 1-2 16,1-9-5-16,14 3-5 0,-6-22-6 15,21 14-11-15,-10-28-7 16,14 5-4-16,-4-15 0 15,7 3 1-15</inkml:trace>
  <inkml:trace contextRef="#ctx0" brushRef="#br2" timeOffset="60588.4655">9929 6099 122 0,'0'0'41'16,"0"0"2"-16,-1 10-2 15,1-10-36-15,-12 11-2 16,12-11-3-16,0 0 0 16,-8 16-2-16,8-16-10 15,0 0-14-15,-6-14-13 16,12 3-5-16,-3-9 0 15,13-1-1-15</inkml:trace>
  <inkml:trace contextRef="#ctx0" brushRef="#br3" timeOffset="65070.7215">1964 7385 96 0,'4'-20'36'0,"-5"-3"2"15,6 9-2-15,-11 5-34 16,6 9 0-16,-2 13 0 15,2 16 0-15,-1 12 1 16,1 18-1-16,-2 12-1 16,1 12 1-16,1 4-1 15,-1-2 0-15,0 1-1 16,3-10-3-16,1-8-2 15,-3-24-10-15,13-6-23 16,-9-26 1-16,9-8 0 16,-8-19-2-16</inkml:trace>
  <inkml:trace contextRef="#ctx0" brushRef="#br3" timeOffset="65645.7548">1664 7352 98 0,'-28'-30'37'0,"16"15"2"15,6-8-3-15,21 11-30 16,13-3-2-16,15-1-1 16,5-3 0-16,16 4-2 15,1-2 0-15,5 2-1 16,1 0 1-16,-2 3-1 15,-6 3 0-15,-5 1 1 16,-5 0-1-16,-8 1 1 16,-5 0 0-16,-6 3 1 15,-7 0-1-15,-7 4 0 0,-6 7 0 16,-4 6 0-16,-6 13-1 15,-5 10 1-15,-3 9-1 16,-7 10 1-16,-1 10-1 16,-2 5 0-16,-3 3 0 15,1 3 0-15,0-3 0 16,4-9 0-16,3-4 0 15,5-8 0-15,6-9 0 16,6-14 1-16,5-11-1 16,5-10 1-16,6-16-1 15,1-9 1-15,3-12 0 16,1-9 0-16,1-6 0 15,-3-2-1-15,-1 2 1 16,-2 7-1-16,-6 4 1 0,-4 11-1 16,-4 15 1-16,-10 7-1 15,7 25 0-15,-8 8 0 16,-4 7 0-16,0 3 1 15,4 6-3-15,3 0 0 16,6-3-3-16,3-15 0 16,12 3-11-16,-2-26-18 15,21 2-6-15,-5-20 1 16,18-1-2-16</inkml:trace>
  <inkml:trace contextRef="#ctx0" brushRef="#br3" timeOffset="65848.766">3131 7562 109 0,'-19'-8'38'0,"3"21"1"0,-9 2-1 16,8 14-36-16,-5 9 0 16,4 8-1-16,2 4 0 15,6 4-1-15,5 0-1 16,9-7-1-16,7 0-2 15,4-21-10-15,12 3-20 16,-2-22-5-16,8-4 2 16,-7-16-2-16</inkml:trace>
  <inkml:trace contextRef="#ctx0" brushRef="#br3" timeOffset="65998.775">3103 7319 104 0,'-32'-44'36'0,"11"21"2"16,4 0-7-16,17 23-35 15,13-7-28-15,13 7-3 16,20 12-1-16,7-9-2 16</inkml:trace>
  <inkml:trace contextRef="#ctx0" brushRef="#br3" timeOffset="66329.7937">3870 7442 108 0,'-27'21'40'16,"-14"-5"-1"-16,3 7-1 15,-8-6-34-15,10 0-1 16,1-2-1-16,10 1 0 0,9 1-1 16,11 1 0-16,16-3-1 15,11 2 0-15,9 2 0 16,5 0 1-16,5 3-1 15,-5 2 1-15,-4 0-1 16,-8 6 1-16,-12 3-1 16,-13 2 1-16,-14 2-1 15,-12 0 1-15,-10 1-1 16,-8-2 0-16,3-5-1 15,-2-7-2-15,13-6-4 16,1-21-16-16,30 3-15 16,10-21-3-16,24-3 1 15,10-18-2-15</inkml:trace>
  <inkml:trace contextRef="#ctx0" brushRef="#br3" timeOffset="67139.8401">4915 7563 91 0,'10'-28'37'0,"-5"-2"0"16,3 11 0-16,-9 3-31 15,1 16-3-15,0 0-1 16,-9 1 0-16,-1 19 0 16,-5 10 1-16,-4 7-2 15,-2 9 0-15,-3 3 0 16,5 1 1-16,-2-2-2 15,4-5 2-15,4-7-2 0,6-11 1 16,6-7 0-16,1-18 0 16,13 2 0-16,1-16 0 15,4-10 1-15,4-8-1 16,2-10 0-16,1-4-1 15,0-4 1-15,-3 1-1 16,-1 1 1-16,-4 8-1 16,-5 8 0-16,-3 6 0 15,-3 11 0-15,-6 15 0 16,0 0 0-16,8 13 0 15,-6 6 0-15,2 5 0 16,2 2 0-16,6 2 0 16,0-3 1-16,8-2 0 15,3-9-1-15,6-7 1 0,4-8 0 16,4-7 0-16,2-8 0 15,-2-4 0-15,2-3 0 16,-6 0 0-16,-6 2 0 16,-4 6-1-16,-7 3 0 15,-6 6 0-15,-10 6 1 16,3 19-2-16,-6 5 1 15,-5 8-1-15,1 8 0 16,-1 4-2-16,5 4-1 16,1-4-3-16,16 6-12 15,-5-25-11-15,25 3-9 16,0-20-1-16,17-6 0 15,2-17 1-15</inkml:trace>
  <inkml:trace contextRef="#ctx0" brushRef="#br3" timeOffset="67535.8627">5942 7491 103 0,'-22'-4'38'16,"-11"1"1"-16,1 16-1 16,-11 4-34-16,4 8 0 15,-2 6-1-15,3 11 0 16,2 1-1-16,7 0 0 15,8-1-1-15,9-2 1 16,12-7-2-16,11-9 1 16,13-8 0-16,7-13-1 15,8-10 1-15,5-6-1 0,2-12 0 16,-1-6 0-1,-3-4 0-15,-6-6 0 0,-9 2 0 16,-7 1 0-16,-8 6 0 16,-6 2 1-16,-6 8-1 15,-4 9 0-15,4 13 0 16,-17 5 0-16,8 13 0 15,-3 12 0-15,1 7-1 16,2 8 0-16,2 2-2 16,2 2 0-16,9-3-2 15,3-13-5-15,20 3-14 16,-6-27-13-16,18-3-1 15,-2-26-1-15,12-4 1 16</inkml:trace>
  <inkml:trace contextRef="#ctx0" brushRef="#br3" timeOffset="67772.8764">6476 6942 108 0,'-17'6'38'0,"4"28"1"16,-12 7-1-16,6 21-35 15,1 11 0-15,1 11 0 16,1 10-2-16,4 4 1 16,3 2-3-16,5-6-1 15,9-3-5-15,-3-25-16 16,16 0-16-16,-3-26-1 15,15-10 0-15,-2-28-1 0</inkml:trace>
  <inkml:trace contextRef="#ctx0" brushRef="#br3" timeOffset="68042.8919">6648 7381 105 0,'-33'0'40'15,"2"15"2"-15,-9-1-4 16,2 10-34-16,5-1 0 15,6 4-1-15,5-2-1 16,8 0 0-16,9-5 0 16,12-2-1-16,8-6 0 15,13-3-1-15,9-4 0 0,6-4-1 16,10-1-1-16,0-2-2 15,2 7-4-15,-11-15-14 16,8 16-17-16,-16-11 0 16,2 8-2-16,-12-9 0 15</inkml:trace>
  <inkml:trace contextRef="#ctx0" brushRef="#br3" timeOffset="68461.9157">6901 7493 106 0,'-7'12'38'0,"7"-12"2"15,0 0-3-15,17 7-34 16,9-9-1-16,7 0-1 15,8-1 0-15,6-2 0 16,1-2-1-16,2-1 1 16,-3-1-1-16,-6 1 0 15,-5-4 0-15,-9 0 1 16,-8-2-1-16,-10-6 0 15,-9 3 0-15,-6-2 0 16,-9 1 1-16,-4 3-2 16,-10 7 2-16,-4 6-2 15,-3 8 2-15,-4 14 0 16,-2 5 0-16,1 9 0 15,2 10 0-15,9 2 0 0,7 0-1 16,15-3-1-16,11-6-1 16,21-3-5-16,7-22-16 15,28 0-16-15,3-20-1 16,14-3 0-16,1-20-2 15</inkml:trace>
  <inkml:trace contextRef="#ctx0" brushRef="#br3" timeOffset="68791.9347">7759 7261 106 0,'-21'0'39'0,"3"14"2"16,-9-3-3-16,-3 8-34 0,6 4 0 15,4 3-2-15,2-2 0 16,6 2-1-16,5-4 0 15,8-4 0-15,5-6 0 16,7-3-1-16,4-4 1 16,6-3-1-16,1 0 1 15,0-1-1-15,-1 2 0 16,-3 4 0-16,-4 6 0 15,-9 8 0-15,-4 6 0 16,-8 8 0-16,-7 3 0 16,-6 5 0-16,-5 0-1 15,-2-2-1-15,3-2-5 16,-6-17-14-16,23 4-9 15,-3-21-12-15,8-5 1 0,18-21-2 16</inkml:trace>
  <inkml:trace contextRef="#ctx0" brushRef="#br3" timeOffset="69580.9798">8762 6884 83 0,'3'-11'38'15,"-3"11"-1"-15,-2 12 0 16,2 20-31-16,-11 7-1 15,3 16 0-15,-5 11-2 16,2 10 0-16,-2 7-1 16,1 6-1-16,0 1 0 15,3-4-1-15,2-3-1 16,1-9-3-16,10-4-7 15,-8-21-26-15,12-5 0 16,-4-22-2-16,6-10 0 16</inkml:trace>
  <inkml:trace contextRef="#ctx0" brushRef="#br3" timeOffset="69775.991">8577 7432 98 0,'-18'-11'39'0,"18"11"1"16,0 0-1-16,5-11-34 15,22 4-3-15,14-7 0 16,10-2-3-16,9-7-1 16,14 5-10-16,-2-17-24 15,11 6-3-15,-10-10 0 16,4 3-1-16</inkml:trace>
  <inkml:trace contextRef="#ctx0" brushRef="#br3" timeOffset="70190.0147">9404 6627 100 0,'0'0'38'0,"-25"26"2"15,12 7-1-15,-5 6-34 16,0 17 0-16,-6 8-1 15,1 13-1-15,-1 5-1 16,-1 7-2-16,2 0 2 16,6-5-1-16,1-4 0 15,6-9-1-15,7-11 0 0,6-8 0 16,6-13 0-16,6-12 1 15,3-11-2-15,3-10 1 16,1-9 0-16,-1-9 0 16,-1-5 1-16,-4-3-1 15,-5-2 0-15,-2 2 1 16,-2 3-1-16,-4 8 0 15,-3 9 0-15,0 0 0 16,4 12-1-16,-3 6 0 16,7 6-2-16,-1 2-2 15,10 11-6-15,-4-16-14 16,18 12-14-16,-4-14-1 15,8 0-1-15,1-16 1 16</inkml:trace>
  <inkml:trace contextRef="#ctx0" brushRef="#br3" timeOffset="70588.0374">9662 7418 102 0,'-17'20'40'15,"11"7"-1"-15,3-8 0 16,16-1-35-16,7-3-2 16,14-4 1-16,4-9-1 15,7-4 0-15,0-9-1 0,0-5 0 16,-3-1-1-1,-8-5 1-15,-8-6-1 0,-12 1 0 16,-8-1 0-16,-13 3 1 16,-8 3-1-16,-8 3 1 15,-10 9-1-15,-6 14 0 16,-4 11 1-16,-1 13 1 15,-1 8-1-15,4 9 0 16,9 8 0-16,8 0 0 16,17 0-1-16,14-10 0 15,24-3-4-15,14-26-11 16,29 10-13-16,2-27-12 15,21-7-1-15,4-17-2 16,10-6 1-16</inkml:trace>
  <inkml:trace contextRef="#ctx0" brushRef="#br3" timeOffset="71317.0791">11091 7396 86 0,'0'0'36'16,"0"-19"2"-16,0 19 0 16,-10-18-32-16,10 18-2 15,-17 4 0-15,6 7-1 0,-3 6 0 16,-2 7-1-16,-1 7-1 15,-2 8 1-15,-3 4-1 16,2 2 1-16,3-4 0 16,0-2-1-16,4-10 1 15,4-6-1-15,9-23 1 16,0 0-1-16,0 0 1 15,19-37-2-15,2 2 2 16,3-8-1-16,4-5 0 16,5-5 0-16,-2-1 0 15,3 6 1-15,-3 5-1 16,-2 9 0-16,-6 7 0 15,-2 13 0-15,-4 14-1 16,-5 14 0-16,-4 16 0 16,-2 9-1-16,-1 13 0 0,-1 6 0 15,3 5 1-15,1 2-3 16,9-5 0-16,4-9-1 15,10 1-11-15,-2-29-10 16,21 2-12-16,-9-23-2 16,10-4-3-16,-6-22 2 15</inkml:trace>
  <inkml:trace contextRef="#ctx0" brushRef="#br3" timeOffset="71715.1019">11441 7457 100 0,'-14'11'39'0,"15"4"1"0,-1-15-1 16,30 4-36-16,0-2 0 16,13-2 0-16,6-5 0 15,2-2-1-15,3-2-1 16,-5-4 1-16,-6 0-1 15,-7-2 0-15,-12 2 0 16,-9-1 0-16,-11-5 0 16,-9 4-1-16,-7-1 1 15,-6 5 0-15,-7-1 0 16,-2 6-2-16,-6 6 1 15,0 8 0-15,-3 10 0 16,1 7 1-16,3 9-1 16,4 6-1-16,5 6 1 15,10 5 1-15,10-1-2 0,8-2 1 16,16-3-3-16,11-10 0 15,13-3-3-15,5-23-8 16,23 5-12-16,-11-25-13 16,12-3 0-16,-7-18-2 15,1 0 2-15</inkml:trace>
  <inkml:trace contextRef="#ctx0" brushRef="#br3" timeOffset="72128.1255">12223 7381 101 0,'-14'8'38'16,"-10"2"3"-16,6 14-3 15,-1 1-34-15,0 11 1 0,-2 2-2 16,3 5 0-16,4-1 0 16,3-1-1-16,7-3 0 15,8-8-1-15,5-7 0 16,11-11 0-16,7-9-1 15,7-11 1-15,6-10-1 16,3-7 0-16,0-6 1 16,-1-5-2-16,-4-2 2 15,-3-2-1-15,-6 3 0 16,-5 0-1-16,-5 7 2 15,-3 3-2-15,-6 8 1 16,-2 4 0-16,-8 15 0 16,0 0 0-16,0 0 0 15,2 31 0-15,-7-1 0 0,-1 7 0 16,2 7-1-16,0 4 1 15,4-1-2-15,3-2-2 16,7-3 0-16,5-16-5 16,17 3-12-16,-8-36-4 15,22 7-7-15,-3-29-6 16,13-6-3-16,-1-18 3 15</inkml:trace>
  <inkml:trace contextRef="#ctx0" brushRef="#br3" timeOffset="72331.1371">13238 6887 114 0,'-32'0'40'0,"7"36"1"16,-13 11-1-16,-1 18-37 0,4 8 0 15,7 3-3-15,7 4 0 16,7-3-3-16,9-1 0 15,5-9-5-15,13 8-13 16,-10-24-11-16,9 3-8 16,-9-17 0-16,2-5-2 15</inkml:trace>
  <inkml:trace contextRef="#ctx0" brushRef="#br3" timeOffset="73203.187">12797 7409 102 0,'0'0'41'16,"0"0"1"-16,19 5-2 16,5-11-36-16,17-2-1 15,8-1 1-15,9-3-3 16,0 0 2-16,0 0-3 15,-6 5 1-15,-9 3-1 16,-8 8 0-16,-11 5 0 16,-10 11-1-16,-8 5 1 15,-9 6-1-15,-5 10 1 16,-5 1 0-16,-1 3 0 15,-3 0 0-15,4-2 0 16,-3-7 0-16,9-6 0 16,-1-9 0-16,7-9 0 0,1-12 1 15,10-10-1 1,4-12 0-16,-1-8 1 0,3-5-1 15,0-9 0-15,3-2 1 16,-2-2-1-16,1 3 1 16,-2 2-1-16,-1 6 0 15,1 11 0-15,-3 4 1 16,1 11-2-16,1 8 1 15,3 6 0-15,2 7-1 16,6 2 1-16,6 8-1 16,6-4 1-16,10 0-2 15,3-3 1-15,4 0 0 16,0-4-1-16,0-2 1 15,-7-4 0-15,-7-1 0 0,-9-3 1 16,-10-2-1 0,-13-2 1-16,-9 5 0 0,-9-12 1 15,-10 6-1-15,-3 2 1 16,-7 3 0-16,-4 6 0 15,-4 3 1-15,-2 6-1 16,0 5 0-16,1 7 1 16,2 5-1-16,10 3 0 15,7 1 0-15,8 0-1 16,11-5 1-16,12-4-1 15,9-10 0-15,9-8 1 16,5-10-1-16,5-11 0 16,2-7 0-16,-2-10 0 15,0-3 1-15,-4-5-2 16,-4 3 1-16,-5-1 0 0,-7 9-1 15,-5 5 1-15,-7 10 0 16,-8 12-1-16,0 0 1 16,-12 25 0-16,-1 3-1 15,-1 4 1-15,4 4-1 16,0 2-1-16,9-4-2 15,6-8-2-15,15-1-9 16,0-27-6-16,23 6-3 16,-6-30-6-16,20 4 0 15,-10-18-9-15,8-6 0 16</inkml:trace>
  <inkml:trace contextRef="#ctx0" brushRef="#br3" timeOffset="73412.199">14439 7071 116 0,'-22'47'40'15,"-7"1"1"-15,6 14 0 16,-4 0-37-16,8 6-1 16,7-2-2-16,6-1-2 15,8-4-2-15,4-11 0 16,14 3-12-16,-11-27-8 15,20 10-7-15,-10-26-9 16,11-2-3-16,-3-18 0 16,5-5 1-16</inkml:trace>
  <inkml:trace contextRef="#ctx0" brushRef="#br3" timeOffset="73622.211">14675 7414 105 0,'-9'12'42'15,"1"18"1"-15,-13-3-1 16,10 10-36-16,-6 1-2 15,4 6-1-15,2-4-1 16,5-2-2-16,6-3-2 16,1-9-2-16,13-2-6 15,-14-24-12-15,38 13-6 16,-22-30-8-16,17 3-6 15,-2-15 0-15,5-4 2 16</inkml:trace>
  <inkml:trace contextRef="#ctx0" brushRef="#br3" timeOffset="73759.2187">14862 7228 114 0,'-13'-34'42'0,"5"14"1"16,-6-1-6-16,2 7-41 16,12 14-20-16,-9-8-14 15,9 8-3-15,0 0 0 16,4-9-2-16</inkml:trace>
  <inkml:trace contextRef="#ctx0" brushRef="#br3" timeOffset="74531.2626">15300 7344 20 0,'0'0'30'16,"0"0"3"-16,0 0 0 15,-1-17-14-15,1 17-1 16,-19 1 0-16,19-1-5 15,-29 3-2-15,13 2-2 16,-10-7-1-16,3 7-1 16,-5-1-3-16,0 2 0 0,-3 2-3 15,3 4 1-15,-1 3-1 16,4 3-1-16,4 2 0 15,5 3 1-15,7-1-1 16,11 0 0-16,10-3 0 16,8-3 0-16,8-1 0 15,7-7 1-15,4-1-1 16,-1-2 1-16,-2-3-1 15,-6 0 1-15,-6 3-1 16,-7 4 0-16,-11 6 0 16,-9 6 0-16,-8 3 0 15,-11 5 0-15,-2 2 0 16,-5 4 0-16,-1-5 0 15,1-4-1-15,3-3-2 0,8-9 0 16,11-1-5-16,7-13-13 16,13-4-10-16,5-11-8 15,20 1-1-15,4-13-1 16</inkml:trace>
  <inkml:trace contextRef="#ctx0" brushRef="#br3" timeOffset="75004.2899">15757 7459 81 0,'-7'-24'40'0,"2"14"-1"15,-12-7 1-15,4 4-23 0,-9 0-13 16,-2 9 0-16,-5 3-1 15,-3 11-1-15,-9 6 0 16,-2 12 1-16,-5 5-1 16,2 7 0-16,4-1-1 15,5 3 1-15,10-4-1 16,13-3 0-16,16-11 0 15,18-8 0-15,14-11-1 16,12-11 0-16,7-5 1 16,6-10-1-16,0-6 1 15,-4-3-1-15,-4-2 0 16,-12 1 0-16,-10 6 0 15,-9 2-1-15,-10 8 1 0,-10 15 0 16,0 0-1 0,-16-2 1-16,2 19-1 0,-1 7 1 15,1 6-1-15,3 3 0 16,5 5-1-16,6-2-1 15,11-1-3-15,4-18-8 16,20 9-8-16,-4-31-6 16,24 4-3-16,-3-28-9 15,13-5-1-15,2-18 3 16</inkml:trace>
  <inkml:trace contextRef="#ctx0" brushRef="#br3" timeOffset="75231.303">16572 6767 111 0,'-31'28'41'0,"-14"14"0"16,0 24 0-16,-7 3-37 16,9 10-1-16,2 7-1 15,7 3-1-15,8-1 0 16,6-3-2-16,5-5-1 15,6-7-2-15,6-4-2 16,-2-22-7-16,16 4-12 16,-17-25-9-16,11-7-6 15,-5-19-1-15,0 0 2 16</inkml:trace>
  <inkml:trace contextRef="#ctx0" brushRef="#br3" timeOffset="75562.322">16117 7352 102 0,'-19'-12'40'0,"9"12"0"15,1-3 1-15,9 3-35 16,11 9-2-16,13-6-1 16,11-1-1-16,9 1 0 15,10-6-1-15,4 1 0 16,2-3 0-16,-1 2 0 15,-4-3-1-15,-7 3 0 16,-12 3 0-16,-7 3 1 16,-13 5-1-16,-9 7 0 15,-9 8 1-15,-8 5-1 16,-7 8 0-16,-3 2 1 15,1 6-1-15,0-1 0 0,2-2-2 16,7-5-2-16,10 0-7 16,0-36-10-16,23 30-5 15,-8-42-9-15,21 1-6 16,-1-19-1-16,9-3 2 15</inkml:trace>
  <inkml:trace contextRef="#ctx0" brushRef="#br3" timeOffset="75711.3305">16846 7050 116 0,'-20'-19'41'16,"6"15"0"-16,-3 1-4 16,17 3-39-16,-4 21-12 15,4-21-17-15,17 26-9 16,1-11 0-16,11 9-1 0</inkml:trace>
  <inkml:trace contextRef="#ctx0" brushRef="#br3" timeOffset="76448.3726">17149 7331 110 0,'-24'18'41'15,"-9"-2"0"-15,7 12-6 16,-6-6-29-16,5 9-2 15,3-1-1-15,5 6-1 16,5-3-1-16,8 2 0 16,8-8-1-16,7-1 0 0,9-8 0 15,7-10-1-15,7-5-1 16,4-15 0-16,6-8 0 15,-2-6-1-15,7-10-1 16,-6-4 1-16,2-4 0 16,-8-8-1-16,-1 2-1 15,-8-3 1-15,-5 6 0 16,-7 4 3-16,-8 7 1 15,-9 9 2-15,-8 7 0 16,-1 14 2-16,-8 4 1 16,5 13 0-16,-3 0 0 15,6 5-1-15,5 2-2 16,7 2 0-16,7-3 0 0,6-1-2 15,4-1 1-15,3-1-1 16,3-2 1-16,0 1-1 16,-4-3 2-16,-2 1-3 15,-5 3 2-15,-4 2 0 16,-8 4 0-16,-3 1-1 15,-6 3 1-15,-1-1 0 16,0-1-1-16,-1-1 1 16,4-5-1-16,7-16 1 15,6 11-1-15,10-16 0 16,5-8 1-16,7-4-1 15,4-5 0-15,4-7 0 16,5-1 0-16,-2 4 1 16,-3-2-1-16,-6 7 1 0,-6 4 0 15,-5 9-1-15,-8 8 2 16,-11 0-2-16,8 28 0 15,-11-3 0-15,-3 10 0 16,2 2 0-16,-1 9 0 16,2-2 0-16,3 0-6 15,-3-8-8-15,17 9-7 16,-12-25-3-16,23 9-6 15,-11-32-1-15,21 2-8 16,-1-15-3-16,13-10 3 16</inkml:trace>
  <inkml:trace contextRef="#ctx0" brushRef="#br4" timeOffset="91052.2077">18745 6617 76 0,'13'-15'33'0,"-13"15"1"16,0 0 3-16,0 10-34 15,0 17 3-15,-3 10-2 16,2 19 2-16,-3 13-3 16,3 17 1-16,-3 7-2 15,-1 11 0-15,-1 2-1 16,-4-1-1-16,1-5 0 16,0-11-3-16,4-8-1 0,-6-21-12 15,11-4-21-15,-4-18 1 16,9-9-1-16,-2-19 1 15</inkml:trace>
  <inkml:trace contextRef="#ctx0" brushRef="#br4" timeOffset="91460.2313">18537 7281 110 0,'-7'-9'39'15,"-3"0"0"-15,10 9-4 16,5 15-31-16,7-9-3 15,9 1 0-15,8-1-2 0,8 0 0 16,10-4-2-16,8-2 0 16,2-9-2-16,12 4-6 15,-9-14-22-15,10 7-5 16,-11-6 3-16,1 3-1 15,-17-9 23-15,0 13 6 16,-14-2 6-16,-12 0 6 16,-1 12 26-16,-16 1 4 15,0 0 0-15,-19 10 0 16,10 18-19-16,-14-5-7 15,4 15-4-15,-3 1-1 16,5 6-2-16,-2 0 1 16,7 2-3-16,3-3 1 15,5-7-4-15,9-5-1 0,2-16-5 16,13 0-26-16,-6-20-3 15,11-3 0-15,-5-18 0 16</inkml:trace>
  <inkml:trace contextRef="#ctx0" brushRef="#br4" timeOffset="91616.2401">19190 6812 80 0,'-18'-56'37'16,"-6"8"-2"-16,12 18 0 15,4 3-19-15,10 11-18 16,16 15-20-16,6-7-14 15,12 3 3-15,7-4-4 0,9 2 4 16</inkml:trace>
  <inkml:trace contextRef="#ctx0" brushRef="#br4" timeOffset="91818.2517">19712 6543 96 0,'2'13'35'16,"-3"18"4"-16,-14 3-3 16,2 19-27-16,-11 7-4 15,3 14 0-15,-3 7-2 16,1 9 0-16,2 1-2 15,2 1 0-15,3-5-2 16,3-7-1-16,6-5-3 16,0-18-9-16,10 1-24 15,-2-20-1-15,7-6 0 16,-4-19 0-16</inkml:trace>
  <inkml:trace contextRef="#ctx0" brushRef="#br4" timeOffset="92662.3">19497 7146 104 0,'-3'-21'39'16,"-1"3"0"-16,4 18-2 16,16-14-31-16,3 14-3 15,7 1-1-15,12 0-1 16,5-1 0-16,8 5-1 15,2-3 0-15,0 3 0 16,-1 1 0-16,-8 2 0 16,-8 7 0-16,-11 2 0 0,-10 5 0 15,-9 6-1-15,-8 5 1 16,-7 2 0-16,-4 3 0 15,-5 1 0-15,0 0 0 16,2-2 0-16,0-2 0 16,3-9 1-16,2-5 0 15,4-6-1-15,7-15 1 16,0 0 0-16,13-19 0 15,0-5 0-15,2-10 0 16,3-8 1-16,0-6-1 16,4-4 1-16,-7 0-2 15,4 2 1-15,-5 6 0 16,-1 6 0-16,-3 11-1 0,2 6 0 15,2 11 1 1,2 7-1-16,4 9 0 0,5 4 0 16,5 4 0-16,8 2 0 15,3 1-1-15,5-2 1 16,-1-2-1-16,-2 1 0 15,-4-3 0-15,-7-2 0 16,-5-2 1-16,-15-2-1 16,-12-5 1-16,0 0 0 15,-23 10 0-15,-3-9 1 16,-8 0 0-16,-6 2 0 15,-2 2 0-15,-3 7 0 16,2 4 1-16,5 3-2 16,7 6 1-16,7 1-1 0,9 2 0 15,11 2 0 1,9-4 0-16,9-4 0 0,9-6 0 15,8-6 1-15,5-9-1 16,3-9 0-16,1-6 1 16,0-8 0-16,-2-6-1 15,-4-4 1-15,-4-3 1 16,-4 2-2-16,-4 2 0 15,-5 4 0-15,-4 6 0 16,-7 8 0-16,-6 13 0 16,0 0 0-16,-6 26 0 15,-4 1 0-15,-2 4 0 16,0 2-2-16,5 4 0 15,1-6-1-15,12-1-3 16,4-20-9-16,21 1-23 0,-3-17-4 16,16-6 3-16,5-18-3 15</inkml:trace>
  <inkml:trace contextRef="#ctx0" brushRef="#br4" timeOffset="92875.3121">21120 6695 102 0,'-17'11'40'15,"-15"12"1"-15,3 23-1 16,-10 2-22-16,7 18-14 16,-1 7-1-16,5 8-3 15,3 2 0-15,3-2-1 16,5-1-2-16,0-11-4 0,9 8-15 15,-7-25-16-15,7-1-4 16,-5-24 2-16,6-6-1 16</inkml:trace>
  <inkml:trace contextRef="#ctx0" brushRef="#br4" timeOffset="100468.7461">20631 7057 114 0,'-13'-6'38'0,"13"6"2"15,5-16-3-15,23 6-31 16,6-3-1-16,20 1-3 15,11-3 0-15,8 1-2 0,8 2-2 16,-6 0-5-16,6 12-29 16,-20-5-3-16,0 12 0 15,-21-5-3-15</inkml:trace>
  <inkml:trace contextRef="#ctx0" brushRef="#br4" timeOffset="100842.7677">21382 7144 99 0,'5'-16'37'0,"-5"16"2"15,0 0-2-15,0 0-27 16,0 0-3-16,0 0-2 16,-7 20-2-16,3 5-2 15,-3 3 1-15,-3 7-2 16,-1 4 0-16,-3 2-2 15,0 2-1-15,-2-6-5 16,10 8-29-16,-7-18-1 0,9 0-2 16,-1-13 0-16</inkml:trace>
  <inkml:trace contextRef="#ctx0" brushRef="#br4" timeOffset="101031.7787">21611 6725 119 0,'-8'-46'39'0,"-9"7"1"16,1 20-3-16,-2 10-36 16,0 10-4-16,11 18-13 15,0-8-21-15,18 13-2 16,0 1 1-16,14 8-3 15</inkml:trace>
  <inkml:trace contextRef="#ctx0" brushRef="#br4" timeOffset="101737.8191">21882 7063 102 0,'-15'5'37'0,"4"7"1"16,-10-1-1-16,5 15-30 15,-8-6-2-15,5 12-1 16,-4 0-1-16,2 6-1 16,2-1 0-16,8-1-1 15,7-2 0-15,8-4-2 0,7-7 1 16,13-12-1-16,4-6 1 15,7-10-1-15,4-12 0 16,1-9 0-16,2-7 0 16,-5-7 1-16,-3-6-1 15,-6-5 1-15,-2-1 0 16,-5 2 1-16,-9 6 0 15,-4 10 0-15,-8 5 0 16,-4 11 1-16,4 18-1 16,-16-8 1-16,5 17-1 15,3 6 0-15,4 3 0 16,7 5 0-16,6-3 0 15,10-1 0-15,8-4 0 16,6 0 0-16,5-8 0 0,0-2 1 16,-3-4-1-16,-1-1 1 15,-7-2-2-15,-8 1 0 16,-6-2 0-16,-13 3 0 15,0 0 0-15,-8 21 0 16,-11-4 0-16,-1 9 0 16,-4-3 0-16,4 6 0 15,1-3 0-15,7 0 0 16,12-13 0-16,13-7 0 15,10-10 0-15,12-10 0 16,7-4 0-16,3-10 0 16,2-4 0-16,-4 0 0 15,-6 5 0-15,-7 5 0 16,-6 7 0-16,-12 7 0 15,-12 8 0-15,-5 23 0 0,-11 3 0 16,1 9 0-16,0 5 0 16,-1 0 0-16,19 16-27 15,-7-22-10-15,21 4-6 16,7-14-1-16,22-3-1 15</inkml:trace>
  <inkml:trace contextRef="#ctx0" brushRef="#br3" timeOffset="143430.2038">1209 9046 97 0,'0'0'35'0,"0"0"0"0,-54-38-1 16,54 38-31-16,-78-17 0 15,78 17-1-15,-60-8 2 16,60 8-2-16,-61 5 0 16,61-5 0-16,-56 11 0 15,56-11 0-15,0 0-1 16,-62 34 0-16,62-34 1 15,0 0-1-15,0 0 0 16,2 61 1-16,-2-61-1 16,0 0 0-16,53 56-1 15,-53-56 0-15,37 49 0 16,-37-49-1-16,29 57 1 15,-29-57-1-15,18 63 0 16,-18-63 0-16,7 60-1 16,-7-60-2-16,0 0-19 0,-1 64-13 15,1-64 0-15,0 0 0 16,38-9-5-16</inkml:trace>
  <inkml:trace contextRef="#ctx0" brushRef="#br3" timeOffset="143671.2176">1735 8432 106 0,'-4'-16'38'0,"-7"2"0"16,11 14-1-16,-1 30-35 15,5 4-1-15,-3 17 0 16,0 16 0-16,-9 14 0 15,-3 18 0-15,-7 9-1 0,-6 8 0 16,-3-5-1-16,-1-8-2 16,8-8 0-16,4-27-8 15,19-5-23-15,14-34-3 16,20-16 1-16,11-34-2 15</inkml:trace>
  <inkml:trace contextRef="#ctx0" brushRef="#br3" timeOffset="144489.2643">2065 8910 107 0,'-29'7'39'16,"-14"4"2"-16,6 21-4 16,-5 5-33-16,3 9-1 15,8 5-1-15,6 4-1 16,9-1 0-16,15 0 1 0,10-7-1 15,14-5 0-15,13-13-1 16,7-10-1-16,7-16 1 16,6-13-1-16,-1-15 0 15,0-10-1-15,-10-10 0 16,-5-8 0-16,-13-2 1 15,-12-1 0-15,-11 2 0 16,-12 3 1-16,-7 8-1 16,-10 10 1-16,-4 10-1 15,-2 10 2-15,-2 6 1 16,9 13-2-16,4 4 2 15,11 7-2-15,9 1 1 0,10 0-1 16,13 0 1-16,12-4-1 16,17-3 0-16,1-7 0 15,8-1 0-15,-1-4 2 16,-5 0-1-16,-4-2 0 15,-10 1 0-15,-9 1 0 16,-14 1 0-16,-10 5 0 16,-8 5-1-16,-7 8 0 15,-5 9 0-15,-8 7 1 16,-3 7-2-16,2 6 1 15,-1 2-1-15,5 1 1 16,6-5 0-16,11-9 0 16,11-14 0-16,11-15 1 15,14-20-1-15,6-13 0 16,10-16 1-16,2-11-1 0,1-6 1 15,-1-6-1-15,-7 0 0 16,-6 6 0-16,-11 15 0 16,-8 7 1-16,-9 16 0 15,-13 21 0-15,0 0-2 16,-7 35 1-16,-5 10 1 15,-3 11-2-15,2 9 1 16,2 8 0-16,5-2-1 16,7-7 1-16,9-9 0 15,10-10 1-15,6-18 0 16,6-18 1-16,4-22-1 15,2-16 1-15,-1-17 0 16,-3-11-1-16,-3-10 1 16,-5-12-2-16,-3 2 0 0,-3 0 0 15,-3 9-2-15,-3 7-1 16,1 16-4-16,-8 2-7 15,11 33-11-15,-14-4-13 16,10 23-4-16,-4-1 1 16,9 18 0-16</inkml:trace>
  <inkml:trace contextRef="#ctx0" brushRef="#br3" timeOffset="145119.3003">3435 9129 104 0,'0'0'39'15,"11"6"1"-15,6-14-1 16,15 2-36-16,3-5 1 16,9-2-1-16,-2-3-1 15,2-2 0-15,-8-3-1 16,-4 0 1-16,-9-2-1 15,-10 1 1-15,-10 0-2 16,-8 3 2-16,-11 0-3 16,-4 5 1-16,-9 6 0 15,-8 11 0-15,-3 8-1 16,-4 8-1-16,-2 10 2 15,3 10-1-15,6 1 2 16,7 4-2-16,18-4 2 16,15-5-1-16,15-8 2 0,19-9-1 15,11-10 0-15,10-11 1 16,5-5-1-16,5-5 0 15,-5-5 0-15,-10 0-1 16,-8 5 0-16,-13 2 1 16,-11 8-1-16,-8 11-1 15,-10 12 1-15,-7 12-1 16,-6 10 1-16,-2 8-1 15,-4 4 1-15,4 4-1 16,-2-3 1-16,3-7 0 16,2-9 0-16,3-12 0 15,4-17 1-15,2-10 0 16,6-20 0-16,2-8 0 15,1-12-1-15,4-8 1 0,1-6 0 16,4-5-1-16,1 2 1 16,4-1-1-16,2 6 2 15,0 3-2-15,2 12 0 16,1 2-6-16,12 15-9 15,-8-12-9-15,17 23-9 16,-5-10-9-16,16 11-1 16,10-7-1-16</inkml:trace>
  <inkml:trace contextRef="#ctx0" brushRef="#br3" timeOffset="145690.3331">5497 8925 92 0,'2'-13'38'0,"-2"13"0"0,-18-21 0 15,3 18-34-15,-13 5 0 16,-4 8-1-16,-7 4 0 15,0 7-1-15,-2 2 0 16,5 4 0-16,6-1 0 16,7-1-1-16,11-2 1 15,13-1-1-15,10-5 0 16,13 2 0-16,4-5-1 15,8-2 1-15,-1 3-1 16,0 0 1-16,-8 6-1 16,-10 3 1-16,-11 5-1 15,-14 3 0-15,-11 4 0 16,-6 0 1-16,-4-3-1 15,-2-5-1-15,8-6-2 0,7-14-1 16,16-8-3-16,17-31-15 16,28 2-15-16,4-21-2 15,21 0 0-15,2-16 0 16</inkml:trace>
  <inkml:trace contextRef="#ctx0" brushRef="#br3" timeOffset="145992.3503">5855 8921 104 0,'0'0'38'15,"-33"11"2"-15,5 16 0 16,-15-5-34-16,6 16-1 15,1 4-2-15,5 1 0 16,9 2-1-16,9 2-1 16,14-6 1-16,13-3-1 15,11-11-1-15,9-8 1 16,9-11 0-16,4-11-1 0,0-12 0 15,-4-13 0-15,-4-9 0 16,-11-6 0-16,-9-5-1 16,-12-8 0-16,-6 5-1 15,-10-2 0-15,-3 6-2 16,-6 9 2-16,-1 11-3 15,0 6 2-15,5 16-4 16,0 0-10-16,18 25-10 16,-4-4-11-16,17 8 0 15,3-6-2-15,18 5 2 16</inkml:trace>
  <inkml:trace contextRef="#ctx0" brushRef="#br3" timeOffset="148643.502">7270 8868 31 0,'-12'-12'33'0,"-3"16"2"15,-9 6 0-15,-1 10-15 16,-15-8-9-16,10 17 1 15,-11 0-1-15,8 17-3 16,-1-1-3-16,14 9-1 16,6-2 0-16,16 3-1 15,12-6-2-15,18-10 0 16,17-12 0-16,14-17 0 15,5-16 0-15,5-13-1 16,-2-16 1-16,-3-9-1 16,-13-6 1-16,-16-6-1 15,-17 0 0-15,-14 3 1 16,-17 6-3-16,-13 3 2 0,-7 8-1 15,-11 7 0-15,-3 9 2 16,1 9 0-16,1 8-1 16,9 5 1-16,11 3 1 15,21-5-1-15,3 11 2 16,24-9-1-16,13-5-2 15,13-2 1-15,6-7 0 16,4 2 0-16,1-1-1 16,-6-1 1-16,-7 4-1 15,-10 3 0-15,-11 8 1 16,-11 5 0-16,-9 11 1 15,-7 10-2-15,-7 8 2 16,-3 6-2-16,-2 7 2 16,-1 4-3-16,2 1 3 0,1-2-2 15,5-8 0-15,6-6 0 16,5-14 1-16,6-8-1 15,4-15 1-15,7-12 0 16,1-16 0-16,0-10 0 16,1-6 0-16,-4-9-1 15,-3-3-1-15,-3-4 0 16,-3 3-1-16,-3 2 0 15,2 8-4-15,-3-1-1 16,13 17-13-16,-14-10-8 16,15 22-12-16,-7-2-1 15,12 15 0-15,-3-1 1 16</inkml:trace>
  <inkml:trace contextRef="#ctx0" brushRef="#br3" timeOffset="149304.5398">8315 8933 97 0,'0'0'40'16,"13"14"-1"-16,4-22 0 15,19-1-36-15,1-5-1 16,6 0 1-16,0-5-3 15,0 0 1-15,-7-3-2 16,-7 2 2-16,-10-1-1 16,-9-6 0-16,-11 3 0 15,-8 2 0-15,-8 1 1 16,-5 5 0-16,-6 6 0 0,-4 8-1 15,-4 10 1-15,0 9 0 16,2 11 0-16,4 10 0 16,7 2 2-16,8 3-2 15,13-1 1-15,12-1-1 16,15-7 1-16,13-9-1 15,13-7 0-15,6-11-1 16,4-7 1-16,2-5-1 16,-4-5 1-16,-4-5 0 15,-11-1-1-15,-10-3 1 16,-9 3-1-16,-8 6 0 15,-17 10-1-15,0 0 1 16,0 0-1-16,-18 24 1 16,-2 3-1-16,-1 6 0 0,-3 7 0 15,2 1 1-15,3-1 0 16,7-4-1-16,4-7 2 15,10-10-1-15,6-14 1 16,9-13 0-16,6-14 0 16,2-13 0-16,2-11 0 15,2-11 0-15,-3-2-1 16,-1-5 0-16,-4 1 0 15,-4 5 0-15,-5 9-1 16,-2 7 0-16,-3 14-1 16,0 8 0-16,-7 20-2 15,12-12-3-15,8 29-13 16,-7-13-5-16,23 15-13 0,-3-9-2 15,17 6-1-15,0-12 1 16</inkml:trace>
  <inkml:trace contextRef="#ctx0" brushRef="#br3" timeOffset="149642.5589">9541 8696 86 0,'-11'-1'39'16,"-16"-10"0"-16,6 14 2 16,-11-1-28-16,5 4-8 15,-1 1-1-15,5 5-1 16,-1 4-1-16,10 8 0 15,4-3 1-15,7 6-2 16,8-4 1-16,7 2-1 16,8-3 1-16,7-2-1 0,2-4 0 15,2-1 0-15,-1-2-1 16,-4-2 0-16,-7 4 0 15,-4 1 0-15,-13 4 0 16,-7 4 0-16,-9 2 0 16,-5 1 1-16,-4 3-1 15,2-3-1-15,2-2 0 16,5-10-3-16,12 1-5 15,2-16-12-15,27-10-7 16,-3-17-12-16,21 1 0 16,0-21-2-16,11-2 2 15</inkml:trace>
  <inkml:trace contextRef="#ctx0" brushRef="#br3" timeOffset="150056.5828">9935 8300 107 0,'1'-23'41'15,"-9"12"1"-15,4 22-1 16,0 5-37-16,-2 17 0 15,0 6-2-15,0 11 0 16,-3 8-1-16,-2 7 1 16,-4 4 0-16,-3 7-1 15,-2-2 1-15,2-6-1 16,0-8 2-16,5-6-3 15,5-10 0-15,8-12 0 16,12-13 0-16,7-18 0 16,7-9 0-16,6-15 0 15,4-8 0-15,0-9 0 16,-2-2 0-16,-2-2 0 0,-5 5 0 15,-6 4-2-15,-7 10 1 16,-6 13 1-16,-8 12 0 16,0 0 0-16,-8 30 1 15,-1-1-1-15,3 7 2 16,7 2-4-16,7 3 0 15,6-6-2-15,18 4-4 16,6-19-9-16,22 13-5 16,-6-30-4-16,19 10-7 15,-11-21-6-15,7 4-2 16,-12-15 3-16</inkml:trace>
  <inkml:trace contextRef="#ctx0" brushRef="#br3" timeOffset="150731.6213">10611 8990 2 0,'15'-35'19'16,"3"19"4"-16,-26-20 6 0,4 16 11 16,-16-9 0-16,4 12 2 15,-14-6-2-15,0 9-36 16,0 7-3-16,-1 10 1 15,-2 6 2-15,1 13-3 16,0 5 1-16,5 5 0 16,4 5 0-16,9 5 0 15,8-2-2-15,12-2 0 16,13-5 0-16,6-7 0 15,10-10 0-15,4-7 0 16,6-11 0-16,0-12 0 16,2-10 0-16,-8-10 0 15,-2-4 0-15,-7-6-2 16,-8 0 0-16,-6-3 0 0,-10 9 0 15,-6 4 1 1,-10 10-2-16,-4 7 1 0,-1 13-1 16,-5 4-1-16,8 11-1 15,-1 0-2-15,18 15-5 16,-5-26-7-16,28 35-4 15,-5-31-4-15,23 10-9 16,-2-15 1-16,10 0 34 16,-1-1 3-16,-9-15 7 15,8 15 9-15,-22-22 3 16,9 18 6-16,-23-12 12 15,5 15-2-15,-16-8-31 16,-5 11-1-16,0 0-1 16,-10 15-1-16,-7 5 0 0,-3 6-1 15,-6 9 1-15,-2 5-2 16,-2 5 1-16,2 2-1 15,7-2 2-15,10-2-3 16,9-9 0-16,15-7 0 16,14-10 0-16,12-11 0 15,8-14 0-15,5-9 0 16,-1-10 0-16,-2-6 0 15,-9-6 0-15,-11-4 0 16,-12-3-3-16,-14 1 2 16,-10 6-1-16,-12 4 1 15,-4 7-2-15,-10 3-1 16,3 15-7-16,-5-8-4 15,15 24-4-15,-10-18-6 16,27 23-4-16,3-11-12 0,0 0-1 16,35-1 1-16</inkml:trace>
  <inkml:trace contextRef="#ctx0" brushRef="#br3" timeOffset="151249.6509">11809 8330 70 0,'8'-19'38'16,"-3"-4"-1"-16,2 10 1 16,-7-3-31-16,0 16-2 0,0 0 1 15,-2 17-1-15,-10 10-1 16,-1 16 0-16,-8 14-2 15,2 10 1-15,-9 10 0 16,1 8-1-16,-1 5 0 16,3-3-2-16,3-3-1 15,5-10-3-15,10 1-10 16,-5-28-16-16,17-2-9 15,-3-21 0-15,9-6-2 16</inkml:trace>
  <inkml:trace contextRef="#ctx0" brushRef="#br3" timeOffset="151588.6704">11465 8690 98 0,'-9'-2'40'15,"9"2"0"-15,0 0-2 16,17 7-33-16,15-4-3 15,10-2 0-15,11-1 0 16,6-1-1-16,6-3-1 16,2-2 0-16,-6 1 0 15,-7-1 0-15,-9 2-1 16,-10 3 1-16,-11 2-1 15,-9 7 1-15,-11 7 0 16,-11 7-1-16,-3 9 2 16,-9 5 0-16,2 4-1 15,-3 4 2-15,0 1-3 0,6-4 0 16,5-5-3-16,12 1-10 15,-3-37-12-15,22 18-13 16,1-27 0-16,12-5-2 16,0-20 1-16</inkml:trace>
  <inkml:trace contextRef="#ctx0" brushRef="#br3" timeOffset="152076.6983">12163 8280 95 0,'-17'-26'39'0,"-5"7"0"16,8 19 0-16,-8 5-36 15,18 7 0-15,7 3-2 16,10 6 0-16,6 5-1 0,4 6 0 16,4 4 0-16,2 3 0 15,-3 4 0-15,-1 1 0 16,-6 1-1-16,-8 0 2 15,-5 0-1-15,-10-4 1 16,-5-1 2-16,-5-2-1 16,-4-4 1-16,3-3-1 15,0-6 1-15,3-5-1 16,4-6 2-16,8-14-3 15,0 0-1-15,23-2 0 16,-2-17 0-16,6-3 0 16,6-9 0-16,1-6 1 15,4-8-2-15,0-1 1 16,-2 3 0-16,-3 1 0 0,-5 6 1 15,-4 9-1-15,-4 9 0 16,-6 13-1-16,-5 13 1 16,-4 10-1-16,-2 14 0 15,-4 5-1-15,1 9 0 16,0 2-2-16,6 2 0 15,1-5-4-15,14 8-8 16,-4-24-7-16,20 10-5 16,-5-19-9-16,15-4-3 15,-4-17 4-15,5-2 0 16</inkml:trace>
  <inkml:trace contextRef="#ctx0" brushRef="#br3" timeOffset="152572.7267">13010 8767 92 0,'9'-34'38'0,"-14"-10"0"15,2 16 0-15,-13-3-30 0,0 12-3 16,-9 7-1-16,-3 13-1 15,-3 11 0-15,-3 11 0 16,0 8-2-16,4 9 1 16,2 3 1-16,8 1-1 15,12-6 0-15,8-5-1 16,10-10 1-16,13-9-1 15,8-13-1-15,9-11 0 16,3-11-1-16,4-7 0 16,-1-7-1-16,-1-6 0 15,-3 1-1-15,-6 1 1 16,-8 9 0-16,-6 7 1 0,-10 12 0 15,-12 11 0-15,-4 23 0 16,-11 16 1-16,-6 16 2 16,-6 16-1-16,-7 12 0 15,0 14 0-15,1 4 0 16,1 0 0-16,2-3 1 15,1-6-2-15,3-12 0 16,4-14 1-16,0-16 0 16,2-15 0-16,0-15 0 15,-1-17 0-15,2-12-2 16,1-14 2-16,1-13-2 15,7-16-1-15,7-9 0 16,9-13-2-16,13-3 0 16,8-5-3-16,13 14-4 15,0-14-8-15,23 28-6 0,-11-8-2 16,17 24-12-16,6 2 0 15,12 10 1-15</inkml:trace>
  <inkml:trace contextRef="#ctx0" brushRef="#br3" timeOffset="153031.753">14006 8697 75 0,'-1'-21'38'16,"4"9"0"-16,-6-7 0 16,3 19-26-16,2-19-9 15,-2 19-1-15,-3 15 1 16,-1 10 1-16,-5 12 0 0,-1 10-1 15,-4 7 0-15,0 9-1 16,2 0 0-16,0-4-4 16,8 1-5-16,-3-23-18 15,23-4-14-15,-2-21 0 16,17-11-3-16,2-22 2 15</inkml:trace>
  <inkml:trace contextRef="#ctx0" brushRef="#br3" timeOffset="153188.7619">14106 8159 93 0,'-46'-22'37'16,"-1"12"-1"-16,11 12-4 15,14 22-46-15,22-24-23 0,19 25 0 16,18-18-2-16,22 5 2 15</inkml:trace>
  <inkml:trace contextRef="#ctx0" brushRef="#br3" timeOffset="153511.7804">14491 8456 89 0,'-41'32'38'0,"-6"-11"1"15,9 7 2-15,0-12-35 16,11 6-2-16,7-4-1 15,14 2 0-15,8-1-1 16,13 2 0-16,13-2-1 0,10-2 0 16,7 4-1-16,5-3 1 15,-2-1 1-15,-8 8-2 16,-9 0 2-16,-15 2-2 16,-16 1 1-16,-12 2 0 15,-15-1 0-15,-8 1-2 16,-4-4 0-16,1-8-3 15,5 2-10-15,-1-24-12 16,24 3-13-16,6-15-1 16,19-8-2-16,9-11 1 15</inkml:trace>
  <inkml:trace contextRef="#ctx0" brushRef="#br3" timeOffset="153998.8083">15718 8208 56 0,'8'-45'36'15,"-9"6"-1"-15,-1 23 2 16,-15 8-23-16,7 28-2 16,-12 10-2-16,3 32-4 15,-6 10-1-15,2 17-2 16,-1 7 1-16,1 7-3 15,3 0 1-15,2-3-2 16,4-2 0-16,2-16-3 0,8 3-7 16,-1-28-26-16,14-3-2 15,1-25 0-15,12-9-2 16</inkml:trace>
  <inkml:trace contextRef="#ctx0" brushRef="#br3" timeOffset="154381.8302">15626 8745 101 0,'0'24'39'0,"3"-12"1"15,16 9-2-15,8-14-34 16,16-1 0-16,10-9-1 15,9-4-1-15,1-8-1 0,1-5 0 16,-5-3-1-16,-8-5 0 16,-9-1 1-16,-13-1-1 15,-17-1 1-15,-13 1-1 16,-14 6 0-16,-10 4 0 15,-10 8 0-15,-9 10 1 16,-5 15-1-16,-2 11 0 16,0 12 2-16,2 12-1 15,8 7 0-15,10 2 0 16,13 1-1-16,17-7-2 15,21-1-2-15,16-20-10 16,30 10-13-16,1-29-11 16,23-3-2-16,1-17-1 15,10-4 2-15</inkml:trace>
  <inkml:trace contextRef="#ctx0" brushRef="#br3" timeOffset="154714.8492">16566 8472 74 0,'-32'-8'38'0,"-7"7"-1"15,0 21 2-15,-6 0-15 16,7 16-19-16,0 2-1 16,10 2-1-16,2 0 0 15,15-2-1-15,11-6 0 16,13-3 0-16,11-7 0 15,12-4-2-15,8-6 2 0,3-1-2 16,-1 1 1-16,-4-3-1 16,-10 3 1-16,-12 1-1 15,-13 6-1-15,-14 4 1 16,-15 6-1-16,-10 2 0 15,-7 2 1-15,0 1-1 16,2-2-2-16,7-8-2 16,18 0-11-16,12-24-10 15,19 0-13-15,19-17 0 16,21-5-1-16,6-17 1 15</inkml:trace>
  <inkml:trace contextRef="#ctx0" brushRef="#br3" timeOffset="155036.8676">17065 8514 105 0,'-16'-22'40'15,"-4"22"1"-15,-18 4-2 16,-1 15-34-16,2 5-2 16,5 6-1-16,3 2 0 15,9 2 0-15,9-3-1 16,15-1 0-16,11-6-1 15,12-3 0-15,8-4 0 16,5-3 0-16,1-2-1 16,-2-1 1-16,-4-2 1 15,-8 3-1-15,-15 2 1 16,-12 3-2-16,-14 3 2 15,-14 1-1-15,-9 5 2 16,-7-3-3-16,-4 3 1 0,1-3-2 16,4 3-2-16,6-16-12 15,19 17-10-15,2-20-12 16,16-7-2-16,12 5-2 15,12-9 0-15</inkml:trace>
  <inkml:trace contextRef="#ctx0" brushRef="#br3" timeOffset="155546.8964">18069 8177 78 0,'0'0'38'16,"-9"-16"-1"-16,9 16 2 15,-10 3-31-15,6 19-1 16,-7 10-2-16,3 19-1 16,-5 8-2-16,-1 11 1 15,-4 9-2-15,0 7 1 16,1-3 0-16,2-2-2 15,6-7-1-15,3-13-4 16,15 0-14-16,-2-25-19 16,15-5 1-16,4-22-2 15,13-7-1-15</inkml:trace>
  <inkml:trace contextRef="#ctx0" brushRef="#br3" timeOffset="155749.9083">18318 8652 96 0,'-1'-13'38'0,"-13"6"0"16,0 19 1-16,-9 8-33 15,6 18-2-15,-2 4 0 16,3 11-2-16,2 3 1 16,4 1-3-16,8 0 1 15,5-10-3-15,11-2-6 16,-1-24-18-16,17-5-13 15,-2-18 1-15,10-10-3 16,-3-20 3-16</inkml:trace>
  <inkml:trace contextRef="#ctx0" brushRef="#br3" timeOffset="155907.9175">18409 8183 94 0,'-18'-59'39'16,"-5"10"0"-16,11 20-2 15,-4 9-36-15,13 6-3 16,14 16-11-16,-2-5-24 15,20 5 1-15,1-4-3 16,10 1 3-16</inkml:trace>
  <inkml:trace contextRef="#ctx0" brushRef="#br3" timeOffset="156131.9303">18745 7873 94 0,'0'0'38'16,"-4"-11"-2"-16,1 26 2 0,-5 13-32 15,3 17-3-15,-5 17 1 16,2 20-3-16,-3 16 1 15,2 12-1-15,0 5 2 16,1 2-2-16,1-8 0 16,4-7-2-16,4-9 0 15,6-22-5-15,12-7-10 16,-3-29-20-16,15-10-3 15,-2-24 0-15,15-8-1 16</inkml:trace>
  <inkml:trace contextRef="#ctx0" brushRef="#br3" timeOffset="156381.9443">18898 8465 102 0,'-33'0'40'16,"-11"7"1"-16,12 21-3 15,1-2-32-15,9 7-1 16,9-2-2-16,11 1 0 15,9-3-1-15,11-3-1 16,8-1 1-16,11-5-2 16,6-2 0-16,10-4-1 15,8-1-2-15,-5-7-3 16,14 8-12-16,-15-21-10 15,7 6-13-15,-11-9-1 16,3 0 1-16,-16-8-1 16</inkml:trace>
  <inkml:trace contextRef="#ctx0" brushRef="#br3" timeOffset="156771.9669">19285 8622 99 0,'-20'19'40'0,"-1"-7"1"16,16 8-1-16,-4-7-34 15,22 1-2-15,9-3 0 16,10-4-2-16,8-4 0 16,7-2 0-16,6-6-2 15,0-3 1-15,-4-5-1 16,-5-1 0-16,-10-2 0 15,-10-1-1-15,-12-2 1 16,-12-2-1-16,-13 5 0 16,-7 1 1-16,-9 6-1 0,-9 7 1 15,-5 7 0-15,-4 9 0 16,0 11 0-16,1 6 1 15,5 6 2-15,9 6-2 16,11 1 2-16,11-3-3 16,22-6 2-16,15-8-3 15,17-4 0-15,15-13-5 16,20 2-10-16,-2-34-8 15,21 7-9-15,-11-20-7 16,7-2-1-16,-10-16 0 16</inkml:trace>
  <inkml:trace contextRef="#ctx0" brushRef="#br3" timeOffset="156981.9789">20296 7944 107 0,'-19'-6'41'0,"-17"13"-1"15,-1 34 0-15,-16 16-34 16,8 18-3-16,2 12 0 15,6 7-2-15,5 5-1 16,13-1 1-16,10-2-2 16,8-12-3-16,15 0-6 15,-2-30-14-15,26 0-11 16,-6-24-5-16,13-8 0 15,-2-22-2-15</inkml:trace>
  <inkml:trace contextRef="#ctx0" brushRef="#br3" timeOffset="157456.006">20411 8502 105 0,'-32'28'41'16,"-7"4"1"-16,9 15-1 15,4-5-34-15,8 5-2 16,11-6-1-16,12-6-1 15,13-7 0-15,8-10-2 16,8-10-1-16,6-8 0 16,3-9-1-16,3-9 0 15,0-5-1-15,-3-7 1 16,-4-4-1-16,0-3 1 15,-6 5 0-15,-6 1-1 0,-5 9 0 16,-8 8 1-16,-14 14 0 16,8 5 0-16,-12 17 0 15,-5 15 2-15,-4 10 1 16,-1 12-1-16,1 9 1 15,-1 8-1-15,3 3 1 16,1 6-1-16,-2-5 1 16,2-2-2-16,-4-7 0 15,-2-5 0-15,-6-10 1 16,-5-12 0-16,-5-12-1 15,-5-10 1-15,-1-11 0 16,-4-10-2-16,9-10 1 16,3-14-4-16,20-4-11 15,-1-33-6-15,35 7-7 0,-3-26-7 16,33 7-6-16,8-8-2 15,21 10 1-15</inkml:trace>
  <inkml:trace contextRef="#ctx0" brushRef="#br3" timeOffset="157598.0141">21200 8885 126 0,'1'12'42'16,"-20"-15"0"-16,4 4-4 16,-6 1-47-16,-1-16-14 15,22 14-15-15,-15-11-5 16,15 11-1-16,-8-16-1 15</inkml:trace>
  <inkml:trace contextRef="#ctx0" brushRef="#br0" timeOffset="224245.8262">1829 10343 70 0,'-10'-12'36'16,"-15"-1"-3"-1,-6 10 1-15,-18 3-15 0,-15 16-18 16,25-1 2-16,-5 6 1 16,-2 3 0-16,-4 8 1 15,4 5 1-15,-1 5-1 16,6 0 1-16,1 5-1 15,40-47-3-15,-53 92 0 16,36-27-4-16,25 16 1 16,25-10 0-16,28-5 0 15,23-21 0-15,11-11-1 16,-10-9 0-16,-17 5-1 15,-44 7 2-15,-20 15 0 16,-21 10 0-16,-30 11-1 0,47-73 4 16,-65 82-1-1,65-82 0-15,-77 77-2 0,77-77-2 16,-64 68-28-16,16-16-4 15,29-27-2-15,19-25-3 16</inkml:trace>
  <inkml:trace contextRef="#ctx0" brushRef="#br0" timeOffset="224906.8639">2096 10960 92 0,'-9'-7'35'0,"3"17"0"15,-12 4 2-15,-2 15-35 16,-2 8 0-16,-1 10 0 16,3 9 0-16,0 9 0 15,2 1 1-15,8-3-1 0,8-6-1 16,13-11-1-16,8-14-1 15,10-15 1-15,5-17 0 16,11-18-1-16,4-13 1 16,4-12 0-16,-1-7-1 15,-4 1 2-15,-7-2 0 16,-3 7 0-16,-10 7 0 15,-7 15-1-15,-9 13 0 16,-12 9-1-16,1 24 1 16,-9 11 0-16,-1 12-1 15,-2 9 1-15,3 5 0 16,3 0 0-16,5-6 1 15,8-6 1-15,6-16-1 16,7-13 1-16,8-19 0 0,7-18 0 16,1-17 1-16,2-10-3 15,-2-11 0-15,-4-7 0 16,-4-6 0-16,-5-3-1 15,-4 6-2-15,-6-1-3 16,2 20-15-16,-14-5-14 16,10 21-2-16,-11 0 0 15,9 21-3-15</inkml:trace>
  <inkml:trace contextRef="#ctx0" brushRef="#br0" timeOffset="225117.876">3033 11046 104 0,'0'0'38'0,"0"0"1"0,0 0-2 16,-8 16-34-16,1 3-1 16,1 9-2-16,-2 8 0 15,2 8-2-15,2 7-1 16,1-4-3-16,7 8-3 15,-7-20-29-15,19 0 1 16,-3-29 0-16,11-6-2 16</inkml:trace>
  <inkml:trace contextRef="#ctx0" brushRef="#br0" timeOffset="225267.8842">3128 10792 97 0,'-44'-54'38'15,"6"17"0"-15,-2 0-3 0,12 13-33 16,9 10-4-16,7 2-30 15,28 8-4-15,5-4-1 16,21 9-3-16</inkml:trace>
  <inkml:trace contextRef="#ctx0" brushRef="#br0" timeOffset="225657.9069">3398 10822 75 0,'-12'37'37'15,"-3"-9"-2"-15,10 13 2 16,-6 1-30-16,8 5-2 0,-3 0 1 16,5 9-2-16,-4-2 0 15,4 3-3-15,-4-2 1 16,2 0-1-16,-1-10 0 15,3-4 0-15,0-15 0 16,4-14 0-16,-3-12 0 16,12-21 0-16,-1-13 0 15,0-9 0-15,1-14 1 16,-2-4 1-16,2-5-2 15,-1 2 2-15,-3 5-2 16,2 6 1-16,2 8-1 16,3 4 1-16,7 9-1 15,6 3-1-15,9 5-2 0,6 1-2 16,13 10-15-16,-3-21-18 15,13 7-4-15,-6-17 1 16,11 4-2-16</inkml:trace>
  <inkml:trace contextRef="#ctx0" brushRef="#br0" timeOffset="225890.9203">4180 10150 110 0,'-18'18'42'16,"-8"3"-1"-16,11 17-1 15,-6 7-36-15,7 14-1 16,1 14-1-16,0 14 0 0,2 13-3 16,0 2 1-16,1 8-3 15,3-9-1-15,3-1-1 16,1-15-6-16,18-3-23 15,-10-33-7-15,17-9 1 16,-3-23-3-16</inkml:trace>
  <inkml:trace contextRef="#ctx0" brushRef="#br0" timeOffset="226108.9327">4449 10752 100 0,'9'13'40'0,"-11"7"0"16,-1 27-1-16,-14 11-32 15,3 7-5-15,-1 2 0 0,-1 1-3 16,6-4 1-16,1-8-3 16,9-9 0-16,4-14-5 15,16-6-18-15,-2-29-13 16,13-6-1-16,-2-27-1 15,12-4 2-15</inkml:trace>
  <inkml:trace contextRef="#ctx0" brushRef="#br0" timeOffset="227100.9893">4720 10439 103 0,'-10'-15'40'0,"10"15"0"16,-16 18-1-16,18-1-36 0,3 4-2 15,7 6 0-15,4 2-1 16,3 4-1-16,2 2 0 15,0 1 1-15,-2 1-1 16,-1 0 0-16,-7 2 1 16,-1-3 0-16,-9 0 1 15,0-2 0-15,-4-3 1 16,-2 0 0-16,-2 1-1 15,0-5 1-15,-2 1-1 16,3 0 0-16,1-4 0 16,2-3-2-16,3-5 1 15,4-5 0-15,5-11 1 16,4-8 0-16,3-8 0 15,2-10 0-15,5-10 1 0,0-5 0 16,0-2-1 0,1-6-1-16,-2 4 0 0,-2 4 0 15,-1 6-1-15,-4 9 0 16,-1 12 1-16,-6 13-1 15,-1 14 0-15,-3 13 0 16,-4 10-1-16,0 7 0 16,0 7-1-16,3 4-1 15,7-1-1-15,3-9-2 16,13 1-3-16,1-16-2 15,21 3-11-15,-9-24-16 16,16-2 2-16,-7-22-1 16,10-2 31-16,-12-10 7 15,-8-12 5-15,-3 0 4 0,-20-16 15 16,8 11 13-16,-21-7 1 15,0 14 3-15,-18-3-29 16,3 16-5-16,-11 10-3 16,-2 16 0-16,-5 13-2 15,0 15 1-15,-5 11-1 16,3 11-1-16,1 3 0 15,7 1-1-15,10-2 0 16,7-4-1-16,11-10 1 16,9-11-1-16,11-14 1 15,7-17-2-15,8-11 3 16,6-13 0-16,2-14-1 15,-1-7 1-15,0-6-2 16,-5 0 2-16,-3 5-2 16,-9 9 3-16,-10 14-3 0,-9 20 0 15,-11 18 1-15,-9 24 0 16,-9 24-1-16,-11 18-1 15,-4 24 1-15,-9 13-1 16,1 9 1-16,-5 1 0 16,5-3 0-16,0-11-2 15,6-13 3-15,0-17-1 16,6-22 1-16,6-22 0 15,2-17 1-15,3-21-2 16,3-20 2-16,6-12 1 16,3-22-1-16,6-17 0 15,8-14-1-15,6-8 1 16,5-3-1-16,6 4 1 15,4 3-2-15,5 4 0 0,11 16-9 16,0 2-3-16,24 26-7 16,2-13-9-16,30 15-10 15,16-11-1-15,33 4 0 16</inkml:trace>
  <inkml:trace contextRef="#ctx0" brushRef="#br0" timeOffset="227949.038">7053 10843 76 0,'-12'-22'39'15,"2"6"0"-15,-13-7-1 16,-1 11-19-16,-11 2-15 0,-6 12-2 15,-11 13-1-15,-7 14 1 16,-5 16-1-16,1 9-1 16,-2 10 2-16,6 3-1 15,10-4 0-15,12-4 0 16,17-14 1-16,19-13-3 15,18-18 3-15,20-15-2 16,20-19 1-16,8-13 1 16,11-11-1-16,1-11 1 15,-1-5-1-15,-6 1 1 16,-12 3-1-16,-14 8 1 15,-16 8-2-15,-11 13 0 16,-13 14 0-16,-4 13 0 16,-18 19 0-16,0 9 0 0,-5 11-1 15,-1 7 0-15,6 4 0 16,3-1-2-16,9-2-1 15,6-9-2-15,13-2-3 16,2-24-16-16,23 3-13 16,-4-21-1-16,13-2-2 15,-7-19 2-15</inkml:trace>
  <inkml:trace contextRef="#ctx0" brushRef="#br0" timeOffset="228311.0587">7338 10826 106 0,'0'0'38'0,"-15"-9"2"16,9 26-5-16,-9-1-31 15,0 6-2-15,2 7-1 0,-3 4-1 16,2 4 1-16,1-1-2 16,5-5 2-16,1-5-2 15,3-2 1-15,4-8-1 16,0-16 2-16,10 9-1 15,1-19 1-15,6-8 1 16,2-7-1-16,5-7 1 16,4-7-1-16,3-4 1 15,3-7-2-15,0 5 2 16,-4 5-2-16,1 7 0 15,-5 12-1-15,-4 11 1 16,-8 17-2-16,-3 14 0 16,-6 15-1-16,-4 9-1 15,2 7-1-15,-2-3-3 0,13 8-3 16,-4-22-11-16,24 6-14 15,-3-20-3-15,20-9 1 16,4-18 1-16</inkml:trace>
  <inkml:trace contextRef="#ctx0" brushRef="#br0" timeOffset="228678.0797">8054 10853 81 0,'-11'-39'38'16,"-3"16"1"-16,-12-2 0 16,2 18-29-16,-11 6-2 15,0 16-1-15,-5 9 0 16,4 13-2-16,0 5-2 15,5 6-1-15,11-3-1 0,11-6-1 16,15-10 1-16,16-12-2 16,17-16 1-16,11-12 1 15,9-17-1-15,7-15 1 16,0-11 0-16,-2-9 1 15,-6-9-2-15,-9-3 2 16,-9-2 0-16,-10 1-4 16,-4 3 3-16,-8 11-1 15,-8 14 1-15,-5 14-1 16,-6 21 0-16,1 13 0 15,-21 38-1-15,2 13 3 16,-5 18-5-16,0 6-1 16,7 13-8-16,-2-16-4 15,19 9-10-15,-6-25-13 0,20-6-2 16,3-22-2-16,22-7 2 15</inkml:trace>
  <inkml:trace contextRef="#ctx0" brushRef="#br0" timeOffset="229535.1287">9160 10843 86 0,'-8'-21'37'0,"-1"12"1"16,-10 1 0-16,8 11-34 15,-9 4 0-15,4 14 0 16,-4 8-1-16,1 8 0 15,-3 8-1-15,5 6-1 0,-3 0 1 16,2 4-1-16,5-7 0 16,3-4-1-16,4-9 2 15,7-15-3-15,-1-20 2 16,19 1 0-16,-3-20 0 15,5-15-2-15,1-8 2 16,4-11 1-16,-1-8-1 16,-1-7 0-16,-1-4 0 15,1 1 0-15,-1 1-1 16,1 8 3-16,1 8-3 15,2 8-1-15,2 10 1 16,3 14 0-16,2 13 0 16,-1 13 0-16,1 11 0 15,-4 11 0-15,-2 8 0 0,-7 8 0 16,-8 8-1-16,-8 5 0 15,-13 1 0-15,-8 3 1 16,-8-5-1-16,-11-5-1 16,-1-9 1-16,-7-9-1 15,0-9 2-15,0-10-2 16,4-11 2-16,5-10 0 15,5-7 1-15,5-8 1 16,1 0-1-16,4 2 1 16,0 6-2-16,-2 10 3 15,-4 17-3-15,-2 15-1 16,-5 19 1-16,-4 21-1 15,-2 16 1-15,1 10-1 16,5 6 0-16,7-2-1 16,11-4-4-16,5-23-14 0,31-2-10 15,1-34-12-15,23-17 1 16,8-28-1-16</inkml:trace>
  <inkml:trace contextRef="#ctx0" brushRef="#br0" timeOffset="230006.1556">9900 10798 100 0,'4'-11'40'0,"-7"-10"1"15,0 10-2-15,-15 1-36 0,2 4-1 16,-10 7 0-16,-4 13 0 16,-12 12 0-16,-4 11 0 15,-6 11 0-15,-2 7-2 16,2 2 1-16,8-2 0 15,12-4 0-15,15-13-1 16,21-15 1-16,19-15-2 16,23-21 3-16,17-14 0 15,11-12-1-15,6-9 2 16,-2-7-2-16,-6 0 0 15,-10 0 0-15,-15 9 1 16,-19 9-2-16,-14 10 0 16,-12 15-1-16,-13 16 1 0,-6 14 0 15,-6 15-1-15,-3 15 1 16,0 6-3-16,5 8 1 15,4-2-2-15,11-6 0 16,9-16-3-16,21-5-9 16,3-34-10-16,29-6-5 15,-1-34-7-15,21-11-2 16,3-24 2-16,6-10 0 15</inkml:trace>
  <inkml:trace contextRef="#ctx0" brushRef="#br0" timeOffset="230181.1657">10698 10034 114 0,'-34'72'40'0,"-9"11"0"0,3 24-3 16,0-2-36-16,5 1 1 15,8 1-4-15,-1-9-2 16,16-3-8-16,-7-21-21 15,17-4-8-15,-3-22 0 16,10-13-1-16</inkml:trace>
  <inkml:trace contextRef="#ctx0" brushRef="#br0" timeOffset="230562.1874">10463 10519 106 0,'-15'35'41'0,"-5"0"1"15,12 9-2-15,9-9-37 16,9-3 0-16,13-9-1 16,9-9 0-16,12-11-1 15,4-6 0-15,8-9-1 16,1-4 1-16,-3-6-1 15,-5-3 1-15,-4 4-1 16,-9 0 0-16,-9 8 0 16,-10 7 0-16,-8 10 0 15,-9 9 1-15,-9 13-1 16,-3 10 0-16,-6 12 0 15,-3 5 0-15,1 3-1 16,1 1 1-16,5-6-2 16,4-12-2-16,14-9-3 0,-4-30-12 15,39-3-9-15,-11-29-13 16,20-11 1-16,-3-27-2 15,9-8 2-15</inkml:trace>
  <inkml:trace contextRef="#ctx0" brushRef="#br0" timeOffset="230699.1953">11072 10067 117 0,'-37'20'41'16,"-4"0"0"-16,15 13-2 16,18-5-45-16,3-10-21 15,29 9-14-15,3-8-1 16,15 4-2-16,1-8 1 0</inkml:trace>
  <inkml:trace contextRef="#ctx0" brushRef="#br0" timeOffset="231368.2335">11262 10748 99 0,'17'29'41'0,"6"-21"0"15,16-3 0-15,4-19-36 16,6-7-1-16,-3-7-2 15,1-6 0-15,-7-3-1 16,-6-4-1-16,-6-1 0 16,-11 0 0-16,-9 5 0 0,-11 3 0 15,-9 9 0-15,-10 6 0 16,-9 15 0-16,-7 12 0 15,-3 15 0-15,-9 14 1 16,0 11-1-16,5 9 1 16,5 2 0-16,13-1 0 15,10-3-1-15,17-10 1 16,17-12 0-16,17-15-1 15,16-13 1-15,12-13-2 16,8-12 1-16,1-7 0 16,-1-6 0-16,-7 0 0 15,-9 1 0-15,-9 3 0 16,-14 9-1-16,-14 4 1 15,-17 16 0-15,0 0 0 0,-3 17 0 16,-14 5 0-16,-1 8-1 16,-4 1 1-16,1 4 0 15,3-4 0-15,3-4 0 16,8-7 1-16,7-20-1 15,10 5 0-15,7-20 1 16,9-9-1-16,2-8 1 16,3-9-1-16,4-5 1 15,-5 0-1-15,0 1 1 16,-3 6-1-16,-5 6 1 15,-5 14-1-15,-5 12 1 16,-12 7-1-16,10 31 1 16,-14 9-1-16,-3 10 0 15,0 7 0-15,-2 2-2 16,3-1-1-16,10 3-8 0,0-26-9 15,27 6-6-15,-7-36-8 16,30-2-5-16,2-18-4 16,18-6 2-16</inkml:trace>
  <inkml:trace contextRef="#ctx0" brushRef="#br0" timeOffset="231823.2596">12836 10592 80 0,'-28'-16'39'0,"-8"-4"0"15,4 10 0-15,-9-3-32 16,6 15-2-16,-7 6-1 15,-1 18 1-15,-7 6-2 0,-2 12 1 16,-2 4-1-16,5 4 0 16,5 1-1-16,15-2 0 15,19-7-1-15,17-10-3 16,29-10-3-16,12-19-15 15,35 4-15-15,2-14-7 16,16-5 1-16,-7-10-2 16</inkml:trace>
  <inkml:trace contextRef="#ctx0" brushRef="#br0" timeOffset="232186.2803">12870 10775 95 0,'0'18'40'0,"0"-18"0"15,29 24-1-15,2-20-35 16,14 2 0-16,6-7-1 16,5-3-1-16,0-6 0 15,-1-6-1-15,-6-6-1 16,-7-6 1-16,-12-2-1 15,-11-4 0-15,-13-2-1 16,-12 0 1-16,-10 6-1 16,-10 4 1-16,-10 15 0 15,-9 14 0-15,-9 16 1 16,-2 15 0-16,-3 14 1 15,6 10 0-15,6 4-1 0,15 0 0 16,22-4-1-16,20-11-2 16,27-10-6-16,14-27-19 15,40 2-6-15,1-22-8 16,18-7-2-16,-1-15 1 15</inkml:trace>
  <inkml:trace contextRef="#ctx0" brushRef="#br0" timeOffset="232630.3057">14162 10573 96 0,'7'-21'39'16,"3"11"2"-16,-10 10-2 0,0 0-37 15,-8 17-2-15,-5 17 2 16,-6 13-2-16,-2 7 1 15,-1 9-3-15,3 0-1 16,5 6-5-16,-6-15-24 16,20-3-8-16,3-20 0 15,14-10-1-15</inkml:trace>
  <inkml:trace contextRef="#ctx0" brushRef="#br0" timeOffset="232803.3156">14095 10231 91 0,'-39'11'30'16,"6"1"-11"-16,18 7-22 15,15 0-31-15,25-2-3 16,14-8 2-16</inkml:trace>
  <inkml:trace contextRef="#ctx0" brushRef="#br0" timeOffset="233102.3327">14524 10501 100 0,'-36'28'40'0,"-7"-10"1"16,11 8-2-16,5-10-35 15,14 0-1-15,6-1-1 0,14 0-1 16,10-1 0-16,11 2 0 15,10-1-1-15,2 3 0 16,4 1 0-16,-4 3 1 16,-6 4-1-16,-7 0 0 15,-12 4 0-15,-11 0 1 16,-13 0-1-16,-7-1-1 15,-9-5 1-15,-5-7-1 16,3-2-3-16,-2-16-10 16,18 5-17-16,-5-19-10 15,17-4 0-15,1-15 0 16</inkml:trace>
  <inkml:trace contextRef="#ctx0" brushRef="#br0" timeOffset="234319.4023">15895 10647 75 0,'-6'-15'36'15,"-1"7"-2"-15,-10 3 1 16,-2 3-33-16,-11 9 0 15,-3 16 2-15,-11 2 1 16,-2 17 0-16,-6-1 1 16,5 9 0-16,1-5-1 15,10 2 0-15,9-10-1 16,15-5-4-16,15-14 2 15,17-10-1-15,11-13 0 16,13-10-1-16,11-8 1 16,3-8-1-16,2-7 2 0,0-4 0 15,-6 1-2-15,-9 2 0 16,-7 3 0-16,-11 7 0 15,-11 4 1-15,-8 7-1 16,-8 18 0-16,-10-2 0 16,-1 19 0-16,-2 9 1 15,0 6-2-15,5 2-1 16,8 9-3-16,4-10-11 15,20 12-18-15,-1-20-9 16,12-1 3-16,0-13-2 16</inkml:trace>
  <inkml:trace contextRef="#ctx0" brushRef="#br0" timeOffset="235123.4483">16879 10616 78 0,'-9'-5'36'16,"1"6"0"-16,0 12 0 16,-6 1-30-16,6 10-1 15,-8 4 0-15,6 8 0 16,-6 3-2-16,2 3 1 15,-3 5 0-15,4-2-4 16,-2-5 1-16,7-1-1 0,-1-4 1 16,6-4-1-16,2-6 0 15,3-3-1-15,5-9 0 16,-7-13 2-16,12 14-1 15,-12-14 0-15,11-8 1 16,-10-5-1-16,-5-4 2 16,-1-5 0-16,-5-9-1 15,2-6 2-15,0-12-2 16,4-7 1-16,4-13 0 15,2-12-1-15,8-14 1 16,3-11-2-16,6-13 2 16,0-10-2-16,0-2 2 15,-2-3-2-15,-4 6 2 16,-5 10-2-16,-6 16 0 0,-2 15-1 15,-4 24 1-15,-3 21-1 16,1 25 1-16,6 17-1 16,-11 32 0-16,8 10 2 15,2 14-2-15,3 12 2 16,0 15-2-16,-3 10 0 15,-2 2-5-15,-8 0-2 16,8 13-17-16,-15-20-10 16,8 2-5-16,-7-21 0 15,8-10-2-15</inkml:trace>
  <inkml:trace contextRef="#ctx0" brushRef="#br0" timeOffset="235634.4776">16844 10817 89 0,'6'-13'39'0,"-3"-14"-1"15,10 2 1-15,-7-11-34 16,14-1-1-16,5-4 0 0,5 0-1 15,2 1-1-15,1 5-1 16,1 4 1-16,3 6-2 16,-3 8 0-16,-1 7 1 15,-3 9-1-15,-5 12 0 16,-4 13 0-16,-6 9 0 15,-6 15 0-15,-9 7 0 16,-10 8 0-16,-9 9 0 16,-10 2-1-16,-10 1 0 15,-6-6 0-15,-5-5 0 16,-6-8 1-16,-1-10 0 15,1-14 0-15,3-10-1 16,10-15 2-16,7-13-2 16,11-11-1-16,12-17-3 0,14-2-1 15,7-21-8-15,30 12-14 16,-4-13-9-16,17 8-1 15,1-8 0-15,11 10 1 16</inkml:trace>
  <inkml:trace contextRef="#ctx0" brushRef="#br0" timeOffset="235852.49">17400 10622 109 0,'0'0'40'16,"-3"17"0"-16,-7-10-1 15,6 9-36-15,-8 6-1 16,2 7-1-16,-3 11-1 15,-1 6 0-15,-2 8-1 16,2 2-1-16,3-1 1 0,3-6-4 16,11-4-1-16,-1-25-15 15,21 0-15-15,0-27-5 16,13-9 2-16,0-22 1 15</inkml:trace>
  <inkml:trace contextRef="#ctx0" brushRef="#br0" timeOffset="236003.4987">17578 10318 98 0,'-33'-47'40'0,"3"23"-1"16,-2 9 0-16,12 18-36 16,8 17-8-16,5-2-19 0,26 17-15 15,5-3 1-15,20 12-2 16,7-5 1-16</inkml:trace>
  <inkml:trace contextRef="#ctx0" brushRef="#br0" timeOffset="236520.5282">18007 10719 100 0,'-30'4'40'0,"-15"-10"0"16,2 11-1-16,-8-5-32 16,3 8-5-16,3 9 1 15,4 11-1-15,5 12 0 16,6 8-2-16,7 1 1 15,7 1-2-15,12-5 1 16,11-8 0-16,10-12 0 0,10-15-2 16,11-18 3-16,6-11 1 15,3-11-1-15,1-11 1 16,-3-5-1-16,-2-1 0 15,-6-1-2-15,-9 4 1 16,-7 13-2-16,-8 10 0 16,-13 21 1-16,4 13 0 15,-12 25-1-15,-7 22 0 16,-9 23 1-16,-3 18 0 15,-5 18 1-15,-3 5 2 16,0 6-2-16,3-4-2 16,3-13 4-16,3-10-2 15,6-22 1-15,5-21-1 16,1-22 1-16,8-19-4 0,6-19 3 15,-11-22 0 1,10-13 0-16,3-16 1 0,3-14-2 16,3-13 2-16,8-8-2 15,7-4 2-15,7 1-2 16,4 2 0-16,5 11-2 15,-2-2-12-15,16 26-9 16,-12-8-7-16,14 20-5 16,-8-3-4-16,11 9 0 15</inkml:trace>
  <inkml:trace contextRef="#ctx0" brushRef="#br0" timeOffset="237302.573">19008 10842 89 0,'0'13'38'0,"-6"-1"-2"16,2 8 2-16,-9 5-34 15,2 4-5-15,-2 5 2 16,2 6-1-16,-4 3 2 15,1 4-2-15,-1-5 3 16,3 3-2-16,2-10 2 16,2-6 0-16,1-7-1 15,6-8 0-15,1-14 0 16,0 0-1-16,0-17 0 15,1-6 0-15,2-10-1 16,3-6 0-16,4-12 1 16,2-7 1-16,6-3-1 15,7-1 1-15,5 1-1 16,3 4 0-16,6 9 0 0,1 8 1 15,0 12-3-15,-2 14-1 16,1 13 1-16,-9 8-1 16,-3 14 1-16,-6 3-1 15,-6 9 1-15,-7 2 0 16,-6 3 0-16,-6 1 0 15,-10 1 0-15,-3-4-1 16,-5-2 1-16,-4-6-1 16,-6-3 2-16,0-6-2 15,-1-4 1-15,0-4-1 16,3-3 2-16,0 0 1 15,2 1-1-15,-1 6 1 16,1 9-1-16,-3 11 1 16,-2 14 0-16,-2 14 0 0,-2 10 0 15,1 7 2-15,2 3-3 16,5-2-1-16,6-6-2 15,6-19-8-15,20-4-12 16,-5-36-9-16,20-11-7 16,4-24-3-16,16-14 2 15</inkml:trace>
  <inkml:trace contextRef="#ctx0" brushRef="#br0" timeOffset="237542.5867">19620 10107 112 0,'12'-2'43'0,"-18"26"-5"0,-2 37 1 16,-9 18-40-16,-8 18 1 15,1 16-2-15,-1 12 2 16,-1 3-2-16,0-3-1 15,9-5-1-15,2-18-4 16,18 0-17-16,-5-33-15 16,16-14 1-16,4-28-2 15,15-17 2-15</inkml:trace>
  <inkml:trace contextRef="#ctx0" brushRef="#br0" timeOffset="237925.6086">19909 10785 113 0,'-11'-7'40'15,"0"19"0"-15,-9 3-1 16,-6 15-36-16,2 9-3 16,6 7 0-16,-2 2 0 15,4 1-1-15,6-3 2 16,8-6-2-16,8-12 2 15,9-12-2-15,9-12 2 16,11-14 0-16,6-12 1 16,4-9 1-16,1-11-1 15,1-4 0-15,-4-3 0 16,-2 3 0-16,-8 2 0 15,-7 10 0-15,-7 13-2 16,-11 12 0-16,-8 9 0 0,-8 28 0 16,-8 7-1-16,-3 9-2 15,-1 7 0-15,-1 0-2 16,9 2-2-16,3-15-10 15,26 3-8-15,-6-23-6 16,32-5-4-16,-1-20-4 16,20-5-2-16,2-16 2 15</inkml:trace>
  <inkml:trace contextRef="#ctx0" brushRef="#br0" timeOffset="238293.6297">20738 10680 109 0,'-14'-27'39'0,"0"18"1"16,-12 2-1-16,9 16-34 0,-9 7-2 15,1 7-1-15,5 2-1 16,0 7 0-16,5-2 0 16,6 0-1-16,5-4 1 15,7-3-1-15,6-3 0 16,3-3 0-16,6-4 0 15,-1-4 0-15,0 0 1 16,1-2-1-16,-2 0 0 16,-3 1 0-16,-1 2 0 15,-1 5 0-15,-4 4-1 16,-5 5-1-16,-2 3 1 15,-6 3-1-15,-6 3 1 16,-6 2 0-16,-6 2 0 0,-4-4-1 16,-3-3 1-1,3-4-1-15,7 0-6 0,-2-20-13 16,27 7-6-16,-2-23-9 15,25 2-5-15,8-15 0 16,20 3 1-16</inkml:trace>
  <inkml:trace contextRef="#ctx0" brushRef="#br0" timeOffset="238433.6377">21069 11179 109 0,'0'0'42'0,"-11"15"0"16,-5-14-1-16,16-1-43 15,0 0-11-15,-17-16-14 16,17 16-14-16,9-19-1 0,2 9-3 15,1-8 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7T21:28:31.0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1278 2113 72 0,'0'0'37'15,"0"0"-2"-15,0 0 2 16,0 0-24-16,0 0-6 16,0 0-1-16,0 0-3 15,-8 12 0-15,48-16-2 16,18 1 0-16,18-8 0 15,21 0 1-15,11-4-2 0,14 0 0 16,3-1-1-16,-13 6 1 16,-12 2 0-16,-11 2-1 15,-16 5 1-15,-14 2-1 16,-10 1-1-16,-14 1 2 15,-9 1-2-15,-6-1 1 16,-7 0-4-16,-13-3-7 16,13-5-25-16,-13 5 1 15,3-10-2-15,-3 10 2 16</inkml:trace>
  <inkml:trace contextRef="#ctx0" brushRef="#br0" timeOffset="532.0305">3107 2002 78 0,'12'-2'37'16,"-3"-4"0"-16,7 6 0 16,-2 1-25-16,7-1-10 15,6 0-1-15,11 1 1 16,7-2-1-16,10 0-1 15,8-2 1-15,7 0-1 16,3-3 0-16,3 2 0 16,-4-2 0-16,-8 0 1 15,-11 3-2-15,-11 0 1 16,-12 3-2-16,-14-1-2 0,-8 7-5 15,-19-9-12-15,2 11-16 16,-10-4 1-16,4 7-1 16,-5-7 1-16</inkml:trace>
  <inkml:trace contextRef="#ctx0" brushRef="#br0" timeOffset="1023.0585">4458 2055 78 0,'25'-9'37'16,"0"-5"0"-16,10 3 0 0,0-2-32 15,12 0-1-15,7-1-1 16,8 1 0-16,1 1-2 16,0-1 1-16,-4 2-2 15,-3 2 1-15,-11 1-3 16,-8 3 3-16,-13 2-2 15,-8 2 0-15,-16 1-1 16,0 0-2-16,0 0 1 16,-10 6-6-16,10-6-28 15,-15 7 0-15,15-7 0 16,-11 4 0-16</inkml:trace>
  <inkml:trace contextRef="#ctx0" brushRef="#br0" timeOffset="1503.086">5663 2013 73 0,'-9'-1'38'16,"9"1"-2"-16,12-8 3 15,8 0-31-15,6-1-6 16,11-2 1-16,6 0-1 16,8-2 1-16,4-1-2 15,6 3 1-15,-1-2-2 16,-2 3 1-16,-8 3-1 15,-8 1 1-15,-8 4-1 16,-8 1-1-16,-9 1-1 16,-17 0-1-16,9 3-1 15,-9-3-4-15,0 0-21 16,-10 2-8-16,10-2 1 0,0 0-1 15</inkml:trace>
  <inkml:trace contextRef="#ctx0" brushRef="#br0" timeOffset="2045.117">6683 2006 83 0,'0'0'36'0,"18"-20"0"15,13 14 0-15,9-6-34 16,11 2 2-16,4-4-1 15,12 3 1-15,-2 0-1 16,4 1-1-16,-6 1 0 0,-5 2 0 16,-10 2-1-16,-9 2 0 15,-9 2-1-15,-8-1 1 16,-10 2-1-16,-12 0 0 15,0 0 0-15,-9 6-1 16,-1-4 0-16,-3 1-1 16,3 0-2-16,-4-5-6 15,14 2-26-15,-12 7-1 16,12-7 1-16,0 0-1 15</inkml:trace>
  <inkml:trace contextRef="#ctx0" brushRef="#br0" timeOffset="2764.1581">7953 2012 62 0,'0'0'33'0,"0"0"0"15,0 0-1-15,-12 0-22 16,23 3-2-16,1-10-1 15,16 2 0-15,8-5-2 16,18-2-1-16,10-2-2 16,16-2 2-16,7-1-2 15,7 2 0-15,0 0-3 16,-9 4 2-16,-10 2-2 15,-12 3 1-15,-14 2-2 16,-16 3 1-16,-14 3-1 16,-19-2 0-16,0 0-1 0,-14 12 0 15,-4-7 0-15,-8-6-5 16,12 7-27-16,-11-5 0 15,8 3-1-15,-2-4 0 16</inkml:trace>
  <inkml:trace contextRef="#ctx0" brushRef="#br0" timeOffset="4922.2816">9416 1930 75 0,'0'0'38'0,"19"4"-1"15,-6-13 0-15,13-1-27 16,7-1-8-16,14-2 1 16,14-1-3-16,12-1 2 15,5 0-3-15,4 3 1 16,-1 2-2-16,-5 5 0 15,-8 5-1-15,-14 0-2 16,-8 5-2-16,-19 0-1 16,-3 8-5-16,-24-13-14 15,11 14-7-15,-11-14-1 16,-11 15 2-16</inkml:trace>
  <inkml:trace contextRef="#ctx0" brushRef="#br0" timeOffset="5491.3141">10731 1915 71 0,'0'0'38'16,"-15"6"-2"-16,15-6 1 16,18-1-29-16,9-1-2 0,9-5-3 15,17 1 1-15,8-1-3 16,10 1 2-16,-1-2-2 15,-1 1 0-15,-4 2-1 16,-6 1 0-16,-10 2-2 16,-15-2-1-16,-9 4-1 15,-12-3-3-15,1 7-19 16,-14-4-12-16,0 0 2 15,-8 0-2-15,8 0 2 16</inkml:trace>
  <inkml:trace contextRef="#ctx0" brushRef="#br0" timeOffset="6072.3474">12123 1971 82 0,'8'7'37'0,"5"-9"0"16,19 2 0-16,8-5-34 15,15-1 0-15,8-3-2 16,11-2 1-16,-1 1-2 0,0 0 1 16,-4 2-1-16,-11 1-1 15,-9 2-1-15,-14 2 0 16,-7 3 1-16,-17-2-3 15,-11 2 0-15,0 0-6 16,4 12-26-16,-15-7 1 16,11-5-1-16,-16 8 1 15</inkml:trace>
  <inkml:trace contextRef="#ctx0" brushRef="#br0" timeOffset="6590.3769">13441 1963 78 0,'3'-12'38'16,"-3"12"1"-16,0 0-1 15,9-17-34-15,4 17 0 16,6-1-1-16,14 3 0 16,9-2-1-16,12 1 0 15,10-3-1-15,10 0 0 16,7-3 0-16,4 0-1 15,-7-2 0-15,-8 3 0 16,-12-1-2-16,-16 1 0 16,-14 1-2-16,-28 3-1 15,0 0-3-15,-22-1-4 16,-1 9-5-16,-20-10-9 0,10 10-11 15,-4-5 1 1,11 4 1-16</inkml:trace>
  <inkml:trace contextRef="#ctx0" brushRef="#br0" timeOffset="7046.4031">15005 1998 51 0,'-28'8'30'16,"5"-4"4"-16,9 1-1 16,-4-7-28-16,18 2 1 15,-8-3 3-15,8 3 1 16,8-10-1-16,10 5 0 15,-2-7-3-15,16 1 0 16,7-5-2-16,13 1-2 16,9-4 0-16,10 1 0 15,2-1-2-15,3 0 2 16,-6 1-3-16,-8 2 2 15,-10 4-1-15,-12 1 0 16,-10 3-1-16,-13 0 0 0,-17 8 0 16,5-11-2-16,-5 11-1 15,-22-8-4-15,13 9-27 16,-14-6-4-16,6 7 2 15,-5-4-3-15</inkml:trace>
  <inkml:trace contextRef="#ctx0" brushRef="#br0" timeOffset="7512.4297">16284 2062 68 0,'0'0'38'16,"13"-14"-1"-16,5 12 2 15,2-12-32-15,11 8 0 16,9-2-3-16,15-1-1 16,10-2-1-16,7 1 0 15,5-2-1-15,1 1-1 0,-1-1 1 16,-11 1-1-16,-8 3 0 15,-15 0 0-15,-13 0-1 16,-13 1-1-16,-17 7-1 16,0 0-1-16,-13-6-3 15,-12 0-7-15,10 10-23 16,-11-3 1-16,8 6-2 15,1-5 2-15</inkml:trace>
  <inkml:trace contextRef="#ctx0" brushRef="#br0" timeOffset="8008.4581">17834 2028 82 0,'-15'-1'40'16,"15"1"-2"-16,18-3 1 15,11 0-37-15,6 1 0 16,16-2 0-16,8 0 0 15,12-2-1-15,3 1 0 16,0-1 0-16,-4 0 0 16,-7 0 0-16,-10 3-1 15,-13-1-1-15,-10 1-1 16,-12 1-2-16,-7 4-5 15,-18-12-12-15,7 10-18 16,-11 2 2-16,11-2-2 0,-11 4 2 16</inkml:trace>
  <inkml:trace contextRef="#ctx0" brushRef="#br0" timeOffset="8469.4845">19431 2081 62 0,'-33'-11'36'16,"7"9"0"-16,-1-12 1 15,11 13-28-15,-1-11-2 16,17 12 0-16,-12-3-1 15,12 3-2-15,15-4 0 16,10 3-1-16,9-4-1 16,15 1-1-16,9-2 1 15,10-2-1-15,6-1 0 16,-1-2-1-16,-2 0 1 15,-6-1-1-15,-9 1 0 16,-12 3-1-16,-12-3 1 16,-9 2 0-16,-8 1-2 15,-15 8 0-15,12-14-1 0,-12 14-3 16,0 0-16-16,-16-9-15 15,16 9-1-15,-22 2 0 16,22-2 1-16</inkml:trace>
  <inkml:trace contextRef="#ctx0" brushRef="#br0" timeOffset="8849.5062">20738 1960 105 0,'14'-13'39'16,"10"9"1"-16,4-7-3 15,18 2-33-15,9 0-2 16,11 1 0-16,7 0-2 15,2 3 1-15,-1 0-2 16,0 0 2-16,-7 2-1 16,-8 0 0-16,-10 2-3 15,-10 0 2-15,-8 1-2 0,-13-5-2 16,4 7-26-1,-22-2-8-15,0 0 0 0,-4-17-2 16</inkml:trace>
  <inkml:trace contextRef="#ctx0" brushRef="#br1" timeOffset="67367.8533">15305 1377 66 0,'-27'-49'38'0,"27"49"2"16,0 0 1-16,-28-57-14 15,28 57-23-15,0 0-4 16,0 0-23-16,41-49-13 15,-41 49-1-15,55-15-3 16,-55 15-1-16</inkml:trace>
  <inkml:trace contextRef="#ctx0" brushRef="#br1" timeOffset="72543.1493">4641 1094 62 0,'0'0'36'16,"0"0"-1"-16,0 0 0 15,0 0-29-15,0 0-3 16,0 0 1-16,0 0 0 15,0 0-1-15,0 0 1 16,0 0 0-16,0 0 0 0,-36 25-1 16,35 28 1-16,-3 9-2 15,4 13 1-15,-12-11-3 16,7 15-1-16,1-4-1 15,2-13-2-15,6-12-5 16,-5-15-27-16,12-7-1 16,-1-14-1-16,9-11-1 15</inkml:trace>
  <inkml:trace contextRef="#ctx0" brushRef="#br1" timeOffset="72792.1635">4713 1036 90 0,'0'0'39'15,"-18"-54"2"-15,18 54-1 16,0 0-38-16,17-62 1 15,-17 62-1-15,39-26-2 16,-39 26-1-16,62-23-6 16,-23 11-26-16,0-1-7 15,3 2 0-15,-3 2 0 16</inkml:trace>
  <inkml:trace contextRef="#ctx0" brushRef="#br1" timeOffset="73018.1764">4944 1099 83 0,'0'0'39'0,"-54"67"1"16,54-67 0-16,0 0-35 15,-34 61-1-15,34-61 1 16,0 0-2-16,0 0-2 15,47 22-2-15,-47-22-2 16,54-12-6-16,-54 12-28 16,63-22-3-16,-63 22 0 15,54-16 0-15</inkml:trace>
  <inkml:trace contextRef="#ctx0" brushRef="#br1" timeOffset="73195.1866">4740 1595 97 0,'6'12'40'15,"9"-12"2"-15,23-2-2 16,5-12-37-16,8 1 0 16,5-5-1-16,1-3-5 15,8-6-33-15,-13-1-4 16,-1 5-1-16,-13-1-1 15</inkml:trace>
  <inkml:trace contextRef="#ctx0" brushRef="#br1" timeOffset="79174.5286">18017 1001 65 0,'0'0'37'15,"0"0"-1"-15,1-63 1 16,-1 63-34-16,0 0-1 15,0 0 0-15,0 0 1 16,0 0 0-16,0 0 0 16,0 0 0-16,0 0 0 15,-10 42-1-15,7 17 1 16,-4 7-2-16,0 12 0 15,-6 4-2-15,-1-13 2 0,0 0-3 16,2-5 1-16,10-25 0 16,3-10-2-16,10-8-6 15,-11-21-26-15,27 2-2 16,-9-12-1-16,6-7 1 15</inkml:trace>
  <inkml:trace contextRef="#ctx0" brushRef="#br1" timeOffset="79451.5444">18086 1009 59 0,'0'0'38'15,"-19"-54"1"-15,19 54-1 16,0 0-21-16,0 0-15 16,0 0 0-16,34-59 0 15,-34 59 1-15,42-18-2 16,-42 18 0-16,54-17-2 15,-54 17-2-15,58-7-5 16,-58 7-23-16,62-10-7 16,-62 10-2-16,51-1 3 15</inkml:trace>
  <inkml:trace contextRef="#ctx0" brushRef="#br1" timeOffset="79736.5607">18200 1084 74 0,'-52'54'41'16,"52"-54"-2"-16,0 0 2 15,0 0-32-15,0 0-3 16,0 0-1-16,0 0-3 15,0 0 1-15,46 29-2 16,-46-29 0-16,51-13-1 16,-51 13 0-16,61-18-2 15,-61 18-1-15,63-15-2 0,-63 15-5 16,62-15-22-16,-62 15-8 15,43-5 1-15,-43 5-1 16</inkml:trace>
  <inkml:trace contextRef="#ctx0" brushRef="#br1" timeOffset="80134.5834">18093 1473 81 0,'-6'10'39'16,"6"-10"-1"-16,2 10 0 0,10-11-33 15,11 0-1-15,5-4 0 16,8 0 0-16,4-2-2 15,6-1 0-15,2 0 0 16,2-2-1-16,-3 0 0 16,-3 0 0-16,-4-1-1 15,-6 4 1-15,-5 2-1 16,-5-1 0-16,-4 2 0 15,-6 2-1-15,-5 2 1 16,-9 0-1-16,11 1 0 16,-11-1-1-16,0 0 0 15,0 0 0-15,0 0-2 16,-3 13-1-16,3-13-7 15,0 0-25-15,0 0-1 0,-17 10-1 16,17-10 1-16</inkml:trace>
  <inkml:trace contextRef="#ctx0" brushRef="#br1" timeOffset="85665.8998">15062 1793 59 0,'0'0'34'0,"-10"17"-1"16,10-17 2-16,-10 15-30 15,0-9 2-15,10-6-2 16,-9 11 2-16,9-11-1 15,0 0-2-15,3-22 3 0,2-5-3 16,7-4 1-16,-1-11-1 16,6-8 0-16,-4-13-1 15,-13 63-2-15,15-74 2 16,-15 74-2-16,14-86 0 15,-14 86-2-15,15-94 2 16,-6 48-1-16,1-4 1 16,3-1 0-16,1-15-1 15,3 10 1-15,0-2 1 16,-17 58-1-16,34-108 1 15,-34 108-1-15,40-88-1 16,-40 88 1-16,41-69-1 16,-41 69 0-16,43-40 0 15,-43 40 0-15,46-18-1 0,-46 18 1 16,42 0 0-16,-42 0 0 15,39 18 0-15,-39-18-1 16,0 0 1-16,50 50-1 16,-50-50 2-16,0 0 0 15,41 74 0-15,-41-74 0 16,22 68 0-16,7-9 0 15,-20 20-1-15,1 2 1 16,-7 0-1-16,-3-6 0 16,0-6-2-16,6-8 0 15,4-13-2-15,8-20-1 16,6-2-6-16,-10-15-28 15,7 2-1-15,-12-8 1 0,3 0-2 16</inkml:trace>
  <inkml:trace contextRef="#ctx0" brushRef="#br1" timeOffset="86606.9537">15480 1226 41 0,'0'0'33'15,"0"0"2"-15,-48-18 0 16,48 18-22-16,0 0-2 16,-45-13 2-16,45 13-4 15,0 0-1-15,-45-12-2 16,45 12-2-16,0 0 0 15,0 0 0-15,-42-9-1 16,42 9 0-16,0 0 0 16,0 0-1-16,0 0 1 0,0 0-1 15,59-43 0 1,-59 43-1-16,62-14 0 0,-62 14-1 15,75-13 0-15,-38 6 0 16,3 0 1-16,-1-1-2 16,1 1 0-16,-40 7 0 15,74-13-1-15,-74 13-2 16,63-14-5-16,-63 14-30 15,46-15-2-15,-46 15 1 16,0 0-3-16</inkml:trace>
  <inkml:trace contextRef="#ctx0" brushRef="#br1" timeOffset="98860.6545">12364 1278 40 0,'0'0'32'16,"0"0"2"-16,2-61 0 16,-2 61-17-16,0 0-12 15,0 0 0-15,10-70 2 16,-10 70-2-16,0 0 0 15,0 0 0-15,0 0-1 16,0 0-1-16,0 0-1 16,0 0 0-16,0 0-1 15,27-13 1-15,-22 55-1 16,0 15-1-16,-1 7-1 15,-6-7 1-15,3 11 0 16,4-1 0-16,-4-3-1 0,-1-8 1 16,-4-7 0-16,-1-4 0 15,-1-6-1-15,0-5 0 16,2-6-2-16,-1-8-3 15,15-5-25-15,-10-15-5 16,21-5 0-16,-8-14-2 16</inkml:trace>
  <inkml:trace contextRef="#ctx0" brushRef="#br1" timeOffset="99273.6782">12280 1212 77 0,'0'0'37'15,"-43"-32"-1"-15,43 32-1 16,-40-46-32-16,40 46 1 15,0 0-1-15,0 0 2 16,-34-56-1-16,34 56-1 16,0 0 0-16,55-30-1 15,-55 30-1-15,77-18 1 16,-30 12-1-16,3-1 0 15,5 0 0-15,-1 0 0 16,5 4-1-16,-3-3 0 16,0 1 1-16,-3 1-1 15,-3 0 0-15,-6 1-1 0,-44 3 0 16,64-6 1-16,-64 6-2 15,0 0-1-15,44 1-1 16,-44-1-3-16,0 0-30 16,0 0-1-16,0 0 0 15,0 0-3-15</inkml:trace>
  <inkml:trace contextRef="#ctx0" brushRef="#br2" timeOffset="155690.905">19509 778 58 0,'0'0'38'0,"0"0"0"16,3-58 0-16,-3 58-28 15,0 0-1-15,0 0-3 16,0 0-1-16,0 0-1 15,0 0-1-15,0 0 1 0,0 0-2 16,6 80 1-16,-11 23-1 16,0 20 0-16,-6 15-1 15,-1 2 1-15,0-7-2 16,5-10 0-16,1-20 0 15,6-28 0-15,6-19 0 16,-1-12-3-16,6-9-4 16,-7-20-30-16,12-6-3 15,-16-9 0-15,15-17-2 16</inkml:trace>
  <inkml:trace contextRef="#ctx0" brushRef="#br2" timeOffset="177402.1469">7198 1095 55 0,'0'0'36'16,"0"0"-2"-16,0 0 0 15,0 0-10-15,0 0-19 16,0 0 0-16,-54-47-1 15,54 47-1-15,0 0 1 16,-56 16 1-16,56-16-1 16,-56 53-1-16,8 6-1 15,6 15 1-15,4 14-2 16,-3-16 1-16,15 17-3 15,15 1 1-15,15-12-1 16,20-18 0-16,15-13 1 0,9-15-2 16,15-15 2-16,5-17 0 15,9-14 0-15,2-19-1 16,-1-18 2-16,-5-15-1 15,-73 66 1-15,65-79 0 16,-65 79 0-16,40-95-3 16,-32 48 2-16,-5-4-1 15,-3 51 1-15,-26-89-1 16,26 89 1-16,-56-65-1 15,16 45-2-15,7 14-15 16,-55 12-19-16,-12 24 0 16,6 25-3-16,11 22 1 0</inkml:trace>
  <inkml:trace contextRef="#ctx0" brushRef="#br2" timeOffset="221360.6611">8288 913 54 0,'0'0'35'0,"0"0"-1"15,0 0 1-15,26-56-19 16,-26 56-10-16,0 0 0 15,0 0 0-15,0 0-1 16,41-57-2-16,-41 57 1 16,0 0-2-16,0 0-1 0,0 0 1 15,0 0-1-15,0 0-1 16,0 0 1-16,0 0-1 15,0 0 1-15,26 65 0 16,-26-65 1-16,-19 67 0 16,-13 30 0-16,-7 3 0 15,2 6 1-15,-3-5-1 16,-6-27-1-16,12-3-1 15,18-17 1-15,32-35 0 16,20-9-1-16,14-8 0 16,16-2 0-16,11-6 0 15,7-1 0-15,3-1 0 16,0 2 0-16,-4 2-1 15,-8 3 1-15,-8 2 0 0,-9 0-1 16,-8-2 1-16,-9 3 0 16,-7-2 0-16,-9-1 0 15,-6-1 0-15,-4-4 0 16,-6 0-2-16,-9 6-2 15,4-16-10-15,-12 0-23 16,4 3-3-16,-10-3 0 16,7 2-1-16</inkml:trace>
  <inkml:trace contextRef="#ctx0" brushRef="#br2" timeOffset="242947.8959">1680 1381 45 0,'-11'-50'33'15,"11"50"1"-15,-1-51 0 0,1 51-13 16,0-48-13-16,0 48 0 16,0 0-1-16,0-71 0 15,0 71-1-15,0 0-2 16,8-57-1-16,-8 57 0 15,0 0-1-15,0 0-2 16,0 0 0-16,39 8 1 16,-27 50-1-16,-4 23 1 15,-2 13-2-15,-16-8 2 16,6 25-1-16,-3 3 0 15,-1-6 0-15,-2-17-2 16,1-16 3-16,3-10-2 16,3-13 2-16,3-14-2 15,3-15 2-15,5-9 0 16,-8-14-1-16,17-3 1 0,-11-13 0 15,-3-8 0-15,-1-13-2 16,-5-14 3-16,-3-10-2 16,-3-10 1-16,-6-17-1 15,6 39 1-15,-2-6-1 16,1 0 1-16,-2-3 0 15,2-3 0-15,1 1 0 16,5 2 0-16,1-4 1 16,7 5-1-16,-1-10 0 15,9 5 1-15,4-5-1 16,4 9 0-16,3 0 0 15,-23 58-1-15,64-90-1 16,-28 55 0-16,4 11 1 16,4 10-2-16,1 6 2 0,0 8-1 15,0 5-1-15,-6 8 2 16,-39-13 0-16,71 46-1 15,-71-46 1-15,43 67 0 16,-43-67 0-16,23 111 1 16,-41-18 0-16,-15-3 0 15,-22-10 0-15,-12-11 0 16,-19-33 0-16,7 2 0 15,7-13-2-15,18-11 0 16,14-6-5-16,9-16-26 16,31 8-8-16,25-24 0 15,17 9-2-15</inkml:trace>
  <inkml:trace contextRef="#ctx0" brushRef="#br2" timeOffset="245068.0171">9878 996 44 0,'0'0'36'0,"-9"-67"1"16,9 67-1-16,0 0-16 16,0 0-16-16,-4-61 1 15,4 61 0-15,0 0-1 16,0 0-1-16,0 0-2 0,0 0 0 15,0 0 1-15,0 0 0 16,-4 71-1-16,-6-11 0 16,3 27 0-16,-3 11-1 15,1 8 1-15,-11-19-1 16,6-1 0-16,1-11-1 15,5-17 1-15,0-25 0 16,5-11 1-16,-1-7 0 16,4-15 1-16,0 0-1 15,0 0 1-15,10-25-1 16,-6-4 1-16,1-14 0 15,-5 43-2-15,6-60 2 16,-6 60-3-16,11-81 2 16,-4 32-3-16,-1 0 3 0,6-2-2 15,-2-2 1-15,4-11 0 16,-3 2 0-16,7 2 2 15,1 2-1-15,2 2 1 16,3 1-2-16,-24 55 1 16,57-93 0-16,-57 93-1 15,63-68 0-15,-63 68 0 16,70-33-1-16,-70 33 1 15,69 1-1-15,-69-1 1 16,61 31-1-16,-61-31 0 16,41 52 2-16,-41-52-1 15,16 70 1-15,-16-70 0 16,-16 82 0-16,16-82 1 15,-42 83 0-15,42-83-1 16,-63 78-1-16,63-78-1 0,-70 62-5 16,28-41-28-16,42-21-5 15,-65 30 0-15,65-30-2 16</inkml:trace>
  <inkml:trace contextRef="#ctx0" brushRef="#br3" timeOffset="296738.9725">3374 988 79 0,'0'0'37'0,"7"-77"-2"16,-7 77 2-16,0 0-38 15,9-52 2-15,-9 52-2 16,0 0 2-16,9 60 0 15,-1 30-1-15,-7 23 1 16,0 15-2-16,-12-7 3 16,0 6-3-16,-3-13-3 15,9-14-14-15,-7-30-16 16,9-18-1-16,2-19-1 15,6-16 1-15</inkml:trace>
  <inkml:trace contextRef="#ctx0" brushRef="#br3" timeOffset="296926.9833">3460 1467 92 0,'0'0'37'0,"-13"4"-1"15,13-4 1-15,30 6-36 16,2-10-1-16,11-9 0 15,-43 13-6-15,60-21-27 16,-60 21-2-16,71-30 0 16,-71 30-2-16</inkml:trace>
  <inkml:trace contextRef="#ctx0" brushRef="#br3" timeOffset="297150.9961">4068 801 98 0,'0'0'41'0,"0"0"2"16,0 0-4-16,0 0-35 16,-39 29-3-16,22 72 1 15,-5 28-1-15,2 21 0 16,0 2-4-16,-10-40-9 15,23 10-28-15,9-27-2 16,21-42 1-16,1-21-2 16</inkml:trace>
  <inkml:trace contextRef="#ctx0" brushRef="#br3" timeOffset="298497.0731">10870 947 68 0,'0'0'39'0,"37"-19"-2"16,-37 19 1-16,0 0-35 16,0 0 2-16,1 57-1 15,-2 11 1-15,-6 16-3 16,-6 12 0-16,-7-3-2 15,1 3-2-15,1 3-3 16,-2-13-4-16,15-21-24 0,-10-18-4 16,8-6-1-16,-2-17 1 15</inkml:trace>
  <inkml:trace contextRef="#ctx0" brushRef="#br3" timeOffset="298709.0852">10915 1430 90 0,'-2'-43'39'0,"-1"14"-1"16,-8 7 0-16,11 22-34 16,-14-8-2-16,24 16 2 0,-10-8-4 15,0 0 0 1,52 3-3-16,-52-3-5 0,71-20-20 15,-29 5-13-15,4-6 3 16,0-2-3-16</inkml:trace>
  <inkml:trace contextRef="#ctx0" brushRef="#br3" timeOffset="298896.0959">11525 875 78 0,'0'0'43'0,"0"0"-1"15,0 0 2-15,-27 30-25 16,-9 54-15-16,-5 27-2 15,3 22 1-15,-7-4-4 16,15-6-1-16,12-7-23 0,6-26-16 16,16-22-1-16,3-18-1 15,15-7 0-15</inkml:trace>
  <inkml:trace contextRef="#ctx0" brushRef="#br3" timeOffset="299676.1405">13710 1061 72 0,'0'0'38'0,"0"0"1"16,0 0 1-16,0 0-34 16,0 0 0-16,7 10-1 15,-12 41-1-15,-10 16-2 16,1 14 1-16,-9-6-2 15,6 11 0-15,1 2-3 16,8-9 0-16,4-15-4 16,-5-17-30-16,15-4-3 15,-1-15 0-15,8-7-1 16</inkml:trace>
  <inkml:trace contextRef="#ctx0" brushRef="#br3" timeOffset="299891.1524">13717 1423 98 0,'0'0'40'16,"-11"-13"2"-16,11 13-2 16,0 0-36-16,22-1-2 15,2-5-1-15,8-3 0 16,9-4-2-16,-41 13-3 15,52-19-14-15,-52 19-21 16,66-26 0-16,-66 26 0 0,70-33-1 16</inkml:trace>
  <inkml:trace contextRef="#ctx0" brushRef="#br3" timeOffset="300128.1664">14356 904 96 0,'0'0'42'15,"0"0"0"-15,0 0 0 16,-39 6-37-16,22 22 0 16,-16 40-1-16,-7 21-1 15,3 22 0-15,-5-6-2 16,9 1 0-16,5-8-3 0,15-6-1 15,21-27-11-15,3-21-26 16,17-6-3-16,-2-12 0 16,12-6 0-16</inkml:trace>
  <inkml:trace contextRef="#ctx0" brushRef="#br3" timeOffset="322296.4343">5780 1214 80 0,'0'0'38'0,"0"0"0"15,27-75 1-15,-27 75-38 16,0 0 2-16,24-68 1 16,-24 68-1-16,0 0 0 15,0 0-1-15,0 0 0 16,0 0 1-16,0 0 0 15,0 0-2-15,-5 54 0 16,-8 17 0-16,4 16 1 0,-16-10-3 16,9 10 2-16,-4 0-3 15,3-14 3-15,8-19-2 16,1-16 1-16,6-10 0 15,1-10 1-15,1-18-1 16,0 0 1-16,16-16 0 16,-6-14 0-16,2-12 1 15,-12 42-1-15,12-61 1 16,-12 61-1-16,17-74 2 15,-17 74-5-15,15-82 3 16,-15 82-2-16,16-77 2 16,-16 77-3-16,13-73 1 15,-13 73-1-15,18-57 2 16,-18 57 2-16,0 0-1 0,48-54 0 15,-26 70 0-15,8 33 1 16,-1 20-2-16,0-7 2 16,7 13-3-16,4-2 1 15,-4-13-1-15,-2-14 1 16,0-21 1-16,0-20-1 15,0-23 2-15,-3-19-1 16,-31 37 1-16,31-56-1 16,-31 56 1-16,26-78-3 15,-26 78 2-15,27-92-1 16,-20 42 1-16,4 0-2 15,-3 2 1-15,1-9-4 16,-9 57 0-16,2-101-12 16,-2 101-20-16,10-76-7 15,-10 76-1-15,8-53 0 0</inkml:trace>
  <inkml:trace contextRef="#ctx0" brushRef="#br3" timeOffset="323834.5223">20827 901 75 0,'9'-59'37'0,"-9"59"0"15,0 0 0-15,0 0-32 16,0 0-1-16,0 0 0 15,0 0-1-15,0 0 0 16,0 0 1-16,0 0-2 16,-19 92 1-16,-2-27-2 15,1 14 1-15,-8 7-2 16,2 7 3-16,-5-18-3 15,11-2 0-15,0-20 0 16,12-15 0-16,3-13 1 0,5-12 0 16,0-13 1-16,16-21-1 15,0-10 1-15,-16 31 0 16,20-50 1-16,-20 50-3 15,31-69 1-15,-31 69-1 16,33-85 1-16,-33 85-2 16,38-93 1-16,-38 93-1 15,39-117 0-15,-39 117 1 16,35-97 0-16,-35 97 0 15,30-78 0-15,-30 78 1 16,0 0-1-16,50-58 1 16,-50 58-1-16,0 0 1 15,62 38 0-15,-27 35-1 16,-2 22 0-16,10 16 1 15,-6 0-1-15,13-14 0 0,-9-14-1 16,-1-14 2-16,-12-32-1 16,-3-19 1-16,-3-16 0 15,-3-18 0-15,0-17 0 16,-19 33 0-16,16-57 1 15,-16 57-2-15,22-82 1 16,-10 35-2-16,-2-5 1 16,4-2-1-16,-2-1 2 15,1-21-2-15,-4 11 0 16,2 5 0-16,-3 0-2 15,-8 60-11-15,15-107-24 16,-15 107-4-16,13-82-1 0,-13 82-1 16</inkml:trace>
  <inkml:trace contextRef="#ctx0" brushRef="#br3" timeOffset="327879.7537">16610 822 62 0,'0'0'37'16,"0"0"-1"-16,-6-61 1 15,6 61-29-15,0 0-1 16,0 0-2-16,0 0 0 16,2-62-2-16,-2 62-1 15,0 0 1-15,0 0-2 16,0 0 1-16,0 0-1 15,0 0 0-15,0 0 0 0,0 0 0 16,0 0-1-16,0 0 1 16,9 61 0-16,-9-61 0 15,-6 75-1-15,-18 36 0 16,-4 7 0-16,-5 8 1 15,-9-6-2-15,5-12 2 16,-3-13-2-16,12-13 3 16,20-44-2-16,11-13 1 15,10-12 0-15,12-8 0 16,12-8 0-16,12-1 0 15,12-7 0-15,4-4 0 16,10-3 0-16,3 2-1 16,2-2 1-16,-2 3-1 15,0 2 0-15,-8 1 0 16,-5 4 0-16,-8 4-1 0,-7 2 1 15,-11 2-2-15,-5 2-1 16,-14-4-4-16,7 0-30 16,-27 2-3-16,16-15 1 15,-18 4-4-15</inkml:trace>
  <inkml:trace contextRef="#ctx0" brushRef="#br4" timeOffset="445285.4689">12274 2359 37 0,'0'0'31'0,"7"-11"2"15,7 7-1-15,2-8-14 16,12 9-11-16,5-9 0 16,20 5 0-16,13-9-2 15,27 1-1-15,20-3 0 16,22 0-1-16,23-7 0 15,12 4-1-15,9-2 0 16,6 7-1-16,0 3-1 16,-12 5 0-16,-17 4 0 15,-16 3 0-15,-26 8-1 16,-20-3 0-16,-19 4 1 15,-23-4-1-15,-19 0 0 16,-13-2 1-16,-20-2 0 0,0 0-1 16,0 0 0-1,-14-6-2-15,6 11-14 0,-11-9-19 16,6 4 0-16,-6-3-1 15,-2 3-1-15</inkml:trace>
  <inkml:trace contextRef="#ctx0" brushRef="#br4" timeOffset="468690.8076">1350 3380 86 0,'0'0'36'0,"0"0"-2"16,0 0 1-16,0 0-25 15,0 0-5-15,-36-54-1 16,36 54-1-16,0 0 0 16,0 0 0-16,0 0-1 15,0 0-2-15,0 0 2 16,11 47-2-16,-11-47 1 15,0 81-1-15,-2-27 0 0,-1 8 0 16,0 5 0-16,0 3 2 16,-1 2-2-16,3 1 0 15,-2-3 0-15,1 0 1 16,0-8-1-16,0-6 1 15,2-56-1-15,-1 76 1 16,1-76-1-16,0 0 1 16,0 0 0-16,0 0-1 15,13-53 1-15,-5-5 1 16,0 20-3-16,14-120 1 15,1-16 0-15,7-5 0 16,7 4-1-16,7 19 1 16,2 23-1-16,10 31 0 15,-9 58 2-15,5 17-1 0,0 14 1 16,-2 21-1-16,-9 12 0 15,-7 15 2-15,-7 13-1 16,-14 13 0-16,-15 13-1 16,-16 11 1-16,-15 7-2 15,-18 2 0-15,-14 0 0 16,65-94 1-16,-76 94-1 15,76-94-2-15,-75 93-4 16,75-93-29-16,-67 69 0 16,32-27-2-16,28-25-2 15</inkml:trace>
  <inkml:trace contextRef="#ctx0" brushRef="#br4" timeOffset="469096.8308">2156 3073 104 0,'3'-17'39'16,"-14"8"2"-16,5 22-3 15,-14 6-35-15,2 18 0 16,-1 17 0-16,-2 16-1 16,-1 17 0-16,-1 11-1 15,1 10-1-15,-4 5 2 16,6 3-2-16,-1-5 0 15,3-11-1-15,6-12 1 16,2-16 0-16,8-13 0 16,8-21 1-16,8-17 0 15,5-26 0-15,9-14-1 0,3-14 0 16,1-9 0-16,-1-9 0 15,-3-1 0-15,-4 1 0 16,-4 7-1-16,-5 13 0 16,-8 10 2-16,-7 21-1 15,0 0 0-15,1 27 0 16,-1 4-1-16,1 12 0 15,3 2-1-15,4 3-1 16,2-2-2-16,12 3-7 16,-2-21-25-16,20 2-1 15,-4-22 0-15,11-2-2 16</inkml:trace>
  <inkml:trace contextRef="#ctx0" brushRef="#br4">2571 3823 102 0,'-4'14'39'0,"10"10"0"16,-2-10-1-16,8 3-35 15,8-4 0-15,12-7 0 16,2-6-1-16,2-6-1 15,0-9 1-15,-1-5-2 16,-3-4 1-16,-7-5-1 16,-8-1 0-16,-11 0 0 15,-8 0 0-15,-6 6-1 16,-12 4 1-16,-5 11-1 0,-9 11 1 15,-3 16 0-15,-9 13 1 16,-2 15 0-16,-4 9 0 16,6 12 1-16,7 3-2 15,14-2 1-15,15-5-1 16,18-11-1-16,24-14-4 15,15-21-5-15,26-4-26 16,0-28-2-16,19-4 0 16,-9-21-1-16</inkml:trace>
  <inkml:trace contextRef="#ctx0" brushRef="#br4" timeOffset="469801.8712">3136 3819 109 0,'-23'7'38'0,"-9"-1"1"0,7 20-3 15,-1 1-33-15,6 12 0 16,2 6-1-16,4 8-1 15,6 3 0-15,3-1 0 16,4-3 0-16,2-3 0 16,-1-8-1-16,5-8 1 15,0-13 0-15,9-14 0 16,2-19 0-16,8-11 0 15,4-18 1-15,3-12-1 16,7-6 1-16,-2-7-1 16,1 1 1-16,-4 3-2 15,-4 11 2-15,-7 9-2 16,-5 15 1-16,-5 14-1 15,-12 14 1-15,9 15-1 0,-11 19 0 16,-7 14-3-16,2 21-9 16,-13-9-24-16,15 20-5 15,-6-6-2-15,16 2-3 16</inkml:trace>
  <inkml:trace contextRef="#ctx0" brushRef="#br4" timeOffset="470851.9312">3947 3858 86 0,'-9'-15'38'0,"-2"13"-1"15,-7-7 1-15,1 5-34 16,-3 1 0-16,0 6-1 15,-3 1 1-15,-1 7-1 16,-4 10-1-16,0 9 0 16,-3 9 0-16,2 10 1 15,0 5-2-15,4 1 1 16,6 3-1-16,11-5 0 15,12-8 0-15,14-12 0 0,12-15 0 16,11-16 0-16,10-16 0 16,5-11 0-16,4-19 0 15,-4-7-1-15,-6-5 1 16,-11-3-1-16,-11 1-1 15,-16 4 0-15,-13 11 0 16,-18 10 0-16,-8 12 0 16,-8 9-2-16,3 8 0 15,0 0-2-15,12 10-2 16,9-17-19-16,28 9-12 15,13-18 0-15,29-1-1 16,10-19 0-16</inkml:trace>
  <inkml:trace contextRef="#ctx0" brushRef="#br4" timeOffset="471090.9449">4550 3050 108 0,'-25'-23'40'0,"7"21"1"15,-5 4-2-15,9 21-37 16,3 20-2-16,6 22 1 15,-3 16 0-15,1 21-1 16,-4 15 0-16,-2 14 0 16,-3 4 0-16,-1-2 0 15,2-9-1-15,0-15-1 16,7-11-5-16,2-32-13 15,20-5-18-15,2-36 0 16,23-11-1-16,-1-26-1 16</inkml:trace>
  <inkml:trace contextRef="#ctx0" brushRef="#br4" timeOffset="471675.9784">4797 3868 94 0,'-1'-26'38'0,"-13"3"2"16,3 23-2-16,-11 9-32 15,6 15-1-15,-1 7-1 16,3 14-2-16,-1 8-1 15,2 8 1-15,2 2-2 16,-1 5 1-16,3-4 0 16,0-6-1-16,1-7 0 15,2-10-1-15,2-10 1 16,0-13-1-16,4-18 2 15,0 0-2-15,14-26 2 0,-4-7 0 16,3-12-1-16,4-10 1 16,4-14 0-16,2-7 0 15,5-5-1-15,2 1 0 16,2 7 0-16,0 7 0 15,-1 7 0-15,-1 14 0 16,2 14 0-16,-2 15-1 16,-2 12 1-16,-1 11 0 15,-4 9 0-15,-1 9 0 16,-3 7-1-16,-1 4 1 15,-5 5 0-15,-6 4-1 16,-8 5 1-16,-6-1-1 16,-8-3 1-16,-5-1-1 15,-3-5 1-15,-5-9 0 16,0-7-1-16,1-8 1 0,2-8 0 15,3-5 0-15,2-6 0 16,3 1 0-16,2 2 0 16,0 8 0-16,-1 10 0 15,-6 16 1-15,0 13-1 16,-5 18-1-16,-4 14 1 15,1 9 0-15,-2 7-1 16,3-7-2-16,9 0-3 16,1-25-11-16,21-3-21 15,-1-30 0-15,22-15 0 16,6-34-3-16</inkml:trace>
  <inkml:trace contextRef="#ctx0" brushRef="#br4" timeOffset="472097.0024">5511 2953 97 0,'-16'13'40'0,"4"30"0"16,-8 8-1-16,10 22-36 15,-5 18 0-15,0 15-1 16,-1 10 0-16,-1 9 0 16,-3 3-1-16,2-3-1 15,0-12 1-15,1-15-1 16,2-14 0-16,3-19-1 15,6-19 1-15,6-21 0 0,9-24 1 16,9-18-1-16,4-16 1 16,8-12-1-16,0-7 1 15,2-4 0-15,-1 1 0 16,-3 7-1-16,-7 11 1 15,-5 12-1-15,-16 25 0 16,10 10 0-16,-14 20 0 16,-2 12-1-16,-2 9-2 15,2 3 0-15,7 8-5 16,-3-20-13-16,21 8-18 15,-3-26 0-15,19-9-1 16,0-27 1-16</inkml:trace>
  <inkml:trace contextRef="#ctx0" brushRef="#br4" timeOffset="472315.0149">6295 2945 90 0,'-19'24'40'16,"-21"22"1"-16,4 38-2 15,-13 14-20-15,9 12-18 16,-1 11 1-16,8 6-3 16,8 1 0-16,7-3-5 15,13-1-6-15,-7-22-26 16,14-2-2-16,-5-26 1 15,8-8-3-15</inkml:trace>
  <inkml:trace contextRef="#ctx0" brushRef="#br4" timeOffset="472506.0258">5876 3768 100 0,'-13'-1'41'15,"13"13"-1"-15,0-12 0 16,27 2-37-16,13-9-6 15,14-17-6-15,22 7-27 16,3-21-2-16,11 0 0 16,0-19 0-16</inkml:trace>
  <inkml:trace contextRef="#ctx0" brushRef="#br4" timeOffset="472888.0476">6778 2919 79 0,'-31'16'42'0,"1"28"-2"16,-14 5 2-16,12 26-11 15,-5 6-28-15,4 11-1 16,3 4 1-16,4 8-1 16,2-1-1-16,3 2 0 15,5-8-1-15,4-10 0 16,5-12 0-16,3-12-1 15,4-10 0-15,4-15 1 16,3-12-1-16,0-16 1 16,5-14 0-16,1-13 0 0,2-9 0 15,1-6 1-15,3-6-1 16,0-1 1-16,1 2-1 15,0 6 0-15,-4 7 0 16,-1 11 0-16,-2 11 0 16,1 9-1-16,-2 10-1 15,0 7-1-15,3 8-2 16,-2-5-6-16,18 18-16 15,-12-17-13-15,16 4 0 16,-5-11-1-16,17 2 1 16</inkml:trace>
  <inkml:trace contextRef="#ctx0" brushRef="#br4" timeOffset="473304.0715">7411 3869 103 0,'-20'-31'40'0,"-4"12"1"16,-13-2-1-16,5 4-37 15,-12 16 1-15,-3 14 0 16,-6 4-1-16,2 11-1 16,0 3 1-16,7 7-2 15,6 0 1-15,12 1-1 16,10-3-1-16,12-4 1 15,17-10-1-15,12-5 0 16,9-13 1-16,8-10-1 16,7-11 0-16,2-9 1 0,3-11 0 15,-4-5-1-15,-5-3 0 16,-2 1 0-16,-8 6 0 15,-9 3 0-15,-8 12 0 16,-5 11 0-16,-13 12 0 16,-9 24 0-16,-6 9-1 15,-5 11 1-15,-2 8-2 16,1 6 0-16,4 2-1 15,5-8-1-15,14-3-6 16,4-26-9-16,29 1-13 16,-5-32-9-16,22-7 2 15,1-26-2-15</inkml:trace>
  <inkml:trace contextRef="#ctx0" brushRef="#br4" timeOffset="473532.0845">8061 3142 117 0,'-35'75'41'16,"-12"1"2"-16,9 20-3 16,-1-2-37-16,6 4 0 15,4 2-1-15,4-6-2 16,12-4 0-16,1-10-3 15,8-4-3-15,2-21-10 16,17 3-19-16,-7-25-7 16,19-5 1-16,0-27-2 15</inkml:trace>
  <inkml:trace contextRef="#ctx0" brushRef="#br4" timeOffset="473909.1061">8144 3920 102 0,'-11'5'40'15,"12"13"-1"-15,-1-18 0 16,10 16-35-16,3-12 0 16,10-2-2-16,5-7 0 15,4-4 0-15,7-7-1 16,4-8 0-16,3-3-1 15,-1-7 0-15,-2 1 1 16,-5-1-1-16,-4 3 0 16,-7 5 0-16,-9 4 1 0,-11 6 0 15,-7 16 0-15,-24-11 0 16,-6 19 0-16,-10 6 1 15,-10 6-1-15,-2 6 0 16,0 4 0-16,6 6-1 16,8 1 0-16,18 0 0 15,12-2-1-15,19-5-2 16,19-4-3-16,11-16-4 15,23 8-13-15,-6-26-16 16,17 2-1-16,-8-19 0 16,10-2-2-16</inkml:trace>
  <inkml:trace contextRef="#ctx0" brushRef="#br4" timeOffset="474105.1173">9004 3640 97 0,'-21'17'40'15,"2"21"2"-15,-14-3-2 16,9 15-32-16,-8 5-2 15,6 4-2-15,2-2-2 16,5-3-2-16,8-7-1 16,7-13-4-16,20 0-17 15,-5-30-17-15,16-4-2 16,1-26 0-16,16-1-2 15</inkml:trace>
  <inkml:trace contextRef="#ctx0" brushRef="#br4" timeOffset="474233.1246">9057 3391 115 0,'-20'-15'31'16,"4"11"-28"-16,2 3-5 16,14 1-38-16,0 0-2 15</inkml:trace>
  <inkml:trace contextRef="#ctx0" brushRef="#br4" timeOffset="474885.1616">9416 3668 85 0,'0'0'37'16,"-21"-1"1"-16,12 8 0 16,0-1-34-16,1 10 0 15,-3 1-1-15,2 11 1 16,-1 4-2-16,1 5 1 15,-4 3-1-15,4 2 0 16,-5-3 0-16,3-3 0 16,-2-7 0-16,5-7 0 15,8-22-1-15,0 0 1 16,-2-11-1-16,15-16 0 15,5-8 0-15,7-7 0 16,3-5 0-16,2-2-1 16,4 2 1-16,-4 9-1 0,0 7 0 15,-6 10 1-15,-4 12-1 16,-2 12 0-16,-4 9 0 15,-3 14 1-15,1 8-2 16,-3 5 0-16,3 13-2 16,0-7-6-16,11 20-17 15,-11-20-13-15,12 8-1 16,-4-17-3-16,9-1 2 15</inkml:trace>
  <inkml:trace contextRef="#ctx0" brushRef="#br4" timeOffset="475260.1834">10455 3597 96 0,'37'1'39'16,"-14"-1"2"-16,1 19-2 15,-18 6-36-15,-6 13-1 0,-10 7 1 16,-7 11-2-16,-4 6 0 15,2 2 0-15,-1 0-2 16,5-7-1-16,11-5-4 16,0-26-23-16,22 2-9 15,2-28-1-15,16-8-1 16</inkml:trace>
  <inkml:trace contextRef="#ctx0" brushRef="#br4" timeOffset="475418.1924">10625 3277 102 0,'-21'-14'38'0,"4"5"-3"0,17 9-12 16,0 0-60-16,21 9-1 15,15 5 0-15,3-9-2 16</inkml:trace>
  <inkml:trace contextRef="#ctx0" brushRef="#br4" timeOffset="475733.2104">11129 3466 95 0,'-44'13'38'0,"1"9"2"16,-10-9-1-16,8 9-35 16,2-4 0-16,8 7-1 15,10-2 0-15,10 6-2 16,18-2 1-16,13 0-1 0,14-1 0 15,12-4-1-15,5 0 0 16,3-5 1-16,-5-2-1 16,-6 0 1-16,-14-5 0 15,-16 5-1-15,-18 0 1 16,-19 3-1-16,-14 0 1 15,-9 5-1-15,-5 0 0 16,1 0-1-16,5 0-4 16,2-11-5-16,27 11-23 15,2-23-7-15,19 0 1 16,18-6-3-16</inkml:trace>
  <inkml:trace contextRef="#ctx0" brushRef="#br4" timeOffset="476395.2483">12415 3591 90 0,'3'-16'37'0,"-13"-5"0"16,-1 14-1-16,-13-1-33 15,-3 13 1-15,-11 2 0 16,-3 10-1-16,-6 5 0 15,1 7 0-15,1 2 0 16,8 6 0-16,6-3-1 16,11 3 0-16,8-2-1 0,14-5 0 15,10-3-1 1,12-7 0-16,8-7 0 0,8-6 0 15,6-10 0-15,3-9 0 16,-2-9 0-16,0-8 0 16,-3-6 1-16,-9-2-1 15,-5-3 0-15,-7-1 0 16,-8 1 0-16,-3 8 1 15,-8 9-2-15,-4 10 1 16,0 13 0-16,-18 10 0 16,5 14 0-16,-4 12 0 15,2 9-2-15,-2 4-1 16,11 8-2-16,0-14-11 15,21 14-18-15,-1-26-5 16,21 3 0-16,-1-24 0 16</inkml:trace>
  <inkml:trace contextRef="#ctx0" brushRef="#br4" timeOffset="476748.2685">12827 3680 89 0,'-28'19'38'16,"3"21"0"-16,-9-8 1 15,8 12-30-15,-2-2-4 16,9 3-1-16,5-8-2 16,4-5 1-16,9-11-1 15,1-21-1-15,21 3 0 16,5-23 0-16,6-10 0 0,6-12-1 15,4-7 1-15,5-7 0 16,-4-2-1-16,-1 2 0 16,-6 4 1-16,-5 11 0 15,-7 7-1-15,-7 13 0 16,-10 17 1-16,-2 16-1 15,-6 18 1-15,-3 10-1 16,1 16-2-16,1 1-5 16,11 19-17-16,-7-17-14 15,20 4-1-15,0-20-2 16,19-4-2-16</inkml:trace>
  <inkml:trace contextRef="#ctx0" brushRef="#br4" timeOffset="477199.2943">14250 3563 96 0,'2'24'40'16,"-15"-3"1"-16,-1 20-2 16,-11 2-35-16,2 6-1 15,-3 5-2-15,5 4 0 16,-1-2-1-16,6-4 0 15,8-1-4-15,3-21-12 16,17 6-22-16,0-23-1 16,12-5 0-16,-3-23-2 15</inkml:trace>
  <inkml:trace contextRef="#ctx0" brushRef="#br4" timeOffset="477656.3204">14258 3157 101 0,'-11'13'37'16,"13"7"0"-16,-2-20-8 15,22 22-29-15,3-7 0 16,8 5-1-16,1 8 1 15,2 3-1-15,-2 9 1 16,-5 4 0-16,-6 7 2 16,-7 7 0-16,-9 2 0 0,-9 2 1 15,-8-2 0-15,-6-1 0 16,-4-5 0-16,2-7 0 15,0-9-1-15,6-7-1 16,5-13 1-16,7-18-1 16,14 0 0-16,7-19 0 15,8-11 0-15,4-10 0 16,8-9 1-16,2-5-1 15,1-1-1-15,-1 2 1 16,-3 4-1-16,-6 10 0 16,-6 11 0-16,-8 12 0 15,-7 20 0-15,-6 14 0 16,-7 16 0-16,-4 11-2 0,0 13-1 15,0 1-8-15,15 21-21 16,-6-17-8-16,21 4 0 16,2-21-2-16</inkml:trace>
  <inkml:trace contextRef="#ctx0" brushRef="#br4" timeOffset="477868.3325">15331 3473 48 0,'0'0'20'16,"-5"22"-18"-16,5-9-2 15,0-2-27-15,5 2-1 16</inkml:trace>
  <inkml:trace contextRef="#ctx0" brushRef="#br4" timeOffset="478370.3613">15583 3596 107 0,'-16'-18'39'0,"4"7"2"0,-10-14-3 16,2 13-35-16,-10 0-1 15,-3 11 1-15,-8 7 1 16,-7 11-2-16,-3 14 1 15,-1 9-2-15,1 11 2 16,6 5-2-16,7 1 0 16,17 0 0-16,13-9-1 15,20-13 1-15,15-17-1 16,20-19 1-16,17-20 0 15,12-19-1-15,5-15 0 16,2-13 1-16,-4-12-2 16,-6-6 2-16,-11-7-2 15,-13 0 1-15,-16 7-1 16,-9 7 1-16,-12 12-1 0,-9 13 1 15,-9 25 0-15,-12 26 0 16,-7 28 0-16,-7 27 0 16,-6 22 1-16,2 17 0 15,0 12-1-15,6 4-1 16,9 1 0-16,11-7-3 15,16-9-2-15,5-22-7 16,23 0-11-16,-4-37-13 16,15-3-2-16,-3-34-1 15,9-4 0-15</inkml:trace>
  <inkml:trace contextRef="#ctx0" brushRef="#br4" timeOffset="478560.3721">16055 3600 67 0,'15'-61'37'0,"1"24"2"15,-17 6-1-15,1 31-14 0,-21 17-13 16,4 20-4-16,-10 12 0 15,0 11-4-15,2 5 0 16,5 6-3-16,8-4 1 16,7-9-3-16,15-5-5 15,0-26-13-15,21 1-18 16,-2-28-1-16,13-4-1 15,-6-27-1-15</inkml:trace>
  <inkml:trace contextRef="#ctx0" brushRef="#br4" timeOffset="478694.3798">16282 3066 113 0,'-22'-46'40'0,"-7"11"-3"0,-2 16-22 16,7 25-53-16,6-9-1 15,17 15-3-15,1-12 0 16</inkml:trace>
  <inkml:trace contextRef="#ctx0" brushRef="#br4" timeOffset="479283.4135">16906 3491 58 0,'-1'-17'37'15,"-12"-7"-1"-15,4 7 3 16,-16-12-19-16,-2 11-14 16,-18-2 0-16,2 12 0 15,-16 8-1-15,-4 15 0 16,-9 11 0-16,-2 19-1 15,2 12 0-15,7 9-2 16,10 4 1-16,15 3-3 16,17-4 1-16,17-6-2 15,22-11-1-15,20-14-1 16,24-4-4-16,15-30-8 0,27 8-23 15,-2-26-1-15,15 0-1 16,-7-16-1-16</inkml:trace>
  <inkml:trace contextRef="#ctx0" brushRef="#br4" timeOffset="479726.4388">17396 3579 90 0,'0'0'38'0,"-22"-27"0"15,8 15 1-15,-15 1-35 16,0 1 0-16,-11 5-1 16,-4 9 1-16,-13 9 1 15,-2 11-1-15,-5 8 0 0,3 11-2 16,5 1 1-16,7 3-2 15,13 0 1-15,14-6-1 16,20-7-1-16,18-12 0 16,18-11 0-16,16-12 0 15,10-9 0-15,7-9 1 16,3-7-1-16,-5-4 0 15,-6-3 0-15,-10 1 0 16,-9-1 1-16,-14 7-1 16,-9 4 0-16,-10 8 0 15,-7 14 0-15,0 0 0 16,-19 13-1-16,6 14 1 15,1 13-1-15,0 5-1 16,5 7-1-16,5-2-1 0,14 1-4 16,3-21-9-16,25 9-10 15,-5-34-13-15,22-6 1 16,1-32-2-16,15-2 2 15</inkml:trace>
  <inkml:trace contextRef="#ctx0" brushRef="#br4" timeOffset="479934.4507">18258 2705 100 0,'-33'38'43'0,"-20"18"-1"15,3 32 0-15,-13 12-39 0,10 13 0 16,8 8-1-16,7 3-2 15,13-4-2-15,8-3-1 16,17-1-9-16,-7-29-21 16,22-2-6-16,-8-26-2 15,10-10-1-15</inkml:trace>
  <inkml:trace contextRef="#ctx0" brushRef="#br4" timeOffset="480752.4975">17728 3394 104 0,'-20'-7'40'0,"20"7"3"0,8 10-4 16,27-3-37-16,19 0 0 15,16 1 0-15,11-1-1 16,11 0 0-16,4-2 0 15,-6-1 0-15,-7 1-1 16,-13-2 1-16,-19 1-1 16,-14-2 1-16,-17 0-1 15,-20-2 1-15,0 0-1 16,-21 12 0-16,-6 1 1 15,-9 3-1-15,-3 2 1 16,0 9 0-16,-2 4-1 16,8 5 1-16,6 2 0 15,10 1 0-15,14-2 0 16,15-4-1-16,12-6 0 0,12-9 0 15,12-6 1-15,2-11-2 16,4-8 1-16,-2-12-1 16,-4-4 1-16,-6-12-1 15,-6-3 0-15,-10-5 1 16,-6-4-2-16,-5-1 2 15,-7-1-1-15,-5 6 1 16,-5 5-1-16,-6 8 1 16,-3 8-1-16,-5 9 1 15,-1 12 0-15,1 9 0 16,-2 7 0-16,6 6 0 15,8 4 0-15,8 3 1 16,10 1 0-16,6 0-1 16,8-3 1-16,6 0-1 15,1-4 0-15,-3-3 1 0,-3 2-1 16,-3-5 0-16,-9 4 0 15,-3 0 1-15,-8 5-2 16,-7 4 1-16,-6 2 0 16,-1 2-1-16,-4 2 1 15,-1-2-1-15,-2-4 1 16,4-4 0-16,1-12 1 15,10-13 0-15,0 0-1 16,-3-25 1-16,14-5 0 16,4-11 0-16,3-6 0 15,4-5 0-15,2 0 0 16,-2 3 0-16,1 1 0 0,-3 11 1 15,-5 7-1-15,-3 9 1 16,-1 4-2-16,5 7-2 16,4 9-3-16,5-7-8 15,21 19-7-15,-6-23-4 16,31 20-10-16,-4-20-9 15,27 10 0-15,2-13 0 16</inkml:trace>
  <inkml:trace contextRef="#ctx0" brushRef="#br4" timeOffset="482053.5719">19396 3976 110 0,'0'0'42'0,"-16"-11"-2"16,13 0-6-16,18 4-69 15,-11-14-6-15,15 13 0 16,-3-12-2-16</inkml:trace>
  <inkml:trace contextRef="#ctx0" brushRef="#br4" timeOffset="482821.6158">20142 2999 97 0,'-3'-15'39'0,"3"15"0"0,-13-1-2 16,6 15-32-16,-12 3-3 16,2 13 0-16,-5 13-1 15,-4 16 0-15,-3 9 1 16,-3 14 0-16,1 3-1 15,4 4 0-15,8-4 0 16,7-9 0-16,12-13 0 16,13-18 0-16,12-18 0 15,12-25 0-15,14-21 1 16,13-17 0-16,4-16 0 15,6-11-1-15,-2-14 1 16,-6-4-1-16,-6 1-1 16,-7 8 1-16,-11 8-1 0,-14 13-1 15,-13 17 1-15,-10 14-1 16,-5 20 1-16,-18 29-1 15,-5 14 0-15,-3 12 1 16,-1 11 0-16,3 5-1 16,7 2 2-16,9-3 0 15,14-9 0-15,11-13 0 16,17-19 1-16,10-13 0 15,8-16 0-15,1-14 0 16,1-15 0-16,-4-14-2 16,-7-10 0-16,-7-8 0 15,-10-7 0-15,-9-3 0 16,-5-1 0-16,-5 6 0 15,-4 9-3-15,-5 4-4 0,9 27-10 16,-14-7-10-16,17 32-13 16,-10 1 0-16,21 18-2 15,-6 4 0-15</inkml:trace>
  <inkml:trace contextRef="#ctx0" brushRef="#br4" timeOffset="483195.6372">21103 3504 119 0,'0'0'40'0,"0"-12"0"16,20 6-6-16,6-8-32 15,7 0 0-15,6-2 1 0,7 2-2 16,-2 0 1-16,-1 1 0 16,-6 0 0-16,-6-2-1 15,-8-1 1-15,-9 0-1 16,-9-6 0-16,-8 1 0 15,-6-1-1-15,-9 1 0 16,-5 5-1-16,-7 7 1 16,-7 11-1-16,-9 13 1 15,-5 13 0-15,-2 9-1 16,1 10 2-16,6 8-1 15,10 3 0-15,17-4 0 16,24-4-1-16,22-13-3 16,29 1-9-16,9-25-12 15,33 4-15-15,1-23 0 0,17 1-1 16,-4-15-2-16</inkml:trace>
  <inkml:trace contextRef="#ctx0" brushRef="#br4" timeOffset="483728.6676">22235 3368 116 0,'-14'-8'41'0,"-7"-10"0"15,5 11-1-15,0 1-37 16,-2 8-1-16,-4 7 1 15,0 8-1-15,-1 8 0 16,2 7-1-16,1 5 0 16,4 1-1-16,4-1 1 0,3-2-1 15,6-3 0-15,7-8 0 16,6-5 0-16,6-11 0 15,5-6-1-15,6-9 0 16,4-5-1-16,-2-8 1 16,2-3 0-16,-2-2 0 15,-4 2 0-15,-4 3 1 16,-6 3-1-16,-15 17 0 15,9-6 2-15,-9 6-1 16,-8 26 1-16,2-5-1 16,-1 5 0-16,3 1 0 15,2 1 1-15,5-6 0 0,4-1-1 16,5-10 1-1,3-3-1-15,2-6 0 0,3-7 1 16,0-6-1-16,0-6 1 16,1-5-1-16,-3-6 0 15,0-4 1-15,-3-5-2 16,0-2 0-16,-2 1-1 15,-4 2-1-15,3 6-3 16,-7-5-10-16,12 28-8 16,-13-14-13-16,14 22-1 15,-8-6-4-15,9 13 3 16</inkml:trace>
  <inkml:trace contextRef="#ctx0" brushRef="#br4" timeOffset="483923.6786">22776 3351 110 0,'-12'16'41'15,"-12"-1"1"-15,3 17-3 16,-9-7-33-16,8 15-3 16,1 4 0-16,5 3-3 15,6 3 0-15,5-9-4 16,14 7-11-16,-5-27-19 15,18 1-6-15,-4-21 0 16,14-5-3-16</inkml:trace>
  <inkml:trace contextRef="#ctx0" brushRef="#br4" timeOffset="484060.6867">22823 3022 106 0,'-15'-38'37'0,"3"13"-4"15,0 8-29-15,12 17-38 16,12-19-3-16,15 18-4 15</inkml:trace>
  <inkml:trace contextRef="#ctx0" brushRef="#br4" timeOffset="484293.7">23326 2747 118 0,'-23'22'42'15,"3"23"0"-15,-14 3-4 0,0 22-33 16,-3 13-3-16,1 11 1 15,0 6-2-15,5-5-1 16,10-4 0-16,10-8-3 16,8-10-2-16,10-28-9 15,23-2-18-15,-5-32-8 16,21-11-2-16,-3-21 0 15</inkml:trace>
  <inkml:trace contextRef="#ctx0" brushRef="#br4" timeOffset="484495.7116">23654 2762 114 0,'10'-22'43'16,"-10"22"1"-16,-11 37-1 16,-15 27-39-16,1 11-1 0,1 11 1 15,2 11-4-15,0 3 0 16,4-6 0-16,3-3-2 15,3-13-5-15,11 6-14 16,-13-32-14-16,16 0-8 16,-6-25 0-16,8-7-3 15</inkml:trace>
  <inkml:trace contextRef="#ctx0" brushRef="#br4" timeOffset="485541.7714">1011 5595 90 0,'0'0'38'0,"0"0"0"15,0 0 2-15,0 0-31 16,2-50-3-16,-2 50 0 16,0 0-3-16,0 0 0 15,0 0-1-15,0 0-1 16,0 0 0-16,0 0 0 0,0 0-1 15,-38 77 1-15,38-77 0 16,1 70 1-16,-1-70-1 16,18 69 1-16,-18-69 0 15,59 83-1-15,16-59-2 16,23-24 1-16,7-40 0 15,-42-10-1-15,21-30 1 16,-7-3-1-16,-16 1 0 16,-22 23 0-16,-18 13 2 15,-13 11-1-15,-8 17 0 16,0 18 0-16,-20 17-1 15,3 18 1-15,-2 15-1 16,-4 15 0-16,3 9-2 16,1 2-1-16,9 12-9 0,0-23-12 15,18 7-14-15,8-27 0 16,19-6-2-16,7-26 1 15</inkml:trace>
  <inkml:trace contextRef="#ctx0" brushRef="#br4" timeOffset="485874.7905">2113 5346 96 0,'-37'-7'40'0,"0"23"0"15,-11 2 0-15,9 13-35 16,-5 6-1-16,8 4-1 15,13-1-1-15,9-2 0 0,16-3-1 16,12-6 0-16,15-5 0 16,12-4-1-16,7-3-1 15,2 0 1-15,-5-3-1 16,-4 2 0-16,-10 5 0 15,-9 6 0-15,-13 4 0 16,-17 4 1-16,-9 4 2 16,-9 2 0-16,-2-3-1 15,-5-4-2-15,8-3-3 16,1-22-12-16,21 1-20 15,3-22-2-15,24-7-2 16,6-21-2-16</inkml:trace>
  <inkml:trace contextRef="#ctx0" brushRef="#br4" timeOffset="486219.8102">2388 5629 98 0,'-7'26'40'15,"-1"-13"0"-15,20 1-1 16,10-16-34-16,13-6-2 15,14-12 0-15,8-8-1 16,0-4 0-16,-2-6-1 16,-7 0 0-16,-10 2 0 15,-9 2-1-15,-14 5 0 16,-18 10 1-16,-11 6 0 15,-9 9 0-15,-7 11-1 0,-7 9 1 16,-6 12 0 0,-1 11 0-16,0 4 0 0,6 7-1 15,10 0 1-15,10-1-1 16,12-2-1-16,14-4-4 15,10-22-10-15,27 11-14 16,-1-24-11-16,24 3 0 16,3-18-3-16,22 2 2 15</inkml:trace>
  <inkml:trace contextRef="#ctx0" brushRef="#br4" timeOffset="486579.8308">3756 5354 96 0,'-10'6'38'15,"-12"7"2"-15,0 25-2 16,-11-2-35-16,3 21-1 16,-1 9 0-16,2 6-1 15,4 2 1-15,6-1-1 16,9-6-2-16,7-20-5 0,19-2-23 15,-2-29-7-15,15-11-2 16,2-31-1-16</inkml:trace>
  <inkml:trace contextRef="#ctx0" brushRef="#br4" timeOffset="486730.8394">3639 5012 91 0,'-26'-20'37'0,"1"11"-4"16,16 9-2-16,26 3-62 15,0-5-4-15,17 1-1 0,6-10-3 16</inkml:trace>
  <inkml:trace contextRef="#ctx0" brushRef="#br4" timeOffset="486955.8523">4405 4656 96 0,'-15'21'40'16,"-15"5"0"-16,6 21-2 15,-9 9-36-15,4 18 0 16,-2 14 1-16,2 13-2 16,1 16 0-16,5 1-2 15,6 2-1-15,3-14-7 16,17 4-25-16,-10-23-4 0,15-13-1 15,-1-26 0-15</inkml:trace>
  <inkml:trace contextRef="#ctx0" brushRef="#br4" timeOffset="487134.8626">4128 5362 112 0,'-20'-19'42'0,"1"-2"0"15,19 21-1-15,12-21-38 16,22 5-3-16,21 0-3 15,9-13-16-15,28 14-20 16,4-12-1-16,16 11-2 16,-2-6-1-16</inkml:trace>
  <inkml:trace contextRef="#ctx0" brushRef="#br4" timeOffset="487494.8831">5441 5348 89 0,'-4'-29'38'15,"4"29"1"-15,-11-9-1 16,3 30-32-16,-3 15-2 15,-1 17-1-15,-5 11-1 16,0 12-1-16,0 5 1 16,2-2-3-16,7-4-2 15,0-24-16-15,17-1-18 16,2-27 0-16,17-18-2 15,5-31-2-15</inkml:trace>
  <inkml:trace contextRef="#ctx0" brushRef="#br4" timeOffset="487977.9108">5566 4967 90 0,'-17'-10'38'0,"17"10"-1"15,-7 13-1-15,21 0-36 16,6 2-3-16,1 2 0 15,12 4 1-15,0 0-2 16,3 5 1-16,-1-2 0 16,-4 4 3-16,-4 1 0 15,-7 1 4-15,-4 7-2 16,-12-3 3-16,-2 11 0 15,-10-1 0-15,-2 7 1 0,-4-2-2 16,0 4 0-16,-1-6-1 16,3-2 0-16,3-10-1 15,5-2 0-15,4-15-1 16,0-18 1-16,19 5-2 15,0-17 1-15,5-13 0 16,5-11-1-16,4-7 0 16,1-6 1-16,-1-7-1 15,2 0 1-15,-5 3 0 16,-2 7-1-16,-5 8 1 15,-7 11 0-15,-3 14 0 16,-13 13 0-16,4 25 0 16,-8 12-1-16,-5 11-2 15,4 6-1-15,5 11-6 16,-2-13-12-16,23 10-11 0,-3-23-9 15,22-3-2-15,4-19 0 16</inkml:trace>
  <inkml:trace contextRef="#ctx0" brushRef="#br4" timeOffset="488906.9639">7382 5197 91 0,'-21'-7'40'16,"4"12"0"-16,-12-9-1 15,5 11-33-15,-8 6-4 16,-2 12 0-16,-6 10-1 16,0 13 0-16,1 9 0 15,3 6-1-15,7 2 1 16,12 0 0-16,9-8 0 15,12-8 0-15,14-15 0 0,16-16 0 16,16-18 0-16,12-18-1 16,6-13 1-16,1-15-1 15,-1-8 1-15,-2-6-2 16,-10-5 1-16,-12 1-1 15,-15 4 1-15,-15 4-1 16,-15 11-1-16,-11 8 2 16,-11 12 0-16,-7 8-1 15,-2 9 1-15,0 8 0 16,5 5 1-16,7 8-1 15,9 2 2-15,11 1-2 16,12-2 1-16,12-1 0 16,10-5 0-16,8-2 0 0,5-3 0 15,0-3 0 1,-4-3 0-16,-4 0-1 0,-8 0 1 15,-4 1 0-15,-8-1-1 16,-19 3 1-16,9 6-1 16,-16 7 0-16,-5 6 0 15,-4 12 0-15,-4 8 0 16,-4 9 0-16,0 3-1 15,1 1 0-15,7-1 1 16,8-3 0-16,9-14 0 16,11-14 1-16,15-18-1 15,11-17 1-15,11-17 0 16,8-12 0-16,6-10 0 15,-3-8-1-15,-5-3 1 0,-5 2-1 16,-10 10 0 0,-8 9 0-16,-16 14 0 0,-9 16 0 15,-7 14 0-15,-19 29 0 16,-2 12-1-16,-6 14 1 15,1 10 1-15,2 4-3 16,5 4-1-16,7-7-2 16,19-4-9-16,0-25-5 15,25 5-3-15,-7-37-4 16,28 8-3-16,-13-31-5 15,11-1-6-15,-7-14 4 16</inkml:trace>
  <inkml:trace contextRef="#ctx0" brushRef="#br4" timeOffset="489237.9828">8377 5264 88 0,'0'0'39'0,"-17"-1"0"16,10 30 1-16,-9 8-29 16,4 10-7-16,-3 7-1 15,2 6-1-15,-2-1-1 16,5 2 0-16,0-10 0 15,4-5 0-15,2-15-1 16,7-8 1-16,4-18-1 16,6-16 1-16,5-14 0 15,3-15-1-15,4-10 1 16,-1-12 0-16,2-3 0 15,-4-4 0-15,-5 8 0 16,-1 8-1-16,-4 9 1 16,1 7-1-16,2 14 1 0,9 3-2 15,10 11-1-15,9-5-8 16,18 17-8-16,-3-21-4 15,28 17-7-15,-8-23-7 16,13 7-7-16,-4-10 0 16</inkml:trace>
  <inkml:trace contextRef="#ctx0" brushRef="#br4" timeOffset="489916.0216">9908 5283 55 0,'-11'-9'30'16,"11"9"-1"-16,-11-2-3 16,11 2-25-16,0 0 0 15,1-10 2-15,-1 10 0 16,10-7 1-16,-10 7 0 15,11-7 2-15,-11 7 0 16,0 0 1-16,11 0-1 16,-11 0-1-16,0 0-1 0,-10 6-1 15,10-6 0-15,0 0 0 16,-7 12-2-16,7-12 1 15,0 0-1-15,2 12 0 16,-2-12 1-16,0 0-1 16,12 8 0-16,-12-8-1 15,0 0-3-15,15 12-24 16,-15-12-11-16,-11 2 0 15,-4-8-2-15</inkml:trace>
  <inkml:trace contextRef="#ctx0" brushRef="#br4" timeOffset="490306.0439">10308 4812 74 0,'-2'-37'38'15,"-11"-4"1"-15,5 13 1 16,-18 5-26-16,2 8-10 15,-5 6 0-15,-2 17 0 16,-6 14-2-16,0 13 1 16,-3 17-1-16,0 14 0 0,0 10 1 15,2 13-2-15,0 9 1 16,4 1-2-16,5 1 1 15,5-5-1-15,11-8 1 16,9-8-2-16,11-9-1 16,9-17 2-16,14-6-7 15,1-31-11-15,14 11-14 16,-10-28-5-16,6-2-4 15,-15-18-1-15</inkml:trace>
  <inkml:trace contextRef="#ctx0" brushRef="#br4" timeOffset="490517.056">9624 5349 105 0,'0'0'41'15,"18"-32"2"-15,19 17-3 16,20-11-38-16,1 1-2 15,12 4 1-15,5-1-2 16,8 11-3-16,-4-6-10 16,15 25-17-16,-15-9-9 15,-1 12-1-15,-8-4-1 16</inkml:trace>
  <inkml:trace contextRef="#ctx0" brushRef="#br4" timeOffset="491243.0975">10664 5228 94 0,'-17'-19'40'16,"3"13"0"-16,-10-6 0 15,8 10-37-15,-18 8 0 16,-3 14 0-16,-7 6 0 15,-4 16-1-15,-4 5 0 16,3 7 0-16,5 3-1 16,10-4 0-16,13-3-1 15,14-7 1-15,19-14 0 16,18-11-1-16,17-14 0 15,13-15 0-15,5-11 1 16,8-8-1-16,-3-9 0 0,-7-3 0 16,-11-7-1-16,-12 0 1 15,-16 0 0-15,-13 3-1 16,-11 5 1-16,-10 4-1 15,-8 5-1-15,-1 8 2 16,-4 9 0-16,3 5-1 16,-3 9 1-16,8 8 0 15,6 3 0-15,8 4 0 16,5 0 3-16,13 1-3 15,11-4 1-15,3 2 0 16,7 0 0-16,1-1 0 16,-2 3-1-16,-2 5 1 15,-8 1-1-15,-8 7 0 16,-7 8 0-16,-8 2 0 0,-11 6-1 15,-2 0 1 1,-5 1-1-16,-3 2 0 0,2-8 1 16,1-5 0-16,2-9-1 15,3-11 1-15,9-14 1 16,0-10-1-16,10-15 1 15,3-13-1-15,4-8 1 16,3-13-1-16,1-1 1 16,3-1-1-16,-4 3 1 15,-3 7-1-15,-4 9 0 16,-3 9 0-16,-3 9-1 15,1 9-1-15,2 10-1 16,2 3-3-16,9 10-4 16,-2-14-9-16,18 19-3 0,-7-21-4 15,22 17-4-15,-9-18-8 16,11 7 1-16,-6-7 1 15</inkml:trace>
  <inkml:trace contextRef="#ctx0" brushRef="#br4" timeOffset="491771.1277">11457 5299 96 0,'-19'47'39'16,"-9"-4"2"-16,10 7-3 16,-2-12-32-16,3 3-1 15,3-12-2-15,2-3-1 16,4-11-1-16,8-15 0 15,0 0 0-15,13-4-1 16,2-16 0-16,0-8 0 0,4-5 1 16,2-8-1-16,0-6 0 15,-4 0 0-15,1-2 1 16,-5 6-1-16,-1 6 0 15,-7 6 0-15,-2 9 1 16,-6 10-1-16,3 12 0 16,-11 11 0-16,2 8-1 15,1 5 1-15,1 2 0 16,2 0 0-16,5 2-1 15,4-6 1-15,5-6 1 16,6-4-1-16,6-10 1 16,2-7-1-16,3-6 1 15,4-5 0-15,0-6-1 16,2-3 1-16,1-2-1 0,0-2 1 15,-1 2-3-15,-2 4 2 16,-1 8 0-16,-3 7 0 16,-6 9 0-16,-5 11-1 15,-5 16 0-15,-8 7-1 16,-5 13 1-16,-5 1-2 15,0 11-4-15,-2-10-4 16,13 10-9-16,-5-26-2 16,22 9-3-16,-3-30-4 15,23-1-9-15,3-17 1 16,12-7 3-16</inkml:trace>
  <inkml:trace contextRef="#ctx0" brushRef="#br4" timeOffset="492147.1492">12346 5293 106 0,'-22'-24'41'16,"-2"19"1"-16,-13-1-2 15,-2 17-36-15,-2 9-1 16,-2 13 0-16,3 7-2 16,4 3 1-16,5 5-1 15,9-3 0-15,10-3-1 16,10-7 0-16,12-10 1 15,10-13-1-15,7-10 0 16,7-13 0-16,2-12 1 16,2-9-1-16,-1-6 1 15,-1-5-1-15,-5-1 0 16,-4 5 1-16,-9 7-1 15,-6 10 0-15,-12 22 0 16,0 0 0-16,0 11 0 0,-9 15 0 16,2 7-1-16,2 4-1 15,3 2-1-15,6-6-1 16,10-2-5-16,-1-22-7 15,18 6-5-15,-10-31-3 16,24 8-2-16,-13-31-4 16,15-1-9-16,-7-14 2 15,6-10 4-15</inkml:trace>
  <inkml:trace contextRef="#ctx0" brushRef="#br4" timeOffset="492319.1591">12795 4814 101 0,'0'0'40'0,"-27"26"2"15,8 28-1-15,-12 12-32 16,6 14-5-16,4 12 0 15,4 1-4-15,4 0-1 16,3-14-11-16,14 3-8 16,-9-32-6-16,17 2-13 15,-6-29-3-15,7-10-2 16,0-21 1-16</inkml:trace>
  <inkml:trace contextRef="#ctx0" brushRef="#br4" timeOffset="493153.2068">13842 5273 81 0,'8'-26'38'16,"4"3"-1"-16,-11-10 1 15,3 9-33-15,-11 0-3 0,-1 9 1 16,-10 5 1-16,-5 12 0 15,-9 7 0-15,-3 15 0 16,-9 10 0-16,0 11-1 16,1 3 1-16,5 3-2 15,6 0-1-15,10-4 1 16,14-10-1-16,12-8 0 15,18-18 0-15,12-14-1 16,12-14 1-16,7-12-1 16,4-11 1-16,0-3 0 15,-4-7-1-15,-8-1 0 16,-9 8 0-16,-8 3 0 0,-13 11 0 15,-7 11 1-15,-8 18-1 16,-11 9 0-16,-4 19 0 16,-1 10 0-16,-2 9 1 15,3 6-3-15,6 4-2 16,8-9-4-16,20 6-10 15,-4-30-5-15,31 4-6 16,-5-33-6-16,21-3-5 16,0-21-2-16,11-7 3 15</inkml:trace>
  <inkml:trace contextRef="#ctx0" brushRef="#br4" timeOffset="493484.2257">14518 4991 87 0,'-33'-1'39'0,"1"20"0"16,-13-3 3-16,6 17-30 15,-2 0-7-15,5 6-2 16,6-1 0-16,11 2-1 16,13-7 1-16,11-4-1 15,14-8-2-15,13-6 1 16,10-6 0-16,4-2-1 15,0-3 0-15,-2 0 0 16,-9 6 0-16,-12 4 0 16,-12 8 0-16,-15 6 0 15,-12 6 0-15,-10 1-1 16,-3 3 1-16,-4-6-2 15,3-1 0-15,7-11-2 16,14-6-5-16,9-26-9 0,31 8-6 16,-2-33-8-16,33 2-7 15,0-18-1-15,19 0 2 16</inkml:trace>
  <inkml:trace contextRef="#ctx0" brushRef="#br4" timeOffset="493800.2438">15006 5046 85 0,'-13'-7'39'0,"-23"0"0"16,4 17 1-16,-15-6-21 15,3 12-16-15,5 2 1 16,3 5-1-16,8-3 0 16,10 5-1-16,14-5 0 15,14 1 0-15,12-2-2 16,6-2 1-16,6 0-1 0,2 2 1 15,-1-1-1-15,-4 3 0 16,-7 4 0-16,-11 3 0 16,-10 1 0-16,-8 3 0 15,-11 1 0-15,-5-3 0 16,-4 2-1-16,-2-7-1 15,3-2-1-15,5-13-3 16,18 3-8-16,-3-27-7 16,30 12-4-16,-7-30-8 15,27 6-6-15,-2-13-2 16,10-1 2-16</inkml:trace>
  <inkml:trace contextRef="#ctx0" brushRef="#br4" timeOffset="494160.2644">15121 5230 114 0,'-13'2'41'15,"13"-2"0"-15,14 0-7 16,11-5-32-16,15-5 0 16,9-1 0-16,8 0-1 15,2-3 0-15,-2 1 0 16,-5 0 0-16,-11 0-2 15,-6-2 2-15,-14-4-2 16,-8 2 2-16,-13-1-2 16,-8-1 1-16,-9 2-1 15,-8 4 2-15,-9 9-1 16,-10 11 0-16,-6 11 2 15,-3 13-2-15,-4 13 2 16,4 9-2-16,5 12 2 0,12-4-2 16,18 2 1-16,18-9-2 15,21-8-2-15,22-18-5 16,27-4-10-16,-1-32-4 15,29 6-4-15,-10-33-8 16,17 3-7-16,-8-17-1 16,-2 1 3-16</inkml:trace>
  <inkml:trace contextRef="#ctx0" brushRef="#br4" timeOffset="494536.2859">16138 5013 79 0,'9'-9'39'16,"-9"-5"-1"-16,0 14 1 0,-13-12-21 15,-8 13-14-15,-11 2 1 16,-10 9-2-16,-8 4 2 16,-2 11-2-16,-3 1 0 15,4 4-1-15,9 1 1 16,10-2-3-16,13-3 2 15,18-6-1-15,15-7-1 16,14-7 0-16,11-4 0 16,5-4-1-16,2-2 1 15,-2 0 0-15,-8 4 0 16,-9 8 0-16,-18 7 0 15,-12 8-1-15,-15 6 1 16,-7 4 0-16,-5 3-1 16,-2-1-1-16,5-2-2 0,4-13-3 15,24 4-10-15,-1-26-4 16,36 6-4-16,-6-32-4 15,31 8-6-15,-1-21-6 16,16 0 2-16</inkml:trace>
  <inkml:trace contextRef="#ctx0" brushRef="#br4" timeOffset="494858.3043">16540 4950 109 0,'-29'-3'40'0,"4"13"2"15,-12-6-10-15,6 15-32 16,4 3 4-16,6 5-2 0,5-1 0 15,10-3-1-15,9-3 1 16,9-4-1-16,8-2 0 16,4-4 0-16,2 0-1 15,2 1 0-15,-6 4 1 16,-3 7-1-16,-10 3 1 15,-8 8 0-15,-8 4-1 16,-6 2 1-16,-7 1 0 16,-5-1-1-16,-2-3 0 15,0-9-2-15,2-3-2 16,-4-16-8-16,16 6-7 15,-12-29-4-15,25 15-8 16,-17-35-7-16,18-2-5 16,1-13 2-16</inkml:trace>
  <inkml:trace contextRef="#ctx0" brushRef="#br4" timeOffset="495760.3559">16874 5122 54 0,'1'-16'39'15,"-1"16"-2"-15,-8-14 1 0,8 14-11 16,-9 3-19-16,9-3-1 15,-17 22-2-15,7 6-1 16,-7 8-1-16,-1 11-1 16,-4 6 0-16,-1 6 0 15,-3 0-2-15,5-4 1 16,4-8-1-16,3-9 1 15,9-15-1-15,5-23 1 16,12 2-1-16,5-22 1 16,7-15-1-16,3-10 1 15,0-12-1-15,1-7 1 16,-3-6-2-16,-3 0 1 15,-7 2-1-15,-3 6 2 16,-6 11-3-16,-5 13 2 0,-4 13-1 16,3 25 1-16,-15-6 1 15,6 22-1-15,3 12 1 16,2 3-1-16,8 3 2 15,8-1-1-15,9-6 1 16,11-6-2-16,6-9 2 16,11-10-1-16,3-8-2 15,2-8 3-15,-2-5-2 16,-6-4 0-16,-6-2-1 15,-8 3 2-15,-9 2-2 16,-10 6 1-16,-13 14 1 16,0 0-3-16,-19 18 3 15,-2 13 0-15,-3 10 0 16,0 8-1-16,0 8 0 0,5 4-2 15,11 0 0-15,4-9-4 16,22 3-9-16,-7-28-5 16,24 6-2-16,-11-31-4 15,20 8-1-15,-17-30-6 16,9 3-5-16,-9-12 2 15</inkml:trace>
  <inkml:trace contextRef="#ctx0" brushRef="#br4" timeOffset="496120.3765">17415 5198 98 0,'0'0'40'0,"17"19"0"16,-2-18 0-16,13 2-36 15,0-3-1-15,7-4 0 0,3-4-1 16,3-4-1-16,1-4 0 15,-2-2 0-15,-6-5-2 16,-6 0 2-16,-8-3-2 16,-9 1 1-16,-11 2-2 15,-9 3 3-15,-12 5-3 16,-6 6 2-16,-9 11 0 15,-7 11-1-15,-3 12 3 16,-3 12-2-16,2 9 2 16,7 5-2-16,9 3 2 15,9-3-2-15,22-3 0 16,15-10-2-16,21-10-4 15,10-26-9-15,29 6-6 16,-6-33-4-16,21 8-7 0,-14-22-6 16,6 4-2-16,-18-10 3 15</inkml:trace>
  <inkml:trace contextRef="#ctx0" brushRef="#br4" timeOffset="496482.3972">18099 5106 104 0,'-27'1'37'0,"9"18"2"16,-13-4-1-16,6 18-34 15,-2 3-2-15,2 5 1 16,-1 2-1-16,6-1 0 15,5-5 0-15,4-6 0 16,7-9-1-16,10-12 1 16,7-11-1-16,8-12-1 15,6-9 1-15,2-9-1 16,4-6 1-16,-2-4-1 0,-2-4 0 15,-1 3 1-15,-6 6-3 16,-3 4 2-16,-4 10-1 16,-3 8 1-16,-3 12 0 15,-9 2 0-15,10 32 0 16,-10 1 0-16,-2 7 1 15,-6 7-1-15,2 3 0 16,3-3-2-16,5-2-2 16,2-13-2-16,16 0-9 15,-2-34-4-15,27 7-3 16,-5-40-4-16,25 8-6 15,-8-27-6-15,15-4 0 16,-6-14 4-16</inkml:trace>
  <inkml:trace contextRef="#ctx0" brushRef="#br4" timeOffset="496669.4079">18810 4608 99 0,'-36'39'41'0,"2"35"0"16,-14 6 1-16,15 9-37 15,-8 11-2-15,10-1-1 16,6-2-1-16,7-12-2 15,11-9-5-15,-2-25-13 16,21 0-7-16,-13-38-9 16,15-3-5-16,-10-28-1 15,4-6 0-15</inkml:trace>
  <inkml:trace contextRef="#ctx0" brushRef="#br4" timeOffset="496849.4182">18406 4953 109 0,'-10'-5'41'0,"10"5"1"16,16-1 0-16,18 1-39 15,19 2-2-15,11 4-1 16,11-1-3-16,11 9-4 16,-6-11-11-16,13 24-4 15,-27-17-12-15,4 19-6 16,-20-7-3-16,-3 13 2 15</inkml:trace>
  <inkml:trace contextRef="#ctx0" brushRef="#br4" timeOffset="497000.4268">19132 5494 117 0,'-19'20'43'0,"12"2"1"15,-3-18-4-15,0-4-40 16,10 0-5-16,6-18-12 16,10 18-7-16,-18-23-12 15,16 10-7-15,-10-12-1 16,8 1 0-16</inkml:trace>
  <inkml:trace contextRef="#ctx0" brushRef="#br4" timeOffset="622300.5936">3177 7776 79 0,'6'-22'38'0,"-4"-4"-2"15,3 10 1-15,-8 1-32 16,3 15-1-16,0 0-2 15,-8 28 1-15,1 12-2 0,0 25 0 16,1 19-1-16,1 27-1 16,0 27 1-16,2 28 0 15,5 23 0-15,0 20 0 16,0 22 1-16,3 14 0 15,-3 10-1-15,-3 5 2 16,-5 2-1-16,1-3 0 16,-5-11-2-16,4-6 2 15,-1-16-1-15,4-14 0 16,6-17 0-16,5-11-1 15,3-13 1-15,6-6-3 16,1-9 2-16,1-11-1 16,-1-8-4-16,-11-25-18 15,4-2-15-15,-14-35 1 0,7-30-2 16,-13-48 1-16</inkml:trace>
  <inkml:trace contextRef="#ctx0" brushRef="#br4" timeOffset="623006.634">3171 7943 89 0,'-31'-16'38'15,"2"-3"-3"-15,6 9 1 16,-2 0-36-16,8 3-1 16,17 7 0-16,0 0 0 15,11 0 0-15,11 3 0 16,16 3 1-16,9 0-1 15,17 1 1-15,17 1 1 16,15-1-1-16,13-1 1 16,15 4-1-16,16-1 1 15,13-1-1-15,15-1 1 0,15-3 0 16,14-1-1-1,16-7 2-15,17 0-1 0,23-8 0 16,16 1 0-16,19-7 1 16,13 6-2-16,17-1 1 15,48 6-1-15,-28 5 1 16,13 2 0-16,3 6 0 15,10 0 0-15,35-2 1 16,-18-2 0-16,10-9 0 16,-3-4 0-16,67-10-1 15,-25-7 1-15,11-5-2 16,27 1 0-16,-41 2 0 15,28 2 0-15,-6 8-1 16,-25 7 1-16,-29 7 0 16,28 6 0-16,-12 6 1 15,-28-1-1-15,44 0 1 0,-45-1 0 16,-13-5 0-16,-7-1-1 15,-19-6 0-15,-16-2 0 16,-22-7 0-16,-25-2-2 16,-64 3-2-16,2-7-3 15,-20 13-23-15,-41-12-8 16,-22 8-1-16,-34-7-1 15</inkml:trace>
  <inkml:trace contextRef="#ctx0" brushRef="#br4" timeOffset="623527.6638">18823 7532 79 0,'-7'28'37'15,"7"9"0"-15,-3 0-1 16,6 11-32-16,1 6-2 16,6 17 2-16,-3 1-2 15,1 13 0-15,-2 8-1 16,-4 15 0-16,-7 10 0 15,-3 12 0-15,-13 15 1 16,-4 11-2-16,-5 12 2 16,-2 9 0-16,0 3 1 15,4 10 0-15,1 3-1 0,6-1 0 16,10-2-2-16,7 0 2 15,6-5-2-15,4-1 1 16,2-3-3-16,3-6 1 16,3-3-1-16,0-1 3 15,-1-3-2-15,4 4-1 16,-3 0 2-16,1 2-1 15,0 1 2-15,0-2-2 16,-2 2 1-16,0-2-2 16,-4 0 1-16,0-9 0 15,-1-9 0-15,-4-3-1 16,1-10 1-16,0-11-1 15,2-15-3-15,-3-15-1 16,10-8-8-16,-10-27-24 16,15-6-1-16,-8-26-1 0,8-6 0 15</inkml:trace>
  <inkml:trace contextRef="#ctx0" brushRef="#br4" timeOffset="624173.7006">19055 14140 56 0,'10'10'36'0,"-10"-10"-1"16,0 0 0-16,-7-10-32 16,-4 4-2-16,-6-2 1 15,-5 3 1-15,-11 0-1 16,-7 1 0-16,-13 1 0 0,-8 2 0 15,-14-1 0-15,-16 1-1 16,-15-1 0-16,-16-1 0 16,-19-4 0-16,-17 2 0 15,-18-5 0-15,-20-1 1 16,-15 1-2-16,-23-3 2 15,-17 2-1-15,-18 0 0 16,-13 0 0-16,-19 0 0 16,-11 2 0-16,-13 2-1 15,-12-1 1-15,-9 0-1 16,-10 0 2-16,-7 5-1 15,-6 0 0-15,-6 3 1 16,-8 4-1-16,-4 5 0 16,-4 7 0-16,-2 3-1 0,-4 1 1 15,-1 4-2-15,1 2 1 16,1 0-1-16,2 1 1 15,8-5-1-15,3 0 0 16,6-2 1-16,7-2-2 16,10 4 2-16,3-2-1 15,4 6 1-15,2 3-1 16,2 8 1-16,1 5-1 15,1 5 1-15,7 4 0 16,9 1 0-16,13-2 0 16,13-6 1-16,15-3-1 15,27-10 0-15,22-9 0 16,28-9 0-16,18-9 0 15,28-7-1-15,21-6 0 16,24-4-1-16,21-2 1 0,15-3-2 16,20 11-14-16,6-18-20 15,24 5 0-15,5-21-2 16,19-3-1-16</inkml:trace>
  <inkml:trace contextRef="#ctx0" brushRef="#br4" timeOffset="624571.7235">3167 12186 61 0,'-15'27'37'0,"-2"0"-1"16,10 12-2-16,-2 14-26 15,6 17-6-15,-1 32-2 16,2 35 2-16,-1 42-1 15,-2 38 1-15,-6 38-1 16,0 29 0-16,-1 16-2 16,-3 3 0-16,7-13-1 0,4-32-2 15,12-31-22-15,0-67-12 16,16-61-1-16,3-66-2 15</inkml:trace>
  <inkml:trace contextRef="#ctx0" brushRef="#br4" timeOffset="625769.7919">6627 9940 57 0,'79'-54'33'16,"-14"-4"1"-16,-7 3-1 15,-18-7-28-15,-6 5 0 16,-17-9 1-16,-5 5 0 15,-16-11-2-15,-6 5-1 16,-19-2-1-16,-12 9-1 16,-20 7 0-16,-13 12 0 15,-17 15 0-15,-19 16 0 0,-18 19 1 16,-14 19 1-16,-14 15-1 15,-11 17 2-15,-7 11-1 16,-8 14 0-16,-8 12 0 16,3 12-1-16,2 12 0 15,6 7-1-15,4 8-2 16,14 11 2-16,14 10-3 15,18 5 2-15,23 12-2 16,19 4 0-16,19 5 0 16,26 6 1-16,20 2 0 15,22 1-2-15,20-2 2 16,16 0 0-16,20-8 1 15,15-7-1-15,14-9 1 16,12-10-1-16,16-10 2 16,18-16-1-16,11-13 0 0,15-17 0 15,12-18-1-15,14-17 1 16,16-23 0-16,13-24-1 15,9-25 2-15,7-21-1 16,9-30 1-16,1-19-1 16,-4-20 1-16,-5-18-1 15,-16-16 2-15,-11-11-1 16,-19-15-1-16,-16-14 1 15,-21-4 0-15,-21-13 0 16,-18-12 0-16,-14-6 3 16,-16-13-3-16,-19-8 0 15,-15-14 1-15,-19-7 1 16,-16-5-2-16,-20 4 0 15,-24 2 0-15,-30 16-3 0,-30 24 3 16,-30 27-1-16,-35 41 0 16,-34 42-1-16,-32 40 1 15,-22 40 0-15,-19 34-2 16,5 17 1-16,19 19-8 15,21-6-26-15,58 4-4 16,48-21 0-16,68-7-3 16</inkml:trace>
  <inkml:trace contextRef="#ctx0" brushRef="#br4" timeOffset="626528.8354">11806 9488 94 0,'-68'-62'38'0,"-13"13"1"16,-15 0-2-16,-6 15-37 15,-18 3-1-15,-9 14 0 0,-1 15 1 16,-2 13 1 0,-6 16-1-16,-1 14 1 0,-2 16 1 15,4 17 0-15,4 15 0 16,4 20 1-16,1 14-2 15,9 17 1-15,7 10-2 16,11 15 1-16,9 5-2 16,14 3 1-16,15 1-2 15,18 0 1-15,20-5-1 16,18-4 3-16,21-5-2 15,20-2-1-15,21-2 2 16,20 7-1-16,15-1 1 16,18-6-1-16,16-3 1 15,14-8-2-15,13-11 2 0,14-19 0 16,10-31 0-16,17-32 0 15,12-36 0-15,13-33 0 16,8-37 0-16,12-35 0 16,1-34 1-16,-1-24-1 15,-12-21 1-15,-18-19 0 16,-21-13-1-16,-26-11 1 15,-28-10 0-15,-30-6 2 16,-29-1-1-16,-24-9 1 16,-23-2 0-16,-18 2-1 15,-22 4 0-15,-18 8-1 16,-24 15 0-16,-25 24-3 15,-26 30 2-15,-33 34-2 16,-31 41 2-16,-33 38-2 16,-25 47 1-16,-21 34-1 0,-5 33-3 15,3 10-5-15,30 21-27 16,25-8-2-16,51-6 0 15,48-23-2-15</inkml:trace>
  <inkml:trace contextRef="#ctx0" brushRef="#br4" timeOffset="627287.8788">16423 8865 81 0,'-147'-23'40'15,"-16"5"-2"-15,1 14 1 16,-8 7-26-16,5 12-12 16,1 18-2-16,4 18 1 15,6 20 1-15,5 22-1 16,6 19 0-16,9 18 1 0,5 23-1 15,8 20 0-15,6 13 0 16,9 14 1-16,12 5-2 16,16 0 3-16,13-1-3 15,18-3 0-15,23-12 0 16,30-5 4-16,29-12-3 15,28-9-1-15,28-11 2 16,27-6-2-16,26-10 2 16,24-13 0-16,19-15-1 15,6-11-1-15,12-15 1 16,8-19-1-16,4-17 1 15,0-24-1-15,3-23 2 16,-3-23-2-16,-3-29 2 16,-2-28-2-16,-6-25 1 0,-13-24 2 15,-14-31-2-15,-12-16 2 16,-23-17-1-16,-19-17 1 15,-27-12 1-15,-24-13-2 16,-28-10 2-16,-27-5-1 16,-27 2 1-16,-27-1-2 15,-32 9 0-15,-27 14-1 16,-32 28-1-16,-33 30 2 15,-32 40-3-15,-34 32 1 16,-23 41-1-16,-25 38-1 16,-9 37-6-16,-9 15-26 15,25 24-4-15,19-5-2 16,38-6-1-16</inkml:trace>
  <inkml:trace contextRef="#ctx0" brushRef="#br4" timeOffset="628524.9496">4430 13902 52 0,'-6'12'35'0,"1"5"-1"16,-5 0-1-16,6 9-29 15,-6 4-1-15,2 9-1 16,-6 3 0-16,3 7 0 15,-2-3 2-15,0 3-3 16,2-9 0-16,3-3 0 16,3-11 0-16,2-8 1 15,3-18-1-15,0 0 0 16,15-16 1-16,-6-17-1 0,5-10 1 15,0-14 1-15,2-12 0 16,1-11 0-16,0-6 0 16,3-2 0-16,-2 2 0 15,3 7 0-15,-4 10-2 16,2 15 0-16,0 13-1 15,-3 20 0-15,1 17 0 16,3 19 0-16,-5 16 0 16,2 15 0-16,-1 13 0 15,0 9 0-15,1 8 0 16,0 5 0-16,-2 1-1 15,0-4 0-15,-1-4-2 16,-4-8-2-16,4 2-9 0,-12-23-24 16,4 0 1-16,-9-26-3 15,3 0 1-15</inkml:trace>
  <inkml:trace contextRef="#ctx0" brushRef="#br4" timeOffset="628699.9596">4549 14121 69 0,'-28'-18'40'16,"-3"-4"-1"-16,14 14 0 15,-2-1-33-15,19 9-3 16,4-12-2-16,13 2-3 16,18 3-4-16,7-17-15 15,21 11-14-15,2-9-2 16,16 6-1-16,-3-8 1 0</inkml:trace>
  <inkml:trace contextRef="#ctx0" brushRef="#br4" timeOffset="628953.9739">5312 13900 76 0,'-8'-8'38'0,"-11"-8"-1"16,3 12 0-16,-7 1-34 15,-1 8 0-15,-4 6 0 16,0 13-1-16,-1 6 0 15,0 8-1-15,2 3 0 16,6 1-1-16,9-2 0 16,8-5-2-16,13-6 0 0,9-10-2 15,17-6-3-15,2-26-19 16,27 7-11-16,-2-21-1 15,10 2 0-15,-7-15 1 16</inkml:trace>
  <inkml:trace contextRef="#ctx0" brushRef="#br4" timeOffset="629127.9839">5658 13833 71 0,'-21'-11'37'0,"5"26"0"16,-8-2 0-16,5 24-31 16,-2-1-4-16,4 9-1 15,2 1-1-15,4 4-1 16,9-2-1-16,4-6-2 15,12-4-4-15,-4-20-25 0,19-3-3 16,-2-22-1-16,8-8 0 16</inkml:trace>
  <inkml:trace contextRef="#ctx0" brushRef="#br4" timeOffset="629269.9922">5666 13491 69 0,'-35'-45'37'15,"8"20"-2"-15,1 6 0 16,15 13-36-16,11 6-32 15,10 15 0-15,14 2-4 16,5-2 0-16</inkml:trace>
  <inkml:trace contextRef="#ctx0" brushRef="#br4" timeOffset="629676.0154">6143 13887 68 0,'-28'3'40'16,"-8"-13"-3"-16,2 7 2 15,-5-7-35-15,5 8-1 16,1 7 0-16,5 11 1 16,4 11-2-16,3 11 1 15,9 7-2-15,4 4-1 16,8-3 1-16,12-4-1 15,9-14 0-15,14-17-1 0,9-22 3 16,10-23-1-16,9-27 1 16,4-16 0-16,1-15 0 15,0-10-1-15,-8-5 1 16,-7 0 0-16,-11 10-1 15,-10 14-1-15,-14 22 1 16,-11 24 0-16,-7 37 0 16,-24 16-1-16,-3 39 1 15,-6 28-1-15,-1 23-5 16,-2 2-6-16,19 20-9 15,-2-19-19-15,28-3-3 16,21-23-2-16,34-15 0 16</inkml:trace>
  <inkml:trace contextRef="#ctx0" brushRef="#br4" timeOffset="630638.0704">9649 13415 45 0,'-8'-14'36'0,"8"14"1"16,-11 4-1-16,6 10-27 16,-4 0-2-16,3 16 0 15,-7 1-3-15,5 13 0 16,-6 2-1-16,3 6-1 0,-3-4 1 15,3 2-1-15,2-10-1 16,0-4 1-16,2-9-1 16,4-10 0-16,3-17 0 15,0 0 0-15,0 0 0 16,0-28 0-16,8-9 0 15,3-10 0-15,2-13 1 16,5-10-2-16,2-9 1 16,1-3 0-16,2 1 0 15,2 7 0-15,-4 10 0 16,-1 12 0-16,-4 16-1 15,-1 11 1-15,-2 20 0 16,1 13-1-16,-4 11 1 16,1 11 0-16,4 9-1 0,-1 10 0 15,3 6 0-15,-1 9 0 16,-2 6 0-16,0 3-1 15,-1 3 0-15,-6-4-3 16,4 3-4-16,-11-23-17 16,11 7-14-16,-6-24-1 15,11-9-1-15,-1-24 0 16</inkml:trace>
  <inkml:trace contextRef="#ctx0" brushRef="#br4" timeOffset="631124.0983">10000 13853 53 0,'0'0'36'15,"-10"18"1"-15,2-12 0 0,9 6-27 16,-1-12-3-16,-8 10-1 15,8-10 0-15,0 0-1 16,0-16 0-16,10-4-1 16,-1-13 0-16,8-10-2 15,-1-13 0-15,4-8-1 16,1-10 0-16,0-8-1 15,-2-2 0-15,-3-2 0 16,-1 6 0-16,-2 5-1 16,-3 13-2-16,-2 5-2 15,5 32-17-15,-10 1-18 16,6 26 1-16,-9-2-2 15,2 35 1-15</inkml:trace>
  <inkml:trace contextRef="#ctx0" brushRef="#br4" timeOffset="631546.1224">10304 13624 71 0,'-11'5'40'16,"11"-5"-1"-16,12 1 1 16,4-10-37-16,15-8 0 15,10-4-1-15,1-6 1 16,7 0-1-16,-2-7-1 0,-6 3 1 15,-9-1-1-15,-9 4 0 16,-14 3 0-16,-9 1-1 16,-8 3 1-16,-13 7 0 15,-5 6-1-15,-6 8 0 16,-7 11 0-16,-2 10 0 15,-1 14 0-15,2 11 1 16,2 7-1-16,10 2 1 16,5 3-1-16,14-3 1 15,13-7-1-15,16-11-1 16,14-9-1-16,14-16-4 15,18 2-15-15,-1-28-19 16,17-3 0-16,-7-18-2 0,4 3 2 16</inkml:trace>
  <inkml:trace contextRef="#ctx0" brushRef="#br4" timeOffset="631900.1427">10926 13389 81 0,'-24'31'41'0,"-5"0"0"16,6 13 0-16,3-2-37 15,4 3-1-15,3-3 0 16,11 0-1-16,4-7-1 16,12-14 1-16,9-11-1 15,10-14-1-15,6-10 1 16,5-12-1-16,0-8 1 0,0-7-1 15,-5-1 1-15,-4-1-1 16,-9 2 0-16,-9 5 1 16,-5 9-1-16,-4 5 0 15,-7 8 0-15,-1 14 0 16,0 0 0-16,-13 28 0 15,5 3 0-15,3 6-1 16,0 7 0-16,0-2-2 16,9 6-3-16,-3-23-11 15,22 6-22-15,-6-24 0 16,16-5-3-16,0-24 1 15</inkml:trace>
  <inkml:trace contextRef="#ctx0" brushRef="#br4" timeOffset="632100.154">11687 12813 71 0,'-13'11'41'0,"-18"23"-2"16,3 37 2-16,-13 13-31 15,4 20-6-15,-2 9-1 16,4 8-2-16,5-1-2 15,4-12-3-15,14 2-15 16,-3-32-21-16,16-6 1 16,-3-27-3-16,11-14 3 15</inkml:trace>
  <inkml:trace contextRef="#ctx0" brushRef="#br4" timeOffset="632929.2015">11429 13401 92 0,'0'0'43'0,"20"12"-1"16,2-22-2-16,13 3-37 16,5-3-1-16,7 2 0 15,-2-2-1-15,-3 5 0 16,-5 5-1-16,-9 7 0 15,-9 9 0-15,-12 7 0 16,-9 9 0-16,-6 4 0 16,-8 5 0-16,-2 4 0 15,-1 0 0-15,-2-3 0 16,2-5 0-16,4-7-1 0,5-10 1 15,6-9 0-15,4-11 0 16,16-17 0-16,0-12 0 16,6-9 0-16,2-7 0 15,3-5 0-15,0-1-1 16,-2 3 1-16,-2 9 1 15,-6 5-2-15,-3 9 1 16,0 10 0-16,-2 8 0 16,2 4 0-16,3 6 0 15,5 2 0-15,5-1 0 16,5 2 0-16,7 0 0 15,0-2 0-15,1-1 0 16,-3-1 0-16,-4 0 0 16,-7-1 0-16,-6-2 0 0,-9 0 0 15,-11 1 0-15,-11-2 0 16,-5 4 1-16,-8 5-1 15,-4 3 1-15,-6 8-1 16,0 6 1-16,1 6-1 16,5 3 1-16,4 5-1 15,9-3 1-15,7 0-1 16,10-5 1-16,8-9-1 15,10-8 0-15,7-12 1 16,5-9-1-16,2-9 0 16,2-8 0-16,1-8 0 15,-4-5 1-15,-2-3-2 16,-5-4 1-16,-3 3 1 15,-1 3-1-15,-6 4 0 16,-3 10 0-16,-1 10 1 0,-12 15-1 16,8 1 0-16,-9 19 0 15,-3 10-1-15,-4 8 1 16,-1 2-1-16,3 1 1 15,1-4-2-15,6-9 0 16,7-10 0-16,8-13-3 16,6-20-2-16,14-2-6 15,-3-31-10-15,21 7-5 16,-13-28-5-16,13 3-6 15,-8-19 0-15,6-1 1 16</inkml:trace>
  <inkml:trace contextRef="#ctx0" brushRef="#br4" timeOffset="633078.21">12801 12702 93 0,'-32'58'43'0,"5"25"0"16,-8-2-1-16,11 20-38 16,3-14-4-16,5-7-7 15,10 10-9-15,-10-30-14 16,14 6-12-16,-4-20-1 15,7-6-1-15</inkml:trace>
  <inkml:trace contextRef="#ctx0" brushRef="#br4" timeOffset="634206.2742">15307 12950 69 0,'3'-13'39'0,"-8"-1"-2"16,5 14 2-16,-17 11-36 15,8 1-1-15,-1 7 0 16,2 10 0-16,0 10 0 16,4 8-1-16,-1 10 0 15,3 10 0-15,-1 3 0 16,2 9-1-16,3 0 0 15,-2-1 1-15,0-9-1 16,1-9 0-16,-2-13 1 16,1-14 0-16,0-21-1 15,0-12 1-15,8-39-1 16,-4-7 1-16,4-14-1 15,5-15 1-15,1-12-1 0,3-14 1 16,5-3-1-16,-2-4 1 16,-3 8-1-16,3 5 1 15,-5 11 0-15,-1 12-1 16,-3 15 1-16,1 18-1 15,-1 16 0-15,1 15 1 16,2 10-1-16,5 10 0 16,0 7 1-16,2 7-1 15,3 7 0-15,-2 8 0 16,-5 6 0-16,-5 6 0 15,-8 2 1-15,-9 5-1 16,-13 0 0-16,-7 0 1 16,-11-4-2-16,-6-5 2 0,-3-6-1 15,-1-9-1-15,8-8 1 16,6-11-1-16,15-10 0 15,17-7 1-15,17-11 0 16,16-2 0-16,10-4 0 16,12 1 1-16,1 5-1 15,1 6 1-15,-6 10-1 16,-10 13-1-16,-15 10 1 15,-14 11-1-15,-16 11 1 16,-15 10 0-16,-12 5 0 16,-11 6-1-16,-9-2 2 15,-3-5-1-15,1-5 0 16,3-11-1-16,11-9-2 15,9-21-2-15,26 1-14 16,1-32-15-16,28-1-4 0,7-22-3 16,19-2 2-16</inkml:trace>
  <inkml:trace contextRef="#ctx0" brushRef="#br4" timeOffset="634626.2986">16196 13249 76 0,'-7'-5'39'16,"-16"-5"0"-16,2 11 0 16,-14 0-35-16,3 10 0 15,-11 9 0-15,2 12-1 16,-8 7 0-16,0 13-1 0,2 4 1 15,5 4-1-15,11-2-1 16,11-6 0-16,15-9 0 16,20-11 0-16,14-13-1 15,14-18 1-15,12-13-1 16,5-13 0-16,2-8 0 15,-1-9 0-15,-8-2 1 16,-10-1-1-16,-12 5 0 16,-11 5 0-16,-12 10 0 15,-8 11 0-15,-10 12 0 16,-7 12 0-16,-2 14 0 15,-3 10-1-15,3 10-1 16,3 3-2-16,9 7-3 16,3-13-9-16,26 10-8 15,-4-28-10-15,27 2-5 0,4-26-2 16,18-6 2-16</inkml:trace>
  <inkml:trace contextRef="#ctx0" brushRef="#br4" timeOffset="634956.3175">16669 13206 80 0,'-44'0'40'0,"4"18"0"16,-11 2-1-16,6 11-33 15,3 0-2-15,8 1-1 16,8 1 0-16,12-2-2 15,14-7 1-15,17-3-2 16,12-7 0-16,13-6 1 0,7 0-1 16,3-1 0-16,-1 1-1 15,-5 1 1-15,-9 4-1 16,-14 4 1-16,-16 6-1 15,-13 8 1-15,-12 2-1 16,-10 1 0-16,-2 0 0 16,-4-4-1-16,6-4-2 15,4-16-2-15,21 9-13 16,-3-34-11-16,27 6-8 15,6-20-2-15,18-2 1 16</inkml:trace>
  <inkml:trace contextRef="#ctx0" brushRef="#br4" timeOffset="635318.3382">16982 13386 86 0,'0'0'39'15,"0"0"1"-15,31-13 1 16,-2-5-39-16,5-4 1 15,4-3-2-15,2-1 1 16,-1-2-1-16,-4 2 0 16,-4-5 0-16,-6 1-1 15,-8-4 1-15,-8 2-1 16,-9 1 0-16,-7 8 1 15,-15 9 0-15,-7 12 0 16,-11 14 0-16,-7 15 1 16,-5 15 0-16,-3 14-1 15,0 5 1-15,10 6-1 0,11-4-1 16,15-3 1-16,15-10-2 15,20-11-2-15,18-8-6 16,11-19-4-16,25 4-9 16,-11-34-8-16,23 5-12 15,-6-17-2-15,10-8 0 16</inkml:trace>
  <inkml:trace contextRef="#ctx0" brushRef="#br1" timeOffset="871242.8323">16987 10405 76 0,'0'0'40'0,"15"-17"-4"16,17-13 3-16,29-3-31 15,23-20-1-15,32-12-2 0,33-15 0 16,31-11-2-16,30-8 0 16,17 0-1-16,10-1-1 15,3 6-2-15,-8 7 1 16,-16 12-1-16,-24 13 0 15,-28 9-2-15,-33 13 0 16,-35-4-6-16,-17 22-22 16,-44-5-7-16,-19 14 0 15,-26-1-2-15</inkml:trace>
  <inkml:trace contextRef="#ctx0" brushRef="#br1" timeOffset="873037.9349">20112 8898 73 0,'1'-12'33'0,"-1"12"0"15,3-15 1-15,-3 15-30 16,0 0 0-16,4 14-1 15,-3 14 0-15,-2 7 0 16,-2 20 0-16,-1 15-1 0,-1 12 2 16,-3 11-2-16,1 10 0 15,-3 4 0-15,-2 2 0 16,0-5-1-16,-2-8 0 15,2-14 0-15,1-13 1 16,2-17-2-16,4-18 2 16,5-34-1-16,0 0 0 15,5-36 0-15,5-16 0 16,4-18-1-16,0-17 0 15,3-21 0-15,3-13-1 16,1-5 1-16,3-6-1 16,0 7-1-16,-1 6 2 15,1 12-1-15,0 14 1 16,-1 20-1-16,2 22 1 0,0 15-1 15,-2 19 2-15,2 10 0 16,3 10-1-16,0 10 1 16,1 8 0-16,-2 10 1 15,-1 2-2-15,-3 10 2 16,-8 4-3-16,-5 3 2 15,-9 3-1-15,-9-1 1 16,-8 1-2-16,-8-5 0 16,-6 0 1-16,-5-6 0 15,-3-6 0-15,1-7 0 16,2-4 1-16,3-4-1 15,5-4 1-15,6 2 0 16,9 0 0-16,5 3 1 16,10 7 0-16,4 3 0 0,6 9 0 15,7 0 0-15,3 4 0 16,3-1-1-16,4-4-1 15,4 0-1-15,-2-13-4 16,12 10-13-16,-13-28-17 16,10 2-5-16,-7-16 1 15,6-5-1-15</inkml:trace>
  <inkml:trace contextRef="#ctx0" brushRef="#br1" timeOffset="873445.9583">20633 9319 90 0,'-1'28'37'0,"1"-5"0"15,10 3 1-15,2-9-34 16,13-6 0-16,4-7-1 15,11 0 0-15,0-10-2 16,2-2 0-16,0-7 0 16,-4-4-1-16,-2-3 1 15,-7-3-1-15,-8-5 0 16,-9-1 0-16,-11 1 1 15,-9 1-1-15,-10 6 1 16,-8 10 0-16,-12 11 0 16,-6 17 1-16,-7 9 0 15,-3 17 0-15,1 8 0 16,5 12 1-16,6 3-1 0,12-1 0 15,17-2-2-15,13-10 0 16,23-8-3-16,17-19-7 16,28 5-19-16,4-25-9 15,17 0-1-15,2-16-1 16,6 0 1-16</inkml:trace>
  <inkml:trace contextRef="#ctx0" brushRef="#br1" timeOffset="873821.9798">21338 9415 105 0,'-53'-5'39'0,"1"13"1"0,-7-4-1 16,9 17-34-16,3 6-1 16,11 8 1-16,3 8-2 15,11 4 0-15,12-2 0 16,13-3-1-16,14-10-1 15,15-13 1-15,11-16-1 16,13-20-1-16,11-18 0 16,3-17 0-16,7-20 0 15,-1-14-1-15,-3-8 1 16,-7-5-1-16,-11-2 0 15,-7 2 0-15,-10 10-1 16,-14 11 2-16,-12 18-3 16,-12 22 3-16,-14 25 0 15,-10 25-1-15,-9 28 1 16,-6 25 0-16,-5 16 0 15,3 12-2-15,10 7-1 0,6-8-6 16,27 9-12-16,2-26-14 16,29-6-6-16,5-24 2 15,21-5-1-15</inkml:trace>
  <inkml:trace contextRef="#ctx0" brushRef="#br1" timeOffset="874009.9905">22037 9390 95 0,'-16'-17'35'16,"-2"1"-1"-16,4 12-3 16,2-3-31-16,4 5-1 0,8 2-3 15,-9 6-8-15,11 6-23 16,-2-12 1-16,8 25-1 15,-4-15 1-15</inkml:trace>
  <inkml:trace contextRef="#ctx0" brushRef="#br1" timeOffset="874934.0434">22079 9396 91 0,'-8'-23'37'15,"2"8"1"-15,-10-5 0 16,2 12-32-16,-8 6-1 16,-3 13 0-16,-9 9-1 15,-4 17 0-15,-3 4 0 16,-3 12 1-16,1 4-2 15,5 2 0-15,5-10 0 16,13-3 0-16,12-17 0 16,18-16 0-16,14-21-3 15,18-21 0-15,14-17 0 16,14-14 0-16,8-14 0 15,5-11 0-15,-1-3-2 16,-3-1 1-16,-8 4 0 16,-8 8 0-16,-15 10 1 0,-13 13 0 15,-16 16 0-15,-14 19 0 16,-14 20 0-16,-13 21 0 15,-10 22 0-15,-9 18 1 16,-2 13-1-16,3 9 1 16,2 2 0-16,11-2 1 15,13-7-4-15,12-11 0 16,16-13-2-16,10-18-3 15,18-9-2-15,-2-21-6 16,18 1-4-16,-16-26 2 16,13 1 4-16,-13-15 6 15,-1-4 4-15,-7-5 3 16,-9-9 4-16,1 14 7 15,-20-11 4-15,9 24-1 16,-19 1-4-16,4 24-3 0,-15 5-2 16,2 24 1-16,-8 11-2 15,-3 13 0-15,-1 8-2 16,2 3 0-16,2-2-2 15,6-4 1-15,5-9-3 16,4-12-1-16,12-8-5 16,-6-29-9-16,37 1-13 15,-17-25-10-15,17-4 1 16,-8-19-2-16,11-9 3 15</inkml:trace>
  <inkml:trace contextRef="#ctx0" brushRef="#br1" timeOffset="875037.0493">22775 8931 87 0,'-9'-15'9'15,"9"15"-8"-15,-3 15-1 16,7 6-37-16</inkml:trace>
  <inkml:trace contextRef="#ctx0" brushRef="#br1" timeOffset="875399.07">23172 9216 93 0,'0'0'38'0,"0"0"1"15,-30-13-1-15,8 8-32 16,-13-2-1-16,0 10-2 15,-4 3 0-15,0 8 0 16,2 6-1-16,5 8 1 0,8 2 0 16,11 4-1-16,10-3-1 15,12-1 0-15,15-6-1 16,10-5 1-16,7-2-1 15,6-6 0-15,-3-1 0 16,-4-1 1-16,-8 1 0 16,-9 5 0-16,-15 3 0 15,-14 7 1-15,-12 2-2 16,-9 7 1-16,-7 0 0 15,0 1-1-15,-1-3-2 16,6-9-1-16,10-2-3 16,7-23-9-16,33 4-10 15,1-30-16-15,28-2-1 16,5-24-2-16,19-3 3 0</inkml:trace>
  <inkml:trace contextRef="#ctx0" brushRef="#br1" timeOffset="875775.0915">23712 8735 107 0,'-17'-5'43'0,"1"26"0"16,-13 5-1-16,7 8-39 16,-6 15 1-16,2 13-2 15,-3 8 1-15,1 10-2 16,-3 3 0-16,4 2 1 15,-1-4-1-15,6-5 2 16,6-13-3-16,8-14 0 16,8-15 0-16,7-17 0 0,11-17 0 15,5-12 0-15,6-10 0 16,0-9-2-16,0-2 2 15,-1 1-2-15,-8 4 2 16,-2 10-1-16,-7 13 1 16,-11 5 0-16,6 21 0 15,-9 7 1-15,-4 7 0 16,0 4-1-16,1 5-2 15,2-6-2-15,6 8-9 16,-8-23-7-16,16 17-9 16,-16-28-9-16,12 6-5 15,-6-18-2-15,-9 8 3 16</inkml:trace>
  <inkml:trace contextRef="#ctx0" brushRef="#br1" timeOffset="876556.1362">19619 10736 90 0,'0'0'37'15,"3"11"1"-15,-3-11-1 16,-3 34-32-16,-2-9-3 15,2 13 1-15,-5 8-1 16,1 13-1-16,-4 9 1 0,-3 11-1 16,0 2 1-16,-2 4-2 15,0-6 1-15,1-4-1 16,2-10 1-16,1-13 0 15,5-14 0-15,3-19 0 16,4-19 0-16,8-16 0 16,4-20 0-16,6-17-1 15,3-16 0-15,4-18 0 16,6-16 1-16,3-15 1 15,4-6-1-15,4 0 1 16,-3 9-1-16,-2 7 1 16,0 14 1-16,-3 19-1 15,0 21-1-15,-4 25-1 16,-4 22 0-16,-4 22 0 0,-1 12 0 15,-3 16 1-15,-2 10-2 16,-4 7 1-16,-6 6 0 16,-9 2 1-16,-12 5-2 15,-10-3-1-15,-12-3 0 16,-11-6-1-16,-7-3 0 15,-4-9-3-15,2-2-1 16,-1-17-6-16,22 6-10 16,-2-25-14-16,27-2-2 15,11-9-1-15,25-14 1 16</inkml:trace>
  <inkml:trace contextRef="#ctx0" brushRef="#br1" timeOffset="877255.1762">20155 11058 69 0,'-6'23'42'15,"-15"-3"-2"-15,1 15 1 16,-12-5-17-16,4 16-20 16,-3 4-1-16,7 6-1 15,3-2 1-15,5 1-1 16,11-9 0-16,9-9 0 15,14-16 0-15,12-12-1 16,7-20 1-16,13-11-2 16,6-12 1-16,4-10 0 15,-3-7-1-15,1-1 0 16,-6 1 0-16,-6 5 0 15,-9 6 0-15,-9 10 0 16,-11 10 0-16,-8 13 0 0,-9 7 0 16,-9 20-1-16,-4 7 1 15,-2 4-1-15,-2 7 0 16,-1 6-2-16,6 1 0 15,4-6-2-15,10-3 0 16,6-12-2-16,12-2 0 16,6-17 0-16,12-3-1 15,-3-15 2-15,8-3 1 16,-6-11 2-16,0-3 2 15,-3-1 1-15,-6-2 2 16,-5 4 2-16,-10 0 1 16,1 9 1-16,-9 3-1 15,-5 17 1-15,0 0-2 16,0 14 0-16,-11 11-1 0,1 12 0 15,-6 6-1-15,1 3 1 16,-1 1-1-16,2 1 0 16,3-10 0-16,7-5 1 15,5-14-1-15,8-14 0 16,5-14 0-16,10-13-1 15,1-11 1-15,3-10-1 16,3-5 0-16,-1-8-1 16,0 0 1-16,0-1-1 15,-2 8 0-15,-4 4-1 16,3 9-1-16,-2 4-3 15,6 14-6-15,-6-8-5 16,19 22-4-16,-12-14-8 16,26 23-7-16,-4-9-6 0,18 10 0 15,2-2 3-15</inkml:trace>
  <inkml:trace contextRef="#ctx0" brushRef="#br1" timeOffset="878066.2225">21332 11228 85 0,'0'0'38'16,"-13"-7"0"-16,13 7 1 16,-6 12-33-16,6 4-1 15,0 4-1-15,0 11-2 16,-1 3 0-16,-1 9 1 15,-2 1-2-15,0 3 1 16,-1-1-2-16,1-2 1 16,0-6 0-16,1-9 0 0,1-7-1 15,2-11 1-15,0-11 0 16,0 0-1-16,10-26 1 15,-4-4 0-15,0-11 0 16,1-10-1-16,1-11 1 16,3-4-1-16,5 0 0 15,-2 0 0-15,2 2 1 16,2 8 1-16,1 10-1 15,6 9 0-15,1 14 0 16,5 12 1-16,-2 4-2 16,2 10 2-16,1 9-3 15,1 4-1-15,-3 7 0 16,-6 6 0-16,-7 3 1 15,-8 4-1-15,-9 5 1 16,-12 0-1-16,-12-1 2 0,-7 1-1 16,-9-4 1-16,-7-2 0 15,0-7 0-15,0-6 0 16,3-7 1-16,9-5-1 15,7-3 1-15,4-1-1 16,10 3 1-16,4 6 0 16,3 11-1-16,1 11 3 15,-4 17-3-15,-4 13 0 16,-9 15 0-16,-3 9 0 15,-6 4 0-15,2-3-1 16,3-7-1-16,4-17-4 16,14-15-1-16,7-33-6 0,29-14-7 15,2-44-10-15,28-12-9 16,8-28-2-16,16-11 2 15,3-26 2-15</inkml:trace>
  <inkml:trace contextRef="#ctx0" brushRef="#br1" timeOffset="878314.2367">21991 10484 113 0,'-19'5'40'16,"5"28"1"-16,-8 8-3 15,8 19-33-15,2 8-2 16,4 17 0-16,-4 4-2 15,0 6 0-15,-3-1-1 16,1 2 0-16,-2-7-1 0,-1-5-1 16,-1-7-3-16,2-16-3 15,11-1-8-15,-8-30-8 16,20 4-15-16,-7-34-2 15,25 10-1-15,-5-29 1 16</inkml:trace>
  <inkml:trace contextRef="#ctx0" brushRef="#br1" timeOffset="878711.2594">22144 11250 81 0,'0'0'40'15,"19"-1"0"-15,-19 1 1 16,29 2-31-16,-14-2-3 16,9 6-2-16,3-5-1 15,6 1-1-15,4-3-1 16,4-3 0-16,0-4-1 15,0-4 0-15,-7-3-1 16,-7-2 1-16,-8 0-1 16,-11-4-1-16,-12 1 1 15,-13 1-1-15,-9 5 0 16,-5 5 1-16,-10 7-1 15,-5 12 1-15,-3 8 1 16,1 12 0-16,5 8-1 16,7 9 2-16,9 2-2 0,11 0 0 15,19-4-2-15,12-9-4 16,23 4-8-16,1-25-7 15,27 10-13-15,-4-21-8 16,16 3-2-16,-5-9 1 16</inkml:trace>
  <inkml:trace contextRef="#ctx0" brushRef="#br1" timeOffset="879260.2908">19795 11902 79 0,'-41'13'39'0,"-4"35"-2"16,-13 15-4-16,1 36-25 15,-9 21-3-15,4 26 1 16,-1 10-2-16,11 16 0 16,7 0-2-16,16-4-1 15,12-8-1-15,13-17-3 16,21-12-1-16,14-28-4 15,30-10-17-15,5-35-15 16,20-15 1-16,5-37-1 0,11-14 1 16</inkml:trace>
  <inkml:trace contextRef="#ctx0" brushRef="#br1" timeOffset="879868.3256">19955 12853 92 0,'-18'47'39'0,"-8"4"0"16,4 20-1-16,-7 4-37 15,0 8 0-15,-5 11-1 16,-3 2 1-16,0-5-1 15,3-8 0-15,3-13 0 0,8-18 1 16,8-19-1-16,10-22 0 16,12-27 1-16,12-21-1 15,8-27 1-15,6-13 0 16,4-21 0-16,0-13 0 15,1-10 0-15,-7-2-1 16,-3 4 1-16,-4 13 1 16,-9 16-1-16,-5 21 0 15,-7 25 0-15,-4 24-1 16,1 20 0-16,-14 40 1 15,4 5-1-15,1 8 0 16,3 5 0-16,9-2 0 16,9-9 0-16,8-9 2 15,16-22-1-15,9-16 0 0,13-16 0 16,8-18 0-16,6-13 0 15,0-10 0-15,-4-5 0 16,-6-2 1-16,-10 10-1 16,-10 9 1-16,-11 11-2 15,-14 19 2-15,-17 15-2 16,0 29 0-16,-15 20 0 15,-7 22-1-15,-7 20 1 16,-3 15-2-16,-2 12 0 16,4-5-3-16,8 1-1 15,5-18-7-15,23 3-8 16,-2-39-8-16,30-6-7 15,1-30-5-15,20-11 0 16,1-22 2-16</inkml:trace>
  <inkml:trace contextRef="#ctx0" brushRef="#br1" timeOffset="880237.3467">20937 13206 93 0,'-18'-35'40'0,"1"17"1"16,-14-5-1-16,4 16-35 15,-6 2-2-15,1 11-1 16,-3 11-1-16,-1 16 0 15,-1 9 0-15,0 8 0 16,3 1 0-16,8 4 0 16,5-8 0-16,11-4-1 15,12-12 1-15,14-17-1 16,14-13 1-16,9-14-1 0,6-12 0 15,8-11 0-15,2-8 1 16,0-3 0-16,-9 1 0 16,-5 4 0-16,-11 11 0 15,-11 8 0-15,-8 12-1 16,-11 11 1-16,-16 29-1 15,-2 2-2-15,-1 9 0 16,-1 3-3-16,9 10-7 16,-3-18-5-16,25 14-6 15,-7-29-9-15,24 3-9 16,3-18-1-16,16-1 1 15</inkml:trace>
  <inkml:trace contextRef="#ctx0" brushRef="#br1" timeOffset="880843.3814">21484 13040 85 0,'-35'-5'39'16,"-11"4"0"-16,1 19 1 15,-9 0-30-15,2 20-5 16,-4 6-2-16,7 4-1 0,-1 4 1 15,13 2-2-15,8-3 1 16,14-6-1-16,15-9 0 16,16-13-1-16,16-12 0 15,11-11 1-15,8-12-1 16,3-8 0-16,2-11 0 15,-4-7 1-15,-6-5 0 16,-6-2 0-16,-9-3-1 16,-7-1 1-16,-4 1-1 15,-8 4 1-15,-2 8-1 16,-3 14 0-16,-7 22 0 15,0 0 0-15,-3 28-1 16,-7 25 2-16,-2 24-2 16,-9 24 1-16,-5 19 0 15,-3 14 0-15,-5 9-1 0,-2 6-1 16,-5 0 1-16,0-7-1 15,-1-12 1-15,0-17 0 16,1-18 0-16,4-22-1 16,-1-21 2-16,5-20-1 15,5-22 0-15,5-22-1 16,8-19-1-16,6-22 0 15,10-16-3-15,3-24-5 16,18 4-6-16,-5-25-4 16,24 17-4-16,-7-17-11 15,17 12-2-15,4-2 0 16</inkml:trace>
  <inkml:trace contextRef="#ctx0" brushRef="#br1" timeOffset="881619.4258">21804 13264 75 0,'-11'-9'40'16,"11"9"-1"-16,16-9 1 16,8 13-29-16,2-12-5 15,9 1-2-15,1-1 0 16,4-4-2-16,-1-2-1 0,-4-1-1 15,-5-1 1-15,-4-2-1 16,-8-5 0-16,-9 0-1 16,-6-2 2-16,-7 2-1 15,-11-2 0-15,-9 4 0 16,-7 5 1-16,-7 8-1 15,-7 11 0-15,-4 15 1 16,-4 14-1-16,-2 16 1 16,4 11 0-16,7 7-1 15,8 3 0-15,14-2-1 16,17-9 1-16,15-13-1 15,20-18 1-15,17-17-2 16,14-19 1-16,10-12-1 16,5-13 1-16,-1-9 1 15,-4-4-1-15,-10-1 1 0,-10-2 0 16,-12 6 1-16,-15 6 0 15,-12 9 1-15,-12 14-1 16,-9 13 0-16,-10 15 0 16,-6 18 0-16,-3 12-1 15,-5 11 0-15,1 6 0 16,3 0 0-16,7-4 0 15,6-6 0-15,12-14 0 16,9-13-1-16,12-18 1 16,8-15 0-16,9-13 0 15,3-13 0-15,2-10 2 16,0-8-1-16,-1-3 0 15,-5 2 1-15,-5 4-1 16,-8 11 1-16,-6 11-1 0,-7 16 0 16,-7 13-1-16,-2 22 1 15,-6 12-2-15,-5 8-1 16,0 9-3-16,-1-8-5 15,11 9-7-15,-6-28-4 16,24 7-6-16,-15-31-5 16,37-20-10-16,0-15 1 15,19-8 4-15</inkml:trace>
  <inkml:trace contextRef="#ctx0" brushRef="#br1" timeOffset="881814.4369">23130 12335 95 0,'-55'69'39'16,"2"29"0"-16,-10 5-2 16,1 10-36-16,8 2-1 15,7-2-2-15,15 2-7 16,-6-23-25-16,21-1-4 15,3-20 0-15,15-11-2 16</inkml:trace>
  <inkml:trace contextRef="#ctx0" brushRef="#br1" timeOffset="882053.4506">22599 13077 101 0,'-13'4'41'16,"1"-3"-1"-16,17 13-1 15,15-8-38-15,9-7-3 16,17-4-1-16,6-2-2 16,18 3 1-16,5-7-3 15,11 9 0-15,0-9-3 16,13 17-11-16,-13-9-15 15,5 9 0-15,-8-4-1 16,-12 6 1-16</inkml:trace>
  <inkml:trace contextRef="#ctx0" brushRef="#br1" timeOffset="882466.4742">23618 13146 75 0,'-23'-1'38'15,"1"3"0"-15,-11-15 0 16,8 4-30-16,-16-9-4 16,2-1-1-16,-7-2 1 15,-3 6-1-15,-4 2 0 16,-6 8 0-16,-3 7 0 15,1 11 0-15,1 8 0 16,6 5 0-16,3 4-1 16,14 1-1-16,10-2 0 15,15-2 0-15,16-11-1 16,18-6 2-16,14-10-1 15,15-8-1-15,10-8 0 16,10-7 0-16,4-6 1 16,-3-4-1-16,-2-2 1 15,-11 3-2-15,-8 3 0 0,-11 7 1 16,-12 9 0-16,-15 10 0 15,-11 15 1-15,-11 9 0 16,-10 15-2-16,-4 8 2 16,-4 8-1-16,3 1-1 15,4-1-1-15,4-5-1 16,14-3-3-16,4-20-7 15,23 4-7-15,-10-33-8 16,26 10-4-16,-11-28-7 16,19-1-3-16,-6-20 2 15</inkml:trace>
  <inkml:trace contextRef="#ctx0" brushRef="#br1" timeOffset="882809.4938">23897 11800 101 0,'-34'44'42'16,"11"21"2"-16,2 0-3 15,12 15-37-15,13 1-1 16,12 2 0-16,8 2-2 15,4 6 0-15,1 1-1 16,1 4 1-16,-5 0-1 16,-4 1 0-16,-7-1 1 15,-9 5-1-15,-10-6 0 0,-10 1 0 16,-10-5 0-16,-6-4-1 15,-5-7-1-15,-7-13-3 16,1 1-8-16,-5-28-7 16,14 10-8-16,-10-36-9 15,13-7-8-15,-5-23-1 16,4-21 2-16</inkml:trace>
  <inkml:trace contextRef="#ctx0" brushRef="#br1" timeOffset="884876.6121">10458 10650 93 0,'-23'-8'39'15,"-15"-2"1"-15,-2 8-3 0,-11 7-35 16,-1 12 1-16,-4 10 0 15,1 16 0-15,2 9 0 16,6 10 0-16,14 4-1 16,9 1-1-16,17-7 0 15,16-11-2-15,23-14 0 16,18-19-3-16,24-17-2 15,6-31-21-15,21-5-12 16,-2-27 0-16,5-8-3 16,-10-21 3-16</inkml:trace>
  <inkml:trace contextRef="#ctx0" brushRef="#br1" timeOffset="885073.6233">10864 9986 104 0,'-35'80'39'16,"-7"13"1"-16,3 26-2 15,-2 4-35-15,3 7 0 16,5-4-3-16,6-8-2 16,11-6-4-16,6-24-12 15,22-9-21-15,2-26-3 16,19-15 0-16,4-26 0 15</inkml:trace>
  <inkml:trace contextRef="#ctx0" brushRef="#br1" timeOffset="885426.6435">10894 10815 99 0,'-13'22'41'0,"13"-22"0"15,11 22 0-15,18-24-38 16,13-7 0-16,11-11-1 15,9-5 0-15,4-5 0 16,0-5-1-16,-7-3 0 16,-7 2-1-16,-16 1 1 15,-13 6-1-15,-14 5 0 16,-17 6 0-16,-11 11 0 15,-12 11 0-15,-12 8 0 16,-7 15 0-16,-6 11 0 0,-1 7 1 16,3 8-1-16,10 1 0 15,9-1 0-15,16-5 0 16,21-5-3-16,15-16-4 15,33 1-21-15,3-23-15 16,23-5 2-16,3-16-1 16,12-1 0-16</inkml:trace>
  <inkml:trace contextRef="#ctx0" brushRef="#br1" timeOffset="885780.6638">11663 10691 99 0,'-35'0'41'15,"-14"-1"0"-15,6 18 0 16,-6 1-37-16,5 11-1 15,5 6 0-15,7 4 1 0,5 3-1 16,11-2-1-16,14-5-1 16,10-5 0-16,15-9-1 15,11-11 0-15,13-9 0 16,5-12-2-16,6-6 0 15,-3-8 1-15,-4-4-1 16,-9-6 0-16,-11 1 1 16,-11-1 0-16,-11 6 0 15,-10 7 1-15,-10 9 1 16,-4 9-1-16,-4 12 0 15,-2 11 1-15,6 5-1 16,3 6 0-16,8 3-1 16,8-4-1-16,14 2-3 0,2-18-9 15,22 4-23-15,-3-14-4 16,10-1 1-16,-2-13-2 15</inkml:trace>
  <inkml:trace contextRef="#ctx0" brushRef="#br1" timeOffset="886057.6796">12052 10912 94 0,'-18'35'38'16,"-6"-6"2"-16,8 10-1 16,1-9-35-16,8 2-1 15,3-10 0-15,9-5-2 16,4-12 1-16,5-9-1 15,5-10 1-15,0-8 1 0,-1-8-1 16,4-6 0-16,0-4 0 16,2-5 0-16,4-5-1 15,5 3 1-15,2 3-1 16,4 3-2-16,3 8-1 15,-1-4-8-15,11 24-11 16,-14-10-19-16,8 18-1 16,-14-6-4-16,-1 8 2 15</inkml:trace>
  <inkml:trace contextRef="#ctx0" brushRef="#br1" timeOffset="886664.7144">4963 11161 74 0,'1'-20'40'15,"6"1"-1"-15,-5-10 1 16,2 4-33-16,-4-6-2 16,-3 7 1-16,-6 4-2 15,-7 11 1-15,-12 12-3 16,-6 14 1-16,-6 13-2 15,-4 17 0-15,-1 9 0 0,5 9-1 16,7 4 1-16,11-2-2 16,18-11 0-16,17-11-1 15,25-18 1-15,15-25-2 16,23-15-5-16,6-34-16 15,25-4-16-15,-3-26 0 16,8-4-1-16,-11-17 3 16</inkml:trace>
  <inkml:trace contextRef="#ctx0" brushRef="#br1" timeOffset="886876.7265">5587 10250 102 0,'-38'76'40'0,"-10"18"-1"16,6 23 0-16,-2 7-35 15,1 8-2-15,6 2-2 16,6-6-1-16,11-7-1 16,9-17-3-16,16-14-2 15,4-32-22-15,22-9-9 16,3-29-2-16,10-16-1 15,2-25 1-15</inkml:trace>
  <inkml:trace contextRef="#ctx0" brushRef="#br1" timeOffset="887214.7458">5642 11064 97 0,'-9'19'39'16,"11"7"0"-16,4-9 0 0,19-11-37 15,6-4 2-15,13-8-2 16,11-13 1-16,8-4 1 15,-3-9-2-15,1-3 1 16,-9-3-2-16,-9 2 2 16,-15-1-2-16,-13 4 0 15,-18 7-1-15,-13 5 0 16,-12 10 1-16,-8 13-1 15,-9 9 0-15,-1 15 1 16,-4 9-2-16,1 9 1 16,8 5-1-16,5 3 0 15,12-2 0-15,12-2-2 0,17-10 0 16,18-13-5-16,28 0-7 15,4-25-21-15,27 2-5 16,2-19 2-16,15-2-4 16</inkml:trace>
  <inkml:trace contextRef="#ctx0" brushRef="#br1" timeOffset="887868.7832">6527 10965 108 0,'-36'4'42'0,"-16"-1"-1"15,4 17 0-15,-4 2-38 16,0 8-2-16,-1 7 1 15,7 4-2-15,6 3 1 16,15 2-1-16,14-7 1 16,14-6-1-16,20-13 1 0,12-9 0 15,17-15-1-15,8-11 1 16,6-10-1-16,1-11-1 15,-6-4 2-15,-6-6 0 16,-12-2-1-16,-9 1 1 16,-12 4-1-16,-13 10 1 15,-10 9-1-15,-11 10 1 16,-9 14-1-16,-4 13-1 15,-1 12 1-15,-2 10-2 16,5 5 1-16,7 3-1 16,10-3 1-16,11-4-1 15,13-9 1-15,15-10 0 16,9-9 1-16,5-10 0 15,3-7-1-15,-1-5 1 0,-4-3 1 16,-4 0-1-16,-10 1 0 16,-10 4 0-16,-8 5 0 15,-13 7 0-15,3 14 0 16,-12 8 0-16,-4 9 0 15,-4 6 0-15,1 3 0 16,-1 5 1-16,2-3 0 16,3-6 0-16,7-10 0 15,3-13 0-15,2-13 0 16,15-21 0-16,2-8-1 15,2-13 1-15,4-8 1 16,1-8-2-16,0-3 1 16,1 1 1-16,2 5-1 15,2 4 1-15,4 7-1 0,2 5 1 16,9 6-5-16,5 7 2 15,11 9-7-15,0-6-3 16,16 17-5-16,-13-15-8 16,16 20-13-16,-14-7-5 15,0 14 1-15,-17-3 0 16</inkml:trace>
  <inkml:trace contextRef="#ctx0" brushRef="#br1" timeOffset="888075.795">7715 10964 124 0,'-14'28'46'15,"-2"-18"-2"-15,8 3-3 16,-6-11-41-16,14-2 0 15,0 0 0-15,0-22 0 16,0 22-13-16,3-24-1 0,-3 24-8 16,-10-24-16-16,4 10-6 15,-6-9-3-15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2:40:04.62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1225 1101 61 0,'0'0'33'16,"0"0"-1"-16,48 4 1 16,-48-4-26-16,0 0 1 15,0 0-3-15,0 0 1 16,51 19 1-16,-51-19-3 0,-11 43 2 15,21 9-3-15,-3 12 1 16,-2 15-3-16,-20-17 3 16,11 18-4-16,-2-2 0 15,1-10 0-15,4-17 0 16,1-12-1-16,0-10 2 15,0-12-1-15,0-17 0 16,0 0 1-16,8-33-1 16,-6-10 1-16,-2-11 0 15,0 54 1-15,-3-74-2 16,3 74 2-16,-10-93-1 15,5 42 0-15,4-3-1 16,1 0 2-16,2-5-2 16,2-2 1-16,0-5-1 0,2 2 0 15,7 1 0-15,2 5 0 16,2 3 0-16,-17 55-1 15,46-91 1-15,-46 91-1 16,63-57 1-16,-63 57-1 16,72-11-1-16,-72 11 0 15,60 30 4-15,-60-30-2 16,44 66 0-16,-36 4 0 15,2 36 1-15,-23 7-1 16,-14 1 3-16,-15-12-2 16,-16-41-1-16,12-9 0 15,14-17 0-15,14-20 0 16,6-8 1-16,12-7-1 15,0 0 0-15,23-13 0 0,0 4 0 16,7 3 0-16,6 6 0 16,7 2 0-16,4 9 0 15,0 7 0-15,2 8 0 16,-2 5-1-16,-2 5 1 15,-2 3-3-15,-5-2-1 16,7 5-7-16,-17-11-23 16,13-1-4-16,-11-12 0 15,6-5 0-15</inkml:trace>
  <inkml:trace contextRef="#ctx0" brushRef="#br0" timeOffset="399.0228">2211 1425 91 0,'-14'20'36'16,"18"-3"-1"-16,-2-2 1 15,16 0-33-15,3-9-1 16,15-3 1-16,7-11 1 15,13-6-1-15,-56 14 0 16,65-27 0-16,-65 27 0 16,71-42-2-16,-71 42 1 15,66-47-3-15,-66 47 2 16,49-55-2-16,-49 55 2 15,27-49-2-15,-27 49 3 16,0 0 1-16,0 0-1 16,-40-33 2-16,-15 47-2 0,-7 20 2 15,-16 20-2-15,1 18 1 16,6 10-3-16,32 9-1 15,25-8-1-15,41-29 0 16,24-17-6-16,15-27-10 16,30-6-20-16,4-16-2 15,21-11 0-15,-7-18-1 16</inkml:trace>
  <inkml:trace contextRef="#ctx0" brushRef="#br0" timeOffset="729.0417">3329 1305 113 0,'0'0'42'0,"-24"-35"-1"0,-30 32 0 16,-5 21-38-16,-16 7-2 16,1 20 1-16,3 7-1 15,21 2 0-15,20-8-1 16,35-15-1-16,13-12 0 15,16-8 1-15,12-5-1 16,8-6 0-16,5-2 0 16,2-5 0-16,-4 3 1 15,-9 4-1-15,-7 8 1 16,-17 7-1-16,-16 11 1 15,-16 12 0-15,-15 6 0 16,-9 5-1-16,-5 0 0 16,-3-4-1-16,7-4-2 0,5-15-7 15,22-8-26-15,6-18-3 16,27-24 2-16,10-11-1 15</inkml:trace>
  <inkml:trace contextRef="#ctx0" brushRef="#br0" timeOffset="1105.0632">3685 1410 114 0,'-13'22'40'16,"-12"8"1"-16,7 12-4 15,-5-3-34-15,8 4 0 16,5 0-2-16,8 0 2 15,8-5-3-15,10-3 1 0,11-12-1 16,9-8 0-16,8-12 0 16,4-10 0-16,5-10-1 15,-1-12 1-15,-1-10 0 16,-4-6 0-16,-9-2 1 15,-5-3 0-15,-12 4 0 16,-4 7 0-16,-12 9 0 16,-7 10 0-16,2 20 0 15,-20 13-1-15,2 17 1 16,1 7-1-16,-1 7 0 15,8 4-1-15,5 0 0 16,10-4-2-16,16-11-3 16,3-17-27-16,24-8-7 15,0-16 1-15,17-8-1 16</inkml:trace>
  <inkml:trace contextRef="#ctx0" brushRef="#br0" timeOffset="1322.0756">4792 798 118 0,'0'0'42'0,"0"0"3"15,0 0-3-15,0 0-38 16,-35 93-3-16,3 54 2 15,-6 18-6-15,-16-11 3 16,21-12-9-16,11-27-29 16,26-20-4-16,11-35 2 0,19-16-3 15</inkml:trace>
  <inkml:trace contextRef="#ctx0" brushRef="#br0" timeOffset="1589.0909">5268 799 119 0,'0'0'43'0,"14"-85"-1"15,-14 85-2-15,0 0-37 16,0 0 0-16,-13 27-3 15,-2 98 1-15,-11 40-2 16,6 10 1-16,-1-21-4 0,11-23 1 16,15-26-29-16,5-36-7 15,14-27-1-15,-10-24 1 16,17-11-1-16</inkml:trace>
  <inkml:trace contextRef="#ctx0" brushRef="#br0" timeOffset="1751.1002">5296 1361 125 0,'0'0'42'16,"0"0"1"-16,-28-52-1 16,28 52-39-16,0 0-3 0,0 0-2 15,15-47-10-15,-15 47-28 16,55-19-1-16,-55 19 0 15,89-8-2-15</inkml:trace>
  <inkml:trace contextRef="#ctx0" brushRef="#br0" timeOffset="2224.1272">6145 1365 116 0,'-44'-10'40'0,"-3"5"0"16,-3 8-1-16,-6 8-34 16,-1 5-3-16,-3 6 1 15,24-1-3-15,7 6 2 16,12-4-1-16,12-2 1 15,19-2-2-15,22-6 1 16,14-3-1-16,15-4 0 16,5 0 0-16,7 0 1 15,-7 0-1-15,-3 3 1 16,-15 4-1-16,-25 2 0 0,-21 6 2 15,-20 3-2-15,-19 1 0 16,-16 2 0-16,-9-4 0 16,-6-6 0-16,2-6-3 15,4-10-1-15,16 0-12 16,3-21-23-16,24-3 0 15,3-9-2-15,32 0-2 16</inkml:trace>
  <inkml:trace contextRef="#ctx0" brushRef="#br0" timeOffset="2795.1599">7130 1512 120 0,'-12'21'39'0,"3"-10"0"15,23 4-8-15,10-18-29 16,24-9-1-16,13-5-1 0,12-7-4 15,18 2-9-15,0-8-24 16,10 8-2-16,-16 4 0 16,1 14-1-16</inkml:trace>
  <inkml:trace contextRef="#ctx0" brushRef="#br0" timeOffset="3236.1851">8417 1328 103 0,'0'0'39'15,"0"0"0"-15,-37-21-2 16,23 24-34-16,1 9-2 15,12 21 1-15,4 10-2 16,-3 7 2-16,6 6-1 16,7 6 0-16,0-10-1 15,3-9 2-15,3-16-1 16,10-13 1-16,6-19 0 0,6-11 0 15,3-17 0-15,1-16-1 16,-45 49 0-16,46-56-1 16,-46 56-1-16,43-69-2 15,-43 69-2-15,38-67-6 16,-38 67-27-16,29-67 0 15,-29 67-1-15,28-50 0 16</inkml:trace>
  <inkml:trace contextRef="#ctx0" brushRef="#br0" timeOffset="4223.2416">9064 1518 87 0,'21'-5'34'16,"10"0"1"-16,-1-9 0 16,11-1-30-16,-2-9 0 15,7-1-1-15,-46 25 0 16,0 0 0-16,53-45 0 15,-53 45-2-15,0 0 0 16,0 0-1-16,24-55 1 16,-24 55-1-16,-24-17 0 15,-12 21-1-15,-9 12 0 16,-4 9 2-16,-2 9-2 0,6 9 1 15,10 3 0-15,21 1-1 16,19-10 1-16,16-10 0 16,18-6-1-16,17-12 0 15,9-10 1-15,10-8 0 16,4-9-1-16,1-3 1 15,-7-7 0-15,-9 1 0 16,-10 1-1-16,-16 4 1 16,-11 5-1-16,-16 7 0 15,-11 10-1-15,0 0 1 16,-24 31-1-16,2-2 0 15,-4 5 0-15,1 7-1 16,2 3 1-16,3 1 1 16,6-3-1-16,10-10 1 0,7-11 0 15,11-13 1-15,7-11 0 16,7-16 1-16,3-13-1 15,2-14 1-15,-1-8 0 16,-32 54-1-16,28-67 1 16,-28 67-1-16,26-68 1 15,-26 68-1-15,18-67 1 16,-18 67-2-16,15-58 1 15,-15 58 0-15,13-47-1 16,-13 47 1-16,0 0-1 16,0 0 0-16,58-51 0 15,-58 51 0-15,56-9 0 16,-56 9 0-16,64 1 0 15,-64-1 0-15,68 9 0 16,-68-9 1-16,68 12-1 0,-68-12 0 16,62 8 0-16,-62-8 1 15,0 0-1-15,89 14 0 16,-89-14 0-16,-6 17 0 15,-26-1-1-15,2 5 1 16,-4 2-1-16,16 6 1 16,12 0-1-16,20-5 1 15,11-2-1-15,10-4 1 16,7-5 0-16,2-2 0 15,4-1 0-15,-1-1 0 16,-3-5-1-16,-6 5 1 16,-8 3 0-16,-12 3 0 15,-9 1 0-15,-12 4 0 16,-11 1-1-16,-9 3 1 0,-7 0-1 15,-2-2 0-15,0-4-2 16,7-7-1-16,12-5-3 16,13-6-31-16,13-22-1 15,10-8 0-15,32-1-1 16</inkml:trace>
  <inkml:trace contextRef="#ctx0" brushRef="#br0" timeOffset="4411.2523">10977 1327 95 0,'18'-1'39'0,"-27"8"3"15,-5 21-1-15,-21 3-16 16,-5 17-23-16,2-2-1 16,1 6-2-16,5 0-1 0,8-2-2 15,16-2-6-15,0-18-29 16,26-2 0-16,0-22-2 15,19-9-1-15</inkml:trace>
  <inkml:trace contextRef="#ctx0" brushRef="#br0" timeOffset="4578.2619">11022 1245 108 0,'-15'-85'41'0,"15"85"0"15,-22-73-3-15,22 73-38 16,0 0-11-16,-15-69-27 15,15 69-2-15,0 0 0 16,0 0 0-16</inkml:trace>
  <inkml:trace contextRef="#ctx0" brushRef="#br0" timeOffset="5146.2944">11256 1145 109 0,'-11'20'41'16,"49"34"0"-16,-16 1-1 16,-32-6-35-16,-15 3-1 15,-9 8-2-15,5-5-1 16,1 3 1-16,17-16-2 15,12-1 0-15,11-13-1 16,12-9 0-16,12-12 0 16,8-15-1-16,7-14 1 15,2-12-1-15,-1-13 1 16,-52 47 0-16,45-59 1 0,-45 59 0 15,37-67 1-15,-37 67-1 16,16-67 2-16,-16 67-1 16,4-55 2-16,-4 55-2 15,0 0 1-15,-11-59-1 16,11 59 0-16,0 0 0 15,12-26-1-15,5 23 0 16,-1 2-1-16,16 20 1 16,11 0-1-16,15 1 1 15,3-5 0-15,4-3 0 16,-22-2-1-16,-12 4 2 15,-12 5-1-15,-14 7 1 16,-14 4-1-16,-8 0 1 0,-6 5-1 16,-3 0 0-16,3-3 0 15,2-4 0-15,5-7-1 16,15-10 1-16,10-11 0 15,14-9 0-15,10-12 0 16,6-8 0-16,5-6 1 16,6-5-1-16,-5 2 1 15,-2 3 0-15,-9 7 1 16,-8 10-1-16,-8 12 1 15,-7 12-2-15,-7 12-2 16,-5 4-4-16,10 4-31 16,-18 2-5-16,10 7 1 15,-7-8-1-15</inkml:trace>
  <inkml:trace contextRef="#ctx0" brushRef="#br0" timeOffset="5797.3316">13496 972 92 0,'0'0'39'15,"0"0"1"-15,28-64-1 16,-28 64-34-16,0 0 0 15,0 0-1-15,0 0 0 16,0 0-1-16,0 0 1 16,0 0 0-16,52 57-1 15,-54 27-2-15,-3 21 1 16,-7 11-1-16,-5-13 0 15,1 2-1-15,7-8 0 16,2-17-3-16,10-24-3 16,18-10-10-16,-1-26-23 15,23-11-1-15,-2-17 0 0,20-5-1 16</inkml:trace>
  <inkml:trace contextRef="#ctx0" brushRef="#br0" timeOffset="5951.3404">14158 1629 118 0,'-13'7'42'16,"12"5"2"-16,-13-10-4 16,14-2-34-16,0 0-11 15,-20-16-33-15,20 16-3 16,-3-13-2-16,3 13-1 15</inkml:trace>
  <inkml:trace contextRef="#ctx0" brushRef="#br0" timeOffset="17903.024">1347 2786 69 0,'9'-23'33'0,"-1"3"-3"16,-4 4 2-16,-4 16-26 0,0 0-4 15,0 0 1 1,-6 28 0-16,-4 12 0 0,-9 10 0 15,-3 14 2-15,-7 14-2 16,-1 13 1-16,-8 6-2 16,2 6-1-16,-1-3 1 15,7-8-1-15,1-11 1 16,9-12-1-16,8-23 1 15,12-20-1-15,0-26 1 16,34-28 2-16,-4-23-2 16,12-15 1-16,4-20-1 15,5-11 1-15,0-12-1 16,2-3-2-16,-2 2 1 15,-6 7-3-15,-4 14 2 0,-4 13-1 16,-8 16 1-16,-5 18-2 16,0 22 2-16,-6 21 3 15,-3 23-2-15,-2 23 2 16,-4 17-2-16,-1 17 1 15,2 15-1-15,-6 11-1 16,3 3-2-16,-2-2-2 16,2-3-1-16,-5-21-4 15,11 2-13-15,-12-30-16 16,8-11 0-16,-9-32-1 15,0-13 3-15</inkml:trace>
  <inkml:trace contextRef="#ctx0" brushRef="#br0" timeOffset="18059.0329">1431 3213 105 0,'-13'-3'36'0,"13"3"0"16,0 0-3-16,30-9-34 15,9-5-4-15,25 10-8 16,-1-16-22-16,21 5 0 15,0-10 1-15,11 9-3 16</inkml:trace>
  <inkml:trace contextRef="#ctx0" brushRef="#br0" timeOffset="18591.0634">2278 3093 65 0,'6'23'34'15,"-7"14"0"-15,-15 1 0 16,4 19-17-16,-17-7-7 16,11 13-3-16,-9-5-1 0,7 1-2 15,1-7 0-15,5-7-2 16,3-11 0-16,7-8-1 15,2-16 0-15,2-10 1 16,10-20-2-16,1-8 1 16,3-14-1-16,2-10 1 15,2-10-2-15,-1-11 1 16,2-2 0-16,3 0-1 15,0 3 1-15,-3 6 0 16,2 11 1-16,1 9-2 16,3 13 2-16,0 17-1 15,2 13 0-15,-1 10 0 16,1 10 0-16,-5 9 0 15,-1 7 0-15,-4 7 0 0,-4 2 0 16,-5 3-1-16,-6 2 0 16,-5 1 1-16,-7-3-1 15,-6-3 1-15,-4-6 0 16,-5-9-1-16,-1-5 1 15,-2-7-1-15,-1-8 1 16,0-5 0-16,3-2 0 16,3 1 0-16,-1 5 1 15,3 8 0-15,-3 11 1 16,2 13-2-16,-3 14 1 15,0 14 0-15,-5 9 0 16,-3 10 0-16,3 4-1 16,1-2 0-16,5-7-3 15,3-16-2-15,23-4-25 16,-5-34-7-16,31-13 0 0,1-31-3 15</inkml:trace>
  <inkml:trace contextRef="#ctx0" brushRef="#br0" timeOffset="19206.0985">2853 3123 96 0,'-2'15'38'0,"-7"12"1"16,-9 5-1-16,5 10-28 15,-5 12-8-15,-1 8 0 16,3 2 0-16,1 4-1 16,-1-2 1-16,4-6-1 0,2-8 0 15,4-11-2-15,1-12 2 16,5-8-1-16,0-21-1 15,13-4 1-15,1-19-1 16,1-9 1-16,1-14-1 16,3-12 1-16,-1-10 0 15,4-7 0-15,0-2-1 16,0 3 1-16,1 7 0 15,-1 10-1-15,1 12 1 16,-1 9-1-16,3 16 1 16,-2 12 0-16,-1 11 0 15,0 7 1-15,-1 5-1 16,2 7 0-16,-2 3 0 0,-3 6 1 15,-1 6-1-15,-7 2 0 16,-5 3-1-16,-5-1 1 16,-11 3 0-16,-6 0 0 15,-7-5-1-15,-4-4 0 16,-7-7 2-16,-1-5-1 15,-1-5 0-15,3-4 0 16,3-6 1-16,3 0-1 16,4 4 1-16,4 5 0 15,6 7 0-15,2 8-1 16,-1 16 1-16,-1 9-1 15,-2 14 0-15,-4 5 1 16,3 1-2-16,-2-3-1 16,8-5-5-16,-3-26-19 0,22-10-12 15,2-29 0-15,24-19-2 16,4-34 1-16</inkml:trace>
  <inkml:trace contextRef="#ctx0" brushRef="#br0" timeOffset="19426.1111">3617 2591 107 0,'-36'69'40'15,"-1"26"2"-15,-10 2-4 16,4 19-36-16,0 6-1 15,5 3-1-15,9-4-2 0,0-9-4 16,19 2-19-16,-4-30-14 16,18-10 0-16,0-30-1 15,17-19 1-15</inkml:trace>
  <inkml:trace contextRef="#ctx0" brushRef="#br0" timeOffset="19757.1301">3592 3239 107 0,'6'17'40'15,"-6"-5"1"-15,12 9-2 16,-1-10-37-16,13-6 0 0,10-10-1 15,7-4 0 1,5-11 1-16,0-5-2 0,-2-4 1 16,-6-4 0-16,-6 1 0 15,-12 2-1-15,-12 4 1 16,-12 9 0-16,-15 9 0 15,-13 14 0-15,-8 10 1 16,-2 16-1-16,-5 11 1 16,4 11-1-16,10 4 0 15,7 2 0-15,17-4-1 16,13-8-2-16,16-4-6 15,6-25-30-15,27-3-4 16,5-18-1-16,15-3-1 16</inkml:trace>
  <inkml:trace contextRef="#ctx0" brushRef="#br0" timeOffset="20620.1794">5131 3560 85 0,'-25'-21'34'16,"-13"-16"0"-16,-5 0 1 15,-14-14-33-15,1-5 1 16,-4-10-1-16,0-4 0 16,4-5 1-16,8 0 0 0,7-1-1 15,15 6-1-15,16-1 0 16,15 8 0-16,15 3 0 15,16 6-1-15,11 6 0 16,11 10-1-16,-1 8 2 16,3 13 1-16,-11 14-1 15,-9 16 1-15,-20 20-1 16,-21 20 2-16,-25 18-1 15,-20 17 2-15,-17 12-2 16,-6 9 1-16,-8 0-1 16,6-3 1-16,9-8-2 15,16-10 0-15,25-19-1 16,27-18-1-16,31-18-4 15,22-29-6-15,38-5-25 16,9-29-3-16,23-4-1 0,7-21-1 16</inkml:trace>
  <inkml:trace contextRef="#ctx0" brushRef="#br0" timeOffset="21108.2073">5848 2981 72 0,'16'-19'38'0,"-11"-9"-1"15,6 10 1-15,-14-7-22 16,3 25-4-16,-16-19-4 16,-2 24-1-16,-16 9-3 15,-3 11-1-15,-12 15 0 16,0 13-1-16,-4 9-1 15,6 9 0-15,5 3 0 16,16-1 0-16,14-4-1 16,18-10 1-16,22-15-1 15,17-18 0-15,13-21 1 16,14-21 0-16,7-22 0 15,3-19 0-15,-5-12 0 16,-6-11-1-16,-16-5 1 0,-12-4-1 16,-18 5 0-16,-20 9-2 15,-19 14 1-15,-18 16-2 16,-12 20 0-16,-12 14 1 15,0 22-1-15,-6 13-3 16,14 22-7-16,-2-6-19 16,27 17-6-16,9-16 1 15,30 8-1-15</inkml:trace>
  <inkml:trace contextRef="#ctx0" brushRef="#br0" timeOffset="22829.3058">6487 3194 113 0,'-15'13'37'15,"0"16"0"-15,-18-11-1 16,0 12-33-16,0 1 0 16,3 5-1-16,1 1 0 15,5 1-1-15,3-3 0 16,8-4 0-16,5-7 0 15,7-4-1-15,6-9 0 16,5-11 0-16,7-14 0 16,3-10 0-16,3-13 0 15,3-11 0-15,3-9 0 16,1-5 0-16,3-2 0 15,0 6 0-15,-4 7 0 16,-3 7 0-16,2 12 0 16,-3 13 0-16,0 11 0 15,2 9 1-15,3 5-1 0,3 7 0 16,4 3 0-16,7 0 0 15,7-1 0-15,4 1 0 16,0-5 0-16,-4-1 0 16,-4-4 0-16,-6 0 1 15,-12-4-1-15,-12 0 1 16,-17-2-1-16,-13 0 1 15,-14 3-1-15,-12 2 1 16,-7 6 0-16,-8 5 0 16,-6 8 1-16,0 7-1 15,2 6 0-15,10 3 1 16,6 3-1-16,10 1 0 15,15-7-1-15,13-7 0 16,18-7 0-16,16-15 0 0,13-12 0 16,12-10 0-16,8-15 0 15,7-9 1-15,-1-6-1 16,-6-6 0-16,-6 3 0 15,-12 1 2-15,-13 5-2 16,-14 10 0-16,-17 11 0 16,-10 10 0-16,-15 13 0 15,-7 7 0-15,-2 10 0 16,-2 6 0-16,2 8-2 15,11 2 4-15,8-2-4 16,14-5 2-16,18-6 0 16,17-9 0-16,12-7 0 15,13-9 0-15,10-7 0 0,1-7 0 16,0-6 2-16,-5 0-2 15,-8 4 0-15,-10 0 0 16,-13 5 0-16,-12 2 0 16,-13 9 0-16,-10 2 0 15,-10 21 0-15,-9 1 0 16,-3 3 0-16,-3 6 0 15,-3 0 0-15,4 2 0 16,2-1 0-16,9-8 0 16,5-8 0-16,8-16 0 15,17 1 0-15,4-17 0 16,10-11 0-16,0-10 0 15,10-4 0-15,-4-5 0 16,2 0 0-16,-5 5 0 0,-7 6 0 16,-4 7 0-16,-6 11 0 15,-4 9 0-15,-13 8 0 16,16 13-2-16,-10 3 2 15,6 6 0-15,6 2 0 16,4 1 0-16,14-2 0 16,3-5-1-16,14-7 1 15,3-10-1-15,5-3 0 16,-4-12 0-16,-1-4 1 15,-10-8-1-15,-11-3 1 16,-9-3 0-16,-18 1 0 16,-9 0 0-16,-14 3 1 15,-12 6 0-15,-9 7 0 16,-7 10 1-16,-6 13 0 0,-2 8-2 15,-1 15 0-15,5 10 0 16,5 11 0-16,14 5 0 16,11 2 0-16,14-1 0 15,15-6 0-15,15-6 0 16,13-12 0-16,8-16 0 15,10-12 0-15,2-12 0 16,-1-11 0-16,-1-12 0 16,-6-8 0-16,-5-5 0 15,-13-1 0-15,-5 4 0 16,-11 4 0-16,-13 8 0 15,-8 9 0-15,-10 19 0 16,-10 20 0-16,-11 18 0 16,-8 14 0-16,-8 18 0 15,-2 9 0-15,-4 12 0 0,3 0 0 16,4-5 0-16,6-6 0 15,10-15 0-15,9-15 0 16,11-18 0-16,11-20 0 16,13-21 0-16,10-19 0 15,9-17 0-15,8-13 0 16,5-10 0-16,4-8 0 15,2-2 0-15,0 4 0 16,-4 9 0-16,-5 8 0 16,-6 13 0-16,-3 11 0 15,-3 9 0-15,1 8 0 16,6 7 0-16,5 1 0 15,8 0 0-15,5-4 0 16,12-8 0-16,6-2 0 0,-3-7 0 16,-1-5 0-16,-8-5 0 15,-14 0 0-15,-11-2 0 16,-18 5 0-16,-18 5 0 15,-20 9 0-15,-16 12 0 16,-16 11 0-16,-7 12 0 16,-4 11 0-16,7 10 0 15,7 7 0-15,14 6 0 16,20-3 0-16,21-8 0 15,31-2-8-15,7-21-7 16,31 6-8-16,-5-37-5 16,38 10-5-16,-14-33-1 15,25 6-8-15,-3-16 3 0</inkml:trace>
  <inkml:trace contextRef="#ctx0" brushRef="#br0" timeOffset="23872.3654">10031 2979 71 0,'21'-3'36'0,"-8"-1"0"16,9 11 0-16,-12-5-24 15,8 21-6-15,-7 3-1 16,2 17-1-16,-12 7-1 15,-4 10-1-15,-12 3 0 16,-10 4 1-16,-8-6-1 16,-9-1-1-16,-2-10 0 15,-6-15-3-15,10-6-10 16,-4-36-23-16,19-7-2 0,6-30-1 15,16-10-2-15</inkml:trace>
  <inkml:trace contextRef="#ctx0" brushRef="#br0" timeOffset="24017.3737">9868 2607 99 0,'-13'-11'39'16,"-9"7"-1"-16,10 25 0 16,-2 3-38-16,14 2-6 15,29 12-29-15,-3-9-1 16,22 12-1-16,0-10-1 15</inkml:trace>
  <inkml:trace contextRef="#ctx0" brushRef="#br0" timeOffset="24415.3965">10436 3036 104 0,'-15'7'39'16,"8"7"2"-16,-12-9-3 16,12 7-33-16,-4-5-2 15,6 5 0-15,0-2-2 16,9 3 1-16,1 4 0 15,3 2-1-15,4-2-1 16,3 1 1-16,7-3 0 16,-2-2-1-16,8-6 1 15,0-6-1-15,1-9 0 16,3-9 0-16,5-8 1 15,1-6-1-15,3-4 1 0,-3-7-1 16,2 5 0-16,-9 6 1 16,-6 3-1-16,-4 10 1 15,-8 11-1-15,-13 7 0 16,-8 20 0-16,-8 5 0 15,-8 11 0-15,4-2 0 16,-1 4-1-16,6 0-1 16,9-3-2-16,11-14-2 15,25 3-13-15,-5-29-13 16,33 4-7-16,-4-24 1 15,19 8-1-15</inkml:trace>
  <inkml:trace contextRef="#ctx0" brushRef="#br0" timeOffset="24599.407">11265 2966 112 0,'-16'21'37'0,"-15"-3"2"16,11 14-2-16,-3 0-34 16,3 7 1-16,5 1-3 15,2-1-1-15,9 1-1 16,3-12-4-16,13 5-13 15,-12-33-18-15,34 11-2 16,-14-34 0-16,14 2 0 16</inkml:trace>
  <inkml:trace contextRef="#ctx0" brushRef="#br0" timeOffset="24729.4144">11283 2655 90 0,'-24'-21'37'0,"13"21"-2"15,4 12-9-15,11-1-54 16,15 15-7-16,3-4 0 15,21 9-3-15</inkml:trace>
  <inkml:trace contextRef="#ctx0" brushRef="#br0" timeOffset="24947.4269">11766 2912 111 0,'-40'17'39'15,"-12"-10"2"-15,10 16-2 16,-14-3-35-16,15 8 0 0,7 4-2 15,14 3-1-15,12 1-1 16,16-3-2-16,18 2-4 16,6-22-19-16,27 9-15 15,-5-21 2-15,17 0-2 16,-11-18 0-16</inkml:trace>
  <inkml:trace contextRef="#ctx0" brushRef="#br0" timeOffset="25284.4462">11982 3027 104 0,'6'21'38'16,"-6"-21"2"-1,39 23-3-15,-5-19-32 0,16-5-2 16,5-6 0-16,3-5-1 15,0-4 0-15,-7-3-1 16,-10-6 0-16,-12-2 0 16,-15 1 0-16,-17-1-1 15,-14 5 1-15,-13 11 0 16,-11 6 1-16,-7 12 0 15,-5 13 0-15,1 12 0 16,5 7-1-16,7 10 1 16,16-1-2-16,15-3-1 15,20-1-4-15,11-19-8 16,34 11-14-16,-3-29-14 15,30-1 0-15,5-21-2 16,21-2 1-16</inkml:trace>
  <inkml:trace contextRef="#ctx0" brushRef="#br0" timeOffset="25652.4672">13566 2446 96 0,'26'-24'40'16,"-19"6"-1"-16,-3 32 0 15,-24 7-34-15,-2 25 1 16,-8 13-4-16,-2 12 1 15,-5 8-2-15,1 10 1 16,3-2-2-16,8-4 1 16,8-3-4-16,5-17-5 15,20 3-27-15,-4-30-5 16,18-4 2-16,-9-24-3 15</inkml:trace>
  <inkml:trace contextRef="#ctx0" brushRef="#br0" timeOffset="26449.5128">13262 2830 89 0,'-18'9'39'0,"0"-7"1"16,25 19 1-16,8-16-17 15,20 9-21-15,22-10-2 16,19 5 1-16,11-7-1 15,7-1 0-15,1-2 0 16,-5-3 0-16,-10 2-1 16,-11-1 0-16,-20 1 1 15,-18 2-1-15,-21 1 0 16,-10-1 0-16,-22 14 1 15,-8-5-1-15,-7 10 1 0,-6-2-1 16,-2 7 1-16,4-1-1 16,6 7 1-16,11-4 0 15,14-1-1-15,16-3 0 16,14-7 0-16,15-8 0 15,15-6 0-15,7-9 0 16,8-9 0-16,-4-7-1 16,-1-10 1-16,-9-6-1 15,-9-4 1-15,-12-2-1 16,-14 3 1-16,-10 2-2 15,-14 7 2-15,-6 6-1 16,-9 13 0-16,-3 7 2 16,-4 11-1-16,5 8 0 15,6 7 1-15,12 6 1 0,10-2-2 16,15 3 2-16,13-1-2 15,15-2 0-15,16-6 0 16,5-4 0-16,5-3 0 16,-2-8 0-16,-7-3 0 15,-8-3 0-15,-10-5 1 16,-14 0-1-16,-16-1 0 15,-15 11 1-15,-5-16-1 16,-13 18 1-16,-10 9-1 16,-4 3 1-16,-3 9-1 15,-2 8 1-15,8 4-1 16,4 4 0-16,8 2 2 15,14-6-2-15,13-8 0 16,9-1 0-16,11-11 0 0,6-8 0 16,2-13 0-16,2-7 0 15,-6-9 0-15,-7-8 0 16,-7-1 0-16,-9-7 0 15,-6-6 0-15,-6 2-2 16,-2 2 0-16,-5 6-3 16,8 5-2-16,-4-4-8 15,20 22-9-15,-14-17-8 16,26 24-8-16,-7-10-2 15,17 9 2-15,-1-12 0 16</inkml:trace>
  <inkml:trace contextRef="#ctx0" brushRef="#br0" timeOffset="26669.5254">15227 2377 111 0,'-15'-41'41'16,"2"23"2"-16,-17 3-3 16,5 26-36-16,-7 18-1 15,4 18-1-15,3 17-1 16,2 13 1-16,3 11-2 15,4 4 1-15,8 1-3 16,7-7-1-16,10 0-9 16,0-29-9-16,25 3-14 15,-11-34-6-15,20-6-1 16,-4-25 0-16</inkml:trace>
  <inkml:trace contextRef="#ctx0" brushRef="#br0" timeOffset="26906.539">15280 2723 118 0,'-46'1'41'15,"-13"0"3"-15,11 16-1 16,-4 0-38-16,15 9-1 16,19-1-4-16,18 2 0 15,18 0 0-15,15-2 0 16,14-2 0-16,6-1 0 15,8-4 0-15,0-5 0 16,0-4 0-16,-4-4-3 16,-4 6-10-16,-17-18-6 15,5 18-11-15,-23-24-9 16,6 9-5-16,-12-11 0 15,5 5 2-15</inkml:trace>
  <inkml:trace contextRef="#ctx0" brushRef="#br0" timeOffset="27438.5694">16419 2659 96 0,'58'-26'38'0,"7"8"1"15,-15-4-3-15,-4 13-32 16,-11 5 0-16,-12 12-3 15,-20 8 1-15,-18 14 2 0,-21 6-1 16,-11 11 1-16,-9 1-1 16,-2 3 1-16,5 0-1 15,5-6 0-15,20-4-2 16,17-9-1-16,24-8-2 15,29-16-1-15,29-6-4 16,16-26-14-16,35 8-17 16,0-25-6-16,17 1 4 15,-4-17-4-15</inkml:trace>
  <inkml:trace contextRef="#ctx0" brushRef="#br0" timeOffset="27741.5867">17433 2427 110 0,'-66'33'42'16,"-16"-1"0"-1,11 26-4-15,-4-4-34 0,9 14 1 16,11 2-2-16,11 2 0 16,15-2-1-16,17-3 1 15,23-5-2-15,18-10-2 16,19-9 1-16,13-17-1 15,9-14 1-15,5-12-1 16,-4-15 1-16,-8-12-1 16,-18-11 1-16,-18-7-2 15,-23-7 1-15,-20 2 0 16,-18 2-3-16,-13 7 2 15,-9 11-3-15,-6 2-2 16,13 27-11-16,-7-7-10 0,31 23-12 16,11-8 0-16,23 15-1 15,14-10 0-15</inkml:trace>
  <inkml:trace contextRef="#ctx0" brushRef="#br0" timeOffset="28372.6228">18326 2841 82 0,'-6'-28'36'0,"1"7"0"15,-14-8 1-15,0 12-31 16,-15 5-2-16,-1 13 3 15,-14 4-1-15,-4 21 1 16,-9 6-1-16,4 8 0 16,-1 4-1-16,11 3-3 15,9-3 1-15,21 0-2 0,17-14-1 16,26-14 0-16,26-19 0 15,26-13 0-15,20-18 0 16,17-11 1-16,5-11-2 16,-1-9 0-16,-8-6 1 15,-11-2-2-15,-21-1 2 16,-21 6-2-16,-22 10 2 15,-23 11-2-15,-13 11 2 16,-15 18-1-16,-12 21 1 16,-8 20 0-16,-8 23-1 15,-2 18 3-15,3 9-2 16,5 7 1-16,9 4-3 15,14-4 0-15,17-2-6 16,6-24-6-16,37 12-13 0,-6-36-14 16,23-3 0-16,2-24 0 15,14-5 1-15</inkml:trace>
  <inkml:trace contextRef="#ctx0" brushRef="#br0" timeOffset="29558.6907">19042 2844 103 0,'-43'11'40'0,"3"20"0"15,-5-3-1-15,12 11-36 16,-3 5-1-16,10 1-1 16,3 0 1-16,9-4-1 15,8-8 0-15,6-7 0 16,8-13-1-16,7-11 0 15,9-16 0-15,3-11-1 0,7-11 1 16,2-9-1-16,1-8 0 16,-2-5 1-16,-2 2-1 15,-3 3-1-15,-5 6 1 16,-6 6 0-16,-2 8 0 15,-1 10 0-15,2 9 1 16,8 8 0-16,3 5 1 16,7 5 2-16,6 1-2 15,6 5 1-15,5-1 0 16,0 0 0-16,-5-1-1 15,-5 0-1-15,-8-1 1 16,-7-1-1-16,-10 0 2 0,-18-6-2 16,1 10 1-16,-16-2 0 15,-7 0 0-15,-9 8 0 16,-4 5 0-16,-5 3 0 15,-4 6-1-15,3 10 1 16,6-1-1-16,10 5 0 16,10-3 1-16,11-2-1 15,15-6 0-15,14-10 0 16,17-10 0-16,10-13 0 15,11-11 0-15,3-13 0 16,-3-11 0-16,-4-11 0 16,-8-6 0-16,-12-6 0 15,-15 0 0-15,-15 2-2 16,-13 7 2-16,-13 10-1 15,-9 7 0-15,-4 13 0 0,-2 12 0 16,2 10 2-16,8 10-1 16,10 5 2-16,14 2-1 15,14 0 0-15,16-3 0 16,11 1 0-16,11-5 0 15,8 1-1-15,-2-8 0 16,-5 2 0-16,-8-2 1 16,-6-2-1-16,-12 1 0 15,-9 1 1-15,-11 5 0 16,-9-11-1-16,-9 25 0 15,-2-6 1-15,-6 7-1 16,-3 3 0-16,-1 6 0 16,-1-2-1-16,1-2 1 15,3 4-1-15,2-7 1 0,3-4 0 16,7-9 0-16,6-15 0 15,0 0 0-15,0 0 0 16,21-23 0-16,-4-6 0 16,2-4 0-16,1-9 0 15,3-6 0-15,3-3 1 16,2 0-2-16,-1 2 0 15,2 5 0-15,2 7 0 16,0 7 1-16,4 9-1 16,1 13 1-16,2 9 0 15,-1 10 1-15,1 4 0 16,0 4 0-16,-5 5 0 15,-4 3-2-15,-9-4 2 16,-10 2-2-16,-11-4 1 16,-17-1-1-16,-13-4 0 0,-14 0 1 15,-9-6 0-15,-12 3 1 16,-5 0-1-16,-1 1 0 15,4 7 1-15,4 6-1 16,7 6 0-16,8 10 1 16,5 9-1-16,8 8 0 15,4 6 0-15,7 6 1 16,-2 3-1-16,5 1 0 15,-1-2-1-15,1-5-1 16,-1-12-4-16,11 1-4 16,-6-25-6-16,26 3-7 15,-8-36-7-15,27 4-5 0,2-27-7 16,24-9 0-16,9-19 3 15</inkml:trace>
  <inkml:trace contextRef="#ctx0" brushRef="#br0" timeOffset="29928.7118">20902 2658 82 0,'-20'-6'43'15,"-17"-8"-2"-15,6 18 1 16,-13 0-17-16,7 6-22 15,1 5-2-15,7 7 1 16,8 5-2-16,5 7 1 16,14 1-1-16,3 0 1 0,11 0 0 15,10-4-2-15,7-4 1 16,2-2 0-16,2-3 0 15,2-7 0-15,-4-2 0 16,-3-2 1-16,-5-1-1 16,-9 1 1-16,-8 0-1 15,-12 4 1-15,-9 2-1 16,-9 0 0-16,-9 3-1 15,-4 1-2-15,7 7-8 16,-10-20-6-16,21 15-11 16,-7-25-14-16,26 2 0 15,9-25-1-15,16 1 0 16</inkml:trace>
  <inkml:trace contextRef="#ctx0" brushRef="#br0" timeOffset="30512.7452">22087 2901 99 0,'0'0'38'0,"-16"-5"2"15,16 5-3-15,-13-14-26 16,13 14-9-16,-18-19-1 15,4 17 2-15,-10 2 0 16,-3 7 1-16,-7 6-1 16,3 8 0-16,-4 7-1 15,7 3-1-15,7 6 0 16,11-3-1-16,17-1 0 15,17-6 0-15,16-7 0 16,14-7 0-16,12-10 0 16,6-8 0-16,-3-7 1 0,-1-7-1 15,-15-3 0-15,-17-8 0 16,-19 2 0-16,-20-4 0 15,-17 1-1-15,-14 6 1 16,-8-1-1-16,-6 7-1 16,3 7 0-16,7 4-2 15,17 10-3-15,8-7-11 16,37 23-11-16,9-20-11 15,29 13 0-15,13-15-1 16,25 3 1-16</inkml:trace>
  <inkml:trace contextRef="#ctx0" brushRef="#br0" timeOffset="30744.7585">23310 2166 113 0,'-18'-56'40'0,"-22"12"0"16,0 31 0-16,-10 16-39 15,-11 24 1-15,-12 28-1 16,-6 26-1-16,-5 19 1 16,3 19 0-16,4 6-2 15,7 2 0-15,17 5-5 16,5-23-15-16,32 1-17 15,-1-33-1-15,20-11-1 16,3-34-2-16</inkml:trace>
  <inkml:trace contextRef="#ctx0" brushRef="#br0" timeOffset="30911.7681">22550 2727 123 0,'12'-47'42'0,"24"19"-1"15,3-1-2-15,12 8-43 16,27 15-10-16,-8-14-13 15,12 24-14-15,-18-7-1 16,-8 16-2-16,-29-4 1 16</inkml:trace>
  <inkml:trace contextRef="#ctx0" brushRef="#br0" timeOffset="35114.0084">2381 4488 69 0,'36'-28'38'16,"1"8"-2"-16,-11-5 3 15,-5 22-21-15,-22-9-13 16,1 12 0-16,-33 4-2 16,3 12 1-16,-15 4-1 15,-4 12 0-15,-6 7-1 16,2 4 0-16,7-1-1 0,8 3 2 15,17-2-2-15,15-6 0 16,19-5-1-16,16-9-1 16,15-7 1-16,10-4-1 15,7-2 1-15,-1-4-1 16,-6 2 0-16,-10 5 1 15,-16 3 0-15,-17 9 0 16,-23 8-1-16,-15 4 1 16,-11 1 0-16,-6 0-2 15,1-3-1-15,-1-8-2 16,18-2-4-16,0-22-27 15,38-3-2-15,6-19 0 16,30-3-2-16</inkml:trace>
  <inkml:trace contextRef="#ctx0" brushRef="#br0" timeOffset="35423.0261">2911 4659 88 0,'-20'11'38'0,"-16"5"0"15,3 17 1-15,-15 2-32 16,10 9-1-16,1 1-3 15,8 2 1-15,9-4-2 16,11-4 0-16,15-10-1 16,12-7 0-16,16-15 0 15,9-10-1-15,8-12 0 16,2-10-1-16,0-6 1 15,-4-6-1-15,-6-4 1 0,-13 2-2 16,-7 1-1-16,-17 4 0 16,-3 9 0-16,-10 2-2 15,7 23-2-15,-23-20-5 16,23 20-25-16,-15 14 1 15,20 3-1-15,4-5 1 16</inkml:trace>
  <inkml:trace contextRef="#ctx0" brushRef="#br0" timeOffset="35820.0488">3542 4709 94 0,'-42'-4'39'15,"-2"17"1"-15,-18-7 0 16,6 16-33-16,-8 0-1 15,9 12-2-15,5 1-1 16,13 8-1-16,12-3-1 16,16 1 1-16,20-10-2 15,17-5 1-15,14-12 0 16,14-13-1-16,10-14 1 15,11-18-1-15,4-13 0 16,-5-15 1-16,3-13-1 16,-8-5 0-16,-9-4 1 15,-9 2-1-15,-10 9 0 16,-10 8 0-16,-12 15 0 15,-12 18 1-15,-9 29-1 0,-14 6-1 16,-9 32 1-16,-6 13-2 16,-1 12 0-16,1 8-1 15,6 4-1-15,5-6-3 16,17 0-6-16,2-26-23 15,33-3-3-15,1-25 0 16,21-7-1-16</inkml:trace>
  <inkml:trace contextRef="#ctx0" brushRef="#br0" timeOffset="36015.06">4244 4626 111 0,'-25'4'40'0,"-1"21"1"15,-12 4-4-15,8 11-34 16,-3 9-2-16,8 3 0 0,9 3-2 15,6-4-1-15,12 0-2 16,6-17-1-16,19 3-14 16,-2-28-20-16,15-1 1 15,-10-20-1-15,11-6-1 16</inkml:trace>
  <inkml:trace contextRef="#ctx0" brushRef="#br0" timeOffset="36505.088">4354 4485 96 0,'-9'-25'38'0,"-6"6"0"15,15 19-2-15,-21 7-32 0,21 5-2 16,5 7-1 0,8 0-1-16,4 8-1 0,2 3 1 15,1 3 0-15,-1 4 1 16,-1 0 0-16,-2 0 0 15,-2 0 1-15,-4-1 0 16,-6-3 0-16,-3-3 0 16,-1-3 0-16,0-4 0 15,-1-3-1-15,0-3 0 16,1-2-1-16,2-5 0 15,-2-10 0-15,12 13 0 16,-2-13 0-16,4-5 0 16,6-8 0-16,3-7 0 15,5-7 0-15,2-6 0 16,4-4 1-16,-1-2-1 0,0 1 1 15,-6 3 0-15,-5 6 0 16,-3 8 0-16,-12 9 0 16,-7 12 0-16,-6 11 0 15,-9 11-1-15,-3 8 1 16,0 5-1-16,0 3 0 15,3 1 0-15,6-1 0 16,8-6-1-16,14-6-2 16,8-14-3-16,21 4-13 15,-8-22-19-15,22 1-2 16,-7-20 0-16,12 6-2 15</inkml:trace>
  <inkml:trace contextRef="#ctx0" brushRef="#br0" timeOffset="37014.1171">5168 4655 115 0,'-16'15'40'16,"-12"-8"1"-16,10 14-8 16,-5 0-30-16,3 6 0 15,2 3-1-15,0 4 0 16,1 0-1-16,1 2 0 15,5-4 0-15,3-4-1 16,1-7 0-16,5-6-1 16,2-15 1-16,16-5-1 15,0-10 0-15,9-10 0 16,-1-6 0-16,5-10 0 15,0 0 0-15,0-3 0 0,-3 5 1 16,-5 5 0-16,-5 9 1 16,-6 8 0-16,-10 17-1 15,0 0 1-15,-3 15 0 16,-5 8 0-16,-2 4-1 15,3 0 0-15,2 3 0 16,6-4 0-16,6-8 1 16,11-8-1-16,10-12 1 15,7-10-1-15,9-8 1 16,-1-5 0-16,1-6 0 15,-1 2 0-15,-6 2 0 16,-7 4 0-16,-8 5-1 16,-8 13 1-16,-13 15-1 15,-6 15 1-15,-8 13-1 16,-4 10 0-16,-1 8-1 0,-3 4-3 15,9 10-8-15,-8-18-10 16,25 1-17-16,-7-23-4 16,26-8 2-16,-1-23-4 15</inkml:trace>
  <inkml:trace contextRef="#ctx0" brushRef="#br0" timeOffset="37555.148">6828 4315 92 0,'0'0'37'16,"9"-17"1"-16,-5 28-1 15,-11 4-33-15,0 16-1 16,-7 14 0-16,-2 17-1 16,-9 11 0-16,-2 13-1 15,-2 2-1-15,0 5-1 16,5-8 2-16,3-8-4 15,7-10 1-15,2-22-7 16,26-10-26-16,-6-26-2 16,13-7 0-16,-4-19-2 15</inkml:trace>
  <inkml:trace contextRef="#ctx0" brushRef="#br0" timeOffset="37741.1587">6681 4743 92 0,'-22'-17'39'15,"11"18"1"-15,-2-6-1 16,13 5-27-16,22-1-9 15,13-5-2-15,13-3-2 16,18-8-1-16,12-4-3 16,4-15-4-16,19 11-21 15,-14-19-7-15,8 11-1 16,-19-14-1-16</inkml:trace>
  <inkml:trace contextRef="#ctx0" brushRef="#br0" timeOffset="37938.1699">7485 4178 107 0,'-26'45'39'15,"-13"7"-1"-15,7 25 0 16,-7 0-36-16,3 11 0 16,0 3-2-16,5 0 0 15,6-2-1-15,8-8-3 16,12-6 2-16,10-21-5 15,23 1-18-15,1-31-13 16,20-9 1-16,4-23-1 16,15-8 1-16</inkml:trace>
  <inkml:trace contextRef="#ctx0" brushRef="#br0" timeOffset="38459.1997">7766 4631 87 0,'-22'6'38'0,"-14"2"0"15,8 21 2-15,-8 1-26 16,13 9-9-16,7 0-2 15,6 1-1-15,13-5 1 16,9-2-2-16,15-9 1 16,11-13-1-16,10-10 0 15,9-13-1-15,0-10 1 16,6-9-1-16,-3-6 0 15,-4-7 1-15,-6-2-1 16,-11 0 0-16,-7 3 0 16,-8 8-1-16,-8 8 0 0,-7 9 0 15,-9 18 1-15,0 0-1 16,-14 44 0-16,-2 8 1 15,-8 21-1-15,-6 15 1 16,-9 16 1-16,-4 12-1 16,-2 3 1-16,-1-2 0 15,1-9 0-15,2-8-1 16,6-20 2-16,6-19-1 15,7-20-1-15,11-24 1 16,13-17 0-16,2-27 0 16,14-15-1-16,5-18 1 15,8-12-1-15,3-13 1 16,7-5-2-16,0-6 1 0,3 5-2 15,-2 6 0-15,0 9-1 16,1 8 0-16,2 16-4 16,-2 3-5-16,15 28-13 15,-13-5-13-15,20 11 0 16,-6-6-1-16,13 12 0 15</inkml:trace>
  <inkml:trace contextRef="#ctx0" brushRef="#br0" timeOffset="39494.259">8932 4594 107 0,'-45'-7'41'16,"3"15"0"-16,-11-8 0 15,7 11-37-15,-4 6-1 0,3 12-1 16,5 9 0-16,2 9 0 15,8 3-1-15,7 3 0 16,10-3-1-16,12-2 1 16,15-12-1-16,8-16 0 15,15-16 0-15,10-18 0 16,9-17 0-16,7-17 0 15,4-11 0-15,-3-13 0 16,-4-8 0-16,0-3-1 16,-9 2 1-16,-7 4 0 15,-12 17 0-15,-14 13 0 16,-7 17 0-16,-9 30 1 15,-19 6-1-15,-6 29 0 16,-4 16 0-16,-1 14 0 0,2 8 0 16,7 4-1-16,8-1 1 15,11-9-2-15,16-7 1 16,13-13-1-16,9-13 0 15,15-15 0-15,8-13-1 16,3-14 0-16,6-11 1 16,-6-9 0-16,-2-9 1 15,-11-2 0-15,-7 2 1 16,-12 3 0-16,-10 7 1 15,-11 7 0-15,-9 20 0 16,0 0 0-16,-27 23 0 16,5 10 0-16,-3 7 0 15,-2 5 0-15,2 4-1 16,-3 1 1-16,8-6 0 0,2-11 1 15,8-9-1-15,6-11 1 16,4-13-2-16,12-12 1 16,3-13 0-16,10-11-1 15,3-10 1-15,3-6-3 16,4-1 2-16,5-1-1 15,-5 6 1-15,-4 6 0 16,-2 9-1-16,-8 8 1 16,-1 13 0-16,-6 7 0 15,0 7 0-15,-5 4 1 16,4 5-1-16,2 1 0 15,2 1 0-15,4 1 0 16,2-4 0-16,5-3 0 16,0-1 0-16,2-5 0 0,2-3 0 15,-1-5 1-15,-3 1-1 16,-2-1 1-16,-10-1 0 15,-3 3 0-15,-13 5-1 16,0 0 1-16,-25 2 0 16,-2 15 0-16,-11 6-1 15,0 9 1-15,-1 9-1 16,1 5 0-16,6 3 0 15,8 2 0-15,14-3 0 16,11-7 1-16,14-9-1 16,14-13 1-16,14-16-1 15,8-12 0-15,5-15 0 16,7-14 0-16,-4-11 0 15,-6-7 0-15,-8-2-1 16,-10-1-1-16,-16 6 1 0,-15 8-1 16,-14 15 1-16,-12 9-2 15,-4 19-2-15,-4 2-4 16,15 21-7-16,-9-12-5 15,30 23-10-15,-2-17-8 16,33 7-1-16,6-16 1 16</inkml:trace>
  <inkml:trace contextRef="#ctx0" brushRef="#br0" timeOffset="40047.2906">10864 4603 107 0,'-44'4'41'0,"0"20"1"16,-18-4-2-16,-2 15-37 0,-1 9-1 15,0 5-1-15,3 8-2 16,5 2 0-16,13 1 0 16,3-11-2-16,15-6 0 15,5-16-3-15,14-12 0 16,7-15 0-16,12-23 0 15,0-11 0-15,8-9 0 16,-1-13 5-16,4-4 0 16,1 3 4-16,-5 0 2 15,0 13 0-15,-9 5 2 16,3 18 0-16,-9 10 0 15,2 21-1-15,-5 11-1 16,2 9-2-16,3 7-1 0,8-3-1 16,5 3-1-16,8-7-2 15,16-7-1-15,8-12-1 16,12-11-2-16,3-14 0 15,10-5-2-15,-4-13-2 16,2-3 2-16,-10-7 2 16,-11-4 5-16,-8 4 1 15,-16 2 2-15,-9 11 2 16,-19 6 2-16,-1 23 2 15,-28 0 1-15,4 28-2 16,-10 14-2-16,-1 14 0 16,-1 6-2-16,4 8-1 15,6-2-1-15,7-3-2 16,12-9-1-16,7-18-3 0,19-5-9 15,-2-36-8-15,23 3-12 16,-10-27-6-16,13-8 1 16,-8-23 1-16</inkml:trace>
  <inkml:trace contextRef="#ctx0" brushRef="#br0" timeOffset="40177.298">11324 4289 111 0,'-14'-13'38'15,"14"13"0"-15,-18 18-16 16,-3-11-58-16,33 14-2 15,-4-8-2-15,15 11-1 16</inkml:trace>
  <inkml:trace contextRef="#ctx0" brushRef="#br0" timeOffset="40605.3225">11746 4591 79 0,'-27'-1'42'0,"4"14"-1"16,-19-5 1-16,4 22-16 15,-12-3-21-15,-1 8-1 16,2 5-1-16,2 3-1 16,9 2-1-16,13-2 0 15,18-6-1-15,19-11 0 16,24-15 0-16,15-13 0 15,18-14 1-15,7-15-1 16,6-12 0-16,7-11 1 0,-4-13-1 16,-6-8 0-16,-6-8 1 15,-7 2-1-15,-19 10 1 16,-7 8 0-16,-17 16-1 15,-15 21 1-15,-8 26-1 16,-32 20 0-16,-8 31 0 16,-11 17 0-16,-2 12-1 15,2 7 0-15,7 3-1 16,9-6 0-16,19-5-2 15,16-15-1-15,28-6-9 16,2-31-5-16,34 1-12 16,-11-28-9-16,14-4 0 15,-8-22 0-15</inkml:trace>
  <inkml:trace contextRef="#ctx0" brushRef="#br0" timeOffset="40943.3418">12278 4788 91 0,'-17'8'38'0,"14"14"-1"16,2-9 2-16,17 6-33 15,6-5-2-15,12-2 0 16,5-7-2-16,11-1 1 16,1-8 0-16,1-5 0 15,-2-11-1-15,-4-4-1 16,-7-8 1-16,-4-8-1 15,-8-3 0-15,-13-1 0 16,-12 6-1-16,-12 7 0 0,-17 12 1 16,-9 17 0-16,-15 18 0 15,-8 20 0-15,-6 16 1 16,3 11 0-16,7 2 7 15,13 1-9 1,31-1 0-16,13-18 0 16,22-18-2-16,33-10-25 15,13-28-11-15,24-14-8 16,17-14-47-16,12-19 52 15</inkml:trace>
  <inkml:trace contextRef="#ctx0" brushRef="#br0" timeOffset="41596.3792">14040 4189 85 0,'1'-26'36'0,"3"14"0"15,-4 12 0-15,0 0-33 16,-17 19 1-16,7 18 0 15,-9 9 0-15,-3 17-1 16,-10 9 0-16,-4 13-1 16,-6 4 1-16,0 2-1 15,-1-3-2-15,5-8-1 16,5-5 0-16,4-18-6 15,18-1-21-15,-6-28-10 16,20-5 1-16,-3-23-1 16</inkml:trace>
  <inkml:trace contextRef="#ctx0" brushRef="#br0" timeOffset="42047.405">13619 4726 81 0,'-15'-35'39'0,"-9"-1"-1"16,10 18 0-16,-7 3-26 15,21 15-7-15,0 0-1 16,12-1-2-16,18 8-2 15,14-4 1-15,14 2-1 16,15-3 1-16,10-4-1 16,10-4 1-16,3-3-1 15,-4 1 1-15,-4-4-1 16,-12 3 1-16,-18 0-1 15,-15 1 1-15,-20 4-1 16,-23 4 0-16,-12 6 1 16,-19 4 0-16,-12 6 1 15,-8 7-1-15,-6 4 1 0,4 3 0 16,4 5-1-16,16-1 1 15,15-3 0-15,21-3-1 16,20-10-1-16,22-8 1 16,21-13 0-16,12-8-1 15,3-13 0-15,-1-6 1 16,-10-7-1-16,-12-3 0 15,-20-1 0-15,-27 5-1 16,-27 9-1-16,-23 6 0 16,-11 13-2-16,-11 2-3 15,11 17-9-15,-9-12-13 16,33 21-11-16,8-15 1 0,37 4-2 15,19-14 1-15</inkml:trace>
  <inkml:trace contextRef="#ctx0" brushRef="#br0" timeOffset="42633.4385">15396 4490 85 0,'20'-13'38'0,"-5"13"-1"16,-15 0 1-16,0 0-31 15,-14 19-1-15,1 2-2 16,-7 3-1-16,0 13 0 16,-7 2-1-16,4 7 0 15,-4-1 0-15,6 0 0 16,3-4-1-16,4-4 1 15,5-10-1-15,6-7 0 16,3-20-1-16,19 2 1 0,-1-17 0 16,7-10-1-16,1-6 1 15,3-7 0-15,3-3-1 16,-5-3 1-16,1 4-1 15,-4 4 1-15,-6 9-1 16,-2 7 0-16,-4 8 0 16,-3 11 0-16,-9 1 0 15,18 25 0-15,-9 0-1 16,-2 4 0-16,2 8-2 15,-1 1-2-15,6 8-7 16,-10-19-11-16,20 13-13 16,-14-20-3-16,14 2 0 15,-6-18-1-15</inkml:trace>
  <inkml:trace contextRef="#ctx0" brushRef="#br0" timeOffset="43000.4595">15790 4549 100 0,'0'0'38'0,"0"0"1"16,17 14-2-16,11-12-34 16,0 9-2-16,9 1 1 15,4 0-1-15,3-4 0 16,1-3 0-16,-4-7 0 15,-2-4 0-15,-10-6-1 16,-9-3 1-16,-4-6-1 16,-13-3 0-16,-6-2 1 15,-11 2-1-15,-11 3 0 0,-8 3 0 16,-8 11 1-16,-5 8 0 15,-6 12 0-15,1 11 0 16,2 11 0-16,6 8-1 16,11 7 1-16,13 1-1 15,17 0 0-15,18-5-2 16,20-11-2-16,22 0-11 15,2-27-17-15,27 3-6 16,-2-25-1-16,13 0-1 16</inkml:trace>
  <inkml:trace contextRef="#ctx0" brushRef="#br0" timeOffset="43392.4819">16596 4496 102 0,'-42'14'39'0,"12"18"-1"16,-9-3 0-16,7 11-34 15,4 2 0-15,8 4-1 16,5-4-1-16,8-1 0 16,8-6-1-16,8-5 1 15,10-10-1-15,9-9 0 16,7-15-1-16,10-9 1 15,2-12-1-15,6-9 0 16,1-7 0-16,-2-4 0 16,-3-2 1-16,-8-1-1 15,-6 4 0-15,-7 7 0 0,-10 8 0 16,-4 10 0-16,-14 19 1 15,0 0-1-15,0 0 0 16,-8 32 0-16,-2-1 0 16,0 7-1-16,5 2 0 15,2 0-2-15,10-5-1 16,6-16-6-16,24 3-12 15,-6-29-14-15,32-4-2 16,3-27-1-16,23-4-1 16</inkml:trace>
  <inkml:trace contextRef="#ctx0" brushRef="#br0" timeOffset="43601.4939">17846 3923 109 0,'-51'48'39'0,"-4"32"1"16,-17 3-1-16,8 14-36 15,-1 9 0-15,10 1-3 16,7-2-1-16,10-10-1 16,13-10-2-16,6-20-5 15,23-2-14-15,-8-30-15 16,13-9-1-16,-9-24-1 15,7-14 2-15</inkml:trace>
  <inkml:trace contextRef="#ctx0" brushRef="#br0" timeOffset="44406.5399">17300 4393 103 0,'14'13'40'16,"11"7"0"-16,-2-12-1 15,20-1-35-15,5 2-1 16,11 0 0-16,1-2-1 15,2 0-1-15,-4 1 1 16,-6-2-1-16,-9 1-1 16,-9 2 1-16,-9 0-1 15,-11 5 0-15,-7-1 0 16,-8 2 1-16,-7 1-1 15,-4 0 0-15,-5 0 0 16,0 3 0-16,-1-4 0 0,2-2 0 16,2-2 0-1,14-11 0-15,0 0 0 0,0 0-1 16,9-12 0-16,12-10 0 15,7-4 0-15,2-6-1 16,6-3 0-16,1-1 0 16,-2 3 1-16,-3 2-1 15,-4 6 1-15,-4 8 1 16,-4 7-1-16,0 3 1 15,2 8 0-15,1 5 0 16,3 2 0-16,6 1 0 16,1 1 0-16,5 1 0 15,0-1 0-15,-4-2-1 16,-2 0 1-16,-8-1 1 15,-7-1-1-15,-17-6 0 16,0 0 1-16,0 0 1 0,-17 1-1 16,-6-3 0-16,-6-2 0 15,-6 3 1-15,-3 4-1 16,-2 4 1-16,1 8-1 15,4 5 0-15,4 8 0 16,7 5 0-16,9 4 0 16,8 4 0-16,10-1-1 15,12-5 0-15,12-7 0 16,8-9 0-16,10-12 0 15,3-10 0-15,7-10 0 16,2-13 0-16,-3-7 1 16,-6-6-1-16,-9-1 0 15,-8-1 1-15,-8 5-1 0,-10 6 0 16,-11 9 0-16,-12 12 0 15,-9 13 0-15,-1 12 0 16,-4 8-1-16,1 7 1 16,5 5-2-16,4 2 0 15,13-2-2-15,9-10-2 16,21 2-8-16,0-28-6 15,30 8-12-15,-8-26-7 16,25-1 0-16,-4-22 0 16</inkml:trace>
  <inkml:trace contextRef="#ctx0" brushRef="#br0" timeOffset="44620.5522">19335 4030 114 0,'-39'21'41'15,"-1"33"1"-15,-18-1-2 16,1 14-37-16,4 9-1 15,4 4-2-15,10-1-1 16,6-5-2-16,18-3-1 16,8-20-4-16,27 4-11 15,-8-31-12-15,29 2-10 16,-5-27 1-16,18-1 0 15</inkml:trace>
  <inkml:trace contextRef="#ctx0" brushRef="#br0" timeOffset="44804.5627">19519 4399 83 0,'0'0'41'15,"-15"9"0"-15,-5 23 0 16,-14-1-19-16,2 11-18 16,0 7-2-16,1 5 0 15,5 0-2-15,6-6-1 16,9-5-3-16,5-15-3 15,17 4-14-15,-11-32-16 16,24 7-2-16,-7-28-2 16,13 0 1-16</inkml:trace>
  <inkml:trace contextRef="#ctx0" brushRef="#br0" timeOffset="44924.5695">19605 4078 92 0,'-5'-10'2'0,"5"10"-1"16,14 12-2-16,7 6-37 15</inkml:trace>
  <inkml:trace contextRef="#ctx0" brushRef="#br0" timeOffset="45277.5897">20151 4246 106 0,'-17'-17'40'16,"0"19"2"-16,-17-7-2 15,2 11-37-15,-4 6-1 16,3 7 0-16,0 4 0 15,6 6-2-15,4 3 1 16,7 4-1-16,11-1 0 0,5 0-2 16,13-5 1-16,6-3 0 15,6-3 0-15,4-4 1 16,-2-5 0-16,-1-5-1 15,-4-2 2-15,-4-2-1 16,-18-6 1-16,5 15 0 16,-19-7 0-16,-5 2-1 15,-6 3 0-15,-3 2-1 16,-1 5-2-16,-1-3-2 15,13 10-11-15,-11-21-13 16,28 15-11-16,0-21 1 16,16 12-3-16,4-20 2 15</inkml:trace>
  <inkml:trace contextRef="#ctx0" brushRef="#br0" timeOffset="45639.6104">20397 4500 77 0,'18'5'39'0,"-18"-5"0"15,17 15 1-15,-5-11-24 16,12 2-12-16,6-5-1 16,15-2 1-16,4-6-1 15,4-5-1-15,4-5 1 16,0-4-2-16,-6-9 1 15,-3 0 0-15,-14-2-1 16,-16 1 0-16,-17 6 0 0,-16 8 0 16,-20 7 0-16,-16 16 0 15,-13 12 1-15,-9 14-2 16,-3 13 2-16,7 8-2 15,9 5 1-15,19 3-1 16,25 3-1-16,20-9-2 16,31 0-3-16,16-20-9 15,36 10-9-15,-5-24-14 16,23 5-1-16,-8-17-3 15,6 3 1-15</inkml:trace>
  <inkml:trace contextRef="#ctx0" brushRef="#br0" timeOffset="45788.619">21283 4884 121 0,'0'0'44'15,"-23"-11"0"-15,23 11-1 0,-12-18-40 16,8 4-3-16,1 1 0 16,2-4-4-16,1 17-9 15,-1-23-7-15,1 23-13 16,0 0-10-16,-15 8 0 15,-9-2-4-15</inkml:trace>
  <inkml:trace contextRef="#ctx0" brushRef="#br0" timeOffset="49472.8297">1009 6063 66 0,'9'-11'33'0,"-9"11"-2"15,11-23-2-15,-11 23-21 16,0 0 0-16,12 11-1 15,-21 6-1-15,4 17-1 16,-13 7 0-16,1 14-1 16,-8 6-1-16,-2 11-1 15,-3 1 0-15,1 0 0 16,1-9-1-16,3-6 1 15,3-13-1-15,9-11 1 16,7-16 0-16,6-18 0 16,18-18-1-16,1-15 0 0,10-17 1 15,8-13-1-15,5-14 1 16,7-9-2-16,-1-6 1 15,6-6 0-15,-6 2-1 16,2 7 0-16,-3 8 0 16,-7 14 0-16,-5 16-1 15,-6 18 0-15,-4 18 2 16,-5 25-2-16,-4 20 3 15,0 17-1-15,-7 17 0 16,-1 14 0-16,-4 12 1 16,0 7-2-16,-4 2 0 15,0-4-2-15,0-4-2 16,-1-13-2-16,9 0-9 15,-15-33-19-15,16-5-5 16,-15-26 2-16,6-14-1 16</inkml:trace>
  <inkml:trace contextRef="#ctx0" brushRef="#br0" timeOffset="50180.8702">1122 6358 102 0,'-31'-15'36'0,"19"11"1"15,12 4-1-15,23-14-33 16,16 7-1-16,15-1-2 15,18 0-2-15,4-6 0 16,9 6-1-16,-5-3-1 16,0 6 1-16,-13 1 0 15,-6 7 1-15,-13 1 1 0,-11 4 1 16,-12 9 2-16,-15 1 1 15,-7 9 1-15,-12 1-1 16,-5 9 1-16,-4 0 0 16,-1 9-2-16,-3-2 1 15,2 3 0-15,4-5-1 16,2-3 1-16,5-8-2 15,4-5 1-15,5-10 0 16,0-16 0-16,0 0-1 16,23-14-1-16,-4-13 1 15,5-7-2-15,4-10 2 16,1-8-2-16,2-7 2 15,4-4-2-15,0-3 2 16,-4 4-2-16,-2 8 2 16,-1 4-1-16,-3 13 0 0,0 8 0 15,-3 17 0-15,0 13 0 16,-4 12-1-16,0 10 1 15,-3 9-1-15,-1 4 1 16,-5 4 0-16,-2 1-1 16,-5 1 0-16,-4-2 1 15,-4 0-1-15,-6-6 1 16,-6-2-1-16,-5-4 1 15,-6-4-1-15,-6-4 1 16,-1-3-1-16,-4-4 2 16,-2-4-2-16,4 2 3 15,-4-1-2-15,9 1 2 16,3 4 0-16,7 11-1 15,0 5 0-15,8 12 1 0,1 7-1 16,1 10 0-16,3 5-1 16,-4 3 0-16,1 5-2 15,2-5-1-15,1-3-1 16,1-12-4-16,9 2-8 15,-6-28-20-15,19-1-1 16,-2-26-1-16,17-10 0 16</inkml:trace>
  <inkml:trace contextRef="#ctx0" brushRef="#br0" timeOffset="50786.9049">2585 6175 111 0,'0'0'38'15,"-8"19"1"-15,-3 17-2 16,-13 5-33-16,7 10 0 16,-5 6-2-16,2 9 2 15,1 2-2-15,4-1 1 16,1-3-2-16,2-5 1 15,2-10-1-15,3-7 1 16,-1-12-1-16,5-11-1 16,3-19 1-16,0 0-1 15,6-23 0-15,4-10-1 16,4-8 1-16,5-12-1 15,5-7 0-15,4-8 0 16,8-4 0-16,0 1 0 0,3 6 1 16,1 5-1-16,1 12 1 15,-2 10-1-15,-5 12 1 16,3 16 0-16,-4 15-1 15,-3 10 0-15,-6 10 0 16,-3 7 0-16,-6 6 0 16,-6 2 0-16,-9 3 0 15,-8 1 1-15,-9 0 0 16,-5-5 1-16,-8-2-1 16,-5-5 2-16,-3-3-1 15,-3-4 1-15,0-6-1 16,-1 3 0-16,0-1 0 15,2 6 0-15,0 9 0 0,2 6 0 16,1 12 0-16,3 9-1 16,5 8 1-16,4 1-1 15,4 3-1-15,6-6 0 16,8-9-2-16,6-13-2 15,17-14-9-15,2-36-13 16,30-9-12-16,-2-32 1 16,23-9 0-16,1-29-1 15</inkml:trace>
  <inkml:trace contextRef="#ctx0" brushRef="#br0" timeOffset="51012.9178">3558 5604 112 0,'-29'66'41'0,"-18"3"3"16,6 26-3-16,-5-2-37 16,2 9-1-16,3-1-1 15,4-1-2-15,4-2 0 16,5-13-3-16,9-2-7 15,-1-30-17-15,20-4-13 16,-2-27 2-16,19-10-2 16,-1-24-1-16</inkml:trace>
  <inkml:trace contextRef="#ctx0" brushRef="#br0" timeOffset="51343.9367">3463 6346 112 0,'6'23'39'16,"3"-13"1"-16,19 9-1 15,2-15-35-15,15-3 0 16,5-6-2-16,11-7 1 16,-4-5-2-16,1-3 1 15,-8-6-1-15,-8-1 0 16,-10-4 0-16,-13 3 0 15,-15 3-1-15,-17 9 1 16,-14 7 0-16,-8 11 0 16,-3 11-1-16,-4 9 2 15,-2 12-2-15,7 8 0 16,11 6 0-16,10-1 0 15,16 1 0-15,14-13-5 0,20 5-9 16,2-27-9-16,32 1-17 16,-2-17-2-16,19-6 0 15,5-13-2-15</inkml:trace>
  <inkml:trace contextRef="#ctx0" brushRef="#br0" timeOffset="51937.9707">5019 6303 90 0,'12'-10'37'0,"-7"-4"0"16,-5 14 2-16,14-6-32 16,-4 17-2-16,-7 5-1 15,5 10-1-15,-3 9-1 16,-2 9 1-16,-6 7-1 15,-4 8 2-15,-13 5-2 16,-8 4 2-16,-12-3-2 16,-11 0 1-16,-8-8-1 15,-3-10-1-15,4-11-3 16,-2-20-5-16,22-8-19 0,0-35-11 15,25-8-4-15,7-24 1 16,21-10-2-16</inkml:trace>
  <inkml:trace contextRef="#ctx0" brushRef="#br0" timeOffset="52087.9793">4868 5931 110 0,'-6'13'37'15,"-5"1"0"-15,9 2-5 16,21 5-44-16,-5-14-24 15,19 5-1-15,4-10 0 16,14 4-3-16</inkml:trace>
  <inkml:trace contextRef="#ctx0" brushRef="#br0" timeOffset="52471.0012">5391 6209 111 0,'-38'39'40'15,"10"11"0"-15,-8-17-5 16,12 13-30-16,5-7-2 15,11 0 0-15,13-10-1 16,14-5 0-16,14-11 0 16,13-11-1-16,12-11-1 15,8-9 1-15,4-13-1 16,-2-10 0-16,-2-4 0 15,-5-6 0-15,-13 0 0 0,-11 3-1 16,-13 4 1-16,-10 6 0 16,-9 12 0-16,-6 11 0 15,1 15-1-15,-22 16 1 16,7 14 0-16,-4 10 0 15,3 10-1-15,1 6 0 16,4 6 0-16,5-5-2 16,8-3-1-16,5-12 0 15,16-5-9-15,-2-29-12 16,26-2-13-16,-4-20 0 15,16-7 0-15,-5-16 0 16</inkml:trace>
  <inkml:trace contextRef="#ctx0" brushRef="#br0" timeOffset="52658.0119">6301 6174 109 0,'-12'-13'39'15,"2"24"1"-15,-9 1-2 16,-1 17-33-16,1 8-2 16,4 9-1-16,2 6 0 15,1 2-1-15,5 0-2 16,2-5 0-16,7-5-3 15,0-22-8-15,19-2-18 16,-7-27-8-16,15-6-1 16,-5-24-1-16,12-5 1 15</inkml:trace>
  <inkml:trace contextRef="#ctx0" brushRef="#br0" timeOffset="52801.0201">6372 5873 85 0,'-14'-8'37'15,"0"7"0"-15,13 15-3 16,6 17-24-16,6-12-35 15,24 19-10-15,9-5-1 16,15 7-1-16,4-9-1 16</inkml:trace>
  <inkml:trace contextRef="#ctx0" brushRef="#br0" timeOffset="53020.0326">6995 6137 110 0,'-52'2'40'0,"1"20"1"16,-15-2-4-16,6 17-31 0,7 3-1 15,9 9-2-15,10 0-1 16,17 3 0-16,12-4-3 16,15-8-1-16,22-5-7 15,4-23-19-15,28-1-11 16,0-19-1-16,16-5-1 15,-7-16-2-15</inkml:trace>
  <inkml:trace contextRef="#ctx0" brushRef="#br0" timeOffset="53341.0509">7236 6350 112 0,'-15'26'40'0,"7"-15"0"0,27 3-1 15,15-12-37-15,13-5 0 16,9-7-1-16,6-3-1 15,0-6 1-15,0-4-1 16,-12-4 0-16,-12-1 0 16,-12-2 0-16,-12 2-1 15,-15 1 2-15,-14 5-1 16,-9 8 1-16,-10 9 0 15,-4 10 0-15,-3 11 1 16,1 12-1-16,4 9 1 16,4 8 0-16,14 2-1 15,10 0-1-15,13-3-2 16,14-2-3-16,6-22-14 15,35 2-18-15,3-21-5 16,34-8 1-16,11-14-2 0</inkml:trace>
  <inkml:trace contextRef="#ctx0" brushRef="#br0" timeOffset="53792.0767">8960 5682 86 0,'0'0'35'0,"-2"30"1"16,-9 8 3-16,-4 22-33 15,-1 10 0-15,-1 13-2 16,-2 8 1-16,3 0-2 0,-2-6 0 16,5-2-4-16,6-5-3 15,-2-24-14-15,13 0-19 16,-1-22 0-16,10-6 0 15,-13-26-1-15</inkml:trace>
  <inkml:trace contextRef="#ctx0" brushRef="#br0" timeOffset="54623.1243">8677 6206 107 0,'-11'9'39'15,"19"10"1"-15,5-10-2 16,20 5-34-16,12-7-2 0,18-1 0 15,12-4-1-15,12-2 0 16,3-5 1-16,3 1-2 16,-10-3 1-16,-8 0-1 15,-15-1 1-15,-15 2-1 16,-18 0 1-16,-27 6-1 15,0 0 1-15,-34 0 1 16,-8 7-1-16,-6 7 0 16,-8 5 0-16,-2 5 1 15,5 3-1-15,4 6 0 16,13-2 0-16,13 1 0 15,21-4-1-15,12-4 1 16,20-6-1-16,16-7 0 16,9-9 0-16,8-9-1 0,4-8 0 15,2-11 0-15,-6-5-1 16,-10-10 1-16,-9-1 0 15,-14-3-1-15,-15 0 1 16,-9 3 0-16,-13 6 1 16,-8 8-1-16,-7 9 1 15,0 8 0-15,-1 12 0 16,5 9 1-16,7 6-1 15,10 4 0-15,10 3 1 16,13 1-1-16,10-4 0 16,10-3 1-16,13-5-1 15,4-4 0-15,2-7 1 16,-2-4-1-16,-6-2 0 15,-8-3 1-15,-12 0-1 16,-8-2 1-16,-15 5-1 0,-10 5 1 16,-10-2-1-16,-8 8 1 15,-6 7-1-15,-4 5 0 16,-2 9 0-16,1 2 0 15,0 5 1-15,7-1-1 16,7 1 1-16,10-3-1 16,9-4 1-16,13-9-1 15,10-7 1-15,11-11-1 16,6-10 1-16,5-8-1 15,-2-7 0-15,-4-9 0 16,-7-2 0-16,-13-2 0 16,-9 0 0-16,-15 5 0 15,-11 4 0-15,-7 7-1 16,-1 7 0-16,-3 6-1 0,8 7-2 15,3 0-4-15,21 15-9 16,-9-13-9-16,37 5-12 16,-4-11-1-16,19 2-2 15,-2-14 2-15</inkml:trace>
  <inkml:trace contextRef="#ctx0" brushRef="#br0" timeOffset="54829.1361">10605 5801 115 0,'-24'-1'40'15,"5"17"0"-15,-10 3 1 16,14 16-39-16,-8 11 3 16,0 14-5-16,3 11 3 0,-2 8-3 15,3 4 1-15,6-2-4 16,7 4-7-16,-1-25-17 15,23-2-13-15,0-26 2 16,22-9-2-16,4-25-2 16</inkml:trace>
  <inkml:trace contextRef="#ctx0" brushRef="#br0" timeOffset="55123.1529">10929 6102 107 0,'-43'20'40'16,"-19"0"3"-16,5 13-3 0,-8-2-25 15,11-2-12 1,7 0 0-16,14-1-1 0,17-5 0 16,12-3-2-16,21-5 0 15,18-3 0-15,12-4 0 16,9-5 0-16,7 0 0 15,2-3 0-15,-3 1 0 16,-1-1 0-16,-10 3-4 16,-14-3-1-16,-6 12-7 15,-18-14-9-15,7 17-13 16,-20-15-6-16,10 10 0 15,-10-10-2-15</inkml:trace>
  <inkml:trace contextRef="#ctx0" brushRef="#br0" timeOffset="55694.1855">11777 6024 97 0,'20'-28'36'15,"19"3"4"-15,13-6-4 16,20-1-30-16,5 4-4 15,6 6 3-15,-6 7-5 16,-8 7 3-16,-15 10 1 16,-15 13-5-16,-27 11 4 15,-21 12-3-15,-23 7 3 16,-15 10-3-16,-14 6 4 0,-6 5-4 15,-5-4 2-15,3 0 0 16,11-7-1-16,11-8 1 16,22-8-1-16,19-11 0 15,26-9-2-15,21-12 0 16,25-7-2-16,13-11-3 15,22 1-12-15,-7-19-13 16,15 1-9-16,-11-13 0 16,1 2-1-16</inkml:trace>
  <inkml:trace contextRef="#ctx0" brushRef="#br0" timeOffset="55959.2007">12794 5926 110 0,'-28'18'40'0,"-10"-3"1"15,7 13-1-15,-14 6-36 16,18-2-1-16,3 0 1 16,10 5-1-16,9-1-1 15,15-2 1-15,17-6-2 16,21-7 0-16,20-11-1 15,16-7-1-15,13-8-2 16,5-14-2-16,7 3-8 16,-13-24-13-16,8 9-14 15,-30-13 0-15,-9 7-2 16,-24-9 3-16</inkml:trace>
  <inkml:trace contextRef="#ctx0" brushRef="#br0" timeOffset="56126.2102">13209 5935 118 0,'-75'66'42'0,"9"15"-1"15,-6-1 0-15,8 9-40 16,21 1 0-16,13-10-2 16,27-3-13-16,6-30-16 15,35-6-10-15,8-23-1 16,23-8 0-16,9-22-1 15</inkml:trace>
  <inkml:trace contextRef="#ctx0" brushRef="#br0" timeOffset="56798.2487">13999 6265 64 0,'-9'-20'35'0,"1"7"0"16,-13-7-1-16,7 12-22 16,-19-7 0-16,9 17-2 15,-14-1-1-15,4 17-1 16,-9 4-2-16,3 12-2 15,1 3 0-15,6 6-1 16,3 1 0-16,13 1-2 16,10-4 1-16,17-9-1 15,16-11 0-15,13-13-1 16,17-16 0-16,11-11 0 0,9-15-1 15,2-16 0-15,3-7 1 16,-6-7-2-16,-6-2 2 16,-13-4-1-16,-9 5-2 15,-16 2 3-15,-8 8-2 16,-10 10 3-16,-10 14-3 15,-7 15 2-15,-8 16 0 16,-3 19 0-16,-8 19 2 16,-1 15-2-16,0 12 2 15,1 8-2-15,7 2 2 16,7-2-3-16,14 0-2 15,7-14-3-15,22-1-10 16,-3-30-11-16,22 2-10 16,-5-22-2-16,11-6-1 15,-11-15 2-15</inkml:trace>
  <inkml:trace contextRef="#ctx0" brushRef="#br0" timeOffset="58062.321">14677 6287 92 0,'-14'20'37'16,"-8"1"-1"-16,2 14 3 15,-8 2-31-15,5 4-4 16,0 0 0-16,0-2 1 16,3-6-1-16,6-3 0 15,0-6-2-15,8-8 2 16,6-16-3-16,0 0 1 15,25-20-2-15,-3-5-2 16,4-9 2-16,6-5-2 0,1-6 1 16,-1-1-1-16,-2-1 2 15,-4 4-1-15,-2 5 0 16,-8 6 1-16,0 6 0 15,-1 9 0-15,0 9 0 16,2 7 0-16,4 7 0 16,6 5-1-16,7 4 1 15,5 1 0-15,12 2-1 16,0-3 0-16,2-3 0 15,3-3 0-15,-6-3 0 16,-4-4 1-16,-12-4 0 16,-11-2 0-16,-23 4 1 15,0-13 0-15,-20 5 1 16,-11 2 0-16,-9 1 0 0,-6 8-1 15,-1 3 1-15,-2 5 0 16,3 7-1-16,3 7 1 16,10 5-1-16,9 7 0 15,13 1 0-15,11 0 1 16,13-3-2-16,12-2 2 15,8-10-2-15,11-6 0 16,7-12-1-16,5-15 1 16,-1-7-1-16,-3-11-2 15,-2-7 3-15,-8-8-3 16,-6-3 2-16,-9-5 0 15,-11 3 1-15,-7 4-1 16,-7 4 0-16,-6 8 1 0,-6 9 0 16,-1 10 0-16,-4 11 0 15,1 12 0-15,3 7 0 16,7 6 0-16,5 6 0 15,7 1 0-15,7-1 0 16,8-2 0-16,6-5-1 16,7-3 1-16,-1-5 0 15,0-5 0-15,-5-2 0 16,-6-4 0-16,-4-1 1 15,-6 0-1-15,-14-2 0 16,12 5 1-16,-12-5-1 16,-6 18 1-16,-3-5-1 15,1 7 1-15,-2 1-1 16,-4 5 1-16,1 0 0 0,3 1 1 15,-4-4-1-15,5-1 1 16,3-5-2-16,6-17 2 16,-7 15-2-16,7-15 0 15,16-17 0-15,-3-2-2 16,4-5 2-16,5-6-2 15,1-7 1-15,4-3 0 16,0-3 1-16,0-1 0 16,1 2 0-16,2 4 0 15,-1 7 0-15,1 7 0 16,1 8 0-16,1 9 0 15,-1 11 1-15,-1 8-1 16,-2 6 0-16,1 4 0 16,-3 4 0-16,-4 0-1 15,-1 1 1-15,-6-3-1 0,-5 0 1 16,-6-3-1-16,-9 2 1 15,-11-3 0-15,-10-3 0 16,-10 3 0-16,-9-1 1 16,-9 0 1-16,-3-4-2 15,-5 2 2-15,5-2-2 16,6 1 2-16,4 0-1 15,8-3 0-15,10 5 0 16,5 5-1-16,4 4 0 16,3 10 0-16,0 9 0 15,-5 12 0-15,-2 6 0 16,-3 9 0-16,0 1-1 15,-1-4-3-15,3-1-2 0,1-17-8 16,19 0-5-16,-3-37-7 16,29 1-8-16,2-30-7 15,25-9 2-15,6-17 1 16</inkml:trace>
  <inkml:trace contextRef="#ctx0" brushRef="#br0" timeOffset="58412.341">16508 6294 108 0,'-37'4'40'0,"-3"17"1"15,-13-3-2-15,2 5-37 0,12 1 0 16,7 4 0-16,6-2-1 15,9 1 0-15,16-4-1 16,16-4 0-16,10-5 0 16,11 0 0-16,2-6 0 15,2 0 0-15,-3-2 1 16,-5 2-1-16,-13 0 1 15,-8 2 2-15,-14 6-2 16,-15 5 2-16,-12 3-1 16,-8 4 1-16,-5 4-3 15,-2-3 0-15,3 4-5 16,-1-16-11-16,25 10-12 15,-5-23-12-15,23-4-1 16,4-19 0-16,16-2-1 0</inkml:trace>
  <inkml:trace contextRef="#ctx0" brushRef="#br0" timeOffset="59065.3784">17139 6452 69 0,'6'-13'29'16,"13"-1"-1"-16,7 1 1 16,5-4-27-16,2-1-1 15,4 1 2-15,-4-3 2 16,1 10 4-16,-17-8 0 15,3 13 1-15,-20 5-1 16,0 0-3-16,-20-4 0 16,-6 19-1-16,-10 6-1 15,-4 7-1-15,-2 3 0 0,-1 9 0 16,7 0-1-16,8 1 2 15,12-6-2-15,14-1 2 16,16-10-2-16,18-8 1 16,15-9-3-16,13-10 1 15,6-9 0-15,2-7-3 16,-4-7 1-16,-6-5-1 15,-14-2 2-15,-13-2-3 16,-19 0 3-16,-17 4-1 16,-14 6 1-16,-6 4-1 15,-11 7 0-15,0 5 0 16,4 10-1-16,5 2-1 0,16 8-1 15,11-11-6 1,31 24-9-16,1-24-10 0,38 8-9 16,5-13 0-16,22-2-1 15,9-11 1-15</inkml:trace>
  <inkml:trace contextRef="#ctx0" brushRef="#br0" timeOffset="59290.3912">18582 5788 112 0,'-13'-46'36'0,"-16"2"2"15,0 22-8-15,-12 11-27 16,-3 28-4-16,-11 23 4 16,-5 23 0-16,-8 19 0 15,2 15 0-15,0 7-1 16,7 7 0-16,7-3-1 0,9-10 1 15,22-10-8-15,3-28-9 16,31-5-17-16,-8-26-5 16,15-11-2-16,-6-22-2 15</inkml:trace>
  <inkml:trace contextRef="#ctx0" brushRef="#br0" timeOffset="59449.4003">17862 6392 87 0,'-19'-8'41'15,"0"0"1"-15,19 8-1 16,14 1-12-16,24 5-26 15,22 1-4-15,15-6-5 16,27 9-17-16,-7-16-14 0,24 6-4 16,2-11 0-1,15 3-1-15</inkml:trace>
  <inkml:trace contextRef="#ctx0" brushRef="#br0" timeOffset="61109.4953">19384 5833 74 0,'0'0'33'16,"0"0"2"-16,0 0 1 15,0 0-31-15,-16 31 3 16,10 5-4-16,-7 5 3 16,-1 13-4-16,-5 6 3 15,5 7-4-15,-5 0 1 16,3-1-1-16,1-5 0 15,4-7 0-15,2-7-1 16,4-9-1-16,4-10 1 16,7-6 0-16,-6-22 0 15,18 13-1-15,-4-17 0 0,0-7 1 16,0-4 0-16,0-5-1 15,1-3 0-15,-1-6 0 16,2 3 1-16,1 0-1 16,5 2 0-16,5 3 0 15,2 7 0-15,4 5-1 16,2 8 1-16,3 8 0 15,-5 8 0-15,-4 6 0 16,-8 5 0-16,-10 3 1 16,-12 2-1-16,-13 3 0 15,-12-2 1-15,-14-1 1 16,-6-4-1-16,-5-2 1 15,-2-7-1-15,0-3 0 16,9-4-3-16,9-12-1 0,17-1-5 16,4-18-20-16,27 2-10 15,2-9-2-15,22 3 1 16,0-10-1-16</inkml:trace>
  <inkml:trace contextRef="#ctx0" brushRef="#br0" timeOffset="61569.5216">20143 6349 91 0,'13'-18'36'0,"-4"5"1"16,-17-5 0-16,-1 8-30 15,-17 1 0-15,-1 9-1 16,-14 4-1-16,-2 9-1 16,-8 6 0-16,1 5-1 15,-3 5-1-15,7 4 1 16,6-1-2-16,11 3 1 15,12-5-1-15,15-4 2 16,14-6-3-16,13-7 1 16,13-7-1-16,9-8 0 15,7-10 0-15,0-6 1 16,-2-5-1-16,-4-3-1 15,-6-3 1-15,-9 3 1 16,-10 2-1-16,-9 5 0 0,-7 6 0 16,-7 13 0-1,0 0-1-15,-16 7 0 0,2 13 0 16,-4 6-2-16,4 6 0 15,-3 1-1-15,9 4-3 16,-1-12-7-16,26 10-12 16,-5-21-10-16,25-2-2 15,6-16 0-15,18-5 1 16</inkml:trace>
  <inkml:trace contextRef="#ctx0" brushRef="#br0" timeOffset="61886.5397">20647 6241 110 0,'-37'0'38'0,"-12"1"1"0,9 12-1 16,-9 1-33-16,16 2-3 16,8 2 0-16,14 4-1 15,13-1 0-15,12 0 0 16,11-2-1-16,9 1 0 15,1-2 1-15,-2-1-1 16,-3-3 0-16,-8 2 0 16,-9-3 1-16,-10 1-1 15,-14 0 0-15,-7-1 0 16,-9-2-1-16,-4-1 1 15,-2 2-2-15,2-7-2 16,9 5-5-16,-1-16-10 16,23 6-15-16,0 0-6 15,36-17 2-15,-6-2-2 0</inkml:trace>
  <inkml:trace contextRef="#ctx0" brushRef="#br0" timeOffset="62220.5588">20893 6333 108 0,'0'0'39'15,"-14"21"1"-15,0-17-2 16,14 7-31-16,0-11-4 16,17 11-1-16,6-8 0 15,11-4 0-15,8-8-1 16,9-2 0-16,4-6 0 15,2-5 0-15,-6-3 0 16,-10 1 0-16,-11 0 0 0,-15 2-1 16,-21 6 1-16,-17 8 0 15,-18 10 0-15,-7 7 0 16,-9 10 0-16,-1 10 1 15,2 6-2-15,9 9 0 16,16 0 0-16,18 0 0 16,24-5 0-16,22-10-5 15,32-1-12-15,1-27-13 16,28-1-10-16,-3-21-1 15,14-1-1-15,-1-17-1 16</inkml:trace>
  <inkml:trace contextRef="#ctx0" brushRef="#br0" timeOffset="62678.585">22626 5890 101 0,'22'-31'36'0,"-1"13"3"16,-17-1-3-16,-4 19-29 16,-10-3-1-16,-8 21-3 15,-13 15 2-15,-4 15-2 16,-6 10 1-16,-3 11-2 15,1 5 1-15,1 5-1 16,11 0-3-16,4-9 0 16,12-5-2-16,6-18-2 15,17 1-12-15,-5-25-19 16,18-4-3-16,-6-22-1 15,11-5 1-15</inkml:trace>
  <inkml:trace contextRef="#ctx0" brushRef="#br0" timeOffset="63114.61">22282 6176 120 0,'-28'-11'40'16,"28"11"0"-16,-11 3 0 16,35 5-36-16,14-3-2 15,26-1-1-15,24 0 0 16,9-3 0-16,7-1-1 15,2-2 1-15,-8-2-1 16,-10 2 1-16,-18 0 0 16,-23 1 2-16,-23 1-3 15,-24 0 0-15,-9 12 0 0,-18 0 0 16,-8 4 0-16,-7 4 0 15,-3 4 0-15,4 6 0 16,5 1 0-16,15 2 0 16,17-2 0-16,15-1 0 15,19-7 0-15,18-8 0 16,14-8 0-16,11-8 0 15,3-9 0-15,-4-7 0 16,-8-10 0-16,-13-5 0 16,-16-6 0-16,-16 0 0 15,-20 0 0-15,-20 3 0 16,-11 8 0-16,-13 4-3 15,2 22-12-15,-13-9-7 16,17 26-11-16,-2-6-8 0,19 11-1 16,5-4 0-16,21 2 1 15</inkml:trace>
  <inkml:trace contextRef="#ctx0" brushRef="#br0" timeOffset="64075.6649">1880 7642 113 0,'16'-2'38'15,"-16"2"0"-15,-5 38-7 16,-13-4-29-16,-4 12 0 16,-5 10 0-16,-2 8 0 15,-3 5-1-15,-1 1-1 16,4-9 1-16,5-9-1 15,8-8 0-15,9-11 0 16,8-16 1-16,-1-17-1 16,30-16 0-16,-3-17 2 15,9-13 0-15,5-10 0 0,5-12 0 16,0-4 0-16,-1-6-1 15,-4 6 1-15,-5 10 0 16,-7 12-1-16,-9 13 0 16,-6 15 0-16,-14 22 0 15,14 14-1-15,-12 22 1 16,-2 10-1-16,-1 11 0 15,0 11-1-15,5 5 0 16,-2-4-3-16,10-2-1 16,4-14-5-16,16-2-13 15,-6-29-14-15,21-6-3 16,1-28 0-16,11-10 0 15</inkml:trace>
  <inkml:trace contextRef="#ctx0" brushRef="#br0" timeOffset="64436.6856">2343 7742 109 0,'-17'13'38'0,"21"7"1"16,10-11-1-16,29-7-34 15,12-2-1-15,13-2-1 16,10-11 1-16,5-2-1 15,-4-7 0-15,-7 0-1 16,-11-4 1-16,-18 0 0 16,-19 0-1-16,-17 3 0 15,-17 3-1-15,-15 6 1 16,-13 9-1-16,-7 7 0 15,-12 14 0-15,-1 9 0 0,-1 15 0 16,4 6 0-16,8 9 0 16,10 2 1-16,16-1-1 15,17-3 0-15,22-9-1 16,17-12-1-16,24-13-3 15,8-19-6-15,31 0-12 16,-7-26-13-16,19 0-3 16,-11-21-1-16,2 3 1 15</inkml:trace>
  <inkml:trace contextRef="#ctx0" brushRef="#br0" timeOffset="64797.7062">3396 7637 112 0,'-44'16'39'15,"7"16"2"-15,-8-2-2 0,12 10-33 16,0 1-2-16,14 1-2 15,8-2 0-15,11 1 1 16,10-9-2-16,10-8 0 16,13-10 0-16,11-11-1 15,7-12 1-15,6-8-1 16,0-12 0-16,-1-2 0 15,-7-8 0-15,-5 0 0 16,-8 3 0-16,-10 4 0 16,-11 6 0-16,-8 8 0 15,-7 18-1-15,0 0 1 16,-9 12 0-16,-1 14 0 15,-4 6 0-15,5 4-1 16,1 5 1-16,4-1-2 16,9-4 0-16,8-9-1 0,12-10-3 15,10-19-6-15,25-3-8 16,-3-28-12-16,22-4-7 15,-2-22 0-15,15-3 1 16</inkml:trace>
  <inkml:trace contextRef="#ctx0" brushRef="#br0" timeOffset="64993.7174">4499 7184 116 0,'-13'22'40'0,"-18"14"0"16,3 26-1-16,-9 10-36 15,0 9 0-15,2 6-3 0,4 3 1 16,2-1-2-1,5-11 1-15,6-6-4 0,3-17-3 16,14 0-15-16,-11-27-18 16,10-8 2-16,2-20-1 15,0 0 0-15</inkml:trace>
  <inkml:trace contextRef="#ctx0" brushRef="#br0" timeOffset="65789.763">4176 7604 118 0,'0'0'41'0,"8"25"0"16,10-21-1-16,24-2-37 16,2-1 0-16,11 1-1 0,1 0 0 15,2 0-1-15,-3 3 0 16,-9 1 0-16,-11 6-1 15,-9 4 2-15,-12 6-2 16,-13 2 0-16,-6 5 0 16,-12 0 0-16,0 2 0 15,-5-2 0-15,4-1 0 16,-1-7 0-16,4-3 0 15,6-4 0-15,9-14 0 16,0 0 0-16,0 0-2 16,18-25 2-16,0 1 0 15,2-8-1-15,5-6 1 16,1-6 0-16,0-2-1 15,2 2 1-15,-4 5 0 0,1 2-1 16,-2 9 1-16,1 8-1 16,-2 8 1-16,2 9 0 15,3 5-1-15,1 7 1 16,5 4-1-16,3 2 1 15,4-3-1-15,0 2 0 16,2-3 0-16,-4-6 0 16,-1 1 1-16,-8-5-1 15,-6-4 1-15,-8-2-1 16,-15 5 1-16,1-12 0 15,-15 6 0-15,-6 2 1 16,-10 2-1-16,-4 4 1 16,-5 6 0-16,-7 6 0 15,-3 7 1-15,1 7-1 0,4 2 1 16,7 3-1-16,6 3 0 15,11-3 2-15,13-3-3 16,15-7 0-16,13-8 0 16,11-12 0-16,10-9 0 15,8-13 0-15,3-6 0 16,-3-6-2-16,-2-6 2 15,-7 1-1-15,-9 4 1 16,-10 4 0-16,-7 8 0 16,-15 20-1-16,0 0 1 15,-12 3 0-15,-4 18 0 16,4 3 0-16,-1 5 0 15,5 2-1-15,6 0-2 0,6-7-1 16,14 0-7-16,2-25-6 16,28 6-6-16,-6-29-12 15,21 0-4-15,0-20-1 16,14-6 1-16</inkml:trace>
  <inkml:trace contextRef="#ctx0" brushRef="#br0" timeOffset="65976.7737">5902 7206 98 0,'-40'39'40'0,"1"23"1"16,-15 3-1-16,11 12-23 16,-4 2-14-16,13-1-3 15,9-3-1-15,8-14-1 0,17-3-7 16,3-27-11-16,30-2-17 15,-4-27-2-15,18-8-1 16,1-21 1-16</inkml:trace>
  <inkml:trace contextRef="#ctx0" brushRef="#br0" timeOffset="66164.7844">6067 7491 81 0,'0'0'40'16,"-20"10"-1"-16,-8 14 2 16,3 25-11-16,0-1-25 15,2 7-2-15,1-2-1 16,8 0-1-16,5-8-2 15,6-10 0-15,11-9-4 16,-8-26-8-16,39 5-14 16,-22-29-12-16,20-3 0 0,-8-22-2 15,12-4 2-15</inkml:trace>
  <inkml:trace contextRef="#ctx0" brushRef="#br0" timeOffset="66269.7904">6209 7234 98 0,'-15'-6'3'16,"15"17"-2"-16,9 2-1 15,25 4-38-15</inkml:trace>
  <inkml:trace contextRef="#ctx0" brushRef="#br0" timeOffset="66612.81">6721 7362 93 0,'-33'1'41'16,"-1"8"2"-16,-16-3-2 15,7 10-22-15,-3-3-15 16,8 4 0-16,6 4-3 15,12 1 1-15,11 0-2 16,13-1 0-16,13 0 0 16,10-3-1-16,8-6 1 15,1 1-1-15,1 0 0 16,-4-5 1-16,-5 4 0 15,-10 0 0-15,-13 4 0 16,-14 5 1-16,-10 2 0 16,-9 3 0-16,-3 1-1 15,-3-2-1-15,3 2-3 0,3-9-2 16,19 5-13-16,-3-24-10 15,32 3-10-15,0-17-2 16,19-1-1-16,4-16 2 16</inkml:trace>
  <inkml:trace contextRef="#ctx0" brushRef="#br0" timeOffset="66922.8278">6935 7590 111 0,'-8'18'41'15,"-4"-7"1"-15,22 3-2 16,6-11-37-16,17-4 0 15,15-11-2-15,10-5-1 16,7-5 1-16,2-8-1 16,-5-2 0-16,-13-6 0 0,-13-1 1 15,-16 2 0-15,-25 8 0 16,-19 13 0-16,-19 10 1 15,-8 13 0-15,-9 16 0 16,5 13 1-16,4 13-3 16,15 9 0-16,18 1 0 15,20-5 0-15,22-6 0 16,18-14-9-16,27 1-8 15,-6-35-9-15,37 2-13 16,-9-29-3-16,17-2-3 16,0-15 2-16</inkml:trace>
  <inkml:trace contextRef="#ctx0" brushRef="#br0" timeOffset="70236.0173">1369 8725 89 0,'-26'-7'36'0,"6"8"0"16,-16-2-1-16,0 9-29 16,-9 5-2-16,-3 11-1 15,-3 7 1-15,-1 13-2 16,-1 6 1-16,-1 10 0 15,5 6 0-15,7 7-1 0,8-2 1 16,11 2-2-16,14-11 0 16,11-6 0-16,14-16 0 15,18-10 0-15,13-20 1 16,10-14-1-16,7-18 0 15,4-13 0-15,-3-5 0 16,-3-5 0-16,-9 1 0 16,-13 4-1-16,-11 6 1 15,-12 8-1-15,-10 12-1 16,-7 14 1-16,-11 6-1 15,-3 10 1-15,1 7-2 16,0 7 0-16,4 4-1 16,4-2-3-16,16 7-9 0,-4-21-17 15,22 4-6-15,0-20 0 16,14 1-2-16</inkml:trace>
  <inkml:trace contextRef="#ctx0" brushRef="#br0" timeOffset="70620.0392">1803 9033 95 0,'4'-12'37'16,"-17"-1"1"-16,13 13-1 16,-30 0-30-16,13 15-2 15,-7 7-1-15,4 9-1 16,-4 9 0-16,4 5 0 15,0 1 0-15,8 1-1 0,3-5 0 16,10-4 0-16,12-12-1 16,10-9 1-16,11-15-1 15,10-13 0-15,5-10 0 16,6-10 0-16,-1-8 0 15,-3-4 0-15,-2 1-1 16,-12-1 0-16,-8 11 0 16,-10 4 0-16,-9 11-1 15,-10 17 0-15,0 0 0 16,-13 23-1-16,2 7-1 15,-4 6-1-15,8 9-3 16,0-10-5-16,17 18-15 16,-2-20-10-16,21-2-1 15,4-19-1-15,15-3 2 16</inkml:trace>
  <inkml:trace contextRef="#ctx0" brushRef="#br0" timeOffset="70987.0602">2582 9042 106 0,'-19'-11'38'15,"-13"1"1"-15,2 15-2 16,-11 3-31-16,3 14-1 16,-1 4-2-16,0 15 1 15,5 2-1-15,5 7-1 16,7 2 0-16,9-3 1 15,8-7-2-15,14-7 1 16,13-14-1-16,9-14-1 16,10-11 1-16,7-16-1 0,4-9 2 15,0-9-2-15,-1-6 0 16,-8-1 0-16,-6 4 0 15,-9 1 0-15,-12 8 0 16,-8 8-2-16,-8 12 2 16,0 12-1-16,-23 8-1 15,9 9 0-15,0 11-2 16,0 3-1-16,8 13-3 15,-3-10-7-15,21 16-11 16,-9-20-11-16,19 3 1 16,-3-14-3-16,12-4 3 15</inkml:trace>
  <inkml:trace contextRef="#ctx0" brushRef="#br0" timeOffset="71287.0774">3040 9008 109 0,'9'-27'37'0,"-9"27"1"16,3-16-3-16,-8 31-29 15,-8 6-1-15,1 18-1 16,-4 4-1-16,2 13 0 16,-1 1 0-16,2 2 0 15,6-3-1-15,2-7 0 16,4-7-1-16,7-12 0 15,3-15 0-15,9-14 1 16,4-16-2-16,6-14 0 16,4-11 0-16,6-11 0 0,2-5-3 15,1-7-2-15,6 7-2 16,-14-12-11-16,11 25-11 15,-18-6-12-15,4 23 2 16,-16-2-1-16,0 19 0 16</inkml:trace>
  <inkml:trace contextRef="#ctx0" brushRef="#br0" timeOffset="71648.098">3511 9106 106 0,'0'0'39'15,"30"7"1"-15,-13-12 0 0,13 2-32 16,3-9-3-16,5-3-2 16,4-4-2-16,5-3 1 15,-3 1-2-15,-2-2 0 16,-8-2 0-16,-8 2 1 15,-7 3-2-15,-10 8 2 16,-18 1 0-16,-10 12 1 16,-12 6-1-16,-6 11 1 15,-5 10 0-15,-1 12 0 16,2 1-2-16,4 9 0 15,8 3 0-15,10-5 0 16,14-4 0-16,11-7 0 16,15-10-3-16,7-23-11 15,25 5-8-15,-5-31-11 16,19 1-9-16,-2-20 0 0,13 1-2 15</inkml:trace>
  <inkml:trace contextRef="#ctx0" brushRef="#br0" timeOffset="72369.1393">5047 9275 56 0,'0'0'33'0,"-18"2"1"15,5-5-1-15,13 3-18 0,-27-14-5 16,14 7-3-16,-10-10-1 16,2 2-1-16,-11-8-1 15,2-3-2-15,-9-7 1 16,1-4-2-16,-4-7 1 15,5-7-2-15,4-8 0 16,5-3 1-16,5-2-1 16,9 0 0-16,10 1 0 15,11-1 1-15,13 5-2 16,9 9 2-16,12 7 0 15,4 7 0-15,6 12-1 16,-1 8 1-16,-4 10-1 16,-8 19 0-16,-15 15 1 15,-15 14-1-15,-17 14 1 16,-18 13 1-16,-19 12 2 0,-9 8-2 15,-8 4 1-15,0-2-1 16,4-7 2-16,12-7-2 16,14-11 0-16,24-18-3 15,28-15 0-15,25-25-5 16,33-5-16-16,4-29-15 15,31-8-4-15,7-18 1 16,20-1-2-16</inkml:trace>
  <inkml:trace contextRef="#ctx0" brushRef="#br0" timeOffset="73060.1788">5985 8729 87 0,'-4'-14'36'0,"-8"2"-1"0,12 12 2 15,-21-8-34-15,21 8 0 16,-15 25 1-16,7 5-1 16,1 7 1-16,1 10-2 15,-1 5 2-15,3 8-2 16,-3-1 2-16,2-3-3 15,0-5 1-15,2-9-1 16,-1-10 0-16,3-9 1 16,0-13-2-16,1-10 1 15,2-18 0-15,2-9-1 16,-2-9 0-16,3-12-1 15,1-7-1-15,-1-7 1 16,4-8-2-16,-1-5 2 16,6 2-1-16,2 2 1 0,3 9-1 15,5 7 2-15,6 11-1 16,2 12 1-16,3 13 0 15,5 19 0-15,0 15 0 16,-2 7 0-16,-2 12 0 16,-5 5 0-16,-9 6 0 15,-9 1 1-15,-12 2 0 16,-14 3 0-16,-12-7 0 15,-11-3 0-15,-8-5 0 16,-5-8-1-16,0-6 1 16,1-10-3-16,11-6-2 15,10-21-9-15,27 15-14 16,-1-36-10-16,27 10-1 15,6-8-1-15,20 4 1 16</inkml:trace>
  <inkml:trace contextRef="#ctx0" brushRef="#br0" timeOffset="73233.1887">6472 8879 91 0,'-12'51'38'16,"-11"-3"0"-16,3 3 1 16,-5-7-33-16,6-3-2 15,5-8-3-15,9-7-1 16,7-3-5-16,-2-23-17 15,24 0-15-15,-3-17-1 16,14-6-1-16,1-15 1 16</inkml:trace>
  <inkml:trace contextRef="#ctx0" brushRef="#br0" timeOffset="73684.2145">6752 8624 102 0,'-13'12'40'16,"12"10"1"-16,-5-7-2 15,2 4-35-15,12 1 0 16,6 3-2-16,-3 4 2 16,0 6-2-16,-4 5 1 15,-7 2-1-15,-5 4 0 16,-4 5-1-16,-10-3 1 15,1 0-2-15,-1-5 1 16,1-7-1-16,6-6 0 0,5-12 1 16,7-16-1-16,21-1-1 15,4-16 1-15,11-7 0 16,10-7 0-16,3-5-1 15,3-5 1-15,-1-1 0 16,-2 5 0-16,-10 5 0 16,-7 9 0-16,-10 9 0 15,-8 11-1-15,-14 3 1 16,3 24 0-16,-12 4-1 15,-2 7-1-15,1 8 0 16,1 2-1-16,3-5-1 16,7 5-2-16,4-12-4 15,16 6-8-15,-8-26-10 16,26 3-10-16,-13-23 1 0,15 1-2 15,-6-17 1-15</inkml:trace>
  <inkml:trace contextRef="#ctx0" brushRef="#br0" timeOffset="74021.2338">7293 8983 104 0,'-14'1'38'16,"15"11"1"-16,-1-12-3 16,22 14-33-16,10-6-1 15,12-3 0-15,12-1-1 16,12-4 1-16,4-7-1 15,1-7 0-15,-4-6 0 16,-5 1 1-16,-12-8-1 16,-13 1 0-16,-16-3-2 0,-17 2 2 15,-18 4-2-15,-12 5 2 16,-13 6-1-16,-7 7 1 15,-6 8-1-15,-2 14 1 16,1 9 1-16,4 7-1 16,10 8 0-16,11 2-1 15,17 5 0-15,13-7-3 16,24 1-5-16,6-20-9 15,32 8-13-15,-5-23-9 16,21-2-1-16,-4-19 0 16,10 1 1-16</inkml:trace>
  <inkml:trace contextRef="#ctx0" brushRef="#br0" timeOffset="74382.2544">8282 8850 105 0,'-25'0'39'0,"-18"-1"2"15,5 19-5-15,-6 0-31 16,3 11 1-16,-3 4-1 15,8 9-2-15,3-1-1 16,9 0 0-16,8-3 0 16,13-5 0-16,9-9-2 15,13-9 1-15,10-11 0 16,11-15-1-16,5-8 0 15,6-9 0-15,-1-5 0 16,-2-5 0-16,-3-3 0 16,-9 8-1-16,-3 1 1 15,-12 9-1-15,-6 8 1 16,-15 15 0-16,0 0 0 0,0 13-1 15,-8 12-1-15,-2 1 0 16,3 10-2-16,0-5-2 16,13 6-3-16,-7-16-7 15,25 13-7-15,-10-26-10 16,21 4-5-16,-3-17 0 15,11-5 1-15</inkml:trace>
  <inkml:trace contextRef="#ctx0" brushRef="#br0" timeOffset="75005.2901">8710 8906 67 0,'2'-19'37'15,"-9"3"1"-15,7 16 0 16,-18-6-13-16,11 20-17 0,-10 7-2 16,6 10-1-16,-7 5 1 15,5 7-3-15,-7 2 0 16,8 1 0-16,-3-5-1 15,5 1 0-15,1-11-1 16,4-7 0-16,3-10 0 16,2-14-1-16,16-8 0 15,-1-13 0-15,3-8 0 16,4-9 0-16,3-5 0 15,4-6 0-15,0-2-2 16,0 2 2-16,2 1-2 16,0 7 2-16,3 5-2 15,-2 7 2-15,4 11-2 16,-1 5 1-16,2 12 1 0,-2 4-1 15,-3 8 1-15,-2 3-2 16,-2 2 2-16,-5 1-1 16,-4 3 0-16,-5-2 1 15,-6 3 0-15,-7-2 0 16,-6 1 0-16,-4-2 1 15,-12 7 0-15,-7-3 0 16,-9 3 0-16,-7 3 0 16,-6-4 1-16,1-1-1 15,-4-1 0-15,8-3 0 16,1-5 0-16,10-3 0 15,6-8-1-15,10-2 1 16,18-1-1-16,-15-1 0 16,15 1 0-16,0 0 0 0,0 21 1 15,-1 7 0-15,-5 11 0 16,-6 13-1-16,-12 9 2 15,-3 9 0-15,-9 4-2 16,-5 1-1-16,2-1-3 16,-6-20-9-16,18 4-5 15,-8-37-7-15,31 5-11 16,4-26-4-16,9-13-3 15,14-15 3-15</inkml:trace>
  <inkml:trace contextRef="#ctx0" brushRef="#br0" timeOffset="75863.3391">9430 8940 85 0,'0'0'36'15,"0"0"1"-15,6 14 0 16,-5 5-30-16,-8-2 0 15,0 13-1-15,-5 1-1 16,0 8-1-16,-5 0-1 16,2 3-1-16,2-4 0 15,2-5-1-15,6-7 0 16,3-9 0-16,2-17 0 15,11 1-1-15,-1-17 0 16,6-9 0-16,2-9 0 0,0-5 0 16,3-5 0-16,0-2 0 15,-1-3-1-15,2 2 0 16,2 4 0-16,-2 6 0 15,4 4 0-15,-2 9 0 16,5 8-1-16,1 8 1 16,0 9 2-16,-1 8-2 15,-1 9 1-15,-4 2-1 16,-1 5 2-16,-6 1-2 15,-6 3 2-15,-5 0-1 16,-7 1 0-16,-8-1 1 16,-5-5-1-16,-6 0 1 15,-4-3-1-15,-5-4 1 16,-5-5 0-16,-1-1-1 0,1-2 1 15,-1 1-1-15,4 1 1 16,-1 9-1-16,1 6 1 16,1 12 0-16,1 10 0 15,-5 12 0-15,2 7 1 16,-5 7-1-16,0 3 0 15,2-6 0-15,3-4-3 16,7-15-1-16,13-8-5 16,3-34-9-16,33-1-10 15,-8-35-8-15,30-10-4 16,-2-23-2-16,19-9 3 15</inkml:trace>
  <inkml:trace contextRef="#ctx0" brushRef="#br0" timeOffset="76087.352">10135 8406 102 0,'2'24'39'16,"-18"11"1"-16,-1 23-2 15,-5 3-34-15,0 11-2 16,-3 5 1-16,3 4-2 15,0-1 1-15,3-3-3 16,8-6 0-16,0-9-3 16,13-2-7-16,-8-29-16 15,21-1-12-15,0-23 0 16,15-8-1-16,-3-19 2 15</inkml:trace>
  <inkml:trace contextRef="#ctx0" brushRef="#br0" timeOffset="76417.3708">10235 8968 109 0,'14'9'39'0,"0"-8"2"16,15 4-2-16,13-10-37 16,5-2 1-16,4-6-1 15,4-1-1-15,-1-5-2 16,-5 3 3-16,-9-3-3 15,-7 0 2-15,-17 1-3 16,-15 2 2-16,-10-1-2 16,-13 6 2-16,-11 6 0 15,-7 5 0-15,-6 10 2 0,-5 4-1 16,1 8 2-16,7 8-1 15,5 4 1-15,10 6-2 16,14-1 2-16,13-2-3 16,15-3-2-16,12-10-3 15,23 4-11-15,-6-27-8 16,26 7-14-16,-10-21-3 15,12-1-2-15,-4-14 1 16</inkml:trace>
  <inkml:trace contextRef="#ctx0" brushRef="#br0" timeOffset="76876.3971">11584 8863 76 0,'17'-10'36'0,"-8"-4"-1"0,-9 14 3 15,11-13-30-15,-11 13-1 16,4 14-2-16,1 9-1 16,-5 6 1-16,2 11-1 15,-6 6 1-15,-6 9-3 16,-7 3 0-16,-6 0 0 15,-11-3 0-15,-6 0-1 16,-9-9-1-16,-2-11 0 16,-1-9-3-16,2-19-4 15,18-1-15-15,-5-31-14 16,25-5-3-16,4-20-1 15,24-8-1-15</inkml:trace>
  <inkml:trace contextRef="#ctx0" brushRef="#br0" timeOffset="77019.4053">11514 8420 98 0,'0'0'38'0,"-18"22"-2"16,12-7-7-16,7 4-65 15,12-6-1-15,16 5 0 16,0-8-3-16</inkml:trace>
  <inkml:trace contextRef="#ctx0" brushRef="#br0" timeOffset="77424.4284">11873 8781 106 0,'-27'35'41'16,"-12"-9"1"-16,15 11-7 15,-2-7-30-15,14-1-1 16,7-2 0-16,14-6-2 15,10-4-1-15,9-5 0 16,10-6-1-16,7-6 0 16,6-7 0-16,1-8-1 15,-1-6 0-15,-2-4 0 16,-5-6-2-16,-5-3 1 15,-9 0-1-15,-5-1 2 16,-8 3-2-16,-3 5 3 16,-8 7-2-16,-4 7 1 15,-2 13 1-15,-15 9 0 16,3 12 2-16,-5 8-2 0,2 8 2 15,-4 2-2-15,7 4 0 16,2-5-2-16,12 0 0 16,3-15-4-16,21 1-6 15,-9-23-11-15,25 1-14 16,-5-15-1-16,12-2 0 15,-8-15 2-15</inkml:trace>
  <inkml:trace contextRef="#ctx0" brushRef="#br0" timeOffset="77613.4392">12614 8732 80 0,'18'-14'38'0,"-14"1"-1"15,-4 13 3-15,-3 10-24 16,-3 15-10-16,-5 4-1 16,-2 9-2-16,-5 5 0 15,1 7-1-15,-2 0-1 0,0-4-2 16,6-1-2-16,2-21-11 15,17 5-16-15,-6-29-8 16,18-1-2-16,1-24 0 16,10-2 0-16</inkml:trace>
  <inkml:trace contextRef="#ctx0" brushRef="#br0" timeOffset="77740.4465">12792 8428 88 0,'0'0'32'16,"0"0"-24"-16,-9 13-7 0,12 4-36 15,5-1-2-15</inkml:trace>
  <inkml:trace contextRef="#ctx0" brushRef="#br0" timeOffset="78017.4624">13153 8722 94 0,'-46'4'39'15,"7"12"4"-15,-12-2-1 16,11 11-34-16,-6 4-1 16,9 7-3-16,6 1 1 15,10 1-2-15,13-3 0 0,13-3-4 16,16-8-1-16,8-13-3 15,20 2-10-15,-7-23-11 16,26 0-15-16,-12-13 1 16,11 0-3-16,-14-11 2 15</inkml:trace>
  <inkml:trace contextRef="#ctx0" brushRef="#br0" timeOffset="78351.4815">13371 8838 71 0,'-14'25'40'15,"-1"-10"1"-15,16 2-1 16,-1-17-11-16,27 3-26 0,4-11 0 16,14-3-1-16,5-8-3 15,5-1 2-15,-2-5-2 16,-3-1 2-16,-7 0-2 15,-11 3 1-15,-8 2-2 16,-13 6 2-16,-11 15 1 16,-22-7 0-16,-11 17 0 15,-5 12 1-15,-8 8 2 16,-3 8-2-16,3 6 1 15,10 1-2-15,9-3 0 16,16-8-3-16,20-1-4 16,3-28-14-16,33 7-12 15,-5-24-9-15,17-3-1 16,0-14-1-16</inkml:trace>
  <inkml:trace contextRef="#ctx0" brushRef="#br0" timeOffset="78768.5053">14962 8189 71 0,'0'0'40'16,"-14"6"-2"-16,-6 15 1 15,2 28-14-15,-3 0-22 16,1 15 0-16,-2 5-2 16,3 9 1-16,2 5 0 15,2 0-3-15,6-3-1 16,2-17-7-16,16 0-22 0,-5-22-8 15,9-5 2 1,-6-20-3-16</inkml:trace>
  <inkml:trace contextRef="#ctx0" brushRef="#br0" timeOffset="79581.5518">14659 8688 99 0,'0'0'38'0,"0"0"1"16,27 12-1-16,12-3-36 15,13-4-1-15,16 2 1 16,10-4-1-16,4 0 0 16,0-3 0-16,-6-2 0 15,-7-3 0-15,-12-1 0 0,-14-2 0 16,-14 0 0-16,-15-3 1 15,-14 11-1-15,-11-18 0 16,-10 15 0-16,-9 2 0 16,-3 8 0-16,-3 2 0 15,-2 8 0-15,3 6 1 16,4 6-1-16,10 2 1 15,8 2-1-15,11-1 1 16,13-2-1-16,13-6 1 16,13-7-2-16,9-7 0 15,13-13 0-15,3-9-1 16,-1-10 0-16,2-8 0 15,-9-8 0-15,-6-4-1 16,-12-5 1-16,-9-2-2 0,-13 4 3 16,-9 4-2-16,-7 5 1 15,-8 8 1-15,-1 10-1 16,-4 9 1-16,2 10 0 15,3 9 1-15,5 9-1 16,6 5 1-16,8 4-1 16,5 0 1-16,6 0 0 15,8-2 0-15,9-8 0 16,1-3-1-16,9-7 1 15,0-8 0-15,0-6 0 16,-4-3 1-16,-5-6-1 16,-9-1 0-16,-5 1 0 15,-12 0 0-15,-11 3-1 16,-1 12 1-16,-26-4-1 0,1 14 0 15,-5 9 0-15,3 4 1 16,-5 10-1-16,8 3 2 16,8 4-3-16,5-2 3 15,12-2-2-15,10-5 2 16,10-7-2-16,4-9 0 15,11-11 0-15,2-12 0 16,2-10 0-16,-2-7 0 16,-6-8 0-16,-1-5-3 15,-9-6 1-15,-5 1-2 16,-10-1 1-16,-4 10-3 15,-7 0 0-15,4 17-4 16,-12-7-8-16,12 24-5 16,0 0-10-16,12-4-3 15,-1 5-3-15,15 5 3 0</inkml:trace>
  <inkml:trace contextRef="#ctx0" brushRef="#br0" timeOffset="79820.5655">16765 8050 113 0,'-22'-3'40'0,"1"26"1"16,-16 7-1-16,5 17-36 15,-3 14 0-15,3 13-1 16,0 8-1-16,3 3-1 15,7-2-2-15,6-3-2 16,9-5-1-16,0-21-10 0,25 0-12 16,-9-26-13-16,21-8-1 15,1-21 0-15,13-6 1 16</inkml:trace>
  <inkml:trace contextRef="#ctx0" brushRef="#br0" timeOffset="80070.5798">16805 8458 122 0,'-50'7'41'0,"-13"4"2"16,7 15-1-16,-7 1-37 16,19 0-3-16,16 4-2 15,19 1 0-15,23-1 0 16,24-6 0-16,18 0 0 0,10-3 0 15,7-2 0-15,2-2 0 16,-1-4 0-16,-11-2-3 16,-5 6-11-16,-27-18-9 15,2 14-11-15,-19-18-7 16,1 5-1-16,-10-13-1 15</inkml:trace>
  <inkml:trace contextRef="#ctx0" brushRef="#br0" timeOffset="80617.6111">17917 8359 105 0,'0'0'39'0,"10"-4"1"15,17-13-2-15,20 5-33 16,10-8-3-16,10 2-1 15,0 2 0-15,-3 3 0 16,-9 7 0-16,-14 11 0 16,-26 7-1-16,-20 16 2 15,-28 8-1-15,-14 10 1 16,-14 6 0-16,-2 5 0 15,-3 0-1-15,7-2 0 16,12-3-1-16,24-11 0 16,31-11-4-16,26-18-2 15,36-1-12-15,10-26-14 0,30-4-8 16,2-15 0-16,15-3 0 15</inkml:trace>
  <inkml:trace contextRef="#ctx0" brushRef="#br0" timeOffset="80910.6278">18830 8318 112 0,'-50'15'39'0,"-6"1"1"16,12 13-1-16,0 4-36 16,19 4 0-16,14 0-2 15,15 0 1-15,14 0-1 16,11-4 0-16,13-2-1 15,7-5 1-15,2-6-1 0,-1-3 0 16,-4-5-1-16,-9-1 1 16,-13-2 0-16,-24-9-1 15,2 17-1-15,-24-9 0 16,-8 3-1-16,-11-1 0 15,-5 5 0-15,-3-2-3 16,6 4-4-16,-5-16-15 16,24 8-11-16,-3-13-1 15,27 4 0-15,0-22 0 16</inkml:trace>
  <inkml:trace contextRef="#ctx0" brushRef="#br0" timeOffset="81092.6382">18875 8217 128 0,'0'0'43'0,"0"0"-1"16,11 0-2-16,16 5-41 16,12-3-2-16,18 6-7 15,-4-11-12-15,26 7-18 16,-8-8-2-16,9 4-1 15,-11-7 0-15</inkml:trace>
  <inkml:trace contextRef="#ctx0" brushRef="#br0" timeOffset="81676.6716">20246 8502 95 0,'20'-11'37'16,"-14"-8"1"-16,-4 8-2 15,-15-7-31-15,-5 6-1 16,-10-1 0-16,-7 8-1 15,-12 3 0-15,-4 12-1 0,-4 5 1 16,2 8 0-16,3 7 0 16,7 3-1-16,14 3-1 15,16-5 0-15,17-4 0 16,22-9 0-16,17-14-1 15,18-11 0-15,14-13 0 16,7-9 0-16,5-12 0 16,-6-4 0-16,-5-4 0 15,-15-2-1-15,-11 5 1 16,-13 2 0-16,-13 8-1 15,-11 8 1-15,-9 9-1 16,-4 19 0-16,-13-1 1 16,-2 21-1-16,-5 14 1 15,-3 11-1-15,4 10-1 0,3 4 0 16,13 2-3-16,4-10-3 15,24 6-11-15,-4-26-9 16,29-1-9-16,-4-19-1 16,13-6 0-16,-6-13 0 15</inkml:trace>
  <inkml:trace contextRef="#ctx0" brushRef="#br0" timeOffset="82859.7393">20790 8589 101 0,'-33'24'37'0,"7"9"2"15,-6-12-6-15,11 10-29 16,1-5-1-16,7-2 1 0,4-8-2 16,9-16 0-16,11 7 0 15,5-16-1-15,6-12-1 16,4-6 0-16,2-6-1 16,1-6 0-16,0-6 1 15,-5 2-1-15,-4 0 1 16,-2 4-1-16,-5 7 1 15,-2 7-1-15,1 6 1 16,2 10 0-16,3 10 0 16,5 6 0-16,8 7 0 15,6 4 0-15,7 1 0 16,6-2 0-16,3-1 0 15,4-3 0-15,-3-7 0 16,-1-5 0-16,-6-5 0 16,-9-4 1-16,-12-6-1 0,-9 2 1 15,-13-2 0-15,-8 2 0 16,-12 2 0-16,-9 8 0 15,-10 5 0-15,-2 7 0 16,-3 9 0-16,-2 7 1 16,4 3-1-16,10 7 1 15,8 1-1-15,12 0 0 16,10-5 0-16,14-3-1 15,16-8 0-15,7-10-1 16,10-6 0-16,3-11 0 16,-1-9-1-16,-4-8 1 15,-2-8-1-15,-8-6 1 0,-7-5-1 16,-10-3 1-16,-10 3 1 15,-6 0-1-15,-4 5 0 16,-5 7 1-16,-2 11 0 16,-2 7 0-16,10 12 0 15,-16 8 1-15,11 8 0 16,7 5-1-16,6 5 1 15,5 0-1-15,6-2 1 16,4 1 0-16,3-4-1 16,1-2 1-16,-4-3-1 15,0-2 1-15,-6-3 0 16,-3 1 0-16,-8-1 0 15,-3 3 0-15,-8 1 0 16,-4 6 0-16,-4 2 0 16,-4 6 1-16,-1 3 0 0,-1 2-2 15,0-2 2-15,2-3-2 16,3-3 2-16,5-6-1 15,2-5 0-15,7-15-2 16,0 0 1-16,18-17 1 16,-5-4-3-16,3-8 1 15,4-6-2-15,1-5 2 16,4-6-2-16,0-4 2 15,1 0-2-15,3-1 1 16,2 5 1-16,0 5 1 16,2 8 0-16,3 8 0 15,-1 11 0-15,2 13 1 16,-4 9-1-16,-2 10 1 15,-4 8-1-15,-3 0 0 0,-5 3 0 16,-3-1 1-16,-9-2-1 16,-4-2 0-16,-10-4 0 15,-5-1 1-15,-10-4 0 16,-7 0 0-16,-9-2-1 15,-6 0 1-15,-8 1 0 16,-3 1 0-16,-3 3 1 16,2 5 0-16,4 4 0 15,2 6-1-15,7 2 1 16,6 4-1-16,8 6 2 15,5-1-3-15,6 1-4 16,4-10-1-16,8 6-7 16,1-23-5-16,20 6-5 15,-15-24-9-15,41-3-6 0,-7-21-2 16,22-2-1-16,2-10 3 15</inkml:trace>
  <inkml:trace contextRef="#ctx0" brushRef="#br0" timeOffset="83195.7585">22483 8304 110 0,'-26'-9'42'0,"-1"13"-1"15,-8-3-1-15,7 11-38 16,1 2-1-16,5 6 0 15,4 6-1-15,4 2 0 0,5 3 1 16,9-3-1-16,6 1 0 16,11-6 0-16,7-2 0 15,9-5 0-15,1-2 0 16,1-5 0-16,-2-1 0 15,-8 2 1-15,-7 3 0 16,-15 4 0-16,-10 2 0 16,-15 3 1-16,-8 6 0 15,-6 2 0-15,-3 2-1 16,2-4-4-16,8 3-8 15,-1-16-9-15,29 6-12 16,1-21-9-16,17-2-1 16,1-14-3-16</inkml:trace>
  <inkml:trace contextRef="#ctx0" brushRef="#br0" timeOffset="83764.7911">23586 8444 77 0,'-17'-8'40'16,"-5"10"-1"-16,-19-4 0 15,1 15-18-15,-8 0-17 16,5 9-1-16,1 3 0 15,10 6 0-15,7 5 0 16,13 1 0-16,17-1-1 16,18-4 0-16,10-4-1 15,18-10 1-15,6-5-2 16,4-9 0-16,0-7 0 15,-5-8-1-15,-10-6 2 0,-12-6-2 16,-13-7 1-16,-14 0-1 16,-11-3 1-16,-13-1-1 15,-2 2 0-15,-7 5-1 16,3 8 0-16,2 3 0 15,21 16-2-15,-10-8-3 16,34 23-10-16,-1-14-11 16,33 16-10-16,-3-11-1 15,25 2-1-15,1-10 2 16</inkml:trace>
  <inkml:trace contextRef="#ctx0" brushRef="#br0" timeOffset="83990.804">24537 8084 107 0,'2'-75'42'16,"1"15"-1"-16,-21 4 0 15,8 15-37-15,-23 25-1 16,-5 34-2-16,-13 22-1 16,-8 22 0-16,-8 15 0 15,1 14 0-15,-2 9 0 16,6 1-1-16,8-3-1 15,11-17-2-15,19-3-3 16,-5-29-13-16,29-3-18 16,-10-24-2-16,13-11 0 15,-3-11-1-15</inkml:trace>
  <inkml:trace contextRef="#ctx0" brushRef="#br0" timeOffset="84148.813">23804 8381 118 0,'16'-10'42'0,"26"17"1"16,10-3-2-16,20 8-40 15,19 4-3-15,4-6-4 16,15 12-14-16,-26-17-16 16,2 6-6-16,-28-10-1 15,-12 2-1-15</inkml:trace>
  <inkml:trace contextRef="#ctx0" brushRef="#br0" timeOffset="85207.8736">1806 9934 89 0,'29'-45'35'0,"-6"-3"2"15,2 12 0-15,-17 3-30 16,9 17-1-16,-17 16-1 16,0 0-1-16,-5 37 0 15,-4 13 0-15,-4 14-2 16,-2 14 0-16,-1 9-2 0,1 7 2 15,1 1-2-15,4-3 2 16,2-6-3-16,4-11 3 16,1-15-3-16,3-12 3 15,5-14-1-15,0-15 0 16,-5-19 0-16,19-8 0 15,-5-17 0-15,4-9-1 16,0-8 1-16,4-6-2 16,4-4 2-16,1-2-1 15,2 3 1-15,5 8-2 16,0 8 2-16,3 10-2 15,2 13 1-15,-1 13 1 16,2 13-3-16,0 9 1 16,-7 13-1-16,-8 6 1 0,-8 5 0 15,-10 8 1-15,-12-2-1 16,-15 1 1-16,-12-7 1 15,-10-2 0-15,-8-9-1 16,-6-10 1-16,0-11-1 16,2-15-2-16,13-10 0 15,4-18-4-15,26 3-9 16,3-25-9-16,31 15-11 15,2-10-3-15,24 7-3 16,3-4 3-16</inkml:trace>
  <inkml:trace contextRef="#ctx0" brushRef="#br0" timeOffset="85627.8976">2840 10344 100 0,'-1'-27'41'0,"-7"15"1"16,-17-8-1-16,2 10-30 15,-16 1-6-15,-2 14 0 16,-6 9-3-16,-2 12 0 16,-5 10-1-16,2 13 1 15,2 4-2-15,9 3 3 16,12-2-5-16,14-4 4 15,18-11-2-15,15-10 0 16,20-16 0-16,13-16 0 16,10-14 0-16,9-11 0 0,-3-10 0 15,-3-7 0-15,-6 2 0 16,-15-1 0-16,-13 7 0 15,-10 7 0-15,-12 10 0 16,-8 20 0-16,-13-4 0 16,2 17 0-16,-6 12 0 15,5 6-3-15,2 7-1 16,7 1-1-16,11 3-3 15,1-12-5-15,22 4-5 16,-2-26-6-16,32 4-8 16,-8-30-5-16,22-2-1 15,-4-18 2-15</inkml:trace>
  <inkml:trace contextRef="#ctx0" brushRef="#br0" timeOffset="85928.9149">3422 10189 112 0,'-47'23'40'16,"-8"-2"0"-16,7 12-1 15,-3 1-34-15,16-2-1 16,11-4-3-16,18-4 1 16,18-8-2-16,16-8 0 15,12-5-1-15,8-5 1 16,3-1 0-16,-5 0 0 15,-5-1 0-15,-11 6 0 16,-18 5 0-16,-14 9 0 16,-15 5 0-16,-13 5 0 15,-9 2-1-15,-3 1 0 16,1 1-2-16,2-4-2 0,13 2-7 15,3-25-8-15,32 8-12 16,-1-21-6-16,26-1-2 16,4-17 1-16</inkml:trace>
  <inkml:trace contextRef="#ctx0" brushRef="#br0" timeOffset="86265.9341">3762 10306 103 0,'-15'15'39'16,"6"8"2"-16,0-11-4 15,19 1-23-15,11-7-11 16,10-7-2-16,12-9 0 16,9-3 1-16,3-7 0 0,-2-6-1 15,-6-4 0-15,-11 0-1 16,-13-2 0-16,-14 7 1 15,-19 3-2-15,-15 9 0 16,-11 9 1-16,-10 12 0 16,-5 10 0-16,-6 15 1 15,0 9-1-15,5 8 1 16,9 2 0-16,12 2 0 15,11-2-2-15,14-9-1 16,19-5-5-16,9-26-10 16,34 8-11-16,-5-28-13 15,23-1 0-15,9-19-1 16,21-3 2-16</inkml:trace>
  <inkml:trace contextRef="#ctx0" brushRef="#br0" timeOffset="86707.9594">5626 9628 107 0,'-14'24'39'15,"-4"12"1"-15,3 25-1 16,-13 7-38-16,6 11 2 16,1 8-2-16,2 5 1 15,1 3-2-15,2-4 0 16,4-4-1-16,2-9-1 15,5-10-3-15,-4-16-5 0,19-2-21 16,-12-24-8-16,10-7 2 16,-8-19-2-16</inkml:trace>
  <inkml:trace contextRef="#ctx0" brushRef="#br0" timeOffset="87137.984">5254 10192 110 0,'0'0'39'0,"-2"15"0"15,24 3 0-15,9-10-35 16,26 0-2-16,14-7 0 16,15 2 0-16,7-6 0 15,6 1-1-15,-3-5 0 16,-7 2 0-16,-15 1-1 0,-19-1 1 15,-17 4 0-15,-20 1-1 16,-18 0 2-16,0 0-1 16,-30 15 0-16,-2 0 0 15,-2 6 0-15,-4 5 0 16,0 8-2-16,8 6 2 15,9 0-1-15,14 3 1 16,14-7-1-16,18-7 0 16,13-12 0-16,18-14 0 15,10-8 1-15,5-17-2 16,-3-9 2-16,-7-6-3 15,-12-5 2-15,-16 0-1 16,-18 2-1-16,-25 1-2 16,-12 11-3-16,-24 0-8 0,7 21-7 15,-22-6-10-15,16 20-6 16,-5-1-4-16,21 10 2 15</inkml:trace>
  <inkml:trace contextRef="#ctx0" brushRef="#br0" timeOffset="87792.0214">7486 10268 104 0,'5'-25'40'0,"3"9"1"15,-11-8-8-15,0 11-29 16,3 13-2-16,-10-3-1 16,-2 14 1-16,0 14 0 15,-3 5-1-15,-4 10 1 0,-3 3-1 16,6 7 2-16,-5-1-2 15,7-2 1-15,1-4-2 16,9-10 2-16,3-10 0 16,5-9-1-16,8-14 0 15,5-9 0-15,7-13 0 16,1-9-1-16,8-7 2 15,-1-5-3-15,0-3 2 16,3-1-1-16,1 3 1 16,-5 5-1-16,0 8 1 15,-6 9-1-15,-1 10 0 16,-6 13 2-16,-2 15-2 15,-4 11 0-15,-5 12-1 0,-3 8 2 16,0 6-3-16,1 4 1 16,2 1-3-16,1-10 1 15,12-2-5-15,-2-20-6 16,24 4-6-16,-13-34-10 15,23 2-8-15,-9-24-1 16,6-2-1-16,-10-16 2 16</inkml:trace>
  <inkml:trace contextRef="#ctx0" brushRef="#br0" timeOffset="88138.0412">8052 10278 99 0,'0'20'41'15,"2"-7"-3"-15,17 9 2 16,-3-6-36-16,20-3-1 0,4-7 1 15,7-4-1-15,-2-6 0 16,0-4-3-16,-9-6 2 16,-4-5-1-16,-11 2 1 15,-14-5-1-15,-9 1-1 16,-14 4 1-16,-8 3-1 15,-9 6 2-15,-5 8-2 16,-9 9 0-16,-1 9-1 16,0 9 2-16,5 8-1 15,5 5 1-15,9 5-2 16,13 4 1-16,11-3-2 15,14-6 1-15,18 1-4 16,4-18-7-16,30 3-9 16,-9-27-10-16,23 3-9 0,-3-21 0 15,10-4-1-15,-8-13 3 16</inkml:trace>
  <inkml:trace contextRef="#ctx0" brushRef="#br0" timeOffset="88520.0631">8775 10294 101 0,'-17'9'41'16,"-9"1"-3"-16,4 14 3 15,-11 3-37-15,14 7-1 16,0 1-1-16,5 5 3 16,5 0-4-16,5-3 1 15,9-3 0-15,7-10-1 16,6-8 0-16,11-11 0 15,5-11-1-15,6-12 1 16,4-7-1-16,3-7 0 0,-3-3 0 16,-5 1 0-16,-2-1 0 15,-9 3 0-15,-5 8 1 16,-7 6-1-16,-6 7 0 15,-10 11 0-15,0 0 0 16,4 14 0-16,-6 1 0 16,-2 8 0-16,4 3-2 15,2 0 0-15,6 2-1 16,1-3 0-16,9-5-2 15,2-12-4-15,21 5-8 16,-11-27-8-16,24 5-10 16,-7-20-2-16,14-2 0 0,-4-17-2 15</inkml:trace>
  <inkml:trace contextRef="#ctx0" brushRef="#br0" timeOffset="88723.0747">9772 9909 88 0,'-37'62'40'0,"1"17"-1"16,-5-7 1-16,13 11-14 16,-1-9-25-16,11-2 0 15,0-9-4-15,4-5 1 16,8-5-7-16,-8-22-5 15,18 5-19-15,-14-23-6 16,8 0-1-16,-11-19 1 16</inkml:trace>
  <inkml:trace contextRef="#ctx0" brushRef="#br0" timeOffset="89512.1198">9463 10226 117 0,'15'-1'42'0,"1"-8"-2"16,13 16-7-16,6-15-29 15,10 1-1-15,6-3 0 16,8 4-1-16,0-3 0 16,-3 5-1-16,-8 3 1 15,-5 5-1-15,-9 7-1 16,-12 5 1-16,-12 6 0 0,-8 4-1 15,-8 8-1-15,-7 0 2 16,-3 5-2-16,-6-2 1 16,2 1-1-16,0-5 1 15,4-3-1-15,3-6 1 16,5-7 0-16,8-17 0 15,0 0-1-15,11-3 1 16,6-15 0-16,7-8-1 16,4-4 2-16,1-5-4 15,1-3 4-15,0 6-1 16,-1 1 0-16,-6 6 0 15,-1 4 1-15,-5 9-1 16,0 5 0-16,-1 6 1 16,3 6-1-16,8-2-2 0,2 5 2 15,9-2 0-15,4-1 0 16,4-3 0-16,1-2-1 15,-3-2 1-15,-2-5 0 16,-12 1 2-16,-10-3-2 16,-20 9 0-16,3-13 1 15,-20 10 0-15,-12 3 0 16,-10 5-1-16,-6 9 0 15,-2 7 1-15,-2 7-1 16,4 5 2-16,4 6-2 16,11 3 2-16,9-2-4 15,13-1 4-15,13-9-2 16,15-8 0-16,12-11 0 15,12-15 0-15,8-10 0 16,4-12 0-16,2-8 0 0,0-7 0 16,-3-4 0-16,-9 2 0 15,-11 4 0-15,-6 7 0 16,-15 10 0-16,-8 10 0 15,-6 12 0-15,-10 14 0 16,-5 8 0-16,-5 8 0 16,3 6-3-16,-1-2 1 15,11 2-3-15,4-13-1 16,18 1-9-16,-2-25-3 15,28 5-5-15,-8-31-11 16,28 6 1-16,-2-21-9 16,14-6 6-16</inkml:trace>
  <inkml:trace contextRef="#ctx0" brushRef="#br0" timeOffset="89700.1306">11293 9856 120 0,'-48'39'42'15,"0"26"2"-15,-16 0-1 16,2 8-39-16,12 3-2 15,12 0-2-15,17 0-4 16,11-12-1-16,30 2-13 16,2-30-8-16,36 8-13 15,-2-19-3-15,21-4-2 16,2-12 2-16</inkml:trace>
  <inkml:trace contextRef="#ctx0" brushRef="#br0" timeOffset="92430.2867">11520 10239 105 0,'0'0'39'16,"14"9"3"-16,-21 1-4 15,5 11-34-15,-19 8-2 16,-2 9 1-16,-5 5-2 15,0 4 0-15,1-1-1 16,5-4 0-16,5-2-3 16,8-15-4-16,27 2-24 15,-3-28-9-15,21-4 0 16,-1-19-1-16</inkml:trace>
  <inkml:trace contextRef="#ctx0" brushRef="#br0" timeOffset="92566.2945">11672 10072 89 0,'-22'-6'33'0,"8"5"-5"16,14 1-27-16,2 17-32 16,21-5-3-16,7-7-1 15</inkml:trace>
  <inkml:trace contextRef="#ctx0" brushRef="#br0" timeOffset="92911.3142">12055 10216 109 0,'-61'9'40'0,"6"8"0"16,-6-10-2-16,13 8-36 0,10 1 0 16,12 3 0-16,11 0-2 15,12 2 1-15,10 2-1 16,11-2 1-16,7 3-1 15,4 0 1-15,3-1-1 16,0 3 0-16,-4-1 0 16,-9 2 0-16,-6-4-1 15,-8 0 0-15,-11-2 0 16,-9-5 0-16,-10-1 0 15,-8-3 0-15,-3-2 0 16,-5-3-1-16,4-1 0 16,1-3-3-16,14 7-12 15,-4-13-18-15,26 3-3 16,4-13-1-16,23-1-1 0</inkml:trace>
  <inkml:trace contextRef="#ctx0" brushRef="#br0" timeOffset="93249.3336">12215 10400 93 0,'-5'19'41'15,"5"-19"-2"-15,27 14-1 16,12-23-33-16,15 0-2 15,8-10 1-15,12-4-2 16,-2-6 1-16,-8-2-2 16,-12-2 2-16,-10 2-2 15,-23-2 1-15,-13 6-1 0,-17 6 0 16,-17 8 0-16,-10 8 1 15,-9 13-1-15,-7 13 0 16,-3 12 1-16,2 10-1 16,6 9 1-16,14 4-2 15,14 0-1-15,21 1-3 16,16-15-7-16,35 6-13 15,2-23-15-15,31 1-2 16,8-13-1-16,15 2-1 16</inkml:trace>
  <inkml:trace contextRef="#ctx0" brushRef="#br0" timeOffset="93439.3444">13347 10712 121 0,'-23'3'43'0,"2"6"0"16,-10-10-3-16,7-13-47 15,24 14-8-15,-19-11-9 16,34 13-19-16,-15-2-2 15,26 9 0-15,-6 1 0 16</inkml:trace>
  <inkml:trace contextRef="#ctx0" brushRef="#br1" timeOffset="97675.5867">2152 2234 79 0,'0'0'36'16,"0"0"-1"-16,6-16 0 15,10 13-32-15,4 1-2 0,9 1 1 16,3-2 1-16,10 5-1 16,4-4 0-16,10 4 0 15,6-7 1-15,10 3-1 16,9-4-1-16,11 0 1 15,5-2-1-15,11 7 0 16,6-5-1-16,5 6 1 16,2 2-1-16,3 1-2 15,0 4 2-15,6 2 0 16,2 0 0-16,1-3 0 15,3 3 0-15,5-4 0 16,6-2 1-16,6 1 1 16,6-3-1-16,2-1 0 15,0 1 1-15,6 2-1 0,-4 0-1 16,1 1 1-16,-7 2 0 15,-2 2 0-15,-7 3-1 16,3 0 1-16,-4-2-1 16,-7 2 0-16,1-2 0 15,0 0 0-15,2-2 0 16,2 0 0-16,-1-4 0 15,-2 3-1-15,4-3 1 16,-1-1 0-16,1-2 0 16,-4 1 0-16,-5-2 0 15,-4 2-1-15,1-1 1 16,-4 2 0-16,-7-1 0 15,-1 2-1-15,-6-2 1 16,1 0 0-16,3 2 0 0,1 0 0 16,1-3-1-16,1 1 1 15,2-2 0-15,5 1 0 16,6-3 0-16,1 0 1 15,2 0-1-15,-2-1 1 16,2-2-1-16,0 1 1 16,1-1-1-16,-2 0 1 15,-5-1-1-15,-1 1 0 16,-3-1 0-16,1-1 0 15,-2 0 1-15,-4 1-1 16,-2-2 0-16,-3 1 0 16,-2 0 0-16,0-1 0 15,-3 0 0-15,-2 0 0 16,-4 1 0-16,-3 0 1 15,-2 4-1-15,-2 0 0 0,-5 2 0 16,1 2 0-16,-3 0 1 16,-3 1-1-16,0 1 0 15,0 2 0-15,-4-1 0 16,-2 2 0-16,-4-3 0 15,-4 2 0-15,-6-4 0 16,-3 0 0-16,-1-1 1 16,-8-4-1-16,-1 0 0 15,-1 0 1-15,-4-2-1 16,-3 2 1-16,-5-1-1 15,-6 1 0-15,-7 0 1 16,-6 1-1-16,-7 0 0 16,-10-1-1-16,-9 5-2 15,0 0-3-15,0 0-17 0,-19-8-15 16,1 9 0-16,-15-6-4 15,1 1 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2:41:55.1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1903 1248 9 0,'16'-56'29'0,"-16"56"1"15,0 0 4-15,0 0-11 16,0 0-4-16,0 0-2 16,11-56-2-16,-11 56-5 15,0 0-3-15,0 0-1 16,0 0-2-16,0 0 0 15,-18 23-3-15,30 37 0 16,-8 17-1-16,-13 3 2 0,-1 21-1 16,-6 14-2-16,-1 5 2 15,1 0-1-15,1-30 1 16,0-9-1-16,1-15 1 15,5-18-1-15,5-24 1 16,4-24 0-16,0 0 0 16,11-39-1-16,-1-10 0 15,2-17 2-15,0-13-1 16,5-13 1-16,-9 40-1 15,1-4 1-15,0-5-1 16,5-4 0-16,1 5 0 16,5-3-1-16,1 3 1 0,4-1-1 15,4 6 0-15,7 4 0 16,-5-4 0-16,-31 55 0 15,76-92 0-15,-76 92 0 16,84-62 0-16,-40 40-2 16,-44 22 3-16,84-2 0 15,-84 2-1-15,40 32 1 16,12 31-1-16,-14 16 1 15,-33 5-2-15,-15 4 3 16,-40-33-3-16,0 6 0 16,-5-15 1-16,12-19 1 15,8-9-1-15,7-6 1 16,7 0 0-16,13 0-1 15,9 3 0-15,11 1 0 16,8 6 0-16,6 9 0 0,7 8 0 16,5 7-2-16,5 2 1 15,-3 0-3-15,8 3-4 16,-9-13-28-16,15 0-3 15,-10-15 1-15,9-7-3 16</inkml:trace>
  <inkml:trace contextRef="#ctx0" brushRef="#br0" timeOffset="371.0212">2834 1661 107 0,'-16'9'39'16,"22"2"1"-16,-6-11-2 0,31 14-36 15,6-13 0-15,11-3 0 16,10-8 0-16,4-4-1 16,0-6 1-16,-2-2 0 15,-7-5-1-15,-10-3 1 16,-14 0-1-16,-14 0 0 15,-18 3 0-15,-11 6 0 16,-17 8 0-16,-7 9-1 16,-9 12 1-16,-9 13-1 15,3 11 1-15,1 10-1 16,5 8 0-16,9 6 0 15,13 0 1-15,15-2-3 16,17-3 1-16,18-9-3 16,18-7-2-16,11-16-7 0,27-1-26 15,3-19-1-15,17-3-2 16,-7-17 1-16</inkml:trace>
  <inkml:trace contextRef="#ctx0" brushRef="#br0" timeOffset="684.0391">3884 1490 113 0,'-38'2'40'0,"-6"11"0"16,-2 10-4-16,4 3-34 15,9 4 1-15,4-2-2 16,11 4 1-16,6-4-1 15,15-5 0-15,14-6-1 16,9-3 0-16,8-5 0 0,8 3 0 16,-1-4-1-16,0-1 1 15,-5 5-1-15,-10 1 0 16,-13 9 1-16,-13 5-2 15,-13 5 2-15,-12 4-1 16,-6 2 1-16,-6-1-2 16,2-5 0-16,-1-5-5 15,21 1-30-15,-1-21-2 16,16-7-1-16,16-5 0 15</inkml:trace>
  <inkml:trace contextRef="#ctx0" brushRef="#br0" timeOffset="1067.061">4329 1607 107 0,'-34'27'40'15,"9"13"1"-15,-9-2-1 16,18 3-37-16,-5 0 2 15,13 1-3-15,9-8 0 16,16-1-1-16,9-13 1 16,12-9-2-16,10-11 1 15,6-11 0-15,2-10-1 16,-2-11 1-16,-1-2-1 15,-5-7 1-15,-9 1-1 16,-6 0 1-16,-14 5 0 0,-2 4-1 16,-11 11 0-16,-6 20 0 15,0 0 0-15,-18 10 0 16,4 15-1-16,0 11 0 15,4 6 1-15,3 5-2 16,4 0-1-16,8-7-2 16,16-3-6-16,-4-17-27 15,28-8-2-15,0-20 1 16,16-9-2-16</inkml:trace>
  <inkml:trace contextRef="#ctx0" brushRef="#br0" timeOffset="1290.0738">5434 1267 122 0,'0'0'43'16,"24"-54"1"-16,-24 54-3 16,8-29-39-16,-22 52 1 15,0 36-3-15,-24 21 0 16,12 24 0-16,-8 3 0 15,13 0-4-15,8-17 0 16,19-27-3-16,20-12-32 16,-7-26-2-16,22-11 2 15,-3-30-2-15</inkml:trace>
  <inkml:trace contextRef="#ctx0" brushRef="#br0" timeOffset="1495.0855">5876 1316 102 0,'49'-76'40'0,"-49"76"4"15,9-42-3-15,3 31-19 16,-17 27-19-16,-3 39 0 16,-29 30-3-16,-1 33-2 15,-11 2 0-15,6 0-2 16,21-31-1-16,-1-17-7 15,18-7-27-15,-12-20 0 16,12-11-1-16,-4-21 0 16</inkml:trace>
  <inkml:trace contextRef="#ctx0" brushRef="#br0" timeOffset="1924.11">5744 1514 118 0,'0'0'40'0,"14"5"1"16,10 12-2-16,-3-1-37 15,20-10 0-15,10-3 0 16,7-4-1-16,1-3 0 16,1-3 0-16,-8 0 1 15,-9 0-1-15,-14 0 0 16,-9 1-1-16,-20 6 1 15,0 0-1-15,-20 5 1 16,-7 6-1-16,0 7 0 16,-2 0 0-16,2 6-1 15,5 3 2-15,10-1-1 0,9 2 0 16,9-5 0-16,10-2 2 15,8-7-2-15,11-4 0 16,2-9 0-16,2 1 0 16,-4-4 0-16,-4-1 0 15,-9 3 0-15,-9 2 0 16,-15 8 0-16,-12 7 0 15,-12 7 0-15,-6 2 0 16,1 4 0-16,-3-2-3 16,12 4-14-16,-10-13-21 15,26-2-4-15,6-17 1 16,0 0-3-16</inkml:trace>
  <inkml:trace contextRef="#ctx0" brushRef="#br0" timeOffset="2382.1362">6948 1770 106 0,'-23'-5'40'0,"23"5"2"16,15-1-2-16,31-6-31 15,14-3-5-15,25-3-4 16,16 4-4-16,9-9-23 16,21 7-11-16,-9-3-3 15,2 8 0-15,-16-3-2 0</inkml:trace>
  <inkml:trace contextRef="#ctx0" brushRef="#br0" timeOffset="2876.1645">8398 1556 93 0,'0'0'37'16,"-2"11"-1"-16,1 9 1 15,-6 7-32-15,2 11-1 16,-3 10 0-16,3 5-2 15,0 3 1-15,1 1 0 16,5-5 0-16,6-4-1 16,4-12 2-16,7-13-1 15,5-16-1-15,10-15 0 16,1-15 0-16,7-14 0 15,-2-12-1-15,0-9 1 16,-1-7-2-16,-3-9 1 0,-4 0-1 16,-7 6 0-16,-6 8-1 15,-5 10-1-15,-1 14-2 16,-3 9-2-16,11 17-15 15,-8 8-18-15,13 17-1 16,-5 5 0-16,13 8-1 16</inkml:trace>
  <inkml:trace contextRef="#ctx0" brushRef="#br0" timeOffset="3862.2209">9166 1662 103 0,'0'0'40'16,"0"11"0"-16,21-7-1 16,7-7-36-16,12 2 1 15,4-2-2-15,6-2-1 16,0-3 1-16,-4-2 0 15,-5-5-1-15,-9 2 1 16,-11-4-1-16,-14-5 0 16,-7 2-1-16,-9-1 1 15,-11 4-1-15,-5 3-1 16,-5 10 1-16,-4 5 0 15,-4 10-1-15,-1 11 1 16,2 7 0-16,8 10 0 0,6 5 0 16,13 2 0-16,11 2 1 15,16-8-1-15,18-7 1 16,13-4-1-16,10-14 1 15,10-13 0-15,6-8 1 16,1-13-1-16,-3-10 0 16,-7 2 0-16,-7-3 0 15,-13 0 0-15,-10 5 0 16,-11 2-1-16,-12 8 0 15,-12 15-1-15,0 0 1 16,-19 6-1-16,2 14 0 16,-5 10 0-16,0 4 1 15,0 6-1-15,3-1 1 16,2 1-1-16,7-3 1 15,6-9-1-15,6-11 2 0,9-11-1 16,5-12 0-16,6-8 1 16,4-11-1-16,1-9 1 15,0-6-1-15,2-6 1 16,-5 0-2-16,-1-3 1 15,-8 7 0-15,1 5 0 16,-5 8-1-16,0 10 1 16,2 7-1-16,4 5 1 15,6 8 0-15,6 6 1 16,8 0-1-16,9 0 0 15,9-3 0-15,4-1 0 16,3-2 0-16,0-6 0 16,-6 2 0-16,-8-3 0 15,-12-1 1-15,-14 2-1 0,-22 5 0 16,0 0 1-16,-18 5-1 15,-11 7 1-15,-8 0-1 16,-1 2 0-16,1 5 0 16,4 2 0-16,4 0 0 15,11 1 1-15,12-2-1 16,16-8 0-16,9-5 0 15,18 0 1-15,7-8-1 16,12-2 0-16,1-4 0 16,-4 1 0-16,-5 0 0 15,-10 6 1-15,-14 7-1 16,-17 9 0-16,-20 10 2 15,-13 1-4-15,-11 8 4 16,-6 1-2-16,1 3-2 0,2-3-1 16,9-4-1-16,8-11-8 15,31 2-10-15,-8-23-13 16,49 5-8-16,0-20 3 15,24-3-2-15</inkml:trace>
  <inkml:trace contextRef="#ctx0" brushRef="#br0" timeOffset="4057.232">11288 1533 115 0,'-26'10'41'0,"0"18"3"16,-18 5-3-16,8 21-39 15,-4-4 1-15,5 3-2 16,1 2 0-16,9-2-3 0,8-4-1 15,3-11-5-15,25 1-21 16,-8-25-12-16,15-4 1 16,-3-21-2-16,15-7 0 15</inkml:trace>
  <inkml:trace contextRef="#ctx0" brushRef="#br0" timeOffset="4192.2398">11237 1358 111 0,'-14'-10'38'0,"5"20"-4"15,-6 7-31-15,31 6-42 16,2-3 0-16,19 6-1 0</inkml:trace>
  <inkml:trace contextRef="#ctx0" brushRef="#br0" timeOffset="4799.2745">11673 1607 115 0,'-46'32'42'15,"-19"0"1"-15,2 9-2 16,-10 15-36-16,15-11-2 15,11-1-1-15,11 2-2 16,21-7 2-16,15-3-3 16,18-9 2-16,15-6-2 15,14-14 0-15,5-7-1 16,9-10 0-16,-3-13 0 15,3-6-1-15,-11-12 1 0,-5-4 0 16,-11-5 0-16,-9 2 1 16,-8 3 0-16,-8 5 1 15,-3 5 0-15,-3 11 1 16,0 7 0-16,-3 17 0 15,14-5 0-15,-2 9 0 16,4 6 0-16,4 2 1 16,4 3-1-16,-1-1 1 15,1 4-1-15,1-3 0 16,-7 3 0-16,-4 4 0 15,-6 0 0-15,-4 2 0 16,-9 4 0-16,-3-1 0 16,-6 3-1-16,-3-3 2 15,-3-1-2-15,-1-3 0 0,7-7 0 16,4-7 0-16,10-9 0 15,0 0 0-15,22-21 0 16,6-4 0-16,10-6 0 16,7-5 0-16,3-1 0 15,-1 0 0-15,-2 8 0 16,-4 10 0-16,-9 8 0 15,-12 15 0-15,-7 10 0 16,-11 8 0-16,-5 4 0 16,-4 9 0-16,-1-3-7 15,6 4-8-15,-14-19-8 16,23 11-11-16,-13-15-8 15,16-2-1-15,-10-11 1 16</inkml:trace>
  <inkml:trace contextRef="#ctx0" brushRef="#br0" timeOffset="5439.3111">13427 1242 124 0,'0'0'41'16,"0"0"2"-16,0 0-11 0,0 0-30 15,0 0-1-15,73-47 0 16,-73 47 0-16,69-3 0 15,-69 3-1-15,63 13 1 16,18 7-1-16,-13 12 0 16,-14 16 1-16,-34 12-1 15,-31 15 2-15,-40 4-2 16,-16 4 0-16,-4-14 1 15,4-5-1-15,10-8 2 16,16-7-2-16,23-11 2 16,25-8-2-16,30-15 0 15,26-8-2-15,30-8-2 16,13-10-3-16,30 4-15 15,-5-11-17-15,18 7-4 0,-15-6 2 16,2 11-3-16</inkml:trace>
  <inkml:trace contextRef="#ctx0" brushRef="#br0" timeOffset="5589.3197">14702 2000 123 0,'-36'3'43'15,"-2"-12"-1"-15,15 1-5 16,11 0-51-16,-5-14-25 15,20 10-3-15,-6 0 0 16,3 12-3-16</inkml:trace>
  <inkml:trace contextRef="#ctx0" brushRef="#br1" timeOffset="14213.813">2952 3041 93 0,'-16'-15'37'0,"16"15"-1"15,0 0 0-15,-8 14-33 16,12 5-1-16,6 9-1 15,2 9-1-15,2 14 2 16,-3 4-1-16,2 11 1 16,-9-1 1-16,-4 6-1 15,-9-4 2-15,-7 0 0 16,-12-8-1-16,-9-7 0 15,-9-10-1-15,-10-11-2 16,-5-10-2-16,-6-20-4 16,5-2-9-16,-4-29-23 0,16-2 1 15,-1-25-2-15,19-5 0 16</inkml:trace>
  <inkml:trace contextRef="#ctx0" brushRef="#br1" timeOffset="14397.8235">2395 2960 104 0,'0'0'37'0,"13"-13"3"15,2 17-5-15,-1-6-28 16,16 3-3-16,11-4-2 16,13-2 0-16,16 0-2 15,9-6-2-15,15 4-5 16,-2-11-26-16,18 24-5 15,-8-9 1-15,-3 15-4 16</inkml:trace>
  <inkml:trace contextRef="#ctx0" brushRef="#br1" timeOffset="14783.8456">3607 3206 102 0,'-20'26'39'0,"6"18"1"16,-8-8-1-16,-2 11-34 15,8-1-1-15,2 7 0 16,2-3 0-16,8-4-2 16,4-7 0-16,7-9-1 15,12-11 1-15,11-12-2 16,9-12 0-16,8-16 0 0,8-12 0 15,3-10 0-15,1-13-1 16,-1-3 1-16,-9-2 0 16,-5 5 0-16,-10 9 0 15,-10 8 0-15,-9 13-1 16,-15 26 1-16,0 0 0 15,-11 32-1-15,-4 9 1 16,1 9-1-16,2 5 0 16,4 4-2-16,8 2 0 15,9-14-4-15,20-2-9 16,1-29-22-16,24-2 0 15,-6-28-1-15,14-2 1 16</inkml:trace>
  <inkml:trace contextRef="#ctx0" brushRef="#br1" timeOffset="14964.8559">4515 3169 103 0,'-3'10'38'16,"-12"4"1"-16,2 23-1 16,-1 4-35-16,-2 9 1 15,-2 3-3-15,4 5 1 16,3-4-2-16,4-8-1 15,8-4-5-15,-2-26-30 16,18 0-1-16,-6-28-1 16,12-3 0-16</inkml:trace>
  <inkml:trace contextRef="#ctx0" brushRef="#br1" timeOffset="15101.8638">4565 2785 98 0,'-13'2'30'16,"3"11"-26"-16,13 10-6 15,7 2-33-15,16 12-2 16</inkml:trace>
  <inkml:trace contextRef="#ctx0" brushRef="#br1" timeOffset="15339.8774">5252 3047 113 0,'-41'3'41'0,"1"17"0"16,-20-2-1-16,7 10-37 15,-11 16 0-15,4 11-1 16,8 5-1-16,11 5 1 16,12-4-2-16,19-3 0 15,22-10-3-15,19-15-1 16,30-9-9-16,2-29-25 15,24-6-1-15,-1-26-1 16,11-3-2-16</inkml:trace>
  <inkml:trace contextRef="#ctx0" brushRef="#br1" timeOffset="15671.8964">5524 3191 107 0,'-24'39'39'0,"1"-13"1"16,18 7-2-16,8-16-34 15,22-3 0-15,10-15-2 16,9-10 0-16,3-5-1 16,3-10 0-16,-1-7 0 15,-10-5-1-15,-9 1 0 16,-14 1 0-16,-16 8 0 15,-10 9 0-15,-16 9 1 16,-10 14 1-16,-9 9-1 16,-3 22 1-16,1 10-1 15,3 9 1-15,12 5 0 16,12 2-2-16,18-2-1 0,19-12-3 15,27 3-16-15,6-35-19 16,26-3-1-16,6-25-1 16,21-6-2-16</inkml:trace>
  <inkml:trace contextRef="#ctx0" brushRef="#br1" timeOffset="16947.9693">8550 2743 83 0,'0'0'34'16,"9"-12"-1"-16,-11 22 1 16,-9 12-32-16,1 14 0 15,-6 10 0-15,-2 13 1 16,-6 6-1-16,4 10 2 15,-3-2-1-15,2 0 0 16,5-15-1-16,3-6 1 16,3-12-1-16,5-14 0 15,5-16 0-15,0-10 0 16,17-28-1-16,-2-9 0 0,1-12 1 15,6-8-1-15,2-10 1 16,2-8-2-16,0 0 1 16,-1 2-2-16,-2 10 1 15,-4 10-1-15,-1 9 0 16,-5 13 0-16,-2 17 0 15,-11 14 1-15,16 22 0 16,-9 14 1-16,-2 11 0 16,4 8 0-16,2 10-1 15,1 2 2-15,5 0-2 16,1-5 1-16,3-13 0 15,2-8 0-15,2-21 1 16,2-10 0-16,0-23 0 16,1-12-1-16,-4-16 2 0,-1-14-2 15,-4-10 0-15,-2-3-3 16,-6-1 1-16,-7 3-2 15,-4 10 0-15,-6 5-2 16,-1 18-1-16,-5 7-5 16,12 26-17-16,-20 3-9 15,20 19 0-15,-6-2 1 16,12 22 0-16</inkml:trace>
  <inkml:trace contextRef="#ctx0" brushRef="#br1" timeOffset="18174.0395">9178 3115 69 0,'7'-13'33'15,"-7"-2"0"-15,0 15-1 0,1-16-24 16,-1 16-2-16,0 0-2 15,-4 13 0-15,-1-2-1 16,1 9 1-16,-5 2-2 16,3 9 1-16,-1 3-1 15,5 5 0-15,-2 3 0 16,5-2 0-16,3-2-1 15,5-4 1-15,6-12-1 16,10-11 1-16,6-15-1 16,2-14 1-16,7-14-1 15,2-8 1-15,-2-10-1 16,1-2 0-16,-7 0 0 15,-6 5-1-15,-8 8 1 0,-5 8-1 16,-6 10 1-16,-6 9-1 16,-3 12 0-16,-6 12 0 15,-1 9-1-15,-1 8 1 16,2 6-1-16,1 3-1 15,6 6-2-15,2-8-3 16,16 8-22-16,-7-25-8 16,15 4 1-16,-3-18-3 15</inkml:trace>
  <inkml:trace contextRef="#ctx0" brushRef="#br1" timeOffset="18706.0699">9810 3140 87 0,'-9'-20'34'16,"9"20"1"-16,-17 3-1 15,10 8-29-15,-7 3-1 16,6 10-1-16,-4 4 0 16,4 3-1-16,-3-1 0 15,7 0-1-15,-1-6 1 16,5-3-1-16,3-8 0 15,-3-13 1-15,13-1-1 16,0-13-1-16,1-6 2 16,1-3-1-16,0-7 0 15,1 0-1-15,-3-1 1 16,-1 3-1-16,-4 5 1 15,-2 5-1-15,-4 4 0 16,-2 14 0-16,0 0 0 0,0 0 0 16,-1 10 0-16,1 6 0 15,4 1-1-15,2 3 1 16,2-2 0-16,5-1 1 15,2-8-1-15,9-4 1 16,3-10 0-16,7-6 0 16,-1-7 0-16,6-7 0 15,-2-2 0-15,1-4 0 16,-6 3 0-16,-5 0-1 15,-6 7 1-15,-6 4-1 16,-15 17 0-16,13-11 0 16,-13 11 0-16,-9 29-1 15,0-2-1-15,-2 7 0 16,2 9-2-16,-4-1-4 0,16 12-14 15,-11-21-15-15,22 5 1 16,-6-24-2-16,20 0 1 16</inkml:trace>
  <inkml:trace contextRef="#ctx0" brushRef="#br1" timeOffset="19187.0974">10674 2465 95 0,'-18'33'39'0,"-11"1"-1"16,10 21 1-16,-1-2-35 15,3 10 0-15,7 2-1 0,5-1 0 16,4-3-1-16,6-2 0 15,0-5-1-15,7-6-1 16,-1-5 0-16,-1-10 0 16,-1-8 0-16,-1-7 0 15,-1-7 0-15,-7-11 0 16,0 0 0-16,12-16-1 15,-10-4 0-15,2-4 0 16,3-3 0-16,0-3 0 16,6-1 0-16,4 1 1 15,6 1-1-15,0 11 1 16,5 6 0-16,2 8 0 15,-1 7 0-15,0 10 1 16,-3 7-2-16,-8 6 1 0,-7 12-1 16,-8-1-1-16,-13 6 1 15,-10 1-1-15,-12 1-1 16,-8-4 0-16,-7 1-1 15,-7-14-2-15,9 5-6 16,-11-24-22-16,25-3-1 16,1-21 0-16,23-6-2 15</inkml:trace>
  <inkml:trace contextRef="#ctx0" brushRef="#br1" timeOffset="19811.1331">10945 3192 97 0,'2'30'38'16,"-2"-16"1"-16,12 4-1 16,2-18-32-16,15-7-4 15,7-8 1-15,7-5-2 16,2-8 1-16,0-3-1 15,-3-5-1-15,-5 0 0 16,-11 3 0-16,-10 4 0 16,-14 4 1-16,-8 4-1 15,-10 9 0-15,-8 8 1 16,-6 9-1-16,-7 12 1 15,3 4 0-15,4 9 0 16,3 4-1-16,12 5 1 0,9-1-1 16,10-2 1-1,14-5-1-15,15-8 0 0,11-10 1 16,11-6-1-16,9-10 1 15,2-7-1-15,0-1 0 16,-3-7 0-16,-9 4 1 16,-10 1-1-16,-10 7 0 15,-13 6 0-15,-21 0 0 16,3 25-1-16,-14-3 1 15,-8 9 0-15,-3 4 0 16,0 3 0-16,-1 0 0 16,3-4 0-16,6-5 0 15,7-9 1-15,7-20 0 16,0 0-1-16,25-10 2 0,-7-18-1 15,4-8 1-15,1-7 0 16,-1-5 0-16,0-6 0 16,-2 2-1-16,-1 1 0 15,-1 7 0-15,0 3-2 16,2 10-2-16,5 0-2 15,12 20-12-15,-8-16-12 16,22 22-12-16,-5-7 1 16,21 12-2-16,7-4 0 15</inkml:trace>
  <inkml:trace contextRef="#ctx0" brushRef="#br1" timeOffset="20427.1683">12667 3011 87 0,'-2'-13'36'0,"2"13"-1"16,-22-8 1-16,3 18-30 16,-9 0 0-16,3 13-1 15,-8 2-1-15,5 11 0 16,0 0 0-16,7 5-1 15,7-3 0-15,13-2 0 16,8-8-1-16,15-8 0 16,10-9-1-16,12-11 0 15,6-11 1-15,4-7-1 16,-2-9 0-16,-3-4 0 0,-8-3 0 15,-12-3-1-15,-13 2 0 16,-12 4 0-16,-13 3-1 16,-6 4 0-16,-5 7-1 15,-4 2 0-15,3 10-2 16,4 1-1-16,17 4-6 15,0 0-14-15,11 20-13 16,13-17 1-16,23 7-1 16,5-11 0-16</inkml:trace>
  <inkml:trace contextRef="#ctx0" brushRef="#br1" timeOffset="20645.1808">13699 2522 72 0,'-31'-45'37'0,"-6"23"-1"15,-15 9 1-15,-1 28-22 16,-8 16-11-16,8 27 1 16,-8 14-1-16,12 14 0 15,5 9-2-15,11 2-1 16,15 2-5-16,6-17-23 15,25 2-9-15,-4-20-1 16,17-9-1-16</inkml:trace>
  <inkml:trace contextRef="#ctx0" brushRef="#br1" timeOffset="20827.1912">13109 3037 121 0,'0'-11'40'0,"6"-9"1"16,24 12-7-16,13-5-34 15,16-3-7-15,22 11-30 16,-5-13-1-16,19 14-2 16,-3-9-1-16</inkml:trace>
  <inkml:trace contextRef="#ctx0" brushRef="#br1" timeOffset="21462.2275">14423 3037 80 0,'-9'-22'37'16,"-4"9"-2"-16,-13-7 1 15,7 12-30-15,-15-1 0 16,3 10-1-16,-6 2-1 15,2 12 0-15,-3 8 0 16,4 7-1-16,3 6 0 16,7 6 0-16,4-1-2 15,13 2 2-15,8-10-2 16,15-6 1-16,12-18-1 15,12-11 1-15,8-18-1 16,12-13 0-16,2-11 1 16,5-10-2-16,-6-11 1 15,0-3-1-15,-9 1 0 0,-7-1-1 16,-10 8 1-1,-11 6-1-15,-10 9 0 0,-8 16 0 16,-6 29 0-16,-20 2 2 16,-7 33-1-16,-3 16 1 15,-3 15-1-15,0 7 0 16,4 8-1-16,10-1 0 15,14-7-2-15,11-10-3 16,22-11-4-16,2-32-11 16,28 6-17-16,-7-29 1 15,10 0-1-15,-11-24 1 16</inkml:trace>
  <inkml:trace contextRef="#ctx0" brushRef="#br1" timeOffset="22997.3153">16351 2832 111 0,'-37'-3'41'15,"6"20"0"-15,-6-7-2 16,14 8-36-16,8-2-1 15,10 2-1-15,10 2 0 16,10-5-1-16,11 2 0 16,1-4 0-16,5 1 0 15,-3 2 0-15,-4-2 0 16,-9 3 1-16,-10 4-1 15,-13 2 1-15,-11 4 0 16,-12 6 0-16,-9-1 0 16,-4 5 0-16,-5-1-1 15,1-4 0-15,9-2-2 0,0-7-4 16,23 6-10-16,-7-29-11 15,30 10-13-15,-1-21 0 16,23 1-2-16,0-16 0 16</inkml:trace>
  <inkml:trace contextRef="#ctx0" brushRef="#br1" timeOffset="23701.3556">17129 2943 85 0,'0'0'35'0,"0"0"-1"16,0 0 2-16,-14 10-32 16,-3-1 1-16,2 10-1 15,-5 2 0-15,0 6 0 16,2 2 0-16,4 3-1 15,6-3 0-15,11 2-1 16,10-9-1-16,10-6 1 16,10-7-2-16,6-9 1 0,4-12 0 15,3-5-1-15,2-9 1 16,-10-7-1-16,-8-2 0 15,-7-2 0-15,-14-3 0 16,-7-1 0-16,-13 5-1 16,-7 2 1-16,-6 8-1 15,0 3 0-15,1 9-2 16,3 4-1-16,20 10-4 15,-11 8-14-15,34 11-15 16,5-7 1-16,23 10-3 16,7-12 1-16</inkml:trace>
  <inkml:trace contextRef="#ctx0" brushRef="#br1" timeOffset="23935.369">18247 2411 79 0,'-20'-42'38'15,"-15"-1"-2"-15,0 24 2 16,-9 13-35-16,-6 18-1 16,-2 19 0-16,-2 20 1 15,3 14-1-15,3 14 2 16,5 9-3-16,8 4-1 15,12 7-6-15,-3-15-28 16,19 5 0-16,2-23-2 16,10 0-2-16</inkml:trace>
  <inkml:trace contextRef="#ctx0" brushRef="#br1" timeOffset="24099.3784">17691 3034 103 0,'6'-20'38'0,"1"-9"2"16,19 13-3-16,16-3-38 15,5-14-16-15,23 17-21 16,1-8 0-16,10 9-3 16,-4-7 2-16</inkml:trace>
  <inkml:trace contextRef="#ctx0" brushRef="#br1" timeOffset="24874.4227">19113 2585 70 0,'0'0'37'0,"0"0"-2"15,-5 27 3-15,-13 3-34 16,3 11 2-16,-8 7-2 15,1 10 2-15,-7 4-1 16,4 2 0-16,-3-3 0 16,0-2-2-16,8-10-1 15,2-13-1-15,5-9 1 16,6-10-1-16,7-17 0 15,12-4-1-15,3-16 1 16,5-10 0-16,5-7 0 16,1-11 0-16,1-8-1 15,0-5-1-15,-3-6 1 0,-1-1-1 16,-5 3 1-16,-2 5-1 15,-3 4 0-15,-1 11 0 16,-1 11 1-16,-2 11 0 16,1 11 0-16,2 17-1 15,2 12 1-15,4 14 1 16,4 11 0-16,3 11 1 15,1 11-1-15,5 4 1 16,2 10-1-16,4-3 1 16,-3-4 0-16,-1-3-1 15,-4-11-1-15,-2-11 1 16,-4-19-1-16,-2-13 2 15,-4-22-1-15,-4-15 0 16,-2-14 0-16,0-18-1 0,-2-11 0 16,4-13-1-16,0-10-1 15,1-7-1-15,1 4-1 16,-1 2-2-16,1 16-2 15,-12 3-12-15,18 36-10 16,-17-2-9-16,6 35 1 16,-10 2-3-16</inkml:trace>
  <inkml:trace contextRef="#ctx0" brushRef="#br1" timeOffset="25285.4462">20137 2776 94 0,'-16'-14'38'0,"-1"11"1"16,-16-5 0-16,10 10-34 15,-15 3 0-15,4 14-1 16,-5 5 0-16,3 7-2 15,0 5 1-15,10 4-1 16,6 1-1-16,11 1 0 16,11-8 0-16,12-7-1 15,8-7 1-15,10-8 0 16,5-11-1-16,3-7 1 15,-2-7 0-15,-2-5-1 16,-5-3 0-16,-4-1 0 16,-8-1 1-16,-6 3-2 0,-6 5 1 15,-2 4-1-15,-5 11-1 16,0 0 0-16,0 0-1 15,-16 15-3-15,13 11-8 16,-8-13-10-16,16 16-14 16,-6-13 0-16,16 7-2 15,-1-12 1-15</inkml:trace>
  <inkml:trace contextRef="#ctx0" brushRef="#br1" timeOffset="25702.4701">20865 2426 92 0,'-21'0'40'15,"-16"9"0"-15,0 27-1 16,-15 13-30-16,3 12-4 15,-2 8-1-15,5 8 0 16,6 4-1-16,14-2 0 16,11-5-1-16,14-5 1 15,16-11-3-15,14-15 1 16,17-17-1-16,10-14 1 15,5-17-1-15,3-12 1 16,-1-17 0-16,0-12-1 16,-10-14 0-16,-5-9-1 15,-14-7 0-15,-7-7-1 0,-10-6 1 16,-8-1-2-16,-9 8 1 15,-10 11-1-15,-1 13 0 16,-7 12-2-16,2 24-3 16,-4 6-8-16,19 43-11 15,-11-10-11-15,22 20 1 16,-1-7-3-16,17 8 2 15</inkml:trace>
  <inkml:trace contextRef="#ctx0" brushRef="#br1" timeOffset="25919.4825">21449 2529 100 0,'-23'13'39'0,"3"21"4"16,-16-5-4-16,9 18-33 15,-6 4-3-15,4 7 1 16,1 0-2-16,8 0-1 15,9 1-1-15,8-10-4 16,13 3-6-16,-6-24-21 16,24 2-8-16,-7-21 0 15,15 0-2-15,-11-18 1 16</inkml:trace>
  <inkml:trace contextRef="#ctx0" brushRef="#br1" timeOffset="26270.5026">21452 2635 105 0,'0'0'40'0,"0"0"1"16,23 11-1-16,-8-4-37 16,12-5-1-16,8-5-1 15,5-1-1-15,6-8-1 16,2-6 0-16,3-4-1 15,-4-9-1-15,-3-6 0 16,-5-9 0-16,1-4 0 16,-11-4 0-16,-4 4 2 15,-11 3 1-15,-10 9 1 16,-8 9 1-16,-15 18 0 15,-9 20 1-15,-11 22 1 16,-7 23-1-16,-8 14-1 16,2 11 2-16,2 10-2 0,9 7-1 15,7-1-2-15,10-16-7 16,20 9-17-16,-2-29-12 15,15-2-2-15,-1-21 0 16,9-7-4-16</inkml:trace>
  <inkml:trace contextRef="#ctx0" brushRef="#br1" timeOffset="28163.6108">22593 2257 77 0,'4'-14'35'0,"-4"14"0"16,9-21 0-1,-9 21-28-15,10-6-3 0,-10 6 1 16,10 16-1-16,-6 10 0 16,-6 8-1-16,0 13 0 15,-6 8 0-15,-1 10 1 16,-6 4-2-16,-4 7 0 15,-4 0-1-15,-2-8-2 16,6 0-4-16,-9-18-27 16,17-1-4-16,-6-18-2 15,17-6-1-15</inkml:trace>
  <inkml:trace contextRef="#ctx0" brushRef="#br1" timeOffset="28600.6358">22422 2659 99 0,'-13'0'38'0,"-3"-2"-1"16,16 2 1-16,0 14-35 16,20-9-1-16,8-2 0 15,20 0 0-15,5-3 0 16,11 0-1-16,3-4 1 15,2-2 0-15,-3-2 0 16,-9 0-1-16,-10 1 1 16,-12 2-1-16,-15 1 0 15,-20 4 0-15,0 0 0 16,0 0 1-16,-29 19-1 15,2 0 1-15,-8 3-1 16,2 9 1-16,1 3-1 16,8 2 1-16,10-1-1 0,10-3-1 15,17-7 0-15,16-6 0 16,14-8 0-16,8-12 1 15,6-12 0-15,-1-4 0 16,-2-8 0-16,-10-4 1 16,-13-5-2-16,-14 1-3 15,-17 1 0-15,-16-3-3 16,-9 17-6-16,-23-11-22 15,5 21-6-15,-15-7-2 16,3 17 0-16</inkml:trace>
  <inkml:trace contextRef="#ctx0" brushRef="#br1" timeOffset="36266.0743">14249 4109 70 0,'7'-11'36'15,"5"10"0"-15,-12 1 1 16,16 2-20-16,-16-2-12 16,5 18-1-16,-8-2-1 15,3 7 0-15,-7 3 0 16,-1 7-2-16,-2-2 1 15,1 0-2-15,-4-2 1 16,4-6-2-16,0-6 2 16,5-4-2-16,4-13 1 15,0 0 0-15,0 0 0 0,22-9 1 16,-5-10 0-16,6-4 0 15,2-5 1-15,5-3 0 16,2-4-1-16,2 1 2 16,-1 2-2-16,0 5 0 15,-5 4 1-15,-4 9-1 16,0 9 0-16,-5 8-1 15,-2 10 1-15,-5 8-2 16,-1 7 0-16,-4 5-1 16,0 6-4-16,-9-9-18 15,14 9-16-15,-10-14 0 16,9 0-1-16,-11-25 0 0</inkml:trace>
  <inkml:trace contextRef="#ctx0" brushRef="#br1" timeOffset="42163.4116">14991 3020 71 0,'4'-16'36'16,"-4"16"-2"-16,14-24 2 15,-14 24-22-15,11-11-11 16,-11 11-1-16,0 0 1 16,11 10 0-16,-14 3 1 15,-1 8-1-15,-2 5 0 16,2 6-1-16,-5 2 0 15,-1 7 0-15,1-5-1 16,3 0 0-16,0-6-1 16,3-2 1-16,1-11-1 0,2-17 1 15,0 0 0-15,12-2 0 16,0-18 0-16,1-6 0 15,-1-5 0-15,3-5-1 16,2-1 1-16,-2 0-1 16,0 3 0-16,-1 3-1 15,1 5 0-15,-5 4-2 16,8 7-1-16,-2 3-1 15,8 9-3-15,-5-7-9 16,17 12-20-16,-9-4 1 16,12 9-1-16,-7-6 2 15</inkml:trace>
  <inkml:trace contextRef="#ctx0" brushRef="#br1" timeOffset="43027.461">15500 2984 88 0,'0'0'35'0,"-17"1"1"15,8 13-5-15,-12-11-20 16,7 12-4-16,-9 0-1 15,3 7-1-15,-5 1-1 16,4 3 0-16,1-2-2 16,6 3 1-16,5-6-2 15,8-3 1-15,6-5-1 16,9-11 0-16,8-5-1 15,4-8 0-15,4-4 1 16,0-6-2-16,-1-3 1 16,-5-6 0-16,-7 7-1 15,-6-3 0-15,-6 4 0 0,-10 1-1 16,-3 6 0-16,-5 1 0 15,2 5-1-15,-2 2 0 16,13 7-1-16,-12-5 0 16,12 5 1-16,0 0 0 15,22 6 1-15,-4-2 0 16,4-1 1-16,3 2 0 15,-2-2 2-15,2 2 0 16,-5-2 0-16,-1 4 1 16,-5 0 1-16,-2 5 0 15,-8 1-1-15,1 4 1 16,-5 0-2-16,-1 4 2 15,-3-2-2-15,0 7 1 16,-2-4-1-16,1 1 0 16,-1-4 0-16,3 1-1 0,-2-5 1 15,4-1-1-15,1-14 0 16,-2 13 0-16,2-13 0 15,0 0 0-15,9-13 0 16,-2-2 0-16,0-3 0 16,2-4 0-16,2-2 0 15,1-3 1-15,2-3-1 16,3-3 0-16,-1 2 0 15,4 3 0-15,0 3 0 16,1 1-1-16,4 8 1 16,-2 4 0-16,-2 6 0 15,-2 5 0-15,-3 6-1 16,-2 4 1-16,-4 4 0 15,-3 3 0-15,-7 4-1 0,-3 4 1 16,-4 0 0-16,-2 3 0 16,-4-2-1-16,-3 1 0 15,-4 1 0-15,1-3 1 16,-3-3 0-16,1-5-1 15,-2-2 1-15,0 0 0 16,1-5 0-16,1-1 1 16,2 1-1-16,1 5 0 15,3 5 1-15,-1 5 0 16,3 7-1-16,2 3 0 15,0 11 0-15,2-2-5 16,9 12-20-16,-10-14-12 16,9 4-1-16,-3-12-1 0,10 1 0 15</inkml:trace>
  <inkml:trace contextRef="#ctx0" brushRef="#br1" timeOffset="43686.4987">14962 4210 90 0,'0'0'35'0,"-8"20"1"0,8-20 0 16,11 10-32-16,5-9 0 15,12-1-1-15,6-5 1 16,7-1-1-16,0-8 0 16,2 0-1-16,-4-3 1 15,-2-2-1-15,-9 0-1 16,-5 0 1-16,-11-1-1 15,-8 0 1-15,-9 4-1 16,-7 4 0-16,-11 4 0 16,-4 8 0-16,-3 8 0 15,-3 7 0-15,-1 7 0 16,2 6-1-16,4 3 0 15,7 2 0-15,7 1 0 16,11-4-1-16,6 0 0 16,11-9-3-16,13 3-2 0,-2-20-13 15,23 13-20-15,-7-19 1 16,11 5-2-16,-6-18 0 15</inkml:trace>
  <inkml:trace contextRef="#ctx0" brushRef="#br1" timeOffset="44042.5191">15584 4110 93 0,'0'0'37'16,"-20"-5"0"-16,11 16 1 16,-7-2-30-16,3 10-5 15,1 1 1-15,4 8-2 16,3-2 0-16,4 3 0 0,4-4 0 15,6-3-1-15,4-9 0 16,5-4-1-16,4-10 1 16,5-7-1-16,4-10 1 15,3-8-1-15,-1-5 1 16,0-5 0-16,-3-2 0 15,-1 3 0-15,-8 0-1 16,-3 7 0-16,-4 6 1 16,-8 7-1-16,-6 15 0 15,0 0 0-15,-6 21 0 16,0 1 0-16,2 6-2 15,-2 2 0-15,11 2-3 16,0-9-1-16,23 4-29 16,-5-22-3-16,21-2 0 0,0-23-2 15</inkml:trace>
  <inkml:trace contextRef="#ctx0" brushRef="#br1" timeOffset="44237.5302">16464 3620 98 0,'-30'20'36'0,"3"23"1"16,-11 7-1-16,11 11-31 16,-7 8-3-16,6 3-1 15,1 1-3-15,3-8-4 16,14 4-29-16,-6-15-2 15,14-5 0-15,-5-20-2 0</inkml:trace>
  <inkml:trace contextRef="#ctx0" brushRef="#br1" timeOffset="45055.577">16162 3996 105 0,'0'0'37'16,"0"0"2"-16,19-7-2 15,5 7-34-15,8-5 0 16,7 3 0-16,4-3 0 16,4 4-1-16,-3 2 0 15,-3 4-1-15,-5 4 0 0,-8 6 0 16,-9 6 0-16,-9 4-1 15,-8 5 0-15,-4 1 1 16,-7 3-1-16,-1-3 1 16,-5-3-1-16,3-3 0 15,1-4 0-15,2-6-1 16,9-15 1-16,-9 13 0 15,9-13 0-15,12-17 0 16,-1-1 0-16,6-8 0 16,1-4 0-16,4-4 0 15,-1-4 0-15,1 2-1 16,-2 1 1-16,-2 7-1 15,-4 6 1-15,1 7 0 16,-1 8-1-16,2 6 1 16,4 5 0-16,2 5-1 0,6 3 1 15,5-1 0-15,5 2 0 16,3-4-1-16,0 1 0 15,-1-7 1-15,-3-1-1 16,-6-4-1-16,-4-4 1 16,-11-2 0-16,-16 8 1 15,9-17-1-15,-9 17 2 16,-23-15-1-16,0 12 2 15,-6 4-1-15,-6 7 0 16,0 4 1-16,-3 9 0 16,2 6 0-16,5 2-1 15,6 3 0-15,5 0 0 16,13 0-1-16,8-2 1 15,10-5-1-15,11-9 0 0,6-7 0 16,7-8 0-16,6-9-1 16,2-9 1-16,-2-6 0 15,0-7 0-15,-5-6 0 16,-4 1-1-16,-5 0 1 15,-7 3 0-15,-7 5 0 16,-7 9 0-16,-3 8-1 16,-3 10 1-16,-13 9 0 15,2 9 0-15,-2 7-1 16,2 6-1-16,2-1 0 15,5 6-2-15,2-12-3 16,14 7-10-16,-12-31-22 16,32 20 1-16,-8-29-1 0,18-2 0 15</inkml:trace>
  <inkml:trace contextRef="#ctx0" brushRef="#br1" timeOffset="45273.5895">17707 3583 98 0,'-18'25'38'0,"-18"6"2"16,3 22 0-16,-15 5-33 16,12 10-2-16,2 1-3 15,6 3 0-15,10-2-3 16,5-10-1-16,14-2-4 15,3-20-4-15,19-4-27 0,-5-20-3 16,15-5 2-16,-8-19-2 16</inkml:trace>
  <inkml:trace contextRef="#ctx0" brushRef="#br1" timeOffset="45469.6007">17836 3902 105 0,'0'0'39'15,"-7"24"1"-15,-3 15-3 16,-7-4-32-16,1 7-1 15,-3-3-2-15,5 1-1 16,3-4-1-16,0-8-2 16,11-6-3-16,0-22-5 15,17 11-27-15,-3-21-3 16,10-2 1-16,-1-17-1 0</inkml:trace>
  <inkml:trace contextRef="#ctx0" brushRef="#br1" timeOffset="45596.608">18000 3700 83 0,'0'0'14'16,"-16"2"-13"-16,16-2 0 16,-5 15-35-16,16-5-1 15</inkml:trace>
  <inkml:trace contextRef="#ctx0" brushRef="#br1" timeOffset="45926.6268">18395 3772 99 0,'-33'16'40'0,"0"13"1"16,-12-7-1-16,6 6-34 16,-1 1-2-16,7 4-1 15,6-4-1-15,13-3-2 16,14-5 0-16,13-6-1 15,12-6 0-15,10-5 0 16,4-3 0-16,2-5 0 16,-5 1 1-16,-5 2 0 15,-9 3 0-15,-10 3 1 16,-13 7 0-16,-6 3 0 15,-13 5 0-15,-2 1-1 0,-4 4 0 16,3-4-3-16,5 4-4 16,-9-15-29-16,25 5-4 15,2-15-1-15,15 0 0 16</inkml:trace>
  <inkml:trace contextRef="#ctx0" brushRef="#br1" timeOffset="46265.6462">18628 3976 100 0,'0'0'38'16,"8"14"2"-16,-8-14-4 0,28-6-33 15,-5-1 0-15,6-2 0 16,3-5-2-16,2-2 1 15,0-1-1-15,-2-5 0 16,-9 1 1-16,-4 0-1 16,-13 5 1-16,-6 16-1 15,-14-10 1-15,-11 16 0 16,-11 10 0-16,-4 11 0 15,-3 9-1-15,0 4 1 16,7 4-2-16,8 0 0 16,13-6 0-16,13-6-2 15,22-5-5-15,8-26-20 16,24 4-15-16,2-16 0 15,19 1-1-15,4-17 0 0</inkml:trace>
  <inkml:trace contextRef="#ctx0" brushRef="#br1" timeOffset="46425.6554">19344 4060 122 0,'-19'8'44'0,"-8"-15"-2"16,13 4-2-16,14 3-45 15,-25-31-19-15,25 31-17 16,-8-19-3-16,8 19 1 15,-10-8-2-15</inkml:trace>
  <inkml:trace contextRef="#ctx0" brushRef="#br2" timeOffset="61023.4903">1646 5279 61 0,'45'-3'34'0,"9"1"-1"16,7-3 0-16,6 2-26 15,6-3-1-15,9 2-3 16,3-2 0-16,5 5-2 15,3 1 0-15,2 0-1 0,3 2 0 16,5 1 0-16,3 1 0 16,7 0 0-16,6 0 0 15,9-2 0-15,3-2 0 16,7 1 0-16,13-4 0 15,8 2 0-15,9-1 1 16,8-1-1-16,8 0 0 16,7 1 0-16,8 1 0 15,8 1 0-15,6 0 0 16,4 3 0-16,10-2-1 15,10 3 1-15,5-2 1 16,14-1-2-16,11-1 2 16,8-1-1-16,10-3 1 15,8-2-1-15,5-1 1 0,5 0-1 16,3 1 1-16,5 2-1 15,45 2 1-15,-39 1-1 16,7 6 0-16,6 1 0 16,4 2 0-16,8 1 0 15,3-1 0-15,4-1 1 16,-41 0-1-16,50-4 0 15,3 0 0-15,4-2 1 16,1 0 0-16,4-1-1 16,0 2 1-16,2-1-1 15,-2 4 1-15,-4 2-1 16,-2 2 1-16,-6 3-1 15,-5-2 0-15,0 0 0 16,-2 0 0-16,-6-2 0 0,3-4 0 16,-3 0 0-16,4-3-1 15,-2-1 2-15,1 0-2 16,-4 3 2-16,-8 1-1 15,-3 0 1-15,-14 6-1 16,-9 0 1-16,-21 3-1 16,-16 2 1-16,-19-3 0 15,-14 3-1-15,-24-3 0 16,-15-1 1-16,-19-2 0 15,-19-1 0-15,-16-6-1 16,-10 1 1-16,-17-3-1 16,-11-1 0-16,-13-1 1 15,-7-4-2-15,-9 2 1 16,-12-1-1-16,-10 1 1 15,-12-1-2-15,-8 2 1 0,-11 1-1 16,-6 1 0-16,-11 0 0 16,-10 1-1-16,12 2 0 15,-12-2 0-15,0 0 1 16,7 14 0-16,-7-14 1 15,9 13 1-15,-9-13 0 16,17 12 2-16,-5-7 0 16,-2-2 0-16,5 0-1 15,0-4 1-15,4-1-1 16,-2-1 1-16,2-3-1 15,-3 0 0-15,-1 2 1 16,1-3-1-16,-2 1 0 16,-2-2 0-16,-2 2 0 15,2-1-1-15,0-1 1 0,6-3-1 16,3-1 0-16,3-3 0 15,4 0 0-15,2 0 0 16,4 0 0-16,-2-1 0 16,-1-1 1-16,-4 2-1 15,-2 1 0-15,-6-1 1 16,-3 2-1-16,-3-1 1 15,-6 1-1-15,1 0 1 16,-3-2-1-16,-2 0 0 16,-1 0 0-16,-2-2 1 15,0-2-1-15,3-3-1 16,-2 0 2-16,0-3-3 15,-1-5 3-15,5-5-3 0,-4-3 3 16,3-5-3-16,3-8 3 16,-1-5-1-16,0-5 0 15,0-6 0-15,2-4 0 16,1-4 1-16,-1-6-1 15,3-1 0-15,-2-8 1 16,0-3-1-16,0-3 0 16,1-4 0-16,-2 0 1 15,-2-4-1-15,-5-2 0 16,0-3 0-16,-1 0 1 15,-1 0-1-15,1 3 1 16,-3-4 0-16,5 1 0 16,-1 1-1-16,2 3 1 15,-2 0 0-15,3 2-1 0,-3 8 0 16,1 5 0-16,-4 9 0 15,2 0 1-15,-6 12-1 16,0 7 1-16,-3 13-1 16,-1 6 0-16,-1 7 0 15,-1 4 0-15,0 4 0 16,0 8 0-16,2 4 0 15,-2 2-1-15,4 3 2 16,8 11-1-16,-14-18 0 16,14 18 0-16,-9-10 1 15,9 10-1-15,0 0 1 16,0 0-1-16,-9-10 0 15,9 10 0-15,0 0 1 16,-11 0-1-16,11 0-1 0,-17 2 1 16,6 0 0-16,-3 1 0 15,-5-1-1-15,-1 0 1 16,-3 1 0-16,-6-3-1 15,-4 1 1-15,-8 0 0 16,-3-1 0-16,-11 0 0 16,-8 1 0-16,-7 0 0 15,-8-2-1-15,-9 2 1 16,-9-1 0-16,-9 0 0 15,-8 2 0-15,-10 1 0 16,-9 0-1-16,-9 2 1 16,-11 3-1-16,-7 0 1 15,-3 4 0-15,-11 0-1 16,-6 3 0-16,-5 0 1 15,-6 1-1-15,-4 0 1 0,-4 2-1 16,-5 1 1-16,-3 0-1 16,-3-2-1-16,-3 0 1 15,0-2 0-15,-10 2 0 16,-1 0-1-16,-3 0 1 15,-6-4 0-15,-1 3 0 16,-4-1 1-16,-3 0 0 16,-2 1 0-16,5-3 0 15,-4-1 1-15,1-1-1 16,7-1 1-16,-5-1 0 15,4 2 0-15,3-4 0 16,-2 1-1-16,-6 0 1 16,4-1 0-16,-2 3-1 0,-7-2 0 15,1 3 1-15,0-1-1 16,-8 0 0-16,-1 0 0 15,-2-2 0-15,0-3 0 16,3-1 0-16,4-1 0 16,-4-1 0-16,8-1 0 15,3-1 0-15,4 0 0 16,2 0 0-16,3 1 0 15,-6 0 0-15,-3 2 0 16,-1 2-1-16,-4 0 1 16,-2 0 0-16,0 4 0 15,-1-1 0-15,0 1 0 16,6 2 0-16,4-1 1 15,2 0-1-15,4 1 0 0,-2 1 1 16,0 3 0-16,1-1-1 16,-5-1 1-16,0 0 0 15,0-2-1-15,0-2 1 16,4-3-1-16,2-2 0 15,7-1 0-15,0-4 0 16,10 1-1-16,3-2 1 16,6 1-1-16,0 1 0 15,7-1 1-15,1 5-1 16,-1-1 0-16,6 3 0 15,3-1 0-15,2 4 0 16,4-3 0-16,5 3 1 16,5-5-1-16,3-3 2 15,10 0-1-15,8-4 1 0,4-4-1 16,8-2 0-16,7 0 1 15,7-4-1-15,6 0 1 16,8-1-1-16,3 2 0 16,7 0 1-16,8 3-1 15,7 0 0-15,9 1 1 16,7 2-1-16,15 0 1 15,11 3-1-15,12-2 0 16,10 4 0-16,10 1 0 16,14 0-1-16,-7 13 1 15,13 2 0-15,2 5 0 16,3 13-1-16,0 6 3 15,1 8-2-15,-3 12 1 16,0 8 0-16,3 5 0 0,-2 13-1 16,-3 8 2-16,3 10-2 15,-1 9-1-15,1 9 0 16,3 8 1-16,-3 11 0 15,0 10-1-15,-2 8 1 16,-1 8-1-16,-1 7 0 16,-6 6 1-16,-3 7 1 15,0 4-2-15,-4 8 2 16,-1 4-1-16,-3 8 2 15,2 7 0-15,1 2 0 16,-1 6 0-16,3 5-1 16,1 6 1-16,1 0-1 15,-1 4 0-15,1 2-2 16,-3-5 1-16,2 4-1 15,-7-2 1-15,-5 4-1 0,-4 2 1 16,-5 4 0-16,0 0 0 16,-2 3 1-16,-1-3-1 15,6-4-1-15,0 1 2 16,8-5-3-16,5-8 3 15,5-7-3-15,2-3 1 16,3-4-1-16,5-5 0 16,-6-1 1-16,2-3-1 15,-2-1 2-15,-6-1-3 16,-3-2 3-16,-3-3-1 15,-6-2-1-15,-2 2 2 16,-4 1 0-16,-2 0 0 16,-3-4-1-16,-2 1 1 0,1-4-1 15,4 0 1-15,-1-6-1 16,5-6 0-16,2-9-1 15,3-13 0-15,7-7 1 16,3-12 1-16,-2-13-1 16,3-12-1-16,2-10 1 15,-1-10 1-15,-1-10 0 16,-1-8-1-16,-1-7 1 15,-4-4-2-15,-3-3 2 16,-1-7 0-16,0-7 0 16,1-5-1-16,0-5 1 15,1-10 0-15,2-5 0 16,5-6 0-16,2-10 0 15,6-12-1-15,-1 12 2 16,1-12-1-16,15 1 0 0,-1-1 0 16,4-1 0-16,4 1 0 15,6 0-1-15,3-1 1 16,5 2 0-16,5 0-1 15,6 1 0-15,9 1 0 16,5-2 1-16,11 0-1 16,11 0 1-16,10-1-1 15,13-1-1-15,9-1 2 16,17 1-1-16,11-1 0 15,12 0-2-15,11 2 3 16,16 0-1-16,11 1 0 16,15 4 2-16,15-1-1 15,13-1 1-15,15-1-1 0,14-4 0 16,15-4 3-1,18-4-3-15,10-5 2 0,19-6-3 16,9-8 3-16,15 0-2 16,11-2 2-16,14 0 0 15,42 0-1-15,-22 0 2 16,6 3-1-16,7 5 1 15,6 2-2-15,5 4 2 16,2 4-2-16,41-1 1 16,-75 4-2-16,33 2 0 15,-4-1 0-15,1 1 0 16,4 3-1-16,-1-3 0 15,47 3 1-15,-83 0-2 16,43 2 1-16,1 3 0 0,2 4 0 16,-5 0 0-16,-1 2 0 15,-6 3 0-15,-45 2 1 16,77 0 0-16,-44 0 0 15,-7 0 1-15,-6 2-1 16,-8 1 0-16,-7-3 1 16,-12 3-1-16,-9-2 0 15,-55 1 0-15,26 2 0 16,-13-1 0-16,-15 1 0 15,-11 2-1-15,-14-2 1 16,-14 2 0-16,-10-1 0 16,-9-4-1-16,-12-2 1 15,-15 1-1-15,-8-6 1 16,-21-1 0-16,-15 0-1 15,-17-4 0-15,-21 1 1 0,-22-1-1 16,-19-1 1-16,-20-1 1 16,-16-3-1-16,-15 2 1 15,-10-2-1-15,-13-2 1 16,-5 1 0-16,-9-8 0 15,-1-1-1-15,-4-4 1 16,-1-5-1-16,-4-9 0 16,-2-4 0-16,-3-9 0 15,-3-3 0-15,-1-9 0 16,-3-5-1-16,-5-9 1 15,0-6 1-15,0-8-2 16,1-7 2-16,3-6-1 16,1-10 1-16,7-1 0 15,3-8-1-15,4-6 2 0,3-11-1 16,2-5 1-16,0-6-2 15,0-5 2-15,-4-4 0 16,0-9 0-16,-3-4 0 16,-3-2-1-16,1-6 1 15,-1-3-1-15,-1-2 1 16,3-3-1-16,-2-5 0 15,-1-5 0-15,1-2-1 16,1-1 1-16,2-2 0 16,-2 2 0-16,1 0-1 15,5-1 2-15,3 0 0 16,2-3 0-16,7-2-1 15,0-7 2-15,2-4-1 16,4 0 0-16,0-5-1 16,0-4 0-16,-2 6-3 0,1 5 2 15,-4 7 0-15,-1 3-2 16,1 4 0-16,0 3 2 15,1 4 1-15,2-2-2 16,3 0 2-16,1 1 1 16,6 3 0-16,1 1 0 15,-1 4 0-15,-1 11 0 16,-4 4-2-16,-2 13 1 15,-4 6 0-15,-9 7-1 16,-5 8 0-16,-2 10-1 16,-6 1 1-16,-1 7 0 15,-3 10-1-15,-1 4-1 0,-2 3-2 16,0 19-12-16,-17-14-17 15,3 16-5-15,-21-3-1 16,-16 9-2-16</inkml:trace>
  <inkml:trace contextRef="#ctx0" brushRef="#br2" timeOffset="62066.55">7734 2456 90 0,'3'-10'32'0,"-1"20"0"16,-2 18-1-16,-2 17-35 15,9 26-2-15,-4 12 3 16,5 23 2-16,3 21 4 16,0 14-1-16,4 18 2 15,-2 12-1-15,6 20 0 16,-4 11 0-16,3 22 0 15,-3 13 0-15,1 16-2 16,-5 11 0-16,0 16 0 16,-5 10 2-16,-1 9-2 15,-5 6 3-15,0 6-2 0,-2 5 0 16,-1 2 1-16,-3 4 0 15,4 1-1-15,0-6-1 16,3 3 2-16,1-3-2 16,6 1 1-16,2-3-1 15,1-10 0-15,2-5 0 16,1-8 1-16,-4-7-3 15,0-4 1-15,-5-10-2 16,-5-8 4-16,-4 0-4 16,-6-5 2-16,-3-1 0 15,-5 2-2-15,-3-8 2 16,2-4 0-16,0-12 0 15,5-8-2-15,1-17 2 16,5-12 0-16,8-19-1 0,3-10 1 16,4-14 0-16,2-8-1 15,0-11 0-15,-1-7 0 16,-2-7 0-16,1-8-1 15,-5-3 1-15,-2-8 0 16,-4-9 0-16,0-5 0 16,-3-9 0-16,4-8 0 15,-2-3 1-15,-1-2 0 16,4-3 0-16,0-3-1 15,-1-1 1-15,2 0-1 16,-1 0 1-16,1-3-1 16,-2-2 1-16,0-6-1 15,1-6 0-15,-2-7 1 0,1-8-2 16,-1-7 0-1,3-6-2-15,1-15-1 0,-3 22-5 16,-8-23-13-16,16 19-15 16,-12-7-2-16,10 12 2 15,-7-6-1-15</inkml:trace>
  <inkml:trace contextRef="#ctx0" brushRef="#br2" timeOffset="63809.6497">1857 9222 51 0,'0'0'30'0,"0"0"1"15,-10-11-1-15,10 11-16 0,0 0-9 16,-7-10 0-16,7 10 1 16,0 0-2-16,19-1 0 15,-5 1-1-15,6 1-1 16,5 1 0-16,9 1 1 15,6 0-2-15,11 0 1 16,6 2-1-16,12 2 0 16,12 0 0-16,12 1 0 15,8-1 0-15,10 0-1 16,12-1 1-16,14-2 0 15,11-1-1-15,13-7 1 16,7-4-1-16,17 0 0 16,10-4 1-16,13-1-1 15,14-2 0-15,3-2 0 0,12 1 0 16,14 4 0-16,6 2 1 15,5 2-2-15,8 1 1 16,5 4 0-16,5 1 1 16,5 3-1-16,7-4 1 15,4 1-1-15,4-1 1 16,6-4 0-16,10-2 0 15,8-3-1-15,1-3 1 16,10-1 0-16,3-1-1 16,7-1 0-16,5 2 1 15,4-1-1-15,0 3 0 16,4 0 0-16,2 3 0 15,-3-3 0-15,2 3 0 0,-1 1 0 16,1-1 1-16,-2 4-1 16,1-5 1-16,-5 7 0 15,4 1-1-15,42 0 1 16,-44 4 1-16,0 2-1 15,-4 2 0-15,-4 2 0 16,-5 3-1-16,-4-2 1 16,-7 1-1-16,-48 1 1 15,33 1-1-15,-2-2 0 16,-10 0 0-16,-3-1 0 15,-9 0 0-15,-4-1 0 16,-3 3 0-16,-4-1 0 16,-10 0 1-16,-6 3-1 15,-9-2 0-15,-5 4 0 0,-7-1 0 16,-6-2 1-16,-7 0-1 15,-8-1 0-15,-7-4 0 16,-11 1 1-16,-7-4-1 16,-14 1 0-16,-12-3 0 15,-18-2-1-15,-14 2 1 16,-12 2-1-16,-15-2 1 15,-11 3-1-15,-11 2 1 16,-5-2-1-16,-10 5 0 16,-6 1-2-16,-11 11-3 15,-19-11-19-15,-1 17-11 16,-25-8-1-16,-16 3-3 15,-20-4 1-15</inkml:trace>
  <inkml:trace contextRef="#ctx0" brushRef="#br2" timeOffset="65385.7398">1312 13016 73 0,'0'0'35'0,"11"15"-1"16,1-12-3-16,11 6-30 15,10-1 0-15,14 3 1 16,17-2-1-16,14-2 0 15,16-3-1-15,12-2 1 0,17-4 0 16,18-3 0-16,13-5-1 16,12 2 0-16,12-2 0 15,15 1 1-15,11 2-1 16,16 0 0-16,14 3 1 15,7 2 0-15,20 2-1 16,13 2 1-16,11 2 0 16,9 2 0-16,8-2 1 15,6 2-1-15,8 1 0 16,7 2 0-16,6-2-1 15,7 0 1-15,10-2 0 16,10-1 0-16,58-3 0 16,-37 1 0-16,46-6 0 15,-32 2 0-15,4-3 0 16,0 4 0-16,3-2 0 0,-5 0 0 15,-47 4-1-15,45-1 0 16,-40 2 0-16,36-4 1 16,5 1-1-16,1-2 0 15,4-3 0-15,0 0 0 16,0-2 0-16,2-1-1 15,-4 2 1-15,-1 0 0 16,-12 3-1-16,-4 1 1 16,-9 4-1-16,-11 4 1 15,-10 0 0-15,-9 2 0 16,-11-2 0-16,-5 1 1 15,-10 0-1-15,-7-3 0 16,-13-2 1-16,-11-3 0 16,-9 1-1-16,-9-4 1 0,-13 0-1 15,-11 0 1-15,-15 0-1 16,-11 1 0-16,-17 1 0 15,-13 2 1-15,-18-1-1 16,-18 2 0-16,-14 0 0 16,-13-1 0-16,-15 1 0 15,-9-1 0-15,-8-3 0 16,-4 0 0-16,-1-3 1 16,-2-2-1-16,-3-1 0 15,0-1 0-15,-2-1 1 16,-3 1-1-16,-8-3 0 15,-5 0 0-15,-10 4 0 16,-7-1 0-16,-8 2 0 16,-11 1 1-16,-5 3-1 0,-3 0 0 15,0 1 0-15,4 3 1 16,5-2-1-16,2 0 1 15,4-1-1-15,2 1 0 16,3-2 0-16,-1 0 0 16,-3 0 1-16,-4 1-1 15,-3 0 0-15,-5 2 0 16,-4 1 0-16,-2 1 0 15,-2 1-1-15,1 2 1 16,0 3 0-16,-1 0 0 16,5 2 0-16,1 0 0 15,3 0 0-15,2 1 0 16,0-4-1-16,-1 1 1 15,-4-4 0-15,0 1-1 16,-5-3 0-16,-4-1 0 0,-10 1 0 16,0 0 0-16,11-8 0 15,-11 8 0-15,0 0-1 16,9-14 0-16,-9 14 0 15,13-6-1-15,-13 6-4 16,0 0-16-16,9-5-13 16,-9 5 0-16,-18-1-2 15,-1-4 0-15</inkml:trace>
  <inkml:trace contextRef="#ctx0" brushRef="#br3" timeOffset="71957.1157">2506 5766 72 0,'14'-21'35'16,"-6"4"0"-16,-8 17 2 16,-4-11-26-16,-1 22-7 15,-8 5-1-15,3 14 0 16,-8 10 1-16,0 13-2 15,-4 12 0-15,0 12 0 16,2 6 0-16,-3 2-1 16,7-2 1-16,0-8-2 15,5-9 0-15,3-13 0 0,7-17 0 16,3-21 0-16,-2-15 1 15,21-32 0-15,-4-15 1 16,2-9-1-16,4-16 1 16,3-7-1-16,-3-11-1 15,4 0 0-15,-1 2 0 16,1 9 0-16,-3 8-1 15,1 12 1-15,-2 11 0 16,0 16 0-16,5 15 1 16,-4 17 1-16,-1 16-1 15,3 17 0-15,-2 13 1 16,-2 11 0-16,0 11 0 15,-3 9-2-15,-3 7-1 16,-3 1-1-16,-1 2-4 0,-9-20-11 16,7 7-22-16,-9-21 2 15,0-5-1-15,-8-20 0 16</inkml:trace>
  <inkml:trace contextRef="#ctx0" brushRef="#br3" timeOffset="72658.1558">2568 6215 72 0,'-1'-10'36'16,"5"-1"-2"-16,16 9 2 16,7-9-13-16,10 9-20 15,3-7 1-15,16 6-2 0,-3-5 0 16,5 0-1-16,-1 0-1 15,-2-1 0-15,-4 2 0 16,-3 2 0-16,-10 2 0 16,-5 1 0-16,-9 7 1 15,-7 7 0-15,-9 3 1 16,-8 10-1-16,-4 4 1 15,-4 8 0-15,-6 1 0 16,2 3 0-16,-3 2-1 16,4-5 0-16,0-2-1 15,4-9 1-15,4-6-1 16,0-6 0-16,3-15 0 15,0 0-1-15,20-14 1 16,-10-9 0-16,3-9 1 16,1-10-1-16,0-6 1 0,0-8-1 15,0-1 0-15,0 2 0 16,2 4 1-16,1 7-1 15,1 7 0-15,3 12 0 16,2 11 0-16,1 7 0 16,4 12-1-16,-3 6 1 15,-2 9-1-15,0 4 0 16,-5 6 0-16,-5 2 0 15,-5 6-1-15,-8 0 1 16,-7 3-1-16,-7-1 1 16,-7-2 0-16,-8-3 1 15,-4-6 0-15,-2-4 0 16,-3-7 1-16,1-5 0 15,2-5 0-15,6-1 0 0,3-2 0 16,6 2 0-16,4 3 0 16,7 7 0-16,-1 9 0 15,3 9 2-15,2 8-2 16,1 7 1-16,-1 5-2 15,-1 3 1-15,4 0-4 16,0-7-1-16,11 6-19 16,-5-23-15-16,15-3 1 15,-3-20-1-15,17-7-1 16</inkml:trace>
  <inkml:trace contextRef="#ctx0" brushRef="#br3" timeOffset="73262.1903">3780 6123 104 0,'-4'13'38'16,"-11"8"2"-16,5 17-3 15,-12 6-33-15,7 1 0 16,-3 4-1-16,5 4-1 15,0-2 0-15,6-4 0 16,-3-2-1-16,7-8 0 16,-1-5-1-16,3-10 1 15,3-7-2-15,-2-15 2 16,0 0-2-16,18-26-1 15,-8-5 1-15,1-6-1 0,1-9 2 16,-1-8-2-16,0-7 2 16,1-2-1-16,-2 2 2 15,4 3-1-15,0 7 0 16,2 5 0-16,4 11 0 15,7 6 1-15,1 15-1 16,6 8 0-16,2 11 0 16,0 7 0-16,-2 6 0 15,-2 5 0-15,-4 6 0 16,-8 4 0-16,-9 5 0 15,-11 1 0-15,-10 1-1 16,-7-2 1-16,-8 0 0 16,-7-6 0-16,-3-3 0 15,0-5 1-15,0-7-1 0,4-5 0 16,6-3 1-1,0-1 0-15,7 1-1 0,4 4 1 16,-1 4-1-16,6 11 2 16,-3 7-1-16,0 11 1 15,1 9-1-15,-2 5 0 16,-2 0-1-16,4-4 0 15,5-2-2-15,2-19-5 16,19-4-20-16,-1-32-12 16,20-15 0-16,5-25-1 15,19-10 0-15</inkml:trace>
  <inkml:trace contextRef="#ctx0" brushRef="#br3" timeOffset="73473.2024">4385 5732 101 0,'-29'40'41'15,"7"16"1"-15,-12 10-2 16,9 8-35-16,-6 11 0 16,8 5-3-16,3-1 0 15,9-8-2-15,5-3-4 16,5-14-1-16,15 2-16 15,-6-27-16-15,14-6-3 16,-3-24 1-16,10-8 0 16</inkml:trace>
  <inkml:trace contextRef="#ctx0" brushRef="#br3" timeOffset="73797.2209">4441 6280 102 0,'-8'14'38'0,"11"8"2"16,2-11-1-16,15-1-32 15,5-9-4-15,12-4 0 16,8-10-1-16,8-4 0 16,-2-6-1-16,-3-5 0 15,-6-5 0-15,-9-1-1 16,-9 1 1-16,-19 5 0 15,-15 7-1-15,-13 8 1 16,-11 12-1-16,-7 12 1 16,-5 15 0-16,1 12 0 15,3 7-1-15,7 8 1 0,9 0-1 16,15 0-1-16,12-2-2 15,14-18-6-15,26 1-28 16,5-21-4-16,20-2 1 16,7-18-3-16</inkml:trace>
  <inkml:trace contextRef="#ctx0" brushRef="#br3" timeOffset="74961.2875">5800 6202 82 0,'10'-15'36'0,"-7"-6"0"15,-3 21-1-15,-7-23-29 16,7 23 0-16,-26-2-1 15,6 14-1-15,-7 5 0 16,-1 15 0-16,-6 2-1 0,5 8 0 16,-1-1-2-1,7 2 1-15,4-4-1 0,11-4 0 16,8-10 0-16,10-5 0 15,10-12-1-15,8-9 1 16,9-11 0-16,6-8 0 16,2-6 0-16,3-9-1 15,-4-4 1-15,-2-4 0 16,-7 2 0-16,-6 1-1 15,-5 5 1-15,-10 5-1 16,-5 9 0-16,-8 10 1 16,-1 11-1-16,-9 12 0 15,-2 14 0-15,-1 7 0 16,-4 8 0-16,4 4 0 15,2 2-1-15,5-3 0 0,7-3-1 16,5-10-1-16,11-6 0 16,9-14-3-16,12-5-1 15,-3-20-8-15,19 2-21 16,-9-14-2-16,9 2 2 15,-13-14-1-15,4 13 20 16,-16-9 10-16,-7 7 7 16,-6 9 9-16,-18 1 22 15,1 17 5-15,-14-2-1 16,3 20 1-16,-16-6-17 15,12 18-9-15,-11 0-4 16,7 6-2-16,-2-1 0 16,6 0-1-16,-1-6 0 15,6-3-1-15,5-10 0 0,5-16 0 16,0 0 0-16,19-5-1 15,0-18 0-15,7-8 0 16,6-8 0-16,0-6-1 16,3 0 1-16,-5 0-1 15,-1 3 1-15,-7 11-1 16,-6 7 0-16,-5 10-1 15,-11 14 1-15,8 11 0 16,-8 12-1-16,-1 4-1 16,2 11 0-16,1 0-1 15,7 6-1-15,4-7 0 16,15-2-2-16,2-13-3 15,19 2-7-15,-3-23-21 16,17-3 2-16,-4-17-1 0,8 1 0 16</inkml:trace>
  <inkml:trace contextRef="#ctx0" brushRef="#br3" timeOffset="75269.3051">6987 6232 101 0,'-33'-13'38'16,"-2"19"1"-16,-13-2 0 16,10 19-31-16,-4 0-3 15,11 5-1-15,7 2-2 16,11-3 1-16,17-7-2 15,15-8 0-15,14-12 0 16,14-13 0-16,10-11 0 16,9-12 0-16,2-11 0 15,-1-10 0-15,-4-7-2 0,-9-2 2 16,-9-9-2-16,-12 5 0 15,-10 4-1-15,-10 10 1 16,-12 14-1-16,-9 16 1 16,-13 24 1-16,-7 22 0 15,-9 26 1-15,-8 19-2 16,-2 20-2-16,-4 0-12 15,17 17-21-15,-9-11-4 16,18 6 0-16,-3-14-1 16</inkml:trace>
  <inkml:trace contextRef="#ctx0" brushRef="#br3" timeOffset="75885.3404">3038 7520 94 0,'15'-25'37'16,"-19"6"-1"-16,-8 19 1 15,-24 6-29-15,3 18-1 16,-15 10-2-16,-1 16 0 15,-5 5-1-15,6 11 0 16,1 1-1-16,13 3 0 16,12-4-1-16,17-7 0 15,16-13-1-15,17-14 0 16,15-16-1-16,16-13 1 15,8-17-1-15,8-14 1 16,-3-10 0-16,-3-8 0 16,-12-8 1-16,-9-5-2 15,-19 3 0-15,-15 0 0 0,-20 3 0 16,-14 6 0-16,-11 5 0 15,-7 9 0-15,-5 8 0 16,4 8 0-16,0 12 0 16,9 6-2-16,14 10-1 15,8 0-3-15,22 15-5 16,2-14-13-16,27 15-15 15,4-10-1-15,22 4 0 16,-3-8 0-16</inkml:trace>
  <inkml:trace contextRef="#ctx0" brushRef="#br3" timeOffset="76899.3984">3718 7739 108 0,'-4'11'38'0,"-1"9"1"16,-9-5-2-16,6 1-33 15,-5 7-1-15,2 4 0 16,-2 0-1-16,2 3 1 15,1-1-1-15,1 1 0 16,-2-8 0-16,7 0-1 16,-4-9 0-16,8-13 0 15,0 0-1-15,0 0 1 16,8-25-1-16,0-8-1 15,8-5 1-15,-2-12 0 16,6 1 0-16,-1-2-1 16,2 5 1-16,-1 5 0 15,-2 8-1-15,3 7 1 16,2 9 0-16,3 7 0 15,4 5 0-15,8 4-1 0,10 2 1 16,3 2 0-16,5-1 0 16,1 0 0-16,2-1-1 15,-8 1 0-15,-4 0 1 16,-13 0 0-16,-9 2-1 15,-14-1 1-15,-11-3 0 16,-14 11 1-16,-9-3 0 16,-9 4 0-16,-8 3 0 15,-4 5 0-15,-4 4 0 16,0 5 0-16,4 2 0 15,7-2 0-15,8 1-1 16,12-2 0-16,12-5 0 16,13-6 0-16,15-8-1 15,11-9 1-15,12-8 0 0,3-7-1 16,7-7 1-16,0-6 0 15,-2-4-1-15,-7 0 1 16,-10 0 0-16,-9 5-1 16,-9 3 1-16,-10 9 0 15,-9 15 1-15,-11-7-1 16,-4 17 0-16,-2 8 0 15,-2 5 0-15,3 3 1 16,1 7-1-16,9-3 0 16,4-3-1-16,10-1 1 15,12-9-1-15,8-8 1 16,11-10-2-16,7-8-1 15,9-10 0-15,3-6 0 0,3-6 0 16,-2-5 0-16,-6 4 1 16,-9-1 0-16,-9 7 3 15,-13 7 0-15,-13 9 1 16,-9 10 1-16,-17 6-1 15,-5 11 1-15,-5 8 0 16,0 9-1-16,-3 2-1 16,3 2 0-16,3-1 0 15,6-2 0-15,7-6-1 16,9-8 1-16,2-21-1 15,17 7 0-15,6-20 0 16,9-9 0-16,4-9 1 16,7-8-1-16,1-6 1 15,-2-2-1-15,1 3 1 0,-11 2-1 16,-4 8 0-16,-8 6 0 15,-4 11 0-15,-16 17 0 16,15 0-1-16,-14 16 0 16,1 10-2-16,-3 7-2 15,8 8-2-15,-3-5-6 16,19 10-14-16,-5-15-12 15,18 4 0-15,-3-17 0 16,15-3 1-16</inkml:trace>
  <inkml:trace contextRef="#ctx0" brushRef="#br3" timeOffset="77417.428">5457 7559 116 0,'-38'6'39'0,"-14"2"1"15,6 23-8-15,-6 0-26 16,11 11-1-16,1 2-2 15,16 1-1-15,9-2-1 16,10-4 0-16,13-8-1 16,13-10 1-16,12-10-2 15,5-11 1-15,8-12 0 16,2-8-1-16,-1-7 1 15,-2-7 0-15,-2-4 0 16,-6 4 0-16,-8-2 0 16,-8 9 0-16,-7 7 0 15,-14 20 0-15,0 0 0 16,-9 17 0-16,-13 22-1 15,-7 18 0-15,-7 16 0 0,-5 14 0 16,-2 10 0-16,1 5 0 16,0-1 1-16,2-6-1 15,6-8 1-15,6-18 1 16,7-18 0-16,5-17 0 15,7-21 0-15,9-13 0 16,-3-32 0-16,10-11 1 16,5-12-1-16,5-11 0 15,3-13 1-15,4-3 0 16,6 2 0-16,-1 4 0 15,-2 7-2-15,1 7 0 16,1 9-5-16,1 2-5 16,14 23-7-16,-14-11-13 0,20 16-12 15,-6-13 0-15,17 5-1 16,1-11 2-16</inkml:trace>
  <inkml:trace contextRef="#ctx0" brushRef="#br3" timeOffset="77951.4585">5968 7680 98 0,'-4'16'39'15,"4"-16"0"-15,7 14-1 16,-7-14-35-16,38-15 1 16,0-5-2-16,11-5 0 15,3-7 1-15,1-2-2 0,-6 0 1 16,-7 0 0-16,-16 4-1 15,-15 8 0-15,-18 11 0 16,-15 8 0-16,-15 13 0 16,-7 13 0-16,-7 8-1 15,1 15 1-15,5 5 0 16,11 5 0-16,15 1-1 15,17-6-1-15,22-4-4 16,16-23-14-16,31 3-20 16,4-19-2-16,19-5 0 15,2-10-2-15</inkml:trace>
  <inkml:trace contextRef="#ctx0" brushRef="#br3" timeOffset="78652.4986">2433 10602 95 0,'-5'-17'38'16,"5"17"-1"-16,0 0-2 16,-13 25-31-16,0 6 0 15,0 17-1-15,-7 11 1 16,-1 16-1-16,-7 5-2 15,1 5 0-15,-2-4 1 16,6-8-1-16,2-14 0 16,5-11-2-16,9-22 3 0,7-26-2 15,0 0 1-15,27-39 0 16,-2-16 1-16,7-17 1 15,6-18-1-15,7-12 1 16,1-11 0-16,-1-2-2 16,0 0 1-16,-6 15 1 15,-6 14-2-15,-4 16-1 16,-5 24 1-16,-4 27 1 15,-3 22-5-15,-1 24 6 16,1 20-5-16,-1 16 2 16,2 15-2-16,-1 8 2 15,6 7-1-15,-1 2 0 16,0-2-2-16,-1-5-2 15,0-6-1-15,-6-16-4 16,5-1-8-16,-18-25-16 0,6-3-6 16,-20-25-1-16,12-12 0 15</inkml:trace>
  <inkml:trace contextRef="#ctx0" brushRef="#br3" timeOffset="79287.535">2458 11047 107 0,'-23'-8'40'16,"23"8"2"-16,10-5-5 15,18 1-33-15,14-9-1 16,10 0-1-16,13-3-1 16,-1 0 0-16,2 1 0 15,-4 4-1-15,-10 4 0 0,-10 3 1 16,-9 7-1-16,-7 6 1 15,-13 6-1-15,-5 6 0 16,-8 4 0-16,-3 4-1 16,-2 3 0-16,-1 0-1 15,-1 2 2-15,-1-4-2 16,2-4 1-16,1-4-1 15,1-6 2-15,4-5 0 16,0-11 0-16,0 0 0 16,4-11 0-16,1-6 0 15,4-11 1-15,2-4 1 16,2-7-1-16,1-4 1 15,4-4-1-15,0 2 1 16,1 1-1-16,2 7 1 16,1 4-2-16,0 7 0 0,0 8-1 15,2 8 1-15,-1 6-1 16,-2 8 1-16,1 5-1 15,-3 2 1-15,-6 8 0 16,-2-2-1-16,0 3 1 16,-6-2 1-16,-4 2-1 15,-3-1 0-15,-4 0 1 16,-1-2-1-16,-6 3-1 15,0 3 1-15,-4 0-1 16,-2 0-2-16,-2 2 2 16,-2-2-1-16,-1 3 2 15,0-4-2-15,1-2 2 16,2-3-1-16,3-5 1 15,0-5 0-15,7-6 0 0,11-1-3 16,-8-15-1-16,11-5-4 16,14 7-10-16,-9-17-18 15,16 8-2-15,-7-8 1 16,10 8-2-16</inkml:trace>
  <inkml:trace contextRef="#ctx0" brushRef="#br3" timeOffset="80005.576">2976 11224 71 0,'9'-14'35'0,"-7"-4"1"15,7 7 1-15,-7-4-30 16,-2 15-1-16,8-20-1 16,-8 20 0-16,0 0-1 15,0 0-1-15,0 0 0 16,-10 21 0-16,1 7-1 15,-1 13 0-15,-8 10-1 16,0 12 0-16,-4 7-1 16,3-1-1-16,2 1-2 15,2-11-3-15,15-1-24 16,-2-26-9-16,15-11 1 15,5-25-2-15</inkml:trace>
  <inkml:trace contextRef="#ctx0" brushRef="#br3" timeOffset="80647.6128">3598 10957 98 0,'-20'16'37'0,"14"6"0"16,-7-1-4-16,8 9-30 16,-5 5 0-16,8 6-2 15,-4 4 1-15,0 5-1 16,1-7 0-16,1 0-1 15,0-8 1-15,2-5 1 0,-2-10-1 16,4-7 0-16,0-13 0 16,0 0 0-16,4-22-1 15,1-4 0-15,0-7 1 16,2-6-1-16,1-9 1 15,0-6 1-15,1-2-1 16,3 2 1-16,2 3-1 16,1 6 1-16,2 6-1 15,3 7 1-15,2 11-3 16,1 8 1-16,4 11 0 15,-1 6 0-15,4 5-1 16,-1 5 1-16,0 2 0 16,-1 5-1-16,-4 3 0 0,-3 2 0 15,-7 5 0 1,-7-2-2-16,-12 4 1 0,-5-1-1 15,-11-2 1-15,-5-1 0 16,-8-3 1-16,-3-2-1 16,-3-2 2-16,0-4 0 15,2-1 0-15,1 1 1 16,1 3 0-16,4 6 0 15,3 6 0-15,2 10 0 16,2 10-1-16,3 10 2 16,2 10-2-16,1-1-1 15,4 2-1-15,6-10-3 16,9-5-4-16,-3-31-15 15,22-9-14-15,1-32-3 0,17-19 1 16,2-30 2-16</inkml:trace>
  <inkml:trace contextRef="#ctx0" brushRef="#br3" timeOffset="80865.6252">4465 10296 111 0,'-39'85'37'15,"-5"23"4"-15,-15 3-4 16,11 8-36-16,-5-2-2 16,8-6 1-16,11-9-3 15,11-14-2-15,17-6-7 16,-2-28-28-16,22-12 1 0,0-25-1 15,12-9 0-15</inkml:trace>
  <inkml:trace contextRef="#ctx0" brushRef="#br3" timeOffset="81203.6446">4294 11033 101 0,'9'18'39'15,"2"-15"0"-15,16 4-1 16,6-10-35-16,11-7 1 15,13-6-1-15,7-6-1 16,4-5 1-16,-2-3-2 16,-10-2 0-16,-3-2 0 0,-16 0-1 15,-17 2 0-15,-16 7 1 16,-20 7-1-16,-16 12 1 15,-9 11 0-15,-11 14 1 16,2 12-1-16,-2 16-1 16,4 4 0-16,11 5 1 15,13 0-3-15,17-3 1 16,15-12-3-16,21-4-4 15,9-26-15-15,29-2-18 16,3-17 0-16,19-5-3 16,7-16 2-16</inkml:trace>
  <inkml:trace contextRef="#ctx0" brushRef="#br3" timeOffset="82209.7021">2306 13534 62 0,'-20'-11'37'0,"-6"-2"0"15,3 13 0-15,-12 6-30 16,4 12-1-16,-8 10-1 15,2 17 0-15,-2 9-1 16,-1 16 1-16,1 6-2 16,5 8 0-16,8-1 0 15,8 0-2-15,12-10 0 16,9-12 0-16,12-15-1 15,16-15-1-15,8-16 1 16,5-15 1-16,7-12-1 16,1-11 0-16,0-8 0 0,-6-1 1 15,-5-3 0-15,-10 4 0 16,-8 5 0-16,-7 7 0 15,-6 9-1-15,-10 10 1 16,-7 12-1-16,-3 6-2 16,2 8 0-16,2 0-3 15,6 7-2-15,2-8-6 16,20 10-13-16,-6-23-13 15,15 0-1-15,2-19 0 16,14-3 1-16</inkml:trace>
  <inkml:trace contextRef="#ctx0" brushRef="#br3" timeOffset="82570.7228">2746 13897 88 0,'0'0'40'0,"-23"5"-2"15,14 15 1-15,-5 1-36 16,1 9 0-16,0 4-1 15,4 5-1-15,1 2 0 16,6-2-1-16,4-3 0 16,7-5 0-16,6-8 1 15,9-13-2-15,3-12 1 16,6-9 1-16,5-10-1 15,3-9 1-15,-2-7 1 16,-1-6-1-16,-4-1 0 16,-4 4 0-16,-8 2 0 15,-5 8 0-15,-7 8-1 16,-6 6-1-16,-4 16 0 0,0 0-1 15,-4 22-1-15,-1 2 0 16,3 11-2-16,0 0-3 16,13 14-7-16,-8-18-13 15,24 11-10-15,-3-17-2 16,17-2 1-16,-1-14 0 15</inkml:trace>
  <inkml:trace contextRef="#ctx0" brushRef="#br3" timeOffset="82951.7445">3522 13930 79 0,'-30'-15'40'0,"1"14"-1"0,-15 0 1 16,3 18-31-16,-14 3-5 15,8 12 0-15,-1 4-2 16,6 6-1-16,9-4 0 15,13 2-1-15,16-8 1 16,14-8-2-16,18-11 2 16,13-13-3-16,9-12 2 15,9-10 0-15,0-9 1 16,1-3 0-16,-7-7 0 15,-10 2 1-15,-7 1-1 16,-14 3 1-16,-7 5-1 16,-11 12 0-16,-7 5-1 15,3 13 0-15,-18 8-1 16,7 11 0-16,-1 7-1 15,5 7-3-15,2 5 0 0,1 0-1 16,13 3-2-16,-2-14-7 16,22 6-10-16,-13-24-14 15,20-1-1-15,-6-18 3 16,12-5-1-16</inkml:trace>
  <inkml:trace contextRef="#ctx0" brushRef="#br3" timeOffset="83201.7588">3919 13908 95 0,'-10'13'39'15,"-4"2"0"-15,9 21-9 16,-5-9-26-16,6 4-1 16,1-1-1-16,5-4-1 0,1-3 1 15,10-8-2-15,3-9 2 16,6-9-3-16,3-11 3 15,7-6 0-15,1-9-2 16,2-7 0-16,0-2-2 16,-4-8-2-16,0 9-6 15,-14-15-12-15,10 21-17 16,-16-6-2-16,3 15 0 15,-8-3 0-15</inkml:trace>
  <inkml:trace contextRef="#ctx0" brushRef="#br3" timeOffset="83742.7898">4541 13909 74 0,'-25'13'40'0,"-7"0"-2"15,2 11 2-15,-10-1-34 16,9 3-1-16,0 1-2 16,6 1-1-16,6-6-1 15,11-2 0-15,11-8 0 16,11-10-1-16,12-8 2 15,7-10-1-15,10-6 0 16,4-3 2-16,-1-4-2 16,-3 3 1-16,-5 1 0 15,-7 3 0-15,-9 9-2 16,-7 3 0-16,-15 10 1 15,0 0-1-15,6 22-2 16,-10 0 1-16,0 6-2 16,-1 1-3-16,7 8-2 0,-8-11-11 15,23 15-17-15,-9-18-5 16,16 4-1-16,-1-15 1 15</inkml:trace>
  <inkml:trace contextRef="#ctx0" brushRef="#br3" timeOffset="84433.8293">5658 13936 39 0,'-5'-12'36'15,"-13"3"1"-15,3 10 0 16,-13-3-18-16,5 18-10 16,-11 0-1-16,6 15-2 15,-8 2-1-15,8 8-1 16,3-3-2-16,6 1 0 15,5-2-1-15,9-3-1 16,10-9 1-16,9-9-1 16,10-10 1-16,6-11 0 15,5-8-1-15,3-9 1 16,2-11 0-16,0-5 1 15,-3-3 0-15,-4 2-1 16,-6-1 1-16,-7 10 0 0,-6 4 0 16,-3 9-1-16,-11 17 0 15,0 0-1-15,0 0-2 16,-12 31 2-16,6-4-3 15,-1 6-1-15,4 1-1 16,5-3-2-16,12 6-6 16,-5-24-14-16,26 5-11 15,-2-20-4-15,14-1 3 16,1-18 1-16</inkml:trace>
  <inkml:trace contextRef="#ctx0" brushRef="#br3" timeOffset="84785.8495">6126 13952 77 0,'-27'10'38'0,"1"16"1"15,-9-2-1-15,15 10-33 16,-9-1-2-16,7 5 0 16,2-2-2-16,8-3 1 15,3-6 0-15,8-10-2 16,1-17 2-16,15 8-1 15,1-20 0-15,5-10 0 16,5-11 1-16,4-5 0 16,2-6-1-16,2 1 1 15,-3 0-1-15,-1 3 0 16,-3 8 0-16,-5 11 0 15,-4 11-1-15,-5 11 0 16,-1 12-1-16,-3 10 0 16,0 10-2-16,-2 4-1 0,7 9-1 15,-2-3-1-15,8 4-1 16,1-12-5-16,16 5-9 15,-10-26-13-15,18 0-4 16,-7-17 0-16,11-7 1 16</inkml:trace>
  <inkml:trace contextRef="#ctx0" brushRef="#br3" timeOffset="85125.8689">6711 14027 52 0,'2'-34'40'0,"-16"-5"1"16,1 16 1-16,-17-7-16 16,3 24-17-16,-6 8-4 15,4 11 0-15,-3 7-3 16,7 10 0-16,4 5-1 0,11-1-1 15,7-3 0 1,11-5 0-16,13-10-1 0,11-14 1 16,7-13 2-16,8-18-2 15,4-15 2-15,4-11-1 16,-4-15 0-16,0-9 0 15,-8-5 0-15,-5 0 0 16,-8 5-1-16,-10 10 0 16,-10 14 0-16,-6 19 0 15,-13 23 0-15,-8 23 1 16,-5 26-1-16,-6 18-1 15,-1 18-2-15,-2 6-2 16,8 17-10-16,-8-16-7 16,24 15-11-16,-12-23-9 0,10-1-2 15,-6-15 1-15</inkml:trace>
  <inkml:trace contextRef="#ctx0" brushRef="#br3" timeOffset="85883.9123">1770 14992 54 0,'0'0'38'0,"-1"34"-1"16,-10-9 0-16,13 9-32 15,-12 16-2-15,4 13 1 16,-8 10-1-16,5 11-1 0,-7 4 0 15,4 2 0-15,-2-7 0 16,4-8-1-16,1-14 0 16,2-14 0-16,4-19 0 15,3-18 0-15,6-21 0 16,5-21 0-16,1-16-1 15,3-13 2-15,3-13-1 16,1-9 0-16,0-9-1 16,0-7 1-16,-2 3-1 15,0 5 0-15,2 9 1 16,-2 11 0-16,5 10-1 15,4 12 2-15,2 15-2 16,6 15 1-16,4 14-1 16,3 10-1-16,2 8 1 0,-3 10-2 15,-1 9 2-15,-8 7-2 16,-13 9 2-16,-9 8-2 15,-15 5 2-15,-15 5 1 16,-14 1-1-16,-12-3 1 16,-10-5-1-16,-4-7 1 15,0-9-3-15,7-17 0 16,10-10-2-16,14-21-2 15,30 5-7-15,-6-46-12 16,38 13-12-16,3-17-4 16,22 7 3-16</inkml:trace>
  <inkml:trace contextRef="#ctx0" brushRef="#br3" timeOffset="86066.9227">2338 15278 60 0,'6'54'39'0,"-16"-4"-2"15,5 7 0-15,-6-3-34 16,3 0-1-16,-1-6-2 15,0-6-1-15,8-3-3 16,-4-17-6-16,19 0-24 16,-14-22-3-16,19-10-2 15,-8-19 0-15</inkml:trace>
  <inkml:trace contextRef="#ctx0" brushRef="#br3" timeOffset="86517.9485">2642 15028 71 0,'-3'26'42'16,"-7"-1"-1"-16,9 3-1 16,6-7-38-16,-1 0 0 15,3 2 0-15,5 1-1 16,-1 4 0-16,0 8 0 15,-2 1 0-15,-3 6 0 16,-5 6 0-16,-6 0-1 16,0-1 1-16,-5-3-1 15,0-9 0-15,1-6-1 16,1-9 1-16,3-10-1 15,5-11 1-15,5-18 1 16,4-7-1-16,2-7 1 0,6-3-1 16,2-6 1-16,0 0 0 15,3 5-1-15,-4 8 0 16,1 6 0-16,-2 11 0 15,-3 12 0-15,-1 11 0 16,-6 12 0-16,3 7-1 16,-3 7-2-16,4 6 1 15,-1 1-2-15,4 2-1 16,-1-10-4-16,12 5-4 15,-7-27-11-15,18 7-8 16,-13-25-7-16,10 1 1 16,-7-22 0-16</inkml:trace>
  <inkml:trace contextRef="#ctx0" brushRef="#br3" timeOffset="86837.9668">3208 15333 68 0,'0'-19'40'0,"0"19"-1"15,0 0 0-15,16 16-35 16,-3-7-1-16,12-1 0 15,5-3-2-15,6-5 1 16,5-7-1-16,7-6 0 16,-5-6 0-16,-4-6 0 15,-5-3 1-15,-13-2-2 16,-11 0 1-16,-11 3-1 15,-13 4 1-15,-15 7-1 16,-8 10 1-16,-6 8-1 16,-8 13 0-16,3 13 0 0,5 8 0 15,4 8 0-15,14 4 0 16,13 1 0-16,16-2-3 15,12-9-1-15,21-2-5 16,6-25-9-16,28 5-9 16,-4-24-13-16,24-2-2 15,1-18 0-15</inkml:trace>
  <inkml:trace contextRef="#ctx0" brushRef="#br3" timeOffset="87853.0249">4352 15297 39 0,'-4'-28'36'15,"-14"-3"1"-15,-1 10 0 16,-25 4-30-16,5 17 1 16,-17 7 0-16,-2 18-2 15,-11 8 0-15,4 19 0 16,-1 1-2-16,11 5-2 15,9-4 1-15,13-4-3 16,14-10 2-16,19-10-3 16,19-14 2-16,13-13-3 15,14-15 3-15,9-8 0 0,0-8 0 16,2-6 1-16,-7 1-1 15,-4 0 1-15,-11 1-1 16,-9 7 1-16,-13 7-2 16,-4 7 0-16,-9 11 0 15,0 0 0-15,-6 16-1 16,-1 6 1-16,2 8-2 15,-1 6-1-15,3 6 0 16,3 1-2-16,5 2 0 16,4-7-2-16,13-6-1 15,-4-20-7-15,21 3-3 16,-14-34-8-16,25 6-12 15,-13-27 14-15,10 5 16 16,-12-10 6-16,-2-4 3 0,-7 12 9 16,-16-9 5-16,8 24 12 15,-24-3 10-15,6 25-10 16,-17-12-15-16,8 25-4 15,-8 3-3-15,5 13 0 16,-1 7-2-16,1 5-2 16,2 1 1-16,4 4-2 15,3-6 0-15,0-2-1 16,1-8 2-16,2-7-3 15,1-9 2-15,-1-14 0 16,0 0 0-16,14-17 0 16,-7-8 0-16,2-10 2 15,-1-7-2-15,5-5 2 16,2-8-2-16,3-1 2 0,1-1-2 15,3 4 1-15,4 4-1 16,2 11 0-16,3 6-1 16,-1 10 1-16,4 13-1 15,-4 8 1-15,1 10-1 16,-7 7 0-16,-2 7 0 15,-6 1 1-15,-5 6-1 16,-6-1 0-16,-8-1 1 16,-5 2 0-16,-8-4 0 15,-4 2 1-15,-5-4-1 16,-5 2 1-16,-5-1-1 15,-1 0-2-15,-3 1 2 16,-2 1-1-16,2 3 1 16,-1 5-2-16,4 5 3 0,2 6-3 15,3 9 3-15,3 5 0 16,4 5-1-16,6 9-1 15,4 2-5-15,-1-13-8 16,17 8-8-16,-11-33-8 16,16 4-11-16,-5-26-1 15</inkml:trace>
  <inkml:trace contextRef="#ctx0" brushRef="#br3" timeOffset="88605.0679">5053 15374 57 0,'0'0'40'0,"0"0"-2"16,-3 26 2-16,-12 1-34 16,9 12-4-16,-4 4 0 15,0 11-1-15,-2 4 0 16,2 5-1-16,-1-4 1 0,4-5-2 15,-1-10 2-15,2-6-1 16,4-14 1-16,2-24-1 16,0 0 1-16,6-16-1 15,1-18 1-15,2-10-1 16,-2-14 1-16,6-8 1 15,1-7-2-15,3-3 2 16,2 1-1-16,0 6 0 16,6 7 0-16,-5 10 0 15,8 13-1-15,0 12 0 16,2 15 0-16,0 12-1 15,3 11 1-15,-2 10 0 16,-1 7 0-16,-1 4-1 16,-6 6 1-16,-7 3 0 15,-7 3 0-15,-12 4-2 0,-6-1 2 16,-10-1-2-16,-6 0 2 15,-9-1-2-15,1-8 2 16,-5-2-2-16,2-10 2 16,1-5 1-16,0-5-1 15,5-2 1-15,0-2-1 16,3 4 1-16,3 2-1 15,1 15 0-15,0 11 0 16,-2 16 1-16,0 10 0 16,-3 12-2-16,0 4 2 15,4 0-2-15,3-9-1 16,5-16-4-16,17-11-7 15,-1-49-11-15,23-19-14 16,8-39-2-16,23-17-2 0</inkml:trace>
  <inkml:trace contextRef="#ctx0" brushRef="#br3" timeOffset="88807.0795">5712 14711 63 0,'-34'70'40'0,"5"22"0"15,-11 2-1-15,15 4-23 16,-1 3-17-16,6-2-1 16,10 1-2-16,4-15-10 15,20 4-18-15,-11-26-8 0,12-6-2 16,-4-26 1-16</inkml:trace>
  <inkml:trace contextRef="#ctx0" brushRef="#br3" timeOffset="89173.1004">5708 15348 62 0,'0'0'40'16,"22"18"0"-16,-10-13-1 15,19 4-35-15,-2-7-1 16,9-2 0-16,5-7 0 15,2-3-1-15,3-8 1 16,-1 0-2-16,-5-9 1 0,-4-3-1 16,-8-2 0-16,-8-1 0 15,-11-1 0-15,-9 1-1 16,-11 5 0-16,-10 7 0 15,-11 14 0-15,-6 14 1 16,-7 13-1-16,-3 17 1 16,3 10 0-16,2 11 0 15,7 6-1-15,10 0 2 16,11-6-2-16,14-9-2 15,19-10-2-15,9-24-7 16,24 2-8-16,-10-26-14 16,24 5-7-16,-7-19-3 15,11 5 1-15</inkml:trace>
  <inkml:trace contextRef="#ctx0" brushRef="#br3" timeOffset="89317.1086">6444 15489 81 0,'-9'21'45'0,"-11"-14"-4"16,7 2-1-16,13-9-45 15,-21-9-12-15,21 9-23 16,0-21-3-16,0 21-2 16,13-23-1-16</inkml:trace>
  <inkml:trace contextRef="#ctx0" brushRef="#br4" timeOffset="95701.4738">9882 6665 104 0,'-14'-16'37'0,"13"6"-1"15,1-10-1-15,20 4-32 16,7-1 0-16,16 3-2 0,15-4 1 16,13 5-2-16,8 0 2 15,6 3-1-15,2 2 0 16,-8 5-1-16,-13 6 0 15,-13 12-1-15,-25 9 2 16,-23 14 1-16,-23 14-1 16,-22 13 1-16,-20 15-2 15,-12 12 3-15,-16 12-3 16,-4 2 3-16,3-1-3 15,9-5 0-15,12-7 0 16,18-13 0-16,20-15 0 16,30-13-1-16,30-23 1 15,27-18 0-15,28-15-2 16,27-21-1-16,28-8-4 15,7-28-25-15,31-3-6 0,-4-18 1 16,11-1-2-16</inkml:trace>
  <inkml:trace contextRef="#ctx0" brushRef="#br4" timeOffset="96001.4909">12039 6382 105 0,'-75'31'40'0,"-12"29"2"16,-26 15-4-16,3 34-32 15,-5 17-3-15,5 18 1 16,5 8-2-16,17 11 2 16,20-10-3-16,27-9-1 15,32-20 0-15,31-25-1 0,29-30 1 16,21-26 1-16,14-27-1 15,3-25 0-15,-6-19 1 16,-12-11 0-16,-16-9-1 16,-24-5-1-16,-31 5-1 15,-33 1-3-15,-17 14-8 16,-30-1-24-16,2 23-4 15,-22 7 0-15,4 25-1 16</inkml:trace>
  <inkml:trace contextRef="#ctx0" brushRef="#br4" timeOffset="96556.5227">9962 10693 102 0,'0'-28'39'16,"24"7"1"-16,10-11-2 15,23 7-38-15,11 3 1 16,6 7-1-16,3 7 0 16,-8 12 0-16,-11 15 1 15,-16 18 0-15,-19 15 0 16,-20 11 0-16,-17 15 0 15,-19 7-1-15,-16 4 2 16,-4 4-2-16,-6-6 1 16,2-10 0-16,11-14 0 15,16-8-1-15,17-21 1 16,30-17 0-16,24-19-2 0,28-19 1 15,32-11-3-15,20-13-2 16,25-3-4-16,1-20-29 16,23 6 0-16,-9-7-1 15,2 9-1-15</inkml:trace>
  <inkml:trace contextRef="#ctx0" brushRef="#br4" timeOffset="96790.5361">11338 10843 98 0,'-53'52'39'0,"22"6"1"16,7-12 0-16,34-5-35 0,15-10-1 15,31-11-2-15,25-15 1 16,23-16-1-16,21-10-1 15,18-14-2-15,13-8-3 16,-4-22-10-16,0 11-24 16,-21-13-1-16,-18 9-2 15,-27-8-1-15</inkml:trace>
  <inkml:trace contextRef="#ctx0" brushRef="#br4" timeOffset="96941.5447">11968 10739 116 0,'-80'114'40'0,"7"2"2"15,29 4-3-15,19-8-42 0,16-16-8 16,28 2-29-16,2-12 0 16,24-1-1-16,3-9-3 15</inkml:trace>
  <inkml:trace contextRef="#ctx0" brushRef="#br4" timeOffset="97488.576">10250 14283 69 0,'29'-28'41'15,"12"9"-3"-15,-6-2 1 16,10 17-34-16,-8-5-2 15,2 8-1-15,-2 2 0 0,-3 10-1 16,-4 5 1-16,-6 6-1 16,-7 8 1-16,-10 9 0 15,-7 8 0-15,-9 8 0 16,-11 7 0-16,-11 7-1 15,-7 2 0-15,-7 4 0 16,1-3 1-16,2-7-2 16,4-5 1-16,9-4-1 15,14-15 0-15,14-12 1 16,17-15-2-16,22-14-1 15,23-12-2-15,8-19-3 16,31 4-16-16,-3-30-17 16,29 2 7-16,-7-23-6 15,10 8 1-15</inkml:trace>
  <inkml:trace contextRef="#ctx0" brushRef="#br4" timeOffset="97767.592">11496 14324 64 0,'-4'-11'36'0,"-32"5"1"16,-4 34-3-16,-27-5-16 15,10 25-7-15,-9 0-4 16,10 10-1-16,9-1-2 15,14 1-2-15,14-8 0 16,19-5-2-16,19-10 0 16,19-10 0-16,18-8-1 15,10-4 0-15,11-8 0 16,-2-3 1-16,-2 3-1 15,-8 2 1-15,-13 5 0 16,-16 10-1-16,-20 8 1 16,-16 6-1-16,-12 5-1 0,-11-1-2 15,-5 1-2-15,-9-17-15 16,16 2-19-16,-7-23-1 15,16-7-1-15,4-23 1 16</inkml:trace>
  <inkml:trace contextRef="#ctx0" brushRef="#br4" timeOffset="97946.6022">11478 14300 113 0,'22'-6'44'15,"3"-4"1"-15,27 15-9 16,3-21-36-16,20-3-1 0,18 2-4 15,5-14-11-15,23 19-19 16,-11-4-9-16,10 11-1 16,-7 1 0-16</inkml:trace>
  <inkml:trace contextRef="#ctx0" brushRef="#br0" timeOffset="390017.3077">12605 16535 13 0,'-4'-14'35'0,"5"3"-1"0,-2-9 2 16,1 20-22-16,0-29-6 15,0 29-1-15,7-21-1 16,-7 21-2-16,0 0-2 16,11 33 0-16,-11 1-1 15,2 15 1-15,-5 6-1 16,0 9 1-16,-2 8-2 15,-3 0 1-15,1-5-1 16,1-7 0-16,4-12 0 16,-3-10 0-16,5-11 0 15,0-14 0-15,0-13 2 16,1-22-1-16,3-3 0 15,-2-8 0-15,-2-11 0 16,0-6 1-16,-2-13-1 0,3-5 0 16,0-6 0-16,5 1-1 15,1 3 1-15,7 1 0 16,4 7-1-16,4 7 1 15,6 16-1-15,0 11 1 16,2 15-1-16,3 9 0 16,-4 10 1-16,-3 7-3 15,-6 6 3-15,-5 8-2 16,-3 3 1-16,-8 2-1 15,-7 5 1-15,-5 2 0 16,-9-1 0-16,-1 0 0 16,-4-4 0-16,-4-3 0 15,1-5 0-15,1-4 0 16,4-1 0-16,-1-6 0 15,5-1-1-15,5-2 2 0,6 3-1 16,5 3 0-16,6 0 0 16,7 1 0-16,5 1 0 15,8 1 1-15,7-1-1 16,5-3 0-16,8 0-1 15,2-4-2-15,5-1-3 16,-11-11-31-16,14 1 1 16,-13-9-2-16,5 1 0 15</inkml:trace>
  <inkml:trace contextRef="#ctx0" brushRef="#br0" timeOffset="390392.3291">13167 16758 60 0,'0'0'38'0,"-7"20"0"16,7-20 0-16,17-5-37 16,1 1 0-16,9-1-1 15,3-4 1-15,5 0 0 16,1-3-1-16,-3 1 0 15,-2-1 0-15,-5 1 1 16,-8-4-1-16,-7 1 1 16,-10 0-1-16,-7 3 1 15,-11 0-1-15,-6 4 1 16,-7 5 0-16,-4 6 0 15,-8 7 1-15,4 9-1 0,-3 9 1 16,6 3-1-16,3 7 1 16,9 1-1-16,8 4-1 15,13-3-1-15,12-3-1 16,12-13-4-16,23-2-5 15,1-25-29-15,29-1 2 16,1-18-1-16,18 0 1 16</inkml:trace>
  <inkml:trace contextRef="#ctx0" brushRef="#br0" timeOffset="390709.3473">13888 16648 39 0,'-27'14'37'0,"-19"-7"1"15,3 18-1-15,-9-11-15 0,9 8-18 16,1-3-1-1,6 2 0-15,13-3-1 0,12-3 0 16,11-4-1-16,16-2-1 16,9-1 1-16,9-2-1 15,5 1 0-15,4-1 0 16,-3 2 0-16,-2 0 1 15,-8 3-1-15,-8 9 0 16,-7-5 0-16,-10 5 0 16,-8 0 0-16,-5 0-1 15,-5-2 0-15,-3-3-2 16,3-1 0-16,-3-10-4 15,16-4-6-15,-15-4-24 16,24-7 0-16,0-13-2 0,14 0 3 16</inkml:trace>
  <inkml:trace contextRef="#ctx0" brushRef="#br0" timeOffset="391075.3682">14121 16704 32 0,'0'0'36'15,"0"0"2"-15,0 0-2 16,3 27-16-16,-10-10-16 15,4 10 1-15,-4 1-1 16,2 11-1-16,-2 0 0 16,5 0-1-16,-2-4-1 15,8-8 1-15,4-5-1 16,4-9-1-16,6-14 1 15,5-13 0-15,2-9-1 0,0-5 1 16,3-3-1-16,-2-1 1 16,-3 0-1-16,-5 7 1 15,-5 5 0-15,-4 8-1 16,-9 12 0-16,0 0 1 15,-5 15-1-15,-5 3 0 16,2 2 0-16,0 7 0 16,3 0-1-16,1-2 0 15,6-1-2-15,5-10-2 16,15 3-28-16,-7-24-6 15,16 2 0-15,-3-20 0 16</inkml:trace>
  <inkml:trace contextRef="#ctx0" brushRef="#br0" timeOffset="391310.3817">14692 16309 66 0,'0'0'40'15,"-3"33"-1"-15,-8 1 0 16,12 19-36-16,-7 10-2 15,4 7 0-15,-4 6 0 16,4 4-1-16,-2 0-1 16,2-9-1-16,4-7-3 15,-2-22-11-15,15-5-21 16,-3-26-2-16,13-8 0 15,0-26 0-15</inkml:trace>
  <inkml:trace contextRef="#ctx0" brushRef="#br0" timeOffset="391477.3912">15030 16346 58 0,'0'0'38'16,"0"0"0"-16,-9 48-1 16,-13 9-30-16,9 13-5 15,-1 10-1-15,2 6-4 16,4 5-2-16,-9-11-31 15,16-2-1-15,-4-24-1 16,10-2 0-16</inkml:trace>
  <inkml:trace contextRef="#ctx0" brushRef="#br0" timeOffset="391992.4207">14914 16669 56 0,'0'0'38'0,"11"-7"-2"15,8 13 0-15,-5-11-32 16,14 0-4-16,7-2-2 16,2-2 0-16,5 7-4 15,-9-11-3-15,10 19-4 16,-20-18-1-16,11 24-3 15,-24-19 1-15,11 19 3 16,-21-12 7-16,14 1 5 16,-14-1 7-16,0 0 6 15,11 10 2-15,-11-10 3 0,0 0 0 16,-18 0-3-16,13 14-3 15,-14-7-3-15,2 10-2 16,-5-1-3-16,3 4 0 16,-3 1-1-16,7 1-1 15,3-4 0-15,7 2 0 16,7-8-2-16,8-1 1 15,9-6 0-15,4-3 0 16,3-4 0-16,1-1 0 16,-2 0 0-16,0 0 1 15,-8 4-1-15,-4 5 1 16,-7 7 0-16,-6 4-1 15,-7 7 1-15,-6 1-1 0,-2 2 0 16,-5 0 0-16,3-1-3 16,-4-8-2-16,16 2-32 15,-12-17-1-15,17-3-2 16,-10-10 0-16</inkml:trace>
  <inkml:trace contextRef="#ctx0" brushRef="#br0" timeOffset="392646.4581">15991 16751 52 0,'0'0'38'15,"12"-2"-2"-15,-12 2-1 16,-21 2-33-16,4 5 0 16,-4 4-1-16,-6 3 1 15,-3 6 1-15,-2 1-1 16,4 2 0-16,1-2 0 15,11 3-1-15,9-9 0 16,7-15 0-16,29 13-1 16,6-14 0-16,5-4 0 15,9-2 0-15,3 2 0 16,-3-5 0-16,-4 9 1 0,-9 13 0 15,-15 3-1-15,-10 7 1 16,-13 7-1-16,-8-1 1 16,-10 6 0-16,-4-4-1 15,-1-3-3-15,0-10-1 16,10-4-9-16,2-19-25 15,19-6 1-15,2-25-2 16,21-3 1-16</inkml:trace>
  <inkml:trace contextRef="#ctx0" brushRef="#br0" timeOffset="393066.4821">16483 16407 65 0,'-18'10'40'15,"8"9"-2"-15,-10-8 1 16,2 18-36-16,3 5-1 15,-2 8 0-15,2 10 0 16,-2 7-1-16,-2 11 1 16,2 2 0-16,-4 0-1 15,5-3 1-15,-3-8-2 16,9-8 1-16,1-8-1 15,5-14 1-15,5-16-1 16,-1-15 0-16,25-7 0 16,-6-14 0-16,6-10 0 15,3-4 0-15,-1-3 1 16,2 1-1-16,-2 3 0 15,-3 5 0-15,-3 11 0 0,-7 6 0 16,-2 14 0-16,-5 13-1 16,-3 4 0-16,0 5 0 15,3 4-1-15,2-4-1 16,11 4-1-16,3-8-1 15,9 1-2-15,-2-17-5 16,20 5-24-16,-16-16-1 16,11 3 0-16,-16-16 2 15,4 10 17-15</inkml:trace>
  <inkml:trace contextRef="#ctx0" brushRef="#br0" timeOffset="393712.519">16856 16973 1 0,'-10'-27'32'0,"10"12"3"16,-14-5 1-16,14 20 0 16,-33-15-15-16,22 28-10 15,-12 0-3-15,7 11-2 0,-5 3-1 16,6 5-2-16,1 5 0 15,10-2-1-15,4-2-1 16,5-8 0-16,10-3-1 16,6-10 0-16,7-7 0 15,1-9-1-15,4-9 1 16,-1-7 0-16,-5-9-1 15,-3-4 1-15,-7-5-1 16,-2-2 1-16,-8-1 0 16,-2 6-1-16,-6 0 1 15,-6 7 0-15,0 11 0 16,-4 4-1-16,11 13 1 15,-22-4 0-15,22 4 0 16,-15 18 0-16,14-4 1 16,6-1-1-16,6-1 1 0,8-4-1 15,5-1 0-15,5-5 1 16,3-2 0-16,1-2-1 15,-3-2 1-15,-3 0 0 16,-6-1-1-16,-3 4 1 16,-18 1 0-16,15-1 0 15,-15 1 0-15,-7 16-1 16,-2-4 1-16,-4 7 0 15,-2 7-1-15,1 5 1 16,2 1-1-16,2 1 0 16,5 0 0-16,5-9 0 15,7 0 0-15,5-15 0 16,5-6 0-16,8-13-1 15,2-11 2-15,0-6-2 0,1-8 2 16,0-3-1-16,-2-1 0 16,-6 5 0-16,-1 4 1 15,-5 7-1-15,-14 23 0 16,10-6 0-16,-10 22 0 15,-4 6 0-15,-2 7 0 16,-3 2 0-16,4 2-3 16,-4-4-1-16,10 3-7 15,-9-18-22-15,17 5-6 16,-9-19-3-16,16 2 3 15</inkml:trace>
  <inkml:trace contextRef="#ctx0" brushRef="#br0" timeOffset="394082.5402">17648 16386 68 0,'1'35'41'0,"-15"1"-1"16,4 20 0-16,-12 4-36 15,-4 14-2-15,-7 10-1 16,-3 3 0-16,0 1-2 15,1-9-2-15,14-8-2 16,3-15-7-16,24-9-29 16,6-28 1-16,27-6 0 15,3-23 0-15</inkml:trace>
  <inkml:trace contextRef="#ctx0" brushRef="#br0" timeOffset="394591.5693">17994 16963 17 0,'4'-20'31'0,"2"2"3"15,-10-9-8-15,6 15-13 16,-17-13 0-16,15 25 0 16,-36-22-2-16,12 22-1 15,-12-1-2-15,2 9-3 16,-11 4-1-16,4 11-1 15,-4 7-1-15,5 5 1 16,2 4-1-16,9 1-1 16,7-2 0-16,13-6 0 0,13-5 0 15,20-16 0-15,9-12 0 16,15-11 0-16,7-21 0 15,10-7 0-15,-2-11 0 16,-2-3 0-16,-6-6 0 16,-14 0-1-16,-8-1 1 15,-12 4-1-15,-15 8 0 16,-3 12 0-16,-10 9 1 15,-9 18-1-15,-4 18 0 16,-4 16 1-16,-2 21-1 16,-2 14 0-16,4 15 0 15,-2 3-1-15,7 8-4 16,4-14-7-16,24-1-29 15,-7-19 2-15,19-4-3 0,-1-27 1 16</inkml:trace>
  <inkml:trace contextRef="#ctx0" brushRef="#br0" timeOffset="395267.608">18614 16566 63 0,'-13'15'39'15,"9"17"-1"-15,-12-6-1 16,7 13-33-16,0 5-2 15,3 10 1-15,-3 6-2 0,3-1 2 16,-3 2-2-16,3-3 0 16,2-8 0-16,4-5 0 15,0-9-1-15,3-15 1 16,3-10-1-16,-6-11 0 15,18-15 0-15,-4-7 0 16,-1-10 1-16,3-5-2 16,-2-3 2-16,4-1-1 15,-2 2 0-15,2 6-1 16,2 4 1-16,-3 11 0 15,3 8 0-15,1 11 0 16,-1 10 0-16,0 10 0 16,-1 6 0-16,-4 6 1 15,-6 7-1-15,-3-2 0 16,-7 2 0-16,-7-2 1 0,-11 0-1 15,-4-9 1-15,-4-7-1 16,-4-7-2-16,3-7-3 16,-4-14-5-16,17 3-27 15,-9-15-2-15,20-1-1 16,-3-11 0-16</inkml:trace>
  <inkml:trace contextRef="#ctx0" brushRef="#br0" timeOffset="395627.6286">18993 17024 65 0,'6'23'40'0,"-7"-14"-3"0,11 11 1 15,-10-20-35-15,24 7 0 16,-2-11-1-16,8-4 0 15,3-4 0-15,0-3-1 16,-2-11 1-16,-4 2-1 16,-3-4 1-16,-7 2-1 15,-9 0 0-15,-11 3-1 16,-13 5 1-16,-4 5-1 15,-10 11 0-15,-6 15 1 16,-10 5-1-16,1 9 1 16,-2 6-1-16,4 7 1 15,5 8-1-15,10-6 2 16,16-1-3-16,15-15 1 15,22-3-4-15,10-16-16 0,27-1-19 16,0-18-2-16,18-1 0 16,1-12-1-16</inkml:trace>
  <inkml:trace contextRef="#ctx0" brushRef="#br0" timeOffset="396470.6768">20089 17000 46 0,'-27'-7'36'0,"17"4"2"15,-12-7-2-15,5 9-28 16,-13 1-4-16,4 5 2 16,-7 1-2-16,1 7 0 0,-2 6 0 15,4 6 0-15,1-1-2 16,11 0 1-16,6 2-2 15,9-3 0-15,10-4 0 16,8 1-1-16,10-10 0 16,9-4 1-16,9-6-1 15,3-8 0-15,4-7 0 16,-3-7-1-16,2-2 1 15,-4-5 0-15,-10-4 1 16,-7 3-2-16,-10-1 2 16,-6 6-2-16,-11 6 1 15,-6 5 0-15,-5 8 0 16,-6 13 0-16,-2 13 0 0,0 9 0 15,1 17 1-15,2 9 0 16,3 11-1-16,1 4 2 16,4 10-1-16,1-5 0 15,5 0 0-15,0-4 0 16,1-71-1-16,-1 63 0 15,1-63 0-15,-8 55 1 16,8-55-1-16,0 0 0 16,-37 65 2-16,19-53-3 15,-8-19 2-15,8-8-1 16,-8-18 1-16,13-11-2 15,5-16 1-15,11-4 0 16,14 0-3-16,3 5 2 16,9-2-1-16,6 7 0 0,3 6-2 15,3 9-1-15,4 13-3 16,-3-1-14-16,10 17-14 15,-9 3-3-15,4 10 0 16,-8-3 1-16</inkml:trace>
  <inkml:trace contextRef="#ctx0" brushRef="#br0" timeOffset="396688.6893">20610 17082 56 0,'0'0'38'0,"-7"-22"-2"16,7 22 0-16,-17 3-29 15,4 12-3-15,-6 9 0 0,2 11-2 16,-6 10 1-16,1 1-2 16,1 4-1-16,5-5-4 15,9-3-4-15,-1-13-29 16,20-12-1-16,1-20-1 15,16-13 0-15</inkml:trace>
  <inkml:trace contextRef="#ctx0" brushRef="#br0" timeOffset="397056.7103">20707 16883 55 0,'-25'-22'39'0,"6"19"-2"16,-6 1 0-16,9 6-27 15,1 3-8-15,15-7-2 16,-7 15-1-16,7-15 1 0,25 10-1 15,-2-5 1-15,5-3-1 16,0 2 1-16,5 3 0 16,-4 8 1-16,-4 3 0 15,-6 8 1-15,-8 6 0 16,-5 8 1-16,-9 5 0 15,-2 7 1-15,-8 0-1 16,2-5 0-16,4-6 0 16,3-6-2-16,5-13 1 15,9-13-1-15,8-15-1 16,10-17 0-16,5-13-1 15,5-8 1-15,-4-9 0 0,0-4-2 16,-3 0-1-16,-13-8-10 16,9 17-25-16,-27-3-2 15,2 15-2-15,-16 2 0 16</inkml:trace>
  <inkml:trace contextRef="#ctx0" brushRef="#br0" timeOffset="397622.7427">21287 17187 51 0,'-20'3'38'15,"20"-3"0"-15,-11 6-2 16,11-6-29-16,21-11-3 15,6-2-2-15,4-4-1 16,5-2 0-16,2-3 0 16,2-2 0-16,-7-4 0 0,-1 6 0 15,-12-3 0-15,-8 2 0 16,-11 3 0-16,-10 3 0 15,-11 4 0-15,-5 8-1 16,-9 4 1-16,-3 8 0 16,-5 10 0-16,0 9 0 15,0 6 1-15,4 10 0 16,9 3 0-16,5 0 0 15,14 4 0-15,11-6-1 16,17-7 0-16,11-9-2 16,17-9-1-16,3-17-5 15,21 1-8-15,-12-23-25 16,17-1 1-16,-12-11-3 15,5 3 2-15</inkml:trace>
  <inkml:trace contextRef="#ctx0" brushRef="#br0" timeOffset="397942.761">21874 17059 28 0,'0'0'36'0,"-8"-18"1"16,-5 21 0-16,-16-3-17 15,6 15-12-15,-7 3-1 16,2 11-2-16,-2 4 0 16,4 8-1-16,2 1 0 15,8 1-2-15,3-5 1 16,7-2-1-16,5-11 1 15,8-4-2-15,6-17-1 16,9-13 1-16,9-15-2 16,7-9 1-16,5-9 0 15,0-4 1-15,2-2-1 16,-3-3 0-16,-3 2 0 0,-6 15 1 15,-9 8-1-15,-10 15 1 16,-14 11-1-16,3 11 0 16,-9 12-1-16,-5 10-2 15,3 13-2-15,-6-9-10 16,20 12-24-16,-8-9-1 15,15-4-2-15,-1-11 2 16</inkml:trace>
  <inkml:trace contextRef="#ctx0" brushRef="#br0" timeOffset="398290.7809">22702 17069 43 0,'0'0'38'15,"-6"28"1"-15,-8-10-2 16,5 6-26-16,-9 6-7 15,3 6-2-15,-2 0-3 0,1-3-5 16,15 3-23-16,-7-13-7 16,14-1-2-16,-6-22 0 15</inkml:trace>
  <inkml:trace contextRef="#ctx0" brushRef="#br0" timeOffset="398684.8034">22853 16876 59 0,'-23'-4'40'0,"23"4"-1"16,-21 10 0-16,21-10-35 16,5 17-2-16,5 1-1 0,5 0-1 15,3 7 1-15,-1 7 0 16,-2 5 1-16,-6 6 0 15,-4 6 1-15,-7 4-1 16,-2-5 1-16,-2-4-1 16,-2-5-1-16,6-10 1 15,3-14-1-15,11-17-1 16,7-15 0-16,8-13-1 15,9-9 1-15,2-7-1 16,5-1 1-16,-1-4 0 16,-3 11-1-16,-5 5 1 15,-8 15 0-15,-4 10 0 16,-8 13 1-16,-11 12-2 15,-7 9 0-15,-4 13-1 0,-7 0-6 16,13 20-17-16,-12-13-14 16,12 3-1-16,-3-10-2 15,17-3 1-15</inkml:trace>
  <inkml:trace contextRef="#ctx0" brushRef="#br0" timeOffset="399225.8344">23893 17064 52 0,'-26'5'39'15,"2"6"0"-15,-20-3-1 16,2 11-32-16,-9 1-1 16,5 4-2-16,0 6 1 15,6 2-2-15,8 1 1 16,10 0-1-16,13-1 2 15,17-10-3-15,15-11 2 16,16-5-1-16,11-13 0 16,12-10-2-16,1-9 0 0,2-6 1 15,-3-7-1-15,-10 3 0 16,-13 3 0-16,-12 1 0 15,-12 5-1-15,-12 6 2 16,-10 6 0-16,7 15-1 16,-24-3 1-16,8 13-1 15,-2 10 0-15,2 8 1 16,2 9 0-16,6 3-1 15,6 5-1-15,-2-4-4 16,17 8-10-16,-16-10-24 16,20-6-2-16,-10-12-2 15,10-7 0-15</inkml:trace>
  <inkml:trace contextRef="#ctx0" brushRef="#br0" timeOffset="399959.8764">13111 17417 53 0,'11'-8'40'0,"-11"8"0"16,0 0 0-16,0 0-35 15,0 24-1-15,-6 11-1 16,6-35 1-16,-4 61 0 0,4-61-2 15,-6 90 0-15,2-37-2 16,-1 6 2-16,3 3-4 16,-1-2 0-16,2-3-4 15,2 2-25-15,-1-5-10 16,5-5-1-16,-5-6 2 15</inkml:trace>
  <inkml:trace contextRef="#ctx0" brushRef="#br0" timeOffset="400570.9113">12996 18059 64 0,'0'0'42'0,"-30"-43"-1"0,30 43-1 15,0 0-38-15,-15-42 0 16,15 42-2-16,0 0 2 15,0 0-1-15,58-18-2 16,-58 18 0-16,74 2-1 16,-28 1 2-16,8-3-2 15,3 3 2-15,2-2-2 16,0 0 1-16,0 0 0 15,-5-1-1-15,-2-1 2 16,-6 1-2-16,-46 0 2 16,79-1-1-16,-79 1 2 15,53-1 0-15,-53 1-1 16,0 0 3-16,0 0-1 15,0 0 2-15,0 0-2 16,0 0 0-16,0 0 1 0,-56 31-3 16,56-31 2-16,-53 30 0 15,53-30 0-15,-52 41-1 16,52-41 0-16,-40 50 1 15,40-50-1-15,-21 47 1 16,21-47-2-16,0 0 0 16,20 44 1-16,-20-44-1 15,0 0 0-15,67 1 1 16,-67-1-2-16,57-22 1 15,-57 22 1-15,57-33-1 16,-57 33 1-16,54-45-1 16,-54 45 0-16,46-46 1 15,-46 46-1-15,0 0 0 16,0 0 0-16,0 0 1 0,48-34-1 15,-48 34-3-15,0 0 0 16,8 48-1-16,-8-48-6 16,11 40-17-16,-11-40-14 15,0 0-3-15,50 41 1 16,-50-41 3-16</inkml:trace>
  <inkml:trace contextRef="#ctx0" brushRef="#br0" timeOffset="401126.9431">14109 17502 62 0,'-7'-19'40'0,"-2"8"-1"0,9 11 1 16,6 24-36-16,-2 7-1 15,4 8-1-15,-8-39-2 16,10 60 3-16,-10-60 0 15,11 81 0-15,-5-34-2 16,-4 5 1-16,6-6-2 16,-4 0 2-16,-1-2 1 15,0 0-3-15,3-3 0 16,-6-41 0-16,5 70 0 15,-5-70 0-15,8 48 1 16,-8-48 0-16,0 0-1 16,0 0 1-16,0 0-2 15,0 0 0-15,0 0 2 16,0 0-2-16,35-64 1 0,-35 64-1 15,16-52-1-15,-16 52 1 16,21-48 1-16,-21 48 0 16,0 0 1-16,37-45 1 15,-37 45-2-15,0 0 1 16,0 0 1-16,50 15-1 15,-50-15-1-15,0 0 0 16,15 65 1-16,-15-65-1 16,-1 54-1-16,1-54 1 15,-10 55-2-15,10-55 2 16,-19 46 2-16,19-46-3 15,0 0-1-15,0 0 1 16,-53 36 1-16,53-36-2 16,0 0 0-16,0 0-5 0,-55-37-9 15,55 37-16-15,0 0-9 16,-15-46-3-16,15 46 0 15</inkml:trace>
  <inkml:trace contextRef="#ctx0" brushRef="#br0" timeOffset="401662.9738">14596 17459 25 0,'0'-14'37'0,"0"14"1"15,0 0 0-15,0 0-18 16,4 31-14-16,0 2 2 16,-10 12-3-16,6-45-5 15,-4 61 4-15,4-61-1 16,-5 84 0-16,2-35-3 15,-2 5 1-15,2-4-2 16,0 3 0-16,-1-3-1 16,8-1-20-16,-3-4-18 15,7-3-1-15,-8-42 1 16,15 63-1-16</inkml:trace>
  <inkml:trace contextRef="#ctx0" brushRef="#br0" timeOffset="402113.9996">14786 18031 65 0,'0'0'39'16,"9"-44"3"-16,-9 44-4 15,0 0-34-15,0 0-2 16,0 0 1-16,58 7-1 15,-58-7 0-15,57 4 0 16,-57-4-1-16,68-3-1 16,-68 3 1-16,69-12 0 15,-69 12-1-15,73-23 2 16,-73 23-3-16,56-29 1 0,-56 29 0 15,0 0 0-15,0 0 0 16,24-47 0-16,-24 47 0 16,0 0-1-16,-62-7 3 15,62 7 0-15,-65 15-2 16,65-15 2-16,-67 33 0 15,67-33 1-15,-58 48-1 16,58-48-2-16,-29 56 0 16,29-56 0-16,9 52 1 15,-9-52-2-15,53 38 0 16,-53-38-3-16,87 22 0 15,-32-17-3-15,-1-4-11 16,13-1-19-16,-5-6-5 16,5-4-1-16,-9-4-1 0</inkml:trace>
  <inkml:trace contextRef="#ctx0" brushRef="#br0" timeOffset="402435.0179">15894 18062 83 0,'-48'47'45'16,"48"-47"1"-16,0 0-5 15,0 0-40-15,0 0-1 16,0 0-5-16,-50 21-5 16,50-21-17-16,0 0-16 15,0 0 1-15,0 0-2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2:53:43.79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2300 967 85 0,'0'0'39'16,"49"-47"-2"-16,-49 47-8 15,0 0-17-15,0 0-5 0,0 0-3 16,0 0-1-16,-70-8 0 16,70 8 0-16,-114 67 0 15,14 15-1-15,-6 16 0 16,-1 11 0-16,-2-7 2 15,14 6-3-15,28 0 0 16,28-16-1-16,37-18-1 16,24-17 1-16,26-15-2 15,26-10-2-15,15-17-4 16,37-10-27-16,-2-19-4 15,22-12-1-15,-1-12 1 16</inkml:trace>
  <inkml:trace contextRef="#ctx0" brushRef="#br0" timeOffset="654.0374">2915 1414 103 0,'-55'31'40'15,"-7"10"0"-15,0 10-1 16,9 6-34-16,0 3-2 15,14 3-1-15,10-1 1 16,11-1-2-16,16-8 0 16,19-5-1-16,17-15 0 15,15-17-1-15,14-13-1 16,6-17 2-16,3-16-3 15,1-13 3-15,-6-8-2 16,-11-7 2-16,-12-4-2 16,-14-1 3-16,-14 3-1 0,-13 5 0 15,-12 12 2-15,-8 12-1 16,-5 6 1-16,-3 11-1 15,5 7 0-15,2 8 0 16,18-1 0-16,-9 21 0 16,22-9 0-16,11 0 0 15,13 2 0-15,11-3 0 16,5 3 0-16,8 2 0 15,-4 0-1-15,0 5 1 16,-10 3-1-16,-8 10 0 16,-14 6 0-16,-12 5-1 15,-13 4 1-15,-11 0-1 16,-7-3 1-16,-1-4-1 15,0-6 1-15,4-16 0 0,15-20 0 16,0 0 1-16,5-39-1 16,17 0 1-16,8-11 0 15,5-7 0-15,6-4 0 16,0-1 1-16,-2 7-1 15,-2 9 0-15,-7 16 0 16,-3 8-1-16,-7 16 0 16,-2 13 0-16,-8 14-1 15,-5 12-1-15,2 12 0 16,-4 5-3-16,9 5-2 15,-1-6-8-15,26 7-16 16,-3-18-9-16,26-2 1 16,-1-16-2-16,19-9 2 15</inkml:trace>
  <inkml:trace contextRef="#ctx0" brushRef="#br0" timeOffset="885.0506">4568 1477 103 0,'-22'-11'39'16,"-18"6"2"-16,0 21-3 15,-14 10-29-15,5 9-2 16,0 8-3-16,2 9-1 16,11 2-2-16,13-4 0 15,17-4 0-15,16-9-2 16,24-13 0-16,16-11-2 15,24-15-5-15,5-28-16 16,31-8-14-16,-6-22-1 16,-43 26 0-16,1-8-1 0</inkml:trace>
  <inkml:trace contextRef="#ctx0" brushRef="#br0" timeOffset="1074.0614">5262 1017 126 0,'0'0'42'0,"0"0"1"16,6-59 1-16,-28 72-44 15,-15 48 0-15,-9 43 0 16,-1 37 0-16,0-20 0 16,19 2-5-16,19-7-16 15,11-29-19-15,24-28-4 0,0-22 1 16,17-15 1-16</inkml:trace>
  <inkml:trace contextRef="#ctx0" brushRef="#br0" timeOffset="1442.0825">5513 1407 111 0,'-24'4'41'16,"-8"20"1"-16,-6 15-1 15,-3 15-31-15,8 14-5 16,17-12-3-16,11-2-1 15,15-11 1-15,18-10-2 16,15-15 0-16,12-13 0 16,9-15 0-16,6-11 0 0,0-13 0 15,1-10 0-15,-7-5 0 16,-12-4 0-16,-12 4 0 15,-11 5 0-15,-11 6 0 16,-8 11 0-16,-10 15 0 16,-10 16 0-16,-9 15 0 15,-3 17 0-15,-3 7 0 16,-1 10 0-16,5 4 0 15,-2 1-9-15,23 0-11 16,-6-20-10-16,36 0-12 16,6-16 1-16,26-4-2 15,8-16 2-15</inkml:trace>
  <inkml:trace contextRef="#ctx0" brushRef="#br0" timeOffset="1863.1066">6546 1441 116 0,'-23'5'40'16,"-19"4"1"-16,5 11-2 16,-11-3-33-16,6 7-2 15,-1 2-2-15,10 0 0 16,9 2-1-16,18-4 0 0,18-3 0 15,13-6-1-15,16-1 0 16,7-5 0-16,7-2 0 16,2-2-1-16,-5-5 1 15,-6 3-1-15,-15 0 1 16,-13 7-1-16,-18-10 0 15,-7 23 0-15,-14-11 0 16,-8 5 0-16,3-1-1 16,-5-2-2-16,15-3-4 15,-1-18-13-15,29 4-13 16,1-12-6-16,24-1 1 15,3-12-1-15</inkml:trace>
  <inkml:trace contextRef="#ctx0" brushRef="#br0" timeOffset="2072.1185">7052 1426 115 0,'-12'13'40'16,"-16"11"1"-16,3 17-2 16,-8 1-33-16,-4 9-3 15,3 8 0-15,5 1-2 16,6-4 0-16,5-3-3 15,16-10 0-15,8-12-4 16,15-10-5-16,0-33-18 16,20-9-11-16,-1-22 1 15,9-9-1-15,-7-23 2 16</inkml:trace>
  <inkml:trace contextRef="#ctx0" brushRef="#br0" timeOffset="2220.127">7147 1305 125 0,'-16'-80'40'0,"16"80"2"16,-25-78-2-16,25 78-42 15,-33-56-18-15,33 56-20 16,0 0-1-16,0 0 0 16,0 0-1-16</inkml:trace>
  <inkml:trace contextRef="#ctx0" brushRef="#br0" timeOffset="3081.1762">7422 1432 123 0,'-57'36'43'15,"-9"-1"-1"-15,17 8-1 16,14-8-38-16,5 3 0 16,14-3-3-16,13 2 0 15,16-8 0-15,16-2 0 16,14-11 0-16,6-10-3 15,5-7 1-15,2-13-1 16,-3-10 1-16,-5-11 0 16,-9-8 0-16,-12-5 1 15,-9-4 1-15,-7-1-1 16,-11 53 1-16,6-49 1 15,-6 49 1-15,0 0-1 0,-9-60 2 16,6 46-1 0,-11-7 0-16,14 21 0 0,0 0-1 15,5 13 1-15,4 4-2 16,18 7 0-16,2-2 0 15,10-3 0-15,0-8 0 16,4-4 0-16,-3-1 0 16,-6-3 0-16,-5 3 0 15,-8 1 0-15,-10 4 0 16,-11 4 0-16,-11 11 0 15,-9-1 0-15,-4 5 0 16,-3 4 0-16,1-3 0 16,2 0 0-16,5-9 0 15,10-8 0-15,9-14 0 16,29-7 0-16,5-13 0 0,8-12 0 15,8-10 0-15,9-8 0 16,-59 50 0-16,64-55 0 16,-64 55 0-16,57-52 0 15,-15 17 0-15,0 12 0 16,-13 19 0-16,-14 17 0 15,-7 16 0-15,-12 13 0 16,-5 9 0-16,5 8 0 16,0-6 0-16,9-8 0 15,22-14-10-15,5-22-7 16,32-4-6-16,-9-19-4 15,30-1-5-15,-13-20-1 0,18 1-2 16,-17-7-1 0,-8 10 7-16,-21 20 44 0,-25-2 6 15,-2 19 6-15,-39-3 5 16,7 20 3-16,-32-3 3 15,12 7 5-15,-14-8-12 16,23-2-31-16,9 1 0 16,8-3 0-16,20 7-16 15,0-7-3-15,31 19-8 16,-12-8-6-16,24 19-6 15,-4-7-8-15</inkml:trace>
  <inkml:trace contextRef="#ctx0" brushRef="#br1" timeOffset="8081.4622">2264 2182 56 0,'0'0'37'15,"-5"-13"-2"-15,5 13 0 16,-15 0-20-16,15 0-8 15,-10 13-3-15,7-2-2 16,5 0-1-16,5 1-2 16,5 2 1-16,5 0-1 0,10-4 1 15,6 1 1-15,8-4 0 16,12 2 0-16,12-6 0 15,10 0 0-15,12-3 0 16,9-4-1-16,11 0 1 16,12-1-1-16,10-3 0 15,6 0-1-15,4 0 1 16,11 2-1-16,4 1 1 15,4 2 0-15,8-2 0 16,1 2 0-16,9-1 0 16,4 0 1-16,5-2 0 15,6 0 0-15,0-5 0 16,11-3 1-16,-3 1-1 15,6-2 1-15,-1 1-1 16,-1 2 0-16,-1-2 0 0,0 1 0 16,-5 5 0-16,-4 1-2 15,-6 0 1-15,-6 0 0 16,-9 0 0-16,-5-1-1 15,-7 1 1-15,-12-1 0 16,-8 0 0-16,-3 1 0 16,-11-2 0-16,-8 1 0 15,-15 0 0-15,-12 1 0 16,-16 1 0-16,-15 2 0 15,-19 1-1-15,-18 1-1 16,-10 4-2-16,-13-2-6 16,0 0-26-16,-28-3 2 15,18 6-3-15,-9-5 1 16</inkml:trace>
  <inkml:trace contextRef="#ctx0" brushRef="#br2" timeOffset="23544.3466">1902 2934 76 0,'-4'-34'35'0,"-4"8"0"16,-16 0 1-16,-4 19-32 0,-19 0 2 15,-9 21 0-15,-17 8 0 16,-2 17 0-16,-12 8-1 15,-2 15-1-15,-2 8 0 16,10 10 0-16,9 0-2 16,20 0-2-16,19-4 1 15,22-2-2-15,25-8-1 16,21-14-2-16,27-11-3 15,7-26-29-15,29-3-3 16,10-21 2-16,10-2-2 16</inkml:trace>
  <inkml:trace contextRef="#ctx0" brushRef="#br2" timeOffset="24269.3881">2296 3225 97 0,'-28'-1'39'16,"-16"-2"1"-16,4 14-2 15,-13 2-32-15,7 13 0 16,-5 6-2-16,8 7 0 16,2 6-2-16,10 7-1 15,8-2 0-15,14-2-1 16,11-3 1-16,13-10-1 15,13-8 0-15,9-16 0 16,12-11 0-16,3-13 1 16,3-15-1-16,2-8 0 15,-2-12 0-15,-4-3 1 0,-7-3-1 16,-6 1 0-16,-9 7 1 15,-8 8-1-15,-6 12 1 16,-11 14-1-16,-4 12 1 16,-14 26 0-16,-1 8-1 15,-1 11 0-15,1 3 0 16,1 4-1-16,7-1 0 15,11-6-2-15,12-9 1 16,8-14-4-16,18-6 1 16,1-17-2-16,16-3-1 15,-6-17 1-15,5 4-2 16,-9-14 3-16,1 2 0 15,-16-4 4-15,-5 2 1 16,-8 7 3-16,-12 1 2 0,-4 11 1 16,-5 12 1-16,-10 0 1 15,-7 11-1-15,6 13-1 16,-7 3 0-16,4 8-3 15,1 1 1-15,2 2-1 16,2-4 0-16,8-6 0 16,2-6 1-16,4-8-2 15,7-13 1-15,3-11 0 16,5-13-1-16,3-8 1 15,-1-14-2-15,4-5 1 16,-8-7-1-16,1-3 0 16,-4 3 0-16,-2 9 0 15,-4 6-1-15,-5 12 0 16,5 9-1-16,-2 10-1 0,10 10-1 15,1 8-1-15,15 13-2 16,4-8-3-16,23 16-24 16,-3-17-5-16,12 8 1 15,-4-13 0-15</inkml:trace>
  <inkml:trace contextRef="#ctx0" brushRef="#br2" timeOffset="24599.407">3613 3259 102 0,'-33'4'38'15,"3"17"2"-15,-21-7-3 16,5 18-28-16,-9 1-2 15,8 8-2-15,2-2-2 16,9 5 0-16,15-5-1 16,13-5-1-16,21-11 1 0,14-9-2 15,14-12 0-15,8-9 0 16,6-9 1-16,4-9-1 15,-4-10 0-15,-3-4 0 16,-7-6 0-16,-10 0 0 16,-12 6 1-16,-3 2-1 15,-10 11 0-15,-8 6 0 16,-2 20 1-16,-13 4-1 15,-1 20 0-15,-3 6 1 16,1 11-2-16,1 0-1 16,6 7-2-16,3-10-8 15,20 7-27-15,-4-21-2 16,19 3 0-16,3-17-1 15</inkml:trace>
  <inkml:trace contextRef="#ctx0" brushRef="#br2" timeOffset="25380.4517">4806 3587 74 0,'-23'-11'35'16,"-2"1"1"-16,-11-14-2 15,6 0-27-15,-16-17-3 16,1-5-1-16,-3-11-1 16,1-7-2-16,2-5 2 15,8-5-2-15,7-1 1 16,9 4 0-16,8 6 0 15,9 7-1-15,13 4 1 16,7 10 0-16,7 2 0 16,7 12-1-16,4 4 2 15,5 7-2-15,-2 7 2 16,0 9 0-16,-7 10-1 0,-4 12 2 15,-13 14-1 1,-11 16 1-16,-15 13-1 0,-8 13 1 16,-11 10-1-16,-6 9 2 15,-4-1-2-15,1 0-1 16,10-10 0-16,10-11 0 15,12-14 0-15,14-19-1 16,18-21-2-16,20-25-2 16,23-7-20-16,7-32-15 15,23-4 0-15,2-23-1 16,20 3-1-16</inkml:trace>
  <inkml:trace contextRef="#ctx0" brushRef="#br2" timeOffset="26215.4994">5383 3026 74 0,'13'-15'36'16,"-10"-2"-1"-16,-3 17 0 15,2-20-26-15,-2 20-1 16,0 0-3-16,-5 30 0 16,-5-2-1-16,1 15-1 15,-1 8-1-15,-2 13 1 16,-2 2-1-16,4 6 0 15,0-5 0-15,6-4-1 16,-2-13 0-16,5-9-1 16,1-14 1-16,3-16-1 15,-3-11 1-15,11-23-1 16,-2-10 0-16,1-13 1 0,3-12-1 15,-2-11 1-15,2-11-1 16,4-8 0-16,-2-2 1 16,1 1-2-16,2 6 1 15,3 8-1-15,1 11 1 16,3 10-1-16,2 15 1 15,6 17 0-15,-1 14 0 16,2 12 0-16,-2 9 0 16,-3 9 1-16,0 8 0 15,-4 7 0-15,-5 5-1 16,-6 1 1-16,-8 1-1 15,-5 2 1-15,-9-1-1 16,-5-2 0-16,-7-3 0 16,-4-7 0-16,-3-4 0 0,-1-6 0 15,-1-5 0-15,6-3 1 16,4-2-1-16,5-5 0 15,14-8 1-15,-2 17-1 16,11-4 1-16,6 4-1 16,4 3 0-16,2 6 1 15,1 1-1-15,0 4 1 16,0 2-2-16,-1-4-2 15,1-1-2-15,-5-11-2 16,17 6-16-16,-8-25-16 16,16 1 2-16,-9-21-2 15,16-1 2-15</inkml:trace>
  <inkml:trace contextRef="#ctx0" brushRef="#br2" timeOffset="26395.5097">6209 3119 117 0,'-6'-12'39'15,"-3"28"0"-15,-12 0-2 16,3 18-33-16,-2 6-1 15,2 6-1-15,4 1-1 16,5 0-1-16,6-3-2 16,6-8-2-16,11-5-5 15,-1-25-29-15,21-2-1 16,-1-22 0-16,13-6-1 15</inkml:trace>
  <inkml:trace contextRef="#ctx0" brushRef="#br2" timeOffset="26549.5185">6340 2749 115 0,'-28'0'39'16,"-2"4"-1"-16,11 15-1 16,5 8-41-16,12-17-29 15,31 14-5-15,6-9 0 16,20 9-2-16</inkml:trace>
  <inkml:trace contextRef="#ctx0" brushRef="#br2" timeOffset="26943.5411">6966 3075 121 0,'-44'12'40'0,"-17"-9"1"15,6 19-3-15,-4-3-32 16,5 6-1-16,3 9-1 15,7 6-4-15,7 3 0 16,16-3 0-16,14-2 0 16,19-3 0-16,14-9 0 15,16-14 0-15,14-13 0 16,12-12 0-16,6-15 0 15,3-4 0-15,-2-8 0 16,-11-4 0-16,-8 2 0 16,-13 4 0-16,-14 7 0 15,-14 8 0-15,-15 23 0 16,-9-10 0-16,-14 19 0 0,-4 10 0 15,-3 8 0-15,2 5 0 16,6 4 0-16,7 0-5 16,16-2-1-16,7-11-5 15,33 4-26-15,-7-19-5 16,26 5 3-16,-5-18-3 15</inkml:trace>
  <inkml:trace contextRef="#ctx0" brushRef="#br2" timeOffset="27317.5625">7690 3085 93 0,'0'0'39'16,"-34"-15"2"-16,8 27-2 15,-13-2-16-15,-2 17-17 0,-7 6-1 16,5 6-2-16,1 3 0 15,6 3 0-15,9-5-3 16,10-5 0-16,16-7 0 16,10-11 0-16,15-11 0 15,12-13 0-15,8-9 0 16,4-7 0-16,3-8 0 15,-3-1 0-15,-6-2 0 16,-5 1 0-16,-8 6 0 16,-7 4 0-16,-10 8 0 15,-12 15 0-15,0 0 0 16,0 0 0-16,0 0-2 0,-11 27 0 15,2-2 0 1,0 5-2-16,7 5-3 0,-5-8-5 16,17 11-25-16,-9-16-3 15,15 6 0-15,-4-21 0 16</inkml:trace>
  <inkml:trace contextRef="#ctx0" brushRef="#br2" timeOffset="27701.5844">8082 3065 116 0,'0'0'40'0,"-9"12"1"16,-12 4-1-16,1 13-35 15,0 4-1-15,4 5-2 0,1 0 0 16,2-1 0-16,8-6-1 15,3-3 1-15,8-12-2 16,5-8 0-16,7-15 0 16,5-10 0-16,3-9 0 15,2-6 0-15,-1-7 0 16,2-4 0-16,-1 1 0 15,-4-2 0-15,0 12 0 16,-7 6 0-16,-3 9 0 16,-1 10 0-16,-13 7 0 15,15 24 0-15,-12 2-2 16,-2 10 1-16,2 7-1 15,-2 1-2-15,7 4-2 16,0-10-6-16,20 6-26 0,-7-21-3 16,17 4 1-16,-2-25-2 15</inkml:trace>
  <inkml:trace contextRef="#ctx0" brushRef="#br2" timeOffset="28553.6332">8941 3022 91 0,'-1'-15'37'15,"-7"-5"2"-15,8 8 0 16,-8-6-31-16,8 18-2 15,-15-19 0-15,5 19-2 16,-14 7 0-16,1 10-1 0,-8 10 0 16,-6 10 0-16,-7 7-1 15,2 9 0-15,2 0-1 16,7-1 1-16,10-5-2 15,13-7 1-15,14-12-1 16,19-12 1-16,14-18-1 16,12-17 0-16,12-7 0 15,2-13 0-15,3-6 0 16,-5-5 0-16,-6 3 0 15,-11 2 1-15,-12 9-1 16,-12 10 0-16,-13 11 2 16,-7 15-2-16,-19 10 0 15,-3 13 0-15,-1 12 0 16,1 7 0-16,1 7-2 0,4 0-2 15,14 8-10-15,-3-21-18 16,23 5-9-16,-6-17-1 16,15 4-1-16,-6-19 1 15</inkml:trace>
  <inkml:trace contextRef="#ctx0" brushRef="#br2" timeOffset="29321.6771">1649 4591 86 0,'-19'1'38'16,"19"-1"1"-16,0 0 1 16,16 15-28-16,-2-17-5 15,20 2-2-15,7-4-2 16,11-2-3-16,9-1-3 15,0-11-21-15,13 10-16 0,-10-11 1 16,3 11-3-16,-19-3 1 16</inkml:trace>
  <inkml:trace contextRef="#ctx0" brushRef="#br2" timeOffset="30661.7537">3027 4353 64 0,'0'0'33'0,"-13"16"0"16,9 5-11-16,-6-6-11 15,6 17-3-15,-6 2-3 16,0 11-2-16,-8 4 1 15,2 9 0-15,-7 1 0 16,1 1 0-16,-6-6-1 16,4-2 1-16,-2-12-1 15,9-8 1-15,3-15-1 16,14-17-1-16,-1-18 0 15,12-14 0-15,11-16 0 16,7-14-1-16,1-8 0 16,8-8 0-16,-1-6 1 15,3 1-1-15,-4 6 0 16,-1 13 0-16,-6 8 0 15,-1 16 0-15,-8 17 0 0,2 20 1 16,-3 20-1-16,-4 19-1 16,0 14 0-16,-3 17 0 15,-1 11 1-15,0 9-2 16,0 4 0-16,-3-1-2 15,4 0-1-15,-6-13-1 16,5 0-4-16,-12-24-27 16,15-7-3-16,-13-24 1 15,10-7-1-15</inkml:trace>
  <inkml:trace contextRef="#ctx0" brushRef="#br2" timeOffset="31383.795">3034 4700 95 0,'-31'-6'37'0,"5"2"1"15,14 13-1-15,5 5-33 16,21-3-1-16,10-1-2 16,19-5-1-16,14-3 0 15,9-2 0-15,7-4 0 16,5-4 0-16,-2 0-1 15,-4-1 0-15,-8 3 0 16,-13 4 1-16,-11-3-1 16,-13 9 1-16,-13 1 0 15,-5 7 0-15,-11 2 1 16,-6 6 1-16,-4 0 0 15,-1 8 0-15,-3 2-1 0,2-1 1 16,0 2-1-16,4-4 1 16,2-1-2-16,2-6 1 15,5-3-1-15,1-17 0 16,6 9 1-16,-6-9-1 15,23-24 1-15,-5-1-1 16,-2-10 0-16,5-7 1 16,1-7-1-16,-1-7 0 15,-1-3 1-15,3 2-1 16,-3 6 0-16,-3 4 0 15,-1 10 0-15,3 8 0 16,-2 13 1-16,2 10-1 16,-1 11 1-16,3 7-1 15,1 7 0-15,1 5 1 0,3 5-1 16,2 0-1-16,-3 3 1 15,-2 0 0-15,-3 1-1 16,-7-5 1-16,-5 0-1 16,-9-5 1-16,-7-2-1 15,-10-4 0-15,-7-2 1 16,-10-3-1-16,-2-2 1 15,-6-2 0-15,0 1-1 16,0 3 2-16,-1 4-1 16,6 7 1-16,3 4 0 15,5 8 0-15,6 5 1 16,5 7-1-16,3 2 1 15,6 6-1-15,6-2 0 16,1-1-2-16,5-5 0 0,2-10-6 16,13 9-13-16,-9-25-17 15,13-3-3-15,-5-18 1 16,11-2-2-16</inkml:trace>
  <inkml:trace contextRef="#ctx0" brushRef="#br2" timeOffset="32013.8311">4341 4570 96 0,'0'0'40'16,"0"0"-1"-16,-3 14 0 15,3 12-34-15,-6-1-3 16,3 9 0-16,-2 5 0 16,0 6-1-16,1 6 0 15,-2-1 0-15,1-3-1 16,0-4 1-16,1-7-1 15,-1-7 0-15,3-9 0 16,0-10 0-16,2-10 0 16,4-14 0-16,1-7 0 15,2-12 0-15,3-8 0 16,1-9 0-16,3-6 1 15,4-7-2-15,3 2 1 16,2 4 0-16,0 7 0 0,1 8 0 16,-4 11 0-16,0 6 0 15,1 16 0-15,-4 10 1 16,-3 7-1-16,0 9 1 15,-2 4-1-15,2 4 0 16,-2 4 0-16,1 4-1 16,-6 0 1-16,-3 3-1 15,-3-3 1-15,-8 2-1 16,-4-2 1-16,-5-1 0 15,-6 0-1-15,-7-2 1 16,-3-2 0-16,-1 0 1 16,-1 0-1-16,0 2 1 15,3 1 1-15,4 1-2 16,2 5 2-16,1 3-2 15,5 9 2-15,2 3-2 0,2-2 0 16,2-1-2-16,7-1-2 16,-1-13-2-16,18 1-14 15,-11-36-19-15,33-5 1 16,-3-31-2-16,20-7-1 15</inkml:trace>
  <inkml:trace contextRef="#ctx0" brushRef="#br2" timeOffset="32231.8435">5057 4095 110 0,'-25'40'40'15,"0"26"0"-15,-10 0-1 0,6 12-37 16,-4 5 0-16,8 5-2 15,2 1-1-15,4-9-1 16,10-3-5-16,-1-20-9 16,19 1-23-16,-1-27-1 15,15-8 0-15,-1-24-2 16</inkml:trace>
  <inkml:trace contextRef="#ctx0" brushRef="#br2" timeOffset="32577.8633">5101 4656 98 0,'-9'17'39'0,"17"6"2"0,-8-23-2 16,30 13-35-16,-1-11 0 15,12-6-2-15,7-7 0 16,6-7-1-16,1-5 0 15,-3-2 0-15,-8-3 0 16,-4-2 0-16,-12 0 0 16,-16 1 0-16,-14 8 0 15,-14 7 0-15,-14 9 0 16,-12 12 0-16,-8 11 0 15,-2 15 0-15,-2 7 0 16,10 10 0-16,8 2-1 16,14 1 0-16,14-5-2 15,15-9-2-15,24-3-10 16,2-30-17-16,29 3-9 15,-3-22-2-15,18-3-1 0,3-21 0 16</inkml:trace>
  <inkml:trace contextRef="#ctx0" brushRef="#br2" timeOffset="33223.9003">6372 4864 60 0,'0'0'35'15,"16"2"-1"-15,-16-2-1 16,0 0-21-16,-28 1-2 16,15 1-3-16,-16-12-1 15,1 2-1-15,-8-9-2 16,2-4 0-16,-4-8-1 15,2-6-1-15,0-13 0 16,6-5-1-16,4-10 0 0,5-7 1 16,6-5-1-16,2-3 2 15,9-2-2-15,7 2 1 16,6 8 0-16,8 10 2 15,5 10-2-15,7 14-1 16,6 13 2-16,4 16-1 16,-1 18 0-16,-4 19 0 15,-6 14 0-15,-9 14-1 16,-15 13 1-16,-11 11-2 15,-14 10 1-15,-11 4 0 16,-7 1 0-16,-9-4 1 16,4-6-1-16,4-8 0 15,11-12 1-15,11-13 0 0,21-16-1 16,19-20-1-16,26-16-4 15,17-23-4-15,37-6-27 16,2-24-3-16,24-3 1 16,3-19-3-16</inkml:trace>
  <inkml:trace contextRef="#ctx0" brushRef="#br2" timeOffset="34184.9553">7382 4359 62 0,'0'0'35'16,"-8"-17"-1"-16,8 17 1 16,-30-2-26-16,11 13 0 15,-21-3-2-15,10 14 0 16,-17 1-2-16,5 9-1 15,-4 6 0-15,5 4-1 0,6 3-1 16,9 8 0-16,10 1 0 16,14-1-1-16,12-2-1 15,16-6 1-15,10-11 0 16,12-11-1-16,10-17 1 15,5-15 0-15,2-21 0 16,-3-14 0-16,-7-12 1 16,-5-9-2-16,-15-5 2 15,-10 2-1-15,-19 4-1 16,-15 8 0-16,-10 8-1 15,-10 15 0-15,-5 15-1 16,-5 7-1-16,8 19-4 16,-3-2-6-16,25 19-25 15,-4-7 1-15,30 13 0 0,3-10-3 16</inkml:trace>
  <inkml:trace contextRef="#ctx0" brushRef="#br2" timeOffset="34913.997">7907 4602 98 0,'-19'26'39'16,"-6"-18"0"-16,3 9 0 16,-11-8-34-16,5 10-2 15,0 1-1-15,2 5 0 16,1 0-1-16,5 0 0 15,3 1-1-15,7-3 0 16,5-5 0-16,5-5-1 16,0-13 1-16,17 1 0 0,-2-15-1 15,7-9 1-15,2-7 0 16,3-4 0-16,2-8 0 15,-2-1 0-15,0 0 1 16,-1 3-1-16,-3 8 0 16,-2 7-1-16,-5 4 2 15,3 8-1-15,3 8 0 16,-1 3 0-16,6 5 0 15,5 1 0-15,2 4 0 16,5 0 0-16,2 0 0 16,-1-1 0-16,-2 0 0 15,-4-1 0-15,-9-1 0 16,-3-3 0-16,-12-1 0 15,-10-1 0-15,0 0 0 0,-13 0 1 16,-11 2-1-16,-3 4 1 16,-7 5-1-16,-3 4 1 15,-2 4 0-15,1 5 1 16,4 3-1-16,5 1 0 15,7-1-1-15,8 0 1 16,10-5-1-16,12-6 0 16,10-8 0-16,8-8 0 15,9-10 0-15,6-9 0 16,2-10 0-16,3-4 0 15,-2-4 0-15,-3-2 1 16,-9 3-1-16,-4 4 0 16,-9 7 1-16,-10 8-1 15,-9 17 0-15,0 0 0 0,-18 11 0 16,2 10 0-16,-1 6 0 15,2 6 0-15,2 0-1 16,6 2-1-16,12-2-1 16,6-11-1-16,15-3-2 15,5-18-5-15,23 9-11 16,-11-26-16-16,17 2 1 15,-10-16-1-15,8 7 3 16</inkml:trace>
  <inkml:trace contextRef="#ctx0" brushRef="#br2" timeOffset="35252.0163">8784 4512 85 0,'0'0'35'0,"-23"-5"2"15,8 16 0-15,-12-3-23 16,6 14-7-16,-2 1-2 16,4 7-2-16,2-2-1 0,3 5 0 15,0-5-1-15,10 1 1 16,-1-10-1-16,7-4-1 15,-2-15 1-15,19 3-1 16,-3-14 1-16,5-12-1 16,6-7 1-16,2-8-1 15,3-3 0-15,2-6 1 16,-1 6-1-16,-3 1 0 15,-2 8 0-15,-6 8-1 16,-5 14 1-16,-1 10 0 16,-8 14-1-16,-7 13 0 15,0 9-1-15,-2 6 0 0,2 6-2 16,0-2-2-16,8 7-5 15,-4-20-12-15,17 7-15 16,1-23 1-16,12-1-1 16,-3-19 2-16</inkml:trace>
  <inkml:trace contextRef="#ctx0" brushRef="#br2" timeOffset="35967.0572">9389 4492 85 0,'-24'-21'37'16,"24"21"-1"-16,-26-5 1 15,26 5-31-15,-14 5-2 16,14-5-1-16,-6 12-2 16,6-12 1-16,5 19-1 0,-2-8-1 15,-3-11 1-15,7 17 0 16,-7-17 0-16,7 10 0 15,-7-10 1-15,0 0-1 16,0 0 0-16,1-10 1 16,-1 10-1-16,-13-13 1 15,2 8-1-15,-6 3 1 16,-3 4-1-16,-3 9 0 15,-4 4 1-15,2 3-1 16,0 6 0-16,2 5 0 16,8 2-1-16,6-2 1 15,8-5-1-15,6-4 1 16,12-10-2-16,6-4 1 15,7-9 0-15,5-10 0 0,4-7 0 16,0-5 0-16,1-4 0 16,-4 0 0-16,-3 2 0 15,-7 2 0-15,-4 7 0 16,-7 8-1-16,-15 10 1 15,0 0 0-15,1 19-1 16,-13 10 1-16,-7 11-1 16,-6 15 0-16,-8 13 1 15,-3 11-1-15,0 10 2 16,-1 6-2-16,-3 3 2 15,5-7-1-15,1-7 1 16,7-12-1-16,11-16 2 16,5-17-2-16,2-22 1 15,9-17-1-15,6-23 1 0,3-14 0 16,2-13-1-16,3-10 2 15,0-13-3-15,2-8 2 16,0-1-2-16,2 4 2 16,-1 4-2-16,7 5 1 15,6 10 1-15,3 11-3 16,3 9 0-16,4 7-1 15,8 12-3-15,-5-8-8 16,16 22-9-16,-21-15-16 16,12 12-1-16,-14-10 0 15,2 12 2-15</inkml:trace>
  <inkml:trace contextRef="#ctx0" brushRef="#br2" timeOffset="36287.0755">9734 4554 97 0,'1'16'39'0,"-1"-16"1"16,9 17-2-16,10-13-34 15,11-5 1-15,6-5-3 16,11-5 1-16,2-2-1 16,2-5-1-16,-1-3 0 15,-6-3 0-15,-11 1-1 16,-10 1 0-16,-16 0 0 15,-15 5 0-15,-15 4 1 16,-10 9-1-16,-10 7 0 16,-8 11 1-16,-3 8 0 15,2 11 1-15,5 8-1 0,7 3 0 16,16 2 0-16,8-4-1 15,17-5-1-15,13-8-2 16,15 0-5-16,6-26-10 16,34 10-12-16,-3-24-12 15,25 1 1-15,9-14-2 16</inkml:trace>
  <inkml:trace contextRef="#ctx0" brushRef="#br2" timeOffset="36735.1011">11058 4405 88 0,'14'-5'38'15,"4"15"-1"-15,-13 0 2 16,9 19-35-16,-14 4-1 15,4 16 1-15,-4 12-2 0,-2 7 1 16,-4 7-1-16,-1 6 1 16,-7-4 0-16,-5-3-2 15,-8-4 1-15,-2-12-3 16,-1-13 1-16,-6-20-5 15,13-11-3-15,-15-33-24 16,28-6-8-16,-1-25 1 16,13-12-3-16</inkml:trace>
  <inkml:trace contextRef="#ctx0" brushRef="#br2" timeOffset="36869.1088">10890 4041 101 0,'0'0'37'0,"0"22"-5"16,3-4-30-16,14 15-38 15,7-20-1-15,20 10-1 16</inkml:trace>
  <inkml:trace contextRef="#ctx0" brushRef="#br2" timeOffset="37265.1314">11492 4477 111 0,'-40'16'41'16,"8"8"-1"-16,-7-14-8 15,11 12-28-15,7 0-1 0,12 3-1 16,8 0-1 0,10-1 0-16,13-3-1 0,12-6 1 15,9-6-1-15,4-7 0 16,6-8 0-16,2-6 1 15,-2-8-1-15,-4-8 0 16,-9 1 0-16,-6-7 1 16,-13 2-1-16,-1 1 0 15,-11 0 1-15,-3 5-1 16,-6 8 0-16,-5 6 0 15,5 12 0-15,-13 10-1 16,5 8 1-16,0 9-1 16,3 7-1-16,0-2-1 15,12 4-1-15,-1-9-2 16,16 4-6-16,-5-23-9 15,20 8-17-15,-9-21 1 0,10 3-2 16,-8-17 2-16</inkml:trace>
  <inkml:trace contextRef="#ctx0" brushRef="#br2" timeOffset="37461.1426">12175 4337 97 0,'0'0'37'0,"-13"13"3"15,5 21-2-15,-17 3-32 16,9 7-2-16,-4 1-1 15,4-1-2-15,3-2-1 16,7-8-2-16,11-2-4 16,-5-32-14-16,23 14-18 0,-9-23 0 15,17-4-3-15,-8-18 2 16</inkml:trace>
  <inkml:trace contextRef="#ctx0" brushRef="#br2" timeOffset="37589.15">12264 4135 97 0,'0'0'30'0,"0"0"-28"16,0 23-2-16,10-4-35 16,19 10-2-16</inkml:trace>
  <inkml:trace contextRef="#ctx0" brushRef="#br2" timeOffset="37813.1628">12756 4317 102 0,'-45'5'40'15,"4"18"0"-15,-13-4 0 16,11 10-35-16,-8 13 0 16,11 4-4-16,7 1 1 15,16-3-2-15,17-5-1 16,18-12-2-16,24-2-9 15,2-33-19-15,30 2-9 16,-8-20 0-16,19-2-2 16</inkml:trace>
  <inkml:trace contextRef="#ctx0" brushRef="#br2" timeOffset="38155.1823">12929 4429 105 0,'-32'19'39'0,"22"5"0"16,10-24-2-16,14 17-35 15,18-17 0-15,15-7-1 16,9-3 0-16,8-7-1 16,-1-3 1-16,-4-3 0 15,-9 0 1-15,-12 0 0 16,-15 0-1-16,-10 3 1 15,-18 6-2-15,-19 9 2 16,-13 7-2-16,-12 9 0 16,-10 11 0-16,-5 9 0 0,2 9 0 15,4 6 0-15,13 1 0 16,14 0-1-16,19 1-1 15,16-11-3-15,28 3-9 16,-2-26-15-16,33 4-12 16,0-17 0-16,19 0-1 15,4-16 1-15</inkml:trace>
  <inkml:trace contextRef="#ctx0" brushRef="#br2" timeOffset="38589.2072">14072 4374 76 0,'31'-25'38'0,"-11"-4"-1"16,4 17 2-16,-16 2-32 15,3 21 0-15,-11 7-2 16,-4 17-2-16,-7 7 0 16,0 9-1-16,-1 2-1 15,1 2-2-15,4-1-1 16,5-12-5-16,23-1-28 15,-9-23-3-15,21-7 0 16,-1-21-2-16</inkml:trace>
  <inkml:trace contextRef="#ctx0" brushRef="#br2" timeOffset="39030.2324">14253 4074 100 0,'-23'13'35'16,"9"-1"-4"-16,17 2-1 15,24 9-48-15,8-15-18 16,18 10 1-16,4-8-2 16,9 10 5-16,-7-13 13 15,9 16 5-15,-16-7 11 16,-14-2 14-16,-10 6 19 15,-19-5 2-15,-9 6 4 16,-23-9-3-16,0 14-11 16,-30-18 0-16,11 15-10 15,-16-9-3-15,10 3-2 16,2-4-2-16,15 3-2 0,13-5-1 15,15 1-1-15,18-4-1 16,15 1 0-16,11-3 0 16,3 5 1-16,1 2-1 15,-4 3 0-15,-9 3 1 16,-12 4-1-16,-17 4 0 15,-13 4 1-15,-17 0-1 16,-8 1 0-16,1 0-3 16,-6-13-4-16,21 9-14 15,-2-24-17-15,21-4-1 16,15-11-3-16,18-6 2 15</inkml:trace>
  <inkml:trace contextRef="#ctx0" brushRef="#br2" timeOffset="39774.2749">15387 4580 66 0,'-37'-22'34'0,"17"-1"-1"0,11-4 1 15,17 6-21-15,3-8-10 16,13 6 0-16,2 5-2 16,4 5 2-16,-6 4 1 15,-1 10 0-15,-11 1 0 16,-2 12 0-16,-11 3 0 15,-5 10 0-15,-8 3-1 16,-1 3-1-16,-4 4 0 16,1 1-1-16,-2-2 0 15,3-3-1-15,4-6 1 16,3-5-1-16,5-10 1 15,5-12-1-15,0 0 0 16,18-20 1-16,-4-6-1 16,3-5 1-16,1-6 0 0,1-4-1 15,-3-1 1 1,2 1-1-16,-6 2 0 0,1 7 1 15,-6 8-1-15,0 6 1 16,-5 9-1-16,-2 9 0 16,0 0 0-16,3 12 0 15,-3 5 0-15,4 1 0 16,3 3 1-16,6-5-1 15,6-1 0-15,10-6 1 16,9-8 0-16,12-6-1 16,4-7 1-16,6-6 0 15,-2-3 1-15,-5 1-1 16,-4-4 1-16,-11 8-1 15,-12 2 1-15,-12 7-1 0,-14 7-1 16,0 0 0-16,-17 24 0 16,0-3-1-16,-2 10 0 15,3 0-1-15,4 7-2 16,5-4-2-16,17 4-3 15,-1-19-9-15,29 10-14 16,-9-21-7-16,22 1 1 16,-3-20-1-16</inkml:trace>
  <inkml:trace contextRef="#ctx0" brushRef="#br2" timeOffset="40615.3231">16329 4355 102 0,'-32'7'37'0,"-12"0"2"16,6 19-2-16,-2-1-32 0,5 11-1 15,6 1-2-15,10 4 0 16,12-3 0-16,14 0 0 16,15-8-1-16,13-9-1 15,10-8 0-15,4-11-1 16,4-12 1-16,2-11-2 15,-7-7 2-15,-6-9-2 16,-8-3 1-16,-14-4 0 16,-9-2 1-16,-9 3 0 15,-8 3 0-15,-5 9 1 16,-5 5 0-16,0 8 0 15,1 8 0-15,2 10 0 16,13 0-1-16,-9 16 1 16,15 1-1-16,6 3 0 0,9 2 1 15,4 0-1-15,3 3 1 16,2-2-1-16,0 2 1 15,-1 0-1-15,-8 0 0 16,-6 3 1-16,-6 0-1 16,-8 1 0-16,-5 0 1 15,-8-2-1-15,-3-3 0 16,0-2 0-16,1-7 1 15,1-5-1-15,13-10 0 16,0 0 0-16,-3-20 0 16,13-1 0-16,9-9 0 15,4-7 1-15,4-7-1 16,3-2 1-16,2 0-1 15,-5 3 1-15,-3 5 0 0,-5 7 0 16,-3 8-1-16,-3 11 1 16,1 10 0-16,-4 6-1 15,4 7 0-15,1 4 0 16,8 0 1-16,10 1-2 15,5-3 1-15,8-5 0 16,6-4 0-16,5-5-1 16,6-6 1-16,3-4 0 15,-3-8 0-15,-7 1 1 16,-6-3-1-16,-12-2 1 15,-12 0 0-15,-14 4 0 16,-17 5 0-16,-15 3 0 16,-15 9 0-16,-10 12 0 15,-6 7 2-15,-7 10-3 16,0 6 0-16,6 7 0 0,8 3 0 15,13 4 0-15,16-4 0 16,17-7 0-16,21-7 0 16,15-13-5-16,23 0-7 15,-2-26-5-15,21 6-4 16,-17-30-8-16,15 8-15 15,-10-16 2-15,3 5-1 16,-13-10 3-16</inkml:trace>
  <inkml:trace contextRef="#ctx0" brushRef="#br2" timeOffset="41291.3617">18655 4332 83 0,'-12'-24'38'16,"12"24"-1"-16,-27-19 1 16,10 14-33-16,-10 3-1 15,1 13 1-15,-10 4-1 16,-1 12-1-16,-4 4 1 15,0 11-1-15,-1 2 0 16,11 1-1-16,4-3-1 16,13-4 0-16,12-7-1 0,12-10 0 15,16-11 0-15,11-12 1 16,10-10-1-16,5-7 1 15,2-7 0-15,0-4-1 16,-5 0 1-16,-5 0-1 16,-10 4 1-16,-8 2-1 15,-8 7 0-15,-7 6-1 16,-11 11 1-16,0 0-1 15,-6 15-1-15,-4 3 0 16,3 10-1-16,0 0-3 16,13 11-4-16,-3-16-10 15,31 13-15-15,-7-19-3 16,24 4-1-16,0-17 0 15</inkml:trace>
  <inkml:trace contextRef="#ctx0" brushRef="#br2" timeOffset="41539.3759">19258 4359 71 0,'-32'3'39'0,"-10"-3"0"15,5 15 0-15,-12-4-13 16,10 14-22-16,-4 6 0 15,7 7-1-15,4 4-1 16,12 2-1-16,13-2 0 16,14-5-2-16,22-6-3 15,8-15-3-15,30 3-15 0,-2-25-16 16,22 2 0-16,-6-25-2 15,14 1 1-15</inkml:trace>
  <inkml:trace contextRef="#ctx0" brushRef="#br2" timeOffset="41728.3867">19722 4342 88 0,'-27'27'39'16,"-7"1"0"-16,10 15 0 15,-6-4-28-15,8 0-9 16,8-1-1-16,7-3 0 15,13-4-4-15,7-17-4 16,21 2-22-16,-4-23-10 16,17-5 0-16,-4-15 0 0</inkml:trace>
  <inkml:trace contextRef="#ctx0" brushRef="#br2" timeOffset="41862.3944">19894 4035 86 0,'-28'-13'32'16,"7"12"-3"-16,11 13-28 15,5 8-30-15,14 8-7 16,2 0 0-16</inkml:trace>
  <inkml:trace contextRef="#ctx0" brushRef="#br2" timeOffset="42295.4191">20242 4415 95 0,'-35'-7'40'0,"5"10"1"16,-13-10-1-16,13 13-33 15,-7-3-3-15,4 10-1 16,4 5-1-16,6 10 0 16,3 2 0-16,10 3-1 15,7-2-1-15,11-2 0 16,7-6 0-16,9-11 1 15,11-14-1-15,9-15 0 16,5-13 0-16,7-9 0 16,0-8 1-16,-1-7 0 0,-4-5-1 15,-2-1 1-15,-7 2-1 16,-11 10 1-16,-8 8-1 15,-10 11 1-15,-12 17-1 16,-1 12-1-16,-28 23 1 16,2 18 0-16,-7 11 0 15,0 5-2-15,4 8 0 16,3-4-1-16,12 1-2 15,10-10-1-15,16-2-3 16,3-27-6-16,28 9-9 16,-15-26-14-16,17-1 0 15,-5-20-1-15,3-4 3 16</inkml:trace>
  <inkml:trace contextRef="#ctx0" brushRef="#br2" timeOffset="42493.4305">20806 4263 109 0,'-11'13'41'0,"0"16"0"15,-17 1-2-15,3 11-36 16,-2 3 0-16,4 3-2 16,1-3-1-16,8-4-1 15,8-4-1-15,6-12-3 16,14-3-6-16,-14-21-12 15,40-6-16-15,-18-17-1 16,13 0-2-16,-9-17 3 16</inkml:trace>
  <inkml:trace contextRef="#ctx0" brushRef="#br2" timeOffset="42629.4383">20866 4084 102 0,'-12'-12'37'16,"12"12"0"-16,-5 11-5 15,5-11-49-15,15 29-19 16,1-14-1-16,16 10-1 15,4-6-1-15</inkml:trace>
  <inkml:trace contextRef="#ctx0" brushRef="#br2" timeOffset="42861.4515">21379 4285 109 0,'-32'5'42'0,"-17"-8"0"0,3 17 0 15,-6 2-37-15,3 9-2 16,2 5-1-16,4 8 0 15,9 2-1-15,12-1-1 16,19 0 0-16,14-9-3 16,22-8-2-16,7-22-10 15,31 5-10-15,-6-32-16 16,12 1-2-16,-3-18 0 16,9-1 2-16</inkml:trace>
  <inkml:trace contextRef="#ctx0" brushRef="#br2" timeOffset="43431.4841">22291 3857 91 0,'23'-12'38'16,"-16"-2"-1"-16,-7 14 1 15,5 17-34-15,-10 14 1 16,-12 10-1-16,-1 14 0 16,-6 11-2-16,0 11-1 15,-5 5 1-15,0 5-1 0,2-1-1 16,3-7-1-16,5-5-1 15,4-12-2-15,12-9-2 16,-2-21-7-16,15-4-24 16,-10-28-1-16,19 2 0 15,-14-24-1-15</inkml:trace>
  <inkml:trace contextRef="#ctx0" brushRef="#br2" timeOffset="43598.4937">22015 4353 78 0,'-15'-8'39'0,"-2"-1"0"16,17 9 0-16,0 0-14 15,10 15-21-15,13-5-3 16,12-1 0-16,11 0-2 0,9-7-2 16,14 2-5-16,-3-17-21 15,20 3-10-15,-6-13 2 16,12 0-1-16</inkml:trace>
  <inkml:trace contextRef="#ctx0" brushRef="#br2" timeOffset="43965.5147">22937 3809 116 0,'-32'47'39'16,"-17"3"1"-16,10 19-1 15,-10-2-37-15,6 8 1 0,0 1 0 16,6 3-2-16,4-5 0 15,8-6-1-15,9-9 1 16,8-7-1-16,10-12 0 16,9-14-1-16,7-10 1 15,8-15 0-15,4-13 0 16,7-8 0-16,-2-7 0 15,1-6 0-15,-3-3 0 16,1 1 0-16,-6 8 0 16,-5 7-1-16,-2 13 1 15,-7 12-1-15,-4 13 0 16,2 9-1-16,-2 11-3 15,2-5-4-15,17 20-11 16,-11-22-14-16,25 6-5 0,-1-21-1 16,17-3 0-16</inkml:trace>
  <inkml:trace contextRef="#ctx0" brushRef="#br2" timeOffset="44334.5358">23426 4325 110 0,'-38'-5'39'16,"-15"0"3"-16,5 19-2 15,-11 7-35-15,9 3-1 16,9 7-1-16,5 6 0 16,5 3-2-16,13-2 1 15,13-3-2-15,15-6 0 16,13-5 0-16,9-10 0 0,11-6-1 15,7-13 0-15,3-7 0 16,4-7 0-16,-5-6 0 16,-7-4 0-16,-5-1 1 15,-10-1-1-15,-7 3 1 16,-7 5 0-16,-10 8 0 15,-6 15 0-15,-12-7 0 16,-2 18 1-16,1 6-2 16,-3 6 0-16,5 5-1 15,2-3-2-15,10 6-2 16,0-10-4-16,21 9-9 15,-8-26-14-15,23 6-5 16,-5-18-1-16,12-3 1 16</inkml:trace>
  <inkml:trace contextRef="#ctx0" brushRef="#br2" timeOffset="44666.5548">23842 4384 106 0,'-17'6'38'16,"-7"9"2"-16,7 15-1 15,-10 0-34-15,5 3-1 16,2 0-1-16,6 0-1 15,1-6 0-15,7-2 0 16,7-12-1-16,-1-13-1 16,25-3 1-16,-5-8-1 15,7-11 0-15,6-6 1 16,4-5-1-16,2-4 0 15,2 1 1-15,-4 3-1 16,-5 6 1-16,-1 5 0 0,-8 11 0 16,-2 10 0-16,-6 10-1 15,-4 10 0-15,0 10-2 16,-2 4-5-16,11 17-11 15,-20-14-13-15,18 16-10 16,-15-12-1-16,5 8-2 16,-16-10 1-16</inkml:trace>
  <inkml:trace contextRef="#ctx0" brushRef="#br2" timeOffset="45370.595">3159 5497 96 0,'0'0'39'16,"9"13"0"-16,-9 21-3 16,-9 6-32-16,-2 14-2 15,-4 11 1-15,-2 12-1 16,-4 8 0-16,1 0-3 15,2 3 0-15,-2-13-4 16,14 6-9-16,-4-27-23 16,13-5 0-16,-6-21-1 15,11-12 0-15</inkml:trace>
  <inkml:trace contextRef="#ctx0" brushRef="#br2" timeOffset="45551.6054">2929 6007 109 0,'-24'-15'39'16,"14"14"-1"-16,10 1 0 15,0 0-34-15,11 11-3 16,23-9-1-16,16-2-2 16,13-10-4-16,26 1-22 15,-2-22-9-15,18-2-2 16,-3-14-1-16,9-4 1 15</inkml:trace>
  <inkml:trace contextRef="#ctx0" brushRef="#br2" timeOffset="45911.626">3872 5351 99 0,'-54'53'40'0,"9"17"1"16,-8-2-2-16,15 16-34 15,-1 2 0-15,10 0-1 16,6-2 0-16,5-3-1 15,9-11 0-15,8-6-2 16,4-10 1-16,6-14-2 16,1-11 0-16,5-13 0 15,2-11-1-15,4-13 1 16,2-12-1-16,2-9 1 15,-1-4 0-15,-1-4 0 0,3 2 0 16,-5 3 1-16,-1 8-1 16,0 11 0-16,-4 12 0 15,-1 14 0-15,-3 12-2 16,-2 10 0-16,3 11-5 15,-5-6-6-15,20 18-14 16,-15-19-12-16,16 0-1 16,-5-19-1-16,13-5 2 15</inkml:trace>
  <inkml:trace contextRef="#ctx0" brushRef="#br2" timeOffset="46269.6465">4214 5994 112 0,'-1'16'39'0,"10"7"1"16,-1-11-5-16,15 9-31 16,7-10-1-16,12-6-1 15,3-8 0-15,6-7-1 16,1-10-1-16,2-4 1 15,-11-5-3-15,-6-4 4 16,-14-4-4-16,-14 5 1 16,-12 4 0-16,-15 11 0 15,-10 6 0-15,-9 15 2 16,-8 9 3-16,0 12-4 15,0 13 3-15,7 10 0 16,6 5-1-16,11-1 0 0,12 0-2 16,13-9-5-16,21 2-12 15,-4-27-12-15,27 3-13 16,6-17 0-16,22-4 0 15,8-19 0-15</inkml:trace>
  <inkml:trace contextRef="#ctx0" brushRef="#br2" timeOffset="46871.6809">5713 5941 87 0,'5'-10'36'16,"-5"-7"-2"-16,5 4 3 15,-6-8-34-15,1 9 2 16,-6-3-4-16,6 15 3 0,-25 0 2 16,5 15-3-1,-9 7 3-15,-1 13-3 0,-5 8 2 16,4 8-1-16,2 6 0 15,9-2-1-15,8-4-2 16,14-3 0-16,15-12 0 16,15-12-1-16,12-13 1 15,14-17-1-15,7-14 0 16,2-13 0-16,-1-9 1 15,-5-5 0-15,-10-7-3 16,-10-3 4-16,-16 3-4 16,-18 4 2-16,-12 5-2 15,-17 5 1-15,-8 12-2 16,-8 7 1-16,-1 9 1 15,-2 11-3-15,8 13 0 0,6-1-2 16,16 16-6-16,11-27-9 16,22 29-16-16,9-26-1 15,22-1-3-15,8-21 3 16</inkml:trace>
  <inkml:trace contextRef="#ctx0" brushRef="#br2" timeOffset="47105.6943">6557 5316 99 0,'-19'-13'40'16,"-17"4"0"-16,9 26-1 16,-4 11-37-16,-2 18 1 15,2 13-1-15,-1 17 1 0,0 11 0 16,4 8-1-16,0 6 0 15,5-2-2-15,5-3-1 16,3-17-4-16,14 0-6 16,-6-36-15-16,15-1-14 15,-2-31 0-15,12-7 0 16,-7-24 1-16</inkml:trace>
  <inkml:trace contextRef="#ctx0" brushRef="#br2" timeOffset="47279.7042">6168 5901 111 0,'0'0'39'0,"-3"10"1"16,24 4-2-16,-1-8-34 0,22-5-4 16,15-6-5-16,9-16-1 15,18 10-19-15,-7-25-13 16,13 0-1-16,-12-12-2 15,5 0 1-15</inkml:trace>
  <inkml:trace contextRef="#ctx0" brushRef="#br2" timeOffset="47662.7261">7009 5265 98 0,'-28'21'39'16,"-11"8"1"-16,5 26-2 16,-13 10-33-16,8 10-1 15,-2 2-1-15,6 11 1 16,0-5 0-16,5 2 0 15,5-10-1-15,6-6-1 0,5-10 1 16,10-13-1-16,8-11 0 16,6-17-2-16,12-16 0 15,8-13 0-15,7-14 0 16,6-9 0-16,1-6-2 15,1-2 3-15,-1 0-3 16,-3 5 3-16,-9 9-3 16,-8 12 2-16,-9 14 1 15,-15 2-1-15,5 28 2 16,-10 3-3-16,-4 8 3 15,0 6-4-15,3 4 2 16,4-3-4-16,7 3-1 0,6-16-3 16,20 4-9-1,-8-28-8-15,20 0-15 0,-5-20 1 16,13-3 0-16,-10-19 1 15</inkml:trace>
  <inkml:trace contextRef="#ctx0" brushRef="#br2" timeOffset="48292.7622">7261 5964 112 0,'-11'29'39'16,"-2"-8"2"-16,17 6-3 16,5-7-34-16,11-5 0 15,10-9-3-15,10-7 1 16,5-9 0-16,4-6-1 15,2-8 0-15,-1-5 0 0,-7-3-2 16,-9 1 2-16,-10-3-3 16,-11 7 3-16,-11-3-2 15,-10 8 0-15,-13 8-1 16,-7 7 2-16,-5 9 0 15,-7 10 0-15,-1 10 2 16,-1 9-3-16,5 11 4 16,5 1-1-16,10 2 0 15,15-1-2-15,13-5 2 16,12-8-2-16,15-10 1 15,14-9-1-15,6-14 0 16,12-7-1-16,-2-8 2 16,0-6-1-16,-4-1 0 15,-7 1 0-15,-9 0 0 0,-8 4 0 16,-10 8 1-16,-11 5-1 15,-14 6 0-15,0 17 0 16,-13 6 0-16,-2 9 0 16,-3 6 0-16,-3 5 0 15,1 0 0-15,4-2 0 16,2-5 0-16,5-12 0 15,9-11 2-15,0-13-2 16,18-17 0-16,-2-12 0 16,1-10 0-16,1-8 0 15,2-4 0-15,-1-4 0 16,-1 1 0-16,2 5 0 15,0 7 0-15,-1 5 0 16,3 14-3-16,1 1 1 0,6 14-5 16,-3-1-7-16,14 19-2 15,-9-13-10-15,24 16-14 16,7-9-1-16,22 8 0 15,8-8 1-15</inkml:trace>
  <inkml:trace contextRef="#ctx0" brushRef="#br2" timeOffset="48946.7996">9390 5558 88 0,'-5'-13'37'16,"5"13"1"-16,-6 19 0 15,-6 16-34-15,-2 8 0 0,2 16 1 16,-6 8 0-16,0 13 0 16,-3 3-2-16,4 0 0 15,2-6 0-15,7-9-3 16,5-7-3-16,2-16-6 15,19-2-16-15,-9-25-14 16,11-5 1-16,-10-21-1 16,10-6 2-16</inkml:trace>
  <inkml:trace contextRef="#ctx0" brushRef="#br2" timeOffset="49578.8357">9146 6006 103 0,'-37'-23'38'16,"-3"-4"1"-16,16 19-1 15,0-2-30-15,24 10-2 0,13 4-2 16,20-2-2-16,15 1-1 15,17-4 0-15,9-1-1 16,13-2-1-16,6-4-2 16,-1-1 3-16,-2 0-4 15,-14 0 3-15,-12 1-2 16,-16 4 2-16,-15 1-2 15,-18 4 3-15,-15-1 3 16,-11 11-3-16,-12 1 3 16,-6 6-2-16,-5 3 3 15,0 7-1-15,-1 2 1 16,6 4-2-16,6-1-1 15,9 1 1-15,8-5-1 16,11-8 0-16,15-8-1 16,16-13 1-16,12-11-1 0,10-10 0 15,9-6 1-15,-1-8-1 16,1-4-2-16,-7 0 3 15,-8 2-3-15,-14 7 3 16,-10 8-3-16,-13 4 3 16,-15 18-3-16,0 0 1 15,0 0 4-15,-17 23-4 16,4 2 3-16,-1 9-4 15,4 5 4-15,3 3-3 16,7-5 3-16,4-1-2 16,7-7 0-16,7-9 0 15,6-11 1-15,9-15-1 16,4-11 1-16,1-12-1 15,2-10-1-15,-3-6 2 0,-4-3-3 16,-5-3 3-16,-5 1-3 16,-5 9 0-16,-8 3-2 15,-1 11 0-15,-2 12 0 16,-2 4-2-16,10 15-7 15,-15-4-6-15,32 20-5 16,-14-13-13-16,14 16-1 16,1-12 1-16,9 6 2 15</inkml:trace>
  <inkml:trace contextRef="#ctx0" brushRef="#br2" timeOffset="49878.8529">10934 5883 106 0,'-19'8'39'0,"-6"-1"2"0,4 12-3 16,-9 0-29-16,2 7-4 15,-3 5 1-15,6 1-2 16,6 3 1-16,10 1-3 16,9-3-2-16,11-4 0 15,13-7 0-15,9-8 0 16,9-9 0-16,6-10 0 15,6-10 0-15,-4-8 0 16,-1-9 0-16,-6-6 0 16,-11-3-2-16,-7-2 1 15,-14 4-5-15,-16-5 0 16,-7 15-10-16,-22-5-3 15,9 23-11-15,-17-4-10 0,10 14 0 16,-2 2-1 0,18 6 3-16</inkml:trace>
  <inkml:trace contextRef="#ctx0" brushRef="#br2" timeOffset="50433.8846">12286 5805 76 0,'12'-4'37'0,"-5"21"-1"0,-4 2 4 15,6 23-21-15,-7 0-12 16,6 14-3-16,-8 6 1 15,2 10-2-15,-11 0 2 16,-4 5-3-16,-14 2 0 16,-10-8 1-16,-6-6-1 15,-8-11 1-15,-2-12-3 16,-3-16 0-16,9-14-5 15,1-25-6-15,26-7-17 16,0-26-13-16,21-7 1 16,4-23-2-16,18-6 2 15</inkml:trace>
  <inkml:trace contextRef="#ctx0" brushRef="#br2" timeOffset="50569.8924">12129 5608 98 0,'-8'17'35'16,"13"3"-15"-16,8-11-17 15,19-2-40-15,-3-10-2 16,14 8 1-16</inkml:trace>
  <inkml:trace contextRef="#ctx0" brushRef="#br2" timeOffset="50978.9158">12653 5851 106 0,'-28'22'40'16,"6"11"0"-16,-7-5 0 15,16-1-37-15,-3 7 3 16,7 2-5-16,8 0 3 16,7-3-2-16,7-3-2 15,9-7 1-15,11-9-1 16,6-8 1-16,6-13-2 15,6-8 1-15,6-9 0 16,-2-12-1-16,1-1-2 16,-6-6 4-16,-7 1-4 15,-8 4 4-15,-7 2-3 16,-10 8 3-16,-10 11-3 15,-8 17 4-15,-11-6 0 0,0 19-2 16,-5 8 2 0,1 9-2-16,3 4 1 0,4 5-3 15,8-1 1-15,6-4-6 16,16-1-6-16,-2-23-10 15,22 2-16-15,-3-18 1 16,12-3-3-16,-8-15 4 16</inkml:trace>
  <inkml:trace contextRef="#ctx0" brushRef="#br2" timeOffset="51170.9268">13567 5729 101 0,'0'0'37'0,"0"0"2"15,-5 23 1-15,-5 14-36 0,-9 8 2 16,2 12-2-1,-5 1 0-15,2 2-1 0,2-6-1 16,5-6-4-16,7-9 0 16,6-19-2-16,14-7-11 15,-5-32-16-15,20-4-9 16,-2-22 1-16,8-4-1 15</inkml:trace>
  <inkml:trace contextRef="#ctx0" brushRef="#br2" timeOffset="51296.934">13606 5534 85 0,'-18'-20'35'15,"18"20"-1"-15,0 0-6 16,0 0-53-16,29 30-9 16,3-10-1-16,19 5-2 0</inkml:trace>
  <inkml:trace contextRef="#ctx0" brushRef="#br2" timeOffset="51522.9469">14116 5800 106 0,'-22'14'39'16,"-16"-6"1"-16,2 13-1 15,-9-3-31-15,1 10-4 16,-4 3 2-16,5 4-3 16,7-1 1-16,13 2-3 15,12-2 1-15,18-8-2 16,17-5-2-16,14-12-4 15,22 5-10-15,-6-26-11 0,19 8-14 16,-10-16 1-16,10 4-2 16,-10-13 1-16</inkml:trace>
  <inkml:trace contextRef="#ctx0" brushRef="#br2" timeOffset="51882.9675">14296 5890 103 0,'-19'21'37'0,"5"-8"3"15,19 4-3-15,8-8-31 16,17 0-2-16,7-5-1 16,13-6-1-16,4-4 0 15,2-3 0-15,-3-6-2 0,-6-3 2 16,-7-2-2-16,-9-5 2 15,-8-1-3-15,-8 0 0 16,-9 0-2-16,-8 1 2 16,-6 5 0-16,-7 8-2 15,-11 9 3-15,-9 9 0 16,-8 13 1-16,-4 8 1 15,-4 10 1-15,3 10 0 16,4 3-1-16,12-3 0 16,18-3-2-16,14-11-5 15,30 2-8-15,2-29-12 16,31-1-16-16,3-17 1 15,18-3-2-15,-4-18 2 16</inkml:trace>
  <inkml:trace contextRef="#ctx0" brushRef="#br2" timeOffset="52191.9852">15055 5712 107 0,'-37'13'39'0,"-10"-3"1"16,12 14-1-16,9-1-36 15,5 3 0-15,11-3 0 16,13-3-1-16,11-5-2 15,12-5-1-15,8-3 2 16,2-3-2-16,-4-3 3 16,-2 0-1-16,-4-1 0 15,-9 2 0-15,-17-2 2 0,8 12-1 16,-17-1 0-16,-4 2 0 15,-9 2-2-15,-1 5 1 16,-2 1-2-16,-2-2-1 16,5 5-6-16,-4-13-8 15,26 12-12-15,0-23-13 16,11 10-1-16,6-17 0 15,18 3 0-15</inkml:trace>
  <inkml:trace contextRef="#ctx0" brushRef="#br2" timeOffset="52342.9938">15398 6036 124 0,'-15'9'43'16,"-10"-10"-2"-16,6-3-5 0,8 16-53 15,-9-31-20-15,20 19-6 16,1-27 0-16,10 16-2 15</inkml:trace>
  <inkml:trace contextRef="#ctx0" brushRef="#br2" timeOffset="53768.0753">16125 5439 67 0,'-1'-17'35'0,"1"17"-1"15,-21-17 1-15,9 20-28 0,-20 2-1 16,3 16 0-16,-14 3-2 16,5 14 1-16,-6 2-1 15,1 13 0-15,2 3 0 16,9 1 0-16,10-4 0 15,12-2-1-15,17-7 0 16,18-9-1-16,14-12-1 16,17-14 1-16,11-14-2 15,8-10 2-15,2-14-2 16,-4-6 0-16,-10-9 0 15,-13-7-1-15,-15-2 0 16,-14-3 0-16,-17-1 1 16,-13 3-3-16,-8 5 2 15,-5 7-2-15,0 7 0 16,-6 7-3-16,11 24-6 0,-11 0-21 15,17 26-4-15,-3 1 0 16,13 20-1-16</inkml:trace>
  <inkml:trace contextRef="#ctx0" brushRef="#br2" timeOffset="54203.1002">16582 5751 103 0,'-10'-19'38'0,"10"19"-1"15,-31-25 1-15,14 27-36 16,-10-2 1-16,3 7 1 16,0 9-2-16,4 7 1 0,3 3 0 15,7 5-1-15,5 1 1 16,13-5-2-16,11-7 1 15,13-6-3-15,13-7 2 16,12-8-1-16,7-8-1 16,-1-6 3-16,2-5-3 15,-7-2 3-15,-13 0-3 16,-9 3 2-16,-13-2-2 15,-12 7 1-15,-10-1 0 16,-1 15-3-16,-12-10 3 16,3 11 0-16,-2 5 0 15,0 4 0-15,4 9-1 16,0-2 1-16,7 8 0 15,3-3-2-15,2 4-1 0,7-8-4 16,5 6-1-16,-3-18-7 16,19 11-8-16,-11-18-15 15,7-2 0-15,-5-11 2 16,6 0 0-16</inkml:trace>
  <inkml:trace contextRef="#ctx0" brushRef="#br2" timeOffset="54454.1146">17135 5815 68 0,'0'0'36'15,"-18"-1"-1"-15,8 20 0 16,-11-6-13-16,8 12-18 15,-4-1 3-15,10 4-3 16,-2-8 2-16,9 1-3 16,1-8 0-16,-1-13 1 0,19 2-1 15,-4-15-1-15,3-5-1 16,1-5 3-16,3-6-4 15,1-1 3-15,0-5-4 16,4 0 1-16,2 2-2 16,1 3-1-16,3 9-3 15,-5-9-12-15,17 18-16 16,-10-6-9-16,9 12 3 15,-3-5-2-15</inkml:trace>
  <inkml:trace contextRef="#ctx0" brushRef="#br2" timeOffset="55120.1527">18315 5260 83 0,'5'-11'38'0,"-7"-4"0"16,2 15 1-16,-7 14-34 15,1 11-1-15,-9 12 0 16,0 15-1-16,-8 10 0 16,2 13-1-16,-6 5 1 15,4 2 0-15,1-5 0 16,6-5 0-16,4-12 0 15,6-12-1-15,6-9 0 16,6-16 0-16,8-10-2 16,4-12 1-16,6-9-1 0,3-8 0 15,2-7-1-15,0-5 3 16,0-2-4-16,-1-1 4 15,-2 1-4-15,-4 7 1 16,-5 6 0-16,-3 6 2 16,-3 10-1-16,-11 1-1 15,14 21 2-15,-9 0-3 16,0 11 1-16,-1-1-2 15,11 8-3-15,-2-10-11 16,21 11-12-16,-7-16-10 16,16-3-1-16,-3-14 1 15,12-3 2-15</inkml:trace>
  <inkml:trace contextRef="#ctx0" brushRef="#br2" timeOffset="55656.1833">18889 5789 95 0,'-19'-12'35'0,"-9"-2"1"16,6 14 2-16,-8 2-31 15,8 10-4-15,4 6 3 16,4 7-4-16,3 7 3 16,8-1-1-16,6-2 0 15,9 1-2-15,10-10 1 16,12-9-2-16,8-8 0 15,10-13 0-15,3-6-2 16,1-7 2-16,0-7-3 16,-1-2 3-16,-9-4-2 0,-4 3-1 15,-13 4 0-15,-7 8 1 16,-10 6 1-16,-12 15-3 15,2 15 5-15,-16 14-3 16,-7 21 3-16,-8 12-1 16,-5 16 0-16,-11 12 0 15,-1 7 1-15,-5-1-1 16,1-3-2-16,6-9 3 15,5-12-2-15,7-18 2 16,13-18-2-16,8-17 1 16,11-19-1-16,14-22 0 15,6-11 0-15,3-12-1 16,4-11 1-16,-1-8-1 15,0-10 1-15,-1-2 0 0,-2 0 1 16,-2 3-1-16,-1 8-2 16,1 6 3-16,4 10-3 15,9 7 1-15,6 14-4 16,0 4-2-16,17 19-10 15,-13-13-8-15,18 17-13 16,-11-9-2-16,11 9 1 16,-13-9 0-16</inkml:trace>
  <inkml:trace contextRef="#ctx0" brushRef="#br2" timeOffset="56263.2181">19747 5701 76 0,'0'0'38'0,"-12"2"0"15,7 15 2-15,-14-8-13 16,8 15-24-16,-6 7 2 0,1 8-1 15,-2 5 0-15,-2 7 0 16,0 0-1-16,0-5 0 16,3-7 0-16,2-3-2 15,5-10-1-15,2-7 0 16,8-19 0-16,0 0 0 15,0 0 0-15,18-30 0 16,-1 0 0-16,3-5 0 16,2-7-2-16,4-7 2 15,-2-3-2-15,4-1 0 16,-3 2 0-16,1 6 0 15,-4 5 0-15,-1 8 1 16,1 8 1-16,-3 10-2 16,4 11 1-16,-2 9 1 0,0 8 0 15,6 8-1-15,-1 4 0 16,1 3 1-16,0 2 1 15,-5 2-1-15,0 1 1 16,-10-1-1-16,-3-2 1 16,-14-5-1-16,-8-4 2 15,-8-1-2-15,-9-6 0 16,-6-1 0-16,-4-6 1 15,-3-2 0-15,-2-6-1 16,5-2 1-16,4-1 0 16,7 0 0-16,4-1-1 15,6 6 1-15,0 6-1 16,0 10 1-16,1 11 0 15,-2 11 0-15,-3 11-1 0,-5 7 0 16,-3 9 0-16,-6 6 0 16,3 0-1-16,2-9 0 15,10-2-8-15,-2-23-5 16,29 0-10-16,-5-29-16 15,30-13 0-15,13-24-1 16,21-10 0-16</inkml:trace>
  <inkml:trace contextRef="#ctx0" brushRef="#br2" timeOffset="56631.2391">20503 5725 109 0,'-39'19'41'0,"-10"-3"0"15,9 10 1-15,9 0-38 16,-2-1-1-16,5 8 0 16,12-2 0-16,7 0-1 15,10 0-2-15,7-6 3 16,8-2-3-16,6-8 1 15,7-7-1-15,1-8 0 16,5-6 1-16,-4-7-1 16,0-9 2-16,-6 0-5 15,-5-6 3-15,-6 1-2 16,-5-1 1-16,-4 0-3 15,-4 2 2-15,-2 4-3 16,-4 2-1-16,5 20 0 0,-8-18-2 16,8 18-5-16,0 0-12 15,-2 23-12-15,-5-10-1 16,11 7 1-16,-4-6 2 15</inkml:trace>
  <inkml:trace contextRef="#ctx0" brushRef="#br2" timeOffset="56924.2559">21132 5318 98 0,'-2'-35'39'15,"4"24"1"-15,-15 8-1 16,-7 29-35-16,-7 17-1 16,-2 21 2-16,-10 13-3 15,-2 10 2-15,-2 5 0 16,1 1-1-16,3-6-1 15,7-8-1-15,10-10-4 16,2-23-7-16,24 1-14 16,-9-29-16-16,16-8-1 15,-6-24 0-15,14-2-1 16</inkml:trace>
  <inkml:trace contextRef="#ctx0" brushRef="#br2" timeOffset="57124.2673">20697 5798 108 0,'-12'1'41'16,"1"-2"0"-16,11 1 0 15,12 10-31-15,12-6-8 16,9-3-1-16,14-2 0 16,6-1-1-16,6-8-3 15,9-1-2-15,-3-15-7 16,12 11-12-16,-17-19-19 15,8 3 3-15,-16-14-3 16,5 1 4-16</inkml:trace>
  <inkml:trace contextRef="#ctx0" brushRef="#br2" timeOffset="57503.289">21540 5236 113 0,'-21'11'41'0,"5"20"0"0,-16 6-4 16,2 12-33-16,-10 10 0 15,0 9-1-15,-3 5-1 16,-2 0 2-16,3-3 0 15,3-5-2-15,6-8-2 16,8-8 0-16,8-11 0 16,13-11 0-16,13-15 0 15,13-12 0-15,11-12 0 16,5-5 0-16,2-6 0 15,3-4 0-15,0 1 0 16,-5-1 0-16,-7 8 0 16,-6 7 0-16,-11 8 0 0,-4 12 0 15,-5 6 0 1,-5 9 0-16,-5 4 0 0,-3 9 0 15,1 1 0-15,-1 0 0 16,6-1 0-16,-2-9 0 16,16 1-10-16,-12-28-5 15,36 17-5-15,-19-32-7 16,20 4-14-16,-7-16 1 15,10 3-1-15,-10-13 4 16</inkml:trace>
  <inkml:trace contextRef="#ctx0" brushRef="#br2" timeOffset="57848.3087">21624 5879 110 0,'-4'22'38'0,"0"-10"3"16,17 3-2-16,5-11-33 15,14-5-2-15,9-7-3 16,10-6 3-16,6-5-4 15,3-3 2-15,-2-6-3 16,-9 0 0-16,-3-3 0 16,-14 1-1-16,-11 0 2 15,-13 7-1-15,-11 5 1 16,-11 8-1-16,-13 9 2 15,-4 10 0-15,-10 12 0 16,-4 10 2-16,0 6 0 16,5 4 0-16,7 3-1 15,10-3-1-15,11-2 1 16,14-12-4-16,22-2-2 0,12-21-9 15,26 7-8-15,-4-26-9 16,18 2-12-16,1-14 1 16,12 2-1-16,-9-11 4 15</inkml:trace>
  <inkml:trace contextRef="#ctx0" brushRef="#br2" timeOffset="58179.3277">22528 5646 107 0,'-27'3'38'15,"-15"-2"2"-15,6 16 0 16,-9 0-36-16,9 5 1 15,3 2-3-15,8 1 1 16,8 1-1-16,10-3 0 16,9-4 0-16,8-5 0 0,9-3-2 15,5-6-1-15,2-2 2 16,-3-2-1-16,-1-3 1 15,-5 0 0-15,-4 0-1 16,-13 2 1-16,0 0 1 16,-3 12-1-16,-10-2 1 15,-7 6-2-15,-3 0 0 16,-3 7 0-16,0 0 0 15,3 0 0-15,8-2-3 16,15-21-6-16,4 26-7 16,7-38-9-16,28 4-16 15,2-17 1-15,18 0-2 16,-3-12 3-16</inkml:trace>
  <inkml:trace contextRef="#ctx0" brushRef="#br2" timeOffset="58374.3388">22828 5663 124 0,'0'0'40'0,"-18"22"2"16,-12-2-9-16,-2 19-27 15,-6 3-1-15,0 6 0 16,1 3-5-16,5-7 0 16,8-3 0-16,6-7 0 15,13-7 0-15,5-27-8 16,28 13-10-16,-11-34-9 15,22 2-16-15,-8-19 2 16,11 3-2-16,-8-22 3 16</inkml:trace>
  <inkml:trace contextRef="#ctx0" brushRef="#br2" timeOffset="58493.3456">22859 5397 100 0,'0'0'14'16,"-13"15"-13"-16,17 4-1 15,9-3-37-15,11 8-1 16</inkml:trace>
  <inkml:trace contextRef="#ctx0" brushRef="#br2" timeOffset="58827.3647">23411 5539 114 0,'-32'-13'41'16,"3"15"2"-16,-17-5-2 16,8 11-37-16,-12 4 0 0,1 10-1 15,1 4-1-15,10 6-1 16,12 4 1-16,9-2-2 15,17 0 0-15,17-8 0 16,12-1 0-16,11-6 0 16,5-4 0-16,1-7 0 15,-5 0 0-15,-6 3 0 16,-12 0 0-16,-15 3 0 15,-13 5 0-15,-11 2 0 16,-12 4 0-16,-10 1 0 16,-1 0 0-16,-11-6 0 15,8 6-15-15,-16-22-8 16,25 9-15-16,-13-18-5 0,16 0 0 15,-2-14-1-15</inkml:trace>
  <inkml:trace contextRef="#ctx0" brushRef="#br2" timeOffset="60094.4372">3381 6988 86 0,'10'-17'35'15,"-13"3"0"-15,3 14 1 16,-39 13-30-16,6 18 0 16,-17 5 0-16,2 15 0 15,-14 5-2-15,1 9 0 16,4-6-1-16,11-3 0 15,12-10-1-15,16-10-1 16,18-11 0-16,18-11-1 16,19-13 0-16,20-6 0 15,7-5 0-15,8-2-1 16,-6 2 2-16,-3 2-1 15,-14 8 0-15,-15 9 1 16,-24 13-1-16,-23 9 1 16,-19 11-1-16,-16 5 1 15,-7 4-1-15,-2-1-1 16,6-1-3-16,4-13-1 0,22-2-9 15,5-22-21-15,34-6-4 16,13-25 1-16,22-4-2 16</inkml:trace>
  <inkml:trace contextRef="#ctx0" brushRef="#br2" timeOffset="60478.4592">3663 7271 106 0,'-6'22'36'0,"1"-6"2"16,14 4-4-16,5-7-30 0,15-4-1 16,12-10-2-16,11-7 2 15,12-10-2-15,2-4 1 16,0-9 0-16,-5-1 0 15,-8-3 0-15,-12 1 0 16,-18 2 0-16,-17 4-1 16,-25 5 0-16,-11 11 0 15,-14 6 0-15,-9 10 0 16,-6 14-1-16,-3 11 1 15,1 13-1-15,4 10 1 16,11 5 0-16,11 4-1 16,14-2 1-16,17-2-2 15,15-7 0-15,18-16-2 16,23-8-4-16,9-26-12 0,29 0-18 15,-8-22-3-15,13-1 0 16,-4-19-2-16</inkml:trace>
  <inkml:trace contextRef="#ctx0" brushRef="#br2" timeOffset="60847.4803">4366 7274 111 0,'-32'21'37'16,"19"1"2"-16,4-12-3 15,21-2-34-15,15-11 0 16,16-7-1-16,11-7 0 16,10-2 0-16,2-6 1 15,0 0-1-15,-13-2 0 0,-7 3 1 16,-16 4-1-16,-18 1-1 15,-17 4 1-15,-17 2 0 16,-15 6 0-16,-10 6-1 16,-5 4 1-16,-6 5-1 15,1 8 1-15,5 9-1 16,4 7 1-16,10 7-1 15,14 1 0-15,16 5 0 16,14-4-1-16,14 1-1 16,21-5-1-16,11-14-3 15,28 2-11-15,-7-21-14 16,17-1-9-16,-9-13 1 15,9-3-1-15</inkml:trace>
  <inkml:trace contextRef="#ctx0" brushRef="#br2" timeOffset="61386.5111">5152 7215 110 0,'-38'13'39'16,"2"16"2"-16,-10 0-4 16,3 13-31-16,0 1-1 15,8 2-1-15,6-2-2 16,12-4 0-16,7-10 0 15,11-9-1-15,11-13-1 16,10-14 0-16,6-11 0 16,5-9-1-16,0-11 1 15,3-4 0-15,-2-6-1 16,-5 1 1-16,-5 6 0 0,-7 4 0 15,-5 7 0-15,-4 8 1 16,-2 11-1-16,-6 11 1 16,0 0-1-16,-8 21 1 15,8-1-1-15,2 7-1 16,3 1 1-16,5 0 0 15,5-5-1-15,8-7 1 16,10-8 0-16,3-6 1 16,3-10-1-16,8-10 2 15,-2-8-1-15,-2-3 0 16,-4-4 1-16,-5 2-2 15,-7 2 0-15,-7 3 0 16,-6 7 0-16,-14 19 0 0,0 0 0 16,0 0 0-16,-6 29 0 15,-3 7 0-15,-2 8 0 16,2 4 0-16,2 5 0 15,4-1-3-15,11-5-2 16,2-12-5-16,22 0-6 16,-8-30-6-16,28 3-11 15,-7-24-6-15,17-5-1 16,-4-19-1-16,10-6 3 15</inkml:trace>
  <inkml:trace contextRef="#ctx0" brushRef="#br2" timeOffset="61694.5287">6175 7031 116 0,'-40'6'41'0,"-4"19"2"15,-18-1-2-15,11 14-36 16,1-1-2-16,10 3 0 16,14-7-2-16,17-6 1 15,22-9-2-15,17-9 0 16,22-11 0-16,8-8 0 15,4-3 0-15,0-5 0 16,-6 3 0-16,-12 6 0 16,-16 8 0-16,-19 10 0 15,-20 14 0-15,-15 7 0 16,-12 8 0-16,-5 4 0 15,-5 2 0-15,-3-1 0 16,11-1-3-16,3-17-10 16,22 8-5-16,-3-30-8 15,16-3-17-15,15-2 0 0,8-13-2 16,0-14 3-16</inkml:trace>
  <inkml:trace contextRef="#ctx0" brushRef="#br2" timeOffset="62513.5756">7146 7139 85 0,'33'-15'37'15,"-11"-6"0"-15,-2 9 1 0,-16-2-29 16,-4 14-5-16,0 0 0 15,-12 4-1-15,-8 15 0 16,0 11 0-16,-11 7 0 16,1 10 0-16,-3 3 0 15,6-1-1-15,3 0 0 16,6-7 0-16,15-6-1 15,12-9 0-15,14-16-1 16,11-11 1-16,11-11-2 16,11-11 1-16,2-8 0 15,-2-7 0-15,-2-1 0 16,-7-3 0-16,-11 7 0 15,-7 4 0-15,-10 8 0 16,-12 10 1-16,-7 12-1 16,0 0 0-16,-10 18 0 0,2 7-1 15,1 9 1-15,1 2 0 16,6 5 1-16,5 1-2 15,5-2 2-15,8-5-1 16,12-7 0-16,9-14 2 16,5-13-2-16,10-14 1 15,2-15 0-15,2-15 0 16,-3-10 0-16,-8-7 1 15,-11-5-1-15,-10 0 0 16,-16 0 0-16,-8 8-1 16,-9 13-1-16,-4 7-1 15,-2 16-2-15,0 6-3 16,13 15-6-16,-2 11-8 0,22 19-7 15,-5-9-11-15,20 10 0 16,-1-5-1-16,14 4 3 16</inkml:trace>
  <inkml:trace contextRef="#ctx0" brushRef="#br2" timeOffset="64039.6628">8441 7158 107 0,'-10'-8'38'15,"10"8"2"-15,-29-2-1 16,14 10-33-16,-6 5-1 15,2 8-1-15,-6 7-1 16,3 5 0-16,0 5-1 16,0 2 0-16,2 1-1 15,1-2 0-15,4-6 0 0,4-3-1 16,6-11 0-16,4-9 0 15,1-10 0-15,24-15 0 16,-2-8 0-16,5-11 0 16,4-6 0-16,3-7 0 15,-3-2 0-15,0-1 1 16,-3 3-1-16,-5 6 0 15,-5 10 0-15,-3 5-1 16,1 9 1-16,1 9 0 16,5 6 0-16,3 6 0 15,4 2 0-15,4 6 0 16,9-3 0-16,7-1 1 15,6-3-1-15,2-2-1 16,1-1 2-16,-2-4-1 0,-6 0 0 16,-7-1 0-16,-11-3 0 15,-15 4 2-15,-17 2-2 16,0 0 0-16,-23 4 0 15,-7 7 0-15,-7 5 0 16,-5 6 0-16,-2 10 0 16,6 5 0-16,1 4 0 15,10 3 0-15,12-4 0 16,11-1 0-16,15-7 0 15,12-9 0-15,13-14 0 16,9-11 0-16,8-14 0 16,5-10 0-16,-2-8 0 15,-4-6 0-15,-7-6 0 16,-8 0 0-16,-10 0 0 0,-12 3 0 15,-10 8 0-15,-5 5 0 16,-7 9 0-16,-1 5 0 16,8 16 0-16,-13-8 0 15,13 8 0-15,10 12 0 16,8 1 0-16,4-1 0 15,9-1 0-15,4 2 0 16,4-3 0-16,-1-1 0 16,-2 3 0-16,-5 1 0 15,-5 3 0-15,-7 1 0 16,-10 4 0-16,-8 5 0 15,-8 2 0-15,-3 1 0 16,-7 2 0-16,-1-2 0 16,-2-4 0-16,2-3 0 15,4-2 0-15,3-12 0 0,11-8 0 16,0 0 0-16,14-29 0 15,6 4 0-15,5-7 0 16,8-6 0-16,-1 0 0 16,3-1 0-16,-5 6 0 15,-3 5 0-15,-8 10 0 16,-4 8 0-16,-3 10 0 15,-12 0 0-15,10 25 0 16,-5 1 0-16,2 5 0 16,1 4-4-16,7 3 0 15,3-4-3-15,12 0-1 16,-1-9-4-16,17 3-3 0,-9-23-2 15,21 4-7-15,-15-23-6 16,10 1-5-16,-11-11 25 16,-2-9 11-16,-3 0 8 15,-17-9 2-15,2 11 7 16,-28-12 5-16,11 22 11 15,-24-7 5-15,4 17-24 16,-16 4-9-16,2 10-2 16,-6 10-1-16,3 6 0 15,0 8-3-15,5 7 0 16,5 0 0-16,8 0 0 15,9-3 0-15,9-6 0 16,9-6 0-16,7-9 0 16,8-11 0-16,6-13 0 15,-1-6 0-15,7-7 0 0,-1-5 0 16,1-5 0-16,-7 0 0 15,3 1 0-15,-6 7 0 16,-5 6 0-16,-5 10 0 16,-6 11 0-16,-10 12 0 15,-9 17 0-15,-6 11 0 16,-11 12-2-16,-11 14 2 15,-9 12-1-15,-11 13 1 16,-5 2-1-16,1 3 1 16,2-6 1-16,6-7-1 15,7-5 0-15,10-19 0 16,12-17 0-16,17-19 0 15,3-21 1-15,24-11 1 16,-4-14-2-16,4-12 0 0,3-16 0 16,2-7 0-16,4-4 0 15,-1-1 0-15,0 4 0 16,2 6 0-16,-1 7 0 15,4 16 0-15,-1 5-10 16,12 22-5-16,-8-3-2 16,23 20-5-16,-11-17-7 15,29 13-12-15,-2-14 0 16,14 6 4-16,-4-7 5 15</inkml:trace>
  <inkml:trace contextRef="#ctx0" brushRef="#br2" timeOffset="64181.671">11037 7422 131 0,'-19'-7'43'0,"-3"7"0"16,-13-11-5-16,7 4-38 0,6 2 0 15,2-6-3-15,20 11-12 16,-13-15-6-16,24 20-10 16,-11-5-12-16,0 0-2 15,-18-16 0-15,2 12 3 16</inkml:trace>
  <inkml:trace contextRef="#ctx0" brushRef="#br3" timeOffset="84342.8241">979 8295 78 0,'9'-19'37'0,"-8"-5"-1"16,8 10 2-16,-10-4-31 15,1 18 0-15,1-13-3 0,-1 13 1 16,-9 23-2-16,0 7 0 16,1 12-1-16,-2 11 0 15,0 11-1-15,1 10 0 16,-2 7 0-16,7 3-1 15,-1 3-2-15,0-4-4 16,9 3-6-16,-8-22-26 16,16-5 2-16,-5-21-2 15,13-11-1-15</inkml:trace>
  <inkml:trace contextRef="#ctx0" brushRef="#br3" timeOffset="84537.8353">1033 8772 99 0,'-24'-13'38'16,"10"14"2"-16,-8-2-3 15,19 16-31-15,3-4-2 16,15-2-1-16,18-8 0 16,9-7-2-16,16-8-2 15,9-13-3-15,15-3-4 16,-7-23-28-16,17 0-3 15,-15-14 1-15,4 6-1 16</inkml:trace>
  <inkml:trace contextRef="#ctx0" brushRef="#br3" timeOffset="84709.8451">1721 8125 107 0,'-27'50'38'16,"-5"8"0"-16,10 22-1 16,-1 1-33-16,4 3-2 15,3 2 0-15,10-3-2 16,10-2-2-16,5-16-6 15,25 0-26-15,-2-25-4 16,20-8 1-16,3-20-2 16</inkml:trace>
  <inkml:trace contextRef="#ctx0" brushRef="#br3" timeOffset="85078.8662">2050 8614 105 0,'-38'18'39'0,"-12"3"-1"16,11 18 0-16,-2-1-32 15,4 12-1-15,8-5-2 16,13 0 0-16,8-5 0 16,14-5-1-16,12-12 0 15,13-9-2-15,12-12 1 16,5-12-1-16,4-11-1 15,-1-7 2-15,-3-6-2 16,-5-4 1-16,-7-3-1 16,-9 2 1-16,-10 2-2 15,-4 5 2-15,-8 7-1 16,-4 6 0-16,-1 19 0 15,0 0 0-15,-14 14-1 16,7 11 1-16,5 12-1 16,-1 2-1-16,10 6-2 0,4-5-2 15,16 7-21-15,-3-21-10 16,14 0 1-16,-1-18-1 15,15-7 1-15</inkml:trace>
  <inkml:trace contextRef="#ctx0" brushRef="#br3" timeOffset="85577.8948">2641 8631 103 0,'-13'6'37'16,"-9"2"1"-16,10 14-2 15,-1-1-30-15,8 9-1 16,0-3-1-16,15 3-1 15,3-8 0-15,12-2-1 0,8-14-1 16,8-6 1-16,3-13-1 16,5-9-1-16,-3-7 1 15,0-5-2-15,-7-2 2 16,-7 3 0-16,-10 3-1 15,-7 5 0-15,-10 11 0 16,-5 14 0-16,-14 20 0 16,-2 17 1-16,-8 21 0 15,-1 17-1-15,-1 16 0 16,-3 16 0-16,0 6 1 15,4-1 0-15,5-6 0 16,2-9-2-16,5-19 1 16,6-19 1-16,2-22-1 15,4-24 1-15,1-13-1 0,7-37 0 16,-1-11 1-16,-1-9-1 15,0-12 0-15,0-9 1 16,-3-2-1-16,3 1 0 16,-1 5-1-16,0 6 0 15,4 11 0-15,7 6 0 16,7 8-3-16,7 3 0 15,16 15-10-15,-4-12-21 16,25 12-4-16,-2-13 0 16,12 6-1-16</inkml:trace>
  <inkml:trace contextRef="#ctx0" brushRef="#br3" timeOffset="85794.9072">3591 8144 103 0,'-13'17'39'0,"-12"9"2"16,2 25-1-16,-9 8-31 15,7 10-5-15,0 7-1 16,6 6-1-16,3-2 0 16,7-1-2-16,12-7-2 15,1-16-3-15,17 0-16 16,-5-28-16-16,16-5-3 15,-8-25-1-15,12-6-1 16</inkml:trace>
  <inkml:trace contextRef="#ctx0" brushRef="#br3" timeOffset="86122.9259">3676 8596 105 0,'4'19'39'16,"-2"-4"0"-16,13 5 0 15,3-8-36-15,13-5 0 16,3-8-1-16,8-5 0 15,0-5-1-15,1-5 0 16,-2-8 0-16,-6-3-1 16,-10-1 1-16,-10-2-1 15,-12 6 0-15,-9 0 0 16,-10 8 1-16,-8 9 0 15,-8 8 0-15,-3 12 0 16,-7 12 1-16,4 9-1 16,2 8 0-16,5 4 0 0,10 4-1 15,10-3 0-15,15-5 0 16,11-10-2-16,21-8-3 15,8-18-5-15,28-3-25 16,-3-20-6-16,10-2 1 16,-7-17-2-16</inkml:trace>
  <inkml:trace contextRef="#ctx0" brushRef="#br3" timeOffset="86572.9517">4366 8480 106 0,'-21'21'40'0,"-10"4"1"15,4 17-2-15,-8-4-34 16,17 6-1-16,7-5-2 15,10-3 0-15,8-10 0 0,13-8-1 16,10-16-1-16,7-11 1 16,7-10-1-16,0-11 0 15,2-10 0-15,-1-4 0 16,-2-3 0-16,-9 3 0 15,-5 6 1-15,-7 6-1 16,-9 14 0-16,-13 18 0 16,2 24 0-16,-15 19 1 15,-8 24 0-15,-10 21 0 16,-6 18 0-16,-4 15 0 15,-1 7 0-15,0-1 1 16,2-11-1-16,6-9 1 16,5-24-2-16,11-21 0 15,9-31 0-15,9-31 0 0,9-25 0 16,5-23 0-16,5-15 0 15,1-18 0-15,3-9 0 16,0-10 0-16,6 4-4 16,-8 0 1-16,4 17-4 15,-2 3-2-15,16 18-8 16,-6-7-15-16,31 23-11 15,3-3 2-15,25 10-1 16,15-3 1-16</inkml:trace>
  <inkml:trace contextRef="#ctx0" brushRef="#br3" timeOffset="86996.9759">5939 8066 77 0,'-11'5'40'0,"-7"1"-2"15,3 9 1-15,-7-5-23 16,8 21-12-16,-1 5 0 16,2 15-2-16,0 12-1 15,2 6 0-15,5 0-1 16,6 2 0-16,7-4-4 15,0-15-2-15,15-2-12 16,-7-27-21-16,12-10 1 16,-7-23-2-16,6-8 2 15</inkml:trace>
  <inkml:trace contextRef="#ctx0" brushRef="#br3" timeOffset="87271.9917">5773 8043 112 0,'27'4'40'15,"8"-3"0"-15,26 10-4 16,5-7-34-16,15 8 0 16,5 7 0-16,3 6 0 15,-13 10-1-15,-8 12 0 16,-22 9-1-16,-21 9 1 15,-26 7-1-15,-25-2 0 16,-24 0 0-16,-12-4 1 16,-9-9-1-16,-8-11 0 15,0-14-2-15,7-15-2 16,24-9-11-16,1-26-22 15,36-7-4-15,7-18-1 0,22 0 0 16</inkml:trace>
  <inkml:trace contextRef="#ctx0" brushRef="#br3" timeOffset="89165.0999">1709 9593 79 0,'-6'-10'35'16,"6"10"-2"-16,-27-3-6 16,12 24-20-16,-10 0 0 15,5 19 1-15,-6 5-2 16,6 16 0-16,-4 4-2 15,9 6 1-15,5-4-2 16,10-2 1-16,9-9-2 16,13-12 0-16,15-18-1 15,12-20 1-15,11-21-1 16,7-16 1-16,0-16-1 15,-3-11 0-15,-7-7 0 16,-12-8-1-16,-17 0-1 16,-18 3 0-16,-18 8 0 0,-14 8-1 15,-8 10-1-15,-7 9-1 16,-1 14 0-16,-3 10-2 15,14 20-3-15,-5 3-25 16,26 16-4-16,2 0 2 16,20 12-1-16</inkml:trace>
  <inkml:trace contextRef="#ctx0" brushRef="#br3" timeOffset="89571.1232">2278 9810 100 0,'0'0'38'0,"-28"15"0"16,15 9 0-16,-6 4-34 15,4 9 1-15,3 4-2 16,5 3 0-16,3 0-1 15,10-5 0-15,9-9 0 16,10-10-1-16,10-15 0 16,7-10-1-16,5-14 1 15,6-11-1-15,1-8 0 16,-3-7 0-16,-6 0 1 15,-10 0-2-15,-9 5 1 16,-11 6 0-16,-4 9 0 16,-11 10 0-16,0 15-1 15,-15 12 1-15,3 9 0 16,-2 11-1-16,4 8-1 0,5 0 0 15,9 4-2-15,4-9-2 16,17 4-10-16,-3-24-22 16,21 0 1-16,-2-22-1 15,11-3 0-15</inkml:trace>
  <inkml:trace contextRef="#ctx0" brushRef="#br3" timeOffset="89848.139">3022 9877 83 0,'-14'26'35'16,"-6"3"1"-16,5 16 0 15,-7-8-27-15,11 13-2 16,-3-6-2-16,9 1-1 16,-1-10 0-16,9-6 0 0,1-12-1 15,7-12-1-15,3-14 0 16,4-9-1-16,1-13 1 15,2-7 0-15,-3-8-1 16,3-6 0-16,-3-2 0 16,1 0 0-16,-3 3 0 15,0 4-1-15,4 6-2 16,3 3-5-16,16 19-24 15,-6-7-8-15,13 16-1 16,2 0 0-16</inkml:trace>
  <inkml:trace contextRef="#ctx0" brushRef="#br3" timeOffset="90607.1824">4020 9291 79 0,'-4'-13'37'15,"4"13"0"-15,0 0 0 0,0 35-24 16,-9-4-7-16,6 20 0 16,-7 8-2-16,-1 13 0 15,-2 9-1-15,-5 4 0 16,-3 1 0-16,5-1-1 15,-1-7 0-15,0-6-1 16,7-16 0-16,7-10-1 16,3-16 1-16,4-10-1 15,-4-20 1-15,28-8-1 16,-6-19 1-16,5-7-1 15,2-12 1-15,1-4-1 16,1-4 1-16,-2 3-1 16,0 5 0-16,-5 9 0 15,-2 9 1-15,-2 16-1 16,-5 13 0-16,1 15 0 0,-3 13 1 15,0 5-1-15,-1 11-1 16,4 3-1-16,2 0-1 16,3-5-3-16,10 1-7 15,-9-22-24-15,18-2-3 16,-6-21 1-16,10-2-1 15</inkml:trace>
  <inkml:trace contextRef="#ctx0" brushRef="#br3" timeOffset="91148.2134">4596 9775 109 0,'-14'13'38'0,"-4"-2"1"16,9 17-2-16,-3-4-33 0,10 11 1 15,2-2-3-15,7 4 1 16,4-6-1-16,11-4-1 15,6-12 0-15,7-8 0 16,4-14 0-16,6-10-1 16,-1-12 0-16,0-9 0 15,-4-6 1-15,-4-8-1 16,-6 2 0-16,-8 3 0 15,-6 1-1-15,-4 11 1 16,-7 8-1-16,-2 14 1 16,-3 13-1-16,-10 23 1 15,1 18-1-15,-5 16 1 16,-2 22-1-16,-3 14 1 15,-6 19-2-15,0 5 3 0,-4 5-3 16,-2-4 3-16,4-10-2 16,0-15 1-16,4-18 0 15,3-19 1-15,6-23 0 16,6-23-1-16,7-21 1 15,3-17-1-15,6-19 1 16,4-12-1-16,2-13 1 16,2-10-1-16,5-5 1 15,1-3-1-15,3 1 1 16,0 12-1-16,0 5 1 15,2 11-1-15,4 13-2 16,-1 7-1-16,9 18-3 16,-5-3-6-16,18 22-12 0,-10-13-16 15,15 11 1-15,-5-9-1 16,9 6 1-16</inkml:trace>
  <inkml:trace contextRef="#ctx0" brushRef="#br3" timeOffset="91742.2473">5538 9739 77 0,'-16'3'39'0,"4"8"-1"15,-11-4 2-15,8 20-13 16,-6-5-21-16,5 8-1 16,0 4-2-16,2 7 0 15,0 0-1-15,7 1-1 16,-1-2 0-16,6-8 0 15,-2-3-1-15,4-8 1 0,4-10-1 16,-4-11 0-16,12-5 0 16,1-13 0-16,0-9 0 15,3-9 0-15,0-9 0 16,6-7 0-16,-3-2 0 15,2-1-1-15,-1 1 1 16,-1 9 0-16,-1 6 0 16,1 12 0-16,-3 7 0 15,3 12 0-15,0 8-1 16,1 8 1-16,2 7 0 15,1 2 0-15,-1 6-1 16,0 3 1-16,0 3 0 16,-3 1-1-16,-9 3 1 15,-5 0-1-15,-6 3 1 16,-10-2 0-16,-7-2 0 0,-9-4 0 15,-5-1 0-15,-6-3 0 16,-5-5 1-16,0-4-1 16,-2-2 1-16,5-6-1 15,4-1 1-15,6-1-1 16,8 1 1-16,6 3-1 15,6 8 1-15,4 11 0 16,6 8-2-16,0 12 1 16,-3 10-1-16,0 10 1 15,-2 2-2-15,-2 1 1 16,2-3-5-16,-3-17-2 15,11 3-9-15,-9-33-13 16,22-4-10-16,2-31-1 16,19-13 0-16,2-17 2 0</inkml:trace>
  <inkml:trace contextRef="#ctx0" brushRef="#br3" timeOffset="92107.2682">6094 9789 106 0,'0'0'40'15,"-21"19"1"-15,-3-1 0 16,9 10-33-16,-6 10-4 16,2 7-1-16,4 3-1 15,3 1 0-15,5-3-1 16,7-7 0-16,7-5 0 0,7-9-1 15,6-15 1-15,12-10-1 16,0-13 0-16,6-10 0 16,2-11 1-16,-4-9-2 15,-5-7 2-15,-6-4-2 16,-8-1 1-16,-9 3-1 15,-9 8 0-15,-11 7 0 16,-5 14-1-16,-8 12-1 16,1 18-2-16,-10 2-7 15,17 28-10-15,-15-10-17 16,19 14-1-16,-2-8 0 15,19 3-1-15</inkml:trace>
  <inkml:trace contextRef="#ctx0" brushRef="#br3" timeOffset="92574.2949">6871 9078 90 0,'0'0'37'0,"0"0"0"16,-24 36 1-16,16 13-35 15,-12 15 1-15,-2 16-1 16,3 13 0-16,-2 10 0 16,-1 4-1-16,4-2 0 15,4-7-3-15,3-11-2 16,12-3-14-16,-5-28-20 0,14-5 0 15,-6-24-1-15,10-8-2 16</inkml:trace>
  <inkml:trace contextRef="#ctx0" brushRef="#br3" timeOffset="92770.3061">6535 9901 110 0,'-14'-4'39'15,"14"4"2"-15,0 0-2 16,38 0-36-16,-5-10-2 15,15-7-1-15,13-2-3 16,5-11-3-16,17 8-19 16,-6-19-14-16,8 3 0 0,-10-11-3 15,2 3 3-15</inkml:trace>
  <inkml:trace contextRef="#ctx0" brushRef="#br3" timeOffset="93146.3277">7382 9055 75 0,'-19'24'40'15,"-12"11"0"-15,7 23 0 16,-10-1-14-16,7 21-21 16,-5 4-1-16,7 9 0 15,3 1 0-15,5 2-1 16,3-11-1-16,6-7 0 15,4-13-1-15,9-12 0 16,6-15-1-16,4-14 0 0,5-17 0 16,8-15 0-16,1-11 0 15,3-11 0-15,-1-6 1 16,1-5-1-16,-6 3 0 15,0 5 0-15,-6 8 0 16,-9 12 0-16,-11 15 0 16,14 11 0-16,-13 13 0 15,2 10-1-15,-2 7-1 16,2 3-1-16,8 5-3 15,-2-17-6-15,18 13-13 16,-10-27-15-16,15-2 0 16,-3-18-1-16,9-4 1 15</inkml:trace>
  <inkml:trace contextRef="#ctx0" brushRef="#br3" timeOffset="93478.3466">7638 9806 100 0,'-1'12'38'16,"1"-12"1"-16,15 16-1 15,7-11-33-15,13-3-2 16,7-8 0-16,7-4-1 16,6-6 0-16,2-5 0 15,-5-2-1-15,-6-1 0 16,-10-2 0-16,-13 3-1 15,-12 5 1-15,-14 3 0 16,-15 8 0-16,-9 6 0 0,-10 8 0 16,-4 9-1-16,-5 6 1 15,2 9 0-15,4 7-1 16,8 2 1-16,11 2-1 15,13-3-1-15,18-1-3 16,7-14-6-16,29 6-14 16,2-24-15-16,21-4-1 15,-2-17-2-15,15-3 2 16</inkml:trace>
  <inkml:trace contextRef="#ctx0" brushRef="#br3" timeOffset="93776.3637">8434 9631 108 0,'-50'7'40'0,"3"16"0"15,-10-1-1-15,9 8-35 16,11 0 0-16,13 1-2 16,14-3-1-16,14-4 0 15,17-9 0-15,13-7-1 16,10-5 0-16,6-3 0 15,-3-2 0-15,-3 1 0 16,-9 2 0-16,-11 4 1 16,-15 5-1-16,-12 9 0 15,-11 4 0-15,-8 1 0 16,-2 6-1-16,-4-4 0 15,7 3-3-15,3-10-2 16,21 4-10-16,-3-23-18 16,21 1-6-16,5-18 0 0,16-3-1 15</inkml:trace>
  <inkml:trace contextRef="#ctx0" brushRef="#br3" timeOffset="93980.3754">8899 9556 105 0,'-14'32'41'0,"-15"1"0"15,4 22 1-15,-14-1-37 16,8 9-1-16,1-4 0 16,9 0-3-16,5-6-1 15,9-10-2-15,11-7-3 16,-4-36-10-16,36 15-20 15,-12-34-6-15,10-1 1 16,-5-25-1-16</inkml:trace>
  <inkml:trace contextRef="#ctx0" brushRef="#br3" timeOffset="94123.3835">8888 9407 103 0,'-22'-13'37'0,"6"19"2"16,1 8-4-16,14 5-37 15,12 13-20-15,5-15-15 16,17 4-1-16,6-11-1 15,22 1 1-15</inkml:trace>
  <inkml:trace contextRef="#ctx0" brushRef="#br3" timeOffset="94408.3998">9390 9488 105 0,'-33'34'41'0,"-20"-4"1"16,2 14-1-16,-14-4-34 16,16 5-1-16,5-3-3 15,14-2 0-15,18-9-2 16,16-9 1-16,21-14-2 15,13-7-1-15,10-5 1 16,2-4 0-16,-1 0 0 16,-7 0 0-16,-13 10 0 15,-14 7 1-15,-18 9-1 16,-12 8 1-16,-11 7-1 15,-9 1-1-15,-1 4-2 16,-1-9-4-16,18 7-12 0,-8-24-15 16,21 1-8-16,6-13-1 15,11-13-1-15</inkml:trace>
  <inkml:trace contextRef="#ctx0" brushRef="#br3" timeOffset="95031.4355">10447 9534 90 0,'0'0'38'15,"-18"-18"0"-15,-7 20 1 16,-21 7-33-16,3 5-1 15,-7 5 0-15,2 5-1 16,-2 2 0-16,7 5 0 16,10-1-1-16,13-1-1 15,15-6 0-15,13-2-1 16,17-6 0-16,13-3-1 15,8-1-1-15,2 3 1 16,-1 1 0-16,-5 2 0 16,-10 4 0-16,-13 6 0 15,-13 1 0-15,-16 4 0 16,-13-1 1-16,-2-4-1 15,-7-2-1-15,4-10-1 16,4-3-4-16,3-24-9 0,21 12-22 16,20-36-4-16,9 5 0 15,5-13-1-15</inkml:trace>
  <inkml:trace contextRef="#ctx0" brushRef="#br3" timeOffset="95379.4554">10600 9817 106 0,'-10'15'40'15,"12"3"0"-15,-2-18-1 16,30-1-36-16,0-7 0 16,13-5-1-16,8-5-1 15,4-4 0-15,-3-5 0 16,0-1 0-16,-14-5-1 0,-8 6 0 15,-17-2 0-15,-13 3 0 16,-17 8-1-16,-11 6 2 16,-14 9 0-16,-8 12-1 15,-6 11 2-15,-2 11 1 16,2 12-2-16,9 7 2 15,9 8-2-15,16-3 1 16,18 1-3-16,21-7 0 16,20-8-3-16,11-22-7 15,27 2-14-15,-4-24-16 16,12-7 0-16,-5-20-2 15,6-3 2-15</inkml:trace>
  <inkml:trace contextRef="#ctx0" brushRef="#br3" timeOffset="95745.4763">11128 9780 109 0,'-20'34'40'0,"1"-13"1"15,19 2-1-15,0-23-37 16,37 8 0-16,4-20-2 15,14-6 0-15,7-7 0 16,1-6 0-16,1-1-2 16,-4-4 1-16,-12 0 0 15,-11 4-1-15,-16 3 1 16,-15 5-1-16,-18 8 1 0,-15 11 0 15,-12 7 2-15,-12 13 0 16,-3 9 0-16,-4 13 1 16,0 6-1-16,7 7 1 15,14 3-1-15,15-4 0 16,17-1-2-16,17-9-2 15,22-10 0-15,20-17-2 16,16-6-2-16,4-23-6 16,19 4-12-16,-16-27-14 15,9 0-3-15,-14-10 1 16,-2 6 0-16</inkml:trace>
  <inkml:trace contextRef="#ctx0" brushRef="#br3" timeOffset="96218.5034">11931 9603 103 0,'-12'13'39'0,"-14"0"3"15,3 19-1-15,-11 0-32 16,5 8-3-16,0 2-2 15,6 1 0-15,2-5-3 16,6-3 1-16,6-10-1 16,9-10-1-16,0-15 0 15,19-5 0-15,-3-18 0 16,5-9-1-16,4-6 1 15,1-6-1-15,-3 0 0 16,-4 2-1-16,-2 1 1 16,-5 10 0-16,-3 6 0 15,-4 12 0-15,-5 13 1 16,0 0 0-16,0 0 1 15,-2 24 1-15,4-5-1 16,3 0 0-16,2 1 0 0,6-6 0 16,5-4-1-16,5-4 0 15,6-10 1-15,4-4 0 16,-1-5-1-16,1-1 0 15,-3-6 0-15,-4 3 0 16,-6 1 0-16,-5 5 0 16,-15 11 0-16,11-2 0 15,-11 2 1-15,-9 25 1 16,1-2-2-16,-2 6 0 15,1 7 0-15,1-3-3 16,4 5-3-16,-4-14-6 16,21 10-8-16,-13-34-7 15,18 19-15-15,-3-28 0 16,13 0 0-16,-4-16 2 0</inkml:trace>
  <inkml:trace contextRef="#ctx0" brushRef="#br3" timeOffset="96542.5219">12367 9648 90 0,'-11'28'40'0,"0"-8"1"16,13 10-1-16,2-14-24 16,16 0-11-16,12-8-2 15,12-8 0-15,11-10-1 16,9-9 0-16,2-6-1 15,-1-6-1-15,-5-4-1 16,-11-3 0-16,-16 1 0 0,-13 5 0 16,-21 6 0-16,-18 9 0 15,-13 11 1-15,-12 13 0 16,-9 11 1-16,-4 8 0 15,2 12 0-15,7 6 0 16,14 1 0-16,13-2-2 16,18-3-2-16,17-18-8 15,31 6-9-15,0-28-12 16,30-3-10-16,2-15 2 15,17-5-2-15</inkml:trace>
  <inkml:trace contextRef="#ctx0" brushRef="#br3" timeOffset="96887.5416">13291 9548 96 0,'-44'17'41'16,"-3"17"2"-16,-12-5-3 16,15 13-30-16,-3-4-4 15,17 4-1-15,9-9-2 16,14-6-1-16,18-14-1 15,14-13-1-15,22-15 0 16,8-17 0-16,12-13-1 16,6-11-1-16,3-10 1 15,-2-8 0-15,-5-2 1 16,-6 4-1-16,-16 6 2 15,-12 14-1-15,-20 14 1 16,-14 19 0-16,-16 23 1 16,-14 24-1-16,-14 20 0 15,-4 13-1-15,3 11-1 0,7-2-1 16,17 8-9-16,9-15-4 15,38 7-12-15,7-24-14 16,41-3-2-16,13-20 1 16,29-5 0-16</inkml:trace>
  <inkml:trace contextRef="#ctx0" brushRef="#br3" timeOffset="97534.5786">14370 9522 75 0,'0'0'35'15,"16"-18"0"-15,-6 15 2 16,-10 3-31-16,0 0 0 16,-2 12 1-16,-3 14-1 15,-7 3 1-15,-1 14-1 16,-3 4-1-16,-3 5-1 15,1-3-2-15,5-2 1 16,4-10-2-16,3-8 1 16,6-14-2-16,0-15 1 15,20-14 0-15,-1-11-1 16,2-11 1-16,6-5-1 15,-5-6 0-15,2-3-1 16,-2 0 1-16,0 4-1 16,-3 7 1-16,-1 8-1 15,-2 8 1-15,3 8-1 0,4 10 2 16,1 8-2-16,8 7 0 15,5 2-1-15,8 6-3 16,2-10-4-16,19 11-12 16,-11-19-17-16,16 3 0 15,-8-14-3-15,3-1 3 16</inkml:trace>
  <inkml:trace contextRef="#ctx0" brushRef="#br3" timeOffset="97728.5897">15211 9399 101 0,'-36'21'38'16,"3"15"3"-16,-8 2-2 0,8 7-28 15,-2 3-7 1,10 5 0-16,6-7-2 0,9-2 0 16,9-10-2-16,8-10 0 15,10-13-4-15,6-17-4 16,21-4-12-16,-15-23-18 15,14-3-2-15,-10-17 0 16,5 0 0-16</inkml:trace>
  <inkml:trace contextRef="#ctx0" brushRef="#br3" timeOffset="97871.5979">15147 9104 104 0,'-21'-13'38'0,"21"13"2"16,-2 17-2-16,23 4-33 15,12 7-10-15,5-11-14 0,23 20-19 16,-3-6 0-16,11 11 0 15,-6-6-2-15</inkml:trace>
  <inkml:trace contextRef="#ctx0" brushRef="#br3" timeOffset="98421.6294">15718 9538 110 0,'-29'-3'40'0,"-9"-4"1"16,5 11-7-16,-6-1-30 15,4 11 0-15,-1 5 0 16,7 9 0-16,4 5-2 15,9 6 1-15,9-3-2 16,15-2 2-16,12-8-3 0,12-11 2 16,9-8-1-16,6-12-1 15,5-11-1-15,3-11 1 16,-6-6 0-16,-5-5-2 15,-6-4 2-15,-5 2-2 16,-11 2 1-16,-7 7 0 16,-10 10 0-16,-5 21-1 15,-19 1 1-15,-4 23 1 16,-9 21 0-16,-7 18 0 15,-6 17 0-15,-6 13 2 16,-2 9-2-16,3 1 2 16,5-4-2-16,5-9 1 15,6-13-1-15,10-13 1 16,7-19-1-16,8-18 0 0,9-27 0 15,0 0 1-15,14-18 1 16,-1-11-1-16,-3-11 0 16,4-5 1-16,2-9-2 15,-1-5 0-15,4-6 0 16,-1-2 0-16,9 0 0 15,-1 0 0-15,12 4 0 16,2 2 0-16,15 6-4 16,3-1-3-16,11 18-6 15,-6-11-8-15,18 19-7 16,-12-12-14-16,8 7 1 15,-7-8-1-15,3 1 3 16</inkml:trace>
  <inkml:trace contextRef="#ctx0" brushRef="#br3" timeOffset="98825.6525">16588 8923 92 0,'0'0'41'16,"-35"4"1"-16,13 25-1 16,-14 3-11-16,3 26-27 15,-3 10 0-15,-1 12 0 16,-4 7-3-16,1 0 0 15,6-3 0-15,3-4 0 16,5-11 0-16,8-12 0 16,6-14 0-16,11-13 0 15,10-15 0-15,10-16 0 16,5-10 0-16,9-11 0 0,4-7 0 15,2-7 0-15,-1-1 0 16,1 3 0-16,-9 3 0 16,-3 8 0-16,-7 11 0 15,-6 10 0-15,-14 2 0 16,8 24 0-16,-9-2 0 15,0 4 0-15,1 2 0 16,2-4-2-16,9-1-2 16,4-8 1-16,11-4-3 15,6-18-3-15,16 1-5 16,-10-23-6-16,25 6-7 15,-15-18-12-15,9-4 2 16,-6-13-1-16,-2-1 3 16</inkml:trace>
  <inkml:trace contextRef="#ctx0" brushRef="#br3" timeOffset="98998.6624">17134 9081 104 0,'0'0'38'15,"0"0"2"-15,-24 31-1 16,-10 20-31-16,1 18-2 16,-6 7-3-16,2 8 0 15,0-1-2-15,6-2-1 16,7-8-2-16,8-17-3 15,15-3-10-15,-9-32-10 16,21-6-15-16,-11-15 0 16,21-20 0-16,-12-12 1 15</inkml:trace>
  <inkml:trace contextRef="#ctx0" brushRef="#br3" timeOffset="99140.6705">16841 9312 121 0,'1'-15'40'0,"3"2"1"15,20 18-2-15,9 5-37 16,8 3-5-16,15 13-13 15,-8-14-17-15,18 13-7 16,-7-4-1-16,8 7-2 16</inkml:trace>
  <inkml:trace contextRef="#ctx0" brushRef="#br3" timeOffset="99306.68">17494 9720 131 0,'-31'9'44'15,"7"5"-2"-15,-2-16-4 16,7-1-38-16,19 3-2 0,-16-20-14 15,30 17-12-15,-13-13-15 16,11 5-1-16,-8-6 0 16,6 4 1-16</inkml:trace>
  <inkml:trace contextRef="#ctx0" brushRef="#br3" timeOffset="102701.8742">18377 9172 48 0,'-6'14'32'0,"-2"7"1"16,-3 5 1-16,-7 3-14 15,5 16-7-15,-14 0-6 16,1 15-1-16,-7-4-2 16,3 9 1-16,-5-4-3 15,6-3 1-15,6-9 0 16,9-8-1-16,10-17 0 15,12-14 1-15,9-19-2 16,12-17 1-16,7-20 0 16,6-12 0-16,2-12 0 15,-1-11-1-15,-4-5 0 16,2-1 0-16,-7 0 0 0,-3 10 0 15,-6 8-1-15,-2 10 0 16,-5 14 1-16,-3 15-1 16,1 15 0-16,-5 16 1 15,1 18 0-15,2 14 0 16,0 13 0-16,0 15 0 15,0 11-1-15,1 7 0 16,-3 7-1-16,-5-1-1 16,-1 2-2-16,-7-7 0 15,2 1-7-15,-14-21-23 16,10-3-4-16,-11-24 1 15,9-8-1-15</inkml:trace>
  <inkml:trace contextRef="#ctx0" brushRef="#br3" timeOffset="103414.915">18417 9486 104 0,'-18'-4'37'16,"18"4"0"-16,-4 11-2 15,26-1-33-15,4-4-3 16,12-4-2-16,13 0-1 15,3-6-1-15,12 3-2 16,-5-10-1-16,7 8-1 16,-14-10 2-16,2 6 0 15,-13-3 4-15,-7 2 2 16,-10 2 2-16,-13 0 4 15,-2 10 3-15,-11-4 0 0,-6 15-1 16,-7-3 0-16,5 14-1 16,-7 0 0-16,3 10-1 15,-4 1-1-15,7 4-1 16,-3 1-1-16,5-3 1 15,1-3-2-15,3-7 1 16,-1-10-1-16,8-5 0 16,-4-14 0-16,12-9-1 15,-2-8 0-15,4-10 1 16,0-7-1-16,3-6-1 15,3-6 2-15,-2 0-1 16,2-1 0-16,1 3 0 16,0 6 0-16,-3 6 0 15,1 7 0-15,-2 10 1 0,-1 9-1 16,2 8 1-16,-2 8-1 15,-2 4 0-15,0 6 0 16,-3 0 0-16,-2 5 0 16,-1 0-1-16,-7 2 1 15,-4-2 0-15,-5 0 0 16,-2-1 1-16,-5 1-1 15,-2-5 1-15,-8 2-2 16,1-4 2-16,0 1-1 16,-5-3 1-16,2 1-1 15,0 3 0-15,1 0 0 16,0 8 1-16,2 6 0 15,1 7-1-15,-2 6 1 16,2 6-1-16,2 1 0 0,0 3-2 16,6-1-2-16,-2-7 0 15,10-3-5-15,-4-20-12 16,19 2-20-16,-8-28 1 15,24 11 2-15,-1-27-1 16</inkml:trace>
  <inkml:trace contextRef="#ctx0" brushRef="#br3" timeOffset="104062.952">19537 9424 104 0,'0'0'36'0,"0"0"2"15,-4 17-2-15,-10 14-32 0,1 2-1 16,3 11 0-16,-3 3-1 16,1 8 0-16,1-2 0 15,3 0 1-15,-2-2-2 16,3-5 1-16,2-11-1 15,-1-3-1-15,5-12 1 16,0-8-1-16,1-12 0 16,0 0 0-16,12-31 0 15,-1 1 0-15,3-7 0 16,2-10 0-16,2-8 0 15,4-3-1-15,5-6 0 16,1-2 1-16,2 6 0 0,-2 6-1 16,0 9 1-16,0 9 0 15,-1 17 1-15,-3 11-1 16,-2 12 1-16,-2 14-1 15,-2 9 0-15,-1 5 0 16,-2 3 0-16,-1 3 0 16,-6 0 0-16,-1-2 0 15,-7-2 0-15,-6-4 0 16,-8-4 0-16,-5-4 0 15,-8-2 0-15,-3-8 0 16,-8-1 0-16,-4-3 0 16,0-4 1-16,4 3-1 15,0 0 1-15,4 5-1 16,4 6 1-16,3 9 0 15,5 7 0-15,5 11 0 0,0 7 0 16,2 8 0-16,-1 5-1 16,5-2 0-16,3-2-3 15,1-7 0-15,7-6-4 16,0-22-7-16,19 2-15 15,-2-32-12-15,14-9 2 16,1-21-1-16,17-9 4 16</inkml:trace>
  <inkml:trace contextRef="#ctx0" brushRef="#br3" timeOffset="104295.9654">20353 8985 110 0,'-21'44'40'0,"-7"26"0"15,-17 8-2-15,-6 16-34 16,4 4-1-16,1 8 0 16,5-6-2-16,9-6 0 15,12-10-2-15,6-17-2 16,15-6-7-16,-5-32-17 15,24-5-12-15,-1-24 0 16,14-7-2-16,-4-19 3 16</inkml:trace>
  <inkml:trace contextRef="#ctx0" brushRef="#br3" timeOffset="104629.9845">20304 9572 109 0,'-1'33'40'0,"0"-12"0"16,21 4 0-16,2-13-36 15,20-7-1-15,8-12 0 16,12-4-1-16,3-9 0 16,-3-5-2-16,-4-4 1 15,-12-1-1-15,-12-4 0 16,-14 4 0-16,-19 3 0 15,-15 9 0-15,-19 10 0 16,-8 9 1-16,-13 14 0 16,-5 14 0-16,-2 10 0 15,7 11 2-15,7 3-2 16,18 2 2-16,19-4-3 15,16-6-2-15,23-7-2 0,6-24-10 16,29 7-15-16,-5-27-11 16,11-1-2-16,-10-18 0 15,5-1 0-15</inkml:trace>
  <inkml:trace contextRef="#ctx0" brushRef="#br3" timeOffset="105369.0268">21547 9775 92 0,'0'0'34'0,"0"0"0"15,9-10-6-15,-9 10-21 16,3-23-2-16,-7 5-2 16,-5-5 0-16,-6-1-1 15,-5-7-1-15,-3-4-1 16,-5-5-1-16,2-7 0 15,0-6 0-15,2-8 0 16,4-5 0-16,3-4-1 16,9-1 2-16,5 3 0 15,7 4 0-15,6 6 1 0,8 10 0 16,7 8 1-16,5 8 0 15,3 15 1-15,-2 6 0 16,-2 13 0-16,-8 7 0 16,-8 14-1-16,-18 13 0 15,-15 17 0-15,-17 11-1 16,-13 12 1-16,-10 7-1 16,-7 8 1-16,0 1-1 15,9-4 2-15,10-7-2 16,23-11 0-16,25-14 0 15,23-17-2-15,31-15-3 16,22-30-11-16,37-1-22 16,1-22-2-16,15-6 0 15,-6-15-2-15</inkml:trace>
  <inkml:trace contextRef="#ctx0" brushRef="#br3" timeOffset="106436.0878">22239 9212 74 0,'-7'-12'37'0,"-6"-4"-2"15,-1 8 2-15,-9-12-19 16,3 13-12-16,-6-1-1 15,2 10-2-15,-3 10 0 0,5 11 0 16,0 9 0-16,3 11-1 16,5 8 1-16,5 11-1 15,8 2 0-15,5 0 1 16,7-5-1-16,11-7 0 15,3-14 0-15,12-11 0 16,5-17-1-16,6-17 1 16,4-16-2-16,1-16 0 15,0-14 0-15,-2-10 0 16,-9-6 0-16,-10-3-1 15,-6 2 0-15,-11 4-1 16,-14 11 1-16,-11 10 0 16,-10 16-1-16,-5 15 0 15,-3 17-1-15,-4 8-1 16,8 20-3-16,-4-3-10 0,25 20-19 15,-1-10-2-15,21 7 0 16,5-12-1-16</inkml:trace>
  <inkml:trace contextRef="#ctx0" brushRef="#br3" timeOffset="106706.1032">22949 9149 107 0,'13'-10'39'0,"-13"10"0"15,15 2-3-15,-8 13-31 16,3 12-2-16,-2 6 0 16,4 13 0-16,-5 4-1 0,0 10 1 15,-3 1-1-15,-1-1 1 16,-9 0-2-16,-1-6 0 15,-8-5-1-15,-7-7-1 16,-1-7-3-16,-11-22-8 16,11 2-21-16,-11-23-7 15,10-4 0-15,-4-22 0 16</inkml:trace>
  <inkml:trace contextRef="#ctx0" brushRef="#br3" timeOffset="106894.114">22806 9106 116 0,'-3'-13'41'0,"3"13"1"0,16 2-2 16,8 13-35-16,9-7-4 16,12-1-2-16,14 2-3 15,5-2-2-15,13 16-8 16,-12-9-25-16,14 11-1 15,-15-3-1-15,1 13 0 16</inkml:trace>
  <inkml:trace contextRef="#ctx0" brushRef="#br3" timeOffset="107052.123">23608 9534 121 0,'-23'6'40'0,"1"6"0"15,-9-10-6-15,2-8-56 16,3 14-17-16,-6-9-1 15,7 8-1-15,-8-7-1 16</inkml:trace>
  <inkml:trace contextRef="#ctx0" brushRef="#br3" timeOffset="107217.1325">22477 9766 127 0,'-33'1'40'16,"18"-14"-4"-16,23-12-20 15,29 2-55-15,12-10-2 0,20 3-1 16,1-3 0-16</inkml:trace>
  <inkml:trace contextRef="#ctx0" brushRef="#br3" timeOffset="107960.175">23994 9362 93 0,'6'-11'38'16,"-6"-8"-1"-16,0 19 0 15,0-19-31-15,0 19-2 16,-13 4 1-16,-1 13-1 16,-7 6-1-16,-2 12 2 0,-5 5-1 15,1 3-1-15,3 0 0 16,6 0 0-16,9-6-2 15,9-7 1-15,7-11-1 16,12-10-1-16,4-7 0 16,6-8 0-16,0-6-1 15,0-3 1-15,0-4-1 16,-2-2 0-16,-2-1-1 15,-3 2 0-15,-3 5 1 16,-4 3-1-16,-3 5 1 16,-12 7 0-16,15 7 1 15,-12 7 1-15,-4 4 0 16,-1 5 0-16,0 5 0 15,3-1 1-15,3 1-1 16,3-2 0-16,4-9-1 0,7-6 0 16,3-9 0-16,6-9 1 15,5-7-1-15,2-13 0 16,-1-5-1-16,-3-4 0 15,-1-3-1-15,-7-5-2 16,-1 7-2-16,-12-5-6 16,10 23-14-16,-19-6-15 15,0 25 2-15,8-19-1 16,-8 19 1-16</inkml:trace>
  <inkml:trace contextRef="#ctx0" brushRef="#br3" timeOffset="108351.1973">24764 9452 93 0,'-11'-9'38'0,"-18"-5"-1"16,2 11 3-16,-14-3-35 15,4 10 0-15,0 4-2 16,1 9 2-16,-1 7-1 15,5 6 0-15,4 4-1 16,11 1 1-16,2 1-2 16,12-4 0-16,7-3 0 15,10-8-1-15,6-10 0 16,8-6-1-16,6-8 0 15,2-8 0-15,0-6 1 16,0-2-2-16,-3-4 1 0,-5 5 0 16,-4-1 0-16,-9 8-1 15,-15 11 1-15,11 1 0 16,-14 13-1-16,-5 3 0 15,0 7-2-15,2 2 0 16,6 5-3-16,0-16-8 16,28 15-15-16,-5-27-11 15,21 1 0-15,3-19-2 16,14-5 3-16</inkml:trace>
  <inkml:trace contextRef="#ctx0" brushRef="#br3" timeOffset="108621.2128">25165 9367 104 0,'-27'16'40'0,"-6"-4"0"16,18 12-1-16,-2-6-37 16,16 7 0-16,13-4 1 15,6 4-1-15,1-1 1 16,3 1 0-16,-4 1 0 15,-5 2 0-15,-12 2-1 16,-11 3-1-16,-12-2-1 16,-8 2 1-16,-4-3-2 15,-4-7-1-15,4 2-2 16,-2-21-10-16,24 11-17 15,-7-23-10-15,19 8-1 16,5-33-1-16,9 7 1 16</inkml:trace>
  <inkml:trace contextRef="#ctx0" brushRef="#br3" timeOffset="109406.2577">1694 10813 92 0,'3'-33'37'15,"7"6"1"-15,-6-3-1 16,5 19-29-16,-9 11-1 15,14 17-2-15,-12 16-2 16,2 20-1-16,-8 10-1 16,2 10-2-16,-4 8 0 15,-1 1-2-15,0 1-1 16,-4-15-3-16,8-1-8 15,-8-24-25-15,15-9 3 16,-5-21-2-16,12-8 0 16</inkml:trace>
  <inkml:trace contextRef="#ctx0" brushRef="#br3" timeOffset="109591.2682">1555 11141 98 0,'-32'0'39'0,"15"12"0"15,2-6-3-15,15-6-32 16,27 12 0-16,16-18-3 15,19-13 0-15,14-8 0 16,16-8-4-16,4-13-4 16,17 3-22-16,-14-16-8 15,1 5-1-15,-21-7 1 16</inkml:trace>
  <inkml:trace contextRef="#ctx0" brushRef="#br3" timeOffset="109959.2893">2372 10527 97 0,'-28'21'39'16,"12"20"0"-16,-8 2-1 15,12 19-31-15,-4 3-2 16,4 9-1-16,-2 2-1 16,8 2-2-16,-3-2 0 15,5-5-1-15,-1-10 1 16,5-7-2-16,1-14 1 15,3-11-1-15,2-12 2 16,4-15-1-16,6-15 1 16,4-11-1-16,4-11 1 15,1-6 1-15,1-2-1 16,-1 0 1-16,0 9-1 15,-3 8 1-15,-7 14-2 16,-15 12 2-16,14 27-3 0,-12 4-1 16,1 11 0-16,-3 8-2 15,4 3 1-15,3-4-3 16,12 0-2-16,-4-25-11 15,26 5-8-15,-10-26-13 16,16-8 1-16,-4-19-2 16,8-6 3-16</inkml:trace>
  <inkml:trace contextRef="#ctx0" brushRef="#br3" timeOffset="110282.3078">2810 11150 94 0,'-14'11'40'0,"14"11"0"0,0-22-2 16,21 22-34-16,2-17-1 15,10-4-1-15,5-7-1 16,7-2 1-16,-5-5-1 16,-2-2 0-16,-10-5 0 15,-3 0 1-15,-14-1-1 16,-9 3 2-16,-14 1-2 15,-9 2 1-15,-8 5 0 16,-4 10 0-16,-7 10-2 16,1 7-1-16,1 7 2 15,4 9-3-15,10 6 3 16,5 2-3-16,13-2 1 15,11-5-3-15,16-2-4 16,1-22-11-16,25 8-16 0,-4-24-6 16,19-2-1-16,5-18 0 15</inkml:trace>
  <inkml:trace contextRef="#ctx0" brushRef="#br3" timeOffset="111025.3503">4067 11069 57 0,'30'-41'39'16,"-2"15"0"-16,-18 2 1 15,-10 24-11-15,0 0-22 16,-24 11-2-16,-2 6-1 16,0 9-2-16,-6 4 0 15,2 7-1-15,-1 3 0 16,4 4-1-16,1 0 0 15,6-2 0-15,5-7 1 16,7-7 0-16,4-10-1 16,4-18 1-16,0 0-1 0,21-6 0 15,-6-18 0-15,5-3 0 16,-1-8 0-16,1-2 0 15,-2-2 1-15,1 1 1 16,0 5-1-16,-5 5 1 16,0 7-1-16,-1 6 0 15,-1 7 0-15,0 10 1 16,2 6-3-16,1 9 0 15,1 0 0-15,4 3-1 16,1 0 2-16,2 1-1 16,2-4 0-16,4-3 0 15,3-8 1-15,0-5 0 16,2-6 1-16,0-5-1 15,-1-6 1-15,-2-6 0 16,-6 0 0-16,-3-1 1 0,-6 1-1 16,-5 4 1-16,-5 4-1 15,-6 14 1-15,0 0-2 16,0 0-1-16,-12 15 0 15,5 6-2-15,3 5 0 16,-2 3-2-16,7 8 0 16,3-7-3-16,11 6-2 15,-4-17-5-15,25 10-8 16,-9-24-11-16,19-1-4 15,-2-15 0-15,9-5 2 16</inkml:trace>
  <inkml:trace contextRef="#ctx0" brushRef="#br3" timeOffset="111334.3679">4995 10963 102 0,'-21'16'39'16,"-16"5"0"-16,4 13 0 16,-11 6-33-16,7 7-2 15,3 1-1-15,9 2-2 16,9-6 0-16,16-4-1 15,14-12 1-15,14-9 0 16,15-15-1-16,8-16 0 16,5-10 0-16,2-10 0 15,-5-9 0-15,-6-5 2 16,-10-4-1-16,-14 0 1 15,-11 5-3-15,-14 4 1 16,-6 6-2-16,-9 10 0 16,0 9-4-16,-2 2-3 0,19 14-8 15,-17 3-8-15,29 11-14 16,4-6 0-16,21 5 1 15,4-10 1-15</inkml:trace>
  <inkml:trace contextRef="#ctx0" brushRef="#br3" timeOffset="111671.3872">5646 10932 110 0,'-29'14'41'0,"-19"-7"0"16,7 10-1-16,-6 1-36 15,7 2-3-15,4 1 1 16,11 1-3-16,16-3 2 0,10-1-3 15,18-5 1 1,12-6 0-16,9-2 1 0,5-3 0 16,3-1-1-16,-1-1 2 15,-7 1-1-15,-4 2 0 16,-14 6 0-16,-10 5 0 15,-13 4 0-15,-11 5 1 16,-5 5-1-16,-9 1 0 16,3 0-1-16,2-4-1 15,4-4 0-15,17-21-3 16,0 14-3-16,9-32-8 15,33 5-12-15,-5-27-12 16,21-2 1-16,-4-18 0 16,17-5 1-16</inkml:trace>
  <inkml:trace contextRef="#ctx0" brushRef="#br3" timeOffset="111867.3984">6284 10561 103 0,'0'0'40'16,"-28"34"2"-16,-13 10-2 15,1 22-32-15,-9 6-6 16,3 10 0-16,-3 1-2 15,12-1 0-15,7-7-1 16,8-8-3-16,13-13 0 16,4-18-5-16,20-6-9 15,-15-30-20-15,27-4-3 16,-15-22 1-16,4-2 0 15</inkml:trace>
  <inkml:trace contextRef="#ctx0" brushRef="#br3" timeOffset="112010.4066">5904 10973 114 0,'-28'-18'42'0,"19"13"3"16,9 5-4-16,13-10-36 15,16 4-3-15,15-3-4 16,15 2-6-16,5-13-10 16,20 13-19-16,-4-10-6 15,13 7 1-15,-6-7-3 16</inkml:trace>
  <inkml:trace contextRef="#ctx0" brushRef="#br3" timeOffset="112629.442">7274 10961 89 0,'0'0'39'0,"0"-19"0"0,0 19 1 15,-23-11-32-15,5 12-4 16,-9 2 1-16,-4 11-2 15,-11 6 0-15,-2 7-1 16,-3 6 0-16,0 7-1 16,4 0 0-16,11 3-1 15,8-5 0-15,16-2 0 16,17-10 1-16,16-8-1 15,17-13 0-15,12-11 0 16,12-13 0-16,3-7 0 16,1-9 0-16,-3-3 2 15,-7-2-2-15,-12 0 2 16,-11 3-1-16,-9 6 0 0,-14 7-1 15,-10 9 2-15,-4 15-3 16,-17-2 1-16,2 16-1 16,-3 8-1-16,3 8 0 15,1 3-1-15,9 4 0 16,4-4-2-16,16 1-4 15,4-16-8-15,28 6-10 16,-3-20-13-16,20-3 0 16,-3-15-1-16,11-2 2 15</inkml:trace>
  <inkml:trace contextRef="#ctx0" brushRef="#br3" timeOffset="113000.4632">8012 10986 90 0,'-30'-15'39'15,"7"20"2"-15,-15-2-1 0,9 17-25 16,-9 2-10-16,4 9-2 15,2 5 0-15,5 5-2 16,10-3 1-16,12 0-3 16,17-7 1-16,12-10-3 15,22-8 0-15,9-16-2 16,19-6-3-16,-1-18-6 15,19 5-12-15,-17-20-15 16,3 7 2-16,-17-7 1 16,-6 10 2-16,-17-2 35 15,-14 5 4-15,-10 12 9 16,-25-5 13-16,11 22 17 15,-27-3-3-15,11 15 2 16,-14 1-3-16,8 10-32 0,-3 4-2 16,6 6-3-16,5-2 0 15,4 0-2-15,9-3 0 16,1-6-3-16,11-3-3 15,-11-19-12-15,36 4-17 16,-17-18-4-16,10-2-2 16,-6-14-1-16</inkml:trace>
  <inkml:trace contextRef="#ctx0" brushRef="#br3" timeOffset="113144.4715">8513 10693 88 0,'0'0'32'16,"8"13"-4"-16,8 13-13 0,2-4-49 15,13 7 0-15,5-4-2 16,11 3 2-16</inkml:trace>
  <inkml:trace contextRef="#ctx0" brushRef="#br3" timeOffset="113541.4942">9123 10885 93 0,'0'0'40'16,"-37"-7"1"-16,5 17 0 15,-18-3-32-15,4 11-2 16,-8 4-3-16,2 8 0 15,7 1-1-15,4 3-2 16,11-1 1-16,13-2-3 0,12-5 2 16,12-7-2-1,15-8 1-15,10-11-2 0,7-11 2 16,8-8 1-16,4-10-1 15,2-6 1-15,-1-7-1 16,0-8 0-16,-5-4 0 16,-3 0 1-16,-5 2-2 15,-8 7 1-15,-10 10-1 16,-10 12 1-16,-11 23-1 15,-10 7 1-15,-12 25 0 16,-5 15 0-16,-5 8 0 16,-1 5-2-16,7 1 1 15,4-5-4-15,15-6 0 16,11-16-4-16,25-3-6 0,-4-29-10 15,31 1-11 1,-6-21-5-16,14-2 2 0,-6-13 2 16</inkml:trace>
  <inkml:trace contextRef="#ctx0" brushRef="#br3" timeOffset="113707.5037">9581 10895 98 0,'-15'0'40'16,"-6"11"1"-16,1 18-1 16,-18 4-34-16,11 10-3 15,3 0-1-15,4 2-2 16,10-2-2-16,3-8-3 15,13 0-4-15,-6-35-16 16,26 14-16-16,-4-28 2 16,10-6-3-16,-4-15 1 15</inkml:trace>
  <inkml:trace contextRef="#ctx0" brushRef="#br3" timeOffset="113851.5119">9612 10511 80 0,'0'0'37'0,"-15"1"-1"16,14 20-3-16,10 10-35 15,4-9-35-15,14 6 0 16,4-9-1-16,16 7 0 16</inkml:trace>
  <inkml:trace contextRef="#ctx0" brushRef="#br3" timeOffset="114075.5247">10233 10725 102 0,'-36'8'41'0,"-6"14"1"15,-18-4 0-15,2 6-34 16,-9 2-2-16,8 4-2 15,5 5-2-15,12 2 1 16,14 0-2-16,14-1-2 16,23-5 1-16,19-5-3 15,20-3-2-15,-1-17-10 16,29 2-10-16,-17-23-20 15,14-7 3-15,-6-18-2 16,6-9 2-16</inkml:trace>
  <inkml:trace contextRef="#ctx0" brushRef="#br3" timeOffset="116305.6523">11357 11115 59 0,'0'0'37'0,"0"0"-1"16,-12-6 0-16,12 6-26 15,-5-21-3-15,-4 8 1 16,-10-11-3-16,-5 4 2 16,-7-9-4-16,-4-1 1 15,-4-7-2-15,-3-5 0 16,2-7-1-16,5-5-1 15,8-7 1-15,9-4-1 16,12-2 0-16,11 2-2 0,12 1 3 16,10 5-2-1,5 9 2-15,5 11-1 0,0 11 1 16,-2 15-1-16,-11 15 0 15,-8 17 3-15,-13 12-4 16,-14 20 2-16,-14 12-1 16,-13 13 2-16,-9 5-2 15,-1 1 2-15,-2-4-1 16,7-3 0-16,9-12 0 15,16-13 0-15,18-14-1 16,23-20-1-16,23-14-2 16,17-19-6-16,35-6-27 15,-3-18-4-15,15-2 1 16,-3-9-3-16</inkml:trace>
  <inkml:trace contextRef="#ctx0" brushRef="#br3" timeOffset="117003.6922">12261 10494 62 0,'11'-17'35'0,"-5"0"1"16,-6 17-1-16,7-14-24 16,-6 26-1-16,-12-1-3 15,3 17 0-15,-13 4-2 16,3 12 0-16,-7 3-2 15,1 9 0-15,-4-3 0 16,4 1 0-16,2-8-2 0,6-5 1 16,4-7-1-16,5-10 0 15,7-10 0-15,0-14 0 16,19-3-1-16,-1-17 1 15,8-12 0-15,0-8 0 16,6-12 0-16,1-11 0 16,2-5-1-16,0-2 1 15,-2 1 0-15,-2 7-1 16,-5 8 1-16,-3 14-1 15,-2 14 1-15,-2 15-1 16,-4 20 1-16,1 20-1 16,-9 16 0-16,3 14 0 15,-6 11 0-15,1 3 1 16,-2 8-3-16,-2-4 0 15,5-3-1-15,-4-14-4 0,8-5-3 16,-9-23-13-16,16-2-17 16,-17-30-3-16,16 13 3 15,-15-27 0-15</inkml:trace>
  <inkml:trace contextRef="#ctx0" brushRef="#br3" timeOffset="117694.7317">12292 10773 104 0,'0'0'38'15,"0"0"1"-15,17 0-4 16,15-4-34-16,16-3-3 16,9-1 0-16,5 2-1 15,3-3 0-15,-4 7 0 0,-4-3-1 16,-4 8 0-16,-13-1 2 15,-9 6 1-15,-9 1 2 16,-11-1 0-16,-6 4 2 16,-5-12 0-16,-5 23 0 15,-7-13 1-15,3 5 0 16,-6 0-1-16,7 3 0 15,-4 1-1-15,5 2 0 16,-2 1 0-16,4 1-1 16,0-2-1-16,4-2-1 15,0-6 1-15,1-13 1 16,6 11-1-16,-6-11 1 15,14-20-1-15,-4 0 0 0,1-8 1 16,3-4 1-16,1-6-1 16,6-6-1-16,3-1 0 15,5-2 0-15,2 4 0 16,4 6 0-16,1 6 0 15,0 9 0-15,-3 11 0 16,-1 10 0-16,-7 10 1 16,-6 11-1-16,-7 8 0 15,-4 4 0-15,-9 3 0 16,-6 2 0-16,-4 1 0 15,-7-2 0-15,-7 0 0 16,-3-6 0-16,-4-4 0 16,-2-2-1-16,-2-4 1 15,1-6 0-15,4-4 0 0,2-2-1 16,2-5 1-16,4 1 0 15,7 1 0-15,-1 3-1 16,4 7 1-16,1 7 0 16,2 8 0-16,0 7 0 15,-1 8 0-15,4 2 0 16,0 1-1-16,5-3 0 15,7-1-4-15,-1-17-3 16,23 3-13-16,-11-23-19 16,22-7 0-16,-2-21-1 15,12-2 1-15</inkml:trace>
  <inkml:trace contextRef="#ctx0" brushRef="#br3" timeOffset="118280.7653">13466 10694 102 0,'11'-2'40'0,"-11"2"1"16,-6 16-1-16,-12-2-34 16,8 10-3-16,-2 7 0 15,-2 5-2-15,1 7 0 16,-1-1-1-16,2 2 1 15,2-3-2-15,2-7 0 16,2-4 0-16,1-7 0 16,4-10 0-16,1-13 1 15,0 0 0-15,14-21 0 16,-3-3 1-16,3-10 0 15,4-4 0-15,3-5-1 0,-1-5 1 16,4-1 0-16,0 3 0 16,0 1-2-16,2 8 1 15,-2 8 0-15,5 8 0 16,-2 8 0-16,0 11 0 15,0 10 0-15,-3 6 0 16,0 9 0-16,-6 3 0 16,-3 1 0-16,-6 5-1 15,-6 0 1-15,-9-1 0 16,-9 2-1-16,-7-2 0 15,-12 2 0-15,-5-5 0 16,-6 1 0-16,-5-2 0 0,0-2 0 16,0-1-1-16,7-2 2 15,3 0-1-15,8 2 1 16,8 2 1-16,3 0-1 15,11 5 1-15,5 2-1 16,2 2 0-16,3 1-2 16,5-3-1-16,7-1-4 15,-5-17-8-15,20 8-10 16,-13-23-15-16,16-7-1 15,1-20 0-15,9-3 1 16</inkml:trace>
  <inkml:trace contextRef="#ctx0" brushRef="#br3" timeOffset="118523.7792">14174 10291 108 0,'-15'34'40'0,"-7"31"4"16,-19 5-4-16,3 7-35 15,-2 8-4-15,1 3 2 16,5-3-4-16,3-7 0 16,12-8-2-16,5-13-3 15,16-6-7-15,-4-24-13 16,17-1-17-16,-15-26 2 15,34 8-2-15,-15-24 2 16</inkml:trace>
  <inkml:trace contextRef="#ctx0" brushRef="#br3" timeOffset="118857.7983">14122 10818 107 0,'9'26'42'0,"-4"-14"-1"15,13 5 0-15,7-9-37 16,8-2 0-16,10-6-1 15,10-5-1-15,6-5-1 16,0-5 0-16,1-6-1 16,-7-2 0-16,-9-2 0 15,-14-3 0-15,-16 3-1 16,-19 3 1-16,-16 3 1 15,-15 10-1-15,-10 10 0 16,-7 8 1-16,-7 13-1 0,1 6 1 16,5 8 0-16,13 3-1 15,13 2-1-15,15 1 1 16,21-5-3-16,12-9-3 15,22-2-6-15,-3-19-11 16,23 6-11-16,-11-18-11 16,11 0 3-16,-11-11 0 15</inkml:trace>
  <inkml:trace contextRef="#ctx0" brushRef="#br3" timeOffset="119610.8413">15439 10680 96 0,'5'-16'39'0,"-5"-2"0"15,0 18 0-15,-2-15-34 0,2 15-1 16,0 0-1-16,-4 29 0 15,-7 0 0-15,-1 7 0 16,-7 6-1-16,3 2 1 16,-2-2-2-16,7-2 0 15,5-9 1-15,8-10-2 16,10-11 1-16,13-8-1 15,11-11 0-15,7-6 0 16,4-7-1-16,0-3 2 16,3-3-1-16,-6 3-1 15,-6 2 1-15,-10 5 0 16,-8 11 0-16,-10 5-1 15,-10 2 1-15,-1 17 0 16,-10 6 0-16,-2 6 0 0,-4 4-1 16,3 1 0-16,4 1 0 15,7-2-1-15,8-5 1 16,10-7-1-16,12-10 1 15,10-11 0-15,11-11 3 16,4-11 1-16,4-14-1 16,-1-7 1-16,-3-6-1 15,-11-4 1-15,-9-3-1 16,-10 3 0-16,-9 8-2 15,-11 10 0-15,-5 8-1 16,-3 13-1-16,6 14 0 16,0 0-2-16,-2 26-3 15,8-8-3-15,22 17-8 0,-7-18-6 16,24 14-16-16,-5-14 1 15,15 4-1-15,-4-11 2 16</inkml:trace>
  <inkml:trace contextRef="#ctx0" brushRef="#br3" timeOffset="119985.8628">16660 10721 96 0,'-12'-8'38'16,"-17"-3"1"-16,5 13 1 16,-20 3-33-16,6 8-1 15,-3 5-1-15,0 12 0 16,-1 6 0-16,6 7-2 15,-1-2-2-15,9 1-1 16,8-2 0-16,11-5-1 16,10-6 0-16,12-10 0 0,10-7 0 15,10-12-1-15,8-8 3 16,3-8 1-16,0-9 0 15,3-1 0-15,-9-4 0 16,-5 1 0-16,-6 1 0 16,-11 6 1-16,-5 7-3 15,-11 15 0-15,0 0 0 16,-13 10 0-16,-1 10-4 15,-2 6 0-15,5 6-1 16,2-1-2-16,14 4-2 16,-1-13-7-16,30 7-4 15,-8-27-9-15,27 2-10 16,0-14-2-16,18-5 6 15,-1-13 0-15</inkml:trace>
  <inkml:trace contextRef="#ctx0" brushRef="#br3" timeOffset="120270.8791">17199 10728 104 0,'-28'1'40'15,"-17"1"0"-15,5 17 0 16,-6 0-31-16,11 8-6 16,7-1-1-16,18 2 0 15,11-3-1-15,14-3 0 16,16-7-1-16,11-3 0 15,6-4 1-15,-3-2-1 16,-4-3 0-16,-8 2 1 16,-13-2-1-16,-20-3 0 15,-4 19-1-15,-18-4-1 0,-9 2 1 16,-4-1-2-16,-3 4 0 15,3-4-4-15,13 5-6 16,0-18-8-16,28 10-15 16,-6-13-4-16,26-6-3 15,0-7 1-15</inkml:trace>
  <inkml:trace contextRef="#ctx0" brushRef="#br3" timeOffset="120729.9053">18342 10426 99 0,'6'-15'38'0,"-11"0"1"16,5 15-1-16,-18 3-34 15,6 22-1-15,-5 14 0 16,-2 16 0-16,-5 11-1 16,-2 9 1-16,-2 4-2 15,3 3-1-15,1-4-1 16,6-10-2-16,9-9-2 15,4-18-5-15,22-4-13 16,-9-24-18-16,15-6 2 16,-7-17-2-16,7-3 4 15</inkml:trace>
  <inkml:trace contextRef="#ctx0" brushRef="#br3" timeOffset="120895.9148">18068 10857 111 0,'-41'-10'39'0,"15"11"2"15,1-5-5-15,25 4-30 16,0 0-3-16,42 3-2 15,17-13-3-15,18-13-7 16,32 8-15-16,-3-18-16 16,17 0 2-16,-6-10-3 15,0 2 1-15</inkml:trace>
  <inkml:trace contextRef="#ctx0" brushRef="#br3" timeOffset="121247.935">19031 10211 100 0,'-44'23'38'0,"6"31"3"15,-13 9-3-15,9 19-21 0,-4-1-14 16,8 6 1-16,2 1-3 16,9-2 2-16,4-8-3 15,9-11 0-15,6-12 0 16,7-13-2-16,7-11 1 15,5-10-2-15,7-12 1 16,5-12 0-16,3-11 2 16,4-7 2-16,2-5-1 15,0-5 0-15,-3 1 0 16,-3 3 1-16,-7 7-1 15,-1 9 1-15,-8 11-2 16,-5 10 0-16,-2 11-3 16,-3 3-1-16,6 10-2 15,1-8-4-15,15 10-6 0,-8-18-10 16,22 4-15-16,-4-17 0 15,12-4 0-15,-6-14 3 16</inkml:trace>
  <inkml:trace contextRef="#ctx0" brushRef="#br3" timeOffset="121593.9548">19257 10845 113 0,'-22'10'39'0,"13"13"2"15,-1-8-1-15,20 3-36 16,6-5-1-16,15-2-2 15,14-6 1-15,6-5-1 16,7-5 0-16,-2-5-1 16,-4-6 1-16,-7-3-1 0,-11-3 0 15,-11-4 1-15,-18 2-1 16,-10-1 0-16,-15 6 0 15,-9 5 0-15,-8 8 0 16,-7 11 1-16,-4 9-1 16,-2 11 1-16,3 9 0 15,6 7-1-15,11 2 0 16,9-1-3-16,16-2 1 15,12-9-4-15,20 0-6 16,4-22-10-16,27 5-10 16,-6-19-13-16,15-2 5 15,0-11-3-15</inkml:trace>
  <inkml:trace contextRef="#ctx0" brushRef="#br3" timeOffset="121999.978">20663 10341 87 0,'-9'34'41'0,"-16"-5"-1"16,-2 18 1-16,-15 1-25 15,6 12-13-15,-1 7-1 16,4 8 0-16,0 2-2 15,4 1-1-15,11-4-1 16,8-10-3-16,17-6-2 16,0-21-13-16,25-3-20 15,-7-16 0-15,12-7 0 16,-4-17 2-16</inkml:trace>
  <inkml:trace contextRef="#ctx0" brushRef="#br3" timeOffset="122363.9988">20639 10926 106 0,'-6'13'39'0,"19"3"1"16,-3-10-3-16,23-2-33 15,6-7-1-15,12-5-1 16,6-4-1-16,5-3 0 15,2-7 0-15,-6 0-1 16,-6-5 1-16,-9 1-1 16,-13-2 0-16,-12 2 0 15,-14 3 0-15,-10 3 0 0,-17 7 0 16,-7 9 1-16,-10 9 0 15,-8 7 1-15,-5 12-1 16,1 7 1-16,3 6-1 16,11 3 1-16,10 3-2 15,15-4-2-15,20-2-1 16,16-7-4-16,27 0-6 15,6-20-12-15,28 5-16 16,-5-14 0-16,14 0-1 16,-9-14 2-16</inkml:trace>
  <inkml:trace contextRef="#ctx0" brushRef="#br3" timeOffset="122712.0187">21583 10798 96 0,'-21'-3'38'15,"-10"1"1"-15,3 19-1 16,-10 3-26-16,7 14-7 15,-5 2-2-15,2 6-1 16,-1 0 0-16,8 3-1 16,5-6 1-16,8-3-3 15,10-11 1-15,10-10-2 16,11-9 2-16,12-12 0 15,11-10 1-15,3-8 1 16,3-9-1-16,3-4 1 16,-5-1-2-16,0-1 2 15,-7 3-1-15,-8 6 1 16,-8 10-2-16,-8 7 0 0,-13 13-1 15,0 0 1-15,-7 24-1 16,-5 0-2-16,2 9-2 16,-1-7-8-16,18 12-7 15,-11-17-13-15,25 1-8 16,4-14-1-16,20-3 0 15</inkml:trace>
  <inkml:trace contextRef="#ctx0" brushRef="#br3" timeOffset="123050.038">22125 10807 108 0,'-57'6'39'16,"5"14"2"-16,-9-5-3 0,19 7-30 15,6 1-5-15,12 2-1 16,14-4 0-16,15 2-2 15,19-8 1-15,9-3-1 16,12-6 0-16,7-5 0 16,1-3 1-16,-6-3 0 15,-6 2 0-15,-8-4 0 16,-17 6 0-16,-16 1 0 15,4 14-1-15,-24 2-2 16,-6 4 1-16,-5 4-1 16,0 5 0-16,0-2-3 15,10 3 0-15,1-11-4 16,23 5-6-16,-3-24-10 15,30 3-14-15,3-18-1 0,22-4-1 16,2-16 2-16</inkml:trace>
  <inkml:trace contextRef="#ctx0" brushRef="#br3" timeOffset="123246.0493">22920 10445 114 0,'-17'15'40'15,"-15"31"1"-15,-23 6-2 16,-3 17-34-16,-5 5-2 15,2 7-2-15,4-4-2 16,7-8-3-16,12-1-6 16,1-25-13-16,28-3-18 15,-2-18-1-15,20-7-1 0,-9-15 2 16</inkml:trace>
  <inkml:trace contextRef="#ctx0" brushRef="#br3" timeOffset="123435.0601">22474 10761 127 0,'-6'-10'43'0,"26"18"-1"16,4-6-1-16,24 5-39 16,20-1-2-16,8-5 0 15,10 4-2-15,-8-13-8 16,16 13-12-16,-28-15-17 15,0 4-4-15,-19-10 0 16,-7 4-1-16</inkml:trace>
  <inkml:trace contextRef="#ctx0" brushRef="#br3" timeOffset="126667.2449">23561 10821 83 0,'8'-21'36'0,"-8"21"1"15,5-18-1-15,-5 18-29 16,0 0-2-16,0 0-1 15,0 0 0-15,-5 11 0 16,-9 6-1-16,-3 5 0 16,-2 4-1-16,3 5 1 15,-3-2-2-15,5 2 0 16,7-3 0-16,8-4-3 15,9-7 2-15,7-5-1 0,8-12 1 16,8-8 0-16,6-6 1 16,0-6-1-16,-1-6 1 15,-5 0 1-15,0-2 0 16,-9 2 0-16,-5 8-2 15,-10 3 0-15,-9 15 0 16,5-13 0-16,-5 13 1 16,-17 19-1-16,8-2 1 15,2 9-1-15,1 1 0 16,6-1-1-16,6 0 1 15,8-4 0-15,8-11 1 16,8-2 0-16,4-11-1 16,5-8 1-16,1-6 0 15,-5-5 1-15,0-3-2 16,-7-3 0-16,-3 4-2 0,-9-6-2 15,-5 10-1-15,-10-4-4 16,-1 23-9-16,0-25-22 16,0 25 2-16,-2-13-1 15,2 13 0-15</inkml:trace>
  <inkml:trace contextRef="#ctx0" brushRef="#br3" timeOffset="126893.2579">24293 10835 75 0,'0'0'40'0,"8"25"0"15,-8-25 0-15,-8 27-10 16,-3-20-25-16,5 4-1 16,-5-1-1-16,3 3-1 0,-3-1 0 15,2 5-2-15,2-1-1 16,1 0-2-16,4 2 0 15,0-8-4-15,12 5-7 16,-10-15-28-16,22-4 2 16,-6-13 0-16,16-1 0 15</inkml:trace>
  <inkml:trace contextRef="#ctx0" brushRef="#br3" timeOffset="127044.2665">24429 10461 107 0,'-22'-20'37'0,"7"7"-1"15,15 13-9-15,-10-15-62 16,30 11-3-16,2-6 0 16,13 5-1-16</inkml:trace>
  <inkml:trace contextRef="#ctx0" brushRef="#br3" timeOffset="127261.2789">24770 10409 92 0,'-17'19'39'0,"1"12"0"16,-9-3-1-16,9 19-29 15,-7-4-5-15,5 7 1 16,0 5-2-16,1 1-1 16,1-3 0-16,5 0-1 0,4-1-2 15,-3-8-2-15,10-6-3 16,-5-16-13-16,10 1-21 15,-5-23-1-15,11 16 2 16,-7-27-4-16</inkml:trace>
  <inkml:trace contextRef="#ctx0" brushRef="#br3" timeOffset="127427.2884">24550 10836 107 0,'0'0'40'0,"-16"0"0"15,16 0 0-15,0 0-35 16,24 0-4-16,6-1-4 15,7-14-14-15,16 7-21 0,-1-11-2 16,13 3 0-16,-10-9-2 16</inkml:trace>
  <inkml:trace contextRef="#ctx0" brushRef="#br3" timeOffset="127794.3094">25091 10450 110 0,'-26'38'41'15,"-11"-1"1"-15,8 12-1 16,-4-4-37-16,0 7 1 16,-5-2-2-16,2-3 1 15,-3-3-2-15,7-5 1 16,5-7-3-16,7-7 0 0,11-8 0 15,9-17 0-15,21 6 0 16,9-14 0-16,9-9 0 16,4 0 0-16,3-5 0 15,6-1 0-15,-4 4 0 16,-4 4 0-16,-9 8 0 15,-10 9 0-15,-11 8 0 16,-5 8 0-16,-9 8 0 16,-9 6-2-16,0 7-6 15,-6-9-6-15,18 11-10 16,-11-19-19-16,17 1 0 15,-9-23-3-15,25 17 4 16</inkml:trace>
  <inkml:trace contextRef="#ctx0" brushRef="#br3" timeOffset="129606.413">1555 11997 62 0,'0'0'35'16,"6"-11"-1"-16,1 22-6 16,-7-11-19-16,0 31 0 15,-3-2-2-15,3 17-1 16,-4 9-2-16,0 10 0 15,-2 9-1-15,-3 5 0 16,-1-2 0-16,1-2-2 0,-4-7 1 16,5-11-1-16,0-12 0 15,2-12-1-15,4-15 0 16,2-18 0-16,0 0 0 15,18-39 0-15,-4 0 0 16,1-12 0-16,3-8 0 16,-3-9 1-16,1-6-1 15,-2-2 0-15,-1 2 1 16,-3 6-1-16,1 5 0 15,-2 7 0-15,1 8 1 16,6 11-1-16,6 13 1 16,3 9-1-16,6 11 1 15,3 10 0-15,0 8 0 16,3 11 0-16,-4 3-1 0,-9 10 1 15,-9 5 0-15,-8 5-1 16,-16 3 1-16,-11 1-1 16,-13-2 0-16,-7-4-1 15,-7-5-1-15,-3-7 0 16,6-7-4-16,1-17-8 15,23 0-23-15,1-20-1 16,27-1-2-16,6-15 1 16</inkml:trace>
  <inkml:trace contextRef="#ctx0" brushRef="#br3" timeOffset="129801.4242">2165 12259 95 0,'-5'25'39'15,"0"14"2"-15,-15-7-4 16,2 12-33-16,-1-1-1 15,1 4-2-15,3-2-1 16,0-4-1-16,7-3-4 16,1-17-6-16,21 3-28 15,-14-24 0-15,30-1-1 16,-10-23-1-16</inkml:trace>
  <inkml:trace contextRef="#ctx0" brushRef="#br3" timeOffset="130215.4479">2409 12138 96 0,'-22'21'41'0,"20"3"1"16,-11-8-2-16,10 8-36 15,-2 1-1-15,5 2-1 16,0 2 1-16,0 5-1 15,0 1 0-15,-2 0-1 16,-2-2-1-16,2 0 1 16,0-7-1-16,-1-4 0 15,0-5 0-15,3-17 0 16,0 0 0-16,19-8-1 15,-2-14 1-15,4-8 0 16,5-5 0-16,2-5 0 16,4-3 0-16,-3 3 0 0,-1 5 0 15,-1 9 1-15,-6 11-1 16,-3 13 0-16,-5 13 0 15,-4 14 0-15,-3 10-1 16,-1 10 1-16,-1 7-2 16,1 1-1-16,1 4-1 15,2-13-4-15,10 1-7 16,-10-25-15-16,21 0-10 15,-7-23 0-15,13-7-1 16</inkml:trace>
  <inkml:trace contextRef="#ctx0" brushRef="#br3" timeOffset="130567.468">2876 12333 95 0,'-23'15'39'0,"19"11"2"15,0-13-4-15,14 4-33 16,9-7 0-16,12-3-1 15,9-7-1-15,9-7 1 16,4-8-2-16,-2-3 1 16,-4-5-1-16,-7-2 0 15,-10-2-1-15,-8 0 0 16,-17 0 0-16,-13 6-1 15,-11 8 1-15,-8 5-1 16,-8 8 0-16,-3 9 0 16,-3 12 0-16,2 7 1 0,4 9-1 15,6 4 1 1,12 1-1-16,5 0 0 0,17-2-2 15,12-8-1-15,20 0-4 16,6-22-10-16,26 7-21 16,-4-17 0-16,14-1-1 15,-8-14 0-15</inkml:trace>
  <inkml:trace contextRef="#ctx0" brushRef="#br3" timeOffset="130928.4887">3629 12311 89 0,'-19'-12'39'0,"-14"0"-1"16,2 16 3-16,-15 4-36 15,5 16 1-15,-8 6-3 16,5 10 2-16,0 4-2 0,10 1 0 16,7 1-1-16,9-6 0 15,15-8-1-15,14-11 0 16,17-10 0-16,9-15-1 15,11-11 0-15,4-11 1 16,1-9-1-16,-1-7 0 16,-4 0 0-16,-9-1 0 15,-9 6 0-15,-9 5 0 16,-8 10-1-16,-13 22 1 15,0 0 0-15,0 0-1 16,-16 29 0-16,4 1 0 16,3 4-2-16,-1 3 1 15,9 5-2-15,0-10-2 16,12 0-5-16,-1-20-7 0,19 5-17 15,-7-21-4 1,14-4-2-16,-5-18 1 0</inkml:trace>
  <inkml:trace contextRef="#ctx0" brushRef="#br3" timeOffset="131484.5205">3967 12308 91 0,'-17'8'40'0,"-6"8"0"16,1 21 1-16,-8 1-35 15,9 9-1-15,0 0-2 16,6 2 0-16,2-5-1 15,7-3 0-15,3-10-2 16,6-5 1-16,2-11-1 16,-5-15 0-16,17 2 0 0,-7-16 0 15,2-9-1-15,1-7 2 16,-3-9-1-16,4-5 0 15,0-6 0-15,2-2 0 16,0-3 1-16,3 4-1 16,2 5 0-16,6 6 0 15,4 6-1-15,3 7 1 16,4 8 0-16,0 9 0 15,5 10-1-15,-4 5 1 16,2 3 0-16,-8 2-1 16,0 4 1-16,-12 5 0 15,-9 2 0-15,-13 6-1 16,-11-2 1-16,-12 6 0 15,-10 2-1-15,-12-1 2 16,-7 2-1-16,-7 1 0 0,1-2 0 16,1 0 1-16,3-1 0 15,6 0-1-15,7 2 2 16,10 3-2-16,6 2 1 15,11 4 0-15,2 4-1 16,5 2 1-16,1 3 0 16,1-1-1-16,2-1-1 15,-1-8-1-15,4 0-5 16,-7-17-4-16,16 3-6 15,-8-28-11-15,0 0-14 16,5-11-1-16,7-5 0 16,0-14 1-16</inkml:trace>
  <inkml:trace contextRef="#ctx0" brushRef="#br3" timeOffset="132295.5669">4637 12218 74 0,'0'0'39'0,"-29"-8"-2"15,13 23 1-15,-12 1-31 16,5 16 1-16,-2 7-3 15,2 11 0-15,2 4-2 16,4 5 0-16,3-2-1 16,5 0 0-16,1-9-1 15,6-4 0-15,4-10 0 16,1-10 0-16,4-11 0 15,-7-13-1-15,19-5 1 0,-8-14-1 16,1-8 1-16,0-9 0 16,0-7-1-16,1-6 1 15,1-5-1-15,1-2 0 16,1 1 1-16,3 3-1 15,-3 7 0-15,7 7 0 16,0 7-1-16,5 11 1 16,0 11 0-16,2 10 0 15,-2 10-1-15,-1 6 1 16,1 4 0-16,-5 6 0 15,-3 6 0-15,-8-1 0 16,-8 4 0-16,-7 0 0 16,-9-1 0-16,-5 0-1 15,-10-4 1-15,-6-4-1 0,-7-2 1 16,-3-7 0-16,2-4 0 15,0-6-1-15,2 1 2 16,4-2-1-16,7 5 1 16,4 4-1-16,2 9 1 15,6 10-1-15,2 10 1 16,0 10-1-16,2 7 0 15,1 2-1-15,5 2-1 16,-1-8-2-16,9 0-8 16,-4-26-5-16,23 2-14 15,-11-31-8-15,19-9-2 16,-1-24-1-16</inkml:trace>
  <inkml:trace contextRef="#ctx0" brushRef="#br3" timeOffset="132535.5806">5216 11811 104 0,'-6'20'41'0,"-8"28"3"15,-17 7-3-15,12 10-40 16,-13 14 1-16,8 5-1 15,-2 7-1-15,3-1 0 16,7-6-3-16,8-11-1 16,14-9-3-16,2-30-9 15,21 1-22-15,-9-27-3 16,18-9-1-16,-6-21 2 0</inkml:trace>
  <inkml:trace contextRef="#ctx0" brushRef="#br3" timeOffset="132873.5999">5307 12326 97 0,'-6'21'41'0,"-3"-4"1"16,16 6-1-16,-7-23-35 16,25 21-3-16,7-18-1 15,6-5-1-15,5-7 1 16,2-5-1-16,-3-8-1 15,-1-2 0-15,-9-3 0 16,-11-2 0-16,-9 1 0 16,-12 0 0-16,-13 8 0 15,-7 7 0-15,-14 10 0 0,-6 11 1 16,-5 13-1-16,1 9 1 15,1 9-1-15,5 6 0 16,12 0 0-16,11 0 1 16,19-8-2-16,16-12-2 15,20-5-5-15,2-22-5 16,25 5-11-16,-14-25-14 15,22 0-4-15,1-16-2 16,16 1 3-16</inkml:trace>
  <inkml:trace contextRef="#ctx0" brushRef="#br3" timeOffset="133517.6368">6698 12483 69 0,'0'0'38'0,"9"19"-1"16,-9-19 1-16,0 0-34 16,-18 0 0-16,5-5-1 15,-7-8-1-15,-3-2 1 16,-7-7-2-16,1-4 0 15,-3-8 0-15,3-4 0 16,2-8 0-16,3-6-1 16,6-4 0-16,3-3 0 15,7-1 1-15,4 2 0 16,7 3 1-16,2 5 1 15,6 5-2-15,6 8 1 16,3 8 0-16,6 8 0 0,0 4-1 16,1 9 2-16,-3 12-2 15,-6 13 0-15,-8 10 0 16,-14 14-1-16,-12 14 1 15,-12 14-1-15,-10 7 1 16,-7 4-1-16,-3 3 0 16,8-7-1-16,5-7 2 15,18-7 0-15,18-21-1 16,21-14 0-16,25-20-2 15,22-23-6-15,30-2-11 16,-3-29-19-16,17 2-3 16,-2-20-1-16,13 6 0 15</inkml:trace>
  <inkml:trace contextRef="#ctx0" brushRef="#br3" timeOffset="134121.6713">7808 11689 80 0,'-15'-1'40'0,"-12"2"-2"15,-1 20 4-15,-10 5-35 16,4 17 0-16,-5 9-2 15,0 15-1-15,-1 6 1 16,7 8-2-16,4-3 0 16,11-3-1-16,6-8-1 15,15-10 1-15,9-12-1 16,13-12 0-16,8-15 0 15,10-12-1-15,5-11 1 16,3-9-2-16,-3-10 2 0,0-3-1 16,-9-6 0-16,-5 2 0 15,-10 1 0-15,-9 4 0 16,-6 4 0-16,-4 11-1 15,-5 11 1-15,0 0 0 16,-10 21-1-16,5 1-1 16,3 9-1-16,3-3 0 15,8 6-4-15,2-13-4 16,17 10-8-16,-8-27-13 15,21 4-8-15,-7-19-2 16,14 0 2-16</inkml:trace>
  <inkml:trace contextRef="#ctx0" brushRef="#br3" timeOffset="134496.6928">8332 12071 66 0,'9'-17'39'0,"-9"0"-1"16,0 17 2-16,0 0-24 15,-14 8-10-15,-1 9 0 16,1 15-1-16,-4 4-1 15,2 7 0-15,0-2-1 16,5-1 0-16,4-4 0 16,8-5-1-16,7-11 0 15,11-12-1-15,9-15 0 16,9-11 0-16,6-12-1 15,1-6 1-15,1-8-1 16,1-2 0-16,-6 0 0 0,-7 4 0 16,-7 10 0-16,-9 7 0 15,-8 11 0-15,-9 14 0 16,0 0 0-16,-9 32 0 15,0-1-1-15,-3 7-1 16,9 5-1-16,0 1-2 16,14 0-2-16,-1-16-5 15,27 8-8-15,-8-28-11 16,23 2-9-16,-3-22-2 15,10-3 3-15</inkml:trace>
  <inkml:trace contextRef="#ctx0" brushRef="#br3" timeOffset="134879.7147">9092 11994 90 0,'-23'5'41'0,"-15"0"1"16,5 14 0-16,-10 4-35 16,6 10-2-16,0 5 0 15,7 4-2-15,3 0 0 16,12-1-1-16,6-7 0 15,14-5-1-15,7-8 0 16,13-14-1-16,10-13 0 16,6-8 1-16,1-9-1 15,3-3 0-15,-2-8 0 16,-4 0 0-16,-7-1 0 15,-8 4 0-15,-9 3 0 16,-6 4-1-16,-4 8 1 16,-7 6-1-16,2 10 0 15,-12 3 0-15,3 13 1 0,-1 7-2 16,5 8 1-16,-1 2-1 15,5 5-2-15,2-5 0 16,8 2-2-16,0-18-6 16,20 5-6-16,-14-31-10 15,23 3-10-15,-10-19-3 16,11-4 2-16,-10-12 0 15</inkml:trace>
  <inkml:trace contextRef="#ctx0" brushRef="#br3" timeOffset="135149.7301">9465 11952 96 0,'0'0'40'16,"0"0"2"-16,0 0-3 0,-5 29-34 15,-3 3 0-15,-2 7-2 16,1 9 1-16,-3 0-2 16,5 3 1-16,2-5-1 15,4-4 0-15,7-10 0 16,8-12-1-16,6-17 0 15,3-16 0-15,9-14-1 16,-2-9 0-16,6-10-1 16,1-5 0-16,-1-1-2 15,-6-1-2-15,0 11-2 16,-8-2-5-16,4 24-6 15,-21-8-10-15,17 20-14 16,-22 8 0-16,17-4 0 16,-17 4 3-16</inkml:trace>
  <inkml:trace contextRef="#ctx0" brushRef="#br3" timeOffset="135637.758">10271 12039 89 0,'0'0'41'16,"-10"-28"0"-16,10 28-1 15,-23-23-35-15,5 15 0 16,-10 3-1-16,-3 9 0 0,-9 7 0 16,-3 9-1-16,-2 8-1 15,-2 11 1-15,6 6-1 16,5 1 0-16,8-2-1 15,17-5 0-15,16-8-1 16,15-11 1-16,15-13-1 16,10-18 0-16,8-11 0 15,5-8 0-15,-1-9 0 16,-6-2 0-16,-10-1 0 15,-7 3 0-15,-10 8 0 16,-10 7 0-16,-8 9 1 16,-6 15-1-16,0 0 0 15,-16 19 0-15,8 7-1 16,3 4 0-16,4 9-3 15,1-7-5-15,11 12-4 0,-6-24-5 16,23 15-11-16,-18-29-7 16,16 2-7-16,-4-16-1 15,7-7 3-15</inkml:trace>
  <inkml:trace contextRef="#ctx0" brushRef="#br3" timeOffset="137995.8929">11173 11996 81 0,'0'0'41'15,"0"0"-3"-15,-12 17 2 16,7 2-33-16,-10 9-4 16,1 11-1-16,-1 6-1 15,-1 6 0-15,3 0-1 16,1-4-2-16,12-1-7 15,-4-23-30-15,21-13 0 16,2-26 0-16,13-12-2 16</inkml:trace>
  <inkml:trace contextRef="#ctx0" brushRef="#br3" timeOffset="138163.9025">11240 11656 85 0,'-11'5'35'0,"11"-5"0"15,8 22-7-15,10-14-63 16,10 3-1-16,1-3 1 16,11 5-1-16</inkml:trace>
  <inkml:trace contextRef="#ctx0" brushRef="#br3" timeOffset="138463.9197">11549 11949 81 0,'-15'39'40'0,"-11"-8"0"15,6 10 1-15,-12-9-32 16,15 2-3-16,3-8-2 15,9-4 0-15,5-8-1 16,13-10-1-16,6-10 0 16,11-10 0-16,3-9-1 15,9-6 0-15,-1-5 0 16,1-2-1-16,-1 0 1 15,-5 6-1-15,-7 3 0 16,-5 12 0-16,-5 10 0 16,-9 10 0-16,-1 12-1 15,-4 10 0-15,3 8-3 16,-4-1-3-16,13 19-16 15,-12-15-17-15,17 2-1 0,-3-11-2 16,16-3 1-16</inkml:trace>
  <inkml:trace contextRef="#ctx0" brushRef="#br3" timeOffset="138878.9434">12925 11746 90 0,'26'-24'40'0,"-9"-2"1"16,-2 14-1-16,-20-1-37 15,5 13 0-15,0 0 1 16,-10 29-1-16,-7 2 0 16,2 9-2-16,-6 9 0 15,-1 6-2-15,2 5 2 16,0 2-3-16,5-1 0 15,4-9-2-15,7-3-3 0,-3-22-14 16,13 2-19-16,-2-18 0 16,7-6-1-16,-6-15 1 15</inkml:trace>
  <inkml:trace contextRef="#ctx0" brushRef="#br3" timeOffset="139041.9527">12728 12007 93 0,'-19'-10'39'0,"19"10"2"16,-14-3-1-16,24 5-36 15,12-4-2-15,14 0-1 16,15-4-5-16,6-9-7 16,19 3-28-16,-4-10 0 15,9 2-1-15,-7-14-1 0</inkml:trace>
  <inkml:trace contextRef="#ctx0" brushRef="#br3" timeOffset="139424.9746">13499 11572 96 0,'-35'23'41'16,"4"17"2"-16,-9-6-6 16,9 15-32-16,-3 4 1 15,8 6-2-15,0-1 0 16,11 2-2-16,2-7 0 15,9-6-3-15,5-7 2 16,7-6-1-16,6-13 1 16,4-11-1-16,4-12 0 0,3-9 0 15,4-7 0-15,-5-11 0 16,4-2 1-16,-3-3-2 15,-3 6 1-15,-2 1 0 16,-5 9 0-16,-2 8 0 16,-13 10 0-16,15 12 0 15,-7 8-1-15,-1 2 0 16,6 6-2-16,5-3-1 15,8 1-3-15,0-12-5 16,21 9-14-16,-16-25-10 16,18 1-5-16,-11-17 0 15,5 2 1-15</inkml:trace>
  <inkml:trace contextRef="#ctx0" brushRef="#br3" timeOffset="139748.9932">13858 11954 93 0,'-27'-10'40'16,"9"14"1"-16,-4-4-1 15,22 0-33-15,-3 12-4 16,19-2 0-16,17-3-2 15,12 2 0-15,14-6 0 16,8 1 1-16,4-8-2 16,-4-1 1-16,-7-6 0 15,-8-3-1-15,-18-2 0 16,-14-3 0-16,-21 2 0 15,-17-2 0-15,-12 5 0 16,-10 2 0-16,-9 8 0 16,-6 5 0-16,1 7 0 15,2 12 1-15,6 5-1 16,10 7 1-16,12 1 0 0,15 0-1 15,22-1-3-15,11-12-4 16,25 3-10-16,-4-26-12 16,23-1-13-16,-1-14-1 15,14-3-1-15,-1-10 2 16</inkml:trace>
  <inkml:trace contextRef="#ctx0" brushRef="#br3" timeOffset="140439.0326">15179 11845 81 0,'13'1'40'0,"-13"-1"0"15,-15 20 0-15,-13-3-32 16,2 12-3-16,-10 2-1 16,1 10 0-16,-2-1-1 15,3 4-1-15,7-5 0 16,10-5 0-16,8-7-1 0,10-13-1 15,15-12 1-15,10-13-1 16,9-14 0-16,8-9 0 16,2-8-1-16,1-3 1 15,-5-2 1-15,-4 2 1 16,-10 5-2-16,-5 4 2 15,-10 11-2-15,-4 11 2 16,-8 14-2-16,0 0 0 16,0 0 0-16,-9 25-2 15,9-1 1-15,8 4-1 16,6 1 2-16,4-6-2 15,10-2 2-15,8-7 0 16,7-11 0-16,7-5 1 16,3-9-1-16,2-4 0 0,-6-4 1 15,-3-4-1-15,-9 4 1 16,-8 0 0-16,-12 5 0 15,-17 14 0-15,0 0-1 16,0 0 1-16,-17 18-1 16,0 8 0-16,0 5 0 15,2 7 0-15,6 2-2 16,3 2 0-16,9-2-2 15,4-10-2-15,20 1-7 16,-9-24-10-16,26 6-9 16,-9-26-8-16,15-3-1 15,-7-15 2-15</inkml:trace>
  <inkml:trace contextRef="#ctx0" brushRef="#br3" timeOffset="140620.043">16120 11887 99 0,'0'0'41'0,"-15"9"1"15,-9 10-1-15,7 15-36 16,-7 5-2-16,7 5-1 15,3 1-2-15,3 0 0 16,11-6-2-16,5-8-1 16,11-8-4-16,-4-24-10 15,21 6-14-15,-9-26-10 16,7-1 0-16,-7-19-1 15</inkml:trace>
  <inkml:trace contextRef="#ctx0" brushRef="#br3" timeOffset="140755.0507">16223 11679 67 0,'-8'-29'40'0,"-4"4"-2"15,12 25 2-15,-3-15-19 16,3 15-30-16,23 23-28 16,-8-5 1-16,12 15-2 15,1-3-3-15</inkml:trace>
  <inkml:trace contextRef="#ctx0" brushRef="#br3" timeOffset="141182.0751">16660 11904 87 0,'-18'-8'40'0,"-15"-7"1"16,0 11 1-16,-13 0-33 0,4 7-3 16,1 4-1-16,2 12-1 15,5 3-1-15,5 10-1 16,9 2-1-16,11 6 1 15,11-8-2-15,16-2 1 16,10-10 0-16,15-14-1 16,9-12 0-16,6-14 1 15,7-11-1-15,0-12 0 16,-5-6 0-16,-3-7 0 15,-8-4 0-15,-5-1 1 16,-8-1-2-16,-5 4 2 16,-8 5-2-16,-4 10 2 15,-10 15-1-15,-8 14 0 16,-1 14 0-16,-24 29 2 0,-3 14-1 15,-9 14-2-15,-5 8 1 16,0 6-1-16,6 3-1 16,7-6-3-16,17-2-5 15,3-21-7-15,27 3-7 16,-5-33-7-16,34 1-5 15,-3-24-7-15,14-5 1 16</inkml:trace>
  <inkml:trace contextRef="#ctx0" brushRef="#br3" timeOffset="141693.1044">17277 12028 90 0,'15'-2'39'16,"-17"-8"2"-16,2 10-2 16,-5-20-32-16,-4 10-1 15,-9-4-1-15,-3 5-1 16,-6 0-1-16,-4 7-1 15,-4 9 0-15,1 7 0 16,-3 9 0-16,4 11-1 16,4 4 1-16,9 6-1 15,7-3 0-15,13-2-1 16,13-9 1-16,9-11 0 15,13-15-1-15,9-16 0 0,10-17 0 16,5-12-1-16,6-8 1 16,-4-11 0-16,1-6 0 15,-3-5 0-15,-3-1 0 16,-1 4 1-16,-9 8-1 15,-10 11 1-15,-11 9-1 16,-10 18 2-16,-15 22-2 16,-5 19 3-16,-17 18-3 15,-11 16 0-15,-5 8 0 16,-2 5-3-16,7 2-2 15,1-9-5-15,16-2-3 16,-2-23-9-16,28 5-5 16,-10-39-6-16,29 21-4 15,-6-26-6-15,13-3 3 16</inkml:trace>
  <inkml:trace contextRef="#ctx0" brushRef="#br3" timeOffset="142101.1277">18064 11482 99 0,'-21'1'40'16,"2"22"1"-16,-16 5-2 15,0 19-34-15,-6 8-3 16,0 12-1-16,-2 7 1 15,4 3-2-15,7 1 1 16,12-7-3-16,17-4 0 16,11-20-10-16,29 4-16 15,2-30-12-15,23-9 0 16,4-18-1-16,9-8 0 15</inkml:trace>
  <inkml:trace contextRef="#ctx0" brushRef="#br3" timeOffset="142452.1478">18138 11915 77 0,'-23'17'42'16,"2"-6"-1"-16,20 8 0 16,1-19-16-16,33 17-22 15,10-11-1-15,8-4 0 16,7-2-1-16,1-6 1 15,-2-2-1-15,-8-5-1 16,-10-5 0-16,-12-4 0 16,-15-1 0-16,-10-2 3 0,-15-1-4 15,-7 6 4-15,-8 3-3 16,-6 10 2-16,-8 10-2 15,-2 11 1-15,-4 12-1 16,2 12-2-16,4 8 3 16,9 10-4-16,12 1 3 15,16-5-4-15,20-1 0 16,14-14-5-16,33 3-11 15,-4-29-10-15,30 1-11 16,-7-16 0-16,11-1-1 16,-9-11 3-16</inkml:trace>
  <inkml:trace contextRef="#ctx0" brushRef="#br3" timeOffset="142604.1565">18948 12214 124 0,'-6'12'43'0,"-2"0"1"16,-7-2-3-16,0-1-38 15,15-9-9-15,-13-5-4 16,13 5-7-16,0 0-12 15,0 0-8-15,0-17-8 16,0 17 0-16,-26-20 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03:14:55.92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1627 1026 53 0,'0'0'34'0,"0"0"-1"15,0 0 1-15,0 0-24 16,0 0-6-16,0 0 0 15,0 0-2-15,0 0 1 16,0 0-1-16,0 0 1 16,-10 21 0-16,4 41 1 15,1 21-3-15,-3 13 3 0,-20-7-2 16,3 15 2-16,-5 1-2 15,3-7-2-15,2-26 2 16,4-13-2-16,2-16 2 16,5-11-2-16,10-16 2 15,4-16-2-15,9-24 0 16,5-11 1-16,3-12-1 15,4-12 2-15,0-13-1 16,-21 72 2-16,22-86-2 16,-12 39-1-16,2-5 2 15,-1 1-1-15,-1-2 2 16,3 6-3-16,-2-3 1 15,2 3-2-15,-6-9 2 0,-7 56 0 16,21-98 0-16,-21 98-1 16,28-83 0-16,-28 83 1 15,38-66-1-15,-38 66 0 16,50-38 0-16,-50 38-1 15,61 3 1-15,-61-3 2 16,58 48-3-16,9 32 3 16,-5 25-3-16,-5 15 2 15,-22-3-2-15,-6 8 2 16,-11-4-1-16,-6-8-1 15,-8-35 0-15,0-17-1 16,1-13-1-16,-1-13-4 16,12-11-13-16,-16-24-18 15,17-5 0-15,-15-18-1 0,5-7 1 16</inkml:trace>
  <inkml:trace contextRef="#ctx0" brushRef="#br0" timeOffset="188.0108">1861 1417 104 0,'-50'-25'38'0,"3"4"2"16,18 14-2-16,6 5-34 16,23 2-1-16,0 0-3 15,0 0 0-15,61 0-3 16,-61 0-11-16,67-13-24 15,-67 13-2-15,87-15 1 16,-38 11-1-16</inkml:trace>
  <inkml:trace contextRef="#ctx0" brushRef="#br0" timeOffset="625.0358">3256 1395 67 0,'0'0'38'16,"0"0"-2"-16,0 0 1 15,-60-45-26-15,34 43-1 16,-24 2-3-16,-3 12 0 15,-8 9-2-15,4 15-2 16,1 11 0-16,2 7 0 16,10 12-1-16,17-4-2 15,10-2 0-15,9-3 0 16,11-4-1-16,13-8 1 15,10-9-2-15,20-11-1 16,6-19-1-16,20-15-5 0,4-25-21 16,23-12-10-16,1-15 2 15,6-10-1-15</inkml:trace>
  <inkml:trace contextRef="#ctx0" brushRef="#br0" timeOffset="819.0469">3796 1323 103 0,'-8'34'39'16,"-16"17"0"-16,0 15-1 16,-1 6-36-16,10 4-1 15,7-14-1-15,5-7-1 16,6-7-2-16,1-13-3 15,16-10-25-15,-5-18-8 0,13-16 1 16,-2-20-1-16</inkml:trace>
  <inkml:trace contextRef="#ctx0" brushRef="#br0" timeOffset="992.0567">3900 1249 98 0,'-35'-82'39'0,"35"82"1"16,-43-70-3-16,43 70-40 15,0 0-20-15,-58-73-15 16,58 73 0-16,0 0-2 16,0 0 1-16</inkml:trace>
  <inkml:trace contextRef="#ctx0" brushRef="#br0" timeOffset="1450.0829">4667 1440 77 0,'-35'1'38'15,"-12"3"0"-15,-1 10 2 16,-13 11-28-16,7 6-3 15,-6 5-3-15,12 12-1 16,-1 3-2-16,11 7-1 0,9-7-1 16,15-2-1-16,15-12 1 15,16-12-1-15,19-19 1 16,16-22 0-16,14-22 0 15,14-24 2-15,-80 62-2 16,97-87 2-16,-47 32-1 16,6-6-1-16,-4-3 1 15,4-6-2-15,-9-2 2 16,1 1-2-16,-9 8 0 15,-2-12-1-15,-11 15 2 16,-26 60-1-16,38-82 0 16,-38 82 1-16,2-28-1 15,-6 65 0-15,-22 40-1 16,0 39 1-16,2 25-4 15,-8-22-3-15,34 3-32 0,10-32-3 16,30-33 1-16,0-18-2 16</inkml:trace>
  <inkml:trace contextRef="#ctx0" brushRef="#br0" timeOffset="2253.1289">6003 1286 71 0,'0'0'36'0,"0"0"-1"16,9-46 1-16,-9 46-21 16,-8 10-9-16,10 14-2 15,1 15-1-15,-4 17 0 16,-2 10-1-16,-3 10-1 15,0 5-2-15,-3 1 0 16,0-16-3-16,5-5-3 16,-10-19-26-16,13-7-2 0,-2-14 0 15,7-10-1-15</inkml:trace>
  <inkml:trace contextRef="#ctx0" brushRef="#br0" timeOffset="2449.1401">5846 1544 108 0,'-16'-6'39'15,"-4"4"1"-15,16 12-2 16,-6 1-32-16,20-1-2 16,10-3-2-16,12-6-1 15,11-4-1-15,13-10-4 16,22-1-18-16,0-16-16 15,15 4-2-15,-5-8 1 0,6 9-3 16</inkml:trace>
  <inkml:trace contextRef="#ctx0" brushRef="#br0" timeOffset="2967.1697">7729 1008 85 0,'0'0'38'15,"-10"-53"-1"-15,10 53 3 16,0 0-32-16,-55-51 0 15,55 51-2-15,-71-8-1 0,26 16-1 16,-3 9 1-16,11 8-2 16,-72 52 0-16,-3 17-1 15,10 22 1-15,2-8-2 16,27 9 0-16,24-4-1 15,31-10-1-15,47-37 0 16,18-16-3-16,22-20 0 16,16-23-4-16,29-13-28 15,1-21-5-15,22-7 1 16,-9-17-1-16</inkml:trace>
  <inkml:trace contextRef="#ctx0" brushRef="#br0" timeOffset="3471.1985">8404 1319 108 0,'0'0'39'15,"-56"-36"1"-15,8 53-3 16,-10 2-33-16,1 15 1 16,-8 6-3-16,6 21 1 15,-10-9-2-15,8 8 1 16,14-7-1-16,11-2-1 15,10-5 0-15,12-9-1 16,14-10 1-16,14-8-1 16,18-9 1-16,7-14 0 0,10-8 0 15,6-10 0-15,2-10 0 16,1-8 1-16,-4-7-1 15,-1-3 1-15,-11-3 0 16,-3-2-1-16,-39 55 0 16,31-49 1-16,-31 49 0 15,0 0-1-15,27-72 0 16,-23 60 0-16,-4 12 0 15,-9 23 0-15,-3 14-1 16,-3 10 1-16,3 8-2 16,2 9 1-16,6-4-2 15,4-5-1-15,12-10 1 16,8-15-4-16,18-9-4 15,-4-24-22-15,26-5-7 0,-3-15 2 16,11-8 0-16</inkml:trace>
  <inkml:trace contextRef="#ctx0" brushRef="#br0" timeOffset="3801.2174">8889 1443 96 0,'-17'23'38'16,"-9"5"0"-16,4 15 0 15,-7 0-32-15,10 5-1 16,0 1-2-16,6-2-1 15,7-4 0-15,2-5-2 16,5-9 2-16,7-5-2 16,-1-15 1-16,6-10 0 15,0-14-1-15,2-12 2 0,-2-4-1 16,0-9 2-16,-1-6-2 15,0-9 2-15,-2-3-1 16,5-3-1-16,-15 61 1 16,13-55-1-16,-13 55 1 15,15-52-2-15,-15 52 0 16,24-48 0-16,-24 48-3 15,0 0-4-15,71-68-18 16,-71 68-16-16,72-39-2 16,-72 39 2-16,91-33-3 15</inkml:trace>
  <inkml:trace contextRef="#ctx0" brushRef="#br0" timeOffset="4492.2569">9882 1052 63 0,'0'0'38'16,"0"0"1"-16,-64-64 1 15,64 64-15-15,0 0-19 0,-46-68-2 16,46 68 0-16,0 0-1 15,0 0-1-15,-30-56 0 16,30 56 2-16,0 0-2 16,0 0-1-16,-27 80 0 15,23 6 1-15,-6 22-2 16,6 16 3-16,-16-14-4 15,8 11 2-15,-4-17-2 16,12-16 1-16,-2-32 0 16,5-11-1-16,2-16 1 15,1-10-1-15,-2-19 1 16,14-9 1-16,-5-12-1 15,1-11 1-15,-1-8-1 16,0-10 1-16,5-7 0 16,-4-3 0-16,5 2-1 0,-15 58 0 15,18-52 2-15,-18 52-2 16,0 0 0-16,51-64 0 15,-30 46 0-15,30 3 0 16,-5 10-1-16,11 18 1 16,-11 12-1-16,6 14 0 15,-11 4 0-15,-12 10 1 16,-22-3-1-16,-12 2 1 15,-17-3 0-15,-9-6 0 16,-14-2 1-16,-9-9-2 16,-6-4 2-16,-3-9-1 15,2-9-1-15,4-9 0 16,13-12-2-16,8-14-4 15,27-1-18-15,4-14-15 0,25 1 0 16,8-9-1-16,25 6 1 16</inkml:trace>
  <inkml:trace contextRef="#ctx0" brushRef="#br0" timeOffset="5284.3022">10810 1421 78 0,'-20'-8'38'0,"-11"-3"1"0,5 7 0 16,-9 0-23-16,2 6-8 15,-5 8-3-15,2 10-1 16,-3 9-1-16,0 8 0 16,1 9-1-16,5 8 0 15,4 1-2-15,11 1 1 16,9-6 0-16,9-8-1 15,14-7 0-15,12-10-1 16,14-15 1-16,7-13 0 16,10-9 0-16,1-11 1 15,-1-9-2-15,-4-4 1 16,-7-5 0-16,-12-1 0 15,-12-3 1-15,-14-2-2 16,-14 6 2-16,-6 3-1 0,-7 8 0 16,-4 1 0-16,-1 7 1 15,3 5-1-15,5 9 1 16,16 8-1-16,0 0 1 15,3 10 0-15,17-4-1 16,10 1 0-16,6 2 0 16,7-1 0-16,-1 1 0 15,2 2 1-15,-3 4-1 16,-2 2 1-16,-10 1-1 15,-4 7 1-15,-11 1 0 16,-9 2-1-16,-6 4 0 16,-6 3 1-16,-4-2-1 15,-7-1 0-15,3-3 0 16,-2-4-1-16,6-7 1 0,2-8 0 15,9-10 1-15,11-15-1 16,6-9 0-16,7-13 2 16,8-8-2-16,2-9 2 15,8-5-1-15,1-4 1 16,-43 63-2-16,44-51 0 15,-17 4 0-15,6 16 0 16,-14 11 0-16,0 22 0 16,-17 10 0-16,1 21 0 15,-12 4-4-15,9 11 0 16,4-2-2-16,1-11-5 15,30 5-13-15,-10-20-12 16,31 0-4-16,-2-11 1 16,24-3-2-16</inkml:trace>
  <inkml:trace contextRef="#ctx0" brushRef="#br0" timeOffset="5762.3296">12195 1425 95 0,'-29'-12'38'16,"6"8"0"-16,-13 0-1 15,11 7-30-15,-16 0-1 16,1 7-1-16,-9 5-1 15,0 7 0-15,-3 5 0 0,3 6-1 16,-1 2 0-16,9 3-1 16,5 5-1-16,15-1 0 15,12-4-1-15,15-3 0 16,14-8 0-16,14-9-1 15,16-12 2-15,7-11-1 16,7-10 1-16,5-9 0 16,-3-9 0-16,0-8 1 15,-7-1 0-15,-10-2-2 16,-13 5 0-16,-9 1 0 15,-11 5 0-15,-9 6 0 16,-12 9 0-16,-8 13 0 16,-4 10 0-16,-3 12 0 0,-1 8-2 15,3 4 1 1,4 5-1-16,4 1 0 0,11 0-2 15,11-14-1-15,17-4-6 16,4-27-13-16,32-3-10 16,-6-16-6-16,17-10 0 15,-76 39 0-15</inkml:trace>
  <inkml:trace contextRef="#ctx0" brushRef="#br0" timeOffset="5985.3423">12817 914 112 0,'0'0'42'0,"14"-92"1"15,-14 92-2-15,0 0-36 0,0 0-2 16,-29-31-2 0,-7 81 0-16,-10 41-1 0,7 49 1 15,-5 21-4-15,4-15 1 16,11-13-4-16,14-32-4 15,32-40-17-15,-9-25-14 16,15-13 1-16,-9-22-2 16,9-3 3-16</inkml:trace>
  <inkml:trace contextRef="#ctx0" brushRef="#br0" timeOffset="6175.3532">12585 1349 121 0,'0'0'42'16,"0"0"2"-16,-32-53-3 15,32 53-39-15,0 0 0 0,0 0-3 16,23-49-1-16,-23 49-2 16,49-14-3-16,-49 14-17 15,77-1-16-15,-29-2-3 16,-3 2 2-16,10-2-1 15</inkml:trace>
  <inkml:trace contextRef="#ctx0" brushRef="#br0" timeOffset="6552.3748">13049 1396 108 0,'-25'29'40'16,"14"-3"1"-16,5-8-1 16,16-8-36-16,13-5-1 0,10-6 0 15,7-7-1-15,7-4-1 16,3-7 1-16,1-7 0 15,-51 26 0-15,48-30-1 16,-48 30 2-16,0 0-2 16,46-52 1-16,-46 52-2 15,0 0 0-15,6-55 0 16,-6 55 0-16,0 0 0 15,-81-18 0-15,24 33 0 16,-22 11 0-16,12 17 0 16,-6 8 0-16,15 12 0 15,15 2 0-15,36-4 0 16,28-22 0-16,20-11 0 15,27-12-2-15,13-16-4 0,29-8-10 16,-6-21-12-16,30 5-14 16,-16-12 1-16,8 7-2 15,-16-4 0-15</inkml:trace>
  <inkml:trace contextRef="#ctx0" brushRef="#br0" timeOffset="6719.3843">14043 1699 125 0,'-21'4'41'0,"8"-4"-10"16,-6-19-15-16,21-7-58 15,3 2-2-15,10 4-1 16,-6 0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12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5203635"/>
              </p:ext>
            </p:extLst>
          </p:nvPr>
        </p:nvGraphicFramePr>
        <p:xfrm>
          <a:off x="214283" y="685801"/>
          <a:ext cx="8750332" cy="513218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sng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 of dry ice on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combo of chemistry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Hear versions of the Aim, Hypothesis,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Method, Results </a:t>
                      </a:r>
                      <a:r>
                        <a:rPr lang="en-NZ" sz="2000" b="1" i="1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(table)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, Conclusion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Compare different ways of approaching the task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Join together (and note down) our thoughts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the IV, DV and CVs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“the wisdom of the crowd”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effects of an acid on a carbonate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spot a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Pin down the product of the chemical 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Y9 skills to identify products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the word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equation for the chemical reaction </a:t>
                      </a:r>
                      <a:r>
                        <a:rPr lang="en-NZ" sz="1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(+ extra for those interested)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    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up the chemical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84760"/>
              <a:ext cx="4550040" cy="42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760" y="268560"/>
                <a:ext cx="4573440" cy="45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003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35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572140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400" y="87120"/>
              <a:ext cx="8679240" cy="6638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720" y="81000"/>
                <a:ext cx="8700480" cy="665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71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800" y="261360"/>
              <a:ext cx="8637480" cy="5198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120" y="245880"/>
                <a:ext cx="8653680" cy="522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387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4080" y="135360"/>
              <a:ext cx="8466840" cy="4183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" y="120600"/>
                <a:ext cx="8496360" cy="421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563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1000" y="243720"/>
              <a:ext cx="8291520" cy="524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160" y="228960"/>
                <a:ext cx="8323200" cy="526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79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3320" y="257040"/>
              <a:ext cx="8557200" cy="3609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8560" y="240480"/>
                <a:ext cx="8579880" cy="364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686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280" y="359640"/>
              <a:ext cx="8296920" cy="6195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7680" y="344160"/>
                <a:ext cx="8323560" cy="622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4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0480" y="328320"/>
              <a:ext cx="8732880" cy="4424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6080" y="313560"/>
                <a:ext cx="8763480" cy="444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270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6678</TotalTime>
  <Words>253</Words>
  <Application>Microsoft Office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442</cp:revision>
  <dcterms:created xsi:type="dcterms:W3CDTF">2006-08-16T00:00:00Z</dcterms:created>
  <dcterms:modified xsi:type="dcterms:W3CDTF">2014-08-12T05:22:50Z</dcterms:modified>
</cp:coreProperties>
</file>