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5" r:id="rId4"/>
    <p:sldId id="456" r:id="rId5"/>
    <p:sldId id="458" r:id="rId6"/>
    <p:sldId id="457" r:id="rId7"/>
    <p:sldId id="459" r:id="rId8"/>
    <p:sldId id="4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57:59.98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24638 5956 20 0,'0'0'27'0,"0"0"1"16,0 0 1-16,-6 10-10 16,6-10-4-16,0 0-3 15,0 0-3-15,0 0-2 16,-12-7-1-16,12 7-2 15,0 0-1-15,0 0-2 16,0 0 1-16,0 0-1 16,0 0 0-16,-11 15 0 15,11-15 1-15,-14 12-1 16,2-7 1-16,1 3 1 15,-7-4-1-15,2 2 0 16,-7-2 0-16,2-1 0 16,-9-1 0-16,1 1-1 15,-6-2-1-15,-5 2 1 0,-4 1-1 16,-8-1 0-16,-3 2 1 15,-4-2-1-15,-2 2 0 16,-4-1 1-16,1 0-1 16,0-3 1-16,1-2-1 15,4-3 0-15,-3-3 1 16,1 2-1-16,-1-3 0 15,-4 1 0-15,0-2 0 16,0 3 0-16,-1-1 1 16,-3 1-1-16,0 0 0 15,2 3 0-15,-2-1 0 16,0 3 0-16,1-2 0 0,-4-2 0 15,-2 4 0-15,0-1 0 16,-1-1 0-16,0 1 0 16,1 0 0-16,-1-1 0 15,3 1 0-15,0-1 0 16,1 0 0-16,-3 2-1 15,-2 2 1-15,-2-1 0 16,0 2 0-16,-3 0 0 16,2 0 0-16,-1 2-1 15,0-2 1-15,1 3 0 16,-4-2 0-16,0 2-1 15,-3 0 1-15,0 1 0 16,-2 2 0-16,-2 0 0 16,0 2 0-16,-2 1 0 15,-2-1-1-15,0 1 1 0,0 1 0 16,-1-1 0-16,1-1-1 15,-1-1 1-15,1 0 0 16,0-3 0-16,-1 1 0 16,3-2 0-16,-2 0 0 15,1 0 0-15,1-1 0 16,-2-1 0-16,3 2 0 15,-1-2 0-15,3-1 0 16,-1 1 1-16,0-2-1 16,2 0 0-16,0-2 0 15,2 0 0-15,-2-1 0 16,2 1 0-16,-4-2-1 15,1 0 1-15,1-2 0 16,-4 2 0-16,3-1 0 0,-3-2 0 16,-2 3 0-16,-2 1 0 15,-2 1 0-15,-1 2 0 16,-6-1 0-16,-1 2 0 15,-2 3 0-15,-1-3 0 16,-9 1 0-16,1 0 0 16,1-1 0-16,1-1 0 15,-1 0 0-15,3-1 0 16,-7 0 0-16,1 0 1 15,4-2-1-15,-1 1 0 16,2-1 0-16,1-2 0 16,-5-1 0-16,0 1 0 15,2-1 1-15,1-2-1 16,2 0 0-16,-2 2 0 0,2-1 0 15,-5-1 0-15,2 2 1 16,1-2-1-16,3 3 0 16,-3-3 0-16,0 0 0 15,-2 0 1-15,-4 1-1 16,3-1 0-16,-1 2 0 15,0 1 0-15,-4 1 0 16,0-1 0-16,-3 3 1 16,3 0-1-16,2 0 0 15,0-2 0-15,2 1 0 16,1 0 0-16,-1-2 1 15,2 1-1-15,3-1 0 16,0 2 0-16,-1-1 0 0,-1 2 0 16,-1 1 0-16,-5-2 0 15,4 4 0-15,-2-2 0 16,1-2 0-16,-2 2 0 15,-1-2 0-15,-1 0 0 16,4 1 1-16,2-3-1 16,3 1 0-16,1 0 1 15,-1 0-1-15,0-1 1 16,0 3-1-16,4-1 0 15,-1 2 0-15,0 1 0 16,0 0 0-16,-3 3 0 16,-2-2 0-16,5 3 0 15,2-2-1-15,0 2 1 16,2 1 0-16,-2-1 0 0,-1 1-1 15,2 2 1-15,2-1 0 16,2 1 0-16,-4 0-1 16,4 3 1-16,-5-3 0 15,0 1 0-15,3 0-1 16,0-2 1-16,0 0 0 15,-1 0 0-15,3-1 0 16,-3-1 0-16,2 0 0 16,2-2-1-16,1 1 1 15,5 2 0-15,-1-3 0 16,1 4 0-16,2-1 0 15,-3 0 0-15,3-2-1 16,-3 3 1-16,3-2 0 16,1-1 0-16,-1 0 0 15,1-4 0-15,1 1 1 0,-1-2-1 16,4-1 0-16,-3-2 0 15,1 2 0-15,0-3 0 16,-1 2 0-16,1-3 0 16,-3 4 0-16,0-2 0 15,-3 2 0-15,0 0 0 16,0-1 1-16,-3 2-1 15,0 0 0-15,0 1 0 16,-1-2 1-16,0 0-1 16,0 2 0-16,1 2 1 15,-2 0-1-15,3 0 1 16,-3 2-1-16,0 1 0 15,0 0 1-15,1 1-1 16,4 1 1-16,-1-4-1 0,4 2 0 16,2-3 0-16,1-2 1 15,3 1-1-15,-1-3 0 16,4-1 0-16,1-1 0 15,1 2 0-15,3-2 0 16,-1 0 0-16,1-1 0 16,3 3 0-16,6-3 0 15,-4 2 0-15,3-1 0 16,1 0 0-16,-1 2 0 15,2 0 0-15,3 0-1 16,-1 1 1-16,3 2 0 16,3 1 0-16,3 3 0 15,2-3 0-15,0 4 0 16,1 0 0-16,-4-1 0 0,7 3 0 15,-2-2-1-15,4 0 1 16,3-3 0-16,3 1-1 16,8-3 1-16,2-1-3 15,12 2-2-15,-3-15-14 16,14 13-16-16,-5-11 0 15,9 11-4-15,-4-4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00:15.82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2033 1004 45 0,'0'0'36'0,"0"0"1"16,0 0-1-16,30-60-14 0,-30 60-13 15,0 0-2-15,0 0-1 16,0 0 0-16,0 0-2 15,0 0-1-15,0 0 0 16,0 0-2-16,0 0 1 16,0 0 1-16,0 0-2 15,13 71 1-15,-22 7-2 16,7 17 2-16,-4 4-2 15,-9-8 2-15,3 5-2 16,3-5-2-16,4-15-2 16,2-39-1-16,13-5-11 15,-8-18-23-15,9-7 1 16,-11-7-2-16,24-9 2 15</inkml:trace>
  <inkml:trace contextRef="#ctx0" brushRef="#br0" timeOffset="258.0148">2168 1029 76 0,'0'0'41'0,"-4"-73"-2"16,4 73 2-16,-4-57-19 15,4 57-21-15,0 0 0 16,24-60 0-16,-24 60 1 16,44-32-1-16,-44 32-2 15,65-24 0-15,-65 24-4 0,81-25-5 16,-81 25-27-16,84-26-3 15,-84 26 0-15,84-14-1 16</inkml:trace>
  <inkml:trace contextRef="#ctx0" brushRef="#br0" timeOffset="509.0292">2326 1264 78 0,'-33'45'41'15,"17"-13"-1"-15,16-32 1 16,0 0-17-16,0 0-22 16,0 0 1-16,67-1-1 0,-67 1 0 15,71-28-2-15,-71 28-3 16,79-29-2-16,-79 29-4 15,85-28-21-15,-85 28-10 16,82-25-1-16,-82 25 1 16</inkml:trace>
  <inkml:trace contextRef="#ctx0" brushRef="#br0" timeOffset="975.0558">3131 1183 82 0,'0'0'40'0,"0"0"0"15,0 0 2-15,0 0-33 16,-29 7-1-16,-13 21-3 15,2 13-1-15,-8 12-1 16,-6-10-1-16,20 11-1 16,16 3 1-16,12-11-3 15,23-14 1-15,10-10-1 16,8-7 1-16,5-8 0 15,8-12 0-15,-1-6 0 16,2-11 0-16,-2-9-1 16,-47 31 1-16,0 0 1 0,67-66-1 15,-67 66 1-15,35-55-3 16,-35 55 1-16,20-56 0 15,-20 56 0-15,-1-52-1 16,1 52 2-16,0 0 0 16,-32-50 0-16,32 50 1 15,0 0-3-15,-49-25 0 16,49 25-4-16,0 0-12 15,0 0-23-15,-46 5 2 16,46-5-1-16,0 0 1 16</inkml:trace>
  <inkml:trace contextRef="#ctx0" brushRef="#br0" timeOffset="1352.0773">3511 1245 88 0,'57'-2'38'15,"-57"2"0"-15,17 14 1 16,7 7-33-16,-18 12-2 15,-6 12 0-15,-23-13-1 16,17 20 1-16,-8 0-3 16,5 2 2-16,3-16-2 15,3-5 1-15,0-9-1 16,6-10 1-16,-3-14-1 15,14-14 1-15,-1-14 0 16,3-9-1-16,-16 37 1 16,23-50 0-16,-23 50 1 15,18-65-4-15,-18 65 2 0,25-69 0 16,-25 69 0-16,17-70-2 15,-17 70 2-15,24-63-2 16,-24 63 1-16,25-62 1 16,-25 62-1-16,37-54-2 15,-37 54 0-15,49-50-3 16,-49 50-3-16,64-32-27 15,-64 32-8-15,72-14 2 16,-72 14-2-16</inkml:trace>
  <inkml:trace contextRef="#ctx0" brushRef="#br0" timeOffset="1991.1139">4290 1177 82 0,'0'0'41'0,"2"48"0"15,-6-15 1-15,-4 5-23 16,0 8-12-16,-20-13-3 16,8 21 0-16,1-8-3 15,2 0 1-15,1-9-2 16,4-3 1-16,1-8-1 15,6-8 0-15,5-18 0 16,0 0 0-16,18-8 1 16,-4-15-1-16,2-7 1 15,1-7-1-15,-17 37 1 16,21-46 0-16,-21 46 1 15,20-56-2-15,-20 56 2 0,22-55-2 16,-22 55 1-16,14-48-1 16,-14 48 2-16,0 0-2 15,22-50 0-15,-22 50 0 16,4-19 0-16,7 23 0 15,-2 13 0-15,5 14 0 16,-5 6-2-16,12 2 2 16,-1-8-1-16,9-6 2 15,1-17-2-15,7-11 2 16,-37 3 1-16,46-15-2 15,-46 15 0-15,54-32 0 16,-54 32 0-16,60-42 0 16,-60 42 0-16,54-46 0 15,-54 46 0-15,57-46 0 0,-57 46 0 16,0 0 0-16,63-54 0 15,-63 54 0-15,0 0 0 16,19-15 0-16,-4 31 0 16,-4 24 0-16,-18 13 0 15,-9 1 0-15,4 10 0 16,7 2 0-16,5-11-7 15,3-28-11-15,25-9-22 16,-9-12-3-16,18-5 1 16,-5-14-2-16</inkml:trace>
  <inkml:trace contextRef="#ctx0" brushRef="#br0" timeOffset="2652.1517">5614 1375 88 0,'0'0'37'16,"0"0"1"-16,0 0 1 15,0 0-29-15,0 0-2 16,0 0-2-16,0 0 0 15,0 0-2-15,-39-50 0 16,21 53-2-16,-25 3-1 16,-1 10 1-16,-8 4-1 15,1 13 1-15,-2 5-3 16,13 7 2-16,3 3 0 15,22-10 0-15,8-6 0 16,14-9 0-16,12-13 0 16,14-10-1-16,11-11 2 0,6-9-2 15,9-10 0-15,-1-10 0 16,-58 40 0-16,61-46 0 15,-61 46 0-15,53-53 0 16,-53 53 0-16,51-49 0 16,-51 49 0-16,0 0 0 15,42-55 0-15,-42 55 0 16,5-17 0-16,-5 17 0 15,0 29 0-15,-3 3 0 16,-4 11 0-16,10 4 0 16,4-1-4-16,11-22-7 15,25-11-21-15,-7-19-10 16,14-11 1-16,-50 17 1 15</inkml:trace>
  <inkml:trace contextRef="#ctx0" brushRef="#br0" timeOffset="2869.1641">6174 932 122 0,'0'0'42'16,"0"0"1"-16,0 0 0 15,0 0-38-15,-19-7-5 16,3 75 0-16,-5 32 0 15,2 27 0-15,-8-9 0 16,9-13-5-16,15-14-21 16,2-28-15-16,23-36-3 0,-5-17 1 15,11-11 0-15</inkml:trace>
  <inkml:trace contextRef="#ctx0" brushRef="#br0" timeOffset="3853.2204">7279 1069 93 0,'2'-59'36'16,"-2"59"2"-16,0 0 1 15,0 0-35-15,0 0 0 16,0 0 0-16,0 0-1 15,0 0 0-15,6 56 0 16,-14 3-2-16,-1 14 0 16,-6 9-1-16,-6-9 2 15,0 6-3-15,5-6-2 16,5-17-1-16,10-22-4 15,15-11-22-15,-14-23-8 16,24-6 0-16,-8-18-1 16</inkml:trace>
  <inkml:trace contextRef="#ctx0" brushRef="#br0" timeOffset="4086.2338">7330 1102 109 0,'-6'-71'39'16,"6"71"2"-16,-8-65-2 15,8 65-37-15,0 0 0 16,8-68 0-16,-8 68-2 16,0 0 0-16,0 0 1 15,65-37-2-15,-65 37-1 16,56-11-2-16,-56 11-3 15,62-8-29-15,-62 8-4 0,73-4 1 16,-73 4-3-16</inkml:trace>
  <inkml:trace contextRef="#ctx0" brushRef="#br0" timeOffset="4335.2477">7430 1199 105 0,'-50'49'39'0,"17"-5"2"15,15-14-3-15,18-30-34 16,0 0 0-16,0 0-1 16,50 8-1-16,-50-8 0 15,54-11-1-15,-54 11-1 16,71-15-1-16,-71 15-1 0,73-18-4 15,-73 18-21-15,73-18-14 16,-73 18 2-16,59-13-2 16,-59 13 2-16</inkml:trace>
  <inkml:trace contextRef="#ctx0" brushRef="#br0" timeOffset="4545.26">7369 1561 102 0,'-35'34'38'0,"3"-9"1"16,18-4-1-16,0-1-34 15,28-14 0-15,15-9-1 16,17-7-1-16,13-11-1 16,15-6 0-16,9-6 0 0,7-6-3 15,9-3-1-15,-52 17-5 16,9-2-27-16,-6 3-6 15,7 1 2-15,-6 1 0 16</inkml:trace>
  <inkml:trace contextRef="#ctx0" brushRef="#br0" timeOffset="4785.2734">8488 1212 104 0,'0'0'39'0,"-4"21"1"15,-33 2-3-15,-10 11-34 0,-2 8-1 16,-2 7-1-16,3 3 0 16,3 4-1-16,7-6-2 15,11-7-1-15,9-6-3 16,-1-22-12-16,19-15-20 15,0 0 0-15,14-16-1 16,0-15 1-16</inkml:trace>
  <inkml:trace contextRef="#ctx0" brushRef="#br0" timeOffset="4987.2852">8209 1342 111 0,'0'0'41'16,"0"-48"0"-16,0 48-1 15,5-22-35-15,-5 22-2 0,1 11-1 16,8 15-1-16,10 10 0 15,4-1-1-15,15 0-1 16,4-6-2-16,10-9-2 16,16-2-16-16,-4-16-19 15,10-4-1-15,-8-7 0 16,7-5-1-16</inkml:trace>
  <inkml:trace contextRef="#ctx0" brushRef="#br0" timeOffset="5664.324">9014 1303 98 0,'-16'-10'40'16,"5"12"1"-16,-3 7-3 15,-3 12-32-15,-2 4-1 16,5 12 0-16,-1 1-3 15,1 6 1-15,0-2-2 16,1 0 0-16,-1-3 0 16,3-2 0-16,0-5-1 15,4-9 1-15,2-6-2 16,5-17 1-16,0 0 0 15,0 0 0-15,19-17 0 16,-4-10-1-16,3-6 1 16,-2-11 1-16,-16 44-1 15,21-56 0-15,-21 56 1 16,20-68 0-16,-20 68 0 0,24-65-1 15,-24 65 1-15,22-65-1 16,-22 65 1-16,28-55 0 16,-28 55-1-16,30-48 0 15,-30 48 1-15,0 0-2 16,58-51 1-16,-58 51 0 15,0 0 0-15,40 2-1 16,-3 29-1-16,-2 15 1 16,-14 8-1-16,-14-9 1 15,-12 7-1-15,-10 1 1 16,-13-4-1-16,-13-10 1 15,2-8 1-15,-1-4 0 16,3-4-1-16,6-6 1 16,0-4 1-16,11-5-1 0,2 0 0 15,8-6 1-15,10-2-1 16,-11 6 0-16,11-6 1 15,-4 23-1-15,1-1 1 16,-2 10-1-16,-5 8 1 16,-1 10-1-16,-4 11 1 15,-8 8-2-15,-3 2 1 16,-5 2-1-16,-1-2-2 15,-2-9-2-15,12 7-15 16,-8-27-19-16,21-8-1 16,5-23 0-16,18-10-2 15</inkml:trace>
  <inkml:trace contextRef="#ctx0" brushRef="#br0" timeOffset="6272.3588">9628 1438 83 0,'19'7'38'0,"-6"-4"-1"16,7 3 2-16,-8-2-33 15,12-7-1-15,1-8 0 16,7-3-2-16,-32 14 0 16,0 0-1-16,50-37 1 15,-50 37-1-15,0 0 0 16,51-50-1-16,-51 50 1 15,0 0-1-15,30-58 1 16,-30 58 0-16,0 0 0 0,0 0-1 16,-17-53 1-16,17 53-1 15,-58 0 0-15,13 21 1 16,-11 13-2-16,3 14 1 15,-1 8-1-15,21 7 0 16,10-3-1-16,27-6 2 16,14-18-2-16,15-14 0 15,16-11-2-15,9-13-1 16,17-6-3-16,-1-20-7 15,18 0-24-15,-16-14-3 16,10 1 1-16,-86 41 0 16</inkml:trace>
  <inkml:trace contextRef="#ctx0" brushRef="#br0" timeOffset="6648.3803">10369 1289 101 0,'11'-27'39'0,"-24"35"0"15,1 15-2-15,-9 9-34 16,2 16 2-16,0 2-4 15,4 5 2-15,-4-5-2 16,9-4 1-16,0-10-1 16,3-5 0-16,3-9 0 15,4-6-1-15,0-16 1 16,0 0-1-16,16-8 1 15,-3-13-1-15,2-5 1 16,1-11 0-16,-1-2 0 16,2-10 0-16,-17 49 0 0,18-49-1 15,-18 49 2-15,13-50-1 16,-13 50 1-16,0 0-1 15,20-64 0-15,-20 64 0 16,0 0 1-16,39-51-3 16,-39 51 0-16,0 0-1 15,63-40-3-15,-63 40-5 16,71-22-24-16,-71 22-8 15,76-17 0-15,-76 17 0 16</inkml:trace>
  <inkml:trace contextRef="#ctx0" brushRef="#br0" timeOffset="6844.3915">10956 1297 108 0,'-30'49'41'0,"-4"10"1"16,5 4-3-16,-4-3-35 15,18-7 1-15,2-9-3 16,5-5-1-16,5-9-1 15,7-10-2-15,11-11-3 16,-2-18-11-16,18 2-23 16,-10-19-3-16,11-3 2 15,-7-13-2-15</inkml:trace>
  <inkml:trace contextRef="#ctx0" brushRef="#br0" timeOffset="7004.4006">10995 1122 98 0,'0'0'39'15,"-14"-54"0"-15,14 54-5 16,0 0-45-16,-17-57-27 16,17 57 1-16,0 0-1 15,0 0-1-15</inkml:trace>
  <inkml:trace contextRef="#ctx0" brushRef="#br0" timeOffset="7605.435">11256 1317 102 0,'-11'45'41'0,"1"11"0"16,-7-5-1-16,0-1-33 0,4-15-4 15,0-3 0-15,5-6-2 16,2-3 0-16,4-9-2 15,2-14 1-15,7 10 0 16,3-15 0-16,4-10 0 16,4-8 0-16,0-7 1 15,1-10-1-15,-19 40 1 16,27-48-1-16,-27 48 1 15,26-60-1-15,-26 60 2 16,29-59-2-16,-29 59 1 16,20-54 0-16,-20 54 1 15,0 0-1-15,31-55 0 16,-31 55 0-16,2-26 0 15,11 25 0-15,-13 1-1 0,18 39 0 16,-16-9-1-16,11 6 1 16,0-9 0-16,10-7 0 15,3-10 0-15,5-8 1 16,2-8-1-16,6-9 1 15,-39 15-1-15,0 0 2 16,61-31-2-16,-61 31 0 16,0 0 0-16,66-45 0 15,-66 45 0-15,0 0 0 16,48-37 0-16,-48 37 0 15,11-15 0-15,5 25 0 16,-17 10 0-16,2 14 0 16,-11 8 0-16,-2 12 0 0,-2 2 0 15,8-3-3-15,4-11-2 16,0-14-6-16,24-3-16 15,-11-15-16-15,21-7 1 16,-3-11-2-16,14-5 2 16</inkml:trace>
  <inkml:trace contextRef="#ctx0" brushRef="#br0" timeOffset="8210.4694">12111 1476 66 0,'13'9'38'15,"2"-3"-1"-15,17 2 2 16,2-11-17-16,9-1-17 0,5-6 0 15,7-8-2-15,-1-6 0 16,3 0 0-16,-57 24 0 16,51-32-1-16,-51 32 1 15,0 0 0-15,48-54-1 16,-48 54 0-16,0 0 0 15,12-53-1-15,-12 53 1 16,0 0-1-16,-66-29-1 16,17 37 1-16,-18 7-1 15,5 15 1-15,-6 10-1 16,12 14 1-16,9 3-1 15,28-2 0-15,15-10-1 16,17-7 1-16,20-9-1 0,14-9-1 16,14-10-1-16,11-11-2 15,13-7-3-15,-8-19-16 16,16 1-17-16,-12-10 1 15,1-1 0-15,-15-9 1 16</inkml:trace>
  <inkml:trace contextRef="#ctx0" brushRef="#br0" timeOffset="8590.4914">13040 1307 96 0,'-16'5'39'16,"-4"16"1"-16,-7 8 0 16,-9 11-31-16,3 9-5 15,5-8-1-15,6-3-1 16,3-1 0-16,7-7-1 0,1-7 0 15,4-8 0 1,7-4 0-16,0-11 0 0,19-7 0 16,1-7 0-16,3-10 0 15,6-9-1-15,2-2 1 16,5-7 0-16,-36 42 0 15,0 0-1-15,54-69 1 16,-54 69-1-16,0 0 1 16,52-58-1-16,-38 32 1 15,14 12-1-15,-15 12 1 16,5 16-1-16,-11 5-1 15,11 14 1-15,-10 3-1 16,7 4-1-16,1-6-3 16,6-6 0-16,14-6-13 0,-8-17-19 15,21-4-5-15,-3-16 1 16,13-9 0-16</inkml:trace>
  <inkml:trace contextRef="#ctx0" brushRef="#br0" timeOffset="8796.5032">13892 1021 107 0,'25'-63'42'0,"-25"63"2"15,0 0-2-15,-36 42-37 16,-6 32-3-16,-3 29 1 15,-5 6-3-15,12-25-1 16,15-8-3-16,18-17-4 0,26-20-26 16,-12-17-8-16,12-10 1 15,-8-16 0-15</inkml:trace>
  <inkml:trace contextRef="#ctx0" brushRef="#br0" timeOffset="8992.5144">13715 1325 111 0,'-41'-55'44'15,"41"55"1"-15,0 0-1 16,0 0-33-16,-18-50-11 16,18 50 0-16,0 0 0 15,59-25 0-15,-59 25-10 16,81-15-20-16,-24 9-14 0,10-14-2 15,5 11-1-15,3-2 2 16</inkml:trace>
  <inkml:trace contextRef="#ctx0" brushRef="#br0" timeOffset="10126.5792">14764 1139 58 0,'0'0'37'0,"29"-60"0"15,-29 60 2-15,0 0-14 16,32-54-19-16,-32 54-2 15,0 0 1-15,0 0 0 16,0 0-1-16,0 0-1 16,0 0 0-16,14 7-1 15,-23 54 1-15,-12 12-2 16,1 14 1-16,-10-12-1 15,11 7 0-15,4-7-1 16,12-10 1-16,12-32-1 0,14-17 2 16,10-18-1-16,5-17 0 15,12-17 0-15,-50 36 0 16,59-54 1-16,-59 54-1 15,69-66 0-15,-69 66-1 16,70-79 1-16,-70 79-1 16,67-75 0-16,-67 75 0 15,52-66-1-15,-52 66 0 16,44-63 1-16,-44 63 0 15,0 0 0-15,51-18 0 16,-53 44-1-16,-6 30 2 16,-6 16-2-16,3-6 2 15,10 3-2-15,14-3 2 16,14-24-1-16,15-21 1 0,6-19 1 15,4-19-1-15,1-13 0 16,-53 30 0-16,48-46 2 16,-48 46-3-16,46-57 0 15,-46 57 0-15,35-72 0 16,-35 72 0-16,24-71-2 15,-24 71-3-15,13-65 1 16,-13 65-4-16,14-68-9 16,-14 68-23-16,0 0-2 15,0-60 1-15,0 60-1 16</inkml:trace>
  <inkml:trace contextRef="#ctx0" brushRef="#br0" timeOffset="10546.6033">15949 1289 102 0,'16'8'40'16,"-12"3"1"-16,-6 7-1 16,-16-2-36-16,4 6 0 15,-3 5-1-15,1 3 0 16,-1 3-1-16,2 3-1 15,1-3 0-15,4-2 0 16,0-2-1-16,4-6 0 16,5-4 0-16,5-9 0 15,-4-10 0-15,23-3 0 16,-7-11 0-16,8-8 0 0,-2-7 1 15,4-10-1-15,-26 39 1 16,28-49 0-16,-28 49 1 16,23-57-2-16,-23 57 2 15,24-58-1-15,-24 58 1 16,22-55-1-16,-22 55 1 15,0 0-2-15,29-66 0 16,-29 66 0-16,0 0 0 16,44-48 0-16,-44 48-6 15,0 0 0-15,67-29-6 16,-67 29-21-16,58-21-10 15,-58 21 1-15,69 0-1 16</inkml:trace>
  <inkml:trace contextRef="#ctx0" brushRef="#br0" timeOffset="10761.6155">16575 1179 93 0,'21'18'40'0,"-14"12"3"16,-25 10-3-16,-13-3-22 16,-2 10-15-16,4 7 1 15,5-7-2-15,10-3-1 16,4-4 0-16,9-10-2 15,6-5-1-15,3-7-1 16,12-9-4-16,-4-23-18 16,19 0-15-16,-9-15-1 15,16-5 0-15,-42 34 0 16</inkml:trace>
  <inkml:trace contextRef="#ctx0" brushRef="#br0" timeOffset="10911.6241">16729 1024 92 0,'0'0'41'0,"-5"-83"1"15,5 83-3-15,-14-70-22 16,14 70-21-16,-4-56-7 16,4 56-28-16,0 0-2 15,0 0 0-15,37-59 0 16</inkml:trace>
  <inkml:trace contextRef="#ctx0" brushRef="#br0" timeOffset="11154.638">17243 577 92 0,'0'0'43'16,"0"0"-1"-16,0 0-1 16,0 0-28-16,0 0-8 15,10 73 0-15,-10-73-2 16,-29 78-1-16,29-78-2 15,-23 90 1-15,-6 28-1 16,-6 1-2-16,13 5 0 16,0-20-5-16,11-22-5 15,13-17-28-15,-3-19-1 16,15-26 0-16,-14-20-2 15</inkml:trace>
  <inkml:trace contextRef="#ctx0" brushRef="#br0" timeOffset="11379.6508">17113 1211 115 0,'-35'-81'43'0,"35"81"2"15,0 0-2-15,-30-58-40 16,30 58-1-16,0 0-1 15,0 0-1-15,0 0-2 16,0 0-3-16,66-49-1 16,-66 49-10-16,72-6-26 15,-72 6-3-15,91-6 2 16,-42 3-2-16</inkml:trace>
  <inkml:trace contextRef="#ctx0" brushRef="#br0" timeOffset="11764.6729">17639 1113 99 0,'-37'46'42'16,"-9"-2"0"-16,13 1 0 16,7-8-34-16,17-17-5 15,14-5-1-15,33-16 0 16,-38 1-1-16,52-7 0 15,-52 7 2-15,57-19-2 16,-57 19 0-16,67-27 0 16,-67 27 0-16,55-33-1 15,-55 33 0-15,0 0-1 16,54-56 1-16,-54 56 0 0,0 0 0 15,0 0 1-15,0 0-1 16,0 0 1-16,-73-46 0 16,21 77 0-16,-11 14-1 15,9 15 1-15,3-4-2 16,30 4 0-16,23-11-1 15,33-10 0-15,18-19-2 16,13-15-4-16,21-5-16 16,-10-18-15-16,17 1-5 15,-10-11 2-15,4 1-2 16</inkml:trace>
  <inkml:trace contextRef="#ctx0" brushRef="#br0" timeOffset="11963.6843">18323 1258 80 0,'-16'19'45'16,"0"-3"-2"-16,16-2 1 16,14-6-15-16,-14-8-27 15,0 0-2-15,59-11-5 16,-59 11-13-16,57-19-19 15,-57 19-5-15,68-23 0 16,-68 23-1-16</inkml:trace>
  <inkml:trace contextRef="#ctx0" brushRef="#br0" timeOffset="12784.7313">18976 932 35 0,'0'0'37'0,"0"0"1"16,12-59 0-16,-12 59-18 0,0 0-1 16,0 0-13-16,0 0 3 15,0 0-1-15,0 0-1 16,0 0-2-16,-39 53 0 15,9 24-1-15,-6 12-2 16,3 10 2-16,1-8-4 16,15-5 1-16,12-14-1 15,25-13 0-15,24-38 1 16,12-17-1-16,12-16 1 15,9-18 0-15,-77 30 1 16,91-47-1-16,-91 47 1 16,91-69-2-16,-91 69 0 15,96-83 0-15,-96 83 1 0,78-92-2 16,-78 92 1-16,73-109-1 15,-73 109 0-15,47-93 2 16,-47 93-1-16,29-61 0 16,-29 61 1-16,0 0 1 15,0 0-1-15,-27-11-1 16,2 58 0-16,2 33 1 15,-1 20-2-15,10 15 0 16,9-20-4-16,24-8-2 16,24-14-15-16,-1-42-13 15,19-4-7-15,-9-21-1 16,9-5 1-16</inkml:trace>
  <inkml:trace contextRef="#ctx0" brushRef="#br0" timeOffset="13465.7702">19952 1308 94 0,'-15'-19'39'0,"0"19"2"16,5 15 0-16,-11 8-36 15,7 14 0-15,-7 9-2 16,5 2 1-16,1-2-2 15,1 0 0-15,0-2-1 16,5-6 0-16,0-6-1 16,5-7 0-16,3-10 0 15,1-15 0-15,0 0 0 16,18-8 0-16,-4-10 0 0,0-10 1 15,1-8-1-15,4-6 0 16,-1-11 1-16,-18 53 0 16,16-64 0-16,-16 64-1 15,27-64 2-15,-27 64-2 16,27-69 1-16,-27 69 0 15,33-62-1-15,-33 62 0 16,35-53 1-16,-35 53-1 16,0 0 0-16,67-52-1 15,-67 52 1-15,48-13 0 16,-21 14-1-16,19 13 1 15,-13 18-1-15,-7 12 0 16,-14 2 0-16,-8 5 0 16,-16-6 0-16,-7-5 1 15,-10-12-1-15,-5-7 1 0,-5-1 0 16,1-8 0-16,-1-3 0 15,5-5 1-15,2 0-1 16,4-2 0-16,6-1 0 16,2 3 0-16,5 5 1 15,1 3-1-15,3 7 0 16,-3 15-1-16,-2 7 2 15,-6 13-1-15,-6 7 1 16,-5 12-1-16,-6 2 1 16,-2 8-2-16,-4-4 1 15,1-3 0-15,4-11-1 16,3-4-2-16,16-11-1 15,10-23-6-15,29-1-14 16,-3-33-16-16,33-4-1 0,6-23-2 16,20-5 0-16</inkml:trace>
  <inkml:trace contextRef="#ctx0" brushRef="#br0" timeOffset="13682.7826">20654 1521 102 0,'-23'2'43'0,"11"5"2"16,-6-7-3-16,11 11-27 15,7-11-18-15,-9-17-4 16,25 9-18-16,-19-4-17 0,10 1-2 15,-7-1 0-15,0 12 1 16</inkml:trace>
  <inkml:trace contextRef="#ctx0" brushRef="#br1" timeOffset="19622.1224">2387 1964 32 0,'-7'-12'28'15,"7"12"1"-15,0 0-2 16,-17-16-14-16,17 16-3 15,0 0-3-15,0 0-4 16,0 0 0-16,0 0 0 16,0 0 0-16,0 0 1 15,11 8-3-15,4-4 3 16,2-7-3-16,4 3 3 15,2-1-4-15,6 1 1 16,4-1-1-16,5 1 0 16,5-1 1-16,6-1-1 15,2 0 1-15,6 1 0 0,5-1 0 16,4-1-1-16,3-1 1 15,4 1 1-15,5-2-1 16,5 2-1-16,5-2 1 16,2 1 0-16,4 2-1 15,2-2 1-15,2 2-1 16,7 0 0-16,1 1 0 15,0 0 1-15,3-3-1 16,4 2 1-16,1-1-1 16,4-1 1-16,2 2 0 15,1-3-1-15,0 1 1 16,0 2 0-16,-1 1-1 15,3 2 1-15,1 1-1 16,-1 3 1-16,-6-2-1 0,1 1 0 16,0 1 1-16,4-2-1 15,2 1 1-15,-1-2-1 16,-3 2 0-16,3-2 1 15,2-1-1-15,-1 2 1 16,2 0-1-16,-1 0 0 16,-4 1 0-16,0 0 0 15,-1 0-1-15,-3-1 1 16,3 1-1-16,1-2 1 15,-4 0 0-15,-3-3-1 16,0 1 1-16,-1-1 0 16,1-2 0-16,-1 1-1 15,-4 0 1-15,-1-1 0 16,-4 1 0-16,-1 1 0 15,-4 2 0-15,-2 1 0 0,2 0 0 16,-4-1 0-16,-2 3-1 16,2-3 1-16,0 1 0 15,3-1 0-15,0-1 0 16,4 0 1-16,2-3-1 15,3 2 1-15,0-3-1 16,1 1 1-16,-2-1-1 16,3 2 1-16,1 0 0 15,-4 2-1-15,-1-2 0 16,-3 2 0-16,0 0 0 15,-3 2 0-15,2 0-1 16,-1-3 1-16,-1 1 0 16,1-1 0-16,-4-3 0 15,2 2 0-15,1-4 0 0,-3 0 1 16,4 2-1-16,-2-1 0 15,-1-1 0-15,0 3 0 16,-4 0 0-16,0 1 0 16,-1 1 0-16,-2 1 0 15,-2 1 1-15,1 0-1 16,-1-2 0-16,0 2 0 15,4-3 0-15,0 0 0 16,1-2 1-16,2 1-1 16,0-2 0-16,0-1 1 15,0 2-1-15,-1-3 0 16,-3 2 1-16,0 2-1 15,-2-1 0-15,-1 1 0 0,-3-1 1 16,-3 2-1-16,-2 0 0 16,-3 1 0-16,0 0 0 15,0-2 1-15,-2 2-1 16,-2 0 0-16,1-1 0 15,-1-1 0-15,-2-1 0 16,4 0 0-16,-1 2 0 16,5-3 0-16,3 2 1 15,1-2-1-15,1 3 0 16,0 0 0-16,-2-3 0 15,-2 4 0-15,-1 0 0 16,-7-2 0-16,3 1 0 16,-2 0 0-16,2-1-1 15,-3 1 2-15,1 0-1 0,-1 0 0 16,1-2-1-16,-2 2 1 15,-5-2 0-15,-3 2 0 16,0-1-1-16,0 0 1 16,-2 2 0-16,4-2-1 15,-3 1 1-15,1 1 0 16,0-1 0-16,-3 1 0 15,-2 0 0-15,-2 0 0 16,-1-2 0-16,-4 3 0 16,-1 0-1-16,2 0 1 15,0 0 0-15,0-1 0 16,2 1 0-16,3 0 0 15,0 0 0-15,1-1 0 16,0 0 0-16,2 0 0 16,-2 1 0-16,-1-2 0 0,0 0 0 15,-1 1 0-15,1 0 0 16,3-1 0-16,-1-1 0 15,3 1 0-15,1 0 0 16,0 1 0-16,-2-3 0 16,3 3 0-16,-4 1 0 15,-1 1 0-15,-2-2 1 16,0 3-1-16,-3 1 0 15,0 0 0-15,0-1 0 16,-1-1 0-16,2 1 1 16,-1-1-1-16,2-1 0 15,0 0 1-15,-1-4-1 0,4 1 1 16,-1-1 0-16,0 1-1 15,-1-2 1-15,2 3-1 16,-1 0 1-16,2 1-1 16,0-2 0-16,-2 2 0 15,-4-1 0-15,-2 1 0 16,-5-2 0-16,-4 1 1 15,-1-1-1-15,-6-2 0 16,-5-1 0-16,4 2 1 16,-4-2-1-16,1 1 0 15,1 1 1-15,-4-1-1 16,1 1 0-16,-2 1 0 15,-2 1 0-15,-6-1 1 16,-5 5-1-16,-2-5 0 16,-13 3 0-16,11-3 0 0,-11 3 0 15,0 0-1-15,0 0 0 16,0 0-1-16,0 0-2 15,0 0-4-15,13-11-27 16,-13 11-1-16,15-7 0 16,-15 7-2-16</inkml:trace>
  <inkml:trace contextRef="#ctx0" brushRef="#br2" timeOffset="116076.6392">1196 2783 54 0,'7'-17'32'0,"-7"17"-1"15,0 0 2-15,0 0-28 16,14 28 1-16,-12 3-3 15,5 20 4-15,-7 8-3 16,4 20 0-16,-6 8-2 16,-1 9-1-16,-3 3-1 15,-2-7-2-15,5-7-2 16,-6-17-7-16,14-9-19 15,-2-24-2-15,6-19-1 16,5-20 0-16</inkml:trace>
  <inkml:trace contextRef="#ctx0" brushRef="#br2" timeOffset="116310.6526">1277 2743 90 0,'5'-10'38'15,"2"-6"-1"-15,15 4 1 16,6-7-35-16,10 1-1 16,11-5 0-16,7-1-1 15,5 3 0-15,1-1-1 16,4 10-5-16,-10-9-9 0,4 22-23 15,-18-1 0-15,-5 15-1 16,-21 0 0-16</inkml:trace>
  <inkml:trace contextRef="#ctx0" brushRef="#br2" timeOffset="116515.6644">1301 3133 96 0,'-39'32'36'0,"15"-12"-1"16,22-5 2-16,2-15-36 16,43-14 0-16,10-5 0 15,20-5-1-15,11-3-1 16,9-2-5-16,10 12-13 0,-7-8-17 15,-1 13 0-15,-16 4 0 16,-2 11-1-16</inkml:trace>
  <inkml:trace contextRef="#ctx0" brushRef="#br2" timeOffset="116944.6889">2305 3051 99 0,'-27'-9'39'0,"4"15"0"16,-12 0-3-16,4 18-32 15,-6 3 0-15,5 16-1 0,1 4-1 16,4 9 0-16,6-1-2 15,9 0 1-15,11-5-1 16,10-8 0-16,13-11 0 16,13-15 0-16,9-14 0 15,11-12-1-15,4-17 1 16,1-7 0-16,-3-11 1 15,-4-6-1-15,-10 0 0 16,-12-3 1-16,-11 3-1 16,-12 5 1-16,-13 7-1 15,-10 8 0-15,-7 5 0 16,-5 9-1-16,-1 4 1 15,-1 6-1-15,3 7-1 16,5 3 0-16,10 8-3 0,11-11-3 16,5 21-28-16,11-17-2 15,14 7 0-15,2-7-1 16</inkml:trace>
  <inkml:trace contextRef="#ctx0" brushRef="#br2" timeOffset="117762.7357">2882 3089 94 0,'-15'14'38'0,"5"9"-2"16,-9-4 1-16,4 13-31 15,0 1-3-15,0 4 0 0,1 1-1 16,4-2 0-16,1-4-1 15,3-4 0-15,4-7 0 16,2-11 0-16,0-10-1 16,14-10 1-16,-4-14 0 15,2-4-1-15,3-10 1 16,-1-8-1-16,0-6 1 15,1-4-1-15,-1-1 0 16,2 1 0-16,-1 8 0 16,2 1 0-16,2 6 0 15,4 8 0-15,3 5-1 16,0 10 1-16,4 5 0 15,-1 7 0-15,4 4 0 16,-3 3 1-16,0 5-1 0,-3 4 1 16,-4 4 0-16,-2 6-1 15,-4 1 1-15,-5 3-1 16,-5 1 0-16,-4 1 0 15,-6-1 0-15,-1 0 1 16,-3-3-1-16,4-7 0 16,-3-3 0-16,6-12 1 15,0 0-1-15,0 0 0 16,24-15 0-16,-4-8 1 15,3-4-1-15,1-3 1 16,4-1-1-16,-2 1 1 16,-4 5-1-16,-6 5 1 15,-4 4-1-15,-12 16 1 16,0 0-1-16,2 17 0 15,-9 4 0-15,-2 4 0 0,-1 6-1 16,0 1 1-16,3-1 0 16,3-4-1-16,7-4 1 15,6-10 0-15,8-9 1 16,5-10-1-16,9-14 1 15,2-4 0-15,4-9 0 16,1-2 0-16,1-5-1 16,-5 3-1-16,-5 3 1 15,-4 9 1-15,-9 9-1 16,-4 9 1-16,-12 7-1 15,2 23 0-15,-9 6 1 16,-2 6 0-16,-4 9 0 16,-1 4-3-16,5 2 1 15,-2-2-4-15,11-2-1 0,0-20-13 16,18 8-19-16,-7-20-2 15,21 3 1-15,-7-18-2 16</inkml:trace>
  <inkml:trace contextRef="#ctx0" brushRef="#br2" timeOffset="118213.7615">4173 2930 81 0,'0'0'38'15,"-3"-13"-1"-15,3 13 2 16,-27-1-30-16,13 8 0 0,-12-3-3 16,-1 8-1-16,-9 3-1 15,-1 6-1-15,-2 9 0 16,2-1-1-16,2 3 0 15,7-2-1-15,6 1 0 16,8-2 0-16,11-3-1 16,10-9 1-16,11-8-1 15,9-9 0-15,9-9 0 16,5-7 1-16,2-10-1 15,5-4 1-15,-4-4-1 16,-4-2 1-16,-8-2-1 16,-5 11 1-16,-10 0 0 15,-6 12-1-15,-11 15 1 16,0 0-1-16,-9 10 0 15,-1 13 0-15,-1 8-1 0,2 2 0 16,4 6-1-16,6-8 0 16,9 0-2-16,8-12-1 15,16-4-6-15,-6-26-24 16,27 0-5-16,-7-19 2 15,13-7-1-15</inkml:trace>
  <inkml:trace contextRef="#ctx0" brushRef="#br2" timeOffset="118408.7726">4804 2439 112 0,'-27'-4'40'0,"3"44"3"16,-18 7-3-16,6 15-34 15,-3 14-2-15,2 8-2 0,6 2-1 16,8-3 0-16,11-4-3 15,6-11-1-15,15 2-8 16,-4-27-28-16,18 2-2 16,0-26 0-16,6-3-2 15</inkml:trace>
  <inkml:trace contextRef="#ctx0" brushRef="#br2" timeOffset="119077.8109">5346 3130 93 0,'0'0'36'15,"25"4"0"-15,0-11 0 16,12 6-34-16,8-6 1 15,9-1 0-15,3-3 0 16,7-4-1-16,-4-1 0 16,2-5 0-16,-7-1-1 15,-11 0 1-15,-9-7-1 16,-12 4 1-16,-13-1-1 15,-11 4 1-15,-15 4 0 16,-8 9 0-16,-15 10-1 0,-7 9 1 16,-6 11-1-16,-3 14 0 15,2 5 0-15,5 10 0 16,5 3-1-16,11 2-1 15,17-4 1-15,15-4-1 16,23-10-1-16,17-14-1 16,24-10-1-16,13-19-2 15,24-3-2-15,7-27-4 16,21 3-24-16,-10-19 1 15,8 3-1-15,-16-13 0 16</inkml:trace>
  <inkml:trace contextRef="#ctx0" brushRef="#br2" timeOffset="119249.8207">6760 2796 97 0,'-42'15'35'0,"-2"20"3"0,-18 2-4 16,-3 15-28-16,-7 1-2 16,1 2-2-16,8 1-2 15,6-3 0-15,13-8-2 16,6-12-2-16,19-3-4 15,0-23-26-15,19-7-2 16,0 0 1-16,24-20-2 16</inkml:trace>
  <inkml:trace contextRef="#ctx0" brushRef="#br2" timeOffset="119437.8315">6290 2981 103 0,'8'-10'37'0,"-12"-2"2"16,4 12-2-16,3 14-29 0,7 4-3 15,3 1-3-15,10 4-1 16,11-2 0-16,7-3-2 15,15-1-2-15,7-7 0 16,13-1-5-16,-1-20-9 16,15 7-19-16,-14-15-1 15,5 5 0-15,-15-13 0 16</inkml:trace>
  <inkml:trace contextRef="#ctx0" brushRef="#br2" timeOffset="119963.8616">7148 2927 89 0,'-22'-22'37'0,"7"28"0"15,-12-4 1-15,5 16-19 16,-5 2-14-16,4 11-1 15,0 7-2-15,5 7 0 0,1 5-1 16,5 0 1-16,3-2-2 16,6-2 1-16,2-8-1 15,1-8 1-15,5-9-1 16,-5-21 0-16,15 0 1 15,-1-21-1-15,0-8 1 16,3-10 0-16,1-10 0 16,4-7-1-16,0-8 1 15,3 0-1-15,-1 3 0 16,2 4-1-16,-3 6 1 15,1 7-1-15,3 10 0 16,0 9 0-16,2 13 0 16,1 10 1-16,-3 8-1 15,2 6 3-15,-1 6-2 0,-3 8 1 16,-6 3-1-16,-4 2 1 15,-9 5-1-15,-8 1 0 16,-11 2 1-16,-7-1-1 16,-7 2-1-16,-11-6 1 15,-1 0 0-15,-5 0 0 16,-3-5 0-16,0-2 0 15,6 1 0-15,0-4 0 16,7 4 0-16,4 0 0 16,4 6 0-16,5 3-1 15,3 10 1-15,0 8 0 16,1 6-1-16,-2 7 0 15,0 4-3-15,-4-7-8 16,15 12-23-16,-14-19-4 0,12 1 0 16,-6-19-2-16</inkml:trace>
  <inkml:trace contextRef="#ctx0" brushRef="#br2" timeOffset="120568.8962">7514 3208 81 0,'20'-3'35'15,"1"-7"0"-15,12 5 0 16,-1-13-30-16,14 6 0 15,1-7 0-15,9 0-1 16,-4-4 0-16,2-1 0 16,-9-1 0-16,-4 0-1 15,-8-4 0-15,-9 0-1 0,-12-2 1 16,-8 6-1-16,-11 0 0 15,-5 7-1-15,-13 4 1 16,-1 13-1-16,-9 9 0 16,-3 9 0-16,-3 14 0 15,2 7 0-15,2 10-1 16,5 4 0-16,9 2 0 15,12 0 1-15,13-3-2 16,17-9 1-16,14-9-1 16,13-14-1-16,18-11-1 15,5-18-2-15,13-4-3 16,-6-24-6-16,16 5-23 15,-19-17-1-15,4 5 0 16,-18-10 0-16</inkml:trace>
  <inkml:trace contextRef="#ctx0" brushRef="#br2" timeOffset="120910.9157">8520 2872 98 0,'-15'18'36'15,"-14"-2"3"-15,7 22-3 16,-12-1-29-16,12 12-2 16,0 2-2-16,7 1-1 15,1-2 0-15,5-2 0 16,3-6-1-16,10-8 1 15,1-13-1-15,6-11 0 16,6-19 0-16,3-10 0 16,3-15 1-16,1-7-1 15,0-9 0-15,-2-7 0 0,-2-1 0 16,-2 0 0-16,-6 11 0 15,-3 3-1-15,-2 8 0 16,-2 11 0-16,2 5 0 16,6 10 0-16,6 8 0 15,4 3-1-15,7 1 0 16,7-1 0-16,10 1-3 15,4-4-1-15,11 3-4 16,-12-16-19-16,13 13-11 16,-14-13-1-16,4 13 1 15,-18-14 0-15</inkml:trace>
  <inkml:trace contextRef="#ctx0" brushRef="#br2" timeOffset="121082.9256">9099 2838 102 0,'-21'38'39'0,"-14"-3"0"0,13 15 1 15,-15-2-35-15,18 6-1 16,2-5-2-16,3-3 0 15,8-3-1-15,4-9-2 16,8-10-1-16,-6-24-3 16,33 18-21-16,-17-36-12 15,16 0 0-15,-7-22 1 16,12 3-2-16</inkml:trace>
  <inkml:trace contextRef="#ctx0" brushRef="#br2" timeOffset="121698.9607">9164 2565 103 0,'-15'-8'38'0,"10"20"1"0,5-12-2 16,-1 24-36-16,9-4 0 16,5 1-1-16,4 3 0 15,4 1 1-15,1 4 0 16,0 6 1-16,-6 2-1 15,-2 1 2-15,-10 3-1 16,-7 1 2-16,-6 0-2 16,-3 1 0-16,-6-3 0 15,-2-4-1-15,3-6 0 16,1-3-1-16,6-9 1 15,6-7-1-15,4-11 0 16,17-11 0-16,6-7 0 16,7-11 0-16,3-7 0 15,3-9 1-15,3-1-1 0,2-4 0 16,-8 8 0-16,-5 4 1 15,-8 5-1-15,-6 12 1 16,-14 21-1-16,0 0 1 16,0 0-1-16,-7 32 1 15,-6-1 0-15,1 1-1 16,2 3 0-16,4-1 0 15,4-5 1-15,9-6-1 16,7-7 0-16,9-13 0 16,6-7 1-16,6-10-1 15,2-6 0-15,2-7 1 16,0-2-1-16,-3-1 1 15,-6 4-1-15,-3 3 0 0,-7 4 0 16,-7 9 1 0,-13 10-1-16,5 14 0 0,-13 5 2 15,-3 10-4-15,-3 6 2 16,0 5-1-16,2 3-1 15,1 1-1-15,10-2-3 16,4-13-6-16,25 10-12 16,-11-25-15-16,21 5-1 15,-4-22 1-15,17 5-2 16</inkml:trace>
  <inkml:trace contextRef="#ctx0" brushRef="#br2" timeOffset="122593.0119">9997 2944 95 0,'-10'18'38'16,"0"-9"2"-16,19 5-3 16,-9-14-31-16,36 10-2 15,0-11-2-15,8-3 1 16,4-5-1-16,5-6 0 15,-3-7-1-15,-3-3 1 16,-7-4-1-16,-8 0 0 16,-9-2-1-16,-8 1 0 15,-11 3 0-15,-12 7-1 16,-12 8 1-16,-8 11 0 15,-11 9 1-15,-9 14-1 16,-9 8 1-16,1 10 0 16,2 5 0-16,7 4 1 0,8 0-1 15,17-2 0-15,16-7 0 16,20-10-1-16,20-13 0 15,16-10 1-15,12-12-1 16,9-9 0-16,5-10 1 16,0-6-1-16,-4-6 1 15,-8 0-1-15,-12 2 1 16,-9 5-1-16,-15 6 1 15,-10 12-1-15,-18 11 1 16,0 0-1-16,-18 19 0 16,-3 7 0-16,-5 5 0 15,2 5 0-15,1 2 0 16,4-5 0-16,6-4-1 15,10-6 2-15,10-13-1 0,10-9 0 16,10-12 0-16,7-10 0 16,3-10 1-16,3-6 0 15,3-6-1-15,-1 2 1 16,-8 3-1-16,-3 4 1 15,-11 9-1-15,-6 10 0 16,-14 15 1-16,0 0-1 16,0 15 0-16,-9 5 0 15,4 0 0-15,4 2 0 16,2-2 0-16,9-3-1 15,8-6 0-15,10-10-1 16,6-8 0-16,5-8 0 16,8-5-2-16,-1-6 1 15,3-4-2-15,0-9-1 0,1-6 1 16,-4-8-1-16,-2-6 2 15,-3-6 0-15,-4 2 3 16,-4 2 0-16,-5 5 2 16,-7 12 1-16,-13 10 1 15,-7 20 1-15,-1 14 0 16,-25 32 0-16,-3 10-1 15,-5 13 0-15,-9 12-2 16,-1 10 1-16,2 6-2 16,0 0 0-16,4 5-3 15,3-11 0-15,12 2-7 16,-3-24-9-16,25 11-12 15,-9-35-6-15,18 0-1 16,-9-31 0-16</inkml:trace>
  <inkml:trace contextRef="#ctx0" brushRef="#br2" timeOffset="122782.0228">11084 2715 114 0,'-18'-21'42'0,"18"21"1"15,-20-9-3-15,33 5-37 16,3 1-2-16,14-2-2 15,21-1-1-15,15-4-3 16,26 12-15-16,-5-18-18 16,27 10-2-16,-11-8-2 15,12 10 0-15</inkml:trace>
  <inkml:trace contextRef="#ctx0" brushRef="#br2" timeOffset="123336.0545">11862 2708 98 0,'-32'-2'37'0,"7"16"4"16,-10-8-6-16,6 9-30 15,5 1-1-15,9 4-1 16,4-1-2-16,10 4 1 16,7-4-1-16,6 0 0 15,7 0-1-15,9-4 0 16,1-1 0-16,1-3 0 15,-3 1 0-15,-2-4 1 0,-4 1 0 16,-5-1-1-16,-7 3 1 16,-11 1 0-16,-8 3 0 15,-6 6-1-15,-11 0 1 16,-6 3 0-16,-5 5-1 15,-2-2 0-15,3 1-1 16,3-6-2-16,13 7-10 16,-1-21-24-16,22-8-3 15,11 0 1-15,17-13-3 16</inkml:trace>
  <inkml:trace contextRef="#ctx0" brushRef="#br2" timeOffset="124171.1022">13089 2274 66 0,'13'-10'35'0,"-4"-3"0"0,1 8 1 15,-9-7-26-15,-1 12-3 16,0 0 0-16,8 12-2 16,-12 3 0-16,-6 16-2 15,-5 11 0-15,0 14 0 16,-8 10-1-16,-5 10 1 15,-2 6-1-15,0 1 1 16,1-2-1-16,5-10 0 16,1-11 0-16,9-10 0 15,4-13-1-15,10-11 0 16,5-15-1-16,7-11 0 15,7-8 1-15,4-10-1 16,3-9 1-16,5-3 0 16,3-6-1-16,1 0 1 0,2-1-1 15,-6 10 0-15,-1 2-1 16,-5 10 2-16,-2 12-1 15,-5 8 0-15,-3 8 0 16,-4 11 0-16,-2 4 1 16,-1 5-1-16,-1 1-1 15,4 1-1-15,6-3-2 16,1-4-1-16,13 1-5 15,-4-25-14-15,22 11-14 16,-2-19 0-16,17 2 0 16,-10-15 1-16</inkml:trace>
  <inkml:trace contextRef="#ctx0" brushRef="#br2" timeOffset="124569.125">13865 2796 101 0,'-12'-12'38'16,"-15"-8"1"-16,3 17-2 15,-15 0-32-15,7 6-1 16,-5 6-1-16,1 12 0 15,1 6-1-15,-1 6 0 16,6 5 0-16,4 3 0 16,7 1-1-16,7 1 0 15,11-6-1-15,10-8 1 16,12-10-1-16,10-9 0 15,10-12 0-15,7-9 0 16,2-9 1-16,4-10-1 16,0-8 0-16,-6-4 0 15,-4-3 0-15,-9 1 0 0,-6 4 0 16,-10 6-1-16,-10 7 0 15,-6 9 1-15,-3 18 0 16,-15 4 0-16,1 19 1 16,-2 7-1-16,0 6 0 15,2 3 0-15,7 2-2 16,5-1-1-16,10-1-3 15,4-15-6-15,25 8-16 16,-8-24-10-16,18 4 0 16,-6-19-2-16,11 1 2 15</inkml:trace>
  <inkml:trace contextRef="#ctx0" brushRef="#br2" timeOffset="124907.1443">14391 2787 95 0,'0'0'37'15,"-14"-18"2"-15,14 18-2 16,-26 11-32-16,12 12-2 15,-2 5 1-15,3 10-1 16,1 2-1-16,2 7 0 16,1-4-1-16,6 0 0 15,3-3 0-15,3-11 0 16,7-8 0-16,7-10 0 15,4-12 0-15,6-10 0 16,3-12 0-16,4-7 0 16,0-13 1-16,-1-4-2 15,-3-5 1-15,-3-3-2 16,-6-1 2-16,-5 3-2 15,-4 5 0-15,-3 5 0 0,-2 12 0 16,-3 6-3-16,6 14 0 16,-6-3-9-16,18 28-19 15,-11-9-8-15,13 14 1 16,-5-6-2-16</inkml:trace>
  <inkml:trace contextRef="#ctx0" brushRef="#br2" timeOffset="125297.1666">14874 2825 101 0,'-20'11'39'0,"20"-11"0"15,0 0-1-15,14 5-34 16,4-8 0-16,10 1-2 15,6-4 0-15,4-1-1 16,0-5 0-16,4 1 0 16,-3-3-1-16,-4-3 0 15,-9-2 0-15,-9 0 0 16,-11-3 0-16,-10 4 0 15,-14 5 2-15,-15 7-2 16,-7 9 2-16,-9 9 1 16,-5 13-1-16,-2 14 1 15,0 9-1-15,8 1 1 16,10 3-1-16,14-1-1 15,16-11 0-15,20-6-1 0,21-12-2 16,24-20-2-16,28-1-5 16,9-23-11-16,34 7-16 15,0-23-5-15,26 5-1 16,-1-15-3-16</inkml:trace>
  <inkml:trace contextRef="#ctx0" brushRef="#br2" timeOffset="125847.1981">16470 2226 79 0,'0'0'37'0,"3"-17"-2"16,-5 29 0-16,-12-1-30 16,4 21 1-16,-6 9-3 15,-1 14 0-15,0 9-1 16,3 10 2-16,0 3-1 15,5 6 0-15,0-5-1 16,4-8-1-16,6-10-2 16,-1-14-3-16,11 2-9 15,-11-25-25-15,11 1 2 16,-11-24-2-16,14 3-1 15</inkml:trace>
  <inkml:trace contextRef="#ctx0" brushRef="#br2" timeOffset="126046.2095">16254 2718 87 0,'-31'-13'37'15,"-4"-3"1"-15,13 16 1 16,-2-3-30-16,24 3-5 16,0 0-1-16,0 0-2 15,39-10-1-15,9-3-1 16,17-5-2-16,10-9-3 15,20 12-10-15,-7-28-21 16,15 13 0-16,-12-15-2 16,2 9 2-16</inkml:trace>
  <inkml:trace contextRef="#ctx0" brushRef="#br2" timeOffset="126439.2319">17093 2101 99 0,'-23'17'39'0,"-12"-2"0"16,11 22-3-16,-10 2-34 15,6 14 0-15,-2 9 0 16,4 7-1-16,-4 5 2 16,4 5 1-16,1-2-1 15,3 2 0-15,4-8-1 16,8-11 1-16,7-12-2 15,9-17 1-15,9-12-1 0,9-13-2 16,8-15 1-16,5-14 1 16,4-6-2-16,1-7 0 15,-1-3 0-15,-2 1 0 16,-5 5 0-16,-6 6-1 15,-9 11 1-15,-5 10-1 16,-14 6 3-16,8 22 2 16,-12 3-2-16,-2 9 2 15,1 5-3-15,1 1-1 16,6 1-1-16,5-8-1 15,13 3-9-15,-5-23-14 16,26 6-13-16,-3-22 0 16,14 0-1-16,-6-17 2 15</inkml:trace>
  <inkml:trace contextRef="#ctx0" brushRef="#br2" timeOffset="126797.2524">17459 2748 97 0,'-13'8'40'0,"-4"-6"0"16,14 11 0-16,3-13-37 15,16 13-1-15,10-10 1 16,12-1-2-16,7-4-1 16,7-2 1-16,2-8-1 15,1-1-2-15,-7-3 2 16,-8-2-1-16,-9-4 1 15,-11 1-2-15,-11-3 4 16,-14 2-3-16,-12 3 2 16,-9 9 1-16,-11 4-1 0,-9 12 1 15,-5 9 0-15,-2 8 2 16,3 7-2-16,6 8 2 15,12 3-2-15,15-2 0 16,21-3-2-16,18-9 0 16,24-1-3-16,14-17-10 15,31 10-14-15,-9-27-14 16,21 5-1-16,-6-17-2 15,8 4 1-15</inkml:trace>
  <inkml:trace contextRef="#ctx0" brushRef="#br2" timeOffset="127288.2805">19387 2258 74 0,'6'-45'39'15,"-12"-5"0"-15,-4 9 1 16,-21-2-33-16,7 11 0 16,-10 4-2-16,-2 11 1 15,-9 16-4-15,-2 17 1 16,-10 12-2-16,0 15 0 15,0 15 0-15,2 18-1 16,0 12 0-16,6 6 2 16,6 8-2-16,7-1 0 15,11-3 0-15,8-7 0 16,10-8-3-16,3-19-1 15,13-4-7-15,-9-29-25 0,18-3-3 16,-18-28 1-16,28 2-2 16</inkml:trace>
  <inkml:trace contextRef="#ctx0" brushRef="#br2" timeOffset="127769.308">18591 2690 89 0,'0'0'39'0,"-13"0"-2"16,26 11 4-16,18-6-38 15,6 0-2-15,20-1 0 16,11-3-1-16,15-1 1 16,6-5-1-16,2-1 1 15,1-1-3-15,-6 0 3 16,-10 1-1-16,-17 0 1 0,-13 1 0 15,-17 1 0-15,-15 0 0 16,-14 4 0-16,-12 5 0 16,-13 3 0-16,-6 6 3 15,-6 4-2-15,0 9 1 16,-1 3 0-16,7 6-1 15,7-1 0-15,9 1 0 16,14-4 0-16,15-2-2 16,10-7 0-16,13-11 0 15,11-9 0-15,4-6 1 16,0-13-1-16,-1-6 1 15,-7-10 0-15,-6-2-1 16,-10-4-1-16,-12 0 0 16,-10 1 0-16,-9 3-1 0,-8 8 0 15,-4 6-1-15,0 8 1 16,-2 6-2-16,3 9 1 15,14-3-3-15,-5 21-8 16,5-21-16-16,26 14-8 16,-1-18-1-16,21 6 0 15</inkml:trace>
  <inkml:trace contextRef="#ctx0" brushRef="#br2" timeOffset="128009.3218">20243 1986 99 0,'-28'3'40'0,"1"27"0"16,-17 8 0-16,10 22-38 16,-7 11-1-16,4 15 0 15,1 7 1-15,4 5 0 16,7-1-2-16,7-3 1 15,12-9-3-15,6-15-1 16,20-4-10-16,-8-31-22 16,27-8-4-16,-6-24 0 15,19-14-2-15</inkml:trace>
  <inkml:trace contextRef="#ctx0" brushRef="#br2" timeOffset="128233.3346">20633 2003 108 0,'-14'-17'41'15,"-2"34"2"-15,-21 13-2 16,-1 23-38-16,-5 9-1 16,2 18-1-16,2 4 0 15,5 5 0-15,10-2-3 16,8-1 1-16,11-7-3 15,9-9-3-15,19-1-14 16,-7-31-17-16,25 0-1 16,-5-25-2-16,15-3 0 15</inkml:trace>
  <inkml:trace contextRef="#ctx0" brushRef="#br2" timeOffset="129052.3814">20896 2510 100 0,'-15'5'41'16,"-18"0"0"-16,2 22 0 15,-14 2-36-15,10 6-1 16,2 4 0-16,6 4-1 16,8 0-1-16,10-2 0 15,16-7-1-15,14-5 1 16,11-6-2-16,10-10 0 15,6-10 0-15,5-12 0 16,3-9-1-16,1-11-1 16,-4-7 0-16,-9-8 0 15,-8-3 1-15,-10-1-1 16,-7-3 0-16,-11 8 0 0,-8 5 1 15,-13 12 0-15,-3 11 0 16,-6 10 1-16,-1 13-1 16,0 7 1-16,4 10-1 15,6 2 0-15,10 3-1 16,9-8 0-16,13-5 1 15,12-8-1-15,9-9 1 16,6-8 0-16,7-10 0 16,-1-5 2-16,-2-11 0 15,-5 3 1-15,-9-3 0 16,-6 3 1-16,-11 4-1 15,-6 6 1-15,-12 11 0 16,-1 10-1-16,-16 18-1 16,-4 9 0-16,-2 10 0 0,-2 7 1 15,-1 5-1-15,1 3 0 16,4-1 0-16,6-2 0 15,7-8-1-15,9-7 2 16,8-14-2-16,10-9 0 16,8-11 1-16,9-9-1 15,7-10 0-15,1-14-1 16,4 0 1-16,-3-11-1 15,-1 3 1-15,-3 5-1 16,-11 1 1-16,-7 8-2 16,-7 10 2-16,-17 17 0 15,0 0 0-15,0 21 0 16,-13 9 0-16,-2 4 1 15,1 6 0-15,0 4 0 16,5-4-1-16,4-1 2 0,7-8-2 16,5-7 1-16,4-14 0 15,8-9-1-15,3-10 0 16,3-13 0-16,4-2 0 15,0-14-1-15,1-3-1 16,1-6-2-16,5 7-5 16,-12-19-8-16,14 24-8 15,-20-19-14-15,11 19 0 16,-11-10-3-16,2 18 2 15</inkml:trace>
  <inkml:trace contextRef="#ctx0" brushRef="#br2" timeOffset="129459.4047">22380 2397 93 0,'0'0'39'0,"7"-15"0"15,-7 15 0-15,-14 14-32 16,3 10-3-16,-11 10-1 16,-3 7-2-16,0 7 0 15,-3 1 0-15,4 4-3 16,2-10-3-16,22 7-31 15,-2-24-1-15,20-2-1 16,4-19-1-16</inkml:trace>
  <inkml:trace contextRef="#ctx0" brushRef="#br2" timeOffset="129962.4334">22558 2223 108 0,'0'0'39'15,"-24"0"0"-15,24 0-1 16,0 0-37-16,4 16 1 16,-4-16 0-16,19 13 0 15,-7-5 0-15,3 7 0 16,-5 0-1-16,3 9 1 15,-6 3-1-15,-2 10 1 16,-4 3-1-16,-6 5 0 16,-3 5-1-16,-3-3 2 0,-1 3-1 15,-3-9 1-15,2-2-2 16,4-8 2-16,3-8-1 15,1-5 0-15,5-18 0 16,19 9-1-16,0-17 0 16,5-6-1-16,6-9 0 15,1-5 0-15,6-7 1 16,2-5-1-16,-4 0 1 15,-3 3-1-15,-6 3 1 16,-5 6 0-16,-5 8 0 16,-3 11 0-16,-13 9 0 15,11 15 0-15,-11 8-1 16,-2 5-1-16,4 8-1 15,-1-1 0-15,9 9-6 16,-7-17-7-16,24 19-13 0,-7-24-9 16,16 8 0-16,-4-21 0 15,16 2 0-15</inkml:trace>
  <inkml:trace contextRef="#ctx0" brushRef="#br2" timeOffset="130436.4606">23339 2535 86 0,'-2'-25'40'16,"-18"-8"-1"-16,7 20 2 15,-15-7-18-15,4 18-18 16,-2 9-1-16,1 14-1 16,-2 7-1-16,-1 9 1 15,5 6-1-15,4 0 0 16,6 0-1-16,6-1 0 0,10-8 0 15,6-9 1-15,7-11-2 16,9-8 0-16,3-13 0 16,5-9-2-16,1-7 1 15,0-11 0-15,0-5 0 16,-2-2 0-16,-3-1 0 15,-4 4 0-15,-8 6 1 16,-2 5-1-16,-6 13 1 16,-9 14 0-16,1 13-1 15,-8 17 2-15,-8 13 0 16,-4 14 0-16,-4 13 0 15,-1 6 0-15,-3 8-1 16,1 2 1-16,-2 0-1 16,-1-6 0-16,2-4 0 0,-2-10 0 15,0-10 0-15,-4-10 0 16,0-15-1-16,-3-13 0 15,1-10-2-15,0-16-4 16,9 4-9-16,-10-32-9 16,18 8-14-16,-6-19-1 15,14 0-3-15,-2-13 2 16</inkml:trace>
  <inkml:trace contextRef="#ctx0" brushRef="#br2" timeOffset="131893.5439">1304 4486 69 0,'7'-24'37'0,"2"6"-1"15,-6-1 1-15,-3 19-28 16,4-23 0-16,-4 23-3 15,0 0-2-15,0 0-1 16,0 0-1-16,-13 26 1 0,7-1-2 16,1 11 1-16,-2 8-2 15,2 9 2-15,1 6-2 16,1 3 2-16,1 2-2 15,1-1 1-15,0-5-1 16,2-4 1-16,-1-10-1 16,1-9-1-16,-1-8 2 15,1-12-1-15,-1-15 1 16,0 0-1-16,8-24 1 15,-5-6 0-15,0-12-1 16,3-5 2-16,1-10-2 16,2-6 0-16,2-5 1 15,1-5-1-15,4 2 1 16,6 0-1-16,3 5 0 0,4 3 1 15,1 8-1 1,3 8 0-16,2 11 0 0,2 11 1 16,0 10-2-16,-3 9 1 15,-2 12 0-15,-3 6 1 16,-4 10-1-16,-7 9-1 15,-6 6 1-15,-9 4 0 16,-7 2 0-16,-10 5-1 16,-6 2 1-16,-5 2-1 15,-8-1 1-15,-2-3-1 16,-1 1 1-16,1-4 0 15,1-5 0-15,4-4 1 16,1-7-1-16,5-4 1 16,0-6-1-16,4-4 0 0,2-3 0 15,2 2 0-15,-1 5 0 16,-1 5 0-16,2 7 1 15,-1 6-2-15,0 8 2 16,3 8-2-16,-1 10 2 16,-2 5-2-16,0 5 2 15,0-2-3-15,1 3 0 16,-1-5-1-16,3 4-4 15,-5-23-9-15,21 5-21 16,-7-25 0-16,15-7 0 16,-10-23-2-16</inkml:trace>
  <inkml:trace contextRef="#ctx0" brushRef="#br2" timeOffset="132982.6062">2402 4539 87 0,'-6'-23'37'0,"4"9"0"15,-12-8 0-15,-1 12-31 16,-8-1 0-16,1 10-2 0,-10 5 0 15,-4 11 0-15,-7 8 0 16,-5 12-1-16,-5 8-1 16,2 8 1-16,-2 2-1 15,8 0-1-15,7-1 0 16,14-6-1-16,16-12 1 15,18-13-1-15,19-14 0 16,19-17-1-16,13-16 1 16,11-11 0-16,9-11 1 15,3-8-1-15,-3-4 0 16,-3 0 0-16,-10 3 1 15,-10 9 0-15,-14 7-1 16,-11 11 1-16,-13 11 0 16,-11 8 0-16,-9 11-1 0,-10 16 0 15,-9 8 0-15,-3 10 0 16,0 7 0-16,1 2-1 15,4 0 0-15,10 1 1 16,12-8 0-16,10-11 0 16,17-11 0-16,11-13 0 15,13-9 0-15,6-9 0 16,4-8 0-16,-1-2 0 15,-1-2 0-15,-9 1 0 16,-8 5 0-16,-10 6 0 16,-12 10 0-16,-6 9 0 15,-13 10 1-15,-8 6-1 16,-7 9 0-16,-1 3 0 15,-5 2 1-15,0 1-1 16,0-4-1-16,1-2 1 0,3-10 0 16,8-7 0-16,3-10 0 15,11-10 0-15,4-12 0 16,5-8 0-16,4-7 1 15,3-7-1-15,0-4 1 16,2 0-1-16,-5 0 1 16,-4 8 0-16,-5 9 0 15,-5 4-1-15,-2 8 1 16,-8 19-1-16,11-14 0 15,-11 14-1-15,16 3-1 16,1-4-2-16,11 1-1 16,5-10 0-16,13 1-4 15,1-21-5-15,22 11-8 0,-15-32-4 16,18 13-9-16,-14-19 0 15,2 7-2-15,-15-13 2 16,-3 3 33-16,-12 5 8 16,-19-6 10-16,2 26 6 15,-18-7 11-15,1 21 2 16,-16 10 1-16,4 28 1 15,-10 12-30-15,1 23-2 16,-2 11-3-16,-2 17-1 16,3 10 0-16,3 7-1 15,1 3 1-15,6-4-3 16,5-2-1-16,2-15-5 15,15 4-10-15,-9-27-20 16,13-5 2-16,-4-22-2 0,9-11-1 16</inkml:trace>
  <inkml:trace contextRef="#ctx0" brushRef="#br2" timeOffset="133492.6354">3634 4259 108 0,'-12'-6'40'0,"0"-6"1"15,12 12-2-15,19 4-38 16,16-13 0-16,15-1-1 16,16 0 0-16,10 0 0 15,5 1 0-15,7 3 0 16,-4 0 0-16,-8 3 0 0,-10 5 1 15,-13-1 0-15,-16 1 0 16,-17 0 0-16,-20-2 1 16,-7 14-1-16,-16-5 1 15,-12 2-1-15,-7 3 1 16,-6 2-1-16,0 0 0 15,5 0-1-15,5 3 1 16,10 0-1-16,18-2-1 16,11 1 1-16,14-3-1 15,15 1 1-15,10-3-1 16,7 0 1-16,5 0-1 15,-1 1 0-15,-3 1 1 16,-3 2 0-16,-11 3 0 16,-9 4 0-16,-11 4 1 15,-13 1-1-15,-10 3 1 0,-11-2-1 16,-5 1 1-16,-7-3-1 15,1-4-1-15,6-7-2 16,0-9-1-16,25-8-8 16,-16-10-10-16,38 5-6 15,-7-25-13-15,20 5-1 16,0-18 0-16,12 3 1 15</inkml:trace>
  <inkml:trace contextRef="#ctx0" brushRef="#br2" timeOffset="133688.6466">4893 3989 113 0,'-36'0'42'0,"10"6"-1"16,0-8-2-16,3 4-42 15,23 7-6-15,0-9-28 16,18 10-3-16,-5-3-1 16,15 11-1-16</inkml:trace>
  <inkml:trace contextRef="#ctx0" brushRef="#br2" timeOffset="133876.6573">4906 4449 110 0,'-43'29'42'16,"8"5"1"-16,-2-19-1 15,7 0-40-15,11-7-2 16,19-8-3-16,0 0-8 16,16-14-16-16,12 12-14 15,-5-12-1-15,10 7-1 16,-5-8 1-16</inkml:trace>
  <inkml:trace contextRef="#ctx0" brushRef="#br3" timeOffset="189373.8313">1779 5377 28 0,'13'-1'28'0,"-13"1"3"16,0 21-1-16,-10 4-19 16,-14 3 4-16,7 19-7 15,-12 1-1-15,8 24 1 16,-11 4 1-16,4 19-2 15,-9 3-1-15,5 9-1 16,-1-3-1-16,4-5 0 0,4-14-1 16,8-14-1-16,7-21-2 15,7-22 1-15,3-28 0 16,22-21-1-16,0-25 1 15,7-15-1-15,4-17 0 16,3-15 2-16,1-12-2 16,0-7 1-16,1-2-1 15,3 2 0-15,-3 10 0 16,-2 8 0-16,-3 15 3 15,-3 14-4-15,-3 18 3 16,-1 19-1-16,-3 19 1 16,0 17-1-16,-3 14 1 15,2 16-1-15,-3 13 0 16,9 9 0-16,0 11-1 15,3 11 0-15,0 4 1 0,-2 6-1 16,2 5 0-16,-7-2-2 16,-2 3-1-16,-9-8-1 15,-3 0-2-15,-16-23-8 16,3 0-24-16,-10-21 1 15,0-11 0-15,-11-24 0 16</inkml:trace>
  <inkml:trace contextRef="#ctx0" brushRef="#br3" timeOffset="189591.8439">1743 5993 108 0,'-14'-1'38'0,"14"1"1"0,13-3-4 16,14 1-31-16,11-9-1 15,13-4-1-15,10-6-3 16,7-5-1-16,8 5-3 16,-2-7-2-16,10 11-4 15,-15-11-22-15,10 14-6 16,-11-3 1-16,1 10 0 15</inkml:trace>
  <inkml:trace contextRef="#ctx0" brushRef="#br3" timeOffset="189741.8527">2700 5800 82 0,'-12'19'38'16,"2"12"-1"-16,-9 1 1 15,7 12-29-15,-7 0-2 16,8 4-4-16,2 1 0 0,5-8-4 16,14 3-8-16,-5-19-26 15,18-6-3-15,-1-20 2 16,8-12-3-16</inkml:trace>
  <inkml:trace contextRef="#ctx0" brushRef="#br3" timeOffset="190327.8859">2788 5529 68 0,'-12'1'39'16,"0"1"-2"-16,8 10 1 15,4-12-12-15,5 18-23 16,11-6 0-16,7 6-2 0,4 4 1 15,3 4-1-15,-5 7-1 16,2 8 1-16,-7 5 1 16,-4 2 0-16,-7 2 0 15,-4 0 0-15,-10-5 1 16,3-5 0-16,-3-9 0 15,-1-10-1-15,6-21-1 16,0 0-1-16,7-12 1 16,4-14 1-16,7-11-4 15,1-4 1-15,3-2 0 16,2-2 0-16,-2 4-1 15,0 7 1-15,-7 14 0 16,-2 9-1-16,-13 11 2 16,9 26 1-16,-13 5 2 15,-3 6-2-15,0 5 2 0,-1 0-2 16,5-2 2-16,5-7-2 15,11-12 2-15,9-14-2 16,13-13 0-16,8-11 0 16,10-15-2-16,3-7 1 15,2-8-1-15,-2 0 1 16,-7-1-1-16,-8 8 0 15,-9 7 0-15,-9 11 0 16,-12 18 1-16,-6 19 0 16,-11 15 2-16,0 12 0 15,-7 10-1-15,3 3 0 16,2 3-1-16,3-6-3 15,10-4-5-15,-4-26-26 0,25-6-8 16,1-21 1-16,12-8-3 16</inkml:trace>
  <inkml:trace contextRef="#ctx0" brushRef="#br3" timeOffset="190936.9209">5036 4849 64 0,'0'0'36'16,"10"-7"-1"-16,-10 7 0 16,-12 14-30-16,-9 3 1 15,-3 19 0-15,-19 11 1 16,-11 25-3-16,-18 20 1 15,-14 23 0-15,-14 20 1 16,-8 16-1-16,-9 7 1 16,2 5-4-16,6-6 1 15,9-15-3-15,18-16-2 0,15-26-4 16,30-19-30-16,8-31-2 15,29-21-1-15,0-29-2 16</inkml:trace>
  <inkml:trace contextRef="#ctx0" brushRef="#br3" timeOffset="192009.9823">5163 5439 74 0,'1'-19'34'15,"3"6"0"-15,-4-3-10 16,0 16-19-16,0 0-1 15,0 21 0-15,-4 4 0 16,3 13 0-16,-6 7-1 16,3 16 0-16,-2 6 1 15,5 8-1-15,-6 3 1 16,6 6-2-16,-2-6 1 15,3-3-1-15,1-8 0 16,0-11 0-16,4-13-2 16,-1-15 1-16,-4-28 0 0,13-2 0 15,-4-24 0-15,-1-19 0 16,2-12-2-16,1-9 1 15,0-12-2-15,0-7 2 16,-1-6-2-16,1-1 2 16,2 4-2-16,0 5 1 15,1 9 2-15,1 8 0 16,3 15-1-16,4 9 0 15,1 16 1-15,4 14-1 16,1 10 1-16,2 10-1 16,-3 6 1-16,0 9-1 15,-2 5 0-15,-8 8 0 16,-9 7 0-16,-7 1 1 15,-15 2-1-15,-10 2 0 0,-11-2 0 16,-8-4 0-16,-5-3-1 16,-2-10-1-16,6-3-5 15,-1-19-26-15,22 3-5 16,4-13-1-16,19 3 0 15</inkml:trace>
  <inkml:trace contextRef="#ctx0" brushRef="#br3" timeOffset="192488.0097">5844 5694 75 0,'0'0'38'15,"-14"7"-1"-15,14-7 0 16,-22 16-31-16,9 3-1 16,-8 0 0-16,3 12 0 15,-4 3 1-15,1 5-2 16,2 2 0-16,4 2 0 15,5-5-1-15,10-9-1 16,8-8 1-16,9-12-2 16,12-12 0-16,12-11-1 15,5-16-1-15,6-9 0 16,4-7 0-16,0-4 1 15,-3-2-2-15,-6 3 2 16,-8 5-1-16,-10 8 0 0,-13 9 1 16,-3 10 0-16,-13 17 0 15,0 0 0-15,-16 17 0 16,1 11 0-16,-3 8-1 15,4 3 2-15,0 6 0 16,6 0-1-16,9-1-1 16,6-6-2-16,14-5-2 15,6-21-5-15,21 3-25 16,-7-22-4-16,13 0 0 15,-5-18 0-15</inkml:trace>
  <inkml:trace contextRef="#ctx0" brushRef="#br3" timeOffset="192806.0279">6563 5709 74 0,'-14'26'36'0,"6"5"2"16,-9 0 0-16,11 5-27 16,-9 3-4-16,7 5-2 15,2-5 0-15,4 0 0 16,2-14 0-16,3-3-3 15,-3-22 0-15,15 10 0 16,-5-22-1-16,-1-8 1 16,-1-8-3-16,1-13 3 15,-3-4-4-15,-1-4 2 16,-1-1-2-16,-1 2 1 15,-2 4 0-15,0 5-1 16,1 8 2-16,4 7-2 16,3 11 0-16,5 5 0 0,8 11-3 15,0-2-1-15,14 14-6 16,-5-11-26-16,16 8 1 15,-4-7-3-15,9 4 3 16</inkml:trace>
  <inkml:trace contextRef="#ctx0" brushRef="#br3" timeOffset="193400.0619">7095 5656 88 0,'-16'13'38'16,"3"13"0"-16,-10 1 1 15,3 6-33-15,3 3 1 16,5 3-3-16,-1 3 1 15,5-1-2-15,2-4 0 0,3-7-1 16,5-6 1-16,-1-5-3 16,-1-19 0-16,5 10 0 15,-5-10 0-15,19-27 0 16,-9 1-1-16,4-12 1 15,6-9-1-15,1-5-1 16,4-6 1-16,2 1-1 16,0 0 1-16,-1 5-1 15,3 6 3-15,-6 9-4 16,3 10 4-16,-3 8-1 15,0 10 0-15,2 9 0 16,2 6 0-16,2 8 0 16,-2 5 0-16,0 4 0 0,-2 8 0 15,-1 6 0-15,-7 4-1 16,-10-1 3-16,-5 0-2 15,-11 0 1-15,-6-5-2 16,-7-4 2-16,-7-3 1 16,0-9-1-16,-3-4 1 15,1-7-3-15,1-7 0 16,3-5 2-16,4-1-1 15,4-5 1-15,2 0-3 16,3 1 3-16,1 4-3 16,1 6 3-16,-2 13 2 15,-1 13-3-15,-5 15 3 16,0 18-3-16,-8 14 4 15,-2 10-4-15,-1 11 3 0,-3 0-2 16,4 0-5-16,-2-13-3 16,16 1-27-16,-8-24-5 15,16-9-1-15,-3-18 0 16</inkml:trace>
  <inkml:trace contextRef="#ctx0" brushRef="#br3" timeOffset="194058.0993">8030 5637 72 0,'0'0'37'16,"-28"-4"0"-16,5 15 1 15,-13-1-30-15,6 16-1 16,-11 2-1-16,8 8-1 16,-1 2 1-16,9 5-2 15,5 2 1-15,11-2-2 16,11-2 0-16,11-9-1 15,13-5 1-15,10-9-3 16,8-9 1-16,5-9 0 16,3-11-1-16,-5-8 1 15,-4-7-2-15,-6-9 2 16,-8-4-2-16,-12-4-1 15,-12 1 0-15,-12 0-2 0,-2 4 0 16,-7 6-1-16,0 9 0 16,-4 1-3-16,7 17-2 15,-2-8-9-15,15 13-19 16,13 6 2-16,9 5-2 15,2-8 2-15</inkml:trace>
  <inkml:trace contextRef="#ctx0" brushRef="#br3" timeOffset="194393.1187">8597 5617 85 0,'13'-6'38'0,"-21"-5"-1"16,-2 12 1-16,-14-5-30 15,0 10-2-15,-10 2-2 0,0 8-1 16,-3 4-1-16,2 4 0 15,6 4-1-15,7 1 2 16,9-3-2-16,10-2 1 16,14-2-2-16,11-7 3 15,11-2-4-15,8-6 4 16,3-4-3-16,-1 1 0 15,-2-3-1-15,-9 2 1 16,-10 4 0-16,-10 5-2 16,-18 3 4-16,-14 6-4 15,-9 3 3-15,-4 1-3 16,-4 1 2-16,0-4-4 15,10-1-1-15,0-19-15 16,27-2-19-16,0 0 1 16,28-20-1-16,1-8-1 0</inkml:trace>
  <inkml:trace contextRef="#ctx0" brushRef="#br3" timeOffset="194745.1388">8782 5753 101 0,'-6'20'42'0,"-7"-10"-1"15,16 4 0-15,-3-14-38 16,23-1-1-16,4-11-1 16,8-3-2-16,6-4 2 15,0 0-3-15,0-3 3 0,-4 3-2 16,-10-1 1-16,-9 0 1 15,-13 7-1-15,-10 2 1 16,-13 8-1-16,-10 4 1 16,-10 9 0-16,-4 12 0 15,-3 9 0-15,-1 11 2 16,5 6 0-16,5 4 0 15,12 1 0-15,11-2-1 16,15-8-1-16,19-13 0 16,18-13-2-16,15-11-4 15,19-2-9-15,-3-21-23 16,15 2-5-16,-10-14 1 15,-1 5-2-15</inkml:trace>
  <inkml:trace contextRef="#ctx0" brushRef="#br3" timeOffset="195353.1736">7072 5955 88 0,'0'0'37'0,"-1"-13"1"16,1 13-1-16,2 14-31 16,5 2-1-16,-7 8-1 15,0 11-1-15,-6 10-1 16,-3 9 0-16,-7 10-1 15,-3 4 0-15,-1 3-1 16,1-3 0-16,0 0-4 16,3-18-14-16,12 2-20 15,3-20 2-15,16-3-3 16,0-18 1-16</inkml:trace>
  <inkml:trace contextRef="#ctx0" brushRef="#br3" timeOffset="228018.0419">1405 7234 51 0,'3'-18'31'0,"0"2"2"15,0 6 0-15,-11-4-17 16,8 14-6-16,0 0-1 16,-5 12 0-16,-5 5 0 15,11 21-2-15,-7 6-2 16,5 21-1-16,-4 14-1 15,2 15-1-15,-4 11 0 16,0 8-1-16,1 0-1 16,-2-3-2-16,6-5-2 15,-2-19-4-15,15-5-28 0,-3-27-3 16,9-11 2-16,-2-27-2 15</inkml:trace>
  <inkml:trace contextRef="#ctx0" brushRef="#br3" timeOffset="228222.0536">1409 8064 99 0,'-15'-20'38'0,"12"8"2"16,-2-7-4-16,18 8-30 15,7-8-2-15,12-3-2 16,11-6 0-16,11-8-2 15,14 0-2-15,1-9-2 16,10 13-10-16,-4-12-22 16,4 9-2-16,-11-2 0 0,0 7-1 15</inkml:trace>
  <inkml:trace contextRef="#ctx0" brushRef="#br3" timeOffset="228476.0681">2244 7039 110 0,'-17'-16'39'16,"5"23"0"-16,-9 11-3 16,-1 29-31-16,-1 17-1 15,1 23-1-15,-6 19-1 16,2 17 0-16,0 6-1 15,4 2-1-15,7-5-1 0,10-15-3 16,11-11 0-16,11-24-3 16,17-12-8-16,4-31-23 15,17-12-2-15,1-27 1 16,7-8 0-16</inkml:trace>
  <inkml:trace contextRef="#ctx0" brushRef="#br3" timeOffset="228934.0943">2509 7743 107 0,'-12'-16'38'0,"12"16"1"16,-14 9 0-16,15 19-33 16,-4 2-1-16,9 6-2 0,3 3-1 15,6 3 1-15,7-8-1 16,11-4 0-16,1-11-1 15,9-9 0-15,5-16 0 16,5-10-1-16,1-12 1 16,-4-8-1-16,-1-8 0 15,-7-1 0-15,-9 0 0 16,-5 6 0-16,-8 4 0 15,-11 11 0-15,-9 24 0 16,0 0-1-16,-9 30 1 16,-6 22 0-16,-5 21 0 15,-2 22-1-15,-1 24 1 16,-2 15 0-16,1 7 1 15,2 3 0-15,0-2 1 0,1-11-2 16,5-17 1-16,-1-16 1 16,-4-22-2-16,-2-22 0 15,-5-17 0-15,-8-17-2 16,-7-18 1-16,-6-11-1 15,-5-10-1-15,-9-14-1 16,7-9-1-16,-9-14-5 16,18 0-27-16,-4-16-2 15,22 3-1-15,9-14-1 16</inkml:trace>
  <inkml:trace contextRef="#ctx0" brushRef="#br3" timeOffset="229775.1424">3432 7866 92 0,'6'-15'37'0,"-6"15"0"15,0 0 0-15,3 20-31 16,-7 1-1-16,3 18-1 16,-9 6-2-16,6 13 1 15,-6 3 0-15,-1 7-1 16,1-3 0-16,1-3 0 15,1-11-1-15,2-11 0 16,2-12 0-16,4-12 1 16,0-16-2-16,10-17 1 15,-1-11 0-15,3-11-1 16,-3-11 1-16,4-10 0 15,1-8 0-15,-1-1 0 0,1-1 0 16,-2 3 0-16,6 8-1 16,-3 5 1-16,6 11 0 15,3 8-1-15,3 11 0 16,1 12 1-16,5 10-1 15,2 7-1-15,1 7 1 16,2 5 0-16,-1 7 0 16,-4 1-1-16,-2 8 0 15,-7 0 1-15,-11 10-1 16,-12 3 0-16,-10 0 1 15,-15 3-1-15,-10 0 0 16,-9 1 1-16,-8-4 0 16,-6-5 0-16,-1-11 0 15,7-4 0-15,5-8 1 0,5-4 0 16,11-1-1-16,7-1 0 15,8 8 1-15,7 11-1 16,5 14 0-16,1 14 1 16,0 20 0-16,-6 17-1 15,-3 10 0-15,-4 6-2 16,-4 0 0-16,-2-9-2 15,3-9-3-15,-3-27-6 16,24-15-24-16,-6-39-1 16,22-17-2-16,2-34 1 15</inkml:trace>
  <inkml:trace contextRef="#ctx0" brushRef="#br3" timeOffset="230259.1701">4352 7918 77 0,'0'0'36'0,"-14"-17"1"16,14 17 1-16,-21-17-29 16,21 17 1-16,-31-14-2 15,13 14-2-15,-7 3 0 0,-2 10-1 16,-4 6-1-16,2 14-1 15,-3 4 0-15,6 10-2 16,8 3 0-16,7 1 0 16,13-4-1-16,10-4-1 15,11-8 1-15,10-13 0 16,10-10 0-16,5-16 1 15,3-12-1-15,-5-13 0 16,-3-10 1-16,-7-8 1 16,-9-8-2-16,-12-3 0 15,-8-1-1-15,-11 3 0 16,-1 3-2-16,-9 8 0 15,0 12-3-15,-5 6-2 16,19 27-11-16,-19-6-18 16,20 19-2-16,-2 2 1 0,13 9-1 15</inkml:trace>
  <inkml:trace contextRef="#ctx0" brushRef="#br3" timeOffset="230631.1914">5094 7204 96 0,'13'11'36'0,"0"22"3"15,-14 8-3-15,-4 24-30 16,-10 8 0-16,0 16-2 16,-6 8-2-16,1 5 0 15,-2-4-1-15,4-5-3 16,5-8 1-16,5-15-3 15,9-9-4-15,-1-27-11 16,11 0-20-16,-11-34 1 16,18 12-2-16,-13-23 4 0</inkml:trace>
  <inkml:trace contextRef="#ctx0" brushRef="#br3" timeOffset="230813.2018">4849 7879 110 0,'-29'-16'39'15,"14"14"1"-15,3-7-1 16,12 9-35-16,28-15-1 15,13-7-3-15,20-8-2 16,11-13-2-16,24-4-2 16,3-20-21-16,18 6-12 15,-10-13 0-15,4 6-1 16,-16-5 2-16</inkml:trace>
  <inkml:trace contextRef="#ctx0" brushRef="#br3" timeOffset="231188.2232">5823 6973 114 0,'-41'28'40'0,"6"24"1"15,-14 6-3-15,6 14-34 16,-4 9 0-16,4 6-2 16,1 6 1-16,7-1-1 15,4-3-1-15,9-10 1 16,8-5-2-16,9-11 1 15,9-11-1-15,7-11 1 16,6-16-1-16,6-11 0 16,5-14 0-16,1-11 0 15,4-13 0-15,1-8 0 16,2-8 2-16,-2-4-2 0,-2-2 0 15,-3 4 0-15,-2 6 0 16,-7 11 0-16,-1 16 0 16,-5 13 0-16,-4 17 0 15,-5 10 0-15,-1 13-2 16,2 1 0-16,0 7-1 15,1-6-2-15,8 1-4 16,-7-21-8-16,20 3-24 16,-7-19-1-16,11-2 2 15,-3-15-2-15</inkml:trace>
  <inkml:trace contextRef="#ctx0" brushRef="#br3" timeOffset="231556.2443">6166 7808 106 0,'-12'-2'40'0,"12"2"1"16,19 0-2-16,-2-1-36 16,13-5 0-16,10 1 0 15,4-5-2-15,7-5 1 16,5-6-1-16,2-4 0 15,0-4-1-15,-6-5 0 16,-4 0 1-16,-11-4-1 16,-7 2 1-16,-14 1-1 15,-9 7 1-15,-14 6-1 16,-12 11 1-16,-11 11 0 15,-13 12 0-15,-6 17 1 0,-7 11-1 16,-2 14 0-16,2 6 0 16,6 4 0-16,9-2 0 15,16-6-2-15,19-5-2 16,17-16-1-16,26-5-10 15,5-25-24-15,34 1-4 16,6-17 0-16,28 0-1 16</inkml:trace>
  <inkml:trace contextRef="#ctx0" brushRef="#br3" timeOffset="232066.2735">7255 7421 82 0,'-23'-3'37'16,"-14"11"1"-16,-6 11 1 15,-14 5-29-15,5 5-6 16,-3 3 1-16,10 4-1 16,5 0 0-16,12 2-2 0,13-6 0 15,14-1 0-15,10-9-2 16,14-5 1-16,7-6-1 15,7-6 1-15,4-2-1 16,-2-2 0-16,-1-1 0 16,-5 2 1-16,-8 5-1 15,-7 7 0-15,-13 7 1 16,-6 5-1-16,-8 6 0 15,-6 3 0-15,0 1-1 16,-1 3-1-16,5-2 0 16,2-16-3-16,15-3-5 15,-6-18-27-15,31-6-2 16,-3-18-1-16,19-2 1 15</inkml:trace>
  <inkml:trace contextRef="#ctx0" brushRef="#br3" timeOffset="232269.2851">7659 7497 109 0,'-22'33'41'0,"-1"21"0"16,-14 4-2-16,10 8-35 15,-5 1-2-15,5-3-1 16,9-2-2-16,4-6 0 15,17-15-3-15,3-19-5 16,23-8-28-16,-2-21-3 16,15-7 0-16,-3-20 0 0</inkml:trace>
  <inkml:trace contextRef="#ctx0" brushRef="#br3" timeOffset="232427.2941">7642 7163 100 0,'-42'-37'40'16,"13"19"0"-16,1 6-3 15,15 6-26-15,13 6-19 16,18 9-28-16,26 3-3 16,7-5 0-16,19 10-1 15</inkml:trace>
  <inkml:trace contextRef="#ctx0" brushRef="#br3" timeOffset="232757.313">8516 7207 106 0,'-2'23'38'16,"-28"-3"3"-16,-5 10-1 15,-21 3-31-15,4 8-5 16,-4 0 1-16,3 4-3 16,12-2 1-16,7-1-1 15,14-8-1-15,16-6 0 16,19-9-1-16,14-6-1 15,11-6 1-15,6-5 0 16,1-1 0-16,3-3 0 16,-6 3 0-16,-5 5 0 15,-10 7 0-15,-11 6 0 16,-17 8 0-16,-9 5 0 0,-13 5 0 15,-5-1-1-15,-7 3-1 16,-7-8-5-16,8 8-20 16,-10-16-14-16,13-3-1 15,-3-14-1-15,12-6 0 16</inkml:trace>
  <inkml:trace contextRef="#ctx0" brushRef="#br4" timeOffset="240154.7361">9513 5928 85 0,'0'0'36'0,"0"0"1"15,0 0 0-15,0 0-30 16,0 0 0-16,0 0-4 16,24-5 1-16,-6-1-3 15,11 0 3-15,8-3-5 16,9-3 3-16,7 1-3 15,7-1 2-15,3 0 0 16,-2 1 0-16,-4 3-1 16,-5 3 0-16,-8 3 0 15,-10 8-1-15,-9 1 0 16,-13 2 0-16,-5 3-1 15,-10-2-1-15,2 0 1 16,1-10-7-16,-5 12-23 16,5-12-6-16,0 0 2 15,-13-16-3-15</inkml:trace>
  <inkml:trace contextRef="#ctx0" brushRef="#br4" timeOffset="244916.0084">10688 5441 70 0,'-3'-32'36'16,"4"4"-1"-16,-2-2 2 15,7 1-33-15,-8 6 0 16,7 4 0-16,-5 7 0 15,0 12 0-15,-5 11-1 16,1 17 0-16,-9 11-1 16,0 14 0-16,-5 17-1 15,2 11 1-15,-3 8 1 0,3 1 0 16,4-4-1-16,6-7 0 15,12-15 1-15,10-15-1 16,11-26 1-16,12-22-2 16,9-21-2-16,5-17 2 15,4-16-2-15,2-5 0 16,-7-7 0-16,-3 0 0 15,-13 9-1-15,-5 9 1 16,-12 7 1-16,-8 17-2 16,-11 23 2-16,0 0 0 15,-4 25 0-15,-9 13 2 16,6 9-2-16,-4 7 1 15,8 4 1-15,6-2 0 16,8-7 1-16,4-8-1 16,9-18 2-16,6-11-4 0,6-17 2 15,4-12 1-15,0-17-3 16,0-7 0-16,-6-10-1 15,0-4 1-15,-10-2-1 16,-5 1-1-16,-9 1 1 16,-5-1-5-16,-3 14 1 15,-5-8-6-15,11 21-20 16,-13-12-9-16,17 12 0 15,-4-8 0-15</inkml:trace>
  <inkml:trace contextRef="#ctx0" brushRef="#br4" timeOffset="245321.0316">11828 5123 90 0,'12'28'37'16,"-18"-1"1"-16,4 19 0 15,-11 2-32-15,1 14-2 16,-7 4 0-16,0 11-1 15,-3 5-1-15,0 3 2 16,-1-5-1-16,3-4 0 16,4-10 0-16,4-8-1 15,4-16 1-15,8-13-1 16,0-29 1-16,26 0-1 15,-1-21-4-15,9-13 3 16,2-10-2-16,2-8 0 16,3 3-1-16,-4 1 1 0,-6 10 0 15,-6 9-2-15,-4 16 4 16,-9 16-4-16,-8 15 2 15,-2 11 2-15,-2 7-1 16,-2 4 0-16,5 3-2 16,1-4-2-16,11-1-1 15,3-20-6-15,20 1-12 16,-4-20-15-16,15-2-1 15,-5-17 2-15,7-2-1 16</inkml:trace>
  <inkml:trace contextRef="#ctx0" brushRef="#br4" timeOffset="245660.051">12374 5667 76 0,'-19'-21'37'15,"1"19"-3"-15,-12 2 3 0,6 19-26 16,-10 2-2-16,7 12-1 16,-1 3-3-16,7 7 0 15,5-1-1-15,9 0 0 16,7-5-1-16,12-10 0 15,4-9 0-15,11-11-2 16,6-12-2-16,4-10 3 16,0-11-3-16,2-8 3 15,-3-9-3-15,-6-2 0 16,-7 2 0-16,-4 3 0 15,-7 5 1-15,-5 8-2 16,-7 12 2-16,0 15-2 16,-8 14 2-16,2 10 2 15,-1 10-2-15,3 0 0 0,5 7 1 16,3-6-1-16,11-1-2 15,6-19-1-15,15-5-9 16,-2-28-21-16,20-5-6 16,-2-22 0-16,16-5-2 15</inkml:trace>
  <inkml:trace contextRef="#ctx0" brushRef="#br4" timeOffset="245833.0609">13018 5205 78 0,'-28'49'39'16,"7"22"-1"-16,-12 10 0 15,8 16-19-15,3-6-15 16,8 0-3-16,9-4-3 16,0-23-9-16,18-2-25 0,-6-24 0 15,13-15-1-15,-6-20-2 16</inkml:trace>
  <inkml:trace contextRef="#ctx0" brushRef="#br4" timeOffset="245998.0703">12776 5539 114 0,'-23'-14'39'15,"1"-4"2"-15,22 18 0 16,4-17-39-16,19 0-4 16,25 4-4-16,6-21-19 15,32 8-16-15,6-10 1 16,23 5-3-16,4-4 2 0</inkml:trace>
  <inkml:trace contextRef="#ctx0" brushRef="#br4" timeOffset="246673.1089">13606 5693 67 0,'29'-25'36'15,"-3"-2"0"-15,0 10 0 16,-8-14-14-16,-3 22-19 16,-15 9 2-16,11-6-1 15,-11 6-1-15,-10 30 0 16,-3-1 0-16,-1 6 1 15,-2 7-3-15,1-1 1 16,5 1 1-16,3-3-1 16,7-5 1-16,7-13-1 15,10-11-2-15,9-11 1 16,7-12-1-16,5-9 1 15,4-9-2-15,0-7 0 0,-3-3-1 16,-2 0 1-16,-8 0 1 16,-6 10-1-16,-6 4 1 15,-7 7-2-15,-10 20 2 16,0 0 0-16,0 0 0 15,-5 24 0-15,-2 4 0 16,-1 2 2-16,6 6-2 16,-2-2 3-16,8 0-3 15,4-7 2-15,7-7-1 16,5-11 2-16,4-9-2 15,3-9 0-15,2-11 0 16,-1-7-2-16,-4-8 2 16,-2-2-3-16,-6-7 3 15,-4 4-3-15,-3-1 2 0,-6 2-4 16,1 8 2-16,-3 3-2 15,5 10-2-15,-6-5-17 16,17 21-17-16,-17 2 0 16,23 4 0-16,-10 2 0 15</inkml:trace>
  <inkml:trace contextRef="#ctx0" brushRef="#br4" timeOffset="247027.1292">14539 5679 90 0,'8'14'39'16,"-8"-14"0"-16,29-7 1 16,-7-14-32-16,10 6-6 0,4-6 2 15,5-7-1-15,-1 0-1 16,-5-1-1-16,-5 1 1 15,-8 0-1-15,-13 4-1 16,-9 6 1-16,-13 8-1 16,-11 9 1-16,-9 10 0 15,-5 11 0-15,-9 12 0 16,0 8 1-16,2 8-1 15,6 2 3-15,9 1-3 16,13-6 2-16,13-5-3 16,15-9 1-16,15-9-4 15,17-16-3-15,23 3-17 16,-2-16-17-16,21-1-2 15,0-15 1-15,15 5-2 0</inkml:trace>
  <inkml:trace contextRef="#ctx0" brushRef="#br4" timeOffset="247709.1682">15631 5505 86 0,'0'0'37'0,"-8"-13"0"16,8 13 0-16,-15 7-30 15,9 7-2-15,-4 6-1 16,4 12-1-16,-4 4 0 16,4 8 2-16,-2-2-3 15,8 3 1-15,0-4-1 16,3-8 0-16,9-10-1 15,2-11 3-15,9-13-3 0,1-9-1 16,6-13 1-16,0-4-1 16,-1-9 0-16,-1 0-1 15,-2 0 2-15,-4 4-4 16,-4 4 3-16,-4 6-3 15,-3 13 3-15,-11 9 0 16,13 8-1-16,-9 13 1 16,-1 10 0-16,3 4 0 15,1 4 0-15,4 1 1 16,2-3 0-16,8-4 1 15,5-12-2-15,4-12 4 16,5-15-3-16,2-16 1 16,2-10-1-16,-4-10-1 15,-4-8 0-15,-3-3-1 16,-7-4 1-16,-8 5-3 0,-4 6 0 15,-8 7-3-15,2 13 0 16,-7 1-5-16,18 25-17 16,-14 0-12-16,11 10 1 15,1 2-1-15,12 10 1 16</inkml:trace>
  <inkml:trace contextRef="#ctx0" brushRef="#br4" timeOffset="248613.2199">16655 5436 94 0,'-24'-9'38'0,"-14"1"1"16,1 16-1-16,-13 2-32 0,5 12-1 15,2 5 0-15,5 6-1 16,3 6-2-16,8 5 1 15,11-4-1-15,10 0 2 16,11-8-3-16,9-7 2 16,10-5-2-16,8-12 1 15,7-10-2-15,0-10 0 16,4-6-1-16,-6-7-2 15,-3-2 3-15,-5-3-3 16,-6-1 2-16,-9 1-1 16,-7 5 2-16,-3 6 0 15,-3 1 0-15,-3 5 0 16,2 13 0-16,0 0 0 15,0 0 0-15,-10 10 0 0,11 4 1 16,3 2-1-16,6 2 0 16,0 0 0-16,5-1 0 15,7-4 0-15,6-5 0 16,1-4 0-16,3-5 1 15,2-1-1-15,-2-5 0 16,-2-1 0-16,-4 1 1 16,-6 0-1-16,-4 3 0 15,-16 4 0-15,14 5 0 16,-15 9 0-16,-5 7 0 15,-3 4 2-15,-3 5-2 16,0 0 1-16,0 1-1 16,4-3 1-16,2-7-1 15,6-21 3-15,0 0-3 0,19-7 1 16,-1-17 0-16,4-10-1 15,2-4 0-15,0-3 0 16,-1-3 1-16,-3 7-4 16,-3 3 4-16,-6 15-4 15,-11 19 3-15,0 0 0 16,0 0 0-16,4 18 0 15,-7 5 0-15,3-1 0 16,5-1-1-16,7-7 2 16,10-13-1-16,13-11 0 15,15-17 0-15,13-13 1 16,6-17 0-16,8-10-1 15,2-11-1-15,2-10 2 0,-6-2-2 16,-8 0 1-16,-11 6-1 16,-12 12 2-16,-13 20-2 15,-14 19 1-15,-17 33 0 16,-8 19 0-16,-17 35 1 15,-9 23-1-15,-6 18 2 16,3 10-3-16,2 6 2 16,8-2-3-16,14-9 2 15,9-17-1-15,15-13-4 16,7-28-5-16,14-5-11 15,-13-37-6-15,14-2-6 16,-23-29-3-16,6-5-5 16,-17-16 0-16</inkml:trace>
  <inkml:trace contextRef="#ctx0" brushRef="#br4" timeOffset="248763.2285">17582 5258 116 0,'-20'-18'42'16,"3"-5"0"-16,17 23 0 16,10-14-38-16,20 1-2 15,13 1-2-15,9-6-3 16,19 8-9-16,0-17-9 15,19 21-12-15,-10-13-10 16,12 11 0-16,-8-6-1 16</inkml:trace>
  <inkml:trace contextRef="#ctx0" brushRef="#br4" timeOffset="249205.2538">18856 4957 69 0,'-4'-28'37'0,"4"28"1"16,-20-7 0-16,8 35-22 15,-17 7-9-15,8 15-4 16,-3 11 1-16,2 14-2 15,1 8 1-15,5 6-2 16,-1 5 1-16,6-5-1 16,7-5-1-16,2-16-4 15,13 1-17-15,-6-27-16 16,8-11 0-16,-4-18 0 15,4-13-2-15</inkml:trace>
  <inkml:trace contextRef="#ctx0" brushRef="#br4" timeOffset="249631.2781">18532 5509 99 0,'-23'-14'38'16,"23"14"2"-16,-12-18-4 16,24 14-31-16,13-5-3 15,16 1 0-15,11-3 0 16,14 1-1-16,9-4 0 15,5 7 1-15,-3-2-2 16,-2 4 0-16,-11 3 1 16,-10 3-1-16,-15 1 0 15,-12 5 1-15,-15 4 0 16,-11 4 0-16,-12 2 0 15,-6 5 0-15,-5 7 0 0,0 2 0 16,1 3 0 0,6 4-1-16,6-4 1 0,13-3 0 15,11-8-1-15,17-6 1 16,6-12-1-16,6-10 1 15,2-10-1-15,-3-10 1 16,-5-5 0-16,-10-8 0 16,-13 1-1-16,-14-4-1 15,-11 5 0-15,-11 4-1 16,-4 5-1-16,-4 6-2 15,3 19-7-15,-7-11-13 16,26 25-9-16,-6-8-7 16,23 13-1-16,7-9 2 15</inkml:trace>
  <inkml:trace contextRef="#ctx0" brushRef="#br4" timeOffset="255357.6057">20546 5468 50 0,'7'-17'33'16,"-7"-3"3"-16,0 5-1 15,-9-15-18-15,6 17-8 16,-16-9-2-16,3 9-1 15,-11-2 0-15,2 13-1 16,-10 3-1-16,-2 14-1 16,-5 8 0-16,0 11 0 15,-5 10-1-15,3 6-1 16,6 4 0-16,5 0 0 15,7-4 0-15,11-5 1 16,10-8-2-16,17-10 2 16,10-15-1-16,13-10-1 15,13-12 0-15,10-11 0 16,3-11 1-16,2-4-3 0,-1-8 3 15,-7 3-3-15,-8 1 3 16,-11 7-1-16,-14 4 1 16,-10 10-1-16,-9 7 1 15,-3 12-1-15,-14 8 0 16,0 11 0-16,-2 9 0 15,-1 5-1-15,1 6 1 16,3 2-2-16,8 4-1 16,4-8 0-16,15 4-7 15,-4-21-25-15,26 1-2 16,-1-20 0-16,16-2-2 15</inkml:trace>
  <inkml:trace contextRef="#ctx0" brushRef="#br4" timeOffset="255577.6182">21057 5449 93 0,'-14'-22'39'0,"3"15"1"16,-15-2-1-16,8 10-33 16,-9 7-2-16,3 13 0 15,-1 3-2-15,2 8 0 16,4 3-1-16,5 2 0 15,7-2-2-15,10-1-1 16,16-7-4-16,8-19-6 16,29 1-25-16,4-21-3 15,20-4 1-15,3-18-2 16</inkml:trace>
  <inkml:trace contextRef="#ctx0" brushRef="#br4" timeOffset="255958.64">21646 5087 103 0,'-40'30'38'16,"6"17"1"-16,-7 1-2 16,6 13-36-16,0 3 3 15,7 4-1-15,3-2-2 16,7-2 1-16,7-13-2 15,8-3 1-15,4-13-1 16,6-9 1-16,4-11-1 16,7-12 0-16,5-14 1 15,0-7-1-15,1-4 1 0,0-9 0 16,-1 1-1-16,-2-4 1 15,-4 9-1-15,-4 4 1 16,-3 6-1-16,-10 15 0 16,0 0 0-16,7 14 0 15,-8 9-1-15,0 7 1 16,0 6-2-16,3-1 1 15,3 4-3-15,4-9-1 16,14 5-20-16,-3-20-12 16,13-1 0-16,1-22 0 15,11-3-2-15</inkml:trace>
  <inkml:trace contextRef="#ctx0" brushRef="#br4" timeOffset="256158.6515">22033 5406 94 0,'-11'25'37'0,"-11"8"0"15,4 17 0-15,-8 3-33 16,5 7 1-16,-1 0-1 16,10-3-1-16,7-6-4 15,3-19-9-15,17-2-24 16,-1-23-3-16,13-10-1 15,0-22-1-15</inkml:trace>
  <inkml:trace contextRef="#ctx0" brushRef="#br4" timeOffset="256298.6595">21969 5262 105 0,'-19'1'37'16,"4"1"0"-16,15-2-8 15,14 21-66-15,1-13-1 16,19 6 0-16,1-5-2 15</inkml:trace>
  <inkml:trace contextRef="#ctx0" brushRef="#br4" timeOffset="256666.6805">22353 5541 105 0,'-4'22'39'15,"4"-22"1"-15,13 14-1 0,4-12-36 16,5 0-2-16,0-4 1 15,6-2-1-15,0-5 0 16,1-1 0-16,-1-5 0 16,-1-5-1-16,-3-2 0 15,-5-1 1-15,-9-1-1 16,-1 2 1-16,-13 3 0 15,-3 5-1-15,-9 6 1 16,-12 10 1-16,-6 11-1 16,-4 9 0-16,0 8 0 15,0 5 1-15,4 6-2 16,5 4 1-16,11-6-1 0,11-1-1 15,16-7-2-15,15-11 0 16,23 3-10-16,0-26-24 16,23 3-2-16,-4-18-2 15,10 1 0-15</inkml:trace>
  <inkml:trace contextRef="#ctx0" brushRef="#br4" timeOffset="256944.6964">23014 5441 109 0,'-25'10'39'0,"12"8"2"15,-11-3-3-15,9 12-35 16,-2 1 0-16,8 7 0 16,-2-6 0-16,7 6-1 15,4-8-1-15,4-2 2 0,5-10-2 16,5-7 0-16,1-8 0 15,5-11 0-15,2-3 0 16,-1-9-1-16,6-8 0 16,-2-3-2-16,5-2 0 15,-8-3-3-15,7 8-3 16,-11-13-21-16,8 21-11 15,-12-5 0-15,6 15-1 16,-13 0 1-16</inkml:trace>
  <inkml:trace contextRef="#ctx0" brushRef="#br4" timeOffset="257293.7164">23286 5477 100 0,'0'0'39'0,"6"20"2"16,-6-20-2-16,25 4-33 15,-3-7-2-15,11 0-2 16,4-6 1-16,6-5-2 16,-2-2 0-16,2-4-1 15,-7-1 0-15,-7 0 0 16,-13 2-1-16,-12 3 1 15,-17 4 0-15,-12 8 1 16,-16 8 0-16,-7 12 0 16,-8 7 0-16,-1 10 1 15,1 5 0-15,10 4 0 16,12 0-1-16,17-1 0 0,19-6-2 15,19-8-1-15,24-6-5 16,6-19-24-16,30 6-9 16,3-15-2-16,18-4-1 15</inkml:trace>
  <inkml:trace contextRef="#ctx0" brushRef="#br4" timeOffset="258094.7622">9031 7821 109 0,'-19'15'41'15,"24"-2"1"-15,12-24-2 16,25-8-37-16,25-14-2 16,20-6-1-16,12 2-3 15,7-8-13-15,10 23-21 0,-13 7-3 16,-5 24-1-16,-17 10-1 15</inkml:trace>
  <inkml:trace contextRef="#ctx0" brushRef="#br4" timeOffset="265483.1848">10495 7242 68 0,'9'-19'37'16,"-2"-4"-3"-16,2 6 2 15,-5-5-13-15,-4 22-21 16,0 0 0-16,0 0 1 15,8 33 0-15,-12 12-1 16,-5 10 1-16,0 14-1 16,-2 8 0-16,2 6 0 15,0-1 0-15,2 1-2 0,1-10 1 16,5-9 0-16,1-12-1 15,4-14 1-15,0-10-1 16,1-15 0-16,-5-13 1 16,10-13-1-16,-5-14 1 15,-1-8-1-15,2-13 1 16,0-9-1-16,2-8 1 15,-1-5-1-15,4-6 0 16,2 1 2-16,4 0-1 16,2 1 0-16,6 5 0 15,0 6 0-15,5 4 0 16,2 10 0-16,-3 11-1 15,-4 9 0-15,-3 12-1 16,-3 11 1-16,-9 15 0 16,-7 14 0-16,-8 12-1 0,-8 12-1 15,-9 9 2-15,-1 0 0 16,0 2 0-16,-2-3-1 15,4-9 2-15,3-8-2 16,5-9 1-16,6-9 2 16,7-20-1-16,-13 8 0 15,13-8 0-15,-19-14 0 16,4 0-1-16,-4-1 0 15,1 1-1-15,-1-4-3 16,6 6-4-16,-3-6-21 16,28 12-11-16,0-5 1 15,22 11-2-15,7-3 2 16</inkml:trace>
  <inkml:trace contextRef="#ctx0" brushRef="#br4" timeOffset="266047.2171">11009 7657 46 0,'15'-13'35'15,"-6"-3"2"-15,2 10-1 16,-8-13-10-16,-3 19-10 16,0 0-9-16,0 0 0 15,0 18-3-15,-4 2-1 16,-2 5-1-16,-2 5 0 15,1 7-1-15,-2 2 0 16,1-1 0-16,1-2 0 16,2-4-1-16,3-7 0 15,0-7 1-15,2-18-1 16,0 0 1-16,14-9-1 15,-4-17 1-15,4-7 0 16,-5-7 0-16,2-9 0 16,-1-4 0-16,0 1 0 0,-4 0 0 15,3 5 0-15,-1 8 0 16,-2 3-1-16,6 7 1 15,2 5-1-15,10 8 0 16,0 4-2-16,13 8-1 16,-3-3-4-16,20 15-19 15,-13-7-12-15,10 13-1 16,-14-5-2-16,6 11 1 15</inkml:trace>
  <inkml:trace contextRef="#ctx0" brushRef="#br4" timeOffset="266377.2359">11404 7679 92 0,'-9'16'37'16,"9"-16"-1"-16,7 14 2 16,7-15-32-16,16-2-3 15,7-5 0-15,10-2-1 16,1-5 0-16,5-2 0 15,-9-4-1-15,-1 1 0 16,-15-2 0-16,-8 0 0 16,-13 4 0-16,-11 1-1 15,-10 3 1-15,-12 8-1 16,-6 6 1-16,-8 9-1 15,-8 11 1-15,1 9 0 16,4 5 0-16,3 8 0 16,10-2-1-16,16-1 0 15,18-4-2-15,16-12-3 0,24 1-10 16,1-21-19-16,29 0-6 15,1-13 1-15,16-2-2 16</inkml:trace>
  <inkml:trace contextRef="#ctx0" brushRef="#br4" timeOffset="266752.2574">12272 7588 100 0,'-34'-8'39'16,"-2"13"1"-16,-13 0-1 15,7 13-33-15,-10 8-2 16,4 10 0-16,6-1-1 15,10 6-1-15,11-7 0 0,13-4 0 16,17-14-1-16,15-11-1 16,14-17 1-16,16-14-1 15,6-12 0-15,9-11 0 16,-3-7 1-16,-2-5-1 15,-7-5 1-15,-7 0 0 16,-13 6 0-16,-11 7 1 16,-13 12-2-16,-9 11 2 15,-10 20-3-15,-6 15 1 16,-8 20-1-16,-1 17-1 15,-4 14 1-15,1 8-2 16,6 6 1-16,5-2-3 16,12-2-1-16,3-19-13 15,22 7-11-15,-8-28-8 16,22-2-1-16,-2-20-2 0,7-7 2 15</inkml:trace>
  <inkml:trace contextRef="#ctx0" brushRef="#br4" timeOffset="266940.2681">12797 7463 74 0,'0'0'40'16,"-3"28"-2"-16,-15 4 1 16,4 22-12-16,-6-1-25 15,5 3 0-15,1-1-3 16,7-8-1-16,11-3-4 15,-4-27-17-15,22-3-14 16,-5-26-1-16,11-10-2 16,-3-22 2-16</inkml:trace>
  <inkml:trace contextRef="#ctx0" brushRef="#br4" timeOffset="267076.2759">12903 7190 116 0,'-18'0'33'0,"18"0"-8"16,-3 24-29-16,8-5-34 15,18 1 0-15,6-2-2 16</inkml:trace>
  <inkml:trace contextRef="#ctx0" brushRef="#br4" timeOffset="267323.2901">13397 7396 95 0,'-41'8'40'15,"1"11"1"-15,-13-7-3 16,11 17-27-16,-9-3-5 15,11 8-1-15,3 0-2 16,17 5-1-16,12-3 0 16,16-2-1-16,12-5-1 15,17-8-1-15,15-7-3 16,5-19-4-16,24 5-17 15,-9-28-11-15,16-2-5 16,-9-18-1-16,9-4 0 16</inkml:trace>
  <inkml:trace contextRef="#ctx0" brushRef="#br4" timeOffset="267519.3013">14074 6935 112 0,'-18'39'39'15,"-16"7"2"-15,5 24-4 16,-15 5-32-16,6 6-3 15,0 1-1-15,5 0-2 16,10-2-2-16,5-11-3 16,12 2-13-16,-7-27-14 15,21-5-8-15,-8-21 1 16,11-9-1-16</inkml:trace>
  <inkml:trace contextRef="#ctx0" brushRef="#br4" timeOffset="267677.3103">13707 7397 119 0,'0'0'41'0,"15"10"0"16,16-2-7-16,8-4-35 16,7-11-8-16,21 9-21 15,-7-16-11-15,15 2 0 16,-5-11-1-16</inkml:trace>
  <inkml:trace contextRef="#ctx0" brushRef="#br4" timeOffset="268114.3353">14340 7435 93 0,'0'0'37'0,"0"0"0"16,0 13-6-16,-14 2-25 16,3 16-1-16,-7 7-1 15,-1 6-1-15,1 3-2 16,-1 3-2-16,9 0-3 15,-1-20-12-15,22 1-22 16,0-21 1-16,15-10-3 16,0-21 2-16</inkml:trace>
  <inkml:trace contextRef="#ctx0" brushRef="#br4" timeOffset="268263.3436">14373 7158 113 0,'-21'-5'40'16,"3"4"-4"-16,18 1-3 15,-9 25-61-15,9-25-10 16,37 15 0-16,-7-9-2 16</inkml:trace>
  <inkml:trace contextRef="#ctx0" brushRef="#br4" timeOffset="268909.3808">14750 7433 102 0,'-21'35'38'0,"-10"-5"2"15,12 14-7-15,-5-9-27 16,5 8-1-16,9-6-2 16,10-3 0-16,9-5-1 15,12-9-1-15,11-10-1 16,6-7 0-16,7-11-1 15,-1-10 0-15,0-6 0 16,-7-5-1-16,-4-5 0 16,-11-3 0-16,-7-1 1 15,-5-3-1-15,-8 3 1 16,-3 4 0-16,-5 3 2 15,1 7-1-15,-3 6 1 16,2 8 0-16,6 10 0 16,0 0 1-16,0 0 0 0,10 22 0 15,5-10 0-15,3 1-1 16,9 1 0-16,4 0 1 15,2-2-1-15,0 1 0 16,-3 0-1-16,-3 0 1 16,-7 2 0-16,-6 0-1 15,-10-1 1-15,-5 0-1 16,-7-2 1-16,-4 0 0 15,-2-4 0-15,2 0-1 16,1-4 1-16,11-4-1 16,0 0 0-16,10-17 1 15,8 3-1-15,8-5 0 16,5-1 1-16,2-1-1 0,4-1 0 15,-3 3 1-15,-3 7-1 16,-6 3 1-16,-6 7 0 16,-4 7 0-16,-8 7 0 15,-4 6-1-15,-3 6 1 16,-3 7-2-16,1 3-1 15,1 0-2-15,6 8-8 16,-9-19-11-16,21 12-9 16,-12-23-4-16,15 3-6 15,-4-18-1-15</inkml:trace>
  <inkml:trace contextRef="#ctx0" brushRef="#br4" timeOffset="271649.5375">16355 7434 68 0,'13'-13'34'16,"-3"0"-2"-16,-8-4-4 15,-2 17-18-15,-2-27-2 16,2 27-2-16,-17-16 0 0,4 16 0 16,-9 0-1-16,3 9 0 15,-6 3-1-15,3 7-1 16,-1 3 0-16,5 7 0 15,0 1-1-15,10 1 0 16,6 0-1-16,5-4 0 16,11-4 0-16,8-8-1 15,5-8 1-15,10-8-1 16,2-9 1-16,4-6-1 15,0-6 1-15,-3-3 0 16,-6-5-1-16,-7 0 1 16,-9 0-1-16,-10-5-1 15,-9 3 1-15,-8 0 0 16,-5 1 0-16,-5 0 0 0,3 5-2 15,-2 5 1-15,4 10-3 16,3 7-1-16,16 23-13 16,-6-5-17-16,22 11-2 15,-2-2-1-15,21 6 0 16</inkml:trace>
  <inkml:trace contextRef="#ctx0" brushRef="#br4" timeOffset="271937.554">17576 6760 99 0,'-57'-26'37'0,"-2"15"1"16,-10 2-1-16,6 13-31 15,-7 12-2-15,11 19 1 16,1 11-2-16,12 16 0 16,8 11-2-16,9 14 0 15,8 5-1-15,9 2-1 16,7 3-2-16,4-10-4 15,14 3-9-15,-9-26-21 16,16-6-1-16,-11-26 0 16,9-11-2-16</inkml:trace>
  <inkml:trace contextRef="#ctx0" brushRef="#br4" timeOffset="272100.5633">16914 7327 106 0,'-21'-18'38'15,"21"18"2"-15,0 0-2 16,0 0-31-16,33-5-5 15,12 4-4-15,16 8-7 16,1-14-29-16,26 3 1 16,-3-8-2-16,8 3-1 15</inkml:trace>
  <inkml:trace contextRef="#ctx0" brushRef="#br4" timeOffset="272731.5994">18285 7272 86 0,'14'-33'35'16,"-4"8"1"-16,-10 4 1 16,0 21-30-16,-15-4-1 15,4 21-1-15,-10 7 1 16,0 12-3-16,-4 8 1 15,3 9-2-15,1 3 1 16,1 5-1-16,4-3 0 16,9-5-1-16,2-8 0 15,5-8-1-15,6-13 1 16,6-13 0-16,4-17-1 15,2-13 1-15,3-9 0 16,-2-10 0-16,-1-7 0 0,-1-4 0 16,-4-4-1-16,-1 1 0 15,-4 7 0-15,-2 4 1 16,0 4-1-16,2 8 0 15,3 5 0-15,6 4 0 16,6 9 0-16,9 3-1 16,8 4-2-16,2-2-3 15,18 12-14-15,-12-14-12 16,15 11-7-16,-10-6-1 15,7 6-1-15</inkml:trace>
  <inkml:trace contextRef="#ctx0" brushRef="#br4" timeOffset="273092.62">18723 7365 102 0,'-29'23'38'16,"13"5"2"-16,4-13-2 15,22 1-32-15,7-8-4 16,21-4 0-16,11-7 0 15,9-3-1-15,2-4 1 16,1-5-1-16,0-4-1 16,-7 0-1-16,-11-5 1 15,-14 0 1-15,-14-1-1 16,-12 2 2-16,-15 3-2 15,-8 2 1-15,-13 8 0 16,-7 8 2-16,-8 9-3 16,-1 8 1-16,-4 10 0 15,7 8 0-15,6 7 0 0,11 5-2 16,16 1 1-16,13-5-3 15,24 2-1-15,13-14-4 16,30 8-13-16,3-28-10 16,22 2-9-16,1-19 0 15,13 0 0-15</inkml:trace>
  <inkml:trace contextRef="#ctx0" brushRef="#br4" timeOffset="273407.6381">19719 7267 91 0,'-50'-8'39'0,"1"16"2"0,-9-2-3 15,9 18-17 1,-1-5-17-16,13 2-2 0,13 0 0 16,11 0-1-16,15-6 1 15,13-2-2-15,12-2 1 16,9-2-2-16,1 1 2 15,0 1-1-15,-6-2 0 16,-4 8 1-16,-13 0-1 16,-14 7 0-16,-10 0 1 15,-12 6 0-15,-6-1-1 16,-4-2 0-16,1 1-2 15,2-9 0-15,14-2-4 16,15-17-5-16,15 1-16 16,5-23-8-16,25 2-5 15,6-16 0-15,14 0 0 16</inkml:trace>
  <inkml:trace contextRef="#ctx0" brushRef="#br4" timeOffset="273783.6596">20068 7280 115 0,'0'0'40'16,"-30"16"0"-16,15 14-6 15,-11-4-29-15,5 7-2 16,-3 4 0-16,2 1-1 16,7 2 0-16,6 0-1 15,8-4 0-15,9-7-1 16,11-8 0-16,11-11 0 15,11-12 0-15,8-9 0 16,3-9 0-16,5-11 0 0,-1-6 0 16,-4-4 0-16,-9 2 0 15,-6 2-1-15,-12 5 1 16,-6 3 0-16,-10 9 0 15,-8 9 0-15,-1 11 0 16,-19 2 0-16,4 10 0 16,1 9 1-16,4 3-1 15,0 2 0-15,8 4-2 16,9-3-2-16,14 2-2 15,3-19-12-15,24 10-11 16,-8-25-6-16,24-1-4 16,0-16-1-16,10-7 1 15</inkml:trace>
  <inkml:trace contextRef="#ctx0" brushRef="#br4" timeOffset="274008.6724">21422 6639 99 0,'-24'31'40'15,"-23"10"1"-15,5 22 0 16,-15 5-21-16,14 11-17 16,2 10-1-16,10 1-1 15,7 1-1-15,8-1-2 16,14-4-2-16,2-12-6 15,19 4-18-15,-13-28-10 16,15-7-3-16,-5-21-1 16,12-12 1-16</inkml:trace>
  <inkml:trace contextRef="#ctx0" brushRef="#br4" timeOffset="274315.69">21736 6663 98 0,'-12'21'40'0,"3"-2"2"15,9 16-2-15,-9-2-23 16,8 15-13-16,-5 3 0 15,-1 12 1-15,-3 1-2 16,-5 5-1-16,-2 3-2 0,-1 1 0 16,-3-4 0-16,-3-5-2 15,4-1-1-15,-1-10-2 16,7 1-9-16,-7-29-9 15,21 4-15-15,0-29-4 16,-4 14 0-16,4-27 0 16</inkml:trace>
  <inkml:trace contextRef="#ctx0" brushRef="#br4" timeOffset="274526.7021">21487 7167 93 0,'0'0'43'15,"-21"-12"0"-15,21 12-1 16,-17 0-10-16,17 0-30 0,14 3-2 15,5-6 0-15,10-1 0 16,10-3 0-16,10 2 0 16,7-8-5-16,16 13-14 15,-14-18-12-15,17 15-10 16,-16-9-1-16,6 7-2 15,-16-2 2-15</inkml:trace>
  <inkml:trace contextRef="#ctx0" brushRef="#br4" timeOffset="274962.727">21939 7678 119 0,'0'0'41'0,"-19"7"-4"16,19-7-15-16,1-18-61 16,-1 0-4-16,8 1 2 15,-6-4-2-15</inkml:trace>
  <inkml:trace contextRef="#ctx0" brushRef="#br3" timeOffset="284970.2994">1584 9518 50 0,'-3'-29'31'0,"2"7"2"16,-3-3-10-16,4 25 5 15,-10-25-18-15,10 25-2 0,-14-8-2 16,14 8-2-16,-14 12 0 16,8 8-1-16,-3 9 0 15,4 11 0-15,-2 12-1 16,3 14 0-16,0 10 0 15,0 10 0-15,-1 5 0 16,-2 3-1-16,2-10 0 16,0-7-2-16,-1-12 1 15,2-18-1-15,4-18 1 16,0-29 1-16,0 0-1 15,22-42 1-15,-7-8-1 16,4-13 2-16,1-8-2 16,1-10 2-16,-1-4-2 15,-2 3 1-15,-7 7-1 16,1 7 0-16,-5 13 1 0,-3 8 0 15,-1 14-1-15,-1 9 1 16,-2 24 0-16,0 0-1 16,0 17 2-16,5 17-1 15,-2 10 0-15,3 11 0 16,3 2 0-16,11 3 0 15,3-9 0-15,13-15 0 16,9-22 0-16,11-20 0 16,8-23 0-16,6-23 0 15,8-17-1-15,-2-8 1 16,-3-7 0-16,-9 3 0 15,-7 12-1-15,-13 10 1 16,-13 17 0-16,-10 23-1 16,-21 19 0-16,0 32 1 0,-15 24-1 15,-8 19 0-15,-4 17 0 16,-1 10 0-16,2 7 0 15,7-8 0-15,10-6-1 16,9-17-1-16,15-16-2 16,7-24-3-16,21-7-14 15,-3-31-17-15,15-3-2 16,-9-20 0-16,3 0 1 15</inkml:trace>
  <inkml:trace contextRef="#ctx0" brushRef="#br3" timeOffset="285331.3201">2562 9892 99 0,'-16'9'37'0,"12"9"1"16,4-18-1-16,25 18-31 16,-3-17-3-16,10-3 0 15,12-10-1-15,7-2 1 16,2-8-1-16,3-3-1 15,-4-3 1-15,-6-1-1 16,-10-1 0-16,-9 3 0 16,-13 0 0-16,-13 4 0 15,-11 6-1-15,-13 5 1 16,-8 8-1-16,-5 7 1 15,-4 11 0-15,-1 10 0 16,2 13 0-16,4 7 0 16,6 7 0-16,13 3 0 0,9-2 0 15,12-6-1-15,14-9-1 16,16-15 0-16,17-19-3 15,11-19-3-15,27-7-16 16,1-31-15-16,11-4-3 16,-11-17 1-16,3-1 0 15</inkml:trace>
  <inkml:trace contextRef="#ctx0" brushRef="#br3" timeOffset="285517.3307">3615 9187 76 0,'-9'19'38'0,"-7"8"-1"16,5 25 1-16,-6 5-13 15,9 18-19-15,-11 10-2 0,6 9-1 16,1 1-2-16,1-3-1 16,5-4-2-16,1-14-4 15,12-4-25-15,-10-25-7 16,9-10 0-16,-4-24-1 15</inkml:trace>
  <inkml:trace contextRef="#ctx0" brushRef="#br3" timeOffset="285700.3409">3329 9749 116 0,'0'0'38'16,"-9"14"1"-16,25 2-5 15,9-17-32-15,16-9-1 16,11-10-4-16,8-17-3 0,25-5-29 15,-9-21-4-15,10 2 1 16,-12-14-2-16</inkml:trace>
  <inkml:trace contextRef="#ctx0" brushRef="#br3" timeOffset="286089.3634">4110 9058 109 0,'-37'59'39'15,"4"22"1"-15,-14-2-6 16,8 16-27-16,-2 0-2 15,8 2 0-15,4-5-1 16,10-6-1-16,5-15-1 16,6-10 0-16,5-13-1 0,6-9 0 15,2-14-1-15,5-14 0 16,1-13 0-16,4-11 0 15,4-13 0-15,1-9 0 16,2-5 0-16,1-6 0 16,1-1 0-16,0 5 0 15,0 6 0-15,-1 9 0 16,-4 14 0-16,-2 13 1 15,-3 13-2-15,-3 12 1 16,-2 10-1-16,-3 6 1 16,0 4-2-16,2-2 0 15,1-4-2-15,5-11-1 16,7-10-3-16,0-24-9 15,21-1-21-15,-8-25-2 16,9 0 1-16,-4-16 0 0</inkml:trace>
  <inkml:trace contextRef="#ctx0" brushRef="#br3" timeOffset="286382.3802">4470 9563 119 0,'-30'6'40'16,"15"23"0"-16,-12-5-9 16,9 21-24-16,-1 2-2 15,6 7-1-15,8 1-2 16,6-2 1-16,7-8-1 15,8-10 0-15,8-12-2 16,5-13 0-16,5-16 0 16,1-15 0-16,2-12 0 15,-6-10 0-15,-6-8 0 16,-3-5 0-16,-6-2 0 0,-11 3-3 15,-2 4 0-15,-10 8 0 16,0 14-2-16,-7 8 0 16,14 21-3-16,-23-13-7 15,25 31-21-15,-9-5-2 16,13 11 0-16,-2-3-1 15</inkml:trace>
  <inkml:trace contextRef="#ctx0" brushRef="#br3" timeOffset="286795.4038">5049 9623 113 0,'0'0'41'0,"-13"3"0"16,-20 2-5-16,3 15-29 0,-13 3 0 15,2 10-3-15,2 6 0 16,3 3-2-16,9-1-2 15,13 0 0-15,13-8 0 16,16-10 0-16,17-12 0 16,9-16 0-16,14-17 0 15,4-17 0-15,3-12 0 16,4-15 0-16,-6-12 0 15,-5-10 0-15,-9-5 0 16,-6 0 0-16,-12 3 0 16,-7 8 0-16,-9 15 0 15,-9 15 0-15,-12 22 0 16,-7 27 0-16,-9 28 0 0,-5 25 0 15,-4 19 0-15,5 16 0 16,-1 4 0-16,9 4 0 16,7 0 0-16,11-15-4 15,17-8-7-15,1-25-3 16,25 1-7-16,-17-39-7 15,25 3-13-15,-11-22 0 16,7-4-1-16,-9-15 5 16</inkml:trace>
  <inkml:trace contextRef="#ctx0" brushRef="#br3" timeOffset="286960.4132">5545 9655 105 0,'9'19'43'16,"-9"-7"2"-16,13 14-3 16,-6-16-22-16,13 4-20 0,4-7 0 15,11-4 0-15,4-1 0 16,-1-15-14-16,14 8-4 15,-17-24-5-15,21 19-14 16,-12-15-7-16,9 5-2 16,-1 3 2-16</inkml:trace>
  <inkml:trace contextRef="#ctx0" brushRef="#br4" timeOffset="308664.6546">6958 9126 82 0,'-6'-15'35'0,"-6"5"0"16,-22-2-6-16,-4 13-26 15,-10 4 1-15,-3 6 0 16,-9 8-1-16,2 9 2 16,-3 3-1-16,9 3-1 15,4-1 0-15,19-1 0 16,8-6-1-16,21 1-1 0,17-9 0 15,12-4 0-15,15-5-1 16,9 2 0-16,6-1 0 16,2 4 0-16,-4 7 0 15,-6 6 1-15,-16 10 0 16,-14 9 0-16,-18 7 0 15,-14 6 0-15,-15 2 0 16,-9-2 1-16,1-8-2 16,1-11 0-16,8-10-3 15,10-22-3-15,15-8-17 16,26-34-15-16,19-11 1 15,5-22-3-15,22-7 1 16</inkml:trace>
  <inkml:trace contextRef="#ctx0" brushRef="#br4" timeOffset="308896.6676">7468 8841 66 0,'8'-25'36'0,"-1"14"1"16,-7 11 1-16,3 18-17 15,-5 2-15-15,0 17-3 16,-4 11 1-16,0 19-2 15,-4 14 1-15,-4 17-2 16,-2 10 1-16,-5 6-1 16,-3 2-1-16,0-5-1 15,6-6-3-15,-4-21-5 16,16-10-26-16,0-30-3 0,11-13 1 15,-5-31-1-15</inkml:trace>
  <inkml:trace contextRef="#ctx0" brushRef="#br4" timeOffset="309099.6795">7236 9584 99 0,'-36'-4'40'16,"12"15"-1"-16,4-6 0 15,20-5-31-15,11 11-5 16,14-13-1-16,15-8-2 15,15-3 0-15,11-1-3 16,12-4-1-16,10 9-4 16,-5-13-25-16,9 19-5 15,-13-5-2-15,-1 9 0 0</inkml:trace>
  <inkml:trace contextRef="#ctx0" brushRef="#br4" timeOffset="309460.7002">7937 9648 85 0,'-29'27'39'15,"0"-7"0"-15,15 5 0 16,3-15-25-16,16 3-10 16,12-11 0-16,15-3-2 15,7-7 1-15,11-7-1 16,1-7-2-16,1-3 1 15,-2-6-1-15,-8-2 0 16,-11-1 1-16,-13 0-1 0,-14 3 0 16,-11 6-1-16,-15 6 1 15,-8 10 1-15,-9 11-1 16,-5 11 0-16,-1 12 1 15,-1 15 0-15,6 4 0 16,6 5 0-16,15 4 0 16,9-1 0-16,17-6-2 15,14-10 0-15,20-8-4 16,10-16-2-16,20 4-11 15,-1-26-21-15,16 0 0 16,-10-18 0-16,6 3-1 16</inkml:trace>
  <inkml:trace contextRef="#ctx0" brushRef="#br4" timeOffset="310016.732">8680 9531 90 0,'-3'-12'36'16,"-8"4"1"-16,4 19 2 16,-9 5-31-16,3 11-2 15,-2 9 0-15,1 15-2 16,-2 5-1-16,4 10 1 15,-1 0-2-15,6-2 0 16,2-4-1-16,3-10 0 16,4-11 0-16,5-12-1 15,-7-27 1-15,22 3-1 16,-7-26 0-16,-2-10 0 15,1-16 0-15,-3-10 0 16,-2-9-1-16,-3-9 0 0,0-5 1 16,-2 4-1-16,-1 5 0 15,1 7 1-15,2 12 0 16,3 10-1-16,6 14 2 15,7 14-1-15,4 13 1 16,5 9-1-16,3 6 1 16,0 6-1-16,4 3 0 15,-1 4 0-15,-7 1 0 16,-8 5 1-16,-8-1-1 15,-10 4 1-15,-13-7 0 16,-7 2 0-16,-13-3-1 16,-5-3 1-16,-5-3 0 15,-2-2-1-15,1-2 0 16,2 2 1-16,-1 7-1 15,3 10 0-15,2 14 0 0,-3 14 0 16,-3 21-1-16,-3 14 2 16,-2 18-2-16,-4 5 2 15,4 1-2-15,2-7 1 16,14-7-4-16,3-24-4 15,27-12-16-15,1-35-15 16,26-21-3-16,6-31 0 16,18-13-1-16</inkml:trace>
  <inkml:trace contextRef="#ctx0" brushRef="#br4" timeOffset="310392.7535">9276 9683 89 0,'-14'12'40'0,"14"3"-1"16,0-15 1-16,25 17-25 15,7-22-14-15,11-5-2 16,14 1-11-16,-1-17-24 15,16 0-3-15,-1-10 0 16,10 3-1-16</inkml:trace>
  <inkml:trace contextRef="#ctx0" brushRef="#br4" timeOffset="311067.7921">10053 8928 81 0,'9'-28'36'0,"-13"1"0"15,4 27-4-15,-15-8-24 16,8 22-1-16,-9 8-1 16,5 17-2-16,-5 10 1 15,4 15-2-15,-2 11 0 0,5 8 0 16,0 6-1-16,5 6 1 15,-2-4-2-15,1-2 1 16,5-11-1-16,2-12 1 16,3-16-1-16,1-10 1 15,2-21-1-15,4-15-1 16,2-16 1-16,2-15-1 15,0-9 0-15,0-10-1 16,2-7 0-16,1-3 0 16,3-1 1-16,0 5-1 15,4 6 0-15,0 8 0 16,2 11 1-16,1 11-1 15,1 9 1-15,-1 10 0 16,-2 12 0-16,-7 7 0 0,-5 7-1 16,-4 8 2-16,-11 1-1 15,-11 4 2-15,-9 1-2 16,-10 1 1-16,-7 1 0 15,-5-3-1-15,-4-7-1 16,-1-8-1-16,13-4-4 16,3-21-4-16,31-2-16 15,-11-15-12-15,28-4 2 16,3-20-4-16,22 3 2 15</inkml:trace>
  <inkml:trace contextRef="#ctx0" brushRef="#br4" timeOffset="311533.8186">10451 9442 92 0,'16'-2'36'16,"-16"2"-1"-1,14 2-3-15,-23 1-22 0,4 14-3 16,-5-2-2-16,3 12 0 16,-5 4-1-16,3 7 0 15,0 4 0-15,4-1-1 16,3 1 0-16,6-5 0 15,4-11-1-15,10-7 0 16,5-13-1-16,5-13 0 16,6-12-1-16,8-8 0 15,0-13 0-15,4-5-2 16,-2-5 1-16,0-2 0 15,-4 2 0-15,-4 9-1 16,-8 7 0-16,-6 11 1 0,-6 15 1 16,-16 8-1-16,9 37 2 15,-17 11 0-15,-6 23-1 16,-7 16 2-16,-6 17-1 15,-3 9 0-15,-5 9-1 16,-2 2 2-16,-4-7-2 16,1-7 1-16,0-14-2 15,1-19 1-15,2-16 0 16,3-22 1-16,0-17-1 15,3-20-1-15,5-18 0 16,3-19-1-16,10-14-1 16,4-22-6-16,17-2-11 15,-5-25-17-15,20 6-2 16,1-10-2-16,18 13 1 15</inkml:trace>
  <inkml:trace contextRef="#ctx0" brushRef="#br4" timeOffset="311746.8309">11205 9591 114 0,'0'0'41'15,"0"0"1"-15,18-12-2 16,-12-2-37-16,13-1-4 15,12-1-1-15,5-6-4 16,21 13-15-16,-6-19-19 16,12 9-2-16,-1-12 0 15,13 5-1-15</inkml:trace>
  <inkml:trace contextRef="#ctx0" brushRef="#br4" timeOffset="312352.8656">12342 9211 80 0,'0'0'38'0,"-16"7"-1"16,-22 1-3-16,8 17-25 15,-15-5-3-15,3 11-1 0,-3-2 0 16,5 2-1-16,10-2-2 15,8-2 0-15,15-6 0 16,14-6-1-16,17-7 0 16,9-5-1-16,15-4 0 15,-2-1 1-15,5-2-1 16,-4 1 0-16,-4 3 0 15,-13 7 1-15,-10 3-1 16,-13 6 1-16,-15 5 0 16,-8 5 0-16,-7 3 0 15,-5-2 0-15,0 0-2 16,2-6-2-16,11 0-3 15,3-22-13-15,24 5-18 16,1-21-3-16,18-3 0 0,4-15-2 16</inkml:trace>
  <inkml:trace contextRef="#ctx0" brushRef="#br4" timeOffset="312585.8786">12969 8653 89 0,'0'0'38'16,"0"0"0"-16,-18 36 1 15,-11 17-33-15,-8 16-3 16,-2 10 1-16,3 14-1 16,2 4 0-16,5 4-1 15,6-4 0-15,3-7-2 16,11-4-2-16,1-14-1 15,9-6-6-15,-7-28-22 0,15-3-7 16,-7-24 1-16,9-7-3 16</inkml:trace>
  <inkml:trace contextRef="#ctx0" brushRef="#br4" timeOffset="312788.8905">12582 9272 106 0,'0'0'41'0,"-15"3"0"16,26 11 0-16,9-11-37 15,18 1-2-15,15-8 0 16,12-1-2-16,13 0-2 16,2-3-1-16,6 5-3 15,-6-11-12-15,7 19-23 0,-22-5 1 16,-4 10 0-16,-21-8-1 15</inkml:trace>
  <inkml:trace contextRef="#ctx0" brushRef="#br4" timeOffset="313155.9115">13234 9404 101 0,'-13'24'40'16,"-1"-10"0"-16,17 6 0 16,-3-20-36-16,18 17-2 15,7-15 1-15,9-1-1 16,3-4-1-16,10-4 0 15,-1-7 0-15,2-3 0 16,-5-3-1-16,-7-3 1 0,-10-1-1 16,-8 0 0-16,-14 1 1 15,-11 4-1-15,-12 7-1 16,-13 5 1-16,-5 8 0 15,-8 7 1-15,-1 9-1 16,1 10 0-16,3 4 1 16,7 5-1-16,10 2 1 15,11 1-1-15,16-2 1 16,12-7-1-16,15-4-2 15,14-9-1-15,17-2-4 16,4-17-4-16,24 9-17 16,-9-23-12-16,5 2 0 15,-10-12-2-15,3-1 4 16</inkml:trace>
  <inkml:trace contextRef="#ctx0" brushRef="#br4" timeOffset="313711.9433">14028 9319 80 0,'-19'-14'39'0,"4"17"0"15,-14 3 1-15,11 19-23 16,-15 3-11-16,9 15 0 15,-1 4-2-15,0 7 0 16,4 0-1-16,5 3 0 16,6-5-1-16,5-5 1 15,4-8-2-15,5-9 1 16,2-11-2-16,6-12 1 15,1-13-1-15,2-11 0 16,1-10-1-16,0-11 1 0,-1-7-1 16,2-7 0-16,-2-6 0 15,2-3 0-15,-3 1 0 16,2 2 0-16,0 6 1 15,3 4-1-15,1 8 1 16,3 7 0-16,5 11 0 16,0 9 0-16,3 10 0 15,0 7 0-15,1 5 0 16,-2 9 0-16,-2 2 0 15,-6 6-1-15,-7 0 1 16,-10 4-1-16,-10 5 1 16,-11-3 0-16,-9 3-1 15,-8-2 1-15,-10 2 1 16,0 1 0-16,-5-2 0 15,1-3 0-15,7-2 0 0,5-2 0 16,5-2 0-16,7-1 0 16,5 0-1-16,6 5 0 15,1 6 0-15,1 9 0 16,-4 12 0-16,-6 11 0 15,-7 11-2-15,-6 5 1 16,2 3-4-16,-4-14-5 16,20 6-10-16,-13-36-12 15,27-7-10-15,1-35 1 16,30-15-1-16</inkml:trace>
  <inkml:trace contextRef="#ctx0" brushRef="#br4" timeOffset="314680.9988">15102 9240 68 0,'2'-11'38'16,"-2"11"-2"-16,0 0 1 0,0 0-17 15,-11 26-16-15,2 10 0 16,4 10-1-16,-5 7 1 16,3 6 0-16,-3 0-1 15,4 0 1-15,-2-8-1 16,5-6-1-16,0-10 0 15,3-10 1-15,0-12-3 16,0-13 1-16,12-14 0 16,-6-11 0-16,1-13-1 15,2-10 0-15,1-10 1 16,3-12-2-16,3-6 1 15,3 0 0-15,3 4 0 16,3 5-1-16,2 8 1 16,2 12 0-16,3 12 0 0,-3 15 0 15,-1 16 0-15,0 12 0 16,-4 12 0-16,-1 6 0 15,-4 11-1-15,-4 7 1 16,-5 5 0-16,-1 6 0 16,-9 3-1-16,-5-1 0 15,-3-3 1-15,-8-2 0 16,-4-8 0-16,-6-10 0 15,-3-6 0-15,-4-10-1 16,-3-8 1-16,0-7 1 16,-1-3-2-16,3-2 1 15,2-2 0-15,3 4 0 16,1 5 1-16,3 12 0 15,0 12 0-15,3 16 0 0,-3 14 0 16,-3 14 0-16,-2 11-2 16,1 6 1-16,1-3-3 15,2-9-2-15,14-7-10 16,-3-36-12-16,22-13-12 15,9-34-1-15,22-23 0 16,11-30-1-16</inkml:trace>
  <inkml:trace contextRef="#ctx0" brushRef="#br4" timeOffset="314919.0124">15924 8485 113 0,'-2'23'41'16,"-18"30"1"-16,1 27-4 15,-14 14-35-15,8 8-3 16,5 9 1-16,3 6-1 16,3 3-1-16,2-5-2 15,10-4-2-15,-2-14-2 16,21-2-16-16,-9-28-16 15,15-14 0-15,-3-26 0 16,15-14 0-16</inkml:trace>
  <inkml:trace contextRef="#ctx0" brushRef="#br4" timeOffset="315696.0566">16302 9229 107 0,'12'-28'39'0,"-18"1"2"15,6 27-3-15,-40-10-31 16,9 23-2-16,-11 8-1 15,1 11 0-15,-8 8-2 16,3 9 0-16,3 0-1 16,10 4 0-16,8-2 0 15,12-7 0-15,13-6 1 16,12-10-2-16,11-10 0 15,7-10 0-15,9-10 0 16,7-11 0-16,-2-10 0 16,0-8 0-16,-3-7 0 15,-5-5 0-15,-3-3 0 0,-9 1 0 16,-1 4 0-1,-10 7 0-15,-4 6 0 0,-4 12 0 16,-5 16 0-16,0 0 0 16,-9 36 0-16,-1-1 0 15,-2 11 0-15,0 2-2 16,2 7 0-16,1-5 0 15,8-1-1-15,6-11-2 16,12-10-1-16,5-16-2 16,16-2-6-16,-4-27-6 15,22 3-11-15,-12-19-5 16,11 4 16-16,-12-17 12 15,1 4 5-15,-9 3 6 16,-11-6 8-16,2 20 6 16,-24-8 13-16,8 20 8 15,-18-5-17-15,8 18-9 0,-14 18-4 16,5 3-2-16,-8 6-2 15,5 6-2-15,-5 6-1 16,2 0 1-16,3-2-1 16,4-4 0-16,3-8 0 15,8-6 1-15,7-10-2 16,6-11 0-16,9-14 0 15,7-9 0-15,5-9 0 16,3-5 0-16,3-9 0 16,-1-1 0-16,1 1 0 15,-5 2 0-15,-3 8 0 16,-7 7 0-16,-5 12 0 15,-7 13 0-15,-16 6 0 0,11 31 0 16,-15 6 0-16,-4 7 0 16,0 9 0-16,-1-1-6 15,11 8-8-15,-3-22-6 16,24 10-11-16,-1-25-8 15,26 1-2-15,8-13 1 16,20-6 1-16</inkml:trace>
  <inkml:trace contextRef="#ctx0" brushRef="#br4" timeOffset="316229.0873">18300 9191 78 0,'8'-12'38'0,"-14"-4"0"16,6 16 1-16,-26-14-15 15,5 21-18-15,-14 0-1 16,2 13-1-16,-4 3-1 15,3 7 0-15,2 5-1 16,5 7 1-16,7-1-1 16,10-1-1-16,11-5 0 0,11-5-1 15,12-9 1-15,9-7 0 16,9-10-1-16,6-8 1 15,3-12-1-15,-3-6 2 16,0-8-2-16,-9-6 3 16,-9-5-3-16,-10-1 0 15,-12 4 0-15,-10 2 0 16,-9 10-2-16,-5 2 1 15,-4 10 0-15,0 9-1 16,1 12 0-16,5 6-1 16,8 4-2-16,8-4-2 15,22 10-8-15,0-23-9 16,27 9-10-16,1-21-4 15,22 0-1-15,3-19 1 0</inkml:trace>
  <inkml:trace contextRef="#ctx0" brushRef="#br4" timeOffset="316454.1002">19052 8564 113 0,'-31'5'39'0,"-11"12"0"15,6 31-8-15,-14 7-24 16,5 21-3-16,0 7 1 15,9 12-3-15,4 4 0 16,8 0-1-16,11-6-2 16,6-12-4-16,15-4-5 15,-7-29-12-15,20-2-17 0,-11-29 0 16,7-8 0-16,-8-21-1 15</inkml:trace>
  <inkml:trace contextRef="#ctx0" brushRef="#br4" timeOffset="316612.1092">18629 9147 102 0,'-8'-26'41'15,"-1"-1"0"-15,23 15-1 16,4-9-21-16,20 11-16 16,15 1-6-16,9-5-2 15,28 11-16-15,3-11-18 16,23 3-3-16,7-5 1 15,16 6-2-15</inkml:trace>
  <inkml:trace contextRef="#ctx0" brushRef="#br4" timeOffset="317707.1716">20256 9020 107 0,'0'0'37'15,"-20"-19"1"-15,7 16-9 16,-17-3-25-16,-5 10 1 16,-8 3-1-16,-1 11 0 0,-5 7 0 15,2 12 0-15,2 7-1 16,6 5-1-16,7 1 0 15,13 0-1-15,14-6 0 16,10-10-1-16,14-9 1 16,12-12-1-16,9-17 0 15,6-11 1-15,7-14-1 16,0-8 0-16,-2-4 1 15,-4-4-1-15,-9 0 1 16,-5 2-1-16,-9 6 0 16,-5 7 0-16,-9 12 0 15,-5 5 0-15,-5 13 0 16,0 0 0-16,-12 26 0 15,1 3 0-15,4 9 0 0,1 2-2 16,8 3-1 0,10-6-3-16,19-1-7 0,3-29-13 15,28-5-14-15,1-24 0 16,17-10-1-16,1-20 1 15</inkml:trace>
  <inkml:trace contextRef="#ctx0" brushRef="#br4" timeOffset="317911.1835">21190 8402 92 0,'-31'13'38'0,"-4"31"2"16,-17 20 1-16,2 19-30 15,-12 14-5-15,2 8-3 16,3 3 0-16,11-4-2 15,8-7-1-15,12-11-3 0,14-10-5 16,1-25-9-16,19-5-20 16,-6-20-3-16,11-11 2 15,-13-15-1-15</inkml:trace>
  <inkml:trace contextRef="#ctx0" brushRef="#br4" timeOffset="318077.193">20652 9091 98 0,'-10'-20'38'0,"2"1"1"16,8 19 0-16,24-22-29 15,8 18-6-15,12-3-3 16,16-5-4-16,16 2-4 16,-1-18-18-16,19 7-13 0,-3-11 0 15,8-1-3-15,-10-8 2 16</inkml:trace>
  <inkml:trace contextRef="#ctx0" brushRef="#br4" timeOffset="318309.2063">21868 8308 76 0,'-31'14'42'0,"-4"25"-2"16,-15 5 1-16,6 23-15 16,-4-1-19-16,-2 11-2 15,1 4 0-15,9 1-2 16,2-3 0-16,13-5-3 15,3-6 1-15,12-6-3 0,4-5-4 16,5-20-5-16,17 7-16 16,-12-29-13-16,9-5-1 15,-13-10 0-15,12-12 2 16</inkml:trace>
  <inkml:trace contextRef="#ctx0" brushRef="#br4" timeOffset="318490.2166">21243 8916 95 0,'-12'-6'40'0,"12"6"2"15,0 0-2-15,21-5-18 16,15 3-19-16,12 0-3 16,14-4-1-16,11 4-3 15,4-4-2-15,10 10-8 16,-13-11-19-16,14 10-8 0,-15-3 0 15,6 6 1-15</inkml:trace>
  <inkml:trace contextRef="#ctx0" brushRef="#br4" timeOffset="318896.2399">22327 8848 101 0,'0'0'39'16,"-26"-17"2"-16,2 18 0 16,-15-7-33-16,-4 18-2 15,-13 4-1-15,-3 10-1 16,-7 8 0-16,5 5-2 15,5 3 2-15,12-3-4 16,9-2 0-16,17-5 0 0,18-7 0 16,22-13 0-16,18-10 0 15,16-10 0-15,10-8 0 16,2-7 0-16,4-5 0 15,-2-6 0-15,-9 0 0 16,-11 1 0-16,-12 5 0 16,-14 4 0-16,-11 9 0 15,-13 15 0-15,-10-6 0 16,-12 19 0-16,-7 6 0 15,-4 9 0-15,0 7 0 16,4 0 0-16,4 2 0 16,13-2 0-16,10-1-4 15,9-9-2-15,22 6-7 16,-4-23-8-16,21 13-10 0,-14-19-6 15,17 5-3-15,-11-15-2 16,12 1 2-16</inkml:trace>
  <inkml:trace contextRef="#ctx0" brushRef="#br4" timeOffset="319301.263">23000 8929 79 0,'-16'-19'40'16,"1"10"-2"-16,-13-8-11 16,5 20 4-16,-16-2-23 15,0 16-2-15,-10 2-1 16,1 11 0-16,-1 2-2 15,5 5 1-15,7 0-2 16,9 1 0-16,17-4-1 16,15-7 0-16,21-5-2 15,21-10 0-15,15-7-2 16,13-11-1-16,16 0-3 15,2-23-10-15,22 14-13 0,-19-21-10 16,8 2-1-16,-17-13-1 16,-1 2 3-16</inkml:trace>
  <inkml:trace contextRef="#ctx0" brushRef="#br4" timeOffset="319512.2751">23682 8446 76 0,'-15'-28'41'0,"1"25"-1"15,-12 11 1-15,7 26-13 16,-6 5-24-16,-7 17 0 15,-5 7 0-15,-1 12-1 16,1 8 0-16,3 4-2 16,2 0 0-16,8-1-3 15,10-2-2-15,3-22-10 16,26 5-13-16,1-26-15 0,19-7 0 15,6-24-1-15,18-11 2 16</inkml:trace>
  <inkml:trace contextRef="#ctx0" brushRef="#br4" timeOffset="319804.2918">23885 8861 86 0,'-67'15'42'15,"-2"11"1"-15,-6-6-1 16,15 6-16-16,3-7-22 15,11 3 0-15,13-7-2 0,17-1 1 16,14-3 0-16,16-3-3 16,13-1 0-16,14-2 0 15,3-1 0-15,7 1 0 16,1 3 0-16,-1 0 0 15,-6 4 0-15,2 4 0 16,-3 6-2-16,-11-5-9 16,14 15-8-16,-22-18-9 15,26 16-10-15,-12-10-6 16,17 4-1-16,-4-9 1 15</inkml:trace>
  <inkml:trace contextRef="#ctx0" brushRef="#br4" timeOffset="319955.3004">24568 9354 98 0,'-16'-18'43'0,"6"3"1"0,-11-16-4 16,20-6-20-16,-7 11-29 16,-8-12-11-16,21 18-19 15,-19-8-5-15,4 12 1 16,-13-6-2-16</inkml:trace>
  <inkml:trace contextRef="#ctx0" brushRef="#br5" timeOffset="355807.3508">1434 10910 37 0,'0'0'19'0,"0"0"3"15,14 0 1-15,-14 0-8 16,0 0-1-16,0 0-1 16,0 0-2-16,-6-14-3 15,6 14-2-15,0 0 0 16,0 0-3-16,0 0 0 0,0 0-1 15,0 0 0-15,0 0 0 16,0 0-1-16,0 0 0 16,6 16 1-16,-3 10-1 15,-1 8 0-15,0 11-1 16,-4 12 1-16,1 10-1 15,-4 4 1-15,-1 6-3 16,-2-1 1-16,-3-6-1 16,7-6-3-16,-6-20-8 15,13-1-22-15,-2-19 1 16,10-7-2-16,0-17 0 15</inkml:trace>
  <inkml:trace contextRef="#ctx0" brushRef="#br5" timeOffset="356108.368">1226 11014 92 0,'-19'1'36'0,"-1"-3"-1"16,20 2 1-16,-15 1-31 15,15-1-1-15,27-11-1 16,9 1-1-16,9-6 0 0,11 0-1 15,9-3 0-15,14-2-2 16,2 6-1-16,-1-2-4 16,1 15-27-16,-16-2-3 15,-8 17 0-15,-19 1-3 16</inkml:trace>
  <inkml:trace contextRef="#ctx0" brushRef="#br5" timeOffset="356340.3815">1312 11612 64 0,'-24'12'38'15,"17"-2"-1"-15,7-10 0 16,25-18-19-16,11-9-15 15,18-3-1-15,14-4-1 16,10-4-3-16,5 11-11 16,-2-8-24-16,0 12 2 15,-10 4-3-15,-5 12 0 16</inkml:trace>
  <inkml:trace contextRef="#ctx0" brushRef="#br5" timeOffset="358368.4975">1274 12278 47 0,'2'-29'33'0,"4"3"1"15,-4 0-1-15,4 10-17 16,-6-3-12-16,0 19 1 16,0 0-2-16,5 21 0 0,-10 9 1 15,2 14-1-15,-2 8-1 16,3 11 0-16,-1 4-1 15,3 3-1-15,5 0-1 16,-2-9-4-16,14 6-11 16,-7-21-19-16,8-4-1 15,-5-19-2-15,7-8 2 16</inkml:trace>
  <inkml:trace contextRef="#ctx0" brushRef="#br5" timeOffset="358722.5176">1294 12241 79 0,'-4'-14'37'0,"18"10"-1"15,2-8 1-15,17 5-35 16,13-5 0-16,12 0 0 15,10-1-1-15,8 4 0 16,1 3 0-16,-5 8 0 16,-6 9 0-16,-10 10-1 15,-15 15 1-15,-16 13 0 16,-21 13-1-16,-16 9 0 15,-20 11 0-15,-11 6 1 16,-12-2-1-16,-5-7 1 16,-3-10-1-16,2-14 0 15,7-18-1-15,10-19-1 0,17-18-2 16,7-26-6-16,26-4-27 15,3-16-1-15,18 0-1 16,-3-9 1-16</inkml:trace>
  <inkml:trace contextRef="#ctx0" brushRef="#br5" timeOffset="359353.5539">1725 13293 67 0,'-44'3'38'0,"-14"-1"0"16,0 20-1-16,-8-1-28 15,7 11-2-15,1 4-1 16,9 10-2-16,7 5 0 16,17 5-1-16,13-3-1 0,18-3-2 15,21-6 0-15,17-12-1 16,19-9-3-16,12-24-6 15,22-1-29-15,-3-26-1 16,10-3-1-16,-8-20 0 16</inkml:trace>
  <inkml:trace contextRef="#ctx0" brushRef="#br5" timeOffset="359782.5784">2166 11679 85 0,'-6'19'41'16,"-7"-15"-2"-16,13-4 0 16,-14 12-37-16,11-30-35 15,16 1-5-15,-1-12-2 16,15 0-1-16</inkml:trace>
  <inkml:trace contextRef="#ctx0" brushRef="#br5" timeOffset="360221.6035">2571 11121 80 0,'0'0'36'0,"-9"-4"1"15,9 4 0-15,-12 21-34 16,6-1 0-16,0 6-1 15,6 10 0-15,0 8 0 16,4 10 0-16,2 6-1 16,3 4 1-16,5-3-2 15,0-4 1-15,2-6-1 16,3-9 1-16,3-16 0 0,-1-11 0 15,1-21 0-15,1-14 1 16,-1-20-1-16,2-8 0 16,0-10 1-16,-1-7-2 15,-2-4 1-15,-2-1-3 16,2 4 0-16,-2 2 0 15,6 17-8-15,-12-4-25 16,12 19-2-16,-5 0 0 16,6 17-1-16</inkml:trace>
  <inkml:trace contextRef="#ctx0" brushRef="#br5" timeOffset="360810.6372">2367 12290 68 0,'-2'-11'36'0,"2"11"-1"16,0 0 0-16,0 25-33 16,-1 2 0-16,6 13 1 15,-3 6-1-15,3 12 1 16,2 1 0-16,2 5-1 15,2-4 1-15,6-5-1 16,0-6 1-16,3-11-2 16,-1-12 1-16,6-11 1 15,-1-13-1-15,4-15-1 16,0-15 1-16,1-13 0 0,1-13-1 15,2-8 0-15,-1-8 0 16,3-4-1-16,-5 2-1 16,-2 1-2-16,-3 14-1 15,-8 2-6-15,5 28-27 16,-15 7-1-16,-6 20-2 15,0 19 1-15</inkml:trace>
  <inkml:trace contextRef="#ctx0" brushRef="#br5" timeOffset="361623.6837">2212 13373 44 0,'0'0'34'0,"0"-11"2"16,0 11-1-16,0 0-23 15,0 0-6-15,8 19 1 16,-2-2-3-16,5 11 1 15,-1 3-2-15,2 10 0 16,1 0 0-16,1 8-1 16,0-1 0-16,0-2 0 15,-1-6-1-15,0-6 0 16,1-9 0-16,1-9 0 15,-1-13 0-15,5-14 0 16,1-13 0-16,3-12-1 0,1-13 1 16,4-10 0-16,-2-10-1 15,-1-7 1-15,1 1-2 16,-6-1-2-16,3 9-2 15,-12 0-7-15,10 23-25 16,-12 5-1-16,4 20 1 16,-13 19-2-16</inkml:trace>
  <inkml:trace contextRef="#ctx0" brushRef="#br5" timeOffset="362058.7086">2966 13436 71 0,'-14'21'36'16,"-11"-3"-7"-16,9 13 1 15,-11-7-21-15,12 7-2 16,-5-9-1-16,13 2-2 0,0-10 0 16,9-2-1-1,-2-12-2-15,19 2 1 0,0-7-2 16,-2-1 1-16,3 3-1 15,-2 3 1-15,-6 5-1 16,-3 6-1-16,-6 8 0 16,-8 2 0-16,-5 9-2 15,-8-6-3-15,3 12-23 16,-9-17-7-16,2 3-1 15,-7-14-2-15</inkml:trace>
  <inkml:trace contextRef="#ctx0" brushRef="#br5" timeOffset="362329.7241">2052 13826 76 0,'-11'-3'40'0,"11"3"-1"15,-11-6-1-15,13-7-34 16,-2 13-40-16,2-22-2 16,4 9-2-16,-6-10 1 15</inkml:trace>
  <inkml:trace contextRef="#ctx0" brushRef="#br5" timeOffset="362592.7392">2151 12860 90 0,'-13'9'39'0,"3"-12"-2"0,10 3-2 16,0 0-45-16,1-14-28 15,12 6 1-15,-5-10-2 16,7 6 1-16</inkml:trace>
  <inkml:trace contextRef="#ctx0" brushRef="#br5" timeOffset="362826.7525">2205 11919 82 0,'-9'23'32'0,"0"-1"-26"15,-1-2-6-15,6-4-38 16,4-16 0-16</inkml:trace>
  <inkml:trace contextRef="#ctx0" brushRef="#br5" timeOffset="363380.7842">3178 11694 91 0,'0'0'39'0,"-22"6"-5"15,22-6-15-15,0 0-57 16,0 0-1-16,19 3 0 0,-6 4 1 15</inkml:trace>
  <inkml:trace contextRef="#ctx0" brushRef="#br5" timeOffset="363778.8067">2965 12894 102 0,'0'0'41'0,"-18"10"1"16,18-10-8-16,-11 7-38 15,11-7-4-15,13-7-31 16,-13 7 0-16,17-6-1 0,-17 6-1 15</inkml:trace>
  <inkml:trace contextRef="#ctx0" brushRef="#br3" timeOffset="430968.65">1221 14264 40 0,'0'0'36'0,"9"6"0"16,-9-6 0-16,9 34-14 16,-13-12-19-16,5 9 0 15,-2 9-1-15,1 6 0 16,0 7-1-16,1 6 1 15,0 3-1-15,-1 2-2 16,-4 0 1-16,-1-1 0 16,-4-8 0-16,-1-2 0 15,-2-13 0-15,0-11 0 0,0-17 1 16,12-12 0-16,-14-34 0 15,14-10 2-15,4-17-2 16,3-17 2-16,2-12-2 16,4-7 1-16,2 1 0 15,1 4 0-15,5 6-1 16,-2 10 1-16,5 12-2 15,0 13 1-15,4 13-1 16,2 12 0-16,1 7 0 16,4 10 1-16,0 7-2 15,-2 8 1-15,-4 6 0 16,0 7-1-16,-7 6 1 15,-8 9-1-15,-10 4 1 16,-9 3-1-16,-8 4 0 0,-8-3 0 16,-8-2 1-16,-1-3 0 15,-4-5 1-15,2-7-1 16,3-7 0-16,5-3 0 15,4-7 1-15,9 0-1 16,5 2 0-16,6 2 1 16,7 5-1-16,2 7 1 15,5 3-1-15,5 7 1 16,-1 3-2-16,2 5 2 15,2-3-3-15,2 0-1 16,3 0-1-16,-3-10-5 16,17 4-29-16,-8-17-1 15,11 5 0-15,-8-19-2 16</inkml:trace>
  <inkml:trace contextRef="#ctx0" brushRef="#br3" timeOffset="431336.6711">1862 14651 75 0,'-18'1'38'16,"13"12"-1"-16,5-13-2 16,4 11-32-16,15-9-1 15,14-3-1-15,10-6 0 16,8-2-1-16,7-6 1 15,-1-4-1-15,0-5 0 16,-3-2 0-16,-14-2 0 0,-11-1 1 16,-13-1-1-16,-13 3 0 15,-13-3 1-15,-12 7 0 16,-8 4-1-16,-8 11 1 15,-7 15 0-15,-3 17 1 16,-2 13-1-16,3 13 1 16,2 12-2-16,9 4 1 15,9 3-1-15,15-6-2 16,16-11-1-16,16-18-3 15,25-7-14-15,7-29-20 16,27-7 2-16,2-23-2 16,14-6 2-16</inkml:trace>
  <inkml:trace contextRef="#ctx0" brushRef="#br3" timeOffset="431644.6886">2716 14442 72 0,'-43'15'40'15,"-1"15"0"-15,-10-7 0 16,12 2-36-16,-1-2 0 15,6 2-1-15,12-5-2 16,12-5 1-16,13-15-1 16,22 14 0-16,9-15-1 15,10 0 0-15,3 1 0 16,2 2 0-16,-2 3 1 15,-7 6-1-15,-9 8-1 16,-13 9 1-16,-11 4-1 16,-14 5 0-16,-6 1 0 15,-6-2-1-15,-5-4 0 0,2-8-3 16,4-7 1-16,5-17-7 15,16 0-28-15,7-24 1 16,15 1-1-16,0-12 1 16</inkml:trace>
  <inkml:trace contextRef="#ctx0" brushRef="#br3" timeOffset="432004.7093">2999 14524 80 0,'0'0'40'0,"-9"23"-1"16,-8-7-1-16,5 16-35 15,-5 8-2-15,3 6 0 16,-1 2-1-16,6 3 0 0,1-2-1 16,10-7 1-16,4-12-1 15,13-15 0-15,8-18 2 16,13-16 1-16,7-17 0 15,9-10 0-15,1-11 0 16,-1-6 0-16,-3-2 0 16,-9 9 0-16,-8 9 0 15,-12 16-1-15,-15 18-1 16,-9 13 0-16,-10 34 1 15,-8 7-1-15,-1 11-2 16,1 1 0-16,7 2 0 16,6-6-2-16,12-15-2 15,10-22-5-15,30-14-28 0,-4-30-1 16,23-9 1-16,-3-27 0 15</inkml:trace>
  <inkml:trace contextRef="#ctx0" brushRef="#br3" timeOffset="432229.7222">4191 13764 89 0,'-12'52'42'16,"-14"6"-1"-16,6 14-1 15,-11 4-37-15,6 8-2 16,0 4 0-16,4 1-1 15,1-3-1-15,4-6-1 16,8-9 0-16,4-12-2 0,11-10-2 16,5-31-6-16,22-6-28 15,-2-32 1-15,19-8-2 16,-2-26 1-16</inkml:trace>
  <inkml:trace contextRef="#ctx0" brushRef="#br3" timeOffset="432447.7346">4748 13576 90 0,'-15'54'42'0,"-22"13"0"16,-3 26 0-16,1 10-40 15,-14 16 0-15,-3 8-2 16,3 1 0-16,4-11-3 15,10-7 0-15,8-10-2 0,4-23-6 16,14-10-3-16,-2-35-28 16,20-16 3-16,-4-28-1 15,11-12 2-15</inkml:trace>
  <inkml:trace contextRef="#ctx0" brushRef="#br3" timeOffset="432613.7441">4238 14216 93 0,'-18'-22'43'0,"18"22"0"16,-12-2-2-16,12 2-38 15,20 8-1-15,8-10-3 16,15-2-2-16,14-9-3 16,30 9-19-16,3-23-16 15,27 7-1-15,0-13 0 0,17 6 0 16</inkml:trace>
  <inkml:trace contextRef="#ctx0" brushRef="#br3" timeOffset="433142.7744">5334 14110 78 0,'0'0'41'16,"-15"-17"-1"-16,2 24-7 16,-9-10-29-16,0 9 0 15,-8 6-1-15,-1 5-1 16,-4 4 1-16,2 6-1 15,2 1 0-15,7 3-1 16,7-3 0-16,10-3 0 16,8-5 0-16,11-2-1 15,6-7 1-15,9-5 0 16,1 0-1-16,0-1 1 15,-3-1 0-15,-2 3 1 0,-10 6-1 16,-12 4-1-16,-6 8 1 16,-9 2 0-16,-8 6-1 15,-3-1 0-15,-1 2-1 16,1-5-1-16,6-2-3 15,5-15-2-15,23 1-18 16,-6-23-17-16,17 1 0 16,2-19-1-16,12-1 0 15</inkml:trace>
  <inkml:trace contextRef="#ctx0" brushRef="#br3" timeOffset="433860.8155">5626 14358 85 0,'27'11'44'16,"-2"-13"1"-16,13 7-1 16,-1-10-41-16,9 2 1 15,0-5-2-15,4-3-1 16,-3 3-1-16,2 0 0 15,-3-1-2-15,-2 1 0 16,-3 3-3-16,-10-4-2 0,4 16-20 16,-21-14-15-16,3 8 0 15,-17-1-2-15,0 0 2 16</inkml:trace>
  <inkml:trace contextRef="#ctx0" brushRef="#br4" timeOffset="487216.8672">6707 14058 51 0,'10'-10'36'0,"-7"-4"1"16,-3 14-8-1,0 0-23-15,0 0 0 0,0 0-1 16,12 27-1-16,-9 3-1 15,2 13 0-15,0 7-2 16,0 12 0-16,-2 7 0 16,-1 5 0-16,-5 0-1 15,2-5 0-15,1-4-5 16,-1-18-3-16,13-3-27 15,-6-27-2-15,9-11-1 16,-3-24 0-16</inkml:trace>
  <inkml:trace contextRef="#ctx0" brushRef="#br4" timeOffset="487757.8982">6444 14005 71 0,'-22'5'42'16,"6"-10"-4"-16,16 5 3 15,18-13-37-15,11-1-1 16,12-9 0-16,10 0-2 16,4 1 1-16,9 3-1 15,0 3-1-15,1 6 0 16,-6 7 0-16,-6 5 0 15,-9 6 0-15,-4 5 0 16,-9 3 0-16,-7 3 0 16,-6 1-1-16,-8 7 2 15,-1 2-1-15,-4 4 0 0,-3 5 0 16,-1 4-1-16,-3 6 1 15,1 4 0-15,-4 3 1 16,4 1-2-16,-3-5 2 16,3-4-1-16,1-9 1 15,4-9 0-15,1-13 0 16,6-15 0-16,2-14 0 15,3-10 0-15,2-13 1 16,6-4-1-16,-5-3 0 16,4 1 0-16,-4 5 0 15,-4 8 0-15,-1 11-1 16,-1 11 1-16,-3 12-1 15,-4 10 0-15,0 13 0 16,1 4 1-16,1 8-2 0,2 3 0 16,2 4-1-16,0-4-1 15,7 2-3-15,-4-14-8 16,13 6-26-16,-5-12-2 15,9-2 1-15,-7-16-1 16</inkml:trace>
  <inkml:trace contextRef="#ctx0" brushRef="#br4" timeOffset="488124.9192">7643 14337 57 0,'0'0'40'15,"0"0"-1"-15,4 12 2 16,-4 0-27-16,17 0-9 15,4-4-2-15,10-1 0 0,5-4 0 16,11-6-1-16,4-4-1 16,-1-2 1-16,0-7-1 15,-7-3-1-15,-9-1 1 16,-8 0 0-16,-12 0-1 15,-14-1 0-15,-13 4 1 16,-8 2-1-16,-11 7-1 16,-5 7 2-16,-5 9-1 15,-2 10 1-15,0 8-1 16,6 12 1-16,6 2 0 15,10 6 0-15,14-2 0 16,11-5 0-16,16-5-3 16,11-15-2-16,24-3-4 15,4-22-32-15,37-5-1 0,8-15-3 16,21-3 2-16</inkml:trace>
  <inkml:trace contextRef="#ctx0" brushRef="#br4" timeOffset="488906.9639">9064 14346 68 0,'3'-12'39'15,"-3"12"0"-15,2-15-11 16,-2 15-20-16,0 0-4 15,-5 18 1-15,-4-1-2 16,1 13 0-16,-4 5-1 16,3 8 0-16,-3 0 0 15,3 4 0-15,1-7-1 0,2-2 1 16,0-10-1-16,8-10 1 15,-2-18-1-15,11-5 0 16,1-16 1-16,3-8-2 16,-2-9 2-16,4-4-2 15,-2-4 1-15,-1 1 0 16,-1 2-1-16,-3 7 0 15,-4 8 1-15,0 7-1 16,-2 11 0-16,-4 10 0 16,0 0 1-16,12 10-1 15,-5 7 0-15,0 4 1 16,3 2-1-16,4 4 0 15,2-3 1-15,5-3-1 16,5-6 1-16,5-10 0 0,3-7 0 16,7-12 0-16,3-12 0 15,-1-9 0-15,0-5 0 16,-4-2 0-16,-4 1 0 15,-6 4-1-15,-7 6 0 16,-7 8 1-16,-6 12-1 16,-9 11 0-16,5 18 0 15,-7 9 0-15,-3 14 0 16,3 4 0-16,-3 8 0 15,4 1 0-15,2 2-2 16,4-8 0-16,9-7-2 16,4-15-1-16,12-2-6 15,-4-31-19-15,18 5-12 16,-8-17 0-16,9-2-1 15</inkml:trace>
  <inkml:trace contextRef="#ctx0" brushRef="#br4" timeOffset="489304.9867">9940 14354 78 0,'2'23'43'0,"16"9"-1"16,-2-17 0-16,15-4-37 15,0-6-1-15,10-3-1 16,2-7 0-16,-1-7-1 15,-2-3-1-15,-3-4 0 16,-4-5 0-16,-6-2 0 16,-10-2-1-16,-8-1 1 15,-9-1-1-15,-8 2 0 0,-10 1 0 16,-5 2 0-16,-7 8 0 15,-7 10 0-15,-4 12 0 16,-3 12 0-16,-4 15 0 16,3 12 1-16,2 12-1 15,7 5 0-15,7 4 1 16,13-1-1-16,12-6 0 15,18-12-1-15,20-14-2 16,12-17 0-16,20-9-2 16,6-18-2-16,17-2-3 15,-12-25-16-15,16 8-15 16,-12-9 0-16,-3 5 0 15,-19-4 2-15</inkml:trace>
  <inkml:trace contextRef="#ctx0" brushRef="#br4" timeOffset="489666.0073">10732 14268 78 0,'-10'-4'42'16,"-11"-5"-1"-16,4 14 1 15,-7-6-36-15,0 9-1 16,-4 2 0-16,-2 5-2 16,-2 6 0-16,1 9 0 15,-3 4-1-15,3 8 0 16,3 4-1-16,2-3 1 15,11-3-2-15,8-4 0 16,12-12 0-16,11-14 1 16,13-14-1-16,9-15-1 15,9-13 1-15,0-6 0 0,2-8 0 16,-4-3 0-1,-7 5 1-15,-8 3-1 0,-10 11 0 16,-8 11 0-16,-12 19 0 16,0 0 0-16,-11 17 0 15,1 14-1-15,-2 12 0 16,2 3-1-16,3 8-2 15,1-6-1-15,14 4-3 16,3-23-11-16,27 8-18 16,0-23-6-16,20-6 0 15,5-18 1-15</inkml:trace>
  <inkml:trace contextRef="#ctx0" brushRef="#br4" timeOffset="490161.0356">11122 14372 81 0,'-16'5'41'16,"-11"-1"-1"-16,5 13-5 15,-15-11-30-15,3 5 0 16,-4-2-2-16,4 1 0 15,1-2-1-15,8 0 0 0,7-1 0 16,5 2-1-16,13-9 0 16,-6 16 0-16,6-16-1 15,18 18 1-15,-2-9 0 16,6 0-1-16,3-1 1 15,2-1 0-15,1 1-1 16,0 0 1-16,-2 1-1 16,-3 2 0-16,-3 2 1 15,-6 2-1-15,-5 5-1 16,-4-1 1-16,-5 4-1 15,-5 1-1-15,-3 1 0 16,-2-3-1-16,-2-1 0 16,-3-7-3-16,7-1 0 15,-4-19-9-15,12 6-25 0,14-26-1 16,2 0 0-16,4-14 1 15</inkml:trace>
  <inkml:trace contextRef="#ctx0" brushRef="#br4" timeOffset="490574.0593">11477 14198 69 0,'0'0'41'0,"-4"27"-1"16,-15-1 2-16,6 20-33 15,-12 1-4-15,0 10 0 16,-2-2 0-16,7 4-1 15,3-6-1-15,7-6-1 16,9-9 0-16,13-11-1 0,10-15 0 16,10-13 0-16,9-15-1 15,4-9 0-15,5-13 0 16,-2-9 1-16,-4-4 0 15,-2-3-1-15,-7 0 0 16,-9 5 0-16,-10 6 0 16,-1 8 0-16,-10 10 1 15,0 10-1-15,-5 15 0 16,0 0 0-16,-3 27 0 15,1 1 0-15,1 10 0 16,-2 4-1-16,6 5 0 16,-2-4-1-16,6 1-1 15,-1-14-2-15,10-1-2 16,-5-19-2-16,13 7-11 15,-24-17-21-15,33-16 0 0,-17-7-1 16,6 0 3-16</inkml:trace>
  <inkml:trace contextRef="#ctx0" brushRef="#br4" timeOffset="490905.0782">11996 14305 53 0,'5'-14'40'0,"8"15"0"16,-13-1 1-16,6 34-18 16,-10-8-16-16,2 13-1 15,-5 4-3-15,1 4 1 16,-2-2-2-16,2-2 0 15,1-9-1-15,2-5 0 16,4-10 0-16,-1-19 0 0,15 3-1 16,-3-17 1-16,3-10-1 15,-1-6 0-15,-2-4 0 16,1-7 0-16,-3 0 0 15,-4-2 0-15,-1 3 1 16,-3 0-1-16,-4 6 0 16,6 2 0-16,2 3-1 15,8 3 1-15,5 1-2 16,5 2-1-16,12 3-1 16,3-5-5-16,19 16-15 15,-9-15-17-15,9 10-2 16,-10-8 1-16,7 11 0 15</inkml:trace>
  <inkml:trace contextRef="#ctx0" brushRef="#br4" timeOffset="491370.1048">12389 14414 61 0,'-7'15'41'0,"9"8"-1"15,-2-23-16-15,9 32 9 16,2-28-29-16,10-5-1 15,9-8-1-15,6-7 0 0,4-5-2 16,7-6 1-16,-2-5 0 16,-1-3-1-16,-7 1 1 15,-8-2 0-15,-9 0-1 16,-11 5 1-16,-14 2-1 15,-8 7 1-15,-9 8 1 16,-9 9-1-16,-5 11 1 16,-4 14 0-16,-4 13 0 15,3 13 0-15,3 8 0 16,8 8-1-16,9-2 0 15,12-3-1-15,14-8 0 16,22-14-2-16,22-12-2 16,20-21-5-16,34 1-13 15,6-33-20-15,24-4-1 16,9-17 0-16,18 2 1 0</inkml:trace>
  <inkml:trace contextRef="#ctx0" brushRef="#br4" timeOffset="492104.1466">13031 14402 58 0,'0'0'40'0,"0"0"-1"16,0 0 0-16,0 0-24 16,0 0-11-16,-12 11-1 15,12-11 0-15,-16 26 0 16,5-1 0-16,-4 5 0 15,1 8 0-15,-5 5-1 16,2 0-1-16,1 2-1 16,6-7 0-16,1-8 0 15,7-10 0-15,2-20 1 16,18-6-1-16,0-21 0 0,5-16 1 15,6-10 0-15,-3-5 1 16,2-6-1-16,-6-2 0 16,-1 4-1-16,-6 9 0 15,-8 11 1-15,-3 14-1 16,0 17 1-16,-4 11-1 15,-8 17 0-15,5 11 1 16,1 9 0-16,1 7-1 16,3-1 0-16,6 1 1 15,8-7-1-15,9-9 0 16,8-15 0-16,7-12 0 15,6-13 1-15,5-14-1 16,1-11 1-16,-3-4 0 16,-5-4-1-16,-7 4 1 0,-8 2 0 15,-8 9 0-15,-8 7-1 16,-13 23 0-16,0 0 0 15,-3 13 1-15,-4 19-1 16,-1 7 0-16,1 13-1 16,3 1-1-16,2 7-1 15,7-7-2-15,5 3-6 16,-3-21-9-16,27 5-21 15,-15-21-3-15,15-4 2 16,-7-19 1-16</inkml:trace>
  <inkml:trace contextRef="#ctx0" brushRef="#br4" timeOffset="492813.1873">13780 14372 87 0,'-6'11'40'0,"12"12"0"16,0-10 2-16,17 5-36 15,1-12-4-15,11-4 0 16,4-4 0-16,6-6-1 16,-3-6 0-16,5-5-1 15,-9-4 1-15,-3-5-1 16,-9 0 0-16,-9-1 0 15,-12-2 0-15,-7 1 0 16,-10 6 0-16,-7 4 0 16,-9 9 1-16,-8 12-1 15,-5 14 1-15,-3 13 0 16,-2 14-1-16,2 11 2 0,4 10-1 15,8 4 0-15,11-4 0 16,15-4 0-16,16-14-1 16,18-15 0-16,15-16 0 15,15-21 0-15,11-16 0 16,6-14 0-16,1-7 0 15,-6-6 0-15,-7 0 0 16,-12 2 1-16,-12 9-1 16,-13 7 1-16,-14 12-1 15,-12 20 0-15,0 0 1 16,-12 14-1-16,-3 15 0 15,-4 6 0-15,2 8 0 16,-1 1 0-16,3 3 0 16,4-3 0-16,8-10-1 0,5-11 1 15,10-17 0-15,11-13 0 16,6-15 1-16,4-7-1 15,2-8 0-15,0-5 1 16,0 1-1-16,-5 3 0 16,-9 9 1-16,-2 9-1 15,-9 14 0-15,-10 6 0 16,9 8 0-16,-5 9 0 15,-1 5 0-15,0 2 0 16,4 1 0-16,0 1-1 16,2-5 0-16,5-5-2 15,4-4-1-15,2-10-2 16,8 1-5-16,-4-24-5 15,13 7-5-15,-12-32-10 0,17 5-10 16,-7-22 1-16,8-3 2 16</inkml:trace>
  <inkml:trace contextRef="#ctx0" brushRef="#br4" timeOffset="492986.1972">15113 13684 72 0,'0'0'41'0,"-25"34"-1"16,3 32 3-16,-14 7-25 15,7 27-13-15,-9 8-3 16,7 4 0-16,6-2-3 15,8-9-1-15,10-9-3 16,6-23-8-16,23-4-25 16,-10-33-3-16,16-13-1 0,-6-23 1 15</inkml:trace>
  <inkml:trace contextRef="#ctx0" brushRef="#br4" timeOffset="493166.2075">14820 14113 78 0,'-17'-2'43'0,"19"15"-2"15,-2-13 2-15,34 24-28 16,-1-29-15-16,18 1-1 16,17-1-2-16,3-13-10 15,23 7-27-15,-8-6 0 16,11 7-2-16,-4-8 0 15</inkml:trace>
  <inkml:trace contextRef="#ctx0" brushRef="#br4" timeOffset="493699.238">15559 14223 81 0,'0'0'40'0,"10"-14"-2"16,-18-2-2-16,8 16-33 15,-17-16 0-15,1 16 0 16,-8 6 0-16,-4 9 0 15,-8 6 0-15,2 8 0 16,-1 5-1-16,4 0 1 16,12 0-2-16,9-5 0 15,15-9-1-15,12-2 0 16,9-8-1-16,11-5 1 15,1-4 0-15,2 0 1 16,-4 0-1-16,-9 5 0 16,-10 5 1-16,-13 8 0 0,-14 2-1 15,-8 2 1-15,-7 3 0 16,-6 0-1-16,-1-1-1 15,0-5 0-15,4-2-3 16,6-13-3-16,22-5-13 16,0 0-21-16,4-19 0 15,10-7-3-15,13-2 2 16</inkml:trace>
  <inkml:trace contextRef="#ctx0" brushRef="#br4" timeOffset="494346.275">16273 14141 39 0,'7'-10'37'16,"-7"10"-1"-16,14-14 1 15,-14 14-16-15,0 0-15 16,0 0-1-16,3 13 1 16,-5 5-1-16,-6 6 0 15,1 11 0-15,-1-1-1 16,1 10 0-16,-2-1-1 15,6 2-1-15,2-6 0 16,7-3-1-16,7-9 0 16,5-6-1-16,9-9 1 15,6-11-1-15,7-11 0 16,5-10 0-16,2-9 1 15,2-6-1-15,-5-5 1 0,-3-1-1 16,-7-2 1-16,-8 4-1 16,-8 6 1-16,-7 8-1 15,-9 5 1-15,-2 20-1 16,-11-4 0-16,-1 19 0 15,-2 10 0-15,3 11-1 16,0 10 0-16,2 6-1 16,9 5-2-16,0-7-2 15,20 9-10-15,-10-30-17 16,22-1-7-16,-3-24-2 15,18-6 1-15</inkml:trace>
  <inkml:trace contextRef="#ctx0" brushRef="#br4" timeOffset="495276.3282">16762 14493 61 0,'-11'-13'35'0,"-1"-3"-8"16,12 16 1-16,-15-23-18 15,15 23-1-15,-10-22-2 16,10 22-2-16,0-16 1 15,0 16-1-15,0 0-1 16,13 3 0-16,-9 11 0 16,-1 9-2-16,-2 8 0 15,-3 9 0-15,-6 7-1 0,-3 8 0 16,-5 9-1-16,-6-1-1 15,-1 3 1-15,-3-4-1 16,1-2 1-16,1-8-2 16,-1-6 2-16,2-6-2 15,-1-4 2-15,5-12 0 16,0-8-1-16,-2-5 1 15,0-5-1-15,0-10 1 16,-1-5 0-16,3-13 0 16,8-11-1-16,2-8 1 15,6-7 0-15,9-10 1 16,10-4 0-16,9-3 1 15,9 1 0-15,8 5 0 16,3 7-1-16,2 9-1 0,-1 10-2 16,-3 1-6-16,11 19-18 15,-18-11-15-15,8 9 1 16,-7-12-2-16,11 4 1 15</inkml:trace>
  <inkml:trace contextRef="#ctx0" brushRef="#br4" timeOffset="496239.3833">17167 14195 61 0,'-12'7'37'0,"-9"-1"0"15,11 17-6-15,-22-5-16 16,8 15-8-16,-5 1-2 15,1 10-1-15,5 0 0 16,3 3-1-16,8-4-1 16,12-3 0-16,9-9-1 15,9-11-1-15,12-11 1 16,10-12-1-16,6-13 0 15,0-10 1-15,-1-11-1 16,-4-4 0-16,-9-5 1 16,-5-3-1-16,-13 3 0 15,-9 2 1-15,-8 4-1 16,-5 7 0-16,-3 6 0 15,-3 6 0-15,2 10-1 0,1 6 1 16,11 5 0-16,0 0 0 16,-7 20 0-16,15-5 0 15,8 0 0-15,6-3 0 16,8-2 0-16,4-3 0 15,2-4 0-15,1-3 1 16,-2-3 0-16,-1-2 0 16,-7 0 0-16,-5 2 0 15,-7-1 0-15,-6 3 1 16,-9 1-1-16,0 0 0 15,2 21-1-15,-6-5 1 16,-3 6-1-16,1 7 0 16,-2 2 1-16,1 5-1 15,2-2 0-15,4-1 0 0,3-7 0 16,7-5 0-16,4-11 1 15,7-11-1-15,6-13 1 16,1-9-1-16,6-9 1 16,-1-8-1-16,0-2 1 15,-1-1-1-15,-7 4 1 16,-3 6-1-16,-4 10 0 15,-6 10 0-15,-11 13 0 16,8 14 0-16,-10 12 0 16,-5 11 0-16,-1 7-1 15,1 2-2-15,2 7-4 16,-8-12-7-16,20 11-8 15,-15-26-18-15,21 3-1 16,-2-19-2-16,22-2 2 0</inkml:trace>
  <inkml:trace contextRef="#ctx0" brushRef="#br4" timeOffset="497065.4306">18695 14233 55 0,'0'0'37'15,"0"0"-1"-15,0 0-17 16,-14 19 10-16,-7 0-22 16,5 11-2-16,-5 1-1 0,2 6 0 15,0-2-2-15,6-2 1 16,4-4-1-16,6-5-1 15,4-10 0-15,-1-14-1 16,15 3 1-16,0-14-1 16,1-10 0-16,4-4 1 15,-4-7-1-15,3-4 1 16,-4-1 0-16,0 0-1 15,-1 5 1-15,-4 2-1 16,-1 7 1-16,-1 4-1 16,-2 9 0-16,-6 10 1 15,14-5-1-15,-14 5 1 16,14 17-1-16,-5-2 1 15,2 1-1-15,1 5 1 16,4-3 0-16,3-1-1 0,4-6 1 16,5-4-1-16,5-7 1 15,0-9-1-15,5-4 1 16,1-7 0-16,-1-4-1 15,-1-2 1-15,-3 3-1 16,-7 1 1-16,-6 6-1 16,-5 6 0-16,-5 7 1 15,-11 3-1-15,3 17 0 16,-6 6 0-16,-4 3 0 15,2 7-1-15,-1 5-1 16,3-1-1-16,8 3-3 16,-1-15-5-16,23 12-11 0,-12-24-19 15,22-2 2 1,-1-14-2-16,15-3 2 0</inkml:trace>
  <inkml:trace contextRef="#ctx0" brushRef="#br4" timeOffset="497463.4533">19701 14168 86 0,'-17'-17'38'0,"2"15"1"16,-12-5-4-16,3 15-30 16,-9 6-1-16,2 13 0 15,-4 4 0-15,1 9-1 16,4 0 0-16,5 4-1 15,5-3 0-15,7-6-1 16,11-7 0-16,12-11-1 0,9-13 0 16,9-10 0-16,5-11 0 15,8-7 0-15,-1-9 0 16,1-2 0-16,-2-5 0 15,-5 2 0-15,-6 5 0 16,-6 4 0-16,-6 6 0 16,-7 8 0-16,-9 15 0 15,0 0 0-15,-2 18 0 16,-5 9 1-16,-2 6-2 15,-2 9 1-15,3 2-2 16,2-2 0-16,7 2-3 16,3-15-2-16,16 1-7 15,-10-30-8-15,28 0-17 16,-4-30-1-16,13-3-1 0,-1-20 3 15</inkml:trace>
  <inkml:trace contextRef="#ctx0" brushRef="#br4" timeOffset="497673.4653">20188 13696 103 0,'-14'45'40'16,"-12"8"0"-16,11 25-6 15,-8-4-31-15,-1 5-2 16,9 1-1-16,0 0 0 15,7-6-3-15,2-12-2 16,13-6-2-16,-4-23-11 16,19 2-17-16,-11-25-5 0,15-8-1 15,-5-19 1-15</inkml:trace>
  <inkml:trace contextRef="#ctx0" brushRef="#br4" timeOffset="498064.4877">20341 14111 77 0,'0'0'27'0,"-25"-2"0"16,25 2 0-16,-26-5-18 0,14 3-1 16,-9-4-4-16,6 6 1 15,-6 1 0-15,3 8 0 16,-5 5 0-16,0 12 0 15,-1 2-1-15,3 8 0 16,-1 1 0-16,2 3-1 16,7-5 0-16,10-3-1 15,11-11-1-15,14-10 0 16,15-11 0-16,12-7-2 15,12-4-1-15,10-4-1 16,11 6-6-16,-5-14-11 16,15 21-21-16,-16-4 0 15,5 14-1-15,-12-2 0 16</inkml:trace>
  <inkml:trace contextRef="#ctx0" brushRef="#br4" timeOffset="498770.5281">20775 14239 82 0,'0'0'40'16,"23"23"-1"-16,-23-23-11 16,25 29-19-16,-12-14-5 15,7 2 0-15,3-6-1 16,7-4-1-16,2-10-1 15,8-5 0-15,-1-8 0 16,-1-4-1-16,-1-5 0 16,-9-3 0-16,-8 2-1 15,-11-3 1-15,-18 4 0 16,-8 5 0-16,-16 6 0 15,-10 7 0-15,-9 11 1 16,-5 10 1-16,-5 10 0 16,3 14 0-16,8 6 0 0,8 10 1 15,12 0-1-15,20-1-1 16,18-8 0-16,22-9 0 15,21-14-2-15,19-13-2 16,14-9-3-16,-3-18-10 16,16 12-15-16,-21-20-11 15,0 4 0-15,-23-4-2 16</inkml:trace>
  <inkml:trace contextRef="#ctx0" brushRef="#br4" timeOffset="507971.0543">7040 14854 48 0,'-6'-14'37'0,"6"14"-12"16,-34 6 3-16,15 13-14 16,-18 0-4-16,5 22-1 15,-12 11-2-15,6 23-1 16,-2 12-2-16,8 12 0 15,6 2-2-15,16 8-2 16,13-8-1-16,14-13-5 16,25-4-32-16,5-33-2 15,20-10-2-15,5-22 0 16</inkml:trace>
  <inkml:trace contextRef="#ctx0" brushRef="#br4" timeOffset="509323.1317">7340 15085 16 0,'0'0'24'0,"0"0"-18"15,0-15 2-15,0 15 1 16,0 0 1-16,0 0 0 15,3-16 1-15,-3 16 0 16,0 0-1-16,0 0-1 16,0 0-1-16,7 12 0 15,-7-12-2-15,-3 28-1 0,0-9-1 16,3 13 0-16,-7 5-2 15,2 9 1-15,-3 4-2 16,1 5 1-16,-1 2-1 16,1-1-1-16,1-3-1 15,2-10-4-15,12 3-26 16,-7-19-6-16,8-5-1 15,-9-22 1-15</inkml:trace>
  <inkml:trace contextRef="#ctx0" brushRef="#br4" timeOffset="509842.1613">7086 15042 57 0,'-13'-1'40'16,"2"-3"-1"-16,11 4 1 15,18-6-36-15,10-5-1 16,11-8 0-16,10-3-1 16,10-2 1-16,7-1-1 15,2 2-1-15,2 4 0 16,-7 9-1-16,-6 12 1 15,-13 11-1-15,-9 12 0 16,-18 14 0-16,-7 11 1 16,-14 8-1-16,-10 9 1 15,-4 3-1-15,-3-1 1 16,-2-4-1-16,5-6 0 15,5-9 0-15,7-11 0 0,7-9 0 16,9-15 0-16,7-12 0 16,8-11 0-16,6-14 0 15,4-11 1-15,1-8 0 16,1-4-1-16,-4-5 1 15,-5 3 0-15,-6 10 0 16,-3 5-1-16,-10 13 1 16,-9 19-1-16,0 0 0 15,-1 34 1-15,-4 2-1 16,-1 6 0-16,2 4-1 15,4 3 0-15,4 5-2 16,3-10-3-16,15 2-4 16,-4-17-30-16,14 0 0 0,-4-17-2 15,10-2 1-15</inkml:trace>
  <inkml:trace contextRef="#ctx0" brushRef="#br4" timeOffset="510209.1823">8157 15282 68 0,'0'0'41'16,"0"0"-2"-16,19 11 2 16,-7-4-38-16,9 2-1 15,6-2 0-15,10 0 0 16,4-4-1-16,0-1 0 15,6-7 0-15,-7-2-1 0,0-6 1 16,-6-3-1-16,-8-3 1 16,-11-1-1-16,-13 0 0 15,-11 4 0-15,-13 5 0 16,-9 6 0-16,-10 9 1 15,-8 7-1-15,-3 12 0 16,2 7 1-16,2 8 0 16,10 3 0-16,10-1-1 15,15-3 1-15,18-5-1 16,17-9 0-16,18-8-3 15,17-10-2-15,32-3-34 16,-1-12-2-16,20-3 0 16,3-7-2-16</inkml:trace>
  <inkml:trace contextRef="#ctx0" brushRef="#br4" timeOffset="513177.3521">9318 15301 38 0,'0'0'34'0,"10"-6"3"15,-10 6-5-15,1 21-25 16,-7-2-2-16,2 11 0 0,-8-3-1 15,6 10 0-15,-6-7 1 16,5 0-3-16,0-9 0 16,7-6 1-16,0-15-1 15,13 0 0-15,2-14 0 16,7-8-1-16,7-6 0 15,3-5 1-15,3-4-1 16,1-2 0-16,1-3 0 16,-1 0-1-16,-3 2 1 15,2 4-1-15,-9 3 1 16,-2 7-1-16,-3 8 1 15,-4 14 0-15,-5 15-1 0,-6 19 1 16,-6 14 0 0,-6 17-1-16,-5 13 0 0,-1 7 0 15,1 1 1-15,4-3-3 16,8-12 1-16,12-20-4 15,20-14-5-15,4-32-29 16,23-15 0-16,0-26-1 16,15-9 0-16</inkml:trace>
  <inkml:trace contextRef="#ctx0" brushRef="#br4" timeOffset="513628.3779">10033 15231 51 0,'0'0'38'0,"0"0"-1"16,17-12 1-16,-17 12-32 15,10-2-1-15,-10 2 0 16,6 22 0-16,-10-1 0 15,-2 13 0-15,-3 2-1 16,-2 8-2-16,1-2 1 16,2 1-2-16,4-5 0 15,6-7-1-15,9-10 1 16,6-9-2-16,9-16 1 15,10-11 1-15,5-10-2 16,2-11 2-16,1-6-1 16,-2-4 1-16,-6 0-1 0,-4 4 1 15,-10 4 0-15,-9 10-1 16,-5 11 0-16,-8 17 0 15,0 0 0-15,-14 24 0 16,3 9 0-16,-1 10-1 16,2 8 0-16,0-2-3 15,10 4 1-15,4-10-4 16,13 0-5-16,-5-22-27 15,23-3-1-15,-3-24 0 16,14-3 0-16</inkml:trace>
  <inkml:trace contextRef="#ctx0" brushRef="#br4" timeOffset="514138.4071">10742 15300 63 0,'-10'15'41'0,"-9"2"-3"15,4 14 3-15,-4-1-36 16,3 7-2-16,-2 0 1 15,6 1-3-15,1-7 2 16,7-3-3-16,4-7 2 16,4-11-3-16,10-13 2 15,5-10 0-15,5-11-2 16,4-10 2-16,1-3-2 15,-1-2 2-15,-2-1-1 16,-5 5 0-16,-4 8 1 16,-6 8-1-16,-11 19 0 15,1-10 1-15,-1 10-1 16,-10 24 0-16,0-2 0 0,6 1 0 15,-1 1 0-15,9 0 0 16,6-4 0-16,7-8 1 16,8-9-1-16,4-8 1 15,4-5-1-15,5-7 1 16,1-5 0-16,-3-4 0 15,-4 7-1-15,-6-2 1 16,-8 6-1-16,-4 4 1 16,-14 11-1-16,16-3 1 15,-16 3-1-15,2 28 0 16,-3-5 0-16,-1 5 0 15,2 5 0-15,0 1-2 16,2-1-1-16,2-9-4 16,11 5-12-16,-1-28-21 0,17-4 0 15,-2-23-2-15,14-2 1 16</inkml:trace>
  <inkml:trace contextRef="#ctx0" brushRef="#br4" timeOffset="514582.4325">11558 14998 68 0,'0'0'41'0,"0"0"-1"15,-10 9 1-15,-5 21-35 16,7 14-2-16,-3 5-1 16,2 13-1-16,-3 2 0 15,2 4 0-15,1-1 0 16,-2-5-1-16,4-9 0 15,-1-11 0-15,2-10-1 0,5-12 0 16,1-20 1-16,0 0-2 16,11-16 0-16,-1-9 2 15,1-5-2-15,2-4 1 16,5-3 0-16,-1 1 0 15,3 3-1-15,-2 5 2 16,1 8-1-16,-2 5 0 16,1 10 0-16,-1 7-1 15,-2 6 1-15,-3 7 0 16,0 5 0-16,2 2 0 15,-6 3 0-15,3 3 0 16,-6-2 0-16,-5 1 0 16,-5-2 0-16,-6-3 0 0,-4-2 0 15,-5-2-1-15,-4-5 1 16,-8-6-2-16,8-2-2 15,-6-17-6-15,13 8-31 16,-7-19 1-16,14 5-2 16,0-12 1-16</inkml:trace>
  <inkml:trace contextRef="#ctx0" brushRef="#br4" timeOffset="515765.5001">11893 15437 65 0,'12'11'41'15,"-12"-11"-2"-15,15 8 1 16,-1-5-38-16,4 1-1 0,3-6 1 15,7 1 0-15,2-7-1 16,6-1 0-16,-1-7 1 16,0-3-2-16,-4-1 1 15,-7-2 0-15,-7-3-1 16,-9 4 1-16,-15 2-1 15,-11 4 0-15,-8 7 1 16,-6 7-1-16,-10 7 1 16,-1 11 0-16,1 5 0 15,0 9 0-15,8 5 0 16,10 3 0-16,10-2 0 15,14 0-1-15,14-7 1 16,14-8-3-16,17-6 0 16,9-8-2-16,10-4 0 0,0-10-1 15,5-6 0-15,-5-3 0 16,-1 0 0-16,-12-2 2 15,-13 2 1-15,-10 1 2 16,-11 1-1-16,-5 5 4 16,-12 8-1-16,0 0 1 15,-25-1 0-15,12 13 0 16,-5 3 1-16,3 5-2 15,-3 2 1-15,6 5-1 16,2-2 0-16,5-2-1 16,0-3 0-16,5-5 0 15,0-15 0-15,10 1 0 16,1-15-1-16,4-4 1 0,3-9-2 15,0-5 2 1,3-3-1-16,-3-2 0 0,-3 0 0 16,-2 2 0-16,0 4 0 15,-5 2 0-15,-2 7 0 16,-2 3-1-16,1 8 1 15,-5 11 0-15,15-12 0 16,-2 12 0-16,2 1 0 16,8-1 0-16,4 0 0 15,5-2 0-15,4-2 0 16,3-2 1-16,1-3-1 15,-1 0 1-15,-6 1-1 16,-6 1 1-16,-7-1 0 16,-7 6-1-16,-13 2 1 0,0 0-1 15,-14 8 1-15,-5 3-1 16,0 4 0-16,-3 2 1 15,1 4-1-15,3 3 0 16,6-1 1-16,5 0-1 16,8-5 0-16,9 1 0 15,7-8 0-15,5-1 0 16,5-6 0-16,-1 0 0 15,0-3 0-15,-1 1 0 16,-7 2 1-16,-5 0-1 16,-13-4 0-16,0 19 1 15,-14-6-1-15,-6 6-1 16,-4 1 1-16,-2-2-2 15,1 3 0-15,0-6-4 16,11 3-4-16,-7-18-26 0,21 0-3 16,12-3-3-16,10-7 2 15</inkml:trace>
  <inkml:trace contextRef="#ctx0" brushRef="#br4" timeOffset="516490.5416">13807 15237 62 0,'-23'-13'38'0,"23"13"0"16,-27 14 1-16,6 4-36 16,1 5 1-16,3 11 0 0,-5-2 0 15,5 5 0-15,4-4-2 16,12 0 1-16,8-12-2 15,12-3 1-15,11-10-1 16,10-8-1-16,7-7 0 16,5-8 0-16,2-6-1 15,-2-5 1-15,-5-3-1 16,-5-3 0-16,-6-5 1 15,-6 1 0-15,-7 1 0 16,-8 6 0-16,-4 3 0 16,-3 10 0-16,-8 16 0 15,0 0 0-15,-5 41 0 16,-5 9 1-16,-2 19-1 15,-5 19-1-15,-3 13 1 16,-1 12-1-16,-3 1 2 0,-2 4 0 16,-2-12 0-16,2-11-2 15,-3-18 3-15,1-21-2 16,-1-21 2-16,2-26-2 15,3-20 0-15,0-23-1 16,6-16-1-16,2-14-1 16,8-6-3-16,-2-21-9 15,16 17-25-15,-6-2 1 16,16 16-2-16,-3 1 2 15</inkml:trace>
  <inkml:trace contextRef="#ctx0" brushRef="#br4" timeOffset="517210.5828">14686 15292 69 0,'-23'-6'41'0,"-15"-7"-2"15,4 16 1-15,-9-1-35 16,6 11-2-16,-1 4 0 16,7 11 0-16,3 5-1 15,10 8 0-15,11 1-1 16,9-3-2-16,16-3 1 15,9-6-1-15,9-11 1 16,8-9-1-16,2-12 0 0,0-12 0 16,-2-8 0-16,-2-7 1 15,-11-6 0-15,-5-3 0 16,-9-3 0-16,-8 1 1 15,1-1-2-15,-10 5 1 16,0 6 0-16,-1 6 0 16,-2 7 1-16,3 17-1 15,3-12 0-15,-3 12 0 16,7 14 0-16,2-3 1 15,5 1 0-15,1 1 0 16,4-4 0-16,8-4 0 16,1-4 1-16,5-4-1 15,0-4 0-15,1-1 0 16,-4-3-1-16,-1 3 1 0,-9 1 0 15,-4 6-1-15,-16 1 0 16,2 24 1-16,-13 3-2 16,-3 6 2-16,-2 6-1 15,-1 6 1-15,1 1-1 16,3-4-2-16,7-6 2 15,6-11-1-15,9-10 1 16,9-16 0-16,10-14 0 16,8-10 0-16,5-12 1 15,2-6 0-15,-1-3 0 16,-2 2 1-16,-4 4-1 15,-8 9-1-15,-8 10 1 16,-8 15-1-16,-12 6 0 16,2 28 0-16,-7 2-1 0,-2 2 0 15,1 10-5-15,-5-11-6 16,14 16-17-16,-11-24-12 15,16 5 0-15,-8-28-4 16</inkml:trace>
  <inkml:trace contextRef="#ctx0" brushRef="#br4" timeOffset="517854.6196">16191 15331 56 0,'0'0'37'0,"-11"-24"-1"15,9 10 0-15,-4-7-33 16,0 5 2-16,-8-1-2 16,2 6 1-16,-9 6 0 0,2 13 0 15,-10 7 0-15,6 11 0 16,-6 7-1-16,8 5 0 15,3-1-1-15,5 1 0 16,11-8-1-16,10-9 0 16,10-9-1-16,9-11 0 15,8-10 0-15,7-7-1 16,0-7 1-16,1-5-1 15,-4 2 1-15,-7 1 0 16,-8 6 0-16,-4 7 0 16,-6 12 0-16,-9 13 0 15,-5 13 0-15,-6 18 1 16,-2 13-1-16,-3 13 0 15,-7 10 0-15,3 6 0 16,-5 2 0-16,-2 3-1 0,-4-12 2 16,-1-5-2-16,-2-13 1 15,-3-17 1-15,3-20-2 16,-3-16-1-16,8-13-2 15,2-33-8-15,22 6-22 16,-6-32-4-16,20-1-4 16,0-17 1-16</inkml:trace>
  <inkml:trace contextRef="#ctx0" brushRef="#br4" timeOffset="518330.6466">16713 15398 62 0,'-9'-20'38'0,"10"8"0"16,-6-8-1-16,7 9-32 15,-5 0 0-15,3 11-2 16,-10 0 0-16,-3 13 0 15,-9 8 0-15,-1 10 0 16,-3 8-1-16,2 4-1 16,3 3 0-16,5 1-1 0,8-5 0 15,14-7 0-15,10-12 0 16,13-10-1-16,6-16 1 15,5-15 0-15,4-7 0 16,-3-11 1-16,-5-4 0 16,-6-5 0-16,-12 0-1 15,-7 2 1-15,-9 6-2 16,-4 4 1-16,-6 11-3 15,-3 2-2-15,11 20-5 16,-17-13-20-16,17 13-7 16,11 9-4-16,13-1 2 15</inkml:trace>
  <inkml:trace contextRef="#ctx0" brushRef="#br4" timeOffset="518524.6577">17816 14918 12 0,'-35'8'20'16,"17"5"-17"-16,-2-1-3 15,6-6-22-15</inkml:trace>
  <inkml:trace contextRef="#ctx0" brushRef="#br4" timeOffset="518953.6825">17377 14904 60 0,'10'-16'40'0,"7"12"-1"15,-17 4 0-15,0 0-29 16,0 0-7-16,-5 30 0 16,-10 3-2-16,-2 19 1 15,-6 8-2-15,-2 11 1 16,1 9-1-16,-1 3-1 15,7 2-2-15,-3-13-6 16,19 3-28-16,-8-24-2 16,13-8 0-16,-3-22 0 15</inkml:trace>
  <inkml:trace contextRef="#ctx0" brushRef="#br4" timeOffset="519148.6936">17114 15279 90 0,'0'0'42'15,"28"-2"2"-15,4-3-3 16,10 4-38-16,19-2-3 16,9 2-1-16,5 3-3 15,-4-10-12-15,6 19-23 16,-20-8-3-16,1 10-1 15,-19-9 0-15</inkml:trace>
  <inkml:trace contextRef="#ctx0" brushRef="#br4" timeOffset="565339.3356">17852 14816 47 0,'-8'-14'34'0,"8"14"-2"0,-11-26-5 16,11 26-16-16,-11-18-4 16,11 18 0-16,-6-10-1 15,6 10-2-15,0 0-1 16,13 4-1-16,5 5-1 15,10 8-1-15,15 4 0 16,9 12 0-16,9 9 0 16,10 14 0-16,-4 10 0 15,-4 12-1-15,-15 8 1 16,-19 11 1-16,-26 7 0 15,-28 9-2-15,-26 2 2 16,-17-3-1-16,-12-8 0 16,-2-14-1-16,9-17-1 15,13-33-12-15,34-19-22 16,22-41-2-16,31-23-2 0,21-27 0 15</inkml:trace>
  <inkml:trace contextRef="#ctx0" brushRef="#br3" timeOffset="807739.2">12662 16122 19 0,'5'-17'34'0,"-4"-5"0"16,1 9-7-16,-14-16-15 15,12 17-2-15,-14-10-1 16,4 14-1-16,-10 0-2 16,-4 13-1-16,-8 5-1 15,0 10 1-15,-7 7-1 16,2 13-1-16,-4 3-1 15,6 5 1-15,0 2 0 16,8 2-2-16,7-1 1 16,6 4-1-16,7-3 0 15,8-1-1-15,9-6 1 16,8-3-1-16,6-4 0 15,8-9-2-15,8-6-1 0,5-11 0 16,5-6-3-16,2-15-1 16,10 11-9-16,-9-23-23 15,13 9-1-15,-14-11 3 16,2 8-1-16</inkml:trace>
  <inkml:trace contextRef="#ctx0" brushRef="#br3" timeOffset="808445.2405">12958 16492 36 0,'-3'-16'36'0,"3"6"1"16,-6-6 0-16,6 16-30 16,-10-15-2-16,10 15 2 0,-27 7-1 15,9 8-2-15,-6 3 0 16,-1 12 0-16,-1 1-2 15,-2 8 0-15,6-1 0 16,4 4 0-16,8-4-1 16,5-3-1-16,11-7 1 15,10-7-1-15,10-8 0 16,9-9 0-16,6-7 0 15,7-6 0-15,-1-11-1 16,1-5 1-16,-5-6-1 16,-9-4 1-16,-5 0 0 15,-12-1-1-15,-9 1 1 16,-7 3 0-16,-7 5 0 15,-4 5 0-15,-7 6 0 0,2 6 0 16,1 4 1-16,1 4-1 16,13 2 0-16,0 0 1 15,0 0-1-15,11-2 1 16,10-2-1-16,7-2 1 15,3-2-1-15,5 1 0 16,-2 1 1-16,-2 3-1 16,-5 3 0-16,-7 9 0 15,-4 4-1-15,-11 10 1 16,-7 6 1-16,-7 4 0 15,-5 4 0-15,0-2 0 16,-1-1 0-16,4-6 0 16,3-7-1-16,8-21 0 15,10 8 0-15,8-22-1 16,6-8 0-16,11-8 1 0,3-6 0 15,0-1 0-15,1 2 0 16,-5 3 1-16,-8 7 0 16,-2 7 0-16,-10 8-1 15,-3 8 1-15,-11 2 0 16,6 19-1-16,-8-2 0 15,2 8 0-15,4 4-1 16,-2 1 0-16,4 6-2 16,-1-3-2-16,10 5-4 15,-8-17-22-15,20 14-9 16,-5-20 0-16,20 2 0 15</inkml:trace>
  <inkml:trace contextRef="#ctx0" brushRef="#br3" timeOffset="808986.2714">14322 16445 33 0,'-2'-13'34'0,"-11"-5"2"16,7 4 0-16,-12-6-29 15,5 10-1-15,-8-5-1 16,4 9 0-16,-10 2 0 15,-1 11 0-15,-4 2 0 16,-3 12-3-16,-1 3 2 16,-2 12-2-16,3 2 1 15,6 4-1-15,5 2 0 16,10-2 0-16,12-4-2 0,12-9 0 15,15-6-1-15,14-14-1 16,15-8-2-16,5-16-5 16,21 3-28-16,-7-21-2 15,7 3-1-15,-11-17 2 16</inkml:trace>
  <inkml:trace contextRef="#ctx0" brushRef="#br3" timeOffset="809211.284">14704 15925 63 0,'-4'13'41'16,"-10"3"-3"-16,6 26 2 0,-11 9-37 15,2 14-1-15,-4 9 0 16,-2 9-1-16,0 1-1 15,4-1-1-15,5-5-1 16,6-11-3-16,16-3-11 16,-1-29-22-16,20-4-1 15,1-28-1-15,11-4 0 16</inkml:trace>
  <inkml:trace contextRef="#ctx0" brushRef="#br3" timeOffset="809573.305">14922 16345 64 0,'-24'19'41'0,"8"21"-2"16,-11-7 1-16,12 7-37 16,-1 4-1-16,5 3 0 15,8-5-1-15,4-4 0 16,11-9 0-16,4-8 0 15,8-13-1-15,4-11 1 16,3-13 0-16,4-6 0 16,-1-9 0-16,2-6 0 15,-5-1 0-15,-2-2 0 16,-5 2-1-16,-2 4 1 15,-6 9-1-15,-4 4 0 16,-5 9 0-16,-7 12 0 16,0 0 0-16,7 12 0 0,-7 11 1 15,-5 6-2-15,2 3 0 16,0 3-1-16,3 4-3 15,-5-19-22-15,18 13-11 16,-3-20-2-16,16 0-2 16</inkml:trace>
  <inkml:trace contextRef="#ctx0" brushRef="#br3" timeOffset="810174.3394">15718 16420 41 0,'0'0'34'15,"5"-21"3"-15,-5 21-15 16,-19-1-14-16,6 11 1 0,-14 1-3 15,0 7 0-15,-8 4-2 16,4 7 0-16,-5-5-1 16,7 4 0-16,4-6-1 15,6-2 0-15,6-7-1 16,12-3 1-16,1-10-1 15,21 3-1-15,2-8 0 16,5 0 1-16,4 2-1 16,1-1 0-16,-2 7 0 15,-3 0 1-15,-5 9-1 16,-6 4 0-16,-7 6 1 15,-8 1-1-15,-7 5 0 16,-2-3 0-16,-5 0 0 16,-3-3-1-16,4-4-2 0,-3-8-1 15,14-10-5-15,0 0-13 16,0 0-16-16,19-35-1 15,8 13 1-15</inkml:trace>
  <inkml:trace contextRef="#ctx0" brushRef="#br3" timeOffset="810369.3505">15920 16442 52 0,'2'-14'39'0,"-2"14"-3"16,0 0 2-16,9 20-30 16,-18-2-4-16,3 11-1 15,-3 4-2-15,0 4 0 16,-1 2-1-16,3 0 1 0,3-3-2 15,1-7-2-15,8 0-2 16,-5-29-32-16,11 15-1 16,-2-31 0-16,12 1-1 15</inkml:trace>
  <inkml:trace contextRef="#ctx0" brushRef="#br3" timeOffset="810518.359">15865 16121 70 0,'-43'-16'39'15,"14"22"-3"-15,-1-4-2 16,8-3-60-16,27 15-11 16,-5-14-2-16,36 12 0 0</inkml:trace>
  <inkml:trace contextRef="#ctx0" brushRef="#br3" timeOffset="811291.4033">16395 16383 26 0,'0'0'36'0,"-29"7"2"16,14 8-1-16,-13-8-14 15,3 16-18-15,-5 1 1 16,5 12-1-16,-1-2-2 15,7 7 0-15,5-7-1 16,10 1 0-16,9-9-1 16,10-3 1-16,13-9-2 15,7-10 1-15,6-4-1 16,4-8 1-16,4-11-1 15,-3-2 0-15,-7-3 0 16,-6-4 0-16,-10-3 0 16,-9 3-1-16,-10-1 1 15,-8 1 0-15,-8 4 0 16,-4 5 0-16,-3 3 0 0,1 5 0 15,6 4 1-15,12 7-1 16,0 0 0-16,0 0 0 16,23-11 1-16,6 13 0 15,6 0 0-15,2 4 0 16,0-1 1-16,-1 6-1 15,-5 3 0-15,-7 9 0 16,-9 3 0-16,-7 5-1 16,-10 5 1-16,-5-1 0 15,-6 2-1-15,-1-6 0 16,-1-2 0-16,2-9 0 15,6-7 0-15,7-13 0 16,0 0 0-16,22-28 0 16,1-3 1-16,6-2-1 0,5-7 1 15,5 2 1-15,-3 2-1 16,-2 4 0-16,-5 8 0 15,-4 9 0-15,-7 9 1 16,-5 6-2-16,-13 0 1 16,10 19-1-16,-6-2 0 15,-8 5-1-15,4 5-1 16,-2-2-2-16,4 8-3 15,-7-11-10-15,14 14-23 16,-10-19 0-16,9 11-2 16,-8-28 1-16</inkml:trace>
  <inkml:trace contextRef="#ctx0" brushRef="#br3" timeOffset="815451.6412">17253 16575 34 0,'0'0'36'0,"0"0"1"15,0 0-1-15,0 0-26 16,19-8-3-16,7 4 0 0,3-9-1 16,12 3-2-16,-1-2-1 15,5 3-1-15,-2 2-2 16,-3 5-1-16,-3 5 0 15,-12 2-2-15,-2 9-1 16,-8-5-3-16,4 13-3 16,-19-22-23-16,22 19-4 15,-22-19 0-15,25 4 1 16</inkml:trace>
  <inkml:trace contextRef="#ctx0" brushRef="#br4" timeOffset="822095.0212">18350 16242 17 0,'5'-18'31'16,"-5"-1"0"-16,0 19-11 15,-3-18-3-15,3 18-3 16,0 0-4-16,-1 22-2 16,-5-7-2-16,6 15-3 15,-4 2 1-15,5 13-2 16,0 7 0-16,0 12-1 15,-1 2 0-15,-1 3-2 0,2-1 0 16,-1-3-1 0,6-2-7-16,-12-20-24 0,19-8-3 15,-8-24-1-15,13-10 1 16</inkml:trace>
  <inkml:trace contextRef="#ctx0" brushRef="#br4" timeOffset="822629.0517">18014 16281 62 0,'-13'18'41'0,"13"-18"-3"0,13 2 2 16,15-9-38-1,19-14 0-15,17-10-1 0,13-4 1 16,5-3 0-16,2 2-2 16,0 0 0-16,-8 8 0 15,-5 14 0-15,-11 9 0 16,-11 11 0-16,-13 16 1 15,-12 9-1-15,-9 11-1 16,-11 9 2-16,-8 8-1 16,-5 4 2-16,-5 6-2 15,-5 0 1-15,2-5-1 16,0-5 1-16,3-5 0 15,3-9-1-15,7-11 0 16,4-9 0-16,5-13 1 16,7-9-1-16,8-13 1 0,5-10-1 15,3-9 1-15,6-13 0 16,-2 0 0-16,3-7-1 15,-2 3 1-15,-1 2-1 16,-6 8 1-16,-5 12-1 16,-7 10 1-16,-1 16-1 15,-5 16 0-15,-7 11 0 16,0 10 0-16,-1 7-1 15,-1 4 0-15,2 0-3 16,-1-5-1-16,11 0-4 16,-10-22-29-16,20 3 0 15,-7-23-1-15,12 3 0 16</inkml:trace>
  <inkml:trace contextRef="#ctx0" brushRef="#br4" timeOffset="822996.0726">19172 16606 62 0,'-4'30'38'16,"-4"-12"0"-16,16 6 1 16,6-9-36-16,7-8 0 15,6-6 0-15,12-4-1 16,2-10 0-16,3-2 0 15,4-8-1-15,-5-1 0 16,-5-2 1-16,-8 0-1 16,-10 0-1-16,-10 3 1 15,-11 1 0-15,-12 6-1 0,-9 4 1 16,-10 8 0-16,-4 6-1 15,-5 11 0-15,3 7 1 16,1 11-1-16,1 6 1 16,12 3-1-16,6 4 1 15,8-4-1-15,12-2 0 16,11-9-1-16,13-7-2 15,8-10-2-15,23 0-29 16,-5-20-5-16,20 5 0 16,-5-17-2-16</inkml:trace>
  <inkml:trace contextRef="#ctx0" brushRef="#br4" timeOffset="823586.1065">20809 16146 46 0,'-16'-32'34'15,"-1"7"1"-15,-11-13-2 16,4 13-29-16,-5 0 0 16,1 9 0-16,-8 7 0 0,5 13 0 15,-11 12 0-15,1 20 0 16,-4 14 0-16,0 14-2 15,0 10 0-15,4 12-1 16,3 0 1-16,8 3-2 16,10-5 0-16,6-10-4 15,19-5-3-15,-3-22-29 16,21 3-1-16,-1-26-2 15,9-2 1-15</inkml:trace>
  <inkml:trace contextRef="#ctx0" brushRef="#br4" timeOffset="823933.1263">20217 16589 65 0,'-18'-6'40'15,"17"18"-1"-15,1-12 1 16,17 8-37-16,2 0-1 15,7 1-1-15,5-2 0 16,4 1 0-16,2-1-1 16,-2-4 0-16,2-1 0 15,-3-2 0-15,-2-2 0 16,-2-1 0-16,-2 1 0 15,-4 1 0-15,-4 0 0 16,-4 3-1-16,-3 4 1 16,-4 4-1-16,-4 6 0 15,-5 4 0-15,-1 3-1 0,-5-1 0 16,3 5-3-16,-6-8 0 15,8 5-6-15,-10-18-25 16,11-6 0-16,0 0-2 16,16-15 1-16</inkml:trace>
  <inkml:trace contextRef="#ctx0" brushRef="#br4" timeOffset="824398.1529">20627 16363 46 0,'-17'-2'37'0,"12"15"-1"15,5-13 0-15,2 11-25 16,9-9-9-16,8-2 0 16,5-2-2-16,5 1 0 0,3 0-2 15,3 3 2-15,0 3-1 16,0 4 1-16,-8 6 0 15,-2 7 0-15,-7 2 1 16,-4 12 2-16,-8 1-2 16,-4 5 2-16,-6-1-1 15,-4 1 1-15,-2-5-1 16,2-3 0-16,0-8 0 15,6-8 0-15,2-18-1 16,11 3 0-16,7-19 1 16,8-10-1-16,5-10 0 15,7-6 0-15,2-3 0 0,0-1 0 16,-2 4 0-16,-5 9-1 15,-6 11 1-15,-6 11-1 16,-8 16 0-16,-7 15-1 16,-6 10 1-16,-4 9-1 15,1 5-1-15,-1-1 0 16,6 6-2-16,2-13-3 15,16 8-15-15,-7-27-15 16,21 3-1-16,-4-21-1 16,15-1 1-16</inkml:trace>
  <inkml:trace contextRef="#ctx0" brushRef="#br4" timeOffset="824781.1745">21588 16571 54 0,'-28'-21'38'15,"13"22"-1"-15,-9-8 0 16,7 11-31-16,-8 0-2 15,5 8-1-15,0 4-1 16,2 5 1-16,-1 3-1 16,3 7 0-16,2 0 0 15,5 3 0-15,6-2-1 16,4-4 1-16,3-5-1 15,9-7-1-15,4-10 1 16,7-12-1-16,2-16 1 16,8-12-1-16,-1-8 1 15,5-8-1-15,-6-3 1 16,-3 2-1-16,-5 4 0 15,-4 9 1-15,-5 12-1 0,-7 12 0 16,-8 14 1-16,-3 26-1 16,-4 8 0-16,-6 7 0 15,2 6-1-15,0 2-2 16,3 3-2-16,2-15-6 15,18 7-27-15,-8-25-1 16,19 2-2-16,1-20 0 16</inkml:trace>
  <inkml:trace contextRef="#ctx0" brushRef="#br4" timeOffset="825203.1989">22117 16133 56 0,'-1'-17'38'16,"2"28"-2"-16,-8 0 1 16,5 16-33-16,-7 10-1 0,-1 16-2 15,-4 12 1-15,1 15 0 16,-5 4 0-16,0 0-1 15,0-2 0-15,7-6-1 16,3-4-4-16,3-21-3 16,21-3-31-16,-4-29 1 15,20-7-2-15,2-19-1 16</inkml:trace>
  <inkml:trace contextRef="#ctx0" brushRef="#br4" timeOffset="830426.4976">22612 16679 52 0,'-25'4'35'16,"6"14"-14"-16,-14-19 4 15,16 16-15-15,-12-11-3 16,12 8-2-16,-2-6-1 16,19-6-1-16,-14 15-1 15,14-15-1-15,11 9 0 16,5-6 0-16,5-1 0 0,4 1 1 15,3 1-2-15,-3 2 1 16,1 3-1-16,-6 1 1 16,-6 3-1-16,-8 3 1 15,-8-2-1-15,-6 2 1 16,-7 0-1-16,-4-3 0 15,1-3-1-15,-1-3 0 16,5-4-4-16,-1-7-2 16,15 4-28-16,10-20-2 15,8 9 0-15,-3-11 0 16</inkml:trace>
  <inkml:trace contextRef="#ctx0" brushRef="#br4" timeOffset="830847.5218">22846 16670 21 0,'0'0'36'16,"0"0"0"-16,0 0 0 16,0 14-15-16,0-14-14 15,-6 20-2-15,0-5-1 16,4 5 0-16,-4 3-1 15,3 1-1-15,0-2 0 16,3 2 0-16,1-5-1 16,5-3 0-16,1-6-1 15,4-3 1-15,4-7-1 16,3-5 0-16,3-6 0 15,2-5 0-15,0-5 1 16,3-3 0-16,-3-2 0 0,-1 1-1 16,-2 0 1-16,-5 5 0 15,-5 2 0-15,-2 6 0 16,-8 12-1-16,0 0 1 15,0 0-1-15,-4 22 0 16,-4 0 0-16,2-1-1 16,0 6-2-16,-1-3 0 15,9 2-4-15,-4-13-8 16,12 9-23-16,-10-22 0 15,22 21-1-15,-9-23 1 16</inkml:trace>
  <inkml:trace contextRef="#ctx0" brushRef="#br4" timeOffset="831402.5535">23325 16691 41 0,'-14'-5'36'15,"14"5"0"-15,-19 12 0 16,16 1-31-16,-8 0-1 15,4 7 0-15,0 0-2 16,-1 4 1-16,2-1-2 16,3-2 2-16,1-2-2 15,6-4 0-15,-3-4 0 16,-1-11-1-16,14 5 1 15,-4-11-1-15,3-5 0 16,2-3 0-16,-2-3 0 0,2-3 1 16,-5 0-1-16,0 2 1 15,-2 1 0-15,-4 2 0 16,-2 4 1-16,-2 11-1 15,0 0 0-15,0 0 0 16,0 0 0-16,-2 12 0 16,2-1-1-16,7 0 1 15,-1-1-1-15,5-2 1 16,4-3 0-16,3-4-1 15,4-2 1-15,3-3 1 16,0-1-1-16,-2 0 0 16,-1-1 0-16,-2 2-1 15,-3-2 1-15,-3 5-1 16,-14 1 1-16,16-4-1 0,-16 4 0 15,13 4 0-15,-13-4 0 16,11 4 0-16,-11-4-1 16,10 13 1-16,-7-3-2 15,-1 2 0-15,-2 3-2 16,-5-4-5-16,13 10-28 15,-8-21-2-15,-9 27-1 16,9-27 1-16</inkml:trace>
  <inkml:trace contextRef="#ctx0" brushRef="#br4" timeOffset="831801.5764">23866 16819 62 0,'0'0'38'0,"0"0"-1"15,0 0-4-15,14 1-31 16,0-2-1-16,5 3-6 15,-8-8-30-15,18 7-1 16,-7-6-3-16,11 3 2 16</inkml:trace>
  <inkml:trace contextRef="#ctx0" brushRef="#br4" timeOffset="832311.6054">24207 16724 52 0,'-11'19'38'16,"-11"-3"-1"-16,11 13-3 15,-8-8-28-15,8 4 0 16,0-5-4-16,10 2 1 15,5-7-1-15,7-4-1 16,9-7 0-16,5-6-1 0,6-6 1 16,4-5 0-16,1-6 0 15,1-2 0-15,-3-3 1 16,-5-1-1-16,-5 1 1 15,-4 1-1-15,-5 4 1 16,-6 4-1-16,-4 2 1 16,-5 13-2-16,2-12 1 15,-2 12-1-15,-3 11 0 16,-1 0 0-16,0 9 0 15,-1 2 0-15,-4 7-1 16,2-1-1-16,1 1-1 16,-2-6-3-16,11 10-18 15,-7-23-14-15,13-1 0 16,-9-9-3-16,21-15 3 0</inkml:trace>
  <inkml:trace contextRef="#ctx0" brushRef="#br4" timeOffset="833064.6486">24576 16730 59 0,'0'0'39'0,"13"1"-2"16,-13-1-12-16,0 0-14 16,0 0-4-16,12 8-2 0,-12-8-1 15,-4 19-2-15,0-6-1 16,0 2 0-16,0 3 0 15,-1-2 0-15,0 1-1 16,2 2 0-16,-1-4 0 16,1-2 0-16,-1 1 0 15,2-1 0-15,2-13-1 16,-1 17 1-16,1-17-1 15,0 0 1-15,0 0-1 16,13-21 1-16,-3 5-1 16,2-6 1-16,-1-2 1 15,7-6-1-15,-1 1 0 16,4 4 1-16,-1 0-1 0,2 4 0 15,-3 5 1-15,1 4-1 16,3 6 0-16,-4 5 0 16,0 5 0-16,0 2 0 15,1 2-1-15,-2 0 1 16,2 2 0-16,-4 0-1 15,0 1 1-15,-7-1 0 16,-4 4-1-16,-8 2 1 16,-5 3-1-16,-6-1 1 15,-7 5-1-15,-5 1 1 16,0 1-1-16,-6-1 1 15,2-1-1-15,1-5 1 16,4 0-1-16,-1-6 2 16,3-4-2-16,5-5 2 0,-1-5-1 15,2 0 1-15,2-7 0 16,2-1 0-16,4-3 1 15,3 1-1-15,1 0 1 16,5 12 0-16,0 0-1 16,0 0 0-16,-10 12 1 15,4 15-1-15,-4 16 0 16,-7 8 0-16,-4 13-1 15,-4 0-1-15,3 6-5 16,-10-12-28-16,17-5-6 16,-5-18-1-16,19-14 0 15</inkml:trace>
  <inkml:trace contextRef="#ctx0" brushRef="#br4" timeOffset="834925.755">25048 17010 57 0,'0'0'42'15,"0"0"-2"-15,20-3 2 16,-20 3-36-16,0 0-2 16,9 23-6-16,-22-6-35 15,0 11-2-15,-9-4-2 16,-5 6 0-16</inkml:trace>
  <inkml:trace contextRef="#ctx0" brushRef="#br4" timeOffset="836217.829">13433 17324 27 0,'0'0'34'0,"1"-18"2"16,-1 18-1-16,-6-12-29 15,6 12-1-15,0 0 1 16,-11-3-1-16,11 3-1 15,-17 20 0-15,4-4 0 16,2 5 1-16,-4 3-3 0,4 5 1 16,1 3-1-16,4 1 0 15,6-2-1-15,7-1 0 16,7-4-1-16,8-7 0 15,7-5 0-15,7-5 1 16,1-10-1-16,5-7 0 16,-3-10 1-16,-2-5-1 15,-8-6 0-15,-5-2 1 16,-9-6-1-16,-8 0 0 15,-9 2 0-15,-7 2 0 16,-9 3 0-16,-2 5 0 16,0 8 0-16,-3 6 0 15,2 6-1-15,-1 5 0 16,7 6-2-16,1 3-1 15,14 10-8-15,0-19-25 0,9 20-2 16,6-18 0-16,20-1 0 16</inkml:trace>
  <inkml:trace contextRef="#ctx0" brushRef="#br4" timeOffset="836592.8504">14271 17177 39 0,'7'-45'38'0,"7"6"-1"16,-13-2 1-16,4 4-31 16,-13 4-2-16,-5 11-2 15,-9 5 1-15,-1 9-2 16,-5 15 0-16,1 11-1 15,-4 11 0-15,2 12 0 16,4 14 0-16,2 8 0 16,4 7 0-16,6 2 0 15,9 0-1-15,4-5-1 16,9-3-5-16,-1-11-23 15,15-9-9-15,-4-15-2 0,8-12 1 16</inkml:trace>
  <inkml:trace contextRef="#ctx0" brushRef="#br4" timeOffset="836803.8625">13994 17387 67 0,'-19'-1'41'16,"19"1"-1"-16,0 0-1 15,10 6-36-15,13-5-2 16,11-5 0-16,8-1-2 16,5-8-2-16,12 5-4 15,-9-7-31-15,16 1-1 0,-9-7-2 16,9 4 0-16</inkml:trace>
  <inkml:trace contextRef="#ctx0" brushRef="#br4" timeOffset="837072.8779">14669 17004 48 0,'-13'-18'39'0,"13"18"0"16,-11 7-2-16,11 11-27 15,-9 8-5-15,2 9-1 16,-3 10-1-16,-1 5-1 0,-3 10-1 16,2 0 0-16,-1 3 0 15,0-3-3-15,4 4-3 16,-1-14-8-16,11-1-26 15,-5-16-1-15,13-6 0 16,-9-27 0-16</inkml:trace>
  <inkml:trace contextRef="#ctx0" brushRef="#br4" timeOffset="837284.89">14494 17394 65 0,'-24'-1'42'16,"24"1"-2"-16,-17 7 1 0,30-5-37 15,-13-2-2-15,24 4 0 16,-2-2-2-16,4-3 0 16,3-3-2-16,0 2-1 15,8 5-7-15,-12-3-29 16,11 7-1-16,-10-4-1 15,7 2 1-15</inkml:trace>
  <inkml:trace contextRef="#ctx0" brushRef="#br4" timeOffset="838019.932">14795 17454 54 0,'-14'10'41'16,"14"-10"-3"-16,0 0 2 15,16 5-34-15,-5-5-3 16,8-1 0-16,4-3 0 16,8 1-2-16,1-5 1 15,2 1-1-15,-1-1 0 16,0-1 0-16,-8-3-1 15,2 4 0-15,-12-1 1 16,-8-3-1-16,-7 1 0 16,-5 0 0-16,-5 0 1 15,-5 4-1-15,-7 0 0 16,-3 4 0-16,1 3 0 15,0 6 0-15,0 7 1 0,1 4-1 16,1 9 1-16,5 0-1 16,2 8 1-16,7-1-1 15,4 2 1-15,8-5-1 16,6-2 1-16,10-4-1 15,5-7 0-15,14-11 0 16,8-11 1-16,6-6-1 16,4-8 1-16,5-6-1 15,-6-3 0-15,-1-3 1 16,-5 3-1-16,-9 3 0 15,-11 8 0-15,-6-1 0 16,-11 10 1-16,-13 8-1 16,11-1 0-16,-11 1 0 15,-5 19 0-15,-3-4 0 0,2 5 1 16,-2 0-1-16,4 0-1 15,-1 0 2-15,4-4-2 16,4-3 1-16,-3-13 0 16,16 7 0-16,-2-15 0 15,4-6-1-15,0-3 1 16,2-4 0-16,1-1 0 15,-6 1 0-15,3 2 0 16,-6 4 0-16,0 3 1 16,-12 12-1-16,11-2 0 15,-11 2 0-15,4 23 0 16,-5-4-1-16,-1 6-1 15,-1 3-2-15,2 11-6 16,-13-3-26-16,17 2-3 16,-6-12-3-16,13-4 1 0</inkml:trace>
  <inkml:trace contextRef="#ctx0" brushRef="#br4" timeOffset="841850.1511">16337 17325 44 0,'0'0'36'0,"0"0"0"15,4-15-4-15,-4 15-25 16,0 0-1-16,-10 3 0 15,-1 0 0-15,11-3-2 16,-27 15-1-16,13-4 0 16,-7 1-1-16,1 0 1 15,-2 6-2-15,6-4 1 16,1-2-1-16,6 2 0 15,8-1 0-15,1-13 0 0,20 12 0 16,4-12-1-16,8-4 1 16,2-3-1-16,4 1 0 15,0-2 1-15,-3 1-1 16,-5 0 0-16,-7 7 0 15,-7 4 0-15,-16-4 0 16,5 24 1-16,-16-6-1 16,-5 1 0-16,-6 2 0 15,-1 0 1-15,0-1-2 16,0-4-1-16,8 0-1 15,0-9-1-15,15-7-3 16,0 0-6-16,19 8-26 16,-7-13 1-16,17 2-3 0,-5-5 3 15</inkml:trace>
  <inkml:trace contextRef="#ctx0" brushRef="#br4" timeOffset="842300.1769">16800 17408 28 0,'4'-17'35'0,"-4"17"0"16,-6-26-11-16,6 26-5 15,-25-9-4-15,10 12-5 16,-16 2-1-16,3 9-3 15,-8 6-1-15,4 0-1 0,-1 5-1 16,6 0-1-16,2 0 1 16,6 1-1-16,9-3-1 15,12-5 0-15,6-2 0 16,13-8-1-16,6-4 0 15,8-10 1-15,6-4-2 16,3-8 1-16,-2-4 0 16,-1-4 0-16,-5-2 0 15,-6-1 0-15,-7 6 0 16,-7 6 0-16,-7 2 0 15,-9 15 0-15,0 0-1 16,0 0 1-16,-12 8-1 16,5 7 0-16,1 4 0 15,0 3-2-15,5 2 0 16,0-4-2-16,12 8-6 0,-11-11-14 15,24 4-12-15,-9-8-2 16,15-4 2-16,-7-10 0 16</inkml:trace>
  <inkml:trace contextRef="#ctx0" brushRef="#br4" timeOffset="842858.2088">17149 17414 57 0,'0'0'38'15,"0"0"-1"-15,0 0-5 16,-19-4-23-16,19 4-3 15,-4 19-3-15,2-4 1 16,1 2-2-16,1 3 1 16,0-1-1-16,3 3 0 0,0-7-1 15,3 0 1-15,2-5-1 16,2-5-1-16,4-6 0 15,0-6 0-15,7-3 0 16,1-7-1-16,1-3 1 16,6-3-1-16,0-5 1 15,2-1 0-15,-3 4-1 16,-1 1 1-16,-5 2-1 15,-5 7 1-15,-3 8-1 16,-14 7 0-16,2 10 0 16,-7 11 0-16,-8 13 0 15,-1 10 0-15,-2 14-1 16,16-58-2-16,-23 71 5 15,23-71-2-15,-24 90 2 0,24-90 0 16,-26 93 0-16,26-93-1 16,-23 85 2-16,23-85 2 15,-27 67-4-15,27-67 3 16,-21 48-3-16,21-48 0 15,0 0-1-15,0 0 3 16,0 0-3-16,-20 15 3 16,15-57-2-16,9-14 0 15,-1-7 0-15,6-6 1 16,-3 4-1-16,6 13 0 15,2 13-3-15,5 15-6 16,20 10-21-16,-16-2-8 16,19 5-1-16,-5-6 0 0</inkml:trace>
  <inkml:trace contextRef="#ctx0" brushRef="#br4" timeOffset="843180.2272">17793 17415 50 0,'0'0'38'0,"-3"-15"1"0,3 15-1 16,-11-5-29-16,11 5-2 16,-12 9-2-16,8 4-1 15,-4 6-1-15,1 6-1 16,-3 6-1-16,6 4 0 15,-4 2-2-15,2-5-2 16,9 2-5-16,-12-8-25 16,18-8-5-16,-9-18-3 15,22-7 2-15</inkml:trace>
  <inkml:trace contextRef="#ctx0" brushRef="#br4" timeOffset="843616.252">17891 17216 60 0,'0'0'40'0,"-11"18"-3"16,13-6 2-16,-2-12-36 16,12 20-1-16,-4-10 1 15,3 2-1-15,2 0 1 16,-1 4-1-16,-2 1 1 15,2 0-1-15,-8 3 0 16,-1 1 1-16,-5 1-1 16,0-3 0-16,-5 0-1 15,1-2 1-15,1-7-2 16,5-10 1-16,-6 12-1 15,6-12 0-15,11-13 0 16,3 0 0-16,5-8 0 16,4-3 0-16,1-4 0 0,1 6 1 15,0-3-1-15,-3 9 0 16,-5 5 0-16,-5 4 0 15,-12 7 0-15,14 15 0 16,-14 0 0-16,-1 3-1 16,-2 4-1-16,2 0 0 15,5 0-3-15,-3-6-3 16,16 8-16-16,-16-13-9 15,23 1-1-15,-14-9-7 16,13-2 2-16</inkml:trace>
  <inkml:trace contextRef="#ctx0" brushRef="#br4" timeOffset="844112.2802">18334 17388 61 0,'0'0'37'0,"0"0"-3"16,0 0-3-16,2-16-24 15,-2 16-1-15,0 0 0 16,0 0-1-16,0 0-1 16,0 0 0-16,-11 5-1 15,1 11 0-15,-3 4-1 16,0 5 0-16,-4 6-1 15,7-2 1-15,1-1-2 16,4-3 1-16,5-7-1 16,0-18 1-16,21 11 0 0,-3-20-1 15,6-11 0 1,5-3 1-16,-3-4-1 0,0 0 0 15,-2-4 1-15,-5 5-1 16,-3 2 0-16,-3 7 0 16,-13 17 0-16,0 0 0 15,0 0 0-15,5 20 0 16,-10 14-2-16,-1 12 2 15,6-46 0-15,-8 63-1 16,8-63 1-16,-18 76 0 16,18-76 0-16,-18 88 0 15,18-88 1-15,-27 90-3 16,27-90 1-16,-23 80 0 15,23-80-1-15,-35 60-2 0,35-60-14 16,-30 53-13-16,30-53-10 16,0 0 1-16,-63 17-1 15</inkml:trace>
  <inkml:trace contextRef="#ctx0" brushRef="#br4" timeOffset="844916.3265">19150 17493 65 0,'-16'-8'39'0,"16"8"-2"16,-15-16-13-16,15 16-15 0,0 0-5 15,0 0 0-15,-3 15-1 16,2 0 0-16,-3 3-1 15,3 7 1-15,-4-1 0 16,4-2 0-16,-1-1-1 16,4-4 0-16,3-4-1 15,7-8 1-15,6-7-1 16,5-6-1-16,6-8 1 15,1 1-1-15,6-6 0 16,-1 3 0-16,-3-1 1 16,-6 4-1-16,-3 6 0 15,-5 8 0-15,-18 1 0 16,12 17 0-16,-14-1 0 15,-3 8 1-15,-3 2-1 0,1 1 1 16,0 0-1-16,6-3 1 16,5-4 0-16,6-5 0 15,5-11 0-15,8-7 0 16,5-4-1-16,0-6 1 15,2-6 0-15,0-7-1 16,-4-4 1-16,-4 0-1 16,-4 0 0-16,-7 3 0 15,-5-6 0-15,-3 5 0 16,-5 0 0-16,0 6-1 15,-1 4 0-15,-3 3 0 16,6 3-2-16,0 12-2 16,9-11-3-16,-9 11-13 15,30-2-12-15,-18-8-6 16,17 4-3-16,-5-11 2 0</inkml:trace>
  <inkml:trace contextRef="#ctx0" brushRef="#br4" timeOffset="845314.3493">19944 17071 66 0,'0'0'39'0,"-2"-14"-2"16,2 14-4-16,-5 19-27 16,-2 4-2-16,-1 7 1 15,3 13-1-15,-2 7-1 16,-2 10 0-16,0 5 1 15,0-2-1-15,-1-1 0 0,3-3-1 16,3-10-1-16,1-11 0 16,6-14 0-16,3-11 0 15,4-12-1-15,5-12 0 16,5-7 0-16,-1-5 0 15,2-2 1-15,-1-4-1 16,0 5 0-16,-5 2-1 16,-1 7 2-16,-14 15-1 15,11-8 0-15,-9 19 0 16,-3 6 0-16,0 9 0 15,-1 3 0-15,1 4-1 16,3-2-2-16,1-3 0 16,10-3-2-16,2-13-5 15,21 4-13-15,-11-20-6 16,25-2-6-16,-9-14-5 0,13-3 1 15</inkml:trace>
  <inkml:trace contextRef="#ctx0" brushRef="#br4" timeOffset="845772.3754">20272 17532 78 0,'7'11'41'0,"-7"-11"-3"16,17 11-8-16,-6-5-25 0,5 0-1 15,5-3 0-15,-1-1-2 16,4-5 0-16,-1-3-1 15,-1 1 0-15,-5-2 0 16,-2-2-1-16,-2-5 0 16,-5-2 0-16,-4-1 0 15,-4-1 0-15,-5 2 0 16,-5 0 0-16,-3 1 0 15,-5 7 0-15,-4 4 0 16,-2 9 1-16,-3 5-1 16,1 12 0-16,1 5 1 15,3 4 0-15,3 9 0 16,5 4 0-16,14-44 0 15,0 0 2-15,3 58-3 16,-3-58-1-16,35 45 1 0,7-24-6 16,1-10-12-16,27-1-12 15,-13-20-6-15,22-12-9 16,-9-8 4-16</inkml:trace>
  <inkml:trace contextRef="#ctx0" brushRef="#br4" timeOffset="846042.3909">21057 17118 42 0,'0'0'38'0,"6"-15"1"0,6 14 0 15,-12 1-19-15,0 0-17 16,7 16-1-16,-10 12 1 15,-6 13 0-15,-4 9-1 16,-5 11 1-16,-4 10-1 16,-2 7-1-16,24-78 0 15,-25 77-2-15,25-77 1 16,-19 82-3-16,19-82-13 15,-19 73-18-15,19-73-4 16,-14 58 0-16,14-58 0 16</inkml:trace>
  <inkml:trace contextRef="#ctx0" brushRef="#br4" timeOffset="846238.402">20808 17592 92 0,'-14'-23'35'16,"14"23"-2"-16,-10-18-1 15,10 18-24-15,14 5-5 16,5-4 0-16,6-4-2 15,12-4 0-15,7-5-2 16,7-4-2-16,10-1-2 16,-4-3-6-16,16 8-19 15,-17-7-10-15,8 1-1 16,-14-1 0-16</inkml:trace>
  <inkml:trace contextRef="#ctx0" brushRef="#br4" timeOffset="846666.4266">21322 17167 56 0,'0'0'37'0,"-9"25"-1"16,-5-14-6-16,13 17-18 15,-16 5-4-15,3 8-1 16,-6 5-1-16,2 7-1 16,-4 4 0-16,2 1-2 15,3-2-1-15,17-56 0 16,-13 49-1-16,13-49 0 15,0 0-1-15,9 71 0 16,5-57 0-16,5-7 0 16,5-15 0-16,2-13 0 0,6-3 0 15,-4-7 1-15,-10 1-1 16,2 4 0-16,-4 9 1 15,-4 2-1-15,-12 15 0 16,13-1 0-16,-8 12 0 16,0 8 0-16,-2 3-2 15,-2 4 0-15,-1-26-2 16,0 0-1-16,18 48-13 15,-18-48-10-15,0 0-6 16,21 53-5-16,-21-53 1 16</inkml:trace>
  <inkml:trace contextRef="#ctx0" brushRef="#br4" timeOffset="847359.4662">21541 17573 69 0,'-4'11'38'0,"12"11"-11"16,-8-22 1-16,10 27-20 16,3-16-1-16,11 1-1 15,0-9-1-15,4-5 0 16,3-7-1-16,3-4-2 15,-1-4 0-15,-1-7-1 16,-6-4-1-16,-5 0 0 16,-10 1 0-16,-5 2-1 15,-8 5 1-15,-11 2-1 16,-6 8 1-16,-1 5-1 0,-7 11 1 15,1 8 0-15,0 7 0 16,1 7 0-16,3 9 1 16,4 3 0-16,18-40-1 15,0 0 1-15,-8 64 0 16,8-64-1-16,0 0 1 15,23 51 0-15,12-34 0 16,19-5-1-16,2-16 1 16,17-6 0-16,-1-14-1 15,10-4 0-15,-6-8 0 16,-20 12 0-16,-11 2-1 15,-9 4 0-15,-9 10 1 16,-9 5-1-16,-18 3 0 16,7 19 0-16,-14 2 1 0,-4 0-1 15,-6 7 1-15,5-4 0 16,12-24 0-16,0 0 0 15,0 0 2-15,-26 43-2 16,17-32 1-16,9-11 0 16,0 0 0-16,0 0 0 15,2-19 0-15,4 0 1 16,3-6-3-16,-1 4 3 15,3 1-1-15,0-2 0 16,8-1 0-16,2 4-1 16,5 1 0-16,8-2-2 15,11 5-5-15,0-5-6 16,18 10-10-16,-17-8-9 0,18 7-10 15,-11-3-2-15,10 4 1 16</inkml:trace>
  <inkml:trace contextRef="#ctx0" brushRef="#br4" timeOffset="848678.5417">23343 17494 34 0,'0'0'36'0,"19"-4"-15"16,-19 4 8-16,4-12-1 15,-19 8-17-15,15 4-3 16,-26 4-1-16,11 5-2 15,-8 4-1-15,-1 2-1 16,-3 6 0-16,3 8 0 0,-1 2 0 16,25-31-1-16,0 0-1 15,-32 54 1-15,32-54-2 16,0 0 1-16,-16 54-1 15,16-54 0-15,16 16 1 16,10-2-1-16,9-14 0 16,8-14 1-16,5-5-1 15,5-11 0-15,-8-12 1 16,-2 1-1-16,-21 5 0 15,-10 4 0-15,-10 6-1 16,-10 8 1-16,-8 5 0 16,-5 9 0-16,-3 7 0 15,-2 6 0-15,-1 6 0 16,7 3 0-16,6 2 0 0,6-1 0 15,13-3 0-15,8-4 0 16,11-6 0-16,9-4 1 16,5-7-1-16,5-4 0 15,0 0 0-15,-1-2 1 16,-9 1-1-16,-4 1 1 15,-9 3-1-15,-3 2 1 16,-17 4-1-16,11 7 0 16,-11-7 0-16,-11 19 0 15,3-7 0-15,-2 7 0 16,-2 2 0-16,0-1 0 15,4 3 0-15,1-2 0 16,6-2 0-16,2-7 0 0,-1-12 0 16,22 13 1-16,-5-14-1 15,2-3 0-15,3-6 1 16,3-4-1-16,-2-7 1 15,0 2-1-15,-2-5 1 16,-4-3-2-16,-1-1 1 16,-4 1 0-16,-4 1 1 15,-3 3-2-15,-2 7 2 16,-2 3-2-16,-1 13 1 15,0 0 0-15,-10 15 0 16,4 4 1-16,3 10-1 16,-2 3 0-16,2 6 0 15,3-38 0-15,-4 35 0 16,4-35 0-16,7 34 0 0,3-6 0 15,6-15-1-15,2-3 1 16,2-8 0-16,2-7 0 16,-1-9 0-16,2 2 0 15,-13-3 0-15,-10 15-1 16,13-8 1-16,-13 8 0 15,-5 17-1-15,5-17 1 16,0 0 0-16,0 0-1 16,0 0 1-16,-17 57-1 15,17-57 2-15,0 0-2 16,0 0 1-16,7 43 0 15,-7-43 1-15,16 2-1 16,-2-16 1-16,1-7 0 16,-3-10 0-16,4 0 1 0,-8-6 0 15,1 7-1-15,-4 1 0 16,1 5 0-16,-2 3 0 15,1 6 0-15,2 3-1 16,4 5 0-16,7 0-1 16,6 1-1-16,16 1-3 15,1-4-6-15,29 10-9 16,-11-14-9-16,35 1-4 15,-12-10-9-15,18 0-1 16</inkml:trace>
  <inkml:trace contextRef="#ctx0" brushRef="#br4" timeOffset="849805.6061">13324 17999 40 0,'0'0'37'0,"0"0"-13"16,23-44 9-16,-23 44-13 15,0 0-10-15,0 0-2 16,0 0-4-16,0 0 1 16,0 0-1-16,0 0 0 15,0 0-3-15,0 0 1 16,-5 54-1-16,5-54 1 15,-11 55 0-15,11-55 0 16,-13 73-2-16,13-73 2 16,-13 77-1-16,13-77 0 15,-10 75 2-15,10-75-2 0,-3 53-1 16,3-53 2-16,0 0 0 15,0 0 0-15,0 0 1 16,0 0-2-16,54 1-2 16,-54-1 1-16,0 0 1 15,54-60-2-15,-54 60 1 16,46-49 0-16,-46 49-1 15,48-44 0-15,-48 44 1 16,0 0 0-16,63-29 1 16,-63 29-1-16,0 0-1 15,0 0 1-15,52 58-2 16,-52-58 0-16,18 56 1 15,-18-56-5-15,24 58-4 16,-24-58-15-16,32 55-7 0,-32-55-6 16,37 42-1-16,-37-42 0 15</inkml:trace>
  <inkml:trace contextRef="#ctx0" brushRef="#br4" timeOffset="850564.6496">13945 18229 51 0,'0'0'39'16,"0"0"1"-16,0 0-2 15,0 0-30-15,0 0-2 16,0-45-2-16,0 45 0 15,0 0-2-15,0 0 1 16,0 0-1-16,0 0 2 16,0 0-2-16,0 0-2 15,0 0 2-15,0 0-1 16,-35 45 1-16,35-45-2 15,2 41 1-15,-2-41-2 16,12 42 1-16,-12-42 0 16,0 0 0-16,0 0 1 0,54 45-2 15,-54-45 1-15,0 0 0 16,66-13 1-16,-66 13-1 15,49-29 3-15,-49 29-2 16,48-41-1-16,-48 41 1 16,43-50 0-16,-43 50-1 15,35-50 0-15,-35 50 0 16,0 0 0-16,34-50-1 15,-34 50-1-15,0 0 2 16,0 0 2-16,0 0-3 16,7 58 2-16,-7-58-1 15,-8 73-3-15,3-26 2 16,-2 4 0-16,1 5 0 15,-3 3 0-15,0-1 1 0,-1 2 0 16,-1-3 0-16,-1-3 1 16,-2-3 2-16,-1-5 1 15,15-46-1-15,-28 69-1 16,28-69 1-16,-37 41 0 15,37-41 0-15,0 0 1 16,-56 4-3-16,56-4 0 16,0 0-1-16,-57-53-1 15,57 53-1-15,-28-49-4 16,28 49-12-16,-12-52-10 15,12 52-10-15,6-53-2 16,-6 53-3-16,29-57-2 16</inkml:trace>
  <inkml:trace contextRef="#ctx0" brushRef="#br4" timeOffset="851631.7106">14538 18225 50 0,'25'-41'39'15,"-25"41"-1"-15,0 0-9 16,0 0-23-16,0 0-2 0,0 0 1 15,0 0 1-15,0 0-3 16,0 0 0-16,0 0 0 16,0 0-2-16,0 0 2 15,0 0-3-15,26 45 1 16,-26-45 1-16,-5 47-1 15,5-47-2-15,-5 48 2 16,5-48 0-16,0 0 0 16,-4 55 0-16,4-55-1 15,0 0 1-15,0 0-1 16,0 0 3-16,0 0-2 15,0 0 2-15,0 0-4 16,9-50 2-16,-9 50-1 16,14-49-1-16,-14 49 1 15,15-51-2-15,-15 51 1 0,23-47 1 16,-23 47 0-16,0 0 2 15,42-56-2-15,-42 56-1 16,0 0 0-16,52-24 3 16,-52 24-2-16,0 0-2 15,52 12 1-15,-52-12 1 16,0 0-1-16,38 40 2 15,-38-40-1-15,0 0-1 16,15 57 1-16,-15-57 0 16,0 0 0-16,-14 58-1 15,14-58 1-15,0 0-2 16,-40 52 3-16,40-52-3 0,0 0 2 15,-60 28 0 1,60-28 2-16,0 0-3 0,-62-1 1 16,62 1 1-16,0 0-1 15,-51-16 2-15,51 16 0 16,0 0-2-16,0 0 0 15,-48-12 0-15,48 12 1 16,0 0 0-16,0 0-1 16,-42 53-1-16,42-53 0 15,-22 65 3-15,22-65-3 16,-26 82 3-16,13-35-2 15,-1-1 0-15,3 0-1 16,1-1 1-16,1-3-1 16,9-42-3-16,-9 75-8 15,9-75-14-15,-4 51-5 0,4-51-5 16,0 0-3-16,0 0 1 15</inkml:trace>
  <inkml:trace contextRef="#ctx0" brushRef="#br4" timeOffset="852329.7505">15170 18230 34 0,'9'-45'35'16,"-9"45"3"-16,0 0-8 15,0 0-20-15,0 0-4 16,5-45-1-16,-5 45 2 0,0 0 2 15,0 0-5-15,0 0 0 16,0 0 0-16,0 0-3 16,0 0 1-16,0 0 2 15,-51-21-2-15,51 21 0 16,0 0-1-16,-39 47 1 15,39-47-1-15,-27 43 2 16,27-43-1-16,-20 55-2 16,20-55 2-16,-7 51-3 15,7-51 2-15,12 44-1 16,-12-44 0-16,0 0 0 15,49 37 0-15,-49-37 1 16,0 0-1-16,69-9 1 16,-69 9-2-16,48-32 3 15,-48 32-1-15,40-48-3 0,-40 48 3 16,25-54-4-16,-25 54 3 15,3-52-2-15,-3 52 1 16,-17-41-2-16,17 41-1 16,0 0-2-16,0 0-14 15,-58-35-8-15,58 35-12 16,0 0 0-16,0 0-1 15</inkml:trace>
  <inkml:trace contextRef="#ctx0" brushRef="#br4" timeOffset="852852.7801">15712 18005 57 0,'0'0'38'0,"17"-42"-3"16,-17 42-7-16,0 0-24 15,20-47-2-15,-20 47 2 16,0 0 0-16,0 0 1 15,0 0-1-15,0 0 1 16,0 0-2-16,0 0 1 16,0 0-1-16,18 57 0 15,-18-57-3-15,-3 66 1 16,3-66-3-16,-7 80 1 15,7-38-2-15,-2-1-2 16,2-41-6-16,4 79-22 0,-4-79-6 16,0 64-3-16,0-64 2 15</inkml:trace>
  <inkml:trace contextRef="#ctx0" brushRef="#br4" timeOffset="853058.7919">15665 18298 47 0,'0'0'43'0,"0"0"-1"15,-42-52 0-15,42 52-20 16,0 0-20-16,0 0 1 16,-6-49-3-16,6 49 1 15,0 0-3-15,50-23-1 16,-50 23-3-16,55-10-17 0,-55 10-17 15,69-8 0-15,-69 8-3 16,78-15 4-16</inkml:trace>
  <inkml:trace contextRef="#ctx0" brushRef="#br4" timeOffset="853606.8236">16193 17905 40 0,'0'0'39'0,"0"0"0"16,0 0 0-16,-16-47-15 16,16 47-19-16,0 0-2 15,0 0 1-15,0 0-1 0,0 0 0 16,0 0-1-16,0 0 1 15,0 0 0-15,-45 63-1 16,45-63 0-16,-22 68-1 16,22-68-1-16,-24 81-1 15,13-40 2-15,2 1-3 16,9-42 3-16,-18 77-1 15,18-77 1-15,-6 57 0 16,6-57 0-16,0 0 0 16,0 0 0-16,0 0 0 15,0 0-1-15,47 26-2 16,-47-26 2-16,0 0 0 15,53-59 0-15,-53 59 2 16,42-48-1-16,-42 48 0 0,39-42-1 16,-39 42 0-16,0 0 0 15,51-25 3-15,-51 25-3 16,0 0 0-16,0 0-1 15,37 57-1-15,-37-57 2 16,11 53 0-16,-11-53-1 16,9 60-1-16,-9-60-1 15,9 56-4-15,-9-56-1 16,11 44-7-16,-11-44-12 15,0 0-3-15,0 0-9 16,0 0-3-16,51 26 1 16</inkml:trace>
  <inkml:trace contextRef="#ctx0" brushRef="#br4" timeOffset="854255.8607">16521 18220 65 0,'0'0'41'0,"0"0"0"16,0 0-4-16,0 0-33 15,0 0 2-15,0 0-3 16,0 0 0-16,65 1-1 15,-65-1-1-15,52-13 0 16,-52 13 1-16,59-18-1 16,-59 18 0-16,52-20-1 15,-52 20 1-15,0 0 0 16,66-34-1-16,-66 34 0 15,0 0-2-15,0 0 2 0,27-50-1 16,-27 50 1-16,0 0-1 16,0 0 0-16,-55-22 2 15,55 22-1-15,0 0 2 16,-70 19-1-16,70-19-1 15,-48 33 0-15,48-33 3 16,-39 45-3-16,39-45 0 16,-20 51 0-16,20-51-1 15,2 50 0-15,-2-50-2 16,26 49 0-16,-26-49-4 15,55 36-4-15,-55-36-12 16,79 21-10-16,-79-21-4 16,93 4-4-16,-43-10 2 15</inkml:trace>
  <inkml:trace contextRef="#ctx0" brushRef="#br4" timeOffset="854755.8892">17267 18213 66 0,'0'0'40'15,"0"0"-11"-15,0 0 2 16,-14-43-21-16,14 43-5 0,0 0-1 16,0 0 0-16,0 0-2 15,0 0 0-15,-50-3-1 16,50 3 0-16,0 0 1 15,0 0-2-15,0 0 0 16,0 0 1-16,0 0 2 16,0 0-2-16,0 0-2 15,-20 41 2-15,20-41 1 16,0 0-2-16,0 0 3 15,0 0-3-15,54 34 1 16,-54-34-1-16,0 0 0 16,0 0-1-16,24 42 3 15,-24-42-2-15,0 0-2 16,-14 55 2-16,14-55-1 15,0 0 0-15,-36 56 0 0,36-56-1 16,0 0 0-16,0 0-1 16,-44 42-4-16,44-42-17 15,0 0-5-15,0 0-10 16,0 0 0-16,0 0-1 15</inkml:trace>
  <inkml:trace contextRef="#ctx0" brushRef="#br4" timeOffset="855416.9271">17506 18204 74 0,'0'0'41'16,"0"0"0"-16,0 0-15 15,0 0-22-15,0 0-1 0,0 0 1 16,0 0-1-16,0 0 0 15,0 0-2-15,0 0 2 16,0 0-1-16,0 0 0 16,0 0 0-16,-7 55-4 15,7-55 2-15,-11 47-2 16,11-47 0-16,-9 50-3 15,9-50 0-15,-5 41-8 16,5-41-20-16,0 0-5 16,12 42-3-16,-12-42 2 15</inkml:trace>
  <inkml:trace contextRef="#ctx0" brushRef="#br4" timeOffset="855582.9366">17588 18056 86 0,'0'0'40'15,"-11"-46"-1"-15,11 46-12 16,0 0-33-16,-11-44-29 16,11 44-5-16,0 0-1 15,0 0-2-15</inkml:trace>
  <inkml:trace contextRef="#ctx0" brushRef="#br4" timeOffset="856265.9756">17987 18110 58 0,'0'0'40'0,"0"0"-2"16,0 0-14-16,0 0-13 15,0 0-6-15,0 0-2 16,0 0 3-16,0 0-4 15,0 0 1-15,-51 1-1 16,51-1 2-16,0 0-2 16,0 0-2-16,-49 19 2 15,49-19-3-15,0 0 2 16,0 0-3-16,0 0 3 15,-53 45-2-15,53-45 2 16,0 0 2-16,0 0-2 16,0 0 1-16,4 42-1 15,-4-42 0-15,0 0 0 16,0 0-1-16,52 28-1 15,-52-28-1-15,0 0 2 0,0 0-1 16,57 39 1-16,-57-39 3 16,0 0-4-16,23 42 1 15,-23-42 0-15,0 0 0 16,-7 59 1-16,7-59-2 15,-24 40 2-15,24-40 0 16,0 0 0-16,-54 53 2 16,54-53-2-16,0 0 2 15,-53 37-4-15,53-37 3 16,0 0-5-16,0 0-2 15,0 0-11-15,0 0-14 16,0 0-5-16,0 0-7 16,-16-52 0-16</inkml:trace>
  <inkml:trace contextRef="#ctx0" brushRef="#br4" timeOffset="857310.0354">18711 18154 64 0,'0'0'39'16,"0"0"-3"-16,0 0-7 15,0 0-27-15,0 0 0 16,0 0 0-16,0 0 0 16,0 0 2-16,0 0-1 15,-23 45 0-15,23-45-1 0,0 0 0 16,-16 61 1-16,16-61-1 15,0 0-1-15,7 54-2 16,-7-54 2-16,0 0 0 16,0 0 0-16,0 0 1 15,58 20-2-15,-58-20 2 16,0 0-1-16,57-28 1 15,-57 28-2-15,0 0 0 16,56-41 1-16,-56 41-2 16,0 0 1-16,0 0-2 15,55-25 2-15,-55 25-2 16,0 0 2-16,0 0 0 15,20 48-1-15,-20-48 1 16,7 41 0-16,-7-41 0 0,8 44 0 16,-8-44 1-16,0 0 0 15,26 46 2-15,-26-46 0 16,0 0 1-16,0 0-2 15,56-3 2-15,-56 3-3 16,0 0-1-16,47-53 1 16,-47 53-2-16,29-54 0 15,-29 54 0-15,25-59 0 16,-25 59 0-16,18-54 0 15,-18 54-1-15,13-44-1 16,-13 44-1-16,0 0-2 16,0 0-7-16,0 0-16 15,0 0-7-15,50-33-5 0,-50 33 1 16</inkml:trace>
  <inkml:trace contextRef="#ctx0" brushRef="#br4" timeOffset="857926.0706">19547 18292 42 0,'0'0'36'0,"0"0"2"16,19-48-1-16,-19 48-28 16,0 0-3-16,0 0 1 0,0 0-2 15,-31-46-3-15,31 46 2 16,0 0-1-16,0 0 0 15,-58-11 0-15,58 11-1 16,0 0 1-16,-58 19-1 16,58-19 0-16,0 0 1 15,-57 46-2-15,57-46 0 16,0 0 1-16,-46 59-2 15,46-59-1-15,0 0 1 16,-15 55 0-16,15-55 0 16,0 0-2-16,0 0 3 15,0 0-3-15,52 32 3 16,-52-32-1-16,0 0 1 15,64-19 2-15,-64 19-3 0,0 0 2 16,68-52-1-16,-68 52 1 16,38-43-2-16,-38 43 2 15,0 0-3-15,44-54 0 16,-44 54 1-16,0 0 1 15,0 0-2-15,0 0-1 16,0 0 2-16,0 0-2 16,0 0 2-16,0 0 2 15,0 0-2-15,35 51-2 16,-35-51 1-16,4 44 0 15,-4-44-3-15,0 0 0 16,11 58-9-16,-11-58-14 16,0 0-5-16,7 51-3 0,-7-51-7 15,0 0 4-15</inkml:trace>
  <inkml:trace contextRef="#ctx0" brushRef="#br4" timeOffset="858746.1174">20063 18186 62 0,'0'0'28'0,"-2"-41"0"15,2 41-2-15,0 0-16 16,0 0-4-16,0 0 0 16,0 0-1-16,0 0-1 15,0 0 1-15,0 0-2 16,0 0 0-16,0 0 0 15,0 0-2-15,-52-27 1 16,52 27 0-16,0 0-1 16,0 0 1-16,-57 26-1 15,57-26 2-15,0 0-2 16,0 0 0-16,0 0-1 15,-45 47 1-15,45-47-1 16,0 0 1-16,0 0 0 16,0 0-3-16,23 49 2 0,-23-49 2 15,0 0-2-15,0 0 0 16,56 48 0-16,-56-48-2 15,0 0 2-15,34 48 0 16,-34-48 0-16,0 0-1 16,14 61 1-16,-14-61 2 15,0 0-1-15,-11 57 2 16,11-57-2-16,0 0 2 15,-36 42-1-15,36-42 0 16,0 0-2-16,-48 15-1 16,48-15-1-16,0 0 1 15,0 0-2-15,-52-30-3 16,52 30-13-16,0 0-12 15,-2-42-9-15,2 42-2 0,0 0 1 16</inkml:trace>
  <inkml:trace contextRef="#ctx0" brushRef="#br4" timeOffset="859541.163">20671 18257 69 0,'47'-45'37'0,"-47"45"-5"15,0 0 0-15,0 0-24 0,0 0-2 16,0 0 0-1,-6-43-1-15,6 43-1 0,0 0-1 16,0 0 0-16,0 0-1 16,-64 12-1-16,64-12-1 15,0 0 1-15,-47 44-1 16,47-44 0-16,0 0 1 15,-38 62-2-15,38-62 0 16,-13 41 0-16,13-41 0 16,0 0 0-16,13 54-2 15,-13-54-1-15,0 0-2 16,56 30 0-16,-56-30-2 15,59 4-8-15,-59-4-4 16,68-8-13-16,-68 8-7 16,69-16 4-16</inkml:trace>
  <inkml:trace contextRef="#ctx0" brushRef="#br4" timeOffset="860587.2228">20937 18350 27 0,'60'-35'38'0,"-60"35"-1"16,0 0-4-16,0 0-13 16,0 0-7-16,0 0-4 15,43-42-3-15,-43 42-2 16,0 0-2-16,0 0 1 15,0 0 1-15,0 0-1 16,0 0 0-16,-62 11-1 16,62-11-4-16,0 0 4 15,-41 49-2-15,41-49 1 16,-23 41 0-16,23-41-1 15,-13 42 0-15,13-42 1 0,0 0 2 16,11 46-1-16,-11-46 1 16,0 0-2-16,51 15 3 15,-51-15-2-15,49-14-2 16,-49 14 1-16,56-31 0 15,-56 31-2-15,49-46 1 16,-49 46-1-16,41-52 0 16,-41 52 0-16,23-52 0 15,-23 52 1-15,0 0-2 16,-4-55 2-16,4 55-3 15,0 0 3-15,0 0-2 16,-48-33 1-16,48 33-1 16,0 0 1-16,0 0 2 15,0 0-1-15,0 0 0 0,0 0 0 16,0 0 0-16,0 0 0 15,0 0 0-15,49 36 0 16,-49-36-1-16,0 0 1 16,59 25-1-16,-59-25 0 15,0 0 2-15,52 41-1 16,-52-41 0-16,0 0-1 15,27 56 0-15,-27-56 1 16,3 45 0-16,-3-45 1 16,0 0 2-16,-9 56-2 15,9-56 2-15,0 0-1 16,0 0 2-16,0 0-3 15,0 0 3-15,0 0-3 16,0 0 0-16,0 0-1 0,10-46-2 16,-10 46 0-16,16-50 0 15,-16 50 1-15,20-52 1 16,-20 52-2-16,22-48-2 15,-22 48 3-15,0 0 1 16,36-53 1-16,-36 53-1 16,0 0-1-16,0 0 1 15,50-25 1-15,-50 25 1 16,0 0-3-16,0 0 4 15,52 14-3-15,-52-14 1 16,0 0-1-16,0 0 0 16,50 37 0-16,-50-37-2 15,0 0 3-15,21 52-4 16,-21-52 3-16,5 43-2 15,-5-43 1-15,-1 48-1 0,1-48 2 16,-4 44 4-16,4-44-4 16,0 0 4-16,-11 46-3 15,11-46 3-15,0 0-2 16,0 0 2-16,0 0-3 15,0 0-1-15,0 0 1 16,0 0 0-16,19-47-1 16,-19 47-1-16,0 0 0 15,25-59 0-15,-25 59 0 16,0 0-3-16,48-53 1 15,-48 53-3-15,51-27-1 16,-51 27-3-16,67-15-8 16,-67 15-11-16,80-4-3 0,-80 4-1 15,83 0-10-15,-83 0 3 16</inkml:trace>
  <inkml:trace contextRef="#ctx0" brushRef="#br4" timeOffset="861202.258">21890 18370 53 0,'0'0'38'16,"0"0"-2"-16,0 0-7 15,0 0-24-15,0 0 1 16,0 0-1-16,0 0 0 15,0 0 1-15,0 0-2 16,0 0-1-16,0 0 0 16,0 0 2-16,57 12-4 15,-57-12 1-15,0 0-1 0,64-20-3 16,-64 20 3-16,0 0-1 15,59-33 1-15,-59 33-3 16,0 0 2-16,49-38 3 16,-49 38-2-16,0 0 2 15,0 0-2-15,21-42 2 16,-21 42-2-16,0 0 1 15,0 0-1-15,0 0-2 16,-58 10 1-16,58-10-1 16,0 0 2-16,-54 46-3 15,54-46 3-15,-28 42-4 16,28-42 3-16,-15 45-1 15,15-45 1-15,0 0-1 0,8 55-7 16,-8-55-7 0,0 0-14-16,0 0-2 0,75 32-9 15,-75-32 1-15</inkml:trace>
  <inkml:trace contextRef="#ctx0" brushRef="#br4" timeOffset="861712.2869">22531 18360 70 0,'0'0'31'16,"0"0"-1"-16,-4-41-1 15,4 41-19-15,0 0-6 16,0 0 1-16,0 0 0 15,0 0-2-15,0 0-1 16,-61-30 1-16,61 30-1 16,0 0 1-16,0 0-1 0,-63 32 0 15,63-32 0-15,0 0-1 16,-34 49-1-16,34-49 1 15,0 0-1-15,-17 52 1 16,17-52 3-16,0 0-4 16,0 0 3-16,32 42-3 15,-32-42 1-15,48-2-5 16,-48 2-11-16,70-17-15 15,-70 17-5-15,83-32-5 16,-83 32-5-16</inkml:trace>
  <inkml:trace contextRef="#ctx0" brushRef="#br4" timeOffset="862304.321">22921 18013 67 0,'0'0'37'0,"0"0"-5"16,0 0-2-16,0 0-19 15,0 0-5-15,0 0-2 16,0 0-3-16,0 0 3 15,0 0-2-15,0 0 1 16,12 43-1-16,-12-43-1 16,-14 56-3-16,14-56 4 0,-14 71-2 15,14-71 0-15,-13 78-3 16,13-78 2-16,-8 76 2 15,8-76-3-15,-8 70 0 16,8-70-5-16,-9 56-15 16,9-56-14-16,0 0-1 15,-3 54-4-15,3-54 2 16</inkml:trace>
  <inkml:trace contextRef="#ctx0" brushRef="#br4" timeOffset="862703.3438">22751 18269 49 0,'0'0'39'15,"0"0"-3"-15,0 0-3 16,0 0-16-16,-35-44-9 15,35 44-4-15,0 0 3 16,0 0-2-16,0 0 0 16,0 0 1-16,0 0-2 15,0 0-1-15,52-40-1 16,-52 40 2-16,49-9-4 15,-49 9 1-15,60-9 0 16,-60 9-3-16,66-11 2 16,-66 11-1-16,70-11 1 15,-70 11 0-15,64-11 0 0,-64 11 0 16,57-7-1-16,-57 7 3 15,0 0-2-15,57-9-1 16,-57 9-1-16,0 0-3 16,0 0-2-16,0 0-8 15,0 0-14-15,0 0-5 16,0 0-8-16,0 0-3 15</inkml:trace>
  <inkml:trace contextRef="#ctx0" brushRef="#br4" timeOffset="863857.4099">23540 18304 58 0,'0'0'38'16,"0"0"-11"-16,0 0 3 0,0 0-19 15,2-50-5-15,-2 50-1 16,0 0-3-16,0 0 2 15,0 0-3-15,-50-14 2 16,50 14-3-16,0 0 2 16,0 0-1-16,-64 22 0 15,64-22 0-15,0 0 1 16,-31 44-2-16,31-44 1 15,0 0 0-15,-4 45-1 16,4-45 0-16,0 0 0 16,0 0 4-16,46 34-4 15,-46-34 1-15,0 0-1 16,55-4 3-16,-55 4-3 0,0 0 0 15,57-29 1-15,-57 29 0 16,0 0-1-16,37-48 0 16,-37 48 0-16,0 0 0 15,6-53 1-15,-6 53 1 16,0 0-2-16,0 0-2 15,-21-50 2-15,21 50 0 16,0 0 1-16,0 0-1 16,0 0 1-16,0 0-3 15,0 0 2-15,0 0 1 16,0 0-1-16,0 0 1 15,0 0 0-15,50 6-3 16,-50-6 1-16,0 0 2 16,28 44-1-16,-28-44-1 0,0 0 1 15,14 61 0 1,-14-61-1-16,0 43 0 0,0-43 1 15,-8 40-1-15,8-40 3 16,0 0 1-16,0 0-1 16,0 0 2-16,0 0-2 15,0 0 2-15,0 0-2 16,0 0 2-16,0 0-5 15,0 0 2-15,0 0-2 16,3-58-1-16,-3 58 1 16,0 0-1-16,29-57 1 15,-29 57 1-15,0 0 1 16,37-44-4-16,-37 44 3 15,0 0 1-15,0 0-6 0,57-32-4 16,-57 32-11-16,0 0-10 16,0 0-5-16,0 0-8 15,56-6 0-15</inkml:trace>
  <inkml:trace contextRef="#ctx0" brushRef="#br4" timeOffset="864875.4681">24171 18230 38 0,'0'0'36'16,"0"0"2"-16,0 0-17 15,0 0 9-15,0 0-25 0,0 0 0 16,0 0 0-16,0 0-2 16,0 0-1-16,0 0 0 15,0 0 0-15,0 0-1 16,0 0 3-16,0 0-3 15,-21 57 0-15,21-57 0 16,0 0 2-16,-22 50-2 16,22-50 1-16,0 0-1 15,0 0 0-15,0 0 1 16,0 0-3-16,0 0 2 15,0 0-1-15,0 0 1 16,0 0 0-16,0 0 0 16,0 0 0-16,42-57 0 15,-42 57 0-15,24-45-1 0,-24 45 0 16,26-44 1-16,-26 44 2 15,0 0-3-15,40-54-2 16,-40 54 2-16,0 0 1 16,0 0 0-16,47-27 1 15,-47 27-2-15,0 0-2 16,0 0 2-16,0 0 1 15,46 35-1-15,-46-35 0 16,0 0 0-16,15 54-3 16,-15-54 2-16,5 48 3 15,-5-48-2-15,-2 55-1 16,2-55 0-16,-3 53 2 15,3-53-2-15,-7 48-1 16,7-48-1-16,0 0-5 0,2 50-12 16,-2-50-8-16,0 0-6 15,0 0-6-15,0 0 0 16</inkml:trace>
  <inkml:trace contextRef="#ctx0" brushRef="#br4" timeOffset="865513.5046">24581 18266 80 0,'0'0'39'0,"0"0"-13"16,0 0 5-16,0 0-27 16,0 0 0-16,0 0-2 15,0 0 2-15,0 0-1 16,0 0 1-16,-52-28 0 15,52 28-2-15,0 0-1 16,-50 30 1-16,50-30-1 16,0 0-1-16,-45 57 1 0,45-57-2 15,-23 45-1-15,23-45 3 16,-6 42 3-16,6-42-3 16,0 0 3-16,23 43-3 15,-23-43 1-15,0 0 0 16,74 10 2-16,-74-10-2 15,67-13-2-15,-67 13 1 16,73-32-1-16,-73 32-1 16,69-42 1-16,-69 42-1 15,53-52-2-15,-53 52 2 16,30-50-1-16,-30 50 0 15,-1-42 2-15,1 42 0 16,0 0 0-16,-52-47 0 16,52 47 0-16,-53-20 0 15,53 20 1-15,-55-8-2 0,55 8-2 16,-50 5-3-16,50-5-10 15,0 0-14-15,-47 33-3 16,47-33-8-16,0 0-4 16</inkml:trace>
  <inkml:trace contextRef="#ctx0" brushRef="#br4" timeOffset="866182.5428">25173 17873 72 0,'0'0'38'0,"0"0"0"15,0 0-6-15,0 0-27 16,0 0 0-16,0 0 0 15,0 0-1-15,0 0 0 16,0 0 0-16,0 0-2 0,0 0 0 16,-2 60-2-16,2-60 1 15,-20 69-2-15,20-69 1 16,-22 85 0-16,9-41-1 15,3 1-2-15,-1-1 1 16,0-3 0-16,11-41-1 16,-20 74 0-16,20-74-9 15,-18 53-18-15,18-53-7 16,0 0-2-16,0 0 0 15</inkml:trace>
  <inkml:trace contextRef="#ctx0" brushRef="#br4" timeOffset="866695.5722">25041 18118 63 0,'0'0'41'15,"0"0"-2"-15,0 0-2 16,0 0-31-16,0 0-3 16,-51-21 2-16,51 21-1 15,0 0 0-15,0 0-2 16,0 0 1-16,0 0 0 15,0 0-1-15,0 0 0 16,0 0 0-16,0 0-1 16,0 0 1-16,0 0 1 15,0 0-2-15,47 5 1 0,-47-5-2 16,58-7 2-16,-58 7-2 15,68-11 1-15,-68 11 0 16,70-8-1-16,-70 8 0 16,72-10 2-16,-72 10-2 15,64-8 0-15,-64 8 0 16,53-7-1-16,-53 7 0 15,0 0 2-15,0 0-1 16,56-5-1-16,-56 5 1 16,0 0-1-16,0 0-1 15,0 0 0-15,0 0-2 16,0 0-2-16,0 0-8 15,0 0-11-15,0 0-8 16,0 0-1-16,0 0-7 0,0 0-1 16</inkml:trace>
  <inkml:trace contextRef="#ctx0" brushRef="#br4" timeOffset="867129.597">25186 18408 93 0,'0'0'45'16,"0"0"0"-16,0 0-1 15,0 0-40-15,0 0-2 16,0 0-2-16,0 0-1 0,0 0-2 16,0 0-4-16,0 0-11 15,0 0-18-15,0 0-9 16,0 0-1-16,0 0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16:53.08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2175 1009 65 0,'0'0'37'0,"0"0"-1"16,14-66 3-16,-14 66-32 16,0 0-1-16,0 0-1 15,12-59-1-15,-12 59 0 16,0 0-2-16,0 0-1 15,0 0 1-15,0 0-2 0,29 71 1 16,-14 19-1-16,3 24 2 16,0 22-3-16,-11-10 2 15,3 13 0-15,5-3-2 16,-1-17 3-16,4-45 1 15,2-33 1-15,9-20 0 16,6-38 0-16,12-26 1 16,3-26 0-16,-50 69 0 15,57-100-1-15,-23 41-2 16,-2-10 0-16,2-6-2 15,-4-7 1-15,4 3-3 16,1-1 1-16,-5-1-2 16,-7-3-1-16,3 12-3 0,2 7-2 15,-6 8-22-15,-22 57-11 16,57-83 1-16,-57 83-2 15,61-40 2-15</inkml:trace>
  <inkml:trace contextRef="#ctx0" brushRef="#br0" timeOffset="512.0293">3667 1500 91 0,'-35'-16'39'15,"-11"3"1"-15,0 16-1 16,-11 4-32-16,5 19-1 15,-7 10-1-15,4 15-2 16,0 10 0-16,5 8-1 16,9 0 0-16,12-2-2 15,11-7 2-15,19-7-1 16,18-16 1-16,21-16-1 15,15-19 1-15,13-15-1 16,7-17 0-16,9-15 1 16,-2-8-1-16,-6-8 0 15,-6-7 0-15,-12 4 0 0,-13 5-1 16,-14 5 0-16,-9 13 0 15,-11 12-1-15,-10 14 0 16,-1 15 1-16,-19 20-2 16,3 13 1-16,-2 10 0 15,-1 10-1-15,6 4 0 16,5 1-1-16,12-3-2 15,7-12-3-15,20-6-4 16,1-23-12-16,28-3-16 16,-3-19 1-16,11-11-1 15,-7-12 3-15</inkml:trace>
  <inkml:trace contextRef="#ctx0" brushRef="#br0" timeOffset="835.0477">4344 1611 75 0,'3'-29'37'16,"-2"15"1"-16,-15 10-1 0,7 18-21 15,-20 12-5-15,8 14-5 16,-10 9-1-16,8 4-3 15,-1 2 1-15,7 1-2 16,4-7 1-16,10-3 0 16,3-15 0-16,6-10 1 15,6-15-1-15,4-12-1 16,1-11 1-16,4-14 0 15,-3-13-1-15,-1-3 1 16,0-8-1-16,0-9 1 16,-1-1 0-16,4-2-2 15,-1 3 0-15,0 8 0 16,-21 56 0-16,33-43 0 15,-7 5 0-15,11 13 0 0,-3 14-6 16,7 11-2-16,2 14-14 16,-5 3-12-16,12 10-7 15,-8-1 0-15,11 1 0 16</inkml:trace>
  <inkml:trace contextRef="#ctx0" brushRef="#br0" timeOffset="1038.0592">5133 1482 116 0,'0'0'39'0,"-13"7"2"15,7 15-2-15,-13 5-35 16,8 15-2-16,-4 11-1 16,2 8-1-16,2 4 0 15,1 0-1-15,4-6 0 0,4-10-3 16,10-14-3-16,-8-35-20 15,28-5-13-15,-7-29 1 16,11-12-1-16,-5-24 1 16</inkml:trace>
  <inkml:trace contextRef="#ctx0" brushRef="#br0" timeOffset="1180.0675">5219 1174 122 0,'0'0'39'15,"-27"-79"2"-15,27 79-14 16,-14-51-65-16,14 51-3 15,0 0 1-15,0 0-1 16</inkml:trace>
  <inkml:trace contextRef="#ctx0" brushRef="#br0" timeOffset="1847.1057">6125 1509 107 0,'-25'-11'35'0,"9"6"-1"15,-26-3-4-15,9 5-21 16,-11-1-2-16,3 8-2 15,-7 4 0-15,2 10 0 16,-6 10-2-16,3 5 0 16,-1 9 0-16,9 5-3 0,2 1 2 15,12 1-2-15,14-7 1 16,15-5 0-16,20-12 0 15,16-11-1-15,23-15 1 16,12-13 2-16,11-12-3 16,7-8 0-16,0-8 0 15,-4-6 0-15,-11 2 0 16,-11 1 0-16,-16 8 0 15,-13 7 0-15,-16 6 0 16,-11 10 0-16,-9 14 0 16,-19 16 0-16,0 9 0 15,-5 14 0-15,4 8 0 16,1 6 0-16,12 2-2 15,9-3-2-15,24-8-2 0,6-20-5 16,35-7-17-16,-5-28-12 16,20-11 1-16,-2-23 0 15,10-12-2-15</inkml:trace>
  <inkml:trace contextRef="#ctx0" brushRef="#br0" timeOffset="2332.1334">7057 994 125 0,'-5'-84'42'0,"5"84"0"16,0 0-3-16,-17-26-35 16,-17 62-1-16,0 56-3 15,-3 41 0-15,4 29 0 16,-5-25 0-16,20 2 0 0,8-20 0 15,9-39 0-15,3-24 0 16,3-17 0-16,3-16 0 16,3-21 0-16,3-22 0 15,2-10 0-15,1-12 0 16,0-14 0-16,5-9 0 15,2-4 0-15,2 3 0 16,0 10 0-16,0 12 0 16,-1 14 0-16,2 19 0 15,0 20 0-15,-3 19 0 16,-3 13 0-16,-4 13 0 15,-2 8 0-15,-3 3 0 16,-7-2 0-16,-9-5 0 16,-6-5 0-16,-14-12 0 0,-8-7 0 15,-9-13 0-15,-7-12 0 16,-3-11 0-16,-2-14 0 15,9-11-3-15,3-13-5 16,25-5-5-16,-2-17-4 16,36-1-7-16,-18 63-8 15,25-77-7-15,-25 77-2 16,63-85 4-16,-63 85 1 15</inkml:trace>
  <inkml:trace contextRef="#ctx0" brushRef="#br0" timeOffset="2566.1465">7678 842 96 0,'0'0'41'16,"64"-54"2"-16,-64 54-2 16,0 0-20-16,0 0-16 15,5 56-1-15,-52 40-2 16,-8 38 0-16,-5 13-2 15,-6 0 0-15,10-9 0 16,23-11-7-16,22-20-4 16,17-37-7-16,35-12-13 15,-8-28-11-15,17-13 0 16,-4-25 0-16,13-14 2 15</inkml:trace>
  <inkml:trace contextRef="#ctx0" brushRef="#br0" timeOffset="2933.1677">7822 1446 106 0,'-17'28'41'16,"-3"-1"1"-16,18 8-1 16,3 1-27-16,19-19-10 15,12-2-2-15,12-7 0 16,7-9-1-16,6-6 1 15,1-9-2-15,-1-6 0 16,-9-7 0-16,-8-5 0 16,-40 34 0-16,0 0 0 15,38-62 0-15,-38 62 0 16,0 0 0-16,-1-55 0 15,-36 38 0-15,-6 19 0 0,-23 12 0 16,-2 21 0-16,-16 9 0 16,11 23 0-16,1 7 0 15,24 8 0-15,23-16 0 16,22-10 0-16,31-12 0 15,23-19-6-15,31-11-10 16,2-36-11-16,39-1-12 16,-6-19-3-16,12-10-2 15,-10-14 2-15</inkml:trace>
  <inkml:trace contextRef="#ctx0" brushRef="#br0" timeOffset="3261.1863">8881 1325 127 0,'2'-58'45'0,"-2"58"-1"0,-42-26-5 15,-20 29-39-15,2 17 0 16,-11 11 0-16,15 10 0 16,10-9 0-16,35-4 0 15,28-14 0-15,33-3 0 16,14-4 0-16,4-6 0 15,3 2 0-15,-4 2 0 16,-9 4 0-16,-15 11 0 16,-21 10 0-16,-22 7 0 15,-21 6 0-15,-19 7 0 16,-15 2 0-16,-7 1 0 15,-7-2 0-15,3-10 0 16,9-5 0-16,4-15-12 16,31-5-5-16,-2-23-8 0,33 1-10 15,-1-15-7-15,22-5-3 16,4-9 1-16</inkml:trace>
  <inkml:trace contextRef="#ctx0" brushRef="#br1" timeOffset="7725.4419">2522 2307 34 0,'18'-6'28'0,"8"-5"3"15,1 1-1-15,9 4-21 16,-6-9 0-16,9 13 0 0,-10-9-2 15,9 10 0-15,-10-5-1 16,4 8-2-16,-3-4-1 16,7 6 0-16,-3-3-1 15,7 4 0-15,3-2-1 16,9 1 1-16,5-2-1 15,9 0 1-15,4-2 0 16,11 1 0-16,9-4-1 16,3 1 1-16,11-1-1 15,6 0 0-15,9-1 0 16,6 1 0-16,2 1-1 15,9-1 1-15,6 1-1 16,7-2 1-16,5 2 0 0,-1-2 0 16,5-1 0-16,5 0 0 15,2 2 0-15,0-2 0 16,-2 2 0-16,4 3-1 15,-5 0 1-15,4 2-1 16,-6-1 0-16,-4 2 1 16,4 0-1-16,-3 1 0 15,1-1 0-15,-6-1 0 16,-3 1-1-16,-3-2 1 15,-1 0 0-15,-6-2 0 16,-9 0 0-16,-4 1 0 16,-11-3 0-16,-8 2 0 15,-7-1 0-15,-9 1 1 16,-11 1-1-16,-4 0 0 0,-11 0 0 15,-6 2 0-15,-7 0 0 16,-5 1 0-16,-5-1 0 16,-4-1 0-16,-3-1 0 15,-5 0 0-15,-3 0 0 16,-5-1-1-16,-5 0 1 15,-3-3 0-15,-2 2-1 16,-12 2 0-16,0 0 1 16,6-10-2-16,-6 10-2 15,0 0-2-15,0 0-28 16,0 0-1-16,0 0-1 15,-11-5-1-15</inkml:trace>
  <inkml:trace contextRef="#ctx0" brushRef="#br1" timeOffset="86282.9351">1698 2946 62 0,'3'-18'37'15,"-12"-2"0"-15,-1 12 0 0,-19-7-19 16,3 28-8-16,-25-5-1 16,4 20-1-16,-12 2-2 15,1 12-1-15,-6 4-1 16,6 10-1-16,0 1-1 15,11 1 0-15,7-3-2 16,15-4 1-16,13-5-1 16,17-9 0-16,18-14 0 15,14-15 1-15,15-23-1 16,13-11 0-16,2-16 1 15,2-12-1-15,-4-6 1 16,-6-2-1-16,-11 0 1 16,-11 11 0-16,-11 7-1 15,-9 15 1-15,-10 15 0 0,-7 14-1 16,-3 25 0-1,-5 10 1-15,-3 15-2 0,3 5 1 16,5 5-2-16,5-1 0 16,13-4-3-16,8-15-3 15,25-6-19-15,-1-33-11 16,24-5 0-16,-6-26 0 15,15-4-2-15</inkml:trace>
  <inkml:trace contextRef="#ctx0" brushRef="#br1" timeOffset="86590.9527">2328 2945 103 0,'0'0'38'15,"-18"14"1"-15,1 27-1 16,-16 11-31-16,5 13-2 0,2 4-1 16,6 3-1-16,-1-4 0 15,7-4-1-15,5-12 0 16,4-9 1-16,10-22-2 15,6-17 0-15,7-20 0 16,2-17-1-16,4-14 1 16,-1-11-1-16,1-7 1 15,-3-8-1-15,2 1 0 16,-8 5 0-16,-2 10 1 16,-3 16-1-16,2 9 0 15,2 14 0-15,9 4-1 16,8 12-2-16,16 10-2 15,6-9-5-15,23 17-26 16,-2-22-5-16,12 15 0 16,-5-13 0-16</inkml:trace>
  <inkml:trace contextRef="#ctx0" brushRef="#br1" timeOffset="86941.9727">2943 3096 104 0,'-24'16'41'0,"20"7"0"15,4-23-1-15,29 12-28 16,11-12-10-16,14-6-1 16,15-2-1-16,3-6 0 15,1-2-1-15,-8-3 0 16,-6-2 1-16,-16-3 0 15,-17-1-1-15,-26 2 1 0,-19 1 0 16,-19 10 1-16,-16 6 1 16,-10 11 0-16,-8 11 0 15,-2 17 2-15,0 11-1 16,12 10 0-16,11 7-3 15,21-1 0-15,21-3 0 16,23-9 0-16,30-6-6 16,17-26-10-16,44 8-19 15,6-32-8-15,29-1 0 16,2-19-1-16</inkml:trace>
  <inkml:trace contextRef="#ctx0" brushRef="#br1" timeOffset="87392.9984">4939 2575 101 0,'1'-15'38'15,"-1"15"2"-15,-17 14-4 16,3 16-32-16,-7 9 0 16,1 16 0-16,-3 11-2 15,-1 13 0-15,3 5-1 16,0 4 1-16,7 0-3 15,3-8-1-15,10-5-3 16,-4-28-18-16,20 3-16 16,-2-27 0-16,6-6-1 15,-5-26-1-15</inkml:trace>
  <inkml:trace contextRef="#ctx0" brushRef="#br1" timeOffset="87577.0092">4583 3101 116 0,'-5'24'42'15,"5"-24"0"-15,31 17-2 16,15-28-39-16,19-17-2 16,23-6-2-16,7-21-6 15,23 5-26-15,-13-18-5 16,8 11 2-16,-20-12-3 15</inkml:trace>
  <inkml:trace contextRef="#ctx0" brushRef="#br1" timeOffset="87943.0301">5471 2584 112 0,'-29'31'40'16,"6"20"3"-16,-10-8-4 16,-4 17-33-16,8 0-2 15,5 10-1-15,-5 6 0 16,-3 7 0-16,0-2-1 15,4-5-2-15,8-11 0 16,7-14 0-16,7-18 0 16,15-19 0-16,10-25 0 15,16-18 0-15,10-18 0 16,3-8 0-16,5-3 0 15,-2-2 0-15,-7 8 0 0,-4 8 0 16,-12 17 0-16,-11 17 0 16,-17 10 0-16,3 33 0 15,-13 5 0-15,-5 10 0 16,6 8 0-16,0 4 0 15,11 0 0-15,8-11-7 16,17 1-5-16,1-30-19 16,28 5-9-16,-4-29 0 15,18-3 0-15,-7-24 0 16</inkml:trace>
  <inkml:trace contextRef="#ctx0" brushRef="#br1" timeOffset="88124.0404">6025 3043 125 0,'-13'7'39'0,"-16"5"2"16,8 27-9-16,-7 1-28 15,4 13 0-15,1 4-3 16,4 4 1-16,5-2-2 16,6-7-2-16,15-10-3 15,1-26-17-15,21-3-16 16,-5-30-3-16,17-10 0 15,-4-22-2-15</inkml:trace>
  <inkml:trace contextRef="#ctx0" brushRef="#br1" timeOffset="88564.0656">6208 2720 120 0,'-6'27'45'16,"-3"-10"-3"-16,14 11 1 15,-5-7-38-15,19-2-5 16,9-4 0-16,4 5 0 15,-2 2 0-15,-2 5 0 16,-9 10 0-16,-8 7 0 16,-11 8 0-16,-11 6 0 15,-13 7 0-15,-3 1 0 16,-5-5 0-16,1-4 0 15,6-11 0-15,8-15 0 16,17-21 0-16,17-20 0 16,15-19 0-16,14-17 0 15,9-11 0-15,4-9 0 16,8-8 0-16,-1 3 0 0,-7 9 0 15,-11 13 0-15,-12 14 0 16,-12 21 0-16,-13 14 0 16,-5 22 0-16,-14 17 0 15,-5 7 0-15,1 14 0 16,7 3 0-16,6-1 0 15,6-4-4-15,19-4-3 16,3-19-3-16,28 4-15 16,-6-30-13-16,18-3-1 15,-11-28 0-15,8-4 0 16</inkml:trace>
  <inkml:trace contextRef="#ctx0" brushRef="#br1" timeOffset="89032.0924">7200 2984 124 0,'-30'-13'41'15,"-22"0"0"-15,7 24-1 16,-13 10-35-16,6 8-1 15,7 8-4-15,4 10 0 16,14 3 0-16,14 0 0 16,14-5 0-16,14-7 0 15,14-12 0-15,10-13 0 16,12-15 0-16,-1-13 0 15,2-11 0-15,-1-10 0 16,-5-8 0-16,-5-4 0 16,-9 2 0-16,-8 5 0 15,-7 9 0-15,-6 12 0 16,-11 20-2-16,0 0 1 15,-8 45 0-15,-6 12 1 0,-8 21 0 16,-2 20 1-16,-6 17-1 16,-6 8 0-16,-1 5 1 15,-2 1-1-15,-4-7 2 16,5-12-2-16,-4-19 0 15,4-17 0-15,3-22 0 16,4-18 0-16,2-22-2 16,0-17 2-16,4-21 0 15,0-20 0-15,1-23-1 16,3-18-1-16,10-16 0 15,10-9 0-15,10 3-4 16,6-12-7-16,35 26-16 16,-1-6-11-16,26 23 0 15,0 12-1-15,19 23 1 16</inkml:trace>
  <inkml:trace contextRef="#ctx0" brushRef="#br1" timeOffset="89407.1137">7941 2887 115 0,'-39'-2'41'0,"5"17"0"16,-16-2 0-16,7 15-36 15,-5-1 0-15,8 4-2 16,7-2 1-16,13-1-4 16,10-7 0-16,15-5 0 0,18-5 0 15,12-3 0-15,7-5 0 16,0-2 0-16,1 1 0 15,-3 3 0-15,-11 5 0 16,-13 7 0-16,-14 8 0 16,-19 10 0-16,-17 6 0 15,-4 3 0-15,-6-1 0 16,-1-5 0-16,8 0-6 15,-2-21-9-15,30 5-16 16,0-32-10-16,23 0-2 16,4-22-1-16,24 0 1 15</inkml:trace>
  <inkml:trace contextRef="#ctx0" brushRef="#br1" timeOffset="90165.1572">8997 3063 88 0,'20'-19'37'0,"-11"-6"1"16,1 15 0-16,-7-1-31 16,-3 11 0-16,-14 12-1 15,1 11-1-15,-9 3 0 16,4 8-1-16,-4 1-1 15,6 4 0-15,5-3-1 0,7-2 0 16,8-10 0-16,11-9-1 16,12-13 0-16,7-7 0 15,8-12-1-15,4-8 1 16,2-6-1-16,2-11 1 15,-5 0-1-15,-3-3 0 16,-9 1 0-16,-4 9 0 16,-9 1 0-16,-5 13 0 15,-15 21 0-15,0 0 0 16,2 29 0-16,-16 22 0 15,-7 27 0-15,-4 17 0 16,-4 18 0-16,-2 8 0 16,-1 6 1-16,0-3-1 15,0-6 2-15,-1-13-2 16,6-18 0-16,-3-20 0 0,0-16 0 15,-1-20 0-15,-1-19 0 16,-1-23 0-16,5-15-2 16,5-24-2-16,7-10-2 15,1-28-8-15,24 5-11 16,-2-21-11-16,27 15-4 15,-1-10 1-15,19 19-1 16</inkml:trace>
  <inkml:trace contextRef="#ctx0" brushRef="#br1" timeOffset="90903.1994">10055 2966 109 0,'-22'-15'40'0,"-4"23"0"16,-20-5-2-16,-5 20-32 15,1 4-2-15,5 12-1 16,0 4 0-16,10 9 0 16,5 0-1-16,11 0 0 15,13-4-1-15,15-8 0 16,11-10-1-16,11-15 0 15,14-14 0-15,8-14-1 16,6-14 0-16,0-13 0 16,-2-9 0-16,-6-6 0 15,-9-2 0-15,-8-1-1 16,-10 2 1-16,-11 9 1 0,-8 10 0 15,-5 11 1-15,-5 13-1 16,5 13 0-16,-13 7 1 16,8 11 0-16,3 9 0 15,4 0-1-15,5 3 1 16,9-3-1-16,8-6 1 15,9-6-1-15,7-6 1 16,4-10 0-16,3-7 0 16,0-7-1-16,-2-5 1 15,-6-1 1-15,-7 1-2 16,-9-2 0-16,-7 4 0 15,-6 6 0-15,-10 12 0 16,0 0 0-16,-21 10 0 16,5 12 0-16,-5 11 0 0,0 8 0 15,0 3 0-15,3 2 0 16,6-1 0-16,10-6 0 15,9-9 0-15,9-15 0 16,14-16 0-16,9-15 0 16,13-13 0-16,5-14 0 15,3-4 0-15,0-4 0 16,-3-2 0-16,-8 9 0 15,-7 7 0-15,-13 14 0 16,-14 20 0-16,-15 16 0 16,-11 14 0-16,-9 16 0 15,-8 11 0-15,0 1 0 16,4 7 0-16,3-13-8 15,20-2-6-15,-2-27-5 0,35 3-8 16,-7-39-4-16,43 2-6 16,3-24-5-16,31-5 3 15,9-11 4-15</inkml:trace>
  <inkml:trace contextRef="#ctx0" brushRef="#br1" timeOffset="91376.2264">12219 2887 59 0,'18'-4'38'16,"-10"-11"1"-16,5 19-14 15,-25-21 7-15,11 30-3 16,-25-17-21-16,-3 18-2 16,-13 6-2-16,-3 12-1 0,-4 7 0 15,-1 5-1-15,6 3-1 16,9 2 1-16,13-1-2 15,17-8-1-15,17-5-3 16,16-15-4-16,31 5-13 16,3-28-15-16,30 6-4 15,-2-20 0-15,15 7-2 16</inkml:trace>
  <inkml:trace contextRef="#ctx0" brushRef="#br1" timeOffset="91781.2496">12926 2928 111 0,'-32'-6'40'0,"-16"-9"2"0,6 20-3 16,-19-3-33-16,9 13-2 16,-2 7-1-16,-1 8 0 15,0 10-1-15,5 2 0 16,4 3 1-16,12-1-3 15,11-4 0-15,15-4 0 16,17-12 0-16,19-13 0 16,15-12 0-16,16-14 0 15,8-9 0-15,2-13 0 16,1-4 0-16,-1-7 0 15,-12 0 0-15,-11 6 0 16,-15 3 0-16,-14 13 0 16,-11 6 0-16,-6 20 0 15,-15 1 0-15,-7 19 0 16,-1 12 0-16,-3 7 0 0,5 9 0 15,4 0 0-15,10 3-4 16,9-13-2-16,20 0-5 16,1-29-7-16,29 8-12 15,-9-30-10-15,19 1 1 16,-9-23-1-16,10 3 3 15</inkml:trace>
  <inkml:trace contextRef="#ctx0" brushRef="#br1" timeOffset="92097.2677">13281 2968 111 0,'0'0'38'0,"-14"-3"2"16,1 21-4-16,-7 3-30 15,2 9-1-15,-2 0-2 0,4 6 0 16,1-8-1-16,7 4 0 16,4-13-1-16,9-6 1 15,8-12-1-15,10-8 0 16,7-11 0-16,8-10 0 15,5-7 1-15,3-5-2 16,7-4 0-16,-4 2 0 16,0 4 0-16,-7 9 0 15,-6 9 0-15,-11 17 0 16,-11 11 0-16,-9 10 0 15,-11 18 0-15,-9 8 0 16,0 5 0-16,-4-3-7 16,10 13-5-16,-6-29-8 15,25 15-11-15,-6-29-10 16,29-2-1-16,8-18-1 0,27-5 3 15</inkml:trace>
  <inkml:trace contextRef="#ctx0" brushRef="#br1" timeOffset="92630.2981">15221 2920 68 0,'-27'-13'40'0,"9"14"-1"15,-16-4 1-15,3 19-16 16,-19-11-13-16,5 12-4 0,-8 4 0 16,5 10-2-16,-4 4-2 15,5 6 0-15,8-1-1 16,14 2-1-16,12-5-1 15,20-5-1-15,19-9-1 16,21-16-3-16,32 0-8 16,7-30-16-16,27 7-11 15,1-24-1-15,10 1-1 16,-6-16 2-16</inkml:trace>
  <inkml:trace contextRef="#ctx0" brushRef="#br1" timeOffset="93020.3205">15880 2344 112 0,'-30'35'41'16,"-12"4"1"-16,12 28-1 16,-7-5-37-16,4 14 0 15,0 5-1-15,3 6 0 16,-1 3-1-16,4-5 1 15,2-8-3-15,7-9 0 16,7-8 0-16,3-14 0 16,10-15 0-16,10-13 0 15,11-19 0-15,8-16 0 16,8-11 0-16,8-10 0 15,1-4 0-15,1-5 0 16,-1 4 0-16,-8 4 0 0,-6 12 0 16,-7 10 0-16,-9 14 0 15,-8 13 0-15,-7 8 0 16,-3 8 0-16,-2 4 0 15,2 7-5-15,11 2-1 16,-3-9-6-16,24 10-7 16,-8-27-16-16,23 9-5 15,-2-23 0-15,20 3 0 16</inkml:trace>
  <inkml:trace contextRef="#ctx0" brushRef="#br1" timeOffset="93404.3424">16575 2943 114 0,'-27'-17'40'0,"0"17"1"15,-21 0 0-15,3 13-36 16,-7 7 0-16,-2 12-1 16,0 4-1-16,6 4-1 15,6-2-2-15,12 3 0 16,15-9 0-16,15-5 0 15,14-14 0-15,19-8 0 16,15-11 0-16,10-12 0 16,5-8 0-16,3-6 0 15,0-4 0-15,-5-2 0 16,-10 3 0-16,-11 0 0 15,-12 9 0-15,-9 5 0 16,-14 9 0-16,-5 12 0 16,-15 6 0-16,-4 11 0 0,-1 9-2 15,-1 5 2-15,6 5-2 16,1 3-1-16,8 1-2 15,9-6-2-15,16 1-6 16,0-21-4-16,24 9-15 16,-9-24-8-16,20 1 2 15,-6-20-1-15</inkml:trace>
  <inkml:trace contextRef="#ctx0" brushRef="#br1" timeOffset="93749.3621">17156 2919 120 0,'-12'12'40'0,"-17"-1"1"15,7 20-10-15,-13-5-26 16,3 3 0-16,-1 3-2 0,9 2 0 16,4-5-1-16,9-9-1 15,9-6 0-15,14-8 0 16,9-11-1-16,9-6 0 15,6-11 2-15,6-4-2 16,1-6 0-16,4-2 0 16,-3 3 0-16,-3-2 0 15,-8 9 0-15,-2 6-2 16,-12 11 2-16,-5 10 0 15,-9 10 0-15,-8 8-1 16,-4 9 0-16,1 4-2 16,-3 7 0-16,5-2-4 15,12 7-4-15,-3-20-6 0,27 17-12 16,-5-29-11-16,22 6 0 15,-1-22 1-15,17 2 0 16</inkml:trace>
  <inkml:trace contextRef="#ctx0" brushRef="#br1" timeOffset="94230.3897">17880 2926 105 0,'-19'-15'42'0,"-17"-5"0"16,1 21 0-16,-19-1-34 15,7 17-2-15,-9 10-2 16,6 4-1-16,5 7 0 15,7 0-3-15,12 4 0 16,11-4 0-16,14-4 0 16,13-7 0-16,12-8 0 0,13-8 0 15,14-10 0-15,5-11 0 16,7-10 0-16,0-8 0 15,2-5 0-15,1-5-2 16,-6 1 1-16,-9 1-1 16,-13 8 1-16,-11 8-1 15,-12 11 1-15,-15 9 0 16,-12 18 0-16,-11 15 1 15,-13 16 0-15,-9 17 1 16,-9 11 0-16,-4 12 0 16,1-1 0-16,-1 6 0 15,6-4 0-15,3-7 0 16,5-12 0-16,8-15 0 0,5-16-1 15,2-11 0-15,4-14 0 16,-2-14 0-16,0-10-1 16,-1-14-1-16,4-7-2 15,0-18-6-15,15-1-4 16,-3-25-3-16,33 14-8 15,-5-23-14-15,29 9-2 16,5-5-1-16,22 11 2 16</inkml:trace>
  <inkml:trace contextRef="#ctx0" brushRef="#br1" timeOffset="94640.4129">18212 3055 110 0,'11'19'39'16,"2"-13"2"-16,26 9-9 15,-6-14-28-15,8-2-1 16,5-9 0-16,5-4-1 15,-5-6 0-15,-3-2-1 16,-8-2 1-16,-8-1-1 16,-13-5 1-16,-17 8-1 15,-12 3 0-15,-13 10 0 16,-10 8 0-16,-8 10 0 15,-10 13 1-15,-3 9-1 16,2 12 1-16,6 3-1 0,10 4 1 16,13 0-2-16,16-6 0 15,19-6-2-15,25-8-2 16,15-11-5-16,23 0-4 15,1-24-4-15,34 13-12 16,-16-28-13-16,19 6 0 16,-13-14-2-16,2 5 3 15</inkml:trace>
  <inkml:trace contextRef="#ctx0" brushRef="#br1" timeOffset="94891.4274">19101 3265 131 0,'-19'8'45'15,"-5"-16"-2"-15,24 8-7 16,0 0-44-16,0-19-5 16,26 26-7-16,-16-21-15 15,19 20-8-15,-7-11 0 16,12 15-1-16</inkml:trace>
  <inkml:trace contextRef="#ctx0" brushRef="#br1" timeOffset="95883.4843">19864 3081 68 0,'-14'5'39'0,"14"-5"0"16,19-1 0-16,11 4-11 16,-6-12-24-16,11 1-2 15,5-5 1-15,8 2 0 16,1-4-1-16,4-4 0 15,-3 2-1-15,-6-3 0 16,-8 0 1-16,-9-2-1 16,-10-6 0-16,-8 3 0 15,-13-1 0-15,-11 4 0 16,-9 5 0-16,-8 10 1 0,-7 7-2 15,-5 13 1-15,-4 11 0 16,-1 12-1-16,2 9 1 16,7 4-1-16,9 4 0 15,10 2-1-15,12-2 0 16,16-5-1-16,17-2-3 15,13-17-7-15,29 12-12 16,-9-24-11-16,25 5-5 16,-2-21-2-16,14 1 2 15</inkml:trace>
  <inkml:trace contextRef="#ctx0" brushRef="#br1" timeOffset="96379.5123">20871 2958 104 0,'-19'-19'39'16,"-14"-6"2"-16,5 15-1 15,-12 6-36-15,7 4-1 16,-4 6 0-16,3 14 0 16,-4 5-1-16,4 9 0 15,5 5-1-15,6 4 1 16,3 0-1-16,12 1-1 15,11-8 1-15,9-4-1 16,13-16 0-16,8-8 1 16,9-10-1-16,2-11 0 15,5-8 0-15,-2-10 0 16,0-3 0-16,-5-6 0 0,-6 6-1 15,-7 2 0 1,-7 5 1-16,-5 9-1 0,-6 8 0 16,-11 10 0-16,0 25 1 15,-8 15-1-15,-7 15 1 16,-1 18 0-16,-3 15 0 15,-3 10 0-15,-3 8 1 16,-3 4-1-16,-2-2 0 16,-3-8 0-16,-3-11 1 15,-2-12-1-15,-7-14 1 16,-1-13-1-16,-2-19 0 15,0-15 0-15,5-18 0 16,4-19-3-16,12-9-1 16,6-23-6-16,22 2-8 15,-6-26-20-15,24 5-4 0,1-13 0 16,18 14 1-16</inkml:trace>
  <inkml:trace contextRef="#ctx0" brushRef="#br1" timeOffset="96643.5277">21292 3284 92 0,'6'-16'41'16,"-6"16"0"-16,0 0-3 15,0 0-24-15,0 12-41 16,-20-10-13-16,8 11 1 15,-16-9-3-15,8 10 2 16</inkml:trace>
  <inkml:trace contextRef="#ctx0" brushRef="#br1" timeOffset="96807.5371">20418 3426 117 0,'-38'6'42'0,"6"-13"0"16,32 7-3-16,-11-5-47 0,16-20-20 15,33 16-13-15,-10-13 0 16,13 9-2-16,-3-10-1 16</inkml:trace>
  <inkml:trace contextRef="#ctx0" brushRef="#br1" timeOffset="98376.6269">1400 4068 36 0,'5'-17'34'0,"-5"17"2"16,4-22-1-16,1 34-13 15,-5-12 4-15,-9 25-17 16,-2 6-3-16,3 22-1 16,-7 14-2-16,1 18-1 15,-5 17-1-15,-5 11 0 16,1 8-1-16,-1-1-2 15,3-5-1-15,-1-16-5 16,19-5-24-16,-7-30-6 16,15-16 2-16,-3-29-3 15</inkml:trace>
  <inkml:trace contextRef="#ctx0" brushRef="#br1" timeOffset="98580.6385">1046 4799 104 0,'-30'7'40'0,"-2"-4"1"15,22 9-2-15,10-12-36 16,20 6 0-16,18-13-2 16,14-4-1-16,17-3 0 15,11-7-4-15,17 7-5 16,-8-11-27-16,17 9-4 15,-11-4 0-15,1 12-1 16</inkml:trace>
  <inkml:trace contextRef="#ctx0" brushRef="#br1" timeOffset="98947.6595">1821 4771 95 0,'-11'20'38'15,"4"-8"0"-15,19 4 0 16,-1-7-35-16,21-9 0 15,7-7-1-15,7-7 1 16,4-9 0-16,2-2-1 16,-5-4 0-16,-7-3-1 15,-10-2 1-15,-10 3-1 16,-13 4 0-16,-14 5-1 15,-15 8 1-15,-9 9 0 16,-13 11 0-16,-7 16 0 0,-6 9 0 16,-1 12 0-16,6 5 0 15,6 8 0-15,13-1-1 16,18-1 0-16,16-8 0 15,24-11-2-15,23-10-1 16,14-16-4-16,27 4-16 16,-7-26-16-16,22 3-1 15,-10-19 0-15,8 2-1 16</inkml:trace>
  <inkml:trace contextRef="#ctx0" brushRef="#br1" timeOffset="99474.6897">2651 4688 105 0,'-28'-4'39'0,"5"17"2"16,-7-4-1-16,10 14-36 15,-7 6-1-15,4 7 0 16,-2 3-2-16,5 4 1 16,4-3-1-16,1-3 0 15,6-5 0-15,2-8-1 16,6-8 1-16,1-16-1 15,18-2 1-15,1-17-1 16,2-10 0-16,7-7 1 16,1-8-1-16,3-3 1 15,-1 1-1-15,-4 4 1 16,-6 5-1-16,-3 12 0 15,-4 8 0-15,-14 17 1 16,14-3-1-16,-14 18 0 0,1 6 0 16,2 6 0-16,0 1 0 15,5 2 0-15,5-3 0 16,2-5 0-16,7-8 1 15,7-12-1-15,4-10 1 16,5-13-1-16,1-9 1 16,1-7-1-16,0-5 1 15,-4 0-1-15,-5 1 0 16,-5 6 1-16,-8 8-1 15,-4 9 0-15,-14 18 0 16,0 0 0-16,5 22 0 16,-15 13 0-16,0 6-1 15,-3 7 0-15,2 8-1 16,0 0 0-16,10-1-3 0,2-13-2 15,19 3-9-15,-2-32-10 16,29 5-8-16,-10-22-5 16,21-4-2-16,-6-18 1 15</inkml:trace>
  <inkml:trace contextRef="#ctx0" brushRef="#br1" timeOffset="100021.7209">3601 4654 105 0,'0'0'39'0,"0"0"1"16,-20 16-2-16,15 7-35 15,-12 8 1-15,4 11-2 16,1 3 0-16,2 3 0 16,-2 2-1-16,6-4 1 15,3-4-2-15,2-8 1 0,1-7-1 16,3-11 0-16,-3-16 0 15,12 2 0-15,-2-17 0 16,0-8 0-16,2-10 0 16,2-5 0-16,1-12 1 15,4-4-2-15,1-5 1 16,4 0 0-16,-1 4 0 15,3 2-1-15,2 9 1 16,2 6 0-16,0 11 0 16,1 10 0-16,-5 14 0 15,0 7 0-15,-7 11 0 16,-1 7 0-16,-8 5-1 15,-4 7 1-15,-8 4-1 0,-9 4 1 16,-7 2-1-16,-7-2 1 16,-5 2-1-16,-3-5 1 15,-4-1 0-15,-2-3 0 16,5 0 1-16,0-3 0 15,0 0 0-15,3 0 0 16,1 8 1-16,-1 5-1 16,-2 9 0-16,-5 15-1 15,-5 11 1-15,-1 11-1 16,-1-1 1-16,6-4-2 15,7 1-6-15,2-27-11 16,29 2-9-16,-7-40-9 16,26-12-5-16,6-28-3 15,12-9 0-15</inkml:trace>
  <inkml:trace contextRef="#ctx0" brushRef="#br1" timeOffset="100651.757">4144 4884 85 0,'21'1'38'0,"11"1"-1"15,0-15 1-15,18 0-34 16,-7-12 0-16,5-2-2 15,3-10 0-15,-2 0 0 0,-10-1 0 16,-4 3-1-16,-12 3 0 16,-12 4 0-16,-12 7 0 15,-12 10 0-15,-13 9 0 16,-7 13 1-16,-11 11-1 15,-4 10 1-15,-6 10 0 16,4 6 0-16,6 4 0 16,9 2 0-16,12-2-1 15,17-7-1-15,19-9 0 16,21-12-2-16,18-8-2 15,15-13-2-15,20-3-4 16,-2-25-15-16,19 8-13 16,-13-16-2-16,2 5 0 15,-19-12 2-15</inkml:trace>
  <inkml:trace contextRef="#ctx0" brushRef="#br1" timeOffset="101335.7959">5034 4721 66 0,'-27'17'38'0,"7"16"-1"15,-12 0 1-15,13 15-12 16,-5-6-21-16,7 3-1 15,6-5-2-15,5-2 0 16,3-10 0-16,10-8 1 16,3-12-1-16,4-9 0 15,2-13 1-15,2-11-2 16,-3-10 1-16,4-7-1 15,-4-6 0-15,2-4 0 0,-2 2 0 16,0 4-1-16,2 5 0 16,1 8 0-16,2 8 0 15,2 7 0-15,5 10 0 16,1 6 0-16,8 6 0 15,5 0 0-15,5 6-1 16,4-1 1-16,2 0-1 16,3-2 1-16,-4 0-1 15,-5-2 1-15,-8-2-1 16,-12 2 1-16,-8-3 0 15,-18-2 0-15,-11 7 0 16,-13 1 1-16,-8-1 0 16,-6 6 0-16,-6 0 0 15,-4 7 0-15,3 2 0 0,1 3 0 16,10 2 0-1,6 3-1-15,7 0 1 0,11-3-1 16,12 0 0-16,15-7 0 16,12-8 0-16,13-7 0 15,7-10 0-15,7-6 0 16,4-14 0-16,-1-3 0 15,-3-7 0-15,-6-4 0 16,-12 2 0-16,-8 0 0 16,-8 7 0-16,-7 5-1 15,-9 10 1-15,-6 15 0 16,0 0 0-16,-10 32 0 15,-1 1 0-15,1 8 0 16,0 3 0-16,2 2-1 0,7-5 0 16,8-12-2-16,15-12-1 15,9-20-3-15,20-10-6 16,1-32-7-16,28 3-6 15,-10-36-4-15,19 2-7 16,-11-22 0-16,3 2 2 16</inkml:trace>
  <inkml:trace contextRef="#ctx0" brushRef="#br1" timeOffset="101494.8052">6516 4067 82 0,'-33'20'39'16,"3"36"-2"-16,-17 13 2 16,4 33-10-16,-6-4-26 15,6 8-1-15,6-1-3 16,8-8-2-16,10-7-2 15,2-20-8-15,24 0-12 0,-15-30-15 16,14-12 1-16,-6-28-2 16,10-2 2-16</inkml:trace>
  <inkml:trace contextRef="#ctx0" brushRef="#br1" timeOffset="101674.8155">6085 4474 110 0,'0'0'42'16,"-5"12"0"-16,24 3-2 15,-9 1-36-15,27-8-2 16,14-3-3-16,7-4-3 16,21 7-11-16,-9-20-16 15,16 12-11-15,-5-11 1 0,14 10-2 16</inkml:trace>
  <inkml:trace contextRef="#ctx0" brushRef="#br1" timeOffset="102287.8506">6806 4584 101 0,'0'0'39'16,"-12"7"0"-16,6 13-4 15,-13 1-30-15,3 13-1 16,-7 4-1-16,6 8 0 16,-3 2-1-16,10 1 0 15,4-4 0-15,12-7-1 16,9-9 0-16,10-14 0 15,17-17 0-15,6-10-1 0,10-15 1 16,4-9 0-16,0-7 0 16,-3-6-1-16,-4-2 1 15,-9 1-1-15,-9 8 0 16,-10 8 0-16,-11 12-1 15,-8 10 1-15,-8 12-1 16,-4 14 1-16,-6 13-1 16,-1 8 1-16,-2 8-2 15,3 3 1-15,8 2-1 16,4-5 0-16,11-4-3 15,6-17-3-15,19 4-10 16,-7-32-9-16,23 8-6 0,-11-21-6 16,8-2 0-16,-11-15 1 15</inkml:trace>
  <inkml:trace contextRef="#ctx0" brushRef="#br1" timeOffset="102604.8687">7615 4671 81 0,'-7'-15'38'0,"7"15"0"16,-22 12 1-16,13 18-20 15,-12-4-16-15,5 11 1 16,1 3-2-16,1 2 0 15,3 1-1-15,7-4 0 16,-1-5 0-16,10-13 1 16,2-7-1-16,3-11 0 15,2-15 0-15,5-9 0 16,-1-11 0-16,2-6 0 15,-2-9 0-15,0-4 0 0,-2-2 0 16,0-2-1-16,-1 6 1 16,-1 6-1-16,1 8 0 15,3 6 0-15,3 7 0 16,4 9-1-16,6 9-1 15,0 1-5-15,17 17-8 16,-11-17-12-16,21 19-7 16,-12-15-6-16,12 8-2 15,-7-10 1-15</inkml:trace>
  <inkml:trace contextRef="#ctx0" brushRef="#br1" timeOffset="102955.8888">8122 4685 103 0,'-15'27'39'15,"4"-17"1"-15,20 9-4 16,5-18-33-16,24-9 0 16,10-5-1-16,4-7-1 15,5-6 0-15,-1-3 0 16,-9-3 0-16,-7-3 0 15,-13 3 0-15,-13 2-1 16,-14 1 1-16,-12 9-1 16,-12 8 1-16,-10 7 0 15,-6 13-1-15,-5 13 1 16,2 9 0-16,3 8 0 15,8 8-1-15,6 1 1 16,14 1-1-16,13-4-1 0,16-5-2 16,10-10-3-16,21 2-9 15,-5-27-11-15,23 11-8 16,-4-18-6-16,10 2-1 15,-9-12 1-15</inkml:trace>
  <inkml:trace contextRef="#ctx0" brushRef="#br1" timeOffset="103065.8951">8855 4863 79 0,'-22'31'39'15,"-2"13"-2"-15,-7-5-1 16,-1 8-34-16,18-4-37 16,-11-6-2-16,14 0-1 15,-2-13-2-15</inkml:trace>
  <inkml:trace contextRef="#ctx0" brushRef="#br1" timeOffset="104153.9573">9785 4022 92 0,'9'-27'37'16,"-9"0"0"-16,0 27-7 15,-2-12-23-15,2 29-1 16,-7 10-2-16,4 23 0 16,-6 13-1-16,2 18-2 15,-7 11 1-15,-2 14-2 16,-5 4 0-16,2-3-1 15,0-7-1-15,-1-13-3 0,12-6-4 16,-6-34-24-16,17-6-6 16,-2-28 1-16,13-11-1 15</inkml:trace>
  <inkml:trace contextRef="#ctx0" brushRef="#br1" timeOffset="104514.9779">9554 4548 88 0,'-32'-16'40'16,"13"19"0"-16,0-3 1 15,17 18-26-15,2-18-11 16,28 13-1-16,10-13-2 16,16-4 1-16,13-5-2 15,13-8 1-15,8-2-2 0,3-5-1 16,-1 3 0-16,-6-1 0 15,-9 4-2-15,-14 1 1 16,-13 8 0-16,-16 3 1 16,-15 6 0-16,-17 0 0 15,3 18 2-15,-15-1 0 16,-7 8 1-16,-1 7 1 15,-4 4-1-15,-1 7 0 16,4 1 0-16,2 1 0 16,8-1-1-16,3-7-2 15,9-4-1-15,2-17-8 16,22 4-15-16,-7-29-12 15,13-6 0-15,-5-18-2 0,11-6 2 16</inkml:trace>
  <inkml:trace contextRef="#ctx0" brushRef="#br1" timeOffset="105176.0157">10341 4050 85 0,'-30'-26'38'16,"10"23"-2"-16,0 2 1 15,16 25-21-15,7-7-18 16,8 3-1-16,14 4-1 15,9-1 0-15,7 7 0 16,4-2 1-16,6 4 1 16,-2 2 0-16,-5 0 2 15,-6 2 2-15,-13 0 1 0,-3 5-1 16,-15-4 3-16,-4 8-1 15,-14-6 0-15,-2 1 0 16,-6-6 0-16,0 2-1 16,1-7-1-16,4-4 0 15,2-8-1-15,12-17 1 16,-7 11-2-16,7-11 1 15,24-24 0-15,1-4-1 16,6-9 1-16,6-6-1 16,3-3 1-16,1-3 0 15,-3-2-1-15,-3 4 2 16,-6 6-1-16,-7 11 0 15,-6 11 0-15,-16 19 2 16,0 0-3-16,2 24 0 16,-12 7 1-16,-2 8-1 0,2 4 0 15,3 4-1-15,3-4 1 16,8-11 0-16,10-7 0 15,5-7 0-15,11-16 1 16,11-10-1-16,2-12 1 16,2-7 0-16,3-8-1 15,-3 2 1-15,-6-5 0 16,-3 6 0-16,-7 6 0 15,-8 8 0-15,-10 9-1 16,-11 9 1-16,4 19-1 16,-12 5 0-16,-1 12 0 15,-7 1-2-15,5 9 1 0,-2 0-2 16,5 2 0-1,3-6-2-15,17 1-5 0,-3-24-9 16,24 9-8-16,-11-27-8 16,21 4-4-16,-6-20-2 15,14 0 2-15</inkml:trace>
  <inkml:trace contextRef="#ctx0" brushRef="#br1" timeOffset="105536.0364">11569 4451 99 0,'-25'13'39'0,"21"6"1"15,-4-8-1-15,22 6-34 16,-4-5-2-16,12-2 0 16,10-7-2-16,11-1 1 0,7-10-1 15,2-2 1-15,-3-7-1 16,-3-4 0-16,-8-2 0 15,-5-2 0-15,-13-4 0 16,-12 1 0-16,-12 3 0 16,-7 3 0-16,-13 8-1 15,-6 10 2-15,-6 8-2 16,-6 15 0-16,-5 11 0 15,4 15-1-15,3 5 1 16,7 9 0-16,12 1 0 16,10-1-2-16,18-6 1 15,17-8-2-15,18-4-7 16,7-24-7-16,26 9-12 15,-10-30-9-15,20 1-3 0,-5-21-1 16,6 4 2-16</inkml:trace>
  <inkml:trace contextRef="#ctx0" brushRef="#br1" timeOffset="105665.0437">12345 4684 86 0,'-43'40'40'0,"7"13"-2"16,-7-4-2-16,11-3-27 15,17 6-42-15,-7-14-5 16,24-6-1-16,4-17-1 15</inkml:trace>
  <inkml:trace contextRef="#ctx0" brushRef="#br1" timeOffset="106325.0815">13254 4451 95 0,'-18'-17'38'15,"-19"-6"2"-15,4 19-4 16,-19-7-29-16,6 13-3 16,-5 6 0-16,0 14-1 15,-1 6 0-15,3 11 0 16,1 2-2-16,7 8 1 15,8-1-1-15,9 0 0 16,10-6 0-16,14-7 0 16,13-10-1-16,15-11 1 15,12-13-1-15,11-13 0 16,9-8 1-16,3-11-1 15,3-8 1-15,-5-5-1 0,-2-3 0 16,-5 0 0-16,-15 7 0 16,-5 5 0-16,-13 9 0 15,-8 7-1-15,-13 19 1 16,0 0 0-16,-5 21-1 15,-9 9 1-15,1 11-1 16,-2 5 1-16,6 4-2 16,2 2 0-16,8-3-1 15,8-9-2-15,14-6-2 16,2-22-7-16,23 7-9 15,-13-34-8-15,26 2-6 16,-13-18 0-16,9 0 1 16,-11-14 1-16</inkml:trace>
  <inkml:trace contextRef="#ctx0" brushRef="#br1" timeOffset="106821.1099">13690 4621 3 0,'21'-49'19'0,"6"24"7"16,-22-5 9-16,4 15 2 15,-19 0 0-15,10 15 2 16,-31 10-21-16,13 11-13 16,-5 6-2-16,2 7 0 15,-1 3-1-15,2 6 0 16,4-6-1-16,4-2 0 15,2-6 0-15,7-6 0 16,4-10 0-16,-1-13-1 16,17-8 1-16,1-13 0 15,0-5-1-15,3-8 1 16,1-3-1-16,1-3 0 15,-2 1 0-15,-2 3 0 16,-5 8 0-16,-1 8 0 16,-4 5 0-16,-9 15 0 0,11-5 0 15,-11 5 0-15,13 22 0 16,-4-5 0-16,2 2 1 15,2-1-1-15,8-4 1 16,2-5-1-16,6-5 1 16,3-11-1-16,4-5 1 15,-2-6 0-15,3-4 0 16,2-4-1-16,-7 1 1 15,-3 2-1-15,-6 3 0 16,-8 5 1-16,-1 8-1 16,-14 7 0-16,9 11 0 15,-9 10-1-15,-4 6 1 0,-4 6-1 16,2 6-1-16,-3 0-1 15,8 6-2-15,1-14-5 16,15 9-7-16,-15-40-8 16,41 28-7-16,-16-33-7 15,20 1 1-15,-6-19 1 16</inkml:trace>
  <inkml:trace contextRef="#ctx0" brushRef="#br1" timeOffset="107514.1495">14641 4406 64 0,'0'0'39'16,"-11"2"0"-16,-3 22 0 15,-20-5-11-15,9 24-14 16,-14-1-9-16,7 12 0 16,1 0-2-16,8-1 0 0,6-5-1 15,15-6-1-15,9-12 0 16,11-11 0-16,10-12-1 15,5-15 0-15,8-14 1 16,2-10-2-16,0-11 1 16,-2-5-1-16,-5-4 0 15,-3-2 1-15,-12 2-1 16,-5 7 0-16,-7 7 0 15,-7 7 1-15,-4 9 0 16,-4 8 0-16,6 14 0 16,-12-5 1-16,12 5-1 15,-4 19 1-15,8-5-1 16,6-1 0-16,3 0 0 15,6-1 0-15,3-2 1 0,5-6-1 16,2-2 0-16,1-4 1 16,-1-3 0-16,-2-2 0 15,-6-2-1-15,-1 3 1 16,-8 1 0-16,-12 5-1 15,0 0 1-15,-5 26-1 16,-8-3 0-16,-8 6 0 16,-1 6 0-16,-3 6 1 15,6-1-1-15,2-1 0 16,8-5 0-16,9-10 0 15,13-10 0-15,8-11 0 16,8-11 1-16,8-8-1 16,6-13 0-16,3-3 0 15,1-5 0-15,-4 2 0 0,-8 3 0 16,-7 7 0-16,-8 8 1 15,-20 17-1-15,0 0 0 16,0 0 0-16,-18 33 0 16,-2-7 0-16,5 6-1 15,-1 0-1-15,6 2-2 16,3-8-3-16,17 5-6 15,-10-31-3-15,36 25-7 16,-17-33-6-16,24 12-1 16,-11-23-5-16,14 1-3 15,-6-10 4-15</inkml:trace>
  <inkml:trace contextRef="#ctx0" brushRef="#br1" timeOffset="107864.1695">15594 4460 70 0,'1'-10'38'0,"-6"26"0"15,-18 3 2-15,10 20-10 16,-13-5-25-16,2 14 1 15,-3-5-2-15,5 6-1 16,4-9 0-16,4-4-2 16,6-11 0-16,8-7 0 15,0-18-1-15,24-7 0 16,-1-14 1-16,6-8-1 15,3-5 0-15,6-9 1 16,1-3-1-16,0 3 1 16,-3 9-1-16,-7 6 1 15,-4 9 0-15,-3 15 0 0,-12 10 0 16,-2 12 0-16,-7 7 0 15,-3 9-1-15,-3 0-2 16,-3-2-3-16,14 3-6 16,-7-21-5-16,25 8-8 15,-12-28-7-15,27 9-5 16,-5-23-6-16,18-2 2 15,-4-16 3-15</inkml:trace>
  <inkml:trace contextRef="#ctx0" brushRef="#br1" timeOffset="108052.1803">16510 4095 103 0,'-32'59'41'0,"-17"-1"0"0,9 20-2 15,-12-1-25-15,11 3-12 16,9-3-3-16,6-7-2 15,16 2-6-15,-3-29-13 16,27 8-10-16,-11-27-10 16,16-2 2-16,-5-22-2 15</inkml:trace>
  <inkml:trace contextRef="#ctx0" brushRef="#br1" timeOffset="108241.1911">16206 4494 126 0,'0'0'44'15,"1"-11"-2"-15,14 5-1 0,12-8-39 16,3 1-7-16,13 3-6 16,-5-17-6-16,19 16-12 15,-13-21-10-15,11 11-4 16,-8-8-1-16,9 4 2 15</inkml:trace>
  <inkml:trace contextRef="#ctx0" brushRef="#br1" timeOffset="108982.2334">17268 4533 101 0,'0'0'37'0,"-25"-28"-7"16,14 31 1-16,-18-7-21 15,11 9-4-15,-6 1-1 16,2 11-1-16,-7 2-1 16,4 9 0-16,-3 7 0 15,5 6-1-15,1 5 0 16,10 2-1-16,10-3 1 15,10-3-2-15,13-5 0 0,13-10 1 16,12-15-1-16,7-9 0 16,9-17 0-16,1-11 0 15,2-14 0-15,-3-8 0 16,-10-7 0-16,-12-5 0 15,-13 2 0-15,-13 0 0 16,-14 7 0-16,-15 12-1 16,-13 11 0-16,-9 13 0 15,-4 12-1-15,2 5-1 16,8 14-2-16,8-1-4 15,26 14-10-15,-3-30-9 16,45 29-8-16,3-26-2 16,27 0-3-16,6-13 3 0</inkml:trace>
  <inkml:trace contextRef="#ctx0" brushRef="#br1" timeOffset="109200.2459">18248 4147 86 0,'-21'-33'38'0,"-14"0"0"16,-2 23 2-16,-11-2-24 15,7 22-13-15,-10 22 1 16,5 19-2-16,0 15 1 16,4 11-1-16,4 7-1 15,10 1-2-15,8-1-2 16,6-14-6-16,17 2-14 15,-10-33-11-15,14-2-6 0,-5-24-1 16,-2-13 1-16</inkml:trace>
  <inkml:trace contextRef="#ctx0" brushRef="#br1" timeOffset="109360.2551">17683 4443 114 0,'9'-26'41'0,"20"12"1"15,2-12-1-15,25 14-38 16,2 2-6-16,5-9-10 15,21 18-19-15,-22-9-9 16,11 10-2-16,-10-3-1 16</inkml:trace>
  <inkml:trace contextRef="#ctx0" brushRef="#br1" timeOffset="111757.3921">18886 4473 92 0,'-33'19'37'0,"-15"-8"-1"16,8 18-8-16,-5-7-23 16,4 2 0-16,9-6-1 15,12 3-2-15,12-9 0 16,8-12-1-16,26 8 0 15,13-10-1-15,10-8 0 16,8-1 1-16,0 0-1 16,-3 2 0-16,-7 7 1 0,-14 6-1 15,-15 9 1-15,-22 7 0 16,-19 7 0-16,-15 8 1 15,-6 1-1-15,-4 2 0 16,1-5-1-16,6-3-1 16,17-7-1-16,15-16-4 15,32 5-18-15,6-31-15 16,25 4 0-16,1-18-1 15,15 3 1-15</inkml:trace>
  <inkml:trace contextRef="#ctx0" brushRef="#br1" timeOffset="112124.4131">19346 4457 86 0,'0'0'38'16,"0"0"1"-16,0 0-1 0,-24 11-28 16,17 1-8-16,-1 4 0 15,3 6 0-15,-3 3-1 16,5 7 1-16,-1 1-1 15,4 0 0-15,2-3 0 16,3-4 1-16,8-9-1 16,3-7 0-16,7-12 0 15,4-9 0-15,4-10 0 16,3-7-1-16,2-4 1 15,0-5 0-15,-5 0-1 16,-5 4 0-16,-5 7 1 16,-6 8-1-16,-15 18 0 15,0 0-1-15,0 0 1 0,-12 24 1 16,-2 4-2-16,0 5 1 15,3 3-2-15,4-1-1 16,12-3-3-16,4-22-10 16,30 9-14-16,-3-26-11 15,19-5 1-15,1-21-1 16</inkml:trace>
  <inkml:trace contextRef="#ctx0" brushRef="#br1" timeOffset="112613.4411">20171 3948 89 0,'0'0'40'16,"-31"10"1"-16,13 25-1 0,-11-6-25 16,11 29-11-16,-6 6-1 15,5 10-1-15,-1 6 0 16,4-1-1-16,2-3-1 15,4-4 0-15,3-10 0 16,4-10 0-16,3-10 0 16,0-12 0-16,3-12 0 15,-3-18 0-15,11 6 0 16,0-22 0-16,-2-4 0 15,3-4 0-15,3-7 0 16,0-3 0-16,4 0 1 16,0 3-2-16,1 9 2 15,-2 4-2-15,1 11 1 16,-1 11 1-16,-3 12-2 0,-1 8 1 15,-1 7 0-15,-4 6 0 16,-3 1 0-16,-2 3 0 16,-7-7 0-16,-4-4-1 15,-5-4 1-15,-10-4 0 16,-9-6-1-16,-4-5 1 15,-10-3 0-15,3-2-1 16,-2-4-2-16,4-6-1 16,17 1-3-16,3-15-10 15,35 15-8-15,-2-21-15 16,29 9 0-16,5-13 0 15,24 5 1-15</inkml:trace>
  <inkml:trace contextRef="#ctx0" brushRef="#br1" timeOffset="112974.4618">20669 4480 101 0,'-5'-18'40'16,"5"18"-1"-16,-15-22-4 16,15 22-30-16,-22-3-2 15,3 16 1-15,-3 1-2 16,0 7 0-16,-3 2 0 15,8 1-1-15,5 1-1 16,5-5 1-16,11-2-1 16,9-6 0-16,10-4 0 15,10-6 0-15,6-1 0 16,-2 1 0-16,2 0-1 0,-6 4 2 15,-7 2-1-15,-10 10 0 16,-12 4 0-16,-11 6 0 16,-10 2 0-16,-4 0 0 15,-2-3 0-15,2-1-1 16,2-4-3-16,6-14-2 15,23 3-10-15,-8-28-11 16,27 8-11-16,-1-20-3 16,15-1 0-16,2-16 1 15</inkml:trace>
  <inkml:trace contextRef="#ctx0" brushRef="#br1" timeOffset="113183.4738">21316 4084 108 0,'-17'14'41'0,"-1"25"2"0,-20 1-3 15,12 15-34-15,-10 7-4 16,1 8-1-16,1 1 0 16,2 2-2-16,8-1-1 15,1-7-2-15,5-1-3 16,-4-20-11-16,22 6-10 15,-15-28-14-15,15-1 1 16,0-21-1-16,0 0 2 16</inkml:trace>
  <inkml:trace contextRef="#ctx0" brushRef="#br1" timeOffset="114093.5258">20916 4493 102 0,'-23'-13'40'0,"23"13"0"15,0 0 0-15,33 20-36 16,3-16-3-16,16 1-1 15,14-3-1-15,12-1-2 16,11 2-2-16,-2-9-2 16,13 15-12-16,-22-19-8 15,12 17 11-15,-27-14 9 16,-8 4 4-16,-17-1 3 15,-15-4 2-15,-9 4 5 16,-23-10 11-16,9 14 9 16,-43-4-10-16,15 11-8 15,-15-3-2-15,5 12-2 16,-9 4-1-16,0 5-1 0,0 5 0 15,7 6-1-15,3 0-1 16,9 2 1-16,8-3-2 16,9-2 1-16,12-8-1 15,16-4 1-15,7-8-1 16,8-12 1-16,10-8-1 15,1-10 0-15,3-6 1 16,2-6-1-16,-5-8 0 16,-5 0 0-16,-7 2 0 15,-5 5 0-15,-11 5-1 16,-6 9 1-16,-9 16 0 15,0 0 0-15,-23 14 0 16,3 12 0-16,-1 7-1 16,-1 2 1-16,7 5-2 0,2-1 0 15,13-6-2-15,9-10-2 16,15-2-5-16,0-24-6 15,28 9-6-15,-13-32-5 16,22 13-3-16,-11-19-6 16,8 5 4-16,-17-13 9 15,2 2 28-15,-1 17 7 16,-27-12 8-16,9 26 5 15,-25-13 6-15,1 20 7 16,0 0-3-16,-13 23-5 16,-9-2-23-16,3 8-2 15,-1 3 0-15,1 4-1 16,1 0-1-16,3-1-1 15,4-5 1-15,3-4-1 16,5-10-1-16,3-16 1 0,0 0 0 16,23-8-1-16,-4-13 0 15,4-8 1-15,3-3-1 16,6-7 0-16,4-5 1 15,4-1-1-15,-1 4 1 16,1 2-1-16,-4 9 0 16,-3 10 1-16,-4 8 0 15,-10 15-1-15,-10 9 0 16,-9 11 0-16,-8 8 0 15,-8 6-1-15,0 3 0 16,-4 0-2-16,6 0-2 16,-2-11-7-16,23 7-6 15,-8-26-7-15,30 13-7 16,-7-23-9-16,25 4 0 0,2-15 1 15</inkml:trace>
  <inkml:trace contextRef="#ctx0" brushRef="#br1" timeOffset="114393.543">22905 4489 83 0,'-30'3'40'16,"-12"-5"0"-16,5 22-11 16,-13-10 3-16,18 16-23 0,-9 4-4 15,9 9-1-15,5 0-1 16,11 1-2-16,10-3-1 15,11-4-1-15,14-8-2 16,7-8-2-16,18-1-11 16,-8-27-8-16,28 10-8 15,-11-26-8-15,9 8-2 16,-8-16 2-16</inkml:trace>
  <inkml:trace contextRef="#ctx0" brushRef="#br1" timeOffset="114768.5644">23080 4610 114 0,'-5'20'39'16,"5"-20"1"-16,4 28-9 16,-4-28-25-16,29 6-2 15,-2-10-1-15,7-2 0 16,7-9-1-16,1-2-1 15,2-5-1-15,-5-3 1 16,-5-2-1-16,-6 0 1 16,-10 0-1-16,-12 3 0 15,-11 6 1-15,-14 6 0 16,-11 8 0-16,-7 11 0 15,-7 10 1-15,-2 6 0 16,-2 9 0-16,9 6-2 16,4 2 0-16,11-1 0 0,13-1 0 15,8-7 0-15,17-3 0 16,12-11-5-16,15 1-5 15,1-22-6-15,24 13-8 16,-12-27-8-16,25 16-4 16,-9-18-5-16,7 9-1 15,-8-6 4-15</inkml:trace>
  <inkml:trace contextRef="#ctx0" brushRef="#br1" timeOffset="114911.5726">23837 4754 113 0,'-24'34'41'0,"-15"-5"0"16,5 11-2-16,-17-2-34 15,13-4-13-15,9 13-18 16,-10-16-15-16,13 5 1 0,5-12-2 16,11-1 1-16</inkml:trace>
  <inkml:trace contextRef="#ctx0" brushRef="#br1" timeOffset="118424.7735">1536 5943 45 0,'0'0'29'0,"14"-17"-6"16,-4 16 4-16,-9-11 1 16,-1 12-16-16,0 0 1 15,0 0-5-15,-11-1-2 16,-2 9 0-16,-10-1-1 15,2 6-1-15,-6-2 0 16,2 6 0-16,2-4-1 16,2 5 0-16,6-3-1 15,8 3 0-15,7-2 0 16,11 2-2-16,7-3 0 15,4 0 1-15,3 0-1 16,1 1 0-16,1-1 0 0,-2 2 0 16,-8 3 0-16,-11 3 0 15,-8 8 0-15,-13 3 1 16,-13 7-1-16,-6-1 0 15,-8 3 0-15,0-6 1 16,1-5-2-16,9-11-1 16,12-11-2-16,9-27-13 15,32-3-20-15,5-27-1 16,22-6 0-16,6-20-1 15</inkml:trace>
  <inkml:trace contextRef="#ctx0" brushRef="#br1" timeOffset="118679.7881">2136 5426 87 0,'0'0'36'0,"10"-13"0"15,-10 13 1-15,4 21-32 16,-3 6-1-16,-6 11 0 15,3 15 0-15,-7 12 0 16,-3 11-1-16,-3 6-1 16,-5 7 0-16,-1-2-1 15,1-1-2-15,1-6-1 16,-1-15-7-16,17-7-28 15,-4-24 0-15,14-7-1 16,-7-27-1-16</inkml:trace>
  <inkml:trace contextRef="#ctx0" brushRef="#br1" timeOffset="119151.8151">1862 6034 115 0,'-18'2'39'0,"18"-2"0"16,0 0-4-16,38-7-32 15,10-9 0-15,13-3-1 16,10-5-2-16,5 7 1 16,-1 0 1-16,-2 9-1 15,-11 9-1-15,-9 13 1 16,-16 13-1-16,-14 11 0 15,-12 13 3-15,-17 3-3 0,-6 0 0 16,-5 1 1-16,-3-6-1 16,-2-9 0-16,6-10 0 15,4-11 1-15,12-19-1 16,0 0 1-16,21-26 0 15,5-7 0-15,5-11 0 16,5-6 0-16,1-6 0 16,-2-2 0-16,-9-1-1 15,-4 8 0-15,-4 6-1 16,-9 10 0-16,-4 11 0 15,-2 12 1-15,-3 12-2 16,0 0 1-16,20 12 2 16,-2 2-1-16,11 4-2 15,2-3-2-15,14 7-3 0,-4-19-12 16,24 17-8-16,-15-19-12 15,11 6-1-15,-13-8 0 16,-2 4 1-16</inkml:trace>
  <inkml:trace contextRef="#ctx0" brushRef="#br1" timeOffset="119520.8362">3037 6059 113 0,'-15'24'38'16,"-1"-11"2"-16,13 6-4 15,3-19-33-15,19 19 1 16,8-17-3-16,11 0 1 15,4-4 0-15,7-4-1 16,1-7 0-16,1-2 0 0,-6-3 0 16,-5-3 0-16,-13-2 0 15,-6-1-1-15,-15-1 1 16,-7 3-1-16,-12 6 1 15,-6 4-1-15,-8 9 1 16,-4 8-1-16,-6 13 0 16,-2 9 0-16,1 10 0 15,4 6 1-15,8 3-1 16,10 2 1-16,11-4-2 15,13-3 1-15,21-11-3 16,12-12-1-16,19-6-2 16,1-22-9-16,26 11-9 15,-12-28-8-15,12 5-7 0,-10-14 0 16,-2 5 0-1</inkml:trace>
  <inkml:trace contextRef="#ctx0" brushRef="#br1" timeOffset="119867.8561">3901 6008 104 0,'0'0'37'15,"-29"-10"2"-15,12 22-1 16,-9 0-31-16,6 13-1 15,-3 6-2-15,3 10 0 16,1 4-2-16,3 1 0 16,3-1-1-16,4-3 1 15,4-4-2-15,4-9 1 16,5-9 0-16,6-13-1 15,6-15 1-15,6-10 0 16,6-12-1-16,3-9 1 0,4-5 0 16,3-4-1-16,-1 0 1 15,3 1-1-15,-6 10 0 16,-1 7-1-16,-5 16 1 15,-7 7 0-15,-6 14-1 16,-5 12-1-16,-2 11 0 16,-6 6 0-16,5 9-2 15,0-4 0-15,7 4-3 16,1-12-4-16,22 5-9 15,-8-31-5-15,22 9-9 16,-8-22-4-16,10-4 0 16,-6-15 2-16</inkml:trace>
  <inkml:trace contextRef="#ctx0" brushRef="#br1" timeOffset="120408.887">4570 6013 116 0,'-25'-4'38'0,"4"23"0"15,-17-10-7-15,9 23-24 16,-2-1-1-16,7 8-2 15,0-1-1-15,14-1-1 16,5-6 0-16,12-7 0 16,8-11-2-16,10-9 1 15,5-12-1-15,3-11 1 16,6-8-1-16,-1-6 0 15,0-5 0-15,-5-2 0 16,-1 3 0-16,-7 4 0 16,-3 6-1-16,-6 7 1 15,-6 14-1-15,-10 6 0 0,-1 21 1 16,-6 11-1-16,-6 15 1 15,-5 13-1-15,-2 12 1 16,-6 15 0-16,-3 5 0 16,-1 4 2-16,1 5-2 15,-3-6 1-15,-1-6-1 16,3-11 2-16,0-12-1 15,5-17 2-15,2-13-3 16,2-17 0-16,6-19 0 16,4-11 0-16,7-19 0 15,4-11 0-15,4-12 0 16,9-8 0-16,6-7 0 15,5-3 0-15,7 1 0 16,5 1 0-16,7 10 0 16,2 5-3-16,7 9-1 0,0 4-2 15,6 17-7-15,-10-16-7 16,17 21-4-16,-21-23-4 15,23 13-7-15,-9-17-6 16,4 0 2-16,-3-13 3 16</inkml:trace>
  <inkml:trace contextRef="#ctx0" brushRef="#br1" timeOffset="120633.8999">5480 5597 111 0,'-17'22'41'15,"-12"12"0"-15,10 22-9 16,-13 2-25-16,-2 16-2 15,-1 6-1-15,3 7-2 0,1 2 0 16,5-7-2-16,8-4 0 16,3-13-4-16,5-5-4 15,1-26-8-15,15 2-8 16,-6-36-6-16,0 0-9 15,3-13 0-15,4-8 1 16,-8-18 3-16</inkml:trace>
  <inkml:trace contextRef="#ctx0" brushRef="#br1" timeOffset="120798.9093">5152 6168 119 0,'-12'-24'41'15,"12"24"-1"-15,-12-12-7 16,24 17-24-16,-12-5-3 16,25 10-2-16,2-6-3 15,4-6-1-15,14-5-5 0,1-16-9 16,24 8-8-16,-12-23-6 15,18 8-13-15,-8-13-1 16,7 6-3-16,-9-11 5 16</inkml:trace>
  <inkml:trace contextRef="#ctx0" brushRef="#br1" timeOffset="121422.945">5938 5601 85 0,'0'0'37'16,"0"0"0"-16,0 0 1 15,-12 25-35-15,0 11 1 16,-7 10 2-16,0 12-2 16,-6 10 1-16,-1 10 0 15,1 1 0-15,3 0-2 16,6-6 2-16,6-11-3 15,9-12-1-15,9-13 1 16,13-18-1-16,9-18 0 16,8-16 0-16,9-11 0 15,0-10 0-15,4-4 0 16,-2-2 0-16,-6 3-1 15,-10 8 1-15,-5 11-1 16,-9 17 0-16,-10 14 0 16,-9 16 0-16,-5 11-1 0,0 9-3 15,-4 3-1-15,12 9-7 16,-6-19-9-16,30 10-6 15,-10-30-7-15,26-1-7 16,3-19-1-16,18-7 2 16</inkml:trace>
  <inkml:trace contextRef="#ctx0" brushRef="#br1" timeOffset="121993.9777">7265 5918 106 0,'-17'3'37'16,"-12"3"2"-16,6 15-7 15,-14-1-27-15,7 13-1 0,-8 3 0 16,9 6-1-16,4 2 0 15,9 1 0-15,10-2-1 16,13-6 0-16,14-8-1 16,9-11 1-16,14-9-1 15,9-11 0-15,7-12-1 16,-2-9 1-16,-3-7 0 15,-9-8-1-15,-10-3 0 16,-12-3 0-16,-12 6-1 16,-18-2 0-16,-9 10 0 15,-9 4 0-15,-4 13-1 16,-2 6-1-16,3 13-1 15,4 4 0-15,14 14-5 16,1-14-7-16,34 16-7 0,-7-18-9 16,28 4-6-16,5-14-1 15,24-4 1-15</inkml:trace>
  <inkml:trace contextRef="#ctx0" brushRef="#br1" timeOffset="122241.9919">8272 5564 75 0,'-6'-43'37'15,"-12"-3"0"-15,-2 20 2 16,-22-2-17-16,3 23-19 16,-5 18 1-16,0 18-1 15,-4 22-1-15,1 19 2 0,-4 11 0 16,4 9-1-16,8 8 0 15,5-4-3-15,14-3-1 16,5-11-4-16,19-4-10 16,-4-33-11-16,18-3-13 15,-6-26 0-15,8-5-2 16,-11-23 3-16</inkml:trace>
  <inkml:trace contextRef="#ctx0" brushRef="#br1" timeOffset="122409.0014">7663 6010 125 0,'-18'-22'42'15,"18"22"-1"-15,12-31-6 16,17 20-32-16,17-2-5 16,11-3-2-16,22 9-14 0,-10-17-7 15,26 14-16-15,-2-7 0 16,13 9 0-16,-5-6 0 15</inkml:trace>
  <inkml:trace contextRef="#ctx0" brushRef="#br1" timeOffset="123043.0377">9265 5835 99 0,'0'0'38'0,"-26"-17"-1"0,15 18-1 16,-20-1-32-16,4 9-2 15,-6 7 4-15,3 10-4 16,1 2 2-16,6 7-3 16,3-3 3-16,9 5-4 15,9-6 3-15,11-2-2 16,7-7 0-16,9-5-1 15,9-6 1-15,3-2-1 16,0-3 0-16,0-3 1 16,-6 2-1-16,-5-1 0 15,-9 6 1-15,-10 2-1 16,-10 6 0-16,-10 3 0 15,-8 4 0-15,-3 0 0 16,-3 4-1-16,3-5-1 16,2 0-1-16,2-6-1 0,15-2-3 15,5-16-10-15,20 3-6 16,-6-19-11-16,25 0-3 15,-3-12-1-15,15-2 1 16</inkml:trace>
  <inkml:trace contextRef="#ctx0" brushRef="#br1" timeOffset="123383.0571">9671 5946 86 0,'3'-12'37'16,"-3"12"1"-16,-21 12 0 16,1 12-14-16,-7 1-21 15,-5 6 1-15,-1 6-1 0,2 7 1 16,2-2-2-16,10-2 1 15,8-5-1-15,12-7 0 16,12-8-1-16,11-11 1 16,11-11-1-16,10-14-1 15,4-7 1-15,3-7-1 16,-3-5 1-16,-5-2-1 15,-12 0 0-15,-12 3-1 16,-13 5 0-16,-14 6-1 16,-7 7 0-16,-10 3 0 15,-2 4-1-15,1 1-2 16,7 4-1-16,2-8-7 15,16 12-7-15,13-28-6 16,18 11-14-16,2-19 4 16,16-2-4-16,5-10 2 0</inkml:trace>
  <inkml:trace contextRef="#ctx0" brushRef="#br1" timeOffset="123586.0688">10306 5293 77 0,'-15'-6'41'15,"-4"28"-2"-15,-18 12 1 16,8 24-14-16,-12 13-24 15,5 8 2-15,-4 11-1 16,7 6 0-16,7 2-1 16,9-8-1-16,13-2-4 15,6-16-7-15,24 0-12 16,-8-23-16-16,19-5-2 15,-4-21 0-15,15-8 0 0</inkml:trace>
  <inkml:trace contextRef="#ctx0" brushRef="#br1" timeOffset="123999.0924">10481 5913 119 0,'0'0'39'15,"-19"12"2"-15,14 11-7 16,-14 1-30-16,4 7 1 15,-6 3-1-15,7 5-1 16,0-2-2-16,4 1 1 16,6-6-2-16,8-6 1 15,9-10 1-15,8-11-2 16,10-8 0-16,4-11 0 0,9-9 0 15,2-9 0-15,3-2 0 16,-4-5 0-16,-6 3 0 16,-5 3 0-16,-11 8 0 15,-6 4 0-15,-17 21 0 16,0 0 0-16,0 0 0 15,-11 23 0-15,-3 1 0 16,2 7 0-16,2 4 0 16,3 1-2-16,11-3-2 15,6-8-2-15,16 1-6 16,0-26-7-16,26 7-4 15,-11-30-6-15,26 3-6 16,-9-18-2-16,9-4-1 0,-5-12 4 16</inkml:trace>
  <inkml:trace contextRef="#ctx0" brushRef="#br1" timeOffset="124195.1036">11493 5562 104 0,'3'-33'37'0,"-3"33"-1"16,-23-1-7-16,-4 35-23 15,-8 11 0-15,2 13-1 16,-6 12 0-16,1 5-1 15,6 1-2-15,2-4-2 16,9-1-1-16,1-17-6 16,15 5-12-16,-9-27-11 15,14 0-9-15,-5-19 0 16,5-13 0-16,0 0 1 0</inkml:trace>
  <inkml:trace contextRef="#ctx0" brushRef="#br1" timeOffset="124510.1216">11135 5897 102 0,'0'0'39'0,"-15"-10"0"16,15 10-1-16,2 10-27 16,13-6-7-16,9-5-1 15,12 1-1-15,7-4 0 16,10-1 0-16,5 0-1 15,4-3 1-15,-4 0-1 16,-6 5 0-16,-9 0 0 16,-4 6 0-16,-16 5 1 0,-13 8-3 15,-8 6 3-15,-10 5-3 16,-7 5 3-16,-2 4-3 15,-3 1 2-15,1-3-4 16,5 2-4-16,-1-16-7 16,22 3-8-16,-7-23-3 15,20-2-9-15,-1-19-6 16,16-2-1-16,-2-13 4 15</inkml:trace>
  <inkml:trace contextRef="#ctx0" brushRef="#br1" timeOffset="124653.1298">11829 5644 95 0,'-10'-25'37'15,"-10"2"2"-15,9 19-4 0,-6-4-21 16,6 9-20-16,18 13-16 16,-7-14-16-16,14 27 0 15,-4-14-2-15,11 12 2 16</inkml:trace>
  <inkml:trace contextRef="#ctx0" brushRef="#br1" timeOffset="125348.1695">12051 5813 89 0,'-14'3'38'16,"3"8"0"-16,-13-2 5 16,4 18-25-16,-16-4-10 15,10 5-4-15,-6 1 2 16,8 9-4-16,0-2 2 0,10 0-2 15,7-4-1-15,8-2-1 16,8-8 0-16,11-9-1 16,8-11 1-16,4-9-1 15,6-10-1-15,0-10 0 16,1-4-1-16,-5-9 1 15,-1 1-3-15,-5-6 2 16,-4 4-3-16,-5 4 4 16,-5 5-1-16,-6 8 3 15,-6 7-2-15,-2 17 4 16,-5-11 0-16,5 11 1 15,-16 16 0-15,8-1-1 0,4 0 0 16,4-1-1 0,8-3 1-16,9-3-1 0,7-6 0 15,10-1 0-15,3-3 0 16,2-2 1-16,1 1-2 15,-4 3 1-15,-7 0 0 16,-6 4-2-16,-10 6 4 16,-10 5-4-16,-6 4 4 15,-6 5-4-15,-3 1 3 16,0 1-2-16,1-3 2 15,2-1-2-15,7-7 0 16,2-15 0-16,14 11 0 16,3-22 0-16,10-4 0 15,4-8 2-15,5-5-5 16,2-5 6-16,4 3-6 15,-1 0 6-15,-4 7-5 0,-6 8 4 16,-9 9-4-16,-5 11 4 16,-8 11-2-16,-9 9 0 15,-5 11 0-15,-3 3-3 16,3 6-1-16,-4-10-11 15,18 8-1-15,-10-24-6 16,30 8-5-16,-13-33-3 16,27 5-5-16,-4-20-6 15,10-7 3-15</inkml:trace>
  <inkml:trace contextRef="#ctx0" brushRef="#br1" timeOffset="126178.217">13867 5218 101 0,'-41'36'38'15,"-18"9"1"-15,4 27-10 16,-17 8-24-16,7 12 0 16,2 7 0-16,11 7-1 15,13-1-2-15,16-7-1 16,25-5-5-16,15-25-15 15,40-8-17-15,6-19-4 16,26-7 0-16,8-19-1 16</inkml:trace>
  <inkml:trace contextRef="#ctx0" brushRef="#br1" timeOffset="129859.4276">14211 5331 81 0,'0'0'33'15,"0"0"1"-15,5 31-9 16,-17-11-20-16,5 14 0 15,-8 1-1-15,3 12 1 16,-3 4-1-16,4 7 2 16,-5 0-3-16,3 5 0 15,-5-2 0-15,5 0-1 16,-6-7 1-16,5-3-1 15,4-13 0-15,4-10-2 16,5-9 3-16,1-19-2 16,18-2-1-16,3-17 1 0,3-7-1 15,4-5 2-15,2-4-3 16,1-1 3-16,-3 5-3 15,-2 5 2-15,-3 10-2 16,-4 6 3-16,-4 12-2 16,-6 8 0-16,-3 11 1 15,-3 5-2-15,-4 7 2 16,0 2-4-16,3 1 2 15,3-5-6-15,9 4-2 16,-7-16-26-16,21 1-3 16,-2-18 1-16,15-1-1 15</inkml:trace>
  <inkml:trace contextRef="#ctx0" brushRef="#br1" timeOffset="130649.4728">14660 5818 89 0,'-18'5'35'16,"-12"5"3"-16,4 13-1 15,-8-1-25-15,5 13-8 16,1 0 2-16,8 6-4 16,6-2 2-16,12 0-3 15,9-7 1-15,9-5-1 16,13-11-1-16,6-9 0 15,5-12 1-15,4-8-1 16,0-11 0-16,-2-7 0 16,-7-4-1-16,-7-4 2 15,-9-2-2-15,-8 3 2 16,-8 1-2-16,-7 4 2 0,-6 8-2 15,-4 3 3-15,-1 7-2 16,1 8 1-16,4 5-1 16,10 2 0-16,0 0 1 15,8 16 0-15,11-8-1 16,7 0 1-16,9-2-1 15,4 0 1-15,4-5-1 16,1-1 1-16,-1-1 0 16,-8 0-1-16,-6-1 0 15,-6 1 1-15,-9 4-1 16,-14-3-1-16,-3 18 3 15,-13-1-3-15,-6 4 3 16,-3 7-3-16,-1-1 2 16,3 5-2-16,2-2 2 0,8-3 0 15,11-5-1-15,9-7 0 16,11-10 0-16,10-8 0 15,5-7 0-15,8-7 1 16,2-4-1-16,-1-3 0 16,0-2-1-16,-7 2 1 15,-7 7-1-15,-8 2 1 16,-4 5 0-16,-16 10 0 15,11 0 0-15,-11 0 0 16,-2 23 1-16,-1-5-1 16,2 5 1-16,2 4-1 15,4 0 0-15,2-1 0 16,3-3 0-16,6-1 0 15,2-7 0-15,5-7 0 16,2-8 1-16,0-7-1 0,1-9 0 16,0-7 0-16,0-6 1 15,-3-6-1-15,-2-2-1 16,1-5 2-16,-3-1-3 15,-1-1-2-15,3 6-4 16,-11-6-9-16,19 18-21 16,-17-5-2-16,10 13 1 15,-8 0-4-15</inkml:trace>
  <inkml:trace contextRef="#ctx0" brushRef="#br1" timeOffset="131359.5134">16563 5816 89 0,'-19'-4'38'0,"-5"-3"-2"16,1 12 2-16,-8-1-26 15,4 10-9-15,-6 3 2 16,2 10-3-16,0 2 2 16,2 4-3-16,3-1 2 15,8 1-3-15,6-4 2 16,13-6 0-16,8-13 0 0,16-10-1 15,8-12 0-15,14-12 0 16,7-8-1-16,10-10 3 16,2-8-3-16,0-5-1 15,-8-1 0-15,-3 3 1 16,-10 3-1-16,-11 7 0 15,-11 8 2-15,-11 8-4 16,-10 15 3-16,-2 12 0 16,-22 16-1-16,4 14 1 15,-3 11-1-15,-2 8 2 16,2 5 0-16,6 2-1 15,7 1-1-15,7-6-2 16,18-2-4-16,-3-24-12 16,19 5-17-16,-4-20-3 0,17 1 1 15,-13-16-2-15</inkml:trace>
  <inkml:trace contextRef="#ctx0" brushRef="#br1" timeOffset="131550.5243">17107 5807 101 0,'0'0'36'0,"-13"13"2"15,6 11-3-15,-15 4-29 16,6 10-5-16,1 5 3 16,-2 4-5-16,3-1 3 15,3-7-3-15,9-4-1 16,3-16-4-16,19-8-29 15,-3-22-2-15,13-5-1 16,0-21 0-16</inkml:trace>
  <inkml:trace contextRef="#ctx0" brushRef="#br1" timeOffset="131693.5325">17238 5404 100 0,'-20'-25'36'0,"9"15"-2"15,11 10-24-15,0 0-45 16,11 13 0-16,8-11-2 15,20 4-1-15</inkml:trace>
  <inkml:trace contextRef="#ctx0" brushRef="#br1" timeOffset="131943.5468">17740 5221 99 0,'0'0'38'0,"-10"14"2"15,9 13-2-15,-11 4-33 16,4 16-1-16,-3 10-2 15,-4 12 1-15,-4 7-2 16,3 4 1-16,-5-2 0 16,3-3-2-16,1-6 0 15,1-11-4-15,14 2-10 16,-2-30-22-16,17-3-3 15,-2-20 0-15,16-4-3 16</inkml:trace>
  <inkml:trace contextRef="#ctx0" brushRef="#br1" timeOffset="132398.5728">18022 5625 101 0,'-8'14'40'16,"-10"1"0"-16,6 14-1 15,-7-3-36-15,0 7 1 16,-1 1 1-16,1 5-2 0,2-1 1 15,2 3-2-15,7-11 1 16,6-3-3-16,7-6 2 16,9-8-2-16,7-10 1 15,8-8-1-15,7-8-2 16,5-9 4-16,0-2-4 15,3-7 4-15,-4-4-3 16,-7 5-1-16,-5 0 1 16,-5 7-1-16,-9 3 3 15,-14 20-4-15,0 0 4 16,0 0-2-16,-16 23 3 15,0 2 0-15,1 6-1 16,1-1 1-16,3 4-2 16,7-9-1-16,13-5-1 15,6-12-5-15,23 0-9 0,-5-24-22 16,23 0-2-16,-2-22 2 15,14 1-3-15</inkml:trace>
  <inkml:trace contextRef="#ctx0" brushRef="#br1" timeOffset="132586.5833">18824 5451 104 0,'-42'53'38'0,"6"17"3"15,-15-6-8-15,15 8-28 16,-3-2-1-16,12-5-2 15,5-4-2-15,4-13-6 16,20-6-29-16,-9-17-4 0,14-6 0 16,-7-19-1-16</inkml:trace>
  <inkml:trace contextRef="#ctx0" brushRef="#br1" timeOffset="132767.5939">18574 5753 82 0,'-13'-23'39'16,"13"23"-2"-16,0 0 2 15,3 23-11-15,-3-23-27 16,26 14 1-16,-2-5-5 16,6-10-3-16,19 11-28 15,-7-14-1-15,14 4-4 16,0-11-1-16</inkml:trace>
  <inkml:trace contextRef="#ctx0" brushRef="#br1" timeOffset="133127.6145">19060 5793 88 0,'-28'25'41'16,"-4"-13"1"-16,16 11-3 16,-2-16-18-16,18-7-19 15,16 12 1-15,8-11-1 16,7-4-1-16,12-2 1 15,3-5-3-15,0-4 2 16,-2-4-2-16,-5 1 0 16,-7-4 1-16,-8-1-1 15,-10 3 1-15,-12 0-2 0,-13 6 3 16,-12 9-3-16,-11 9 3 15,-4 3 2-15,-9 13-3 16,0 3 2-16,3 10 1 16,4 1-1-16,8 3 0 15,14-7 0-15,13-1-2 16,11-9-5-16,18 2-6 15,-2-20-15-15,29 4-14 16,1-16 0-16,24 3 0 16,4-9-2-16</inkml:trace>
  <inkml:trace contextRef="#ctx0" brushRef="#br1" timeOffset="133533.6377">20227 5750 78 0,'-11'11'38'0,"-2"-4"-2"16,9 13 3-16,-12-9-22 15,6 10-14-15,-7 1 2 16,1 4-3-16,1 0 2 15,1 0-5-15,6 0-1 16,-3-16-14-16,16 5-22 16,-5-15 2-16,17-2-2 15,-3-16 0-15</inkml:trace>
  <inkml:trace contextRef="#ctx0" brushRef="#br1" timeOffset="133680.6461">20184 5472 67 0,'-28'-16'36'0,"9"9"-4"15,9 11-13-15,10-4-30 16,15 12-24-16,7-15-2 16,19 5 1-16</inkml:trace>
  <inkml:trace contextRef="#ctx0" brushRef="#br1" timeOffset="133899.6587">20788 5251 86 0,'-13'-9'39'0,"-1"23"-1"0,-10 4 1 15,13 18-27-15,-16 10-9 16,3 13-1-16,-2 13 0 16,3 8 1-16,2 2 0 15,2 0-2-15,5-3-1 16,0-11-5-16,9 3-21 15,-5-21-11-15,9-10 0 16,-7-22-3-16,10-4 1 16</inkml:trace>
  <inkml:trace contextRef="#ctx0" brushRef="#br1" timeOffset="134074.6687">20454 5775 86 0,'-14'-24'39'15,"14"24"-1"-15,-6-23 3 0,26 26-16 16,-1-5-22-16,10-5-3 15,18 6-2-15,4-10-4 16,17 19-27-16,-7-16-4 16,13 15-2-16,-10-9 0 15</inkml:trace>
  <inkml:trace contextRef="#ctx0" brushRef="#br1" timeOffset="134284.6807">21353 5700 99 0,'-17'31'41'16,"-12"-4"0"-16,12 15-2 0,-14-6-31 16,6 3-3-16,7 0-1 15,5-7-3-15,11-4-1 16,4-10-9-16,21-1-28 15,-5-18-3-15,14-4 0 16,-4-15 0-16</inkml:trace>
  <inkml:trace contextRef="#ctx0" brushRef="#br1" timeOffset="134427.6889">21413 5454 89 0,'-15'-10'34'0,"1"13"-12"0,14-3-21 16,-5 11-27-16,5-11-12 15,31 15 0-15</inkml:trace>
  <inkml:trace contextRef="#ctx0" brushRef="#br1" timeOffset="134782.7092">21804 5660 97 0,'-27'5'38'0,"3"6"2"15,-6-11-3-15,9 14-32 16,-3-5-2-16,7 7 2 15,0 0-2-15,11 5 1 16,2-1-2-16,4 0 0 0,5 1 1 16,-1-3 0-16,2 0-1 15,1-3-1-15,0-3 1 16,1 1-2-16,0-4 2 15,2 3-1-15,0-3-1 16,0 0 0-16,1 1 1 16,-2 1-1-16,-4-1 0 15,-5 0 1-15,0-10-1 16,-6 19 0-16,1-8-2 15,5-11-2-15,-8 22-10 16,-2-22-23-16,10 0-5 16,14-6 3-16,5 5-3 15</inkml:trace>
  <inkml:trace contextRef="#ctx0" brushRef="#br1" timeOffset="134953.7189">22153 5974 115 0,'0'0'38'16,"0"0"0"-16,-2-11-5 16,2 11-41-16,0 0-28 15,28-7-1-15,-11 0 0 16,7 8-2-16</inkml:trace>
  <inkml:trace contextRef="#ctx0" brushRef="#br1" timeOffset="135119.7284">22504 5959 129 0,'-10'0'42'16,"10"0"-3"-16,-13 4-4 16,13-4-34-16,0 0-8 15,0 0-29-15,33-9-5 16,-13-4 1-16,18 6-2 15</inkml:trace>
  <inkml:trace contextRef="#ctx0" brushRef="#br1" timeOffset="135260.7365">22887 5900 94 0,'9'13'38'15,"-9"-13"1"1,-9 12-2-16,9-12-20 0,0 0-30 16,0 0-22-16,0 0-3 15,17-11-1-15,-2 2 1 16</inkml:trace>
  <inkml:trace contextRef="#ctx0" brushRef="#br1" timeOffset="135411.7451">23264 5897 136 0,'13'15'42'15,"-13"-15"-2"-15,0 0-7 16,0 0-35-16,0 0-20 16,12-7-17-16,-3-7-1 15,15 8-2-15,0-9 0 0</inkml:trace>
  <inkml:trace contextRef="#ctx0" brushRef="#br1" timeOffset="135553.7533">23614 5853 119 0,'-23'17'43'0,"-9"-13"1"16,7 7-2-16,-4-16-35 15,12 1-7-15,17 4-4 16,-11-9-35-16,24 2-2 16,-3-9-1-16,17 6-1 15</inkml:trace>
  <inkml:trace contextRef="#ctx0" brushRef="#br1" timeOffset="136201.7903">24142 5076 93 0,'0'0'38'0,"-7"-23"-3"15,7 23 2-15,-5-16-33 16,5 16 0-16,12 5 0 16,3 15-1-16,2 9 2 15,8 16-2-15,3 12 1 0,6 11-2 16,2 9 2-16,1 7-2 15,-5 5 0-15,-6 0 0 16,-7-5 0-16,-12-3 0 16,-13-6 0-16,-11-5-1 15,-15-8 0-15,-12-5 1 16,-11-8-1-16,-3-8 1 15,-1-6-4-15,0-10 0 16,13 1-6-16,-2-22-22 16,29 2-10-16,8-15-2 15,25 1 0-15,10-10-1 16</inkml:trace>
  <inkml:trace contextRef="#ctx0" brushRef="#br1" timeOffset="136372.8001">24728 6260 128 0,'-3'15'44'0,"3"-15"-3"16,-10-17-2-16,0-5-43 15,5-10-24-15,19 11-13 16,-10-9-2-16,3 8 0 15,-5-5 0-15</inkml:trace>
  <inkml:trace contextRef="#ctx0" brushRef="#br1" timeOffset="414683.7186">1830 7686 77 0,'15'-51'36'16,"-1"14"0"-16,-11 13 0 16,-3 24-27-16,-5 29-8 15,-5 10 1-15,-2 16-1 16,-6 18 1-16,0 15-1 15,-2 11 0-15,-6 14 0 16,-1 6 0-16,-1-4 1 0,1-8 0 16,2-15 0-16,5-17 0 15,0-18 0-15,10-20 0 16,10-37 0-16,6-16 0 15,12-38 0-15,11-18-2 16,8-22 2-16,5-19-1 16,2-20 1-16,1-15-1 15,0-1 0-15,-3 5-1 16,-6 17 1-16,-9 18 1 15,-9 21-2-15,-3 30 1 16,-5 39 0-16,-5 37 0 16,-1 37-1-16,-4 31 2 15,2 24-2-15,5 18-1 16,3 15 1-16,9 8-1 0,8 1 0 15,5-13 0-15,7-12 0 16,10-17 0-16,7-26 0 16,4-18 2-16,0-29-1 15,-1-27 0-15,-2-29 1 16,-5-21-1-16,-4-23 0 15,-10-15 0-15,-8-16 1 16,-14-12-1-16,-8-11 1 16,-8-1-1-16,-11 1 0 15,-4 3 1-15,-6 11-1 16,-2 6 1-16,1 17-1 15,4 14-1-15,10 15-1 16,5 13-4-16,20 29-8 16,0 1-23-16,18 21-2 15,0 3 0-15,14 15-2 0</inkml:trace>
  <inkml:trace contextRef="#ctx0" brushRef="#br1" timeOffset="415095.7422">2978 8333 100 0,'-5'22'38'16,"3"-10"1"-16,15 6-2 15,3-13-35-15,14-4-1 16,14-7 1-16,13-9 0 0,9-10 0 16,2-5-1-16,-2-7 1 15,0-4-1-15,-9-3 0 16,-12 3 2-16,-20 1-2 15,-19 9 1-15,-17 11 0 16,-18 15 0-16,-20 13 0 16,-10 16-1-16,-9 15 2 15,-3 14-2-15,3 10 0 16,6 7 0-16,15-1-1 15,15-7 0-15,23-8 0 16,31-19-1-16,27-13-1 16,25-23-2-16,28-14-5 15,11-22-29-15,31-6-3 0,-1-15 1 16,11-1-2-16</inkml:trace>
  <inkml:trace contextRef="#ctx0" brushRef="#br1" timeOffset="415449.7624">4339 8079 115 0,'-73'53'39'0,"-2"21"2"16,-17-2-3-16,7 10-36 16,2-2 0-16,8-6-2 15,15-9 0-15,12-6-2 16,20-15-1-16,16-22-3 15,24-14-5-15,4-30-20 16,21-2-7-16,-4-23 1 0,7-2 2 16,-16-19 14-16,4 8 13 15,-16-1 8-15,-13 3 7 16,-1 23 22-16,-21 0 9 15,2 27-1-15,-11 3 0 16,14 26-14-16,-9-2-10 16,19 12-6-16,12-2-3 15,16-3-2-15,22-10-2 16,19-10-1-16,23-12-2 15,12-16-5-15,27-4-3 16,-2-23-27-16,20 2-2 16,-15-15 0-16,0 1-1 15</inkml:trace>
  <inkml:trace contextRef="#ctx0" brushRef="#br1" timeOffset="415629.7726">5027 7603 115 0,'-55'64'41'0,"2"26"0"16,-10 1-1-16,16 2-38 15,-5 5 0-15,14 3-2 16,7-8-1-16,6-5-2 16,16-5-5-16,-1-23-29 15,20-5-3-15,-8-19 0 16,14-10-1-16</inkml:trace>
  <inkml:trace contextRef="#ctx0" brushRef="#br1" timeOffset="415796.7823">4509 8123 121 0,'-7'-13'42'0,"4"-4"1"16,20 17-2-16,10-4-40 16,17-7-4-16,25 14-28 15,1-20-10-15,27 9 0 16,5-12-2-16,22 9 0 15</inkml:trace>
  <inkml:trace contextRef="#ctx0" brushRef="#br1" timeOffset="416230.8071">6360 7422 94 0,'13'-23'38'15,"-14"10"2"-15,1 13-2 0,-23 36-35 16,1 11-1-16,-4 19 1 16,2 18-1-16,-6 15-1 15,0 12-1-15,0 5 0 16,2 2 0-16,11-6-1 15,1-14-2-15,15-12-3 16,-1-25-30-16,21-11-2 16,-1-25 0-16,13-13-2 15</inkml:trace>
  <inkml:trace contextRef="#ctx0" brushRef="#br1" timeOffset="416576.8269">6074 7972 110 0,'-34'7'40'0,"14"18"1"15,1-7-2-15,12 9-36 16,22-9-1-16,23-3-1 16,16-9 0-16,17-6 0 15,14-6-1-15,8-10 0 16,6-1 1-16,-3-7-1 15,-7 2 0-15,-9-2 0 16,-19 7-1-16,-12 5 1 16,-20 4 0-16,-14 10 0 15,-15 8-1-15,-13 16 1 16,-5 7 0-16,-10 13-1 15,1 9 0-15,-4 6 1 0,5 2-1 16,7-2-1-16,9-3-1 16,13-20-2-16,15-2-14 15,5-34-20-15,21-11 0 16,3-26 0-16,11-5-2 15</inkml:trace>
  <inkml:trace contextRef="#ctx0" brushRef="#br1" timeOffset="417192.8618">7022 7492 110 0,'0'0'41'0,"-10"12"0"16,23 12 0-16,0-5-38 15,11 10 0-15,11 7-1 0,6 7-1 16,-2 4 1-16,-1 6-1 15,-6 7-1-15,-9 7 0 16,-9 0 0-16,-11 0 0 16,-10-4 0-16,-7-3 0 15,-4-9 1-15,-2-9-1 16,4-9 0-16,1-16 0 15,15-17 1-15,0 0-1 16,10-31 0-16,15-5 1 16,8-10 0-16,7-9 0 15,4-8 0-15,3 2 0 16,-3 6 0-16,-4 8 1 15,-9 12-2-15,-12 15 0 16,-8 19 0-16,-12 17 0 0,-10 17 0 16,-8 13 0-16,-8 8 0 15,3 5 0-15,0 0 0 16,7-3 0-16,11-8-2 15,14-11 1-15,18-14 1 16,20-18 0-16,16-12 1 16,12-19-1-16,9-12 2 15,6-11-2-15,-1-9 0 16,-3-1 0-16,-11 0 0 15,-14 8 0-15,-14 8 0 16,-18 19 0-16,-15 17 0 16,-13 7 0-16,-21 36 0 15,-5 7 0-15,-8 11 0 16,-1 5 0-16,2 5 0 15,5-2 0-15,12-2 0 0,11-9-5 16,20-1-2-16,5-25-6 16,25 9-13-16,-6-28-15 15,21 1 1-15,-7-22-1 16,11-1 0-16</inkml:trace>
  <inkml:trace contextRef="#ctx0" brushRef="#br1" timeOffset="417533.8816">8524 8022 115 0,'0'0'41'0,"-3"19"0"16,3-19-1-16,29 16-38 0,7-11 1 16,11 2-1-1,7-7-1-15,6-5 2 0,0-2-2 16,-1-9 0-16,-7 1 0 15,-7-9-1-15,-14-2 0 16,-13-5 0-16,-17 2 0 16,-15 4-1-16,-15 7 1 15,-16 9 1-15,-14 13-1 16,-12 19 0-16,-5 16 1 15,-4 12 0-15,4 14 1 16,10 4-2-16,15 0 0 16,24-2 0-16,30-12 0 15,29-13-4-15,35-11-2 16,19-24-10-16,42 1-24 15,-2-16-3-15,22 0 0 0,-8-13-1 16</inkml:trace>
  <inkml:trace contextRef="#ctx0" brushRef="#br1" timeOffset="417666.8892">9532 8367 119 0,'-26'6'41'16,"-5"-16"-1"-16,13-4-5 15,36-2-72-15,-23-17-4 16,15 10-1-16,-6-6-1 15</inkml:trace>
  <inkml:trace contextRef="#ctx0" brushRef="#br1" timeOffset="418808.9545">1964 9467 87 0,'10'11'36'16,"-8"5"0"-16,5 21 1 16,-5 7-30-16,4 22-1 15,-10 12-2-15,3 20 0 16,-4 6-1-16,-6 7-1 15,-2 1-3-15,-1-6-1 0,4-8-4 16,-7-22-27-16,17-13-6 16,-1-32 3-16,16-20-4 15</inkml:trace>
  <inkml:trace contextRef="#ctx0" brushRef="#br1" timeOffset="419025.9669">1662 9552 112 0,'-45'-11'39'0,"7"5"2"16,38 6-2-16,0 0-36 16,32 3-1-16,38-24 1 15,27-4-3-15,22-3 1 0,18-2-3 16,8 11-2-16,-9 0-8 15,-2 27-25-15,-41 5-1 16,-24 33-2-16,-39 4-1 16</inkml:trace>
  <inkml:trace contextRef="#ctx0" brushRef="#br1" timeOffset="419203.9771">1430 10609 113 0,'-12'40'40'16,"29"-29"1"-16,48-11-3 15,30-26-38-15,26-16-4 16,28-1-4-16,8-15-31 16,15 13 2-16,-10-9-4 0,-2 15 2 15</inkml:trace>
  <inkml:trace contextRef="#ctx0" brushRef="#br1" timeOffset="419637.0016">3316 9520 86 0,'19'-37'37'16,"-13"2"1"-16,0 20 1 16,-6 15-26-16,-12 16-10 15,4 21-1-15,1 20 0 16,-3 18 0-16,5 17 1 15,1 12-1-15,6 8 0 16,3-4-1-16,9-8 1 16,5-15-2-16,8-18 3 15,9-23-1-15,5-28-1 16,11-27 1-16,0-29 0 15,9-23 2-15,3-21-2 16,-4-17 0-16,1-10-2 16,-5-13-3-16,-6-3 0 15,-5 10-5-15,-17 3-18 0,5 34-13 16,-24 14-1-16,6 35-1 15,-15 17 0-15</inkml:trace>
  <inkml:trace contextRef="#ctx0" brushRef="#br1" timeOffset="422810.1834">1674 11369 98 0,'4'-28'39'16,"-3"-3"1"-16,13 18-6 16,0 10-33-16,8 13-1 15,4 20 0-15,-2 19 1 16,-2 21-1-16,-6 21 1 15,-12 14-1-15,-7 13 0 16,-7 0-1-16,-6-3-2 16,4-8-3-16,-9-23-32 15,21-11 1-15,-2-33-3 0,18-18 0 16</inkml:trace>
  <inkml:trace contextRef="#ctx0" brushRef="#br1" timeOffset="423127.2015">1753 11316 96 0,'-18'-35'40'16,"23"24"1"-16,5-3-1 15,26 8-37-15,14 11 0 16,19 6-1-16,13 5-1 15,9 12 1-15,2 11-1 0,-3 13 0 16,-10 10-1-16,-11 12 1 16,-21 10-2-16,-19 6 1 15,-26 6 0-15,-24 4-1 16,-21-2 1-16,-24-4 0 15,-14-8 0-15,-8-7-2 16,-6-16-1-16,5-17-2 16,22-9-23-16,4-36-12 15,31-13 0-15,14-30-2 16,32-11 0-16</inkml:trace>
  <inkml:trace contextRef="#ctx0" brushRef="#br1" timeOffset="423544.2254">2844 11605 86 0,'16'-8'36'0,"-6"-9"0"16,11 15-6-16,-9-6-25 15,0 13 0-15,-5 7-1 16,-1 14 0-16,-7 11 0 15,-3 16 1-15,-4 6-2 16,3 10-2-16,-4 3 2 16,5 0-2-16,4-4 0 0,6-5-2 15,9-18 2-15,9-18-2 16,10-17 2-16,10-23-1 15,9-22 1-15,6-17 1 16,2-17-1-16,0-15 0 16,-6-12-1-16,-7-9-1 15,-7 2-2-15,-10 3-1 16,-8 20-4-16,-20-1-27 15,3 30-5-15,-15 12 0 16,9 39-1-16</inkml:trace>
  <inkml:trace contextRef="#ctx0" brushRef="#br1" timeOffset="423998.2513">2392 13229 75 0,'-19'-36'41'0,"-7"23"-2"16,-27 9 1-16,0 20-33 15,-23 21-2-15,-5 22 0 16,-7 13-2-16,3 18 0 15,9 5-1-15,11 5 0 16,17-4-2-16,20-7 2 16,25-13-3-16,24-19 0 15,29-14-2-15,14-28-5 16,36-8-22-16,3-27-11 15,21-7 1-15,-3-25-3 0</inkml:trace>
  <inkml:trace contextRef="#ctx0" brushRef="#br1" timeOffset="424411.275">2939 13164 80 0,'-17'-9'39'16,"17"9"-1"-16,0 0 1 15,-7 20-36-15,5 5 1 16,1 15-1-16,0 16 0 0,-3 19 0 15,3 11-1-15,0 15 0 16,-1 1-1-16,5 2 2 16,5-8-3-16,5-11 0 15,9-15 0-15,7-21 0 16,6-27 0-16,10-22 2 15,6-23-1-15,3-25 0 16,4-17 0-16,-1-15 1 16,-4-12-1-16,-3-12-1 15,-6 0 0-15,-8-2-4 16,-5 13 0-16,-9 7-4 15,4 28-20-15,-22 6-13 16,7 27 1-16,-15 13-1 16,7 27 1-16</inkml:trace>
  <inkml:trace contextRef="#ctx0" brushRef="#br1" timeOffset="424847.2999">4031 13548 63 0,'-11'-22'40'16,"8"11"-1"-16,-10-2 1 15,13 13-22-15,-29 12-14 0,11 7 0 16,-5 12-1-16,-1 9 0 16,-2 6-1-16,1 6 0 15,5-4 0-15,9 1 0 16,10-10-1-16,13-13 0 15,13-12 0-15,13-12-1 16,8-7 1-16,1-5-1 16,1-3 0-16,-8 1 0 15,-8 5 1-15,-13 13-1 16,-20 11 1-16,-19 16-1 15,-13 6 0-15,-8 7-1 16,-5 2 0-16,3-2-1 16,6-3-2-16,7-19-7 15,28-1-19-15,2-23-13 0,24-16 3 16,2-14-3-16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21:33:33.64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1485 874 53 0,'0'0'32'16,"7"-56"2"-16,-7 56 1 15,0 0-22-15,0 0-4 16,0 0-1-16,10-59-1 15,-10 59 0-15,0 0 1 16,0 0-3-16,0 0-2 16,12 54-1-16,-15 1 2 15,11 49-3-15,-2 23 1 16,-8 11-2-16,-11 1 0 15,-5-1 0-15,1-4-1 16,1-21-1-16,5-34-4 0,18-17-18 16,1-31-13-16,15-14-1 15,4-25 0-15,10-13-1 16</inkml:trace>
  <inkml:trace contextRef="#ctx0" brushRef="#br0" timeOffset="294.0168">1981 1719 115 0,'-24'15'41'0,"6"4"1"16,-9-16-4-16,10 2-40 15,17-5-5-15,-15-20-30 16,38-6-2-16,2-9 0 16,14-4-3-16</inkml:trace>
  <inkml:trace contextRef="#ctx0" brushRef="#br0" timeOffset="721.0413">2659 980 106 0,'0'0'40'15,"-2"-64"1"-15,2 64-1 16,0 0-39-16,0 0 0 15,0 0-1-15,-52-48 1 16,52 48 0-16,0 0 0 16,-19 55 1-16,23-23-2 15,-8 61 1-15,11 16-1 16,8 12 2-16,-12-14-3 15,15 9 2-15,2-15-2 16,7-24 2-16,5-53 0 16,9-28 1-16,8-31 0 0,-49 35 0 15,58-63 0-15,-58 63-1 16,65-96 1-16,-36 36-1 15,-1-5 0-15,1-2-2 16,-2 1 1-16,-8-8-2 16,-5 0 0-16,0 8-4 15,1 5-5-15,-15 61-29 16,17-99-1-16,-17 99 0 15,24-60-2-15</inkml:trace>
  <inkml:trace contextRef="#ctx0" brushRef="#br0" timeOffset="895.051">3623 1634 122 0,'-18'9'43'15,"6"-5"0"-15,-10-10-3 16,-7-10-45-16,28-4-32 15,-6-6-4-15,15 6-1 16,-9 0-1-16</inkml:trace>
  <inkml:trace contextRef="#ctx0" brushRef="#br0" timeOffset="1352.0773">1740 2136 100 0,'-28'10'38'15,"28"7"1"-15,19-17-1 16,34 0-34-16,30-14-1 15,35-4-1-15,34-12 0 16,24-8-1-16,19-4-1 16,7-6 0-16,-1 7-3 15,-12 0-1-15,-16 13-9 16,-27 2-24-16,-28 20-3 15,-34 3 2-15,-24 12-1 16</inkml:trace>
  <inkml:trace contextRef="#ctx0" brushRef="#br0" timeOffset="2808.1605">2393 2646 74 0,'7'-13'34'0,"-5"2"-1"16,-2 11 2-16,-9 11-32 15,0 12 1-15,-6 4 0 16,-2 21 1-16,-6 4 0 15,-3 11 0-15,-6 8 0 16,3 9 0-16,-3 0-1 16,5 0-1-16,3-6-1 15,7-10-1-15,5-10 1 16,10-15-1-16,7-19 0 15,12-23-1-15,7-24 1 16,10-23-1-16,6-20 2 16,4-13-1-16,4-14 0 0,-5-9-2 15,-1-7 1-15,-5 3 0 16,-5 11 1-16,-4 12-2 15,-11 17 1-15,-2 15-1 16,-7 16 2-16,5 20-1 16,-13 19 1-16,19 35-1 15,-9 15 0-15,0 15 2 16,4 15-1-16,2 12 0 15,3 9-1-15,-3 4 0 16,3 5-2-16,-6-16-2 16,8 2-6-16,-16-24-26 15,16-9-2-15,-13-26 0 16,5-9-1-16</inkml:trace>
  <inkml:trace contextRef="#ctx0" brushRef="#br0" timeOffset="2968.1697">2498 2974 115 0,'-12'-3'38'0,"12"3"1"16,0 0-1-16,51-7-38 16,-5-5-3-16,28 4-32 15,1-12-3-15,21 5-1 16,2-9-1-16</inkml:trace>
  <inkml:trace contextRef="#ctx0" brushRef="#br0" timeOffset="3267.1866">4216 2231 95 0,'-29'-42'40'15,"-15"4"-1"-15,-2 26 0 16,-15 13-33-16,0 20-4 16,-5 21 1-16,5 26-2 15,3 15 0-15,7 15 1 16,9 10-1-16,11 0 0 15,12 1-2-15,13-7 1 0,11-7-5 16,6-24-6-16,11 0-25 16,-6-24-4-16,7-7 1 15,-10-22-1-15</inkml:trace>
  <inkml:trace contextRef="#ctx0" brushRef="#br0" timeOffset="3600.2059">3565 2878 109 0,'-11'-7'40'16,"11"7"0"-16,15 10-1 16,9-14-37-16,3 2 0 15,12-1 0-15,9-3-1 0,7-3 0 16,3-3 0-16,5-1-1 15,-1 0 0-15,0 1 1 16,-7 1-2-16,-6 2 1 16,-7 2 0-16,-13 7 1 15,-9 6 0-15,-8 6-1 16,-11 8 1-16,-8 10-2 15,-8 8 1-15,-3 6-1 16,-3 6 1-16,1-1-3 16,6 3-5-16,0-17-22 15,22 1-8-15,-2-21-1 16,17-5-1-16,-2-23 1 15</inkml:trace>
  <inkml:trace contextRef="#ctx0" brushRef="#br0" timeOffset="3756.2149">4220 2474 109 0,'-20'-19'39'0,"-1"2"0"16,21 17-4-16,0 0-39 15,0 0-25-15,34 9-10 16,-4-12 1-16,20 12-1 15</inkml:trace>
  <inkml:trace contextRef="#ctx0" brushRef="#br0" timeOffset="3959.2265">4838 2545 98 0,'-17'40'39'16,"-18"-5"1"-16,2 18 0 16,-18-1-36-16,4 9 1 15,2-1-3-15,2 2 1 16,4-6-2-16,5-6-1 15,13-5-5-15,4-20-4 16,22-4-27-16,-5-21-3 16,11-8 1-16,0-16-1 15</inkml:trace>
  <inkml:trace contextRef="#ctx0" brushRef="#br0" timeOffset="4117.2355">4507 2791 85 0,'-5'-22'36'16,"-6"2"3"-16,11 20 1 0,0 0-18 15,2 14-15-15,12 2-4 16,10 4 0-16,13-1-3 15,6-1-1-15,19 5-8 16,-6-18-27-16,23 7-4 16,-9-17 2-16,11 5-2 15</inkml:trace>
  <inkml:trace contextRef="#ctx0" brushRef="#br0" timeOffset="4462.2552">5149 2738 108 0,'-33'11'37'15,"11"12"4"-15,1-12-4 0,13 5-34 16,8-16 0-16,33 15-1 16,3-16-1-16,11-8-1 15,11-4 1-15,8-9-1 16,5-7 1-16,-2-3-1 15,-11-1 1-15,-7 2-2 16,-14 0 2-16,-14 8 0 16,-18 6 0-16,-19 10-1 15,-16 14 1-15,-12 10 0 16,-11 12 0-16,-4 8 1 15,-1 9-1-15,4 6 1 16,10 1-1-16,14-4 0 16,19-7-2-16,21-11-3 15,27-4-7-15,7-29-26 16,38 1-3-16,-4-23 2 0,24 1-3 15</inkml:trace>
  <inkml:trace contextRef="#ctx0" brushRef="#br0" timeOffset="4821.2756">6047 2614 121 0,'-53'12'41'16,"7"17"3"-16,-15-6-5 16,9 8-34-16,4 0-3 15,14 1 1-15,14-1-3 16,13-3 0-16,17-11 0 15,17-8 0-15,12-7 0 16,9-10 0-16,4-11 0 16,2-9 0-16,-1-13 0 0,3-16-2 15,-4-8 2-15,-2-14-1 16,-1-9 1-16,-3-4 0 15,-4 5 1-15,-5 6 1 16,-5 15-2-16,-9 16 0 16,-9 22 0-16,-14 28 0 15,-19 32 0-15,-16 25 0 16,-9 15 0-16,-5 11 0 15,5 7 0-15,4-3-7 16,26 7-21-16,0-31-11 16,32-2-5-16,6-32 1 15,28-8 0-15</inkml:trace>
  <inkml:trace contextRef="#ctx0" brushRef="#br0" timeOffset="5520.3158">7570 2475 93 0,'-2'-22'36'0,"2"22"1"16,-27-28-2-16,3 29-30 15,-12 0 1-15,-1 18 0 0,-12 6-2 16,-1 14 1-16,-5 10-1 16,5 6 1-16,-1 1-2 15,10 5 0-15,10-4-1 16,14-11 0-16,14-9-1 15,19-12 1-15,16-20-3 16,15-13 1-16,13-13 0 16,6-15-1-16,6-13 1 15,-1-5-1-15,-6-8 1 16,-10 3-1-16,-7 6 2 15,-19 8-2-15,-11 8 1 16,-12 16 0-16,-6 21 0 16,-24 5-1-16,1 22 1 15,-3 10-1-15,-2 11 0 16,4 1 1-16,6 9-2 0,8-5-1 15,16 0-4-15,2-24-10 16,30 5-19-16,0-26-1 16,18 1-2-16,-1-21-2 15</inkml:trace>
  <inkml:trace contextRef="#ctx0" brushRef="#br0" timeOffset="6077.3476">8112 2468 105 0,'0'0'39'16,"-30"6"0"-16,12 23-1 16,-14 4-33-16,4 12-1 15,-2 1-2-15,2 6 1 16,3-3-1-16,2 4 0 0,3-10-1 15,7-8 1-15,5-9-1 16,9-11 0-16,-1-15-1 16,23-7 0-16,-1-15 0 15,4-12-1-15,4-10 1 16,-1-6 0-16,3-7 0 15,-3-2-1-15,-2 5 1 16,-5 6-1-16,-8 10 1 16,-1 10 0-16,-7 10 1 15,-6 18-1-15,0 0 0 16,6 14 1-16,-6 6-1 15,2 4 0-15,5 2 0 16,0 1 0-16,9-3 0 16,3-4 0-16,9-5-1 0,4-7 1 15,6-8 0-15,1-7 0 16,3-9 1-16,3-10-1 15,0-4 0-15,-2-4 1 16,-1-4-1-16,-6 0 0 16,-6 7 1-16,-4 2-1 15,-7 11 0-15,-9 12 0 16,-10 6 0-16,-11 27 0 15,-10 8-1-15,-3 10 0 16,-3 5 0-16,-2 7 0 16,5 4-2-16,4-7 0 15,15-1-5-15,5-22-7 16,33 3-22-16,-4-25 1 15,18 0-2-15,1-21-2 0</inkml:trace>
  <inkml:trace contextRef="#ctx0" brushRef="#br0" timeOffset="6768.3871">9014 2552 109 0,'-26'-15'39'16,"5"28"2"-16,-14-4-3 16,2 16-35-16,2 7 0 15,8 4 1-15,4 5-2 16,7 5 1-16,10-4-2 15,11-1 1-15,8-9-2 16,6-9 1-16,10-11-2 16,4-15 0-16,1-7-2 0,0-17 0 15,1-9 0-15,-9-11-1 16,-4-9 2-16,-5-6 0 15,-9-1 0-15,-4 5 0 16,-7 3 3-16,-9 9-1 16,-5 13 2-16,-2 12 0 15,-3 14 0-15,-1 17 0 16,3 8-1-16,2 11 1 15,8 2-1-15,10 2 0 16,7-3-1-16,12-4 0 16,11-7-1-16,11-8 1 15,6-8-1-15,5-9 1 16,-2-5 0-16,-4-5 0 15,-5-5 0-15,-7-1 0 16,-13 3 1-16,-10 2 0 0,-9 6-1 16,-6 11 1-16,-17 10 0 15,-2 11 0-15,-7 12 0 16,-2 8 1-16,2 8-1 15,1 1 1-15,7 3-1 16,10-4 0-16,12-9 0 16,12-9 0-16,12-16-1 15,10-12 0-15,8-14-1 16,5-12-1-16,2-13 2 15,-2-10-2-15,-3-7 2 16,-7-5-2-16,-6 4 3 16,-11 8-2-16,-7 6 2 15,-10 14-1-15,-11 14 1 16,4 12-1-16,-23 25 0 0,6 3 0 15,3 14-1-15,-1 2 1 16,6 4-4-16,6-6-1 16,15 5-11-16,-7-26-9 15,27 8-15-15,-8-23 0 16,19 3-1-16,-5-21 0 15</inkml:trace>
  <inkml:trace contextRef="#ctx0" brushRef="#br0" timeOffset="7123.4072">10126 2527 104 0,'-24'-6'39'0,"7"28"1"16,-16-2-1-16,14 20-33 16,-10 3-3-16,1 9 1 0,4 4-2 15,4-7 1-15,9-1-1 16,8-10 0-16,8-13-2 15,8-11 1-15,11-15-1 16,7-18 0-16,4-10 0 16,3-9-1-16,0-8 2 15,0-5-2-15,1-2 2 16,-10 2-2-16,-5 10 2 15,-7 10-2-15,-7 15 2 16,-10 16-1-16,1 10 1 16,-7 15 0-16,-3 7-1 15,-1 6 0-15,6 3-2 16,4-3-1-16,14-4-3 0,4-23-7 15,30 7-15 1,-5-31-13-16,24 1 3 0,-2-24-5 16,16-4 5-16</inkml:trace>
  <inkml:trace contextRef="#ctx0" brushRef="#br0" timeOffset="7309.4181">10991 2053 85 0,'-30'16'41'0,"-5"30"-1"16,-17 5 2-16,9 26-12 15,-5-1-28-15,7 6-1 16,5-1-2-16,8-5-2 16,13 3-9-16,-5-25-16 0,20 6-12 15,-6-30 1-15,14-7-3 16,-8-23 1-16</inkml:trace>
  <inkml:trace contextRef="#ctx0" brushRef="#br0" timeOffset="7475.4276">10570 2414 119 0,'-10'-36'41'15,"15"21"3"-15,5-4-3 16,22 15-37-16,12 0-2 16,13-1-3-16,19 5-7 15,1-15-13-15,25 12-19 16,-13-9-3-16,11 6-1 15,-11-6-1-15</inkml:trace>
  <inkml:trace contextRef="#ctx0" brushRef="#br0" timeOffset="11194.6403">11890 2408 92 0,'0'0'36'16,"-7"-23"-1"-16,7 23 0 15,-24 8-33-15,4 7 0 16,-7 7 0-16,-2 12 1 0,-8 5 0 15,0 11 1-15,-1-3-1 16,7 1 1-16,5-3-2 16,11-8 1-16,12-8-1 15,15-11 0-15,14-10-1 16,13-9-2-16,11-12 2 15,7-4-2-15,-1-10 2 16,0-4-2-16,-9-2 1 16,-8-4-1-16,-14 0 1 15,-14 2 0-15,-13 4-1 16,-10 3 0-16,-8 5 0 15,-4 5-2-15,3 8-2 16,1-3-2-16,18 24-19 16,2-11-12-16,19 3 1 15,9-7-1-15,23 11 1 0</inkml:trace>
  <inkml:trace contextRef="#ctx0" brushRef="#br0" timeOffset="11457.655">12974 1979 97 0,'8'-54'38'16,"-21"-2"0"-16,-5 18 0 16,-21 11-36-16,-3 13 2 15,-7 15-1-15,-2 22-1 16,-7 16 2-16,-1 26-2 15,1 12 0-15,5 18-2 16,5 5 1-16,9 5-3 0,15-4 0 16,7-10-1-16,16-2-4 15,2-29-12-15,20 0-19 16,-9-31 0-16,14-7 1 15,-12-28-2-15</inkml:trace>
  <inkml:trace contextRef="#ctx0" brushRef="#br0" timeOffset="11598.6634">12380 2387 112 0,'-20'-22'39'0,"1"-2"0"16,19 24-3-16,24-7-34 16,14 5-4-16,28 10-31 15,8-11-6-15,22 9 0 16,11-6-2-16</inkml:trace>
  <inkml:trace contextRef="#ctx0" brushRef="#br0" timeOffset="12185.697">14087 2309 73 0,'-18'-21'38'15,"1"12"-1"-15,-13-6 1 16,0 15-18-16,-13 0-16 15,-1 11 0-15,-9 10-1 16,-4 16 0-16,-3 5-1 16,2 14 1-16,2 1-1 15,12 5 1-15,12-6-1 16,18-4 0-16,19-13-1 15,24-12 0-15,20-19 0 0,19-16-1 16,15-20 1-16,7-9-1 16,3-14 0-16,-4-6 0 15,-5-3 0-15,-16 0 1 16,-15 6-1-16,-14 8 0 15,-16 11 0-15,-16 12 0 16,-7 23 0-16,-25 1-1 16,4 21 1-16,-5 14-1 15,3 10-1-15,-1 5-1 16,15 4-2-16,8-2-2 15,25 3-10-15,4-22-22 16,30 2 1-16,3-27-1 16,21-1 1-16</inkml:trace>
  <inkml:trace contextRef="#ctx0" brushRef="#br0" timeOffset="12403.7095">14942 2269 106 0,'-31'-1'39'0,"-17"0"1"16,5 25-3-16,-9 4-33 15,5 12 0-15,0 5-1 16,10 6-1-16,13-1-1 16,14-3-1-16,18-6-1 15,21-12-2-15,22-7-4 16,11-26-8-16,30 5-22 15,-3-26-3-15,14 5 1 16,-8-24-1-16</inkml:trace>
  <inkml:trace contextRef="#ctx0" brushRef="#br0" timeOffset="12583.7198">15477 2276 76 0,'-20'12'38'16,"-12"1"0"-16,4 19 0 16,-10-3-13-16,8 17-21 15,0 1-2-15,8 4 0 16,4-3-4-16,9-5-4 15,17 6-21-15,-2-25-11 16,16-3 1-16,-2-19-3 16,11-5 2-16</inkml:trace>
  <inkml:trace contextRef="#ctx0" brushRef="#br0" timeOffset="12718.7275">15420 2020 98 0,'-12'-26'34'16,"12"26"-2"-16,0 0-30 15,0 0-35-15,12 19-3 16,9 0-2-16</inkml:trace>
  <inkml:trace contextRef="#ctx0" brushRef="#br0" timeOffset="13117.7503">16070 2311 102 0,'-53'-2'40'0,"0"13"1"15,-12-4-3-15,0 17-34 16,6 5 1-16,11 10-1 16,11 3-2-16,13 3 0 15,15-8 0-15,23-5-2 16,18-17 1-16,24-16 0 15,15-20-1-15,9-14 0 16,4-13 1-16,5-12-1 16,-4-9 0-16,-12-6 1 15,-12 0-1-15,-17 0 1 16,-13 8-1-16,-10 7 1 15,-16 15-1-15,-11 12 1 16,-13 25 0-16,-10 22-1 0,-10 21 0 16,-5 17-1-16,1 16 0 15,3 9-4-15,15 16-7 16,0-16-17-16,33 8-10 15,8-21-2-15,28-3-1 16,8-21 0-16</inkml:trace>
  <inkml:trace contextRef="#ctx0" brushRef="#br0" timeOffset="13268.7588">16625 2569 106 0,'-33'44'41'0,"-10"-5"-2"0,11 12-4 16,21 2-70-1,-12-10-1-15,23-2-2 0,3-12-2 16</inkml:trace>
  <inkml:trace contextRef="#ctx0" brushRef="#br0" timeOffset="13860.7928">17545 2137 99 0,'-15'-15'39'15,"-1"16"1"-15,-25 1-3 0,-2 10-33 16,-5 9-2-16,1 0-1 16,2 7 0-16,7 3-2 15,10 2 2-15,9-1-2 16,15-6 1-16,15 1 0 15,11-6 0-15,11-4 0 16,4-2-1-16,2-1 1 16,1-5 0-16,-6 3 0 15,-9-1 1-15,-9 4-1 16,-14 5 0-16,-12 3 0 15,-11 2 0-15,-6 0 0 16,0 2 0-16,-1-5-2 16,7 0-3-16,4-19-7 15,26 8-26-15,2-22 0 0,28 5-1 16,1-18-2-16</inkml:trace>
  <inkml:trace contextRef="#ctx0" brushRef="#br0" timeOffset="14266.816">18058 2277 90 0,'-30'-18'39'16,"6"21"2"-16,-22-6-2 15,13 12-33-15,-19 6-2 16,2 14 1-16,-2 1-1 15,5 9-1-15,5 0-1 16,11 4-1-16,15-1 0 0,12-5 0 16,16-9-1-16,13-8 0 15,13-11 0-15,8-9 0 16,8-12 0-16,6-9 0 15,-3-8 1-15,-1-7-1 16,-7-2 0-16,-5-1 0 16,-8 3 0-16,-7 5 0 15,-11 7 0-15,-8 9 0 16,-10 15-1-16,0 0 0 15,-24 24 0-15,5 5 0 16,3 5-2-16,-2 3-1 16,15 4-1-16,4-8-2 15,22 4-6-15,0-27-13 0,32 12-12 16,-3-27 1-16,16 1-1 15,-2-21 1-15</inkml:trace>
  <inkml:trace contextRef="#ctx0" brushRef="#br0" timeOffset="14747.8435">18669 2261 90 0,'-12'-23'39'15,"0"21"0"-15,-17-3 1 16,10 23-32-16,-9 0-4 16,5 13 0-16,2 0-1 15,6 9-1-15,7-5-1 16,12 2 0-16,11-11 1 15,11-6-1-15,10-14 0 16,8-12-1-16,5-11 1 0,3-12 0 16,0-7-1-16,-2-9 0 15,-6 2 1-15,-6-3-2 16,-7 9 1-16,-8 2-1 15,-10 14 0-15,-13 21 1 16,0 0-2-16,-17 30 1 16,-10 23 0-16,-8 25 2 15,-6 23-1-15,-8 14 1 16,-3 11-1-16,-5 10 1 15,1 4-1-15,4-8 1 16,2-14-1-16,6-15 0 16,6-25 1-16,5-16 0 15,5-19-1-15,8-25 1 16,3-23 0-16,6-18-1 15,8-20 1-15,6-21-1 0,10-11 0 16,6-13-1-16,13-8 0 16,7-1 0-16,5 5-1 15,3-2-3-15,10 22-7 16,-12-10-15-16,16 30-12 15,-16 0-3-15,9 18 0 16,-10-2 0-16</inkml:trace>
  <inkml:trace contextRef="#ctx0" brushRef="#br0" timeOffset="15188.8687">19949 1934 66 0,'0'-14'38'16,"0"14"-1"-16,-5 13 2 15,-4 24-21-15,-16 4-11 16,2 20-1-16,-10 10-2 15,0 12-1-15,0 3-1 16,5 1-3-16,12-6-2 16,9-18-6-16,29-7-28 15,3-25-2-15,30-9 1 16,6-28-2-16</inkml:trace>
  <inkml:trace contextRef="#ctx0" brushRef="#br0" timeOffset="15528.8882">20551 1975 110 0,'-45'13'40'0,"7"22"1"16,-17 2-1-16,10 12-37 15,-6 13-1-15,7 12-1 16,13 0 1-16,10 4-1 15,18-7 0-15,19-7 1 16,21-12-1-16,16-17-1 16,15-24 1-16,10-22 0 15,5-23 0-15,-4-18 0 16,-4-12-1-16,-13-10-1 15,-18-8 2-15,-16-2-1 16,-15 6-1-16,-22 4 1 0,-13 16-2 16,-11 11 1-16,-11 18-2 15,-9 13-1-15,4 27-8 16,-5 0-16-16,27 26-12 15,3 0-1-15,24 15 0 16,10-9-1-16</inkml:trace>
  <inkml:trace contextRef="#ctx0" brushRef="#br0" timeOffset="16123.9222">21227 2284 112 0,'-18'-20'39'0,"18"20"2"16,-31 4-5-16,10 16-33 16,-4 5 0-16,1 12-1 15,-2 3 0-15,0 5-1 16,3-1 0-16,5-1 0 15,8-6 0-15,5-9-1 16,10-13 0-16,5-13 0 16,8-13 0-16,4-9 1 15,2-14-1-15,3-6 0 16,-1-5 1-16,-4-2-1 15,-2 0 1-15,-5 5 0 16,-4 8-1-16,-3 8 0 16,-7 10 0-16,-1 16 0 15,0 0 0-15,0 0 0 0,-9 23 0 16,9 0 0-16,2-1 0 15,3 4 0-15,5-4 1 16,6-5-1-16,5-7 1 16,6-9-1-16,1-8 1 15,4-9 0-15,2-6 0 16,-1-7 0-16,-5 0 0 15,0-1 1-15,-4 5-2 16,-7 1 0-16,-6 9 0 16,0 5 0-16,-11 10 0 15,-6 13 0-15,-3 7 0 16,-6 14 0-16,1 4 0 15,-2 10-4-15,7 4 0 16,-4-4-3-16,20 7-9 16,-4-28-7-16,25 11-10 0,-9-32-5 15,23-2-2-15,-4-29 0 16,14-3 2-16</inkml:trace>
  <inkml:trace contextRef="#ctx0" brushRef="#br0" timeOffset="16452.9411">22175 1731 119 0,'-25'11'42'0,"-1"25"1"16,-17 5-1-16,8 9-39 15,-7 6 1-15,5 2-2 16,-2 0-2-16,8 0 0 15,8-8 0-15,5 4 0 0,9-11 0 16,9-3 0-16,6-9 0 16,9-2 0-16,7-10 0 15,7-4 0-15,5-7 0 16,3-6 0-16,3-2 0 15,-2-1 0-15,-3-1 0 16,-3 0 0-16,-4 5 0 16,-4-3-5-16,1 15-8 15,-12-18-7-15,17 25-6 16,-16-29-9-16,17 21-5 15,-10-20-2-15,10 10 3 16</inkml:trace>
  <inkml:trace contextRef="#ctx0" brushRef="#br0" timeOffset="17397.9951">22732 2507 116 0,'-16'14'40'0,"-4"22"2"15,-16-8-6-15,-1 10-37 16,3 18-8-16,-10-14-27 15,12 6-3-15,1-15 1 16,15 2-4-16</inkml:trace>
  <inkml:trace contextRef="#ctx0" brushRef="#br0" timeOffset="27672.5828">2102 4071 86 0,'4'-18'34'0,"-4"18"2"15,7-18 0-15,-7 18-30 16,0 0-1-16,-9 28-2 15,-1-3-1-15,1 11 0 16,-5 2 0-16,0 8-1 16,-1 0 0-16,1-2-1 15,0-4 1-15,5-8-1 16,1-7 1-16,5-9-1 15,3-16 1-15,0 0-1 16,18-18 2-16,-3-6 0 16,0-9-1-16,5-8 1 15,-1-6 0-15,3-5-1 16,-2 2 1-16,1 1-2 15,-5 5 1-15,0 4-2 16,-2 8 1-16,-1 5 0 0,0 10-1 16,-3 8 1-16,3 9 0 15,-3 9 1-15,1 10-1 16,-2 10 1-16,0 7 0 15,-1 6 0-15,2 0 0 16,-1 0-1-16,4-4 1 16,4-9 0-16,4-13-1 15,6-10 1-15,5-15 0 16,5-6 0-16,2-13 0 15,2-6 0-15,-3-4 0 16,-4 0 0-16,-5 6 0 16,-5 2 0-16,-5 9-1 15,-6 8 1-15,-13 13-1 16,10 8 1-16,-10 14-1 0,0 9 0 15,-3 8 0-15,1 6-1 16,2 8-2-16,0 0-2 16,6 4-3-16,-3-13-9 15,17 8-21-15,-8-19-1 16,11 3 0-16,-3-19-2 15</inkml:trace>
  <inkml:trace contextRef="#ctx0" brushRef="#br0" timeOffset="28071.6056">3029 4129 89 0,'-1'-15'35'0,"2"27"0"15,-1-12 2-15,3 32-31 0,3-13-2 16,10-1 0-16,5-4-1 15,8-2 1-15,8-11-1 16,8-5-1-16,4-8 0 16,2-6 0-16,-1-11 0 15,-3-2-1-15,-4-7 0 16,-9-1 0-16,-10-4 0 15,-11 5 0-15,-14 3 0 16,-10 9-1-16,-15 13 2 16,-9 15-1-16,-13 15 0 15,-8 18 0-15,-5 13 0 16,1 11 0-16,7 4 0 15,7 5 0-15,17-4-1 0,19-11-1 16,23-11 0-16,28-19-1 16,25-10-2-16,11-21-3 15,26 1-14-15,-3-25-16 16,16 1-2-16,-12-15 1 15,0 3-1-15</inkml:trace>
  <inkml:trace contextRef="#ctx0" brushRef="#br0" timeOffset="28438.6266">3950 3940 108 0,'-28'10'39'16,"-14"-6"0"-16,16 19 0 16,-8-3-35-16,6 10 0 15,-2 6-1-15,6 7 0 16,1 1-1-16,5 3-1 0,7 0 0 15,8-7-1-15,6-2 0 16,6-11-1-16,12-12 1 16,4-13 0-16,11-14-1 15,4-13 1-15,4-13 1 16,1-6 0-16,-1-11 0 15,-4-3 0-15,-3 2-1 16,-6 4 1-16,-9 10-1 16,-7 11 1-16,-10 13-1 15,-5 18 0-15,-13 13 0 16,-1 16-1-16,-1 12 0 15,-2 5-1-15,3 7-3 16,5-5 0-16,17 5-8 0,2-27-12 16,29-1-13-16,5-23-2 15,23-5 0-15,1-24 1 16</inkml:trace>
  <inkml:trace contextRef="#ctx0" brushRef="#br0" timeOffset="28746.6442">4600 3902 111 0,'-64'22'40'0,"7"21"0"16,-4-13-1-16,11 9-35 16,13-4 0-16,18-2-2 15,15-8-1-15,18-4 0 16,17-8-1-16,10-4 0 0,7-3 0 15,4 0 0-15,-4-1 0 16,-4 2 0-16,-12 5 0 16,-13 4 0-16,-16 6 0 15,-12 3 0-15,-11 2 0 16,-6-1-2-16,-2 0 0 15,-1-8-2-15,8 1 0 16,4-16-4-16,17-3-11 16,5-14-18-16,23-2-1 15,-1-20 0-15,19 2-1 16</inkml:trace>
  <inkml:trace contextRef="#ctx0" brushRef="#br0" timeOffset="29129.6661">4918 3991 105 0,'0'0'39'0,"0"0"0"16,-23 10-2-16,14 10-31 15,-6 1-2-15,6 6-1 16,-1 5 0-16,4 2 0 16,5 1-1-16,7-1-1 15,8-5-1-15,6 1 1 16,10-9 0-16,3-8-1 15,6-9 0-15,6-11 1 16,0-9-1-16,-1-9 1 16,-1-11-1-16,-5-7 1 15,-4-3-1-15,-8-2 1 16,-4 2-1-16,-9 4 0 15,-5 8 0-15,-6 12 0 16,-2 22 0-16,-17 2 0 0,-1 25 0 16,-4 11 0-16,-5 10-1 15,4 5 1-15,1 2-2 16,8 0 0-16,13-8-2 15,10-18-2-15,27-5-9 16,-1-34-11-16,32 3-12 16,-5-25 0-16,16 1-2 15,-10-21 2-15</inkml:trace>
  <inkml:trace contextRef="#ctx0" brushRef="#br0" timeOffset="29445.6842">5683 3978 114 0,'-28'36'39'0,"-14"0"0"16,12 15-3-16,-2-8-32 0,5 8-1 15,6-6-2-15,10-2 0 16,4-7-1-16,8-10 0 16,6-9 0-16,3-7-1 15,3-13 1-15,3-9 1 16,-2-10 0-16,3-9 0 15,0-11 0-15,-2-8 1 16,2-6 0-16,-2-2-1 16,1 4 0-16,-1 3-1 15,1 8 0-15,-3 8 0 16,6 11 0-16,-4 11-2 15,4 13-1-15,-3 3-2 16,10 16-5-16,-11-14-12 0,27 18-16 16,-9-16-1-16,14 6 0 15,-7-13-1-15</inkml:trace>
  <inkml:trace contextRef="#ctx0" brushRef="#br0" timeOffset="29815.7054">6065 3932 92 0,'-38'24'39'15,"10"16"1"-15,-1-13-2 16,21 11-17-16,2-10-16 16,19-4-2-16,12-9-1 15,19-11-1-15,12-8 0 16,10-11 0-16,6-9 0 0,2-7-1 15,-4-1 1-15,-9-4-1 16,-12 1 1-16,-18 2-1 16,-16 7 0-16,-19 8 0 15,-19 9 1-15,-15 11-1 16,-14 11 1-16,-8 12 0 15,-3 9 0-15,1 12 0 16,3 3-1-16,13 4 0 16,14 2 0-16,18-2-1 15,26-6-1-15,20-15-3 16,25-3-2-16,12-21-5 15,33 4-11-15,-10-30-14 16,20 2 0-16,-10-21-1 16,3 2 1-16</inkml:trace>
  <inkml:trace contextRef="#ctx0" brushRef="#br0" timeOffset="30133.7236">6976 3992 93 0,'-25'-1'38'0,"-25"2"1"16,2 28 1-16,-17 0-10 16,9 12-26-16,3 5-1 15,10 5-1-15,11-6-1 16,21-3 0-16,12-17 0 15,25-13-1-15,16-22 0 16,16-15 1-16,10-16-1 16,7-17 2-16,7-12-2 15,0-14 0-15,-6 0 0 16,-4 0 0-16,-15 10 0 0,-17 13 0 15,-17 21 0-15,-18 17 0 16,-19 23 0-16,-13 23 0 16,-13 21 0-16,-9 12 0 15,8 15-2-15,6-3-8 16,22 11-5-16,4-21-9 15,40 10-14-15,8-26-4 16,30 3-1-16,13-19 1 16</inkml:trace>
  <inkml:trace contextRef="#ctx0" brushRef="#br0" timeOffset="30932.7693">8355 3818 104 0,'-4'-16'38'0,"4"16"0"16,-10-10-4-16,10 10-30 15,-15 17 0-15,5 5-1 16,-5 3-1-16,1 9 1 15,-5 4-1-15,4 5 1 16,3-1-2-16,2-1 1 16,8-5-1-16,10-6 0 15,7-8 0-15,8-13-1 16,11-10 0-16,5-12 0 0,6-11 0 15,4-9 0-15,1-6 1 16,-3-4-1-16,0-3 0 16,-9 3 0-16,-6 5 0 15,-7 6 0-15,-6 11 0 16,-8 11 0-16,-11 10 0 15,3 17 0-15,-12 11 0 16,0 10 1-16,-5 7-1 16,1 5 0-16,3 2 0 15,5-4 1-15,5-6-1 16,8-12 1-16,10-14 0 15,7-14 0-15,9-21 0 16,4-13 0-16,1-10 0 16,0-10-1-16,-5-5 1 15,-5-7-1-15,-4 6-1 0,-6 1 0 16,-6 11-2-16,-8 9 0 15,3 10-2-15,-4 6-3 16,10 17-6-16,-7-9-9 16,21 24-9-16,-7-10-5 15,18 13-1-15,-2-7 1 16</inkml:trace>
  <inkml:trace contextRef="#ctx0" brushRef="#br0" timeOffset="31121.7801">9422 3717 96 0,'20'8'37'15,"-20"-8"1"-15,1 19-1 16,-18-5-29-16,2 13-1 15,-6 4-3-15,-2 8-1 16,-2 4 0-16,4 0-1 0,4 0-2 16,4-7-1-16,9-7-2 15,4-18-2-15,25-4-15 16,-9-31-16-16,23-4-4 15,-9-19 1-15,15-4 0 16</inkml:trace>
  <inkml:trace contextRef="#ctx0" brushRef="#br0" timeOffset="31256.7878">9502 3375 109 0,'-18'-6'36'16,"18"6"-1"-16,-7 20-12 15,7-20-60-15,40 1 2 16,-2-12-2-16,19 7-2 0</inkml:trace>
  <inkml:trace contextRef="#ctx0" brushRef="#br0" timeOffset="31465.7997">10073 3380 93 0,'-20'51'37'16,"-13"-3"0"-16,7 21 1 16,-12-3-30-16,9 10-2 15,-4 0-2-15,7 1-3 16,3-4 1-16,7-8-3 15,6-7-2-15,5-16-3 16,16-3-17-16,-7-26-16 16,14-6 2-16,-7-26-3 15,7 1 3-15</inkml:trace>
  <inkml:trace contextRef="#ctx0" brushRef="#br0" timeOffset="31636.8094">9772 3726 114 0,'0'0'39'0,"-19"-12"0"16,33 16-3-16,8-10-33 15,21-3-3-15,20-5-4 16,9-8-2-16,25 7-21 16,-6-18-12-16,11 4 1 15,-11-13-2-15,3 8 1 16</inkml:trace>
  <inkml:trace contextRef="#ctx0" brushRef="#br0" timeOffset="31976.829">10665 3213 98 0,'-33'17'39'0,"5"29"2"16,-19 4-1-16,13 13-23 15,-10 9-14-15,5 6-1 16,5-1 1-16,9-5-2 16,3-5 1-16,13-12-2 15,8-10 1-15,10-10-1 16,9-14 0-16,6-10 0 15,5-15 0-15,3-6 0 16,6-13 0-16,-4-7 0 16,4-5 1-16,1-3-1 15,-2 0 1-15,-5 7-1 0,-4 6 0 16,-6 10 0-16,-7 14 0 15,-5 11 1-15,-9 15-1 16,-6 10-1-16,-7 11-1 16,-4 1-4-16,12 11-7 15,-9-21-8-15,25 11-10 16,-2-27-11-16,21-7-1 15,7-22 0-15,25-9 3 16</inkml:trace>
  <inkml:trace contextRef="#ctx0" brushRef="#br0" timeOffset="32623.866">12104 3752 93 0,'-8'-27'36'15,"3"11"0"-15,-17-10-1 16,4 18-27-16,-13-1 0 15,2 13-2-15,-8 6-1 16,-5 10-1-16,-1 10-1 16,-4 6 0-16,5 7 0 15,3 4-2-15,7-2 0 16,10 0 0-16,9-7-1 15,13-4 1-15,13-15-1 16,13-8 1-16,13-17-1 16,7-12 1-16,8-9 0 15,3-10-1-15,1-6 1 0,-2-1 0 16,-8 2 0-16,-8 4-1 15,-8 10 1-15,-7 6-1 16,-13 12 0-16,-12 10 0 16,5 16 0-16,-11 9-1 15,-2 11-2-15,0 4-1 16,11 15-8-16,-3-16-8 15,29 17-6-15,-9-22-15 16,30 1 1-16,9-21-2 16,27-4 2-16</inkml:trace>
  <inkml:trace contextRef="#ctx0" brushRef="#br0" timeOffset="33381.9093">13102 3795 83 0,'15'-33'36'15,"7"12"0"-15,-12-8 1 0,8 13-30 16,-13-5 0-16,-5 21 0 15,0-10-2-15,0 10 0 16,-26 23-2-16,6 0 0 16,-5 6-1-16,0 8 0 15,-3 4-1-15,1 3 1 16,4-1-1-16,3-4 0 15,9-6 0-15,6-5 0 16,9-14 0-16,6-11 0 16,9-14-1-16,7-12 1 15,4-14-1-15,3-9 1 16,4-7-1-16,-5-6 1 15,2-2-2-15,-6 3 2 16,0 7-1-16,-4 10 0 0,-10 8 0 16,0 11 1-16,-14 22-1 15,12-2 0-15,-9 21 0 16,-3 7 0-16,0 6 1 15,3 4-1-15,4 2 1 16,4-3-1-16,8-4 1 16,7-7 0-16,6-10-1 15,6-8 1-15,8-12 0 16,1-6-1-16,2-6 1 15,-2-6-1-15,-4-3 2 16,-3 2-2-16,-9 2 0 16,-8 6 0-16,-4 4 0 15,-19 13 0-15,0 0 0 16,2 18 0-16,-16 9 0 15,-2 5 0-15,-3 11 0 0,1 1-2 16,4 5 0-16,3-3-2 16,16 0-4-16,2-18-5 15,24 9-7-15,-8-32-5 16,26 12-8-16,-11-25-6 15,12 0 0-15,-9-16 2 16</inkml:trace>
  <inkml:trace contextRef="#ctx0" brushRef="#br0" timeOffset="33773.9318">14023 3720 108 0,'-3'12'38'16,"3"-12"1"-16,4 20-2 15,14-9-33-15,11 0-1 0,8-5 0 16,10-3 0-16,8-3-1 15,4-5-1-15,0-5 1 16,-3-2-1-16,-8-2 0 16,-8-4 0-16,-11 0-1 15,-12 1 1-15,-11-4-1 16,-14 5 1-16,-10 2-1 15,-10 6 0-15,-9 8 1 16,-9 8-1-16,-7 12 0 16,-7 11 1-16,-3 12 0 15,4 4 0-15,6 7 0 16,10-1 0-16,15-1-1 15,19-5 0-15,20-12 0 16,23-12-2-16,21-13-1 0,17-13-1 16,14-8-4-16,0-22-6 15,18 10-9-15,-24-28-8 16,8 11-7-16,-20-12 0 15,-6 8-1-15,-19-5 2 16</inkml:trace>
  <inkml:trace contextRef="#ctx0" brushRef="#br0" timeOffset="34260.9596">14868 3665 55 0,'3'14'32'15,"-3"-14"0"-15,0 0 1 0,0 0-17 16,14 4-1-16,-14-4-4 15,8-11-2-15,-8 11-1 16,7-12-1-16,-7 12-2 16,0-11 0-16,0 11-2 15,-11-4 0-15,-6 11 0 16,-3 7-1-16,-12 10 0 15,-4 8 0-15,-10 8 0 16,-3 8-1-16,-3 4 1 16,7 2-1-16,7-4 0 15,11-5 0-15,16-10-1 16,13-12 0-16,20-14 0 15,13-16 0-15,15-15 0 16,5-11 0-16,3-9 1 0,-2-9-1 16,-4-4 0-16,-9-2 1 15,-9 5-1-15,-10 7 0 16,-14 8 0-16,-7 15 0 15,-11 11 0-15,-6 14 0 16,-8 14-1-16,0 11 1 16,0 12-2-16,3 1-1 15,8 9-2-15,7-8-2 16,19 6-7-16,-2-26-7 15,32 9-4-15,-7-29-8 16,29 0-5-16,-6-20 0 16,14-2 3-16</inkml:trace>
  <inkml:trace contextRef="#ctx0" brushRef="#br0" timeOffset="34583.9781">15457 3608 109 0,'-22'-17'38'16,"3"20"2"-16,-19 0-1 15,9 13-32-15,-13 7-3 16,6 7 0-16,1 3 0 15,11 3-3-15,5-3 0 16,15-1 0-16,13-9-1 16,12-3 1-16,8-6-2 15,3-3 1-15,3-7 0 16,-4 0 0-16,-4-3 0 15,-6-1 1-15,-10 6-1 16,-7 5 0-16,-12 5 0 16,-9 4 1-16,-3 4-1 0,-5 2-1 15,3 1 0-15,0-3-2 16,10-1-2-16,12-23-6 15,8 22-8-15,3-38-7 16,31 10-12-16,-6-22-1 16,17 1-1-16,-7-20 2 15</inkml:trace>
  <inkml:trace contextRef="#ctx0" brushRef="#br0" timeOffset="34958.9995">15733 3583 121 0,'0'0'40'15,"-25"10"2"-15,10 17-3 16,-7-2-36-16,0 10 1 15,-3 5-1-15,8 3 0 0,-2 3-3 16,10-1 0-16,6-5 0 16,5-3 0-16,12-13 0 15,9-6 0-15,12-14 0 16,4-11 0-16,9-13 0 15,0-9 0-15,4-8 0 16,-2-7 0-16,-5 1 0 16,-6 1 0-16,-9 5 0 15,-8 8 0-15,-11 9 0 16,-11 20 0-16,-10-2 0 15,-9 18 0-15,-4 10 0 16,-2 6 0-16,0 5-3 16,0 0 0-16,11 3-2 15,5-10-3-15,21 5-6 0,-12-35-6 16,41 30-5-16,-14-37-7 15,17 4-6-15,-4-21 1 16,10 2 2-16</inkml:trace>
  <inkml:trace contextRef="#ctx0" brushRef="#br0" timeOffset="35253.0164">16331 3713 111 0,'0'0'38'16,"-29"20"1"-16,12 13-3 16,-10-5-30-16,1 10 0 15,2 0-2-15,3 2-1 16,6-3-1-16,6-2-1 15,4-10 0-15,6-6 0 16,-1-19-1-16,17 5 1 0,-7-17-1 16,4-10 1-16,0-9 0 15,0-7-1-15,-3-5 1 16,4-2-1-16,-2 0 0 15,1 2 0-15,-1 10-1 16,0 3-1-16,5 9-1 16,-1 6-3-16,10 11-5 15,-11-8-8-15,25 21-6 16,-18-18-8-16,22 12-5 15,-7-14-1-15,12 9 2 16</inkml:trace>
  <inkml:trace contextRef="#ctx0" brushRef="#br0" timeOffset="35418.0255">16741 3611 116 0,'-27'13'39'15,"3"20"2"-15,-17-8-2 0,11 14-35 16,-2 3-1-16,4 2-1 16,7 1-2-16,7-5-2 15,11 0-4-15,1-20-12 16,25 10-10-16,-7-30-12 15,18 1 1-15,-4-26-2 16,13 0 1-16</inkml:trace>
  <inkml:trace contextRef="#ctx0" brushRef="#br0" timeOffset="35861.051">16886 3436 102 0,'-28'-8'35'16,"16"21"1"-16,-2-5-3 15,14-8-33-15,14 17-2 16,4-10 0-16,12 0 0 15,5-1 1-15,3-1 2 16,2 0 0-16,-4 1 2 16,-1 7 1-16,-11-2 2 15,-4 11-1-15,-14 1 1 16,-5 8-1-16,-10 3 0 15,-5 5-2-15,-9 1 1 16,2 0-2-16,-6-1-1 16,6-5 1-16,0-5-1 15,6-5 0-15,10-11-1 16,5-13 0-16,15-3 0 15,7-17 0-15,7-5 0 16,3-8-1-16,6-3 0 16,3-5 0-16,4 3-1 0,-9 1 2 15,0 8-1-15,-8 10 0 16,-6 7-1-16,-6 9 0 15,-6 11-1-15,-4 7-1 16,0 11 0-16,-5 0-5 16,15 15-8-16,-9-16-6 15,25 15-8-15,-5-18-5 16,19 5-3-16,-1-17 3 15</inkml:trace>
  <inkml:trace contextRef="#ctx0" brushRef="#br0" timeOffset="36295.076">17953 3601 103 0,'-30'-16'39'16,"-2"22"1"-16,-22-4-2 16,1 17-30-16,-11 4-1 15,4 4-2-15,1 2-1 16,11 1-2-16,12-2-1 15,14-6 0-15,17-6-1 16,18-8 0-16,15-8-1 16,7-8 1-16,6-7-1 15,6-8 1-15,0-1 0 16,1-4-1-16,-8 1 1 15,-5 7 0-15,-8 2 0 16,-6 10 0-16,-11 8-1 16,-7 15 1-16,-7 14 0 0,-11 15 1 15,-8 11-1-15,-6 12-1 16,-4 8 1-16,-5 7 0 15,-4 1 0-15,2-6-1 16,2-1 0-16,3-9-2 16,6-8-1-16,3-12-1 15,7-7 0-15,-1-17-4 16,11-3-3-16,-15-22-7 15,24 2-6-15,-37-17-3 16,19-4-7-16,-12-14 0 16,0-8 1-16</inkml:trace>
  <inkml:trace contextRef="#ctx0" brushRef="#br0" timeOffset="37055.1193">18784 3541 70 0,'-14'5'37'16,"14"-5"1"-16,-27-7 1 15,16 9-21-15,-8-13-11 16,4 8 1-16,-10-1-4 15,1 10 1-15,-11 4-1 16,0 12-1-16,-8 6-1 0,1 8 0 16,0 5-1-16,7 4 0 15,9 0-1-15,10-6 0 16,16-6-1-16,16-8-2 15,16-9-2-15,13-17-4 16,26 5-20-16,-7-24-9 16,21 0-1-16,-9-16-1 15,9 5 1-15</inkml:trace>
  <inkml:trace contextRef="#ctx0" brushRef="#br0" timeOffset="37582.1495">19099 3463 100 0,'-20'15'39'0,"-14"-8"1"15,9 17-1-15,-9-4-34 16,3 6-3-16,2 2 2 16,3 3-1-16,7 2 0 15,5 2-2-15,14-2 1 16,10-6-1-16,16-6-1 15,11-9 0-15,8-9 0 16,8-11 0-16,5-13 0 16,2-8 0-16,-3-10-1 15,-7-3 1-15,-8-5-1 16,-5 3 0-16,-12 5 0 15,-8 7-1-15,-6 9 0 16,-11 23 1-16,0 0 1 16,-15 26-1-16,-5 20 1 0,-8 19-1 15,-6 20 2-15,-5 19-1 16,-7 11 1-16,-4 8-1 15,-5 5 0-15,2-7 0 16,4-6 1-16,1-16-1 16,9-20 0-16,6-21 0 15,9-23 0-15,11-20 1 16,16-28-1-16,10-17 0 15,11-20 1-15,7-13 0 16,8-11-1-16,3-11 0 16,4-8-1-16,1-4 0 15,0 5-1-15,-5 3 0 16,-3 13-3-16,-6-2-5 15,11 27-15-15,-14-6-13 0,14 25 0 16,-9-6-1-16,13 13 1 16</inkml:trace>
  <inkml:trace contextRef="#ctx0" brushRef="#br0" timeOffset="37807.1625">20038 3069 106 0,'-20'-17'40'16,"-1"29"0"-16,-16 6-1 15,4 30-35-15,-10 5-2 16,0 15 0-16,3 7 0 16,2 8-2-16,9-1 1 0,8-4-2 15,16-5-2 1,7-17-4-16,25 2-18 0,-3-31-13 15,22-1-1-15,-2-24-2 16,11-2 2-16</inkml:trace>
  <inkml:trace contextRef="#ctx0" brushRef="#br0" timeOffset="37982.1725">20165 3518 114 0,'-18'13'39'0,"5"16"2"15,-11-6-10-15,0 17-30 16,2 4 1-16,4 4-2 15,3-3-2-15,3-15-8 0,17 7-26 16,0-23-4 0,19-5 1-16,-1-20-2 0</inkml:trace>
  <inkml:trace contextRef="#ctx0" brushRef="#br0" timeOffset="38399.1962">20479 3402 108 0,'0'0'41'0,"0"0"-1"16,-1 21 0-16,1-21-38 15,10 23 0-15,-10-1 1 16,-1 5-2-16,-8 8 2 0,-5 4-2 15,-3 0 1-15,0 2-2 16,-2-7 1-16,0-3-1 16,5-11 1-16,10-6-1 15,4-14 0-15,23-11 0 16,5-6 1-16,6-8-1 15,8-6 0-15,1-3 1 16,3-3-2-16,0 3 2 16,-11 4-2-16,-6 8 1 15,-10 10 0-15,-19 12 0 16,0 0-1-16,3 27 0 15,-13 2 0-15,-4 1-1 16,6 6-2-16,-1-2-2 16,18 9-6-16,-7-24-14 0,28 11-13 15,-5-18 1-15,18-1-2 16,-2-15 2-16</inkml:trace>
  <inkml:trace contextRef="#ctx0" brushRef="#br0" timeOffset="38752.2165">21005 3540 98 0,'-30'-11'38'15,"4"20"2"-15,-8-1-1 16,13 12-31-16,-8 6-2 16,7 7-2-16,6-1 0 15,9-2-1-15,10-6-1 16,12-11 0-16,10-11-1 15,9-11 0-15,10-13 0 0,7-12 0 16,7-10-1-16,2-9 1 16,1-10-1-16,-3-6 0 15,-4 1 0-15,-5 2 0 16,-10 9 0-16,-8 9-1 15,-14 17 1-15,-14 19 0 16,-17 25-1-16,-14 21 1 16,-12 17 0-16,-10 15 0 15,3 10-1-15,-3 3-1 16,9 3-2-16,12-14-6 15,29 4-8-15,0-31-15 16,35 0-7-16,3-26-1 16,22-3-1-16</inkml:trace>
  <inkml:trace contextRef="#ctx0" brushRef="#br0" timeOffset="39317.2488">21407 3578 109 0,'-6'27'38'0,"7"-12"3"16,24 3-3-16,6-13-36 16,8-4 0-16,8-8-1 15,0-5 0-15,-4-7-1 16,-1-4 0-16,-12-1-1 15,-7-3 0-15,-11 2 0 16,-9 5 1-16,-9 3-1 16,-8 8 1-16,-10 9 0 0,-4 10 1 15,-5 8 1-15,0 8-1 16,3 3 1-16,7 6 0 15,8 2 0-15,11-3-1 16,14-4 0-16,12-6 0 16,12-6-1-16,8-7 0 15,7-8-1-15,1-6 1 16,-2-6 0-16,-1-3-1 15,-11-2 1-15,-5-1 0 16,-13 2 0-16,-18 13 1 16,3-13-1-16,-16 18 0 15,-9 6 0-15,-6 7 0 16,-1 3 0-16,0 6 0 15,4 0 0-15,7-1 0 0,9-6 1 16,10-5-1-16,12-12 1 16,10-13 0-16,7-8 0 15,12-11 0-15,1-7-1 16,-1-6-1-16,-2 0-2 15,-4-2-2-15,0 13-8 16,-22-10-13-16,5 23-14 16,-16-2 2-16,-3 20-3 15,0-12 2-15</inkml:trace>
  <inkml:trace contextRef="#ctx0" brushRef="#br0" timeOffset="39534.2609">20376 3281 107 0,'-21'-6'24'15,"21"6"-22"-15,44-22-3 16,16 10-40-16,10-6-1 16</inkml:trace>
  <inkml:trace contextRef="#ctx0" brushRef="#br1" timeOffset="46789.6762">1089 5316 75 0,'11'-52'36'0,"7"13"0"16,-10 0 1-16,7 20-29 15,-15 19-3-15,0 0 0 16,-14 41-1-16,2 13 0 16,-9 15-1-16,2 17-1 15,-6 17 0-15,2 4 0 0,5 5-2 16,1-6-2-16,12-2-3 15,-2-25-19-15,21-5-13 16,-4-22 1-16,19-17-3 16,-2-26 2-16</inkml:trace>
  <inkml:trace contextRef="#ctx0" brushRef="#br1" timeOffset="47132.6955">1123 5188 104 0,'-12'-3'39'0,"12"3"3"0,0 0-3 16,33-19-38-16,19 11 2 15,22-1-3-15,21 5 2 16,13 0 0-16,3 6-1 15,-2 11 0-15,-6 11-1 16,-17 15 1-16,-20 14 0 16,-23 19 0-16,-30 12-2 15,-35 16 3-15,-28 11-1 16,-28 5-1-16,-17 7 1 15,-12-8 0-15,-3-9-2 16,5-14 0-16,14-20-3 16,30-13-17-16,19-38-17 15,42-21-2-15,4-20 0 16,46-19-2-16</inkml:trace>
  <inkml:trace contextRef="#ctx0" brushRef="#br1" timeOffset="47309.706">2246 5808 115 0,'-22'29'42'0,"-9"-10"-1"16,10-3 0-16,-2-9-42 15,16-22-5-15,30 2-25 16,-4-19-10-16,18-2 0 15,3-9-1-15,13-5 3 16</inkml:trace>
  <inkml:trace contextRef="#ctx0" brushRef="#br1" timeOffset="47668.7265">2716 5190 99 0,'-24'5'39'0,"12"13"0"15,-6 7-1-15,4 15-34 16,1 12 0-16,6 16 0 15,-2 11-2-15,7 16 1 16,-5 5 1-16,5 8-2 16,0-2 1-16,7-4-1 15,4-12 0-15,6-15-1 16,6-17 1-16,3-26-1 15,11-25 0-15,7-24-1 0,4-24 1 16,-1-24 0-16,2-16-1 16,-6-14 0-16,-3-13-1 15,-4-6 0-15,-5-1 0 16,-4 3 0-16,-2 6-3 15,-3 16 1-15,-1 14-1 16,1 13-1-16,7 32-15 16,-12 9-19-16,16 26-3 15,-8 8 1-15,8 25-1 16</inkml:trace>
  <inkml:trace contextRef="#ctx0" brushRef="#br1" timeOffset="47850.7368">3647 6132 129 0,'-9'22'45'16,"-14"-22"-2"-16,9-2-5 16,-9-16-38-16,8-10-5 15,23 13-27-15,-11-15-10 16,6 9-2-16,-5-2 0 15,10 8-2-15</inkml:trace>
  <inkml:trace contextRef="#ctx0" brushRef="#br1" timeOffset="67174.8421">1313 6580 78 0,'-31'-4'37'0,"7"-6"-2"16,7 5 2-16,4-4-26 15,13 9-6-15,22-13 0 16,23 9-2-16,18-6 0 16,35 0 0-16,23-4-1 15,30 2-1-15,26-3 0 16,17-3-1-16,10 2 0 15,-1-1 0-15,-8 3-1 16,-18 0-2-16,-19 11-4 0,-32-10-14 16,-23 17-16-1,-32-5 1-15,-25 11-2 0,-30-2 1 16</inkml:trace>
  <inkml:trace contextRef="#ctx0" brushRef="#br1" timeOffset="67721.8735">1723 7090 94 0,'3'-25'35'0,"1"14"-1"16,-4 11 2-16,0 0-31 16,-2 19-1-16,-3 14-1 15,-3 13-2-15,0 8 0 16,-2 9 1-16,-3 4-2 15,3 5 0-15,-1-3-1 16,7 1-2-16,-3-12-3 16,14 2-13-16,-6-21-17 15,8-2 1-15,-4-21-1 16,5-5 0-16</inkml:trace>
  <inkml:trace contextRef="#ctx0" brushRef="#br1" timeOffset="68278.9053">1421 7115 109 0,'-29'-36'37'16,"16"14"2"-16,1-5-4 16,20 7-30-16,8-2-2 15,16 0 0-15,16-3-1 16,10 3 0-16,11-1-1 15,10 6 0-15,2 4 0 16,-2 5 0-16,-3 4-1 16,-5 7 0-16,-10 1 0 15,-10 5 0-15,-12 3 0 16,-9-3 0-16,-7 3 0 15,-7 6 0-15,-7 4 0 0,-7 8 1 16,-9 10-1-16,-3 5 1 16,-5 11-1-16,-3 6 0 15,-1 3 1-15,1-2-1 16,-1-3 1-16,5-5-1 16,7-9 1-16,6-7-1 15,3-14 1-15,8-10 0 16,4-12 0-16,4-8 0 15,2-12 0-15,3-9-1 16,-3-9 1-16,3-5 0 16,2-4-1-16,-3-2 1 15,4 2 0-15,-4 7-1 16,-1 7 0-16,-2 11 2 15,-1 13-2-15,-1 14 0 0,-8 14 0 16,-3 10-2-16,-2 9 1 16,-5 5 0-16,1 6-1 15,0-1 0-15,4 0-3 16,-2-10-2-16,20 6-11 15,-6-24-19-15,18 0-1 16,-4-20-1-16,11-3 0 16</inkml:trace>
  <inkml:trace contextRef="#ctx0" brushRef="#br1" timeOffset="68609.9243">2686 7396 112 0,'-16'-2'38'15,"16"2"1"-15,-15 10-4 0,15-10-32 16,24 5 0-16,6-5-1 15,12-5-1-15,10-3 0 16,5-4 0-16,4-3 1 16,-3-3-1-16,-1-1 0 15,-11-1 0-15,-12 2 0 16,-18 0 0-16,-14 5 0 15,-13 4 0-15,-15 6 0 16,-12 8 0-16,-8 8 0 16,-4 7 0-16,2 8-1 15,3 7 1-15,10 5 0 16,11 1 0-16,13 0-1 15,17-5-2-15,15-12-4 0,33 1-18 16,0-22-14-16,26-3-3 16,0-15 1-16,20-3-3 15</inkml:trace>
  <inkml:trace contextRef="#ctx0" brushRef="#br1" timeOffset="69357.9671">4148 7310 94 0,'0'0'37'0,"3"-16"-1"16,-3 16-1-16,0 0-30 15,-2 11 0-15,-7-2-1 16,0 12-1-16,-7 1 0 16,3 8-1-16,-7 5-1 15,1 2 1-15,1 3 0 16,0-2 0-16,5-1-1 15,2-6 0-15,6-6 0 16,7-6 1-16,-2-19-1 16,23-5 0-16,-2-17 1 15,4-10-1-15,3-7 0 16,2-8 0-16,0-8 0 15,-4-2 0-15,1 1-1 0,-1 8 1 16,-4 5-1-16,-5 10 0 16,1 10 1-16,-3 11-1 15,-2 13 0-15,-2 17 0 16,-2 9-1-16,-1 8 1 15,2 8-1-15,-1 2 0 16,3 1 0-16,3-3-3 16,8 0-1-16,-2-14-4 15,18 3-18-15,-9-24-11 16,17-1-1-16,-9-19 1 15,8-2 0-15</inkml:trace>
  <inkml:trace contextRef="#ctx0" brushRef="#br1" timeOffset="69728.9883">4800 7206 107 0,'-30'-3'36'16,"15"15"2"-16,-6 3-2 16,12 9-32-16,-11 3-1 15,6 8 0-15,4-2-1 16,4 4 1-16,5-1-1 15,5-4-1-15,7-9 0 16,7-3 1-16,8-8-1 16,4-7 0-16,7-9 0 15,-1-7 0-15,3-5-1 16,-2-6 0-16,-3-6 1 15,-3 1 0-15,-5-5-1 0,-8 2 1 16,-3 4-1 0,-5 3 0-16,-3 4 0 0,-5 9 0 15,-2 10 0-15,-4 12 0 16,0 8 0-16,-3 8-1 15,2 5 0-15,2 3 0 16,5 4-1-16,4-5-2 16,12-1-3-16,0-23-12 15,22 8-18-15,-4-19-1 16,16-4-1-16,-8-13 0 15</inkml:trace>
  <inkml:trace contextRef="#ctx0" brushRef="#br1" timeOffset="70293.0205">5473 7250 92 0,'-4'-14'37'15,"-14"1"-1"-15,9 14 2 0,-14 6-28 16,8 11-5-16,-5 5-1 16,6 8-2-16,-3 3 1 15,5 5-1-15,0-1 0 16,7 0 0-16,1-6 0 15,7-6-1-15,-1-7 0 16,7-8 0-16,4-7 0 16,2-10-1-16,3-8 1 15,2-6-1-15,-1-7 1 16,4-6-1-16,-2-3 0 15,-2 0 0-15,-1 1 1 16,-5 7-2-16,-3 3 1 16,-3 6 0-16,-5 6 0 0,-2 13 0 15,0 0 0-15,-4 15-1 16,1 2 1-16,2 3 0 15,3 2-1-15,4 0 1 16,3 0 1-16,4-5-2 16,5-4 2-16,2-9-1 15,7-6 0-15,2-11 1 16,3-5-1-16,2-9 1 15,1-4-1-15,2-3 1 16,-6-4-1-16,-2 2 1 16,-5 2-1-16,-5 10 1 15,-6 7 0-15,-13 17-1 16,0 0 0-16,-3 13 0 15,-8 12 1-15,-3 12-2 0,0 4 0 16,2 3 1-16,3 1 0 16,9-6-2-16,9-3-2 15,9-17-4-15,22 1-15 16,-4-27-12-16,21-2-4 15,-1-22-1-15,10-4 0 16</inkml:trace>
  <inkml:trace contextRef="#ctx0" brushRef="#br1" timeOffset="70766.0474">6301 6661 111 0,'-33'2'40'15,"7"23"0"-15,-6 6-1 0,4 14-34 16,7 11-1-16,8 8-2 15,2 9 0-15,7 7-1 16,2-1 0-16,6 1 0 16,0-5-1-16,3-10 0 15,2-6 1-15,1-14-1 16,-1-9 0-16,0-15 0 15,-9-21 0-15,18 4-1 16,-9-18 1-16,0-8-1 16,2-9 1-16,0-6 0 15,3-3-1-15,5-1 1 16,1 1 0-16,2 9-1 15,2 5 1-15,0 6 0 16,4 13 0-16,0 8 0 16,-1 11 0-16,-2 7 0 0,-2 8-1 15,-5 2 0-15,-6 4 1 16,-7 1-1-16,-11 0 0 15,-14 2 0-15,-12-3 0 16,-12-1 0-16,-10-5 1 16,0-1 0-16,1-7-2 15,3-8 0-15,15-1-7 16,6-22-14-16,29 12-11 15,21-33-3-15,21 10-2 16,5-15-1-16</inkml:trace>
  <inkml:trace contextRef="#ctx0" brushRef="#br1" timeOffset="71397.0837">6779 7248 107 0,'-19'20'39'15,"-5"-5"0"-15,15 7-1 16,-3-9-33-16,17 1-1 15,11-9-2-15,10-2 0 16,9-9 0-16,8-6-1 16,1-5 1-16,2-6-1 15,-4-3 0-15,-1-7 0 16,-11 1-1-16,-8 0 0 15,-12 3 0-15,-10 4 0 16,-11 3-1-16,-10 9 1 16,-7 13 1-16,-7 7-1 0,-3 9 0 15,1 8 1-15,1 7-1 16,7 3 1-16,11 3 0 15,11-3-2-15,14-5 1 16,11-4 0-16,19-10 0 16,8-4 0-16,10-10 0 15,6-4 1-15,-1-6-1 16,-2-3 1-16,-6-2-1 15,-6 1 1-15,-13 4-1 16,-10 2 0-16,-9 6 0 16,-14 1-2-16,1 23 2 15,-11-1 0-15,-3 7-1 16,-5 3 1-16,-1 5 0 15,4 1-1-15,1-2 1 0,5-5 1 16,5-9-1-16,8-11 1 16,-4-11-1-16,24-8 1 15,-5-11 0-15,4-11 1 16,2-7-1-16,-3-8 2 15,2-1-3-15,-5 2 0 16,1 1 0-16,-3 3 0 16,1 4 0-16,-3 4 0 15,5 11-3-15,-2-4-10 16,21 18-10-16,-8-14-8 15,27 18-8-15,-1-8-2 16,28 7-1-16,5-7 1 16</inkml:trace>
  <inkml:trace contextRef="#ctx0" brushRef="#br1" timeOffset="72012.1189">8823 7133 94 0,'0'0'36'16,"-10"-10"0"-16,10 10 1 15,-34 16-30-15,16 1-1 16,-9 6-1-16,3 12-3 16,1 0 2-16,5 4-1 15,4 0 0-15,11-1-2 16,7-4 2-16,13-6-3 0,6-7 2 15,12-9 0-15,4-10-2 16,3-7 1-16,-1-10 0 16,-2-8 0-16,-8-5 0 15,-6-8 0-15,-10-3-1 16,-12-2 1-16,-8-1-1 15,-9 0 0-15,-5 7-1 16,-6 8 0-16,-3 8-1 16,-1 7 0-16,9 12-3 15,1 0-2-15,21 17-12 16,-2-17-12-16,32 23-6 15,7-20-2-15,24 4 1 16</inkml:trace>
  <inkml:trace contextRef="#ctx0" brushRef="#br1" timeOffset="72260.1331">9873 6626 102 0,'-19'-45'35'15,"-16"1"3"-15,2 17-3 16,-18 6-30-16,3 24-2 15,-7 16 2-15,0 24 0 16,-5 16-2-16,3 24 1 16,1 12-2-16,8 9 1 15,11 5-3-15,10-2 1 16,12-4-4-16,10-14-3 15,17-4-9-15,-5-34-17 0,20-6-7 16,-12-24-1-16,7-13 0 16</inkml:trace>
  <inkml:trace contextRef="#ctx0" brushRef="#br1" timeOffset="72411.1417">9149 7211 120 0,'-10'-17'40'0,"9"-6"0"15,27 10-1-15,13-2-37 16,13 0-4-16,26 10-18 15,-5-12-18-15,15 9-1 16,-2-10-1-16,8 10-1 16</inkml:trace>
  <inkml:trace contextRef="#ctx0" brushRef="#br1" timeOffset="73364.1961">10958 7200 85 0,'-10'-9'37'16,"-12"-5"-1"-16,2 7 2 16,-15-3-21-16,-1 10-12 0,-9 3 1 15,-2 12-2-15,-7 4 0 16,2 11-2-16,0 3 1 15,6 4-2-15,11-1 1 16,7 0-2-16,18-5 1 16,16-9-1-16,17-10 0 15,20-13 1-15,17-11 0 16,9-14 0-16,11-13 0 15,8-10 1-15,2-12-1 16,-7-8 0-16,-7-5 0 16,-12 1 1-16,-12 2-2 15,-13 6 1-15,-16 7-1 16,-12 12 2-16,-14 18-2 15,-12 17 0-15,-11 17 0 0,-8 19 0 16,-2 16 0-16,-3 13 0 16,6 11 0-16,4 4 0 15,13 5-2-15,13-6-1 16,21-3-3-16,11-17-3 15,24-2-11-15,-3-25-11 16,26-2-9-16,-12-20 1 16,4-2 0-16,-11-19 3 15</inkml:trace>
  <inkml:trace contextRef="#ctx0" brushRef="#br1" timeOffset="74011.2331">11580 7123 80 0,'-4'-15'38'16,"-10"2"-2"-16,14 13 2 15,-25 5-9-15,14 18-23 16,-7 2-2-16,3 13-3 0,-2 4 0 15,4 4 0-15,-5-3 0 16,8-3-1-16,1-5 1 16,5-8-1-16,1-7 0 15,3-20 2-15,11 6-1 16,1-20 0-16,5-9 0 15,-2-6 1-15,3-9-1 16,0-6 1-16,2-2-1 16,-1 0 0-16,-2 1 0 15,-2 7 0-15,3 6-1 16,-1 5 0-16,3 6 0 15,4 7 0-15,2 4 0 16,6 4 0-16,2 3 0 16,7-1 0-16,2 2 0 0,5-1 0 15,-5-2 0-15,-2 3 0 16,-7-2 1-16,-7 2-1 15,-12-2 0-15,-15 4 0 16,0 0 0-16,-18 19 1 16,-7 1-1-16,-8 1 1 15,-5 9-1-15,1 5 2 16,2 3-2-16,6 5-2 15,8-3 2-15,17-3-1 16,7-6 0-16,15-8 0 16,11-8 1-16,10-10-1 15,6-11 1-15,0-11 2 16,1-10-1-16,-8-5 2 0,-6-6-3 15,-7-3 0-15,-10-5 0 16,-11 4 0-16,-8 4 0 16,-6 4 0-16,-4 10-3 15,-5 9 2-15,3 9-1 16,-2 9 0-16,5 9-2 15,8 2-1-15,9 11-3 16,-1-13-8-16,24 14-8 16,-8-20-7-16,23 7-3 15,-8-15-2-15,16 2 0 16,-10-12 2-16</inkml:trace>
  <inkml:trace contextRef="#ctx0" brushRef="#br1" timeOffset="74537.2631">12418 7001 111 0,'0'0'36'0,"0"0"2"15,-16 4-1-15,11 14-30 16,-10 6-3-16,3 8 0 15,-2 6-2-15,3 7-1 16,-2 0 0-16,5 2-1 16,1-3 0-16,1-2-1 15,2-8 1-15,2-6-1 16,2-8 1-16,0-20 1 15,0 0-1-15,15 0 0 16,-5-22 1-16,1-7 0 16,3-11 0-16,1-5 0 15,4-8-1-15,2-2 1 16,-2 0 0-16,5 4 0 15,-4 7-1-15,4 8 1 0,1 8-1 16,1 9 1-16,-1 10-1 16,2 11 1-16,-2 4-1 15,3 5-1-15,-5 2 1 16,-1 0-1-16,-3 2-1 15,-9-1 0-15,-9 2 1 16,-7-2-1-16,-7 1 1 16,-11 0 1-16,-6 1 0 15,-7 3 1-15,-3 0-1 16,-2 4 2-16,-2 6-1 15,5 4-1-15,-2 8 0 16,3 6 0-16,1 7 0 16,2 11-1-16,0 6 1 15,0 7-2-15,4-3 2 16,2 0 0-16,5-2-2 0,2-13-3 15,11 5-11-15,-5-33-7 16,20-1-10-16,-4-31-7 16,0 0-1-16,11-22-1 15</inkml:trace>
  <inkml:trace contextRef="#ctx0" brushRef="#br1" timeOffset="75203.3014">13107 7066 103 0,'-34'4'37'0,"5"10"1"16,-9-7-1-16,9 9-31 16,1-5-2-16,9 6-1 15,4-1-1-15,8 1 0 16,7-2-1-16,9 0 0 15,7-5-1-15,5 2 1 16,3-3-1-16,2 1 1 16,-1-3-1-16,-1 3 1 0,-6-2 0 15,-5 3-2 1,-8 2 1-16,-8 3-1 0,-7 1 1 15,-6-1-2-15,-10 5 2 16,-1-1-2-16,-2-2 1 16,3-3 0-16,4-1-2 15,4-9-5-15,23 7-18 16,-5-12-12-16,24-12-1 15,3-7-2-15,14 0 3 16</inkml:trace>
  <inkml:trace contextRef="#ctx0" brushRef="#br1" timeOffset="75769.3337">14072 7203 92 0,'16'-25'38'15,"-11"-3"-2"-15,-1 11 2 16,-8-2-31-16,-2 7-2 0,-9 1-1 15,-1 10 0-15,-5 2-1 16,-2 9 0-16,-6 6-1 16,2 10 1-16,-2 6-2 15,5 5 0-15,1 1-1 16,8 1 0-16,7-2 0 15,8-4-1-15,11-5 1 16,12-13-1-16,10-9 1 16,5-11 0-16,6-12 2 15,2-11 0-15,1-5-1 16,-8-6 1-16,-9-3-1 15,-8-3 0-15,-15 5-1 16,-9 3 0-16,-14 9-1 16,-8 5-1-16,-5 10 0 0,-4 8-1 15,10 6-2-15,3-4-4 16,26 15-13-16,-6-12-11 15,43 1-3-15,8-10-2 16,22 0-1-16</inkml:trace>
  <inkml:trace contextRef="#ctx0" brushRef="#br1" timeOffset="76001.347">14974 6510 104 0,'-27'-32'35'16,"-15"1"3"-16,7 20-2 15,-3 8-34-15,-3 18-1 16,1 20 1-16,-1 18 1 0,-3 23-2 16,0 15 2-16,1 14-2 15,1 8-1-15,4 4-3 16,1-10-3-16,18 4-16 15,-7-30-17-15,18-10 1 16,2-30-3-16,13-13 2 16</inkml:trace>
  <inkml:trace contextRef="#ctx0" brushRef="#br1" timeOffset="76159.3561">14348 7151 120 0,'-27'-26'39'0,"27"26"3"15,-12-22-4-15,29 15-35 16,23 3-4-16,14-9-7 15,23 12-23-15,1-14-8 16,16 6-1-16,1-10-1 16</inkml:trace>
  <inkml:trace contextRef="#ctx0" brushRef="#br1" timeOffset="77984.4604">15640 6553 54 0,'2'-18'29'16,"-2"3"2"-16,0 3-4 15,0 12-21-15,3-11-1 16,-3 11-2-16,0 0 0 15,0 0 0-15,0 0 0 16,0 0 1-16,0 0 0 0,0 0 0 16,0 0 1-16,0 0-1 15,0 0 1-15,-5 10-1 16,5-10-1-16,0 0 0 15,0 0-1-15,0 0-1 16,0 0 0-16,0 0 0 16,0 0 0-16,-3 14 0 15,3-14 0-15,-1 15 0 16,-3-2 0-16,4 2 2 15,-1 4 0-15,-1 9 0 16,1 5-2-16,1 11 2 16,-1 10-2-16,-1 9 2 0,1 6-2 15,-2 5-1 1,0-2 0-16,-1 2 0 0,-1-9 0 15,1-5 0-15,0-14 0 16,1-9 0-16,0-13 1 16,6-11-1-16,-3-13 1 15,7-10 2-15,0-9-2 16,-3-9 1-16,3-8-2 15,-2-5 2-15,-4-11-2 16,-1-3 1-16,-1-2-1 16,-4 1 0-16,-2 1 0 15,1 6-1-15,-2 7 1 16,1 7 0-16,2 10 0 15,0 10 0-15,5 15 0 16,0 0 0-16,0 0 0 16,0 0 0-16,0 0 0 0,10 10 0 15,-10-10-1-15,12 9 2 16,-12-9-1-16,0 0 0 15,10 3 1-15,-10-3-1 16,0 0 0-16,0 0 0 16,0 0 1-16,0 0-1 15,-10-4 0-15,10 4-1 16,0 0 1-16,-14 7 0 15,14-7 0-15,-6 11-1 16,6-11 1-16,-2 16 0 16,2-16 0-16,1 18 0 15,1-7 0-15,1 1 0 16,-2 1 0-16,-2 5-1 0,-4 1 1 15,2 4 0-15,-4 7 0 16,-3 4 0-16,1 2-1 16,0 0 1-16,1 3 0 15,7-7 0-15,-1 0 0 16,4-8 0-16,6-4 0 15,-1-9 0-15,4-4 0 16,0-7 1-16,-11 0-1 16,14-19 0-16,-6 3 1 15,-6-3-1-15,-2-6 1 16,0-1-1-16,-4-4 0 15,3-3 0-15,1-2 0 16,3 2 0-16,5 0 0 16,6-2 0-16,5 3 0 0,10-1 0 15,6 6 0-15,8 1 0 16,2 9 1-16,4 2-1 15,-5 9 0-15,-1 7 1 16,-5 11-1-16,-7 8 0 16,-8 10 0-16,-9 9 0 15,-8 6 0-15,-11 5 0 16,-7 1-1-16,-8 1 2 15,-6-2-1-15,-8-3 0 16,-5-8 1-16,-2-5-2 16,-2-10 2-16,0-6-2 15,5-8 2-15,3-6-1 16,3-6-1-16,7-11 0 15,11-3-2-15,6-8-1 16,16 3-7-16,-1-14-9 0,25 19-8 16,-7-16-6-16,21 15-2 15,-4-2-2-15,14 8 2 16</inkml:trace>
  <inkml:trace contextRef="#ctx0" brushRef="#br1" timeOffset="78424.4856">16588 6930 95 0,'-16'-24'37'15,"-2"10"1"-15,-11-8 0 16,2 18-25-16,-14-2-8 0,1 14 0 15,-7 7-1-15,1 12 0 16,-2 7-2-16,6 7 1 16,2 2-2-16,12 1 1 15,11-3-1-15,14-6 0 16,14-8-1-16,15-10 1 15,12-10-1-15,9-8 0 16,7-11 1-16,2-7-1 16,0-10 0-16,-7-6 0 15,-4-4 1-15,-9-1-1 16,-7 1 0-16,-7 4 0 15,-8 5-1-15,-9 7 1 16,-3 11-1-16,-2 12 0 16,-17 20-1-16,1 8-1 0,0 13-1 15,-4-2-5-15,17 20-11 16,-12-15-9-16,25 9-5 15,-1-22-6-15,25-4 1 16,4-18 0-16</inkml:trace>
  <inkml:trace contextRef="#ctx0" brushRef="#br1" timeOffset="78728.503">17086 6778 93 0,'-37'-9'41'16,"5"22"-1"-16,-11-1 0 0,8 16-12 15,-1-6-25-15,13 7-1 16,11-3-1-16,14 0 0 16,11-3-1-16,16-3 1 15,11-2-2-15,3 0 1 16,2 1 0-16,-3-3 0 15,-10 3-1-15,-12 3 1 16,-12 6 0-16,-16-3-1 16,-12 4 1-16,-9 0-2 15,-2 0 0-15,-3-6-4 16,11 1-6-16,-7-22-16 15,30-2-6-15,0 0-6 16,20-15 2-16,3-12-3 16</inkml:trace>
  <inkml:trace contextRef="#ctx0" brushRef="#br1" timeOffset="79059.522">17256 7023 115 0,'0'0'40'15,"-4"20"0"-15,4-20-2 16,29-3-34-16,4 1-2 15,16-4-1-15,5-4 1 16,2-2-1-16,-1-5-1 16,-7-1 1-16,-4-1-1 15,-15-4 0-15,-14 1 0 16,-14 0 0-16,-13 2 0 15,-15 6 1-15,-15 6-1 16,-5 10 1-16,-6 4 1 0,-4 14-1 16,1 10 0-16,9 6 1 15,8 5-1-15,15 1 1 16,18-2-5-16,13-4-2 15,29 1-13-15,-2-24-10 16,28 3-10-16,4-17-3 16,27-4 0-16,7-12 0 15</inkml:trace>
  <inkml:trace contextRef="#ctx0" brushRef="#br1" timeOffset="79810.5649">18637 6911 77 0,'1'-14'38'0,"-1"14"-2"16,0 0 2-16,-13 28-15 16,-6-8-18-16,0 16-1 15,-7 2 0-15,0 13-1 16,-7 0 0-16,4 1 0 15,-1-7-1-15,9-6 0 0,6-9 0 16,10-11-2-16,5-19 2 16,29-12-1-16,1-16 0 15,11-11 0-15,5-11 1 16,5-9-1-16,3-2-1 15,0 2 2-15,-7 5-1 16,-7 7-1-16,-8 12 0 16,-6 12 0-16,-8 16 0 15,-5 15 0-15,-7 13 0 16,-3 14 0-16,-3 10 0 15,0 6 0-15,2 5 0 16,4 4-1-16,6-3-1 16,6-8-4-16,15 0-5 15,-4-24-12-15,26 5-8 0,-6-26-10 16,12 0 2-16,-5-23-3 15,4-2 4-15</inkml:trace>
  <inkml:trace contextRef="#ctx0" brushRef="#br1" timeOffset="80170.5855">19276 6971 114 0,'-18'12'38'16,"4"-2"1"-16,19 7-1 15,-5-17-34-15,32 12-2 16,7-10-1-16,13-1 1 15,4-7-1-15,6-3 0 16,-1-5 0-16,-7-4 0 0,-7-2-1 16,-8-3 0-16,-13-1 1 15,-15-3-1-15,-12 0 0 16,-9 4 1-16,-13 4-1 15,-9 6 0-15,-6 9 1 16,-5 10-1-16,-4 12 0 16,-1 13 1-16,2 12-1 15,4 5 1-15,8 6 0 16,9-2 0-16,14-1-1 15,15-5 0-15,19-8-2 16,19-15-2-16,23 0-7 16,1-25-14-16,27 6-6 15,-10-19-10-15,10 0 2 16,-14-13-2-16</inkml:trace>
  <inkml:trace contextRef="#ctx0" brushRef="#br1" timeOffset="80531.6062">19968 7030 115 0,'-19'12'38'0,"16"7"1"16,3-19 0-16,22 14-36 16,6-12 0-16,14-3-1 15,5-6 0-15,5-5 0 16,2-3-1-16,-4-1 0 15,-8-5 0-15,-6-1-1 16,-11 1 0-16,-11-3 0 16,-13 3 0-16,-13 3 0 15,-10 7 1-15,-12 4-1 0,-7 10 1 16,-8 8-1-16,-4 11 1 15,-3 8-1-15,4 5 1 16,8 6 0-16,10-2-1 16,18 0 0-16,20-5 0 15,18-10-2-15,25-5-2 16,18-11-2-16,24 5-11 15,-5-23-10-15,26 9-8 16,-14-17-4-16,4 4 0 16,-16-7 1-16</inkml:trace>
  <inkml:trace contextRef="#ctx0" brushRef="#br1" timeOffset="80869.6255">20801 6959 121 0,'-40'18'39'16,"-17"-1"1"-16,6 21-2 15,-7-2-34-15,7 7 0 16,4 0-1-16,14-3-3 15,16-10 2-15,16-6-1 16,20-16 0-16,19-14 1 16,16-16-2-16,7-13 0 15,6-12 0-15,5-11 0 16,-3-3 0-16,-7-8 0 15,-10-1 0-15,-5 3 0 16,-12 8 0-16,-9 9 0 16,-11 16 0-16,-8 14 0 15,-7 20 0-15,-20 16 0 0,-1 24 0 16,-8 14 0-16,0 10 0 15,-2 6 0-15,10 8-14 16,-5-19-8-16,26 10-7 16,-11-29-9-16,30 2-2 15,3-24-4-15,28-5 4 16</inkml:trace>
  <inkml:trace contextRef="#ctx0" brushRef="#br1" timeOffset="81469.6598">21212 7125 101 0,'29'0'37'0,"-10"-5"1"16,10 2-1-16,0-5-31 15,8 1-2-15,1-4-1 16,3 0-1-16,-5-3 0 15,-2 3-1-15,-7-2 0 16,-6-1-1-16,-10 1 1 16,-7 0-1-16,-13 1 1 15,-9 2-1-15,-11 2 0 16,-8 3 1-16,-8 3 0 15,-5 9 0-15,-4 2 0 16,4 7 1-16,6 5-1 16,12 3 0-16,13 4 1 15,16 1-2-15,15 0 0 0,16-4-1 16,21 0-3-16,5-12-3 15,26 10-15-15,-12-23-12 16,17 2-5-16,-6-12 0 16,4-2 0-16</inkml:trace>
  <inkml:trace contextRef="#ctx0" brushRef="#br1" timeOffset="81847.6814">22013 6919 109 0,'-29'-6'37'0,"0"18"3"16,-12 0-2-16,7 22-31 15,-10-4-3-15,3 8-1 0,4-1 1 16,8 0-2-16,9-4 0 16,16-6 0-16,16-12-1 15,19-12 0-15,16-13 0 16,11-13-1-16,12-11 0 15,7-12 0-15,1-8 1 16,-2-8-1-16,-7-4 0 16,-9-2 0-16,-13 4 0 15,-13 3-1-15,-13 11 2 16,-11 13-2-16,-12 16 1 15,-12 17 1-15,-13 22-1 16,-4 15 0-16,-4 19 0 16,-1 10 0-16,7 11-3 15,5-7-6-15,26 9-13 16,-4-26-8-16,30 4-10 0,2-20-1 15,20-6-1-15,2-16 1 16</inkml:trace>
  <inkml:trace contextRef="#ctx0" brushRef="#br1" timeOffset="82221.7027">23256 6649 89 0,'3'-20'38'16,"7"9"-1"-16,-14 1 1 15,4 10-21-15,-10 15-13 16,-3 10-1-16,-6 11-1 15,-4 13 1-15,-7 11-2 16,1 8 0-16,-2 4 0 16,5 0-1-16,7 2-2 15,0-13-6-15,20 3-21 16,-4-25-10-16,12-7 0 0,-2-20-1 15,9-6 2-15</inkml:trace>
  <inkml:trace contextRef="#ctx0" brushRef="#br1" timeOffset="82664.7282">22989 6996 93 0,'0'0'39'16,"0"0"0"-16,24-3 0 15,1-3-13-15,21 8-24 16,11 1-1-16,14-1 1 15,2-1-1-15,-1 0 0 16,-9 0-1-16,-4 0 1 16,-15 1 0-16,-11 0 0 15,-16-1 0-15,-17-1 0 0,0 0 0 16,-9 13 0-16,-5-5 0 15,-2 6 0-15,-2 3 0 16,1 5 1-16,1 4-2 16,3 8 0-16,7 0 0 15,10 2 0-15,6-5 0 16,12-4 0-16,8-6 0 15,11-10 0-15,-1-15 0 16,4-11 0-16,1-13 0 16,-5-6 0-16,-9-7 0 15,-11-3 0-15,-10-6 0 16,-10 1 0-16,-9 10 0 15,-11 4-4-15,-5 17-2 16,-12 1-6-16,8 30-11 0,-22-7-6 16,20 22-7-16,-9-3-4 15,11 7 0-15,3-3 1 16</inkml:trace>
  <inkml:trace contextRef="#ctx0" brushRef="#br1" timeOffset="85058.8651">1998 8582 52 0,'0'0'34'15,"-30"-19"0"-15,5 15 0 16,-17-7-14-16,3 17-9 16,-12-7-2-16,5 10-3 15,-5-1-1-15,9 7-1 16,2 5-1-16,9 3-1 15,11 1-1-15,9 5 1 16,10 1-1-16,8 0 0 16,11-2 0-16,11-5 0 15,9-8 0-15,7-6 0 16,4-9 0-16,3-9 0 15,-4-10 0-15,0-6-1 0,-4-11 2 16,-7-2-2-16,-6-1 1 16,-5-3-1-16,-8 3 1 15,-1 3-1-15,-4 9 0 16,-3 8 0-16,-10 19 0 15,9 2 0-15,-8 24 0 16,-2 18 0-16,-4 16 0 16,0 13 1-16,-5 13-1 15,0 8 1-15,-2 7 0 16,-4 0-1-16,0-4 1 15,-4-4-1-15,0-10 1 16,-3-4 0-16,-3-15-1 16,-3-11 0-16,-4-13 0 15,2-16 0-15,0-15-2 0,1-16-1 16,6-14-3-16,2-21-3 15,21-2-10-15,-8-28-13 16,25 4-5-16,3-11 0 16,15 5-1-16</inkml:trace>
  <inkml:trace contextRef="#ctx0" brushRef="#br1" timeOffset="85487.8896">2344 8751 103 0,'13'-2'38'16,"-13"2"-1"-16,0 0 0 0,9 14-32 16,2-5-1-16,4-3-2 15,11 1 0-15,8-6 0 16,9-2 0-16,4-7-1 15,5-7 0-15,3-7 1 16,1-4-2-16,-8-6 1 16,-5-3 0-16,-13-1 0 15,-9-1 0-15,-14 0 0 16,-12 7-1-16,-9 4 1 15,-13 13-1-15,-12 13 0 16,-9 11 1-16,-6 17-1 16,1 11 1-16,0 9-1 15,8 5 1-15,10 2 0 16,15-6 0-16,24-8-1 15,21-17-1-15,23-15 0 0,20-17-3 16,21-13-1-16,9-21-7 16,27 3-12-16,-16-25-10 15,8 4-4-15,-19-10 0 16,-4 6-2-16</inkml:trace>
  <inkml:trace contextRef="#ctx0" brushRef="#br1" timeOffset="85666.8999">3449 8012 107 0,'-23'28'38'15,"-10"11"-1"-15,6 22 0 16,-4 9-33-16,2 13-2 16,1 6-1-16,5 2-1 15,2-4-1-15,6-11-1 0,13 2-6 16,-8-25-21-16,18-5-8 15,-5-25-1-15,7-11 0 16,-10-12-1-16</inkml:trace>
  <inkml:trace contextRef="#ctx0" brushRef="#br1" timeOffset="85824.9089">3139 8569 116 0,'-12'-11'40'16,"12"11"0"-16,14-13-1 15,21 6-37-15,11-6-2 16,13-8-5-16,27 9-20 15,-5-21-12-15,15 7-4 0,-2-10 0 16,8 9-2-16</inkml:trace>
  <inkml:trace contextRef="#ctx0" brushRef="#br1" timeOffset="90830.1952">4932 8048 83 0,'15'-28'38'0,"-2"14"-2"16,-13 14 1-16,0 14-32 15,-12 15-1-15,1 18-1 16,-7 10 0-16,1 15-1 16,-3 9 0-16,4 6-1 0,2 1-1 15,3-1 1-15,3-4 0 16,3-4-1-16,1-6-1 15,3-20-7-15,13 0-25 16,-13-23-4-16,9-7 1 16,-8-23-2-16</inkml:trace>
  <inkml:trace contextRef="#ctx0" brushRef="#br1" timeOffset="91280.2209">4629 8544 103 0,'-20'0'39'0,"1"-4"0"15,19 4-1-15,0 0-35 0,29-3-2 16,15-18 1-16,15-1-2 16,11-3 1-16,10-2 0 15,2 3-1-15,0 1 0 16,-3 7 0-16,-12 7 0 15,-11 6 0-15,-9 8 0 16,-13 4-1-16,-14 8 1 16,-11 8 0-16,-9 2 0 15,-10 10 0-15,-8 6 1 16,-6 4-1-16,-4 3 2 15,3-2 1-15,1-2-1 16,9-5 0-16,12-8 0 16,16-11-1-16,17-16-1 15,17-15 1-15,15-15-2 16,7-12 0-16,4-9 0 0,-3-11 0 15,-10-4 0-15,-16 3 1 16,-21 2-1-16,-23 9 0 16,-22 9 0-16,-17 17-1 15,-13 6-2-15,-3 17-3 16,-3-3-20-16,15 20-11 15,5-7 1-15,29 6-3 16,12-8 0-16</inkml:trace>
  <inkml:trace contextRef="#ctx0" brushRef="#br1" timeOffset="91949.2592">6943 8443 94 0,'0'0'37'0,"5"-15"0"15,-5 15 2-15,0 0-37 16,-1 12 0-16,-3 3 0 16,-3 14 0-16,-3 2 1 15,-2 10-1-15,-3 2 0 16,2 3 0-16,-2-3-1 15,4-5 0-15,-1-8 0 16,6-8 0-16,4-12 0 16,2-10-1-16,14-11 1 0,2-11-1 15,6-11 1-15,4-7 0 16,4-6 0-16,0-5-1 15,2 0 1-15,1 5-1 16,-4 7 1-16,-5 8-1 16,-2 10 0-16,-1 15 0 15,-5 12 0-15,-2 16 1 16,-5 9-1-16,-2 11 0 15,-1 6-1-15,1 3 0 16,-1 3 1-16,-2-4-4 16,10-2-4-16,-6-21-22 15,23-1-8-15,-6-19 0 16,16-3-1-16</inkml:trace>
  <inkml:trace contextRef="#ctx0" brushRef="#br1" timeOffset="92334.2812">7540 8431 104 0,'-7'12'39'0,"-6"-5"0"16,15 11-2-16,5-8-35 15,15 3 1-15,8-8-2 16,13 1 1-16,5-7-1 15,4-6-1-15,0-3 1 16,-1-5 0-16,-8 0-1 16,-11-6 1-16,-11 4-1 15,-14-2 0-15,-14 4 1 16,-13 4-1-16,-11 3 1 0,-8 6-1 15,-9 8 0-15,-5 9 1 16,1 9-1-16,1 10 1 16,3 7-1-16,10 7 0 15,12-1 0-15,12 3 0 16,15-7-1-16,16-5-1 15,20-8-2-15,14-16-2 16,25 0-10-16,-5-24-22 16,24-1 1-16,-8-19-1 15,9 3 0-15</inkml:trace>
  <inkml:trace contextRef="#ctx0" brushRef="#br1" timeOffset="92678.3009">8346 8396 101 0,'-29'-2'38'15,"5"16"1"-15,-12-2-1 16,10 22-34-16,-1-2-1 15,2 5-1-15,5 1 0 16,7 1-1-16,7-3 0 16,9-5 0-16,10-9 0 15,9-8 0-15,10-12-1 16,10-8 0-16,6-7 1 15,-1-7-1-15,2-7 0 16,-3-1 0-16,-4-4 0 16,-7 2 0-16,-9 5 0 15,-7 2 0-15,-5 6-1 16,-14 17 1-16,0 0 0 0,0 0-1 15,-5 23 1-15,-4 6 0 16,3 4 0-16,0 3-1 16,9 2-1-16,1-7-1 15,17-5-4-15,-1-22-19 16,24-1-12-16,0-22 0 15,16-7 0-15,-1-20 0 16</inkml:trace>
  <inkml:trace contextRef="#ctx0" brushRef="#br1" timeOffset="92872.3119">9192 7984 107 0,'-34'52'38'0,"-11"11"0"15,5 17-1-15,-2 2-34 16,7 3-2-16,8-1-2 15,9-10 0-15,11 1-6 16,-1-23-20-16,16 5-10 16,-6-24-1-16,12-3 0 15,-7-18-1-15</inkml:trace>
  <inkml:trace contextRef="#ctx0" brushRef="#br1" timeOffset="93662.3572">8867 8409 100 0,'16'4'40'16,"2"-11"0"-16,15 10-2 16,-1-1-34-16,18-9-1 15,4-2 0-15,4 0-1 16,-4 2-1-16,-4 4 0 15,-7 6-1-15,-8 8 1 16,-12 8-1-16,-14 7 0 16,-6 8 0-16,-10 1 0 15,-7 5 0-15,-3 0 0 16,-3-1 0-16,0-4 0 15,3-6 0-15,4-7 0 16,2-5 0-16,11-17 0 16,0 0 0-16,13-6 0 15,3-14-1-15,5-7 1 16,5-9 0-16,0-3-1 0,3-4 1 15,-1 2-1-15,-5 3 0 16,2 5 1-16,-7 8 0 16,2 5 0-16,4 9 0 15,0 4 0-15,4 6 0 16,4 1 0-16,3 2 0 15,5 0 0-15,4 3 0 16,-2 1 0-16,-5-3 0 16,-4 2-1-16,-6 1 1 15,-9-3-1-15,-7 3 1 16,-11-6 0-16,0 0 0 15,-22 13 0-15,-4-10 0 16,-5 6 1-16,-7 2 0 16,-5 5 1-16,-1 4-1 0,-1 5 1 15,2 5 0-15,9 2-1 16,3 1 0-16,11 2 1 15,9-5-2-15,17-2 0 16,9-10 1-16,11-6-1 16,10-10 0-16,7-10-1 15,6-11 1-15,-2-5 0 16,2-10 0-16,-6-2 0 15,-6-5 0-15,-8 3 0 16,-8 4 1-16,-6 5-1 16,-10 11 0-16,-5 18 0 15,-10-2 0-15,-3 19 0 16,-3 9-1-16,1 8 0 15,3 2 0-15,4 1-2 0,12-1-2 16,4-17-6-16,27 4-12 16,-1-29-16-16,22-3 0 15,0-26-1-15,15-4 1 16</inkml:trace>
  <inkml:trace contextRef="#ctx0" brushRef="#br1" timeOffset="93849.3679">10561 7998 114 0,'-48'71'40'0,"-8"-2"1"16,13 13-1-16,1-4-38 0,14-3-1 15,13-5-4 1,13-18-6-16,23 0-26 0,-2-20-5 15,23-5 0-15,-1-22-1 16</inkml:trace>
  <inkml:trace contextRef="#ctx0" brushRef="#br1" timeOffset="94004.3768">10840 8576 114 0,'-14'18'42'16,"-4"-6"-12"-1,-1-11-21 1,9 6-50-16,-1-15-2 15,11 8-3-15</inkml:trace>
  <inkml:trace contextRef="#ctx0" brushRef="#br2" timeOffset="98319.6236">1529 9573 71 0,'1'-33'36'0,"-10"-3"-1"15,-8 14 2-15,-16 2-20 16,-7 18-9-16,-23 8-1 16,-10 18-2-16,-16 10-1 15,-4 17 0-15,-7 9 0 16,10 10-1-16,5 6-1 15,17 4 1-15,17 3-1 16,26-2-1-16,18-3 0 16,22-6-1-16,21-7-1 15,23-12 0-15,21-14 1 16,17-17-3-16,18-15 0 15,11-17-1-15,14-8-4 0,-7-21-25 16,11 6-3-16,-26-13-1 16,-6 11-3-16</inkml:trace>
  <inkml:trace contextRef="#ctx0" brushRef="#br2" timeOffset="98897.6566">2292 9470 82 0,'9'-34'37'0,"-10"2"-1"16,4 17 1-16,-13 2-28 15,10 13-1-15,-15 22-2 16,11 10-2-16,-6 12-1 15,6 17-1-15,0 14 0 16,8 14-1-16,0 6 0 0,8 5 1 16,4-3-1-16,6-4 0 15,6-10-1-15,8-15 1 16,6-19 0-16,3-23-2 15,2-26 2-15,3-19-1 16,-2-25 1-16,-1-18 0 16,-6-18 0-16,-7-12 0 15,-7-11-1-15,-6-4 2 16,-5-3-1-16,-4 3-1 15,-7 14 0-15,-1 10-1 16,-1 18 0-16,-3 11-3 16,6 27-2-16,-6 12-8 15,8 37-22-15,-8 9-2 16,11 25 0-16,-5 3-2 0</inkml:trace>
  <inkml:trace contextRef="#ctx0" brushRef="#br2" timeOffset="99314.6805">3073 10362 111 0,'0'0'42'16,"-19"2"1"-16,19-2-5 15,0 0-38-15,-15-17-19 16,15 17-17-16,-8-12-5 16,8 12 2-16,-23-12-4 0</inkml:trace>
  <inkml:trace contextRef="#ctx0" brushRef="#br2" timeOffset="99491.6906">2085 10427 110 0,'-28'16'42'0,"8"-16"-3"16,20 0-5-16,19-2-51 15,5-23-21-15,19 6 1 16,0-12-3-16,16 3 1 15</inkml:trace>
  <inkml:trace contextRef="#ctx0" brushRef="#br2" timeOffset="100099.7254">3788 9752 96 0,'0'0'38'0,"-18"-14"1"16,9 15-2-16,-23 2-25 16,6 4-7-16,-6 2-2 15,-3 8 0-15,-2 4-1 16,1 4 1-16,2 2-2 15,4 2 0-15,9 0-1 16,6-4 1-16,13 1-1 0,8-1 0 16,8-5 0-16,9 1 0 15,3-4 0-15,6-2 0 16,1-1 0-16,1-1 0 15,-6-3 1-15,-4-2 0 16,-5 2 0-16,-12 0 0 16,-13 4 0-16,-12 5 1 15,-9 5-1-15,-6 3 1 16,-9 3-1-16,2 0-1 15,-1 1 0-15,4-4-2 16,15-4-3-16,8-13-9 16,28 2-25-16,-2-24-4 15,27 3 4-15,4-13-3 16</inkml:trace>
  <inkml:trace contextRef="#ctx0" brushRef="#br2" timeOffset="100280.7357">4147 10338 124 0,'-19'18'42'0,"-7"-16"-1"16,7 1-1-16,-11-13-42 15,15-11-6-15,20 7-28 16,-16-11-4-16,11 6-1 15,-8-2-1-15</inkml:trace>
  <inkml:trace contextRef="#ctx0" brushRef="#br2" timeOffset="100828.7671">1655 10635 91 0,'-45'-4'36'16,"16"12"0"-16,5-6 1 15,18 13-30-15,7-4-2 16,20 1-1-16,23-5-1 15,28-3 0-15,27-8 0 16,37-5 0-16,34-9-1 16,29-8 0-16,27-5 0 15,11 1-1-15,0 1 0 16,-4 4-1-16,-15 4-1 0,-25 8 1 15,-28 6-1-15,-31 7-1 16,-34 5 0-16,-24 2-1 16,-22 6-1-16,-28-8-3 15,-13 16-14-15,-35-15-16 16,-8 7 0-16,-17-10-2 15,1 4 1-15</inkml:trace>
  <inkml:trace contextRef="#ctx0" brushRef="#br2" timeOffset="103652.9286">1082 11455 83 0,'0'0'40'15,"0"0"-2"-15,0 0 2 0,32 4-29 16,-6-5-6-16,15-3-2 16,11-6-1-16,12-4-2 15,11-2-1-15,5-6-2 16,12 9-6-16,-12-9-27 15,8 19-3-15,-15-4 1 16,0 14-2-16</inkml:trace>
  <inkml:trace contextRef="#ctx0" brushRef="#br2" timeOffset="105762.0493">2907 11271 38 0,'-2'-15'30'16,"2"15"3"-16,-29-16-1 15,9 21-20-15,-17-2-1 16,4 14 0-16,-18 3-2 15,1 11-1-15,-8 1-2 16,5 8-1-16,-2-3-1 16,9 0-1-16,6-4 0 15,14-5 0-15,12-9-2 16,17-4 1-16,18-6-1 15,15-5 0-15,12-4 0 0,4 2-1 16,6 1 0-16,3 2-1 16,-1 4 0-16,-10 2-1 15,-7 2-1-15,-14-1 0 16,-7 2-1-16,-10-7 0 15,-12-7-1-15,0 0 2 16,0 0-1-16,0 0 0 16,-7-21 0-16,1 1 0 15,6 5-1-15,-4-4 1 16,9 8-3-16,-7-8-5 15,2 19-18-15,0 0-2 16,0 0 3-16,0 0-2 16</inkml:trace>
  <inkml:trace contextRef="#ctx0" brushRef="#br2" timeOffset="106378.0845">2874 11761 49 0,'0'0'31'16,"-13"-17"2"-16,13 17-1 16,-1-21-27-16,1 21 1 15,4-23 0-15,-4 23 2 16,0-15-1-16,0 15-1 15,0 0-2-15,-12 1 1 0,12-1-2 16,-19 14 0-16,9-5-1 16,0 3 0-16,0 0 0 15,1 2 0-15,-2-1 0 16,-1 1-1-16,-3 1 1 15,-4-2 0-15,-5 1-1 16,-2 2 0-16,-5-3 0 16,-4 0 0-16,-1-2-2 15,0-1-1-15,6-2-1 16,2-10-6-16,28 2-27 15,-15-8-1-15,32-3 0 16,3-13-4-16</inkml:trace>
  <inkml:trace contextRef="#ctx0" brushRef="#br2" timeOffset="106981.119">3444 11510 49 0,'4'-13'32'0,"-4"-6"2"15,5 6 0-15,-10-6-24 16,5 19-1-16,-9-22 1 15,9 22-3-15,-34 0 0 16,8 13-2-16,-12 5-1 16,-3 11-1-16,-10 7 0 15,2 7 1-15,0 2-2 16,3 3 2-16,7-5-3 15,10-4 2-15,12-7-1 16,12-8 0-16,17-12-1 16,13-10-1-16,13-10 1 15,10-8-2-15,7-9 1 16,3-6-1-16,0-8 2 0,-2-1-2 15,-6-3 1-15,-10 2-1 16,-10 4 1-16,-9 5-1 16,-8 5 1-16,-7 9 0 15,-6 18-1-15,0 0 1 16,-14 7-1-16,3 17 0 15,-1 7-1-15,0 4-1 16,5 4-1-16,2-3-1 16,11 4-4-16,-1-24-12 15,19 8-14-15,-1-19-1 16,14-3-1-16,-1-16 1 15</inkml:trace>
  <inkml:trace contextRef="#ctx0" brushRef="#br2" timeOffset="107476.1473">3898 11408 81 0,'-11'-10'37'15,"1"17"-1"-15,-13 2 1 16,1 13-32-16,-1 5-2 16,-1 10 0-16,3 1 0 15,2 4-1-15,3-3 0 16,5-4-1-16,7-10 1 15,6-6-1-15,-2-19-1 16,23 1 1-16,-1-17 0 16,5-9-1-16,2-8 1 15,2-5-1-15,0-5 0 16,-3 3 1-16,-5 1-1 15,-2 7 0-15,-8 6 1 0,-4 6-1 16,-9 20 1-16,0 0-1 16,0 0 0-16,2 11 1 15,-2 4-1-15,3 0 0 16,1 0 1-16,8-3-1 15,3-5 0-15,7-6 1 16,3-5-1-16,3-4 1 16,1-4 0-16,-1-4-1 15,-4 1 1-15,-3 0 0 16,-6 5 0-16,-2 2-1 15,-13 8 0-15,10-5 0 16,-10 5 0-16,-4 22 0 16,-2 1-1-16,-1 5-1 15,2 7 0-15,0 0-2 16,8 8-3-16,-4-14-5 0,19 9-21 15,-8-15-4-15,16-1 1 16,-5-18-2-16</inkml:trace>
  <inkml:trace contextRef="#ctx0" brushRef="#br2" timeOffset="107822.1671">4490 11462 92 0,'0'0'38'16,"4"22"-1"-16,-4-22 1 15,19 12-35-15,1-10 0 16,11-2-1-16,7-6 0 16,6-5 0-16,4-5-2 0,-1-5 1 15,-2-5-1-15,-8-1 1 16,-9-1-1-16,-16 0 0 15,-15 5 0-15,-15 6 0 16,-19 7 2-16,-10 11-1 16,-6 12 1-16,-4 8 0 15,1 15 0-15,3 7 1 16,9 4-1-16,14 3 0 15,16-3-2-15,18-11-1 16,25-9-5-16,10-25-15 16,35-2-18-16,-3-22-1 15,30-5 0-15,4-18-2 16</inkml:trace>
  <inkml:trace contextRef="#ctx0" brushRef="#br2" timeOffset="108598.2115">5523 11299 58 0,'9'-9'36'0,"-9"9"-2"16,0 0-1-16,13 18-19 15,-26-6-5-15,9 15-2 16,-7-2-2-16,2 12-1 16,-2 0-1-16,5 5 0 15,1-3-1-15,1 0 0 16,7-7-1-16,-3-3 0 15,4-8 0-15,2-8 0 0,-6-13 0 16,13 1 0-16,-8-15 0 16,0-6-1-16,0-11 1 15,0-3-1-15,0-9 0 16,3-8 0-16,2-2 0 15,4 1 0-15,3 3 0 16,4 5 0-16,0 8 0 16,3 5-1-16,3 9 1 15,3 8 0-15,-1 7 1 16,-3 6-1-16,-1 5 0 15,-1 1 0-15,-7 3 0 16,-4 3 1-16,-5 3-1 16,-8 1 0-16,-8 1 0 15,-6 0 0-15,-5 0 0 0,-5 3 0 16,-3-3 1-16,-5 1-1 15,-2 5 0-15,0 2 0 16,-1 5 0-16,1 8 1 16,-4 7 0-16,4 5 1 15,1 8-1-15,3 5 1 16,7 1-2-16,3 0-1 15,8-1-2-15,5-11-4 16,18 6-14-16,-11-20-18 16,18 0 1-16,-5-21-5 15,6-3 2-15</inkml:trace>
  <inkml:trace contextRef="#ctx0" brushRef="#br2" timeOffset="109603.269">6038 11376 94 0,'-11'19'39'0,"11"-19"0"15,-7 12-1-15,7-12-37 16,24-7 0-16,8-5-1 16,6 1 0-16,8-9 1 15,3 1-1-15,2-7 0 16,-5 3 0-16,-5-1 0 0,-11 1 0 15,-11 3 0-15,-12 3 0 16,-12 3 0-16,-9 3 0 16,-12 6 0-16,-2 5 0 15,-9 7 1-15,-1 6-1 16,-5 8 1-16,4 8 1 15,2 5-1-15,5 4 0 16,12 0 1-16,8 0-1 16,12-4 0-16,14-7 0 15,15-8-1-15,9-12 1 16,12-10-1-16,4-7 0 15,4-10 0-15,1-6 1 16,-3-4-1-16,-7-1 0 16,-9 1 0-16,-7 4 0 0,-9 2 1 15,-9 3-1-15,-6 9 0 16,-9 12-1-16,0 0 1 15,-12 12 0-15,0 11-1 16,-5 6 1-16,2 7-1 16,-1 3 1-16,3 3 0 15,3-3 0-15,4-5 0 16,3-7-1-16,5-12 1 15,-2-15 0-15,23 1 1 16,-9-17-1-16,3-8 0 16,2-10 0-16,-1-3 0 15,-2-4 0-15,0 1 1 16,-7 0-1-16,2 8 0 15,-4 4 0-15,-1 8 1 0,1 4-1 16,1 3 0-16,7 5 0 16,3 2 0-16,7 0 1 15,8-1-1-15,7 2 0 16,5-2 0-16,2-1 0 15,0 1 0-15,-8 0 0 16,-3 2 0-16,-10 0 0 16,-10 5 0-16,-16 0 0 15,0 0 0-15,-19 13 1 16,-6-6-1-16,-1 3 0 15,-3 1 1-15,1 3-1 16,5 0 1-16,7-1-1 16,7 2 0-16,6-1 1 15,13-2-1-15,8-1 0 0,5 0 0 16,6-3 0-16,-1 1 0 15,1 0 0-15,-5 0 0 16,-6 3 1-16,-8 3-1 16,-10 5 0-16,-10-2 0 15,-4 3 1-15,-8-1-2 16,-3-2-1-16,5-2-3 15,-1-11-7-15,21 8-11 16,0-13-11-16,6-12-5 16,9-9 0-16,23 2-1 15</inkml:trace>
  <inkml:trace contextRef="#ctx0" brushRef="#br2" timeOffset="110235.3051">7401 11158 96 0,'-22'10'39'16,"-7"3"2"-16,4 11-3 15,-10 4-34-15,7 5 0 16,0 4-2-16,8 2 0 16,9-1 0-16,7-1-1 15,10-7 0-15,10-4-1 16,10-11 0-16,4-8 0 15,5-12 0-15,2-8-1 16,-3-6 0-16,-1-8 0 16,-3-6 0-16,-10-3 0 15,-6-1 0-15,-6-1 0 16,-6 3 0-16,-6 5 0 0,0 5 1 15,-5 3-1-15,3 9 1 16,6 13 0-16,-6-10 0 16,6 10 1-16,12 4 0 15,1 1 0-15,6 0 0 16,1 2 0-16,3 0 0 15,3 1 0-15,0 0 0 16,-2 0 1-16,-5 1-1 16,-2 3 0-16,-11 2 0 15,-1 4 0-15,-8 4 0 16,-8 3 0-16,-7 5 0 15,-5 1 0-15,1-1 0 16,0-1-1-16,5-9 1 16,10-10 0-16,7-10-1 0,21-18 0 15,13-9 1-15,9-11-1 16,9-7 0-16,4-3 0 15,0-1 1-15,-4 7-1 16,-6 8 0-16,-10 12 1 16,-12 11-1-16,-11 14 1 15,-11 12-1-15,-6 9 0 16,-5 6-1-16,-3 5-2 15,5 5-8-15,-8-13-7 16,21 11-6-16,-17-25-8 16,30 4-9-16,-1-15-2 15,19 4 2-15</inkml:trace>
  <inkml:trace contextRef="#ctx0" brushRef="#br2" timeOffset="111217.3613">8855 11161 68 0,'11'-20'37'16,"-11"20"-1"-16,6-14 2 16,-6 14-29-16,0 0-5 15,-6 23 0-15,-4-5 0 16,2 13-1-16,-9 3 0 15,5 7 0-15,-7 0-1 16,4 1 1-16,1-6-2 16,3-4 1-16,4-9-1 15,8-10 0-15,-1-13 0 16,16-6 0-16,-1-12 0 15,5-7 0-15,-2-8-1 0,0-2 1 16,-1-4-1-16,-4 4 0 16,-3-1 1-16,-1 6-1 15,-3 6 0-15,0 4 0 16,-1 9 0-16,-5 11 0 15,0 0 0-15,15 1 0 16,-8 9 0-16,0 5 0 16,5 2 1-16,3 0-1 15,4-4 1-15,5-4 0 16,9-9 0-16,6-7 0 15,7-10 0-15,3-3-1 16,3-8 1-16,-4 1 2 16,-2 1-3-16,-8 4 3 0,-9 6-3 15,-11 10 2-15,-18 6-2 16,1 21 0-16,-15 4 0 15,-4 9-2-15,-2 5 1 16,-2 2-1-16,5 4 0 16,6-7-2-16,11-4-1 15,6-16-4-15,25 2-10 16,-7-27-9-16,26-1-10 15,-4-16 0-15,11-2 0 16,-5-11 1-16</inkml:trace>
  <inkml:trace contextRef="#ctx0" brushRef="#br2" timeOffset="111390.3712">9750 11134 93 0,'-16'27'37'0,"-12"1"1"0,7 12-1 16,-3-2-33-16,5 0 0 15,8-3-3-15,3-6 0 16,10-6-1-16,8-14-2 15,15-4-7-15,-2-26-20 16,17-2-8-16,1-16-1 16,8 0-1-16</inkml:trace>
  <inkml:trace contextRef="#ctx0" brushRef="#br2" timeOffset="111533.3794">9781 10803 96 0,'-30'-11'35'0,"15"11"0"16,15 0-2-16,0 0-44 0,33 19-24 15,8-12 0-15,19 5-1 16,5-5 0-16</inkml:trace>
  <inkml:trace contextRef="#ctx0" brushRef="#br2" timeOffset="111871.3987">10467 11022 75 0,'-25'40'37'0,"-19"-2"-1"15,1 8 2-15,-9-5-25 16,5 4-8-16,2-8-1 15,7-5-2-15,5-7-1 16,14-9-1-16,8-10-3 16,8-17-3-16,13-4-3 0,-1-18-2 15,15 6 0-15,-12-14 1 16,7 7 3-16,-10-2 4 15,-2 5 5-15,-3 12 3 16,-11 2 4-16,7 17 4 16,-17-2-2-16,15 16-1 15,-4-2-2-15,11 10-3 16,7-3-3-16,10-1-2 15,11-2-2-15,9-8-3 16,18 7-11-16,-8-18-20 16,22 2-2-16,-6-13-1 15,3 5 0-15</inkml:trace>
  <inkml:trace contextRef="#ctx0" brushRef="#br2" timeOffset="112044.4086">10872 11069 95 0,'-27'12'40'15,"9"4"0"-15,-8 0-1 16,4 8-35-16,0 3-1 15,5 5-1-15,6-2-2 16,4-1-1-16,12 1-4 16,-4-19-14-16,21 5-19 15,-6-16-1-15,13-5-2 16,-7-15 1-16</inkml:trace>
  <inkml:trace contextRef="#ctx0" brushRef="#br2" timeOffset="112870.4558">10957 10918 106 0,'1'28'40'16,"-4"-8"1"-16,10 9-2 15,-2-7-36-15,5 1-1 16,-1-1 0-16,3 1-2 15,-4-1 1-15,-1 3 0 16,-6-1 0-16,-4 3-1 16,-3-3 1-16,-4 1 0 15,-4-3-1-15,5-5 1 16,9-17-1-16,-10 8 1 15,14-18-1-15,11-10 0 16,6-5 0-16,6-9 0 0,3-3 0 16,2 1 2-16,0 3-2 15,-3 8 1-15,-7 4-1 16,-4 11 2-16,-6 10-3 15,-12 0 1-15,9 28-2 16,-10-5-1-16,2 7 1 16,1 4-2-16,8 0 0 15,2-1-3-15,12-3 2 16,6-10-3-16,14 2-2 15,-6-19-2-15,20 6-8 16,-18-24-5-16,14 7 9 16,-15-18 10-16,-3 0 4 15,-8-3 5-15,-13-5 4 16,-1 8 4-16,-22-12 9 0,11 23 8 15,-26-10-9-15,10 18-8 16,-12 1-4-16,0 13-3 16,-2 5 0-16,1 9-1 15,3 4-2-15,6 3 0 16,6 1 0-16,10-1-2 15,8-5 2-15,11-7 0 16,10-10-1-16,6-9 1 16,4-9-1-16,6-8 0 15,1-6 0-15,-4-4 0 16,-2-2 0-16,-5 0 1 15,-6 6-1-15,-5 9 1 16,-7 7-2-16,-16 10 1 16,10 20-1-16,-13 15 1 0,-10 18-1 15,-4 16-1-15,-9 13 2 16,-1 6 0-16,-8 6 1 15,-1 2 1-15,-2-9-2 16,-1-8 0-16,-1-15 1 16,3-14-1-16,3-17 0 15,2-15-5-15,6-12 0 16,-4-24-12-16,21 5-5 15,-15-26-5-15,22 1-9 16,-10-21-4-16,8-5-2 16,0-16 3-16</inkml:trace>
  <inkml:trace contextRef="#ctx0" brushRef="#br2" timeOffset="114793.5658">12622 11204 75 0,'3'20'37'15,"6"-15"1"-15,17 2-1 16,-1-6-31-16,17-4-4 16,7-7-1-16,6-2 0 15,2-6 1-15,-4-3-1 16,-6-2 1-16,-9 2 0 15,-10-2 0-15,-17 6-1 16,-14 3 1-16,-13 5 0 16,-13 3-1-16,-8 6 1 15,-6 2-2-15,0 6 1 16,-5 4 0-16,8 4 0 15,4 5-1-15,10 5 1 16,11 3-1-16,11 6 1 16,12-2-2-16,13 0-1 15,18-5-4-15,7-14-8 0,24 6-24 16,1-20 0-16,18-4-2 15,-2-17 2-15</inkml:trace>
  <inkml:trace contextRef="#ctx0" brushRef="#br2" timeOffset="115183.5881">13781 11006 65 0,'-28'-4'39'0,"-16"-3"0"16,2 13 2-16,-15-8-18 15,4 13-18-15,-1 2-2 16,8 9-1-16,3 2 1 15,6 7-2-15,3 4 1 16,12 1-2-16,7-1 2 0,11-1-1 16,7-5 0-16,11-9 0 15,7-7-1-15,10-12 0 16,7-11 0-16,8-8 0 15,1-10 0-15,4-7 0 16,-3-5 0-16,-1 2 0 16,-9-3 1-16,-4 8 0 15,-11 6-1-15,-8 10 1 16,-15 17-1-16,0 0-1 15,-14 17 1-15,-6 6-2 16,5 11 0-16,-2 2-3 16,10 3 0-16,4-8-3 15,22 4-6-15,-1-23-15 16,26 4-8-16,3-17 0 0,19-1-2 15,-4-15 3-15</inkml:trace>
  <inkml:trace contextRef="#ctx0" brushRef="#br2" timeOffset="115386.5997">14235 11063 67 0,'-1'-20'38'0,"-17"-1"0"15,-1 13 2-15,-17-3-27 16,4 17-6-16,-9 7-1 16,9 12-1-16,-4 7-2 15,6 8-2-15,5 2 1 16,12 2-2-16,8-6 0 15,20-7-1-15,17-11-2 16,15-20-6-16,30-2-15 16,1-25-14-16,18-6-1 15,0-17-2-15,6-4 3 0</inkml:trace>
  <inkml:trace contextRef="#ctx0" brushRef="#br2" timeOffset="115745.6203">14850 10419 104 0,'-41'37'41'0,"5"25"2"16,-8 2-4-16,3 13-35 16,8 4-3-16,7 4-1 15,5-4 1-15,4-3-1 16,8-7-1-16,6-10 0 0,5-9 1 15,6-8-2-15,6-14 3 16,1-12-1-16,7-13 0 16,3-11 0-16,3-12 0 15,0-7 0-15,1-5 1 16,-4-3-2-16,-1 3 1 15,-2 3 0-15,-3 7 0 16,-5 11 1-16,-14 9-2 16,16 7 0-16,-11 9-1 15,-2 2-4-15,12 11-12 16,-11-13-10-16,19 10-11 15,-5-14-1-15,17 3-2 16,6-15 2-16</inkml:trace>
  <inkml:trace contextRef="#ctx0" brushRef="#br2" timeOffset="116189.6457">16003 10735 88 0,'0'0'37'0,"-13"-16"-2"16,5 27 2-16,-10 5-33 15,4 15 0-15,-5 9-1 16,3 11-2-16,-6 11 1 15,2 8-2-15,1 7 0 16,-1 3-1-16,3-2-1 16,-1-4-2-16,8-6 1 15,-5-15-5-15,15 0-19 0,-6-26-9 16,11-9 0-16,-5-18-2 15</inkml:trace>
  <inkml:trace contextRef="#ctx0" brushRef="#br2" timeOffset="116528.6651">15666 11216 93 0,'-16'0'39'0,"13"10"1"16,3-10-2-16,0 0-34 15,36 7-2-15,10-11 0 16,9-5-1-16,10-4-1 15,7 0 0-15,1-5-1 16,0 4-1-16,-7 2-1 0,-9 1 1 16,-13 6-1-16,-12 3 0 15,-9 4 1-15,-9 3 1 16,-14-5 0-16,1 18 1 15,-9-4 1-15,-3 2 0 16,-5 7 0-16,-1 1 0 16,2 2 1-16,0 1-1 15,2-2 0-15,7 1-2 16,5-10-3-16,13 7-11 15,-12-23-19-15,32 1-2 16,-10-17-3-16,12-4 1 16</inkml:trace>
  <inkml:trace contextRef="#ctx0" brushRef="#br2" timeOffset="117167.7016">16440 10880 92 0,'-16'2'33'0,"7"10"2"16,4 0 0-16,6 8-36 15,5 2 1-15,9 5-1 16,1-3 2-16,5 3-1 16,-2-1 2-16,1 5-2 15,-6-5 2-15,-1 4 0 16,-9-1 1-16,-2 4 0 15,-11-1-1-15,0 1 0 16,-5-2 0-16,2 1-1 16,-2-5 0-16,4-3 0 15,1-6-1-15,8-7 0 0,1-11 1 16,15-6-2-16,5-12 2 15,7-8-1-15,2-9 0 16,5-3 0-16,1-6 1 16,0-1-1-16,-5 1 2 15,-4 7-1-15,-7 6 1 16,-4 10-1-16,-8 9 0 15,-7 12 0-15,0 0-1 16,-9 23 1-16,-2-1-1 16,3 3 1-16,0 3-2 15,4-2 1-15,7-3 1 16,5-5 0-16,8-8-1 15,7-9 1-15,9-8 0 16,5-4-1-16,3-8 0 0,1-3 1 16,-1-4-1-16,-3 2 0 15,-4 2 0-15,-8 4 0 16,-7 9 0-16,-18 9 1 15,10 12-1-15,-16 7 0 16,-6 10 1-16,-6 6 0 16,2 4-1-16,3 2 0 15,5 1-1-15,5-9-2 16,11 0-2-16,3-16-6 15,26 4-8-15,-9-26-8 16,25 6-7-16,-13-19-5 16,14 2 1-16,-11-15 0 15</inkml:trace>
  <inkml:trace contextRef="#ctx0" brushRef="#br2" timeOffset="117489.72">17355 11131 93 0,'-23'18'39'15,"24"-1"0"-15,-1-17 0 16,22 21-36-16,2-13 0 15,10-4-1-15,6-6 0 16,3-4 0-16,0-6-1 16,1-5 0-16,-8-2 0 15,-8-4-2-15,-11-3 3 16,-11 1 0-16,-12 2 0 15,-10 6-1-15,-12 6-1 16,-14 10 0-16,-5 13 1 16,-5 12 1-16,0 9-2 15,4 10-1-15,8 4 1 0,15 3 1 16,17-6-1-16,23-11-1 15,26-6-5-15,10-23-11 16,31 3-9-16,-4-25-12 16,17-3-3-16,-11-12-1 15,3-1 0-15</inkml:trace>
  <inkml:trace contextRef="#ctx0" brushRef="#br2" timeOffset="118264.7644">1305 12742 93 0,'-7'13'39'0,"7"-13"0"16,11 3-5-16,11-12-33 0,16-5-2 15,16 2-4-15,3-13-17 16,20 14-15-16,-7-5 0 16,10 9-3-16,-9-1 2 15</inkml:trace>
  <inkml:trace contextRef="#ctx0" brushRef="#br2" timeOffset="118901.8008">2779 12594 70 0,'0'-22'36'0,"0"8"-1"15,-12-2-2-15,-2 14-28 16,-11 6 0-16,-1 11-1 15,-13 5 1-15,-1 11-1 16,-5 2-1-16,4 4 0 16,5-1-1-16,7-4 0 15,10-3 0-15,18-6-1 16,11-7-1-16,19-6 0 15,8-3 1-15,9-1-1 16,1 0 0-16,2 2 0 16,-8 4 0-16,-5-1 1 15,-9 7-1-15,-14 7 0 0,-12 2 1 16,-6 5-1-16,-9-1 0 15,-4-5 0-15,-2 2-3 16,-1-10 0-16,11 2-7 16,-7-24-21-16,17 4-6 15,11-16-1-15,13 0-1 16</inkml:trace>
  <inkml:trace contextRef="#ctx0" brushRef="#br2" timeOffset="119330.8253">3329 12698 75 0,'-12'-15'38'0,"-4"12"-1"16,-15 1 2-16,-2 13-33 15,-9 4 0-15,-6 14-1 16,-3 7-1-16,4 9 0 15,-1 4-1-15,10 1 0 16,7-4-1-16,13-3-1 16,11-11 0-16,15-10 1 15,16-14-2-15,13-15 1 16,11-11-1-16,6-10 0 15,6-7 1-15,-2-3-1 16,-5-2 0-16,-6 1 0 16,-12 8 1-16,-10 4-1 15,-10 7-1-15,-12 9 2 16,-3 11-2-16,-17 7 1 15,2 9 0-15,0 6 0 0,-4 6-1 16,5 4-1-16,4 4 0 16,4-3-1-16,12-3-2 15,4-11-2-15,19-2-7 16,-3-24-10-16,22 3-11 15,-5-22-2-15,9-1 0 16,-4-15 1-16</inkml:trace>
  <inkml:trace contextRef="#ctx0" brushRef="#br2" timeOffset="119856.8554">3746 12641 77 0,'-8'-14'38'16,"-1"28"-1"-16,-12 4 1 16,3 17-30-16,-5 3-3 15,3 8 0-15,0 1-2 0,5 4 0 16,0-7-1-16,9-3 0 15,1-12 0-15,9-9-1 16,-4-20 0-16,20-1 0 16,-1-17 0-16,4-7-1 15,3-11 1-15,1-2-1 16,-1-4 0-16,-2-1 0 15,-4 4 0-15,-3 6 0 16,-5 7 0-16,-4 6 0 16,-3 9 0-16,-5 11 0 15,0 0 1-15,0 0-1 16,5 18 0-16,0-3 0 15,0 1 0-15,4-1 1 16,3-3-1-16,6-4 0 0,4-8 1 16,7-6-1-16,0-7 1 15,5-6-1-15,-1-3 0 16,-2-2 1-16,2-3-1 15,-11 6 1-15,-1 2 0 16,-10 5-1-16,-11 14 1 16,15-8-1-16,-13 18 0 15,-2 9-1-15,-3 7 1 16,1 7-2-16,1 7 0 15,0 1-1-15,3 7-1 16,0-8-1-16,8 2-3 16,-2-17-5-16,15 6-8 15,-9-27-5-15,16 2-8 0,-9-17-3 16,8-3 0-16,-9-12 2 15</inkml:trace>
  <inkml:trace contextRef="#ctx0" brushRef="#br2" timeOffset="120178.8738">4389 12703 90 0,'0'0'39'0,"17"13"-1"16,-17-13 2-16,21 9-37 16,5-7 0-16,7-2-1 15,8-5-1-15,5-2 0 16,2-8 0-16,1-4-1 15,0-5 1-15,-7-3 0 16,-12 0-1-16,-8-1 1 0,-14 0 0 16,-12 4 0-16,-16 7 0 15,-10 8 1-15,-10 9-1 16,-6 11 0-16,-4 12 1 15,2 8-1-15,6 9 0 16,8 3 0-16,12 2-1 16,14-5-1-16,18-5-3 15,10-19-10-15,32 9-7 16,-2-32-10-16,31 6-9 15,2-19-2-15,25-3 1 16</inkml:trace>
  <inkml:trace contextRef="#ctx0" brushRef="#br2" timeOffset="120654.9011">5992 12439 82 0,'-25'17'39'0,"-15"3"-1"15,2 12 1-15,-7 0-34 16,2 7-2-16,4 0 0 15,7 2-1-15,11-3 0 16,16-4-1-16,15-11-2 16,20-9 0-16,18-10-2 15,13-12-3-15,19-2-3 16,-1-24-17-16,15 9-11 15,-12-18 0-15,4 6-2 16,-15-6 2-16</inkml:trace>
  <inkml:trace contextRef="#ctx0" brushRef="#br2" timeOffset="121307.9384">6418 12440 86 0,'-41'22'37'0,"5"14"1"16,-12 1 1-16,10 11-33 16,-2 4-1-16,7 3-2 15,6 0 0-15,11-2-2 16,10-12 1-16,15-5 0 15,14-17-1-15,10-9-1 16,9-16 0-16,6-12 0 16,-1-10-1-16,4-10 0 15,-4-5 1-15,-11-3-2 16,-6 0 2-16,-10 1 0 0,-13 5-1 15,-5 6 2-15,-9 6-2 16,-2 6 2-16,-4 6-1 16,1 7 1-16,12 9-1 15,-14-3 0-15,14 3 0 16,18 3 1-16,2-4-1 15,9 0 1-15,6-1-1 16,4-2 1-16,2 1 0 16,2 0-1-16,-8 7 1 15,-3 3 0-15,-9 3 0 16,-5 7-1-16,-9 6 1 15,-9 5-2-15,-9 4 2 16,-4 1-2-16,-5 0 1 0,0 2 0 16,1-6 0-16,4-6-1 15,4-8 1-15,9-15 0 16,0 0 0-16,22-20 0 15,2-8 0-15,2-5 2 16,7-9-2-16,-1 1 1 16,1-1 0-16,-2 7 1 15,-7 3-2-15,-4 11 2 16,-4 10-2-16,-4 10 1 15,-12 1-1-15,7 29 0 16,-7-3 0-16,-3 7-1 16,4 0-1-16,2 3 0 15,4-3-1-15,2-4-1 16,10-5-2-16,4-17-4 15,15 6-7-15,-11-26-6 0,21 10-3 16,-13-26-7-16,11 1-6 16,-9-11 5-16,3 1 0 15</inkml:trace>
  <inkml:trace contextRef="#ctx0" brushRef="#br2" timeOffset="121471.9477">7429 12382 87 0,'0'0'36'0,"-16"17"1"16,5 16 3-16,-13 3-34 15,9 12-1-15,-2 3-3 16,5 3 0-16,2-4-2 15,8-5-1-15,5-6-1 16,3-18-5-16,17 2-12 16,-13-30-15-16,19-2-4 15,-6-19-2-15,7-7 0 0</inkml:trace>
  <inkml:trace contextRef="#ctx0" brushRef="#br2" timeOffset="121607.9556">7468 12055 90 0,'-11'-9'34'15,"11"9"-9"-15,-3 21-26 16,18-1-35-16,7 2-1 16,15 7-1-16</inkml:trace>
  <inkml:trace contextRef="#ctx0" brushRef="#br2" timeOffset="121861.9701">8093 12301 94 0,'-44'0'42'15,"-3"16"1"-15,-12-2-2 16,7 5-34-16,-5 15-3 16,7 6-1-16,8 6-1 15,15 1-2-15,13-2 0 16,16-5-1-16,18-8-2 15,11-11-3-15,22-3-3 16,-1-24-11-16,23 12-10 16,-15-22-9-16,16 2-2 15,-9-10 0-15,4 2 1 0</inkml:trace>
  <inkml:trace contextRef="#ctx0" brushRef="#br2" timeOffset="122207.9899">8480 12410 89 0,'-20'-1'40'16,"-16"-1"2"-16,1 14 0 15,-6 1-38-15,-3 18 2 16,-2 4-3-16,4 5 0 16,7-1-1-16,9 1-1 15,8-8 0-15,16-6-2 16,15-12 2-16,11-15-3 15,12-14 2-15,10-10 2 16,4-8-2-16,0-6 1 0,-5-2-1 16,-2-1 1-16,-10 6-1 15,-6 8 1-15,-13 9-1 16,-14 19 0-16,0 0 0 15,-1 16 0-15,-8 10-1 16,1 4-1-16,3 5-1 16,0-2-2-16,15 1-5 15,-10-34-9-15,41 27-6 16,-20-44-12-16,26-5-2 15,-5-22-1-15,16-8 2 16</inkml:trace>
  <inkml:trace contextRef="#ctx0" brushRef="#br2" timeOffset="122373.9994">9097 11854 111 0,'-28'33'43'0,"-3"31"-1"16,-13 1-10-16,3 24-28 15,3 1-3-15,4-5-8 16,21 8-14-16,-4-25-11 15,24-2-10-15,6-26 0 16,21-10-2-16</inkml:trace>
  <inkml:trace contextRef="#ctx0" brushRef="#br2" timeOffset="123010.0358">10471 12024 64 0,'23'-37'37'0,"-8"2"0"15,-14-4 1-15,-5 3-28 16,-15 0-5-16,-6 9 4 16,-13 3-5-16,-5 12 4 15,-8 11-4-15,-1 13 0 16,-5 14-1-16,1 19-2 15,1 19 2-15,2 14-3 0,5 13 1 16,9 9-1-16,7 0 0 16,8 0-1-16,15-6-1 15,8-13-2-15,11-9-2 16,3-27-8-16,20 1-13 15,-15-32-14-15,8-6 1 16,-12-19 1-16,-1-4 0 16</inkml:trace>
  <inkml:trace contextRef="#ctx0" brushRef="#br2" timeOffset="123191.0461">9692 12491 96 0,'-24'3'41'0,"4"-3"1"0,20 0-3 15,24 3-35-15,11-13-2 16,21-6-2-16,11-9-1 15,14-7-2-15,9-13-2 16,11 4-5-16,-13-19-17 16,14 14-11-16,-16-10-2 15,1 7 0-15,-17-4 2 16</inkml:trace>
  <inkml:trace contextRef="#ctx0" brushRef="#br2" timeOffset="123387.0573">10791 11753 97 0,'-29'25'40'0,"10"11"0"15,-11 7 0-15,-3 15-37 0,1 11 0 16,2 9-3-16,1 4 0 16,4 0-1-16,8 0 0 15,8-8-2-15,13-2-1 16,6-21-7-16,27 3-17 15,-6-26-12-15,19-5 0 16,-3-19 0-16</inkml:trace>
  <inkml:trace contextRef="#ctx0" brushRef="#br2" timeOffset="123777.0797">11062 12229 95 0,'-22'2'41'0,"-15"3"0"0,6 22 0 16,-12-1-36-16,2 11 0 15,0 3-1-15,5 4-1 16,7-3-1-16,11-3 0 16,9-7-1-16,14-9 0 15,14-11-1-15,8-9 1 16,12-8-1-16,4-11 0 15,2-6 0-15,-1-4 0 16,-1-6 1-16,-6 1-1 16,-8 0 0-16,-4 1-1 15,-9 4 1-15,-3 4 0 16,-5 8 0-16,-8 15-1 15,0 0 1-15,0 14-2 16,-4 12 0-16,-2 4 0 16,5 10-2-16,1-6-3 0,13 9-4 15,-2-25-7-15,26 11-7 16,-3-31-10-16,22 0-3 15,2-19-2-15,16-7 3 16</inkml:trace>
  <inkml:trace contextRef="#ctx0" brushRef="#br2" timeOffset="124078.0969">11682 12160 92 0,'-39'8'41'16,"6"13"0"-16,-6-4 0 15,17 4-36-15,0 4-1 0,9 1-1 16,9-5-2-16,9 0 0 15,14-7 0-15,4-6-1 16,8-2 1-16,3-5-1 16,-2 1 0-16,-1 0 0 15,-12 2 0-15,-1 3 1 16,-16 6-1-16,-8 2 1 15,-8 3-1-15,-7 2 0 16,-4 2 0-16,-1-5-1 16,9-1-2-16,0-8-2 15,17-8-8-15,0 0-11 16,23-15-8-16,1-16-8 15,20-5-1-15,2-17 1 16</inkml:trace>
  <inkml:trace contextRef="#ctx0" brushRef="#br2" timeOffset="124295.1093">12187 11623 103 0,'-25'27'42'16,"0"24"1"-16,-13 4-2 15,3 17-38-15,2 7 1 16,4 8-2-16,5-1 0 15,9 0-2-15,4-4-2 16,4-12 0-16,12-8-3 16,1-21-7-16,21 4-11 15,-13-35-12-15,21-2-5 16,-7-21-2-16,11-2 2 15</inkml:trace>
  <inkml:trace contextRef="#ctx0" brushRef="#br2" timeOffset="124566.1248">12238 12075 92 0,'-24'-20'40'0,"1"20"3"15,-13 5-2-15,6 12-33 16,-5 6-3-16,6 6-1 16,2 1-1-16,9 2 0 15,9-2 0-15,9-3-1 16,10-6-1-16,12-3 1 15,10-3-1-15,7-6 0 16,6-6-1-16,3-1 0 16,5-6-1-16,1 1-1 15,1 2-1-15,-6-5-2 0,3 10-7 16,-11-14-6-16,13 19-5 15,-20-20-6-15,19 14-9 16,-14-11-4-16,10 5 2 16</inkml:trace>
  <inkml:trace contextRef="#ctx0" brushRef="#br2" timeOffset="124694.1321">12892 12323 103 0,'-41'1'36'15,"-2"-6"-13"-15,8 4-21 16,-16-5-42-16,17 7-1 15,-6-5-1-15</inkml:trace>
  <inkml:trace contextRef="#ctx0" brushRef="#br2" timeOffset="125397.1723">1448 13969 81 0,'0'0'41'15,"10"8"-3"-15,14 0 2 0,4-9-37 16,13-1-1-16,12-5-4 16,5-16-14-16,20 9-21 15,-4-12-1-15,8-2-3 16,-2-9 0-16</inkml:trace>
  <inkml:trace contextRef="#ctx0" brushRef="#br2" timeOffset="126783.2516">2901 13767 64 0,'-1'-19'37'0,"-1"6"0"16,-8-10-2-16,4 10-28 16,-12-2 0-16,3 8-1 15,-9 4-1-15,-3 11 0 16,-9 8-2-16,1 7 0 15,-5 5-1-15,1 4 0 16,6-2-1-16,8 4 0 16,11-8 0-16,9-3-1 15,19-8 0-15,11-7 0 16,16-3 0-16,3-3 0 15,7-2 0-15,1 1 0 16,-6 4 0-16,-7 4 1 16,-12 7-1-16,-11 7 1 15,-19 5-2-15,-9 4 1 16,-11 4-1-16,-5 0 0 0,-2-3 0 15,0-6-3-15,8-4-2 16,2-20-7-16,20-3-17 16,13-3-8-16,12-10-2 15,4-12-1-15</inkml:trace>
  <inkml:trace contextRef="#ctx0" brushRef="#br2" timeOffset="127770.3081">3510 13789 77 0,'-7'-22'39'16,"1"11"0"-16,-13-3-1 0,0 15-31 15,-13 3-2-15,-1 12-1 16,-9 10-1-16,-4 8 0 15,-2 7 0-15,3 7-1 16,5-3-2-16,7-3 0 16,9-3 0-16,13-9 0 15,17-10 0-15,17-11 0 16,14-13 0-16,11-13 1 15,7-8 0-15,6-9 0 16,1-7 0-16,-5-3 1 16,-7 2-1-16,-10-1-1 15,-12 6 0-15,-8 8 0 16,-9 6 0-16,-9 9 1 0,-2 14-1 15,-14 5-1-15,0 12 1 16,3 6 0-16,-2 8-1 16,2 5 0-16,3 2-1 15,8-1 0-15,8-3-2 16,5-10-1-16,15-9-1 15,2-14-3-15,17 1-7 16,-6-25-8-16,21 7-7 16,-14-20-5-16,6 8 0 15,-12-11 25-15,-4 7 10 16,-8 6 5-16,-17-5 9 15,2 19 7-15,-23-8 10 16,8 20 6-16,-19-4 2 16,9 14-25-16,-11 2-7 0,7 6-2 15,-2 7-2-15,3 3 0 16,1 1 0-16,1 1 0 15,7 0-1-15,1-5 0 16,4-5 0-16,5-4 0 16,-6-16 0-16,27 0 0 15,-7-15 0-15,4-8-1 16,4-8 1-16,1-8 0 15,0-6-1-15,-4-4 0 16,-3-1 0-16,-3 2 0 16,-7 3 1-16,-4 7-1 15,-1 7 0-15,-4 8-1 16,-3 11 1-16,0 12 0 15,0 0 0-15,-6 26 0 0,6-2 0 16,0 6 0-16,3 0 0 16,3 2 0-16,6-6 0 15,4-7 0-15,6-9 1 16,5-9-1-16,3-8 1 15,-1-8 0-15,0-6 0 16,-3-4 0-16,0-1 0 16,-5 0-1-16,-6 5 1 15,-6 3-1-15,-2 6 1 16,-7 12-1-16,0 0 0 15,1 13 0-15,-6 11 0 16,-1 9 0-16,0 8-1 16,0 4 0-16,4 3-1 15,2-2-1-15,5 0-2 16,7-14-4-16,13 2-7 0,-6-26-5 15,20 7-6-15,-13-25-6 16,14 2-6-16,-8-15 2 16,2 2 2-16</inkml:trace>
  <inkml:trace contextRef="#ctx0" brushRef="#br2" timeOffset="128095.3266">4670 13701 90 0,'-15'4'38'0,"18"15"0"15,-3-19-2-15,3 24-32 16,10-8 0-16,11-1-2 15,5-5 0-15,6-5 0 16,5-10-1-16,3-5 0 16,-3-7 0-16,-3-5-1 0,-9-5 1 15,-8-2-1-15,-13 2 0 16,-11-1 1-16,-13 6-1 15,-10 8 0-15,-12 11 1 16,-7 12 0-16,-3 13 0 16,2 11 0-16,-1 10 0 15,10 4 1-15,10 4-2 16,12-2-1-16,19-7-2 15,15-13-1-15,28-2-11 16,-2-31-7-16,41 8-8 16,-5-29-10-16,29-1-1 15,4-18-1-15</inkml:trace>
  <inkml:trace contextRef="#ctx0" brushRef="#br2" timeOffset="128889.3721">5749 13648 62 0,'3'-14'38'16,"-3"14"0"-16,8-14 0 15,-8 14-31-15,-4 11-2 16,-2 9 0-16,-8 3-1 16,4 10 0-16,-8 2-1 15,4 1 0-15,3-4-2 16,0 0 1-16,7-9-1 15,3-5 0-15,1-18 0 0,11 4 0 16,3-16 0-16,2-10-1 16,3-11 1-16,3-5 0 15,-1-7-1-15,-3-2 1 16,2 0-1-16,-5 3 0 15,-3 8 1-15,-3 5-1 16,-3 12 0-16,-2 7 1 16,-4 12-1-16,0 0 1 15,8 25-1-15,-3-3 0 16,0 4 0-16,3 1 1 15,2-1-1-15,5-3 1 16,7-8-1-16,6-7 1 16,2-9-1-16,10-7 1 15,0-10 0-15,2-5-1 16,-2-2 1-16,-3-3-1 0,-5 3 1 15,-9 4-1-15,-5 5 0 16,-8 6 1-16,-10 10-1 16,0 0 0-16,-5 22 0 15,-3 3 0-15,-4 8-1 16,1 8 0-16,3 5-1 15,1 1-1-15,7 3-3 16,0-17-6-16,22 12-6 16,-13-29-6-16,23 10-7 15,-7-26-7-15,14 0-1 16,-9-19 1-16</inkml:trace>
  <inkml:trace contextRef="#ctx0" brushRef="#br2" timeOffset="129273.394">6423 13642 82 0,'-1'11'39'0,"16"10"0"16,0-18-1-16,15 4-34 15,7-8-1-15,11-3 0 16,3-8-1-16,5-3 0 15,-3-4-1-15,-6-1 0 16,-10-1 0-16,-7 3 0 16,-12-2-1-16,-13 4 1 15,-12 2-1-15,-11 1 1 16,-8 5-1-16,-6 5 1 15,-4 4-1-15,-4 12 0 0,-4 6 1 16,-1 11 0-16,5 8 0 16,6 7 0-16,8 4 0 15,12 3 0-15,10-5-1 16,16-4-1-16,17-9-1 15,14-13-2-15,23-3-6 16,3-26-8-16,25 12-7 16,-20-31-9-16,21 10-5 15,-17-19-1-15,4 7 2 16</inkml:trace>
  <inkml:trace contextRef="#ctx0" brushRef="#br2" timeOffset="129619.4137">7292 13568 86 0,'-22'-8'40'0,"-14"-5"0"0,5 19 1 16,-11 1-37-16,4 9 1 15,-5 8-2-15,2 9 0 16,4 5-1-16,8 1 0 16,10-1 0-16,9-1-1 15,10-8 0-15,15-10 0 16,12-8-1-16,10-16 0 15,6-11 0-15,8-8 0 16,-2-8 0-16,-2-6 0 16,-4-3 0-16,-9 1 0 15,-7 0 0-15,-8 8 0 16,-5 7-1-16,-12 6 1 15,-2 19-1-15,0 0 0 0,-14 19-1 16,4 7-1-16,4 10 0 16,-3 2-3-16,12 10-6 15,-6-13-4-15,22 10-8 16,-9-29-5-16,24 5-8 15,-1-22-3-15,17-3 3 16</inkml:trace>
  <inkml:trace contextRef="#ctx0" brushRef="#br2" timeOffset="129920.431">7732 13491 76 0,'-30'16'41'0,"-12"2"-1"15,7 16 2-15,-4-9-33 16,8 12-5-16,8-5-1 0,13-1 0 15,13-8-2-15,12-6 0 16,13-12-1-16,9-3 0 16,3-5-1-16,4-3 1 15,-2 1-1-15,-6 2 0 16,-10 8 0-16,-11 5 1 15,-12 10-1-15,-10 3 0 16,-5 5-1-16,-5-2 0 16,5 8-5-16,-9-19-9 15,26 11-10-15,-5-26-9 16,0 0-4-16,23-4-1 15,5-10 1-15</inkml:trace>
  <inkml:trace contextRef="#ctx0" brushRef="#br2" timeOffset="130281.4517">8051 13598 85 0,'-21'18'41'16,"7"14"0"-16,-5-6 1 15,7 5-37-15,0 1-2 16,11 0-1-16,3-5 0 15,11-4-1-15,4-7 0 16,8-9-1-16,5-8 1 16,6-9-1-16,-2-10 1 15,5-7-1-15,-2-8 1 16,-5-5-1-16,-4-4 1 15,-4 1-1-15,-3 0 1 16,-6 7-1-16,-8 7 1 0,-2 9-1 16,-5 20 1-16,0 0-1 15,-15 20 0-15,1 11 0 16,-1 10-1-16,-3 2-3 15,8 9-2-15,-3-13-8 16,22 13-7-16,-12-30-6 16,31 8-9-16,-2-22-6 15,18-2 1-15</inkml:trace>
  <inkml:trace contextRef="#ctx0" brushRef="#br2" timeOffset="130859.4847">8627 13554 72 0,'-5'-14'40'15,"5"14"-1"-15,-15 15 1 0,8 0-34 16,-7 11-2-16,2 11 1 15,-1 4-2-15,3 5 0 16,1 1-1-16,3 0 0 16,2-4 0-16,7-6-1 15,1-9 0-15,2-8 0 16,6-14 0-16,2-8 0 15,2-12 0-15,0-9 0 16,-2-9-1-16,0-5 1 16,-2-7-1-16,-4-3 0 15,-3-3 1-15,-2 4-1 16,-1 4 0-16,-1 5 0 15,2 7-1-15,5 6 1 16,4 5 0-16,6 5 0 0,8 7 0 16,7 2-1-16,7 0-2 15,9-1 0-15,7 5-3 16,-4-11-6-16,15 17-8 15,-23-20-6-15,16 17-8 16,-22-10-5-16,0 11 0 16,-18-3 2-16</inkml:trace>
  <inkml:trace contextRef="#ctx0" brushRef="#br2" timeOffset="131032.4946">9192 13540 83 0,'-28'26'41'16,"13"11"-1"-16,-6-10 2 16,8 16-35-16,2-12-3 15,2 2-1-15,4 1-1 16,2-1-1-16,5 1-2 0,2-3 0 15,5-2-3-15,3-12-4 16,13 5-11-16,-15-28-11 16,19 6-9-16,-8-19-3 15,8-4 3-15</inkml:trace>
  <inkml:trace contextRef="#ctx0" brushRef="#br2" timeOffset="131866.5423">9297 13357 92 0,'5'20'41'16,"-4"-7"2"-16,12 9-1 16,-1-6-39-16,8 3 1 15,0 0-2-15,-1 6 1 0,0-1-1 16,-4 6-1-16,-6 1 0 15,-5 4 0-15,-5 2 0 16,-4-3 0-16,-4 0-1 16,-2-7 0-16,2-6 0 15,4-8 1-15,5-13-1 16,15-13 0-16,4-9 0 15,9-10-1-15,1-6 2 16,7-6-1-16,2-1 0 16,0 0 0-16,-4 8 0 15,-5 9-1-15,-5 10 1 16,-6 11 0-16,-4 13-1 15,-2 9-1-15,-5 11-1 16,1 5-1-16,1 7 0 0,2-2-2 16,7 5-1-16,2-15-4 15,16 8-3-15,-11-30-7 16,24 13-2-16,-18-27-6 15,17 2-7-15,-15-14 1 16,7 0 25-16,-14-8 11 16,-7-10 8-16,-1 11 7 15,-21-18 6-15,10 18 8 16,-22-6 9-16,7 15 0 15,-15-9-23-15,4 22-8 16,-11 6-2-16,2 17-1 16,-8 9-2-16,5 13 0 15,1 8-1-15,2 7 0 0,8-1-1 16,10 0 0-16,10-8-1 15,9-8 1-15,13-13-1 16,6-14 0-16,8-17 0 16,6-10 0-16,-1-14-1 15,1-6 1-15,-4-5-1 16,0-5 0-16,-5 1 1 15,-5 5-2-15,-5 11 2 16,-7 11-1-16,-2 15 0 16,-9 16 0-16,-7 22 1 15,-6 19 0-15,-4 17-1 16,-9 17 2-16,-5 13-2 15,-3 9 1-15,-7 4-1 16,-3-4 1-16,0-5 0 0,-4-12-1 16,2-12 0-16,1-19-2 15,8-15-1-15,-3-27-6 16,19-2-7-16,-13-34-6 15,24 3-3-15,-17-31-10 16,16-6-4-16,-7-16 0 16</inkml:trace>
  <inkml:trace contextRef="#ctx0" brushRef="#br2" timeOffset="132459.5763">11322 13464 52 0,'0'0'39'15,"-5"-19"-1"-15,-10 17 1 16,-21-3-26-16,7 17-2 16,-15-1-1-16,3 14-3 15,-7 3-1-15,6 9-2 16,4 3-1-16,9 5 0 0,7-1-3 15,14-2 1-15,12-5-2 16,10-8-2-16,17-3-2 16,7-20-4-16,25 6-13 15,-8-30-11-15,20 4-6 16,-3-16-2-16,7-3 1 15</inkml:trace>
  <inkml:trace contextRef="#ctx0" brushRef="#br2" timeOffset="133000.6072">11694 13425 83 0,'-14'9'40'0,"-7"-2"0"16,7 14 1-16,-4 0-37 15,0 7 1-15,1 2-2 16,3 8 0-16,0-4-1 0,8 1 0 15,3-9-1-15,7-5 1 16,9-11-1-16,5-8-1 16,6-8 1-16,6-11-1 15,1-6 0-15,3-5 1 16,-2-5-1-16,0 0-1 15,-6 2 1-15,-1 0-1 16,-3 6 1-16,-10 5-1 16,-1 9 0-16,-11 11 0 15,7 11 1-15,-13 12 0 16,-3 18 0-16,-6 16 0 15,-9 14-1-15,-7 16 1 16,-7 8 0-16,-3 8-1 0,-4 1 0 16,1-3 1-16,2-11-1 15,4-10 0-15,6-17 1 16,11-17 0-16,6-17 1 15,15-29-1-15,0 0 1 16,7-26-1-16,3-10 1 16,8-11-1-16,-3-9 1 15,4-11-1-15,2-3 1 16,1 0 0-16,0-2-1 15,1 6 1-15,3 2-2 16,1 0-1-16,5 15-7 16,-8-7-7-16,19 25-6 15,-16-17-9-15,18 18-6 16,-8-9-5-16,12 5 1 0</inkml:trace>
  <inkml:trace contextRef="#ctx0" brushRef="#br2" timeOffset="133397.6299">12526 13011 91 0,'0'0'39'0,"-14"-1"1"15,-1 24-1-15,-9 9-37 16,-2 18 0-16,-6 9-1 15,0 10-1-15,0 7 1 16,4 0-1-16,7-1 0 16,7-9-3-16,15-1-4 15,0-28-14-15,27 1-17 16,0-20-1-16,15-7-1 15,-1-18 1-15</inkml:trace>
  <inkml:trace contextRef="#ctx0" brushRef="#br2" timeOffset="133594.6412">12665 13441 92 0,'-16'-13'41'0,"6"18"1"16,-10 2-2-16,15 13-36 16,-11 7-2-16,5 12-1 15,-3 3-1-15,5 3 0 16,4-1-2-16,3-9-2 15,9 2-4-15,-7-37-14 16,31 13-14-16,-12-27-4 16,11-7 0-16,0-18 0 15</inkml:trace>
  <inkml:trace contextRef="#ctx0" brushRef="#br2" timeOffset="133999.6643">12851 13252 86 0,'-3'-12'40'15,"3"12"1"-15,7 12 0 16,4 5-33-16,-5 3-4 15,5 5 0-15,-2 4 0 16,0 6-1-16,-7 0 0 16,-2 9-1-16,-8 0 0 15,-6 1-1-15,-3-1 0 16,-3-3 1-16,-1-5-2 15,5-9 1-15,8-12-1 16,8-15 0-16,15-17 0 0,13-10 0 16,9-14-1-16,8-7 1 15,7-5-1-15,0 1 2 16,-1 1-2-16,-3 10 1 15,-11 11 0-15,-7 14 0 16,-14 15-1-16,-16 1-1 16,11 32 0-16,-17-3-1 15,1 10-1-15,-4 1 0 16,7 4-1-16,-1-12-2 15,17 8-5-15,-3-25-4 16,22 9-5-16,-7-31-2 16,23 10-8-16,-7-22-6 15,13 0 1-15,-13-10 2 16</inkml:trace>
  <inkml:trace contextRef="#ctx0" brushRef="#br2" timeOffset="134359.6849">13550 13502 6 0,'17'-40'17'15,"4"21"5"-15,-30-15 9 16,4 21 8-16,-24-6 0 16,5 14 2-16,-15-2-20 15,6 14-16-15,-4 4 0 16,4 11-2-16,4 6 0 15,7 7-1-15,7 0-1 16,7 2 0-16,13-7 0 16,9-7-1-16,11-12 0 15,11-15 1-15,10-10-1 16,7-16 0-16,2-12 1 15,3-12-1-15,-1-6 1 16,-5-8-1-16,-3-3 0 16,-7-1 0-16,-3 1 0 15,-9 8-1-15,-6 10 0 0,-9 15 0 16,-6 19 0-16,-9 19 1 15,-11 27-1-15,-11 22 1 16,-12 18-2-16,-7 13 1 16,-5 10-2-16,1-5-1 15,13 7-7-15,-3-26-4 16,32 6-5-16,-10-41-6 15,36 2-5-15,-6-28-8 16,22-9 1-16,-4-19 1 16</inkml:trace>
  <inkml:trace contextRef="#ctx0" brushRef="#br2" timeOffset="134931.7177">13862 13402 77 0,'-15'18'41'0,"-3"-3"0"16,11 11 0-16,2-11-23 15,14 2-15-15,10-10 0 16,13-6-2-16,10-9-1 15,9-8 0-15,6-5 0 16,0-4 0-16,-2-6-1 16,-4 1 1-16,-7 0 0 15,-15 3 1-15,-9 4-1 16,-11 2 1-16,-12 5 0 15,-9 5 1-15,-11 7-2 16,-6 9 1-16,-5 9 0 16,-3 3-1-16,-2 11 0 15,2 4 1-15,3 7-1 0,9 3 0 16,5 0 0-16,15-6 0 15,10-8 0-15,12-6 0 16,14-12 0-16,7-10 0 16,8-10 0-16,2-9-1 15,-1-7 2-15,-5-3-1 16,-3 2 0-16,-8 0 1 15,-5 7-1-15,-9 5 0 16,-17 15 0-16,0 0-1 16,0 17 1-16,-14 11 0 15,-6 7-1-15,-5 7 1 16,0 0-1-16,0-1 1 15,6-6 0-15,5-7 0 16,6-15 1-16,8-13-1 0,16-13 0 16,5-14 1-16,8-5-1 15,8-9 1-15,2-1-1 16,4-10-1-16,3 4-3 15,-6-6-8-15,11 17-4 16,-25-16-6-16,16 26-5 16,-28-16-8-16,1 15-6 15,-15 2 0-15</inkml:trace>
  <inkml:trace contextRef="#ctx0" brushRef="#br2" timeOffset="135554.7533">1625 15050 71 0,'0'0'41'15,"0"0"0"-15,18-7-1 16,8-8-35-16,16-5-3 15,7-1 0-15,11-3-4 16,7 7-9-16,-4-18-16 16,19 18-13-16,-10-9-2 15,10 5-1-15</inkml:trace>
  <inkml:trace contextRef="#ctx0" brushRef="#br2" timeOffset="136200.7902">3068 14742 49 0,'0'0'37'16,"-1"-16"1"-16,1 16-1 16,-27-6-28-16,10 11-2 15,-10 0-3-15,-1 11 0 16,-8 4 0-16,0 9-2 15,-3 3 1-15,6 7-2 16,4 2 0-16,6 0 0 16,7-2 0-16,11-2-2 15,10-8 1-15,8-7 0 16,11-5 0-16,5-9-1 15,3-5 1-15,3-3 0 0,-2-4-1 16,-4 0 2-16,-6 0-1 16,-9 5 1-16,-14-1-1 15,-3 21 1-15,-11-1-1 16,-8 6 1-16,-6 5-1 15,0 2 0-15,-1 1-1 16,4-5-1-16,5 0-2 16,9-12-4-16,16 5-10 15,-5-22-8-15,31-1-10 16,-9-13-4-16,19 4 1 15</inkml:trace>
  <inkml:trace contextRef="#ctx0" brushRef="#br2" timeOffset="136665.8168">3502 14877 65 0,'-16'-14'39'0,"3"13"-1"16,-20-6 1-16,2 14-35 15,-10 4-1-15,0 12 0 16,-8 5 0-16,4 9-1 16,-3 2-1-16,5 4 1 15,12-3-2-15,7-2 1 16,12-7-1-16,16-5 1 15,13-15-1-15,13-10 0 16,12-11 0-16,8-10 1 0,5-8-1 16,0-6 0-16,-3-4 1 15,-2 0-1-15,-11 3 1 16,-6 5-1-16,-15 5 1 15,-5 8-1-15,-13 17 1 16,1-12-1-16,-1 12 0 16,-21 24 1-16,8 1-1 15,-3 4-1-15,5 5 0 16,-1 4 0-16,7 3-1 15,4-7-1-15,14-3-1 16,7-13-2-16,13-8-3 16,4-19-5-16,25 4-5 15,-11-31-6-15,20 9-7 16,-10-21-4-16,2 8 0 15</inkml:trace>
  <inkml:trace contextRef="#ctx0" brushRef="#br2" timeOffset="137199.8474">4016 14849 2 0,'22'-20'23'16,"-29"-7"7"-16,7 27 8 15,-24-9-1-15,10 22-1 16,-18 5-26-16,9 12-2 15,-5 4-5-15,3 10-1 16,1 2 1-16,2 0-3 16,4-4 2-16,4-3-1 15,6-9 0-15,8-6-1 16,4-11 1-16,8-12-1 15,8-14 0-15,6-7 0 16,1-9 0-16,7-9 0 0,-2-4 1 16,0-4-1-16,-1-2 2 15,-5 3 0-15,-6 6 0 16,-5 5 0-16,-3 8 0 15,-5 7 0-15,-2 9-1 16,-5 10 1-16,0 10-3 16,-2 7 0-16,-1 9 0 15,2 0 0-15,0 2-1 16,1 1 1-16,1-4 1 15,5-8-1-15,4-7 1 16,6-9 0-16,3-8 1 16,4-9-1-16,-1-6 1 15,6 0 1-15,-5-6 1 16,-3 4-1-16,-2 3 1 15,-7 4-1-15,-11 17-2 0,15-8 3 16,-13 18-3-16,-3 9-2 16,-3 8 0-16,4 10 0 15,-4 5 0-15,3 4-1 16,1 4 0-16,0-8-2 15,5 4-2-15,1-16-5 16,16 6-6-16,-10-29-2 16,26 9-5-16,-20-30-5 15,23 6-7-15,-9-21 0 16</inkml:trace>
  <inkml:trace contextRef="#ctx0" brushRef="#br2" timeOffset="137552.8676">4588 14901 57 0,'-25'9'41'16,"21"10"-1"-16,-5-9 0 15,16 5-29-15,3-3-8 16,11-2-1-16,9-7-1 16,11-4 0-16,4-6-1 15,4-4 1-15,-2-7-1 16,-4 0 0-16,-6-3 1 15,-11-1-1-15,-13-1 1 16,-13 3 2-16,-15 1-1 16,-14 5 1-16,-11 4-3 15,-8 8 3-15,-4 6-2 16,-2 13 0-16,-2 11 0 15,6 11-2-15,6 7 0 16,11 5 0-16,13 2 1 0,12-2-3 16,16-6 0-16,16-16-4 15,29-3-7-15,3-30-7 16,33 5-4-16,-3-33-7 15,30-1-10-15,5-17 2 16</inkml:trace>
  <inkml:trace contextRef="#ctx0" brushRef="#br2" timeOffset="138213.9054">6085 14796 59 0,'-9'-6'40'16,"-13"-5"0"-16,5 12 2 15,-16 0-35-15,5 11-3 16,-8 5-1-16,1 11-1 16,-4 7 0-16,2 11-1 15,2 1 0-15,6-2-1 16,5-4 1-16,13-4-1 15,7-9 1-15,8-11-1 16,15-14 1-16,9-13 0 16,6-12-1-16,8-6 0 15,3-8 1-15,-1-5-1 16,-2 0 0-16,-5 0 2 15,-7 7-1-15,-5 7 1 16,-10 6-2-16,-15 21 2 16,0 0-2-16,0 0 0 0,-2 33 0 15,-11 0-2-15,-1 10 1 16,3-1-2-16,4 6 1 15,6-7-3-15,9-2-1 16,6-15-6-16,25-1-7 16,-5-33-3-16,24 8-8 15,-12-24-8-15,18-1 1 16</inkml:trace>
  <inkml:trace contextRef="#ctx0" brushRef="#br2" timeOffset="138769.9372">6567 14799 69 0,'-15'-11'39'0,"5"17"1"16,-9-5-1-16,0 15-35 15,-1 1-2-15,3 13-1 16,-1 3 0-16,0 5 0 16,4 2 0-16,5-4-1 15,0 0 1-15,6-9 0 16,5-5-1-16,2-9 1 15,9-13 0-15,5-11-1 16,3-11 1-16,4-4-1 16,1-9 1-16,1 0 0 15,-3-7 0-15,-1 3 0 16,-3 3 1-16,-6 6 0 15,-4 4-1-15,0 7 1 16,-6 5-1-16,-4 14 1 16,0 0-2-16,11 14-1 0,-8 3 0 15,2 3 0-15,0 3 0 16,6-3 0-16,3-1 0 15,8-7 0-15,1-9 1 16,7-7 0-16,5-14 1 16,4-3 1-16,1-8-1 15,-4-4 1-15,-4 0-1 16,-4 3 1-16,-7 2 0 15,-7 9 0-15,-6 7-2 16,-8 12 0-16,0 0 0 16,-13 28 0-16,1 1-1 15,0 5 0-15,0 8-1 16,2 0 0-16,6 2-1 15,3-7-1-15,13-2-1 0,5-18-4 16,19 0-4-16,-6-22-5 16,26 6-3-16,-12-25-6 15,19 6-6-15,-15-16-3 16,4 8 1-16</inkml:trace>
  <inkml:trace contextRef="#ctx0" brushRef="#br2" timeOffset="139460.9767">7365 14756 78 0,'-23'5'40'15,"-13"-5"-2"-15,4 19 5 16,-9 0-39-16,12 8-1 15,-1 4-1-15,8 6-1 16,7 1 0-16,9 1-1 16,8-2 1-16,11-4-1 0,9-10 1 15,8-7 0-15,6-12-1 16,4-9 0-16,3-12 1 15,-1-9-2-15,-3-9 2 16,-5-5-2-16,-7-5 0 16,-8-1 2-16,-6 2-1 15,-6 0 1-15,-5 7-1 16,-5 5 1-16,-3 7 0 15,1 6 0-15,5 19-1 16,-13-9 1-16,13 9-1 16,-7 20 0-16,7-5 1 15,3 4-1-15,10-3 0 16,4-3 1-16,6-3-1 15,7-7 1-15,6-6-1 0,4-4 1 16,-1-2 0-16,-2-3-1 16,-4-1 1-16,-4 4 0 15,-9 1-1-15,-8 6 1 16,-12 2-1-16,-5 17 0 15,-8 2 0-15,-5 8-1 16,-5 6 1-16,1 9-1 16,-5 0 1-16,8 4 0 15,4-2-1-15,11-7 1 16,6-7 0-16,13-11 1 15,11-14-1-15,8-12 0 16,10-11 0-16,9-13 0 16,-1-6 1-16,-3-6 0 15,-3 2 0-15,-8 0 1 0,-7 7-1 16,-9 7 0-16,-10 10 0 15,-12 17 0-15,0 0-2 16,-14 12 0-16,-2 12 0 16,4 7 0-16,-3 5-1 15,5 2-1-15,5 1 0 16,3-7-3-16,12 0-4 15,-10-32-4-15,47 20-2 16,-19-37-5-16,35 5-2 16,-13-28-2-16,23 12-6 15,-12-17-2-15,4 3 3 16</inkml:trace>
  <inkml:trace contextRef="#ctx0" brushRef="#br2" timeOffset="139776.9945">8559 14751 91 0,'-25'15'38'0,"4"16"3"15,-12-9-6-15,4 13-33 16,5-1 1-16,2 1-2 15,6-3 0-15,8-5-1 16,5-9 0-16,8-6 0 16,8-11 0-16,5-9 0 15,4-8-1-15,6-10 1 16,1-5 0-16,-2-5 1 15,-4 2 0-15,-1 0 0 16,-6 8 0-16,-4 4 0 16,-5 9 0-16,-7 13 0 15,0 11-1-15,-4 6 0 16,1 7 0-16,-1 3-1 15,4 3-1-15,0-4-2 0,10 4-7 16,-10-30-6-16,33 22-5 16,-17-34-6-16,25 9-8 15,-8-20-5-15,16 0 1 16</inkml:trace>
  <inkml:trace contextRef="#ctx0" brushRef="#br2" timeOffset="140092.0128">9128 14425 80 0,'11'-24'42'15,"-11"-6"0"-15,7 15 0 16,-18 3-38-16,11 12-1 16,-14 18 0-16,-1 17 0 15,-7 12-1-15,-5 17 0 16,-2 8-2-16,-1 7 0 15,2 4-1-15,1-1-2 16,6-4-1-16,1-17-9 16,18 5-6-16,-9-37-8 15,23 4-7-15,-12-33-9 16,17 11 2-16</inkml:trace>
  <inkml:trace contextRef="#ctx0" brushRef="#br2" timeOffset="140272.0231">8780 14767 86 0,'-16'-10'45'15,"16"10"0"-15,0 0-2 16,16-16-31-16,13 6-13 16,14-6-1-16,14 1-4 15,8-16-10-15,19 16-8 16,-12-21-9-16,19 15-9 15,-9-11-3-15,6 6 3 16</inkml:trace>
  <inkml:trace contextRef="#ctx0" brushRef="#br2" timeOffset="140879.0578">9912 14887 57 0,'29'-30'38'15,"1"4"0"-15,-11-2 2 16,11 6-34-16,-22 0-3 16,-3 8 2-16,-12 2-1 15,-5 12 1-15,-9 5-1 16,-1 10-1-16,-6 5 0 15,3 9-1-15,-2 5 0 16,3 8 0-16,5 1 0 16,9-2 0-16,5-1-1 15,10-5 0-15,11-6 0 16,11-10-1-16,6-9 0 15,9-14 1-15,1-11-1 0,5-6 0 16,-7-8 0-16,-1-8 1 16,-11-3-1-16,-9-2-1 15,-10 1 0-15,-13 2 1 16,-2 8-1-16,-10 3-1 15,1 10 0-15,-5 8-1 16,9 10-2-16,-3 1-3 16,22 16-8-16,-9-17-6 15,34 23-7-15,-10-18-7 16,26 0-5-16,-1-14 2 15</inkml:trace>
  <inkml:trace contextRef="#ctx0" brushRef="#br2" timeOffset="141106.0708">10854 14279 78 0,'-20'-36'40'16,"-3"15"0"-16,-14 5 0 16,5 21-37-16,-9 16-1 15,0 22 2-15,-5 18-2 16,3 16 1-16,3 10-1 15,0 5-2-15,13 2-1 16,2-7-3-16,18 1-7 16,-5-34-10-16,27 5-15 15,-6-31-4-15,9-6-2 16,-7-20 2-16</inkml:trace>
  <inkml:trace contextRef="#ctx0" brushRef="#br2" timeOffset="141271.0803">10279 14813 88 0,'-20'-26'43'0,"20"9"0"15,5-10-1-15,28 4-38 16,8-2-4-16,13-1-2 16,19 11-12-16,-11-17-11 15,26 20-14-15,-5-7-2 16,9 8-2-16,-7-1 1 15</inkml:trace>
  <inkml:trace contextRef="#ctx0" brushRef="#br2" timeOffset="141639.1013">11401 14605 78 0,'0'0'41'16,"10"15"0"-16,-15-2-1 16,5 13-36-16,-8 5-2 0,-2 9-1 15,-5 6 1-15,-4 4-2 16,0 1 0-16,-1-2-2 15,1-4-1-15,4-16-4 16,17 3-14-16,-2-32-14 16,0 0-5-16,19-31-1 15,8 2 0-15</inkml:trace>
  <inkml:trace contextRef="#ctx0" brushRef="#br2" timeOffset="142082.1266">11318 14516 68 0,'-32'-6'38'0,"8"12"-2"15,4 1 1-15,20-7-37 0,2 19-2 16,17-8-1-16,13 1 0 16,7-2 0-16,9-2 1 15,3-3 1-15,-2 1 2 16,-2 5 1-16,-11-6 3 15,-3 8 0-15,-17-3-1 16,-2 7 1-16,-14-2 0 16,-3 9-1-16,-8 1-1 15,0 5-1-15,-4-1 0 16,4 4-1-16,-4-1 1 15,5-4-2-15,6-2 1 16,2-8-1-16,2-18 1 16,12 11 0-16,3-19 0 15,6-9 0-15,2-9 0 16,4-2 0-16,2-4 0 0,-1-2 1 15,-2 2-2-15,-4 7 1 16,-2 5-1-16,-5 9 1 16,-1 9-2-16,-14 2-1 15,13 21-2-15,-7-5-3 16,6 13-5-16,-8-13-9 15,21 17-9-15,-12-17-9 16,17 3-3-16,-2-13 3 16</inkml:trace>
  <inkml:trace contextRef="#ctx0" brushRef="#br2" timeOffset="142480.1494">12165 14669 81 0,'-43'11'41'16,"3"13"-1"-16,-12 1 2 15,13 10-37-15,-3 0-2 16,8 4 0-16,7-5-1 16,13-5-1-16,17-13 0 15,17-11 0-15,13-14-1 16,15-17 1-16,12-11 0 15,5-12 0-15,3-10-1 16,0-8 1-16,-7-1 0 16,-6 1-1-16,-14 1 1 15,-9 10-1-15,-16 10 0 16,-7 11 0-16,-9 18 0 15,0 17 0-15,-24 18 0 0,2 18 0 16,-1 16 0-16,-3 11-1 16,0 8 0-16,4-2-2 15,10-1-1-15,4-13-3 16,19-1-6-16,-5-28-6 15,28 1-7-15,-10-32-6 16,23 1-9-16,-9-20 2 16,7-3 2-16</inkml:trace>
  <inkml:trace contextRef="#ctx0" brushRef="#br2" timeOffset="142639.1585">12612 14578 74 0,'-8'10'41'16,"-9"2"-2"-16,6 21 1 0,-6 1-33 15,7 9-6 1,2 4 1-16,5-2-4 0,8 2-5 15,-4-20-11-15,21 6-13 16,-10-24-9-16,12-6-1 16,-3-24 1-16</inkml:trace>
  <inkml:trace contextRef="#ctx0" brushRef="#br2" timeOffset="142774.1662">12668 14269 80 0,'-29'-21'29'0,"5"14"-28"15,3 9-1-15,9 3-40 0,-2-2 1 16</inkml:trace>
  <inkml:trace contextRef="#ctx0" brushRef="#br2" timeOffset="143216.1913">13371 14548 77 0,'-24'-22'39'15,"3"21"1"-15,-16-2 0 16,-9 13-36-16,-3 3 0 16,-4 11-1-16,-5 6 0 15,0 8-1-15,6 3 0 16,8 1-2-16,11-3 1 15,19-3-2-15,17-6 0 16,19-11-2-16,18-4-1 16,12-13-5-16,22 3-9 0,-8-22-13 15,23 8-8-15,-13-12-3 16,6 1 4-16</inkml:trace>
  <inkml:trace contextRef="#ctx0" brushRef="#br2" timeOffset="143592.213">13631 14605 85 0,'-29'10'40'16,"-14"-3"0"-16,6 14 1 16,-1-1-39-16,-1 7 1 15,6 2-1-15,5 4-1 16,1-3 0-16,11 0-1 15,8-6 1-15,13-5-2 0,8-10 2 16,13-10-2-16,8-11 3 16,11-5-1-16,3-7 0 15,5-6 1-15,-4-4-1 16,-1 2 0-16,-10 2 0 15,-6 6 1-15,-7 6-2 16,-11 7 0-16,-14 11 0 16,0 0 0-16,3 19 0 15,-10 2 0-15,1 5-1 16,-2 3-2-16,7-2 0 15,5-6-2-15,11-1-4 16,-3-24-8-16,28 3-6 16,-12-30-6-16,25 0-7 15,-4-21-3-15,11-2 1 0</inkml:trace>
  <inkml:trace contextRef="#ctx0" brushRef="#br2" timeOffset="143780.2238">14306 14073 85 0,'-14'16'40'16,"-15"10"1"-16,2 29 2 15,-12 8-36-15,4 13-6 16,1 6 0-16,3 0-1 16,6 1-3-16,3-8-2 15,13-1-8-15,-6-27-9 16,24 4-12-16,-10-28-7 15,12-3-1-15,-11-20 1 0</inkml:trace>
  <inkml:trace contextRef="#ctx0" brushRef="#br2" timeOffset="144502.2651">14031 14439 95 0,'11'-3'40'0,"-11"3"1"15,33 6-7-15,-5-1-31 16,8-4-2-16,6 0 1 15,9-2-2-15,2-3 1 16,5 1-1-16,-5-1 1 16,-4 2 0-16,-10 3-1 15,-8 5 1-15,-14 6 0 16,-14 4-1-16,-13 8 1 0,-9 5-1 15,-11 5 1-15,-3 4-1 16,-3 7-1-16,2 0 0 16,6-2 1-16,8-3-2 15,10-5 2-15,10-6-1 16,16-8 1-16,11-11-2 15,9-12 2-15,6-10 1 16,8-9-1-16,-2-5 0 16,-3-8 1-16,-4 0-1 15,-11-7 0-15,-9 2 1 16,-8 1-1-16,-11 6 0 15,-9 2 0-15,-2 7 1 16,-3 4-1-16,-2 8 1 16,14 11-1-16,-15-7 0 0,15 7 0 15,0 0-1-15,21 10 0 16,-1-7 1-16,6-3 0 15,3 0 1-15,1-3-1 16,2 3 1-16,-8 3 0 16,-1 4 0-16,-8 6 0 15,-5 8 0-15,-10 8 0 16,-5 7 0-16,-7 5-2 15,-2 0 0-15,-4 0 0 16,1-1 0-16,1-6 1 16,3-8-2-16,3-8 2 15,10-18-2-15,0 0 2 16,8-12 3-16,6-11-2 15,6-3 1-15,3-9-1 0,6-4 1 16,0-5-1-16,6-1 1 16,1-1-2-16,0 2-3 15,1 6-2-15,-6-4-8 16,10 22-4-16,-18-13-4 15,16 30-6-15,-19-18-5 16,20 24-7-16,-6-8-2 16</inkml:trace>
  <inkml:trace contextRef="#ctx0" brushRef="#br2" timeOffset="145186.3039">16192 13590 69 0,'-49'29'39'0,"-18"16"0"15,1 33 2-15,-10 17-34 16,7 20-1-16,0 8-2 15,10 10 0-15,9-4-2 16,19-8-1-16,19-9-2 16,21-21-4-16,27-15 0 15,16-24-5-15,26-6-14 16,1-28-10-16,18-9-5 15,-8-23-3-15,7-8 4 16</inkml:trace>
  <inkml:trace contextRef="#ctx0" brushRef="#br2" timeOffset="145402.3163">16570 14063 83 0,'-25'48'43'16,"-10"12"-5"-16,3 21 2 15,-11 9-38-15,10 1-2 16,5 2 0-16,9-1-2 16,10-5-1-16,9-20-7 15,23 2-17-15,-4-30-11 16,24-9-1-16,-3-25-3 15</inkml:trace>
  <inkml:trace contextRef="#ctx0" brushRef="#br2" timeOffset="145771.3377">16778 14163 85 0,'24'-4'39'0,"4"-8"0"15,10 10 0-15,-3-3-37 16,2 5-1-16,-3 7 1 16,-10 11 0-16,-10 10-1 15,-9 8 0-15,-16 10 0 16,-12 8 0-16,-7 6 0 0,-9 5 0 15,-7-2-1-15,4 2 1 16,1-8-1-16,7-6 0 16,15-10 0-16,13-11-1 15,16-15 1-15,15-12 1 16,16-10-1-16,8-12-2 15,10-1-2-15,-3-14-9 16,20 16-8-16,-18-18-10 16,12 18-8-16,-8-9-4 15,4 13 2-15</inkml:trace>
  <inkml:trace contextRef="#ctx0" brushRef="#br2" timeOffset="146420.3748">17960 14404 73 0,'-37'-13'38'0,"4"13"0"15,-10-2 0-15,5 14-34 16,-3 6 0-16,10 11 0 16,-1 4-1-16,7 8 0 15,2 0-1-15,13-1 0 16,8-3 0-16,13-9 0 15,15-11-1-15,11-11-1 16,11-15 1-16,11-15 0 16,7-14 0-16,9-13-1 0,-2-11 0 15,0-6-1-15,-6-5 0 16,-8-2 0-16,-7 0 1 15,-10 4 0-15,-15 8 0 16,-9 10 0-16,-12 15 1 16,-10 15 0-16,-10 21-1 15,-8 19 1-15,-7 21-2 16,-6 17 1-16,-2 17 0 15,4 9 0-15,4 2-2 16,10-4-2-16,16-4-3 16,9-22-5-16,27 3-9 15,-4-34-9-15,28-3-6 16,-5-21-4-16,13-3 3 15</inkml:trace>
  <inkml:trace contextRef="#ctx0" brushRef="#br2" timeOffset="147588.4416">18608 14380 72 0,'-12'11'38'15,"-9"3"-2"-15,2 14 2 16,-7 3-32-16,9 4-3 16,-2-1 0-16,5 2 0 15,0-5-1-15,8-2 0 16,0-10-1-16,9-6 0 15,-3-13 0-15,13-1-1 16,4-14 1-16,-1-9-1 16,8-9 1-16,-3-3-1 0,6-6 0 15,-1-2 0-15,1 2 0 16,2 1 0-16,-2 5 0 15,-1 5 0-15,1 9 0 16,-2 5 0-16,2 8 0 16,1 4 0-16,0 5 0 15,3 6 0-15,-1 2 0 16,2 4 0-16,1-2 0 15,-1-1 0-15,-5-1 0 16,-2-1 0-16,-6-3 1 16,-7-3 0-16,-12-1 0 15,0 0 0-15,0 0 1 16,-24 7-1-16,4 1 1 15,-8 6-1-15,-6 8 0 16,-1 6 0-16,-1 9-1 0,2 7 1 16,2 5 0-16,9 0 0 15,7-3-1-15,14-2 1 16,11-12-1-16,13-12 0 15,13-12 0-15,10-15 1 16,6-11-1-16,6-15-1 16,2-8 2-16,-6-11-1 15,-7 0 0-15,-9-1 0 16,-12 3 0-16,-11 3-1 15,-17 9 1-15,-11 9-1 16,-10 12 0-16,-4 10 1 16,-2 7-1-16,2 6 0 15,8 7-1-15,6-2 1 16,15 4-2-16,13-6-1 0,9-1 0 15,9-6 0-15,7-4 1 16,1-3 0-16,1-1 0 16,-7 0 1-16,-3 1 2 15,-9 3 1-15,-10 3 1 16,-12-1 1-16,4 16 0 15,-8 5 0-15,-6 7 0 16,-1 8-1-16,-2 5 1 16,-1 6-1-16,0 2-2 15,0 3 1-15,3-4-1 16,3-5-1-16,3-10 1 15,1-7-1-15,3-14 1 16,1-12 1-16,10-5 0 16,1-13-1-16,0-8 1 0,1-7 1 15,3-7-2-15,3-6 1 16,4-2 0-16,3-4-1 15,1 1 0-15,3 2 0 16,5 6 0-16,2 7 0 16,-1 7 0-16,-1 8 0 15,-2 9 0-15,-4 7 0 16,-3 9-1-16,-5 4 1 15,-8 4 0-15,-5 4 0 16,-7 7-1-16,-8 6 1 16,-10 4 0-16,-7 7-1 15,-8 4 1-15,-5 2 0 16,-6 2-1-16,-2 0 1 15,4-3 0-15,2-4-2 16,5-4 2-16,6-6-1 0,4-2 0 16,4-4-1-16,3 3 1 15,-1 0-1-15,-1 7 1 16,-4 8 0-16,-1 9-1 15,-8 10-1-15,2 6-2 16,-6-5-5-16,15 9-6 16,-10-22-2-16,27 5-5 15,-12-35-6-15,30-4-6 16,5-26-4-16</inkml:trace>
  <inkml:trace contextRef="#ctx0" brushRef="#br2" timeOffset="148189.476">20246 14277 77 0,'-47'-7'40'16,"3"15"-2"-16,-15 0 1 15,3 12-34-15,5 2-2 16,8 4 0-16,7 0-1 15,13 0 0-15,9-5 0 16,14-3-1-16,12-6 0 16,13-4 0-16,7-3 0 15,5-3-1-15,1 0 1 16,-1 1-1-16,-6 1 0 15,-5 7 1-15,-13 5-1 16,-9 3 1-16,-12 10-1 0,-10 1 1 16,-11 4-1-16,-3 0 0 15,0-2-1-15,-3-5 0 16,10-7-2-16,5-15-4 15,20-5-8-15,0-17-7 16,30 3-7-16,-2-27-8 16,23 0-4-16,8-19 1 15</inkml:trace>
  <inkml:trace contextRef="#ctx0" brushRef="#br2" timeOffset="148507.4939">20615 13526 94 0,'14'12'41'0,"-1"1"0"16,19 21-1-16,5 4-36 15,3 11-1-15,-1 12-1 16,0 10 2-16,-7 8-3 15,-7 5 0-15,-10 4 0 16,-9-1-1-16,-13 0 0 16,-8-2 0-16,-10-4 0 15,-14-7 0-15,-7-5-1 16,-8-5 1-16,-3-12-2 15,4-9-2-15,9-7-8 16,4-27-6-16,26 4-6 0,1-32-5 16,34 10-7-16,3-22-6 15,24 6 1-15</inkml:trace>
  <inkml:trace contextRef="#ctx0" brushRef="#br2" timeOffset="148662.503">20968 14602 91 0,'-19'10'44'0,"6"5"1"16,-16-14-4-16,14-4-28 15,-1-2-16-15,4-10-4 16,12 15-8-16,-13-30-7 16,13 30-7-16,-6-22-10 15,6 22-4-15,-14-23-1 16</inkml:trace>
  <inkml:trace contextRef="#ctx0" brushRef="#br2" timeOffset="156737.9649">1665 16098 43 0,'-15'-1'35'0,"15"1"2"15,-11 2-3-15,11-2-26 16,24 6-1-16,10 1-3 16,7-1 1-16,15 3-3 15,8 0-2-15,8-3-3 16,16 11-12-16,-3-17-22 15,11 4-1-15,-6-15-1 16,5 3 0-16</inkml:trace>
  <inkml:trace contextRef="#ctx0" brushRef="#br2" timeOffset="157491.008">3221 16008 24 0,'13'-13'29'0,"3"10"-1"15,-15-16 1-15,-1 19-19 0,-7-17-2 16,7 17 0-16,-34-9-2 16,9 12 1-16,-9-2-3 15,-2 10 1-15,-6 3-2 16,4 5 0-16,-1 6-1 15,6 2 0-15,6 3 0 16,6-1-1-16,9-2 0 16,8-2-1-16,11-7 0 15,9-3 1-15,11-4-1 16,10-7 0-16,8-3 1 15,7 1-1-15,0-2 0 16,-2 2 1-16,-5 0-1 16,-7 11 0-16,-15 3 0 15,-15 6-1-15,-13 6 1 0,-15 0-1 16,-10 5 2-16,-6-1-2 15,-4 2 1-15,1-10-2 16,3-2 1-16,5-10-5 16,18 8-7-16,1-24-21 15,12 4-4-15,24-16 2 16,13 2-2-16</inkml:trace>
  <inkml:trace contextRef="#ctx0" brushRef="#br2" timeOffset="157958.0347">3932 16040 24 0,'-9'-19'35'15,"-1"13"0"-15,-12-4 1 16,2 12-23-16,-14-2-9 15,3 10 0-15,-8 4 1 16,5 11-1-16,-9 7 0 16,3 11-1-16,-2 1 1 15,5 6-2-15,2-4 1 16,11-3-2-16,5-5 1 15,15-7-2-15,12-12 1 16,13-11-2-16,11-19 2 16,16-10 0-16,7-10-2 15,12-9 2-15,1-6-2 16,-1-4 2-16,-7-1-1 15,-5 4 1-15,-14 11-1 0,-13 5 0 16,-14 13 0-16,-14 18 0 16,-16-4 0-16,-7 18 0 15,-10 14 0-15,-2 11 0 16,1 8-1-16,1 3 0 15,10 0 0-15,6-2-2 16,17-6 0-16,10-10-5 16,22-5-3-16,-1-27-16 15,23 6-9-15,-4-20 0 16,16 5 1-16</inkml:trace>
  <inkml:trace contextRef="#ctx0" brushRef="#br2" timeOffset="158496.0655">4332 16163 34 0,'-3'-34'32'15,"6"16"4"-15,-17-1-2 16,14 19-24-16,-23-7-4 15,11 16-1-15,-5 6-3 16,3 17 1-16,-2 1-1 16,2 11-1-16,0 0 1 15,3 3-1-15,0-4 3 16,5-5-3-16,3-7 2 15,4-12-3-15,-1-19 2 16,17 6-1-16,2-18-2 16,2-10 3-16,2-10-2 15,1-7 1-15,3-2-2 16,1-5 2-16,-5 1-2 15,-3 3 2-15,-6 5 0 0,-3 6-1 16,-2 8 1-16,-4 10 0 16,-5 13-1-16,0 0 1 15,-1 12 0-15,-4 7-1 16,2 3 1-16,2 5-1 15,1-1 0-15,4 2 0 16,2-6 0-16,10-7 0 16,5-8 0-16,7-6 1 15,5-8 0-15,6-6-1 16,-1-4 1-16,1-8 0 15,-3 4 0-15,-7 0 0 16,-5 1 0-16,-7 5-1 16,-17 15 0-16,11-11 0 15,-11 11 0-15,-9 23 0 0,0 3-1 16,-2 4-1-16,3 10-1 15,-1-2-1-15,9 7-1 16,-4-10-6-16,20 11-6 16,-13-27-12-16,20 11-7 15,-7-23-2-15,17 2 3 16</inkml:trace>
  <inkml:trace contextRef="#ctx0" brushRef="#br2" timeOffset="158871.0869">5055 16174 58 0,'-19'6'37'16,"15"6"0"-16,4-12-3 16,-6 15-30-16,6-15-1 0,27 13-1 15,3-13 0-15,9-1 0 16,7-6 0-16,7-1-1 15,-4-7 1-15,4 0-1 16,-9-5 0-16,-2 1 0 16,-13-5-1-16,-11 1 1 15,-17-1-1-15,-12 0 1 16,-11 5-1-16,-11 0 0 15,-10 9 0-15,-8 8 1 16,-7 13-1-16,0 12 1 16,1 11 0-16,4 15 0 15,6 8 1-15,12 4-2 16,13 0 1-16,16-6-2 15,21-10 0-15,19-10-4 0,29-10-6 16,12-33-11-16,34-1-16 16,1-29-2-16,24 0 0 15</inkml:trace>
  <inkml:trace contextRef="#ctx0" brushRef="#br2" timeOffset="159404.1174">6372 15677 47 0,'20'-21'38'0,"-9"-2"1"15,6 26-2-15,-16 8-32 16,2 20 0-16,-7 18-2 15,-3 18 0-15,-13 12 0 16,-4 16 0-16,-7 4-1 16,0 3-1-16,-2-5 0 15,4-4-1-15,4-15-1 16,8-13-2-16,12-11-1 15,2-27-5-15,21 6-16 16,-6-36-11-16,12 1-3 16,-9-24 2-16</inkml:trace>
  <inkml:trace contextRef="#ctx0" brushRef="#br2" timeOffset="159607.1289">6151 16141 59 0,'-28'-30'39'0,"14"20"1"15,-1-3-2-15,15 13-31 16,13 10-3-16,10-2-1 15,7-1-2-15,13 1 0 16,6-2-1-16,11-6-1 16,9-5-1-16,5-6-3 15,10 3-4-15,-9-22-15 16,19 13-13-16,-16-10-2 15,4 9 1-15</inkml:trace>
  <inkml:trace contextRef="#ctx0" brushRef="#br2" timeOffset="159975.1501">6886 16068 62 0,'-23'32'41'0,"0"-12"-2"16,18 6-1-16,11-13-35 15,10-4 0-15,11-9-1 16,10-3 0-16,6-4-1 15,2-3 0-15,-2-5 0 16,-1 0 0-16,-12-3-1 16,-8 3 0-16,-13-1 1 15,-11 2-1-15,-9 2 0 0,-13 1 0 16,-7 4 0-1,-6 5 1-15,-7 8-1 0,-1 6 0 16,-5 13 1-16,5 8-1 16,2 10 1-16,8 3-1 15,12 5 1-15,9-2-2 16,17-6 2-16,17-9-4 15,17-9 1-15,14-18-4 16,16-2-3-16,3-30-13 16,18 9-15-16,-15-25-2 15,13 8 2-15,-23-14-1 16</inkml:trace>
  <inkml:trace contextRef="#ctx0" brushRef="#br2" timeOffset="160501.1802">7452 16021 69 0,'-11'15'38'0,"-7"-1"0"16,8 22-7-16,-7-3-27 15,2 9-1-15,1 2 1 16,3 2-2-16,0-1 1 16,4-2-2-16,0-6 1 15,6-8-2-15,5-12 1 16,-4-17 0-16,18 2-2 15,-1-17 2-15,2-11-2 16,4-8 1-16,0-5 0 16,2-6 0-16,-4 0 0 15,-3 1 0-15,-2 5 1 16,-5 7-1-16,-4 6 0 15,-5 10 0-15,-2 16 0 16,0 0 1-16,0 0-1 0,-10 22 0 16,6-2 0-16,3 2 0 15,3 1 0-15,4-6 1 16,4-4-1-16,7-7 0 15,8-9 0-15,5-6 1 16,6-7-1-16,0-8 1 16,1-6 0-16,0 1-1 15,-3-2 1-15,-5 5 0 16,-8 2 0-16,-5 7 0 15,-16 17 0-15,15-7 0 16,-16 20-1-16,-5 7 1 16,-1 10-1-16,-2 8 0 15,3 6-1-15,-3 1-2 0,9 2 0 16,0-7-4-16,14 5-7 15,-10-26-8-15,25 14-11 16,-7-27-7-16,13 4 0 16,0-15 1-16</inkml:trace>
  <inkml:trace contextRef="#ctx0" brushRef="#br2" timeOffset="161298.2257">8184 16064 56 0,'0'0'39'16,"2"-13"-1"-16,-2 13-1 16,0 0-31-16,0 0-2 15,-9 22 1-15,3 3-2 16,-8 7 0-16,5 7 0 15,-6 5 0-15,-1 2-1 0,-1 1 1 16,4-3-2-16,0-7 1 16,6-9-2-16,0-7 2 15,5-9-1-15,2-12-1 16,0 0 0-16,12-6 0 15,-1-14 1-15,-1-2-1 16,3-6 0-16,0-9 0 16,1-4 0-16,-2-3 0 15,2-1 0-15,0 1 0 16,1 3-1-16,1 5 1 15,2 5 0-15,1 8 0 16,8 9 0-16,2 3 0 16,2 8-1-16,1 3 1 15,-1 4 0-15,-3 3 0 0,-3 0 0 16,-5 4-1-16,-9 2 1 15,-9 2 0-15,-9 4 0 16,-12 1 0-16,-8 5 1 16,-6 4-1-16,-4-1 0 15,-4 3 1-15,1-3-1 16,0 4 0-16,4-2 1 15,6 0-1-15,5 1 0 16,2-1 1-16,3 5-1 16,3 4 1-16,-1 8-1 15,0 4-1-15,-4 4 1 16,-3 3-1-16,1-3-1 15,0 2-1-15,0-14-2 0,11 6-8 16,-5-31-7-16,26 5-5 16,-8-23-11-16,19-18-4 15,1-13 1-15</inkml:trace>
  <inkml:trace contextRef="#ctx0" brushRef="#br2" timeOffset="162584.2993">8594 16302 37 0,'0'0'39'15,"18"-3"0"-15,1 1 1 16,-1-13-20-16,14 7-15 16,-3-11-1-16,9 0-1 15,-1-4 0-15,6 0-1 16,-4-4-1-16,-1 3-1 0,-5-2 1 15,-6 3-2-15,-12 3 2 16,-8 3-1-16,-12 3 1 16,-9 3-1-16,-10 4 1 15,-9 2-1-15,-3 5 1 16,-4 4 0-16,-3 7-1 15,4 6 1-15,0 5 0 16,7 9 0-16,10 5 0 16,11 3 0-16,9 2 0 15,13-1 0-15,14-4 0 16,10-7-1-16,13-7-1 15,8-12-1-15,9-5-1 16,-1-14-1-16,4-1-2 16,-4-19 0-16,-1 5-2 0,-10-12 2 15,-5 7-2-15,-14-6 4 16,-8 7 2-16,-12 3 1 15,-8 3 3-15,-6 22 0 16,-14-9 3-16,2 20 1 16,-8 8-1-16,4 11 1 15,-5 2-2-15,3 8-1 16,1 2 1-16,4 1-2 15,2-3 0-15,4-3 0 16,2-11 0-16,5-5-2 16,5-11 1-16,-5-10 0 15,19-9-1-15,-1-11 2 16,-1-7-2-16,4-7 2 0,-1-7-2 15,-1-5 0-15,2-2 0 16,-3 3 1-16,-2 5-1 16,-1 5-1-16,-1 8 1 15,1 5 0-15,2 13 0 16,3 6 0-16,0 8 0 15,4 5 1-15,5 4-1 16,5-1 0-16,8 0 0 16,4-3 0-16,7-2 0 15,7-5 1-15,4-3-1 16,2-3 0-16,-1-4 0 15,-5-1 0-15,-9-2 0 16,-13 2 0-16,-11 1 0 16,-17 4 0-16,-10 3 0 0,-26 12 1 15,-9 3-1 1,-9 8 1-16,-12 6 0 0,-2 4 0 15,0 2 0-15,5 3 1 16,8-4 0-16,14 0-1 16,11-8 1-16,16-8-2 15,19-8 1-15,18-6-1 16,9-10 0-16,10-6 1 15,0-3-1-15,1-6 1 16,-5 1-1-16,-8-1 2 16,-11-6-3-16,-7 3 2 15,-10 2-1-15,-8 3-1 16,-4 3 1-16,-2 3-2 15,2 13 2-15,-12-4-1 16,7 21 0-16,-5 8 0 0,1 8 0 16,0 4-2-16,4 7-1 15,3-1-1-15,9 1-2 16,-1-21-7-16,28 7-3 15,-5-34-2-15,36 8-10 16,-6-29-4-16,31 0-5 16,1-23 2-16</inkml:trace>
  <inkml:trace contextRef="#ctx0" brushRef="#br2" timeOffset="162901.3174">10828 15622 70 0,'-9'16'42'0,"7"18"-3"16,-14 2-1-16,9 21-33 16,-4 5-1-16,5 16 0 15,-10 5-2-15,0 3-1 16,0-2-1-16,-3-9-3 15,7-4 0-15,-4-19-7 16,20 5-14-16,-17-35-15 16,18-4 0-16,-5-18-1 0,0 0 0 15</inkml:trace>
  <inkml:trace contextRef="#ctx0" brushRef="#br2" timeOffset="163416.3469">10560 16146 89 0,'-8'-10'39'0,"3"-4"-1"16,23 22-7-16,1-9-27 15,10 0-3-15,12-5 0 16,7-1-1-16,11-2 0 16,4-3 0-16,-1 0 0 15,-3-1 0-15,-9 3 1 16,-7 2-1-16,-14 4 0 15,-10 3 1-15,-19 1 0 16,0 0 0-16,-15 20 0 0,-4-5 0 16,-9 1 0-16,2 11 1 15,-1 3-1-15,3 5 0 16,5 3 0-16,6 0 0 15,9-1 0-15,11-6-1 16,11-4 0-16,9-15 0 16,8-8 0-16,7-11 2 15,8-9-2-15,4-12 1 16,-1-5-1-16,-6-7 0 15,-3 1 1-15,-5-1-1 16,-10 4 0-16,-6 3-1 16,-8 6 2-16,-7 6-3 15,-8 21 2-15,0 0 1 16,0 0-2-16,-5 28 1 0,-2 3 0 15,-3 6 0-15,1 5-1 16,-1-1-2-16,3 3 1 16,3-11-3-16,10 1-2 15,-6-34-6-15,22 24-5 16,-13-42-3-16,22 11-13 15,-10-24-4-15,10 4 1 16,-10-11 1-16</inkml:trace>
  <inkml:trace contextRef="#ctx0" brushRef="#br2" timeOffset="163724.3642">11539 16121 85 0,'-5'16'37'0,"-11"-8"-8"16,15 22 1-16,-10-8-26 0,6 10 0 16,-4 1 0-16,5 5-2 15,-2 0 1-15,1-2-1 16,1-6 0-16,-1-2-2 15,0-7 2-15,4-4 0 16,1-17-1-16,0 0 0 16,0 0 0-16,7-18-1 15,1-3 1-15,1-4 1 16,5-7-2-16,3-2 3 15,3-7-3-15,6-1 1 16,4 2 0-16,4-1-1 16,2 8-1-16,-2-1-4 15,3 14 0-15,-9-6-10 16,13 31-4-16,-25-17-14 0,12 22-6 15,-16-9-2-15,9 10 2 16</inkml:trace>
  <inkml:trace contextRef="#ctx0" brushRef="#br2" timeOffset="164144.3883">11793 16168 72 0,'-18'16'40'15,"12"5"2"-15,-2-9-3 16,17 6-32-16,-9-18-4 16,33 12 0-16,-4-13-1 0,10-9 0 15,7-5 0-15,6-2-1 16,2-6 0-16,-1 0-1 15,-8-4 1-15,-5 0-1 16,-16 4 0-16,-10 1 0 16,-18 1-1-16,-13 4 1 15,-13 3-1-15,-8 6 1 16,-10 8 0-16,-3 9 0 15,-1 6 0-15,1 15 1 16,5 7 0-16,11 7 0 16,11 1 0-16,11 0-1 15,16-5 0-15,16-5-1 16,16-8 0-16,16-12-4 15,19-2-3-15,-4-18-6 16,21 17-8-16,-16-28-13 0,17 13-5 16,-9-14-1-16,1 10 2 15</inkml:trace>
  <inkml:trace contextRef="#ctx0" brushRef="#br2" timeOffset="164264.3953">12696 16326 77 0,'-21'6'39'15,"6"1"-2"-15,1-4-10 16,-1-27-52-16,15 24-13 15,-14-26-3-15,14 8-1 16</inkml:trace>
  <inkml:trace contextRef="#ctx0" brushRef="#br2" timeOffset="166474.5215">7468 4325 56 0,'0'-12'37'16,"0"12"-1"-16,-13-9 0 0,3 27-9 15,-19-1-21-15,0 20-2 16,-7 10 0-16,3 17-2 16,-4 9 0-16,7 11 0 15,8 2-1-15,11 0-3 16,14-2 0-16,9-19-19 15,27-1-15-15,9-23-1 16,22-8-1-16,6-22 0 16</inkml:trace>
  <inkml:trace contextRef="#ctx0" brushRef="#br2" timeOffset="166975.5503">7769 4700 93 0,'-10'-3'39'0,"-4"-10"0"15,14 13 0-15,7-14-35 16,17 0 0-16,12-2 0 0,11 4-2 16,6-2-1-16,3 7 1 15,0 3-1-15,-9 8 0 16,-8 6-1-16,-15 13 0 15,-21 12 0-15,-12 9 1 16,-20 8-1-16,-8 5 1 16,-13 5 0-16,-1-2-1 15,2-4 2-15,7-8-1 16,15-11 1-16,19-13-2 15,21-11 0-15,20-18 0 16,28-7-2-16,12-11-2 16,23 3-15-16,-6-19-11 15,17 10-10-15,-13-4 0 16,1 12-1-16</inkml:trace>
  <inkml:trace contextRef="#ctx0" brushRef="#br2" timeOffset="167750.5948">9170 4873 71 0,'-3'-11'36'0,"-13"-5"-1"15,1 12-1-15,-14-9-24 16,2 15-1-16,-8-5-3 15,-1 12 0-15,-4 4-1 16,3 7-1-16,4 2-2 16,7 5 1-16,4 3-1 15,13-3 0-15,8-1-1 16,12-6 2-16,15-9-2 15,7-9 0-15,10-10 1 16,7-11-2-16,3-12 2 16,4-12-2-16,-3-6 1 15,-3-10-2-15,-7 0 2 0,-4-2-1 16,-8 2 1-16,-7 6-1 15,-9 8 1-15,-8 13-1 16,-8 12 0-16,0 20 0 16,-21 21 1-16,1 16-1 15,-2 16 0-15,-2 10-1 16,3 8 0-16,5 3 0 15,12 0-2-15,9-11-2 16,15-2 0-16,3-24-8 16,27 7-9-16,-12-31-10 15,16 4-4-15,-5-21-2 16,1-2 2-16</inkml:trace>
  <inkml:trace contextRef="#ctx0" brushRef="#br2" timeOffset="167946.606">9674 4885 95 0,'-3'-15'37'0,"-8"-3"1"16,11 18-2-16,-14 13-30 15,3 10-2-15,-3 7-1 16,3 9-1-16,-2 4 1 16,1 5-2-16,2 0 0 15,7-8-2-15,5-5 0 16,7-17-5-16,17-1-14 15,-10-28-14-15,17-4-5 16,-4-22 2-16,10-3-4 16</inkml:trace>
  <inkml:trace contextRef="#ctx0" brushRef="#br2" timeOffset="168081.6137">9713 4438 72 0,'-19'-13'38'0,"19"13"-4"15,-7 15-5-15,14 2-40 16,22 3-25-16,6-9 0 15,22 10-3-15</inkml:trace>
  <inkml:trace contextRef="#ctx0" brushRef="#br2" timeOffset="168380.6308">10766 4365 102 0,'-35'-20'39'0,"-16"-4"0"15,7 19-5-15,-16 1-29 16,0 16 2-16,-2 13-4 16,3 17-1-16,-1 9 0 15,8 16-1-15,3 9 0 16,9 6-2-16,12 0 1 15,12-4-1-15,11-2 2 16,10-12-3-16,12-6 0 16,4-17-4-16,12-2-11 15,-13-27-13-15,10 0-9 16,-16-19 1-16,2 0-3 0</inkml:trace>
  <inkml:trace contextRef="#ctx0" brushRef="#br2" timeOffset="168554.6408">10008 4881 104 0,'-19'-3'40'15,"1"-8"0"-15,29 13-3 16,14-10-34-16,21-2-1 16,17-4-2-16,13-1-2 15,15 4-5-15,3-18-12 16,17 18-20-16,-16-9 0 15,3 10-1-15,-12-10 0 16</inkml:trace>
  <inkml:trace contextRef="#ctx0" brushRef="#br2" timeOffset="168832.6567">11308 4432 95 0,'-2'-45'39'16,"1"9"1"-16,-18-10-1 15,0 9-32-15,-12 8-4 16,-7 13 2-16,-8 12-3 15,-8 19 1-15,-9 16-1 16,-5 20 0-16,-1 13-1 16,3 15 0-16,1 10-1 15,12 6 0-15,9 3 1 16,12-6-2-16,16-5 1 15,16-12-2-15,16-5-1 16,4-23-7-16,22 0-11 0,-17-34-11 16,11-2-7-16,-11-20-1 15,0-4-2-15</inkml:trace>
  <inkml:trace contextRef="#ctx0" brushRef="#br2" timeOffset="169005.6666">10515 4814 107 0,'-26'-8'40'16,"-1"-1"2"-16,27 9-2 15,4 10-37-15,20-3-1 16,19-3-2-16,18-5-3 16,15 5-4-16,1-16-16 15,25 13-15-15,-12-15-2 16,7 7-2-16,-14-13 1 0</inkml:trace>
  <inkml:trace contextRef="#ctx0" brushRef="#br2" timeOffset="169358.6868">11189 4812 95 0,'-26'24'39'16,"17"7"0"-16,7-17-1 15,23 0-33-15,7-7-1 16,15-5-2-16,7-7 0 15,9-7 0-15,-1-5-1 16,-1-6 0-16,-10-5 0 0,-10-1 0 16,-12 0-1-16,-15 1 0 15,-16 4 1-15,-13 4-1 16,-14 9 0-16,-8 11 1 15,-12 12-1-15,-3 12 1 16,1 8 0-16,2 12 0 16,11 2 0-16,11 7 0 15,17-2-2-15,18-9 0 16,22-7-3-16,14-19-10 15,29 6-11-15,-3-26-10 16,22-1-5-16,-8-19-1 16,6 2 2-16</inkml:trace>
  <inkml:trace contextRef="#ctx0" brushRef="#br2" timeOffset="169703.7065">11849 4787 72 0,'-27'5'39'16,"7"20"0"-16,-12-2 0 15,8 21-12-15,-4-5-23 16,4 3-1-16,2 3 2 15,4-3-3-15,4-7 2 16,6-5-3-16,5-11 1 16,3-19-2-16,14 8 1 15,2-20 0-15,5-12-2 16,8-6 1-16,0-6-1 15,2-5 2-15,3 0-2 16,-5 1 2-16,-2 7 1 16,-3 7-2-16,-6 9 1 15,-6 10-1-15,-12 7 1 0,12 14-1 16,-8 6 0-16,-3 1-1 15,0 5-1-15,4-4-1 16,4 1-3-16,3-15-7 16,14 10-9-16,-8-31-10 15,20 8-6-15,-9-19-2 16,16 1 0-16</inkml:trace>
  <inkml:trace contextRef="#ctx0" brushRef="#br2" timeOffset="169951.7207">12484 4383 109 0,'-29'19'41'16,"5"24"1"-16,-17-1-2 15,16 14-36-15,-10 8-1 16,5 5-1-16,4 0-1 15,9 0 0-15,8-5-2 16,5-5-2-16,10-11-1 16,1-15-3-16,14 0-11 15,-21-33-10-15,25 9-10 16,-20-24-2-16,5 0-1 15,-13-18 3-15</inkml:trace>
  <inkml:trace contextRef="#ctx0" brushRef="#br2" timeOffset="170109.7297">12209 4701 112 0,'-16'-22'40'15,"16"22"2"-15,0 0-2 0,19-3-35 16,10 6-3-16,11 6-1 16,12-5-3-16,10-5-6 15,19 11-12-15,-13-21-11 16,17 7-11-16,-11-13 0 15,8 4-2-15</inkml:trace>
  <inkml:trace contextRef="#ctx0" brushRef="#br2" timeOffset="170966.7787">13647 4851 80 0,'0'0'37'0,"-21"-26"0"16,8 19-3-1,-20-13-25-15,8 10-1 0,-8-3-1 16,0 11-2-16,-5 3-2 16,0 11 0-16,0 7-1 15,1 10 0-15,3 6 0 16,4 5-1-16,4 1 0 15,7 0 0-15,11-4 2 16,5-6-2-16,13-7 1 16,10-10-1-16,9-12 0 15,10-11-1-15,6-12 1 16,8-10-1-16,5-10-2 15,2-4 2-15,0-7-1 16,-7 3 1-16,-9 5 0 0,-6 8 0 16,-13 11 0-16,-13 14 0 15,-12 11-1-15,-13 24 1 16,-5 6-1-16,-4 7 0 15,4 9-2-15,8-3 0 16,14 1-2-16,10-13 0 16,26 0-6-16,4-25-6 15,32 7-11-15,-5-24-4 16,16 3-4-16,-9-18-1 15,2 3 3-15</inkml:trace>
  <inkml:trace contextRef="#ctx0" brushRef="#br2" timeOffset="171161.7899">14386 4787 89 0,'-9'-18'37'16,"-18"-2"1"-16,2 20 1 15,-19-7-29-15,6 21-4 0,-7 4-2 16,8 10 0-16,0 3-1 16,7 5-1-16,8-2-1 15,14 1 0-15,11-6-2 16,14-7-1-16,18-6-1 15,10-13-6-15,24 4-11 16,-9-25-12-16,19 6-7 16,-11-16 0-16,7 4 0 15</inkml:trace>
  <inkml:trace contextRef="#ctx0" brushRef="#br2" timeOffset="171348.8003">14726 4685 97 0,'-9'20'38'0,"-12"2"1"0,7 16-1 16,-10 3-33-16,6 7-2 15,0-1-1-15,4 1-1 16,6-4 0-16,2-6-4 16,13-3-4-16,-7-35-17 15,25 21-13-15,-8-30-1 16,14-3-1-16,-7-17 0 15</inkml:trace>
  <inkml:trace contextRef="#ctx0" brushRef="#br2" timeOffset="171469.8075">14709 4477 71 0,'0'0'1'0,"0"0"-1"0,16 21-2 16,5 0-32-16</inkml:trace>
  <inkml:trace contextRef="#ctx0" brushRef="#br2" timeOffset="171859.8295">15313 4749 88 0,'-35'-14'38'15,"-1"14"0"-15,-15-7 2 16,5 16-28-16,-10 3-6 16,5 12-1-16,4 6-1 15,8 6 0-15,10-1-2 16,14 1 1-16,15-5-2 0,18-10 0 15,13-11 0-15,17-12 0 16,12-14 0-16,5-11 0 16,3-12 0-16,1-10-1 15,-6-4 1-15,-6-7 0 16,-10-2 0-16,-8-2-1 15,-12 4 1-15,-7 7-1 16,-10 9 1-16,-6 15-1 16,-10 13 0-16,-10 18-1 15,-7 20-1-15,-9 16-2 16,7 21-3-16,-7-2-8 15,19 26-9-15,-10-21-8 16,26 14-3-16,2-21-4 0,27 1-1 16,3-23 2-16</inkml:trace>
  <inkml:trace contextRef="#ctx0" brushRef="#br2" timeOffset="172190.8488">15935 4630 103 0,'-25'-15'38'15,"2"23"2"-15,-13-2-2 16,7 14-33-16,-3 6-1 16,6 6-1-16,8 0-1 15,9 2 0-15,12-5-1 16,11-4 0-16,10-4-1 15,10-8 1-15,4-8-1 0,3-1 0 16,-4-3 0-16,-7-1 1 16,-7 1-2-16,-10 4 1 15,-13-5 0-15,-19 24-1 16,-5-2 0-16,-7 0-1 15,-4 8-1-15,-2-6-5 16,15 14-10-16,-9-23-10 16,25 6-11-16,6-21 1 15,21 10-2-15,5-17 2 16</inkml:trace>
  <inkml:trace contextRef="#ctx0" brushRef="#br2" timeOffset="172317.8559">16105 5066 113 0,'-30'31'37'0,"-5"0"-7"15,-2-6-21-15,16 7-46 16,-4-12-2-16,17 7-2 16</inkml:trace>
  <inkml:trace contextRef="#ctx0" brushRef="#br2" timeOffset="173022.8963">17200 4414 88 0,'0'0'36'0,"10"22"0"15,-15 10 0-15,3 18-30 16,-16 16-5-16,-4 10 0 16,-4 8-1-16,-3 6 1 15,-1-2 1-15,2-6-2 16,5-8-1-16,8-17-4 15,20-4-16-15,0-25-15 16,21-10 1-16,-2-20-2 16,13-7 0-16</inkml:trace>
  <inkml:trace contextRef="#ctx0" brushRef="#br2" timeOffset="173218.9076">17185 4861 102 0,'-25'-10'38'15,"15"16"1"-15,-2-6-3 16,17 10-32-16,13-3-2 15,20-3-2-15,17-5-1 16,12-11-2-16,16-1-3 16,1-18-4-16,16 5-17 15,-10-18-12-15,2 5 2 16,-19-13-2-16,-10 6 3 15</inkml:trace>
  <inkml:trace contextRef="#ctx0" brushRef="#br2" timeOffset="173384.9171">17851 4414 102 0,'-44'38'39'0,"10"25"0"15,-4 1-1-15,10 13-34 16,5 4-3-16,10 0-1 16,11-3-1-16,5-10-5 15,23 7-17-15,-4-25-15 16,21-5 0-16,0-21-2 15,20-6 2-15</inkml:trace>
  <inkml:trace contextRef="#ctx0" brushRef="#br2" timeOffset="173647.9321">18630 4486 99 0,'-32'-30'40'15,"-4"24"1"-15,-22 11-1 16,-4 29-34-16,-16 15-2 15,3 15-1-15,-2 8-1 16,15 5 1-16,13-1-2 16,19-3 1-16,27-12-1 15,28-14-2-15,28-13-2 16,22-17-1-16,20-2-10 15,-2-26-14-15,24 8-13 16,-15-13 0-16,1 2-3 16,-18-11 3-16</inkml:trace>
  <inkml:trace contextRef="#ctx0" brushRef="#br2" timeOffset="174420.9763">18645 5070 96 0,'-1'13'39'16,"1"-13"0"-16,25-9-3 16,7-18-33-16,20-7 1 15,14-18-1-15,11-9-1 16,8-10-1-16,5-4 1 15,-5-6 0-15,-4-1-1 16,-11 3 0-16,-16 7 1 16,-17 11-1-16,-17 13 1 15,-19 15 0-15,-16 24 0 0,-21 24-1 16,-18 23 1-16,-16 23-1 15,-6 18 0-15,-5 11 0 16,9 9-1-16,9-1 0 16,19-10-1-16,25-12 2 15,24-14-3-15,33-15-1 16,17-22-5-16,30 0-12 15,-8-29-11-15,22 4-10 16,-12-22 0-16,5 3-3 16</inkml:trace>
  <inkml:trace contextRef="#ctx0" brushRef="#br2" timeOffset="175481.037">20264 5108 78 0,'0'0'38'16,"19"-10"-2"-16,-20-1 1 15,1 11-29-15,-13-27-5 16,-2 12 0-16,-5-8-2 15,-4-7 1-15,-3-8-3 16,-1-9 2-16,-1-12-1 16,0-8-1-16,-1-8 2 15,4-6-1-15,4-2 0 16,6 1 2-16,3 6-2 15,6 9 2-15,10 10-2 16,7 8 2-16,10 11-1 16,10 6 1-16,7 11-1 15,8 6 0-15,3 7 0 0,-4 9 0 16,-7 11 0-16,-8 10 0 15,-15 13 0-15,-17 14-1 16,-19 13 1-16,-14 10-1 16,-13 7 1-16,-9 10-1 15,-6 1 0-15,1-4 0 16,11-4 0-16,8-8 0 15,16-9 0-15,18-12 0 16,25-17 0-16,24-19-2 16,27-13-3-16,14-30-14 15,35 3-15-15,-6-29-4 16,17-2-1-16,-6-17-1 15</inkml:trace>
  <inkml:trace contextRef="#ctx0" brushRef="#br2" timeOffset="175751.0523">21114 4194 98 0,'0'0'39'0,"1"-20"-1"16,-1 20 0-16,8 14-34 15,-16 13-1-15,-6 12 0 16,-7 15-1-16,-8 12-1 16,-3 11 0-16,-5 7-1 15,0 3 0-15,6-4-2 16,4-8-1-16,11-5-3 15,5-24-13-15,21 4-19 0,0-26 1 16,15-5-3-16,-4-18 0 16</inkml:trace>
  <inkml:trace contextRef="#ctx0" brushRef="#br2" timeOffset="175931.0627">20958 4731 104 0,'-10'-18'39'0,"10"18"2"16,20-22-3-16,10 6-36 15,12 0-3-15,9-7-2 16,10 3-3-16,1-13-5 16,14 13-18-16,-13-13-9 15,4 4 0-15,-13-10-1 0</inkml:trace>
  <inkml:trace contextRef="#ctx0" brushRef="#br2" timeOffset="176112.073">21604 4090 100 0,'-29'45'37'0,"-13"7"1"15,6 24-2-15,-5 1-34 16,2 11 0-16,6 0-2 16,7-2-1-16,14-2-3 15,2-18-9-15,23 3-24 16,-2-18 0-16,17-4 0 15,-1-18-2-15</inkml:trace>
  <inkml:trace contextRef="#ctx0" brushRef="#br2" timeOffset="176644.1035">21552 4915 92 0,'16'-10'39'0,"-2"-2"1"16,11 7-2-16,1-5-33 16,2 2-2-16,-3-1 0 15,3 6 0-15,-8 3-1 16,-6 5-1-16,-14-5 0 15,0 25 0-15,-17-5 0 16,-5 2 0-16,-7 4 0 16,-2 2 0-16,1 0 1 0,1-2-1 15,8-4 1-15,8-4-1 16,16-5 0-16,13-8-2 15,16-4-1-15,11-9-3 16,16 6-9-16,-8-20-14 16,21 9-13-16,-10-9 2 15,4 4-4-15,-11-9 3 16</inkml:trace>
  <inkml:trace contextRef="#ctx0" brushRef="#br2" timeOffset="177351.1439">22512 4270 94 0,'-14'-10'38'0,"-8"14"1"15,-15-3 0-15,-5 11-34 16,-7 1 0-16,1 9-1 15,0 0 0-15,6 4-1 0,5 3-2 16,11 4 0 0,10 0 0-16,14-1-1 0,11 1 0 15,12-2 1-15,7-4-1 16,5 1 0-16,2-4 0 15,-1-2 1-15,-5-1-1 16,-6-1 1-16,-9-1-1 16,-12 3 0-16,-10 1 0 15,-12 0-1-15,-7 2 1 16,-5 2 0-16,-4-2-1 15,0-2 0-15,4 1-1 16,3-6-1-16,10-1-3 16,8-17-9-16,23 10-13 15,-5-21-12-15,22-1 1 16,3-14-2-16,15-1 3 0</inkml:trace>
  <inkml:trace contextRef="#ctx0" brushRef="#br2" timeOffset="177689.1632">22816 4351 104 0,'-14'-16'40'0,"-6"28"0"16,-22 1-1-16,13 9-34 15,-18 17-1-15,2 8-1 16,1 10 1-16,9 2-1 15,9 3-1-15,17 1-1 16,20-5 0-16,15-5 0 16,21-14 0-16,14-8 0 0,11-14 0 15,5-13-1-15,3-11 1 16,-6-11-1-16,-7-12 0 15,-18-7 0-15,-10-7-1 16,-17-2-1-16,-15-1-1 16,-12-4-1-16,-6 10-1 15,-12-1-1-15,0 19-5 16,-16-8-12-16,14 26-10 15,-7-4-6-15,10 11 0 16,1 3 0-16</inkml:trace>
  <inkml:trace contextRef="#ctx0" brushRef="#br2" timeOffset="178012.1814">23315 4674 77 0,'-9'25'40'16,"9"-25"0"-16,-6 31 0 15,-8-24-15-15,9 16-18 16,-12 1-2-16,2 6 0 15,-4-1-1-15,5 4-1 16,1-4-1-16,13-2 0 16,11-5-1-16,18-9-1 15,17-6-1-15,12-10-2 16,18-4-3-16,-1-17-11 0,22 10-13 15,-20-20-12-15,4 4 1 16,-23-10-1-16,-5 5 1 16</inkml:trace>
  <inkml:trace contextRef="#ctx0" brushRef="#br2" timeOffset="178185.1916">23631 4777 95 0,'-46'44'40'15,"12"9"1"-15,-4-12 0 16,15 6-25-16,4-10-13 15,9-5-4-15,12-1-5 16,-1-20-22-16,25 5-10 16,-2-20-2-16,18 2-2 0,-4-13 2 15</inkml:trace>
  <inkml:trace contextRef="#ctx0" brushRef="#br2" timeOffset="178673.2195">23896 3807 98 0,'10'-11'37'0,"0"-2"2"15,18 15-2-15,0 5-32 16,19 8 0-16,5 6 1 15,11 20-1-15,2 8 0 16,2 16-1-16,-7 10-1 16,-3 9-1-16,-14 8-1 0,-14 8 0 15,-16 1 0-15,-20 3-1 16,-22-4 0-16,-19-3 0 15,-14-9 1-15,-9-9-1 16,-7-8-2-16,2-16-5 16,16 1-12-16,-9-31-18 15,35-2-3-15,6-18-1 16,28-5-3-16</inkml:trace>
  <inkml:trace contextRef="#ctx0" brushRef="#br2" timeOffset="178839.229">24225 5040 104 0,'0'0'42'0,"0"0"0"0,-22-8-1 16,22 8-23-16,0 0-21 16,-16-16-3-16,16 16-16 15,0 0-18-15,-7-11-2 16,-5 0 1-16,0 8-1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59:30.5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4604 754 53 0,'25'-55'35'16,"-25"55"0"-16,0 0-1 15,0 0-26-15,0 0 2 16,0 0-3-16,0 0-2 0,0 0 1 16,0 0-2-16,0 0-1 15,37 55 1-15,-37-55-1 16,-11 72 0-16,17 45 0 15,-5 10-2-15,2 5 0 16,-1-3-1-16,-14-35-2 16,11-1-4-16,-3-30-13 15,13-32-19-15,5-19 2 16,9-10-1-16,1-17 0 15</inkml:trace>
  <inkml:trace contextRef="#ctx0" brushRef="#br0" timeOffset="405.0231">4943 1333 95 0,'24'-58'37'16,"-24"58"1"-16,0 0-1 15,0 0-35-15,0 0 1 16,-1-19-2-16,-4 36 0 15,-1 15 2-15,3 1-3 16,-3 6 2-16,1 1-1 16,4 1 1-16,-3-5-3 15,4-6 3-15,1-10-1 16,-1-20 0-16,17 2 0 15,1-21 0-15,-18 19 0 16,0 0 0-16,35-57 2 16,-35 57-2-16,36-50 1 15,-36 50-1-15,39-51 1 0,-39 51-1 16,0 0 0-16,53-64 0 15,-53 64-2-15,20-19 1 16,7 15-1-16,-2 16-1 16,-1 12-1-16,-2 15-1 15,-2 11-4-15,3-6-5 16,17-2-23-16,0-22-3 15,17-4 2-15,-3-14 0 16</inkml:trace>
  <inkml:trace contextRef="#ctx0" brushRef="#br0" timeOffset="809.0463">5846 1365 103 0,'12'-56'37'16,"-12"56"1"-16,0 0-4 15,0 0-28-15,-52-44 0 16,10 57-1-16,-19 10-2 15,-2 19 1-15,4 3-2 16,14 11 0-16,8-2-2 16,24-6 2-16,21-15-2 15,16-17 2-15,13-21-1 16,10-18 0-16,-47 23 0 15,62-44 0-15,-62 44 2 16,67-69-4-16,-67 69 2 16,72-83-1-16,-72 83 1 15,64-92-1-15,-64 92 1 0,54-94-1 16,-54 94-1-16,34-80 1 15,-34 80 1-15,0 0-1 16,0 0 0-16,8-39-2 16,-7 68 0-16,-8 37 0 15,-3 28-2-15,-6 0-1 16,13 10-10-16,7-12-23 15,19-12 0-15,5-42 0 16,14-9 0-16</inkml:trace>
  <inkml:trace contextRef="#ctx0" brushRef="#br0" timeOffset="1778.1017">6245 1381 105 0,'0'0'36'16,"-5"25"2"-16,12-8-2 15,5-3-33-15,8-5 0 16,12-7 0-16,2-6 0 16,8-7-1-16,-42 11 0 15,0 0 0-15,58-33 0 16,-58 33 0-16,0 0 0 15,49-47-1-15,-49 47 1 16,0 0-1-16,11-51 0 16,-11 51 0-16,0 0 0 15,0 0-1-15,-69-39 1 16,22 44 0-16,-2 12-2 15,2 10 2-15,3 10-2 0,18 10 1 16,16-7-1-16,29-6 0 16,18-13-2-16,13-14 0 15,13-8-1-15,5-15-3 16,10-6-1-16,-78 22-4 15,80-37-3-15,-80 37 1 16,81-41 5-16,-81 41 1 16,66-41 6-16,-66 41 3 15,54-39 4-15,-54 39 6 16,0 0 2-16,52-44-1 15,-52 44-1-15,0 0-4 16,0 0-1-16,0 0-1 16,-4 35-3-16,-8 9 1 0,-9 6-1 15,6 8-1-15,0-3 0 16,10 0 0-16,5-20 0 15,5-8 0-15,2-14-1 16,3-11 0-16,1-15 1 16,4-15-1-16,2-10 1 15,-17 38-1-15,15-51 1 16,-15 51 0-16,20-60 0 15,-20 60-1-15,17-68 1 16,-17 68 0-16,22-64-1 16,-22 64-1-16,21-62 0 15,-21 62-1-15,34-59 2 16,-34 59-2-16,0 0 1 15,63-67-1-15,-63 67 3 0,51-29-1 16,-51 29 1 0,55-5 0-16,-55 5 0 0,47 14 1 15,-47-14-1-15,57 45 1 16,-43 5-3-16,-16 13 1 15,-24 2-1-15,-23-16 2 16,-6 8-2-16,0-8 1 16,3-9-1-16,16-13 1 15,8-13 0-15,8-9 0 16,5-10 0-16,5-6 0 15,3-4 1-15,3 0-1 16,-1 2 1-16,5 13-1 16,0 0 1-16,-18 15 0 15,7 21-1-15,-6 16 0 0,-1 15 0 16,-4 9-1-16,-2 6 0 15,2 4-2-15,5-5-2 16,0-19-14-16,22-2-18 16,-5-24-3-16,17-10 1 15,1-26-2-15</inkml:trace>
  <inkml:trace contextRef="#ctx0" brushRef="#br0" timeOffset="2373.1357">7586 1377 94 0,'-14'21'36'0,"7"-6"0"16,21-8 0-16,5-14-32 16,-19 7 1-16,0 0 1 15,52-26-2-15,-52 26 0 16,45-32-1-16,-45 32 0 15,52-42-3-15,-52 42 2 16,42-47-1-16,-42 47 0 16,30-46-2-16,-30 46 1 15,0 0 1-15,13-66 0 16,-13 66 1-16,0 0-1 15,0 0 0-15,-28-8 1 16,-13 36 0-16,-9 15-2 16,6 15 1-16,-1-6-1 15,26 7 0-15,19-9-2 0,23-17 0 16,28-25-3-16,3-21-6 15,-54 13-26-15,75-23-2 16,-75 23 1-16,83-41 0 16</inkml:trace>
  <inkml:trace contextRef="#ctx0" brushRef="#br0" timeOffset="2742.1568">8183 1212 106 0,'0'0'39'0,"55"-47"1"15,-55 47 0-15,0 0-35 16,-12 35-1-16,-14 14 0 15,-5 6-3-15,-7-9 1 16,14-2-1-16,12-1-1 16,4-10 0-16,10-12-1 0,2-8 1 15,7-12 0-15,2-9-1 16,3-12 1-16,-16 20 0 15,0 0 0-15,33-51 1 16,-33 51 0-16,0 0 0 16,39-71-1-16,-39 71 1 15,23-51-1-15,-23 51 0 16,0 0 0-16,36-60 0 15,-36 60 0-15,0 0 0 16,0 0-1-16,40-30-1 16,-11 44 0-16,-1 14-3 15,4 9-1-15,13 3-23 0,0-5-10 16,8-4 0-16,-2-15 1 15,6-13 0-15</inkml:trace>
  <inkml:trace contextRef="#ctx0" brushRef="#br0" timeOffset="3125.1787">8853 1230 99 0,'0'0'40'0,"0"0"0"16,0 0 0-16,-32-58-30 15,32 58-5-15,-22 2 0 16,-24 11-2-16,-1 19-1 15,4 12-1-15,17 5 1 16,0-15-2-16,31 3 0 16,9-19 1-16,-14-18-1 0,0 0 1 15,62-16 0-15,-62 16 0 16,54-36-1-16,-54 36 1 15,58-55-2-15,-58 55 2 16,59-75-2-16,-59 75 0 16,52-96 1-16,-52 96 0 15,39-89 0-15,-39 89 0 16,26-61 1-16,-26 61 0 15,0 0 0-15,0 0 1 16,14-9-2-16,-33 60-3 16,-1 28 1-16,2 24-3 15,9 8-3-15,4-29-24 16,18-17-9-16,25-17 0 15,6-28 0-15</inkml:trace>
  <inkml:trace contextRef="#ctx0" brushRef="#br0" timeOffset="3514.201">9325 1277 99 0,'-14'4'38'16,"14"-4"1"-16,-2 20-3 15,2-20-31-15,0 0 0 16,0 0-2-16,53 11 0 16,-53-11 1-16,0 0-2 15,64-19 0-15,-64 19-1 0,0 0 1 16,68-45-2-16,-68 45 0 15,0 0-1-15,43-69 1 16,-43 69-2-16,0 0 2 16,3-54 0-16,-3 54 1 15,0 0 0-15,-50-9 0 16,25 17 1-16,-26 19-2 15,4 19 3-15,0 9-3 16,14 11-1-16,7-22-1 16,35 1-1-16,28-20-3 15,-37-25-7-15,61-10-23 16,-61 10-3-16,80-26 1 15,-80 26-2-15</inkml:trace>
  <inkml:trace contextRef="#ctx0" brushRef="#br0" timeOffset="3853.2204">9678 1272 88 0,'53'-31'38'0,"-53"31"-1"16,13-12 2-16,10 11-17 15,-13 15-17-15,-15 17-1 16,-15 9-2-16,3 15 0 16,-4-7-2-16,12-1 1 15,10-19 0-15,6-11 0 16,4-10-1-16,5-13 1 15,2-9 0-15,2-12 0 16,-20 27 0-16,0 0-1 16,36-62 2-16,-36 62-2 15,26-50 2-15,-26 50-2 0,26-48 1 16,-26 48-1-16,0 0 1 15,33-55-1-15,-33 55 0 16,0 0 0-16,19-24-1 16,-7 33 0-16,-1 10-1 15,4 11 0-15,0 6-3 16,6-4-1-16,6-5-5 15,-27-27-27-15,0 0-1 16,55-4 0-16,-55 4-1 16</inkml:trace>
  <inkml:trace contextRef="#ctx0" brushRef="#br0" timeOffset="4064.2324">10447 876 104 0,'0'0'40'0,"0"0"2"16,0 0-1-16,0 0-35 15,-16 18-2-15,0 49-1 16,-6 26-3-16,3 21-1 16,-1 1-3-16,-5-37-8 15,30-14-27-15,2-28-1 16,12-35 0-16,-19-1 1 15</inkml:trace>
  <inkml:trace contextRef="#ctx0" brushRef="#br0" timeOffset="4215.2411">10323 1172 120 0,'0'0'43'0,"0"0"1"16,-31-68-2-16,31 68-39 16,0 0-5-16,8-53-3 15,-8 53-34-15,0 0-2 16,77-35-1-16,-77 35-2 15</inkml:trace>
  <inkml:trace contextRef="#ctx0" brushRef="#br0" timeOffset="4995.2857">11473 912 94 0,'0'0'37'0,"0"0"3"15,0 0-3-15,0 0-32 16,0 0-1-16,0 0 1 15,0 0-2-15,0 0-1 0,-11 49 1 16,6 20-2-16,11 6 0 16,-3 3 0-16,9 4-1 15,-6-19 0-15,15-4 0 16,-1-17 0-16,3-28 1 15,0-18 1-15,-23 4-1 16,0 0 1-16,0 0-1 16,53-59 1-16,-53 59-1 15,28-60 0-15,-28 60-1 16,30-72 1-16,-30 72-2 15,30-94 0-15,-30 94 0 16,30-88-2-16,-30 88 0 16,29-84-2-16,-29 84-4 0,37-65-21 15,-37 65-10-15,0 0 1 16,54-58 0-16,-54 58 0 15</inkml:trace>
  <inkml:trace contextRef="#ctx0" brushRef="#br0" timeOffset="5735.328">12312 1107 103 0,'0'0'40'15,"0"0"0"-15,0 0 0 16,0 0-35-16,0 0 1 15,-61 32-1-15,61-32-1 0,-79 29-1 16,7 3-1-16,8 8 0 16,7 5-2-16,13-6 1 15,17 6-1-15,22-4-1 16,18-16 0-16,22-16 1 15,10-14 0-15,7-11 0 16,-52 16 1-16,63-25-1 16,-63 25 1-16,59-40-1 15,-59 40 2-15,57-42-2 16,-57 42 2-16,0 0-2 15,58-59 0-15,-58 59 0 16,0 0 0-16,0 0 0 16,0 0 0-16,22-36 0 15,-22 36-3-15,-4 17 2 16,3 4-3-16,9 6 0 0,11-1-2 15,14-7-3-15,20-11-7 16,-53-8-22-16,50-11-1 16,-50 11 1-16,62-19 20 15,-62 19 9-15,48-24 6 16,-48 24 4-16,0 0 10 15,57-37 24-15,-57 37 1 16,0 0 1-16,0 0-20 16,0 0-6-16,21-21-3 15,-30 35-4-15,2 10-1 16,-8 11 0-16,-4 7-1 15,5 3 0-15,-1-2-2 16,9 0 1-16,9-23 0 16,6-8 1-16,3-14-1 0,1-9 1 15,4-12-1-15,-17 23 0 16,0 0 1-16,26-55-2 15,-26 55 2-15,18-52-4 16,-18 52 2-16,16-55-1 16,-16 55 1-16,16-57-2 15,-16 57-1-15,20-51-1 16,-20 51-1-16,0 0-3 15,43-83-16-15,-43 83-16 16,0 0 0-16,61-55 0 16,-61 55 1-16</inkml:trace>
  <inkml:trace contextRef="#ctx0" brushRef="#br0" timeOffset="5935.3395">13120 1008 93 0,'0'0'41'0,"0"0"1"15,52 46-1-15,-64-23-23 16,16 29-13-16,-18 7-2 15,1 10 1-15,-13-10-4 16,12 0 0-16,8-10-3 16,13-19-1-16,22-25-8 15,-29-5-27-15,0 0-1 16,55-42 0-16,-55 42-1 15</inkml:trace>
  <inkml:trace contextRef="#ctx0" brushRef="#br0" timeOffset="6052.3462">13304 1004 116 0,'-16'-105'40'0,"16"105"1"15,-21-93-3-15,21 93-42 16,-17-66-33-16,17 66-4 16,0 0-1-16,-21-55 1 15</inkml:trace>
  <inkml:trace contextRef="#ctx0" brushRef="#br0" timeOffset="6486.371">13808 979 101 0,'54'36'41'16,"-54"-36"0"-16,0 0 0 15,0 0-36-15,0 0 0 16,-62 31-1-16,62-31-1 15,-66 22 0-15,66-22 0 16,-81 41-1-16,8-3-1 16,10 7 1-16,5 5-1 15,21 5-1-15,13-20-1 16,31-5 1-16,15-20 0 15,-22-10 0-15,0 0 1 16,67-18-1-16,-67 18 2 16,54-30-2-16,-54 30 0 15,51-37 0-15,-51 37 0 16,0 0 0-16,62-57 0 0,-62 57 0 15,0 0 0-15,0 0 0 16,59-26 0-16,-45 32 0 16,-8 9-9-16,-17 3-16 15,9 16-16-15,-1-1-1 16,14 0 0-16,7-14-2 15</inkml:trace>
  <inkml:trace contextRef="#ctx0" brushRef="#br0" timeOffset="7233.4137">14223 729 92 0,'0'0'39'0,"11"-59"2"15,-11 59-1-15,0 0-33 16,19-68-2-16,-19 68 0 15,0 0-2-15,0 0 0 16,0 0 1-16,0 0-2 16,0 0 0-16,0 0-2 15,-5 78 2-15,5-78-1 16,-8 74 0-16,8-74 0 15,-4 83-1-15,4-83 0 16,3 86 0-16,-3-86 1 16,4 83-1-16,-4-83 0 15,9 72 0-15,-9-72 0 16,0 0 1-16,20 68-1 0,-20-68 0 15,0 0-1-15,0 0 0 16,0 0 0-16,53-3 0 16,-53 3 0-16,0 0 0 15,0 0-1-15,61-41 2 16,-61 41 1-16,0 0-1 15,56-20 0-15,-56 20 1 16,0 0-1-16,53 2 1 16,-53-2 0-16,0 0-2 15,0 0 1-15,42 41-1 16,-46-4 0-16,-14-2-1 15,-7-5 0-15,25-30-3 0,0 0-5 16,-47 22-18-16,47-22-12 16,0 0 0-16,-50-23-1 15,50 23 3-15</inkml:trace>
  <inkml:trace contextRef="#ctx0" brushRef="#br0" timeOffset="7473.4274">14728 661 109 0,'0'0'40'16,"0"0"2"-16,60-45-1 16,-60 45-38-16,0 0 1 15,0 0-1-15,0 0-2 16,1 70 0-16,-1-70 0 0,-22 74-1 15,22-74 0-15,-27 88-2 16,12-63-1-16,3 74-5 16,12-99-27-16,-4 89-4 15,4-89-1-15,13 77-1 16</inkml:trace>
  <inkml:trace contextRef="#ctx0" brushRef="#br0" timeOffset="7804.4464">14942 1091 114 0,'0'0'41'16,"0"0"2"-16,0 0-5 16,38-58-36-16,-38 58 0 0,0 0 1 15,0 0-1-15,0 0-1 16,58-21 0-16,-58 21 0 15,0 0 0-15,64-21-1 16,-64 21 1-16,0 0 0 16,58-45-1-16,-58 45 0 15,0 0 0-15,0 0 0 16,0 0 0-16,0 0 2 15,0 0 0-15,-51-29-2 16,51 29 0-16,-57 32 0 16,57-32 0-16,-50 43-3 15,50-43-13-15,0 0-24 16,-13 70-3-16,13-70 2 15,0 0-1-15</inkml:trace>
  <inkml:trace contextRef="#ctx0" brushRef="#br0" timeOffset="8788.5027">4800 5413 73 0,'0'0'35'0,"-14"-8"1"16,14 8-1-16,-10 11-31 15,9 10 0-15,-6 6 0 16,6 15-1-16,-4 9 0 16,5 16 0-16,-1 8 0 15,1 10 0-15,0 4-1 16,3 0-1-16,1-3 0 15,3-8-3-15,3-5-1 16,-4-21-6-16,11-1-26 16,-9-22-1-16,7-8 1 15,-15-21-1-15</inkml:trace>
  <inkml:trace contextRef="#ctx0" brushRef="#br0" timeOffset="9119.5216">4795 5725 79 0,'-20'-53'35'16,"-7"4"0"-16,8 19 0 15,-1 3-29-15,16 10 0 16,8-2-2-16,19 6-1 16,8-3 0-16,14 3-1 15,10 0-1-15,8 9 1 16,8 5-1-16,1 10 0 15,-4 12 0-15,-6 12 0 16,-13 14-1-16,-12 13 1 16,-13 8 1-16,-17 6-1 0,-17 7 1 15,-11-1-1 1,-16 0 2-16,-8-3-2 0,-8-6 0 15,-4-13-1-15,0-6-2 16,2-13-1-16,8-11-3 16,2-21-4-16,26-1-26 15,-2-22-2-15,23-2 1 16,6-14-1-16</inkml:trace>
  <inkml:trace contextRef="#ctx0" brushRef="#br0" timeOffset="9502.5435">5345 6135 90 0,'0'0'36'16,"5"22"0"-16,-5-22 1 0,10 10-33 15,1-11 1-15,12-1-2 16,4-8 0-16,9-1 0 15,2-9-1-15,3-1 0 16,0-5 0-16,-4-4 0 16,-5 0-2-16,-8 0 3 15,-7-2-4-15,-14 6 1 16,-10 2-1-16,-9 11 1 15,-15 10 1-15,-2 8-1 16,-11 12 3-16,-2 12-4 16,-3 13 4-16,7 7-2 15,4 5 1-15,11-3 0 16,15-4-2-16,12-4 0 0,23-11-1 15,15-11-2-15,20-14-1 16,7-17-3-16,25 5-15 16,-2-26-16-16,13 2 1 15,-10-13 0-15,6 5-2 16</inkml:trace>
  <inkml:trace contextRef="#ctx0" brushRef="#br0" timeOffset="10044.5745">6191 5913 97 0,'-34'-4'37'16,"7"11"1"-16,-7-4-1 15,9 12-32-15,2 2 0 16,5 10-2-16,3 5 2 16,4 7-2-16,1 2-2 0,6 1 1 15,-1-1-2-15,5-4 1 16,1-7 0-16,3-7-1 15,0-13 1-15,-4-10-1 16,17-16 0-16,-6-9 1 16,3-13-1-16,1-7 0 15,-1-7-1-15,5-7 2 16,-2-2-3-16,2 0 1 15,-2 5 0-15,1 7 0 16,4 6-1-16,-1 8 0 16,7 9 2-16,1 7-2 15,4 11 2-15,4 8 0 16,-2 4-1-16,1 6 1 15,-2 5 0-15,-2 1 0 16,-8 5-1-16,-8 5 2 0,-9 2-2 16,-11 1 2-16,-10 3 1 15,-6 3-1-15,-14 0 1 16,-4-1-1-16,-4 3 1 15,-3-5-1-15,2 2 1 16,0 0-2-16,0 2 0 16,6 0 0-16,2 7 0 15,0 4 0-15,0 8 0 16,-5 9-1-16,2 7 1 15,0 3 1-15,5 4-3 16,2-8-4-16,20 3-18 16,-3-23-12-16,22-10-3 15,6-27 2-15,23-14-5 16</inkml:trace>
  <inkml:trace contextRef="#ctx0" brushRef="#br0" timeOffset="10594.606">6735 6161 83 0,'16'-4'35'15,"9"-6"-1"-15,3-9 0 16,7-4-31-16,7-8 2 15,5-3-1-15,-3 0-2 16,-2-1 3-16,-11 2-4 16,-4 5 3-16,-18 0-3 15,-14 11 0-15,-18 4-1 16,-10 11 0-16,-14 7 4 0,-6 8-4 15,-8 9 4-15,-1 9-4 16,7 7 4-16,7 4-2 16,10-1 1-16,18 4-1 15,13-3-2-15,18-11-1 16,20-7 0-16,15-11-2 15,19-7-1-15,12-14-3 16,12-3-4-16,-10-21-18 16,14 6-9-16,-10-13 2 15,-5 7-2-15</inkml:trace>
  <inkml:trace contextRef="#ctx0" brushRef="#br0" timeOffset="10928.6251">7430 5887 88 0,'-23'-8'33'0,"3"14"3"0,-10-4 1 15,11 16-28-15,-11-3 0 16,9 12-6-16,-1-3 3 15,8 9-4-15,-2 0 2 16,3-2-2-16,8-2-2 16,0-6 1-16,3-2-1 15,3-9 1-15,-1-12-1 16,15 0 1-16,-1-14-1 15,2-8 1-15,4-8-1 16,6-2 1-16,0-7-3 16,-1 0 4-16,1 2-4 15,-2 5 3-15,-2 9-3 16,-5 5 3-16,-3 14-3 15,-14 4 2-15,12 22 1 16,-10 1-3-16,3 11 1 0,-2 2-4 16,9 8 1-16,1-7-4 15,13 4-2-15,-3-18-23 16,21 1-3-16,-1-19 1 15,14-4-1-15</inkml:trace>
  <inkml:trace contextRef="#ctx0" brushRef="#br0" timeOffset="11314.6471">8008 5886 95 0,'-11'-26'35'0,"-1"12"3"16,-17 1-2-16,1 16-28 16,-13 4 2-16,0 16-5 15,-7 5 1-15,6 11-4 16,-1 1 2-16,10 6-3 0,9-4 3 15,12-6-4-15,19-7 1 16,15-13-1-16,15-17 1 16,11-16-1-16,8-14-2 15,9-15 4-15,2-10-3 16,-3-11 0-16,-6-7 0 15,-11 0 0-15,-8 4-1 16,-12 9 1-16,-10 10 2 16,-11 12-3-16,-15 21 2 15,-7 20-1-15,-9 18 1 16,-3 21 0-16,-3 14 1 15,3 10 0-15,5 5-1 16,5 3-1-16,17-1-1 0,10-11-3 16,20 2-9-16,-2-30-13 15,26 2-12-15,-4-24 0 16,13-5-1-16,-6-19 3 15</inkml:trace>
  <inkml:trace contextRef="#ctx0" brushRef="#br0" timeOffset="12013.6871">8456 5941 102 0,'-27'13'40'0,"12"10"-2"16,0-11 0-16,19 0-31 15,-4-12-4-15,25 14-1 16,4-18 0-16,11 0-1 0,2-10-2 15,8-6 2 1,-1-4-2-16,-2-4 2 0,-6-4-3 16,-10 0 1-16,-9-3-1 15,-11 4 1-15,-15 5 2 16,-10 6-3-16,-15 11 3 15,-9 10-3-15,-11 12 3 16,-6 13 1-16,-1 6 1 16,2 12-1-16,4 4 1 15,13 2 0-15,13-1-1 16,14-6 0-16,22-7 1 15,13-8-4-15,18-8 1 16,12-14-1-16,6-8 0 16,5-12 1-16,2-5-1 0,-5-7 0 15,-7-3 1-15,-10 3 0 16,-11 1 0-16,-12 2 1 15,-9 9 0-15,-14 14 0 16,0 0-1-16,-20 8 1 16,0 11 0-16,1 10 0 15,-2 3-1-15,1 5 1 16,4 0-1-16,8-1 0 15,6-9 0-15,10-9 0 16,7-11 0-16,7-12 0 16,2-13 1-16,6-12-1 15,3-8-1-15,0-8 2 16,-3-3-2-16,-1 0 3 15,-6 6-4-15,-3 6 3 16,-6 11-3-16,-5 12 4 0,-9 14 0 16,1 10-2-16,-3 11 2 15,-4 11-3-15,4 4 4 16,4 4-5-16,6-3 2 15,10-6-2-15,14-10-2 16,11-17-2-16,15-6-7 16,-4-28-9-16,24 5-9 15,-12-28-8-15,9 1 0 16,-13-17 0-16,2 3 1 15</inkml:trace>
  <inkml:trace contextRef="#ctx0" brushRef="#br0" timeOffset="12180.6967">9767 5497 97 0,'-15'15'37'0,"-22"15"2"16,8 28 0-16,-17 13-30 0,13 11-3 15,0 6-1-15,10-2-3 16,8-3-1-16,4-10-3 16,21-6-5-16,-8-28-21 15,19-4-10-15,-6-27 0 16,8-10-1-16,-10-22 1 15</inkml:trace>
  <inkml:trace contextRef="#ctx0" brushRef="#br0" timeOffset="12330.7053">9481 5821 105 0,'-23'-11'41'15,"0"1"0"-15,23 10-1 16,-7 10-23-16,22-9-14 16,20-2-5-16,11-11-7 0,31 12-18 15,2-20-12-15,29 2-2 16,3-14-2-16,23 3 0 15</inkml:trace>
  <inkml:trace contextRef="#ctx0" brushRef="#br0" timeOffset="13010.7442">10958 5675 85 0,'13'-23'34'0,"-12"1"1"16,-1 22 0-16,0 0-32 15,-10 24 0-15,-3 8 0 16,1 15 2-16,-6 12 1 15,4 12-2-15,-1 2 1 16,7 5 0-16,3-5-1 16,5-6 0-16,8-9 0 15,5-11-3-15,3-14 0 16,6-13 0-16,4-17 0 15,1-17 1-15,2-17 0 16,-1-15-1-16,0-11-1 0,-1-11 2 16,-4-12-3-16,3-3 0 15,-1-2-1-15,-7 11 0 16,1 9-1-16,-4 10 0 15,1 16 0-15,0 13-5 16,4 22 0-16,-6 3-10 16,16 32-17-16,-9-3 0 15,14 13-2-15,1-3 2 16</inkml:trace>
  <inkml:trace contextRef="#ctx0" brushRef="#br0" timeOffset="13739.7859">11843 5974 73 0,'-11'-16'34'15,"-4"4"3"-15,-13-6-1 16,-1 15-10-16,-13-6-20 16,-1 12 0-16,-10 5 0 15,2 14-1-15,-3 6 2 16,1 11-5-16,7 2 3 15,7 3-2-15,10 1-2 16,14-2 0-16,16-6 0 16,13-8-1-16,14-12 0 15,14-14 0-15,12-9 0 16,6-13 0-16,1-11 0 15,1-8 0-15,-7-6 1 16,-6-3-1-16,-13 1-2 16,-11 3 3-16,-11 6-3 15,-6 8 2-15,-11 13 0 0,-11 12 0 16,-5 13-1-16,-1 14 1 15,-2 9 2-15,1 9-2 16,7 5 1-16,2 1-2 16,15 0 0-16,8-8-1 15,17-9-1-15,13-13-2 16,14-9-1-16,5-19-4 15,20 6-10-15,-15-30-6 16,15 10-11-16,-19-16 2 16,1 10 26-16,-22-2 4 15,-9 6 5-15,-12 10 5 16,-27-2 10-16,8 19 10 0,-24 8 11 15,4 14-2-15,-12-3-23 16,10 13-4-16,-5-1-1 16,7 6-2-16,3-3-2 15,7-2 0-15,6-6 0 16,6-4-1-16,5-9 0 15,8-12 0-15,3-9 0 16,1-10 0-16,6-11 0 16,-2-7 0-16,-1-9-1 15,-2-2 0-15,-5-3-2 16,0 2 2-16,-4 4-3 15,-1 6 2-15,-1 8-2 16,-1 7 1-16,4 11-3 16,-2 2 1-16,9 11-4 15,-7-6-9-15,21 18-8 0,-9-13-12 16,12 8 2-16,-5-10-2 15,12 5 4-15</inkml:trace>
  <inkml:trace contextRef="#ctx0" brushRef="#br0" timeOffset="13935.7971">12819 5826 102 0,'0'0'36'15,"-26"16"3"-15,9 7-3 16,-12 2-28-16,4 11-4 16,0 2 2-16,5 8-4 15,3 1 2-15,5 0-3 16,8-4-2-16,4-3-2 15,9-7-2-15,5-18-5 16,15 4-16-16,-11-25-12 0,11-3 1 16,-10-21 0-16,5-3 1 15</inkml:trace>
  <inkml:trace contextRef="#ctx0" brushRef="#br0" timeOffset="14062.8043">12785 5807 74 0,'-10'-56'34'0,"-11"-4"0"16,11 18 0-16,-8 2-23 15,16 21-4-15,2 19-1 16,0 0-7-16,18 21-25 15,3-2-8-15,18 14-2 16,3-5 0-16</inkml:trace>
  <inkml:trace contextRef="#ctx0" brushRef="#br0" timeOffset="14451.8266">13456 5908 109 0,'-50'24'39'16,"-18"-1"2"-16,5 13-2 15,-9-5-30-15,12 6-4 16,4-4-1-16,18 2-2 16,14-10 0-16,19-3-1 15,21-9 0-15,16-11-1 16,15-8 0-16,9-7-1 15,4-10 1-15,3-2 0 16,-6-8 0-16,-6-1 0 16,-11 2 0-16,-10 3 0 15,-13 6 0-15,-10 5 0 0,-7 18 0 16,-14-4 1-16,-1 17-1 15,-1 9 0-15,-1 5 0 16,5 7 0-16,4 0 0 16,7 1-2-16,10 0-4 15,2-18-10-15,20 11-9 16,-16-28-8-16,18 0-9 15,-6-20 1-15,11-4-2 16</inkml:trace>
  <inkml:trace contextRef="#ctx0" brushRef="#br0" timeOffset="15169.8677">13850 5480 93 0,'9'-23'37'0,"-6"1"0"16,5 8 1-16,-9 2-36 15,1 12 1-15,0 0-1 16,11 15 0-16,-15 12 0 15,2 14 1-15,-5 11-1 16,-1 13 1-16,0 5 0 16,0 8-1-16,3 1 0 15,-1-4 0-15,4-3 0 16,4-11-1-16,2-11 1 15,3-7-2-15,1-15 1 16,1-10-1-16,3-13 1 0,-2-10 0 16,3-13 0-16,-2-5-1 15,3-7 1-15,1-5 0 16,2 2-1-16,3-2 0 15,4 7 0-15,-1 5 0 16,2 11 0-16,1 4 0 16,1 10 0-16,1 7 0 15,1 6 0-15,-6 7 0 16,-2 1 0-16,-6 5 0 15,-8 1 0-15,-7-2 0 16,-10 3 0-16,-12-3-1 16,-9-1 1-16,-8-5-1 15,0-5-2-15,-2-5-1 16,8-2-4-16,-2-23-10 0,35 14-12 15,-14-38-8-15,33 8-2 16,5-17 1-16,19-3 0 16</inkml:trace>
  <inkml:trace contextRef="#ctx0" brushRef="#br0" timeOffset="15391.8803">14598 5435 95 0,'0'0'39'0,"-21"19"0"16,4 13-1-16,-19 2-33 15,4 19-2-15,-2 11 0 16,0 8 1-16,1 5-1 16,0 4-1-16,6-1-1 15,9-5-1-15,12-10-2 0,7-15-4 16,25-3-20-16,-4-24-13 15,20-11 0-15,-2-20-1 16,11-7 0-16</inkml:trace>
  <inkml:trace contextRef="#ctx0" brushRef="#br0" timeOffset="15707.8984">14637 5956 114 0,'-21'14'39'0,"23"-3"0"15,-2-11-4-15,22 3-34 16,8-3 1-16,11-3-1 15,2-2 0-15,5-2 0 0,-4-4 1 16,-2 1-2-16,-10-4 0 16,-8 1 2-16,-14-2-4 15,-15 3 3-15,-11 1-2 16,-14 6 1-16,-9 5 1 15,-5 4-1-15,-5 8 2 16,1 10-2-16,3 5 2 16,8 10-2-16,12 2 3 15,13 3-3-15,21-2-2 16,14-6-3-16,28 6-15 15,-2-21-18-15,24-2-3 16,1-16 1-16,9-1-3 16</inkml:trace>
  <inkml:trace contextRef="#ctx0" brushRef="#br0" timeOffset="17299.9895">5872 9212 83 0,'-28'4'37'0,"-14"1"0"15,-1 11 1-15,-17 3-31 16,2 17-1-16,-7 3-1 15,4 17 0-15,-2 6-2 16,7 14 1-16,3 7-1 0,9 6 0 16,13 1-1-16,14 0 0 15,13-6-1-15,15-8 0 16,18-11-2-16,16-18-1 15,21-14-1-15,8-21-2 16,19-9-3-16,3-22-1 16,16-4-4-16,-12-28-3 15,13 5-16-15,-22-15-3 16,-7 4-1-16,-19-5 4 15,-17 15 27-15,-18 0 6 16,-26 6 7-16,-11 20 5 16,-27-3 17-16,-2 23 6 15,-15 2 1-15,3 22 0 16,-12-3-24-16,11 19-5 15,1 7-3-15,11 10-1 0,8 3-1 16,9 2-1-16,12-1-2 16,14-5 1-16,12-9 0 15,11-14-1-15,14-11 0 16,8-14-1-16,9-18 1 15,3-9-2-15,1-16 1 16,-5-8 0-16,-7-7 0 16,-11-2 0-16,-12 0 0 15,-10 0 1-15,-16 5 0 16,-6 7 0-16,-11 11 1 15,-6 5 0-15,2 9 0 16,-1 3 0-16,5 6 0 16,14 7 0-16,0 0 0 15,0 0 0-15,25-4-1 0,1 5 1 16,7 0-1-16,6 6 1 15,-2 3 1-15,-1 10-1 16,-2 6 0-16,-10 12 0 16,-5 6 0-16,-9 7 0 15,-8 4-1-15,-6 1 1 16,-6-6-2-16,3-6 2 15,-4-7-2-15,4-13 1 16,5-13 0-16,2-11 0 16,16-27 0-16,2-9 0 15,7-10 0-15,3-8 0 16,5-5 0-16,0-2 0 15,0 5 1-15,-5 10-1 0,-7 11 0 16,-4 15 1-16,-6 17-1 16,-8 16 0-16,-3 12 0 15,-2 13 0-15,-1 6-1 16,3 2-1-16,7 4-1 15,5-10-2-15,15-3-4 16,-1-27-9-16,28 5-9 16,-12-36-9-16,24-2-2 15,-6-30-1-15,8-3 2 16</inkml:trace>
  <inkml:trace contextRef="#ctx0" brushRef="#br0" timeOffset="17495.0006">7473 9162 107 0,'-38'22'38'0,"6"32"2"15,-13 14-1-15,2 23-33 16,5 7-3-16,7 6 0 16,4-3-2-16,11-5 0 15,12-6-3-15,9-20-1 16,14-1-14-16,-6-32-18 15,16-2-3-15,-6-27 0 16,5-5-2-16</inkml:trace>
  <inkml:trace contextRef="#ctx0" brushRef="#br0" timeOffset="18246.0436">7120 9660 121 0,'-3'18'39'0,"3"-18"1"16,16 30-9-16,8-19-28 15,17-3 1-15,7-6-3 16,7-1 1-16,4-3-1 16,6-2 0-16,-2 1 0 15,-3 1-1-15,-8 2 1 16,-7 4-1-16,-11 8 0 15,-10 6 1-15,-14 7-1 16,-10 7 0-16,-10 4 0 16,-7 4 1-16,-3 0-1 15,-2 1 0-15,0-6 0 16,2-7 0-16,6-8 0 0,7-10 0 15,7-10 1-15,4-17-1 16,5-9 0-16,9-11 0 16,1-7 1-16,6-5-1 15,-1-5 0-15,1 3 0 16,1 4-1-16,-4 7 0 15,-1 6 1-15,-4 11-1 16,0 8 1-16,2 6-1 16,1 8 1-16,3 2-1 15,4 2 1-15,3 3 1 16,3 1-1-16,5-1 1 15,0 1-1-15,-3-2 1 16,-6 0-1-16,-4 1 0 0,-7-3 1 16,-8 2-1-16,-10-5 0 15,0 0 0-15,-14 16 0 16,-4-4 0-16,-3 6-1 15,-1 7 1-15,-4 5 0 16,3 10 0-16,1 0 0 16,4 4 0-16,9-2 1 15,7 0-1-15,5-8 0 16,12-7 1-16,9-13-1 15,8-13 0-15,7-11 0 16,4-13 0-16,0-12 0 16,-1-9 0-16,-8-4 0 15,-6-6 0-15,-11 3 0 16,-12 2 0-16,-14 11-1 15,-10 8 0-15,-7 15-2 0,-8 7-2 16,5 20-8-16,-9-11-10 16,23 23-7-16,-5-15-10 15,20 5-1-15,0-14 0 16,44-1 1-16</inkml:trace>
  <inkml:trace contextRef="#ctx0" brushRef="#br0" timeOffset="18743.072">8933 9098 77 0,'-7'-33'38'15,"5"6"-1"-15,-8-3 1 16,8 11-22-16,-7 0-11 0,5 8 0 16,4 11-2-16,-17 14 1 15,6 16-1-15,-3 24 0 16,-2 22 0-16,-4 20-1 15,-3 12-1-15,0 14 2 16,1 3-3-16,2-1 1 16,8-7-1-16,5-19-2 15,12-17-1-15,8-27-4 16,23-13-13-16,-6-37-19 15,23-18 2-15,-2-31-1 16,12-13-1-16</inkml:trace>
  <inkml:trace contextRef="#ctx0" brushRef="#br0" timeOffset="18946.0836">9180 9012 108 0,'-29'-8'39'16,"5"35"1"-16,-11 22-1 15,12 20-36-15,-5 19 0 16,6 14 0-16,3 16-2 15,4 5 1-15,8 3-3 16,5-6 0-16,10-6-3 16,0-24-10-16,21-7-22 15,-9-25-6-15,12-18 3 16,-5-27-2-16</inkml:trace>
  <inkml:trace contextRef="#ctx0" brushRef="#br0" timeOffset="19298.1038">9196 9781 102 0,'-9'13'38'0,"14"13"1"16,2-11 0-16,17 2-34 15,5-7-2-15,10-7 0 16,9-9 0-16,9-7-1 15,-1-8-1-15,2-7 0 16,-7-5 0-16,-5-3 0 16,-12-3-1-16,-8 1 0 15,-15 3-1-15,-15 5 0 16,-12 7 0-16,-8 12 1 15,-12 11-1-15,-2 12 1 0,-7 16 0 16,0 13 1-16,3 11 0 16,6 5 0-16,12 2 0 15,12-2-1-15,18-6-4 16,15-15-2-16,29-1-14 15,4-28-17-15,28-5-4 16,3-23 2-16,17-3-2 16</inkml:trace>
  <inkml:trace contextRef="#ctx0" brushRef="#br0" timeOffset="19661.1245">10096 9650 111 0,'-60'16'40'15,"3"14"1"-15,-4-2-1 0,9 14-35 16,8 3-1-16,16 2-1 15,14 1-1-15,16-5-1 16,18-9 0-16,15-11 0 16,10-17 0-16,11-12-1 15,4-22 1-15,6-17-1 16,-1-17 0-16,-3-12-1 15,-7-12 0-15,-8-7 0 16,-6-5 1-16,-11-2-1 16,-8 8 0-16,-12 11 1 15,-5 18 0-15,-10 18 0 16,-12 23 1-16,-7 31-1 15,-6 28 1-15,-3 24-1 16,0 19 1-16,2 10-2 0,7 8-4 16,0-13-12-16,27 12-11 15,-5-30-11-15,27-7-3 16,8-25-1-16,20-9 0 15</inkml:trace>
  <inkml:trace contextRef="#ctx0" brushRef="#br0" timeOffset="20363.1647">11577 9214 87 0,'-1'-25'37'16,"4"13"0"-16,-5-4 1 15,2 16-32-15,0 0-3 16,-1 24 0-16,-4 7-1 15,3 19 1-15,-3 11 0 16,4 15 0-16,-4 8 0 16,4 9 0-16,3 0 0 15,2-8-1-15,3-11 1 16,4-11-1-16,3-19-1 15,6-16 1-15,5-24-1 16,7-20 0-16,4-22 1 0,2-18-1 16,0-15-1-16,3-11 0 15,-2-10-1-15,0-6 0 16,-3 4 1-16,-2 8-2 15,-5 14 1-15,-4 12-2 16,1 17 1-16,-6 13-2 16,2 24-4-16,-12 6-10 15,19 35-11-15,-16-5-10 16,13 15-1-16,-1-1 0 15,9 6 1-15</inkml:trace>
  <inkml:trace contextRef="#ctx0" brushRef="#br0" timeOffset="20808.1901">12670 9535 94 0,'-31'-10'38'15,"1"8"1"-15,-14-3-1 16,1 15-31-16,-8 3-1 15,2 11 0-15,-2 10-1 16,6 5-1-16,4 4-1 16,8 5 1-16,9-1-2 15,12-4 0-15,15-5-2 16,10-7 1-16,12-9-1 15,7-10 0-15,10-9-1 16,3-9 2-16,3-11-2 16,-1-6 1-16,-4-8 0 0,-4-6 0 15,-3-3-1-15,-7-1-1 16,-8 1 1-16,-2 3 0 15,-9 6 0-15,-2 8 0 16,-8 10 0-16,0 13 0 16,-13 13 2-16,3 9 0 15,1 11-1-15,-3 4 0 16,6 7-1-16,5-4-1 15,13 2-3-15,4-16-3 16,27 7-12-16,-8-31-8 16,24 2-11-16,-7-17 1 15,9-2-1-15,-8-12 2 16</inkml:trace>
  <inkml:trace contextRef="#ctx0" brushRef="#br0" timeOffset="21164.2105">13126 9676 100 0,'-19'6'38'15,"7"11"0"-15,-10-1 1 16,9 15-33-16,-9-2-3 15,5 8 1-15,0-2-2 16,5 3 1-16,5-7-2 16,5 0 1-16,6-11-1 15,1-7 0-15,8-9-1 16,3-10 1-16,2-8 0 15,3-11-1-15,-1-8 1 16,1-9-1-16,-1-5-1 16,-2-7 1-16,-2-2 0 0,-1 1-1 15,-5 5 0-15,-1 8 0 16,-3 8 0-16,-1 12 0 15,-1 8 1-15,-4 14-2 16,12 10 0-16,0 5-1 16,7 5-1-16,0-6-2 15,14 8-5-15,-3-20-10 16,26 9-14-16,-7-19-1 15,16 1-2-15,-9-14 2 16</inkml:trace>
  <inkml:trace contextRef="#ctx0" brushRef="#br0" timeOffset="21312.219">13777 9435 88 0,'0'0'35'0,"-14"15"2"15,-11 9 1-15,10 15-30 0,-11 5-2 16,4 13-1 0,1 4-1-16,6 2-2 0,7-3-1 15,9-9-3-15,15-1-11 16,-6-27-22-16,17-9-4 15,-1-26 1-15,11-11-2 16</inkml:trace>
  <inkml:trace contextRef="#ctx0" brushRef="#br0" timeOffset="21455.2272">13758 9199 109 0,'-37'-41'39'16,"12"19"0"-16,-2 6-4 15,9 0-50-15,18 16-22 0,24-1-3 16,9 10 0-16,4-2-2 15</inkml:trace>
  <inkml:trace contextRef="#ctx0" brushRef="#br0" timeOffset="22032.2602">14411 9594 85 0,'-18'-11'36'0,"-13"-2"2"16,-4 18-2-16,-15-7-25 15,4 19-3-15,-8 1-2 16,1 9 0-16,-4 5-2 15,10 7-1-15,4 0 0 16,12 4-1-16,10 0-1 16,14 2 1-16,14-9-2 15,15-2 2-15,10-8-2 16,13-11 1-16,10-10 0 15,5-13 0-15,3-10-1 0,2-12 1 16,-5-11-1-16,-6-5 1 16,-6-6-1-16,-11 0-1 15,-8 3 1-15,-11 3-1 16,-7 6 1-16,-10 10-2 15,-7 13 1-15,-7 16 0 16,-3 15 1-16,-1 10 1 16,1 12-2-16,3 6 0 15,12 7-2-15,5-4-1 16,19 1-7-16,1-26-9 15,31 3-10-15,-4-30-10 16,18-8 0-16,-5-19 0 16,7-10 3-16</inkml:trace>
  <inkml:trace contextRef="#ctx0" brushRef="#br0" timeOffset="22520.2881">15132 8922 100 0,'-19'-15'39'0,"-14"14"1"16,5 28 0-16,-9 10-33 15,7 23-1-15,-3 13-2 16,7 11-1-16,1 7 0 16,8 4 0-16,5-3-1 15,8-1 0-15,2-7-1 16,3-11 0-16,3-12 0 15,3-14-1-15,1-11 0 16,3-14 0-16,2-17 0 16,2-15 0-16,3-13 0 0,3-8-1 15,1-10 1-15,6-5-1 16,2-4 1-16,5 2-1 15,-1 6 1-15,1 7-1 16,1 10 0-16,-6 10 0 16,1 13 1-16,-4 10-1 15,-4 11 1-15,-4 8 0 16,-6 8 0-16,-4 4 0 15,-5 2 0-15,-2 2 1 16,-8-2-1-16,-8-2 2 16,-6-8-2-16,-9-4 0 15,-7-7 0-15,-4-10 1 0,-4-10-2 16,-4-15-2-1,9-5-1-15,0-18-6 0,23 6-10 16,-8-29-7-16,35 8-6 16,-1-16-8-16,25 6 0 15,4-8 1-15</inkml:trace>
  <inkml:trace contextRef="#ctx0" brushRef="#br0" timeOffset="22784.3032">15859 8825 85 0,'-15'-14'42'16,"-7"20"-1"-16,-11 7 1 16,5 18-11-16,-6 14-28 0,4 16 0 15,-2 14 0-15,-1 12-1 16,6 8-2-16,3 3 0 15,5 4 0-15,7-3 0 16,5-2-3-16,4-14-1 16,11-4-7-16,-7-29-11 15,22 2-10-15,-8-33-8 16,16-10-1-16,-7-24-1 15,9-8 3-15</inkml:trace>
  <inkml:trace contextRef="#ctx0" brushRef="#br0" timeOffset="23135.3232">15760 9548 107 0,'-12'19'40'0,"-4"-4"-1"16,14 9 2-16,-2-7-35 16,16 0-2-16,9-6-1 15,10-7 0-15,9-5-2 16,8-8 0-16,5-6 0 15,1-7 0-15,-4-4-1 16,-3-3 0-16,-10-5 1 16,-9 2-1-16,-11 1 0 15,-12 4 0-15,-13 7 1 16,-11 7 0-16,-11 9 0 15,-8 12 0-15,-11 11 0 16,-1 11-1-16,0 9 2 16,3 6-2-16,8 6 0 15,7 0 0-15,20-2 0 0,10-5-2 16,23-4-3-16,12-14-2 15,25 4-11-15,-7-34-8 16,31 7-13-16,-6-22 0 16,18-3-4-16,-5-17 4 15</inkml:trace>
  <inkml:trace contextRef="#ctx0" brushRef="#br0" timeOffset="23468.3423">16668 9349 91 0,'-39'-5'39'0,"-3"15"2"16,-10 1-1-16,9 13-12 15,1 0-26-15,9 5-1 0,7-3 1 16,12 2-2-16,14-5 0 16,13 1 0-16,9-7-1 15,9-1 1-15,5-7-1 16,5 1 2-16,0-2-1 15,-1-1 2-15,-8 4-2 16,0-1 1-16,-12 6 0 16,-6 4 2-16,-11 3-2 15,-10 8 1-15,-11 1 0 16,-6 2-2-16,-7-3 0 15,-2 1 0-15,1-5-2 16,0-7-4-16,19 6-8 16,-6-27-11-16,29 9-9 15,-10-8-8-15,39-14 0 0,-9-2 0 16</inkml:trace>
  <inkml:trace contextRef="#ctx0" brushRef="#br0" timeOffset="23635.3518">16945 9937 131 0,'-14'2'43'0,"14"-2"-3"16,-23-3-2-16,16-14-50 16,7 17-14-16,-7-23-16 15,9 9-2-15,-3-6-1 16,10 4 2-16</inkml:trace>
  <inkml:trace contextRef="#ctx0" brushRef="#br0" timeOffset="270766.4869">19557 2245 67 0,'-14'-2'37'0,"-1"-5"-2"15,15 7 2-15,-14-4-30 16,14 4-1-16,23-4-1 15,11 2-1-15,12-5 0 16,20-3 0-16,15-3 0 16,20-4-1-16,16-4 0 15,8-3 0-15,5-1-2 16,-1 1 2-16,-9 2-2 15,-9 4 1-15,-10 3-2 16,-15 3 2-16,-11 5-2 16,-14 4 0-16,-7 1 0 15,-13 2 0-15,-3 0 0 16,-9 2-1-16,-5 0-1 0,-11-3-2 15,-3 5-5-15,-24-7-26 16,14 3-3-16,-33 5 2 16,8 5-4-16</inkml:trace>
  <inkml:trace contextRef="#ctx0" brushRef="#br0" timeOffset="271079.5048">19775 2512 86 0,'0'0'38'15,"14"5"1"-15,30-31 1 16,36-11-34-16,17-5-1 15,21 2 0-15,7-7 0 16,7 3-2-16,-7 6 0 16,-8 8-1-16,-12 7-1 15,-18 6-1-15,-14 7 0 16,-17 5-2-16,-9 5-1 15,-17 0-2-15,-2 8-6 16,-28-8-26-16,20 13-2 16,-20-13 1-16,-7 17-1 15</inkml:trace>
  <inkml:trace contextRef="#ctx0" brushRef="#br0" timeOffset="272132.5651">20457 1001 89 0,'0'0'39'16,"48"-47"-1"-16,-48 47 1 15,0 0-35-15,0 0-2 16,0 0 0-16,0 0 0 15,0 0 0-15,0 0 0 16,-53-23 1-16,53 23-2 16,0 0 1-16,-48 48 0 0,48-48 0 15,0 0-1-15,-9 69 0 16,27-54-1-16,9 41 0 15,10-6 0-15,15 6 0 16,1-14-1-16,5-2 2 16,-12-7-1-16,-11 2 0 15,-24-7 0-15,-11 4 0 16,-12 1 0-16,-6-1 0 15,-8 2 0-15,-3-4 0 16,1-8 0-16,2-5-2 16,6-3-1-16,5-12-3 15,15-2-14-15,0-31-18 16,20-4 0-16,-20 35-1 15,23-54 0-15</inkml:trace>
  <inkml:trace contextRef="#ctx0" brushRef="#br0" timeOffset="272305.575">20715 1059 105 0,'7'-73'42'16,"-7"73"1"-16,4-58-3 16,-4 58-37-16,0 0 0 15,0 0-2-15,60-57-1 16,-60 57-5-16,66-6-27 15,-66 6-8-15,85 0-1 16,-39 1-3-16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2:05:18.1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1018 71 0,'0'0'36'16,"-26"-53"0"-16,26 53-1 15,0 0-31-15,0 0-2 16,0 0 0-16,0 0 1 16,0 0-2-16,8 59 1 15,-18 26-3-15,-7 24 4 16,-2 15-3-16,-19-19 0 15,10 20 1-15,1-8-2 0,5-14 3 16,13-41-2-16,5-23 3 16,5-22-2-16,7-29 1 15,11-18 2-15,2-22-2 16,7-18 2-16,-28 70-1 15,31-91 1-15,-17 37-2 16,4-4 0-16,-2-2 1 16,-1-1-2-16,0 2 0 15,1 1 0-15,-2 9 0 16,1-5-2-16,-15 54 2 15,26-92-1-15,-26 92 1 16,36-58-1-16,-36 58 1 16,0 0 0-16,69-8-1 15,-10 68 2-15,0 30-3 0,4 20 2 16,-12-11-3-16,-1 14-1 15,-12-3-2-15,-12-13-3 16,-4-12-10-16,-15-24-20 16,5-8 1-16,-17-17 0 15,4-13-1-15</inkml:trace>
  <inkml:trace contextRef="#ctx0" brushRef="#br0" timeOffset="345.0198">1970 1648 100 0,'0'0'37'15,"-13"-9"0"-15,32 10-1 16,1-5-34-16,21-3 0 0,11-3-2 16,14-5 0-16,12-5-2 15,3-5-2-15,13-4-3 16,-94 29-8-16,93-39-18 15,-93 39-3-15,93-39 0 16,-93 39 1-16,84-35 14 16,-84 35 18-16,54-21 8 15,-2 11 7-15,-14 11 19 16,-15 14 5-16,-22 9-1 15,-1 21 2-15,-18 4-14 16,-2 13-15-16,-2-5-5 16,7-4-2-16,4-4-1 15,7-10-5-15,12 0-11 16,1-22-22-16,14-9 2 15,0-18-3-15,12-12 2 0</inkml:trace>
  <inkml:trace contextRef="#ctx0" brushRef="#br0" timeOffset="926.053">3037 1277 105 0,'0'0'40'15,"0"0"1"-15,-22-50 0 16,22 50-40-16,0 0-1 15,0 0 0-15,0 0 0 16,0 0 0-16,28 25 0 0,1 17 0 16,10 6 1-1,2 0-1-15,-2 7 1 0,-8 0 0 16,-7-4 0-16,-21-8 1 15,-5-8-1-15,-4-7 1 16,-2-7-1-16,1-7 0 16,7-14 0-16,0 0 1 15,1-28-1-15,9-5-1 16,4-8 1-16,-14 41 0 15,0 0-1-15,28-69 1 16,-28 69 0-16,0 0-1 16,29-61 1-16,-18 27-1 15,6 23 1-15,-17 11-1 16,15 10 0-16,-15 12-1 15,9 9 1-15,-1-1-1 0,6-2 2 16,5-14-1-16,6-12 1 16,11-11 0-16,4-13 0 15,-40 22 1-15,48-37 0 16,-48 37-2-16,48-46 0 15,-48 46 0-15,49-44 0 16,-49 44 0-16,0 0 0 16,61-54 0-16,-38 55 0 15,-8 15 0-15,-8 20 0 16,-6 12 0-16,-3 15 0 15,-3 2-10-15,0-9-23 16,24-19-8-16,3-18-2 16,30-11 2-16,12-18-3 15</inkml:trace>
  <inkml:trace contextRef="#ctx0" brushRef="#br0" timeOffset="1377.0788">3795 1951 99 0,'-17'28'39'16,"6"-25"1"-16,29-19-1 16,24-30-35-16,23-29 2 15,-22 24-2-15,11-9-1 16,6-11 1-16,11-12 0 15,4-9 0-15,11-15-1 16,-2-6 0-16,-3-20-2 16,-7 0 1-16,5 0-2 15,-12 9-2-15,0 5-1 16,-8 18-2-16,-2 7-9 15,-10 25-26-15,-3 6-2 0,-44 63 0 16,61-57-1-16</inkml:trace>
  <inkml:trace contextRef="#ctx0" brushRef="#br0" timeOffset="2059.1178">5269 1007 96 0,'0'0'40'16,"0"0"0"-16,0 0-1 15,0 0-35-15,-51-44-1 16,51 44-1-16,0 0 2 16,0 0-1-16,-18 74 0 15,5 8-2-15,3 12 2 16,1 10-3-16,-10-8 3 15,4 13-3-15,5 2 0 16,2-19-1-16,8-34 0 0,0-16 1 16,3-13 0-16,0-14 0 15,-3-15 0-15,12-27 1 16,-3-13 1-16,-2-12 0 15,3-16 0-15,-10 68 0 16,13-86-1-16,-8 32 1 16,3-6-2-16,2 1 1 15,4-3-2-15,-3 2 2 16,4-3-2-16,2-1 2 15,2-1-1-15,-2 8 0 16,5 0 0-16,-22 57 0 16,60-89 0-16,-60 89 0 15,58-60 0-15,-58 60 1 0,62-19-1 16,-62 19 2-16,0 0-2 15,60 49 0-15,-60-49 0 16,9 71 0-16,-31-51-2 16,1 65-1-16,-21 0-3 15,-9-9-13-15,51-76-19 16,-64 58-2-16,-6-14 1 15,70-44-3-15</inkml:trace>
  <inkml:trace contextRef="#ctx0" brushRef="#br0" timeOffset="2496.1428">5903 1343 115 0,'0'0'40'16,"0"0"-1"-16,17-10 0 15,-31 13-35-15,-1 10-1 16,-16 10-1-16,6 8 0 16,-1 14 0-16,-5 5-1 15,10 11 1-15,0-1-2 16,6 1 0-16,8-9 1 15,14-9-1-15,12-20 1 16,13-17-1-16,11-11 2 16,11-17-2-16,4-16 2 15,6-14-2-15,-3-9 0 16,-61 61 0-16,61-73 0 15,-61 73 0-15,60-71 0 0,-60 71 0 16,42-68 0-16,-42 68 0 16,33-50 0-16,-3 18 0 15,-23 20 0-15,-7 12 0 16,-10 36 0-16,-3 6-4 15,-3 13-5-15,2 0-7 16,25 0-23-16,0-13 0 16,23-8 0-16,-6-17 0 15</inkml:trace>
  <inkml:trace contextRef="#ctx0" brushRef="#br0" timeOffset="2795.1599">6612 1401 114 0,'-14'1'38'16,"-8"17"2"-16,-2 15-2 15,-7 13-33-15,5 4 0 16,3 8-3-16,4-1 0 16,8-3-1-16,6-7 1 15,5-11-1-15,7-13 0 16,7-12 0-16,4-18 1 15,3-15 1-15,2-12-3 16,-1-13 0-16,2-12 0 16,-1-8 0-16,-23 67 0 15,27-69 0-15,-27 69 0 16,26-71 0-16,-26 71 0 15,31-57-9-15,-31 57-17 0,43-53-14 16,-43 53-1-16,65-36 0 16,-65 36-1-16</inkml:trace>
  <inkml:trace contextRef="#ctx0" brushRef="#br0" timeOffset="3582.2049">7279 1481 94 0,'1'-20'35'16,"6"7"1"-16,-10 0 0 16,3 13-30-16,-6-14 0 15,6 14-1-15,-14 12-1 16,4 10 0-16,-8 7 0 15,4 7-1-15,-4 5-2 16,3 9 0-16,-4 1 1 0,9 2-2 16,-3-7 2-16,5-6-2 15,3-6 1-15,2-7-2 16,3-8 2-16,0-19 1 15,0 0-2-15,10-18 2 16,-3-9-1-16,0-11 1 16,1-11-1-16,-1-8 1 15,-7 57-1-15,15-74 0 16,-15 74 0-16,11-84 1 15,-11 84-2-15,22-78 0 16,-22 78 0-16,22-73 0 16,-22 73 0-16,33-60 0 15,-33 60 0-15,37-51 0 16,-37 51 0-16,49-34 0 15,-49 34 0-15,0 0 0 0,53-6 0 16,-12 30 0-16,-17 14 0 16,-5 7 0-16,-19 3-2 15,-13 5 4-15,-13-2-4 16,-4 1 2-16,-4-6-1 15,-5 5 0-15,-1 0 1 16,-1 3-1-16,-2 2 1 16,-3 9-1-16,-3 2 1 15,0 6-2-15,-5 2 2 16,1 4 0-16,4-3-2 15,4-2-3-15,15 1-7 16,0-29-19-16,27 6-7 16,-4-27-2-16,25-3-2 15,2-28 0-15</inkml:trace>
  <inkml:trace contextRef="#ctx0" brushRef="#br0" timeOffset="4003.229">7921 1413 112 0,'-29'3'40'0,"3"22"0"15,-15 5-1-15,7 4-36 16,-8 17-1-16,5 13 0 16,3 3 0-16,8 3-1 0,8-4 0 15,16-8 0-15,13-10 0 16,17-12-1-16,12-18 1 15,12-15-1-15,9-19 1 16,1-16 0-16,1-11 0 16,-5-14 0-16,-12-5-1 15,-12-5 1-15,-16-3-1 16,-11 2 0-16,-7 68-1 15,-9-62 0-15,-19 11-1 16,-3 19 0-16,-12 8-1 16,8 15-2-16,1 8-3 15,9 2-14-15,20 9-16 16,15 2 1-16,27-2-1 15,6-10-1-15</inkml:trace>
  <inkml:trace contextRef="#ctx0" brushRef="#br0" timeOffset="4333.2479">8516 1313 118 0,'0'0'39'16,"0"0"3"-16,47-24-4 16,-60 27-34-16,-18 8 0 15,-13 10-3-15,-4 12 1 16,-5 2-2-16,11 6 1 15,15-3-2-15,29-1 1 16,14-7 0-16,19-5 0 16,12-7-1-16,6-5 1 0,4 0-1 15,-1-3 1-15,-6 1 0 16,-10 0 0-16,-18 5 0 15,-15 9 0-15,-19 5-1 16,-14 7 0-16,-10 1 1 16,-7 5-1-16,-4-4-1 15,0 0-2-15,12-7-1 16,3-17-8-16,32-15-25 15,0 0-2-15,31-27-1 16,10-14 0-16</inkml:trace>
  <inkml:trace contextRef="#ctx0" brushRef="#br0" timeOffset="4694.2685">8903 1455 116 0,'-29'35'41'15,"1"-1"2"-15,11-4-3 16,16-9-37-16,24-21-1 15,19-11-1-15,16-15 0 16,15-6 0-16,-73 32 0 16,83-44 1-16,-37 20-1 15,-46 24 2-15,84-54-3 16,-84 54 0-16,61-50 0 15,-61 50 0-15,0 0 0 16,29-39 0-16,-53 41 0 16,-34 12 0-16,-10 23 0 15,-22 6 0-15,1 16 0 0,2 7 0 16,32 6 0-16,56-28 0 15,29-12 0-15,37-15 0 16,28-16-9-16,37-6-11 16,6-21-10-16,42 2-14 15,6-8 1-15,26 1-1 16,2-2-1-16</inkml:trace>
  <inkml:trace contextRef="#ctx0" brushRef="#br1" timeOffset="10143.5802">1893 2218 52 0,'9'-11'27'0,"1"5"0"16,-10 6-3-16,18-13-22 16,-7 9 1-16,-11 4 1 15,24-11 1-15,-24 11 0 16,26-11 2-16,-14 3-2 15,6 7 1-15,-3-7-1 16,7 7 0-16,0-3-3 16,5 2-1-16,5-2-1 15,4 2-1-15,6 0 1 16,4 0 0-16,6-2-1 15,7 2 1-15,11-2 0 16,2 1-1-16,5 1 2 16,6-1-1-16,1 0-1 0,5 0 1 15,7 0 0-15,5-2 1 16,4-1-1-16,2-1 0 15,3 0 1-15,4 0-1 16,2-1 1-16,3 0 0 16,4 2 0-16,-6 1 0 15,-1 2-1-15,-2 0 1 16,0 3-1-16,3 0 1 15,1 0 0-15,-3 0-1 16,-3 2 1-16,3-2-1 16,1-3 1-16,4 2 0 15,3-3 0-15,1 0 0 16,-4-2 1-16,3 2-1 15,-1-2 0-15,3 2 0 0,2 0 0 16,-2 2 0-16,-7-1-1 16,4 3 0-16,-3-1 1 15,-4 3-1-15,1 0 0 16,-6 1 0-16,-2-1 0 15,-4 3 0-15,-4-3 0 16,-4 2-1-16,-4-1 1 16,0-1 0-16,-6 0 0 15,-3-1 0-15,-1-2 0 16,-2-1 0-16,-4 0 0 15,0 1 0-15,-3-4 0 16,-2 3 0-16,-4-1 1 16,-6 0-1-16,-5 0 0 15,-3-1-1-15,-4 3 2 16,-6-1-2-16,-5 0 2 0,0-2-1 15,-1 2 0-15,0-2 1 16,-1 1-1-16,0-2 0 16,1-3 1-16,1 3 0 15,-1-4-2-15,-3 0 2 16,-2 2-2-16,-3 2 2 15,-4-2-2-15,-6 1 2 16,-1 2-2-16,-8 1 1 16,-10 3 0-16,15-1 1 15,-15 1-1-15,0 0-1 16,13 2 1-16,-13-2 0 15,14 5 0-15,-14-5 0 16,18 3-1-16,-18-3 1 16,20 1 0-16,-20-1 0 0,16 0 0 15,-16 0 0-15,13 0-1 16,-13 0 1-16,0 0 0 15,13 3-2-15,-13-3 1 16,0 0-5-16,0 0-25 16,0 0-3-16,2 15 0 15,-2-15-1-15</inkml:trace>
  <inkml:trace contextRef="#ctx0" brushRef="#br2" timeOffset="91681.2439">1517 2869 70 0,'7'-13'32'0,"-3"-4"2"15,0 6 0-15,-4-8-30 16,7 6-1-16,-4-9 2 15,6 5-2-15,-1-5 1 0,3 6-1 16,0-2 0-16,2 8-1 16,-13 10 2-16,23 7 0 15,-17 14-1-15,1 17 1 16,-6 14-2-16,-5 14 1 15,-3 11-1-15,-4 8 0 16,-3 5-1-16,-4 3-1 16,2-8-2-16,1-12-1 15,6-5-4-15,-3-29-15 16,17-5-15-16,-3-21 0 15,12-12 0-15,-2-19-1 16</inkml:trace>
  <inkml:trace contextRef="#ctx0" brushRef="#br2" timeOffset="91898.2563">1259 2833 107 0,'-38'-5'38'0,"1"-2"2"15,20 10-3-15,17-3-34 16,13-14-1-16,23-2-1 15,22-7-1-15,17-5 0 16,14-3-1-16,19-1 0 16,1 1-3-16,5 12-2 15,-14-5-20-15,7 28-13 16,-21 4 0-16,-6 19-2 15,-18 1 4-15</inkml:trace>
  <inkml:trace contextRef="#ctx0" brushRef="#br2" timeOffset="92241.2759">2323 3014 103 0,'-18'12'39'15,"-9"-3"1"-15,13 13-2 16,-11 3-34-16,7 10-1 15,5 8-1-15,10 9-1 16,1 4 0-16,7 3 0 16,11-5-1-16,7-6 1 15,16-14-1-15,10-16 0 16,9-21 0-16,7-18 1 0,-4-16 0 15,-1-12-1-15,-9-10 1 16,-15-3-1-16,-17 0 0 16,-24 5 0-16,-18 6-1 15,-19 10-1-15,-9 14 0 16,-10 7-1-16,3 16-2 15,-2-2-7-15,20 20-25 16,8-6-2-16,24 9-1 16,8-17 0-16</inkml:trace>
  <inkml:trace contextRef="#ctx0" brushRef="#br2" timeOffset="92804.3081">4234 2830 79 0,'0'0'37'0,"-21"14"-1"15,-6 10 0-15,-17-2-29 16,2 14-1-16,-11-5-1 16,6 8-1-16,-2-6 0 15,12 2-1-15,7-11-1 16,17-1 0-16,15-7-1 15,15-5-1-15,13-4 0 16,9-4 0-16,9 1 1 16,-1-2-1-16,1 4 0 15,-10 4 0-15,-9 5 0 0,-16 13 0 16,-16 5 0-16,-18 7-1 15,-5 3-1-15,-11-4-3 16,10 7-13-16,-5-22-20 16,12-4 0-16,8-23-2 15,26-8 2-15</inkml:trace>
  <inkml:trace contextRef="#ctx0" brushRef="#br2" timeOffset="93195.3305">4465 3132 91 0,'-15'9'38'0,"15"3"-1"0,0-12 1 15,18-6-35-15,12-6 1 16,10-4-2-16,12-2 1 15,8-5-1-15,1-10 0 16,0-1 1-16,-4-1-1 16,-6 0 0-16,-16-2-1 15,-9 3 1-15,-20 2-1 16,-15 4 1-16,-15 12-1 15,-13 8 0-15,-12 10 0 16,-6 17 0-16,-4 13 0 16,-1 14 0-16,6 11-1 15,6 8 1-15,10 7-1 0,14-1 1 16,14-4-2-1,18-11-1-15,24-16 0 0,15-18-4 16,29-1-13-16,0-35-19 16,21-2-2-16,-4-21 1 15,8-2-2-15</inkml:trace>
  <inkml:trace contextRef="#ctx0" brushRef="#br2" timeOffset="93535.35">5095 3124 110 0,'-23'23'39'0,"22"1"1"16,1-24-2-16,38 1-36 16,12-13-1-16,21-8 1 0,9-7-1 15,6-1 1-15,-3-2-1 16,-8-1 0-16,-12 1 0 15,-18 4-1-15,-22 4 0 16,-28 8 1-16,-28 11-1 16,-22 9 0-16,-18 6 0 15,-10 14 0-15,-10 10 0 16,4 3 1-16,6 8 0 15,17 4 0-15,19-6-1 16,25-4 1-16,29-10-1 16,26-12-2-16,36-6-7 15,14-22-24-15,38 4-8 16,10-22 0-16,22 1-2 15</inkml:trace>
  <inkml:trace contextRef="#ctx0" brushRef="#br2" timeOffset="94386.3986">6826 2980 93 0,'4'-23'36'16,"-4"23"-1"-16,0-23 1 16,0 23-33-16,1-19 1 0,-1 19-1 15,0 0 0-15,0 0 1 16,-14 21-1-16,5 1 1 15,-2 5-2-15,1 9 1 16,-2 5-2-16,1 1 1 16,1 1-1-16,5 1 0 15,7-5-1-15,2-4 1 16,14-15-1-16,6-8 0 15,10-13 1-15,9-13-1 16,8-13 0-16,5-10 1 16,-1-8 0-16,-1-3-1 15,-6-3 0-15,-7 6 1 16,-7 6-1-16,-11 9 0 15,-8 11 0-15,-5 8 0 0,-10 11-1 16,-5 15 1-16,-1 13 0 16,-4 3 0-16,2 8 0 15,1 6-1-15,2 2 1 16,6 1 1-16,6-7-1 15,7-4 1-15,9-14 0 16,8-9 0-16,5-14 0 16,3-15 0-16,-2-9 1 15,0-12-1-15,-5-4 0 16,-4-8-1-16,-8-3-1 15,-10 0 0-15,-2 3-2 16,-8 5-1-16,4 9-3 16,-9-7-7-16,18 20-23 15,-12-9-4-15,17 16 3 0,-5-5-3 16</inkml:trace>
  <inkml:trace contextRef="#ctx0" brushRef="#br2" timeOffset="94837.4244">8148 2326 99 0,'-6'-14'37'0,"6"14"2"15,-22 17-2-15,13 14-33 16,-13 14 0-16,-1 17 0 15,-2 7-2-15,-2 16 2 0,0 6-2 16,1 1 1-16,0 0-1 16,4-11 1-16,3-9-2 15,5-8 0-15,7-15-1 16,3-12 1-16,10-16-1 15,5-14 1-15,9-13 0 16,4-9-1-16,6-12 1 16,4-7-1-16,3-6 1 15,-4 0-1-15,0 3 1 16,-6 5-1-16,-4 7-1 15,-8 7 1-15,-2 12 0 16,-13 6 0-16,8 18-1 16,-7 4 0-16,-1 5 0 15,1 6-1-15,2 2-1 16,4 1-1-16,7 1-3 0,-1-13-1 15,17 6-9-15,-10-29-13 16,18 5-9-16,-5-21 2 16,13 0-1-16,-8-22 2 15</inkml:trace>
  <inkml:trace contextRef="#ctx0" brushRef="#br2" timeOffset="95022.435">8674 2756 103 0,'0'0'39'0,"-5"38"3"16,-16 0-4-16,5 12-32 15,-7 9-3-15,3 5 1 16,1-2-3-16,6 2 0 16,4-11-2-16,6-14-2 0,13-7-4 15,-10-32-18-15,37 0-14 16,-15-26 0-16,12-5-1 15,-8-24 1-15</inkml:trace>
  <inkml:trace contextRef="#ctx0" brushRef="#br2" timeOffset="95154.4426">8648 2437 106 0,'-33'-26'36'16,"10"27"-1"-16,6 14-11 16,6 4-59-16,28 11-1 15,6-5-2-15,24 11-1 16</inkml:trace>
  <inkml:trace contextRef="#ctx0" brushRef="#br2" timeOffset="95405.4569">9252 2811 108 0,'-42'6'40'0,"3"18"0"16,-11-9-5-16,2 13-30 15,1 1-1-15,5 5-1 16,5 1 0-16,12 1-1 15,10-2-1-15,11-8 0 16,18-11-1-16,15-7-1 16,16-6-2-16,10-9-2 0,13 7-15 15,-14-18-18 1,10 9-3-16,-14-8 0 0,0 10-2 15</inkml:trace>
  <inkml:trace contextRef="#ctx0" brushRef="#br2" timeOffset="96023.4923">9758 2090 103 0,'-27'27'40'0,"7"20"-1"15,-17 7-1-15,2 18-36 16,-2 10 1-16,3 10 0 0,-3-2 0 15,5 7 0-15,3-9-1 16,8-9 1-16,9-12-3 16,9-14 3-16,11-17-2 15,7-15-1-15,12-17 1 16,6-19-1-16,8-12 1 15,2-7 0-15,-2-5 0 16,1-4-1-16,-5 2 1 16,-6 6-2-16,-6 8 2 15,-7 13 0-15,-7 16 0 16,-7 16-1-16,-4 14 0 15,-7 10 0-15,0 12-2 16,2 3-1-16,10 9-7 16,0-18-13-16,32 13-11 0,1-27-8 15,28-5 0-15,6-20-1 16</inkml:trace>
  <inkml:trace contextRef="#ctx0" brushRef="#br2" timeOffset="96530.5213">11138 2728 93 0,'-5'-15'37'15,"5"15"1"-15,-32-12-2 16,5 15-30-16,-8 3-2 16,-1 10 0-16,-6 2-1 15,-1 12 1-15,2 5-1 16,9 4 1-16,3 2-2 15,14 2 0-15,11-3 0 16,13-2-2-16,15-9 1 16,9-11 0-16,12-8 0 15,5-10-1-15,3-11 1 16,1-9 0-16,-6-12 0 0,-5-5 0 15,-8-6-1-15,-11-3-1 16,-10 4 0-16,-11-1-1 16,-9 6 0-16,-7 7-1 15,-7 12-1-15,-2 5-1 16,5 12-1-16,-3-6-10 15,25 21-14-15,-5-14-9 16,29 11 1-16,4-14-3 16,28 3 3-16</inkml:trace>
  <inkml:trace contextRef="#ctx0" brushRef="#br2" timeOffset="96771.5351">12026 2076 103 0,'-39'-29'39'15,"-2"21"2"-15,-13 9-2 16,-12 25-36-16,6 17 0 16,3 22-1-16,-2 13 0 15,5 14 1-15,10 6-2 16,9 4 0-16,14-5-3 15,8-6-2-15,20 1-12 16,-5-30-19-16,23-4-5 16,-7-25 0-16,11-6-2 15</inkml:trace>
  <inkml:trace contextRef="#ctx0" brushRef="#br2" timeOffset="96944.5449">11401 2691 115 0,'-11'-20'41'0,"37"17"2"15,5-12-4-15,22 2-39 16,18 2-7-16,-2-16-17 16,23 14-17-16,-6-10 0 15,10 12-2-15,-9-4-1 16</inkml:trace>
  <inkml:trace contextRef="#ctx0" brushRef="#br2" timeOffset="97470.575">12398 2336 107 0,'-1'-17'40'0,"1"17"-1"0,0 0-4 15,-24-8-43-15,28 18-29 16,-4-10-3-16,1 26 1 16,-1-9-1-16</inkml:trace>
  <inkml:trace contextRef="#ctx0" brushRef="#br2" timeOffset="97605.5828">12478 2817 110 0,'-8'17'42'0,"-8"-17"-3"16,5-3-6-16,11 3-61 15,-22-32-12-15,16 11 1 0,-11-9-5 16</inkml:trace>
  <inkml:trace contextRef="#ctx0" brushRef="#br2" timeOffset="98229.6184">1445 4585 101 0,'22'8'40'16,"3"-14"0"-16,13 9-2 15,8-12-38-15,6-2-3 16,18 7-11-16,-3-16-24 15,16 5 0-15,-5-8-1 16,8 4-2-16</inkml:trace>
  <inkml:trace contextRef="#ctx0" brushRef="#br2" timeOffset="98694.645">3156 3956 91 0,'-1'-15'37'0,"1"15"0"15,0 0 1-15,0 0-36 16,-15 27-1-16,10 6 0 15,-1 17-1-15,-1 13 1 16,-3 14-1-16,1 11 0 16,-3 9 0-16,6 6 0 0,-3-3-3 15,4-11-4-15,10-3-29 16,-6-18-1-16,11-9 1 15,-7-21-3-15</inkml:trace>
  <inkml:trace contextRef="#ctx0" brushRef="#br2" timeOffset="98882.6558">3108 4600 87 0,'-11'-16'38'0,"-3"2"0"15,14 14 0-15,0 0-30 16,0 0-5-16,29-1-2 15,5-7-2-15,15-3-4 16,5-12-3-16,22 1-23 0,-4-16-6 16,9-4 1-16,-9-11-2 15</inkml:trace>
  <inkml:trace contextRef="#ctx0" brushRef="#br2" timeOffset="99085.6674">3766 3863 93 0,'-28'36'37'0,"4"28"0"15,-5 7 1-15,3 16-33 16,4 8-2-16,7 6-1 16,2 0-1-16,5-4-2 0,13-9-2 15,4-10-2-15,14-10-3 16,-3-23-27-16,19-7-2 15,2-24-1-15,9-8 0 16</inkml:trace>
  <inkml:trace contextRef="#ctx0" brushRef="#br2" timeOffset="99612.6976">4044 4419 92 0,'-21'-13'39'16,"7"21"0"-16,-10 5 0 15,6 22-33-15,-1 3-2 16,6 9-1-16,0-1-1 15,12 4 0-15,4-5 0 16,9-7-1-16,8-13 0 0,10-12 0 16,7-15-1-16,3-9 1 15,8-14 0-15,-2-11-1 16,-2-9 1-16,-1-4 0 15,-5-4 0-15,-9 3 0 16,-4 5-1-16,-7 8 1 16,-6 8-1-16,-8 14 0 15,-4 15-1-15,-2 21 1 16,-7 18-1-16,-3 22 0 15,-3 17 0-15,-2 17 0 16,-3 13 1-16,0 8-1 16,2 1 2-16,-1 1-1 15,2-10 1-15,0-8-1 16,-1-19 0-16,4-14 0 0,0-16 0 15,-1-19 0-15,0-21-1 16,2-21 1-16,1-17-1 16,5-20 1-16,2-15-1 15,6-15 0-15,6-12 0 16,5-5 0-16,11-1 0 15,3 4 0-15,5 8-1 16,1 8-1-16,5 16-1 16,-3 1-11-16,15 31-12 15,-15-8-12-15,11 19 0 16,-1-6-1-16,12 11 1 15</inkml:trace>
  <inkml:trace contextRef="#ctx0" brushRef="#br2" timeOffset="100032.7216">5108 4384 106 0,'-30'-15'40'0,"2"16"1"15,-12-7-4-15,2 15-33 16,-4 6-2-16,-1 10 0 15,-1 9-1-15,6 6-1 16,3 5 1-16,7 1-1 16,10 1 0-16,10-5 1 15,12-10-1-15,15-12 0 16,13-16 1-16,9-15-1 0,9-16 1 15,7-15-1-15,4-15 1 16,1-10 1-16,0-8-1 16,-8-3 0-16,-5-2 0 15,-12 8 0-15,-8 9-1 16,-13 16 1-16,-9 17-2 15,-7 30 1-15,-19 4 0 16,-3 30 0-16,0 19-1 16,-4 9-1-16,1 12 0 15,9-1-1-15,10 2-4 16,6-22-10-16,32 7-11 15,-3-28-13-15,25-5 0 16,0-25 0-16,16-5 1 16</inkml:trace>
  <inkml:trace contextRef="#ctx0" brushRef="#br2" timeOffset="100481.7473">5668 4352 101 0,'-18'10'39'16,"-11"3"1"-16,6 18-2 15,-6-1-34-15,8 8-1 16,-3 1-1-16,6 2-1 15,4-4 1-15,2-2 0 16,7-7-1-16,4-3 0 16,2-10 0-16,2-4 0 15,-3-11-1-15,0 0 1 16,10-9-1-16,-4-6 1 15,1-5-1-15,1-3 1 16,1 1-1-16,-3-1 0 0,2 2 1 16,-3 3-1-16,-2 9 0 15,-3 9-1-15,0 0 2 16,0 0-2-16,-8 13 1 15,4 4 0-15,-1-4 0 16,0 4 0-16,4-4 0 16,1-13 0-16,12 8 0 15,5-14 1-15,7-14-1 16,7-8 0-16,6-6 0 15,1-9 1-15,4-1-1 16,-5-3-2-16,-1 10-2 16,-14-2-7-16,8 24-11 15,-25-8-8-15,11 22-11 16,-16 1 0-16,17 4-2 0,-6 0 2 15</inkml:trace>
  <inkml:trace contextRef="#ctx0" brushRef="#br2" timeOffset="100999.7769">6247 4373 75 0,'0'0'39'0,"-14"-19"-1"15,2 22 0-15,-16-1-23 16,0 13-10-16,-6 4 0 16,2 13-2-16,-3 6 0 15,4 4-1-15,5 2 0 16,8 2 1-16,10-8-1 15,14-4-1-15,12-13 1 16,17-15-1-16,12-9 0 0,12-15 0 16,1-9 0-16,3-6-1 15,-9-7 1-15,-7 0-1 16,-16 1-1-16,-22 2-1 15,-18 9-1-15,-21 5-1 16,-6 12-5-16,-20-10-14 16,17 22-11-16,-13-7-5 15,19 11-2-15,2-5 2 16</inkml:trace>
  <inkml:trace contextRef="#ctx0" brushRef="#br2" timeOffset="101405.8001">7182 4249 103 0,'-16'-11'40'0,"-17"-3"-1"16,2 12 0-16,-18 5-35 0,6 4-1 16,-4 6-1-16,4 9 0 15,0 10-2-15,7 7 1 16,7 2-1-16,13 3 0 15,13-3 1-15,15-3-2 16,20-9 0-16,16-18-3 16,25-8-2-16,6-29-12 15,30 0-18-15,-6-23-2 16,12 1-1-16,-10-21-1 15</inkml:trace>
  <inkml:trace contextRef="#ctx0" brushRef="#br2" timeOffset="101766.8208">7781 3712 115 0,'-44'32'41'16,"7"26"0"-16,-10 1-1 16,3 17-37-16,11 3-2 15,5 10 2-15,4-1-3 16,4-2 0-16,7-5 0 15,5-9 0-15,7-10 0 16,5-13-1-16,5-12 1 16,2-15-1-16,5-16 2 15,5-13-1-15,2-14 1 16,2-11-1-16,-1-5 1 15,4-6 1-15,-5 2-1 16,1 5 0-16,-5 6 0 16,-2 15 0-16,-17 15-1 0,14 6-1 15,-10 16-1-15,-4 8-3 16,3 9-1-16,-3-7-8 15,19 21-9-15,-15-27-9 16,29 12-8-16,-4-21-1 16,19-2 0-16,1-17 2 15</inkml:trace>
  <inkml:trace contextRef="#ctx0" brushRef="#br2" timeOffset="102157.8431">8455 3722 99 0,'0'0'37'0,"-14"-19"2"15,14 19-3-15,-20 18-31 16,3 11 0-16,-5 17-1 16,-6 16-1-16,-3 13-1 15,-3 12 0-15,1 6-2 0,1 1 0 16,10-2-2-16,8-9-2 15,18-10-4-15,4-30-15 16,30 1-16-16,6-26-1 16,20-9 0-16,-1-22 1 15</inkml:trace>
  <inkml:trace contextRef="#ctx0" brushRef="#br2" timeOffset="102788.8792">8734 4239 86 0,'-24'-10'40'0,"2"17"0"16,-13-2-1-16,7 25-17 15,-9-4-18-15,8 7-2 16,0 4-1-16,7 3 0 0,4 1 0 16,10-2 0-16,8-3 0 15,11-8-2-15,9-8 2 16,8-8-1-16,5-11 0 15,7-10 0-15,4-12 0 16,-3-9 0-16,1-8 0 16,-7-6 0-16,-4-3 0 15,-9-5 0-15,-7 2 0 16,-8 4 0-16,-5 5 0 15,-6 8 1-15,-4 9-2 16,-5 10 1-16,1 10 0 16,0 9 1-16,3 8-1 15,5 4 0-15,5 3 0 16,9-2 0-16,7-1 0 0,6-4 0 15,8-3 0-15,3-5 0 16,3 0 0-16,0-4 0 16,-1 0 0-16,-7-1 1 15,-6 5-1-15,-8 3 1 16,-6 7-1-16,-8 5-1 15,-6 6 1-15,-7 6 0 16,-4 4 0-16,1 1-1 16,0 0 1-16,0-1-1 15,4-8 1-15,5-7 0 16,6-10 1-16,0-11-1 15,19-10 1-15,-2-13-1 16,6-9 1-16,1-6 1 16,-4-7-1-16,4-2 0 15,-1 2-2-15,-7 2 1 0,-1 12-2 16,-7 3-1-16,1 13-4 15,-4-4-6-15,17 27-8 16,-15-20-7-16,23 24-5 16,-7-18-6-16,14 11 0 15,-1-13 2-15</inkml:trace>
  <inkml:trace contextRef="#ctx0" brushRef="#br2" timeOffset="102969.8896">9612 4084 99 0,'-11'17'37'0,"-13"-1"1"16,5 23-3-16,-8 1-31 15,5 9-1-15,-1 3-2 16,4 1-1-16,9 0-1 0,5-9-1 16,10-6-2-16,5-21-6 15,18-1-17-15,-6-25-11 16,13-7 0-16,-5-19 0 15</inkml:trace>
  <inkml:trace contextRef="#ctx0" brushRef="#br2" timeOffset="103105.8974">9706 3870 92 0,'-1'13'28'16,"15"6"-26"-16,1 4-8 15,11-1-28-15,2-7 0 16</inkml:trace>
  <inkml:trace contextRef="#ctx0" brushRef="#br2" timeOffset="103322.9098">10126 4051 105 0,'-34'25'41'0,"-15"0"0"16,5 16 0-16,-1 1-37 16,1 4-1-16,7 1 0 15,8 1-2-15,14-5 0 16,16-8-3-16,17-8-1 15,11-19-9-15,27 5-13 16,-12-29-11-16,22 0-5 0,-3-18-1 16,14 1 1-1</inkml:trace>
  <inkml:trace contextRef="#ctx0" brushRef="#br2" timeOffset="104117.9552">11025 3780 90 0,'5'-15'37'0,"-5"15"-1"16,0 0 1-16,0 0-34 15,-13 28 0-15,-2 10 0 16,-6 12-1-16,-1 14 2 16,-5 6-2-16,0 11 0 15,1-1 0-15,4-5 0 16,3-6-1-16,7-12-1 15,3-14 1-15,7-10-1 16,2-14 1-16,0-19-1 16,12-5 1-16,1-19 0 15,6-14 1-15,-1-12 0 16,5-12-1-16,2-14 1 15,2-8-1-15,6-3 1 16,-4-3-1-16,1 12 0 0,-3 5 0 16,-2 15-1-16,-3 14 1 15,-1 20 0-15,-3 18-1 16,-4 22 1-16,-1 19-1 15,-4 15 0-15,3 15 0 16,1 11 0-16,1 8 0 16,-2 4 0-16,3-1 0 15,4-5-2-15,3-6 0 16,-2-11-2-16,3-10 0 15,-5-17-4-15,8-4-3 16,-26-34-11-16,31 12-7 16,-31-31-4-16,5 2-6 15,-19-20 1-15,-1 0 3 16</inkml:trace>
  <inkml:trace contextRef="#ctx0" brushRef="#br2" timeOffset="104287.965">11054 4150 105 0,'-18'0'38'15,"6"-4"1"-15,26 9 0 16,17-6-35-16,17 1-2 15,19-2-1-15,12-3-3 16,12 1-1-16,3-7-3 16,12 15-13-16,-15-15-19 15,3 14 0-15,-20-11-1 16,-6 11 2-16</inkml:trace>
  <inkml:trace contextRef="#ctx0" brushRef="#br2" timeOffset="104681.9875">11908 4112 113 0,'-35'-6'39'16,"8"14"1"-16,-11-12-7 15,11 18-29-15,-3 3-1 16,5 9 0-16,3 6-1 16,4 5-1-16,6 2 0 15,9 0-1-15,10-3-1 16,10-9-1-16,15-5-1 15,10-13-2-15,18-5-3 16,2-21-9-16,23 7-10 16,-16-21-12-16,13 2 1 15,-16-14 0-15,0 6 2 16,-22-1 35-16,-9-4 4 0,-8 18 12 15,-29-13 10-15,6 24 13 16,-22 0-1-16,1 22 3 16,-15-1-2-16,12 16-31 15,-10 6-3-15,4 10-1 16,2 2-1-16,5 2-2 15,9-3 1-15,5-3-3 16,10-5 0-16,7-14-4 16,14 2-9-16,-7-31-12 15,19 6-13-15,-9-20 1 16,9 0-1-16,-10-17 2 15</inkml:trace>
  <inkml:trace contextRef="#ctx0" brushRef="#br2" timeOffset="104809.9948">12346 3819 118 0,'-14'-24'36'15,"14"24"-3"-15,-2-12-32 16,2 12-38-16,25 20 0 16,-2-7-2-16,20 13 1 15</inkml:trace>
  <inkml:trace contextRef="#ctx0" brushRef="#br2" timeOffset="105171.0155">12828 4116 111 0,'-34'7'40'15,"2"11"2"-15,-17-9-3 16,9 13-36-16,-1 3 0 0,5 11-1 16,5 2-1-16,8 5-1 15,9-6 1-15,16 0-2 16,12-12 2-16,12-13-2 15,12-16 2-15,9-18 0 16,7-16 0-16,6-14 0 16,-3-16 0-16,-3-9 0 15,-4-6 0-15,-6-1-1 16,-8 4 0-16,-11 11 0 15,-10 14-1-15,-14 20 1 16,-14 27-1-16,-13 24 1 16,-10 27-1-16,-10 20 0 15,-3 19-5-15,-5 0-6 0,12 21-11 16,-10-21-9-16,17 9-10 15,-8-20 0-15,5-1-2 16</inkml:trace>
  <inkml:trace contextRef="#ctx0" brushRef="#br2" timeOffset="105775.05">1372 6099 113 0,'41'-6'40'0,"5"-13"0"16,20-2-5-16,13-2-39 16,6-20-18-16,26 14-17 15,-5-6 0-15,17 13 0 0,-9 2-1 16</inkml:trace>
  <inkml:trace contextRef="#ctx0" brushRef="#br2" timeOffset="106334.082">3445 5441 89 0,'7'-17'37'0,"-23"7"-1"15,-12 16 0-15,-17 4-34 16,-4 14 1-16,-9 9-2 16,-1 8-1-16,1 6 1 15,5 4 1-15,5-2-1 16,19 4 1-16,11-8 2 15,19-5-2-15,15-10 1 0,16-6-1 16,18-6 1-16,9-3-1 16,6-3 0-16,0 0-1 15,-6 3 0-15,-9 7-1 16,-12 8 1-16,-19 9-1 15,-20 7 1-15,-18 6-1 16,-11 0 0-16,-5 1 0 16,-2-5-2-16,0-9-1 15,13-6-4-15,2-26-14 16,22-7-18-16,26-19 1 15,16-9-1-15,6-20 1 16</inkml:trace>
  <inkml:trace contextRef="#ctx0" brushRef="#br2" timeOffset="106710.1035">3841 5823 99 0,'-20'14'38'0,"-6"6"3"16,5 11-1-16,-2 1-34 15,4 10-2-15,2-3 0 16,7 1-2-16,7 0-1 15,6-2 0-15,10-5 0 16,7-5 0-16,11-14 0 16,7-9 0-16,6-12 0 15,7-11 0-15,1-9 0 16,1-7 1-16,-4-5-1 15,-5-5 0-15,-5 0-1 0,-10 1-1 16,-7 8 0-16,-10 7 1 16,-4 5-2-16,-8 23 2 15,0 0-1-15,0 0 1 16,-15 39 2-16,2 0-2 15,1 11-1-15,-2 3-2 16,8 9-1-16,-1-19-9 16,22 13-13-16,-8-30-7 15,25-1-7-15,1-23-1 16,18-9 1-16</inkml:trace>
  <inkml:trace contextRef="#ctx0" brushRef="#br2" timeOffset="107146.1284">4682 5352 78 0,'15'-36'38'15,"-10"-1"0"-15,7 16 0 16,-7 6-32-16,-5 15 0 15,5 27-2-15,-5 17-1 16,-6 16 0-16,-1 17 0 16,-2 14 0-16,-2 13-1 15,0 4 0-15,3 2 0 16,1-8-1-16,7-9-3 15,12-11-2-15,7-33-10 16,25-3-19-16,-4-28-6 16,17-12 1-16,-5-25-2 15</inkml:trace>
  <inkml:trace contextRef="#ctx0" brushRef="#br2" timeOffset="107728.1617">5136 5812 98 0,'-24'8'40'16,"6"20"-1"-16,-5 2 1 15,0 9-36-15,9 3 2 16,4 7-3-16,3-2 1 16,2 0-2-16,3-4-1 15,4-5 0-15,2-4-1 16,0-10 1-16,3-6-1 15,-7-18 0-15,16 4 0 16,-6-23 1-16,1-8-1 0,3-10 0 16,0-7 0-16,0-10 1 15,3-7-3-15,0-6 1 16,2 0-1-16,3 3 1 15,0 7-1-15,-2 6 1 16,3 9-1-16,0 11 0 16,-1 15 2-16,0 14 0 15,-2 11-1-15,-3 11 1 16,-3 7 0-16,-4 10 0 15,-4 5 2-15,-3 3-2 16,-7 1 2-16,-4 0-2 16,-6 0 2-16,-4-2-2 15,-4-4 2-15,-5-4-2 16,0-6-1-16,-1-7 1 15,0-4 0-15,0-6-1 0,4-1 1 16,0-1 0-16,5 4 0 16,1 9 0-16,1 9 0 15,0 13 1-15,-5 16-1 16,-4 12 2-16,-1 12-2 15,-3 3 2-15,0 0-2 16,2-8-1-16,11-7-4 16,-1-27-9-16,30-9-11 15,-12-38-8-15,40-17-7 16,1-27-2-16,16-14 3 15</inkml:trace>
  <inkml:trace contextRef="#ctx0" brushRef="#br2" timeOffset="108166.1868">5773 5200 103 0,'-21'28'41'0,"4"22"-2"16,-6 0-3-16,5 15-33 15,3 8 0-15,5 8-1 16,1 4 2-16,-1 0-2 16,6-4 1-16,0-5-2 15,3-9 2-15,3-8-2 16,-2-14 1-16,6-13-1 15,0-16-1-15,4-13 1 16,5-14-1-16,1-13 0 0,2-6-1 16,3-7 2-16,0-6-2 15,0 0 0-15,-4 6 0 16,-1 4 0-16,-3 11-1 15,-3 14 1-15,-10 8 3 16,12 18-2-16,-12 11 1 16,0 6 0-16,0 10-1 15,0 3-1-15,3 2-1 16,2-7-1-16,8-2-5 15,-3-20-7-15,22 9-9 16,-13-32-7-16,21 1-7 16,-8-23-1-16,12-3 2 15,-7-12 1-15</inkml:trace>
  <inkml:trace contextRef="#ctx0" brushRef="#br2" timeOffset="108547.2086">6292 5720 93 0,'0'0'37'15,"-23"12"1"-15,13 17 2 16,-18 5-33-16,8 7-1 15,2 4 0-15,5 7-2 16,2-4 0-16,8 1-1 16,9-12 0-16,6-8-2 15,16-14 0-15,5-14-1 16,10-12-1-16,4-14 1 15,5-10-2-15,3-10 3 16,-3-7-3-16,-4-3 1 16,-5 2 0-16,-10 7 0 15,-13 6-1-15,-4 12 2 0,-12 11 0 16,-4 17-1-16,-14 12 1 15,-2 15 1-15,-2 10 1 16,0 7-1-16,4 6 0 16,-1 2-1-16,11-1 0 15,4-8-3-15,13-7-3 16,3-22-11-16,19 7-9 15,-4-28-6-15,15 1-7 16,-2-18 0-16,9-1 1 16</inkml:trace>
  <inkml:trace contextRef="#ctx0" brushRef="#br2" timeOffset="108830.2248">6934 5955 104 0,'-29'24'39'0,"10"13"0"16,-8-11 0-16,13 4-32 15,-1-6-3-15,8-3 0 16,6-10-2-16,1-11 0 15,18-8-1-15,-2-13 0 16,6-6-1-16,1-8 1 16,1-4-3-16,-1-11 4 15,-6-1-4-15,1 2 0 16,-5 1 0-16,0 3 0 15,-2 6-1-15,-2 7 1 16,0 8 0-16,0 9-3 16,5 10 1-16,-1 3-2 15,7 12-5-15,-10-10-10 0,23 16-9 16,-14-13-7-16,15 2-2 15,-5-9 2-15</inkml:trace>
  <inkml:trace contextRef="#ctx0" brushRef="#br2" timeOffset="109017.2355">7475 5594 102 0,'-15'31'39'0,"-11"-2"1"16,3 17-3-16,-5 1-31 16,3 12-1-16,-2 2-1 15,5 3-1-15,4-3-1 16,6-12-3-16,13-6-1 15,2-23-9-15,20-1-12 16,-9-35-10-16,17-4-7 0,-3-25 1 16,8-5-2-16</inkml:trace>
  <inkml:trace contextRef="#ctx0" brushRef="#br2" timeOffset="109152.2432">7518 5354 94 0,'-18'5'36'0,"9"13"-3"16,8 9-7-16,2-4-61 15,27 6-1-15,7-8-1 16,20 8 1-16</inkml:trace>
  <inkml:trace contextRef="#ctx0" brushRef="#br2" timeOffset="109369.2556">8117 5596 71 0,'0'0'39'0,"-37"13"0"16,6 7 1-16,-18-4-17 15,3 16-16-15,-7 3-1 16,7 6 1-16,-1 2-1 15,10 3-2-15,12-5 0 16,13-5-3-16,20-8 0 16,11-16-6-16,25 1-9 15,-6-28-11-15,31 9-9 16,-8-22-8-16,24-6-3 15,-3-10 2-15</inkml:trace>
  <inkml:trace contextRef="#ctx0" brushRef="#br2" timeOffset="110300.3089">8992 5366 72 0,'0'0'36'0,"6"-11"0"16,-6 11 1-16,-7 19-31 16,3 7 1-16,-9 5 0 15,4 15-2-15,-8 11-1 0,3 11 2 16,-2 1-1-16,1 4-1 15,-2-5 0-15,6-1-1 16,1-13 0-16,4-7-1 16,4-18 1-16,2-12-2 15,0-17 0-15,15-9 0 16,0-17-2-16,0-14 3 15,4-11-2-15,0-11-1 16,1-8 0-16,1-6 1 16,0-2-1-16,-2 3 0 15,1 4 2-15,-1 10-3 16,-4 13 3-16,2 13-1 15,-1 18 1-15,3 16-1 16,-2 17 0-16,3 17 1 16,-2 14-1-16,2 12 0 0,3 10 0 15,2 5 2-15,-1 2-1 16,-1-1 1-16,0-2-2 15,-1-6 0-15,-2-8-1 16,-5-13-2-16,1-8-2 16,-10-20-8-16,9 3-8 15,-15-21-5-15,-1-10-5 16,-14-15-4-16,6 2-3 15,-16-13 8-15,-3 1 26 16,-3 6 12-16,-15-12 6 16,12 20 12-16,-14-14 0 15,16 19 10-15,-5-7 1 16,18 17-6-16,8-10-24 15,11 16-6-15,29-14 0 0,10 4-4 16,17 4-1-16,8-7-5 16,20 20-4-16,-3-22-10 15,17 15-15-15,-8-9 0 16,4 10 0-16,-15-8 2 15</inkml:trace>
  <inkml:trace contextRef="#ctx0" brushRef="#br2" timeOffset="110517.3213">9998 5658 99 0,'-22'0'37'16,"-16"-4"2"-16,-1 12-2 15,-3-2-32-15,0 12 0 16,-1 4-2-16,9 8 3 16,3 5-4-16,9-1 2 15,12 3-1-15,11-3-1 0,13-4-1 16,15-11-1-16,16-6-2 15,9-12-4-15,19-1-4 16,-7-23-13-16,24 8-11 16,-15-20-4-16,1 2-2 15,-13-7 0-15</inkml:trace>
  <inkml:trace contextRef="#ctx0" brushRef="#br2" timeOffset="110691.3312">10364 5647 108 0,'-19'23'39'0,"-11"0"1"15,7 19-3-15,-5-4-31 16,7 3-1-16,2 2-2 15,4-4 0-15,8-2-1 16,4-14-2-16,12-5-1 16,2-16-7-16,20 1-12 0,-11-26-9 15,15 2-13-15,-7-20 4 16,6-2-4-16,-9-12 2 15</inkml:trace>
  <inkml:trace contextRef="#ctx0" brushRef="#br2" timeOffset="110818.3385">10381 5285 90 0,'-12'-12'34'15,"1"13"-3"-15,11-1-15 16,0 30-48-16,13-9-3 16,17 12-2-16,1-6 1 15</inkml:trace>
  <inkml:trace contextRef="#ctx0" brushRef="#br2" timeOffset="111218.3614">10934 5578 90 0,'-33'3'39'0,"-14"-5"0"15,-1 11 1-15,-13 6-32 16,9 11-1-16,-4 5-2 16,9 11 1-16,4 4-1 15,13 9-1-15,10-3-1 16,16-3 0-16,14-10 0 15,14-11 0-15,13-19-3 16,14-19 0-16,12-21 0 16,5-18 0-16,8-15-3 0,1-14 2 15,-4-10-1-15,-3-9 1 16,-6-5-1-16,-6 7 1 15,-11 7-1-15,-11 18 2 16,-13 15-2-16,-14 25 2 16,-9 30 1-16,-24 23-1 15,-9 34 1-15,-8 17-2 16,-5 22 2-16,1-1-1 15,8 10-4-15,7-20-9 16,29 5-6-16,2-33-5 16,40-1-8-16,3-30-3 15,32-13-8-15,14-15 2 16</inkml:trace>
  <inkml:trace contextRef="#ctx0" brushRef="#br2" timeOffset="112387.4282">13324 3551 83 0,'-25'3'38'0,"-2"-5"-3"16,8 6 2-16,-3-5-33 15,22 1 1-15,0 0-2 16,27-13 2-16,12 2-3 0,20 2 2 15,16-3-2-15,15 4 1 16,7 3-2-16,6 5 1 16,-3 9-1-16,-10 7-1 15,-15 7 0-15,-17 9 0 16,-24 10 0-16,-23 4 0 15,-21 8 1-15,-20 1-1 16,-21 8 0-16,-19 1 1 16,-15 4-1-16,-9 0 2 15,-7 0-2-15,1-1 1 16,8-6-1-16,11-3 0 15,15-6 1-15,19-8-2 16,22-6 1-16,20-8-1 16,20-7 1-16,15-8-1 0,12-4 1 15,7-5 0-15,2-4 0 16,0-2 1-16,-5-1-1 15,-9 1 0-15,-13 0 0 16,-13 7 0-16,-16 8 0 16,-15 7 0-16,-14 10 0 15,-10 6 1-15,-7 8-1 16,-1 5 0-16,3 0 0 15,6 1 1-15,14-4-1 16,16-4 0-16,23-8 1 16,15-6-1-16,19-6 1 15,15-3-1-15,12-1 1 16,4 1 0-16,-1 3 0 15,-6 5-1-15,-14 13 2 0,-16 7-2 16,-23 12 1-16,-24 8-1 16,-22 5 0-16,-18 10 1 15,-12-1-2-15,-15-6 2 16,2-7 1-16,2-12-3 15,13-11-2-15,7-22-7 16,32-6-8-16,0-38-5 16,38 0-9-16,4-31-9 15,35-9-3-15,12-20 3 16</inkml:trace>
  <inkml:trace contextRef="#ctx0" brushRef="#br2" timeOffset="112869.4558">14511 4302 89 0,'1'-19'38'0,"-1"19"0"16,0 0 1-16,0 0-34 16,5 24 0-16,-7 8-3 15,-4 8 1-15,0 9-2 16,-2 10 1-16,0 5-2 15,2 1 1-15,-1-2-1 16,5-3-2-16,3-11-2 16,10-1-10-16,-6-33-13 15,19-1-11-15,-3-28-1 0,14-6-1 16,-6-25 1-1</inkml:trace>
  <inkml:trace contextRef="#ctx0" brushRef="#br2" timeOffset="113012.464">14538 3885 98 0,'-39'5'34'0,"10"10"-5"16,7 3-27-16,31 5-36 15,7-11-1-15,26 7-2 16</inkml:trace>
  <inkml:trace contextRef="#ctx0" brushRef="#br2" timeOffset="113350.4833">15119 4116 101 0,'-24'21'38'15,"-5"-15"-1"-15,0 10-1 16,-7-5-33-16,6 3 0 16,-3 2-1-16,9 2-1 15,6 2 1-15,8 4-1 16,9-1-1-16,12-1 0 15,7 1 0-15,13 0 0 16,9-3 0-16,5 3 0 16,4-1 0-16,-1 0 0 15,-6 1 0-15,-5 6 0 16,-14 0 1-16,-11 3-1 15,-16 0 0-15,-12 5 1 0,-12-4-1 16,-5 2 0-16,-2-6-2 16,-1-9-2-16,12 3-9 15,-3-24-12-15,27 1-14 16,2-17 1-16,22-4-3 15,3-18 2-15</inkml:trace>
  <inkml:trace contextRef="#ctx0" brushRef="#br2" timeOffset="115075.582">16228 4231 99 0,'0'0'37'15,"-5"-16"0"-15,5 16-3 16,-15 3-31-16,15-3 0 16,-18 24-1-16,8 1-1 0,0 6 1 15,-2 7-1-15,1 3 0 16,0 9 0-16,1-3 0 15,-1-3-1-15,6-5 1 16,-2-8-1-16,4-6 1 16,3-10 0-16,0-15 0 15,10-11-1-15,-1-12 1 16,1-7 0-16,2-9 0 15,3-4-1-15,-1-7 1 16,0-3 0-16,1 2-1 16,-4 8 1-16,0 5-1 15,-4 10 1-15,0 9-1 16,-7 19 1-16,0 0 0 15,10 7-1-15,-6 11 0 0,0 8 0 16,3-2 0-16,9 0 0 16,6-4 1-16,6-9-1 15,10-11 0-15,10-9 1 16,4-11 0-16,8-7 0 15,-1-8 0-15,-4 0 0 16,-6 1-1-16,-7 4 1 16,-9 6 0-16,-12 10-1 15,-21 14 1-15,3 14-1 16,-19 14 0-16,-7 12 0 16,-3 8 0-16,0 7 0 15,2 7-1-15,6-3-1 16,10 0-1-16,11-11-2 15,23-6-1-15,9-21-3 0,20 0-3 16,3-27-2-16,15 3 1 16,-8-24 0-16,7 2 6 15,-12-12 3-15,-13-1 4 16,-7 4 3-16,-22-7 6 15,-3 15 3-15,-24-6 0 16,2 15-1-16,-17-1-3 16,0 16-1-16,-9 3-2 15,1 13-1-15,-2 9-1 16,3 10-1-16,2 5 0 15,6 7-1-15,6 1 0 16,8-1 0-16,12-6 0 16,9-2-1-16,9-13 0 0,9-9 0 15,8-9 1-15,5-14-2 16,7-10 1-16,-1-9 0 15,-2-10 0-15,-4-7-1 16,-6-2 0-16,-10-5 1 16,-11-1 0-16,-10 4-1 15,-10 3 1-15,-8 7 0 16,-7 7 0-16,-5 6 1 15,1 10 0-15,2 7-1 16,6 8 0-16,15 0 1 16,-6 18-1-16,16-5 0 15,12 4 1-15,8 1-1 16,8 4 0-16,2 1-1 15,1 1 2-15,-2 5-1 16,-5 1 0-16,-9 5 0 0,-9 2 0 16,-11 1 0-16,-11 2 0 15,-7 3 0-15,-4-5 1 16,-6-1-1-16,0-6 0 15,3-7 0-15,6-10 0 16,14-14 0-16,0 0 0 16,9-21 1-16,12-9-1 15,7-8 1-15,4-6-1 16,1-5 1-16,0-2-1 15,-4 1 1-15,-7 4 0 16,-4 8 0-16,-4 7-1 16,-7 8 1-16,2 8-1 15,-9 15 0-15,17-12 1 16,0 15-1-16,6 1 0 0,8-1 0 15,8 0 0-15,9 2 0 16,7-4 0-16,8-2 0 16,2-3-1-16,-4-2 1 15,-4 0-1-15,-6-5 0 16,-9 1 0-16,-10-4 0 15,-10 0 0-15,-10-2 0 16,-5-1 1-16,-7 0-1 16,-3 1 1-16,1 3 0 15,-1 0 1-15,0 1-1 16,3 12 0-16,-2-12 0 15,2 12 1-15,0 0-1 16,0 0 1-16,-19 2-1 16,2 1 0-16,-7 3 1 0,-5 0 0 15,-6 1 0-15,-2 1-1 16,-1 3 1-16,1 3 0 15,1 7-1-15,8 8 1 16,7 4-1-16,11 6 1 16,11 2-2-16,12 2 0 15,10-7-3-15,17 2-4 16,5-25-8-16,26 6-2 15,-9-31-4-15,30 9-6 16,-13-33-2-16,29 8-3 16,-10-21-2-16,18-2 1 15</inkml:trace>
  <inkml:trace contextRef="#ctx0" brushRef="#br2" timeOffset="115897.629">19577 4165 65 0,'7'-14'34'0,"-2"5"2"15,-14-10 0-15,9 19-26 16,-33-22-2-16,6 16 0 15,-12-2-1-15,-2 12 0 16,-11 2-1-16,2 14-1 16,-5 5-1-16,5 9-2 15,1 5 1-15,6 3-3 16,8 3 1-16,11-1 0 15,13-3-1-15,9-3 0 16,14-7 1-16,9-8-2 16,15-12 2-16,7-7 0 15,10-12 0-15,7-11-1 16,4-13 1-16,2-10 1 0,-1-4-2 15,-4-4 2-15,-12 0-2 16,-6 3 1-16,-13 6-1 16,-12 11 1-16,-12 13-1 15,-6 17-1-15,-21 5 1 16,-2 17-1-16,-1 12 1 15,-2 8-2-15,4 7 1 16,8 1-3-16,14 2-1 16,14-7-2-16,23 3-6 15,4-25-6-15,32 13-6 16,-8-31-1-16,26 11-6 15,-6-24-7-15,5 0 3 16</inkml:trace>
  <inkml:trace contextRef="#ctx0" brushRef="#br2" timeOffset="116128.6422">20410 4230 94 0,'-21'-27'39'0,"2"17"1"16,-14-3-2-16,7 13-33 16,-12 12-1-16,4 12 0 15,1 9-1-15,4 9-2 16,2 6 1-16,5 6-1 15,9 0-1-15,10-4 0 16,10-2-1-16,11-15-3 16,18-4-1-16,5-19-7 15,24 4-10-15,-11-31-8 16,20 2-9-16,-9-18-1 15,12 3 1-15,-15-14 3 16</inkml:trace>
  <inkml:trace contextRef="#ctx0" brushRef="#br2" timeOffset="116327.6536">20824 4141 107 0,'0'0'40'0,"-25"15"0"16,10 20 0-16,-11 4-37 16,4 11-2-16,-3 9 0 15,2 7-1-15,2 1 0 16,5 0-2-16,9-5 0 15,3-14-3-15,18-3-6 16,-1-32-12-16,24 2-9 16,-8-28-8-16,14-6-1 15,-4-25 2-15</inkml:trace>
  <inkml:trace contextRef="#ctx0" brushRef="#br2" timeOffset="116461.6613">20912 3902 86 0,'-15'-23'32'0,"6"13"-8"15,9 10-24-15,9 23-30 16,11 3-5-16,4 0 0 16</inkml:trace>
  <inkml:trace contextRef="#ctx0" brushRef="#br2" timeOffset="116903.6865">21552 4237 101 0,'-30'-5'40'0,"-17"-9"2"15,5 13-2-15,-12 1-37 16,2 12 1-16,-4 8-1 16,9 11 0-16,-2 11 0 15,11 6-2-15,9 1 0 16,12-2-1-16,16-8 1 15,18-10-1-15,19-17 0 16,15-17 0-16,14-17 1 16,7-15 1-16,4-15-2 15,2-8 1-15,0-9 0 16,-5-8-1-16,-8-1 0 0,-7 1 0 15,-9 6-1-15,-13 11 0 16,-12 14 1-16,-12 14-1 16,-12 32 0-16,-20 5 1 15,-10 33 0-15,-11 19 0 16,-5 14 0-16,-2 10 0 15,8 3-1-15,6-2-1 16,15-5-2-16,9-15-3 16,28-2-6-16,0-34-8 15,32 7-7-15,-6-34-3 16,24 0-9-16,-7-18-1 15,6-8 3-15</inkml:trace>
  <inkml:trace contextRef="#ctx0" brushRef="#br2" timeOffset="117099.6978">22224 4137 116 0,'-15'7'41'0,"-12"12"0"16,7 27-3-16,-10-1-35 16,0 7-2-16,1 6 0 15,2 1-1-15,5-2 0 16,7-7-3-16,14-8-2 15,5-19-6-15,20 4-11 16,-12-35-8-16,25 3-11 16,-8-21 1-16,11-4 0 15</inkml:trace>
  <inkml:trace contextRef="#ctx0" brushRef="#br2" timeOffset="117233.7054">22290 3925 107 0,'-13'-64'36'0,"10"18"2"15,-8 6-5-15,8 22-33 16,3 18-10-16,9 11-21 15,14 16-7-15,-3-2 1 16,20 18-2-16</inkml:trace>
  <inkml:trace contextRef="#ctx0" brushRef="#br2" timeOffset="117474.7192">22986 4123 113 0,'-14'-2'39'0,"-29"-2"1"15,-9 22-2-15,-19 6-34 16,-5 17-2-16,-4 16 1 15,2 16 0-15,4 9 0 16,17 3-2-16,19-1 0 16,24-7-1-16,29-15-2 15,27-17-1-15,29-16-4 16,6-33-11-16,33 8-8 15,-9-32-8-15,17 4-8 16,-9-12-1-16,2 8 2 16</inkml:trace>
  <inkml:trace contextRef="#ctx0" brushRef="#br2" timeOffset="117625.7278">23491 4813 122 0,'-15'9'42'15,"15"-9"-2"-15,-14-1-4 0,6-19-52 16,21 13-12-16,-19-14-15 15,7 5 1-15,-9-6-2 16,3 2 1-16</inkml:trace>
  <inkml:trace contextRef="#ctx0" brushRef="#br0" timeOffset="144172.2462">1334 6936 68 0,'7'-27'34'16,"-5"-3"-2"-16,0 6 1 0,-5-6-22 16,7 14-3-16,-7-3-2 15,8 8-1-15,-10 0-2 16,5 11 0-16,0 0 0 15,5 30-1-15,-5 6 0 16,4 15 0-16,-3 16-1 16,0 20-1-16,1 13 0 15,-1 13 1-15,-1 7-1 16,0-3-1-16,1-4-1 15,3-13-1-15,9-8-4 16,-2-30-10-16,8-6-18 16,-4-24 0-16,9-15-1 15,-5-19 1-15</inkml:trace>
  <inkml:trace contextRef="#ctx0" brushRef="#br0" timeOffset="144368.2574">1405 7570 98 0,'0'0'35'15,"-14"-16"0"-15,14 16-1 16,21-7-31-16,2 0-1 16,8-4-1-16,7-3-1 15,13-7-2-15,5-11-6 16,19 1-23-16,-6-15-2 15,7 0-1-15,-6-11-2 16</inkml:trace>
  <inkml:trace contextRef="#ctx0" brushRef="#br0" timeOffset="144593.2703">2091 6708 97 0,'-25'33'35'15,"4"24"1"-15,-4 11-3 16,5 19-30-16,2 9 0 15,5 11-2-15,5 6-1 16,6 2 0-16,7-6-2 16,5-9-2-16,17-6-10 15,2-24-21-15,17-13 1 16,0-20 0-16,16-14-2 15</inkml:trace>
  <inkml:trace contextRef="#ctx0" brushRef="#br0" timeOffset="145149.3021">2589 7351 91 0,'-23'5'36'16,"-10"5"-1"-16,10 20 2 15,-6 3-31-15,12 15-1 16,-2 0-1-16,13 3 0 15,9-5-1-15,8-5-1 16,9-9 0-16,10-11 0 16,5-16-1-16,8-14 0 15,3-12 0-15,1-10 0 0,-3-10 0 16,-2-8-1-16,-6-6 1 15,-4-1-1-15,-6 1 1 16,-5 10-1-16,-7 10 0 16,-2 9 0-16,-12 26-1 15,0 0 2-15,5 43-2 16,-14 13 1-16,3 24-1 15,-3 15 1-15,2 19-1 16,-4 8 0-16,2 4 1 16,3 1-1-16,2-8 1 15,-2-7-1-15,2-16 1 16,1-12 0-16,1-22 1 15,-2-15 0-15,0-21 0 16,4-26-1-16,-13-11 2 0,5-25-2 16,-2-18 1-16,-1-17-1 15,-1-15 1-15,1-12 0 16,5-7-1-16,1-1 1 15,6 5-1-15,8 3 1 16,7 10-1-16,7 6-1 16,10 15-2-16,7 8-1 15,13 14-5-15,-4-6-27 16,19 17-1-16,-3-7 1 15,10 11-1-15</inkml:trace>
  <inkml:trace contextRef="#ctx0" brushRef="#br0" timeOffset="145783.3384">3643 7203 108 0,'-9'10'37'16,"5"15"1"-16,-6-2-3 15,3 18-30-15,-3 1 0 16,7 14-1-16,-3 1-1 16,3 8-1-16,-2-3 0 15,4-3-1-15,-3-8 1 16,3-7-1-16,1-11-1 15,-1-8 1-15,1-14-1 16,0-11 0-16,7-16 0 16,-2-10 0-16,3-12 1 15,-1-11-2-15,1-10 1 16,0-13-1-16,2-1 1 15,0-4 0-15,0 7-1 0,1 7 0 16,0 8 1-16,1 12-1 16,3 9 1-16,1 16 0 15,5 10 0-15,0 11 0 16,2 9 0-16,2 7 0 15,3 8-1-15,-2 7 1 16,1 8 0-16,-6 5-1 16,-3 4 0-16,-6 2 1 15,-8-1-1-15,-11 0 1 16,-7-3-1-16,-5-7 1 15,-5-6-1-15,-4-5 1 16,-2-8 1-16,-1-6-1 16,2-8 0-16,0-8 0 15,1-5 0-15,4-4 0 0,1-4 1 16,2 3-1-16,4 1 0 15,1 8 1-15,0 12-1 16,8 13 1-16,-2 16 0 16,3 17-1-16,-1 14 0 15,3 8-1-15,-2 10 0 16,4-1-1-16,3-3-1 15,1-13-6-15,16-1-12 16,-5-37-17-16,14-7 1 16,2-31-1-16,16-15-1 15</inkml:trace>
  <inkml:trace contextRef="#ctx0" brushRef="#br0" timeOffset="146132.3583">4307 7268 116 0,'-21'16'40'0,"6"18"0"16,-12-3-1-16,7 16-35 15,0 3 0-15,3 9-1 16,5 1-1-16,3-2-1 15,9-6 0-15,9-6 0 16,9-13-1-16,9-15 1 16,11-17-1-16,6-13 0 15,1-17 0-15,0-12 0 16,-5-7 1-16,-7-7-1 0,-8-3 0 15,-13 2-1-15,-12 4 1 16,-9 7-2-16,-11 14 1 16,-9 9-2-16,-1 18-1 15,-6 4-4-15,11 23-18 16,-7-5-11-16,13 15-3 15,0-8 2-15,17 6-2 16</inkml:trace>
  <inkml:trace contextRef="#ctx0" brushRef="#br0" timeOffset="146621.3863">5080 6860 79 0,'0'0'36'0,"0"0"-1"16,4 30 1-16,-17-2-24 15,12 24-3-15,-6 4-4 16,6 14-2-16,-5 7-1 16,3 6 1-16,0 1-2 15,3-2-1-15,3-6-1 16,-1-9-2-16,6-5-4 15,-7-23-19-15,14-3-12 16,-5-19 2-16,3-9-3 16,-7-18 2-16</inkml:trace>
  <inkml:trace contextRef="#ctx0" brushRef="#br0" timeOffset="146809.3971">4914 7367 102 0,'-18'-3'37'15,"2"-2"1"-15,16 5 0 16,0 0-34-16,30 5-1 15,5-15-1-15,10-9-2 16,18-7-2-16,8-14-2 16,15 0-8-16,-5-20-23 15,8 4-3-15,-7-14 2 16,-7 7-2-16</inkml:trace>
  <inkml:trace contextRef="#ctx0" brushRef="#br0" timeOffset="147191.4189">5639 6522 94 0,'-25'23'38'0,"-8"7"1"15,7 24 0-15,-4 5-32 16,7 20 1-16,-4 5-4 16,8 8 2-16,0 2-3 15,5 4 0-15,3-9-2 16,4-6 1-16,1-10-1 15,5-11-1-15,2-14 1 16,1-11-1-16,6-17 1 16,3-13 0-16,6-12-1 15,3-15 0-15,5-9 1 16,1-7-1-16,2-5 1 0,-2-1-1 15,1 2 0-15,-5 8 1 16,-3 6-1-16,-4 18 0 16,-5 13 0-16,-1 12 0 15,-3 14 0-15,0 7-1 16,0 10 0-16,3 2-1 15,4 5-1-15,4-9-1 16,6-1-4-16,2-22-9 16,16 2-21-16,-7-24-2 15,12-1 2-15,-10-22-2 16</inkml:trace>
  <inkml:trace contextRef="#ctx0" brushRef="#br0" timeOffset="147553.4396">5967 7335 103 0,'-6'17'38'0,"-2"-5"0"16,12 8-1-16,8-12-32 16,9 0-1-16,7-6-1 15,8-4 0-15,4-9-1 16,8-2-1-16,-1-9 0 15,-1-1 1-15,-3-6-2 16,-7-1 2-16,-7-5-1 16,-9 4 0-16,-11 1-1 15,-11 1 1-15,-14 8-1 16,-8 9 0-16,-10 11 0 15,-9 11 0-15,-1 12 0 0,-4 11-2 16,4 8 2-16,5 6-1 16,11 1 1-16,12 1 0 15,15-10-2-15,17-7-2 16,23-7-3-16,9-24-14 15,26 2-17-15,2-21-1 16,16-3 1-16,-6-15-1 16</inkml:trace>
  <inkml:trace contextRef="#ctx0" brushRef="#br0" timeOffset="147870.4577">6812 7090 103 0,'-43'1'38'0,"2"16"1"15,-13-1-1-15,13 5-29 16,-2 4-6-16,9 3-1 0,9-2-1 15,9 3 0-15,13-8 0 16,15-5 0-16,12-8-1 16,9-1 0-16,5-7 1 15,2-1-1-15,0-1 0 16,-4-4 1-16,-9 7-1 15,-8 5 0-15,-11 4 0 16,-7 5 1-16,-9 4-1 16,-6 0 0-16,-2 4 1 15,-1-1-3-15,2-1 0 16,1-5-2-16,13 1-9 15,1-17-22-15,10 6-4 16,5-16 1-16,16-1-2 16</inkml:trace>
  <inkml:trace contextRef="#ctx0" brushRef="#br0" timeOffset="148071.4692">7067 7106 105 0,'0'0'38'0,"-5"12"2"15,-14 10-2-15,5 17-31 16,-8 5-3-16,6 9-1 15,-3 5-1-15,5 0-2 16,5-3-1-16,5-7-2 16,14-6-4-16,-4-25-21 15,19-2-11-15,-4-21 2 16,14-8-3-16,-6-23 1 0</inkml:trace>
  <inkml:trace contextRef="#ctx0" brushRef="#br0" timeOffset="148205.4769">7027 6844 110 0,'-21'-15'37'0,"1"8"0"16,15 17-3-16,15 11-45 16,9-7-23-16,23 10-5 15,6-6 2-15,19 2-1 16</inkml:trace>
  <inkml:trace contextRef="#ctx0" brushRef="#br0" timeOffset="152299.7111">7605 7091 76 0,'0'0'34'0,"0"0"0"16,-5-13 1-16,-4 15-30 15,-14-1-1-15,2 9 1 16,-11-3-1-16,7 5 1 15,-9-1-1-15,8 3 0 16,1-3-1-16,10 3-1 16,3-1 0-16,8 0-1 15,8-1-1-15,6-1 0 16,9 1 0-16,3-2 0 0,6 0 0 15,3-1 1-15,3-1-1 16,0 1 0-16,-3 2 1 16,-2 2-2-16,-8 5 3 15,-4 2-1-15,-12 3 1 16,-8 4-1-16,-12 2 1 15,-10 3-1-15,-5 2 1 16,-5-4 1-16,-5-3-2 16,6-1 0-16,-1-8-2 15,9-2 0-15,7-5-3 16,5-15-7-16,14 4-27 15,5-11-2-15,12-2 0 16,-4-8-1-16</inkml:trace>
  <inkml:trace contextRef="#ctx0" brushRef="#br1" timeOffset="162584.2993">1559 8119 10 0,'0'0'23'0,"0"0"2"16,15 3 0-16,-15-3-6 15,0 0-5-15,15 2-3 0,-15-2-1 16,13-6-2-16,-13 6-2 15,14-6 0-15,-14 6-3 16,17-7 1-16,-17 7-2 16,20-3 2-16,-9 2-2 15,2 2-1-15,1-1 1 16,4 1 0-16,-1-2-1 15,6 2 0-15,-1-1 1 16,3 0-1-16,4-1 0 16,4 0 0-16,0-1 0 15,2-3-1-15,1 1 1 16,2 1-1-16,-1-3 0 15,3 3 0-15,1-1 0 0,2 2 0 16,0 1 0-16,3 1 0 16,3-1-1-16,6 1 1 15,0 0 0-15,3 0 0 16,3 0 0-16,1-1 0 15,-1 1 1-15,-2-2-1 16,2 2 0-16,-5-1 0 16,0 1 0-16,-2 0 0 15,1 1 0-15,2-1-1 16,2-1 1-16,3-1 0 15,1 1 0-15,2-1 0 16,-2-3 1-16,0 0-1 16,-1 1 0-16,-1-1 0 15,-7-1 1-15,-3 4-1 0,1-1 0 16,0 0 0-16,-4 1 1 15,1 1-2-15,0-3 2 16,2 2-1-16,0-1 0 16,-1-1 0-16,0-2 0 15,-1 2 0-15,-3-2 0 16,0 0 0-16,-3 2 0 15,0-1 0-15,-4 1 1 16,2 1-1-16,-2 1 0 16,4 1 0-16,0-3 0 15,0 2 0-15,3-2 0 16,2-1 0-16,-1 1 1 15,2-1-1-15,-3 0 0 16,-1 0 0-16,-2 2 0 16,-1 0 0-16,-6 1 0 0,-1 2 1 15,-3 1-1-15,-2-1 0 16,-1 4 0-16,-1-1 0 15,1 2-1-15,-1-2 1 16,3-1 0-16,1 1 0 16,2-3 0-16,4-1 0 15,6-3 0-15,4-2 0 16,3 0 1-16,1-3-1 15,1 0 0-15,0 0 1 16,2 0-1-16,-2-2 0 16,-1 1 1-16,-1 1-1 15,-1 0 0-15,0-2 0 16,0 2 0-16,-2 0 0 15,4-1 0-15,-4 4 0 0,2-1 0 16,-3 1 0-16,0-1 0 16,-2 2 0-16,-1-2 0 15,1 3 0-15,-3 0 1 16,-1 0-1-16,-1 0 0 15,0 0 0-15,-3 3 0 16,2-1 1-16,-2 1-1 16,1 0 0-16,0 1 0 15,0 0 0-15,2-2 0 16,4-1 0-16,1 0 0 15,-1 0 0-15,2-1 0 16,-1 1 0-16,-1-2 0 16,-3 4 0-16,-3 0 0 15,-2 2 0-15,-3 1 0 0,-3 2 0 16,-3 1 0-16,-3 0 0 15,-3 2 0-15,-4-2 1 16,0 0-1-16,-3 0 0 16,-3 0 0-16,-1-2 0 15,0 0 0-15,2 0 1 16,-2-2-1-16,1-1 0 15,-1 1 0-15,2-1 0 16,-12 0 0-16,17 0 0 16,-17 0 0-16,12-1 1 15,-12 1-1-15,0 0 0 16,0 0 0-16,0 0 1 15,11-6-1-15,-11 6 0 0,0 0 0 16,17-4-1-16,-17 4 1 16,16-2-1-16,-16 2-2 15,13-1-3-15,-1 7-26 16,-12-6-1-16,0 0 0 15,0 0-3-15</inkml:trace>
  <inkml:trace contextRef="#ctx0" brushRef="#br3" timeOffset="214645.277">12682 3697 46 0,'-13'5'31'15,"-1"-4"4"-15,0 3-2 0,-6-6-23 16,20 2 0-16,-24 1 4 16,24-1-7-16,0 0-2 15,7-16 0-15,15-5-1 16,22-3-1-16,24-16 0 15,22-10 0-15,23-14-1 16,26-10 0-16,18-12-1 16,15-4 0-16,7-5-1 15,-2-1-2-15,-9 10 0 16,-14 3-3-16,-14 23-21 15,-32 1-13-15,-19 21 3 16,-32 4-5-16,-15 24 3 16</inkml:trace>
  <inkml:trace contextRef="#ctx0" brushRef="#br3" timeOffset="215486.3251">15453 2261 68 0,'-16'4'36'15,"-11"-1"-1"-15,-5 10 1 16,-18-2-28-16,6 13-1 16,-8-7-3-16,8 9 0 0,-2 0-2 15,13 1 0-15,10 2 0 16,14 0-1-16,14 0 0 15,15 0 0-15,12-4-1 16,11 2 0-16,5-2 1 16,0 0-1-16,0 0 0 15,-8-2 2-15,-7 2-1 16,-14 3 1-16,-13-1-1 15,-14 8 0-15,-14-3 0 16,-7-1 0-16,-3-2-1 16,-3-6-2-16,11-1-2 15,0-15-3-15,24 5-15 16,3-31-15-16,23-3 0 15,7-16-2-15,20-6 3 0</inkml:trace>
  <inkml:trace contextRef="#ctx0" brushRef="#br3" timeOffset="215697.3372">15952 2068 78 0,'24'-33'37'16,"-22"10"-2"-16,-2 23 0 16,-25 24-29-16,2 12-2 15,-8 10-1-15,-2 20-1 16,-7 11-1-16,3 13 0 15,1 4 0-15,1 0 0 16,10 0-2-16,-2-8-2 16,14 2-10-16,-2-26-22 15,12-8 1-15,0-19-2 0,11-8-1 16</inkml:trace>
  <inkml:trace contextRef="#ctx0" brushRef="#br3" timeOffset="216184.3651">15614 2641 88 0,'-11'-1'37'0,"11"1"-1"16,0 0 2-16,0 0-36 15,40-9 0-15,7 0-1 16,18 0 0-16,7-5 1 15,8-1-1-15,0 0 0 16,0 3 0-16,-10 2-1 0,-8 6 0 16,-15 6 1-16,-18 8 0 15,-17 10-1-15,-14 5 2 16,-17 8 0-16,-10 6 1 15,-5 4-1-15,-4 1 1 16,1 3-1-16,9-5 0 16,11-6 0-16,12-6-1 15,17-9 0-15,15-11-1 16,15-12 0-16,9-11 0 15,6-13-1-15,2-6 0 16,-1-9-1-16,-7-5 1 16,-8-6-1-16,-9-1 0 15,-15 1 0-15,-11 5-1 16,-10 4 2-16,-7 10 1 0,-7 8-1 15,-6 14 0-15,1 10-1 16,-1 8 0-16,8 11-1 16,2 2-2-16,17 9-7 15,-2-13-24-15,25 7 0 16,0-14-2-16,23 3 2 15</inkml:trace>
  <inkml:trace contextRef="#ctx0" brushRef="#br3" timeOffset="216704.3948">16976 2561 83 0,'-10'14'37'16,"-3"8"0"-16,-13-11-1 16,8 14-31-16,-8-3-2 0,6 5 3 15,-1-3-2-15,3 2 1 16,4-7-2-16,8-1 1 15,2-8-1-15,4-10 1 16,13-3-3-16,2-10-2 16,5-9 1-16,2-6-2 15,3-9 2-15,1-1-2 16,-1-5 1-16,-2 1-1 15,-2 4 3-15,-5 6-1 16,-4 10 1-16,-4 7-1 16,-8 15 0-16,0 0 1 15,8 15-1-15,-7 3 0 16,-1 6 1-16,7-2-1 15,0 1 0-15,5-5 1 0,2-4-1 16,4-6 0-16,6-8 1 16,4-7-1-16,4-9 1 15,2-3-1-15,1-6 1 16,0-3 0-16,-3 0-1 15,1 4 0-15,-9 3 1 16,-4 5-1-16,-8 8 0 16,-12 8 0-16,6 21-1 15,-13 6 1-15,-4 8-2 16,-1 3 1-16,4 7-3 15,3-2 2-15,10 5-4 16,5-20-5-16,26 11-15 16,-3-28-12-16,21 2 1 15,-3-18-1-15,15 0 3 16</inkml:trace>
  <inkml:trace contextRef="#ctx0" brushRef="#br3" timeOffset="217056.415">17939 2497 82 0,'7'-43'36'0,"-2"14"1"15,-15-2 1-15,1 16-29 16,-13 3-2-16,-3 18-3 15,-8 11 0-15,0 15-1 16,-5 5-1-16,0 11 1 16,4 0-2-16,5 4 3 15,5 0-1-15,8-7 0 16,11-9-1-16,12-12 1 15,12-9-3-15,12-13 1 16,7-14-1-16,9-10-2 16,5-13 1-16,1-10-1 0,1-7 1 15,-6-2-1-15,-9 3 2 16,-10 5 0-16,-9 12-1 15,-13 9 1-15,-7 25-1 16,-20-2 0-16,1 24-1 16,-3 7 0-16,2 10-3 15,6 1 0-15,14 10-6 16,1-20-14-16,34 10-13 15,0-20-1-15,23 2 1 16,2-21 0-16</inkml:trace>
  <inkml:trace contextRef="#ctx0" brushRef="#br3" timeOffset="217259.4266">18579 2407 90 0,'-27'-10'39'16,"-17"-2"0"-16,5 24 2 15,-11 2-36-15,13 15-1 16,4-1 0-16,10 11-2 15,10-1 0-15,15-1-2 16,17-3-3-16,13-13-1 16,20 2-14-16,3-28-21 15,25-4 1-15,-6-26-3 16,13-1 2-16</inkml:trace>
  <inkml:trace contextRef="#ctx0" brushRef="#br3" timeOffset="217613.4468">19068 1971 106 0,'-31'30'41'0,"-15"3"2"16,7 20-3-16,-4-2-38 16,10 11 0-16,4 0 0 15,6 4-2-15,7-4 0 16,11-5-1-16,10-10 1 15,5-8 0-15,6-10 0 16,7-14 0-16,4-12 0 16,4-15 0-16,3-10 0 15,1-9 1-15,3-9-1 16,1-4 0-16,1 2 1 15,-2 2-1-15,-5 8 1 0,-4 6-1 16,-5 14 0-16,-6 9 1 16,-6 14-1-16,-9 13-1 15,-4 8 0-15,-9 10-2 16,5 6-2-16,-8-11-11 15,24 20-18-15,-11-22-7 16,24 7 2-16,8-24-2 16</inkml:trace>
  <inkml:trace contextRef="#ctx0" brushRef="#br3" timeOffset="218320.4873">20425 2161 78 0,'-19'-9'37'0,"19"9"0"15,-24 10 2-15,17 7-32 16,-13 3-2-16,4 16-1 16,-4 2 0-16,2 10-1 15,-2 1 0-15,5 1-1 16,0-6 0-16,5-1-1 15,1-12 1-15,9-10-1 16,0-21 0-16,11-1 0 16,2-25 1-16,0-12-1 15,5-9 1-15,3-8-1 16,1-11 0-16,1-9 1 15,6-1-2-15,-1 1 2 0,-1 10-2 16,-1 9 1-16,3 11-1 16,-5 10 1-16,2 18 0 15,-3 18 0-15,-2 18-1 16,-4 16 1-16,-2 13 0 15,0 10-2-15,-2 10 2 16,0 11-2-16,-1 2 0 16,-1 0 0-16,-1-1-1 15,-2-10-1-15,2-4-1 16,-7-15-1-16,8 0-11 15,-17-36-13-15,10 3-10 16,-15-25 0-16,11 7 1 16,-21-30-1-16</inkml:trace>
  <inkml:trace contextRef="#ctx0" brushRef="#br3" timeOffset="218454.4949">20430 2400 96 0,'-31'-23'35'0,"31"23"2"16,-11-25-1-16,26 19-35 15,24 1-6-15,9-11-15 16,21 12-16-16,4-7 0 15,17 5-1-15,-3-7 0 16</inkml:trace>
  <inkml:trace contextRef="#ctx0" brushRef="#br3" timeOffset="218829.5164">21260 2209 99 0,'-29'12'39'0,"-15"-3"2"16,7 15-1-16,-11-1-35 15,9 13-1-15,5 1-1 16,7 3-1-16,10 2 0 15,17-4-2-15,17-5 0 16,16-8-2-16,20-10-1 16,11-15-2-16,16-6-2 15,0-22-4-15,14 7-5 16,-18-25 1-16,7 11 3 15,-23-9 6-15,-13 5 4 16,-12 4 4-16,-21 4 3 16,-6 17 6-16,-22-7 3 15,4 30 1-15,-23-2-3 16,5 20-4-16,-5 2-3 0,7 11-2 15,0 3-2-15,7 4 0 16,5-2-2-16,11-6-1 16,11-4-5-16,2-31-18 15,26 6-13-15,-4-30 0 16,13-2-2-16,-8-23 1 15</inkml:trace>
  <inkml:trace contextRef="#ctx0" brushRef="#br3" timeOffset="218958.5237">21724 1869 104 0,'-25'-34'36'0,"10"20"3"16,4 7-8-16,11 7-63 16,21 11-6-16,7-2 1 0,18 10-2 15</inkml:trace>
  <inkml:trace contextRef="#ctx0" brushRef="#br3" timeOffset="219274.5418">22320 2081 120 0,'-43'10'42'15,"4"13"0"-15,-12-8-1 16,0 9-39-16,10 6 0 16,16 2-2-16,7-1 0 15,16-3 0-15,16-11 0 16,15-10 1-16,13-11-1 15,12-15 1-15,9-13 0 0,1-13 0 16,1-8 1-16,-1-9-2 16,-6-2-2-16,-11 1 2 15,-7 11-3-15,-15 8 3 16,-17 23-1-16,-8 21-1 15,-32 15-1-15,-10 22-2 16,1 31-16-16,-27 0-16 16,9 28-2-16,-11 2-4 15,6 9 0-15</inkml:trace>
  <inkml:trace contextRef="#ctx0" brushRef="#br3" timeOffset="220291.6">12576 5889 79 0,'-10'-4'36'16,"10"4"-2"-16,14 2 3 15,3-6-33-15,22 4 0 16,13-4 0-16,24 3 0 15,13-7 0-15,18 5-1 16,11-1-1-16,16 1-1 0,10 2 1 16,1 3-3-16,2 4 3 15,-2 1-2-15,0 1 2 16,1 0-4-16,-4-2 4 15,-1-1-3-15,-9-3 1 16,-9-4-3-16,-2 3-31 16,-25-5-3-16,-15 6 0 15,-29-4-1-15</inkml:trace>
  <inkml:trace contextRef="#ctx0" brushRef="#br3" timeOffset="221262.6555">15669 5639 73 0,'6'-19'34'16,"-6"19"-2"-16,7-17 2 15,-7 17-31-15,0 0 1 16,-14 20-1-16,4 2-1 16,2 10 3-16,-2 6-2 15,2 9 0-15,1 5-1 16,2 8 0-16,2 2-1 0,3 3 1 15,1-6-1-15,3-5-2 16,-3-6 1-16,3-8 0 16,-2-15 1-16,1-10-1 15,-3-15 1-15,6-20-1 16,-4-11 1-16,3-11-1 15,1-10-1-15,0-11 3 16,3-10-3-16,1-6 1 16,3-4 0-16,3 0-1 15,3 4 1-15,3 7 0 16,0 5 2-16,3 11-4 15,3 13 4-15,6 14-1 16,-2 17 0-16,6 12 1 16,0 5-1-16,0 13 0 0,0 5-1 15,-4 7 1-15,-3 2-1 16,-7 4 0-16,-11 3 0 15,-11 6 0-15,-10 1 0 16,-14-1 2-16,-11 2-1 16,-9-2 0-16,-7-2 0 15,2-3 0-15,-1-5 0 16,9-6 0-16,9-6 0 15,11-4-3-15,17-6 2 16,13-4 0-16,14-1-1 16,8 0 1-16,6 0 0 15,5 1 0-15,-3 2 0 16,-1 5 1-16,-14 5-1 15,-8 3 0-15,-17 6 0 16,-13 2 1-16,-19 4-1 0,-12 3 0 16,-6 1-1-16,-7-6-1 15,0 3-2-15,0-16-5 16,25 3-25-16,-1-17-4 15,32-7 2-15,0 0-3 16</inkml:trace>
  <inkml:trace contextRef="#ctx0" brushRef="#br3" timeOffset="221684.6797">16658 5846 93 0,'-14'0'37'0,"-19"-1"1"15,4 14-1-15,-18 2-30 16,5 13-4-16,-4 2 3 16,4 9-3-16,0 1 1 15,10 7-1-15,9-5-1 16,10-2 0-16,14-9-1 15,13-6 0-15,14-14 0 16,12-8-1-16,13-15 0 16,6-10 1-16,5-9 0 15,1-7-1-15,-3-6-1 16,-6-2 3-16,-6 1-3 15,-11 5 3-15,-9 6-4 16,-15 9 4-16,-8 12-4 0,-7 13 2 16,-17 12 1-16,2 11-3 15,-4 11 3-15,5 6-3 16,7 5 0-16,6-5-3 15,18-1 0-15,6-23-15 16,33 2-14-16,1-28-4 16,20-7-1-16,3-22 0 15</inkml:trace>
  <inkml:trace contextRef="#ctx0" brushRef="#br3" timeOffset="221880.6909">17484 5473 101 0,'-62'69'39'15,"8"21"2"-15,-9-7-2 16,10 7-36-16,12-1-1 16,16-6-2-16,11-5-2 15,6-24-20-15,21-1-15 16,0-17-1-16,12-8-1 15,-7-24-1-15</inkml:trace>
  <inkml:trace contextRef="#ctx0" brushRef="#br3" timeOffset="222052.7007">17112 5858 91 0,'0'0'39'0,"17"0"-1"0,18 1 2 15,10-10-23-15,19-5-20 16,26 6-19-16,0-22-15 15,18 1 0-15,-4-9-4 16,9 1 1-16</inkml:trace>
  <inkml:trace contextRef="#ctx0" brushRef="#br3" timeOffset="222254.7123">18176 5346 99 0,'-47'65'40'16,"-9"-3"1"-16,11 16-2 15,2-4-35-15,9 3 0 16,6 1-1-16,4-3-2 0,13-2-4 16,-2-15-13-16,19 9-20 15,-5-21-3-15,9 1-1 16,-6-18-1-16</inkml:trace>
  <inkml:trace contextRef="#ctx0" brushRef="#br3" timeOffset="222450.7235">17685 5843 107 0,'-22'-17'39'16,"22"17"4"-16,0 0-5 15,14-11-30-15,18 11-6 16,17 0-3-16,17 3-3 0,6-6-4 15,24 9-25-15,-9-8-8 16,8 5 2-16,-15-7-2 16</inkml:trace>
  <inkml:trace contextRef="#ctx0" brushRef="#br3" timeOffset="222795.7432">18369 5821 105 0,'-26'32'38'16,"-1"-10"3"-16,18 7-2 15,11-9-35-15,14-1-2 16,16-9 2-16,13-6-3 16,7-6 1-16,7-9-1 0,0-4-3 15,-1-6 3-15,-10-5-2 16,-9-1 2-16,-18-3-3 15,-12 1 1-15,-13 7-1 16,-16 7 0-16,-15 9 2 16,-5 11 0-16,-8 10 2 15,-2 8-3-15,2 12 4 16,7 8-1-16,10 1 0 15,15 0-1-15,17-3-1 16,17-7-4-16,24-3-2 16,11-21-10-16,32 4-22 15,0-23-1-15,12-2 0 16,-7-17-1-16</inkml:trace>
  <inkml:trace contextRef="#ctx0" brushRef="#br3" timeOffset="223074.7592">19176 5872 104 0,'-35'25'38'16,"-9"3"3"-16,11 15-5 15,-2-3-29-15,7 6-3 16,3-3-1-16,9-4-1 16,7-7-1-16,8-8 0 15,6-13 0-15,5-14 0 16,6-12-1-16,3-14 1 15,2-10-1-15,3-7 1 16,-1-7-3-16,2 0 2 16,1-1-2-16,-4 8-1 0,0 7 0 15,-1 9-1-15,2 15-3 16,-4 1-2-16,14 23-15 15,-9-5-14-15,9 12 1 16,-4-7-1-16,17 8 2 16</inkml:trace>
  <inkml:trace contextRef="#ctx0" brushRef="#br3" timeOffset="223465.7815">19734 5804 103 0,'0'0'39'0,"-18"6"1"15,2 12-2-15,-12 0-29 16,2 11-4-16,-6 1 1 15,6 6-3-15,4-4 1 16,11 2-3-16,8-9 2 0,16-6-3 16,11-13 0-16,14-8 0 15,8-11 0-15,7-8 0 16,4-7-3-16,2-8 4 15,-1 0-4-15,-7 2 4 16,-6 3-3-16,-10 9 2 16,-11 9-2-16,-10 15 2 15,-12 13 3-15,-10 21-3 16,-11 17 2-16,-8 18-2 15,-7 10 3-15,-5 12-3 16,-9 4 4-16,-1-3-4 16,-3-5 0-16,-2-11 0 15,4-13 0-15,-1-19 0 16,6-15 0-16,-3-30-17 0,20 2-8 15,-15-35-9-15,19-2-7 16,-10-25-4-16,9-10 1 16</inkml:trace>
  <inkml:trace contextRef="#ctx0" brushRef="#br3" timeOffset="225885.92">1440 8629 18 0,'0'0'26'0,"0"0"2"15,0 0 0-15,0-12-9 16,0 12-4-16,0 0-1 0,0 0-4 16,5-17-2-16,-5 17 0 15,0 0-3-15,0 0-1 16,3 12-1-16,-3 12 1 15,-4 7 0-15,3 19-1 16,-2 10 1-16,-2 15-2 16,-3 9 1-16,0 11-1 15,-2 3 1-15,3-3-2 16,2-7 0-16,-1-13-4 15,11-10-7-15,-2-29-25 16,14-13 0-16,0-29-2 16,7-14-1-16</inkml:trace>
  <inkml:trace contextRef="#ctx0" brushRef="#br3" timeOffset="226135.9343">1123 8775 99 0,'-24'9'38'0,"4"-11"-1"16,20 2 0-16,14-5-35 15,17-8 1-15,20-7-2 16,13-2 0-16,14-3 0 15,11-3-1-15,9 8-4 16,-1-8-5-16,6 20-26 16,-16 1-3-16,-11 20 1 15,-18 4-3-15</inkml:trace>
  <inkml:trace contextRef="#ctx0" brushRef="#br3" timeOffset="226335.9457">1303 9573 112 0,'0'12'40'16,"13"-20"-2"-16,21-2-5 15,16-16-34-15,16-10 0 16,19 3-8-16,3-15-25 0,15 8-4 15,-1-4 0-15,7 9-1 16</inkml:trace>
  <inkml:trace contextRef="#ctx0" brushRef="#br3" timeOffset="226736.9686">3264 8503 91 0,'20'-5'37'16,"-10"8"0"-16,2 20 0 15,-19 15-33-15,3 8-1 16,-5 7 0-16,1 13-1 16,-5 4-1-16,2 4 0 15,0 1 0-15,1-2-1 16,6-4-1-16,0-8-4 15,15 2-26-15,-10-20-6 16,9-5 2-16,-8-17-2 0</inkml:trace>
  <inkml:trace contextRef="#ctx0" brushRef="#br3" timeOffset="226915.9789">3066 9102 80 0,'-23'-14'39'0,"-2"-2"-2"15,13 12 0-15,0-8-13 16,12 12-21-16,14-4-1 15,10-2-3-15,18-3-2 16,8-14-7-16,21 4-26 16,0-16-2-16,20-1 0 15,-4-11-1-15</inkml:trace>
  <inkml:trace contextRef="#ctx0" brushRef="#br3" timeOffset="227288.0002">3945 8350 96 0,'-40'55'37'16,"-9"9"2"-16,6 13-2 16,3 5-31-16,6 3 0 15,4-1-2-15,7-3-1 16,8-11 0-16,8-7-1 15,6-11 1-15,10-11-2 16,1-12-1-16,9-13 1 16,3-12 0-16,3-13-1 15,5-8 1-15,1-11-1 0,-3-6 1 16,3-2 0-16,-7-3-1 15,-1 2 0-15,-2 8-1 16,-7 7 1-16,0 8 0 16,0 14-1-16,-4 15-1 15,-2 3-2-15,4 15 0 16,-1-1-3-16,10 13-7 15,-7-12-21-15,19 5-3 16,-8-19-1-16,13-2 1 16</inkml:trace>
  <inkml:trace contextRef="#ctx0" brushRef="#br3" timeOffset="227493.0119">4432 8842 104 0,'0'0'39'15,"-22"19"1"-15,9 11-1 16,-11 3-32-16,9 12-3 15,0 2-1-15,6 7-2 16,2-1 0-16,7-7-2 16,10-7-2-16,2-16-3 15,17-2-20-15,-3-29-13 16,11-9 0-16,-3-18 0 15,8-10-2-15</inkml:trace>
  <inkml:trace contextRef="#ctx0" brushRef="#br3" timeOffset="227869.0334">4566 8517 90 0,'-15'23'38'0,"-3"1"1"16,14 10 0-16,2-3-27 15,18-6-9-15,5-4 0 16,12 3-1-16,2-4 0 15,2 3 2-15,1 0-2 16,-2 5 0-16,-10 2 1 16,-5 4-2-16,-12 3 1 15,-8 2-1-15,-8 1 1 16,-4-3-2-16,-4-5 1 15,1-9-1-15,3-6 0 16,11-17 0-16,0 0 0 0,0 0 0 16,21-15 0-16,1-7 0 15,2-7 0-15,5-2 0 16,1-2-2-16,1-2 0 15,-2 4-1-15,-5 5 0 16,-1 7-3-16,-9 2-1 16,7 26-10-16,-21-9-14 15,11 21-6-15,-13 0-2 16,8 14 1-16</inkml:trace>
  <inkml:trace contextRef="#ctx0" brushRef="#br3" timeOffset="228162.0502">5455 8248 98 0,'-21'-4'39'0,"-12"11"2"16,9 25-2-16,-6 15-35 16,7 13 1-16,4 7-3 15,8 9 1-15,4 4-1 16,8 6 0-16,7-3-3 15,3-5-1-15,10-3-4 16,-7-24-19-16,18 3-13 16,-6-26-2-16,8-6-1 15,-6-24 1-15</inkml:trace>
  <inkml:trace contextRef="#ctx0" brushRef="#br3" timeOffset="228440.0661">5656 8676 78 0,'-20'-8'42'16,"-14"0"-3"-16,1 15 3 15,-8-1-16-15,2 9-22 16,1 0-1-16,6 1-1 16,4-1-1-16,7 2 1 15,8-2-1-15,9 1 1 16,7-1 0-16,10-2-1 15,8-1 2-15,8 1-2 16,7-3 1-16,4-1-1 0,9 0 0 16,1 1-2-16,6 2-2 15,-5-4-5-15,12 14-15 16,-23-19-10-16,13 14-9 15,-14-9 0-15,10 2-2 16</inkml:trace>
  <inkml:trace contextRef="#ctx0" brushRef="#br3" timeOffset="229311.1159">6614 9066 72 0,'-10'-5'36'16,"10"5"-2"-16,0 0-1 15,14 3-26-15,-14-3-1 16,30 3-2-16,-9 1-1 15,9 4-1-15,6 1-1 0,9 2 0 16,10 1-1-16,9 1 0 16,10-3-1-16,13 0 2 15,9-4-1-15,18-1 0 16,14-6 1-16,11-3 0 15,10-4 1-15,13 0-1 16,14 0 1-16,5 0-1 16,6-1 1-16,8 2-1 15,-2 1 0-15,9 3 0 16,1 1-1-16,5 0 1 15,4 1 0-15,2-1 0 16,10-2 0-16,1 1 0 16,2-2 0-16,10 1 0 15,4-2 0-15,-3 0 0 0,2 1-1 16,-2 0 1-16,-7 0-1 15,-5-1 1-15,-4 2-1 16,-17 0 0-16,-14 2 0 16,-17-2-1-16,-25 3 0 15,-25 0-1-15,-25 5-1 16,-30-8-4-16,-21 16-14 15,-29-15-17-15,-19 3-1 16,0 0 0-16,-15-15 1 16</inkml:trace>
  <inkml:trace contextRef="#ctx0" brushRef="#br3" timeOffset="230193.1663">14881 8057 66 0,'-4'-15'34'0,"4"15"0"15,-8 12 0-15,7 8-28 16,-7 5-1-16,3 17 0 16,-7 9-1-16,-1 17 0 15,-6 8 0-15,1 13-1 16,-8-4 0-16,3 6 1 15,-5-8-1-15,6-5-1 16,0-16 2-16,8-14-2 16,3-18 1-16,8-16-1 15,3-14-2-15,20-36 2 16,2-11-2-16,6-17 2 15,7-17-2-15,4-11 1 0,5-12-2 16,1-5 3-16,1 1-2 16,2 8 2-16,-9 12-2 15,-4 17 1-15,-5 17-1 16,-4 22 1-16,-8 22 0 15,-5 25 1-15,-6 18 0 16,-2 21-2-16,-4 11 1 16,1 15 0-16,3 10 0 15,2 4-1-15,4 2 0 16,2-5-3-16,7-2 1 15,-1-14-3-15,10-4-5 16,-11-29-16-16,13-4-12 16,-15-28 0-16,0-6-2 15,-13-22 1-15</inkml:trace>
  <inkml:trace contextRef="#ctx0" brushRef="#br3" timeOffset="230361.1759">14843 8491 109 0,'-11'-10'38'0,"24"10"1"15,13-10-7-15,23 0-33 16,24 3-3-16,7-9-6 16,22 17-16-16,-8-13-11 15,10 10 1-15,-4-6-2 16,-4 8 1-16</inkml:trace>
  <inkml:trace contextRef="#ctx0" brushRef="#br3" timeOffset="230596.1894">16015 8307 77 0,'-28'-5'39'15,"-1"13"-1"-15,-12 2 1 16,2 22-14-16,-9 2-20 16,4 11 1-16,0 1-2 15,7 8 0-15,11 0-2 16,9-4-1-16,19-8 0 15,18-9-2-15,23-14-2 16,19-15-2-16,22-3-6 16,2-28-15-16,22 3-12 15,-7-17 0-15,6-3-1 0,-14-11 1 16</inkml:trace>
  <inkml:trace contextRef="#ctx0" brushRef="#br3" timeOffset="230761.1988">16508 8314 117 0,'-44'14'39'0,"11"24"1"16,-14-3-3-16,14 15-33 15,4 5-1-15,10 0-1 16,10-1-1-16,7 2-3 16,10-7-3-16,4-22-10 15,24 4-22-15,-7-25-1 16,15-6-2-16,-8-21-1 15</inkml:trace>
  <inkml:trace contextRef="#ctx0" brushRef="#br3" timeOffset="230904.207">16513 8069 102 0,'-30'-55'36'0,"-4"7"1"16,11 16-3-16,8 12-34 16,6 4-32-16,27 15-4 15,6 3 0-15,22 12-1 16</inkml:trace>
  <inkml:trace contextRef="#ctx0" brushRef="#br3" timeOffset="231302.2298">17219 8254 116 0,'-37'1'39'16,"-16"-10"2"-16,-3 10-1 16,-15 2-37-16,6 8 0 15,0 10 0-15,5 14 0 16,4 9 0-16,15 8-1 15,16 3 0-15,17-5-2 16,22-9 0-16,16-15 0 16,21-18 0-16,13-23 0 15,11-22 0-15,8-17 0 16,0-14 0-16,-2-11 0 15,-10-8 0-15,-1-1 0 16,-13 2 0-16,-11 8 0 16,-12 12 0-16,-12 15 0 15,-15 18 0-15,-17 26 0 0,-14 22 0 16,-13 29 0-16,-9 20 0 15,-3 21 0-15,3 17 0 16,3-1-2-16,23 14-17 16,-4-28-8-16,34 7-10 15,3-28-7-15,20-9-1 16,8-20 1-16</inkml:trace>
  <inkml:trace contextRef="#ctx0" brushRef="#br3" timeOffset="234084.3889">18355 8267 94 0,'0'0'37'0,"2"-19"-1"16,-2 19 1-16,0 0-30 16,-9 28-5-16,1 0-1 15,-1 12 0-15,0 7 0 16,-1 5 0-16,3 5-3 15,2-9-2-15,10 1-7 16,-5-20-25-16,18-14 1 16,1-24-1-16,14-14-2 15</inkml:trace>
  <inkml:trace contextRef="#ctx0" brushRef="#br3" timeOffset="234272.3996">18421 7860 102 0,'-24'0'36'15,"4"2"-1"-15,20-2-4 16,-10 19-32-16,10-19-4 16,37 16-5-16,-9-13-14 15,15 9-9-15,5-3-1 16,10 6-1-16,1-4 1 15</inkml:trace>
  <inkml:trace contextRef="#ctx0" brushRef="#br3" timeOffset="234542.4151">18920 8061 83 0,'-4'17'35'0,"-16"-1"-1"16,-8 4 1-16,-10-8-26 15,-1 12-3-15,-2-9-1 16,5 5 0-16,2-5-2 16,11 5 0-16,9-5-1 15,13-2-1-15,11-2-1 16,15-1 1-16,9 1-1 15,8-2 0-15,4 4 0 16,1 2 0-16,-7 5 0 16,-8 9 0-16,-16 7 0 15,-14 4 1-15,-16 4-1 16,-10-1 1-16,-7-1-3 15,-4-8-4-15,15-4-28 16,-1-20-4-16,21-10 1 16,13-15-2-16</inkml:trace>
  <inkml:trace contextRef="#ctx0" brushRef="#br3" timeOffset="235150.4499">20208 8162 80 0,'-14'-9'37'16,"-4"12"-1"-16,-18 2 1 16,-2 8-30-16,-11-3-3 0,6 6 0 15,-3 0 0-15,6 1-1 16,6 0-1-16,10 0 0 15,13-2-1-15,14-2 0 16,16-3 0-16,10-1-1 16,9-1 0-16,6 3 0 15,2-1 0-15,1 3 0 16,-8 2 0-16,-4 3 0 15,-14 6 1-15,-13 4-1 16,-13 2 0-16,-12 2 1 16,-9-1-1-16,-6 1 1 15,-3-7-2-15,1-8-1 16,12-2-5-16,-4-23-27 15,29-5-3-15,7-20 0 0,23-8-3 16</inkml:trace>
  <inkml:trace contextRef="#ctx0" brushRef="#br3" timeOffset="235398.4641">20790 7665 107 0,'-21'9'38'16,"6"18"1"-16,-10 0-2 15,2 14-36-15,7 14 0 16,1 11-1-16,0 9 1 16,-3 10-1-16,0 7 0 15,-1 2-1-15,1-1-1 0,-3-5-1 16,5-10-3-16,-6-19-15 15,10-1-16-15,-3-19 0 16,14-13-2-16,1-26 1 16</inkml:trace>
  <inkml:trace contextRef="#ctx0" brushRef="#br3" timeOffset="236474.5256">20490 8259 97 0,'-4'-17'38'0,"17"17"1"15,0-6-2-15,5 5-33 16,16-4-1-16,7 4 0 0,1-1 0 16,3 3-1-16,-2 2 0 15,-3 8-1-15,-7 4 0 16,-3 9 0-16,-12 5-1 15,-6 6 1-15,-7 2-1 16,-5 4 0-16,-6-3 0 16,-3 0 0-16,-4-8 0 15,4-6 1-15,-1-7-1 16,10-17 0-16,-11 5 0 15,11-19 0-15,6-9 0 16,5-9 0-16,6-8 0 16,1-5 0-16,3-3 0 15,3 1 0-15,3 4 0 16,-6 4 0-16,1 10 0 0,-2 5 0 15,-2 8 0-15,2 8 0 16,3 5 0-16,0 4 0 16,4 2 0-16,5 0 1 15,4 1-1-15,2-2 0 16,3 0 0-16,-3-2 0 15,-2 0 0-15,-6 0 0 16,-7 1 0-16,-6 1 0 16,-17-2 0-16,4 18 0 15,-15-2-1-15,-10 7 1 16,-9 7 1-16,-6 7-1 15,-3 5 0-15,2 4 1 16,4-1-1-16,7-3 1 16,12-4-1-16,12-5 0 0,16-9 0 15,13-11 1-15,11-11-1 16,11-10 0-16,5-11 1 15,-1-9-1-15,1-8 0 16,-7-7-1-16,-6-2 1 16,-9-1 0-16,-11 1 0 15,-12 4-1-15,-8 5 1 16,-9 7-1-16,-5 9 2 15,-3 7-1-15,0 7 0 16,2 5 0-16,14 1 0 16,-11 11 1-16,11-11-1 15,20 14 1-15,2-8-1 16,10-3 0-16,7-2 1 15,3 1-1-15,1-2 0 0,-2 0 1 16,-4 4-1-16,-6 4 1 16,-8 4-1-16,-9 7 0 15,-13 8 0-15,-11 5 1 16,-3 6-1-16,-7 3 0 15,-4 2 0-15,-1-2 0 16,3-3 0-16,3-8 0 16,7-6 0-16,7-11 0 15,5-13 0-15,20-15 0 16,3-13 0-16,8-8 0 15,5-8 0-15,4-6 0 16,0-2 0-16,0-1 0 16,-6 10 1-16,-6 7-1 15,-7 11 0-15,-8 12 0 16,-13 13 1-16,8 14-1 0,-13 9 0 15,1 8-1-15,3 10-1 16,2 0-1-16,11 7-2 16,3-8-4-16,24 7-9 15,-7-21-8-15,30 7-4 16,-10-19-7-16,18-4-1 15,-9-16 2-15,5-2 1 16</inkml:trace>
  <inkml:trace contextRef="#ctx0" brushRef="#br3" timeOffset="236939.5522">22591 8338 101 0,'-34'-31'38'15,"3"15"1"-15,-13-5-2 0,1 16-32 16,1 6 0 0,5 11-1-16,-1 7-1 0,8 9 0 15,2 5-1-15,12 3 0 16,8 1-1-16,11-4 0 15,8-2 0-15,12-11 0 16,7-6-1-16,7-10 1 16,7-9-1-16,1-12 0 15,2-5 0-15,-2-9 0 16,-5-4 0-16,-5-5 0 15,-5 3 0-15,-3 1-1 16,-9 7 1-16,-6 6-1 16,-7 10 0-16,-5 13 0 15,-5 18 1-15,-5 16-1 16,-8 18 1-16,-3 14 1 0,-3 13 0 15,0 10 0-15,-5 5 1 16,2 6-1-16,2-6 0 16,-1-6 0-16,3-11 1 15,-1-9-2-15,2-16 0 16,-1-13 0-16,1-17 0 15,-1-16-1-15,1-8 0 16,0-17-2-16,5-7 0 16,-1-16-3-16,11-1-10 15,-7-27-8-15,21 8-7 16,-7-20-5-16,21 7-3 15,1-9 0-15,15 8 0 16</inkml:trace>
  <inkml:trace contextRef="#ctx0" brushRef="#br3" timeOffset="237652.593">22856 8391 96 0,'-13'21'39'15,"2"-9"1"-15,17 0-1 16,4-6-35-16,18-4-1 16,11-6 0-16,9-5-1 15,6-7-1-15,1-5 0 16,-3-3 0-16,-2-4 0 15,-12 0-1-15,-10-1 1 0,-13-1-1 16,-14 5 1-16,-15 4-1 16,-8 5 1-16,-13 9 0 15,-5 11-1-15,-10 8 1 16,1 13 0-16,-3 7 0 15,9 9 0-15,6 5-1 16,13 4 1-16,10-5 0 16,19-1-1-16,17-11 0 15,16-7-1-15,15-10 0 16,10-13 0-16,15-10-1 15,0-10 0-15,4-5-1 16,-6-4 1-16,-8-2 0 16,-10 1 1-16,-14 6 0 15,-15 3 0-15,-18 7 1 16,-11 11 1-16,-12 15 0 0,-8 8 1 15,-8 8-1-15,-1 8 1 16,-1 3-1-16,6 1 1 16,3 1 0-16,9-3 0 15,8-10-1-15,4-8 1 16,9-11 0-16,5-9-1 15,2-14 0-15,4-8 0 16,-2-13 0-16,4-8-1 16,-2-7 1-16,0-4-1 15,-2-4 0-15,1 0 0 16,-2 4 1-16,4 7-1 15,-1 8 1-15,-1 9-1 16,5 7 0-16,0 10 0 16,2 11-2-16,3 3-2 0,12 14-5 15,-5-10-9-15,23 19-8 16,-10-16-5-16,24 18-5 15,-12-12-6-15,15 6 3 16,-6-5 1-16</inkml:trace>
  <inkml:trace contextRef="#ctx0" brushRef="#br3" timeOffset="237794.6011">24397 8614 116 0,'-34'18'43'16,"9"2"1"-16,-6-18-3 16,10 5-39-16,7-14-5 15,3-15-10-15,24 16-14 16,-19-23-9-16,20 10-6 15,-6-6-3-15,7 1 1 0</inkml:trace>
  <inkml:trace contextRef="#ctx0" brushRef="#br0" timeOffset="304531.4182">1619 10272 67 0,'6'-14'31'0,"1"4"3"15,-5-3-2-15,-2 13-24 16,0 0-3-16,0 0-1 15,0 0 0-15,7 18-1 16,-9 4-1-16,1 11 0 16,-3 6-2-16,1 12 1 15,-4 5-1-15,1 9 1 16,-1 2-2-16,-1 1 2 15,0-5-1-15,0-2 1 0,1-7-1 16,2-10 1-16,3-9-1 16,-2-10 1-16,3-7-1 15,1-18 0-15,0 0 1 16,0 0-1-16,11-24 1 15,-6-6-1-15,1-12 1 16,3-11-1-16,4-10 0 16,0-8 0-16,1-7 1 15,-1-4-1-15,0 2 2 16,4 8-2-16,-3 7 2 15,-3 12-2-15,2 10 2 16,-4 17-1-16,-3 12 0 16,-6 14 0-16,16 17 0 15,-10 11 0-15,1 8-2 16,1 3 2-16,2 4-1 0,9-3 0 15,5-4 0-15,6-11 0 16,9-12 0-16,7-14-1 16,6-17 2-16,8-7 0 15,2-14 0-15,3-7 0 16,-2-4 1-16,-2-1-2 15,-10 6 1-15,-5 10 1 16,-11 13-2-16,-8 16 0 16,-13 21 0-16,-9 21 0 15,-10 19-1-15,-6 19 1 16,-8 13-1-16,2 9 1 15,-3 2-1-15,4-2 1 16,6-11-2-16,8-12 1 16,8-12-3-16,7-21-4 0,17-3-22 15,-5-24-6-15,15-5 0 16,-7-17-1-16</inkml:trace>
  <inkml:trace contextRef="#ctx0" brushRef="#br0" timeOffset="304906.4397">2666 10573 81 0,'0'0'36'0,"-10"12"-1"16,11 4 1-16,-2 0-28 15,10 0-5-15,7-7 0 16,11-1 0-16,8-4-1 15,8-9-1-15,4-5 1 0,4-9-2 16,1-1 1-16,-1-4 0 16,-9-4 0-16,-6 2-1 15,-15 0 1-15,-13 5 0 16,-13 5-1-16,-13 7 1 15,-11 5-1-15,-12 10 1 16,-4 6-1-16,-4 11 1 16,2 9 0-16,3 7 1 15,8 8-1-15,10 3 1 16,14-5-1-16,15-1-1 15,17-11-1-15,16-14 0 16,22-15-3-16,17-26-6 16,29-9-25-16,-1-25-2 15,19-6 1-15,-11-20-4 16</inkml:trace>
  <inkml:trace contextRef="#ctx0" brushRef="#br0" timeOffset="305101.4508">3710 9841 103 0,'-39'59'37'0,"-7"10"0"16,12 21-1-16,-7 4-34 16,11 8 0-16,6-2-3 15,8-2 0-15,6-4-4 16,7-15-1-16,13-4-27 15,-7-21-4-15,10-5 2 0,-6-23-2 16</inkml:trace>
  <inkml:trace contextRef="#ctx0" brushRef="#br0" timeOffset="305297.4621">3284 10506 93 0,'-19'-1'36'15,"1"1"1"-15,21 11-1 16,-3-11-33-16,30 8 0 15,12-19-3-15,10-10-3 16,18-6-1-16,5-23-6 16,25 1-24-16,-8-18-1 15,6 2 1-15,-10-7-3 16</inkml:trace>
  <inkml:trace contextRef="#ctx0" brushRef="#br0" timeOffset="305658.4827">4158 9864 95 0,'-24'46'36'0,"-18"11"1"16,6 22 0-16,-13 3-31 15,6 12 1-15,-1-2-3 16,8 1-1-16,5-9-1 16,11-6 1-16,9-15-3 15,11-12 2-15,12-15 0 16,15-17-2-16,6-18 1 15,10-13-1-15,2-16 1 16,5-10-1-16,-2-8 0 16,-3-5 0-16,-4 4 1 0,-12 2-1 15,-4 10 2-15,-9 9-2 16,-6 14 0-16,-10 12 0 15,3 9 0-15,-7 11 0 16,-2 8-3-16,3 0 2 16,5 7-3-16,3-4 0 15,9 0-1-15,4-11-1 16,17-1-5-16,-2-22-12 15,19 3-15-15,-5-17 3 16,13-1-2-16,-10-14 3 16</inkml:trace>
  <inkml:trace contextRef="#ctx0" brushRef="#br0" timeOffset="305950.4994">4696 10385 97 0,'-22'-15'37'0,"2"19"1"0,-13 0-1 16,8 18-28-16,-12 4-3 16,14 12-1-16,-2 4-3 15,6 3 1-15,10-1-1 16,8-2-1-16,9-7 0 15,9-8 0-15,6-12-1 16,7-12 1-16,6-12-1 16,5-12 0-16,0-9 0 15,-1-10-1-15,-5-5 1 16,-6-7-3-16,-11 0 3 15,-9-2-3-15,-6 8 0 16,-13 3 0-16,-6 16-1 16,-3 2 0-16,1 17-3 0,-2 1-1 15,20 25-15-15,-4-8-15 16,18 14 2-16,5-6 0 15,18 2 1-15</inkml:trace>
  <inkml:trace contextRef="#ctx0" brushRef="#br0" timeOffset="306356.5226">5334 10326 90 0,'-13'-9'39'0,"-3"10"2"16,-23-2-3-16,2 10-29 15,-15 6-2-15,3 13-1 16,-1 7-4-16,4 11 2 15,4 6-2-15,12 4 0 0,10-3-2 16,17-4 2-16,12-14-1 16,19-10-1-16,10-22 1 15,12-24 0-15,9-20 1 16,7-23-3-16,1-13 3 15,-2-16-2-15,-4-10 2 16,-8-11-3-16,-7 2 3 16,-8 6-3-16,-14 13 2 15,-5 15 0-15,-11 18-1 16,-11 25 0-16,-9 32 0 15,-6 32 0-15,-7 28 1 16,-1 20-1-16,2 15 0 16,2 9 2-16,8 6-5 15,10-9 1-15,18-4-4 16,4-26-9-16,26 4-9 0,-10-33-9 15,20-2-9-15,-4-26 1 16,10-5-1-16</inkml:trace>
  <inkml:trace contextRef="#ctx0" brushRef="#br0" timeOffset="306498.5307">5888 10572 127 0,'-12'24'43'16,"-11"-13"-3"-16,12 4-1 15,-7-6-46-15,1-21-18 16,17 12-16-16,0 0-1 15,17-5-1-15,-17 5-2 16</inkml:trace>
  <inkml:trace contextRef="#ctx0" brushRef="#br1" timeOffset="311177.7984">1866 11233 63 0,'0'0'33'0,"-8"-12"-2"15,8 12-1-15,-19-5-24 16,19 5-5-16,-14-2 0 15,14 2 1-15,0 0-1 16,-12 0 2-16,12 0-1 16,0 0 0-16,0 0 0 15,0 0 0-15,0 0 0 16,17-2-1-16,-4 3 0 15,3 2 0-15,6-1 0 16,2 0-1-16,6 2 0 16,4-2 1-16,8-1-1 15,3-1-1-15,7-3 1 16,7-2 0-16,8-3 0 0,7 0 0 15,6 0-1-15,5-3 1 16,2 3 0-16,2 0 0 16,-1-2 0-16,6 1 2 15,0-1-1-15,1-1 1 16,0 0-1-16,3-1 1 15,1-2-1-15,-1 0 2 16,2 1-2-16,-2-2 0 16,-1 5 0-16,-2 0-1 15,-2 0 1-15,-4 5-1 16,-1-1 0-16,-5 4 0 15,-2 2 0-15,-5-2 0 16,-2 1 0-16,-3 2 0 0,2-1 1 16,-1-1-1-16,0-2 0 15,-2 1 0-15,0-4 0 16,-4 1 1-16,-3-2-1 15,-1 2 1-15,-9-2 0 16,-1 2-1-16,-3-1 1 16,-3 0-1-16,-1 3 0 15,1 1 1-15,-5-1-1 16,0 2 0-16,-3 1 0 15,-2 0 0-15,-6 1-1 16,-2 1 2-16,-7 0-1 16,-5-1-1-16,-6 1 1 15,-10-2-2-15,0 0-4 16,0 0-24-16,-5 13-4 0,-8-12-2 15,2 4-2-15</inkml:trace>
  <inkml:trace contextRef="#ctx0" brushRef="#br3" timeOffset="391986.4204">1453 11724 77 0,'0'0'36'0,"4"19"0"15,-12-2-2-15,2 10-34 16,-3 10 0-16,3 5 0 15,-2 6-1-15,4 2 0 16,2 2 0-16,2-6-3 16,6-3-2-16,1-23-14 15,14 2-12-15,-5-21-1 0,12-6-2 16,-3-20 2-16</inkml:trace>
  <inkml:trace contextRef="#ctx0" brushRef="#br3" timeOffset="392346.441">1575 11497 71 0,'-33'-34'35'0,"-12"6"0"16,5 26 1-16,-11 9-30 16,8 22 0-16,-3 12-2 15,4 13 0-15,2 11-1 16,4 13-2-16,14 6-1 15,10 6 0-15,12 2 0 16,14-1 0-16,17-5-1 16,11-8-1-16,12-15 1 0,15-18 1 15,5-20 0-15,10-28 1 16,2-27 0-16,-2-19-1 15,-7-18 2-15,-9-14 0 16,-14-7 0-16,-17 0 0 16,-26 2 0-16,-24 9-1 15,-28 11-1-15,-20 12 0 16,-12 17-1-16,-11 17 1 15,-2 20-4-15,1 3-17 16,15 30-16-16,11 2-1 16,27 11-2-16,16-1-1 15</inkml:trace>
  <inkml:trace contextRef="#ctx0" brushRef="#br3" timeOffset="404955.1621">2425 11649 34 0,'0'0'30'16,"13"-7"2"-16,-13 7 0 15,6-13-15-15,-7 0-11 16,1 13 1-16,1-18-1 0,-1 18 2 16,3-12-2-16,-3 12-2 15,0 0 0-15,0 0-1 16,-8 17-1-16,4 3 1 15,-2 4-2-15,-2 8 1 16,0 10-1-16,-3 6-2 16,2 5 2-16,-1 4-2 15,-4-3 2-15,3 0-2 16,2-9 2-16,3-4-3 15,1-12 3-15,5-10-1 16,0-19 1-16,0 0 0 16,19-24-1-16,-6-6 1 15,0-12 0-15,0-5 1 16,1-9-1-16,0 2 1 15,-3-1-1-15,-2 8 0 0,-4 6 0 16,-1 10 1-16,-2 9-2 16,0 9 0-16,-2 13 0 15,0 0 1-15,-4 18-1 16,9-2 1-16,2-1 0 15,3-1-1-15,9-6 1 16,6-7 0-16,8-9 0 16,5-9 0-16,5-8-1 15,2-3 0-15,0-6 1 16,-3 4-1-16,-6 2 0 15,-6 8 0-15,-7 9 0 16,-4 11 0-16,-9 18 0 16,-4 9 1-16,-4 15-1 15,-2 7 0-15,-2 9 0 0,1 2-2 16,-1 3 0-16,-1-7-3 15,9-3-3-15,-4-20-11 16,15 4-18-16,-5-21-2 16,11-3 1-16,-4-19 1 15</inkml:trace>
  <inkml:trace contextRef="#ctx0" brushRef="#br3" timeOffset="405324.1833">3100 11801 88 0,'-4'26'36'0,"13"8"0"16,-4-12 0-16,14 2-35 16,8-9 1-16,12-7-2 0,1-12 2 15,6-5 2-15,2-11-2 16,-3-2 1-16,-4-3-2 15,-8-4 0-15,-12 0 0 16,-7 1 1-16,-9 3-1 16,-12 2-2-16,-7 5 2 15,-6 6-1-15,-8 7 1 16,-3 9 1-16,-7 9-1 15,-2 11 1-15,3 7-1 16,3 6-2-16,6 2 2 16,10 4-1-16,13-3 0 15,13-7-3-15,18-1 0 16,8-16-4-16,19-1-2 15,-4-19-24-15,20 4-5 0,-5-15 0 16,7 1-2-16</inkml:trace>
  <inkml:trace contextRef="#ctx0" brushRef="#br3" timeOffset="405708.2052">3781 11722 87 0,'-19'-7'39'16,"-9"0"-1"-16,8 15 0 15,-9 0-32-15,4 14 0 16,-1 6-2-16,2 7-2 15,0 3 0-15,8 3-1 16,3-1 1-16,9-4-2 16,8-5 1-16,7-9-2 0,8-11 1 15,8-11 1-15,5-11-1 16,8-9 0-16,0-13 0 15,0-5 3-15,-2-8-3 16,-6 1 1-16,-6 0-1 16,-4 4 1-16,-7 9-1 15,-7 7 1-15,-7 12-1 16,-1 13 0-16,-13 16 0 15,3 10 1-15,0 9-2 16,-1 3-2-16,4 5 0 16,4 0-2-16,12-3-1 15,4-12-6-15,24-1-12 16,-6-24-16-16,20-2 1 15,-5-20 1-15,11-1 0 0</inkml:trace>
  <inkml:trace contextRef="#ctx0" brushRef="#br3" timeOffset="406006.2223">4310 11702 73 0,'-7'-24'38'0,"-2"14"-1"15,-15-2 1-15,3 17-27 16,-9-4-6-16,3 9 2 16,-4 5-3-16,4 6 1 15,3 2-1-15,6 2-1 16,6-2-1-16,9 0 0 15,13-6-1-15,7-6 0 16,11-7-1-16,8-6 0 16,3-1 1-16,-1-4-1 15,-1 2 0-15,-5 2 0 0,-9 8 0 16,-12 6-2-16,-7 10 2 15,-10 4-2-15,-9 8 1 16,-2-1-2-16,-4 4 1 16,2-9-3-16,4-1 0 15,5-17-4-15,21 0-20 16,-3-25-10-16,18-3 1 15,2-17-1-15</inkml:trace>
  <inkml:trace contextRef="#ctx0" brushRef="#br3" timeOffset="406375.2434">4602 11661 87 0,'0'0'40'0,"0"0"-1"16,-19 35 3-16,-6-8-32 0,8 10-5 16,-2-1-1-16,5 4-2 15,4-4 0-15,6 1-1 16,8-7 0-16,7-6-3 15,11-10 3-15,11-9-1 16,6-9 0-16,8-10 0 16,3-8 0-16,1-7 2 15,-2-7-2-15,-6 0 0 16,-6-4 0-16,-9 2 1 15,-12 3-2-15,-2 6 2 16,-11 6-2-16,-1 9 0 16,-2 14 0-16,0 0 2 15,-15 19-1-15,1 10 1 16,4 8-2-16,-1 6 0 0,3 3 0 15,3-2-3-15,7-2 0 16,3-13-6-16,23 5-14 16,-10-27-17-16,19-3 2 15,-4-19-1-15,7-1 1 16</inkml:trace>
  <inkml:trace contextRef="#ctx0" brushRef="#br3" timeOffset="406698.2618">5197 11711 89 0,'-18'-1'38'16,"9"21"2"-16,-6-2-2 15,4 18-34-15,-3 3 0 16,8 6-2-16,1 2 0 16,4 0-1-16,3-5 0 0,6-6-2 15,0-9 2-15,1-10 0 16,3-10 0-16,2-12-1 15,-1-11 1-15,-1-9-1 16,-1-7 0-16,0-7 0 16,0-3 0-16,-5-6 1 15,-2 5-1-15,-3 0 0 16,0 5 0-16,1 6 1 15,0 2-1-15,3 6 1 16,5 6-1-16,6 3-2 16,11 6-3-16,-5-10-18 15,24 15-16-15,-9-8-1 16,12 9-1-16,-10-6 0 15</inkml:trace>
  <inkml:trace contextRef="#ctx0" brushRef="#br3" timeOffset="407051.282">5661 11757 97 0,'7'20'43'0,"-7"-20"-2"15,32 8 1-15,-14-12-39 16,22-13-1-16,8-8 0 15,3-5-2-15,-3-1 1 16,-4-1-2-16,-8-1 1 16,-10 3-2-16,-14 6 2 15,-12 8 0-15,-11 6 1 0,-16 10 0 16,-6 10 1-16,-10 10 0 15,-6 10 0-15,-2 12 1 16,6 8-1-16,2 3-1 16,9 2 0-16,14-1-1 15,14-6 0-15,23-13-1 16,24-9-1-16,22-26-9 15,41-1-15-15,-4-30-14 16,34-8-2-16,6-18-2 16,20-7 2-16</inkml:trace>
  <inkml:trace contextRef="#ctx0" brushRef="#br3" timeOffset="407719.3202">7358 11334 92 0,'1'-20'39'0,"-1"20"2"15,-13-22-5-15,-2 25-32 16,-7 6-1-16,-2 14 0 16,-6 10-1-16,-4 7 0 0,-2 5 0 15,5 2-1-15,8-3 1 16,7-4-1-16,13-8 0 15,14-9 0-15,15-13-1 16,20-10 0-16,7-7 1 16,11-2-1-16,3 0 0 15,-4 3 0-15,-6 7 0 16,-9 9 1-16,-17 13-1 15,-15 12 1-15,-17 11-2 16,-16 6 0-16,-9 2 0 16,-4-4-2-16,1-3 0 15,-3-17-7-15,18-1-19 16,-5-30-13-16,18-11 2 15,5-23-2-15</inkml:trace>
  <inkml:trace contextRef="#ctx0" brushRef="#br3" timeOffset="407892.3301">7358 11287 104 0,'-21'-5'42'0,"21"5"1"16,0 0-2-16,17 6-36 15,15-9-5-15,16-8-3 16,23 10-15-16,-2-14-21 15,21 11-3-15,-7-6 0 16,9 16-1-16</inkml:trace>
  <inkml:trace contextRef="#ctx0" brushRef="#br3" timeOffset="408563.3685">8008 11576 73 0,'3'-10'40'0,"-5"0"-1"16,2 10 2-16,-6 14-25 16,-1 9-11-16,-8 9-1 0,-1 13 1 15,-5 4-2-15,-1 6-2 16,2-2 1-16,2-6-1 15,3-6 0-15,5-12-2 16,8-10 2-16,2-19-2 16,20-12 1-16,1-13 1 15,2-12-1-15,6-6 2 16,-4-6-1-16,2-4-1 15,-4 2 1-15,-3 5 0 16,-6 7-1-16,-6 14 1 16,-5 7 0-16,-3 18-1 15,0 0 0-15,0 11 0 16,-1 9 1-16,5 3-1 15,1-1 0-15,8-1 1 0,7-7-1 16,5-9 0-16,11-8 1 16,6-9-1-16,4-7 1 15,2-7-1-15,-1-2 1 16,-4 1-1-16,-5 2 0 15,-6 3 1-15,-10 9-1 16,-7 10 0-16,-15 3 0 16,11 26 0-16,-13 3 0 15,0 6 2-15,0 7-2 16,1 2 2-16,5 1-4 15,7-8 0-15,9-6-3 16,4-23-6-16,29 0-14 16,-13-29-10-16,25-3-5 15,-7-23-3-15,14-6 1 0</inkml:trace>
  <inkml:trace contextRef="#ctx0" brushRef="#br3" timeOffset="408861.3856">9251 11062 101 0,'0'0'42'0,"0"0"2"15,-17 26-2-15,8 7-35 16,-6 2-4-16,5 5-1 16,-3 8 0-16,-6 11 1 15,-1 3-2-15,-2 5 1 16,-3 1-1-16,-1-1 2 15,5-6-1-15,2-5-2 0,9-11 0 16,10-11 0-16,11-15 0 16,17-14 0-16,14-11 0 15,5-12 0-15,14-7 0 16,1-6 0-16,7 1-4 15,-9-5-10-15,7 24-7 16,-25-10-11-16,9 30-6 16,-17-1-5-16,7 20-2 15,-5 4 1-15</inkml:trace>
  <inkml:trace contextRef="#ctx0" brushRef="#br3" timeOffset="413876.6724">10561 11422 48 0,'0'-13'34'0,"0"13"2"16,-14-21-3-16,14 21-20 15,-23-5-2-15,11 10-4 16,-10 2-1-16,4 11-2 16,-9 0 0-16,6 10-1 15,0 3-1-15,5 4 0 16,6 3 0-16,5-3-1 15,10-1 0-15,9-8 0 16,9-6-1-16,10-10 1 16,7-10 0-16,4-8 0 0,0-9 0 15,-3-5 0-15,-6-4 0 16,-7-6 0-16,-16 2-1 15,-9 2 0-15,-13 1 0 16,-9 2-1-16,-6 4-1 16,-2-1-2-16,6 9-4 15,-1-11-21-15,23 14-10 16,5-6 2-16,21 8-2 15</inkml:trace>
  <inkml:trace contextRef="#ctx0" brushRef="#br3" timeOffset="414193.6906">11464 10945 77 0,'-9'-35'38'16,"-13"-1"1"-16,-2 14 1 16,-17 0-34-16,3 20-2 15,-7 10 1-15,2 19-1 16,-4 11-1-16,5 16-1 15,1 13-2-15,7 11 0 16,6 5 0-16,13 1-3 16,9-1-1-16,4-11-4 0,17 1-13 15,-4-26-17 1,11-8 0-16,-4-23-1 0,2-10 1 15</inkml:trace>
  <inkml:trace contextRef="#ctx0" brushRef="#br3" timeOffset="414335.6987">11015 11375 88 0,'-26'-19'39'0,"-1"0"0"15,10 8 2-15,1 0-33 16,27 5-4-16,15 1-3 16,14-7-11-16,27 8-27 15,5-7-3-15,18 4-1 16,4-9-1-16</inkml:trace>
  <inkml:trace contextRef="#ctx0" brushRef="#br3" timeOffset="414858.7286">12384 11032 68 0,'1'-21'39'15,"5"9"0"-15,-8-1 1 16,2 13-24-16,0 0-12 15,-5 13-3-15,-2 11 1 16,1 13-2-16,-3 8 1 16,-1 11-2-16,-3 11 2 0,0 5-2 15,-1 3 1-15,0-3-1 16,6 0-2-16,-2-11-1 15,12 1-8-15,-9-24-24 16,15-5-2-16,-3-21-1 16,7-7 2-16</inkml:trace>
  <inkml:trace contextRef="#ctx0" brushRef="#br3" timeOffset="415033.7386">12251 11460 93 0,'-14'-7'38'15,"-3"-2"2"-15,12 19-9 16,5-10-24-16,0 0-3 15,23 7-2-15,5-13-3 16,15-1-1-16,7-12-3 0,15 4-9 16,-3-22-23-16,11 2-1 15,-7-11-2-15,5 5 1 16</inkml:trace>
  <inkml:trace contextRef="#ctx0" brushRef="#br3" timeOffset="415408.7601">12875 10915 101 0,'-24'11'39'15,"7"14"1"-15,-4 0-3 16,3 10-34-16,2 3 0 16,3 10-1-16,-2 2 0 15,3 10-2-15,-3 4 2 16,1 0-2-16,0 2 1 0,1-2 1 15,4-7-2-15,4-6 1 16,4-11-1-16,8-12 0 16,6-15 0-16,8-13 0 15,5-14 0-15,5-7 0 16,2-8 1-16,0 2-1 15,-5-5 0-15,-2 5 0 16,-7 7 1-16,-2 10-1 16,-17 10 0-16,10 17 0 15,-11 5 0-15,-4 9 0 16,5 5-1-16,1 2 2 15,10-1-4-15,2-5 0 16,14-3-7-16,-2-21-24 16,27 1-6-16,-1-14-1 0,10-5 0 15</inkml:trace>
  <inkml:trace contextRef="#ctx0" brushRef="#br3" timeOffset="415747.7794">13387 11483 81 0,'-27'8'41'16,"9"12"-1"-16,-1-8 0 15,14 6-26-15,7-3-10 16,13-3-2-16,12-5 0 16,12-4-1-16,6-7 0 15,10-2 0-15,-1-5-1 16,1-5 0-16,-9-4 1 0,-8 0-1 15,-12-3 0-15,-15 2-1 16,-16-1 1-16,-14 3 0 16,-12 3 0-16,-9 4 0 15,-5 9 0-15,-3 9 0 16,-1 10 1-16,6 9 0 15,6 6 0-15,10 7 0 16,10 4-1-16,15-3 0 16,17 3-5-16,6-24-20 15,33 10-14-15,10-19-2 16,24-3 0-16,8-18-2 15</inkml:trace>
  <inkml:trace contextRef="#ctx0" brushRef="#br3" timeOffset="416333.813">14766 11538 66 0,'-1'-19'37'16,"-10"-7"0"-16,3 8 1 15,-9-9-27-15,1 15-5 16,-9-1-1-16,2 13-1 15,-7 6 0-15,-1 12 1 16,-5 5-2-16,2 11 1 16,-3 2-1-16,7 2 1 15,2 0-1-15,11-4 1 16,5-6-2-16,15-5 0 15,8-9 0-15,16-10-2 16,11-8 1-16,10-9-2 16,4-6 1-16,2-8-1 15,1-1 1-15,-6-3-2 16,-5 2 2-16,-9 5 1 0,-11 3-1 15,-11 9-1-15,-13 12 1 16,0 0 0-16,-11 11 0 16,-3 7 0-16,0 5 0 15,1 1 0-15,4 6-2 16,5-4 0-16,10 3-5 15,5-14-10-15,26 8-21 16,-7-16 0-16,21 6-3 16,-3-12 0-16</inkml:trace>
  <inkml:trace contextRef="#ctx0" brushRef="#br3" timeOffset="416588.8276">15408 11489 82 0,'1'-19'40'16,"-10"1"-2"-16,9 18 1 15,-29-4-31-15,10 17-2 16,-9 7-1-16,0 7-1 16,-3 6-1-16,5 4 1 15,3 0-1-15,6-3 0 16,11-2-2-16,7-7 0 15,16-5-3-15,7-10-1 16,14-2-4-16,0-18-11 16,22 7-21-16,-9-14-1 15,11 3 0-15,-10-13-2 16</inkml:trace>
  <inkml:trace contextRef="#ctx0" brushRef="#br3" timeOffset="416776.8383">15756 11510 83 0,'-5'-13'39'15,"-5"23"-1"-15,-8 2 1 16,7 14-30-16,-7 1-4 15,4 9 0-15,-2 0-3 16,3 5 1-16,5-7-2 16,3 0 0-16,7-9-2 15,4-10-5-15,17 1-17 16,-6-23-18-16,13 1 3 15,-4-19-4-15,14 1 3 16</inkml:trace>
  <inkml:trace contextRef="#ctx0" brushRef="#br3" timeOffset="416912.8461">15888 11289 92 0,'-19'-12'38'16,"-7"2"-1"-16,8 16-1 16,8 13-44-16,1-8-29 15,17 10 0-15,5-3-2 16,15 7 0-16</inkml:trace>
  <inkml:trace contextRef="#ctx0" brushRef="#br3" timeOffset="417287.8675">16307 11489 101 0,'-48'12'41'16,"8"15"2"-16,-9-5-9 15,9 9-27-15,3 1-1 16,12 1-1-16,10-1-2 15,10-4 0-15,16-10-1 16,13-6 0-16,12-15-2 16,8-8-2-16,9-15 2 15,6-9-2-15,2-9 1 16,-2-9-1-16,-5-7 2 15,-6-2-2-15,-8-1 2 16,-6 4 0-16,-12 11 0 16,-7 8 0-16,-13 15 0 15,-2 25 1-15,-22 2-1 16,-2 26 1-16,-8 20 0 0,-3 11-2 15,0 7-1-15,-1 0-4 16,20 8-12-16,-2-21-15 16,30 5-8-16,12-19-2 15,25-9-1-15</inkml:trace>
  <inkml:trace contextRef="#ctx0" brushRef="#br3" timeOffset="418008.9088">17442 11279 55 0,'7'-29'36'16,"4"10"0"-16,-10-2 0 15,-1 21-17-15,2-11-13 16,-2 11 0-16,-10 18-1 0,3 6 0 16,-4 5-1-16,2 10 0 15,-4 6-1-15,1 9 0 16,0 1 0-16,2 1-1 15,2-1-1-15,2-4 2 16,3-7-2-16,3-5 1 16,3-13-2-16,5-5 2 15,-8-21-1-15,21 11 1 16,-7-18-2-16,-1-9-2 15,-1-5 3-15,-1-7-3 16,1-3 2-16,-2-3-2 16,3-1 2-16,-3 2-2 15,5 3 2-15,3 7 0 0,0 8 0 16,4 7 0-16,4 8 0 15,0 8 0-15,2 10 0 16,-3 2 0-16,-2 5 0 16,-5 1 0-16,-4 3 0 15,-8-1 1-15,-13 1-1 16,-10 1 2-16,-14-5-2 15,-7 4 2-15,-8-6-2 16,-4-4-3-16,-1-1 1 16,5-13-7-16,23 4-10 15,-1-27-22-15,36 4 4 16,3-17-5-16,33 0 3 15</inkml:trace>
  <inkml:trace contextRef="#ctx0" brushRef="#br3" timeOffset="418368.9294">17874 11571 95 0,'-24'14'38'0,"10"7"2"16,14-21-2-16,-2 21-33 15,23-16-2-15,13-1 0 16,9-5-1-16,10-2-1 15,3-4 1-15,0-3-2 16,-3-4 1-16,-7 0 0 16,-12-1-1-16,-10-1 0 15,-13-4 1-15,-8 5-1 16,-11 2 1-16,-9 5-1 0,-8 6 1 15,-9 9-1-15,-2 7 1 16,-4 9-1-16,0 8 1 16,3 5 1-16,7 2-1 15,7 3 0-15,15-1-2 16,15-8-3-16,17-2-1 15,11-18-6-15,25 8-16 16,-3-27-15-16,20 1 3 16,-6-19-4-16,12 1 5 15</inkml:trace>
  <inkml:trace contextRef="#ctx0" brushRef="#br3" timeOffset="418557.9402">18692 11504 94 0,'-23'24'39'0,"-9"1"2"0,7 16 0 16,-10-11-33-16,11 11-2 15,3-4-3-15,9-2 0 16,6-5-3-16,5-10-3 16,12-3-3-16,-11-17-21 15,40-5-12-15,-18-15-2 16,15 3 0-16,-5-17-1 15</inkml:trace>
  <inkml:trace contextRef="#ctx0" brushRef="#br3" timeOffset="419420.9895">18724 11272 100 0,'-7'21'40'0,"1"-9"1"16,12 10-1-16,5-7-36 15,11 0 0-15,5-3-1 16,5-1 0-16,-1 1 0 15,1-1-2-15,1 3 1 16,-9 5-1-16,-3 5-1 16,-9 4 1-16,-12 4-1 15,-5 6 1-15,-8 2-1 16,-1 1 2-16,-1-4-2 15,0 1 2-15,6-12-2 16,3-4 2-16,7-12-2 16,-1-10 2-16,25-6-2 15,-2-9-2-15,6-12 2 0,2-6-1 16,3-5 1-16,4 0-3 15,-7 1 3-15,0 5-2 16,-10 9 2-16,-3 11 0 16,-18 12 0-16,11 8 0 15,-12 9 0-15,-4 7-1 16,4 5 0-16,4 1-2 15,7 0 0-15,6-6-1 16,16-1-4-16,0-17-9 16,26 8-11-16,-13-21-11 15,19 5 1-15,-16-16-1 16,6 3 2-16,-17-12 30 15,-8 0 9-15,-6 7 11 16,-31-16 12-16,7 13 12 0,-23-6 1 16,5 12 2-16,-18-1-1 15,9 18-28-15,-7 1-6 16,3 13-1-16,3 8-1 15,1 12-1-15,2 5 0 16,9 6 2-16,4-4-2 16,11 2 1-16,7-11-2 15,7-3 1-15,10-15-1 16,9-9 1-16,7-14-2 15,7-9 0-15,5-7 0 16,0-10-4-16,1-3 3 16,-2-1-1-16,-3 2 0 15,-7 7-1-15,-9 10 1 16,-9 10 1-16,-21 10-1 0,9 30 3 15,-18 10-1-15,-8 14-1 16,-9 13 1-16,-2 9 0 16,-5 9 0-16,-6 1 0 15,2-3 1-15,3-3-3 16,-2-12 2-16,2-9 1 15,3-14 0-15,4-14-1 16,5-14-2-16,1-18-1 16,9-5-7-16,-9-26-8 15,23 2-9-15,-16-28-12 16,15-4-3-16,3-21-2 15,9-7 3-15</inkml:trace>
  <inkml:trace contextRef="#ctx0" brushRef="#br3" timeOffset="419924.0183">20641 11247 60 0,'19'-10'37'16,"-5"-2"0"-16,4 7 0 15,-6-8-15-15,3 10-16 16,-2-2-2-16,-1 10 1 15,-6 5-2-15,-1 16 0 16,-6 11 0-16,-3 13 0 16,-9 10-1-16,2 10 2 15,-5 3-3-15,-1 5 1 16,1-3-4-16,1-10-2 0,5-5-4 15,-8-22-21-15,23-1-9 16,-7-18-3-16,10-8 2 16,-8-11-1-16</inkml:trace>
  <inkml:trace contextRef="#ctx0" brushRef="#br3" timeOffset="420105.0287">20506 11593 97 0,'-37'-17'38'15,"15"16"2"-15,1-1-3 16,21 2-31-16,4 13-3 15,20-9-3-15,19 2-1 16,5-6-2-16,17 4-5 0,1-15-18 16,15 10-12-16,-4-7 0 15,6 7-1-15,-13-8 1 16</inkml:trace>
  <inkml:trace contextRef="#ctx0" brushRef="#br3" timeOffset="420450.0484">21002 11600 96 0,'-24'11'38'15,"4"-6"1"-15,18 5 0 16,2-10-34-16,20 6-3 16,13-7 0-16,9 1 0 15,8-2 0-15,2 0-1 16,3-4 0-16,-5 2 0 0,-4-4-1 15,-11 0 1-15,-10-4-1 16,-9-3 0-16,-9-2 1 16,-8-2-1-16,-8-1 1 15,-5 3-1-15,-7 4 0 16,-5 5 0-16,-7 10 0 15,-2 11 1-15,-3 10-1 16,0 8 2-16,4 8-1 16,8 2 1-16,12 3-4 15,13-4 1-15,23-1-7 16,3-24-14-16,38 0-16 15,0-18-4-15,24-1 3 16,0-17-5-16</inkml:trace>
  <inkml:trace contextRef="#ctx0" brushRef="#br3" timeOffset="420743.0652">21795 11478 102 0,'-37'11'40'16,"-8"-2"1"-16,9 12-1 15,-5 0-35-15,16 2-2 16,9-1-2-16,11-1 1 15,11 2-2-15,10-4 1 16,8-2-1-16,8-3 3 16,-2 0-3-16,1-1 3 15,-8 0-3-15,-4 1 2 16,-11 1-1-16,-10 7 1 15,-10-1-2-15,-5-1-3 0,-2-1 1 16,-2-6-3-16,12-2-1 16,9-11-10-16,18-13-12 15,7-19-14-15,23 1 2 16,3-18 0-16,20-7 1 15</inkml:trace>
  <inkml:trace contextRef="#ctx0" brushRef="#br3" timeOffset="420931.0759">22366 11061 101 0,'-15'20'40'0,"-22"11"1"16,0 29 0-16,-13 8-37 16,5 8-2-16,-1 2 0 15,9 3 1-15,8-3-3 0,9-5 0 16,13-6-4-16,1-26-11 15,24 3-19-15,-13-24-7 16,14-5 1-16,-9-20-1 16</inkml:trace>
  <inkml:trace contextRef="#ctx0" brushRef="#br3" timeOffset="421121.0868">22027 11403 107 0,'0'0'41'16,"-7"13"0"-16,18 4-1 15,13-5-38-15,5-4-2 16,13 0-3-16,7-7-4 0,22 12-18 16,-9-19-14-16,17 10-1 15,-9-15-1-15,5 9 0 16</inkml:trace>
  <inkml:trace contextRef="#ctx0" brushRef="#br3" timeOffset="421457.106">22516 11578 103 0,'-24'18'40'16,"20"4"1"-16,4-22-2 16,24 13-36-16,14-16-1 15,10-4-1-15,7-4 0 16,3-3 0-16,-1-4-1 15,-2-3 1-15,-10-1-1 0,-12 0 0 16,-14 0-1-16,-13 1 1 16,-16 8 1-16,-9 2-1 15,-13 5 0-15,-6 9 1 16,-8 6-1-16,-3 9 1 15,4 9 0-15,0 4 0 16,10 6-1-16,11 0 2 16,10 0-4-16,13-6 1 15,20 0-5-15,6-18-12 16,28 5-17-16,-2-17-5 15,15-1 0-15,-2-15-3 16</inkml:trace>
  <inkml:trace contextRef="#ctx0" brushRef="#br3" timeOffset="421885.1305">23270 11499 91 0,'-26'-2'40'16,"7"10"1"-16,-14-2-1 15,12 12-31-15,-13 1-4 16,0 7 0-16,-1 2-2 15,4 5 2-15,2 0-2 16,7 3 1-16,8-6-2 16,9 2 1-16,12-12-2 15,13-7 2-15,14-10-3 16,11-9-3-16,8-14 3 15,11-9-2-15,3-7 1 16,-2-7-1-16,0-6 1 0,-8-4-1 16,-11-1 1-16,-9 0 0 15,-10 5 1-15,-12 7 0 16,-12 10 0-16,-8 13 0 15,-7 15 1-15,-8 17 0 16,-7 17 0-16,-5 13 1 16,-2 11-1-16,2 4 1 15,-2 2-1-15,12-4-1 16,12-3-3-16,10-8-3 15,23 2-10-15,0-24-8 16,31 11-5-16,-8-19-13 16,23 3 0-16,-6-10-3 15,5 3 5-15</inkml:trace>
  <inkml:trace contextRef="#ctx0" brushRef="#br3" timeOffset="422035.1391">23894 11920 115 0,'-29'8'44'15,"18"-6"0"-15,-8-12-2 16,13 0-41-16,3-3-7 15,-6-13-10-15,9 26-12 16,-18-29-12-16,8 21-4 16,-18-7-1-16,-2 7 1 15</inkml:trace>
  <inkml:trace contextRef="#ctx0" brushRef="#br3" timeOffset="423820.2412">1228 12939 58 0,'12'3'36'16,"7"-18"-3"-16,13 0 1 16,-4-9-23-16,16 4-5 15,2-4-3-15,7 1-1 16,-6 4-1-16,-2 8-1 15,-13 10 1-15,-15 13-1 0,-14 12 0 16,-14 16 1-16,-16 8-1 16,-13 12 3-16,-13 6-1 15,0 1 2-15,-2-4-1 16,7-4 1-16,6-11-1 15,16-7 0-15,10-16 0 16,20-5-1-16,14-18-2 16,14-4 0-16,12-6 0 15,5-5-1-15,6 4 0 16,-3-5-2-16,5 8-2 15,-9-7-3-15,7 17-25 16,-22-11-3-16,1 8-2 16,-12-9-1-16</inkml:trace>
  <inkml:trace contextRef="#ctx0" brushRef="#br3" timeOffset="424293.2682">1601 12535 76 0,'-44'-23'37'0,"10"12"-2"15,-11-5 1-15,9 15-32 16,-2 4 0-16,2 12 0 15,-7 10-2-15,0 13 1 16,-7 11 0-16,-1 16-1 0,-1 9 1 16,2 11-1-16,3 10-1 15,13 5 0-15,9 5 0 16,19 1 0-16,20-3-1 15,21-8 1-15,20-14-1 16,17-16-1-16,18-22 1 16,15-24-1-16,9-24 1 15,4-25 0-15,-6-22 1 16,-7-17-1-16,-10-19 1 15,-21-8 0-15,-17-5 1 16,-26 0-2-16,-26 4 1 16,-21 4-1-16,-26 8-2 15,-19 15 2-15,-18 17-2 16,-12 20 0-16,-2 20 0 15,-6 16-2-15,5 28-10 0,-1-1-21 16,33 17-2-16,13-12-4 16,31-1 0-16</inkml:trace>
  <inkml:trace contextRef="#ctx0" brushRef="#br3" timeOffset="454423.9916">2460 12918 7 0,'12'-20'25'16,"-12"20"1"-16,8-18 1 15,-12 7-18-15,4 11 0 16,5-11-1-16,-5 11 1 16,2-12-1-16,-2 12 0 15,0 0-3-15,0 0 0 16,7-16 0-16,-7 16 0 15,0 0-1-15,0 0 0 16,5-12-1-16,-5 12 0 16,0 0 0-16,0 0-1 15,0 0-1-15,0 0 1 16,0 0-1-16,0 0 0 0,-4 13 0 15,4-13 0-15,0 0 0 16,-2 10-1-16,2-10 1 16,0 0-1-16,0 0 1 15,0 0-1-15,0 0 1 16,0 0-1-16,0 0 1 15,0 0-1-15,0 0 1 16,0 0 0-16,0 0-1 16,0 0 1-16,0 0-1 15,-6 18 1-15,4-6-1 16,1 11 1-16,-1 9-1 15,0 7 0-15,0 9 1 16,0 6-1-16,-2 4-1 16,3 1 2-16,0-4-2 0,-3-6-1 15,4-8-2-15,-4-14-6 16,13-4-25-16,-9-23 0 15,11 9-2-15,-5-24 1 16</inkml:trace>
  <inkml:trace contextRef="#ctx0" brushRef="#br3" timeOffset="454818.0141">2516 12927 70 0,'-11'-20'36'0,"11"20"-2"0,-4-17 2 16,4 17-34-16,14-12 0 16,3 10 0-16,4 1 0 15,5 2 0-15,7 3-1 16,0 4 0-16,2 2-1 15,2 3 1-15,-3 0-1 16,-3 7 1-16,-5 5-1 16,-8 7 1-16,-7 4 0 15,-9 7-1-15,-11 6 0 16,-9 8 1-16,-11 2-2 15,-5 0 2-15,-8-1-2 16,-2-8 1-16,0-7 0 16,1-8-1-16,5-14-2 15,5-12 0-15,17-7-7 0,-6-19-24 16,23-2-2-16,3-16 0 15,15 2-1-15</inkml:trace>
  <inkml:trace contextRef="#ctx0" brushRef="#br3" timeOffset="456114.0883">2933 13221 64 0,'-5'-13'35'16,"5"13"0"-16,0 0-1 15,-15-8-29-15,15 8-1 16,-13 13-1-16,9 1-1 15,0 8 0-15,0 5-1 16,-1 5 0-16,0 5 0 16,4 4-1-16,-3-2 1 15,1-1 1-15,1-7-1 16,1-4 0-16,0-8 1 15,2-6 0-15,-1-13-1 16,0 0 1-16,11-20-1 16,-4-3 0-16,3-7 0 15,-1-5 1-15,1-4-1 16,2 0 0-16,-3 0 0 0,0 7-1 15,1 5 1-15,-3 4-1 16,2 9 1-16,-9 14-2 16,22-10 0-16,-6 10-1 15,7 5-1-15,4-4-1 16,10 3-1-16,2-6-2 15,12 4-2-15,-3-12-3 16,7 9 0-16,-12-13 1 16,5 8 3-16,-15-6 2 15,-4 6 5-15,-11 1 2 16,-18 5 5-16,0 0 2 15,-13 1 3-15,-1 17 0 16,-16-10 0-16,8 16-2 0,-9-3-3 16,6 10-1-16,-1-2-1 15,7 3-1-15,8 1-1 16,9-2 1-16,10-3-2 15,12-6 0-15,8-7 0 16,6-7 0-16,6-9-1 16,1-8 1-16,-1-9-1 15,-2-7 0-15,-5-6 0 16,-9-2 1-16,-9-4-1 15,-7 1 0-15,-8 2 0 16,-7 2-1-16,-5 6 1 16,-6 6 0-16,1 6-1 15,0 5 0-15,0 5 0 16,5 6 0-16,12-2 1 0,0 0-1 15,1 13 1 1,13-10 0-16,6-4 0 0,6-3 0 16,3-2 0-16,3-2 0 15,-3 1 1-15,-2-1-1 16,-4 5 1-16,-3 3-1 15,-5 5 0-15,-6 6 1 16,-4 7-1-16,-5 8 1 16,-1 4-2-16,-3 4 1 15,1 6 0-15,-1-2 0 16,0 1-1-16,4-3 1 15,-2-6 0-15,4-5 0 16,1-8 0-16,3-6 0 16,-6-11 1-16,14-5-1 15,-6-11 1-15,0-8-1 0,0-9 1 16,0-5 0-16,-2-7 0 15,1-3-1-15,-1-2 2 16,-2 5-2-16,1 5 1 16,1 7-1-16,3 5 1 15,3 8-1-15,5 10 0 16,6 6 0-16,4 4 0 15,4 4-1-15,4 3 1 16,2 2 0-16,0 1-1 16,-3 2 0-16,-5 3 0 15,-9 0 0-15,-9 6 0 16,-12-2 0-16,-16 8 0 15,-12 1 0-15,-10 2 0 16,-8 4 1-16,-10 2-1 0,-1 2 1 16,1 2 0-16,4 6 1 15,8 3-1-15,8 0 1 16,9 2-1-16,9 1 1 15,9-1-1-15,8-2-1 16,4-1-2-16,-2-8-2 16,11 11-17-16,-18-16-16 15,9 9 0-15,-16-9-3 16,1 8 2-16</inkml:trace>
  <inkml:trace contextRef="#ctx0" brushRef="#br3" timeOffset="456574.1146">4868 13167 82 0,'-18'25'37'0,"6"13"-1"16,-12-4-7-16,5 12-27 15,3 0 0-15,4 0-2 16,5-2-2-16,3-14-6 16,17-4-28-16,-2-18 1 15,13-9-4-15,0-18 2 16</inkml:trace>
  <inkml:trace contextRef="#ctx0" brushRef="#br3" timeOffset="456991.1384">5023 12890 81 0,'0'0'39'16,"-5"24"-2"-16,5-24 0 15,15 13-35-15,2-6 0 16,6 8-1-16,-2 2 1 15,3 5 0-15,-5 6-1 16,-3 3 0-16,-5 4 1 16,-4 2-1-16,-6 3 0 15,-2 0 1-15,-6-3-1 0,1-4 0 16,-3-7-1-16,4-6 0 15,5-20 0-15,0 0 1 16,12-5 0-16,7-20 0 16,6-9 0-16,5-5 0 15,3-6 0-15,6 0 0 16,-2 7 0-16,-2 5-1 15,-5 13 1-15,-7 11-1 16,-7 15 0-16,-8 12-1 16,-4 12-1-16,-7 5-1 15,3 11-4-15,-8-12-13 16,20 17-20-16,-8-17 1 15,16 1-4-15,3-16 3 16</inkml:trace>
  <inkml:trace contextRef="#ctx0" brushRef="#br3" timeOffset="457373.1603">6415 12762 73 0,'12'-6'39'0,"-1"20"-1"15,-12 4 1-15,-5 18-36 16,-1 7 0-16,0 11-1 16,-4 6-1-16,1 7 1 15,0-1-2-15,0-3-2 16,5-3-1-16,1-16-9 15,14-3-25-15,-5-15-1 16,16-8-1-16,-2-18 0 16</inkml:trace>
  <inkml:trace contextRef="#ctx0" brushRef="#br3" timeOffset="457744.1815">6622 12749 89 0,'0'0'39'0,"0"0"-1"16,20 8-10-16,2-11-24 16,13-2-1-16,4-2 0 15,11 3-1-15,1-1 0 16,0 3-1-16,-4 4 0 15,-6 8 0-15,-12 10-1 16,-14 10 1-16,-15 12 0 16,-16 8-1-16,-14 9 1 0,-12 10 0 15,-6 2 0-15,-4-2-1 16,1-5 0-16,4-7 0 15,10-11 1-15,11-11-2 16,17-12 1-16,9-23 0 16,29-1-1-16,6-16 1 15,15-2-3-15,3-12-4 16,17 12-24-16,-15-11-9 15,5 14-1-15,-14 0 0 16</inkml:trace>
  <inkml:trace contextRef="#ctx0" brushRef="#br3" timeOffset="458706.2365">7859 13116 53 0,'2'-13'37'0,"-8"1"-2"15,-7 9 1-15,-12-1-29 16,-2 12 0-16,-11 0-2 15,-1 10 0-15,-5 2-1 0,2 10 0 16,0-1 0-16,7 1-2 16,7 0 1-16,9-3-2 15,12-1 1-15,10-6-1 16,10-5 0-16,15-9 0 15,9-13 0-15,10-7 1 16,4-13-1-16,7-9 1 16,2-12-1-16,0-8 0 15,-5-6 0-15,-7 0 0 16,-9 1 0-16,-8 3-2 15,-9 8 2-15,-8 10-1 16,-13 11-1-16,-5 11 1 16,-7 16 0-16,-3 13 0 15,-1 19-1-15,1 13 1 0,1 10-2 16,1 4-1-16,10 14-3 15,2-18-9-15,24 12-24 16,-6-21 1-16,21-2-3 16,-2-20 1-16</inkml:trace>
  <inkml:trace contextRef="#ctx0" brushRef="#br3" timeOffset="459935.3068">8520 13069 67 0,'-22'-10'38'16,"6"20"1"-16,-15 2-1 15,9 16-30-15,-5-1-3 16,3 8-2-16,2 1-1 16,4 2 0-16,4-5 0 0,6 1-1 15,6-9 0-15,2-4-1 16,0-21 2-16,15 13-1 15,1-20 0-15,4-12-1 16,0-5 1-16,6-10 0 16,-1-7-1-16,2-4 1 15,-2-3-1-15,-3-2 1 16,-2 6-1-16,-1 6 0 15,-4 7 0-15,0 8 0 16,0 7 0-16,2 8 0 16,2 6 0-16,4 3 0 15,2 2 0-15,6 0 0 0,1-3 0 16,5-2 0-16,-1-2 0 15,1-3 0-15,-3 1 1 16,-3-3-1-16,-7 5 0 16,-8 1 0-16,-16 3 0 15,0 0 1-15,4 22-1 16,-21 0 1-16,-5 8-1 15,-3 4 1-15,-4 6-1 16,1 5 1-16,3-1 0 16,6-1-1-16,11-5 1 15,7-9-1-15,14-11 1 16,11-11-2-16,10-15 2 15,8-10-1-15,7-14 1 16,3-8 0-16,-3-10-1 16,-6-5 0-16,-8 0 1 0,-12 2-1 15,-14 2-1-15,-11 10 1 16,-10 9-1-16,-9 8 1 15,-4 13-1-15,-3 7 1 16,3 9-1-16,3 4 1 16,10 6-1-16,7-1 0 15,12 1-2-15,7-6 1 16,16-1-1-16,4-6-1 15,10-2 1-15,2-5-1 16,2-1 1-16,-5-1 1 16,-4 2 1-16,-6 0 1 15,-8 3 1-15,-10 2 1 16,-15 0 0-16,9 17 0 15,-14 0 1-15,-6 10 0 0,-4 5-1 16,0 6 0-16,-1 5 0 16,0 6 0-16,2-1-1 15,3-5 0-15,4-6-1 16,2-6 1-16,2-9 0 15,3-8-1-15,0-14 1 16,0 0 0-16,14-26 0 16,-5-3 0-16,2-8-1 15,3-9 1-15,1-8 0 16,1-3-1-16,4-1 0 15,-1 3 0-15,2 6 0 16,1 5 0-16,-3 4 1 16,2 15-1-16,-1 6 0 15,-2 7 0-15,0 10 0 0,0 4 0 16,-3 7-1-16,-2 6 1 15,0 6 0-15,-2 8 0 16,-5 3-1-16,-3 6 1 16,-4 5 0-16,-5 1 0 15,-8 1 0-15,-2 0 0 16,-5-5 0-16,-5-1 1 15,-3-9-1-15,-3-3 0 16,2-9 0-16,2-1 1 16,4-7-2-16,1-1 1 15,4 0 0-15,5 0-1 16,3 12 1-16,-1 6-1 15,1 15 1-15,-3 14-1 16,-6 15 1-16,-4 5-1 16,-3 6 0-16,-1-2 0 0,4-3-3 15,0-19-6-15,20 3-11 16,-10-39-8-16,32-5-7 15,-1-28-6-15,21-9 2 16</inkml:trace>
  <inkml:trace contextRef="#ctx0" brushRef="#br3" timeOffset="460462.337">10019 12854 71 0,'-16'4'39'16,"-9"-8"0"-16,5 11 1 15,-7-10-32-15,4 13-3 16,-5-1-1-16,7 5-2 16,2 3 1-16,8 2-2 0,6-1 1 15,6-2-1-15,7-2 0 16,11-2 0-16,5-5 0 15,4 0 0-15,1-3-1 16,0 1 1-16,-1 1 0 16,-7 3 0-16,-4 5 0 15,-8 3-1-15,-9 5 1 16,-9 3 0-16,-11 3-1 15,-7 4 1-15,-4 0-1 16,-5-3-1-16,2-3 0 16,-1-8-4-16,11 2-9 15,-3-27-14-15,27 7-11 16,2-24-2-16,17-3-1 15,4-11 0-15</inkml:trace>
  <inkml:trace contextRef="#ctx0" brushRef="#br3" timeOffset="461096.3732">10911 12808 51 0,'9'-16'36'0,"-9"2"0"15,0 14-1-15,-14-7-22 16,9 22-3-16,-14-2-2 15,5 13-2-15,-7 4-1 16,2 12-1-16,2-2 0 16,4 7 0-16,5-4-2 0,9-3 1 15,5-3-2-15,12-10 1 16,7-11-1-16,10-11-1 15,5-12 1-15,2-7 0 16,1-9 0-16,-3-6-1 16,-6-6 0-16,-8-3 0 15,-7 1 0-15,-13 2 0 16,-6 0 0-16,-7 4-1 15,-5 4 0-15,-4 4 0 16,2 10 0-16,-2 3-1 16,6 8-2-16,10 2-1 15,-3 16-15-15,3-16-15 16,20 19-4-16,3-16-1 15,17-1 0-15</inkml:trace>
  <inkml:trace contextRef="#ctx0" brushRef="#br3" timeOffset="461357.3882">11905 12271 87 0,'-17'-28'39'0,"-15"1"-1"16,3 19 1-16,-8 8-36 15,2 19-1-15,-5 17 1 16,0 17 0-16,-3 13-2 16,3 13 1-16,3 7-2 0,4 7 1 15,7 0-2-15,7-6 0 16,10-6-3-16,4-18-6 15,24 0-17-15,-9-27-13 16,10-6 1-16,-4-23-2 16,2-8 2-16</inkml:trace>
  <inkml:trace contextRef="#ctx0" brushRef="#br3" timeOffset="461516.3973">11314 12776 96 0,'-19'-12'41'15,"7"-2"1"-15,24 11-1 16,9-5-37-16,22-1-3 15,13-1-4-15,10-8-5 0,18 14-25 16,-9-12-8-16,9 8 0 16,-11-3-2-16</inkml:trace>
  <inkml:trace contextRef="#ctx0" brushRef="#br3" timeOffset="463003.4823">12683 12474 50 0,'0'0'37'16,"-12"-12"0"-16,12 12-1 16,-28 6-21-16,18 15-4 15,-11-2-2-15,10 11-4 16,-8 2 0-16,9 10-1 15,-2 2 0-15,5 2-2 16,6 1 0-16,5-4-1 16,5-7 0-16,13-10 1 15,7-10-1-15,11-13-1 16,9-17 1-16,9-10 0 15,2-12-1-15,3-9 1 16,-1-7-1-16,-5-2 1 16,-9 3-1-16,-9 4 1 15,-10 6-1-15,-11 13 0 0,-9 8 0 16,-9 20 1-16,-10 10 0 15,-5 17-2-15,-4 13 1 16,-2 11 0-16,2 5-1 16,3 6 0-16,9 1-2 15,6-8-2-15,15-3 0 16,2-16-3-16,20 0-2 15,-4-27-4-15,17 7-7 16,-13-29-5-16,15 9 2 16,-19-27 7-16,11 10 6 15,-16-11 7-15,-6-5 7 16,-4 9 7-16,-14-14 7 15,8 24 6-15,-20-14 2 0,9 32-4 16,-12-26-7-16,12 26-5 16,-22 6-3-16,10 9-1 15,-4 6-2-15,4 4 0 16,-4 3-2-16,4 5 1 15,1-3-1-15,3 3 0 16,2-7 1-16,4-5-1 16,4-7 0-16,-2-14-1 15,22 0 1-15,-1-16-1 16,2-7 1-16,6-10-1 15,1-2 1-15,4-5-1 16,-1 2 0-16,-5 3 1 16,-3 8-1-16,-5 5 0 15,-7 8 0-15,-2 11 0 16,-11 3 0-16,7 21 0 0,-8 2 0 15,-3 5-1-15,4 6-1 16,2 2 0-16,9 3-3 16,0-7-1-16,17 2-4 15,-7-25-10-15,22 14-8 16,-11-27-8-16,15 1-2 15,-10-18 1-15,5 2 2 16,-12-13 28-16,-4-1 10 16,3 10 11-16,-19-14 9 15,7 15 11-15,-16-6 3 16,6 17 1-16,-10-2 2 15,3 13-28-15,0 0-6 16,-9 22-1-16,2 1-1 16,2 8-2-16,-3 4 0 0,2 3-2 15,1 0 1-15,2-3-2 16,5-4-1-16,3-13-2 15,9-3-5-15,-4-27-14 16,22 5-13-16,-10-23-3 16,12-2-1-16,-5-14 1 15</inkml:trace>
  <inkml:trace contextRef="#ctx0" brushRef="#br3" timeOffset="463355.5025">14184 12459 98 0,'-16'-18'40'0,"16"18"3"16,0 0-4-16,-4 20-35 15,8-7-2-15,5 2 1 0,0 3-2 16,2 6 0-16,-2 3 0 16,1 4-1-16,-8 5 1 15,0 5-1-15,-5 2 0 16,0 2 0-16,-1-3 0 15,-1 1 1-15,4-5-1 16,1-6 0-16,6-8 0 16,7-13 1-16,5-11-1 15,6-10 0-15,2-12 0 16,5-7 0-16,-1-6 1 15,-1-5-2-15,1-3 0 16,-5-4-1-16,-2 2-2 16,-6 0 0-16,6 11-5 15,-13-10-12-15,18 23-9 16,-16-9-9-16,14 16-1 0,-9 0 1 15,7 12-1-15</inkml:trace>
  <inkml:trace contextRef="#ctx0" brushRef="#br3" timeOffset="463734.5241">14656 12709 99 0,'-13'23'41'15,"-1"-14"1"-15,17 3-2 16,16-12-38-16,2-5-1 15,9-5-1-15,4-3 0 0,3-4 0 16,5-2 0-16,-4-4 0 16,-5 1-1-16,-9 0 1 15,-8 4 1-15,-10 1-1 16,-8 3 1-16,-8 5-1 15,-10 7 1-15,-8 7 0 16,-5 8 0-16,-8 10-1 16,0 4 1-16,-1 9 0 15,3 2-1-15,6 7 1 16,9-4-2-16,12-7 2 15,13-4-1-15,18-7-1 16,10-14-2-16,17-6-3 16,1-21-11-16,20 10-9 15,-12-24-11-15,16 6-3 16,-10-14-2-16,2 9 2 0</inkml:trace>
  <inkml:trace contextRef="#ctx0" brushRef="#br3" timeOffset="464038.5415">15199 12679 91 0,'-22'41'39'15,"-6"0"1"-15,6 13-3 16,-1-4-34-16,5 0-1 16,3-4 0-16,4-6-1 15,5-7 0-15,4-11 0 16,2-22 0-16,0 0-1 15,21-10 1-15,-7-17 0 16,2-9 0-16,3-5 0 16,0-8 0-16,3-3 0 0,-1 1 0 15,1 3 0-15,-2 7 1 16,-2 5-1-16,0 4 0 15,3 9 1-15,-2 8-3 16,3 1-3-16,8 15-13 16,-9-15-7-16,28 18-13 15,-7-14-3-15,22 7-3 16,6-12 1-16</inkml:trace>
  <inkml:trace contextRef="#ctx0" brushRef="#br3" timeOffset="464700.5794">15745 12681 67 0,'0'0'36'0,"-12"-8"-1"16,-1 13 1-16,-11-2-32 16,1 9 0-16,-8-1 0 15,3 7 0-15,-5 0 0 16,10 3 0-16,4-4-1 15,8 3-1-15,10-8 0 16,8-1-1-16,11-8-1 0,10-1 1 16,6-3-1-16,2 0 1 15,3 0-1-15,-2 2 0 16,-8 4 1-16,-5 3-1 15,-10 7 1-15,-12 9-1 16,-13 1 1-16,-4 7-1 16,-13-2 0-16,3-2 0 15,-2 0-1-15,2-7-3 16,11-3-2-16,0-22-16 15,27 6-15-15,-1-17-1 16,20 1-1-16,1-14 0 16</inkml:trace>
  <inkml:trace contextRef="#ctx0" brushRef="#br3" timeOffset="465137.6044">16207 12730 74 0,'0'0'39'0,"-5"-23"-1"15,5 23 1-15,-31-4-33 16,10 8-1-16,-8 2 0 16,0 12-1-16,-8 1 0 15,0 9-1-15,-1 4 0 16,2 4 0-16,6 0-2 15,8 0 1-15,8-4-1 16,10-6 0-16,14-8-1 16,12-9 1-16,13-15-1 0,6-9 0 15,7-6 0-15,4-9 0 16,-2-3 0-16,-3-4 0 15,-7 2 0-15,-6 5 0 16,-9 7 0-16,-10 8 0 16,-15 15 0-16,0 0 0 15,0 0 0-15,-12 28 0 16,3-3 0-16,1 4-1 15,4 4-2-15,3-7 0 16,15-2-3-16,2-17-3 16,25 1-11-16,-7-32-6 15,33 4-5-15,-12-26-7 16,18-1 0-16,-5-16 0 15</inkml:trace>
  <inkml:trace contextRef="#ctx0" brushRef="#br3" timeOffset="465293.6133">16896 12195 97 0,'-29'32'38'15,"3"35"4"-15,-16 4-5 16,4 20-33-16,4 2-3 16,2-2-3-16,19 6-18 15,-10-27-15-15,22 0-3 16,1-25-5-16,15-6 3 15</inkml:trace>
  <inkml:trace contextRef="#ctx0" brushRef="#br3" timeOffset="465879.6468">17779 12433 85 0,'0'0'38'0,"6"23"0"15,-17-3-1-15,0 12-35 16,-7 5 0-16,0 12 0 16,-4 2 0-16,-4 9-1 15,1 1 0-15,0 2-2 16,5-2 0-16,5-7-2 15,11 4-7-15,-3-23-20 16,21 4-6-16,2-20-2 16,13-4 1-16</inkml:trace>
  <inkml:trace contextRef="#ctx0" brushRef="#br3" timeOffset="466270.6692">17910 12835 77 0,'6'-20'39'0,"-13"-1"-2"15,7 21 1-15,-22-16-31 16,10 19-2-16,-6 4-1 15,1 7-1-15,-1 2-1 16,0 9 0-16,3 2 0 16,1 6-1-16,4 0 1 15,3 0-1-15,7-3-1 16,7-1 1-16,7-9 0 15,7-10-1-15,5-11 1 16,9-13-1-16,3-9 1 16,4-8 0-16,-3-7 0 15,3-4-1-15,-4 1 1 16,-4 1-1-16,-4 8 1 15,-7 7-1-15,-7 7 0 16,-2 13 0-16,-14 5 1 0,14 18-2 16,-13 7 1-16,1 6-2 15,2 6-1-15,1 0 0 16,9 4-4-16,-1-15-8 15,19 9-9-15,-11-23-8 16,24 3-5-16,-3-21-2 16,11-1 2-16</inkml:trace>
  <inkml:trace contextRef="#ctx0" brushRef="#br3" timeOffset="466653.6911">18694 12702 93 0,'-28'-17'39'0,"4"14"1"16,-17 1-1-16,-3 14-34 0,5 6-2 15,2 13 0-15,-2 4-1 16,6 7 0-16,5 1-1 16,9 0 1-16,12-4-2 15,9-8 1-15,16-11 0 16,9-15-1-16,13-16 1 15,10-17-1-15,8-13 0 16,5-13 0-16,3-10 0 16,1-4 1-16,-9-5 0 15,-5 1-1-15,-10 5 1 16,-9 10-1-16,-12 12 1 15,-14 15 0-15,-10 19-1 16,-12 15 0-16,-6 22-1 16,-9 18 0-16,-7 13 0 0,3 8-2 15,2 8-2-15,7-9-3 16,22 9-11-16,-7-26-7 15,33 7-5-15,-3-26-7 16,23-6-3-16,0-18 2 16</inkml:trace>
  <inkml:trace contextRef="#ctx0" brushRef="#br3" timeOffset="467119.7178">19223 12719 80 0,'0'0'38'16,"-8"-10"-1"-16,8 10-1 15,-19 17-31-15,7 3-1 16,-3 3-1-16,-1 9-1 16,0 4-1-16,2 3 0 15,3 0-2-15,4-2-1 16,10-3-4-16,-3-21-14 15,19 5-16-15,-1-22-1 16,11-5-1-16,-5-16 1 16</inkml:trace>
  <inkml:trace contextRef="#ctx0" brushRef="#br3" timeOffset="467277.7268">19192 12461 80 0,'-29'-9'35'15,"7"16"-1"-15,6 4-2 16,7 1-37-16,23 13-15 15,4-11-14-15,17 3 0 16,3-8-2-16,14 3 1 16</inkml:trace>
  <inkml:trace contextRef="#ctx0" brushRef="#br3" timeOffset="467546.7422">19842 12612 87 0,'-16'-6'37'0,"-7"-1"2"0,1 10-2 15,-13-6-32-15,-3 10 0 16,-8 4 0-16,0 8 0 16,-4 8-1-16,2 7 0 15,1 4-2-15,10 3 1 16,11 0-2-16,14-3-1 15,18-4 0-15,16-11-3 16,21-7-1-16,11-16-5 16,21 5-14-16,-7-25-10 15,17 6-6-15,-5-14-2 16,4 4 1-16</inkml:trace>
  <inkml:trace contextRef="#ctx0" brushRef="#br3" timeOffset="467998.768">20251 12668 85 0,'0'0'37'0,"-14"-9"1"16,14 9 0-16,-15 7-33 15,-1-1-1-15,-10 0 1 16,-3 9 0-16,-7 1-1 15,-3 9 0-15,-5 1 0 16,-1 4-1-16,2 2-1 16,2 0 0-16,7-1-1 15,9-4-1-15,15-5 1 16,8-8-1-16,14-13 0 0,16-7-1 15,10-10 1 1,6-10-1-16,7-6 1 0,3-5 0 16,-3-2 0-16,-5 1 0 15,-8 6 0-15,-11 2 0 16,-7 9 0-16,-11 8-1 15,-9 13 1-15,0 0 0 16,-23 28 0-16,8 2 0 16,-1 5 0-16,0 5 0 15,7 1-2-15,6-1 1 16,12-8-3-16,12-17-2 15,23-2-11-15,-3-34-5 16,32 6-7-16,-8-30-5 16,17 1-6-16,-6-17 2 0,5 0 0 15</inkml:trace>
  <inkml:trace contextRef="#ctx0" brushRef="#br3" timeOffset="468170.7779">20874 12279 102 0,'-28'47'41'0,"-11"11"-1"16,2 17-1-16,-5 0-36 15,6 1-2-15,7-3-1 16,5-3-3-16,8-6-2 16,-2-22-13-16,24 4-14 15,-10-24-6-15,12-4-1 16,-8-18-1-16</inkml:trace>
  <inkml:trace contextRef="#ctx0" brushRef="#br3" timeOffset="468358.7886">20519 12525 112 0,'-12'-18'41'0,"12"18"1"16,0 0-4-16,16 6-34 16,2 1-5-16,9-2-1 15,8 1-2-15,8-6-3 16,24 11-15-16,-12-22-12 15,26 14-7-15,-8-14 1 16,16 10-1-16</inkml:trace>
  <inkml:trace contextRef="#ctx0" brushRef="#br3" timeOffset="469147.8338">20996 12756 72 0,'0'0'37'0,"1"-18"-1"15,-1 18 2-15,-20-13-31 16,10 8 0-16,-9 0-3 16,2 5 1-16,-4 0-1 15,3 8-1-15,-2 6 1 0,1 5-2 16,2 6 0-16,4 8 0 15,5 0-1-15,6 1 0 16,8-4-1-16,9-7 1 16,8-8-1-16,10-13 0 15,9-10 0-15,7-13-1 16,-1-7 1-16,5-7-1 15,-6-3 1-15,-6-5-1 16,-7 3 1-16,-9 0-1 16,-14 5 1-16,-7 5 1 15,-10 8-1-15,-8 8 0 16,-7 6 0-16,-3 8 1 15,-1 6-1-15,5 5 0 16,6 5 1-16,9 0-2 0,11-3 1 16,12-2 0-16,15-5 1 15,7-2-1-15,7-4 0 16,3 1 0-16,-5-1 0 15,-6 1 0-15,-8 4 1 16,-10 5-1-16,-9 5 1 16,-12 7-1-16,-9 6 0 15,-8 3 0-15,0 4 0 16,-2 0 0-16,1 1 0 15,2-5 0-15,6-2 0 16,6-11 0-16,4-18 0 16,0 0 0-16,18 2 1 15,0-19 0-15,-1-9 1 0,3-5-1 16,1-6 1-16,2-6-1 15,1-1 1-15,2 2-1 16,1-4 0-16,0 4 0 16,5 6-2-16,-3 3 0 15,9 11-4-15,-5 0-3 16,15 22-12-16,-21-8-3 15,17 25-8-15,-16-9-6 16,7 19-4-16,-8-3 1 16</inkml:trace>
  <inkml:trace contextRef="#ctx0" brushRef="#br3" timeOffset="469290.8419">22089 12938 106 0,'-3'15'42'0,"3"-15"-2"15,2-23-7-15,14 6-52 16,-4-18-19-16,18 4-4 15,-3-9-2-15,6 3 0 16</inkml:trace>
  <inkml:trace contextRef="#ctx0" brushRef="#br3" timeOffset="470596.9166">1291 14238 66 0,'0'0'37'16,"-9"-8"0"-16,9 8 1 16,0 0-35-16,14-1-1 15,4-2-1-15,9 3 0 16,6-3-1-16,7 1 0 0,3-5 1 15,1 2-1-15,-2 0 0 16,-5 0 1-16,-9 0 0 16,-5 3 0-16,-9 1-1 15,-14 1 0-15,0 0 0 16,-14 12 0-16,-5-5 0 15,-1 5 0-15,-2 0 0 16,0 2 0-16,2 0 0 16,2 0 1-16,8-1-1 15,5-2 0-15,5-11 1 16,9 15-1-16,2-9 1 15,6 0-1-15,4-3 1 16,1 4-1-16,-2 2 1 16,2 3 0-16,-5 5 0 15,-4 9-1-15,-4 1 1 0,-9 10-1 16,-10 1 0-16,-5 4 1 15,-10-2-1-15,-5-2 0 16,1-7-1-16,-3-9-1 16,6-10-3-16,3-26-12 15,27 1-19-15,-2-23-1 16,21-5-2-16,4-20 1 15</inkml:trace>
  <inkml:trace contextRef="#ctx0" brushRef="#br3" timeOffset="471448.9654">1780 13978 56 0,'-24'-2'36'0,"-13"-8"-1"16,0 5 1-16,-10-9-27 15,2 5-2-15,-8-7-1 16,1 3-1-16,1 1-1 15,-1 10-1-15,0 6-1 16,3 14 1-16,-4 12-2 16,2 19 0-16,-2 19-2 15,5 18 1-15,1 17 0 16,7 13 1-16,8 7-2 15,15 2 0-15,18-7 1 16,23-11 0-16,22-18 0 16,19-23-1-16,22-27 1 15,18-30-2-15,18-26 2 16,4-26 2-16,4-24-1 0,-9-16 0 15,-11-16-1-15,-17-6 2 16,-18-1-1-16,-27 1 0 16,-27 4 1-16,-25 7-2 15,-25 11 0-15,-22 12 0 16,-21 8 0-16,-11 13-1 15,-11 8 0-15,-2 10-1 16,5 17-3-16,0-2-14 16,29 26-14-16,5-5-6 15,29 15-1-15,12-2-1 16</inkml:trace>
  <inkml:trace contextRef="#ctx0" brushRef="#br3" timeOffset="498043.4865">2845 14176 6 0,'11'-4'26'15,"0"-3"-1"-15,4 4-5 16,-9-12-1-16,11 6-4 15,-12-12-1-15,10 6-1 16,-10-9-3-16,9 6 0 16,-9-6-3-16,2 6 0 15,-4-1-3-15,-1 5 0 0,-9 3-1 16,-3 5-1-16,-13 4 0 15,-7 9 0-15,-10 7 0 16,-5 11 1-16,-7 7-1 16,-6 13-1-16,-4 11 1 15,2 13-1-15,4 8 0 16,10 6 0-16,9 1-1 15,11-2 0-15,17-4-1 16,15-10-2-16,19-11 1 16,16-19-3-16,15-15 1 15,12-19-2-15,17-7-4 16,-1-28-13-16,19 6-12 15,-8-17-2-15,2 3 1 0,-10-6 1 16</inkml:trace>
  <inkml:trace contextRef="#ctx0" brushRef="#br3" timeOffset="498772.5282">3374 14399 58 0,'-14'-3'37'15,"-4"-7"-1"-15,3 8 1 16,-14 0-32-16,5 7-1 15,-2 3-1-15,-1 14 1 16,1 5-1-16,0 10 0 16,2 5-1-16,5 0 0 15,6 2 0-15,10-2-1 16,10-7-1-16,14-9 1 0,8-12-1 15,12-12 0-15,7-14 0 16,5-7 0-16,-1-9 0 16,0-8 0-16,-6-3-1 15,-13-1 1-15,-13 0-1 16,-11 3 0-16,-10 2 1 15,-13 5-1-15,-6 7 1 16,-7 3 0-16,0 5-1 16,2 5 1-16,4 3 0 15,4 4 0-15,17 3 0 16,0 0 0-16,0 0 0 15,24 10 0-15,0-5 0 16,4 0 0-16,4 0 0 16,1 0 1-16,-1-3-1 0,-3 0 0 15,-5 1 1-15,-2-1 0 16,-4 0 0-16,-7 0 0 15,-11-2 0-15,12 17 0 16,-13-2 0-16,-2 5 1 16,0 6-1-16,-1 4 0 15,0 5 0-15,0 0 0 16,3-3-1-16,6-1 1 15,4-6-1-15,9-10 1 16,2-8-1-16,8-10 0 16,5-7 1-16,1-7-1 15,3-4 0-15,-3-5 1 16,-3 0-1-16,-5 3 0 0,-8-1 0 15,-3 5 1-15,-8 7-2 16,-7 12 1-16,0 0 0 16,0 0 0-16,-12 12 0 15,6 7-1-15,-1 7 0 16,2 0-2-16,9 6-1 15,-4-6-3-15,16 10-11 16,-7-19-21-16,22 2 1 16,-7-18-3-16,16-2 2 15</inkml:trace>
  <inkml:trace contextRef="#ctx0" brushRef="#br3" timeOffset="499148.5497">4344 14368 65 0,'-14'36'39'15,"-7"-3"-1"-15,2 16-1 16,0-8-31-16,5 8 0 16,0-7-3-16,6-2 0 15,4-8-1-15,8-10-1 16,2-11 0-16,9-9 0 15,3-14 0-15,8-10-1 16,0-12 0-16,4-7 1 16,-1-5 0-16,-1 1-1 15,-3 2 1-15,-2 6-1 16,-7 9 1-16,-3 8-1 15,-13 20 1-15,12 4-1 0,-12 14 0 16,0 8 1-16,2 8-1 16,1-2-1-16,4 2 0 15,6-7-1-15,10-8-2 16,6-22-3-16,21-7-6 15,-5-30-22-15,23-6-4 16,-2-20-1-16,10-2 2 16</inkml:trace>
  <inkml:trace contextRef="#ctx0" brushRef="#br3" timeOffset="499305.5587">5167 13921 70 0,'-27'39'38'16,"0"29"-1"-16,-10 13 0 15,11 17-29-15,-7 1-5 16,8 1-2-16,9-6-5 0,5-18-4 15,18-1-23-15,-2-33-9 16,14-8 2-16,-5-28-1 16</inkml:trace>
  <inkml:trace contextRef="#ctx0" brushRef="#br3" timeOffset="499472.5682">4922 14343 79 0,'-29'-35'43'0,"11"19"-2"15,1-2 1-15,17 18-36 16,13-11-3-16,9 8-2 15,16 2-5-15,6-12-8 16,35 10-28-16,-2-11 0 16,27 7-4-16,-1-8 3 0</inkml:trace>
  <inkml:trace contextRef="#ctx0" brushRef="#br3" timeOffset="500270.6139">6096 14050 59 0,'-5'-20'39'16,"5"20"0"-16,-11-24 0 16,11 24-32-16,0 0-2 15,-13 1 0-15,4 12-2 16,2 9-1-16,-7 6 0 15,3 11-1-15,-7 7 0 16,2 10 0-16,-2 6 0 16,1 2 0-16,2-3 0 15,1 0 1-15,5-8-1 16,2-7 0-16,6-11 0 15,9-12-1-15,6-18 1 16,7-11 0-16,7-17-1 0,4-8 1 16,3-7-1-16,2-4 1 15,-1 0-1-15,-3 4 0 16,-6 4 0-16,-4 13 0 15,-3 14 0-15,-6 13 0 16,-5 15 1-16,-5 14-1 16,0 6-1-16,0 4 1 15,1 5-2-15,4-4 0 16,9 0-1-16,1-13-2 15,18-5-1-15,-1-20-5 16,24 4-16-16,-11-24-12 16,13-1 0-16,-4-15 0 15,3 0 2-15</inkml:trace>
  <inkml:trace contextRef="#ctx0" brushRef="#br3" timeOffset="504489.8552">6838 14447 37 0,'0'0'34'15,"9"-15"0"-15,-8-3-5 0,10 14-16 16,-13-14-6-16,2 18 0 15,9-20-2-15,-9 20 0 16,2-15-1-16,-2 15-1 16,-12-5 0-16,0 14-1 15,-12 1 1-15,0 7-1 16,-5 4 1-16,0 5-1 15,-1 8 1-15,6 2-1 16,-1 6 0-16,10-2 0 16,11 2-2-16,6-2 1 15,12-4-2-15,9-5 2 16,7-9-2-16,8-7 1 15,5-12 0-15,4-8 1 0,-1-13 0 16,-3-9 0-16,-5-10 0 16,-7-9-1-16,-9-4 1 15,-9-2-2-15,-11 3 1 16,-10 0-2-16,-8 9 0 15,-6 5 0-15,-1 14-1 16,-6 9-2-16,7 14-2 16,-5-4-17-16,20 18-13 15,-1-1-1-15,17 10-1 16,3-7 1-16</inkml:trace>
  <inkml:trace contextRef="#ctx0" brushRef="#br3" timeOffset="504992.884">7288 14387 66 0,'-3'-18'39'0,"3"18"0"15,-6-15 1-15,6 15-36 16,-14 6 0-16,6 14 0 15,-6 5-1-15,4 10 0 16,-3 4-2-16,4 2 1 16,-1 1 0-16,10-2-1 15,6-7 0-15,4-8 0 16,7-10 0-16,6-8 0 15,5-9-1-15,5-5 1 16,0-8-1-16,-1-4 0 0,0-3 1 16,-7 2-1-1,-2-4 0-15,-4 6 0 0,-8 2 0 16,-2 4 0-16,-9 12 1 15,9-11-1-15,-9 11 0 16,4 14 0-16,-2 3 0 16,2 4 0-16,3 2 0 15,1 1 0-15,4 1 0 16,3-3 1-16,2-7-1 15,4-10 1-15,2-13 0 16,0-11-1-16,4-12 1 16,-1-7 0-16,-2-8-1 15,-6-5-1-15,1 2-2 16,-10-4-4-16,6 18-19 0,-16-8-14 15,2 20-2-15,-10 1-1 16,9 22 1-16</inkml:trace>
  <inkml:trace contextRef="#ctx0" brushRef="#br3" timeOffset="507538.0295">8807 14449 52 0,'0'-20'36'0,"-3"3"-1"15,3 17-12-15,-10-23-17 16,10 23 1-16,-7-22 0 15,7 22 0-15,0 0-2 16,0 0-1-16,-15-2 0 16,13 14 0-16,-6 5-2 15,3 7 0-15,-5 5 0 16,1 8 0-16,-4 1-1 0,2 3 0 15,-1-2 0-15,2-5-1 16,5-7 1-16,0-8 0 16,5-19 0-16,13 2-1 15,2-18 1-15,3-10 0 16,7-10 0-16,1-6-1 15,0-4 1-15,2 0 0 16,-3 1-1-16,-3 8 0 16,-3 7 1-16,-2 9-1 15,-7 14 0-15,-10 7 0 16,11 21 0-16,-10 3 1 15,-2 5-1-15,1 1 1 16,1 1 0-16,7-4 0 16,4-11 0-16,8-8 0 15,12-15 0-15,8-11 0 0,10-10 0 16,3-7-1-16,4-6 1 15,-1 2-1-15,-4 1 0 16,-5 9 1-16,-10 9-1 16,-9 16-1-16,-12 16 1 15,-7 15 0-15,-14 11 0 16,-5 9 0-16,-4 5-1 15,-4 0 0-15,6-1-1 16,1-12-1-16,12-7-3 16,7-18-1-16,21 5-12 15,-4-28-20-15,22 3-1 16,-1-13-2-16,12-4 3 15</inkml:trace>
  <inkml:trace contextRef="#ctx0" brushRef="#br3" timeOffset="507928.0519">9934 14289 62 0,'-8'-16'40'15,"-13"-1"-1"-15,3 12 2 16,-23 1-33-16,10 13-1 16,-7 5-2-16,2 12-1 15,-4 5 0-15,8 10 0 16,-2 3-2-16,6 2 0 15,13-3 0-15,7-3-1 16,11-10 0-16,12-7 0 16,9-10 0-16,8-11-1 15,8-13 0-15,6-7 1 0,2-9-1 16,-5-6 0-16,-2-1 0 15,-7-3 0-15,-8 3 0 16,-6 5 0-16,-7 7 0 16,-10 9 0-16,-3 13 0 15,-10 5 0-15,0 10 0 16,-3 8-1-16,2 3 0 15,3 1 0-15,6 1-1 16,3-6-2-16,11-1-2 16,0-13-3-16,22 7-15 15,-13-21-16-15,19 1-1 16,-5-14 0-16,8 1 2 15</inkml:trace>
  <inkml:trace contextRef="#ctx0" brushRef="#br3" timeOffset="508266.0712">10272 14357 59 0,'0'0'39'15,"0"0"-1"-15,-13 5 1 16,-9 8-29-16,6 15-2 15,-6 1-3-15,5 10-1 16,-3 0-1-16,5 1 0 16,4-3-1-16,5-3 0 15,2-10 0-15,9-9-1 16,-5-15 0-16,21-6 0 15,-1-16 0-15,2-7-1 16,3-7 1-16,4-7 0 16,-1-3-1-16,1 1 0 15,-5 4 1-15,-1 7-1 0,-6 11 0 16,-1 9 0-16,-6 10 0 15,-10 4 0-15,15 19-1 16,-12 2 0-16,1 6 0 16,1 2-1-16,6 2-2 15,0-6-2-15,12 2-2 16,-4-19-7-16,23 10-19 15,-5-22-6-15,12-2-1 16,-1-13 2-16</inkml:trace>
  <inkml:trace contextRef="#ctx0" brushRef="#br3" timeOffset="508686.0952">10874 14239 69 0,'-20'4'41'0,"1"14"0"16,-4-2 1-16,8 20-32 15,-3-8-5-15,6 7 0 16,4-2-3-16,7-1 1 15,7-4-2-15,6-10 0 16,5-6 0-16,6-10-1 16,3-13 1-16,7-7 0 15,3-14-1-15,2-7 0 16,-1-5 1-16,2-4-2 15,-2 3 1-15,-3 2-1 16,-5 10 1-16,-9 9-1 16,-9 18 0-16,-7 22 1 15,-8 20-1-15,-10 22 1 16,-5 20-1-16,-9 18 1 15,-6 12 0-15,0 9 0 0,-2 2 0 16,2-6-1-16,0-11 2 16,4-13-1-16,4-21 1 15,4-17-1-15,2-20 0 16,1-17-1-16,1-16 0 15,-1-16-1-15,4-11-5 16,-16-26-18-16,21 3-16 16,-16-20-1-16,10-1 0 15,-3-12 0-15</inkml:trace>
  <inkml:trace contextRef="#ctx0" brushRef="#br3" timeOffset="510573.2032">11959 14361 17 0,'31'-11'35'0,"-5"-2"1"16,2 3 1-16,-10-13-17 16,3 16-7-16,-21-14 0 15,0 21-4-15,-6-24-3 16,-7 19 0-16,-10 1-1 15,-2 9-1-15,-9 7 0 16,2 11 0-16,-6 8-2 16,3 11 1-16,0 4-1 15,7 6 0-15,3-3 0 16,12-4-1-16,11-7 0 15,9-12 0-15,11-16 0 0,19-18-1 16,15-22 1-16,11-15-1 16,11-17 1-16,5-12-1 15,-3-9 1-15,4-4 0 16,-8 2 0-16,-13 8 0 15,-13 12 0-15,-14 16 0 16,-18 19 0-16,-14 30 0 16,0 0-2-16,-22 34 0 15,-3 18 0-15,1 10-1 16,-4 12 1-16,6 3 0 15,8-2-1-15,8-9 0 16,15-11-1-16,10-14 0 16,15-12-3-16,4-20-1 15,12-8 0-15,-1-18-1 0,6-4-1 16,-10-13 2-16,1 1 0 15,-14-3 4-15,-8 3 3 16,-9 5 2-16,-11 5 3 16,-4 12 0-16,-15 6 2 15,1 20-1-15,-10 2 1 16,2 16-1-16,-3 1-2 15,7 8-1-15,0-1 0 16,7-2-1-16,0-3-1 16,9-7 1-16,3-7-1 15,6-12 0-15,4-10-1 16,5-10 1-16,1-12 0 15,5-6-1-15,-2-9 1 16,2-4-1-16,-2-6 0 0,-2-1 0 16,-3 4 0-16,-1 4 0 15,-2 9-1-15,-3 4 1 16,1 9 0-16,4 5 0 15,2 6 0-15,6 6 0 16,5 1 0-16,7 1 0 16,3-1 0-16,3 0 1 15,4-2-1-15,4-1 0 16,-7-3 0-16,-2 1 0 15,-10 2 1-15,-4-1-1 16,-11 4 0-16,-14 0 0 16,2 11 0-16,-17 4 1 15,-3 3 0-15,-10 10 0 0,-1 4 0 16,-3 7 0-16,3 2 0 15,4-1 0-15,9-2 0 16,8-2 0-16,11-10-1 16,10-8 1-16,13-14-1 15,8-7 0-15,6-11 0 16,2-9-1-16,-2-8 1 15,-4-5-1-15,-4-4 1 16,-7-1-1-16,-7 2 1 16,-8 1-1-16,-9 6 1 15,-5 5 0-15,-3 8 0 16,-3 6-1-16,-3 6 1 15,3 5 0-15,10 2 0 16,-14 8 0-16,14-8 0 0,4 11 0 16,-4-11-1-16,26 4 2 15,-5-5-1-15,4-2 0 16,1 0 0-16,2 1 0 15,-2 2 0-15,-4 3 1 16,-2 5-1-16,-6 7 0 16,-7 8 0-16,-5 11 1 15,-5 6-1-15,-8 11 0 16,0 3 0-16,-6 5 1 15,2 1-1-15,0-5 0 16,2-3 0-16,3-11 0 16,4-8 0-16,5-14 0 15,1-19 0-15,0 0 0 16,20-16 0-16,-7-13 0 15,0-8 0-15,4-6 0 0,2-13 0 16,1-3 0-16,4-3 0 16,2 2 0-16,3 6 1 15,3 2-1-15,3 9 0 16,4 7 0-16,0 11 0 15,0 9 0-15,-3 10 0 16,-1 6 0-16,-5 6 0 16,-2 5 0-16,-12 7-1 15,-3 6 1-15,-12 3 0 16,-6 10 0-16,-9 0 0 15,-10 6 0-15,-5 4-1 16,-11-2 2-16,-1 1-2 16,-2-5 1-16,1-5 0 0,-1-7 0 15,6-6 0-15,5-11-1 16,8-6 1-16,-1-6 0 15,8-6 0-15,5 1 0 16,-1-2-1-16,13 7 1 16,-18 4 0-16,6 13 1 15,0 13-2-15,-6 15 0 16,-3 12 1-16,-2 11-1 15,1 7-2-15,-3-6-3 16,7 6-6-16,-2-26-10 16,20 8-6-16,-10-36-2 15,29 0-6-15,0-31-6 16,22-9 0-16</inkml:trace>
  <inkml:trace contextRef="#ctx0" brushRef="#br3" timeOffset="511124.2347">14263 14148 65 0,'-9'-12'39'0,"-5"18"-1"16,-15-5 0-16,4 13-30 15,-15-2-3-15,5 8 1 16,-2-2-2-16,10 3-1 16,2-4 0-16,12-1-1 15,11-4 0-15,13-2-1 16,6-3 0-16,10 1-1 15,5 3 0-15,0 4 1 16,0 6-1-16,-7 7 1 0,-11 6 0 16,-9 6-1-16,-12 3 1 15,-13 1 0-15,-5 0-1 16,-8-4 1-16,-2-5-1 15,5-10-1-15,4-7-2 16,7-17-4-16,19-1-15 16,2-16-13-16,20-3-5 15,3-15-2-15,15-3 0 16</inkml:trace>
  <inkml:trace contextRef="#ctx0" brushRef="#br3" timeOffset="511624.2633">14995 14230 57 0,'10'-12'38'16,"-8"0"0"-16,-2 12 1 15,0 0-24-15,-18-2-11 16,0 13 0-16,1 10 0 16,-7 3 0-16,1 13-1 0,-2 0 1 15,3 8-1-15,3-2-1 16,9 0 0-16,5-4 0 15,12-6-1-15,8-10-1 16,13-11 1-16,4-12 0 16,9-10-1-16,2-12 0 15,-2-10 1-15,-3-7-1 16,-7-6 1-16,-11-2-1 15,-12 1 0-15,-11 4 0 16,-11 5-1-16,-8 9 0 16,-5 8 0-16,-4 10-1 15,3 8-1-15,9 9-1 16,3-4-4-16,26 16-15 15,-10-19-11-15,38 9-6 16,1-15 0-16,22-1 0 16</inkml:trace>
  <inkml:trace contextRef="#ctx0" brushRef="#br3" timeOffset="511856.2765">15851 13568 55 0,'-18'-44'39'0,"-3"19"-2"16,-15 9 2-16,1 33-20 15,-8 12-13-15,2 30 0 16,-4 19-2-16,0 18 0 16,4 9-2-16,6 6 1 15,7 4-3-15,10-6-1 16,10-9-4-16,1-27-14 0,23-7-19 15,-8-27-2-15,12-12-1 16,-8-27 1-16</inkml:trace>
  <inkml:trace contextRef="#ctx0" brushRef="#br3" timeOffset="512029.2864">15269 14110 110 0,'-15'-8'42'0,"5"-4"1"15,25 13-11-15,17-10-31 16,12-5 0-16,17 2-3 15,10-9-4-15,25 12-18 16,-6-17-16-16,17 8 0 16,-8-6-4-16,8 9 2 0</inkml:trace>
  <inkml:trace contextRef="#ctx0" brushRef="#br3" timeOffset="512991.3415">16558 13705 69 0,'0'0'36'16,"0"0"-8"-16,6 26 0 15,-12-13-18-15,9 22-2 16,-7 1-2-16,0 20 1 16,-5 5-3-16,1 13 0 0,-6 5-1 15,-2 2 0-15,-3-3-1 16,2-5 0-16,1-6-1 15,5-11-1-15,3-11 1 16,6-14 0-16,4-13 0 16,-2-18-1-16,19 1 1 15,-4-17-1-15,-1-9 1 16,4-7-1-16,2-6 1 15,-2-5-1-15,6 3 0 16,0-2 0-16,1 9 0 16,3 4 0-16,3 8 0 15,2 7 0-15,2 7-1 16,-3 8 1-16,1 7 0 0,-3 9 0 15,-5 1-1-15,-5 5 1 16,-6 5 0-16,-10 3 0 16,-13 5-1-16,-11 1 1 15,-11-2 0-15,-9 0 0 16,-9-5-1-16,-3-5 0 15,-2-4 0-15,4-13-2 16,8-6-2-16,7-14-3 16,35 12-15-16,-18-34-13 15,36 10-2-15,5-8-1 16,20 8 0-16</inkml:trace>
  <inkml:trace contextRef="#ctx0" brushRef="#br3" timeOffset="513428.3665">17328 14237 72 0,'-22'-22'39'15,"3"17"-2"-15,-14-7 2 16,3 13-34-16,-5 1 0 15,2 12 0-15,-3 4 0 16,3 9-1-16,0 4-1 16,10 5-1-16,2-1 0 15,8 2-1-15,8-3 0 16,10-9 0-16,8-5-1 15,10-9 1-15,7-12-1 0,8-7 1 16,6-8-1-16,3-8 0 16,0-4 0-16,-1-2 0 15,-3 4 0-15,-9 2 0 16,-6 6 0-16,-9 9 0 15,-19 9 0-15,11 9 0 16,-18 8 0-16,-2 6-1 16,-3 4-1-16,3 2-1 15,8 1-1-15,4-8-2 16,16-2-1-16,4-17-3 15,27 5-15-15,-9-29-10 16,18 4-3-16,-4-18 1 16,4 2 1-16</inkml:trace>
  <inkml:trace contextRef="#ctx0" brushRef="#br3" timeOffset="513711.3826">17844 14179 67 0,'-8'-10'37'0,"-19"-1"1"16,4 17 1-16,-18-2-28 16,11 13-4-16,-3 1-1 15,5 7-2-15,3-2-2 16,12 2 1-16,3 1-2 15,15-2 1-15,9-6-1 16,8-1 0-16,4-2-1 16,7-1 1-16,-4 2 0 15,1 2-1-15,-6 1 0 16,-9 4 1-16,-5 4-2 15,-10 0 1-15,-8 6 0 0,-4-3 0 16,-7-4-2-16,2-4 1 16,4-7-4-16,1-14-2 15,12-1-15-15,4-23-9 16,17 0-8-16,0-20-2 15,17 3 2-15</inkml:trace>
  <inkml:trace contextRef="#ctx0" brushRef="#br3" timeOffset="514057.4024">18030 14256 86 0,'-6'25'39'16,"-6"-10"1"-16,13 6-2 16,5-8-33-16,12-4-2 15,10-7-1-15,10-5 0 0,7-5 0 16,4-6-1-1,-1-2 0-15,-2 0-1 0,-8-1 0 16,-10-1 1-16,-13 3-1 16,-10 2 0-16,-15 2 0 15,-9 3 0-15,-9 4 1 16,-10 4-1-16,-4 6 1 15,-2 9 0-15,-2 6 0 16,5 8-1-16,4 6 1 16,9 5 0-16,8 3 0 15,14-2-1-15,11-3-1 16,12-7-1-16,14-2-1 15,8-14-5-15,25 6-13 16,-7-28-9-16,24 5-10 16,-2-18-2-16,17 1 1 0</inkml:trace>
  <inkml:trace contextRef="#ctx0" brushRef="#br3" timeOffset="514417.423">19220 14302 80 0,'15'4'41'15,"-3"13"-2"-15,-23-2 1 16,2 7-35-16,-12 9-3 15,-1 6 0-15,-5 2-2 16,2 2 1-16,-4-3 0 16,10-2-2-16,7-8-1 15,4-11-3-15,19 1-18 16,-11-18-16-16,27-15 1 15,-6-13-3-15,9-4 2 16</inkml:trace>
  <inkml:trace contextRef="#ctx0" brushRef="#br3" timeOffset="514546.4304">19143 13892 79 0,'-26'-13'35'16,"6"13"-25"-16,6 5-9 15,14-5-35-15,0 0-3 16</inkml:trace>
  <inkml:trace contextRef="#ctx0" brushRef="#br3" timeOffset="514763.4428">19708 13611 72 0,'-14'45'40'16,"-12"3"-1"-16,4 19 1 0,-7 1-22 15,8 11-17-15,2 6 0 16,4 0-2-16,5 1-1 15,-3-5-3-15,11 2-9 16,-8-24-26-16,11-2 2 16,-7-21-2-16,6-6 1 15</inkml:trace>
  <inkml:trace contextRef="#ctx0" brushRef="#br3" timeOffset="514944.4532">19418 14174 82 0,'-17'-13'42'0,"-3"-1"-1"15,20 14 1-15,0 0-30 0,5-14-11 16,24 6-2-16,13-6-4 16,22 9-7-16,0-16-24 15,27 10-5-15,0-6 1 16,11 10-3-16</inkml:trace>
  <inkml:trace contextRef="#ctx0" brushRef="#br3" timeOffset="515319.4746">20706 13755 66 0,'-9'12'41'0,"-11"1"-2"16,6 18 1-16,-10 3-19 16,4 16-19-16,-2 14-1 15,3 10 0-15,-1 11-1 16,-1 7 0-16,-1 2 0 15,5-4-1-15,2-7-2 0,3-14-2 16,11-1-11-16,-8-31-24 16,17-8 1-16,-8-29-1 15,18-6 1-15</inkml:trace>
  <inkml:trace contextRef="#ctx0" brushRef="#br3" timeOffset="515845.5047">20410 14289 67 0,'-36'-26'39'0,"7"17"0"16,-3-1 0-16,19 20-27 15,13-10-6-15,4 16-2 16,24-10-2-16,18 0 0 16,16-5-1-16,10-2 0 15,10-4-1-15,7-3 1 16,1 1-1-16,-2-4-1 0,-6 1 1 15,-11-1-1-15,-14 4 1 16,-14-1 0-16,-15-1 0 16,-18 3 0-16,-10 6 0 15,-26-4 1-15,-7 11 1 16,-7 4-1-16,-7 5 1 15,-4 10-1-15,3 5 1 16,1 5 0-16,9 2-1 16,8 2 1-16,11-4-1 15,11-3-1-15,12-6 0 16,12-8 1-16,12-11-1 15,10-10-1-15,8-12 1 16,4-10 0-16,5-9 0 16,-3-4 0-16,-2-3 0 0,-8 1 0 15,-8 3 0-15,-7 8 1 16,-12 8-1-16,-15 20 0 15,0 0 0-15,-3 12 0 16,-8 15 0-16,-2 7 0 16,0 4 0-16,5 2-1 15,7-2-2-15,5-8-1 16,13-7-3-16,4-27-8 15,29 5-12-15,-9-32-9 16,23 0-4-16,-3-21 0 16,15-1 1-16</inkml:trace>
  <inkml:trace contextRef="#ctx0" brushRef="#br3" timeOffset="516033.5155">21858 13800 104 0,'-14'19'41'0,"-16"14"-1"15,2 28-6-15,-6 3-30 16,-1 8-2-16,7 5-2 15,1 4 1-15,6 1-3 16,9-4 0-16,9-4-4 16,2-20-12-16,24 7-18 15,-7-26-4-15,15-1-2 16,0-23 0-16</inkml:trace>
  <inkml:trace contextRef="#ctx0" brushRef="#br3" timeOffset="516416.5374">22102 14185 52 0,'-20'-20'36'0,"20"20"1"15,-23-7 1-15,10 19-21 16,-19-4-8-16,1 15-2 16,-16-1 0-16,3 9 0 15,-4 0-2-15,4 4 0 16,5-3-2-16,13-2 0 15,10-3-2-15,13-9 1 0,17-6-2 16,12-3 1-16,7-6-1 16,6-2 0-16,3-1 0 15,-1-2 0-15,1-1-1 16,-4 0 0-16,-3 2-2 15,-6 0-1-15,0 8-3 16,-7-14-11-16,12 22-11 16,-15-16-9-16,10 11-2 15,-6-10-1-15,5 7 1 16</inkml:trace>
  <inkml:trace contextRef="#ctx0" brushRef="#br3" timeOffset="516844.5619">22159 14297 75 0,'23'15'40'16,"-13"-12"0"-16,14 11 1 15,-14-7-34-15,17-1-2 16,2-4-2-16,5-1-1 16,2-5-1-16,3-3 0 15,-1-4-1-15,-2-3 0 16,-6 1-1-16,-7-2 1 15,-9-2-1-15,-10 0 1 16,-10 1-1-16,-14 1 1 16,-7 1 0-16,-8 1 1 0,-4 4 0 15,-5 6 0-15,-3 6 0 16,3 9 1-16,4 7-1 15,7 7 1-15,7 6-1 16,13 4-1-16,11 1 0 16,14-4-1-16,14-2-2 15,10-9-2-15,17 2-7 16,0-22-14-16,24 10-12 15,-11-20-2-15,11 6-1 16,-10-14 1-16</inkml:trace>
  <inkml:trace contextRef="#ctx0" brushRef="#br3" timeOffset="517197.582">22867 14100 69 0,'0'0'39'15,"0"0"-1"-15,-12 19 1 16,-2-2-29-16,3 12-5 15,-9 4-2-15,-1 5 1 16,-4 0-1-16,0-1 0 16,2-5-1-16,8-6 0 15,6-6-1-15,9-8 0 16,14-9-1-16,6-5 0 15,12-5 0-15,5-2 0 16,2-1 0-16,-2 3 1 16,-2 6-1-16,-7 7 1 15,-10 7 0-15,-7 7 0 16,-11 6-1-16,-8 3 0 0,-6 2 0 15,-4-2-2-15,2 2-2 16,-4-15-6-16,12 9-14 16,-11-26-8-16,19 1-8 15,0 0-2-15,7-17 2 16</inkml:trace>
  <inkml:trace contextRef="#ctx0" brushRef="#br3" timeOffset="517619.6062">23693 13842 90 0,'-9'-20'38'0,"9"20"1"16,-17-8 0-16,14 20-35 15,-11 11-2-15,3 13-1 16,-1 11 1-16,-5 12-2 0,-2 10 1 15,-3 7 0-15,0 4 0 16,3 1-1-16,3-3-1 16,3-11-2-16,11-5-4 15,-1-23-8-15,23 2-23 16,-11-25-1-16,11-1-2 15,-6-23 2-15</inkml:trace>
  <inkml:trace contextRef="#ctx0" brushRef="#br3" timeOffset="518061.6315">23428 14271 70 0,'-40'-28'38'16,"11"15"-1"-16,0-4-8 16,29 17-14-16,-17 9-8 0,25 2-2 15,10-4-2-15,11 2 0 16,15-3-1-16,11 0 1 15,6-4-1-15,7-2 0 16,4-2-1-16,0 0-1 16,-6-2 1-16,-5 0-1 15,-10 1 1-15,-11 1 0 16,-14 1 0-16,-9 3-1 15,-17-2 1-15,7 20 0 16,-20-3 0-16,-2 6 0 16,-3 6 0-16,0 4-1 15,6 4 0-15,5 0 1 16,7-2-1-16,11-6 0 15,11-9 0-15,7-6 0 0,8-10 0 16,1-9 0-16,-3-9 0 16,-6-7 0-16,-6-5 1 15,-8-8-1-15,-13 0 0 16,-9-5 0-16,-8 1-1 15,-7-5-1-15,0 7-1 16,-2-3-4-16,10 16-8 16,-13-13-9-16,22 26-13 15,-12-6-4-15,17 16-1 16,-22-1 1-16</inkml:trace>
  <inkml:trace contextRef="#ctx0" brushRef="#br3" timeOffset="519250.6995">2944 15524 25 0,'10'-18'38'0,"-10"-4"2"15,1 11 0-15,-12-13-20 16,0 13-12-16,-8 1-3 15,2 5-1-15,-11 7-1 16,-1 6 1-16,-7 9-1 16,1 9-2-16,-2 12 1 15,1 10-1-15,5 4 1 16,5 4-1-16,6-1-1 15,11-4 0-15,9-7 1 16,12-14-1-16,8-16 1 16,14-15-1-16,6-18 0 15,4-12 0-15,5-13 0 16,4-8 2-16,-4-3-1 0,-6-3 0 15,-5 5-1-15,-8 10 2 16,-8 8-2-16,-7 12 1 16,-15 23 0-16,0 0-1 15,-2 25 0-15,-6 19-2 16,-3 16 2-16,2 15-1 15,0 14 0-15,-2 11 1 16,3 7 0-16,-1-2-3 16,-3-3 4-16,0-5-2 15,-6-13 2-15,-3-5-1 16,-5-20 1-16,-3-12-2 15,-4-17 2-15,2-17-2 16,1-17 0-16,1-22-2 16,10-17 0-16,4-22-1 0,14-6-3 15,0-25-8-15,25 15-11 16,-9-21-8-16,19 16-7 15,-4-6 2-15</inkml:trace>
  <inkml:trace contextRef="#ctx0" brushRef="#br3" timeOffset="519656.7227">3332 15640 37 0,'0'0'40'16,"18"12"0"-16,-18-12 0 15,28 7-22-15,-9-12-13 16,10 2 0-16,4-9-2 0,0-2-1 16,4-4 0-16,-3-4 0 15,-4-2-1-15,-2-1 1 16,-7-2-1-16,-9 0 1 15,-8 4-1-15,-8 1 1 16,-5 3-2-16,-7 6 0 16,-5 5 1-16,-6 9-1 15,-3 13 1-15,-3 13 0 16,0 10-1-16,2 12 0 15,1 5 0-15,8 4-1 16,9-6 1-16,13-4-1 16,14-16 1-16,15-19-3 15,17-18 0-15,15-22-2 16,19-15-2-16,2-29-8 0,21 7-13 15,-20-25-9-15,9 10-4 16,-24-9 2-16</inkml:trace>
  <inkml:trace contextRef="#ctx0" brushRef="#br3" timeOffset="519821.7321">4113 15008 60 0,'-35'27'40'15,"10"22"-1"-15,-8 9 2 16,14 18-34-16,-7 5-4 15,10 6-2-15,3 1-1 16,6-1-2-16,7-6-2 16,2-16-4-16,15 4-14 15,-16-30-18-15,18-4 0 16,-14-25 1-16</inkml:trace>
  <inkml:trace contextRef="#ctx0" brushRef="#br3" timeOffset="519986.7416">3869 15577 63 0,'-26'-35'41'0,"18"13"1"15,-1-10-1-15,16 10-35 16,16 2-3-16,11-1-5 16,13 7-2-16,4-11-11 15,26 21-18-15,-9-11-7 16,16 9-2-16,-4-7 1 15</inkml:trace>
  <inkml:trace contextRef="#ctx0" brushRef="#br3" timeOffset="520341.7619">5098 15152 57 0,'3'-16'41'16,"-3"16"-1"-16,5 11 0 15,-7 12-35-15,-5 9-2 0,1 13 1 16,-1 10-3-16,-1 11 1 16,-3 7-2-16,4 0-1 15,-2 2 0-15,3-5-3 16,6-5-1-16,-2-21-9 15,17 0-23-15,-11-28-4 16,9-2 1-16,-13-14 1 16</inkml:trace>
  <inkml:trace contextRef="#ctx0" brushRef="#br3" timeOffset="520790.7876">4871 15662 61 0,'-19'4'42'0,"19"-4"-2"0,14-3-1 16,15-6-37-16,15-11 0 15,14-2 1-15,13-3-2 16,6-4 1-16,4 4-1 16,-1 3 0-16,-7 4-1 15,-8 6 1-15,-12 9-1 16,-13 4 0-16,-17 6 0 15,-14 4 1-15,-13 2-1 16,-6 4 1-16,-7 0 0 16,-5 3-1-16,-1 2 1 15,5 3-2-15,0 3 3 16,7 4-3-16,9 1 3 15,7 1-3-15,8-2 2 16,6-3 0-16,8-7-1 0,5-5 1 16,2-11 0-16,-2-12-1 15,0-7 1-15,-3-12 0 16,-6-9-1-16,-5-4 0 15,-8-6 0-15,-5-2 1 16,-5 0-2-16,-4-2 0 16,-4 7-2-16,-6 4 0 15,1 14-3-15,-7 2-1 16,20 21-14-16,-41 5-10 15,30 19-9-15,-10-2-3 16,12 11 3-16</inkml:trace>
  <inkml:trace contextRef="#ctx0" brushRef="#br3" timeOffset="521176.8096">6572 15024 56 0,'0'0'41'0,"12"-11"-2"0,-7 33 2 15,-5 9-35-15,-4 20-1 16,-5 12-1-16,-4 12-1 15,-2 8-3-15,-1 7 0 16,-1-1-1-16,-1-4-1 16,5-10-1-16,2-13-3 15,13-5-4-15,-9-30-26 16,20 0-2-16,-13-27-3 15,25-3 2-15</inkml:trace>
  <inkml:trace contextRef="#ctx0" brushRef="#br3" timeOffset="521353.8198">6424 15571 66 0,'-18'5'41'0,"-3"-7"-1"16,18 13 2-16,3-11-39 16,24-5-2-16,8-10 0 15,12-8 0-15,18-6-3 16,7-13-1-16,12-2-4 15,-6-20-15-15,17 15-17 16,-19-12-2-16,3 9 1 16,-19-5 0-16</inkml:trace>
  <inkml:trace contextRef="#ctx0" brushRef="#br3" timeOffset="521676.8382">7119 15072 66 0,'-33'38'41'16,"4"21"0"-16,-8-4 1 15,2 15-37-15,0 2-2 0,6 5-1 16,5-4 0-16,1-1-1 15,8-8 0-15,6-9-1 16,9-15 1-16,11-8-2 16,7-19 1-16,7-10 0 15,0-14 0-15,4-9 0 16,2-6 0-16,-2-6 0 15,-3 2 0-15,-5 1 0 16,-5 6 0-16,-6 7 0 16,-10 16 0-16,13 1 0 15,-11 14 0-15,1 6-1 16,1 6 0-16,2 5 0 15,7 2-3-15,1-6-2 16,10 8-12-16,-6-33-11 0,17 10-10 16,-7-20-3-16,8-4 2 15</inkml:trace>
  <inkml:trace contextRef="#ctx0" brushRef="#br3" timeOffset="522037.8589">7410 15550 67 0,'0'0'42'0,"0"0"0"16,1 11-1-16,-1-11-36 15,18 10-2-15,2-5-1 16,8-3 0-16,6-2 0 16,7-2 0-16,8-5-1 15,2-4 1-15,-1-6-1 16,-3-3 1-16,-3-4-2 0,-5-1 1 15,-13-2-1-15,-9-2-2 16,-12 2 1-16,-10 3 0 16,-15 7 0-16,-7 9-1 15,-10 13 2-15,-8 11 0 16,-3 15 1-16,0 13-1 15,0 8 1-15,9 8-1 16,9-1 1-16,11 0-1 16,18-13 0-16,15-8-2 15,24-15-2-15,13-23-6 16,33 3-12-16,-9-34-10 15,36 7-9-15,-1-19-2 16,14 5 1-16</inkml:trace>
  <inkml:trace contextRef="#ctx0" brushRef="#br3" timeOffset="522638.8933">8780 15478 56 0,'4'-18'41'15,"-10"-1"-1"-15,6 19 1 16,-17-13-35-16,17 13-2 16,-22 16 1-16,5 5-2 15,-1 7 0-15,1 10-1 16,-3 2 0-16,0 10-1 15,2-5 0-15,0-1 0 16,6-8 0-16,5-5 0 16,2-14 0-16,5-17 0 15,0 0 0-15,27-24 0 0,-5-6 0 16,7-5 0-16,3-3 0 15,4-4 1-15,1 6-2 16,-2 4 1-16,-1 10 0 16,-6 8 0-16,-2 12-1 15,-4 11 0-15,-5 13 0 16,-1 9-1-16,-4 5 0 15,1 7-1-15,3 1 0 16,-2-4-2-16,4 0-2 16,2-25-6-16,17 11-14 15,-16-37-7-15,19 2-9 16,-7-19-1-16,4-2 2 15</inkml:trace>
  <inkml:trace contextRef="#ctx0" brushRef="#br3" timeOffset="523036.916">9181 15496 68 0,'0'0'41'0,"-4"21"1"16,4-21 0-16,1 22-38 15,11-11 1-15,8 3-2 16,4-5 1-16,7-3-1 15,1-5-1-15,9-4-1 16,-3-8 0-16,5-1 0 16,-7-8-1-16,-3 0 1 15,-5-4-1-15,-8 1 1 16,-10 1-1-16,-9-3 0 0,-7 6 0 15,-6 3-1-15,-10 5 1 16,-6 6 0-16,-5 9 0 16,0 7 0-16,-2 9 1 15,0 9-1-15,4 6 1 16,8 5-1-16,6 1 0 15,10 1 0-15,9-6-2 16,12-3 0-16,14-7-1 16,6-11-2-16,22-2-2 15,1-26-10-15,33 14-12 16,-15-31-5-16,26 10-8 15,-4-17 2-15</inkml:trace>
  <inkml:trace contextRef="#ctx0" brushRef="#br3" timeOffset="523547.9453">10049 15391 55 0,'0'0'40'16,"-6"-13"-1"-16,6 13-11 16,-27 3-12-16,17 7-6 15,-14-4-3-15,0 9-1 16,-4 0-1-16,1 10-2 15,0 2 0-15,4 6-1 16,0-3 1-16,8 6-2 0,6-6 0 16,11-1 0-16,8-5 0 15,9-11 0-15,9-9-1 16,6-6 0-16,9-10 1 15,9-6-1-15,1-11 0 16,-4-3 1-16,0-4-1 16,-6 1 1-16,-5 1-1 15,-9 4 1-15,-6 5-1 16,-9 6 1-16,-14 19-1 15,0 0 0-15,5 14 0 16,-11 14-1-16,-3 8 2 16,-1 8-2-16,1 6 0 15,1-1-1-15,7-1 1 0,4-9-3 16,8-10-1-16,10-18-2 15,19 0-9-15,-6-34-10 16,33 10-5-16,-9-27-8 16,19 3-3-16,1-13 2 15</inkml:trace>
  <inkml:trace contextRef="#ctx0" brushRef="#br3" timeOffset="523930.9672">10833 15014 70 0,'12'-3'41'0,"-12"3"0"16,14 2 1-16,-5 11-37 15,-5 12-2-15,-4 13 0 16,0 14 0-16,-6 11-1 16,-4 15 0-16,-2 5-1 15,-2 3 0-15,-4-2-1 16,1-5-2-16,5-8-1 15,-3-17-5-15,20 1-18 0,-14-37-14 16,13-5-2-16,0-26-1 16,7-4 1-16</inkml:trace>
  <inkml:trace contextRef="#ctx0" brushRef="#br3" timeOffset="524733.013">10610 15476 80 0,'-17'-1'43'0,"17"1"0"16,14 5 0-16,17-12-39 15,4-2-2-15,13-1 0 16,5-3 0-16,3-5 0 16,0 5-1-16,-2 0 0 15,-8 6-1-15,-7 6 1 0,-7 7-1 16,-8 12 0-16,-12 6 1 15,-9 8-1-15,-3 5 0 16,-6 5 0-16,0-1 0 16,-3 0 0-16,0-5 0 15,2-8 0-15,2-7 0 16,1-6 0-16,4-15-1 15,0 0 1-15,11-22 0 16,-1-3 0-16,5-7 0 16,-1-7 1-16,4-1-2 15,-2 0 2-15,3 2-2 16,-2 7 2-16,-2 5-2 15,0 7 2-15,-1 8-1 0,4 5 0 16,0 4 0-16,9 1-1 16,3 1 1-16,7 0 0 15,5-1 0-15,3-3 0 16,7 0 0-16,4-1-1 15,0-2 1-15,-4 0 0 16,-4-1 0-16,-10 2 0 16,-9 1 0-16,-11 1 0 15,-18 4 0-15,0 0 0 16,-32 13 0-16,-4 3 1 15,-11 5-1-15,-8 9 1 16,-3 3 0-16,-2 4 0 16,7 2 0-16,9 1-1 15,10-6 1-15,17-3-1 16,15-10 1-16,19-9-1 15,14-11 0-15,12-8 0 0,10-7 0 16,7-9 0-16,-3-6 0 16,-3-3 0-16,-7 0 0 15,-11 0 0-15,-8 4 0 16,-8 1 0-16,-11 6 0 15,-10 5 0-15,-6 6 0 16,7 10 0-16,-18-3 0 16,18 3-1-16,-19 26 1 15,12-1 0-15,-4 10 0 16,2 5-2-16,2 7 1 15,-2 0-2-15,9 3-4 16,-9-19-6-16,22 9-9 0,-13-40-8 16,24 4-1-16,-9-38-6 15,22-3-5-15,0-23 1 16</inkml:trace>
  <inkml:trace contextRef="#ctx0" brushRef="#br3" timeOffset="525005.0286">12159 14921 79 0,'-15'13'44'0,"7"20"-2"15,-10 4 1-15,-9 18-39 0,5 13-1 16,0 14 0-16,-3 8-1 16,-1-1-2-16,6-2-1 15,1-7-3-15,9-6-6 16,-5-35-14-16,29 2-11 15,-14-41-7-15,35 8-3 16,-4-32 3-16</inkml:trace>
  <inkml:trace contextRef="#ctx0" brushRef="#br3" timeOffset="525989.0849">12674 15450 41 0,'0'0'37'15,"15"15"4"-15,-15-15-3 16,0 0-19-16,11-4-14 0,-11 4-1 15,0 0 1-15,5 14-1 16,-10-1 0-16,0 10-3 16,-6 0 2-16,-2 9-2 15,3 2 1-15,-3 2-2 16,2-6 1-16,0-4-1 15,6-6 0-15,1-8 0 16,4-12 1-16,0 0-1 16,14-20 0-16,-4-5 0 15,2-5 0-15,4-8 1 16,-1-3-1-16,5-5 2 15,1 0-2-15,2-3 1 16,4 4-2-16,0 7 2 0,7 3-1 16,-3 9 0-16,3 10 0 15,-4 8-1-15,1 9 1 16,-8 9 0-16,-3 9 0 15,-5 5 0-15,-9 6 0 16,-4 3 0-16,-6 0 1 16,-4 1-1-16,-8-1 0 15,0-3-1-15,-5-5 1 16,1-4-1-16,-4-5 1 15,2-4-1-15,-1-2 0 16,-1-3 0-16,0 1 1 16,-4 1 0-16,-2 6 0 15,-3 8 1-15,2 8-1 16,-3 12 0-16,-2 8 0 15,3 10 0-15,0 8 1 0,0 5-2 16,10 1-1-16,2-14-3 16,20 6-14-16,-9-39-10 15,28 1-11-15,-4-29-3 16,16-14 1-16</inkml:trace>
  <inkml:trace contextRef="#ctx0" brushRef="#br3" timeOffset="526403.1086">13304 15407 50 0,'0'0'41'0,"-7"-16"-1"16,7 16 1-16,-25 1-21 15,25-1-14-15,-32 30-2 16,15-1-1-16,-3 7 0 16,4 8-2-16,1 2 1 15,7 3-1-15,3-3 0 16,7-2-1-16,8-13 0 15,7-8 0-15,5-13 0 16,6-14 0-16,3-13-1 16,2-10 0-16,-2-5 1 15,-1-7 0-15,-6 0-1 16,-7-2 2-16,-8 3 0 15,-5 6 0-15,-8 7-1 16,-5 5 1-16,-4 6-2 0,-2 6 1 16,3 6-3-16,-1-1-1 15,13 3-5-15,-11-1-11 16,31 13-12-16,-9-17-8 15,16 8-1-15,-1-13 1 16</inkml:trace>
  <inkml:trace contextRef="#ctx0" brushRef="#br3" timeOffset="526583.1189">13687 15393 76 0,'6'15'40'16,"-16"-4"-1"-16,6 16 0 16,-8-5-34-16,3 6-3 15,-1 1 0-15,4 1-2 0,4 1-1 16,2-5-1-16,6-1-1 15,-6-25-8-15,24 26-20 16,-24-26-7-16,28-11-3 16,-14-15 1-16</inkml:trace>
  <inkml:trace contextRef="#ctx0" brushRef="#br3" timeOffset="527018.1437">13867 15216 80 0,'-23'17'42'15,"15"8"-1"-15,-3-12 0 16,15 0-39-16,-4-13 1 0,25 17-1 16,-3-10-1-1,1 3 1-15,-1 2-1 0,0 4 0 16,-7 5 0-16,-2 4 0 15,-9 6-1-15,-4 4 0 16,-5 0 0-16,-4 0 0 16,0-5 0-16,2-4 0 15,2-11-1-15,5-15-1 16,0 0 2-16,16-15 0 15,2-8-1-15,2-7 2 16,6-5-2-16,-1-1 2 16,4 2-2-16,-6 6 2 15,-2 8-1-15,-4 12 0 16,-7 11 0-16,-5 9 1 15,-5 11-1-15,-3 7 1 0,-3 4-2 16,1 2-1-16,1-2 0 16,3-6-4-16,9-2-1 15,-8-26-12-15,44 18-8 16,-21-36-8-16,26 7-5 15,-3-19 1-15</inkml:trace>
  <inkml:trace contextRef="#ctx0" brushRef="#br3" timeOffset="527251.1571">14670 14955 68 0,'0'0'40'0,"0"0"0"15,-8 37 1-15,-4 2-34 0,3 15-1 16,-4 8-2-16,1 10 0 15,-4 4-1-15,2 2-2 16,-1-2-1-16,3-6-2 16,2-8-2-16,2-14-4 15,14-2-13-15,-13-35-11 16,19 3-9-16,-12-14 0 15,18-18 0-15</inkml:trace>
  <inkml:trace contextRef="#ctx0" brushRef="#br3" timeOffset="527439.1678">14561 15368 77 0,'-8'-21'44'15,"-5"-1"-3"-15,13 22 3 16,-7-14-35-16,7 14-5 16,24-2-1-16,0 2-2 0,4-2 0 15,5 2-2-15,4 1 0 16,0-2-2-16,6 8-7 15,-9-13-9-15,15 23-10 16,-17-14-11-16,10 12-3 16,-6-8 0-16</inkml:trace>
  <inkml:trace contextRef="#ctx0" brushRef="#br3" timeOffset="527590.1765">15047 15577 91 0,'-15'18'42'0,"-9"-16"1"16,14 3-4-16,10-5-42 15,-20-24-11-15,20 24-18 0,-4-25-11 16,4 12-2-16,-9-6 1 16</inkml:trace>
  <inkml:trace contextRef="#ctx0" brushRef="#br0" timeOffset="532484.4564">12631 16361 39 0,'10'-6'37'0,"-10"6"2"16,6-11-2-16,-8 0-29 16,2 11-1-16,11-15-1 15,-11 15 0-15,0 0-2 16,15-1-2-16,-13 13 1 15,-4 8-2-15,-6 8 2 16,0 12-2-16,-3 5 0 16,-3 6 0-16,3 0 0 15,6-3 1-15,1-5-2 16,11-6 2-16,10-14-1 15,14-13 0-15,13-14 0 0,12-11-1 16,11-12 1-16,5-4-2 16,4-6 1-16,-2-2-3 15,-4 4-2-15,-16-5-6 16,1 19-30-16,-25-5 1 15,-4 16-2-15,-19-1 2 16</inkml:trace>
  <inkml:trace contextRef="#ctx0" brushRef="#br0" timeOffset="532715.4696">12978 16420 63 0,'-15'-4'40'0,"15"4"-2"0,-25 14-1 16,13 9-34-16,-3 12-1 15,1 9 0-15,-2 9-2 16,0 4 1-16,3 5-2 16,4-5 0-16,12 2-5 15,3-21-9-15,21 1-23 16,1-20 0-16,13-7-2 15,3-21 1-15</inkml:trace>
  <inkml:trace contextRef="#ctx0" brushRef="#br0" timeOffset="533132.4935">12793 15946 56 0,'-96'29'40'16,"-3"13"-2"-16,13 29 2 15,5 16-36-15,20 14 0 16,15 2 0-16,18 10 0 16,20 0-2-16,20 3 0 15,20-11-1-15,18-9 0 16,17-10-1-16,14-19 1 15,19-17-1-15,8-20 0 16,3-25 0-16,8-21 0 16,-4-26 0-16,3-14 0 15,-6-28 1-15,-8-9-1 16,-19-10 0-16,-17-2 1 0,-22-4-1 15,-22 8 1-15,-23 7-2 16,-23 13 1-16,-21 18-2 16,-21 16 2-16,-11 19-2 15,-9 20 0-15,-2 22 0 16,1 10-4-16,14 25-12 15,2-10-20-15,26 8 0 16,13-12-3-16,26-1 1 16</inkml:trace>
  <inkml:trace contextRef="#ctx0" brushRef="#br0" timeOffset="535730.6421">14097 16362 38 0,'5'-20'22'0,"6"12"7"16,-11-15 0-16,9 14-13 15,-9-16-7-15,8 11-2 16,-8-7-1-16,0 21-1 16,6-17-1-16,-6 17-1 15,0 0 0-15,-8 24-2 16,2 6 2-16,-2 10-2 15,-3 15 1-15,1 8-2 16,-2 11 2-16,2 1-1 16,-1 1 0-16,7-5 1 15,-1-7-1-15,11-14 0 16,8-16 1-16,10-20-1 15,7-19 1-15,17-12-1 16,2-19 0-16,7-9 0 0,-1-11-1 16,-1-3 1-16,-5-2-1 15,-11 4 0-15,-5 6 0 16,-14 8-1-16,-6 13 1 15,-8 10-1-15,-6 20 1 16,0 0 0-16,-9 17-1 16,3 12 1-16,3 12 0 15,3 4 0-15,1 5 0 16,8 1 0-16,5 0 0 15,6-6 1-15,5-6-1 16,7-11 0-16,4-8 1 16,0-9-1-16,3-10 0 15,-4-7 1-15,-2-12-1 0,-4-9 0 16,-5-9 0-16,-6-7-1 15,-5-7 0-15,-2-7-1 16,-2 2-3-16,-3-9-2 16,12 15-23-16,-14-13-6 15,12 24-4-15,-10-7 2 16</inkml:trace>
  <inkml:trace contextRef="#ctx0" brushRef="#br0" timeOffset="536301.6747">15388 16615 46 0,'3'-22'37'16,"-3"22"0"-16,0-22 0 16,0 22-32-16,-9-9-1 15,9 9 1-15,-18 17-2 16,4 6 1-16,-6 7-2 0,0 4 1 15,-3 8-2-15,3 1 1 16,3-1 0-16,3-6-1 16,7-5 0-16,7-7 1 15,8-10-1-15,7-10 0 16,7-12 0-16,6-7-1 15,3-12 1-15,4-3 0 16,0-7 0-16,-4-2-1 16,-2 0 0-16,-1 1 0 15,-9 4 0-15,-4 8 0 16,-1 8-1-16,-14 18 1 15,0 0-1-15,0 0 0 16,-2 34 0-16,-2-6-1 16,1 10-1-16,1-4 0 0,8 8-3 15,-1-15-4-15,22 7-26 16,-8-21-1-16,19 0-2 15,0-17 2-15</inkml:trace>
  <inkml:trace contextRef="#ctx0" brushRef="#br0" timeOffset="536631.6936">15925 16536 49 0,'-32'19'39'0,"-10"-6"-1"15,9 16-1-15,-9-3-24 16,11 0-9-16,5-3-1 15,9 1 0-15,9-7-1 16,10-6 0-16,12-6-1 0,14-5 0 16,5-4 0-16,7 0-1 15,3-3 1-15,-5 2-1 16,0 2 1-16,-7 4-1 15,-10 6 0-15,-8 3 1 16,-12 4-1-16,-6 3 0 16,-7 4 0-16,-3-3 0 15,0 1-2-15,0-4-1 16,8-2-3-16,-4-15-8 15,11 2-24-15,13-7 0 16,7-3-2-16,-3-19 1 16</inkml:trace>
  <inkml:trace contextRef="#ctx0" brushRef="#br0" timeOffset="536906.7093">16271 16060 62 0,'0'0'40'0,"0"0"-3"16,10 25 1-16,-11 2-34 15,-3 14-1-15,-3 11 0 16,1 15-1-16,-7 11-1 15,-2 7-1-15,-4 2 1 16,2-4-4-16,-1 0 0 16,0-16-7-16,17 8-28 0,-14-24-1 15,15-5-1-15,-5-19 1 16</inkml:trace>
  <inkml:trace contextRef="#ctx0" brushRef="#br0" timeOffset="537374.7361">16162 16804 56 0,'-20'9'40'16,"12"7"-2"-16,-4-13 2 15,18 8-34-15,-6-11-3 16,12-5-1-16,0-5 0 16,7-5 0-16,1-7-1 15,4-2 1-15,0-9-1 16,3 2 0-16,-3-3 1 15,-2 4-1-15,-3 3 1 16,-2 9-1-16,-5 4 0 16,-2 13 0-16,-4 12-1 0,-2 10 0 15,-4 14 0-15,-2 0 0 16,0 9 0-16,-1 5-1 15,0-4 0-15,3-4-1 16,1-2-1-16,3-14-1 16,12-1-14-16,-16-24-20 15,27-2-2-15,-12-22-1 16,13 7 1-16</inkml:trace>
  <inkml:trace contextRef="#ctx0" brushRef="#br0" timeOffset="537938.7684">17195 16197 51 0,'1'-15'37'0,"-1"15"-1"16,0 0 0-16,0 0-31 15,-10 9 0-15,10 11-2 16,-1 8 0-16,-1 13-1 15,0 11 0-15,-1 15-1 16,-3 8 0-16,-2 1-1 0,-3 4 0 16,1-8-2-16,0-3-2 15,-3-16-4-15,10 5-17 16,-7-30-12-16,11-7-1 15,-1-21 1-15</inkml:trace>
  <inkml:trace contextRef="#ctx0" brushRef="#br0" timeOffset="538142.78">16955 16721 62 0,'-16'1'39'0,"-2"-6"-2"16,18 5 1-16,0 0-33 15,22 11-2-15,10-21-2 16,14-4-1-16,16-10-1 15,10-8-1-15,11-6-2 0,-2-12-3 16,8 9-8-16,-15-13-21 16,3 11-1-16,-20-3 1 15,-8 12 0-15</inkml:trace>
  <inkml:trace contextRef="#ctx0" brushRef="#br0" timeOffset="538511.8011">17653 16206 63 0,'-15'18'39'15,"-6"-8"-1"-15,13 19 0 16,-16 0-31-16,14 8-4 15,-4 4 1-15,1 8-2 16,-4 4 1-16,1 9-2 16,-3 2 1-16,1 3-1 0,1-3 0 15,6-3 0-15,6-10 0 16,8-11-1-16,8-14 0 15,9-15 0-15,5-15 1 16,8-8-2-16,3-14 2 16,2-6-1-16,-1-4 1 15,-3-2-1-15,-7 0 1 16,-3 9-1-16,-8 3 0 15,-2 12 1-15,-14 14-1 16,14 3 0-16,-14 14 0 16,0 6 0-16,0 9-1 15,3-1 0-15,3 5-1 16,3-6-2-16,10-1-2 15,-3-18-8-15,22 15-19 16,-10-25-6-16,14 2-1 0,-9-18 0 16</inkml:trace>
  <inkml:trace contextRef="#ctx0" brushRef="#br0" timeOffset="538900.8234">18111 16651 62 0,'-23'-8'39'0,"23"8"-1"16,-7 11 1-16,7-11-34 15,16 17-2-15,-2-4-1 16,6-1 0-16,2-1-1 16,2-3 1-16,2-5-1 15,1-4 0-15,-3-3-1 16,-1-9 0-16,-4-7 0 0,0-4 0 15,-4-5-1-15,-4-2 0 16,-4-1 1-16,-6 2-1 16,-5 2 1-16,-5 10 0 15,-7 7 1-15,-8 16 0 16,-4 12 1-16,-8 11-1 15,-4 11 1-15,2 10 0 16,0 2 1-16,7 2-2 16,8-4 0-16,11-8 0 15,13-8-1-15,18-9-2 16,14-13 0-16,18-7-4 15,9-19-11-15,30 5-22 16,-3-19-1-16,21 3-1 16,-2-17 0-16</inkml:trace>
  <inkml:trace contextRef="#ctx0" brushRef="#br0" timeOffset="539501.8578">19514 16506 47 0,'0'0'39'15,"-18"-14"-1"-15,-2 22 0 16,-17-9-26-16,1 17-7 16,-5 1 0-16,2 8-2 15,-1 3 0-15,6 5 0 16,4 2-1-16,12-1 0 15,10 1-1-15,11-6-1 16,12-2-1-16,9-6-1 16,14-5-2-16,10-9-3 15,18 3-9-15,-8-19-22 16,16 4 0-16,-10-16-1 15,9 1 3-15,-19-19 20 16</inkml:trace>
  <inkml:trace contextRef="#ctx0" brushRef="#br0" timeOffset="540124.8934">19876 16598 30 0,'8'-38'35'15,"-4"16"0"-15,-14-4 0 16,10 26-18-16,-36-13-6 15,15 22-1-15,-9 2-4 16,5 12-1-16,-3 6-1 16,7 5-1-16,1 4 0 15,7 2 0-15,7-1-2 16,8-1 1-16,7-8-1 15,7-5 0-15,6-4-1 16,6-12 0-16,5-5 0 16,0-8 0-16,3-7-1 15,-2-7 0-15,-4-5 1 16,-2-3-1-16,-10-5 1 0,-3 1-1 15,-4-5 1-15,-6 5-1 16,-5 2 2-16,-2 4-1 16,-3 5 1-16,1 6-1 15,-1 1 1-15,5 12-1 16,5-11 1-16,4 9 0 15,5-1 0-15,5 4 0 16,1 2 0-16,4 4 0 16,-1 2 0-16,-2 7 0 15,-6 6-1-15,-4 3 1 16,-7 9 0-16,-7-1-1 15,-4 6 0-15,-5-4 0 16,-1 2 0-16,-2-8 0 16,3-4 0-16,3-7 0 15,6-7-1-15,3-11 1 0,17-11 0 16,7-7 0-16,2-13-1 15,8-5 1-15,4-5 0 16,0 0 0-16,-2 0 0 16,-5 10 0-16,-4 4 1 15,-9 13-1-15,-6 13 0 16,-8 11 1-16,-7 17-1 15,-3 4 0-15,-3 10 0 16,0-3-2-16,3 2 0 16,1-5-2-16,12-6-2 15,0-15-4-15,17 4-11 16,-11-31-11-16,22 6-6 15,-11-22-2-15,13 5 3 0</inkml:trace>
  <inkml:trace contextRef="#ctx0" brushRef="#br0" timeOffset="540298.9034">20586 16538 66 0,'0'0'38'15,"-13"15"0"-15,11 15 0 16,-8 4-34-16,3 6-2 16,-2 9 0-16,3 7-1 15,1-2-1-15,-2-4 1 16,4-4-7-16,-2-18-5 15,16-1-26-15,-11-27-1 16,19-3-1-16,-9-28 0 16</inkml:trace>
  <inkml:trace contextRef="#ctx0" brushRef="#br0" timeOffset="540448.9119">20695 16244 71 0,'-17'-15'42'0,"-9"7"-3"15,5 18 0-15,-3 11-39 16,3-10-7-16,23 17-31 15,-10-13 0-15,14 10-2 16,-6-8 1-16</inkml:trace>
  <inkml:trace contextRef="#ctx0" brushRef="#br0" timeOffset="540876.9364">20934 16631 20 0,'11'-11'32'0,"-11"11"-4"15,0 0 0-15,13 11-12 16,-13-11-2-16,0 0-2 16,-18 1-3-16,18-1-1 15,-16 6-1-15,2-1-1 16,-8-1-2-16,-1 4 0 0,-6 1 0 15,-1 6-2-15,-5 4 1 16,3 5-1-16,0 5 0 16,6 1-1-16,7 2 0 15,10 1 0-15,8-6-2 16,9-8 0-16,13-6-1 15,11-9-1-15,13-7-2 16,6-12-3-16,19 5-11 16,-12-21-19-16,19 9-1 15,-8-10 0-15,11 9 0 16</inkml:trace>
  <inkml:trace contextRef="#ctx0" brushRef="#br0" timeOffset="541334.9626">21392 16673 32 0,'0'0'36'0,"-10"5"2"16,-4-7-1-16,10 14-21 15,-20-9-5-15,6 8-3 16,-9 0-2-16,2 7-1 16,-6 0-2-16,2 6 0 15,0 4 0-15,2 5-1 16,2-5-1-16,10 1 0 0,2-3 0 15,13-7 0 1,0-19-1-16,19 11 0 0,5-22 0 16,9-12 0-16,4-6 0 15,1-5 0-15,0-9 0 16,-1 4-1-16,-3 0 1 15,-8 6 0-15,-8 9 0 16,-7 9 0-16,-11 15 0 16,0 0 0-16,-7 24 0 15,-4 3 0-15,1 9-1 16,-1-1 0-16,7 6-3 15,3-9-1-15,13-1-6 16,-12-31-14-16,40 16-13 16,-11-31-1-16,20-2-1 15,-1-22 1-15</inkml:trace>
  <inkml:trace contextRef="#ctx0" brushRef="#br0" timeOffset="541500.9721">21965 16317 70 0,'-27'25'41'0,"2"26"-4"15,-14 4 0-15,3 14-37 16,4 3-2-16,1-4-4 16,23 7-31-16,-13-15 0 15,23-1-3-15,-2-22 1 16</inkml:trace>
  <inkml:trace contextRef="#ctx0" brushRef="#br0" timeOffset="542349.0206">23031 16450 55 0,'-2'-33'38'16,"-12"-8"-2"-16,0 12-14 15,-11-14-14-15,1 15-2 16,-9 2 0-16,0 15-1 15,-5 8-2-15,-5 17-1 16,-1 10 0-16,0 17-1 16,0 12 1-16,1 9-1 15,6 8 0-15,4 3-1 16,8 3 0-16,8 3 0 15,10-3-3-15,6-8-1 16,17 1-7-16,-7-22-27 16,18 0 0-16,-12-18-1 15,8-3 1-15</inkml:trace>
  <inkml:trace contextRef="#ctx0" brushRef="#br0" timeOffset="542581.0339">22372 16681 69 0,'-14'-9'38'0,"-3"-1"-2"16,18 21-7-16,-1-11-25 16,7 25-1-16,10-9-2 15,12 2 0-15,13-1-1 16,12-4 0-16,11-5-1 15,14-4 0-15,11-3-2 16,5-10-5-16,21 9-27 16,-13-14-2-16,7 9-2 0,-17-6 2 15</inkml:trace>
  <inkml:trace contextRef="#ctx0" brushRef="#br0" timeOffset="542942.0545">23484 16248 53 0,'0'-24'39'0,"-8"-8"0"15,13 22 0-15,-19 0-30 16,14 10-4-16,-19 23-2 15,4 15-1-15,-10 21 0 16,-7 14-1-16,-4 10 0 16,-1 3-1-16,4 0 0 15,3 1-2-15,11-3-2 16,6-17-2-16,26 1-21 15,-4-27-10-15,23-3-2 16,-3-14 0-16</inkml:trace>
  <inkml:trace contextRef="#ctx0" brushRef="#br0" timeOffset="543369.079">23717 16785 60 0,'-19'-15'37'0,"19"15"-7"16,-34-18-2-16,16 17-19 16,-6-4-2-16,5 10-2 15,-4 3-1-15,1 8-1 16,-1 5 0-16,1 7-1 15,0 5 0-15,7 0 0 16,6 1-2-16,6-4 2 0,10-5-2 16,8-7 0-16,11-6 0 15,7-13 1-15,7-13-1 16,2-3 0-16,-2-8 0 15,-2-3 0-15,-3-2 1 16,-6 1-1-16,-10 3 1 16,-6 7-1-16,-8 8 1 15,-5 11-1-15,0 0 0 16,-15 11 0-16,3 7-2 15,1 4 0-15,4 6-4 16,-4-11-10-16,23 12-22 16,-10-17-1-16,22 6 0 15,-2-18-1-15</inkml:trace>
  <inkml:trace contextRef="#ctx0" brushRef="#br0" timeOffset="543716.0988">24165 16747 62 0,'-33'-8'38'0,"1"13"0"16,-9-9-10-16,7 16-20 16,-1 3-3-16,10 6-1 15,3 0-2-15,9 7 0 16,10-5 0-16,11 3-1 15,10-8-1-15,15-1 1 16,9-6-1-16,7-2 0 0,3-6 0 16,3 0 0-1,-4-2 0-15,-4 2 0 0,-10 6 0 16,-10 0 0-16,-10 4 1 15,-12 2-1-15,-10 7 0 16,-9 0 1-16,-5 4-2 16,-9-6 1-16,2 3-3 15,-3-9-2-15,16 5-13 16,-9-22-20-16,22 3 1 15,1-33-4-15,21 1 3 16</inkml:trace>
  <inkml:trace contextRef="#ctx0" brushRef="#br0" timeOffset="543972.1135">24625 16353 41 0,'0'-22'39'0,"0"22"0"15,0 0 0-15,12 16-14 16,-20 1-21-16,8 13-1 15,-3 11-1-15,-1 9 1 16,-7 10-2-16,-2 6 1 16,-4 3-2-16,-3 5 1 15,1-4-2-15,-1-10 0 16,5-5-3-16,1-16-3 15,17 2-15-15,-7-22-17 16,18-7 0-16,0-22-1 16,13-1 0-16</inkml:trace>
  <inkml:trace contextRef="#ctx0" brushRef="#br0" timeOffset="544340.1345">24788 16703 53 0,'-23'11'39'0,"-8"-10"-1"16,4 12 0-16,-11-11-29 15,5 7-2-15,-1-2-1 16,7 3-2-16,4 3 0 15,9 0-1-15,12-1 0 16,13 2-1-16,13-2-1 0,10 0-1 16,7 0 1-16,8 1-1 15,0-2 1-15,4 5-1 16,-7-1 0-16,-6 5 0 15,-3 1 0-15,-8-1-1 16,-5 2 0-16,-7-1-1 16,-3-1-1-16,-7-8 0 15,2 6-4-15,-9-18-7 16,19 10-16-16,-19-10-10 15,5-11 0-15,-1-7-1 16</inkml:trace>
  <inkml:trace contextRef="#ctx0" brushRef="#br0" timeOffset="545489.2002">13675 17800 50 0,'22'3'32'15,"-4"-5"-2"-15,-18 2-7 16,0 0-14-16,0 0-1 15,0 0-2-15,49-3-1 16,-49 3 4-16,0 0-6 16,0 0 1-16,0 0-1 15,-5-15-1-15,-5 3 0 16,-13-6-1-16,-2-9 1 15,-9-9-4-15,-4-5 3 16,-11-6-1-16,3 3-1 0,-3 3 1 16,0 2-1-16,3 0 2 15,7 2-1-15,8 3 1 16,10 2-2-16,13 0 0 15,12 1 0-15,11-4 1 16,10 4-1-16,11 2 0 16,-1 4 0-16,4 5 0 15,-3 7 1-15,-8 8 0 16,-7 12 1-16,-19 14 0 15,-13 14 0-15,-16 12 0 16,-14 9 1-16,-6 12-1 16,-8 7 1-16,55-75-1 15,-47 88 1-15,47-88-1 16,-43 92 1-16,43-92 0 15,-16 84-1-15,16-84-2 0,17 57 1 16,13-18 1-16,46-25-5 16,24-9-11-16,0-21-24 15,19-16-1-15,-4-24-2 16,-6-6 2-16</inkml:trace>
  <inkml:trace contextRef="#ctx0" brushRef="#br0" timeOffset="546127.2367">14213 17685 33 0,'12'-12'35'15,"-2"-4"3"-15,4 1-6 0,6-7-20 16,-15 8-3-16,7 7-2 16,-12 7-1-16,0 0-2 15,0 0-1-15,0 26 1 16,-7-7-2-16,7-19-1 15,0 0 0-15,0 0-1 16,-11 64 0-16,11-64 0 16,0 0 1-16,-7 57-1 15,7-57 0-15,0 0 0 16,1 51 1-16,-1-51-1 15,0 0 1-15,0 0 0 16,15 20-1-16,-15-20 2 16,9-11-1-16,-4-6 0 15,-7-19 0-15,0 1 0 0,-1-5 0 16,5 10-1-16,2 6 0 15,7 3 0-15,7-3 0 16,8 3-1-16,8 4-1 16,4 0-2-16,6 8-3 15,-7-2-11-15,17 14-19 16,-21-2-2-16,9 9-1 15,-17 2 1-15</inkml:trace>
  <inkml:trace contextRef="#ctx0" brushRef="#br0" timeOffset="546518.2591">14679 17662 61 0,'0'0'39'0,"5"-12"-1"16,-1-1-1-16,10 12-34 15,1-5 0-15,7 4 0 16,0 0-1-16,5-2-1 15,-2 0 0-15,0-3 0 16,-3-2 0-16,1-1-1 16,-5-1 1-16,-3-1-1 15,-5 1 1-15,-4-1-1 16,-6 12 0-16,-14-17 0 15,-4 11 0-15,-4 6 0 16,-7 3 0-16,-3 6 0 16,-1 3 1-16,2 7-1 15,1 3 1-15,7 2 0 16,7-1-1-16,6 4 0 15,10-2 1-15,13-5-1 0,8-4 0 16,10-8-2-16,10-2-1 16,4-11-2-16,14 4-5 15,-7-11-13-15,17 5-13 16,-15-5-4-16,5 2 2 15,-13-3 0-15</inkml:trace>
  <inkml:trace contextRef="#ctx0" brushRef="#br0" timeOffset="547074.2909">15273 17591 58 0,'0'0'38'0,"-12"-14"-1"15,12 14-6-15,-16 14-22 16,12 2-3-16,-2 9-3 16,6-25 0-16,0 0-1 15,-8 54-1-15,8-54 0 0,0 0 0 16,-9 63 0-16,9-63-1 15,0 0 0-15,0 58 0 16,0-58 2-16,0 0-2 16,0 0 0-16,27 28 1 15,-14-38 0-15,2-9 0 16,-1-18 0-16,2-5 0 15,-3-11-3-15,4 5 3 16,-7 6 0-16,3 14-1 16,-4 0 0-16,1 8 0 15,1 5 0-15,3 7 0 16,-1 7 0-16,4 4-1 15,0 7 1-15,2 4 0 16,-1 6 0-16,-2 1 0 16,-2 3-1-16,-5 5 1 0,-2 0 0 15,-7-29 0-15,0 0 0 16,-9 50 0-16,9-50 0 15,0 0-1-15,-30 48 1 16,30-48 0-16,0 0 0 16,0 0 0-16,-61 47 0 15,61-47 0-15,0 0 0 16,-55 29 0-16,55-29 0 15,0 0 1-15,-60 44 0 16,60-44-1-16,-42 44 1 16,42-44-2-16,-38 56 0 15,38-56-1-15,-30 65-5 0,30-65-12 16,-16 67-19-16,16-67 0 15,-5 58-4-15,5-58 1 16</inkml:trace>
  <inkml:trace contextRef="#ctx0" brushRef="#br0" timeOffset="547614.3218">15632 17767 60 0,'22'-9'39'0,"2"5"-3"16,-4-3-3-16,9 3-29 15,3-1-2-15,2-2-1 16,3-2 1-16,1-3-1 15,-4-3 0-15,-4 0 1 16,-2-3-1-16,-10-3 0 16,-8 2 0-16,-10 0 0 15,-6-2 0-15,-10 0 0 16,-9 5-1-16,-7 0 0 15,-3 7 1-15,-3 3 0 0,0 8 0 16,0 6 1-16,4 10-1 16,6 6 0-16,10 6 0 15,18-30 0-15,0 0-1 16,-5 58 0-16,5-58 1 15,0 0-4-15,42 56 2 16,-42-56-2-16,52 30-2 16,-52-30-1-16,78 23-3 15,-7-10-6-15,23-9-6 16,18-2 1-16,-11-16-4 15,6-5-11-15,-25-6 0 16</inkml:trace>
  <inkml:trace contextRef="#ctx0" brushRef="#br0" timeOffset="548005.3441">16557 17651 9 0,'-8'-19'18'0,"8"19"5"0,-27-21 12 16,7 17 2-16,-12-4-1 15,11 6-24-15,-10 2-6 16,4 8-1-16,-2 0-1 16,4 5 0-16,-4 5-2 15,29-18 1-15,0 0-1 16,0 0 0-16,-48 55-1 15,48-55 0-15,0 0 0 16,-23 47 0-16,23-47-1 16,0 0 0-16,0 0 1 15,32 44-1-15,-7-46 0 16,14-3 0-16,-4-15 1 15,9-5-1-15,-7-6 0 0,0 3 0 16,-16 0 1-16,-6 12-1 16,-15 16 1-16,0 0-1 15,0 0 1-15,-5 15-1 16,5-15 0-16,0 0 0 15,0 0-1-15,-8 55 0 16,8-55-1-16,0 0 1 16,10 51-2-16,-10-51-3 15,0 0-7-15,0 0-13 16,69 27-11-16,-28-43-2 15,7-13 1-15,1-13 0 16</inkml:trace>
  <inkml:trace contextRef="#ctx0" brushRef="#br0" timeOffset="548171.3536">16879 17315 57 0,'-11'-5'39'15,"8"20"-2"-15,-10 9 1 16,12 20-30-16,-11 14-5 16,12-58-1-16,-11 72-1 15,11-72-1-15,-9 83 0 16,9-83-5-16,-6 83-19 15,6-83-14-15,-1 75-1 16,1-75 0-16</inkml:trace>
  <inkml:trace contextRef="#ctx0" brushRef="#br0" timeOffset="548381.3657">16719 17509 79 0,'0'0'42'15,"-19"-16"-1"-15,19 16-2 16,0 0-37-16,25 11-1 15,-2-9-1-15,12-2 0 16,9 1-2-16,7-6-1 16,14 3-4-16,-2-5-13 15,28 6-20-15,-7-5 1 16,12 5-3-16,-8-3 2 15</inkml:trace>
  <inkml:trace contextRef="#ctx0" brushRef="#br0" timeOffset="549049.4039">17785 17607 68 0,'0'0'40'0,"2"-24"-1"15,14 15-2-15,-16 9-32 16,0 0-3-16,0 0 0 16,-2 15 0-16,0 1-1 15,-2 3 1-15,-1 2-1 0,5-21 0 16,0 0-1-16,0 0 2 15,-5 56-1-15,5-56-1 16,0 0 2-16,17 40-2 16,-17-40 0-16,32 13 0 15,-14-21 0-15,12 3-1 16,-7-12 1-16,6 1 0 15,-10-2-1-15,-2 8 1 16,-7-1 0-16,-10 11 0 16,17-7 0-16,-17 7 1 15,0 0-1-15,0 0 0 16,3 18 0-16,-3-18 0 15,0 0 0-15,0 0 0 16,0 0 0-16,8 54 0 16,-8-54 0-16,0 0 0 0,0 0 0 15,51 36 0-15,-26-37 0 16,4-8 1-16,1-6 0 15,0-10-1-15,-6-10 0 16,-1-3 0-16,-11 1 0 16,-5 13-1-16,1 3-1 15,-6 5-1-15,-2 16-1 16,8-14-2-16,3 17-2 15,-11-3-3-15,28 16-10 16,-20-4-14-16,21 2-3 16,-6-5 1-16,12 0 1 15</inkml:trace>
  <inkml:trace contextRef="#ctx0" brushRef="#br0" timeOffset="549282.4172">18581 17599 56 0,'-13'-10'38'0,"13"10"1"16,-21-12-1-16,21 12-30 15,-13-2-2-15,13 2-1 16,-8 16-2-16,6 2 0 16,-3 5-1-16,5-23-1 15,0 0 0-15,-5 47-1 16,5-47-1-16,0 0 0 15,-4 52-4-15,4-52-15 16,0 0-18-16,3 49 0 16,9-47-2-16,-3-16 0 0</inkml:trace>
  <inkml:trace contextRef="#ctx0" brushRef="#br0" timeOffset="549433.4258">18650 17312 63 0,'-23'-17'42'15,"8"12"-3"-15,-8 0 1 16,23 5-27-16,-15 6-14 15,15-6-6-15,11 18-20 16,2-17-11-16,15 5-3 16,-4-11 3-16</inkml:trace>
  <inkml:trace contextRef="#ctx0" brushRef="#br0" timeOffset="549651.4383">19009 17272 70 0,'-16'23'40'0,"9"12"1"15,-7-6 0-15,5 13-36 16,1 4-3-16,4 1 0 16,3 2 0-16,-1-4-2 15,2-45-2-15,0 0-1 16,4 67-11-16,-4-67-23 15,0 0 0-15,-3 62-4 16,3-62 3-16</inkml:trace>
  <inkml:trace contextRef="#ctx0" brushRef="#br0" timeOffset="549860.4503">18828 17606 64 0,'-18'-16'42'16,"18"16"-1"-16,-19-19-1 15,19 19-24-15,10-11-13 16,0 8-1-16,7-2 0 15,8-1-2-15,4-1 0 16,5-5-1-16,12-3-2 16,0-3-3-16,13 9-9 15,-16-6-21-15,16 5-3 16,-12-3-3-16,9 5 2 15</inkml:trace>
  <inkml:trace contextRef="#ctx0" brushRef="#br0" timeOffset="550332.4773">19536 17290 64 0,'-17'-16'39'0,"12"6"0"16,-16-9-6-16,21 19-25 16,-19-7-3-16,8 19 0 15,0 8-2-15,0 8 1 0,0 13-1 16,-4 6-1-16,-2 10 0 15,2 5 0-15,0 0-1 16,15-62 0-16,-15 57-1 16,15-57 1-16,-4 51-1 15,4-51 0-15,-5 35 2 16,13-12-2-16,-8-23 0 15,17 0 0-15,-4-23 0 16,11 0 1-16,-6-10-1 16,4-1 1-16,-1 8-3 15,-3 7 3-15,0 12-1 16,-3 10 0-16,-4 8 1 15,-3 7-1-15,-2 10-1 16,-6-28-1-16,0 0-1 16,7 47-5-16,-7-47-9 0,0 0-12 15,17 50-9-15,-17-50-4 16,17 21 3-16</inkml:trace>
  <inkml:trace contextRef="#ctx0" brushRef="#br0" timeOffset="550754.5014">20196 17476 48 0,'12'-27'38'0,"-8"0"0"16,5 11 0-16,-18 1-26 15,9 15-6-15,0 0-1 16,-9 25-2-16,0 3 0 16,2 12 0-16,-4 5-2 15,11-45 0-15,-12 51-1 0,12-51 0 16,-6 59-3-16,6-59-11 15,-6 57-22-15,6-57-1 16,-4 57-2-16,4-57 1 16</inkml:trace>
  <inkml:trace contextRef="#ctx0" brushRef="#br0" timeOffset="550987.5147">20017 17694 73 0,'-12'-20'39'16,"0"10"-1"-16,12 10 1 15,0 0-34-15,0 0-3 16,0 0 0-16,19 9-2 16,3-7 0-16,7-5 0 0,7-3-1 15,8-6-1-15,9-3-2 16,4-11-4-16,15 8-17 16,-13-15-13-16,12 6-2 15,-12-7 1-15,0 4 1 16</inkml:trace>
  <inkml:trace contextRef="#ctx0" brushRef="#br0" timeOffset="551349.5354">20654 17379 69 0,'-12'19'39'0,"-5"-4"1"15,9 5-2-15,-7 5-33 16,6 3-1-16,-2 6-2 16,1 4 0-16,10-38-1 0,0 0 1 15,-16 67-1-15,16-67-1 16,0 0 1-16,-7 63 1 15,7-63-2-15,-8 27 0 16,17-11 0-16,7-9-1 16,5-13 1-16,4-10-1 15,5-10 1-15,6-6-2 16,-5-4 2-16,-9 11 0 15,-6 8 0-15,-7 3 1 16,-9 14-1-16,0 0 1 16,0 0-1-16,0 29 0 15,-2-10 0-15,-3 6-2 16,3 0-2-16,-1-4-5 15,3-21-12-15,0 0-16 16,0 0-2-16,14 52-1 0,-14-52 1 16</inkml:trace>
  <inkml:trace contextRef="#ctx0" brushRef="#br0" timeOffset="551783.5602">20922 17587 52 0,'0'18'37'0,"0"-18"0"16,4 22-8-16,-8-10-19 16,13 4-1-16,-9-16-3 0,15 16 0 15,0-13-3-15,11-4 0 16,0-5-1-16,10-1 0 15,2-6-1-15,3-2 0 16,1 1-1-16,-8 1 0 16,-2-1 0-16,-12-1-1 15,-8 3 1-15,-11-1 0 16,-9 3 0-16,-8-1 0 15,-8-3 1-15,-4 3 0 16,-2 6 0-16,-1 2 0 16,3 5 1-16,1 8 0 15,6 9-1-15,6 7 0 16,15-26 0-16,0 0 0 15,-10 65-1-15,10-65 2 16,4 50-1-16,-4-50-1 0,20 47-3 16,-20-47-9-16,0 0-11 15,64 57-15-15,-10-47-1 16,25-18-5-16,12-17 2 15</inkml:trace>
  <inkml:trace contextRef="#ctx0" brushRef="#br0" timeOffset="552392.5951">21963 17672 52 0,'0'0'38'16,"-12"-27"-11"-16,12 27 6 15,-15-23-12-15,15 23-13 16,-23-16-2-16,9 14-1 16,-5 4-2-16,0 5 0 0,-5 6-1 15,24-13 0-15,0 0 0 16,0 0-1-16,-45 55 0 15,45-55 0-15,0 0-1 16,-20 57 0-16,20-57 0 16,0 0 2-16,7 48-2 15,-7-48 0-15,0 0 0 16,67 19 0-16,-33-21 0 15,4-9 0-15,-7-17 1 16,2-5-3-16,-16-6 2 16,-9 4 1-16,-20 3-1 15,0 13 0-15,-6 4 0 16,-2 3-1-16,2 8-1 0,3 4 0 15,15 0-1-15,-14 11-2 16,22 1-3-16,-8-12-8 16,32 21-11-16,-19-15-12 15,21-4 1-15,-7-7 0 16</inkml:trace>
  <inkml:trace contextRef="#ctx0" brushRef="#br0" timeOffset="552617.608">22381 17279 50 0,'0'0'37'16,"0"0"-2"-16,-4 12-5 16,-13 9-12-16,9 11-12 0,-3 10-2 15,3 6 0-15,-3 12-1 16,11-60-1-16,-10 66 0 15,10-66 0-15,-7 72-2 16,7-72-7-16,-6 72-24 16,6-72-8-16,-9 69 0 15,9-69 1-15</inkml:trace>
  <inkml:trace contextRef="#ctx0" brushRef="#br0" timeOffset="552842.6208">22198 17592 74 0,'-15'-13'40'16,"15"13"-1"-16,-18-8-2 0,18 8-34 16,11 4-2-16,7-3-1 15,7-3 0-15,9-4 0 16,12 0-1-16,10-5-1 15,10-2-1-15,2-5-6 16,19 10-22-16,-14-13-6 16,9 7-3-16,-12-4 1 15</inkml:trace>
  <inkml:trace contextRef="#ctx0" brushRef="#br0" timeOffset="553308.6475">22900 17362 52 0,'-3'-15'38'16,"3"15"-1"-16,-11-29-9 15,11 29-18-15,-19-10-1 16,5 15-3-16,-6 6-1 15,1 7-1-15,-4 10-1 16,2 11-1-16,-2 11 0 16,2 4 0-16,21-54-2 15,-17 58 1-15,17-58-1 16,-17 57 0-16,17-57 0 15,-7 59-1-15,7-59 1 16,0 0-1-16,-3 62 1 16,0-51 2-16,9-1-2 0,12-5 0 15,-3-20 1-15,12-2-1 16,-4-14 1-16,4 0 0 15,-8 2-1-15,-2 14-2 16,-2 6 2-16,-2 7 0 16,-3 11 1-16,-10-9-1 15,0 0-1-15,0 0-1 16,12 50 2-16,-12-50-3 15,0 0-4-15,3 56-9 16,-3-56-15-16,0 0-5 16,20 51-1-16,-20-51 1 15</inkml:trace>
  <inkml:trace contextRef="#ctx0" brushRef="#br0" timeOffset="554044.6896">23040 17726 82 0,'0'0'39'0,"-11"4"-14"15,11-4 2-15,0 0-22 16,0 0-1-16,11 1-1 16,-11-1 0-16,0 0 0 15,0 0-2-15,0 0 3 16,0 0-3-16,44 12 0 15,-44-12 0-15,32-2 0 16,2-6-1-16,1-7 1 16,6-3-1-16,-3-3-3 15,-1-4 3-15,-9-5 0 16,-7 4-1-16,-17 4 1 0,-8 10 0 15,-11 1 0-15,-7 7 1 16,-9 1-1-16,-4 4 1 16,-1 8 0-16,-1 2 0 15,4 6 0-15,4 4 1 16,3 4-1-16,26-25 0 15,0 0 0-15,-20 50-1 16,20-50 1-16,0 0-1 16,6 55 0-16,-6-55 0 15,0 0 0-15,0 0-1 16,65 49 1-16,-9-45 0 15,0-10 0-15,12-3 0 16,-4-14 0-16,2 1 0 0,-15-7 0 16,-4 7 0-16,-20 5 0 15,-10 17 1-15,-6 9-2 16,-11-9 1-16,0 0 0 15,0 0 0-15,-6 50-1 16,6-50 1-16,0 0-1 16,-20 50 1-16,20-50-1 15,0 0 1-15,0 0 0 16,-23 52 0-16,23-52 3 15,0 0-2-15,0 0 1 16,14-12-1-16,-9-12 1 16,9-11-1-16,-4-3 1 15,5 6-1-15,-7 6-2 16,5 6 2-16,3 6-2 0,4-2 0 15,5 3-1-15,6-1-2 16,8 4-2-16,1 0-7 16,22 9-5-16,-15-6-6 15,24 10-7-15,-15-3-9 16,11 4 1-16,-15 2 1 15</inkml:trace>
  <inkml:trace contextRef="#ctx0" brushRef="#br0" timeOffset="555464.7708">19731 18298 69 0,'0'0'41'15,"0"0"-4"-15,0 0-11 16,0 0-19-16,0 0-2 15,0 0-1-15,0 0 0 16,0 0-4-16,0 0 1 16,37-43 3-16,-37 43-3 15,0 0 0-15,0 0 0 16,0 0 0-16,-55-41-1 15,55 41 1-15,0 0 0 16,-53-9-3-16,53 9 3 16,0 0-1-16,-73 22 0 15,73-22-2-15,-54 33 1 0,54-33 2 16,-56 46-1-16,56-46 0 15,-46 50 0-15,46-50-2 16,-31 48 3-16,31-48 2 16,0 0-1-16,-2 49 2 15,2-49-3-15,0 0 3 16,50 7-2-16,-50-7 2 15,56-21-3-15,-56 21 0 16,63-37-1-16,-63 37-3 16,68-42 2-16,-68 42-1 15,61-39 1-15,-61 39 1 16,50-25-2-16,-50 25 2 15,0 0 0-15,0 0-1 16,0 0 1-16,42 53-2 0,-42-53-1 16,-2 52-2-16,2-52-1 15,6 51-10-15,-6-51-10 16,22 46-8-16,-22-46-6 15,0 0 3-15,55 40-2 16</inkml:trace>
  <inkml:trace contextRef="#ctx0" brushRef="#br0" timeOffset="555875.7943">20252 18417 78 0,'0'0'31'16,"37"-44"-1"-16,-37 44 2 15,0 0-22-15,0 0-5 16,0 0 1-16,-36-47-4 15,36 47 2-15,0 0 0 16,-54-11-1-16,54 11-3 16,0 0 0-16,-66 20 2 15,66-20-1-15,0 0 0 16,-62 57-1-16,62-57 0 15,-29 50 0-15,29-50 3 16,-5 50-2-16,5-50 1 16,0 0-2-16,40 53 3 0,-40-53-3 15,63 15-1-15,-63-15-2 16,80 0-6-16,-33-1-11 15,-47 1-11-15,88-14-10 16,-88 14-1-16,86-22 0 16</inkml:trace>
  <inkml:trace contextRef="#ctx0" brushRef="#br0" timeOffset="556343.8211">20836 18409 60 0,'0'0'36'16,"-46"-13"3"-16,46 13-1 15,0 0-32-15,0 0-4 16,0 0 2-16,0 0 1 16,0 0 0-16,-35-44-1 15,35 44 0-15,0 0-2 0,0 0 1 16,0 0 1-16,0 0-3 15,0 0-2-15,0 0 1 16,0 0 2-16,-45 46-2 16,45-46 3-16,-14 48-3 15,14-48-2-15,-11 57-1 16,11-57 0-16,-7 63-8 15,7-63-9-15,-2 60-13 16,2-60-8-16,4 50-2 16,-4-50 3-16</inkml:trace>
  <inkml:trace contextRef="#ctx0" brushRef="#br0" timeOffset="556591.8353">20801 18287 75 0,'0'0'40'0,"-4"-72"-3"16,4 72-4-16,-10-60-27 16,10 60-2-16,-12-44 0 15,12 44-1-15,0 0-4 16,-22-41 2-16,22 41-1 15,0 0-2-15,0 0-2 16,0 0-12-16,0 0-20 16,0 0-5-16,0 0 0 15,0 0 0-15</inkml:trace>
  <inkml:trace contextRef="#ctx0" brushRef="#br0" timeOffset="557470.8855">21170 18385 61 0,'0'0'29'16,"0"0"3"-16,48-15-4 15,-48 15-16-15,0 0-6 16,0 0 2-16,0 0-3 16,-24-45-1-16,24 45 0 15,0 0-1-15,0 0 2 16,-67-29-2-16,67 29-1 0,0 0-1 15,-66 0-2-15,66 0 2 16,0 0 0-16,-69 26 0 16,69-26-3-16,0 0 2 15,-56 58 2-15,56-58-2 16,-24 46 3-16,24-46-2 15,0 41 2-15,0-41-2 16,0 0 2-16,0 0-1 16,64 38-1-16,-64-38 1 15,60-11-2-15,-60 11 1 16,68-27-1-16,-68 27 0 15,69-50 0-15,-69 50-1 16,71-65 1-16,-71 65-1 16,61-77 1-16,-61 77-1 15,51-78-1-15,-51 78 1 0,36-72-1 16,-36 72 2-16,22-60-1 15,-22 60 0-15,13-41-1 16,-13 41 3-16,0 0-1 16,0 0 1-16,0 0 0 15,0 0 1-15,0 0-3 16,-10 45 2-16,10-45 1 15,-15 71-2-15,10-27 0 16,-2 2-1-16,1 3 1 16,-1 1-1-16,2 2 3 15,1-1-3-15,0-3 1 16,2-3-1-16,4-2 0 15,-2-43 0-15,6 67-1 16,-6-67 0-16,0 0-2 0,28 46-9 16,-28-46-6-16,0 0-7 15,0 0-8-15,47-27-5 16,-47 27 0-16</inkml:trace>
  <inkml:trace contextRef="#ctx0" brushRef="#br0" timeOffset="557853.9075">21774 18628 93 0,'0'0'43'0,"0"0"1"16,0 0-11-16,0 0-30 15,0 0-2-15,0 0-3 16,0 0-1-16,0 0-6 0,0 0-17 16,0 0-15-1,0 0-1-15,0 0 0 0,0 0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2:14:47.04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1776 1036 56 0,'0'0'36'16,"0"0"-2"-16,0 0 1 0,0 0-14 15,34-57-17-15,-34 57 0 16,0 0 0-16,0 0 0 15,0 0 0-15,0 0 0 16,0 0-1-16,0 0 2 16,34 89-3-16,-24-17 1 15,-5 15-3-15,-2 18 2 16,-20-15-2-16,10 21 1 15,-9-9-1-15,8-10-1 16,-5-21 2-16,5-17-1 16,2-13 1-16,6-13-1 15,0-28 0-15,0 0 2 16,21-24-2-16,-5-15 2 0,-1-13-1 15,1-12 1-15,-16 64-1 16,18-86 1-16,-12 34-1 16,2-6-1-16,-2 2 1 15,3-6-1-15,-3 0 0 16,5-1-2-16,2 2 3 15,2-11-1-15,0 3 0 16,7-2 0-16,4 7 0 16,4 3-1-16,1 8 1 15,-31 53 1-15,75-89-2 16,-75 89 0-16,78-37 0 15,-78 37 0-15,73 9 0 16,-73-9 0-16,58 45 0 16,-58-45 2-16,32 78-1 0,-41-48 1 15,4 76-1 1,-14 6 2-16,-19-8-1 0,-7-16 1 15,0-20-3-15,1-40 2 16,27-6 0-16,26-24-1 16,11-4 0-16,6-2 0 15,4 4 0-15,8 4 1 16,-1 7-1-16,-1 11 0 15,-1 9-1-15,-3 13 1 16,-3 3-1-16,-5 7-2 16,5 4-3-16,-4-10-8 15,17 0-24-15,-8-14-2 16,14-9 2-16,-5-18-2 15</inkml:trace>
  <inkml:trace contextRef="#ctx0" brushRef="#br0" timeOffset="376.0215">2883 1370 109 0,'-14'5'39'0,"6"8"1"15,7 5 0-15,9-1-39 16,12 1 2-16,7-5-2 15,12-4 1-15,8-9-1 16,5-8 1-16,-52 8-1 16,63-18-1-16,-63 18 2 15,66-30-1-15,-66 30 1 16,61-38-2-16,-61 38 1 0,0 0-2 15,50-64 1-15,-50 64 0 16,0 0 1-16,0 0-1 16,-39-48 1-16,-8 57-1 15,-13 12 1-15,-5 19 0 16,-4 12 0-16,15 12-1 15,21 1-3-15,32-6 0 16,26-15-4-16,17-19-7 16,34-4-24-16,1-14-3 15,20-5 1-15,0-13-2 16</inkml:trace>
  <inkml:trace contextRef="#ctx0" brushRef="#br0" timeOffset="714.0408">3876 1360 114 0,'0'0'39'0,"0"0"3"15,-6-63-1-15,6 63-39 16,-35-26 1-16,-16 26-2 16,3 15 1-16,-2 15-2 15,7 10 1-15,10 5-1 16,18 4 0-16,10-13-1 15,21-7 1-15,8-7 0 16,9-5 0-16,0-3-1 16,4-3 1-16,0-2 0 15,-4 0 0-15,-9 3 0 16,-5 1 0-16,-14 8-1 15,-10 7 1-15,-13 2 0 0,-8 3-1 16,-3 0 0-16,-4-2-2 16,7-8-1-16,5-8-2 15,21-15-12-15,0 0-20 16,31-30-3-16,5-8 2 15,21-3-2-15</inkml:trace>
  <inkml:trace contextRef="#ctx0" brushRef="#br0" timeOffset="1111.0635">4232 1373 102 0,'0'0'42'0,"56"-51"1"16,-56 51 0-16,15-10-27 15,-15 10-14-15,-17 38 1 16,-11 5-2-16,4 7 0 0,-5 1-1 15,12 4 2-15,13-12-4 16,7-8 4-16,11-5-2 16,8-13 0-16,7-6 0 15,12-12 0-15,3-9 0 16,3-12 0-16,4-6 0 15,-2-7 0-15,-6-8 0 16,-3 0 0-16,-40 43 0 16,0 0 0-16,51-77 0 15,-31 52 0-15,-19 10 0 16,-1 15 0-16,-11 16 0 15,0 17 0-15,-9 2 0 0,11 10 0 16,-5 0 0-16,8 1 0 16,11-4-5-16,4-12-1 15,21-8-8-15,1-21-12 16,28-5-11-16,-5-14-3 15,18-11 0-15,-6-20 1 16</inkml:trace>
  <inkml:trace contextRef="#ctx0" brushRef="#br0" timeOffset="1329.076">5349 1007 126 0,'37'-91'42'0,"-37"91"2"15,0 0-4-15,25-64-37 16,-25 64-3-16,-9 19 0 15,-22 43 0-15,0 43 0 0,-11 30 0 16,17 9 0-16,-4-38-2 16,30-14-8-16,29-27-17 15,1-44-13-15,28-19-2 16,-2-19 1-16,-57 17-1 15</inkml:trace>
  <inkml:trace contextRef="#ctx0" brushRef="#br0" timeOffset="1562.0893">5921 1003 125 0,'41'-85'45'0,"-41"85"-2"16,0 0-1-16,25-57-42 0,-25 57 0 15,-23 41 0-15,-10 46 0 16,-15 40 0-16,1 17 0 15,-2-26 0-15,18-7 0 16,13-24 0-16,14-23-8 16,17-25-15-16,-12-24-9 15,15-5-9-15,-16-10 1 16,20-26-1-16,-17-6 2 15</inkml:trace>
  <inkml:trace contextRef="#ctx0" brushRef="#br0" timeOffset="2012.115">5751 1338 104 0,'0'0'40'15,"-13"-56"3"-15,13 56-1 0,-8-46-19 16,8 46-20-16,0 0-3 16,34-55 0-16,-34 55 0 15,53-24 0-15,-53 24 0 16,88-5 0-16,-38 8 0 15,8 0 0-15,0-4 0 16,1 1 0-16,-1-3 0 16,-4 1 0-16,-3 0 0 15,-51 2 0-15,79-5 0 16,-79 5 0-16,0 0 0 15,52 6 0-15,-52-6 0 16,0 0 0-16,6 24 0 16,-40 7 0-16,-12-1 0 0,16 7 0 15,10 3 0-15,20-10 0 16,28 2 0-16,22-5 0 15,1-9 0-15,-4 1 0 16,-11 0 0-16,-13 2 0 16,-16 1 0-16,-19 5 0 15,-13-3 0-15,-13 3 0 16,-9-2 0-16,-10-1 0 15,5-3-6-15,-13-12-14 16,20 3-6-16,-17-17-6 16,26 4-8-16,-7-7-3 15,11-1 1-15,3-5 1 16</inkml:trace>
  <inkml:trace contextRef="#ctx0" brushRef="#br1" timeOffset="7235.4138">2439 2133 19 0,'-10'-8'5'16,"10"8"5"-16,-22-9 4 15,22 9 7-15,-21-3 4 0,21 3-1 16,-27 0-6-16,27 0-3 15,-21 4-4-15,21-4 0 16,-16 5-5-16,16-5-1 16,0 0-1-16,0 0-1 15,0 0 0-15,0 0-1 16,0 0-1-16,14-7 1 15,0 6-1-15,5 2 1 16,4 0-1-16,7 1 1 16,9-2 0-16,10 0-1 15,9-2 1-15,14-1 0 16,10-4-1-16,9-3 0 15,11-2 0-15,14-3 0 16,8-1 0-16,4 2-1 0,0 0 0 16,3 1 1-16,6 4-1 15,-3 1 0-15,1 3 0 16,-6 0 0-16,3 1 0 15,-1-1 1-15,5 2-1 16,-1-4 1-16,0-1-1 16,-3 0 1-16,-3-2 0 15,4 0-1-15,-5 2 0 16,-5 1 1-16,-11 0-1 15,-3 5 1-15,-14-1-1 16,-5 4 0-16,-11 2 1 16,-13 1-1-16,-11 3 0 15,-11 0 0-15,-9 0 1 16,-7-1-1-16,-6 1 1 0,-3-1-1 15,-5-1 0-15,-4-1 0 16,-10-4 0-16,14 6 1 16,-14-6-1-16,0 0 0 15,0 0 1-15,11 4-1 16,-11-4 0-16,0 0 1 15,0 0-2-15,0 0 0 16,0 0-5-16,-11-13-25 16,11 13-7-16,6-15 1 15,-6 15-4-15</inkml:trace>
  <inkml:trace contextRef="#ctx0" brushRef="#br2" timeOffset="12107.6925">1146 2717 83 0,'0'0'37'15,"0"0"-2"-15,0 0 1 0,-13 9-31 16,10 15-1-16,-3 15-1 15,3 12 0-15,-2 14-1 16,1 13 0-16,-2 9-1 16,1 3 0-16,4-4-1 15,3-5-2-15,8-11-3 16,-2-26-28-16,20-11-2 15,1-26 0-15,17-18-2 16</inkml:trace>
  <inkml:trace contextRef="#ctx0" brushRef="#br2" timeOffset="12333.7054">1750 2567 90 0,'0'0'38'15,"-14"-7"-2"-15,4 36 3 16,-9 10-35-16,1 20 0 15,-2 7-2-15,7 11 0 16,0 8-1-16,6 5 1 16,3 2-3-16,4-4-2 15,6 2-6-15,-8-20-26 16,12-2-2-16,-6-19 0 15,6-9 0-15</inkml:trace>
  <inkml:trace contextRef="#ctx0" brushRef="#br2" timeOffset="12499.7149">1519 3178 111 0,'-10'-10'38'16,"10"10"1"-16,15-10-3 15,15 2-35-15,19-3-5 16,3-15-32-16,31 5-3 15,0-15 1-15,14 1-3 16</inkml:trace>
  <inkml:trace contextRef="#ctx0" brushRef="#br2" timeOffset="12929.7395">3299 2673 88 0,'11'-30'35'15,"-7"0"2"-15,-4 30 0 0,13-13-34 16,-8 28 1-16,-1 14-1 16,-3 18 0-16,1 16-1 15,-3 13 0-15,0 10-1 16,-2 8 0-16,0 1-2 15,0-3-1-15,5-3-5 16,-5-22-27-16,11-3-3 16,-4-25 0-16,7-9-1 15</inkml:trace>
  <inkml:trace contextRef="#ctx0" brushRef="#br2" timeOffset="13392.766">3151 3014 77 0,'-22'5'39'0,"1"1"0"0,18 9 0 16,3-15-14-16,26 15-23 16,12-14 0-16,15-3-1 15,15-9 0-15,9-3 0 16,5-4 0-16,3-6 0 15,-4 1-1-15,-9 4 1 16,-14 0-1-16,-13 8 1 16,-15 4 0-16,-16 12 0 15,-14 10 0-15,-12 10-1 16,-10 10 1-16,-5 2 0 15,-4 11 0-15,3 4-1 16,1 5 1-16,8-4-1 0,11-5 1 16,13-11-1-16,12-11 0 15,12-12 0-15,12-18 0 16,3-16 1-16,1-12-1 16,2-12 0-16,-7-6 1 15,-8-6-1-15,-10-3 0 16,-15 3 1-16,-13 9-2 15,-11 5 1-15,-8 11-2 16,-10 13 1-16,4 11-1 16,-2 10-2-16,9 13-1 15,5-3-8-15,22 14-24 16,5-9-3-16,22 6 1 15,9-16-1-15</inkml:trace>
  <inkml:trace contextRef="#ctx0" brushRef="#br2" timeOffset="13764.7873">4427 2966 99 0,'-22'16'40'16,"-13"-7"1"-16,6 12-2 15,-10 2-26-15,8 0-11 16,3 5 0-16,9 6 0 15,4 7-1-15,8 3 0 16,10-1 0-16,5-1-1 16,10-5 0-16,4-6 1 15,7-13-1-15,3-11 0 16,2-18 0-16,0-15-1 15,0-13 1-15,-6-10-2 0,-2-6 1 16,-8-7 0-16,-8-1 0 16,-8 0 1-16,-8 15-1 15,-6 7 0-15,-10 11 1 16,-2 10-1-16,4 11-1 15,-1 3-1-15,13 16-4 16,8-10-9-16,3 13-22 16,13-14 0-16,17 2-1 15,3-14-2-15</inkml:trace>
  <inkml:trace contextRef="#ctx0" brushRef="#br2" timeOffset="13970.799">4848 2320 100 0,'-17'-29'39'0,"6"28"0"15,-8 10-1-15,3 31-34 16,2 20-1-16,4 17 1 16,-1 21-2-16,2 14 0 15,2 8-1-15,5 6 0 16,5-2-3-16,7-19-2 15,12-7-5-15,-3-29-28 16,19-14-2-16,1-29 0 16,9-15 0-16</inkml:trace>
  <inkml:trace contextRef="#ctx0" brushRef="#br2" timeOffset="14248.8149">5040 2779 109 0,'-52'0'39'16,"8"28"4"-16,-12-1-4 15,11 13-34-15,2-3-1 16,13 2-2-16,8-1 0 16,16-5-1-16,14-6 1 15,13-6-2-15,8-6 1 16,7-3 0-16,5-4 0 15,4-1 0-15,0-5-1 16,-1-2 0-16,0 0-1 16,-4-1-1-16,5 5-4 15,-7-11-12-15,16 15-20 16,-12-12-3-16,12 13 0 0,-11-12-2 15</inkml:trace>
  <inkml:trace contextRef="#ctx0" brushRef="#br2" timeOffset="15068.8618">5905 3305 71 0,'19'-1'38'15,"-5"-7"-2"-15,7 9 1 16,-8-9-16-16,8 9-17 15,2-3-2-15,10 4 0 16,7 0-1-16,14-1 0 16,9-3 1-16,12-3-1 15,11-1 1-15,16-6-1 16,13-4 1-16,14-1 0 15,7-5 0-15,7 1-2 16,4 0 1-16,6 4-1 16,-5 1 1-16,-2 5-1 15,-9 2 0-15,-10 3-1 0,-12 3 1 16,-12 3 0-16,-14 1 0 15,-10 1 1-15,-12 2-1 16,-11-2 1-16,-15 0-1 16,-6 2 1-16,-13-3 0 15,-4 1 0-15,-8-1-1 16,-10-1 1-16,0 0-1 15,0 0 1-15,-14 0-1 16,14 0 0-16,-9-9-1 16,9 9 1-16,-5-17-1 15,13 4 1-15,3 1-1 16,4-2 0-16,4 2 0 15,0 0-3-15,5 8-4 0,-12-4-28 16,11 14-3-16,-10-7 1 16,4 6-2-16</inkml:trace>
  <inkml:trace contextRef="#ctx0" brushRef="#br2" timeOffset="15961.9129">10080 2941 70 0,'-6'-26'37'0,"5"16"-2"16,-10-9 2-16,4 5-28 15,-13-5-2-15,1 7 0 16,-12-1-2-16,-4 11-1 15,-7 5-1-15,-4 13 0 0,-5 8 0 16,2 8-2-16,1 9 1 16,6 4-1-16,10-2 1 15,9 0-1-15,17-7 0 16,15-13-1-16,19-15 1 15,16-13 0-15,22-17 0 16,14-16 0-16,7-15 0 16,6-9-1-16,-1-13 1 15,-5-8-2-15,-8-6 2 16,-15 2-1-16,-20 1 1 15,-15 8-2-15,-20 9 2 16,-11 10-1-16,-14 15 1 16,-10 19-1-16,-8 22 0 0,-5 25 0 15,-4 23 0 1,2 20 0-16,4 11-1 0,8 12 2 15,11 4-2-15,12-3-1 16,18-4-3-16,10-18 0 16,24-6-7-16,-2-30-16 15,24 4-10-15,-6-26 0 16,11-1-1-16,-12-18 3 15</inkml:trace>
  <inkml:trace contextRef="#ctx0" brushRef="#br2" timeOffset="17154.9812">10739 2831 91 0,'-14'-18'37'0,"3"18"-1"15,-11 0 2-15,6 17-29 0,-4 6-5 16,0 8-1 0,3 6-1-16,1 8 0 0,-3 0 0 15,3 1 0-15,4-4-1 16,3-6 0-16,4-9 0 15,5-5 1-15,3-12-1 16,8-12 0-16,2-13 0 16,4-8-1-16,4-9 1 15,4-10 0-15,-1-5 0 16,-1-6-1-16,0-1 1 15,-3 4-2-15,-3 6 1 16,-2 6-1-16,-1 8 1 16,-1 6-1-16,5 9 1 15,5 3-1-15,4 4 1 16,7 3 1-16,6 1-1 0,9-2 0 15,6 1 0-15,-2-2 0 16,-2 0 1-16,-4-1-1 16,-5 2 0-16,-10 2 0 15,-11 2 1-15,-21 2-1 16,1 10 0-16,-18 4 2 15,-11 8-2-15,-8 11 2 16,-3 6-2-16,-2 2 2 16,3 8-2-16,6 0 2 15,7 0-2-15,14-1 0 16,13-8 1-16,16-8-1 15,11-12 0-15,9-9 0 16,7-10 1-16,5-10-1 16,5-11 1-16,-3-11-1 0,-6-9 0 15,-6-5 0-15,-13-5-1 16,-9-2 0-16,-11 0 0 15,-9 4 0-15,-10 4 1 16,-7 8-2-16,-4 11 2 16,-2 8-1-16,3 10 0 15,5 8 1-15,5 9 0 16,10 3 0-16,8 2 0 15,11 2 1-15,10-4-2 16,10 1 3-16,8-4-2 16,5-3 1-16,1-4-1 15,-1-1 1-15,-5 1-1 16,-6-1 1-16,-8 4-1 15,-7 3 1-15,-12 5-1 0,-9 13 0 16,-9 4 1-16,-6 5-1 16,-5 7 0-16,-2 8 1 15,-3 0-1-15,-1 0 0 16,3-3 0-16,1-8 0 15,5-8 0-15,5-5 0 16,4-15 0-16,5-12 0 16,10-11 0-16,3-9 0 15,2-13 0-15,0-9 1 16,1-11-1-16,1-12 0 15,0-5 0-15,-2-2-2 16,-1-2 3-16,0 11-3 16,-4 3 2-16,3 13-1 15,2 11 1-15,0 15 0 16,0 15 0-16,7 11-1 0,3 7 1 15,-1 6 0-15,4 6 0 16,1 3 1-16,-3 5-1 16,-2-3 1-16,-9 6 0 15,-11 0 0-15,-6 0-1 16,-12 1 1-16,-13-2-1 15,-6-2 0-15,-8 0 0 16,-2-4 0-16,-3 1-1 16,2-2 1-16,-1 6 0 15,5 4 0-15,6 9 0 16,1 10 0-16,2 10 0 15,3 9-1-15,2 7 1 16,0 5 0-16,3-1-1 16,2-4-1-16,6-6-2 0,0-13-1 15,11-7-5-15,1-29-6 16,26-1-6-16,-8-40-13 15,27-4-4-15,2-27-1 16,21-11 2-16</inkml:trace>
  <inkml:trace contextRef="#ctx0" brushRef="#br2" timeOffset="17509.0014">12384 2671 109 0,'-46'29'41'0,"-11"-8"0"16,13 11-3-16,-2-8-33 16,12 1-1-16,10-4-2 15,13 0-1-15,17-10 0 16,19-4-1-16,12-2 0 15,5 0 1-15,5 0-1 16,-1 4 0-16,-4 3 1 16,-7 2 0-16,-13 10-1 15,-15 5 1-15,-18 5-1 16,-10-3 1-16,-12 8-1 15,-8-5 0-15,2 0-2 16,-3-9-3-16,12 6-8 16,-7-23-11-16,23 8-15 0,0-19-2 15,14 3-2-15,20-23 2 16</inkml:trace>
  <inkml:trace contextRef="#ctx0" brushRef="#br2" timeOffset="18140.0375">13369 2862 65 0,'23'-28'38'16,"1"11"-2"-16,-12-9 1 15,1 15-13-15,-12-10-20 16,-2 11-1-16,-9 0 0 16,-4 7 1-16,-9 6 0 15,-2 8 0-15,-6 7 0 16,0 12-1-16,1 1 0 0,6 8 0 15,4-1-1-15,8 3-1 16,10-4 0-16,13-3 0 16,11-5-1-16,8-11 1 15,12-6-1-15,9-8 0 16,4-10 1-16,4-6-1 15,-3-9 1-15,-7-3-1 16,-8-11 0-16,-12-1 1 16,-14-2-2-16,-15-1 1 15,-12 0 0-15,-14 1-2 16,-5 1 1-16,-5 2-2 15,5 8 1-15,0 5-1 16,13 5-1-16,8 2-3 0,27 16-8 16,1-16-13-16,32 20-10 15,2-10-2-15,23 6 1 16,1-12 0-16</inkml:trace>
  <inkml:trace contextRef="#ctx0" brushRef="#br2" timeOffset="18381.0513">14432 2081 99 0,'-23'-38'40'0,"-14"1"0"16,1 20-1-16,-14 15-36 15,5 21 0-15,-8 23-1 16,1 25 0-16,-6 21 0 15,4 18 0-15,5 14 0 16,7 8-1-16,8 1-2 0,12-8-1 16,17-6-3-16,1-30-9 15,24-3-24-15,-9-31-2 16,11-13 0-16,-9-26-1 15</inkml:trace>
  <inkml:trace contextRef="#ctx0" brushRef="#br2" timeOffset="18554.0612">13745 2717 113 0,'-11'-22'42'0,"26"17"0"16,10-2-2-16,18 6-38 0,25 0-3 15,17-4-3-15,19 14-16 16,-5-19-20-16,11 10-2 15,-11-11 0-15,3 6-2 16</inkml:trace>
  <inkml:trace contextRef="#ctx0" brushRef="#br2" timeOffset="19642.1234">15225 2186 85 0,'11'-9'37'16,"-11"9"0"-16,-13 9 1 15,3-3-35-15,-2 10 1 16,-4 5-1-16,6 14 1 16,-5 7-2-16,1 15 1 15,-1 10-1-15,1 9 2 16,-1 10-3-16,1 3 2 0,1-1-2 15,-1-2 1 1,5-9-1-16,2-11 1 0,2-13-1 16,3-9-1-16,7-17 1 15,4-12 0-15,4-17 0 16,6-11 0-16,5-14 0 15,3-5 0-15,2-14 0 16,5-4 0-16,0-3-1 16,-1 1-1-16,1 6 1 15,-2 6-1-15,2 7 0 16,-5 13 0-16,0 14 0 15,-2 12 1-15,-1 12 1 16,-1 13 0-16,-6 7 0 16,0 7 0-16,-10 2 0 0,-6 3 0 15,-9-2 0-15,-9-4-1 16,-10-2 0-16,-14-11 1 15,-10-7-2-15,-6-9 1 16,0-6-1-16,0-12-2 16,9-6-1-16,8-11-2 15,20 3-7-15,5-18-12 16,35 11-15-16,3-8 1 15,23 10-1-15,3-12 3 16</inkml:trace>
  <inkml:trace contextRef="#ctx0" brushRef="#br2" timeOffset="20043.1464">15903 2746 100 0,'-2'-15'38'16,"2"15"-1"-16,-23-18-1 15,2 17-32-15,-7 4 1 16,-3 10 0-16,-3 5-2 15,-1 12 2-15,-6 5-2 16,4 7 1-16,0 1-1 16,8 2-2-16,6-4 0 15,10-2 0-15,12-6 0 16,10-10-1-16,12-12 0 15,10-11 0-15,11-10 0 16,1-10 0-16,3-10 0 16,3-6 1-16,-6-5-1 15,-5-1 1-15,-9 3-2 16,-7 5 2-16,-8 7-2 0,-10 7 1 15,-4 20-1-15,-10 3 0 16,-3 16 0-16,-4 6-2 16,4 10-1-16,1-1-2 15,16 10-4-15,-1-18-9 16,32 10-16-16,1-25-4 15,22-3-1-15,7-17 1 16</inkml:trace>
  <inkml:trace contextRef="#ctx0" brushRef="#br2" timeOffset="20327.1626">16431 2690 103 0,'-49'13'42'0,"-6"-5"0"15,18 13 0-15,6-7-38 16,13 3 1-16,12-2-2 15,17 5 0-15,14-4-2 16,7 1 0-16,4 4-1 16,3-1-1-16,1 4 1 15,-9 0-1-15,-10 5 1 16,-14-3-1-16,-15 6 1 15,-12-5 0-15,-10 2-1 16,-5-6 0-16,2-2-2 16,0-15-3-16,18 6-9 15,-5-26-18-15,30 4-7 16,5-17 0-16,19 3-2 0</inkml:trace>
  <inkml:trace contextRef="#ctx0" brushRef="#br2" timeOffset="20664.1819">16624 2830 112 0,'-14'2'40'0,"14"18"1"16,0-20-2-16,6 17-36 16,22-12-1-16,10 3 1 15,8-7-1-15,6-2 0 16,2-6-1-16,0-5 0 15,-9-6 0-15,-9-1 0 16,-13 0-1-16,-12-8-2 16,-14 5 1-16,-9-2-1 0,-14 8 0 15,-9 4 0-15,-9 11 1 16,-8 11 1-16,-2 10 1 15,1 15 2-15,2 8-1 16,7 5 0-16,12 3-1 16,16-3-1-16,23-4-2 15,22-15-5-15,30 1-9 16,5-33-13-16,37 1-13 15,7-21 0-15,29 1-1 16,-1-20 1-16</inkml:trace>
  <inkml:trace contextRef="#ctx0" brushRef="#br2" timeOffset="21085.206">18216 2213 91 0,'17'-14'39'0,"-17"14"1"15,7 13-3-15,-14 12-35 16,0 20-1-16,-5 13 1 16,1 14 2-16,-3 9-2 15,0 11 1-15,-1-1-1 16,5 2 0-16,5-6-2 15,1-12-1-15,8-6-5 16,-8-24-17-16,17 2-16 16,-9-26 0-16,8-3-1 15,-12-18 1-15</inkml:trace>
  <inkml:trace contextRef="#ctx0" brushRef="#br2" timeOffset="21512.2304">17948 2715 96 0,'-13'-9'38'16,"3"-2"3"-16,21 14-1 15,9-5-36-15,22 0-1 16,16-4-2-16,15 1 1 16,10-3-1-16,10 1 0 15,-2 0 0-15,-1 2 0 16,-11-1-1-16,-11 4 0 15,-17 3 1-15,-15 5-1 16,-21 3 0-16,-14 5 2 16,-15 8 0-16,-10 8 0 15,-15 4 0-15,1 6 0 16,-5 4-1-16,6 2 1 15,8 1-1-15,13-3-1 16,14-3 0-16,18-9 0 0,15-10 0 16,15-8 0-16,8-11 1 15,5-10 0-15,-1-9-1 16,-6-11 0-16,-10-8 1 15,-12-8-1-15,-12-2-2 16,-17-2 1-16,-11 2-4 16,-17 1-2-16,2 13-6 15,-18-5-7-15,15 30-14 16,-14-7-9-16,17 16 1 15,-3 0 2-15</inkml:trace>
  <inkml:trace contextRef="#ctx0" brushRef="#br2" timeOffset="22196.2695">19796 2667 87 0,'9'-19'38'15,"3"11"1"-15,-12-4 0 16,0 12-36-16,-5 17 1 15,-2 12 0-15,-6 8 0 16,0 10-1-16,-4 6 0 16,-1 7 0-16,-1-4-1 15,3-4 1-15,1-5-2 16,5-11 0-16,6-9 0 0,4-7 0 15,0-20 1-15,20 0-2 16,-1-17 1-16,4-8 1 16,5-15-1-16,5-4 1 15,0-9-1-15,1-3-2 16,-1-3 2-16,0 8-1 15,-4 6 0-15,-6 7 0 16,-1 14-1-16,-7 13 0 16,-2 14 2-16,-3 13 1 15,-4 20-2-15,-5 6 1 16,0 13-1-16,0 3 0 15,4 8-2-15,0-5 0 16,4 1-4-16,4-14-5 16,17 5-9-16,-13-35-8 15,24 4-13-15,-9-24 0 0,15-5 0 16,-9-18 1-16</inkml:trace>
  <inkml:trace contextRef="#ctx0" brushRef="#br2" timeOffset="22564.2906">20242 2808 113 0,'-20'-5'42'16,"20"16"-1"-16,0-11-1 16,29-11-38-16,9 7-1 15,17-2 0-15,3-3 0 16,6-4 1-16,-1-2-2 15,1-5 0-15,-13 3 0 0,-9-2-1 16,-15 0 2-16,-16 2-2 16,-13 1 1-16,-13 2-1 15,-11 6 1-15,-11 7 0 16,-9 5 0-16,-7 10 1 15,0 11-1-15,-2 10 1 16,6 10-1-16,7 2 2 16,13 3-2-16,9-1 1 15,20-2-1-15,16-9-2 16,20-6 0-16,12-17-3 15,20-7-3-15,2-20-9 16,20 7-13-16,-11-28-10 16,10 2 0-16,-17-13 1 15</inkml:trace>
  <inkml:trace contextRef="#ctx0" brushRef="#br2" timeOffset="22902.3099">20999 2712 107 0,'-32'8'41'16,"5"21"2"-16,-6-2-3 15,14 7-32-15,-3 2-5 16,12 5-1-16,5-1 0 15,10-5-1-15,7-5 0 16,13-10 0-16,9-11-1 16,13-9 1-16,6-10 0 15,7-10-1-15,1-11 1 16,-2-5-1-16,-5-6 0 15,-8-1 1-15,-9 4-1 16,-11 4-1-16,-12 5 0 0,-11 10 1 16,-3 20 0-16,-18-7-1 15,-2 18 1-15,-1 14-1 16,-1 8 1-16,4 4 0 15,4 4-1-15,7-4-2 16,13 0 0-16,9-14-4 16,24 1-5-16,-1-32-9 15,30 7-14-15,-6-31-3 16,23-4-1-16,-5-18-2 15</inkml:trace>
  <inkml:trace contextRef="#ctx0" brushRef="#br2" timeOffset="23098.3211">22115 2100 116 0,'-47'33'40'0,"0"38"1"0,-13 5-4 16,3 18-33-16,3 11-2 15,6-1-1-15,7 2-2 16,13-7-1-16,15-4-4 15,1-31-11-15,25 2-20 16,-10-27-5-16,14-11 2 16,-7-24-2-16</inkml:trace>
  <inkml:trace contextRef="#ctx0" brushRef="#br2" timeOffset="23880.3658">21643 2559 105 0,'0'0'42'16,"0"0"0"-16,15 17-1 15,10-11-34-15,21 3-5 16,11-3 1-16,9 2 0 16,0 0-2-16,2 0 0 15,-6 4 0-15,-10 4 1 16,-13 2-1-16,-15 11 1 15,-14 5-2-15,-13 4 2 16,-10 3-2-16,-7 2 0 16,-6 1 0-16,0-2 0 15,-1-6 0-15,4-8 0 16,4-10 0-16,7-6 0 15,12-12 0-15,1-12 0 16,14-6 0-16,5-16 0 0,4-6 0 16,6-6 0-16,1-4 0 15,5 1-2-15,-6 1 2 16,-1 9-1-16,-6 7 1 15,1 11-1-15,-4 12 0 16,2 5 1-16,2 11 0 16,-1 5 2-16,6 2-2 15,4 2 1-15,0-2 1 16,5-2-2-16,-1-2 0 15,-7-5 0-15,-3-2 0 16,-9-7 0-16,-18 4 0 16,8-10 0-16,-8 10-2 15,-25-15 2-15,1 11 0 16,-8 3 0-16,-2 5 2 0,-6 8-2 15,2 6 0-15,1 9 0 16,1 4 0-16,7 3 0 16,6 4 0-16,9-4 0 15,12 0 0-15,9-8 0 16,11-7 0-16,15-12 0 15,5-8 0-15,5-9 0 16,4-10 0-16,0-8 0 16,-3-8 0-16,-4-2 0 15,-6-1 0-15,-10 3 0 16,-10 4 0-16,-8 8 0 15,-7 11 0-15,1 13 0 16,-22 6 0-16,5 13 0 16,3 9 0-16,2 0 0 15,7 5-2-15,9-4-2 0,14-2-3 16,6-17-6-16,27 5-4 15,-5-35-8-15,23 8-13 16,-6-24-3-16,15-2 1 16,-12-16 1-16</inkml:trace>
  <inkml:trace contextRef="#ctx0" brushRef="#br2" timeOffset="24090.3778">23349 2175 117 0,'-27'39'41'0,"-18"7"2"16,6 23-2-16,-9 4-37 0,8 8 0 15,7 3-2-15,7 0 1 16,12-4-3-16,12-12-2 16,11-7-1-16,8-16-1 15,14-8-7-15,-3-25-8 16,22 2-14-16,-16-24-8 15,15-2 1-15,-12-23 1 16</inkml:trace>
  <inkml:trace contextRef="#ctx0" brushRef="#br2" timeOffset="24271.3882">23508 2630 113 0,'0'0'40'15,"-11"-2"2"-15,-2 25 0 16,-15 8-35-16,5 10-2 16,0 2-3-16,2 4 0 15,5-3 0-15,5-2-5 0,10-5 0 16,6-12-3-16,12 1-5 15,-4-30-9-15,19 8-19 16,-11-23-1-16,12 1 0 16,-11-21 1-16</inkml:trace>
  <inkml:trace contextRef="#ctx0" brushRef="#br2" timeOffset="24375.3941">23578 2352 58 0,'0'0'4'15,"0"0"-4"-15,2 25 0 16,6 5-15-16</inkml:trace>
  <inkml:trace contextRef="#ctx0" brushRef="#br2" timeOffset="24719.4138">23966 2565 101 0,'-15'4'41'16,"-22"-3"0"-16,-4 16 0 16,-15-11-32-16,8 16-3 15,-2 1-1-15,9 5-2 16,6 1-1-16,13 1 0 15,15-4-1-15,17 0 2 16,13-8-3-16,9 2 0 16,7-11 0-16,5 4 0 15,-5-3 0-15,0-5 0 16,-12 3 0-16,-9 0 0 0,-14 8 0 15,-8-1 0-15,-11 7 0 16,-7-4 0-16,-3 5 0 16,0 0 0-16,4 1-5 15,1-9-2-15,17 5-7 16,3-20-8-16,12 6-15 15,3-17-4-15,17 1-1 16,-1-15 1-16</inkml:trace>
  <inkml:trace contextRef="#ctx0" brushRef="#br2" timeOffset="25059.4333">24068 2738 121 0,'-26'-3'42'0,"17"16"1"16,-5-8-1-16,20 10-39 15,7-5-1-15,13 3 0 16,9-8-2-16,8 0 0 15,5-6 0-15,-1-6 0 16,-2-3 0-16,-7-10 0 16,-12 1 0-16,-9-6 0 15,-17 2 0-15,-10 2 0 16,-13 5 0-16,-11 8 0 15,-8 8 0-15,-6 12 0 16,-4 15 0-16,2 11 0 16,6 11 0-16,10 3 0 15,17 3 0-15,13-2 0 16,23-3 0-16,17-9 0 0,26-5-15 15,4-26-5-15,29 12-9 16,-14-31-15-16,20 0 0 16,-8-18-1-16,-3-5 1 15</inkml:trace>
  <inkml:trace contextRef="#ctx0" brushRef="#br2" timeOffset="27420.5683">1598 4203 75 0,'4'-25'35'0,"2"3"0"15,-6-6 1-15,5 8-29 16,-6-7 0-16,6 10-1 16,-4-4-1-16,4 7 0 15,-5 3-1-15,0 11-1 16,0-11-1-16,0 11-1 15,0 0 1-15,-12 21-1 16,5-3 0-16,-1 3-1 0,1 8 1 16,-2 7-1-16,3 8 0 15,0 10 1-15,0 8-1 16,3 10 0-16,-2 5-1 15,2 7 1-15,-2 2 0 16,-2 1 0-16,0-8 1 16,1-6-1-16,-3-12 1 15,3-11-1-15,2-13 1 16,1-13-1-16,3-24 1 15,0 0 0-15,13-17 0 16,-2-12 0-16,5-8-1 16,-1-5 1-16,2-5 0 15,2 0 0-15,-3 3 0 16,-3 6-1-16,-2 8 0 15,-4 7 0-15,-2 7-1 0,-5 16-1 16,0 0-1-16,0 0-4 16,-6 16-10-16,6-16-20 15,-2 21-2-15,2-21 0 16,10 12 0-16</inkml:trace>
  <inkml:trace contextRef="#ctx0" brushRef="#br2" timeOffset="27690.5838">1700 4663 66 0,'-16'-11'37'0,"16"11"0"0,-25-16 0 16,25 16-11-16,-18-10-21 15,18 10-1-15,-10-10-2 16,10 10 0-16,0 0-1 16,0 0-1-16,19-9 0 15,-2 4 0-15,2 3-2 16,6-6-2-16,9 9-7 15,-3-14-25-15,11 9-1 16,-6-11 1-16,7 5-3 16</inkml:trace>
  <inkml:trace contextRef="#ctx0" brushRef="#br2" timeOffset="28277.6173">2108 4187 98 0,'6'-17'37'15,"-6"17"1"-15,0 0-2 16,0 0-32-16,0 18-1 0,1 11 0 16,-3 11-2-16,-3 12 0 15,-1 12 0-15,-3 10 0 16,-3 10-1-16,1 0 0 15,-3-1-1-15,1-9-1 16,7-7-1-16,3-16-3 16,16-2-14-16,-3-29-17 15,21-8 0-15,-2-21-2 16,14-6 2-16</inkml:trace>
  <inkml:trace contextRef="#ctx0" brushRef="#br2" timeOffset="28759.6449">2392 4523 101 0,'0'0'37'0,"-23"-14"2"16,23 14-4-16,-13 11-31 16,9 4-2-16,2 6 0 15,1 6 0-15,1 6-1 16,1 5 1-16,3 1-1 15,-1-1 0-15,4-4 0 16,6-7 0-16,3-9 0 16,11-11 0-16,2-15 0 15,11-14 0-15,4-12 0 16,2-10 0-16,3-4 0 15,-5-3-1-15,-2 1 1 16,-9 3-1-16,-6 12 0 16,-8 12-1-16,-9 15 0 0,-10 8 1 15,-2 39-1-15,-9 8 0 16,-6 18 0-16,-3 15 1 15,-3 13 0-15,-4 7 0 16,-3 3 1-16,4 0 0 16,-4-8 0-16,3-7-1 15,1-14 1-15,1-14 0 16,2-13-1-16,1-16 0 15,0-16 0-15,1-15-1 16,5-14-1-16,1-16-2 16,9-7-2-16,-1-23-7 15,27 6-18-15,-3-20-8 16,21 7 1-16,4-9-1 15</inkml:trace>
  <inkml:trace contextRef="#ctx0" brushRef="#br2" timeOffset="29855.7076">3433 4656 86 0,'9'-16'37'15,"-2"5"0"-15,-11-11 1 16,-1 5-30-16,-11-8-2 15,-1 8-2-15,-11 2-1 16,0 9 1-16,-6 7-1 16,-3 11 0-16,-2 9 0 15,0 11-1-15,1 8 0 0,8 8-1 16,11-1 0-16,5 0 0 15,18-5-1-15,14-10 0 16,12-12 0-16,13-15 0 16,10-17 1-16,5-11-1 15,1-17 1-15,1-9-1 16,-6-9 0-16,-5-5 0 15,-9-3 0-15,-8 0 0 16,-9 4 0-16,-5 8 1 16,-8 8-1-16,-5 13 0 15,-5 15 0-15,0 18 1 16,-16 23-1-16,4 13-1 15,-2 14 1-15,0 13-1 16,1 7 0-16,5 3-1 16,5-3 0-16,9-9-2 0,10-9 0 15,6-15-1-15,14-10-2 16,2-24-5-16,16 0-9 15,-10-29-11-15,13 1-5 16,-16-17 1-16,4 2 30 16,-8-4 4-16,-13 1 5 15,-1 16 6-15,-23-9 11 16,0 36 10-16,-1-18 6 15,-4 32 1-15,-14 1-29 16,4 15-2-16,-1 3-3 16,2 9 0-16,-1 3-1 15,3-2 0-15,3-2 0 16,2-5-1-16,2-6 0 15,6-9 0-15,4-10 0 0,-5-11-1 16,23-22 0-16,-3-9 1 16,3-12-1-16,4-11 0 15,-3-7 1-15,2-3-2 16,-1-2 2-16,-4 6-1 15,-4 11 0-15,-5 9 1 16,-3 14-2-16,-1 11 1 16,3 10 0-16,3 13 0 15,0 7 0-15,5 5-2 16,4 3 2-16,5-1-1 15,5 2 1-15,3-5 0 16,-2-5-1-16,2-4 1 16,-1-9 0-16,-3-5 0 15,-3-5 0-15,-4-2 0 0,-6-5 1 16,-5 3-1-16,-4-1 1 15,-10 14-1-15,5-16 1 16,-5 16 0-16,-10 16-1 16,1 6 1-16,-3 8-1 15,2 10 0-15,3 4 0 16,2 3 1-16,7 3-1 15,8-7 0-15,7-9 0 16,7-7 0-16,10-18 0 16,4-13 0-16,2-11 1 15,-3-11-1-15,-7-10 0 16,-5-3 0-16,-13-4 0 15,-10 2-1-15,-13 4 0 16,-13 7-2-16,-8 13 0 16,-11 1-3-16,6 19-6 0,-11-9-5 15,20 21-7-15,-6-16-14 16,20 8-1-16,14-7-1 15,31-16 0-15</inkml:trace>
  <inkml:trace contextRef="#ctx0" brushRef="#br2" timeOffset="30335.7351">5537 4482 87 0,'-16'-25'38'16,"2"15"0"-16,-15-5 1 16,3 10-32-16,-11-1-3 0,-2 11-1 15,-3 9 0-15,-2 13-1 16,-1 8 1-16,7 10-1 15,2 3-1-15,10 3 1 16,9-1-1-16,15-8-1 16,11-12 0-16,19-15-2 15,17-15-2-15,13-21-3 16,24-3-13-16,-7-28-17 15,20-3-1-15,-9-20-1 16,9 2 2-16</inkml:trace>
  <inkml:trace contextRef="#ctx0" brushRef="#br2" timeOffset="30696.7557">5967 3900 111 0,'-33'21'40'16,"12"26"0"-16,-11 0-2 15,-1 20-35-15,10 2 0 16,5 10-2-16,3 1 0 15,5 2 0-15,1-6 0 16,5-4-1-16,0-10 0 16,8-12 0-16,0-12 0 15,7-13 1-15,4-16-1 16,6-11 1-16,3-13-1 15,0-10 1-15,4-6 0 16,0-4-1-16,-2 2 1 16,-2 5-1-16,-4 7 0 15,-6 11 0-15,-3 11-1 0,-4 13 1 16,-3 10-2-16,1 4 0 15,4 5-1-15,2-2-1 16,10 2-3-16,2-21-6 16,24 4-8-16,-6-32-12 15,22-2-5-15,-3-24-1 16,12-2 2-16</inkml:trace>
  <inkml:trace contextRef="#ctx0" brushRef="#br2" timeOffset="30899.7673">6703 3910 118 0,'-27'8'40'0,"2"34"1"0,-14 6-3 16,3 23-35-16,0 7-1 16,7 5-2-16,7 1 0 15,9-2-2-15,10-5-1 16,9-14-2-16,16-6-5 15,2-27-12-15,27 1-17 16,-9-24 1-16,16-5-2 16,-7-27 2-16</inkml:trace>
  <inkml:trace contextRef="#ctx0" brushRef="#br2" timeOffset="31680.812">6928 4398 110 0,'-20'14'39'0,"-13"1"2"15,7 17-2-15,-4 2-36 0,5 6 0 16,5 2-2-16,5 1 0 15,10-2 0-15,9-6 0 16,11-9-1-16,10-10 1 16,9-11-1-16,10-12-1 15,1-13 1-15,5-10-1 16,-3-9 0-16,-5-7-1 15,-6-4 1-15,-8-3-1 16,-11 4 1-16,-7 4 0 16,-9 8 1-16,-7 8 0 15,-5 9 0-15,-1 10 2 16,-2 10-2-16,2 9 1 15,4 5-1-15,5 4 0 16,3 2 0-16,10 1 0 16,7-4 1-16,10-4-2 0,8-5 2 15,8-4 0-15,0 0 0 16,-2-2 0-16,-3 0 0 15,-4 3 0-15,-8 4 0 16,-10 6 0-16,-13 7-1 16,-11 7 1-16,-7 7-1 15,-5 6 1-15,-5 2-1 16,1 4 0-16,-3-5 0 15,6-5 0-15,3-8 0 16,7-7 1-16,11-23-1 16,0 0 1-16,11-15 0 15,12-15 0-15,1-10 0 16,4-8-1-16,3-3 1 15,2-1 0-15,-3 7-1 0,-5 6 0 16,-4 10 0-16,-7 8-1 16,-2 12-1-16,-12 9-1 15,18-3-2-15,-4 1-3 16,10 8-4-16,-3-15-5 15,22 11-7-15,-13-22-10 16,22 10-4-16,-11-9 29 16,0-1 9-16,-2 9 4 15,-16-4 5-15,1 19 7 16,-24-4 6-16,3 24 11 15,-27 2 5-15,8 19-27 16,-13 2-7-16,3 7-1 16,-1 6-1-16,1-3-1 15,9-2-1-15,3-8-1 0,13-7-3 16,6-20-2-16,14-1-9 15,-5-33-9-15,23-1-14 16,-11-24-1-16,11-2 0 16,-11-22 3-16</inkml:trace>
  <inkml:trace contextRef="#ctx0" brushRef="#br2" timeOffset="31808.8193">7892 4260 117 0,'-29'-56'40'16,"8"24"0"-16,-10 0-1 16,12 16-35-16,2 15-6 15,1-2-11-15,27 19-16 16,-11-16-11-16,37 19 1 15,-7-15-3-15,25 11 1 16</inkml:trace>
  <inkml:trace contextRef="#ctx0" brushRef="#br2" timeOffset="32190.8412">8615 4274 108 0,'-34'24'41'0,"-13"-2"0"15,4 17-1-15,-5-1-35 16,5 6-2-16,9 1-1 15,5-3-2-15,11 0 1 16,14-7-2-16,15-8 0 16,14-10-1-16,17-6-5 15,9-26-12-15,26 8-14 16,-6-22-8-16,17-3 1 15,3-13-2-15</inkml:trace>
  <inkml:trace contextRef="#ctx0" brushRef="#br2" timeOffset="33384.9095">10974 4411 87 0,'5'-24'39'15,"-19"-6"0"-15,4 22 1 16,-16 2-27-16,3 16-7 16,-11 11-1-16,2 11-2 15,-3 9-1-15,2 5-2 16,5 2 1-16,9 1-1 15,14-8 0-15,10-4 0 16,19-13-2-16,11-13-2 16,22-10-1-16,2-16-5 15,18 3-6-15,-11-29-11 16,14 7-11-16,-13-17 1 15,2 12 0-15,-14-7 34 16,-15 2 3-16,-7 12 7 16,-22-5 8-16,3 27 11 0,-25-3 11 15,1 23 0 1,-16 3 1-16,0 18-32 0,-1 5-1 15,-1 10-3-15,2 4-1 16,4 0 0-16,7 1-2 16,7-5 0-16,8-5-1 15,6-15-3-15,14-2-8 16,-5-29-11-16,19 2-14 15,-10-24 0-15,13-3 0 16,-13-20 1-16</inkml:trace>
  <inkml:trace contextRef="#ctx0" brushRef="#br2" timeOffset="33505.9164">11397 4031 101 0,'-15'-20'34'0,"15"20"-1"16,-4 11-4-16,8 6-64 15,16 16 1-15,3-4-2 16,20 10-1-16</inkml:trace>
  <inkml:trace contextRef="#ctx0" brushRef="#br2" timeOffset="34069.9486">12117 4301 97 0,'0'0'40'16,"-17"-17"1"-16,-5 20 0 16,-20 0-32-16,2 9-2 15,-7 7-3-15,-5 13-1 16,1 7 0-16,3 6-1 0,7 6-1 15,10-5-1-15,16-3 0 16,15-11 0-16,21-13 0 16,15-18 1-16,16-19 0 15,13-15 0-15,9-18 0 16,9-10 2-16,-1-15-3 15,-6-6 0-15,-5-5 0 16,-8-1 0-16,-9 8 0 16,-13 9 0-16,-15 12 0 15,-12 16 0-15,-14 26 0 16,-14 23 0-16,-15 26 0 15,-4 20 0-15,-5 17 0 16,2 10 0-16,4 9 0 16,8 0 0-16,12-4-4 0,12-12-3 15,19-8-2-15,5-19-6 16,21-2-2-16,-11-27-3 15,27 6-5-15,-19-29-1 16,12 8-7-16,-16-15 32 16,-5 1 6-16,-3 6 8 15,-17-13 4-15,5 22 3 16,-27-16 6-16,9 14 3 15,-15-1 8-15,15 1-30 16,-19 6-4-16,19-6-6 16,-18 1-5-16,0-7-7 15,17 18-5-15,-22-20-8 16,18 23-13-16,-12-9-2 15,6 11-2-15,-10-5 3 0</inkml:trace>
  <inkml:trace contextRef="#ctx0" brushRef="#br2" timeOffset="36010.0596">1196 5940 92 0,'1'-31'36'15,"4"8"1"-15,-10-3 0 16,5 10-32-16,0 16-2 16,0 0 0-16,-12 30 0 15,7 19-1-15,-5 22 0 16,-1 20 0-16,-10 20 0 15,-1 15-1-15,-1 6 1 16,-2 1-1-16,0-5-2 16,3-15 0-16,13-13-5 0,2-36-14 15,29-15-17-15,0-35 0 16,23-19 0-16,2-32-1 15</inkml:trace>
  <inkml:trace contextRef="#ctx0" brushRef="#br2" timeOffset="36228.0721">1755 5903 95 0,'1'-57'35'0,"-1"36"2"16,-14 17 0-16,-2 33-32 15,-7 25 2-15,2 27-3 16,-2 19-1-16,-3 18-2 15,-1 11 1-15,2 1 0 0,5-3-4 16,3-12 1-16,10-4-8 16,-4-30-25-16,17-17-4 15,1-32 2-15,11-17-3 16</inkml:trace>
  <inkml:trace contextRef="#ctx0" brushRef="#br2" timeOffset="36395.0816">1499 6504 109 0,'-37'-21'40'15,"11"20"0"-15,5-3-2 16,21 4-31-16,20 2-6 16,20-12-4-16,35 2-21 15,5-22-14-15,26 0-1 16,6-15-1-16,16 4-1 0</inkml:trace>
  <inkml:trace contextRef="#ctx0" brushRef="#br2" timeOffset="36777.1035">3108 6007 76 0,'-5'-37'39'15,"7"16"-1"-15,-7 3 1 16,5 18-13-16,-5 18-22 16,0 11 0-16,-2 19-3 15,-2 18 1-15,-3 15-2 16,-1 13 0-16,-5 14 0 15,1 1 2-15,-1 1-4 16,0-11 1-16,10-9-3 16,1-24-5-16,16-8-26 15,-5-27 0-15,12-9-2 16,-5-27-1-16</inkml:trace>
  <inkml:trace contextRef="#ctx0" brushRef="#br2" timeOffset="37235.1297">2925 6551 102 0,'-40'-32'37'0,"12"14"1"15,2 0-2-15,13 13-30 16,13 5 0-16,0 0-3 16,26 3-1-16,9 0-1 15,13-3 0-15,9 2 0 16,8 0 0-16,5-5-1 15,1 4 1-15,-6 1 0 16,-7-1 0-16,-8 0-1 16,-11 4 1-16,-11 0-1 15,-13 3 0-15,-12 4 1 0,-12 2-1 16,-10 5 3-16,-8 6-2 15,-3 6 1-15,-4 2-1 16,4 4 2-16,2 0-2 16,8-1 1-16,12-5-1 15,16-7 1-15,13-9-2 16,13-12 0-16,9-9 0 15,4-13 0-15,2-7 0 16,-1-9 0-16,-7-5 0 16,-10-3-2-16,-10-2 1 15,-14 1-1-15,-9 5 0 16,-12 3-2-16,-1 6 1 15,-8 4-2-15,5 13-2 16,-4-1-6-16,22 14-14 0,-11 11-11 16,20 2 1-16,5-2-1 15,18 5 1-15</inkml:trace>
  <inkml:trace contextRef="#ctx0" brushRef="#br2" timeOffset="37580.1494">4043 6403 100 0,'-5'-10'37'0,"-6"11"1"15,-19 2-1-15,5 9-30 16,-13 7-2-16,2 12-1 16,-1 7 0-16,4 8 1 15,4 5-2-15,8 2 1 16,10-5-1-16,11-2 0 0,9-11-1 15,14-12 1-15,10-14-3 16,12-12 0-16,5-13 0 16,2-14 0-16,-2-8 0 15,-6-7 0-15,-11-4-2 16,-5 1-1-16,-14 2 1 15,-13 3-1-15,-7 7 1 16,-9 7-2-16,-1 9 0 16,0 2 0-16,4 14-4 15,2-9-7-15,23 19-12 16,-13-6-10-16,33-11 0 15,-4-7-1-15,17-1 2 16</inkml:trace>
  <inkml:trace contextRef="#ctx0" brushRef="#br2" timeOffset="37793.1616">4493 5848 78 0,'-6'-47'36'0,"-1"20"0"16,-11 6 1-16,4 33-21 16,-7 9-7-16,7 22-3 15,-3 17 0-15,5 17-2 16,2 14 0-16,6 10-1 15,4 3-1-15,6-5-1 16,7-2-4-16,2-14-2 16,13-4-14-16,-9-27-16 15,15-9-4-15,-7-25 2 16,11-12-2-16</inkml:trace>
  <inkml:trace contextRef="#ctx0" brushRef="#br2" timeOffset="38084.1782">4666 6302 98 0,'-33'-18'39'15,"5"18"1"-15,-10 2 0 16,7 15-24-16,-5 0-11 16,11 8-2-16,0-1-1 15,11 1 0-15,10-2 0 16,6 0 0-16,10-3-1 15,8 0 0-15,9-3 0 16,4 0 0-16,7-2 1 16,-1 1-2-16,1 0 0 0,3 1 0 15,0-1 0 1,-1-2 0-16,0-3-3 0,1-10-3 15,13 7-11-15,-17-26-10 16,18 5-12-16,-14-13-5 16,9-3 1-16,-8-6-1 15</inkml:trace>
  <inkml:trace contextRef="#ctx0" brushRef="#br2" timeOffset="39218.2431">5493 6785 92 0,'15'-8'34'16,"-15"8"1"-16,20-11-4 15,-16-1-25-15,9 6-1 16,-3-4-1-16,7 8-1 16,0-2-1-16,3 5 0 15,2 2 0-15,5 0 0 16,8 0-1-16,12 0 0 15,5-3 0-15,15-5 0 16,15-2 0-16,17-5-1 16,9-3 0-16,16-5 0 15,10-1 0-15,9 4-1 16,7 0 1-16,-3 4 0 0,0 5 0 15,-7 3 0-15,-3 6 0 16,-5 2 1-16,-8 2-1 16,-9 2 1-16,-10-2 0 15,-5 0 0-15,-10-2-1 16,-10-2 1-16,-5-3 0 15,-10 0-1-15,-9-2 0 16,-5 1 0-16,-7-1 0 16,-11 1 0-16,-4 3-1 15,-9 0-3-15,-2 9-5 16,-18-9-21-16,0 0-8 15,10 12 0-15,-10-12-2 16</inkml:trace>
  <inkml:trace contextRef="#ctx0" brushRef="#br2" timeOffset="40000.2878">9346 6337 85 0,'-34'-11'36'0,"-2"8"-1"15,-10 3 2-15,4 10-30 16,-11 4-1-16,9 9 0 16,-1 7-3-16,6 9 0 15,9 3 0-15,13-1 1 16,10-2-2-16,15-5 1 15,15-12-2-15,15-10 1 16,16-14 0-16,12-17 0 16,8-14-1-16,6-12-1 15,1-14 0-15,-1-9 0 16,-6-8 1-16,-11-2-1 15,-12-1-2-15,-11 3 3 16,-12 6-3-16,-11 8 3 0,-7 13-3 16,-8 11 3-16,-8 19-3 15,-6 19 2-15,-4 22 2 16,-2 23-2-16,-3 18 2 15,1 12-2-15,6 8 1 16,5 5-2-16,10 2 1 16,7-10-2-16,17-8-5 15,5-23-3-15,29-1-15 16,-7-28-12-16,14-2 0 15,-3-23-1-15,6-5 3 16</inkml:trace>
  <inkml:trace contextRef="#ctx0" brushRef="#br2" timeOffset="41224.3579">10210 6347 99 0,'-13'-10'36'15,"-10"0"2"-15,4 16-1 16,-11 3-30-16,6 11-2 16,-7 3-1-16,5 5-1 15,0 2-1-15,4 2 0 16,3-4-1-16,5-2 0 15,7-7 0-15,7-3 0 16,0-16 0-16,22 5 0 16,-2-15-1-16,5-10 1 15,4-6 0-15,3-7-1 16,1-7 1-16,-2-2-1 15,0-3 0-15,-7 2 0 16,-1 6 0-16,-2 5 0 0,-4 6 0 16,3 6 0-16,2 7 0 15,-1 7 0-15,6 6 0 16,-1 5 0-16,9 1-1 15,4 3 1-15,4-2 0 16,0-4 0-16,3 3 0 16,1-5 0-16,-4-3 0 15,-6 0 0-15,-7-2 0 16,-9 2 1-16,-21 2-1 15,0 0 0-15,-9 10 0 16,-16 5 1-16,-10 8-1 16,-8 7 1-16,-3 6-1 15,-3 5 1-15,5 4-1 16,6 0 1-16,8 0-1 0,11-4 3 15,14-8-2-15,14-9 1 16,16-11-1-16,16-12-1 16,11-11 0-16,8-10 0 15,4-11 0-15,-1-7-2 16,-5-8 2-16,-10-1-2 15,-10-3 1-15,-17 3 1 16,-14 4 0-16,-10 4 0 16,-11 8 0-16,-5 4 0 15,-3 9 0-15,1 7 0 16,4 9 0-16,7 7 0 15,10-5 0-15,9 19 0 16,11-7 0-16,11-1 0 16,7 2 0-16,6-5 0 0,4-1 0 15,-1-3 0-15,-5 1 0 16,-7 0 0-16,-8 3 0 15,-6 1 1-15,-11 10-1 16,-12 3 0-16,-6 6 0 16,-3 7 0-16,-9 3 0 15,1 6 0-15,-3 1 0 16,2-4 1-16,2-3 0 15,4-5 1-15,7-8-2 16,-1-4 2-16,7-10-2 16,1-11 0-16,0 0 0 15,19-25 0-15,-8 2 0 16,3-8 0-16,5-8 0 15,-1-5 0-15,3-8 0 16,1-2-3-16,4 1 3 0,-4 2 0 16,1 5 0-16,0 10 0 15,-5 7 1-15,2 13-1 16,-1 13 0-16,-3 11 0 15,-3 10-1-15,0 10 1 16,0 5 0-16,1 5-1 16,1 1 1-16,0 4-1 15,1-4 0-15,-2 4 1 16,-3-6-1-16,-2-5 0 15,-9-3 1-15,-6-5 2 16,-8-9-2-16,-9-2 1 16,-3-10-1-16,-5-4 0 15,0-2 0-15,-1-6 1 16,3-1-1-16,3 6-1 0,3 6 1 15,0 11 1-15,-3 16-1 16,1 12 2-16,-5 22-2 16,-4 15 2-16,-3 8-2 15,0 6 0-15,1 1 0 16,6-8-3-16,8-7 0 15,7-15-3-15,17-14-6 16,2-35-8-16,29 0-4 16,-4-36-2-16,29-1-3 15,-4-32-3-15,22-9-7 16,0-18 3-16</inkml:trace>
  <inkml:trace contextRef="#ctx0" brushRef="#br2" timeOffset="41577.378">11991 6179 114 0,'-32'5'40'0,"2"16"1"16,-13-4-2-16,8 11-34 15,-5 0-1-15,6 1-2 16,4-1 0-16,10-1-1 15,11-6 0-15,17-4 0 16,11-7-1-16,9-3 0 16,6-2 1-16,1-1-1 15,1 1 0-15,-4 2 0 16,-7 3 0-16,-9 4 0 0,-11 7 0 15,-11 4 0-15,-14 5 0 16,-5 0 2-16,-7 1 0 16,1 2-2-16,0-4-2 15,2-5 0-15,11 2-9 16,-1-21-7-16,28 9-8 15,-9-14-6-15,22-15-9 16,0-5-3-16,14-5 3 16</inkml:trace>
  <inkml:trace contextRef="#ctx0" brushRef="#br2" timeOffset="42177.4124">13255 6323 92 0,'0'-25'36'0,"1"7"0"0,-10-3 2 16,3 9-33-16,-13 0 0 15,0 12-1-15,-9 8 0 16,3 9 0-16,-4 7 0 15,3 10-1-15,1 5 0 16,9 9-1-16,6 0-1 16,14-4 2-16,10-4-2 15,11-6 1-15,9-10-2 16,9-8 2-16,7-15-1 15,-2-11-1-15,-1-12 1 16,-9-7-3-16,-8-7 3 16,-7-5-3-16,-12-3 3 15,-13 0-3-15,-6 3 2 16,-4 1-1-16,-7 7 1 0,0 5-2 15,4 10 1-15,5 7-1 16,10 11-1-16,3 11-2 16,19 11-8-16,-1-11-10 15,29 17-7-15,-2-15-8 16,23 4 0-16,0-16-1 15,17-7 1-15</inkml:trace>
  <inkml:trace contextRef="#ctx0" brushRef="#br2" timeOffset="42410.4257">14284 5712 76 0,'-29'-34'38'0,"-15"6"0"16,-1 28 0-16,-17 10-11 15,3 30-24-15,-7 21 2 16,0 23-1-16,-3 14 0 15,6 11-1-15,8 1-1 16,12 0-1-16,13-9-1 16,12-12-2-16,22-10-7 15,2-31-9-15,23-3-16 16,-10-26-4-16,10-10-1 15,-11-25 0-15</inkml:trace>
  <inkml:trace contextRef="#ctx0" brushRef="#br2" timeOffset="42568.4347">13638 6345 120 0,'-33'-29'39'0,"16"14"3"15,3-7-4-15,23 10-33 16,25 1-2-16,17-1-4 16,21 4-4-16,4-15-13 15,32 17-13-15,-8-11-10 16,14 8 0-16,-13-5-2 15,-3 9 1-15</inkml:trace>
  <inkml:trace contextRef="#ctx0" brushRef="#br2" timeOffset="43621.495">15395 5799 97 0,'2'-33'36'16,"4"12"2"-16,-9-3-5 16,3 24-30-16,-16 7 2 15,4 20-2-15,-10 11 1 16,2 18-1-16,-7 8 0 15,2 12 0-15,-3 7-1 16,1 2 0-16,4-5 0 16,4-2-1-16,4-13-1 15,5-7 1-15,8-15-1 0,2-12 1 16,7-12-1-16,4-11 0 15,6-11 1-15,0-8-1 16,6-9 1-16,-2-8-1 16,6-4 1-16,3-7-1 15,2-2 0-15,3 3 0 16,3 4 1-16,4 7-1 15,-3 9 0-15,1 11 0 16,-3 11 0-16,-5 13 0 16,-4 8 0-16,-7 7 0 15,-8 6 0-15,-11 4 1 16,-7-2-1-16,-13 3 0 15,-11-4 0-15,-9-3 2 16,-10-4-2-16,-7-3 2 0,-7-7-2 16,1-7 1-16,5-6-3 15,11-12-2-15,16-5-2 16,10-20-10-16,33 8-8 15,1-20-7-15,39 6-4 16,0-8-4-16,23 6 0 16,-1-5 3-16</inkml:trace>
  <inkml:trace contextRef="#ctx0" brushRef="#br2" timeOffset="44021.5178">16076 6255 96 0,'20'-4'37'0,"-17"-6"1"15,-3 10-1-15,-9-14-29 0,9 14-2 16,-28-10-1-16,8 11-2 15,-12 5 0-15,-3 9 0 16,-8 8 0-16,-3 5 0 16,-1 7-1-16,0 2 0 15,7 2-1-15,6-4 0 16,12-2 0-16,13-10 0 15,16-7 0-15,14-10-1 16,15-9 1-16,11-11-1 16,10-7 0-16,3-5 0 15,-1-4 1-15,-2 0-1 16,-8 2 0-16,-8 3 0 15,-14 5 0-15,-9 8 2 16,-18 12-2-16,0 0-2 0,-5 20 2 16,-10 2-1-16,-4 8-1 15,2 5-1-15,5 4-2 16,4-2 0-16,15 2-6 15,1-21-8-15,35 8-4 16,-6-26-4-16,31 1-4 16,-5-19-6-16,18-6-1 15,-7-9 2-15</inkml:trace>
  <inkml:trace contextRef="#ctx0" brushRef="#br2" timeOffset="44326.5353">16721 6190 95 0,'-33'0'39'0,"-16"1"2"16,5 18-2-16,-10-3-23 0,7 10-12 15,10 0-2-15,11 3 1 16,8-3-2-16,16-3 0 16,12-1 0-16,18-7 0 15,7-3-1-15,10-3 0 16,0-1 0-16,0-1 0 15,-8 2 0-15,-9 4 0 16,-16 3 0-16,-13 3-1 16,-14 5 1-16,-13 0 1 15,-6 1-2-15,-6-1 0 16,6-2-2-16,0-7-1 15,17 4-9-15,0-24-10 16,29 11-5-16,-3-21-10 16,26-1 0-16,4-10-4 15,14-3 5-15</inkml:trace>
  <inkml:trace contextRef="#ctx0" brushRef="#br2" timeOffset="44672.5551">17025 6352 107 0,'0'0'39'0,"-7"11"1"16,7-11-1-16,0 0-36 16,21 4 0-16,2-15 0 15,10 0-1-15,3-9-1 16,7 2 1-16,-2-7-1 15,-5 2 0-15,-6-4 0 16,-7 0 0-16,-14 2 0 16,-10 4-1-16,-13 4 1 0,-9 6 0 15,-11 11 0-15,-10 13 0 16,-8 13 0-16,-6 15 0 15,-3 13 0-15,1 6 1 16,3 7 0-16,13 0-2 16,16-5 0-16,20-10 0 15,24-11 0-15,19-16 0 16,32-3-13-16,7-28-7 15,29 4-6-15,-11-26-9 16,17 1-7-16,-6-11-3 16,5 0 3-16</inkml:trace>
  <inkml:trace contextRef="#ctx0" brushRef="#br2" timeOffset="45160.583">18728 5792 106 0,'11'-9'39'16,"-11"9"-2"-16,0 0-6 15,-8 23-26-15,-3 8-2 16,-6 11 1-16,0 14-2 16,-4 9 1-16,1 9-2 15,2 4 2-15,2-1-2 16,3-3-1-16,4-6 0 15,5-7-3-15,4-12-1 16,11-5-7-16,-10-25-15 16,16 1-12-16,-17-20 0 0,22-1-2 15,-18-17 1-15</inkml:trace>
  <inkml:trace contextRef="#ctx0" brushRef="#br2" timeOffset="45618.6092">18388 6205 110 0,'-19'-7'39'0,"2"-2"1"15,17 9-2-15,0 0-34 16,28 10-1-16,7-11-1 16,15 1-1-16,6-3 1 15,12 0-1-15,7 0 1 16,5-1-1-16,-6 0-1 15,-2 0 1-15,-10 1-1 0,-8-1 1 16,-15 3 0-16,-9 0-1 16,-17 0 1-16,-13 1-1 15,-13 7 1-15,-9 4-1 16,-10 11 1-16,-8 5-1 15,-5 9 1-15,2 3-1 16,6 6 1-16,7 2 0 16,14-4-1-16,15-3 1 15,17-13 1-15,16-7-2 16,16-15 0-16,12-12 0 15,7-12 0-15,0-11 0 16,0-9 0-16,-12-4 0 16,-9-3 0-16,-15-4 0 15,-18 6 0-15,-17 3 0 0,-16 12-6 16,-13 1-1-16,-2 25-7 15,-15-13-7-15,22 28-5 16,-10-15-4-16,29 17-8 16,9-14-3-16,15 21 2 15</inkml:trace>
  <inkml:trace contextRef="#ctx0" brushRef="#br2" timeOffset="46294.6479">20258 6273 89 0,'-5'-14'37'16,"5"14"0"-16,0 0 1 15,-10 10-27-15,-3 2-6 16,4 12 0-16,-4 4-2 16,-3 12 0-16,-4 4 0 15,0 4 1-15,1-2-1 16,0-3 0-16,4-8-1 15,5-6 2-15,2-9-2 16,8-20 1-16,0 0-2 16,18-12-1-16,2-15 2 15,7-7-2-15,3-8 0 16,3-6 0-16,4-5 0 15,3 0 0-15,-2 2 0 16,-3 6 0-16,-6 9 0 16,-5 9 0-16,-6 12 0 0,-4 12 0 15,-4 17 0-15,-6 10 0 16,-4 15 0-16,-2 4 0 15,-3 10 0-15,4 2 0 16,2-1 0-16,4-3 0 16,11-5-6-16,-1-14-4 15,20 4-10-15,-12-29-3 16,25 6-6-16,-15-24-8 15,12-1-2-15,-10-16-2 16,0-2 5-16</inkml:trace>
  <inkml:trace contextRef="#ctx0" brushRef="#br2" timeOffset="46660.6688">20668 6334 114 0,'-14'12'39'0,"-1"-4"0"16,16 11 0-16,18-9-36 15,5 1 0-15,12-7-1 16,13-3 0-16,7-5 1 15,8-3-1-15,0-9-1 16,-1-2 1-16,-7-6-1 16,-7-2-1-16,-17-1 1 15,-16 1-1-15,-14 0 0 16,-15 5 0-16,-15 4 1 15,-10 11-1-15,-9 7 0 16,-6 12 0-16,-2 12 0 16,1 9 0-16,3 8 0 15,11 7 0-15,12 1 0 0,15-1 1 16,16-2-1-16,13-9 0 15,21-7-3-15,11-11-3 16,28 1-11-16,-8-31-6 16,25 12-8-16,-18-24-11 15,14 1 3-15,-13-13-2 16,-5 2 4-16</inkml:trace>
  <inkml:trace contextRef="#ctx0" brushRef="#br2" timeOffset="47030.69">21501 6265 124 0,'-20'0'40'16,"-10"1"0"-16,10 17-1 15,-3-1-37-15,5 6 0 16,4 6 0-16,3 4 0 0,7 3-1 16,4-2 2-16,8-2-3 15,3-6 0-15,11-7 0 16,7-10 0-16,4-9 0 15,2-11 0-15,3-8 0 16,2-8 0-16,-4-6 0 16,2-4 0-16,-6-3 0 15,-3 2 0-15,-5 3 0 16,-7 6 0-16,-5 6 0 15,-4 8 0-15,-8 15 0 16,0 0 0-16,-13 23 0 16,4 3 0-16,2 3 0 15,1 4 0-15,9 0 0 0,8-4 0 16,16-7 0-16,11-13-7 15,21-3-6-15,-3-26-7 16,26 7-6-16,-14-32-7 16,17 2-6-16,-13-15-1 15,-2-2 2-15</inkml:trace>
  <inkml:trace contextRef="#ctx0" brushRef="#br2" timeOffset="47218.7007">22451 5803 119 0,'-20'12'40'15,"-12"13"2"-15,2 25-2 16,-13 11-34-16,8 6-2 15,6 6 0-15,1 4-4 16,5-2 0-16,7-2-2 16,3-7 0-16,4-10-2 0,9 2-10 15,-10-28-10-15,19 5-12 16,-18-21-5-16,13-2 1 15,-4-12-1-15</inkml:trace>
  <inkml:trace contextRef="#ctx0" brushRef="#br2" timeOffset="48428.7699">22058 6197 105 0,'-2'-12'40'16,"14"18"3"-16,1-7-2 15,17 3-22-15,3-2-16 16,11 2-1-16,7-1 0 15,3 0-2-15,1 1 0 0,-3 2 0 16,-4-1 0-16,-7 4 0 16,-10 5 0-16,-8 0 0 15,-9 8 0-15,-11 4 0 16,-7 4 0-16,-6 3 0 15,-5 1 0-15,-4 5 0 16,1-4 0-16,-2 1 0 16,3-8 0-16,5-4 0 15,0-6 0-15,12-16 0 16,0 0 0-16,0 0 0 15,13-21 0-15,2-5 0 16,5-7 0-16,2-5 0 16,3-7 0-16,2 0 0 0,-2 3 0 15,0 5 0-15,-3 6 0 16,-2 9 0-16,-3 6 0 15,1 12 0-15,0 9 0 16,1 6 0-16,5 4 0 16,2 4 0-16,8-1 0 15,4 0 0-15,4-2 0 16,1-3 0-16,0-5 0 15,-4-3 0-15,-7-3 0 16,-7-3 0-16,-8-5 0 16,-17 6 0-16,0-13 0 15,-15 9 0-15,-10 4 0 16,-6 2 0-16,-9 5 0 15,-5 8 0-15,-6 8 0 0,2 6 0 16,3 4 0 0,5 4 0-16,12 0 0 0,7-1 0 15,16-6 0-15,13-5 0 16,19-11 0-16,7-12 0 15,15-12 0-15,6-11 0 16,4-7 0-16,0-8 0 16,-2-5 0-16,-8-3 0 15,-9 4 0-15,-11 5 0 16,-11 10 0-16,-11 9 0 15,-6 16 0-15,-18 2 0 16,2 15 0-16,-4 8 0 16,4 6 0-16,3 2 0 15,6 3 0-15,7-6 0 0,13-2 0 16,8-14-4-1,16-3-7-15,0-24-5 0,23 6-5 16,-11-28-2-16,22 7-3 16,-14-28-2-16,13 5-3 15,-11-16-3-15,0 2 19 16,-9 1 19-16,-19-5 10 15,5 24 5-15,-28-6 6 16,6 34 2-16,-30 0 6 16,2 36 5-16,-22 4-14 15,7 29-12-15,-13 8-6 16,0 9-1-16,1 2-3 15,5 6-2-15,7-7 0 16,10-4 0-16,12-10 0 16,8-9 0-16,14-9 0 0,7-17-7 15,19-2-7-15,-9-30-6 16,25 10-6-16,-19-29-6 15,21 1-6-15,-14-14-2 16,7-5 3-16,-9-4 2 16,-2-1 43-16,-3 22 9 15,-28-9 7-15,9 31 6 16,-19 9 8-16,-15 8 3 15,-14 16 1-15,1 20-1 16,-12 1-36-16,7 4-2 16,3 0-3-16,6-5 0 15,5-5 0-15,10-9 0 16,9-10 0-16,0-20-3 15,32 11-7-15,-17-31-10 0,27 9-6 16,-22-27-10-16,18 2-4 16,-6-16-1-16,3-2 2 15</inkml:trace>
  <inkml:trace contextRef="#ctx0" brushRef="#br2" timeOffset="48526.7755">24026 5993 107 0,'-4'-10'26'0,"4"10"-24"15,-6 24-2-15,12-3-36 16,3-5-2-16</inkml:trace>
  <inkml:trace contextRef="#ctx0" brushRef="#br2" timeOffset="48864.7949">24363 6194 118 0,'0'0'41'15,"-31"0"1"-15,1 8-2 16,-14 0-37-16,3 4 0 16,-2 3-1-16,4 3 0 15,4 5-1-15,10-3 0 16,10 1 1-16,15-1-2 15,13-4 0-15,11-4 0 16,8-2 0-16,5-3-2 16,-1-3 4-16,0 3-2 15,-7-1 0-15,-8 6 0 16,-16 0 0-16,-11 7 0 15,-15 5 0-15,-9 0 0 16,-6 4 0-16,-3 1 0 16,3 0 0-16,3-10-4 0,22 9-11 15,-3-27-7-15,33 11-7 16,-2-23-10-16,27 2-2 15,0-16-2-15,17-4 3 16</inkml:trace>
  <inkml:trace contextRef="#ctx0" brushRef="#br2" timeOffset="49215.8149">24500 6371 124 0,'-15'15'42'0,"-4"-7"0"16,16 8-1-16,3-16-38 15,18 16 0-15,3-13-3 16,11-2 0-16,3-5 0 15,7-4 0-15,-1-5 0 0,-4-9 0 16,-8-3 0-16,-7-6 0 16,-9-3 0-16,-13-1 0 15,-12 4 0-15,-14 8 0 16,-9 10 0-16,-7 12 0 15,-8 17 0-15,-4 15 0 16,0 18 0-16,2 7 0 16,12 8 0-16,9-3 0 15,20 0 0-15,16-7 0 16,22-9 0-16,15-15 0 15,29-5-11-15,-4-26-10 16,24 6-5-16,-18-28-7 16,18 6-4-16,-23-23-9 0,-4-5 4 15,-12-5 3-15</inkml:trace>
  <inkml:trace contextRef="#ctx0" brushRef="#br2" timeOffset="51191.928">1266 7806 8 0,'0'0'10'0,"0"0"-9"15,0 0 7-15,0 0 2 16,0 0 0-16,0 0 1 16,0 0 1-16,0 0 0 15,11 2-3-15,-11-2 0 16,0 0-1-16,0 0 1 15,0 0 1-15,0 0 0 16,0 0 0-16,0 0-1 16,0 0-1-16,0 0 1 15,11-9-3-15,-11 9-2 16,0 0-1-16,1-16 0 0,-1 16-1 15,0 0 0-15,8-12 0 16,-8 12-1-16,0 0 1 16,0 0 0-16,0 0-1 15,0 0 0-15,0 0 0 16,0 0 1-16,0 0-1 15,5-10-1-15,-5 10 1 16,0 0 0-16,0 0-1 16,0 0 0-16,0 0-1 15,0 0-21-15,0 0-13 16,11 8 1-16,-11-8-4 15,-16 16 1-15</inkml:trace>
  <inkml:trace contextRef="#ctx0" brushRef="#br2" timeOffset="52071.9783">1566 7807 74 0,'14'-9'33'0,"-2"-9"0"16,7 6 1-16,-10-3-28 15,5 3 0-15,-8-3 0 16,-6 15-2-16,1-14 1 16,-11 18-1-16,-15 3-1 15,-9 5 2-15,-10 4-2 16,-9 6 1-16,-9 0-1 15,-4 5 1-15,-4 0-1 0,8 2 0 16,-1 1-1-16,17 8 0 16,11 0-1-16,21 2-2 15,18-1 1-15,19-3-1 16,20-5 1-16,15-6-1 15,15-8 0-15,8-10 0 16,3-7 1-16,-1-3 0 16,-9-3 0-16,-11 3 0 15,-14 3 0-15,-21 8 1 16,-22 9-1-16,-21 15 0 15,-25 11 1-15,-13 13-1 16,-14 7 1-16,-9 7-1 16,-2-1 0-16,2-3 0 15,13-10-1-15,11-14-2 16,21-11-7-16,9-32-16 0,38-3-10 15,6-23-3-15,23-5-3 16,7-18 2-16</inkml:trace>
  <inkml:trace contextRef="#ctx0" brushRef="#br2" timeOffset="52522.004">1940 8303 100 0,'-7'-26'39'16,"7"15"0"-16,-9-3 0 0,9 14-35 15,-11-8 0-15,8 19 0 16,-3 12-2-16,-2 14 1 15,-1 8-1-15,1 6 0 16,2 1-1-16,6 3 0 16,7-6 0-16,9-14 1 15,9-13-2-15,11-19 1 16,12-21 0-16,3-14 0 15,6-13-1-15,-3-13 1 16,0-3 0-16,-6-6-1 16,-6 2 1-16,-12 9 0 15,-7 14 0-15,-10 9-1 16,-12 16 1-16,-1 17-1 15,-20 23-1-15,2 11 1 0,0 14-1 16,3 6-2-16,5 2-1 16,7-4-2-16,20 3-9 15,0-33-9-15,33-1-10 16,-3-34-5-16,21-11-3 15,0-22 3-15</inkml:trace>
  <inkml:trace contextRef="#ctx0" brushRef="#br2" timeOffset="52709.0147">2958 7589 124 0,'-17'8'41'0,"-16"23"0"16,3 35-1-16,-3 18-38 0,-1 11-1 15,2 9-1-15,9 6-1 16,7-3-1-16,8-12-6 15,18 1-15-15,-7-27-13 16,21-10-6-16,-2-19 1 16,10-12-3-16</inkml:trace>
  <inkml:trace contextRef="#ctx0" brushRef="#br2" timeOffset="53626.0672">3195 8236 82 0,'8'-12'36'15,"-8"-3"1"-15,0 15 0 16,-4-19-30-16,4 19-1 15,0 0 0-15,-3 16-1 16,-5 5-1-16,-1 12 0 16,-3 7-1-16,0 11-1 15,-3 0-1-15,1 3 1 16,3-4-1-16,0-8 0 15,3-6 0-15,2-11 0 16,2-12 0-16,4-13-1 16,4-17 1-16,3-10 0 0,1-12 0 15,2-6-1-15,-1-9 1 16,5-5-1-16,0-9 1 15,4-1 0-15,5 3-1 16,3 5 1-16,6 7-1 16,4 8 1-16,4 6-1 15,2 12 1-15,5 14-1 16,-4 9 0-16,0 11-1 15,-5 8 1-15,-2 10-1 16,-11 7-1-16,-9 7 1 16,-9 5 0-16,-9 4 0 15,-13 6-1-15,-13 1 2 16,-11 3-2-16,-12-5 2 0,-5-3 0 15,-5-7 0-15,1-5 0 16,0-6 0-16,8-8 0 16,6-6 0-16,11 1 0 15,7 2 1-15,9 5-1 16,7 9 0-16,-1 12 1 15,5 12 1-15,-3 11-2 16,-1 10 1-16,-3 6-1 16,0 0 0-16,-5-5-3 15,5-2-4-15,-3-25-14 16,18-2-6-16,-7-35-9 15,20-16-4-15,5-29-1 16,17-16 1-16</inkml:trace>
  <inkml:trace contextRef="#ctx0" brushRef="#br2" timeOffset="54058.0919">4001 7529 110 0,'-15'43'40'0,"-17"6"0"16,6 18-1-16,0 3-36 16,-1 12 0-16,0 6-1 15,6 3 0-15,-3 0 0 16,4-4-1-16,6-10 0 15,4-10-1-15,4-12 0 16,5-13 0-16,5-16 1 0,6-17 0 16,6-16-1-16,7-15 1 15,6-9 0-15,2-9-1 16,-1-3 1-16,3-3-1 15,-4 5 0-15,-4 7 0 16,-5 7 1-16,-5 9-1 16,-15 18-1-16,15 3 1 15,-11 14-1-15,-4 8-1 16,2 6-2-16,0 5 0 15,9 8-4-15,-4-8-5 16,20 9-11-16,-8-21-15 16,17-2 1-16,-5-18-1 15,14-5 2-15</inkml:trace>
  <inkml:trace contextRef="#ctx0" brushRef="#br2" timeOffset="54437.1136">4516 8007 110 0,'0'0'40'0,"-28"-1"0"15,13 27-1-15,-15 12-34 16,7 4-2-16,-1 7 0 16,4 6-2-16,5 2 1 15,9-3-1-15,5-9 0 16,8-7 0-16,10-13-1 15,9-12 1-15,6-14-1 16,7-12 0-16,3-12 0 16,4-13 0-16,-2-7 0 0,0-4 0 15,-7-3 0-15,-3 1 1 16,-8 3 0-16,-6 8 0 15,-8 9-1-15,-9 11 1 16,-3 20 0-16,-12-2-1 16,-1 25-1-16,-2 7-1 15,0 13 0-15,1-1-1 16,6 8-1-16,7-4-1 15,12 2-2-15,0-21-5 16,23 2-7-16,-9-24-14 16,16-2-5-16,-4-16 1 15,10-2-1-15</inkml:trace>
  <inkml:trace contextRef="#ctx0" brushRef="#br2" timeOffset="54745.1312">5098 8167 85 0,'0'-15'38'16,"0"15"-1"-16,-12-2 3 15,5 17-17-15,-7-1-19 16,4 10-1-16,-4 4-1 15,4 6-1-15,-2 0 0 16,3 2 1-16,1-5-1 16,3-6 0-16,4-7-1 15,1-18 1-15,0 0 0 16,16-13-1-16,-4-12 1 15,7-10-1-15,0-3 0 16,2-6 0-16,-2-1 1 16,1 0 0-16,0 7-1 15,-2 2 0-15,3 9-1 16,-5 3 0-16,5 9-3 0,-1 0-3 15,8 18-7-15,-13-10-8 16,18 16-18-16,-13-6 1 16,10 9 0-16,-9-7 1 15</inkml:trace>
  <inkml:trace contextRef="#ctx0" brushRef="#br2" timeOffset="54932.1419">5526 8077 100 0,'17'24'39'16,"-22"-8"1"-16,7 19-3 15,-19-1-29-15,5 15-2 16,-5 1-2-16,3 5-1 15,0-2-1-15,4-3-1 16,0-7-2-16,8-13-1 0,11-16-2 16,5-26-7-16,18-2-8 15,-8-27-20-15,16-5 0 16,-9-20 0-16,8-5 0 15</inkml:trace>
  <inkml:trace contextRef="#ctx0" brushRef="#br2" timeOffset="55062.1493">5680 7719 117 0,'-12'-16'40'0,"-8"9"-1"15,11 17-2-15,1 4-40 16,8-14-9-16,19 23-25 16,0-13-3-16,19 9 1 15,0-6-2-15</inkml:trace>
  <inkml:trace contextRef="#ctx0" brushRef="#br2" timeOffset="55315.1638">6216 7913 115 0,'-25'14'42'15,"-20"-6"0"-15,6 16-2 16,-10 3-35-16,0 9 0 16,0 5-2-16,7 6 0 15,6 4-3-15,16 1 0 16,13-8 0-16,18-10 0 15,20-14 0-15,18-16-4 16,24-9-7-16,2-22-3 16,14 3-2-16,-18-29-8 0,20 7-17 15,-18-10-1-15,-1 2-2 16,-10-4 4-16</inkml:trace>
  <inkml:trace contextRef="#ctx0" brushRef="#br2" timeOffset="56211.2151">7543 7746 81 0,'9'-13'36'0,"-9"0"0"15,0 13 1-15,-9 14-28 16,0 13-5-16,-4 12-1 0,3 16 1 16,-9 12 0-16,4 12-1 15,-10 2 0-15,5 4-1 16,-4-9 0-16,4-9 0 15,1-16-1-15,4-14 1 16,6-20-1-16,9-17 1 16,9-25 0-16,11-16-1 15,7-20 1-15,5-11 0 16,9-15-1-16,3-10 1 15,3-8-1-15,2-3 0 16,1 7 0-16,-5 12 1 16,-5 14-2-16,-3 16 0 15,-5 20 1-15,-4 24-1 16,-8 30 1-16,-5 29-1 0,-6 23 0 15,-6 21 0-15,-3 12 0 16,1 12-1-16,0 7 0 16,1-2-1-16,2-5 0 15,3-16-3-15,10-9-5 16,-4-31-9-16,19-2-9 15,-16-30-12-15,9-8 0 16,-11-25-2-16,-1-8 3 16</inkml:trace>
  <inkml:trace contextRef="#ctx0" brushRef="#br2" timeOffset="56389.2252">7673 8124 114 0,'-35'-6'42'0,"21"13"-1"15,4-2 0-15,24 2-37 16,10-3-3-16,19-10-3 15,18-3-2-15,5-14-9 16,27 16-15-16,-6-19-12 16,11 7 0-16,-6-7-3 15,5 6 2-15</inkml:trace>
  <inkml:trace contextRef="#ctx0" brushRef="#br2" timeOffset="57028.2618">8742 8039 88 0,'-13'-17'37'0,"13"17"-1"15,-26-25-5-15,26 25-18 16,-34-2-3-16,14 13-4 16,-4 5-2-16,0 10 0 15,-6 7-2-15,5 6 0 0,1 6-1 16,7 3-1-16,6 0 1 15,10-6-1-15,10-3-2 16,15-11 0-16,10-5-4 16,5-23-12-16,22 4-16 15,-7-20-6-15,10-2 0 16,-6-14 0-16</inkml:trace>
  <inkml:trace contextRef="#ctx0" brushRef="#br2" timeOffset="57247.2743">9097 7874 118 0,'-20'5'40'0,"3"28"1"16,-9 5-3-16,8 14-37 16,1 7 0-16,7 7-1 15,3 5 0-15,3-1 0 16,4-4-1-16,6-13 0 15,5-10-4-15,0-25-9 16,21-3-20-16,-12-28-6 16,14-9-1-16,-5-23-1 15</inkml:trace>
  <inkml:trace contextRef="#ctx0" brushRef="#br2" timeOffset="57397.2829">9146 7444 118 0,'-18'-11'39'0,"-1"9"1"15,19 2-6-15,2 26-54 16,1-13-18-16,22 17-2 16,0 2 1-16,10 16-1 15</inkml:trace>
  <inkml:trace contextRef="#ctx0" brushRef="#br2" timeOffset="57848.3087">9763 7903 105 0,'-23'-11'40'0,"-17"-2"0"0,1 18 1 16,-10 3-35-16,-2 19 0 15,-2 7-2-15,2 11-1 16,2 4 0-16,13 6-1 15,9-1-1-15,13-3-1 16,18-13 0-16,18-15 1 16,17-15-1-16,11-17 1 15,15-20 1-15,7-12-2 16,3-18 0-16,2-15 0 15,-6-6 0-15,-5-8 0 16,-10-5 0-16,-8-1 0 16,-11 8 0-16,-8 10 0 15,-9 18 0-15,-13 11 0 16,-10 24 0-16,-7 26 0 0,-11 27 0 15,-7 27 0-15,-3 19 0 16,-3 13 0-16,3 7 0 16,6 3 0-16,12 0 0 15,5-20-14-15,29-1-5 16,-8-36-8-16,30 3-6 15,-9-36-3-15,23-2-7 16,-11-15 1-16,11-6 4 16</inkml:trace>
  <inkml:trace contextRef="#ctx0" brushRef="#br2" timeOffset="57975.316">10345 8153 101 0,'-10'2'44'16,"2"8"-1"-16,-11-8-2 16,5-4-25-16,3 0-25 0,-8-21-11 15,19 23-14-15,-12-28-9 16,5 6 0-16,-5-10-1 15</inkml:trace>
  <inkml:trace contextRef="#ctx0" brushRef="#br2" timeOffset="60987.4882">9906 4018 78 0,'10'4'36'0,"-12"10"-3"16,0 15 3-16,-11 0-33 15,6 16-1-15,-2 5 1 16,2 14-2-16,-4 5 2 15,-1 8-2-15,-4 2 2 16,3 3-2-16,-1-9 1 16,3-6-1-16,-1-11 1 15,6-11 0-15,2-19 0 0,4-26 0 16,14-6-1-16,1-21 1 15,2-18-1-15,7-11 1 16,1-13-1-16,2-9 0 16,6-10 0-16,-1-4 0 15,1 0 0-15,-1-1 0 16,-1 6 0-16,3 7 0 15,-2 9 1-15,2 8-2 16,-4 13 1-16,0 12 1 16,-1 13-1-16,1 11 0 15,-3 12 0-15,1 15 0 16,-5 9 1-16,-3 18-1 15,-3 13-1-15,-3 16 1 16,-5 16 0-16,-4 7-2 0,-3 9 1 16,-5 4 0-16,2 1-1 15,-6-8-1-15,5-7 0 16,-2-16-2-16,4-9-2 15,-1-20-3-15,8-5-13 16,-11-28-18-16,4-13 1 16,0 0-2-16,-9-21 3 15</inkml:trace>
  <inkml:trace contextRef="#ctx0" brushRef="#br2" timeOffset="61137.4968">10003 4457 103 0,'-27'-5'39'0,"7"-5"2"0,20 10-3 16,37-2-34-16,10-6-4 15,16 1-6-15,2-15-31 16,16 7-3-16,-4-9 0 16,1 6-2-16</inkml:trace>
  <inkml:trace contextRef="#ctx0" brushRef="#br3" timeOffset="1.72204E6">23607 10683 31 0,'0'0'31'0,"0"0"2"0,10 1-5 16,-10-1-2-16,0 0-3 15,0 0-6-15,10 1-4 16,-10-1-5-16,0 0-2 16,0 0-3-16,0 0-2 15,0 0-1-15,0 0-3 16,0 0-12-16,-11-6-23 15,11 6 1-15,0 0-1 16,-11 5-2-16</inkml:trace>
  <inkml:trace contextRef="#ctx0" brushRef="#br3" timeOffset="1.72381E6">2306 9394 72 0,'-46'9'36'0,"2"13"-1"15,-17-2 1-15,5 17-26 16,-15-4-1-16,7 15-4 15,-4-2 0-15,8 12-2 16,3-1 0-16,11 5-1 0,11-2 0 16,15 1-1-16,16-5 0 15,15-2 0-15,18-4 0 16,13-7-1-16,16-6-1 15,7-7-1-15,12-7-1 16,5-15-1-16,15-5-3 16,-4-16 0-16,9-2-2 15,-8-17 0-15,-1 2-1 16,-14-16-1-16,-1 9 2 15,-20-10 2-15,-11 5 6 16,-18 5 4-16,-20 3 2 16,-8 11 2-16,-16 0 2 15,-2 18 3-15,-20-2 0 16,2 22-2-16,-14-1-2 15,2 16-3-15,-4 2-1 0,7 12-1 16,1 2 0-16,9 4-1 16,8-2-1-16,12-2 1 15,17-4-2-15,12-6 1 16,13-13 0-16,11-12-1 15,8-12 1-15,5-12-1 16,5-14 0-16,1-12 0 16,-3-11 0-16,-7-7 0 15,-7-1 0-15,-7-1 0 16,-11 3 0-16,-6 7-1 15,-8 11 1-15,-12 9 1 16,-5 14-1-16,-7 10 1 16,0 9-1-16,-2 6 1 15,4 2 0-15,6 2 0 0,8-3-1 16,10-3 2-16,11-7-2 15,11-9 1-15,14-3 0 16,8-5 0-16,5-1 0 16,4 2-1-16,-4 4 1 15,-4 7 0-15,-9 8-1 16,-7 13 1-16,-16 11-1 15,-13 11 1-15,-13 8 0 16,-9 4-1-16,-8 4 1 16,-3-4-1-16,1-7 0 15,4-9 0-15,8-17 0 16,9-18 0-16,19-18 0 15,9-20 0-15,12-12 1 0,2-8-1 16,7-5 0-16,1 0 1 16,-6 6-1-16,-8 12 1 15,-9 16-1-15,-8 18 1 16,-7 18 0-16,-8 17-1 15,-5 12-1-15,-6 10-1 16,0 6-1-16,6-1-3 16,10 8-7-16,0-25-14 15,24 5-14-15,4-22 1 16,25-1 0-16,-1-18 0 15</inkml:trace>
  <inkml:trace contextRef="#ctx0" brushRef="#br3" timeOffset="1.72406E6">4434 9735 108 0,'-18'-11'38'0,"-18"1"2"16,0 23-2-16,-13-1-32 15,-2 16-1-15,-8 7-1 16,2 12-1-16,4 3 0 15,10 3-1-15,8 0-1 16,17-7 0-16,18-8-1 16,18-13-1-16,23-13-2 15,12-19-2-15,19-2-13 16,-5-31-19-16,24 0-4 15,-9-21 0-15,8-1-1 16</inkml:trace>
  <inkml:trace contextRef="#ctx0" brushRef="#br3" timeOffset="1.72428E6">4878 9114 112 0,'-15'0'40'16,"-13"7"2"-16,7 25-1 15,-13 8-38-15,11 12 0 16,0 10 0-16,2 15-1 15,-1 9-1-15,4 7 0 16,-1 5-3-16,8-3 0 16,7-4-5-16,-2-21-15 15,23 5-17-15,-5-25-3 16,18-9 1-16,-1-24-1 15</inkml:trace>
  <inkml:trace contextRef="#ctx0" brushRef="#br3" timeOffset="1.72465E6">5069 9718 118 0,'-14'12'41'16,"6"23"-1"-16,-13-10-8 15,7 20-26-15,-4 1-1 16,8 3-2-16,1-3-1 15,8-6 0-15,4-7-1 16,15-13 0-16,7-10 0 16,10-19-1-16,7-10 0 15,4-11 0-15,3-12 1 0,2-8-1 16,-3-5 0-16,-3-1 0 15,-7 2 0-15,-5 10 0 16,-7 4 0-16,-9 13 0 16,-7 12 0-16,-10 15 0 15,-3 17 0-15,-8 12 0 16,-2 11-1-16,-1 5-1 15,4 11-2-15,-1-5-3 16,21 9-12-16,-11-26-12 16,27 3-12-16,-2-17 2 15,16-8-2-15,0-17 2 16</inkml:trace>
  <inkml:trace contextRef="#ctx0" brushRef="#br3" timeOffset="1.7251E6">6019 9705 86 0,'-15'-12'37'0,"-14"1"1"16,0 14 0-16,-12 1-30 15,5 15 0-15,-7 4-3 16,4 10-1-16,1-1-1 0,5 4 0 15,8-5-1-15,11 1 0 16,14-11 0-16,12-5-1 16,12-7 0-16,11-6 0 15,8-5 0-15,4-2-1 16,-1 2 0-16,-2-2 0 15,-5 5 1-15,-8 12-1 16,-14 3 1-16,-11 9-1 16,-12 7 0-16,-8 3 0 15,-5 2 0-15,-3-5-2 16,2 1-2-16,4-16-3 15,20-2-17-15,-1-25-16 16,27-6 1-16,3-23-1 0,22-1-1 16</inkml:trace>
  <inkml:trace contextRef="#ctx0" brushRef="#br3" timeOffset="1.7253E6">6499 9690 113 0,'-10'43'40'0,"-19"-4"2"15,1 20-2-15,-16-4-35 16,12 4-1-16,1-3-1 15,3-2-2-15,7-4-1 16,8-11-1-16,12-8-2 16,8-16-3-16,17 0-10 15,-9-28-17-15,21 1-8 16,-8-21 0-16,9-1 0 15</inkml:trace>
  <inkml:trace contextRef="#ctx0" brushRef="#br3" timeOffset="1.72543E6">6445 9527 89 0,'-30'-48'37'0,"3"17"0"15,-4 8 0-15,8 20-28 16,1 9-9-16,0-2-25 16,20 15-12-16,2-4 0 15,12 9-2-15,6-6 2 16</inkml:trace>
  <inkml:trace contextRef="#ctx0" brushRef="#br3" timeOffset="1.72624E6">6923 9942 73 0,'-19'-3'37'0,"-11"-12"0"16,9 5 1-16,-10-10-20 15,11 8-12-15,-4-4 0 16,4 11-2-16,-2 1 0 16,3 13-1-16,1 9 1 15,2 10-1-15,-2 11 0 16,5 8-1-16,-1 6 1 15,4 2-1-15,4-1 0 16,10-2-1-16,6-8 0 0,8-13 0 16,9-10-1-16,9-19-1 15,7-12 0-15,7-15 0 16,0-16 0-16,1-10-1 15,-7-9 0-15,-8-4 0 16,-7-3 1-16,-12 1 0 16,-14 7 0-16,-9 9 0 15,-12 9 1-15,-2 16 0 16,-4 7 1-16,1 12 0 15,1 9 0-15,8 9 1 16,9 2-1-16,12 3 1 16,10-4-1-16,12-1 0 15,6-2 0-15,7-4 0 0,6 0-1 16,-3 0 1-16,-1-1-1 15,-2 4 1-15,-11 5 0 16,-7 5 0-16,-12 9-1 16,-8 8 0-16,-8 7 0 15,-11 5 1-15,-4 4-1 16,-4-2 0-16,3-1 0 15,-2-9-1-15,10-9 1 16,6-16 0-16,6-15 0 16,24-17 1-16,3-18 0 15,6-12 0-15,6-11 1 16,3-7-2-16,2-3 0 15,0 1 0-15,-4 8 0 16,-9 13 0-16,-8 12 0 0,-4 18 0 16,-9 17 0-1,-6 18 0-15,-8 17 0 0,-2 9 0 16,-5 8 0-16,2 4 0 15,3 2 0-15,2-6 0 16,14-3 0-16,7-13-3 16,21-6-11-16,-4-23-9 15,28 10-5-15,-12-29-6 16,24 7-8-16,-8-14 0 15,4 9 2-15</inkml:trace>
  <inkml:trace contextRef="#ctx0" brushRef="#br3" timeOffset="1.72637E6">8044 10177 126 0,'-21'11'42'15,"-8"-12"-2"-15,8 2-3 0,7-1-50 16,-8-20-13-16,22 20-16 16,-7-24-1-16,7 24-2 15,14-18 1-15</inkml:trace>
  <inkml:trace contextRef="#ctx0" brushRef="#br1" timeOffset="1.73191E6">2169 10623 50 0,'0'0'30'0,"-4"-11"1"0,4 11 0 16,0 0-19-16,-10-10-5 15,10 10-2-15,0 0-1 16,0 0 0-16,0 0-1 15,0 0 0-15,0 0 1 16,0 0 0-16,0 0-1 16,19-5 1-16,-19 5-1 15,19-6-1-15,-19 6 0 16,20-6-1-16,-9 5-1 15,2 1 1-15,-1 1-1 16,2 0 0-16,2 1 0 16,4 1 0-16,2-2 0 15,5 1 0-15,3 0 0 16,5-2 1-16,1 0-1 0,5 0 0 15,1-1 0-15,-3 2 0 16,3 0 0-16,-1 2 0 16,-1-2 0-16,0 1 0 15,0 0 0-15,1 0 0 16,0-4 0-16,6-1 0 15,0 0 0-15,4-1 0 16,2 0 0-16,2-2 0 16,0 1 0-16,-1 2 0 15,2 0 0-15,-3 5 0 16,-5-1 0-16,1 2 0 15,-5 2 0-15,-1-1 0 16,0-1 0-16,0 0 0 16,-1 1 1-16,5-4-2 0,4-2 2 15,1-1-1-15,5-3 0 16,3-1 0-16,0 2 0 15,1-2 0-15,0 0 0 16,-2 2-1-16,-2 3 2 16,-4 1-1-16,-3-1 0 15,-2 5 0-15,-3-1 0 16,2 2 0-16,-1-1 0 15,3-1 0-15,-2 2 0 16,3-2 0-16,1-1 0 16,0 2 0-16,-1-2 0 15,0 0 0-15,-2 1-1 16,-4-2 1-16,4 2 0 0,-2 0 0 15,-2 0 1-15,1-1-1 16,2-1 0-16,1 0 0 16,2 0 0-16,3-1 0 15,2 0 0-15,0 0-1 16,1-1 1-16,2 1 0 15,-2 0 0-15,-1 1 0 16,-1-2 0-16,-4 1 1 16,3 0-1-16,-5-2 0 15,3 1 0-15,0-3 1 16,0 3-1-16,0-4 0 15,0 3 0-15,2-1 0 16,-2 1 0-16,0-1 0 16,-1 2 0-16,-6 0 0 0,1-1 0 15,-1 1 1-15,-5 1-1 16,-1 0 0-16,-1 1 1 15,-1 0-1-15,0-1 0 16,-2 0 1-16,2-1-1 16,1 1 0-16,2-1 0 15,2-2-1-15,0 2 1 16,2-1 0-16,-2 0 0 15,0 1 0-15,1 1 0 16,-5-1 0-16,-2 0 0 16,-3 2 0-16,-3-1 0 15,0 1 0-15,-2-1 0 16,-3 1 0-16,1 0 0 15,-1-1 0-15,-1 0 1 16,-1 1-1-16,-3-1 0 0,-2 0 1 16,0-1-1-16,-3 0 0 15,-14 2 1-15,18-1-2 16,-18 1 2-16,15-1-1 15,-15 1 0-15,11-3 0 16,-11 3 0-16,13-3 0 16,-13 3 0-16,11-1 0 15,-11 1 0-15,12 0-1 16,-12 0 1-16,0 0 0 15,10 1 0-15,-10-1 0 16,0 0-1-16,0 0 0 16,0 0-2-16,0 0-1 15,0 0-2-15,0 0-8 16,0 0-22-16,0 0 1 0,0 0-2 15,0 0 2-15</inkml:trace>
  <inkml:trace contextRef="#ctx0" brushRef="#br0" timeOffset="1.75615E6">6509 2430 63 0,'4'-29'35'15,"7"8"-1"-15,-7-11 0 16,13 12-22-16,-14-11-1 15,12 11-3-15,-8-4-2 16,4 9-1-16,-6 0-1 16,-5 15-1-16,10-12-1 15,-10 12-1-15,0 19 0 0,-4 11 0 16,-3 15-1-16,3 17 0 15,-6 12 0-15,6 10 2 16,-2 9-2-16,4 1 0 16,6-5-3-16,2-13-2 15,19-6-31-15,-3-26 0 16,10-9-1-16,-3-20-2 15</inkml:trace>
  <inkml:trace contextRef="#ctx0" brushRef="#br0" timeOffset="1.75657E6">6951 2374 104 0,'16'-7'39'0,"1"-9"1"16,13 6-2-16,-5 3-38 16,14-7 0-16,6-3 1 15,8 0 0-15,3 5-1 16,-3 4 0-16,-6 2 0 15,-7 11 1-15,-7 4-1 16,-11 8 0-16,-16 13 0 16,-9 11 0-16,-16 8 0 15,-9 10 1-15,-8 3-1 16,-4 4 2-16,-6 0-1 0,3-2 1 15,4-11-1-15,12-6 1 16,13-11-1-16,11-9 0 16,20-13 0-16,13-12-2 15,20-8-1-15,6-16-5 16,23 10-22-16,-5-25-11 15,14 3 2-15,-10-12-4 16,5 8 3-16</inkml:trace>
  <inkml:trace contextRef="#ctx0" brushRef="#br0" timeOffset="1.75694E6">8121 2213 105 0,'-24'-4'39'16,"7"11"2"-16,-12-4-3 15,-5 8-35-15,11 2-1 16,3 6 0-16,4 3-1 16,1 10 0-16,3 0 0 15,9 6 0-15,7-1-1 16,9 0 0-16,7-4 0 15,11-4 0-15,7-6 0 16,6-6 0-16,4-2 0 16,-2-4 0-16,-2-2-1 15,-3 2 1-15,-8 4 0 16,-9 7 1-16,-11 5 0 0,-10 5 0 15,-10 6-1-15,-7 4 2 16,-8 0-2-16,-4-1 1 16,2-6-3-16,-1-11-2 15,8 0-8-15,-7-28-26 16,24 4-2-16,-6-39-1 15,14 4 0-15</inkml:trace>
  <inkml:trace contextRef="#ctx0" brushRef="#br0" timeOffset="1.75714E6">8228 2175 114 0,'0'0'42'16,"0"0"2"-16,13 23-3 15,3-22-38-15,14-3-1 0,12-11-1 16,13-3-1-16,14-5-2 15,4-7-5-15,17 7-13 16,-10-15-13-16,9 19-11 16,-4-9 1-16,4 12-2 15</inkml:trace>
  <inkml:trace contextRef="#ctx0" brushRef="#br0" timeOffset="1.76203E6">5801 6059 85 0,'10'-20'35'15,"14"0"-1"-15,0-10-2 16,13 2-28-16,7-8-4 16,10 5 2-16,4 0-2 15,4 4 2-15,-8 5-2 16,-4 9 0-16,-9 7 2 15,-12 18-3-15,-16 8 5 0,-14 14-2 16,-18 9 1 0,-12 14-1-16,-9 7 1 0,-9 9 0 15,-2 2 0-15,0-3-1 16,1-5 0-16,12-3-1 15,5-12 0-15,14-6 1 16,10-15-1-16,13-8 1 16,15-12-1-16,16-7 0 15,16-12 0-15,11-4 0 16,12-5 0-16,2-6-1 15,4-2 0-15,-3-3-2 16,0 4-2-16,-14-6-3 16,3 7-29-16,-24-10-1 15,-4 13-2-15,-12-13-1 16</inkml:trace>
  <inkml:trace contextRef="#ctx0" brushRef="#br0" timeOffset="1.76232E6">6848 5783 88 0,'4'-15'35'0,"-7"-6"2"15,3 21-1-15,4-18-32 16,-4 18-1-16,0 0 1 15,4 13-2-15,-4 10 0 16,-1 13 2-16,-5 12-1 16,2 9-1-16,-3 13 1 0,-1 6-1 15,0 2-1-15,2-5-1 16,8-1-3-16,2-16-8 15,17-2-25-15,3-21-3 16,23-10 0-16,1-21-2 16</inkml:trace>
  <inkml:trace contextRef="#ctx0" brushRef="#br0" timeOffset="1.76269E6">7837 5586 91 0,'-32'17'39'0,"-19"7"1"16,1 27-1-16,-16 8-32 16,5 16-1-16,-1 7 0 15,8 11-2-15,11 2 1 16,18-3-2-16,15-4 0 15,23-16-1-15,26-11-1 16,23-19-1-16,17-16 0 16,11-18 1-16,3-16-1 15,-3-9 1-15,-14-11-1 16,-13-6-1-16,-22-7 1 15,-30-1-1-15,-26 1-1 16,-28 1 0-16,-19 7 0 16,-18 4-1-16,-2 10-1 15,-9 3-6-15,16 21-27 16,0-6-2-16,31 10-1 0,20-6-2 15</inkml:trace>
  <inkml:trace contextRef="#ctx0" brushRef="#br0" timeOffset="1.77929E6">2174 11063 41 0,'7'-12'30'0,"-1"0"1"16,0 2 1-16,-10-2-26 15,4 12-1-15,0-15 1 0,0 15 0 16,0 0 0-16,-18-4 2 15,-2 2-2-15,-1 9-1 16,-9 0 0-16,-3 6 0 16,-9 1-1-16,0 5-2 15,-7 4 1-15,5 5-3 16,-3 1 1-16,7 3-1 15,6-1 0-15,8 4 0 16,9-4 0-16,13 0 1 16,12-4-1-16,12-4 0 15,12-6 0-15,11-4 0 16,8-5 0-16,6-2 0 15,1-4 0-15,-1-1 0 16,-5 5 0-16,-8 4-1 16,-11 10 1-16,-12 8 0 0,-11 8 0 15,-16 8 0-15,-15 9 0 16,-8 6 2-16,-9 1-1 15,-5-2-2-15,-1-8 1 16,0-6-1-16,7-8-1 16,7-16-3-16,20-4-14 15,2-31-19-15,23-3 2 16,5-16-1-16,17-3 0 15</inkml:trace>
  <inkml:trace contextRef="#ctx0" brushRef="#br0" timeOffset="1.7797E6">2429 11438 77 0,'0'0'36'16,"0"0"-1"-16,-7 15-2 15,7-15-29-15,-6 25-1 16,3-6 0-16,0 5-1 15,1 5 0-15,1 6 0 16,0-1 0-16,0 2 0 16,2-3-1-16,3-3 1 15,4-5-1-15,6-8 1 16,6-9-1-16,4-9-1 15,5-13 1-15,7-7-1 16,-1-10 1-16,3-5-1 16,-1-5 0-16,-4-1 0 0,-6 4 0 15,-4 4 1-15,-6 5-1 16,-6 9-1-16,-11 20 1 15,0 0-1-15,0 0 1 16,2 35-1-16,-10-3 0 16,-1 4-1-16,4 8-1 15,0-3-1-15,10 2-5 16,-7-24-20-16,24 2-7 15,2-21 0-15,14-9-1 16</inkml:trace>
  <inkml:trace contextRef="#ctx0" brushRef="#br0" timeOffset="1.77991E6">3359 10940 89 0,'-23'31'38'15,"-19"16"-2"-15,3 29 0 16,-17 12-31-16,9 12-2 15,-3 2-1-15,10-1-2 16,10-5-1-16,11-11-2 16,15-8-2-16,8-23-7 15,27-6-17-15,-6-26-8 16,17-9 0-16,0-19 0 15</inkml:trace>
  <inkml:trace contextRef="#ctx0" brushRef="#br0" timeOffset="1.78051E6">3440 11512 66 0,'4'-24'38'0,"-4"24"-1"0,0 0 1 16,0 12-21-16,-12 16-11 16,2 12-1-16,-2 5-3 15,-1 8 1-15,1 2-1 16,1-2-1-16,4-6 0 15,1-8-1-15,4-9 0 16,4-7-1-16,-2-23 1 16,15 2-2-16,-2-19 2 15,5-10 2-15,0-13-2 16,2-6 1-16,3-9-1 15,-1-4 1-15,2 0-1 16,2 6 1-16,-3 8-1 16,0 7 0-16,-3 10 0 0,1 9 0 15,-1 12 1-15,-2 6-1 16,-1 7 0-16,-2 4 0 15,-2 4 0-15,3 3 0 16,-4 4 0-16,-2 3 0 16,-2 0-1-16,-3 5 1 15,-5 1 0-15,-6 1 0 16,-7 0 0-16,-3-2 1 15,-7 0-1-15,-1-5 1 16,-3-2-1-16,-1-5 2 16,-1-2-2-16,3-7 1 15,1-3-1-15,6-4 0 16,4-2 0-16,1-1 0 15,14 2 0-15,-18-1 0 0,18 1 0 16,-10 25 1-16,5 6 0 16,-4 13-2-16,-6 18 2 15,-6 15-2-15,-8 11 1 16,-6 7-2-16,-2-2 0 15,-1-11-4-15,7-4-3 16,-4-29-15-16,27-7-15 16,8-42 0-16,0 0-1 15,19-27 1-15</inkml:trace>
  <inkml:trace contextRef="#ctx0" brushRef="#br0" timeOffset="1.78117E6">4221 11055 69 0,'0'0'38'16,"-12"20"-2"-16,-7-1 2 16,-2 16-34-16,-7 5 2 15,4 15-2-15,-6 6 0 16,3 11-1-16,-2 2 0 15,3 5 2-15,2-6-3 16,7-2 1-16,3-8-1 16,8-11-2-16,5-15 1 15,7-9 1-15,8-19 0 16,6-13-1-16,8-13 0 15,5-11-1-15,0-11 1 0,2-5 1 16,1 1-1-16,-2-1-2 16,-6 6 1-16,-2 9-1 15,-8 9 1-15,-1 14 0 16,-17 6 0-16,17 28 0 15,-16 2 0-15,0 4 1 16,1 4-3-16,1 1 2 16,4-1-3-16,0-8-1 15,14-4-4-15,-6-24-15 16,22 2-15-16,-8-18-2 15,13 0 1-15,-5-17 0 16</inkml:trace>
  <inkml:trace contextRef="#ctx0" brushRef="#br0" timeOffset="1.78157E6">4682 11492 82 0,'-6'-17'39'15,"6"17"-1"-15,-11 2-1 16,7 18-29-16,-12 3-3 16,5 10 0-16,-2 7-2 15,1 2 1-15,0 2-2 16,4 2 1-16,4-5-1 15,4-8-2-15,5-6 1 16,8-8-1-16,8-8 1 16,5-11-1-16,2-7 0 15,7-10-1-15,1-9 1 16,1-4 1-16,0-9-1 15,-7 1 0-15,-3-4 0 0,-3 3-1 16,-7 6 1-16,-5 6 0 16,-6 9-1-16,-6 18 1 15,0 0 0-15,-9 20-1 16,-3 9 1-16,2 6 1 15,-2 6-1-15,1 2 0 16,10 1-1-16,2-10-1 16,16-8-1-16,3-14 0 15,16-6-3-15,0-19-7 16,23 3-12-16,-14-21-15 15,13-1 2-15,-11-11 0 16,2 7 2-16</inkml:trace>
  <inkml:trace contextRef="#ctx0" brushRef="#br0" timeOffset="1.78189E6">5345 11557 71 0,'-18'25'38'0,"-4"1"-1"15,4 17 3-15,-7-7-27 16,10 11-7-16,-1-5-2 16,9-3-1-16,4-4-1 15,4-6 0-15,2-12 0 16,10-9-2-16,1-14 1 15,2-8 2-15,-2-11-2 16,5-7 1-16,-3-9-1 16,0-6 0-16,-1-5 0 15,1-3 0-15,-1 5-1 16,0 3-2-16,0 5 2 15,-1 8-1-15,3 7 0 16,2 8-1-16,2 7-1 16,0 5-2-16,8 8-1 0,-5-5-3 15,13 13-6-15,-14-17-13 16,18 11-8-16,-9-7-2 15,6 7 2-15,-11-6 1 16,5 9 24-16</inkml:trace>
  <inkml:trace contextRef="#ctx0" brushRef="#br0" timeOffset="1.78204E6">5817 11399 8 0,'21'16'23'15,"-23"-6"11"-15,3 13 4 16,-13-2 1-16,5 15 1 15,-16-7-23-15,12 17-5 16,-10-7-6-16,7 5 0 16,0-5-3-16,5-3-1 15,9-10-3-15,4-13-1 16,14-9-4-16,-4-25-20 0,21 1-11 15,-7-18-4-15,12-3 1 16,-10-20-1-16</inkml:trace>
  <inkml:trace contextRef="#ctx0" brushRef="#br0" timeOffset="1.78217E6">5962 11006 91 0,'-10'19'21'15,"0"0"-21"-15,10-2-3 16,6-1-35-16,17 3 2 15</inkml:trace>
  <inkml:trace contextRef="#ctx0" brushRef="#br0" timeOffset="1.78243E6">6418 11301 99 0,'-60'37'41'0,"7"13"2"15,-9-3-1-15,23 3-36 16,4-1-2-16,13-5-1 16,26-11-2-16,19-10-1 15,26-14-2-15,20-17-3 16,27-1-16-16,0-29-12 15,24-1-10-15,-7-14 0 0,10-1-1 16</inkml:trace>
  <inkml:trace contextRef="#ctx0" brushRef="#br0" timeOffset="1.78323E6">7624 10992 43 0,'0'0'36'0,"0"0"-1"16,-2 10 0-16,-14 4-18 15,3 21-7-15,-12 0 0 16,6 20-3-16,-6-5 0 16,4 15-3-16,-2-3 0 15,6 3-2-15,3-6 0 16,3-8 0-16,3-9-1 15,5-7 1-15,1-11-1 16,6-13 0-16,-4-11 1 16,10-18-1-16,-1-13 0 15,5-14 0-15,1-12 1 16,5-11-1-16,1-10 0 15,4-5 0-15,4-1 0 0,4 4 1 16,-2 12-1-16,0 14 1 16,-1 11-1-16,-2 21 2 15,-2 20-3-15,-4 19 1 16,-9 21-1-16,-3 14 0 15,-2 15 0-15,-1 9-1 16,0 8 0-16,2 3 0 16,0-2 1-16,3-5-2 15,6-7 1-15,1-11-1 16,4-9-3-16,-3-21-2 15,8-3-13-15,-28-29-10 16,27-4-10-16,-22-18 0 16,-4-3 0-16</inkml:trace>
  <inkml:trace contextRef="#ctx0" brushRef="#br0" timeOffset="1.78341E6">7627 11295 95 0,'-46'-17'39'16,"21"19"1"-16,5-4-1 15,31 4-34-15,7-2-3 16,22-1-1-16,14 0-2 15,11-4-1-15,15 3-2 16,4-5-1-16,13 5-2 16,-9-8-6-16,15 15-22 15,-21-10-2-15,5 9-2 16,-17-9 3-16</inkml:trace>
  <inkml:trace contextRef="#ctx0" brushRef="#br0" timeOffset="1.78364E6">8601 11217 79 0,'-27'-6'39'0,"3"9"-2"16,-16-3 2-16,3 14-31 15,-8-1-2-15,4 12 0 16,-5 4-2-16,9 7 0 16,3 2-1-16,9 2-1 15,9-2 0-15,15-2-1 16,11-8-1-16,18-10-1 15,14-7-1-15,8-15-2 16,14-6-1-16,0-16-4 16,17 7-17-16,-17-20-13 15,5 7 0-15,-13-9-1 16,-4 7 1-16</inkml:trace>
  <inkml:trace contextRef="#ctx0" brushRef="#br0" timeOffset="1.78383E6">8885 11247 93 0,'-12'30'38'0,"-8"-2"3"16,8 16-3-16,-6-2-33 15,7 4 0-15,-2-1-3 16,4-4 0-16,5-4-2 16,5-8 0-16,6-7-2 15,5-15-1-15,10-8-5 16,-8-26-16-16,17 1-15 15,-7-18 0-15,7-1 0 16,-13-15 1-16</inkml:trace>
  <inkml:trace contextRef="#ctx0" brushRef="#br0" timeOffset="1.78396E6">8858 10917 90 0,'-12'-5'35'0,"10"17"-1"16,9 2-4-16,3-1-61 15,22 8-4-15,7-2-1 16,18 1-1-16</inkml:trace>
  <inkml:trace contextRef="#ctx0" brushRef="#br0" timeOffset="1.78436E6">9605 11104 90 0,'-23'2'39'0,"-15"-3"4"16,1 12-3-16,-14 2-30 15,0 10-5-15,-5 7-1 16,8 12-1-16,0 5 0 15,13 4-1-15,10-1-1 16,16-4 1-16,17-11-1 16,14-12-1-16,19-19 1 15,13-18 0-15,10-17-1 16,8-17 0-16,0-9 1 15,1-9-2-15,-6-8 1 16,-9 3 2-16,-7 3-2 16,-13 6 2-16,-12 16-2 0,-12 12 2 15,-15 19-2-15,-16 19 4 16,-10 23-4-16,-10 14-3 15,-10 17 3-15,1 8-2 16,3 5 0-16,7-4-6 16,21 4-10-16,1-28-10 15,37 6-6-15,4-27-9 16,26-6-2-16,12-21 1 15</inkml:trace>
  <inkml:trace contextRef="#ctx0" brushRef="#br0" timeOffset="1.7856E6">10503 11159 79 0,'0'0'38'15,"0"0"0"-15,9 12-2 16,-15 1-31-16,3 12-2 15,-5 3 0-15,3 8-2 16,-1 1 0-16,3 6 0 16,1-3-3-16,0-6-4 15,20-2-27-15,-9-17-3 16,11-11-2-16,-2-17 0 15</inkml:trace>
  <inkml:trace contextRef="#ctx0" brushRef="#br0" timeOffset="1.78577E6">10540 10902 82 0,'-27'-7'40'0,"4"7"-6"16,6 9-1-16,19 10-52 15,3-7-15-15,16 2 0 16,8-2-2-16,16-1 1 15</inkml:trace>
  <inkml:trace contextRef="#ctx0" brushRef="#br0" timeOffset="1.78608E6">11057 11045 85 0,'-19'17'37'0,"-13"-5"1"16,3 4 0-16,-7-9-32 0,8 5-2 15,5-2-1-15,11 2 0 16,9-1-1-16,10-1-1 15,8 2 0-15,9 0-1 16,5 4 1-16,2 4-1 16,-1 0 1-16,-3 5-1 15,-8 3 1-15,-5 1 0 16,-14-1-1-16,-6 1 1 15,-10-3 0-15,-4-2-1 16,-1-8 0-16,-2-5-2 16,7-4-2-16,-1-15-7 15,17 8-24-15,4-23-5 16,11 5 0-16,-5-13-1 15</inkml:trace>
  <inkml:trace contextRef="#ctx0" brushRef="#br0" timeOffset="1.78755E6">12110 11131 70 0,'0'0'36'16,"-25"3"0"-16,10 7 1 15,-14 4-32-15,12 7-2 16,-6 3 1-16,5 7-1 0,-2 1 0 16,3 2 0-16,2-4-1 15,7 0 0-15,2-8 0 16,10-6-1-16,-4-16 0 15,18 9-1-15,0-19 1 16,3-7-1-16,2-7 0 16,3-6 0-16,0-2 0 15,-2-3 0-15,-3 0 1 16,-2 2-1-16,-7 4 0 15,1 8-1-15,-5 3 2 16,-8 18-1-16,0 0 0 16,0 0 1-16,11 12 0 15,-10 5 0-15,6 5 0 16,2 1 0-16,4-1 1 0,9-4-1 15,6-5 0-15,6-6 1 16,9-9-1-16,8-9 0 16,1-7 0-16,5-4 0 15,0-7-1-15,-3-1 1 16,-4-2-1-16,-5 7 2 15,-11 1-2-15,-10 8 2 16,-9 8-2-16,-15 8 0 16,-2 13 0-16,-13 9 1 15,-10 10-2-15,-1 10 1 16,-4 5-1-16,1 0 0 15,9 0 0-15,6-5 0 16,11-6-1-16,15-16-1 16,17-7-2-16,15-17-1 0,18-8 0 15,4-17-2-15,11-1 2 16,-5-10 0-16,7 1 1 15,-13-2 1-15,-11 4 3 16,-17 7 1-16,-20 5 3 16,-10 11 1-16,-20 5 1 15,-8 12 1-15,-18 6 0 16,-5 10 1-16,-9 4-1 15,5 7-1-15,3 2 0 16,10 3-2-16,9 0 0 16,15-5-1-16,15-3-1 15,11-7 0-15,17-5 0 16,6-7-1-16,7-8 0 15,4-9-1-15,1-5 1 16,-5-5-1-16,-7-7 0 0,-5-1 0 16,-6-5 0-16,-7-1 0 15,-7-2 1-15,-9 3-1 16,-6 1 1-16,-2 4 1 15,-8 6-1-15,4 4 2 16,-3 6-2-16,10 11 0 16,0 0 1-16,0 0-1 15,14-5 1-15,7 8-2 16,10 4 2-16,0 0-2 15,7 4 1-15,0 1 1 16,-4 4-1-16,-2 5 1 16,-9 7-1-16,-8 4 0 15,-11 5 0-15,-7 1 1 16,-9 4-2-16,-5-2 2 0,-4-3-1 15,-1-4 0-15,1-7 0 16,7-9 1-16,14-17 0 16,0 0-1-16,5-22 1 15,18-10 0-15,8-11 0 16,9-8-1-16,3-3 1 15,0 0-1-15,-5 1 1 16,-1 7 0-16,-13 11 0 16,-4 10 0-16,-10 9-1 15,-10 16 2-15,0 0-3 16,0 0 0-16,7 25-1 15,0-10-2-15,11 5-1 16,0-6-3-16,20 5-2 16,-8-18-12-16,30 14-6 0,-16-19-6 15,17 5-5-15,-10-10-1 16,3 2 3-16</inkml:trace>
  <inkml:trace contextRef="#ctx0" brushRef="#br0" timeOffset="1.7879E6">14147 11109 95 0,'-17'23'39'15,"0"-6"2"-15,14 6-3 16,9-11-35-16,16 2 1 16,14-9-2-16,14-4 0 15,10-8 0-15,7-3 0 16,3-6-1-16,-3-4 0 0,-8-2-1 15,-9-1 0 1,-15-1 1-16,-17 3 1 0,-18 0-1 16,-18 7 0-16,-21 7-1 15,-13 7 0-15,-14 10 0 16,-8 8 1-16,-7 12-1 15,2 7 0-15,6 8 1 16,12 3-1-16,17 0 1 16,21-1 0-16,20-7-2 15,26-10-1-15,25-8-5 16,18-17-7-16,31 4-11 15,-1-26-7-15,28 4-10 16,-3-15-2-16,17-2 1 16</inkml:trace>
  <inkml:trace contextRef="#ctx0" brushRef="#br0" timeOffset="1.78856E6">15771 11175 61 0,'-5'-16'37'0,"-13"-4"0"15,1 12 0-15,-19-8-25 16,5 17-4-16,-11 3-2 16,0 12 0-16,-9 6-2 15,4 15 1-15,-7 0-1 16,7 10 0-16,4-3-1 0,11 0-1 15,12-5 0-15,15-7-1 16,18-12 0-16,17-11 0 16,15-13-1-16,16-12 0 15,8-10 0-15,8-9 0 16,-1-5 0-16,-1-5 0 15,-11 6 0-15,-11 1 0 16,-14 9 0-16,-14 8 0 16,-25 21 0-16,0 0 0 15,-22 6-1-15,-6 16 2 16,-1 7-2-16,0 5 1 15,8 3-2-15,10-1-2 16,19-1-1-16,11-15-7 16,27 11-13-16,-3-23-10 0,25 2-4 15,-2-15-2-15,12 1 3 16</inkml:trace>
  <inkml:trace contextRef="#ctx0" brushRef="#br0" timeOffset="1.78878E6">16389 11204 86 0,'-14'-12'38'0,"-10"0"1"15,2 15 1-15,-6 3-34 16,2 14-1-16,0 6 0 16,2 13-1-16,1 4-2 15,6 7 1-15,8-1-2 16,10-4 0-16,10-2-2 15,11-12-2-15,13-10-1 0,8-18-3 16,18-2-10-16,-8-27-14 16,16 2-8-16,-11-18 0 15,5 1 0-15</inkml:trace>
  <inkml:trace contextRef="#ctx0" brushRef="#br0" timeOffset="1.78896E6">16749 11175 86 0,'-8'-11'38'16,"-16"4"2"-16,2 19 0 15,-15 7-28-15,8 17-5 16,-3 5-3-16,6 8-2 15,3 2 0-15,9 0-1 16,8-6-2-16,8-8-1 16,13-6-2-16,6-23-7 0,20 1-12 15,-10-29-13-15,14-7-5 16,-4-15 0-16,1-7 0 15</inkml:trace>
  <inkml:trace contextRef="#ctx0" brushRef="#br0" timeOffset="1.78911E6">16719 10773 110 0,'-28'22'37'0,"4"3"-2"16,10 6-10-16,24-1-61 15,4-5-3-15,19 8 0 16,4-8-2-16</inkml:trace>
  <inkml:trace contextRef="#ctx0" brushRef="#br0" timeOffset="1.78957E6">17298 11242 94 0,'-22'-10'40'0,"5"5"1"16,-12-8-1-16,0 11-35 15,-6 2-1-15,-2 12-1 16,-1 1 0-16,-2 12 0 16,0 5-1-16,6 5 0 15,4 3-1-15,8 2 0 16,11-3 0-16,12-5-1 0,14-9 1 15,11-9-1-15,15-15-1 16,9-12 1-16,9-12 0 16,7-14 0-16,5-10 0 15,-4-9-1-15,-2-4 3 16,-9-8-4-16,-5-2 3 15,-7 2 1-15,-7 7-1 16,-13 10 1-16,-9 12 0 16,-12 17 0-16,-3 24-2 15,-17 4 3-15,-8 29-4 16,-9 15-1-16,-8 13 1 15,-4 8-2-15,9 5-2 16,0-6-4-16,23 7-8 16,-5-26-8-16,36 8-7 15,0-26-9-15,26-2-1 0,3-22 2 16</inkml:trace>
  <inkml:trace contextRef="#ctx0" brushRef="#br0" timeOffset="1.78979E6">17837 11203 110 0,'-28'7'41'0,"11"17"0"16,-12-3-9-16,0 17-28 16,1 3 0-16,4 4-1 15,4 1-2-15,7-4 0 16,9-4-2-16,7-12-2 0,16-4-4 15,-2-24-9 1,23 2-10-16,-11-22-15 0,20-4 0 16,-8-19 0-16,6 0 1 15</inkml:trace>
  <inkml:trace contextRef="#ctx0" brushRef="#br0" timeOffset="1.78992E6">18030 10926 109 0,'-9'-32'41'0,"-11"4"0"15,3 19-1-15,0 8-43 16,-7-5-19-16,24 6-16 15,-9 16-2-15,15 0 0 16,0-3-2-16</inkml:trace>
  <inkml:trace contextRef="#ctx0" brushRef="#br0" timeOffset="1.79026E6">18442 11183 85 0,'-24'-6'38'16,"-5"0"1"-16,6 18 1 15,-16 2-32-15,8 16-1 16,-7 8-3-16,3 8 1 0,-1 3-1 16,8 4 0-16,8-6-2 15,13-4 0-15,19-10-1 16,12-11-1-16,24-10-5 15,8-21-7-15,28 5-11 16,-8-26-10-16,23 0-9 16,-7-14-1-16,9 1 0 15</inkml:trace>
  <inkml:trace contextRef="#ctx0" brushRef="#br0" timeOffset="1.79078E6">19265 10785 94 0,'0'0'35'15,"0"0"2"-15,0 0-1 16,-15 34-31-16,-3-2-3 15,0 14-1-15,-3 8 1 16,2 10-1-16,-5 5 1 16,9 5-2-16,0 1 0 15,3-4-2-15,10-4-1 16,1-9-1-16,13-4-7 15,-10-21-25-15,16-5-1 16,-18-28 0-16,23 8-2 0</inkml:trace>
  <inkml:trace contextRef="#ctx0" brushRef="#br0" timeOffset="1.79101E6">19002 11187 88 0,'-24'12'40'15,"-3"1"0"-15,19 8 0 16,5-7-28-16,19-6-9 15,17-9-2-15,20-6-1 16,17-9-1-16,7-9-2 16,17-4 0-16,0-11-4 15,10 4-2-15,-16-16-10 16,7 12-18-16,-18-9 2 0,-3 4-1 15,-18-4 2-15</inkml:trace>
  <inkml:trace contextRef="#ctx0" brushRef="#br0" timeOffset="1.79201E6">19936 10723 100 0,'-21'25'37'0,"-11"4"3"15,3 21-2-15,-13-4-29 16,4 14-5-16,-4 3 0 16,3 9-2-16,-2-1 1 15,6 1-2-15,3-4 0 16,9-7-1-16,4-8 1 15,11-8 0-15,10-14 0 16,12-11 0-16,7-17-1 0,8-10 0 16,7-12 1-16,3-9-1 15,1-5 0-15,1-5 0 16,-1 2 1-16,-7 2-1 15,-5 9 0-15,-5 8-1 16,-8 10 1-16,-4 10 0 16,-6 11-1-16,-3 6 0 15,-1 6-1-15,-2 2-1 16,7 3-1-16,3-6-1 15,11-2 0-15,3-9-1 16,16-3 0-16,4-14-1 16,11-1 0-16,-3-14-1 15,7 3 2-15,-9-11 1 16,-3 2 3-16,-10-5 1 0,-10 2 2 15,-11 3 2-15,-15 0 2 16,-4 9 2-16,-14-1 0 16,-1 11 1-16,-12 4-2 15,0 10 0-15,-4 5-1 16,-1 11-1-16,-2 4 0 15,7 7-1-15,-1-1 0 16,8 3-1-16,5-5-1 16,12-3 0-16,11-8 0 15,10-10 0-15,12-10-1 16,8-9 0-16,9-9 0 15,3-8 0-15,3-9 0 16,2-1-1-16,-7-2 1 16,-5 0 0-16,-9 5-1 15,-6 5 1-15,-9 5 0 0,-10 7 0 16,-5 14 0-16,-10 2 0 15,-5 16 1-15,-1 7-1 16,-3 4 0-16,2 7 0 16,4 3 0-16,4-2 1 15,9-5-1-15,8-4 0 16,12-10 0-16,7-9 0 15,8-11-1-15,9-11 1 16,5-6 0-16,-3-7 0 16,0-3 0-16,-3-2 0 15,-8 1 0-15,-7 5 0 16,-7 7 0-16,-12 6 0 15,-9 12 0-15,0 0 0 16,-21 23 0-16,7-1 0 0,-4 5 0 16,2 4 0-16,0-1 0 15,8-3 0-15,6-7 0 16,8-7 0-16,11-13 1 15,6-8-1-15,10-11 0 16,5-4 0-16,4-5 0 16,1-2 0-16,-5 3 0 15,-2 1 0-15,-8 12 0 16,-8 9 0-16,-8 10 0 15,-7 9 0-15,-7 8 0 16,-2 6-1-16,0 4-3 16,-3-5-5-16,13 10-5 15,-10-22-6-15,22 10-5 0,-18-25-5 16,29 11-4-16,-16-21-4 16,-2 3-2-16</inkml:trace>
  <inkml:trace contextRef="#ctx0" brushRef="#br0" timeOffset="1.79281E6">1873 12386 66 0,'0'0'37'16,"9"28"0"-16,-15 3-1 16,3 15-24-16,-8 13-12 15,1 10 1-15,-3 9 0 16,3 10-1-16,-3 0 1 15,3-2-1-15,4-6-2 16,4-12 0-16,10-8-6 16,-5-23-17-16,17-7-11 15,-5-22 0-15,9-10 1 0</inkml:trace>
  <inkml:trace contextRef="#ctx0" brushRef="#br0" timeOffset="1.79301E6">1857 12919 78 0,'-24'-6'39'0,"13"13"0"15,-2-5 0-15,13-2-29 16,16 6-6-16,11-10 0 16,12-8-3-16,12-8-1 15,11-7-2-15,6-14-3 16,17 1-6-16,-11-22-20 15,16 7-7-15,-10-9-1 16,-5 6-1-16</inkml:trace>
  <inkml:trace contextRef="#ctx0" brushRef="#br0" timeOffset="1.79321E6">2513 12272 86 0,'-41'45'39'16,"8"23"0"-16,-4 1 0 15,15 11-36-15,-4 5-1 16,10 4 0-16,5-1-1 15,6-3 0-15,13-7-2 16,3-12-2-16,15-5-3 16,1-26-10-16,23-2-21 15,-7-25-1-15,12-6-1 0,-9-19 0 16</inkml:trace>
  <inkml:trace contextRef="#ctx0" brushRef="#br0" timeOffset="1.79372E6">2742 12795 61 0,'-18'8'39'15,"-4"3"0"-15,8 12 0 16,-3-10-13-16,8 14-22 16,6-3 1-16,9 3-2 15,8-7 0-15,10-4-1 16,5-8-1-16,8-7 1 15,4-7-1-15,0-10-1 16,4-6 1-16,-1-7-2 16,-6-4 1-16,-1-5 0 0,-6 0-1 15,-5 3 1-15,-8 5-2 16,-7 4 1-16,-7 12-1 15,-4 14 1-15,-10 14-1 16,-6 17 1-16,-1 19 0 16,-5 17 1-16,-2 15-1 15,0 13 1-15,2 6-1 16,1 3 1-16,2-4-1 15,4-5 1-15,1-17 0 16,4-11 0-16,4-21 1 16,3-18 0-16,3-28-1 15,0 0 1-15,-1-33 0 16,3-9 0-16,0-11 0 15,4-13 0-15,0-7-1 0,3-6 1 16,5 2-1-16,0 5 1 16,4 4-1-16,2 9 0 15,2 10-2-15,4 11-3 16,6 18-3-16,-5-2-10 15,21 25-12-15,-7-10-9 16,11 12-1-16,-3-10 1 16</inkml:trace>
  <inkml:trace contextRef="#ctx0" brushRef="#br0" timeOffset="1.79472E6">3676 12776 83 0,'-13'3'40'15,"-16"-6"0"-15,0 14 1 0,-15-2-33 16,3 12-2-16,-1 1-1 15,3 7-2-15,2 6 0 16,9 1 0-16,7 4-2 16,10-2 0-16,10-5 0 15,14-6 0-15,11-12-1 16,8-10 1-16,7-15-1 15,7-12 0-15,1-14 0 16,-2-9-1-16,2-6 1 16,-7-9-1-16,-2-5 0 15,-8 2 1-15,-6 4-1 16,-7 10 1-16,-8 11 0 15,-8 18 0-15,-1 20 0 16,-13 4 0-16,-4 26 0 16,1 12 0-16,-2 12 1 0,6 0-1 15,4 1-1-15,11-7 0 16,12-13 0-16,11-12-2 15,13-13 0-15,10-18-2 16,12-12-2-16,0-15-2 16,7 1-2-16,-16-10 1 15,1 6 4-15,-14 2 2 16,-12 7 3-16,-12 13 2 15,-15 16 3-15,0 0 4 16,-25 20 1-16,6 17 2 16,-6-2-4-16,4 13-2 15,-1-2-1-15,5 5 0 0,4-6-1 16,4-4-1-16,6-10-1 15,5-9 0-15,2-10 0 16,-4-12-1-16,19-13 1 16,-8-9-1-16,1-9 0 15,2-9 0-15,0-4 0 16,0-3 0-16,3 0-1 15,1 4 1-15,1 6 0 16,5 4-1-16,1 8 1 16,0 7 0-16,3 7 0 15,-3 4 0-15,2 7 0 16,-3 4 0-16,0-1 0 15,-2 3 0-15,-3-1 0 16,1-3 0-16,-2-2 0 16,0-4 0-16,-5 0 1 0,1-2-1 15,-14 6 0-15,15-9 0 16,-15 9 1-16,0 0 0 15,-20 17-1-15,3 4 1 16,-6 9 0-16,-2 7 1 16,1 5-1-16,1 7 0 15,4-1 0-15,7 1 0 16,11-8 0-16,8-6 0 15,15-10-1-15,11-12 1 16,14-13-1-16,11-15 0 16,8-9-1-16,1-12 1 15,-3-4 0-15,-4-9-1 16,-11 0 0-16,-17 0 1 15,-19 9-1-15,-18 4-1 0,-17 7 0 16,-15 13-1-16,-9 10-1 16,-8 6-5-16,6 15-3 15,-8-8-4-15,25 19-5 16,-7-22-5-16,41 15-4 15,-3-19-2-15,53-11-5 16,13-10 1-16</inkml:trace>
  <inkml:trace contextRef="#ctx0" brushRef="#br0" timeOffset="1.7954E6">5554 12599 55 0,'0'0'36'0,"-36"-11"0"15,10 18 0-15,-20-2-25 0,7 17-2 16,-13 4-2-16,3 12-1 16,0 0 1-16,8 8-2 15,4-5-1-15,11 1-1 16,14-6 0-16,16-7-1 15,16-11-1-15,18-11-2 16,18-9-1-16,9-13-2 16,19-4-3-16,-3-20-12 15,19 7-13-15,-13-19-8 16,3 1-1-16,-17-11 1 15</inkml:trace>
  <inkml:trace contextRef="#ctx0" brushRef="#br0" timeOffset="1.79579E6">5938 12145 83 0,'-26'43'40'0,"-12"10"-1"16,9 20 2-16,-16 4-35 15,12 11-2-15,1 0 0 16,4 2-1-16,6-8 0 15,8-6-2-15,7-13 1 16,7-12-1-16,12-16 0 16,9-18 0-16,4-20-1 15,11-15 0-15,2-14 1 16,8-12-1-16,-2-5 0 15,-2-5 1-15,1 4-1 0,-10 8-1 16,-7 10 1-16,-5 15 0 16,-7 15 0-16,-5 14 0 15,-6 11 0-15,-2 12 0 16,-1 3-1-16,3 1 0 15,7-2-1-15,7-11-2 16,13-9-2-16,5-26-7 16,24 0-8-16,-8-36-9 15,23 1-5-15,-8-21-6 16,6-7 3-16,-11-13 1 15</inkml:trace>
  <inkml:trace contextRef="#ctx0" brushRef="#br0" timeOffset="1.79598E6">6616 12166 94 0,'-33'50'41'0,"-8"8"0"15,8 19-1-15,-7-3-36 16,15 6-1-16,5-3-2 16,11-4-2-16,16-6-1 15,8-10-2-15,15-6-2 16,5-25-6-16,25 7-13 15,-11-32-10-15,18-2-5 16,-7-20 1-16,5-7 0 16</inkml:trace>
  <inkml:trace contextRef="#ctx0" brushRef="#br0" timeOffset="1.79674E6">6906 12537 82 0,'-34'-2'41'0,"-10"2"-1"16,4 20 0-16,-2 4-34 0,5 11 0 15,5 2-1-15,13 7-2 16,8-2 0-16,14-6-1 15,9-4 0-15,15-7-1 16,11-12 0-16,9-11-1 16,7-9 0-16,2-9 0 15,0-7-1-15,-5-10 0 16,-7 0-1-16,-10-5 1 15,-10 1-1-15,-13-1 1 16,-6 3 0-16,-5 3 1 16,-5 3 0-16,-4 7 1 15,1 5-1-15,3 7 1 16,5 10-1-16,0 0 1 0,11 0 0 15,2 7 0-15,10 1 0 16,1 2 0-16,0 0 0 16,4 8 0-16,0-2 0 15,-4 4-1-15,-5 1 1 16,-5 7-2-16,-6 2 2 15,-8 6-2-15,-8 0 2 16,-3-1-3-16,-3 0 3 16,1-3-1-16,-2-5 0 15,6-9 0-15,9-18 1 16,0 0-1-16,0 0 0 15,21-27 0-15,-5-3 1 16,6-6-1-16,-1-6 0 16,2 3 2-16,-4 0-2 0,-4 9 1 15,-1 1-1-15,-2 7 1 16,1 6-2-16,1 3 1 15,3 6-4-15,7-4-1 16,8 6-4-16,2-12-4 16,21 16-7-16,-15-23-6 15,22 20-3-15,-18-19-3 16,13 16 17-16,-14-3 12 15,-8 2 7-15,-5 10 5 16,-30-2 8-16,23 15 6 16,-36-7 6-16,10 31 5 15,-24-10-15-15,6 18-14 16,-3 2 0-16,1 8-2 15,2 2-1-15,6-1-1 0,6-6-1 16,9-12-3-16,9-10 0 16,6-18-2-16,13-12-4 15,-4-29-6-15,23 4-8 16,-21-37-6-16,18 8-5 15,-20-25-5-15,5 0 1 16</inkml:trace>
  <inkml:trace contextRef="#ctx0" brushRef="#br0" timeOffset="1.79687E6">8032 12410 3 0,'7'-75'13'0,"-24"-8"7"15,11 30 7-15,-25-3 7 16,16 26 5-16,-12 4 1 15,11 24-2-15,-5 8-39 16,3-2-11-16,27 23-15 16,-11-14-13-16,23 10 0 15,5-7-2-15,19 8 2 0</inkml:trace>
  <inkml:trace contextRef="#ctx0" brushRef="#br0" timeOffset="1.79729E6">8741 12353 79 0,'-29'3'40'16,"1"13"1"-16,-11 1 0 16,4 12-34-16,-12 4-2 15,0 8-1-15,-5 2 0 16,3 3 0-16,2-2-1 15,11-3-1-15,11-5 0 16,15-11-2-16,24-9 1 16,20-12-3-16,23-6-4 15,10-18-7-15,32 10-9 16,-9-28-9-16,30 8-11 15,-8-13-2-15,11 3 2 0</inkml:trace>
  <inkml:trace contextRef="#ctx0" brushRef="#br0" timeOffset="1.79797E6">9731 11952 63 0,'0'0'39'0,"-18"3"-2"15,7 21 2-15,-8 6-29 16,0 25-3-16,-6 5 0 15,0 17-1-15,-4 5-2 0,4 5-1 16,0-6 0 0,6-5-1-16,3-14 0 0,10-14-1 15,1-15 0-15,10-16-1 16,7-19 1-16,5-16 0 15,5-15 1-15,1-10-1 16,1-12 0-16,1-10 0 16,1-5 0-16,-2-2-1 15,-4 3 1-15,1 6-1 16,-2 9 0-16,-2 10 0 15,-3 14 0-15,0 17 0 16,1 17 0-16,-1 15 0 16,0 20 1-16,1 13-1 15,-1 9 0-15,0 11 1 16,1 5-1-16,0 2-1 0,2-1-1 15,1-8-1-15,1-4-3 16,-5-21-5-16,13 2-9 16,-24-33-9-16,15 5-4 15,-18-19-8-15,4-25 0 16,-13-7 3-16</inkml:trace>
  <inkml:trace contextRef="#ctx0" brushRef="#br0" timeOffset="1.80202E6">9533 12540 1 0,'0'0'28'16,"12"0"4"-16,0-6-1 0,3-6-18 15,5 9 5-15,-7-16-2 16,12 12-9-16,-12-8-2 16,4 9 0-16,-6-2 0 15,1 6-1-15,-12 2 1 16,10-5 0-16,-10 5-2 15,0 0 2-15,12 2-1 16,-12-2 0-16,18 0 0 16,1 0-1-16,2-6 1 15,8 1-2-15,0-4 1 16,5 2-2-16,-2-1 1 15,0 1-2-15,-5 1-1 16,-8-1 0-16,-2 9-4 16,-17-2-9-16,0 0-24 0,0 0-1 15,-18 3 0-15,3-6-1 16</inkml:trace>
  <inkml:trace contextRef="#ctx0" brushRef="#br0" timeOffset="1.80266E6">10322 12320 70 0,'-21'-4'37'0,"-2"8"2"16,-9-1-2-16,5 12-29 16,-6 0-2-16,6 11 0 15,-6 1-2-15,11 11-1 16,3 1-1-16,6 2-1 15,10-3 0-15,9 0 0 16,13-6-1-16,9-9-2 0,15-7-1 16,9-16-2-16,15 0-7 15,-6-22-25-15,19-1-2 16,-7-13-1-16,4 1 2 15</inkml:trace>
  <inkml:trace contextRef="#ctx0" brushRef="#br0" timeOffset="1.80285E6">10776 12318 76 0,'-19'1'38'15,"2"14"1"-15,-3-1-1 16,11 15-31-16,-9 1-2 16,6 9-1-16,3 1-1 15,4 1-2-15,5-4 0 16,6-4-3-16,5-6 0 0,3-15-5 15,15-1-29-15,-10-23-3 16,10-6 0-16,-5-17-1 16</inkml:trace>
  <inkml:trace contextRef="#ctx0" brushRef="#br0" timeOffset="1.80299E6">10838 12032 79 0,'-14'-15'38'15,"1"6"-3"-15,13 9-1 16,6 19-44-16,1-6-26 15,15 10 0-15,8-2-1 16,10 9 0-16</inkml:trace>
  <inkml:trace contextRef="#ctx0" brushRef="#br0" timeOffset="1.8034E6">11368 12314 53 0,'0'0'39'16,"-12"-9"1"-16,-20-1 0 15,1 18-14-15,-18-8-19 16,5 14 0-16,-8 4-2 15,4 13 1-15,0 7-2 16,10 6-1-16,5 1-1 16,18 2 0-16,11-8-1 15,16-8 0-15,15-14 1 16,17-14-3-16,9-18 2 15,13-15 0-15,5-16-1 16,0-11 1-16,-4-9-1 0,-6-6 0 16,-6-1 1-16,-14 0-1 15,-8 8 0-15,-13 9 0 16,-11 13 0-16,-8 16 0 15,-8 16 0-15,-7 22 1 16,-4 21-1-16,-4 17 0 16,0 15 0-16,0 9 1 15,7 7-2-15,2-1-2 16,15-4 0-16,9-14-3 15,21-2-9-15,-5-31-18 16,28 0-10-16,0-20 2 16,12-7-3-16</inkml:trace>
  <inkml:trace contextRef="#ctx0" brushRef="#br0" timeOffset="1.80354E6">12026 12537 106 0,'-30'-10'43'16,"12"19"1"-16,-10-11-2 15,6 5-40-15,2 2-7 16,-10-17-17-16,17 20-20 15,-11-7-1-15,5 12-1 16,-11-8 0-16</inkml:trace>
  <inkml:trace contextRef="#ctx0" brushRef="#br0" timeOffset="1.80486E6">2695 13947 61 0,'4'-23'38'0,"-7"9"-2"16,-13-2 0-16,-10 13-33 16,-9 4 0-16,-3 14 1 15,-10 6 0-15,-6 14 0 16,-3 10 0-16,0 13-1 15,4 7 0-15,7 8-1 16,10 2 0-16,15 6 0 16,11-4-1-16,21-4 0 0,18-11 0 15,18-7 0-15,19-17-1 16,13-15 1-16,13-22 0 15,7-16-1-15,3-19 1 16,-4-15 0-16,-9-15 0 16,-8-12 0-16,-19-6 0 15,-16-3 0-15,-17 1 0 16,-23 1-1-16,-16 6-1 15,-18 7 0-15,-9 16 0 16,-18 13 0-16,-5 21-1 16,-7 13 0-16,5 15 0 15,4 11-1-15,14 15-4 16,9-8-15-16,22 19-16 0,12-11-1 15,27 3-2-15,10-16 1 16</inkml:trace>
  <inkml:trace contextRef="#ctx0" brushRef="#br0" timeOffset="1.80557E6">3445 14170 68 0,'-18'4'42'0,"1"9"-2"16,-12-5 2-16,5 6-32 15,-8 10-7-15,5 12 1 16,-2 7-2-16,7 9 1 16,3 2-1-16,12 0-1 0,11-3 0 15,10-9 0-15,10-9 0 16,12-11 0-16,7-17-1 15,6-10 0-15,5-17 0 16,-2-11 0-16,-5-7 0 16,-4-5 0-16,-3-3 0 15,-8-2 0-15,-8 6 0 16,-4 3 0-16,-7 11-1 15,-3 8 1-15,-7 10-1 16,-3 12 1-16,-2 16 0 16,-3 9-1-16,-1 8 1 15,-1 6-1-15,6 4 0 16,1 0 0-16,9-4-2 15,7-14 0-15,11-6-1 16,8-17-1-16,9-8-1 0,2-18 0 16,6-6 0-16,-1-9 1 15,0-2 1-15,-13 1 1 16,-4 3 3-16,-12 11 1 15,-9 6 1-15,-13 20 1 16,0 0 1-16,-10 23 1 16,-5 7-1-16,1 14 0 15,-2 3 0-15,3 5-1 16,2-2 0-16,3-3 0 15,3-9 0-15,4-6-1 16,2-16 0-16,-1-16 0 16,16-9-1-16,-4-15 0 15,1-9 1-15,1-9-2 16,1-6 1-16,0-7-1 0,2 1 1 15,0 0-1-15,-2 6 0 16,4 5 0-16,2 5-1 16,1 3 0-16,9 10-4 15,9-4 0-15,20 18-12 16,1-16-11-16,32 14-10 15,1-11-2-15,25 9 0 16,11-9-1-16</inkml:trace>
  <inkml:trace contextRef="#ctx0" brushRef="#br0" timeOffset="1.80617E6">5452 13709 76 0,'8'-14'39'0,"-15"0"0"15,7 14-2-15,-11 3-34 16,4 11 1-16,-5 8-2 16,3 13 2-16,-1 9-2 15,-1 11 1-15,0 9-1 16,1 9 0-16,1 2-1 15,1 1 0-15,1-3 0 16,4-6-1-16,5-11 1 16,4-10-1-16,6-16 1 15,8-12 0-15,4-17-1 16,4-13 1-16,6-10 0 15,-1-12-1-15,2-4 1 16,-2-6-1-16,-2 5 0 16,-7 3 0-16,-1 8 0 15,-2 10 0-15,-5 10 0 0,2 12 0 16,-4 10 0-16,1 12 0 15,0 4-1-15,5 4 0 16,2 3-1-16,1 1-1 16,8-3-2-16,0-16-3 15,17 8-10-15,-15-31-14 16,18 5-7-16,-11-20-1 15,10-2 0-15</inkml:trace>
  <inkml:trace contextRef="#ctx0" brushRef="#br0" timeOffset="1.80668E6">6212 14120 72 0,'-14'-3'40'15,"-10"-1"-1"-15,9 17 1 16,-14 6-35-16,12 7-1 0,3 5-1 16,3 6 0-16,4 1 0 15,10 1-1-15,2-6 0 16,10-5 0-16,5-9-1 15,8-11 1-15,6-16-1 16,4-13-1-16,1-8 1 16,2-10-1-16,-5-2 1 15,-2-9-2-15,-2 0 2 16,-5 2-1-16,-7 8 1 15,-2 8-2-15,-9 12 1 16,-9 20 0-16,0 0-1 16,1 38 1-16,-9 18-2 15,-11 20 1-15,-2 21 0 16,-6 16 0-16,-3 12-1 0,-5 1 0 15,-1-2 1-15,3-6 0 16,1-20 0-16,8-19 0 16,3-23 0-16,6-23 0 15,15-33 1-15,0 0 0 16,-6-33 1-16,11-12-1 15,0-13 2-15,4-11-1 16,-1-11 1-16,2-5-1 16,2 2 1-16,0 3-1 15,3 6 0-15,3 5-1 16,5 12-2-16,1 1-4 15,18 26-10-15,-17-11-12 16,21 20-11-16,-12-3-1 16,14 8-3-16,-4-4 2 0</inkml:trace>
  <inkml:trace contextRef="#ctx0" brushRef="#br0" timeOffset="1.80744E6">6954 14199 66 0,'0'0'40'15,"-26"8"0"-15,13 6 0 16,-11-3-34-16,7 17-2 15,-3 3 0-15,5 13-1 16,-4 4 0-16,5 6-1 16,2 1 0-16,2 0 1 15,4-8-2-15,2-4 0 16,4-12 0-16,5-11 1 15,-5-20-2-15,17-4 1 16,-7-20 0-16,7-9 0 16,-5-11-1-16,3-9 1 15,-2-5-1-15,0-5 0 0,-1-2 0 16,1 4 0-16,1 1 0 15,-2 7 1-15,3 9-1 16,0 6 1-16,6 10-1 16,0 6 1-16,5 9 0 15,1 9-1-15,3 5 0 16,5 7 0-16,0 4-1 15,-3 2 0-15,-3 1 1 16,-3 4-1-16,-9 2 0 16,-8 1 0-16,-11 3 1 15,-11 2-1-15,-10 1 1 16,-7 2-1-16,-8 0 1 15,-2 1 0-15,-3 0 0 16,3 1 0-16,2 2 0 0,6-1 0 16,6 4 0-16,5 0 0 15,5 2 0-15,2 2 0 16,3 4-1-16,1 6 1 15,-2 0-1-15,-3 1-1 16,-4 1 1-16,-5 0 0 16,0-2-1-16,-4-6-1 15,9-4-1-15,-3-19-7 16,20 5-8-16,-8-33-10 15,25 1-12-15,-1-21-2 16,21-5 0-16</inkml:trace>
  <inkml:trace contextRef="#ctx0" brushRef="#br0" timeOffset="1.80803E6">7763 14103 67 0,'0'0'39'16,"-2"-14"-1"-16,2 14 0 16,-24-4-34-16,4 6 0 15,-6 0-1-15,0 10 1 16,-4 4 0-16,0 7-1 15,2 7 0-15,2 8 0 16,4 3-1-16,11 3 0 16,1 0 0-16,13-2-1 15,7-8 0-15,12-6 0 16,8-14 0-16,10-13 0 15,4-13 0-15,2-12 0 16,-2-8 0-16,2-9-1 0,-7 1 1 16,-9-3-1-16,-13 5 0 15,-8 4-1-15,-10 7 0 16,-10 8 0-16,-7 8 0 15,-3 4-2-15,4 6 0 16,1 0-2-16,16 1-3 16,-2-13-11-16,32 12-15 15,0-21-6-15,20 0-1 16,2-13 1-16</inkml:trace>
  <inkml:trace contextRef="#ctx0" brushRef="#br0" timeOffset="1.80825E6">8470 13440 85 0,'-24'35'41'16,"-15"12"0"-16,7 22 1 16,-7 7-40-16,7 14 0 15,4 7-1-15,8 4 0 16,2 3-1-16,3-4 0 15,5-5-3-15,2-15-1 16,8-7-2-16,-10-29-16 16,15 2-18-16,-8-28 0 15,3-18-2-15,3-14 2 16</inkml:trace>
  <inkml:trace contextRef="#ctx0" brushRef="#br0" timeOffset="1.80879E6">8100 14105 76 0,'-26'-2'41'16,"15"16"-1"-16,-3-4 2 15,19 5-36-15,9-9-4 16,15-7-1-16,18-14 0 16,16-12-2-16,16-8 0 15,5-14-3-15,11 0-3 16,-10-24-10-16,13 13-21 15,-25-15 1-15,0 18 13 16,-26-8 17-16,-9 11 5 16,-16 11 3-16,-15 4 5 15,-4 28 11-15,-25 3 20 16,8 29 3-16,-17 2-16 0,8 29-14 15,-8 8-5-15,3 16 0 16,-1 5-2-16,6 6-1 16,1 2 0-16,4-4-1 15,6-3 0-15,2-9 0 16,7-11-1-16,4-11 0 15,5-14 0-15,7-12 0 16,3-17 1-16,5-13-1 16,5-15 0-16,-1-9 1 15,2-5-1-15,-2-7 0 16,-1 0 0-16,-3 4 0 15,-5 7 0-15,-1 7 0 16,-4 15 0-16,-11 8-1 16,13 12 1-16,-8 10-1 15,-1 6-1-15,1 4 1 0,4 5-2 16,-1-7-1-16,7 1-2 15,-3-16-5-15,19 9-10 16,-13-29-9-16,20 2-9 16,-10-17-1-16,13-1 0 15</inkml:trace>
  <inkml:trace contextRef="#ctx0" brushRef="#br0" timeOffset="1.80912E6">9225 14128 75 0,'-24'18'41'15,"18"-1"0"-15,-2-6 1 16,16 11-35-16,4-12-3 15,10-2 0-15,7-7-2 0,7-5 0 16,2-5 0-16,5-6 0 16,-4-6-1-16,-2-3 0 15,-3-5-1-15,-9-4 1 16,-4 1-1-16,-9-1 1 15,-8 2-2-15,-11 6 2 16,-8 8-1-16,-9 7 0 16,-6 15 1-16,-6 12-1 15,-6 12 0-15,2 10 0 16,-3 7 1-16,9 4-2 15,10 0 0-15,6-4-2 16,21-1-2-16,7-20-7 16,32 10-11-16,-5-28-14 15,29 2-4-15,6-16-2 0,18-2 1 16</inkml:trace>
  <inkml:trace contextRef="#ctx0" brushRef="#br0" timeOffset="1.80958E6">10073 13982 68 0,'-7'-13'41'0,"7"13"-1"16,-33-7 2-16,6 26-34 15,-11-5-4-15,-2 9-1 16,-1 0 0-16,2 4-1 15,5 1 0-15,6-1-1 16,9-5 1-16,15-6-2 16,7-6 1-16,9-4-1 15,9-4 1-15,4-4 0 16,5-4 0-16,2 3-1 15,-4-2 1-15,0 4-1 16,-8 3 1-16,-1 6-1 16,-7 6 1-16,-6 4-1 15,-5 8 0-15,-3 2 0 16,-2 1 0-16,0 1-1 15,4-1-1-15,0-7-2 0,10-2-2 16,-10-20-7-16,43 3-12 16,-22-23-14-16,17-1-2 15,-1-16 0-15,7-1 1 16</inkml:trace>
  <inkml:trace contextRef="#ctx0" brushRef="#br0" timeOffset="1.80977E6">10416 13955 93 0,'-10'13'42'16,"-1"16"0"-16,-13 3 0 15,-3 14-38-15,1 4-1 16,2 2-1-16,2-1-2 16,9-3 0-16,3-5-2 15,6-12-3-15,18 2-9 0,-14-33-14 16,33 5-14-16,-5-21 0 15,10-5-1-15,-7-16 1 16</inkml:trace>
  <inkml:trace contextRef="#ctx0" brushRef="#br0" timeOffset="1.80991E6">10435 13887 93 0,'-34'-47'43'0,"7"17"-1"16,-3 0-2-16,6 11-40 16,24 19-5-16,-16-25-13 15,37 31-22-15,-2-5-1 16,19 11-1-16,1-5 0 15</inkml:trace>
  <inkml:trace contextRef="#ctx0" brushRef="#br0" timeOffset="1.81024E6">10971 13829 65 0,'0'0'42'0,"0"0"-2"16,-27 23 2-16,-3-13-24 16,2 10-14-16,-6-1 1 15,2 10-1-15,5-1-1 16,8 1-1-16,3-2 0 15,9-3-2-15,7-6 1 16,11-7-2-16,10-6 1 16,7-7-1-16,0-2 1 15,4-3 1-15,-2 0-1 16,-2 5 0-16,-6 4 0 15,-6 6 0-15,-9 8 0 0,-7 6 1 16,-8 6-2-16,-6 7 1 16,-4 0-1-16,-3 0-2 15,0 4-5-15,-7-20-10 16,21 14-12-16,-16-24-10 15,23-9-4-15,-12-5 2 16</inkml:trace>
  <inkml:trace contextRef="#ctx0" brushRef="#br0" timeOffset="1.81091E6">12200 13905 77 0,'-5'-22'39'0,"-2"8"1"16,-12-6-2-16,-1 12-32 15,-10 2-1-15,2 10-2 16,-5 5 0-16,-1 8 0 15,4 4-1-15,5 9 0 16,3 1-2-16,10 0 0 16,7-1 0-16,9-3-1 15,7-4 0-15,8-3 1 0,2-3-1 16,5-3 0-16,3-2 1 15,-1 1 0-15,0 1 1 16,-5 3-1-16,-6 3 0 16,-3 9 1-16,-10 1-1 15,-5 7 1-15,-10 1-1 16,-3 1 1-16,-6-1-1 15,2-6-1-15,3-5-1 16,2-16-3-16,13-11-7 16,16-21-13-16,21-3-16 15,3-22 0-15,18-2-1 16,0-18 1-16</inkml:trace>
  <inkml:trace contextRef="#ctx0" brushRef="#br0" timeOffset="1.81132E6">12517 14045 68 0,'-23'31'42'16,"2"-11"-3"-16,21-3 2 16,0-17-22-16,24 7-16 15,14-16-1-15,14-2 0 16,9-7 0-16,11 0 0 15,1-6 0-15,-6 5-1 16,-9-3 1-16,-7 4-1 16,-14-2 0-16,-16 2 0 15,-13 2 0-15,-17 1-1 16,-14-3 0-16,-10 7 1 0,-10 0-1 15,-4 8 0-15,-7 9 0 16,-1 11 0-16,-2 13-1 16,5 8 1-16,4 10 0 15,12 8 0-15,11 1-1 16,13 2 1-16,16-6 0 15,19-12-1-15,19-13 0 16,19-13-2-16,21-11-1 16,1-17-3-16,20 1-9 15,-13-29-9-15,15 9-16 16,-23-14 2-16,-1 9-3 15,-25-8 3-15</inkml:trace>
  <inkml:trace contextRef="#ctx0" brushRef="#br0" timeOffset="1.8117E6">13272 14014 93 0,'-25'23'41'15,"-1"-8"0"-15,20 7-1 16,-3-10-36-16,22-5-2 16,12-5 0-16,8-4-1 15,7-5 0-15,6 1 1 16,3-8 0-16,2-1-1 15,-4-5 0-15,-7 3 0 16,-7-4 0-16,-7-2-1 16,-9 1 1-16,-8-4-2 15,-8 4 1-15,-11 1 0 16,-11 6 0-16,-9 6-1 15,-5 10 1-15,-10 13 0 0,-4 10 0 16,-4 14 0-16,1 10 0 16,3 5 0-16,10 2 0 15,9 0 0-15,13-5 0 16,20-7 0-16,17-15-1 15,18-11 0-15,19-13-2 16,9-11-2-16,16-1-4 16,-3-23-9-16,19 14-10 15,-23-24-10-15,12 14-2 16,-17-15-3-16,-2 8 5 15</inkml:trace>
  <inkml:trace contextRef="#ctx0" brushRef="#br0" timeOffset="1.81221E6">14079 13892 95 0,'-15'15'41'16,"-15"-2"-1"-16,7 21 2 15,-5 3-38-15,-5 8-1 16,-1 4-1-16,1 2 0 16,4 0-1-16,7-4 0 15,4-7-1-15,5-13 0 16,11-13 0-16,2-14 0 15,23-11 0-15,-2-11 0 16,6-8 0-16,6-8-1 16,-1-5 2-16,0-4-1 15,-5 4 0-15,-3 4 1 16,-6 9-1-16,-5 7 0 15,-4 8 0-15,-9 15 1 16,-2 15-2-16,-3 6 1 0,-1 7-1 16,1 2 0-16,0 2 1 15,3-2-1-15,4-6 1 16,8-13-1-16,7-10 2 15,10-13 0-15,9-11 0 16,7-12 1-16,5-5-1 16,5-5 1-16,0-3-1 15,-3 6 0-15,-5 3 0 16,-9 11-1-16,-10 15 0 15,-11 14 0-15,-12 13 0 16,-9 15 1-16,-9 11-2 16,-2 3-1-16,-3 8-1 15,3-4-2-15,6 4-2 0,1-18-6 16,24 11-7-16,-7-32-8 15,31 8-5-15,-7-20-7 16,24-2 0-16,0-13 0 16</inkml:trace>
  <inkml:trace contextRef="#ctx0" brushRef="#br0" timeOffset="1.81266E6">15081 13805 81 0,'-29'19'41'0,"-15"-1"-2"16,2 16 2-16,-8-9-35 16,8 7 1-16,2-6-4 15,12-1 1-15,13-11-1 16,15-14-2-16,20 5 0 15,14-16-1-15,7-4 0 16,8-2 0-16,0 3 1 16,-2 3-2-16,-6 5 2 15,-11 12 0-15,-14 9-1 16,-15 9 0-16,-10 9 0 15,-14 6 0-15,-6 3 0 0,-6 2 0 16,0-3-2-16,-1-4-1 16,11-6-1-16,3-11-3 15,17 2-8-15,-5-27-8 16,28 10-11-16,-8-24-6 15,15 4-2-15,-2-11 2 16</inkml:trace>
  <inkml:trace contextRef="#ctx0" brushRef="#br0" timeOffset="1.81405E6">16999 13846 55 0,'5'-13'37'16,"-17"2"-2"-16,-5 9 2 16,-19 1-28-16,1 12-3 15,-12 1-1-15,3 13 0 16,-7 1-1-16,8 16 0 15,0-1-1-15,15 8 0 16,7-1-1-16,14 2-2 16,14-4-2-16,13-6-3 0,20-2-5 15,-1-25-23-15,26 1-4 16,-2-20-1-16,17-3 0 15</inkml:trace>
  <inkml:trace contextRef="#ctx0" brushRef="#br0" timeOffset="1.81514E6">17455 13958 46 0,'19'-27'33'0,"-22"3"3"15,-8 16 0-15,-18 2-26 16,-3 18 0-16,-12 3-2 16,1 17 0-16,-8 3-2 15,6 11-1-15,3 0-1 0,10 3-1 16,7-4-1-16,16-1-2 15,14-10 1-15,16-10-1 16,15-14 0-16,13-12 0 16,8-11-1-16,5-10 0 15,0-6 0-15,-2-6 0 16,-8-3 0-16,-12-2 0 15,-12 5 1-15,-14 0 0 16,-9 6 0-16,-8 4 0 16,-8 3 1-16,0 6 0 15,-3 6 0-15,0 5 0 16,14 5 0-16,-10 3 0 15,10-3 0-15,15 15 1 16,3-8-1-16,7 5 0 16,0-1 0-16,3 3 1 0,-3 1-1 15,0 0-1-15,-7 2 1 16,-4 5-2-16,-5 2 2 15,-6 2-2-15,-7 4 1 16,1 0 0-16,-7-1-1 16,3 1 1-16,-1-6 0 15,4-3 0-15,0-8-1 16,4-13 1-16,14 0 0 15,-2-15 0-15,6-7 0 16,3-9 0-16,1-6 1 16,4-3 1-16,-3-3-1 15,-1 3 0-15,-2 2 0 16,-2 5 1-16,-4 4-1 15,1 6 1-15,-1 5-1 0,-3 5 0 16,7 4 0-16,-3 6 0 16,3 3-1-16,2 2 1 15,-1 3-1-15,0 4 0 16,0 3 0-16,-1 6 1 15,-8 1-2-15,-4 8 2 16,-6 3-2-16,-6 1 1 16,-4 4-1-16,-3-2 0 15,-3 0 1-15,-2-9-1 16,6-2 1-16,2-11-1 15,10-11 1-15,0 0 0 16,8-12 0-16,9-8-1 16,4-8 2-16,4-4 0 15,2-4 0-15,6 1-1 0,-5 1 1 16,-3 6 0-16,-1 4-1 15,-6 8 1-15,-2 8-1 16,-4 7 0-16,-12 1 0 16,18 13 0-16,-5-3 0 15,2 3 0-15,6-4 0 16,8-1 0-16,4-6 0 15,6-4 0-15,3-7 0 16,1-3 0-16,0-3 0 16,-6-4 0-16,-7-3 0 15,-6 0 0-15,-11-1 0 16,-7 1 0-16,-10-1 0 15,-7 5 1-15,-7 6-1 16,-7 8 0-16,-7 12 0 16,-3 12 1-16,-1 15-2 0,1 10 2 15,4 10-1-15,3 4-1 16,10 1 0-16,11-5 0 15,15-8-1-15,11-10-3 16,16-10 0-16,11-23-7 16,27 0-4-16,-4-26-7 15,31 6-4-15,-13-28-9 16,16 2-3-16,-7-10 2 15</inkml:trace>
  <inkml:trace contextRef="#ctx0" brushRef="#br0" timeOffset="1.81559E6">19186 13958 68 0,'-3'-18'38'16,"11"6"-2"-16,-17-11 2 16,9 9-30-16,-13-5-1 15,-1 10-2-15,-7 2 0 0,-1 11-1 16,-6 3 1-16,-2 9-1 15,-2 5-2-15,3 11 0 16,-1 2-1-16,8 4-1 16,7 0 0-16,8-2-1 15,13-2 0-15,7-7 0 16,13-5-1-16,10-11-3 15,14-7 0-15,-1-19-9 16,21 8-9-16,-14-25-14 16,12 0-1-16,-8-14-1 15,9 2 1-15</inkml:trace>
  <inkml:trace contextRef="#ctx0" brushRef="#br0" timeOffset="1.81577E6">19717 13416 92 0,'-12'22'39'0,"-13"11"2"15,-3 28-2-15,-10 7-34 16,0 15-2-16,-2 6-3 16,1 3-1-16,3 1-3 15,-1-9-2-15,15 2-13 16,-6-27-20-16,20-5 0 15,-3-26-3-15,16-7 3 16</inkml:trace>
  <inkml:trace contextRef="#ctx0" brushRef="#br0" timeOffset="1.81596E6">19411 13892 80 0,'-20'-32'43'0,"11"17"-1"16,-5-3-1-16,14 18-24 15,0 0-15-15,14-12-2 16,9 6-2-16,11-4-2 15,18 3-5-15,1-20-13 16,27 13-18-16,-3-11 0 16,14 4-1-16,2-10 0 15</inkml:trace>
  <inkml:trace contextRef="#ctx0" brushRef="#br0" timeOffset="1.81634E6">20541 13168 82 0,'-24'29'39'0,"-17"9"-2"0,-11 26 1 16,-21 20-35-16,-7 19 0 16,-15 23-2-16,-10 18 0 15,-7 12 0-15,4 0 0 16,9-2-4-16,13-23-8 15,31-10-29-15,7-28 3 16,32-23-4-16,18-34 1 16</inkml:trace>
  <inkml:trace contextRef="#ctx0" brushRef="#br0" timeOffset="1.81678E6">20395 13894 85 0,'-20'-8'38'0,"9"14"1"16,-9 0-1-16,-4 13-35 15,1 7-1-15,2 8-1 16,-2 7 0-16,-2 6-2 16,4 1-1-16,0-3-1 15,12 5-5-15,-3-27-21 16,26 4-9-16,0-22 0 15,20-7-1-15</inkml:trace>
  <inkml:trace contextRef="#ctx0" brushRef="#br0" timeOffset="1.81717E6">20629 13776 92 0,'-13'14'40'0,"-8"0"0"15,9 17-1-15,2-1-36 16,-2 6 0-16,2 3-1 15,1 4-1-15,-1 0-1 16,2 2 1-16,-1-4-1 16,4-2 0-16,1-7 1 15,4-6-2-15,4-11 1 16,-4-15 0-16,26 0 0 15,-2-17-1-15,5-12 1 16,6-6 1-16,3-6 0 16,0-4 0-16,4 2 0 0,-4 4 0 15,-3 7 0-15,-4 10-1 16,-7 11 1-16,-7 13-1 15,-6 11-1-15,-4 9 0 16,-3 11-1-16,-3 1-1 16,5 5-2-16,0-4-2 15,16 9-12-15,-12-23-11 16,26 7-9-16,0-20-2 15,16 1 1-15</inkml:trace>
  <inkml:trace contextRef="#ctx0" brushRef="#br0" timeOffset="1.81741E6">21515 13830 88 0,'-19'-16'39'0,"-13"1"-1"16,3 17 2-16,-16-2-34 15,6 19-3-15,-3 10-1 16,0 7 1-16,7 7-2 15,6 1-1-15,11-2 0 16,12-3-1-16,15-7-1 16,12-11-2-16,22-4 0 15,8-19-4-15,16 4-9 16,-6-27-17-16,17 7-4 15,-11-16-1-15,10 3 3 16</inkml:trace>
  <inkml:trace contextRef="#ctx0" brushRef="#br0" timeOffset="1.81804E6">21858 13847 82 0,'-34'-6'38'0,"5"20"1"15,-16 1 1-15,6 16-27 16,-9 3-9-16,4 5-1 16,1 2-1-16,8 4-1 15,10-5 0-15,9-2-1 16,12-11-1-16,11-8 0 15,16-10 0-15,10-13 0 16,10-6-1-16,2-11 0 16,3-6 0-16,-1-8 0 15,-3-1 0-15,-7-2 1 16,-7 1 0-16,-9-1 1 15,-8 5 0-15,-6 3 1 16,-7 6 0-16,-5 5-1 16,-2 4 1-16,7 15 0 0,-10-14 0 15,10 14 0-15,0 0 0 16,12 4 0-16,3-2 1 15,5 0-1-15,3 0 0 16,0 0 1-16,1 3-1 16,-4 1 1-16,-5 6-1 15,-3 5 0-15,-11 5-1 16,-2 9 0-16,-11 3 0 15,-3 5-1-15,-4 4-1 16,-4-1 1-16,-1-1 0 16,4-6-1-16,1-5 2 15,4-8-1-15,6-10 1 16,9-12 0-16,9-11 0 15,5-10 1-15,6-9 0 0,4-10 1 16,5-5 1-16,2-5-1 16,0-1 1-16,2 2-1 15,-4 3 1-15,-3 8-1 16,-5 8-1-16,-1 11 0 15,-4 5 0-15,-3 7-1 16,4 10 0-16,-1 1-2 16,9 2-1-16,-2-6-6 15,19 10-6-15,-13-18-7 16,23 16-9-16,-12-19-9 15,14 7-3-15,-7-12 1 16</inkml:trace>
  <inkml:trace contextRef="#ctx0" brushRef="#br0" timeOffset="1.81863E6">22409 13886 65 0,'14'-11'37'16,"-4"-7"-2"-16,5 8 2 15,-12-7-28-15,8 10-2 16,-11 7-1-16,0 0-1 16,-11 10-1-16,-3 14 0 15,-5 5-1-15,-2 14 0 16,-3 0-2-16,0 6 0 15,3 0 0-15,5-3-1 16,2-7 0-16,6-6-1 16,5-10 2-16,6-12-2 15,-3-11 1-15,19-8 0 16,-7-11 1-16,2-10 0 0,2-4 1 15,0-7 0-15,-2-3 0 16,4-3 0-16,-4 0 0 16,1 4 0-16,1 3 0 15,1 10-1-15,1 4-1 16,1 6-1-16,9 10 0 15,1 3-3-15,9 13-3 16,-8-8-10-16,20 20-7 16,-16-17-10-16,20 15-6 15,-10-11-1-15,10 7 1 16</inkml:trace>
  <inkml:trace contextRef="#ctx0" brushRef="#br0" timeOffset="1.81905E6">22877 13933 72 0,'-23'2'37'0,"10"9"-2"15,-1-4 2-15,18 17-30 16,0-4-3-16,13 1-1 15,2-1 1-15,9 1-1 16,2-5 1-16,4-5-1 16,-2-9-1-16,1-7 0 15,-2-8 0-15,-7-5 0 16,-6-7-1-16,-7-3 0 0,-10-3 0 15,-6 1 0-15,-9 2 0 16,-8 5-1-16,-10 7 1 16,-6 10-1-16,-9 9 1 15,-4 12-1-15,-4 10 0 16,4 11 1-16,4 5-1 15,7 3 0-15,17 1-1 16,14-3 0-16,17-7 0 16,21-8-2-16,21-6-1 15,11-20-7-15,31 7-9 16,-8-24-9-16,25 5-9 15,-7-11-3-15,9 3 2 16</inkml:trace>
  <inkml:trace contextRef="#ctx0" brushRef="#br0" timeOffset="1.81937E6">23632 13837 52 0,'-11'8'38'16,"-16"1"0"-16,3 19 1 16,-20-4-12-16,10 21-17 15,-11-1-4-15,10 4-2 16,4-4 0-16,12-1-2 15,10-10-1-15,14-5-1 0,18-15 0 16,11-13-2-16,13-8-1 16,5-14-1-16,8-4-1 15,-2-17-4-15,12 11-11 16,-22-26-11-16,12 13-7 15,-15-15 0-15,6 3 1 16</inkml:trace>
  <inkml:trace contextRef="#ctx0" brushRef="#br0" timeOffset="1.81955E6">24151 13395 85 0,'-25'66'38'0,"-16"7"0"15,3 14-1-15,-9-3-33 16,4 4-2-16,1-2-3 0,5-10-4 15,13 4-13-15,-4-28-20 16,20-6 0-16,0-23-2 16,13-6 2-16</inkml:trace>
  <inkml:trace contextRef="#ctx0" brushRef="#br0" timeOffset="1.81976E6">23727 13784 107 0,'0'0'42'15,"-7"-27"-1"-15,24 20-4 16,10-6-35-16,17 0-1 0,13 0-2 16,8 0-1-16,6 7-1 15,2-4-6-15,10 23-15 16,-18-12-15-16,8 17-2 15,-17-10-1-15,0 12 1 16</inkml:trace>
  <inkml:trace contextRef="#ctx0" brushRef="#br0" timeOffset="1.81993E6">24386 14127 104 0,'-48'26'43'15,"18"-1"-3"-15,2-17-2 16,1-8-43-16,27 0-15 15,13-13-17-15,12 6-5 0,-3-9-2 16,11 5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07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504216"/>
              </p:ext>
            </p:extLst>
          </p:nvPr>
        </p:nvGraphicFramePr>
        <p:xfrm>
          <a:off x="214283" y="685801"/>
          <a:ext cx="8750332" cy="504074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of chemistry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structure of a formal Science 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up an Assessment for this topic and for NCEA Science 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what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 variable is and then put variables into three groups: IV, DV, CVs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run a fair test – IN A REPEATABLE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notes on variables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keep a record of what we need to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Prepare for – and DO a </a:t>
                      </a:r>
                      <a:r>
                        <a:rPr lang="en-NZ" sz="20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to find whether sulphuric or hydrochloric acid is the more acidic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our acid/base skills AND our new practical skills AND our formal write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560" y="2142000"/>
              <a:ext cx="8592480" cy="7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880" y="2127960"/>
                <a:ext cx="8606520" cy="10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80" y="207720"/>
              <a:ext cx="8766360" cy="659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80" y="192240"/>
                <a:ext cx="8794080" cy="663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7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640" y="283680"/>
              <a:ext cx="8551800" cy="4813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520" y="267480"/>
                <a:ext cx="8580240" cy="484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71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320" y="273240"/>
              <a:ext cx="8561520" cy="581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1480" y="258840"/>
                <a:ext cx="8593560" cy="584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57440" y="216720"/>
              <a:ext cx="5949360" cy="3464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2040" y="200880"/>
                <a:ext cx="5969160" cy="349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046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400" y="87120"/>
              <a:ext cx="8679240" cy="663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720" y="81000"/>
                <a:ext cx="8700480" cy="665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71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800" y="261360"/>
              <a:ext cx="8637480" cy="519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120" y="245880"/>
                <a:ext cx="8653680" cy="522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387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63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6328</TotalTime>
  <Words>252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434</cp:revision>
  <dcterms:created xsi:type="dcterms:W3CDTF">2006-08-16T00:00:00Z</dcterms:created>
  <dcterms:modified xsi:type="dcterms:W3CDTF">2014-08-06T22:48:40Z</dcterms:modified>
</cp:coreProperties>
</file>