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5" r:id="rId4"/>
    <p:sldId id="456" r:id="rId5"/>
    <p:sldId id="4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07.2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9195 4543 80 0,'1'13'40'16,"6"8"-2"-16,-7-8 1 15,7 11-34-15,-3-7-3 16,5 7 1-16,2-3-1 15,9 3 0-15,5-4 0 16,3-4 0-16,14-21-1 16,20-28 0-16,30-43 0 0,41-52 1 15,52-50-1-15,43-56-1 16,54-32-15-16,22-55-23 15,24-9-1-15,-13-1-1 16,-27 29-3-16</inkml:trace>
  <inkml:trace contextRef="#ctx0" brushRef="#br0" timeOffset="1787.1022">8974 7495 72 0,'0'0'35'16,"0"0"-1"-16,0 15 0 15,-8 4-29-15,3 14-1 16,-3 1 0-16,6 5 0 16,-4-14 2-16,16-11 0 15,15-37 0-15,37-36 1 16,41-54 0-16,53-38-1 15,56-45-1-15,49-32-4 16,93-11-18-16,-35-20-19 0,2 17-6 16,-39 17-2-16,-48 37-2 15</inkml:trace>
  <inkml:trace contextRef="#ctx0" brushRef="#br0" timeOffset="3134.1793">10464 9411 73 0,'0'0'34'0,"0"0"1"0,4-12-10 16,-4 12-19-16,0 0-2 15,0 0 0-15,0 0-1 16,0 0 0-16,0 0-1 15,0 0 0-15,-4-11-1 16,4 11 1-16,0 0 0 16,0 0-1-16,1-12 1 15,-1 12-1-15,0 0 0 16,0 0 0-16,0 0 0 15,0 0 0-15,0 0-1 16,0 0 1-16,0 0 0 16,0 0-1-16,0 0 1 15,0 0-1-15,0 0 0 16,0 0 1-16,0 0-1 0,0 0 0 15,0 0 1-15,0 0-1 16,-8-10 0-16,8 10 0 16,0 0 0-16,0 0 0 15,0 0 0-15,0 0 1 16,0 0-1-16,0 0 0 15,0 0 0-15,0 0 1 16,0 0-1-16,0 0 0 16,0 0 1-16,0 0-1 15,0 0 0-15,0 0 0 16,0 0 0-16,0 0 1 15,0 0-1-15,0 0 0 16,0 0 0-16,0 0 0 16,0 0 0-16,-5-12 1 15,5 12-1-15,0 0 0 0,0 0 0 16,0 0 0-16,0 0 0 15,0 0 0-15,0 0-1 16,0 0-1-16,0 0-2 16,-4-10-21-16,4 10-12 15,14-17-1-15,-4-1-1 16,-2-5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15.8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2033 1004 45 0,'0'0'36'0,"0"0"1"16,0 0-1-16,30-60-14 0,-30 60-13 15,0 0-2-15,0 0-1 16,0 0 0-16,0 0-2 15,0 0-1-15,0 0 0 16,0 0-2-16,0 0 1 16,0 0 1-16,0 0-2 15,13 71 1-15,-22 7-2 16,7 17 2-16,-4 4-2 15,-9-8 2-15,3 5-2 16,3-5-2-16,4-15-2 16,2-39-1-16,13-5-11 15,-8-18-23-15,9-7 1 16,-11-7-2-16,24-9 2 15</inkml:trace>
  <inkml:trace contextRef="#ctx0" brushRef="#br0" timeOffset="258.0148">2168 1029 76 0,'0'0'41'0,"-4"-73"-2"16,4 73 2-16,-4-57-19 15,4 57-21-15,0 0 0 16,24-60 0-16,-24 60 1 16,44-32-1-16,-44 32-2 15,65-24 0-15,-65 24-4 0,81-25-5 16,-81 25-27-16,84-26-3 15,-84 26 0-15,84-14-1 16</inkml:trace>
  <inkml:trace contextRef="#ctx0" brushRef="#br0" timeOffset="509.0292">2326 1264 78 0,'-33'45'41'15,"17"-13"-1"-15,16-32 1 16,0 0-17-16,0 0-22 16,0 0 1-16,67-1-1 0,-67 1 0 15,71-28-2-15,-71 28-3 16,79-29-2-16,-79 29-4 15,85-28-21-15,-85 28-10 16,82-25-1-16,-82 25 1 16</inkml:trace>
  <inkml:trace contextRef="#ctx0" brushRef="#br0" timeOffset="975.0558">3131 1183 82 0,'0'0'40'0,"0"0"0"15,0 0 2-15,0 0-33 16,-29 7-1-16,-13 21-3 15,2 13-1-15,-8 12-1 16,-6-10-1-16,20 11-1 16,16 3 1-16,12-11-3 15,23-14 1-15,10-10-1 16,8-7 1-16,5-8 0 15,8-12 0-15,-1-6 0 16,2-11 0-16,-2-9-1 16,-47 31 1-16,0 0 1 0,67-66-1 15,-67 66 1-15,35-55-3 16,-35 55 1-16,20-56 0 15,-20 56 0-15,-1-52-1 16,1 52 2-16,0 0 0 16,-32-50 0-16,32 50 1 15,0 0-3-15,-49-25 0 16,49 25-4-16,0 0-12 15,0 0-23-15,-46 5 2 16,46-5-1-16,0 0 1 16</inkml:trace>
  <inkml:trace contextRef="#ctx0" brushRef="#br0" timeOffset="1352.0774">3511 1245 88 0,'57'-2'38'15,"-57"2"0"-15,17 14 1 16,7 7-33-16,-18 12-2 15,-6 12 0-15,-23-13-1 16,17 20 1-16,-8 0-3 16,5 2 2-16,3-16-2 15,3-5 1-15,0-9-1 16,6-10 1-16,-3-14-1 15,14-14 1-15,-1-14 0 16,3-9-1-16,-16 37 1 16,23-50 0-16,-23 50 1 15,18-65-4-15,-18 65 2 0,25-69 0 16,-25 69 0-16,17-70-2 15,-17 70 2-15,24-63-2 16,-24 63 1-16,25-62 1 16,-25 62-1-16,37-54-2 15,-37 54 0-15,49-50-3 16,-49 50-3-16,64-32-27 15,-64 32-8-15,72-14 2 16,-72 14-2-16</inkml:trace>
  <inkml:trace contextRef="#ctx0" brushRef="#br0" timeOffset="1991.1139">4290 1177 82 0,'0'0'41'0,"2"48"0"15,-6-15 1-15,-4 5-23 16,0 8-12-16,-20-13-3 16,8 21 0-16,1-8-3 15,2 0 1-15,1-9-2 16,4-3 1-16,1-8-1 15,6-8 0-15,5-18 0 16,0 0 0-16,18-8 1 16,-4-15-1-16,2-7 1 15,1-7-1-15,-17 37 1 16,21-46 0-16,-21 46 1 15,20-56-2-15,-20 56 2 0,22-55-2 16,-22 55 1-16,14-48-1 16,-14 48 2-16,0 0-2 15,22-50 0-15,-22 50 0 16,4-19 0-16,7 23 0 15,-2 13 0-15,5 14 0 16,-5 6-2-16,12 2 2 16,-1-8-1-16,9-6 2 15,1-17-2-15,7-11 2 16,-37 3 1-16,46-15-2 15,-46 15 0-15,54-32 0 16,-54 32 0-16,60-42 0 16,-60 42 0-16,54-46 0 15,-54 46 0-15,57-46 0 0,-57 46 0 16,0 0 0-16,63-54 0 15,-63 54 0-15,0 0 0 16,19-15 0-16,-4 31 0 16,-4 24 0-16,-18 13 0 15,-9 1 0-15,4 10 0 16,7 2 0-16,5-11-7 15,3-28-11-15,25-9-22 16,-9-12-3-16,18-5 1 16,-5-14-2-16</inkml:trace>
  <inkml:trace contextRef="#ctx0" brushRef="#br0" timeOffset="2652.1517">5614 1375 88 0,'0'0'37'16,"0"0"1"-16,0 0 1 15,0 0-29-15,0 0-2 16,0 0-2-16,0 0 0 15,0 0-2-15,-39-50 0 16,21 53-2-16,-25 3-1 16,-1 10 1-16,-8 4-1 15,1 13 1-15,-2 5-3 16,13 7 2-16,3 3 0 15,22-10 0-15,8-6 0 16,14-9 0-16,12-13 0 16,14-10-1-16,11-11 2 0,6-9-2 15,9-10 0-15,-1-10 0 16,-58 40 0-16,61-46 0 15,-61 46 0-15,53-53 0 16,-53 53 0-16,51-49 0 16,-51 49 0-16,0 0 0 15,42-55 0-15,-42 55 0 16,5-17 0-16,-5 17 0 15,0 29 0-15,-3 3 0 16,-4 11 0-16,10 4 0 16,4-1-4-16,11-22-7 15,25-11-21-15,-7-19-10 16,14-11 1-16,-50 17 1 15</inkml:trace>
  <inkml:trace contextRef="#ctx0" brushRef="#br0" timeOffset="2869.1641">6174 932 122 0,'0'0'42'16,"0"0"1"-16,0 0 0 15,0 0-38-15,-19-7-5 16,3 75 0-16,-5 32 0 15,2 27 0-15,-8-9 0 16,9-13-5-16,15-14-21 16,2-28-15-16,23-36-3 0,-5-17 1 15,11-11 0-15</inkml:trace>
  <inkml:trace contextRef="#ctx0" brushRef="#br0" timeOffset="3853.2204">7279 1069 93 0,'2'-59'36'16,"-2"59"2"-16,0 0 1 15,0 0-35-15,0 0 0 16,0 0 0-16,0 0-1 15,0 0 0-15,6 56 0 16,-14 3-2-16,-1 14 0 16,-6 9-1-16,-6-9 2 15,0 6-3-15,5-6-2 16,5-17-1-16,10-22-4 15,15-11-22-15,-14-23-8 16,24-6 0-16,-8-18-1 16</inkml:trace>
  <inkml:trace contextRef="#ctx0" brushRef="#br0" timeOffset="4086.2338">7330 1102 109 0,'-6'-71'39'16,"6"71"2"-16,-8-65-2 15,8 65-37-15,0 0 0 16,8-68 0-16,-8 68-2 16,0 0 0-16,0 0 1 15,65-37-2-15,-65 37-1 16,56-11-2-16,-56 11-3 15,62-8-29-15,-62 8-4 0,73-4 1 16,-73 4-3-16</inkml:trace>
  <inkml:trace contextRef="#ctx0" brushRef="#br0" timeOffset="4335.248">7430 1199 105 0,'-50'49'39'0,"17"-5"2"15,15-14-3-15,18-30-34 16,0 0 0-16,0 0-1 16,50 8-1-16,-50-8 0 15,54-11-1-15,-54 11-1 16,71-15-1-16,-71 15-1 0,73-18-4 15,-73 18-21-15,73-18-14 16,-73 18 2-16,59-13-2 16,-59 13 2-16</inkml:trace>
  <inkml:trace contextRef="#ctx0" brushRef="#br0" timeOffset="4545.26">7369 1561 102 0,'-35'34'38'0,"3"-9"1"16,18-4-1-16,0-1-34 15,28-14 0-15,15-9-1 16,17-7-1-16,13-11-1 16,15-6 0-16,9-6 0 0,7-6-3 15,9-3-1-15,-52 17-5 16,9-2-27-16,-6 3-6 15,7 1 2-15,-6 1 0 16</inkml:trace>
  <inkml:trace contextRef="#ctx0" brushRef="#br0" timeOffset="4785.2737">8488 1212 104 0,'0'0'39'0,"-4"21"1"15,-33 2-3-15,-10 11-34 0,-2 8-1 16,-2 7-1-16,3 3 0 16,3 4-1-16,7-6-2 15,11-7-1-15,9-6-3 16,-1-22-12-16,19-15-20 15,0 0 0-15,14-16-1 16,0-15 1-16</inkml:trace>
  <inkml:trace contextRef="#ctx0" brushRef="#br0" timeOffset="4987.2853">8209 1342 111 0,'0'0'41'16,"0"-48"0"-16,0 48-1 15,5-22-35-15,-5 22-2 0,1 11-1 16,8 15-1-16,10 10 0 15,4-1-1-15,15 0-1 16,4-6-2-16,10-9-2 16,16-2-16-16,-4-16-19 15,10-4-1-15,-8-7 0 16,7-5-1-16</inkml:trace>
  <inkml:trace contextRef="#ctx0" brushRef="#br0" timeOffset="5664.324">9014 1303 98 0,'-16'-10'40'16,"5"12"1"-16,-3 7-3 15,-3 12-32-15,-2 4-1 16,5 12 0-16,-1 1-3 15,1 6 1-15,0-2-2 16,1 0 0-16,-1-3 0 16,3-2 0-16,0-5-1 15,4-9 1-15,2-6-2 16,5-17 1-16,0 0 0 15,0 0 0-15,19-17 0 16,-4-10-1-16,3-6 1 16,-2-11 1-16,-16 44-1 15,21-56 0-15,-21 56 1 16,20-68 0-16,-20 68 0 0,24-65-1 15,-24 65 1-15,22-65-1 16,-22 65 1-16,28-55 0 16,-28 55-1-16,30-48 0 15,-30 48 1-15,0 0-2 16,58-51 1-16,-58 51 0 15,0 0 0-15,40 2-1 16,-3 29-1-16,-2 15 1 16,-14 8-1-16,-14-9 1 15,-12 7-1-15,-10 1 1 16,-13-4-1-16,-13-10 1 15,2-8 1-15,-1-4 0 16,3-4-1-16,6-6 1 16,0-4 1-16,11-5-1 0,2 0 0 15,8-6 1-15,10-2-1 16,-11 6 0-16,11-6 1 15,-4 23-1-15,1-1 1 16,-2 10-1-16,-5 8 1 16,-1 10-1-16,-4 11 1 15,-8 8-2-15,-3 2 1 16,-5 2-1-16,-1-2-2 15,-2-9-2-15,12 7-15 16,-8-27-19-16,21-8-1 16,5-23 0-16,18-10-2 15</inkml:trace>
  <inkml:trace contextRef="#ctx0" brushRef="#br0" timeOffset="6272.3588">9628 1438 83 0,'19'7'38'0,"-6"-4"-1"16,7 3 2-16,-8-2-33 15,12-7-1-15,1-8 0 16,7-3-2-16,-32 14 0 16,0 0-1-16,50-37 1 15,-50 37-1-15,0 0 0 16,51-50-1-16,-51 50 1 15,0 0-1-15,30-58 1 16,-30 58 0-16,0 0 0 0,0 0-1 16,-17-53 1-16,17 53-1 15,-58 0 0-15,13 21 1 16,-11 13-2-16,3 14 1 15,-1 8-1-15,21 7 0 16,10-3-1-16,27-6 2 16,14-18-2-16,15-14 0 15,16-11-2-15,9-13-1 16,17-6-3-16,-1-20-7 15,18 0-24-15,-16-14-3 16,10 1 1-16,-86 41 0 16</inkml:trace>
  <inkml:trace contextRef="#ctx0" brushRef="#br0" timeOffset="6648.3803">10369 1289 101 0,'11'-27'39'0,"-24"35"0"15,1 15-2-15,-9 9-34 16,2 16 2-16,0 2-4 15,4 5 2-15,-4-5-2 16,9-4 1-16,0-10-1 16,3-5 0-16,3-9 0 15,4-6-1-15,0-16 1 16,0 0-1-16,16-8 1 15,-3-13-1-15,2-5 1 16,1-11 0-16,-1-2 0 16,2-10 0-16,-17 49 0 0,18-49-1 15,-18 49 2-15,13-50-1 16,-13 50 1-16,0 0-1 15,20-64 0-15,-20 64 0 16,0 0 1-16,39-51-3 16,-39 51 0-16,0 0-1 15,63-40-3-15,-63 40-5 16,71-22-24-16,-71 22-8 15,76-17 0-15,-76 17 0 16</inkml:trace>
  <inkml:trace contextRef="#ctx0" brushRef="#br0" timeOffset="6844.3915">10956 1297 108 0,'-30'49'41'0,"-4"10"1"16,5 4-3-16,-4-3-35 15,18-7 1-15,2-9-3 16,5-5-1-16,5-9-1 15,7-10-2-15,11-11-3 16,-2-18-11-16,18 2-23 16,-10-19-3-16,11-3 2 15,-7-13-2-15</inkml:trace>
  <inkml:trace contextRef="#ctx0" brushRef="#br0" timeOffset="7004.4007">10995 1122 98 0,'0'0'39'15,"-14"-54"0"-15,14 54-5 16,0 0-45-16,-17-57-27 16,17 57 1-16,0 0-1 15,0 0-1-15</inkml:trace>
  <inkml:trace contextRef="#ctx0" brushRef="#br0" timeOffset="7605.435">11256 1317 102 0,'-11'45'41'0,"1"11"0"16,-7-5-1-16,0-1-33 0,4-15-4 15,0-3 0-15,5-6-2 16,2-3 0-16,4-9-2 15,2-14 1-15,7 10 0 16,3-15 0-16,4-10 0 16,4-8 0-16,0-7 1 15,1-10-1-15,-19 40 1 16,27-48-1-16,-27 48 1 15,26-60-1-15,-26 60 2 16,29-59-2-16,-29 59 1 16,20-54 0-16,-20 54 1 15,0 0-1-15,31-55 0 16,-31 55 0-16,2-26 0 15,11 25 0-15,-13 1-1 0,18 39 0 16,-16-9-1-16,11 6 1 16,0-9 0-16,10-7 0 15,3-10 0-15,5-8 1 16,2-8-1-16,6-9 1 15,-39 15-1-15,0 0 2 16,61-31-2-16,-61 31 0 16,0 0 0-16,66-45 0 15,-66 45 0-15,0 0 0 16,48-37 0-16,-48 37 0 15,11-15 0-15,5 25 0 16,-17 10 0-16,2 14 0 16,-11 8 0-16,-2 12 0 0,-2 2 0 15,8-3-3-15,4-11-2 16,0-14-6-16,24-3-16 15,-11-15-16-15,21-7 1 16,-3-11-2-16,14-5 2 16</inkml:trace>
  <inkml:trace contextRef="#ctx0" brushRef="#br0" timeOffset="8210.4696">12111 1476 66 0,'13'9'38'15,"2"-3"-1"-15,17 2 2 16,2-11-17-16,9-1-17 0,5-6 0 15,7-8-2-15,-1-6 0 16,3 0 0-16,-57 24 0 16,51-32-1-16,-51 32 1 15,0 0 0-15,48-54-1 16,-48 54 0-16,0 0 0 15,12-53-1-15,-12 53 1 16,0 0-1-16,-66-29-1 16,17 37 1-16,-18 7-1 15,5 15 1-15,-6 10-1 16,12 14 1-16,9 3-1 15,28-2 0-15,15-10-1 16,17-7 1-16,20-9-1 0,14-9-1 16,14-10-1-16,11-11-2 15,13-7-3-15,-8-19-16 16,16 1-17-16,-12-10 1 15,1-1 0-15,-15-9 1 16</inkml:trace>
  <inkml:trace contextRef="#ctx0" brushRef="#br0" timeOffset="8590.4914">13040 1307 96 0,'-16'5'39'16,"-4"16"1"-16,-7 8 0 16,-9 11-31-16,3 9-5 15,5-8-1-15,6-3-1 16,3-1 0-16,7-7-1 0,1-7 0 15,4-8 0 1,7-4 0-16,0-11 0 0,19-7 0 16,1-7 0-16,3-10 0 15,6-9-1-15,2-2 1 16,5-7 0-16,-36 42 0 15,0 0-1-15,54-69 1 16,-54 69-1-16,0 0 1 16,52-58-1-16,-38 32 1 15,14 12-1-15,-15 12 1 16,5 16-1-16,-11 5-1 15,11 14 1-15,-10 3-1 16,7 4-1-16,1-6-3 16,6-6 0-16,14-6-13 0,-8-17-19 15,21-4-5-15,-3-16 1 16,13-9 0-16</inkml:trace>
  <inkml:trace contextRef="#ctx0" brushRef="#br0" timeOffset="8796.5032">13892 1021 107 0,'25'-63'42'0,"-25"63"2"15,0 0-2-15,-36 42-37 16,-6 32-3-16,-3 29 1 15,-5 6-3-15,12-25-1 16,15-8-3-16,18-17-4 0,26-20-26 16,-12-17-8-16,12-10 1 15,-8-16 0-15</inkml:trace>
  <inkml:trace contextRef="#ctx0" brushRef="#br0" timeOffset="8992.5144">13715 1325 111 0,'-41'-55'44'15,"41"55"1"-15,0 0-1 16,0 0-33-16,-18-50-11 16,18 50 0-16,0 0 0 15,59-25 0-15,-59 25-10 16,81-15-20-16,-24 9-14 0,10-14-2 15,5 11-1-15,3-2 2 16</inkml:trace>
  <inkml:trace contextRef="#ctx0" brushRef="#br0" timeOffset="10126.5792">14764 1139 58 0,'0'0'37'0,"29"-60"0"15,-29 60 2-15,0 0-14 16,32-54-19-16,-32 54-2 15,0 0 1-15,0 0 0 16,0 0-1-16,0 0-1 16,0 0 0-16,14 7-1 15,-23 54 1-15,-12 12-2 16,1 14 1-16,-10-12-1 15,11 7 0-15,4-7-1 16,12-10 1-16,12-32-1 0,14-17 2 16,10-18-1-16,5-17 0 15,12-17 0-15,-50 36 0 16,59-54 1-16,-59 54-1 15,69-66 0-15,-69 66-1 16,70-79 1-16,-70 79-1 16,67-75 0-16,-67 75 0 15,52-66-1-15,-52 66 0 16,44-63 1-16,-44 63 0 15,0 0 0-15,51-18 0 16,-53 44-1-16,-6 30 2 16,-6 16-2-16,3-6 2 15,10 3-2-15,14-3 2 16,14-24-1-16,15-21 1 0,6-19 1 15,4-19-1-15,1-13 0 16,-53 30 0-16,48-46 2 16,-48 46-3-16,46-57 0 15,-46 57 0-15,35-72 0 16,-35 72 0-16,24-71-2 15,-24 71-3-15,13-65 1 16,-13 65-4-16,14-68-9 16,-14 68-23-16,0 0-2 15,0-60 1-15,0 60-1 16</inkml:trace>
  <inkml:trace contextRef="#ctx0" brushRef="#br0" timeOffset="10546.6033">15949 1289 102 0,'16'8'40'16,"-12"3"1"-16,-6 7-1 16,-16-2-36-16,4 6 0 15,-3 5-1-15,1 3 0 16,-1 3-1-16,2 3-1 15,1-3 0-15,4-2 0 16,0-2-1-16,4-6 0 16,5-4 0-16,5-9 0 15,-4-10 0-15,23-3 0 16,-7-11 0-16,8-8 0 0,-2-7 1 15,4-10-1-15,-26 39 1 16,28-49 0-16,-28 49 1 16,23-57-2-16,-23 57 2 15,24-58-1-15,-24 58 1 16,22-55-1-16,-22 55 1 15,0 0-2-15,29-66 0 16,-29 66 0-16,0 0 0 16,44-48 0-16,-44 48-6 15,0 0 0-15,67-29-6 16,-67 29-21-16,58-21-10 15,-58 21 1-15,69 0-1 16</inkml:trace>
  <inkml:trace contextRef="#ctx0" brushRef="#br0" timeOffset="10761.6156">16575 1179 93 0,'21'18'40'0,"-14"12"3"16,-25 10-3-16,-13-3-22 16,-2 10-15-16,4 7 1 15,5-7-2-15,10-3-1 16,4-4 0-16,9-10-2 15,6-5-1-15,3-7-1 16,12-9-4-16,-4-23-18 16,19 0-15-16,-9-15-1 15,16-5 0-15,-42 34 0 16</inkml:trace>
  <inkml:trace contextRef="#ctx0" brushRef="#br0" timeOffset="10911.6241">16729 1024 92 0,'0'0'41'0,"-5"-83"1"15,5 83-3-15,-14-70-22 16,14 70-21-16,-4-56-7 16,4 56-28-16,0 0-2 15,0 0 0-15,37-59 0 16</inkml:trace>
  <inkml:trace contextRef="#ctx0" brushRef="#br0" timeOffset="11154.638">17243 577 92 0,'0'0'43'16,"0"0"-1"-16,0 0-1 16,0 0-28-16,0 0-8 15,10 73 0-15,-10-73-2 16,-29 78-1-16,29-78-2 15,-23 90 1-15,-6 28-1 16,-6 1-2-16,13 5 0 16,0-20-5-16,11-22-5 15,13-17-28-15,-3-19-1 16,15-26 0-16,-14-20-2 15</inkml:trace>
  <inkml:trace contextRef="#ctx0" brushRef="#br0" timeOffset="11379.6509">17113 1211 115 0,'-35'-81'43'0,"35"81"2"15,0 0-2-15,-30-58-40 16,30 58-1-16,0 0-1 15,0 0-1-15,0 0-2 16,0 0-3-16,66-49-1 16,-66 49-10-16,72-6-26 15,-72 6-3-15,91-6 2 16,-42 3-2-16</inkml:trace>
  <inkml:trace contextRef="#ctx0" brushRef="#br0" timeOffset="11764.6729">17639 1113 99 0,'-37'46'42'16,"-9"-2"0"-16,13 1 0 16,7-8-34-16,17-17-5 15,14-5-1-15,33-16 0 16,-38 1-1-16,52-7 0 15,-52 7 2-15,57-19-2 16,-57 19 0-16,67-27 0 16,-67 27 0-16,55-33-1 15,-55 33 0-15,0 0-1 16,54-56 1-16,-54 56 0 0,0 0 0 15,0 0 1-15,0 0-1 16,0 0 1-16,-73-46 0 16,21 77 0-16,-11 14-1 15,9 15 1-15,3-4-2 16,30 4 0-16,23-11-1 15,33-10 0-15,18-19-2 16,13-15-4-16,21-5-16 16,-10-18-15-16,17 1-5 15,-10-11 2-15,4 1-2 16</inkml:trace>
  <inkml:trace contextRef="#ctx0" brushRef="#br0" timeOffset="11963.6843">18323 1258 80 0,'-16'19'45'16,"0"-3"-2"-16,16-2 1 16,14-6-15-16,-14-8-27 15,0 0-2-15,59-11-5 16,-59 11-13-16,57-19-19 15,-57 19-5-15,68-23 0 16,-68 23-1-16</inkml:trace>
  <inkml:trace contextRef="#ctx0" brushRef="#br0" timeOffset="12784.7313">18976 932 35 0,'0'0'37'0,"0"0"1"16,12-59 0-16,-12 59-18 0,0 0-1 16,0 0-13-16,0 0 3 15,0 0-1-15,0 0-1 16,0 0-2-16,-39 53 0 15,9 24-1-15,-6 12-2 16,3 10 2-16,1-8-4 16,15-5 1-16,12-14-1 15,25-13 0-15,24-38 1 16,12-17-1-16,12-16 1 15,9-18 0-15,-77 30 1 16,91-47-1-16,-91 47 1 16,91-69-2-16,-91 69 0 15,96-83 0-15,-96 83 1 0,78-92-2 16,-78 92 1-16,73-109-1 15,-73 109 0-15,47-93 2 16,-47 93-1-16,29-61 0 16,-29 61 1-16,0 0 1 15,0 0-1-15,-27-11-1 16,2 58 0-16,2 33 1 15,-1 20-2-15,10 15 0 16,9-20-4-16,24-8-2 16,24-14-15-16,-1-42-13 15,19-4-7-15,-9-21-1 16,9-5 1-16</inkml:trace>
  <inkml:trace contextRef="#ctx0" brushRef="#br0" timeOffset="13465.7702">19952 1308 94 0,'-15'-19'39'0,"0"19"2"16,5 15 0-16,-11 8-36 15,7 14 0-15,-7 9-2 16,5 2 1-16,1-2-2 15,1 0 0-15,0-2-1 16,5-6 0-16,0-6-1 16,5-7 0-16,3-10 0 15,1-15 0-15,0 0 0 16,18-8 0-16,-4-10 0 0,0-10 1 15,1-8-1-15,4-6 0 16,-1-11 1-16,-18 53 0 16,16-64 0-16,-16 64-1 15,27-64 2-15,-27 64-2 16,27-69 1-16,-27 69 0 15,33-62-1-15,-33 62 0 16,35-53 1-16,-35 53-1 16,0 0 0-16,67-52-1 15,-67 52 1-15,48-13 0 16,-21 14-1-16,19 13 1 15,-13 18-1-15,-7 12 0 16,-14 2 0-16,-8 5 0 16,-16-6 0-16,-7-5 1 15,-10-12-1-15,-5-7 1 0,-5-1 0 16,1-8 0-16,-1-3 0 15,5-5 1-15,2 0-1 16,4-2 0-16,6-1 0 16,2 3 0-16,5 5 1 15,1 3-1-15,3 7 0 16,-3 15-1-16,-2 7 2 15,-6 13-1-15,-6 7 1 16,-5 12-1-16,-6 2 1 16,-2 8-2-16,-4-4 1 15,1-3 0-15,4-11-1 16,3-4-2-16,16-11-1 15,10-23-6-15,29-1-14 16,-3-33-16-16,33-4-1 0,6-23-2 16,20-5 0-16</inkml:trace>
  <inkml:trace contextRef="#ctx0" brushRef="#br0" timeOffset="13682.7826">20654 1521 102 0,'-23'2'43'0,"11"5"2"16,-6-7-3-16,11 11-27 15,7-11-18-15,-9-17-4 16,25 9-18-16,-19-4-17 0,10 1-2 15,-7-1 0-15,0 12 1 16</inkml:trace>
  <inkml:trace contextRef="#ctx0" brushRef="#br1" timeOffset="19622.1224">2387 1964 32 0,'-7'-12'28'15,"7"12"1"-15,0 0-2 16,-17-16-14-16,17 16-3 15,0 0-3-15,0 0-4 16,0 0 0-16,0 0 0 16,0 0 0-16,0 0 1 15,11 8-3-15,4-4 3 16,2-7-3-16,4 3 3 15,2-1-4-15,6 1 1 16,4-1-1-16,5 1 0 16,5-1 1-16,6-1-1 15,2 0 1-15,6 1 0 0,5-1 0 16,4-1-1-16,3-1 1 15,4 1 1-15,5-2-1 16,5 2-1-16,5-2 1 16,2 1 0-16,4 2-1 15,2-2 1-15,2 2-1 16,7 0 0-16,1 1 0 15,0 0 1-15,3-3-1 16,4 2 1-16,1-1-1 16,4-1 1-16,2 2 0 15,1-3-1-15,0 1 1 16,0 2 0-16,-1 1-1 15,3 2 1-15,1 1-1 16,-1 3 1-16,-6-2-1 0,1 1 0 16,0 1 1-16,4-2-1 15,2 1 1-15,-1-2-1 16,-3 2 0-16,3-2 1 15,2-1-1-15,-1 2 1 16,2 0-1-16,-1 0 0 16,-4 1 0-16,0 0 0 15,-1 0-1-15,-3-1 1 16,3 1-1-16,1-2 1 15,-4 0 0-15,-3-3-1 16,0 1 1-16,-1-1 0 16,1-2 0-16,-1 1-1 15,-4 0 1-15,-1-1 0 16,-4 1 0-16,-1 1 0 15,-4 2 0-15,-2 1 0 0,2 0 0 16,-4-1 0-16,-2 3-1 16,2-3 1-16,0 1 0 15,3-1 0-15,0-1 0 16,4 0 1-16,2-3-1 15,3 2 1-15,0-3-1 16,1 1 1-16,-2-1-1 16,3 2 1-16,1 0 0 15,-4 2-1-15,-1-2 0 16,-3 2 0-16,0 0 0 15,-3 2 0-15,2 0-1 16,-1-3 1-16,-1 1 0 16,1-1 0-16,-4-3 0 15,2 2 0-15,1-4 0 0,-3 0 1 16,4 2-1-16,-2-1 0 15,-1-1 0-15,0 3 0 16,-4 0 0-16,0 1 0 16,-1 1 0-16,-2 1 0 15,-2 1 1-15,1 0-1 16,-1-2 0-16,0 2 0 15,4-3 0-15,0 0 0 16,1-2 1-16,2 1-1 16,0-2 0-16,0-1 1 15,0 2-1-15,-1-3 0 16,-3 2 1-16,0 2-1 15,-2-1 0-15,-1 1 0 0,-3-1 1 16,-3 2-1-16,-2 0 0 16,-3 1 0-16,0 0 0 15,0-2 1-15,-2 2-1 16,-2 0 0-16,1-1 0 15,-1-1 0-15,-2-1 0 16,4 0 0-16,-1 2 0 16,5-3 0-16,3 2 1 15,1-2-1-15,1 3 0 16,0 0 0-16,-2-3 0 15,-2 4 0-15,-1 0 0 16,-7-2 0-16,3 1 0 16,-2 0 0-16,2-1-1 15,-3 1 2-15,1 0-1 0,-1 0 0 16,1-2-1-16,-2 2 1 15,-5-2 0-15,-3 2 0 16,0-1-1-16,0 0 1 16,-2 2 0-16,4-2-1 15,-3 1 1-15,1 1 0 16,0-1 0-16,-3 1 0 15,-2 0 0-15,-2 0 0 16,-1-2 0-16,-4 3 0 16,-1 0-1-16,2 0 1 15,0 0 0-15,0-1 0 16,2 1 0-16,3 0 0 15,0 0 0-15,1-1 0 16,0 0 0-16,2 0 0 16,-2 1 0-16,-1-2 0 0,0 0 0 15,-1 1 0-15,1 0 0 16,3-1 0-16,-1-1 0 15,3 1 0-15,1 0 0 16,0 1 0-16,-2-3 0 16,3 3 0-16,-4 1 0 15,-1 1 0-15,-2-2 1 16,0 3-1-16,-3 1 0 15,0 0 0-15,0-1 0 16,-1-1 0-16,2 1 1 16,-1-1-1-16,2-1 0 15,0 0 1-15,-1-4-1 0,4 1 1 16,-1-1 0-16,0 1-1 15,-1-2 1-15,2 3-1 16,-1 0 1-16,2 1-1 16,0-2 0-16,-2 2 0 15,-4-1 0-15,-2 1 0 16,-5-2 0-16,-4 1 1 15,-1-1-1-15,-6-2 0 16,-5-1 0-16,4 2 1 16,-4-2-1-16,1 1 0 15,1 1 1-15,-4-1-1 16,1 1 0-16,-2 1 0 15,-2 1 0-15,-6-1 1 16,-5 5-1-16,-2-5 0 16,-13 3 0-16,11-3 0 0,-11 3 0 15,0 0-1-15,0 0 0 16,0 0-1-16,0 0-2 15,0 0-4-15,13-11-27 16,-13 11-1-16,15-7 0 16,-15 7-2-16</inkml:trace>
  <inkml:trace contextRef="#ctx0" brushRef="#br2" timeOffset="116076.6392">1196 2783 54 0,'7'-17'32'0,"-7"17"-1"15,0 0 2-15,0 0-28 16,14 28 1-16,-12 3-3 15,5 20 4-15,-7 8-3 16,4 20 0-16,-6 8-2 16,-1 9-1-16,-3 3-1 15,-2-7-2-15,5-7-2 16,-6-17-7-16,14-9-19 15,-2-24-2-15,6-19-1 16,5-20 0-16</inkml:trace>
  <inkml:trace contextRef="#ctx0" brushRef="#br2" timeOffset="116310.6526">1277 2743 90 0,'5'-10'38'15,"2"-6"-1"-15,15 4 1 16,6-7-35-16,10 1-1 16,11-5 0-16,7-1-1 15,5 3 0-15,1-1-1 16,4 10-5-16,-10-9-9 0,4 22-23 15,-18-1 0-15,-5 15-1 16,-21 0 0-16</inkml:trace>
  <inkml:trace contextRef="#ctx0" brushRef="#br2" timeOffset="116515.6644">1301 3133 96 0,'-39'32'36'0,"15"-12"-1"16,22-5 2-16,2-15-36 16,43-14 0-16,10-5 0 15,20-5-1-15,11-3-1 16,9-2-5-16,10 12-13 0,-7-8-17 15,-1 13 0-15,-16 4 0 16,-2 11-1-16</inkml:trace>
  <inkml:trace contextRef="#ctx0" brushRef="#br2" timeOffset="116944.6889">2305 3051 99 0,'-27'-9'39'0,"4"15"0"16,-12 0-3-16,4 18-32 15,-6 3 0-15,5 16-1 0,1 4-1 16,4 9 0-16,6-1-2 15,9 0 1-15,11-5-1 16,10-8 0-16,13-11 0 16,13-15 0-16,9-14 0 15,11-12-1-15,4-17 1 16,1-7 0-16,-3-11 1 15,-4-6-1-15,-10 0 0 16,-12-3 1-16,-11 3-1 16,-12 5 1-16,-13 7-1 15,-10 8 0-15,-7 5 0 16,-5 9-1-16,-1 4 1 15,-1 6-1-15,3 7-1 16,5 3 0-16,10 8-3 0,11-11-3 16,5 21-28-16,11-17-2 15,14 7 0-15,2-7-1 16</inkml:trace>
  <inkml:trace contextRef="#ctx0" brushRef="#br2" timeOffset="117762.7357">2882 3089 94 0,'-15'14'38'0,"5"9"-2"16,-9-4 1-16,4 13-31 15,0 1-3-15,0 4 0 0,1 1-1 16,4-2 0-16,1-4-1 15,3-4 0-15,4-7 0 16,2-11 0-16,0-10-1 16,14-10 1-16,-4-14 0 15,2-4-1-15,3-10 1 16,-1-8-1-16,0-6 1 15,1-4-1-15,-1-1 0 16,2 1 0-16,-1 8 0 16,2 1 0-16,2 6 0 15,4 8 0-15,3 5-1 16,0 10 1-16,4 5 0 15,-1 7 0-15,4 4 0 16,-3 3 1-16,0 5-1 0,-3 4 1 16,-4 4 0-16,-2 6-1 15,-4 1 1-15,-5 3-1 16,-5 1 0-16,-4 1 0 15,-6-1 0-15,-1 0 1 16,-3-3-1-16,4-7 0 16,-3-3 0-16,6-12 1 15,0 0-1-15,0 0 0 16,24-15 0-16,-4-8 1 15,3-4-1-15,1-3 1 16,4-1-1-16,-2 1 1 16,-4 5-1-16,-6 5 1 15,-4 4-1-15,-12 16 1 16,0 0-1-16,2 17 0 15,-9 4 0-15,-2 4 0 0,-1 6-1 16,0 1 1-16,3-1 0 16,3-4-1-16,7-4 1 15,6-10 0-15,8-9 1 16,5-10-1-16,9-14 1 15,2-4 0-15,4-9 0 16,1-2 0-16,1-5-1 16,-5 3-1-16,-5 3 1 15,-4 9 1-15,-9 9-1 16,-4 9 1-16,-12 7-1 15,2 23 0-15,-9 6 1 16,-2 6 0-16,-4 9 0 16,-1 4-3-16,5 2 1 15,-2-2-4-15,11-2-1 0,0-20-13 16,18 8-19-16,-7-20-2 15,21 3 1-15,-7-18-2 16</inkml:trace>
  <inkml:trace contextRef="#ctx0" brushRef="#br2" timeOffset="118213.7615">4173 2930 81 0,'0'0'38'15,"-3"-13"-1"-15,3 13 2 16,-27-1-30-16,13 8 0 0,-12-3-3 16,-1 8-1-16,-9 3-1 15,-1 6-1-15,-2 9 0 16,2-1-1-16,2 3 0 15,7-2-1-15,6 1 0 16,8-2 0-16,11-3-1 16,10-9 1-16,11-8-1 15,9-9 0-15,9-9 0 16,5-7 1-16,2-10-1 15,5-4 1-15,-4-4-1 16,-4-2 1-16,-8-2-1 16,-5 11 1-16,-10 0 0 15,-6 12-1-15,-11 15 1 16,0 0-1-16,-9 10 0 15,-1 13 0-15,-1 8-1 0,2 2 0 16,4 6-1-16,6-8 0 16,9 0-2-16,8-12-1 15,16-4-6-15,-6-26-24 16,27 0-5-16,-7-19 2 15,13-7-1-15</inkml:trace>
  <inkml:trace contextRef="#ctx0" brushRef="#br2" timeOffset="118408.7726">4804 2439 112 0,'-27'-4'40'0,"3"44"3"16,-18 7-3-16,6 15-34 15,-3 14-2-15,2 8-2 0,6 2-1 16,8-3 0-16,11-4-3 15,6-11-1-15,15 2-8 16,-4-27-28-16,18 2-2 16,0-26 0-16,6-3-2 15</inkml:trace>
  <inkml:trace contextRef="#ctx0" brushRef="#br2" timeOffset="119077.8109">5346 3130 93 0,'0'0'36'15,"25"4"0"-15,0-11 0 16,12 6-34-16,8-6 1 15,9-1 0-15,3-3 0 16,7-4-1-16,-4-1 0 16,2-5 0-16,-7-1-1 15,-11 0 1-15,-9-7-1 16,-12 4 1-16,-13-1-1 15,-11 4 1-15,-15 4 0 16,-8 9 0-16,-15 10-1 0,-7 9 1 16,-6 11-1-16,-3 14 0 15,2 5 0-15,5 10 0 16,5 3-1-16,11 2-1 15,17-4 1-15,15-4-1 16,23-10-1-16,17-14-1 16,24-10-1-16,13-19-2 15,24-3-2-15,7-27-4 16,21 3-24-16,-10-19 1 15,8 3-1-15,-16-13 0 16</inkml:trace>
  <inkml:trace contextRef="#ctx0" brushRef="#br2" timeOffset="119249.8207">6760 2796 97 0,'-42'15'35'0,"-2"20"3"0,-18 2-4 16,-3 15-28-16,-7 1-2 16,1 2-2-16,8 1-2 15,6-3 0-15,13-8-2 16,6-12-2-16,19-3-4 15,0-23-26-15,19-7-2 16,0 0 1-16,24-20-2 16</inkml:trace>
  <inkml:trace contextRef="#ctx0" brushRef="#br2" timeOffset="119437.8315">6290 2981 103 0,'8'-10'37'0,"-12"-2"2"16,4 12-2-16,3 14-29 0,7 4-3 15,3 1-3-15,10 4-1 16,11-2 0-16,7-3-2 15,15-1-2-15,7-7 0 16,13-1-5-16,-1-20-9 16,15 7-19-16,-14-15-1 15,5 5 0-15,-15-13 0 16</inkml:trace>
  <inkml:trace contextRef="#ctx0" brushRef="#br2" timeOffset="119963.8616">7148 2927 89 0,'-22'-22'37'0,"7"28"0"15,-12-4 1-15,5 16-19 16,-5 2-14-16,4 11-1 15,0 7-2-15,5 7 0 0,1 5-1 16,5 0 1-16,3-2-2 16,6-2 1-16,2-8-1 15,1-8 1-15,5-9-1 16,-5-21 0-16,15 0 1 15,-1-21-1-15,0-8 1 16,3-10 0-16,1-10 0 16,4-7-1-16,0-8 1 15,3 0-1-15,-1 3 0 16,2 4-1-16,-3 6 1 15,1 7-1-15,3 10 0 16,0 9 0-16,2 13 0 16,1 10 1-16,-3 8-1 15,2 6 3-15,-1 6-2 0,-3 8 1 16,-6 3-1-16,-4 2 1 15,-9 5-1-15,-8 1 0 16,-11 2 1-16,-7-1-1 16,-7 2-1-16,-11-6 1 15,-1 0 0-15,-5 0 0 16,-3-5 0-16,0-2 0 15,6 1 0-15,0-4 0 16,7 4 0-16,4 0 0 16,4 6 0-16,5 3-1 15,3 10 1-15,0 8 0 16,1 6-1-16,-2 7 0 15,0 4-3-15,-4-7-8 16,15 12-23-16,-14-19-4 0,12 1 0 16,-6-19-2-16</inkml:trace>
  <inkml:trace contextRef="#ctx0" brushRef="#br2" timeOffset="120568.8962">7514 3208 81 0,'20'-3'35'15,"1"-7"0"-15,12 5 0 16,-1-13-30-16,14 6 0 15,1-7 0-15,9 0-1 16,-4-4 0-16,2-1 0 16,-9-1 0-16,-4 0-1 15,-8-4 0-15,-9 0-1 0,-12-2 1 16,-8 6-1-16,-11 0 0 15,-5 7-1-15,-13 4 1 16,-1 13-1-16,-9 9 0 16,-3 9 0-16,-3 14 0 15,2 7 0-15,2 10-1 16,5 4 0-16,9 2 0 15,12 0 1-15,13-3-2 16,17-9 1-16,14-9-1 16,13-14-1-16,18-11-1 15,5-18-2-15,13-4-3 16,-6-24-6-16,16 5-23 15,-19-17-1-15,4 5 0 16,-18-10 0-16</inkml:trace>
  <inkml:trace contextRef="#ctx0" brushRef="#br2" timeOffset="120910.9157">8520 2872 98 0,'-15'18'36'15,"-14"-2"3"-15,7 22-3 16,-12-1-29-16,12 12-2 16,0 2-2-16,7 1-1 15,1-2 0-15,5-2 0 16,3-6-1-16,10-8 1 15,1-13-1-15,6-11 0 16,6-19 0-16,3-10 0 16,3-15 1-16,1-7-1 15,0-9 0-15,-2-7 0 0,-2-1 0 16,-2 0 0-16,-6 11 0 15,-3 3-1-15,-2 8 0 16,-2 11 0-16,2 5 0 16,6 10 0-16,6 8 0 15,4 3-1-15,7 1 0 16,7-1 0-16,10 1-3 15,4-4-1-15,11 3-4 16,-12-16-19-16,13 13-11 16,-14-13-1-16,4 13 1 15,-18-14 0-15</inkml:trace>
  <inkml:trace contextRef="#ctx0" brushRef="#br2" timeOffset="121082.9256">9099 2838 102 0,'-21'38'39'0,"-14"-3"0"0,13 15 1 15,-15-2-35-15,18 6-1 16,2-5-2-16,3-3 0 15,8-3-1-15,4-9-2 16,8-10-1-16,-6-24-3 16,33 18-21-16,-17-36-12 15,16 0 0-15,-7-22 1 16,12 3-2-16</inkml:trace>
  <inkml:trace contextRef="#ctx0" brushRef="#br2" timeOffset="121698.9608">9164 2565 103 0,'-15'-8'38'0,"10"20"1"0,5-12-2 16,-1 24-36-16,9-4 0 16,5 1-1-16,4 3 0 15,4 1 1-15,1 4 0 16,0 6 1-16,-6 2-1 15,-2 1 2-15,-10 3-1 16,-7 1 2-16,-6 0-2 16,-3 1 0-16,-6-3 0 15,-2-4-1-15,3-6 0 16,1-3-1-16,6-9 1 15,6-7-1-15,4-11 0 16,17-11 0-16,6-7 0 16,7-11 0-16,3-7 0 15,3-9 1-15,3-1-1 0,2-4 0 16,-8 8 0-16,-5 4 1 15,-8 5-1-15,-6 12 1 16,-14 21-1-16,0 0 1 16,0 0-1-16,-7 32 1 15,-6-1 0-15,1 1-1 16,2 3 0-16,4-1 0 15,4-5 1-15,9-6-1 16,7-7 0-16,9-13 0 16,6-7 1-16,6-10-1 15,2-6 0-15,2-7 1 16,0-2-1-16,-3-1 1 15,-6 4-1-15,-3 3 0 0,-7 4 0 16,-7 9 1 0,-13 10-1-16,5 14 0 0,-13 5 2 15,-3 10-4-15,-3 6 2 16,0 5-1-16,2 3-1 15,1 1-1-15,10-2-3 16,4-13-6-16,25 10-12 16,-11-25-15-16,21 5-1 15,-4-22 1-15,17 5-2 16</inkml:trace>
  <inkml:trace contextRef="#ctx0" brushRef="#br2" timeOffset="122593.012">9997 2944 95 0,'-10'18'38'16,"0"-9"2"-16,19 5-3 16,-9-14-31-16,36 10-2 15,0-11-2-15,8-3 1 16,4-5-1-16,5-6 0 15,-3-7-1-15,-3-3 1 16,-7-4-1-16,-8 0 0 16,-9-2-1-16,-8 1 0 15,-11 3 0-15,-12 7-1 16,-12 8 1-16,-8 11 0 15,-11 9 1-15,-9 14-1 16,-9 8 1-16,1 10 0 16,2 5 0-16,7 4 1 0,8 0-1 15,17-2 0-15,16-7 0 16,20-10-1-16,20-13 0 15,16-10 1-15,12-12-1 16,9-9 0-16,5-10 1 16,0-6-1-16,-4-6 1 15,-8 0-1-15,-12 2 1 16,-9 5-1-16,-15 6 1 15,-10 12-1-15,-18 11 1 16,0 0-1-16,-18 19 0 16,-3 7 0-16,-5 5 0 15,2 5 0-15,1 2 0 16,4-5 0-16,6-4-1 15,10-6 2-15,10-13-1 0,10-9 0 16,10-12 0-16,7-10 0 16,3-10 1-16,3-6 0 15,3-6-1-15,-1 2 1 16,-8 3-1-16,-3 4 1 15,-11 9-1-15,-6 10 0 16,-14 15 1-16,0 0-1 16,0 15 0-16,-9 5 0 15,4 0 0-15,4 2 0 16,2-2 0-16,9-3-1 15,8-6 0-15,10-10-1 16,6-8 0-16,5-8 0 16,8-5-2-16,-1-6 1 15,3-4-2-15,0-9-1 0,1-6 1 16,-4-8-1-16,-2-6 2 15,-3-6 0-15,-4 2 3 16,-4 2 0-16,-5 5 2 16,-7 12 1-16,-13 10 1 15,-7 20 1-15,-1 14 0 16,-25 32 0-16,-3 10-1 15,-5 13 0-15,-9 12-2 16,-1 10 1-16,2 6-2 16,0 0 0-16,4 5-3 15,3-11 0-15,12 2-7 16,-3-24-9-16,25 11-12 15,-9-35-6-15,18 0-1 16,-9-31 0-16</inkml:trace>
  <inkml:trace contextRef="#ctx0" brushRef="#br2" timeOffset="122782.0228">11084 2715 114 0,'-18'-21'42'0,"18"21"1"15,-20-9-3-15,33 5-37 16,3 1-2-16,14-2-2 15,21-1-1-15,15-4-3 16,26 12-15-16,-5-18-18 16,27 10-2-16,-11-8-2 15,12 10 0-15</inkml:trace>
  <inkml:trace contextRef="#ctx0" brushRef="#br2" timeOffset="123336.0545">11862 2708 98 0,'-32'-2'37'0,"7"16"4"16,-10-8-6-16,6 9-30 15,5 1-1-15,9 4-1 16,4-1-2-16,10 4 1 16,7-4-1-16,6 0 0 15,7 0-1-15,9-4 0 16,1-1 0-16,1-3 0 15,-3 1 0-15,-2-4 1 0,-4 1 0 16,-5-1-1-16,-7 3 1 16,-11 1 0-16,-8 3 0 15,-6 6-1-15,-11 0 1 16,-6 3 0-16,-5 5-1 15,-2-2 0-15,3 1-1 16,3-6-2-16,13 7-10 16,-1-21-24-16,22-8-3 15,11 0 1-15,17-13-3 16</inkml:trace>
  <inkml:trace contextRef="#ctx0" brushRef="#br2" timeOffset="124171.1022">13089 2274 66 0,'13'-10'35'0,"-4"-3"0"0,1 8 1 15,-9-7-26-15,-1 12-3 16,0 0 0-16,8 12-2 16,-12 3 0-16,-6 16-2 15,-5 11 0-15,0 14 0 16,-8 10-1-16,-5 10 1 15,-2 6-1-15,0 1 1 16,1-2-1-16,5-10 0 16,1-11 0-16,9-10 0 15,4-13-1-15,10-11 0 16,5-15-1-16,7-11 0 15,7-8 1-15,4-10-1 16,3-9 1-16,5-3 0 16,3-6-1-16,1 0 1 0,2-1-1 15,-6 10 0-15,-1 2-1 16,-5 10 2-16,-2 12-1 15,-5 8 0-15,-3 8 0 16,-4 11 0-16,-2 4 1 16,-1 5-1-16,-1 1-1 15,4 1-1-15,6-3-2 16,1-4-1-16,13 1-5 15,-4-25-14-15,22 11-14 16,-2-19 0-16,17 2 0 16,-10-15 1-16</inkml:trace>
  <inkml:trace contextRef="#ctx0" brushRef="#br2" timeOffset="124569.125">13865 2796 101 0,'-12'-12'38'16,"-15"-8"1"-16,3 17-2 15,-15 0-32-15,7 6-1 16,-5 6-1-16,1 12 0 15,1 6-1-15,-1 6 0 16,6 5 0-16,4 3 0 16,7 1-1-16,7 1 0 15,11-6-1-15,10-8 1 16,12-10-1-16,10-9 0 15,10-12 0-15,7-9 0 16,2-9 1-16,4-10-1 16,0-8 0-16,-6-4 0 15,-4-3 0-15,-9 1 0 0,-6 4 0 16,-10 6-1-16,-10 7 0 15,-6 9 1-15,-3 18 0 16,-15 4 0-16,1 19 1 16,-2 7-1-16,0 6 0 15,2 3 0-15,7 2-2 16,5-1-1-16,10-1-3 15,4-15-6-15,25 8-16 16,-8-24-10-16,18 4 0 16,-6-19-2-16,11 1 2 15</inkml:trace>
  <inkml:trace contextRef="#ctx0" brushRef="#br2" timeOffset="124907.1443">14391 2787 95 0,'0'0'37'15,"-14"-18"2"-15,14 18-2 16,-26 11-32-16,12 12-2 15,-2 5 1-15,3 10-1 16,1 2-1-16,2 7 0 16,1-4-1-16,6 0 0 15,3-3 0-15,3-11 0 16,7-8 0-16,7-10 0 15,4-12 0-15,6-10 0 16,3-12 0-16,4-7 0 16,0-13 1-16,-1-4-2 15,-3-5 1-15,-3-3-2 16,-6-1 2-16,-5 3-2 15,-4 5 0-15,-3 5 0 0,-2 12 0 16,-3 6-3-16,6 14 0 16,-6-3-9-16,18 28-19 15,-11-9-8-15,13 14 1 16,-5-6-2-16</inkml:trace>
  <inkml:trace contextRef="#ctx0" brushRef="#br2" timeOffset="125297.1666">14874 2825 101 0,'-20'11'39'0,"20"-11"0"15,0 0-1-15,14 5-34 16,4-8 0-16,10 1-2 15,6-4 0-15,4-1-1 16,0-5 0-16,4 1 0 16,-3-3-1-16,-4-3 0 15,-9-2 0-15,-9 0 0 16,-11-3 0-16,-10 4 0 15,-14 5 2-15,-15 7-2 16,-7 9 2-16,-9 9 1 16,-5 13-1-16,-2 14 1 15,0 9-1-15,8 1 1 16,10 3-1-16,14-1-1 15,16-11 0-15,20-6-1 0,21-12-2 16,24-20-2-16,28-1-5 16,9-23-11-16,34 7-16 15,0-23-5-15,26 5-1 16,-1-15-3-16</inkml:trace>
  <inkml:trace contextRef="#ctx0" brushRef="#br2" timeOffset="125847.1981">16470 2226 79 0,'0'0'37'0,"3"-17"-2"16,-5 29 0-16,-12-1-30 16,4 21 1-16,-6 9-3 15,-1 14 0-15,0 9-1 16,3 10 2-16,0 3-1 15,5 6 0-15,0-5-1 16,4-8-1-16,6-10-2 16,-1-14-3-16,11 2-9 15,-11-25-25-15,11 1 2 16,-11-24-2-16,14 3-1 15</inkml:trace>
  <inkml:trace contextRef="#ctx0" brushRef="#br2" timeOffset="126046.2095">16254 2718 87 0,'-31'-13'37'15,"-4"-3"1"-15,13 16 1 16,-2-3-30-16,24 3-5 16,0 0-1-16,0 0-2 15,39-10-1-15,9-3-1 16,17-5-2-16,10-9-3 15,20 12-10-15,-7-28-21 16,15 13 0-16,-12-15-2 16,2 9 2-16</inkml:trace>
  <inkml:trace contextRef="#ctx0" brushRef="#br2" timeOffset="126439.2319">17093 2101 99 0,'-23'17'39'0,"-12"-2"0"16,11 22-3-16,-10 2-34 15,6 14 0-15,-2 9 0 16,4 7-1-16,-4 5 2 16,4 5 1-16,1-2-1 15,3 2 0-15,4-8-1 16,8-11 1-16,7-12-2 15,9-17 1-15,9-12-1 0,9-13-2 16,8-15 1-16,5-14 1 16,4-6-2-16,1-7 0 15,-1-3 0-15,-2 1 0 16,-5 5 0-16,-6 6-1 15,-9 11 1-15,-5 10-1 16,-14 6 3-16,8 22 2 16,-12 3-2-16,-2 9 2 15,1 5-3-15,1 1-1 16,6 1-1-16,5-8-1 15,13 3-9-15,-5-23-14 16,26 6-13-16,-3-22 0 16,14 0-1-16,-6-17 2 15</inkml:trace>
  <inkml:trace contextRef="#ctx0" brushRef="#br2" timeOffset="126797.2524">17459 2748 97 0,'-13'8'40'0,"-4"-6"0"16,14 11 0-16,3-13-37 15,16 13-1-15,10-10 1 16,12-1-2-16,7-4-1 16,7-2 1-16,2-8-1 15,1-1-2-15,-7-3 2 16,-8-2-1-16,-9-4 1 15,-11 1-2-15,-11-3 4 16,-14 2-3-16,-12 3 2 16,-9 9 1-16,-11 4-1 0,-9 12 1 15,-5 9 0-15,-2 8 2 16,3 7-2-16,6 8 2 15,12 3-2-15,15-2 0 16,21-3-2-16,18-9 0 16,24-1-3-16,14-17-10 15,31 10-14-15,-9-27-14 16,21 5-1-16,-6-17-2 15,8 4 1-15</inkml:trace>
  <inkml:trace contextRef="#ctx0" brushRef="#br2" timeOffset="127288.2805">19387 2258 74 0,'6'-45'39'15,"-12"-5"0"-15,-4 9 1 16,-21-2-33-16,7 11 0 16,-10 4-2-16,-2 11 1 15,-9 16-4-15,-2 17 1 16,-10 12-2-16,0 15 0 15,0 15 0-15,2 18-1 16,0 12 0-16,6 6 2 16,6 8-2-16,7-1 0 15,11-3 0-15,8-7 0 16,10-8-3-16,3-19-1 15,13-4-7-15,-9-29-25 0,18-3-3 16,-18-28 1-16,28 2-2 16</inkml:trace>
  <inkml:trace contextRef="#ctx0" brushRef="#br2" timeOffset="127769.308">18591 2690 89 0,'0'0'39'0,"-13"0"-2"16,26 11 4-16,18-6-38 15,6 0-2-15,20-1 0 16,11-3-1-16,15-1 1 16,6-5-1-16,2-1 1 15,1-1-3-15,-6 0 3 16,-10 1-1-16,-17 0 1 0,-13 1 0 15,-17 1 0-15,-15 0 0 16,-14 4 0-16,-12 5 0 16,-13 3 0-16,-6 6 3 15,-6 4-2-15,0 9 1 16,-1 3 0-16,7 6-1 15,7-1 0-15,9 1 0 16,14-4 0-16,15-2-2 16,10-7 0-16,13-11 0 15,11-9 0-15,4-6 1 16,0-13-1-16,-1-6 1 15,-7-10 0-15,-6-2-1 16,-10-4-1-16,-12 0 0 16,-10 1 0-16,-9 3-1 0,-8 8 0 15,-4 6-1-15,0 8 1 16,-2 6-2-16,3 9 1 15,14-3-3-15,-5 21-8 16,5-21-16-16,26 14-8 16,-1-18-1-16,21 6 0 15</inkml:trace>
  <inkml:trace contextRef="#ctx0" brushRef="#br2" timeOffset="128009.3218">20243 1986 99 0,'-28'3'40'0,"1"27"0"16,-17 8 0-16,10 22-38 16,-7 11-1-16,4 15 0 15,1 7 1-15,4 5 0 16,7-1-2-16,7-3 1 15,12-9-3-15,6-15-1 16,20-4-10-16,-8-31-22 16,27-8-4-16,-6-24 0 15,19-14-2-15</inkml:trace>
  <inkml:trace contextRef="#ctx0" brushRef="#br2" timeOffset="128233.3346">20633 2003 108 0,'-14'-17'41'15,"-2"34"2"-15,-21 13-2 16,-1 23-38-16,-5 9-1 16,2 18-1-16,2 4 0 15,5 5 0-15,10-2-3 16,8-1 1-16,11-7-3 15,9-9-3-15,19-1-14 16,-7-31-17-16,25 0-1 16,-5-25-2-16,15-3 0 15</inkml:trace>
  <inkml:trace contextRef="#ctx0" brushRef="#br2" timeOffset="129052.3814">20896 2510 100 0,'-15'5'41'16,"-18"0"0"-16,2 22 0 15,-14 2-36-15,10 6-1 16,2 4 0-16,6 4-1 16,8 0-1-16,10-2 0 15,16-7-1-15,14-5 1 16,11-6-2-16,10-10 0 15,6-10 0-15,5-12 0 16,3-9-1-16,1-11-1 16,-4-7 0-16,-9-8 0 15,-8-3 1-15,-10-1-1 16,-7-3 0-16,-11 8 0 0,-8 5 1 15,-13 12 0-15,-3 11 0 16,-6 10 1-16,-1 13-1 16,0 7 1-16,4 10-1 15,6 2 0-15,10 3-1 16,9-8 0-16,13-5 1 15,12-8-1-15,9-9 1 16,6-8 0-16,7-10 0 16,-1-5 2-16,-2-11 0 15,-5 3 1-15,-9-3 0 16,-6 3 1-16,-11 4-1 15,-6 6 1-15,-12 11 0 16,-1 10-1-16,-16 18-1 16,-4 9 0-16,-2 10 0 0,-2 7 1 15,-1 5-1-15,1 3 0 16,4-1 0-16,6-2 0 15,7-8-1-15,9-7 2 16,8-14-2-16,10-9 0 16,8-11 1-16,9-9-1 15,7-10 0-15,1-14-1 16,4 0 1-16,-3-11-1 15,-1 3 1-15,-3 5-1 16,-11 1 1-16,-7 8-2 16,-7 10 2-16,-17 17 0 15,0 0 0-15,0 21 0 16,-13 9 0-16,-2 4 1 15,1 6 0-15,0 4 0 16,5-4-1-16,4-1 2 0,7-8-2 16,5-7 1-16,4-14 0 15,8-9-1-15,3-10 0 16,3-13 0-16,4-2 0 15,0-14-1-15,1-3-1 16,1-6-2-16,5 7-5 16,-12-19-8-16,14 24-8 15,-20-19-14-15,11 19 0 16,-11-10-3-16,2 18 2 15</inkml:trace>
  <inkml:trace contextRef="#ctx0" brushRef="#br2" timeOffset="129459.4047">22380 2397 93 0,'0'0'39'0,"7"-15"0"15,-7 15 0-15,-14 14-32 16,3 10-3-16,-11 10-1 16,-3 7-2-16,0 7 0 15,-3 1 0-15,4 4-3 16,2-10-3-16,22 7-31 15,-2-24-1-15,20-2-1 16,4-19-1-16</inkml:trace>
  <inkml:trace contextRef="#ctx0" brushRef="#br2" timeOffset="129962.4335">22558 2223 108 0,'0'0'39'15,"-24"0"0"-15,24 0-1 16,0 0-37-16,4 16 1 16,-4-16 0-16,19 13 0 15,-7-5 0-15,3 7 0 16,-5 0-1-16,3 9 1 15,-6 3-1-15,-2 10 1 16,-4 3-1-16,-6 5 0 16,-3 5-1-16,-3-3 2 0,-1 3-1 15,-3-9 1-15,2-2-2 16,4-8 2-16,3-8-1 15,1-5 0-15,5-18 0 16,19 9-1-16,0-17 0 16,5-6-1-16,6-9 0 15,1-5 0-15,6-7 1 16,2-5-1-16,-4 0 1 15,-3 3-1-15,-6 3 1 16,-5 6 0-16,-5 8 0 16,-3 11 0-16,-13 9 0 15,11 15 0-15,-11 8-1 16,-2 5-1-16,4 8-1 15,-1-1 0-15,9 9-6 16,-7-17-7-16,24 19-13 0,-7-24-9 16,16 8 0-16,-4-21 0 15,16 2 0-15</inkml:trace>
  <inkml:trace contextRef="#ctx0" brushRef="#br2" timeOffset="130436.4606">23339 2535 86 0,'-2'-25'40'16,"-18"-8"-1"-16,7 20 2 15,-15-7-18-15,4 18-18 16,-2 9-1-16,1 14-1 16,-2 7-1-16,-1 9 1 15,5 6-1-15,4 0 0 16,6 0-1-16,6-1 0 0,10-8 0 15,6-9 1-15,7-11-2 16,9-8 0-16,3-13 0 16,5-9-2-16,1-7 1 15,0-11 0-15,0-5 0 16,-2-2 0-16,-3-1 0 15,-4 4 0-15,-8 6 1 16,-2 5-1-16,-6 13 1 16,-9 14 0-16,1 13-1 15,-8 17 2-15,-8 13 0 16,-4 14 0-16,-4 13 0 15,-1 6 0-15,-3 8-1 16,1 2 1-16,-2 0-1 16,-1-6 0-16,2-4 0 0,-2-10 0 15,0-10 0-15,-4-10 0 16,0-15-1-16,-3-13 0 15,1-10-2-15,0-16-4 16,9 4-9-16,-10-32-9 16,18 8-14-16,-6-19-1 15,14 0-3-15,-2-13 2 16</inkml:trace>
  <inkml:trace contextRef="#ctx0" brushRef="#br2" timeOffset="131893.5439">1304 4486 69 0,'7'-24'37'0,"2"6"-1"15,-6-1 1-15,-3 19-28 16,4-23 0-16,-4 23-3 15,0 0-2-15,0 0-1 16,0 0-1-16,-13 26 1 0,7-1-2 16,1 11 1-16,-2 8-2 15,2 9 2-15,1 6-2 16,1 3 2-16,1 2-2 15,1-1 1-15,0-5-1 16,2-4 1-16,-1-10-1 16,1-9-1-16,-1-8 2 15,1-12-1-15,-1-15 1 16,0 0-1-16,8-24 1 15,-5-6 0-15,0-12-1 16,3-5 2-16,1-10-2 16,2-6 0-16,2-5 1 15,1-5-1-15,4 2 1 16,6 0-1-16,3 5 0 0,4 3 1 15,1 8-1 1,3 8 0-16,2 11 0 0,2 11 1 16,0 10-2-16,-3 9 1 15,-2 12 0-15,-3 6 1 16,-4 10-1-16,-7 9-1 15,-6 6 1-15,-9 4 0 16,-7 2 0-16,-10 5-1 16,-6 2 1-16,-5 2-1 15,-8-1 1-15,-2-3-1 16,-1 1 1-16,1-4 0 15,1-5 0-15,4-4 1 16,1-7-1-16,5-4 1 16,0-6-1-16,4-4 0 0,2-3 0 15,2 2 0-15,-1 5 0 16,-1 5 0-16,2 7 1 15,-1 6-2-15,0 8 2 16,3 8-2-16,-1 10 2 16,-2 5-2-16,0 5 2 15,0-2-3-15,1 3 0 16,-1-5-1-16,3 4-4 15,-5-23-9-15,21 5-21 16,-7-25 0-16,15-7 0 16,-10-23-2-16</inkml:trace>
  <inkml:trace contextRef="#ctx0" brushRef="#br2" timeOffset="132982.6062">2402 4539 87 0,'-6'-23'37'0,"4"9"0"15,-12-8 0-15,-1 12-31 16,-8-1 0-16,1 10-2 0,-10 5 0 15,-4 11 0-15,-7 8 0 16,-5 12-1-16,-5 8-1 16,2 8 1-16,-2 2-1 15,8 0-1-15,7-1 0 16,14-6-1-16,16-12 1 15,18-13-1-15,19-14 0 16,19-17-1-16,13-16 1 16,11-11 0-16,9-11 1 15,3-8-1-15,-3-4 0 16,-3 0 0-16,-10 3 1 15,-10 9 0-15,-14 7-1 16,-11 11 1-16,-13 11 0 16,-11 8 0-16,-9 11-1 0,-10 16 0 15,-9 8 0-15,-3 10 0 16,0 7 0-16,1 2-1 15,4 0 0-15,10 1 1 16,12-8 0-16,10-11 0 16,17-11 0-16,11-13 0 15,13-9 0-15,6-9 0 16,4-8 0-16,-1-2 0 15,-1-2 0-15,-9 1 0 16,-8 5 0-16,-10 6 0 16,-12 10 0-16,-6 9 0 15,-13 10 1-15,-8 6-1 16,-7 9 0-16,-1 3 0 15,-5 2 1-15,0 1-1 16,0-4-1-16,1-2 1 0,3-10 0 16,8-7 0-16,3-10 0 15,11-10 0-15,4-12 0 16,5-8 0-16,4-7 1 15,3-7-1-15,0-4 1 16,2 0-1-16,-5 0 1 16,-4 8 0-16,-5 9 0 15,-5 4-1-15,-2 8 1 16,-8 19-1-16,11-14 0 15,-11 14-1-15,16 3-1 16,1-4-2-16,11 1-1 16,5-10 0-16,13 1-4 15,1-21-5-15,22 11-8 0,-15-32-4 16,18 13-9-16,-14-19 0 15,2 7-2-15,-15-13 2 16,-3 3 33-16,-12 5 8 16,-19-6 10-16,2 26 6 15,-18-7 11-15,1 21 2 16,-16 10 1-16,4 28 1 15,-10 12-30-15,1 23-2 16,-2 11-3-16,-2 17-1 16,3 10 0-16,3 7-1 15,1 3 1-15,6-4-3 16,5-2-1-16,2-15-5 15,15 4-10-15,-9-27-20 16,13-5 2-16,-4-22-2 0,9-11-1 16</inkml:trace>
  <inkml:trace contextRef="#ctx0" brushRef="#br2" timeOffset="133492.6354">3634 4259 108 0,'-12'-6'40'0,"0"-6"1"15,12 12-2-15,19 4-38 16,16-13 0-16,15-1-1 16,16 0 0-16,10 0 0 15,5 1 0-15,7 3 0 16,-4 0 0-16,-8 3 0 0,-10 5 1 15,-13-1 0-15,-16 1 0 16,-17 0 0-16,-20-2 1 16,-7 14-1-16,-16-5 1 15,-12 2-1-15,-7 3 1 16,-6 2-1-16,0 0 0 15,5 0-1-15,5 3 1 16,10 0-1-16,18-2-1 16,11 1 1-16,14-3-1 15,15 1 1-15,10-3-1 16,7 0 1-16,5 0-1 15,-1 1 0-15,-3 1 1 16,-3 2 0-16,-11 3 0 16,-9 4 0-16,-11 4 1 15,-13 1-1-15,-10 3 1 0,-11-2-1 16,-5 1 1-16,-7-3-1 15,1-4-1-15,6-7-2 16,0-9-1-16,25-8-8 16,-16-10-10-16,38 5-6 15,-7-25-13-15,20 5-1 16,0-18 0-16,12 3 1 15</inkml:trace>
  <inkml:trace contextRef="#ctx0" brushRef="#br2" timeOffset="133688.6466">4893 3989 113 0,'-36'0'42'0,"10"6"-1"16,0-8-2-16,3 4-42 15,23 7-6-15,0-9-28 16,18 10-3-16,-5-3-1 16,15 11-1-16</inkml:trace>
  <inkml:trace contextRef="#ctx0" brushRef="#br2" timeOffset="133876.6573">4906 4449 110 0,'-43'29'42'16,"8"5"1"-16,-2-19-1 15,7 0-40-15,11-7-2 16,19-8-3-16,0 0-8 16,16-14-16-16,12 12-14 15,-5-12-1-15,10 7-1 16,-5-8 1-16</inkml:trace>
  <inkml:trace contextRef="#ctx0" brushRef="#br3" timeOffset="189373.8316">1779 5377 28 0,'13'-1'28'0,"-13"1"3"16,0 21-1-16,-10 4-19 16,-14 3 4-16,7 19-7 15,-12 1-1-15,8 24 1 16,-11 4 1-16,4 19-2 15,-9 3-1-15,5 9-1 16,-1-3-1-16,4-5 0 0,4-14-1 16,8-14-1-16,7-21-2 15,7-22 1-15,3-28 0 16,22-21-1-16,0-25 1 15,7-15-1-15,4-17 0 16,3-15 2-16,1-12-2 16,0-7 1-16,1-2-1 15,3 2 0-15,-3 10 0 16,-2 8 0-16,-3 15 3 15,-3 14-4-15,-3 18 3 16,-1 19-1-16,-3 19 1 16,0 17-1-16,-3 14 1 15,2 16-1-15,-3 13 0 16,9 9 0-16,0 11-1 15,3 11 0-15,0 4 1 0,-2 6-1 16,2 5 0-16,-7-2-2 16,-2 3-1-16,-9-8-1 15,-3 0-2-15,-16-23-8 16,3 0-24-16,-10-21 1 15,0-11 0-15,-11-24 0 16</inkml:trace>
  <inkml:trace contextRef="#ctx0" brushRef="#br3" timeOffset="189591.8441">1743 5993 108 0,'-14'-1'38'0,"14"1"1"0,13-3-4 16,14 1-31-16,11-9-1 15,13-4-1-15,10-6-3 16,7-5-1-16,8 5-3 16,-2-7-2-16,10 11-4 15,-15-11-22-15,10 14-6 16,-11-3 1-16,1 10 0 15</inkml:trace>
  <inkml:trace contextRef="#ctx0" brushRef="#br3" timeOffset="189741.8527">2700 5800 82 0,'-12'19'38'16,"2"12"-1"-16,-9 1 1 15,7 12-29-15,-7 0-2 16,8 4-4-16,2 1 0 0,5-8-4 16,14 3-8-16,-5-19-26 15,18-6-3-15,-1-20 2 16,8-12-3-16</inkml:trace>
  <inkml:trace contextRef="#ctx0" brushRef="#br3" timeOffset="190327.8862">2788 5529 68 0,'-12'1'39'16,"0"1"-2"-16,8 10 1 15,4-12-12-15,5 18-23 16,11-6 0-16,7 6-2 0,4 4 1 15,3 4-1-15,-5 7-1 16,2 8 1-16,-7 5 1 16,-4 2 0-16,-7 2 0 15,-4 0 0-15,-10-5 1 16,3-5 0-16,-3-9 0 15,-1-10-1-15,6-21-1 16,0 0-1-16,7-12 1 16,4-14 1-16,7-11-4 15,1-4 1-15,3-2 0 16,2-2 0-16,-2 4-1 15,0 7 1-15,-7 14 0 16,-2 9-1-16,-13 11 2 16,9 26 1-16,-13 5 2 15,-3 6-2-15,0 5 2 0,-1 0-2 16,5-2 2-16,5-7-2 15,11-12 2-15,9-14-2 16,13-13 0-16,8-11 0 16,10-15-2-16,3-7 1 15,2-8-1-15,-2 0 1 16,-7-1-1-16,-8 8 0 15,-9 7 0-15,-9 11 0 16,-12 18 1-16,-6 19 0 16,-11 15 2-16,0 12 0 15,-7 10-1-15,3 3 0 16,2 3-1-16,3-6-3 15,10-4-5-15,-4-26-26 0,25-6-8 16,1-21 1-16,12-8-3 16</inkml:trace>
  <inkml:trace contextRef="#ctx0" brushRef="#br3" timeOffset="190936.921">5036 4849 64 0,'0'0'36'16,"10"-7"-1"-16,-10 7 0 16,-12 14-30-16,-9 3 1 15,-3 19 0-15,-19 11 1 16,-11 25-3-16,-18 20 1 15,-14 23 0-15,-14 20 1 16,-8 16-1-16,-9 7 1 16,2 5-4-16,6-6 1 15,9-15-3-15,18-16-2 0,15-26-4 16,30-19-30-16,8-31-2 15,29-21-1-15,0-29-2 16</inkml:trace>
  <inkml:trace contextRef="#ctx0" brushRef="#br3" timeOffset="192009.9824">5163 5439 74 0,'1'-19'34'15,"3"6"0"-15,-4-3-10 16,0 16-19-16,0 0-1 15,0 21 0-15,-4 4 0 16,3 13 0-16,-6 7-1 16,3 16 0-16,-2 6 1 15,5 8-1-15,-6 3 1 16,6 6-2-16,-2-6 1 15,3-3-1-15,1-8 0 16,0-11 0-16,4-13-2 16,-1-15 1-16,-4-28 0 0,13-2 0 15,-4-24 0-15,-1-19 0 16,2-12-2-16,1-9 1 15,0-12-2-15,0-7 2 16,-1-6-2-16,1-1 2 16,2 4-2-16,0 5 1 15,1 9 2-15,1 8 0 16,3 15-1-16,4 9 0 15,1 16 1-15,4 14-1 16,1 10 1-16,2 10-1 16,-3 6 1-16,0 9-1 15,-2 5 0-15,-8 8 0 16,-9 7 0-16,-7 1 1 15,-15 2-1-15,-10 2 0 0,-11-2 0 16,-8-4 0-16,-5-3-1 16,-2-10-1-16,6-3-5 15,-1-19-26-15,22 3-5 16,4-13-1-16,19 3 0 15</inkml:trace>
  <inkml:trace contextRef="#ctx0" brushRef="#br3" timeOffset="192488.0097">5844 5694 75 0,'0'0'38'15,"-14"7"-1"-15,14-7 0 16,-22 16-31-16,9 3-1 16,-8 0 0-16,3 12 0 15,-4 3 1-15,1 5-2 16,2 2 0-16,4 2 0 15,5-5-1-15,10-9-1 16,8-8 1-16,9-12-2 16,12-12 0-16,12-11-1 15,5-16-1-15,6-9 0 16,4-7 0-16,0-4 1 15,-3-2-2-15,-6 3 2 16,-8 5-1-16,-10 8 0 0,-13 9 1 16,-3 10 0-16,-13 17 0 15,0 0 0-15,-16 17 0 16,1 11 0-16,-3 8-1 15,4 3 2-15,0 6 0 16,6 0-1-16,9-1-1 16,6-6-2-16,14-5-2 15,6-21-5-15,21 3-25 16,-7-22-4-16,13 0 0 15,-5-18 0-15</inkml:trace>
  <inkml:trace contextRef="#ctx0" brushRef="#br3" timeOffset="192806.0279">6563 5709 74 0,'-14'26'36'0,"6"5"2"16,-9 0 0-16,11 5-27 16,-9 3-4-16,7 5-2 15,2-5 0-15,4 0 0 16,2-14 0-16,3-3-3 15,-3-22 0-15,15 10 0 16,-5-22-1-16,-1-8 1 16,-1-8-3-16,1-13 3 15,-3-4-4-15,-1-4 2 16,-1-1-2-16,-1 2 1 15,-2 4 0-15,0 5-1 16,1 8 2-16,4 7-2 16,3 11 0-16,5 5 0 0,8 11-3 15,0-2-1-15,14 14-6 16,-5-11-26-16,16 8 1 15,-4-7-3-15,9 4 3 16</inkml:trace>
  <inkml:trace contextRef="#ctx0" brushRef="#br3" timeOffset="193400.0619">7095 5656 88 0,'-16'13'38'16,"3"13"0"-16,-10 1 1 15,3 6-33-15,3 3 1 16,5 3-3-16,-1 3 1 15,5-1-2-15,2-4 0 0,3-7-1 16,5-6 1-16,-1-5-3 16,-1-19 0-16,5 10 0 15,-5-10 0-15,19-27 0 16,-9 1-1-16,4-12 1 15,6-9-1-15,1-5-1 16,4-6 1-16,2 1-1 16,0 0 1-16,-1 5-1 15,3 6 3-15,-6 9-4 16,3 10 4-16,-3 8-1 15,0 10 0-15,2 9 0 16,2 6 0-16,2 8 0 16,-2 5 0-16,0 4 0 0,-2 8 0 15,-1 6 0-15,-7 4-1 16,-10-1 3-16,-5 0-2 15,-11 0 1-15,-6-5-2 16,-7-4 2-16,-7-3 1 16,0-9-1-16,-3-4 1 15,1-7-3-15,1-7 0 16,3-5 2-16,4-1-1 15,4-5 1-15,2 0-3 16,3 1 3-16,1 4-3 16,1 6 3-16,-2 13 2 15,-1 13-3-15,-5 15 3 16,0 18-3-16,-8 14 4 15,-2 10-4-15,-1 11 3 0,-3 0-2 16,4 0-5-16,-2-13-3 16,16 1-27-16,-8-24-5 15,16-9-1-15,-3-18 0 16</inkml:trace>
  <inkml:trace contextRef="#ctx0" brushRef="#br3" timeOffset="194058.0995">8030 5637 72 0,'0'0'37'16,"-28"-4"0"-16,5 15 1 15,-13-1-30-15,6 16-1 16,-11 2-1-16,8 8-1 16,-1 2 1-16,9 5-2 15,5 2 1-15,11-2-2 16,11-2 0-16,11-9-1 15,13-5 1-15,10-9-3 16,8-9 1-16,5-9 0 16,3-11-1-16,-5-8 1 15,-4-7-2-15,-6-9 2 16,-8-4-2-16,-12-4-1 15,-12 1 0-15,-12 0-2 0,-2 4 0 16,-7 6-1-16,0 9 0 16,-4 1-3-16,7 17-2 15,-2-8-9-15,15 13-19 16,13 6 2-16,9 5-2 15,2-8 2-15</inkml:trace>
  <inkml:trace contextRef="#ctx0" brushRef="#br3" timeOffset="194393.1187">8597 5617 85 0,'13'-6'38'0,"-21"-5"-1"16,-2 12 1-16,-14-5-30 15,0 10-2-15,-10 2-2 0,0 8-1 16,-3 4-1-16,2 4 0 15,6 4-1-15,7 1 2 16,9-3-2-16,10-2 1 16,14-2-2-16,11-7 3 15,11-2-4-15,8-6 4 16,3-4-3-16,-1 1 0 15,-2-3-1-15,-9 2 1 16,-10 4 0-16,-10 5-2 16,-18 3 4-16,-14 6-4 15,-9 3 3-15,-4 1-3 16,-4 1 2-16,0-4-4 15,10-1-1-15,0-19-15 16,27-2-19-16,0 0 1 16,28-20-1-16,1-8-1 0</inkml:trace>
  <inkml:trace contextRef="#ctx0" brushRef="#br3" timeOffset="194745.1388">8782 5753 101 0,'-6'20'42'0,"-7"-10"-1"15,16 4 0-15,-3-14-38 16,23-1-1-16,4-11-1 16,8-3-2-16,6-4 2 15,0 0-3-15,0-3 3 0,-4 3-2 16,-10-1 1-16,-9 0 1 15,-13 7-1-15,-10 2 1 16,-13 8-1-16,-10 4 1 16,-10 9 0-16,-4 12 0 15,-3 9 0-15,-1 11 2 16,5 6 0-16,5 4 0 15,12 1 0-15,11-2-1 16,15-8-1-16,19-13 0 16,18-13-2-16,15-11-4 15,19-2-9-15,-3-21-23 16,15 2-5-16,-10-14 1 15,-1 5-2-15</inkml:trace>
  <inkml:trace contextRef="#ctx0" brushRef="#br3" timeOffset="195353.1736">7072 5955 88 0,'0'0'37'0,"-1"-13"1"16,1 13-1-16,2 14-31 16,5 2-1-16,-7 8-1 15,0 11-1-15,-6 10-1 16,-3 9 0-16,-7 10-1 15,-3 4 0-15,-1 3-1 16,1-3 0-16,0 0-4 16,3-18-14-16,12 2-20 15,3-20 2-15,16-3-3 16,0-18 1-16</inkml:trace>
  <inkml:trace contextRef="#ctx0" brushRef="#br3" timeOffset="228018.0419">1405 7234 51 0,'3'-18'31'0,"0"2"2"15,0 6 0-15,-11-4-17 16,8 14-6-16,0 0-1 16,-5 12 0-16,-5 5 0 15,11 21-2-15,-7 6-2 16,5 21-1-16,-4 14-1 15,2 15-1-15,-4 11 0 16,0 8-1-16,1 0-1 16,-2-3-2-16,6-5-2 15,-2-19-4-15,15-5-28 0,-3-27-3 16,9-11 2-16,-2-27-2 15</inkml:trace>
  <inkml:trace contextRef="#ctx0" brushRef="#br3" timeOffset="228222.0536">1409 8064 99 0,'-15'-20'38'0,"12"8"2"16,-2-7-4-16,18 8-30 15,7-8-2-15,12-3-2 16,11-6 0-16,11-8-2 15,14 0-2-15,1-9-2 16,10 13-10-16,-4-12-22 16,4 9-2-16,-11-2 0 0,0 7-1 15</inkml:trace>
  <inkml:trace contextRef="#ctx0" brushRef="#br3" timeOffset="228476.0681">2244 7039 110 0,'-17'-16'39'16,"5"23"0"-16,-9 11-3 16,-1 29-31-16,-1 17-1 15,1 23-1-15,-6 19-1 16,2 17 0-16,0 6-1 15,4 2-1-15,7-5-1 0,10-15-3 16,11-11 0-16,11-24-3 16,17-12-8-16,4-31-23 15,17-12-2-15,1-27 1 16,7-8 0-16</inkml:trace>
  <inkml:trace contextRef="#ctx0" brushRef="#br3" timeOffset="228934.0943">2509 7743 107 0,'-12'-16'38'0,"12"16"1"16,-14 9 0-16,15 19-33 16,-4 2-1-16,9 6-2 0,3 3-1 15,6 3 1-15,7-8-1 16,11-4 0-16,1-11-1 15,9-9 0-15,5-16 0 16,5-10-1-16,1-12 1 16,-4-8-1-16,-1-8 0 15,-7-1 0-15,-9 0 0 16,-5 6 0-16,-8 4 0 15,-11 11 0-15,-9 24 0 16,0 0-1-16,-9 30 1 16,-6 22 0-16,-5 21 0 15,-2 22-1-15,-1 24 1 16,-2 15 0-16,1 7 1 15,2 3 0-15,0-2 1 0,1-11-2 16,5-17 1-16,-1-16 1 16,-4-22-2-16,-2-22 0 15,-5-17 0-15,-8-17-2 16,-7-18 1-16,-6-11-1 15,-5-10-1-15,-9-14-1 16,7-9-1-16,-9-14-5 16,18 0-27-16,-4-16-2 15,22 3-1-15,9-14-1 16</inkml:trace>
  <inkml:trace contextRef="#ctx0" brushRef="#br3" timeOffset="229775.1424">3432 7866 92 0,'6'-15'37'0,"-6"15"0"15,0 0 0-15,3 20-31 16,-7 1-1-16,3 18-1 16,-9 6-2-16,6 13 1 15,-6 3 0-15,-1 7-1 16,1-3 0-16,1-3 0 15,1-11-1-15,2-11 0 16,2-12 0-16,4-12 1 16,0-16-2-16,10-17 1 15,-1-11 0-15,3-11-1 16,-3-11 1-16,4-10 0 15,1-8 0-15,-1-1 0 0,1-1 0 16,-2 3 0-16,6 8-1 16,-3 5 1-16,6 11 0 15,3 8-1-15,3 11 0 16,1 12 1-16,5 10-1 15,2 7-1-15,1 7 1 16,2 5 0-16,-1 7 0 16,-4 1-1-16,-2 8 0 15,-7 0 1-15,-11 10-1 16,-12 3 0-16,-10 0 1 15,-15 3-1-15,-10 0 0 16,-9 1 1-16,-8-4 0 16,-6-5 0-16,-1-11 0 15,7-4 0-15,5-8 1 0,5-4 0 16,11-1-1-16,7-1 0 15,8 8 1-15,7 11-1 16,5 14 0-16,1 14 1 16,0 20 0-16,-6 17-1 15,-3 10 0-15,-4 6-2 16,-4 0 0-16,-2-9-2 15,3-9-3-15,-3-27-6 16,24-15-24-16,-6-39-1 16,22-17-2-16,2-34 1 15</inkml:trace>
  <inkml:trace contextRef="#ctx0" brushRef="#br3" timeOffset="230259.1701">4352 7918 77 0,'0'0'36'0,"-14"-17"1"16,14 17 1-16,-21-17-29 16,21 17 1-16,-31-14-2 15,13 14-2-15,-7 3 0 0,-2 10-1 16,-4 6-1-16,2 14-1 15,-3 4 0-15,6 10-2 16,8 3 0-16,7 1 0 16,13-4-1-16,10-4-1 15,11-8 1-15,10-13 0 16,10-10 0-16,5-16 1 15,3-12-1-15,-5-13 0 16,-3-10 1-16,-7-8 1 16,-9-8-2-16,-12-3 0 15,-8-1-1-15,-11 3 0 16,-1 3-2-16,-9 8 0 15,0 12-3-15,-5 6-2 16,19 27-11-16,-19-6-18 16,20 19-2-16,-2 2 1 0,13 9-1 15</inkml:trace>
  <inkml:trace contextRef="#ctx0" brushRef="#br3" timeOffset="230631.1914">5094 7204 96 0,'13'11'36'0,"0"22"3"15,-14 8-3-15,-4 24-30 16,-10 8 0-16,0 16-2 16,-6 8-2-16,1 5 0 15,-2-4-1-15,4-5-3 16,5-8 1-16,5-15-3 15,9-9-4-15,-1-27-11 16,11 0-20-16,-11-34 1 16,18 12-2-16,-13-23 4 0</inkml:trace>
  <inkml:trace contextRef="#ctx0" brushRef="#br3" timeOffset="230813.2018">4849 7879 110 0,'-29'-16'39'15,"14"14"1"-15,3-7-1 16,12 9-35-16,28-15-1 15,13-7-3-15,20-8-2 16,11-13-2-16,24-4-2 16,3-20-21-16,18 6-12 15,-10-13 0-15,4 6-1 16,-16-5 2-16</inkml:trace>
  <inkml:trace contextRef="#ctx0" brushRef="#br3" timeOffset="231188.2232">5823 6973 114 0,'-41'28'40'0,"6"24"1"15,-14 6-3-15,6 14-34 16,-4 9 0-16,4 6-2 16,1 6 1-16,7-1-1 15,4-3-1-15,9-10 1 16,8-5-2-16,9-11 1 15,9-11-1-15,7-11 1 16,6-16-1-16,6-11 0 16,5-14 0-16,1-11 0 15,4-13 0-15,1-8 0 16,2-8 2-16,-2-4-2 0,-2-2 0 15,-3 4 0-15,-2 6 0 16,-7 11 0-16,-1 16 0 16,-5 13 0-16,-4 17 0 15,-5 10 0-15,-1 13-2 16,2 1 0-16,0 7-1 15,1-6-2-15,8 1-4 16,-7-21-8-16,20 3-24 16,-7-19-1-16,11-2 2 15,-3-15-2-15</inkml:trace>
  <inkml:trace contextRef="#ctx0" brushRef="#br3" timeOffset="231556.2443">6166 7808 106 0,'-12'-2'40'0,"12"2"1"16,19 0-2-16,-2-1-36 16,13-5 0-16,10 1 0 15,4-5-2-15,7-5 1 16,5-6-1-16,2-4 0 15,0-4-1-15,-6-5 0 16,-4 0 1-16,-11-4-1 16,-7 2 1-16,-14 1-1 15,-9 7 1-15,-14 6-1 16,-12 11 1-16,-11 11 0 15,-13 12 0-15,-6 17 1 0,-7 11-1 16,-2 14 0-16,2 6 0 16,6 4 0-16,9-2 0 15,16-6-2-15,19-5-2 16,17-16-1-16,26-5-10 15,5-25-24-15,34 1-4 16,6-17 0-16,28 0-1 16</inkml:trace>
  <inkml:trace contextRef="#ctx0" brushRef="#br3" timeOffset="232066.2735">7255 7421 82 0,'-23'-3'37'16,"-14"11"1"-16,-6 11 1 15,-14 5-29-15,5 5-6 16,-3 3 1-16,10 4-1 16,5 0 0-16,12 2-2 0,13-6 0 15,14-1 0-15,10-9-2 16,14-5 1-16,7-6-1 15,7-6 1-15,4-2-1 16,-2-2 0-16,-1-1 0 16,-5 2 1-16,-8 5-1 15,-7 7 0-15,-13 7 1 16,-6 5-1-16,-8 6 0 15,-6 3 0-15,0 1-1 16,-1 3-1-16,5-2 0 16,2-16-3-16,15-3-5 15,-6-18-27-15,31-6-2 16,-3-18-1-16,19-2 1 15</inkml:trace>
  <inkml:trace contextRef="#ctx0" brushRef="#br3" timeOffset="232269.2851">7659 7497 109 0,'-22'33'41'0,"-1"21"0"16,-14 4-2-16,10 8-35 15,-5 1-2-15,5-3-1 16,9-2-2-16,4-6 0 15,17-15-3-15,3-19-5 16,23-8-28-16,-2-21-3 16,15-7 0-16,-3-20 0 0</inkml:trace>
  <inkml:trace contextRef="#ctx0" brushRef="#br3" timeOffset="232427.2941">7642 7163 100 0,'-42'-37'40'16,"13"19"0"-16,1 6-3 15,15 6-26-15,13 6-19 16,18 9-28-16,26 3-3 16,7-5 0-16,19 10-1 15</inkml:trace>
  <inkml:trace contextRef="#ctx0" brushRef="#br3" timeOffset="232757.313">8516 7207 106 0,'-2'23'38'16,"-28"-3"3"-16,-5 10-1 15,-21 3-31-15,4 8-5 16,-4 0 1-16,3 4-3 16,12-2 1-16,7-1-1 15,14-8-1-15,16-6 0 16,19-9-1-16,14-6-1 15,11-6 1-15,6-5 0 16,1-1 0-16,3-3 0 16,-6 3 0-16,-5 5 0 15,-10 7 0-15,-11 6 0 16,-17 8 0-16,-9 5 0 0,-13 5 0 15,-5-1-1-15,-7 3-1 16,-7-8-5-16,8 8-20 16,-10-16-14-16,13-3-1 15,-3-14-1-15,12-6 0 16</inkml:trace>
  <inkml:trace contextRef="#ctx0" brushRef="#br4" timeOffset="240154.7361">9513 5928 85 0,'0'0'36'0,"0"0"1"15,0 0 0-15,0 0-30 16,0 0 0-16,0 0-4 16,24-5 1-16,-6-1-3 15,11 0 3-15,8-3-5 16,9-3 3-16,7 1-3 15,7-1 2-15,3 0 0 16,-2 1 0-16,-4 3-1 16,-5 3 0-16,-8 3 0 15,-10 8-1-15,-9 1 0 16,-13 2 0-16,-5 3-1 15,-10-2-1-15,2 0 1 16,1-10-7-16,-5 12-23 16,5-12-6-16,0 0 2 15,-13-16-3-15</inkml:trace>
  <inkml:trace contextRef="#ctx0" brushRef="#br4" timeOffset="244916.0084">10688 5441 70 0,'-3'-32'36'16,"4"4"-1"-16,-2-2 2 15,7 1-33-15,-8 6 0 16,7 4 0-16,-5 7 0 15,0 12 0-15,-5 11-1 16,1 17 0-16,-9 11-1 16,0 14 0-16,-5 17-1 15,2 11 1-15,-3 8 1 0,3 1 0 16,4-4-1-16,6-7 0 15,12-15 1-15,10-15-1 16,11-26 1-16,12-22-2 16,9-21-2-16,5-17 2 15,4-16-2-15,2-5 0 16,-7-7 0-16,-3 0 0 15,-13 9-1-15,-5 9 1 16,-12 7 1-16,-8 17-2 16,-11 23 2-16,0 0 0 15,-4 25 0-15,-9 13 2 16,6 9-2-16,-4 7 1 15,8 4 1-15,6-2 0 16,8-7 1-16,4-8-1 16,9-18 2-16,6-11-4 0,6-17 2 15,4-12 1-15,0-17-3 16,0-7 0-16,-6-10-1 15,0-4 1-15,-10-2-1 16,-5 1-1-16,-9 1 1 16,-5-1-5-16,-3 14 1 15,-5-8-6-15,11 21-20 16,-13-12-9-16,17 12 0 15,-4-8 0-15</inkml:trace>
  <inkml:trace contextRef="#ctx0" brushRef="#br4" timeOffset="245321.0316">11828 5123 90 0,'12'28'37'16,"-18"-1"1"-16,4 19 0 15,-11 2-32-15,1 14-2 16,-7 4 0-16,0 11-1 15,-3 5-1-15,0 3 2 16,-1-5-1-16,3-4 0 16,4-10 0-16,4-8-1 15,4-16 1-15,8-13-1 16,0-29 1-16,26 0-1 15,-1-21-4-15,9-13 3 16,2-10-2-16,2-8 0 16,3 3-1-16,-4 1 1 0,-6 10 0 15,-6 9-2-15,-4 16 4 16,-9 16-4-16,-8 15 2 15,-2 11 2-15,-2 7-1 16,-2 4 0-16,5 3-2 16,1-4-2-16,11-1-1 15,3-20-6-15,20 1-12 16,-4-20-15-16,15-2-1 15,-5-17 2-15,7-2-1 16</inkml:trace>
  <inkml:trace contextRef="#ctx0" brushRef="#br4" timeOffset="245660.051">12374 5667 76 0,'-19'-21'37'15,"1"19"-3"-15,-12 2 3 0,6 19-26 16,-10 2-2-16,7 12-1 16,-1 3-3-16,7 7 0 15,5-1-1-15,9 0 0 16,7-5-1-16,12-10 0 15,4-9 0-15,11-11-2 16,6-12-2-16,4-10 3 16,0-11-3-16,2-8 3 15,-3-9-3-15,-6-2 0 16,-7 2 0-16,-4 3 0 15,-7 5 1-15,-5 8-2 16,-7 12 2-16,0 15-2 16,-8 14 2-16,2 10 2 15,-1 10-2-15,3 0 0 0,5 7 1 16,3-6-1-16,11-1-2 15,6-19-1-15,15-5-9 16,-2-28-21-16,20-5-6 16,-2-22 0-16,16-5-2 15</inkml:trace>
  <inkml:trace contextRef="#ctx0" brushRef="#br4" timeOffset="245833.0609">13018 5205 78 0,'-28'49'39'16,"7"22"-1"-16,-12 10 0 15,8 16-19-15,3-6-15 16,8 0-3-16,9-4-3 16,0-23-9-16,18-2-25 0,-6-24 0 15,13-15-1-15,-6-20-2 16</inkml:trace>
  <inkml:trace contextRef="#ctx0" brushRef="#br4" timeOffset="245998.0703">12776 5539 114 0,'-23'-14'39'15,"1"-4"2"-15,22 18 0 16,4-17-39-16,19 0-4 16,25 4-4-16,6-21-19 15,32 8-16-15,6-10 1 16,23 5-3-16,4-4 2 0</inkml:trace>
  <inkml:trace contextRef="#ctx0" brushRef="#br4" timeOffset="246673.1089">13606 5693 67 0,'29'-25'36'15,"-3"-2"0"-15,0 10 0 16,-8-14-14-16,-3 22-19 16,-15 9 2-16,11-6-1 15,-11 6-1-15,-10 30 0 16,-3-1 0-16,-1 6 1 15,-2 7-3-15,1-1 1 16,5 1 1-16,3-3-1 16,7-5 1-16,7-13-1 15,10-11-2-15,9-11 1 16,7-12-1-16,5-9 1 15,4-9-2-15,0-7 0 0,-3-3-1 16,-2 0 1-16,-8 0 1 16,-6 10-1-16,-6 4 1 15,-7 7-2-15,-10 20 2 16,0 0 0-16,0 0 0 15,-5 24 0-15,-2 4 0 16,-1 2 2-16,6 6-2 16,-2-2 3-16,8 0-3 15,4-7 2-15,7-7-1 16,5-11 2-16,4-9-2 15,3-9 0-15,2-11 0 16,-1-7-2-16,-4-8 2 16,-2-2-3-16,-6-7 3 15,-4 4-3-15,-3-1 2 0,-6 2-4 16,1 8 2-16,-3 3-2 15,5 10-2-15,-6-5-17 16,17 21-17-16,-17 2 0 16,23 4 0-16,-10 2 0 15</inkml:trace>
  <inkml:trace contextRef="#ctx0" brushRef="#br4" timeOffset="247027.1292">14539 5679 90 0,'8'14'39'16,"-8"-14"0"-16,29-7 1 16,-7-14-32-16,10 6-6 0,4-6 2 15,5-7-1-15,-1 0-1 16,-5-1-1-16,-5 1 1 15,-8 0-1-15,-13 4-1 16,-9 6 1-16,-13 8-1 16,-11 9 1-16,-9 10 0 15,-5 11 0-15,-9 12 0 16,0 8 1-16,2 8-1 15,6 2 3-15,9 1-3 16,13-6 2-16,13-5-3 16,15-9 1-16,15-9-4 15,17-16-3-15,23 3-17 16,-2-16-17-16,21-1-2 15,0-15 1-15,15 5-2 0</inkml:trace>
  <inkml:trace contextRef="#ctx0" brushRef="#br4" timeOffset="247709.1682">15631 5505 86 0,'0'0'37'0,"-8"-13"0"16,8 13 0-16,-15 7-30 15,9 7-2-15,-4 6-1 16,4 12-1-16,-4 4 0 16,4 8 2-16,-2-2-3 15,8 3 1-15,0-4-1 16,3-8 0-16,9-10-1 15,2-11 3-15,9-13-3 0,1-9-1 16,6-13 1-16,0-4-1 16,-1-9 0-16,-1 0-1 15,-2 0 2-15,-4 4-4 16,-4 4 3-16,-4 6-3 15,-3 13 3-15,-11 9 0 16,13 8-1-16,-9 13 1 16,-1 10 0-16,3 4 0 15,1 4 0-15,4 1 1 16,2-3 0-16,8-4 1 15,5-12-2-15,4-12 4 16,5-15-3-16,2-16 1 16,2-10-1-16,-4-10-1 15,-4-8 0-15,-3-3-1 16,-7-4 1-16,-8 5-3 0,-4 6 0 15,-8 7-3-15,2 13 0 16,-7 1-5-16,18 25-17 16,-14 0-12-16,11 10 1 15,1 2-1-15,12 10 1 16</inkml:trace>
  <inkml:trace contextRef="#ctx0" brushRef="#br4" timeOffset="248613.2199">16655 5436 94 0,'-24'-9'38'0,"-14"1"1"16,1 16-1-16,-13 2-32 0,5 12-1 15,2 5 0-15,5 6-1 16,3 6-2-16,8 5 1 15,11-4-1-15,10 0 2 16,11-8-3-16,9-7 2 16,10-5-2-16,8-12 1 15,7-10-2-15,0-10 0 16,4-6-1-16,-6-7-2 15,-3-2 3-15,-5-3-3 16,-6-1 2-16,-9 1-1 16,-7 5 2-16,-3 6 0 15,-3 1 0-15,-3 5 0 16,2 13 0-16,0 0 0 15,0 0 0-15,-10 10 0 0,11 4 1 16,3 2-1-16,6 2 0 16,0 0 0-16,5-1 0 15,7-4 0-15,6-5 0 16,1-4 0-16,3-5 1 15,2-1-1-15,-2-5 0 16,-2-1 0-16,-4 1 1 16,-6 0-1-16,-4 3 0 15,-16 4 0-15,14 5 0 16,-15 9 0-16,-5 7 0 15,-3 4 2-15,-3 5-2 16,0 0 1-16,0 1-1 16,4-3 1-16,2-7-1 15,6-21 3-15,0 0-3 0,19-7 1 16,-1-17 0-16,4-10-1 15,2-4 0-15,0-3 0 16,-1-3 1-16,-3 7-4 16,-3 3 4-16,-6 15-4 15,-11 19 3-15,0 0 0 16,0 0 0-16,4 18 0 15,-7 5 0-15,3-1 0 16,5-1-1-16,7-7 2 16,10-13-1-16,13-11 0 15,15-17 0-15,13-13 1 16,6-17 0-16,8-10-1 15,2-11-1-15,2-10 2 0,-6-2-2 16,-8 0 1-16,-11 6-1 16,-12 12 2-16,-13 20-2 15,-14 19 1-15,-17 33 0 16,-8 19 0-16,-17 35 1 15,-9 23-1-15,-6 18 2 16,3 10-3-16,2 6 2 16,8-2-3-16,14-9 2 15,9-17-1-15,15-13-4 16,7-28-5-16,14-5-11 15,-13-37-6-15,14-2-6 16,-23-29-3-16,6-5-5 16,-17-16 0-16</inkml:trace>
  <inkml:trace contextRef="#ctx0" brushRef="#br4" timeOffset="248763.2285">17582 5258 116 0,'-20'-18'42'16,"3"-5"0"-16,17 23 0 16,10-14-38-16,20 1-2 15,13 1-2-15,9-6-3 16,19 8-9-16,0-17-9 15,19 21-12-15,-10-13-10 16,12 11 0-16,-8-6-1 16</inkml:trace>
  <inkml:trace contextRef="#ctx0" brushRef="#br4" timeOffset="249205.2538">18856 4957 69 0,'-4'-28'37'0,"4"28"1"16,-20-7 0-16,8 35-22 15,-17 7-9-15,8 15-4 16,-3 11 1-16,2 14-2 15,1 8 1-15,5 6-2 16,-1 5 1-16,6-5-1 16,7-5-1-16,2-16-4 15,13 1-17-15,-6-27-16 16,8-11 0-16,-4-18 0 15,4-13-2-15</inkml:trace>
  <inkml:trace contextRef="#ctx0" brushRef="#br4" timeOffset="249631.2781">18532 5509 99 0,'-23'-14'38'16,"23"14"2"-16,-12-18-4 16,24 14-31-16,13-5-3 15,16 1 0-15,11-3 0 16,14 1-1-16,9-4 0 15,5 7 1-15,-3-2-2 16,-2 4 0-16,-11 3 1 16,-10 3-1-16,-15 1 0 15,-12 5 1-15,-15 4 0 16,-11 4 0-16,-12 2 0 15,-6 5 0-15,-5 7 0 0,0 2 0 16,1 3 0 0,6 4-1-16,6-4 1 0,13-3 0 15,11-8-1-15,17-6 1 16,6-12-1-16,6-10 1 15,2-10-1-15,-3-10 1 16,-5-5 0-16,-10-8 0 16,-13 1-1-16,-14-4-1 15,-11 5 0-15,-11 4-1 16,-4 5-1-16,-4 6-2 15,3 19-7-15,-7-11-13 16,26 25-9-16,-6-8-7 16,23 13-1-16,7-9 2 15</inkml:trace>
  <inkml:trace contextRef="#ctx0" brushRef="#br4" timeOffset="255357.6057">20546 5468 50 0,'7'-17'33'16,"-7"-3"3"-16,0 5-1 15,-9-15-18-15,6 17-8 16,-16-9-2-16,3 9-1 15,-11-2 0-15,2 13-1 16,-10 3-1-16,-2 14-1 16,-5 8 0-16,0 11 0 15,-5 10-1-15,3 6-1 16,6 4 0-16,5 0 0 15,7-4 0-15,11-5 1 16,10-8-2-16,17-10 2 16,10-15-1-16,13-10-1 15,13-12 0-15,10-11 0 16,3-11 1-16,2-4-3 0,-1-8 3 15,-7 3-3-15,-8 1 3 16,-11 7-1-16,-14 4 1 16,-10 10-1-16,-9 7 1 15,-3 12-1-15,-14 8 0 16,0 11 0-16,-2 9 0 15,-1 5-1-15,1 6 1 16,3 2-2-16,8 4-1 16,4-8 0-16,15 4-7 15,-4-21-25-15,26 1-2 16,-1-20 0-16,16-2-2 15</inkml:trace>
  <inkml:trace contextRef="#ctx0" brushRef="#br4" timeOffset="255577.6182">21057 5449 93 0,'-14'-22'39'0,"3"15"1"16,-15-2-1-16,8 10-33 16,-9 7-2-16,3 13 0 15,-1 3-2-15,2 8 0 16,4 3-1-16,5 2 0 15,7-2-2-15,10-1-1 16,16-7-4-16,8-19-6 16,29 1-25-16,4-21-3 15,20-4 1-15,3-18-2 16</inkml:trace>
  <inkml:trace contextRef="#ctx0" brushRef="#br4" timeOffset="255958.64">21646 5087 103 0,'-40'30'38'16,"6"17"1"-16,-7 1-2 16,6 13-36-16,0 3 3 15,7 4-1-15,3-2-2 16,7-2 1-16,7-13-2 15,8-3 1-15,4-13-1 16,6-9 1-16,4-11-1 16,7-12 0-16,5-14 1 15,0-7-1-15,1-4 1 0,0-9 0 16,-1 1-1-16,-2-4 1 15,-4 9-1-15,-4 4 1 16,-3 6-1-16,-10 15 0 16,0 0 0-16,7 14 0 15,-8 9-1-15,0 7 1 16,0 6-2-16,3-1 1 15,3 4-3-15,4-9-1 16,14 5-20-16,-3-20-12 16,13-1 0-16,1-22 0 15,11-3-2-15</inkml:trace>
  <inkml:trace contextRef="#ctx0" brushRef="#br4" timeOffset="256158.6515">22033 5406 94 0,'-11'25'37'0,"-11"8"0"15,4 17 0-15,-8 3-33 16,5 7 1-16,-1 0-1 16,10-3-1-16,7-6-4 15,3-19-9-15,17-2-24 16,-1-23-3-16,13-10-1 15,0-22-1-15</inkml:trace>
  <inkml:trace contextRef="#ctx0" brushRef="#br4" timeOffset="256298.6595">21969 5262 105 0,'-19'1'37'16,"4"1"0"-16,15-2-8 15,14 21-66-15,1-13-1 16,19 6 0-16,1-5-2 15</inkml:trace>
  <inkml:trace contextRef="#ctx0" brushRef="#br4" timeOffset="256666.6805">22353 5541 105 0,'-4'22'39'15,"4"-22"1"-15,13 14-1 0,4-12-36 16,5 0-2-16,0-4 1 15,6-2-1-15,0-5 0 16,1-1 0-16,-1-5 0 16,-1-5-1-16,-3-2 0 15,-5-1 1-15,-9-1-1 16,-1 2 1-16,-13 3 0 15,-3 5-1-15,-9 6 1 16,-12 10 1-16,-6 11-1 16,-4 9 0-16,0 8 0 15,0 5 1-15,4 6-2 16,5 4 1-16,11-6-1 0,11-1-1 15,16-7-2-15,15-11 0 16,23 3-10-16,0-26-24 16,23 3-2-16,-4-18-2 15,10 1 0-15</inkml:trace>
  <inkml:trace contextRef="#ctx0" brushRef="#br4" timeOffset="256944.6964">23014 5441 109 0,'-25'10'39'0,"12"8"2"15,-11-3-3-15,9 12-35 16,-2 1 0-16,8 7 0 16,-2-6 0-16,7 6-1 15,4-8-1-15,4-2 2 0,5-10-2 16,5-7 0-16,1-8 0 15,5-11 0-15,2-3 0 16,-1-9-1-16,6-8 0 16,-2-3-2-16,5-2 0 15,-8-3-3-15,7 8-3 16,-11-13-21-16,8 21-11 15,-12-5 0-15,6 15-1 16,-13 0 1-16</inkml:trace>
  <inkml:trace contextRef="#ctx0" brushRef="#br4" timeOffset="257293.7164">23286 5477 100 0,'0'0'39'0,"6"20"2"16,-6-20-2-16,25 4-33 15,-3-7-2-15,11 0-2 16,4-6 1-16,6-5-2 16,-2-2 0-16,2-4-1 15,-7-1 0-15,-7 0 0 16,-13 2-1-16,-12 3 1 15,-17 4 0-15,-12 8 1 16,-16 8 0-16,-7 12 0 16,-8 7 0-16,-1 10 1 15,1 5 0-15,10 4 0 16,12 0-1-16,17-1 0 0,19-6-2 15,19-8-1-15,24-6-5 16,6-19-24-16,30 6-9 16,3-15-2-16,18-4-1 15</inkml:trace>
  <inkml:trace contextRef="#ctx0" brushRef="#br4" timeOffset="258094.7622">9031 7821 109 0,'-19'15'41'15,"24"-2"1"-15,12-24-2 16,25-8-37-16,25-14-2 16,20-6-1-16,12 2-3 15,7-8-13-15,10 23-21 0,-13 7-3 16,-5 24-1-16,-17 10-1 15</inkml:trace>
  <inkml:trace contextRef="#ctx0" brushRef="#br4" timeOffset="265483.1848">10495 7242 68 0,'9'-19'37'16,"-2"-4"-3"-16,2 6 2 15,-5-5-13-15,-4 22-21 16,0 0 0-16,0 0 1 15,8 33 0-15,-12 12-1 16,-5 10 1-16,0 14-1 16,-2 8 0-16,2 6 0 15,0-1 0-15,2 1-2 0,1-10 1 16,5-9 0-16,1-12-1 15,4-14 1-15,0-10-1 16,1-15 0-16,-5-13 1 16,10-13-1-16,-5-14 1 15,-1-8-1-15,2-13 1 16,0-9-1-16,2-8 1 15,-1-5-1-15,4-6 0 16,2 1 2-16,4 0-1 16,2 1 0-16,6 5 0 15,0 6 0-15,5 4 0 16,2 10 0-16,-3 11-1 15,-4 9 0-15,-3 12-1 16,-3 11 1-16,-9 15 0 16,-7 14 0-16,-8 12-1 0,-8 12-1 15,-9 9 2-15,-1 0 0 16,0 2 0-16,-2-3-1 15,4-9 2-15,3-8-2 16,5-9 1-16,6-9 2 16,7-20-1-16,-13 8 0 15,13-8 0-15,-19-14 0 16,4 0-1-16,-4-1 0 15,1 1-1-15,-1-4-3 16,6 6-4-16,-3-6-21 16,28 12-11-16,0-5 1 15,22 11-2-15,7-3 2 16</inkml:trace>
  <inkml:trace contextRef="#ctx0" brushRef="#br4" timeOffset="266047.2171">11009 7657 46 0,'15'-13'35'15,"-6"-3"2"-15,2 10-1 16,-8-13-10-16,-3 19-10 16,0 0-9-16,0 0 0 15,0 18-3-15,-4 2-1 16,-2 5-1-16,-2 5 0 15,1 7-1-15,-2 2 0 16,1-1 0-16,1-2 0 16,2-4-1-16,3-7 0 15,0-7 1-15,2-18-1 16,0 0 1-16,14-9-1 15,-4-17 1-15,4-7 0 16,-5-7 0-16,2-9 0 16,-1-4 0-16,0 1 0 0,-4 0 0 15,3 5 0-15,-1 8 0 16,-2 3-1-16,6 7 1 15,2 5-1-15,10 8 0 16,0 4-2-16,13 8-1 16,-3-3-4-16,20 15-19 15,-13-7-12-15,10 13-1 16,-14-5-2-16,6 11 1 15</inkml:trace>
  <inkml:trace contextRef="#ctx0" brushRef="#br4" timeOffset="266377.2359">11404 7679 92 0,'-9'16'37'16,"9"-16"-1"-16,7 14 2 16,7-15-32-16,16-2-3 15,7-5 0-15,10-2-1 16,1-5 0-16,5-2 0 15,-9-4-1-15,-1 1 0 16,-15-2 0-16,-8 0 0 16,-13 4 0-16,-11 1-1 15,-10 3 1-15,-12 8-1 16,-6 6 1-16,-8 9-1 15,-8 11 1-15,1 9 0 16,4 5 0-16,3 8 0 16,10-2-1-16,16-1 0 15,18-4-2-15,16-12-3 0,24 1-10 16,1-21-19-16,29 0-6 15,1-13 1-15,16-2-2 16</inkml:trace>
  <inkml:trace contextRef="#ctx0" brushRef="#br4" timeOffset="266752.2574">12272 7588 100 0,'-34'-8'39'16,"-2"13"1"-16,-13 0-1 15,7 13-33-15,-10 8-2 16,4 10 0-16,6-1-1 15,10 6-1-15,11-7 0 0,13-4 0 16,17-14-1-16,15-11-1 16,14-17 1-16,16-14-1 15,6-12 0-15,9-11 0 16,-3-7 1-16,-2-5-1 15,-7-5 1-15,-7 0 0 16,-13 6 0-16,-11 7 1 16,-13 12-2-16,-9 11 2 15,-10 20-3-15,-6 15 1 16,-8 20-1-16,-1 17-1 15,-4 14 1-15,1 8-2 16,6 6 1-16,5-2-3 16,12-2-1-16,3-19-13 15,22 7-11-15,-8-28-8 16,22-2-1-16,-2-20-2 0,7-7 2 15</inkml:trace>
  <inkml:trace contextRef="#ctx0" brushRef="#br4" timeOffset="266940.2681">12797 7463 74 0,'0'0'40'16,"-3"28"-2"-16,-15 4 1 16,4 22-12-16,-6-1-25 15,5 3 0-15,1-1-3 16,7-8-1-16,11-3-4 15,-4-27-17-15,22-3-14 16,-5-26-1-16,11-10-2 16,-3-22 2-16</inkml:trace>
  <inkml:trace contextRef="#ctx0" brushRef="#br4" timeOffset="267076.2759">12903 7190 116 0,'-18'0'33'0,"18"0"-8"16,-3 24-29-16,8-5-34 15,18 1 0-15,6-2-2 16</inkml:trace>
  <inkml:trace contextRef="#ctx0" brushRef="#br4" timeOffset="267323.2901">13397 7396 95 0,'-41'8'40'15,"1"11"1"-15,-13-7-3 16,11 17-27-16,-9-3-5 15,11 8-1-15,3 0-2 16,17 5-1-16,12-3 0 16,16-2-1-16,12-5-1 15,17-8-1-15,15-7-3 16,5-19-4-16,24 5-17 15,-9-28-11-15,16-2-5 16,-9-18-1-16,9-4 0 16</inkml:trace>
  <inkml:trace contextRef="#ctx0" brushRef="#br4" timeOffset="267519.3013">14074 6935 112 0,'-18'39'39'15,"-16"7"2"-15,5 24-4 16,-15 5-32-16,6 6-3 15,0 1-1-15,5 0-2 16,10-2-2-16,5-11-3 16,12 2-13-16,-7-27-14 15,21-5-8-15,-8-21 1 16,11-9-1-16</inkml:trace>
  <inkml:trace contextRef="#ctx0" brushRef="#br4" timeOffset="267677.3103">13707 7397 119 0,'0'0'41'0,"15"10"0"16,16-2-7-16,8-4-35 16,7-11-8-16,21 9-21 15,-7-16-11-15,15 2 0 16,-5-11-1-16</inkml:trace>
  <inkml:trace contextRef="#ctx0" brushRef="#br4" timeOffset="268114.3353">14340 7435 93 0,'0'0'37'0,"0"0"0"16,0 13-6-16,-14 2-25 16,3 16-1-16,-7 7-1 15,-1 6-1-15,1 3-2 16,-1 3-2-16,9 0-3 15,-1-20-12-15,22 1-22 16,0-21 1-16,15-10-3 16,0-21 2-16</inkml:trace>
  <inkml:trace contextRef="#ctx0" brushRef="#br4" timeOffset="268263.3438">14373 7158 113 0,'-21'-5'40'16,"3"4"-4"-16,18 1-3 15,-9 25-61-15,9-25-10 16,37 15 0-16,-7-9-2 16</inkml:trace>
  <inkml:trace contextRef="#ctx0" brushRef="#br4" timeOffset="268909.3808">14750 7433 102 0,'-21'35'38'0,"-10"-5"2"15,12 14-7-15,-5-9-27 16,5 8-1-16,9-6-2 16,10-3 0-16,9-5-1 15,12-9-1-15,11-10-1 16,6-7 0-16,7-11-1 15,-1-10 0-15,0-6 0 16,-7-5-1-16,-4-5 0 16,-11-3 0-16,-7-1 1 15,-5-3-1-15,-8 3 1 16,-3 4 0-16,-5 3 2 15,1 7-1-15,-3 6 1 16,2 8 0-16,6 10 0 16,0 0 1-16,0 0 0 0,10 22 0 15,5-10 0-15,3 1-1 16,9 1 0-16,4 0 1 15,2-2-1-15,0 1 0 16,-3 0-1-16,-3 0 1 16,-7 2 0-16,-6 0-1 15,-10-1 1-15,-5 0-1 16,-7-2 1-16,-4 0 0 15,-2-4 0-15,2 0-1 16,1-4 1-16,11-4-1 16,0 0 0-16,10-17 1 15,8 3-1-15,8-5 0 16,5-1 1-16,2-1-1 0,4-1 0 15,-3 3 1-15,-3 7-1 16,-6 3 1-16,-6 7 0 16,-4 7 0-16,-8 7 0 15,-4 6-1-15,-3 6 1 16,-3 7-2-16,1 3-1 15,1 0-2-15,6 8-8 16,-9-19-11-16,21 12-9 16,-12-23-4-16,15 3-6 15,-4-18-1-15</inkml:trace>
  <inkml:trace contextRef="#ctx0" brushRef="#br4" timeOffset="271649.5375">16355 7434 68 0,'13'-13'34'16,"-3"0"-2"-16,-8-4-4 15,-2 17-18-15,-2-27-2 16,2 27-2-16,-17-16 0 0,4 16 0 16,-9 0-1-16,3 9 0 15,-6 3-1-15,3 7-1 16,-1 3 0-16,5 7 0 15,0 1-1-15,10 1 0 16,6 0-1-16,5-4 0 16,11-4 0-16,8-8-1 15,5-8 1-15,10-8-1 16,2-9 1-16,4-6-1 15,0-6 1-15,-3-3 0 16,-6-5-1-16,-7 0 1 16,-9 0-1-16,-10-5-1 15,-9 3 1-15,-8 0 0 16,-5 1 0-16,-5 0 0 0,3 5-2 15,-2 5 1-15,4 10-3 16,3 7-1-16,16 23-13 16,-6-5-17-16,22 11-2 15,-2-2-1-15,21 6 0 16</inkml:trace>
  <inkml:trace contextRef="#ctx0" brushRef="#br4" timeOffset="271937.554">17576 6760 99 0,'-57'-26'37'0,"-2"15"1"16,-10 2-1-16,6 13-31 15,-7 12-2-15,11 19 1 16,1 11-2-16,12 16 0 16,8 11-2-16,9 14 0 15,8 5-1-15,9 2-1 16,7 3-2-16,4-10-4 15,14 3-9-15,-9-26-21 16,16-6-1-16,-11-26 0 16,9-11-2-16</inkml:trace>
  <inkml:trace contextRef="#ctx0" brushRef="#br4" timeOffset="272100.5633">16914 7327 106 0,'-21'-18'38'15,"21"18"2"-15,0 0-2 16,0 0-31-16,33-5-5 15,12 4-4-15,16 8-7 16,1-14-29-16,26 3 1 16,-3-8-2-16,8 3-1 15</inkml:trace>
  <inkml:trace contextRef="#ctx0" brushRef="#br4" timeOffset="272731.5994">18285 7272 86 0,'14'-33'35'16,"-4"8"1"-16,-10 4 1 16,0 21-30-16,-15-4-1 15,4 21-1-15,-10 7 1 16,0 12-3-16,-4 8 1 15,3 9-2-15,1 3 1 16,1 5-1-16,4-3 0 16,9-5-1-16,2-8 0 15,5-8-1-15,6-13 1 16,6-13 0-16,4-17-1 15,2-13 1-15,3-9 0 16,-2-10 0-16,-1-7 0 0,-1-4 0 16,-4-4-1-16,-1 1 0 15,-4 7 0-15,-2 4 1 16,0 4-1-16,2 8 0 15,3 5 0-15,6 4 0 16,6 9 0-16,9 3-1 16,8 4-2-16,2-2-3 15,18 12-14-15,-12-14-12 16,15 11-7-16,-10-6-1 15,7 6-1-15</inkml:trace>
  <inkml:trace contextRef="#ctx0" brushRef="#br4" timeOffset="273092.62">18723 7365 102 0,'-29'23'38'16,"13"5"2"-16,4-13-2 15,22 1-32-15,7-8-4 16,21-4 0-16,11-7 0 15,9-3-1-15,2-4 1 16,1-5-1-16,0-4-1 16,-7 0-1-16,-11-5 1 15,-14 0 1-15,-14-1-1 16,-12 2 2-16,-15 3-2 15,-8 2 1-15,-13 8 0 16,-7 8 2-16,-8 9-3 16,-1 8 1-16,-4 10 0 15,7 8 0-15,6 7 0 0,11 5-2 16,16 1 1-16,13-5-3 15,24 2-1-15,13-14-4 16,30 8-13-16,3-28-10 16,22 2-9-16,1-19 0 15,13 0 0-15</inkml:trace>
  <inkml:trace contextRef="#ctx0" brushRef="#br4" timeOffset="273407.6381">19719 7267 91 0,'-50'-8'39'0,"1"16"2"0,-9-2-3 15,9 18-17 1,-1-5-17-16,13 2-2 0,13 0 0 16,11 0-1-16,15-6 1 15,13-2-2-15,12-2 1 16,9-2-2-16,1 1 2 15,0 1-1-15,-6-2 0 16,-4 8 1-16,-13 0-1 16,-14 7 0-16,-10 0 1 15,-12 6 0-15,-6-1-1 16,-4-2 0-16,1 1-2 15,2-9 0-15,14-2-4 16,15-17-5-16,15 1-16 16,5-23-8-16,25 2-5 15,6-16 0-15,14 0 0 16</inkml:trace>
  <inkml:trace contextRef="#ctx0" brushRef="#br4" timeOffset="273783.6596">20068 7280 115 0,'0'0'40'16,"-30"16"0"-16,15 14-6 15,-11-4-29-15,5 7-2 16,-3 4 0-16,2 1-1 16,7 2 0-16,6 0-1 15,8-4 0-15,9-7-1 16,11-8 0-16,11-11 0 15,11-12 0-15,8-9 0 16,3-9 0-16,5-11 0 0,-1-6 0 16,-4-4 0-16,-9 2 0 15,-6 2-1-15,-12 5 1 16,-6 3 0-16,-10 9 0 15,-8 9 0-15,-1 11 0 16,-19 2 0-16,4 10 0 16,1 9 1-16,4 3-1 15,0 2 0-15,8 4-2 16,9-3-2-16,14 2-2 15,3-19-12-15,24 10-11 16,-8-25-6-16,24-1-4 16,0-16-1-16,10-7 1 15</inkml:trace>
  <inkml:trace contextRef="#ctx0" brushRef="#br4" timeOffset="274008.6724">21422 6639 99 0,'-24'31'40'15,"-23"10"1"-15,5 22 0 16,-15 5-21-16,14 11-17 16,2 10-1-16,10 1-1 15,7 1-1-15,8-1-2 16,14-4-2-16,2-12-6 15,19 4-18-15,-13-28-10 16,15-7-3-16,-5-21-1 16,12-12 1-16</inkml:trace>
  <inkml:trace contextRef="#ctx0" brushRef="#br4" timeOffset="274315.69">21736 6663 98 0,'-12'21'40'0,"3"-2"2"15,9 16-2-15,-9-2-23 16,8 15-13-16,-5 3 0 15,-1 12 1-15,-3 1-2 16,-5 5-1-16,-2 3-2 0,-1 1 0 16,-3-4 0-16,-3-5-2 15,4-1-1-15,-1-10-2 16,7 1-9-16,-7-29-9 15,21 4-15-15,0-29-4 16,-4 14 0-16,4-27 0 16</inkml:trace>
  <inkml:trace contextRef="#ctx0" brushRef="#br4" timeOffset="274526.7021">21487 7167 93 0,'0'0'43'15,"-21"-12"0"-15,21 12-1 16,-17 0-10-16,17 0-30 0,14 3-2 15,5-6 0-15,10-1 0 16,10-3 0-16,10 2 0 16,7-8-5-16,16 13-14 15,-14-18-12-15,17 15-10 16,-16-9-1-16,6 7-2 15,-16-2 2-15</inkml:trace>
  <inkml:trace contextRef="#ctx0" brushRef="#br4" timeOffset="274962.727">21939 7678 119 0,'0'0'41'0,"-19"7"-4"16,19-7-15-16,1-18-61 16,-1 0-4-16,8 1 2 15,-6-4-2-15</inkml:trace>
  <inkml:trace contextRef="#ctx0" brushRef="#br3" timeOffset="284970.2994">1584 9518 50 0,'-3'-29'31'0,"2"7"2"16,-3-3-10-16,4 25 5 15,-10-25-18-15,10 25-2 0,-14-8-2 16,14 8-2-16,-14 12 0 16,8 8-1-16,-3 9 0 15,4 11 0-15,-2 12-1 16,3 14 0-16,0 10 0 15,0 10 0-15,-1 5 0 16,-2 3-1-16,2-10 0 16,0-7-2-16,-1-12 1 15,2-18-1-15,4-18 1 16,0-29 1-16,0 0-1 15,22-42 1-15,-7-8-1 16,4-13 2-16,1-8-2 16,1-10 2-16,-1-4-2 15,-2 3 1-15,-7 7-1 16,1 7 0-16,-5 13 1 0,-3 8 0 15,-1 14-1-15,-1 9 1 16,-2 24 0-16,0 0-1 16,0 17 2-16,5 17-1 15,-2 10 0-15,3 11 0 16,3 2 0-16,11 3 0 15,3-9 0-15,13-15 0 16,9-22 0-16,11-20 0 16,8-23 0-16,6-23 0 15,8-17-1-15,-2-8 1 16,-3-7 0-16,-9 3 0 15,-7 12-1-15,-13 10 1 16,-13 17 0-16,-10 23-1 16,-21 19 0-16,0 32 1 0,-15 24-1 15,-8 19 0-15,-4 17 0 16,-1 10 0-16,2 7 0 15,7-8 0-15,10-6-1 16,9-17-1-16,15-16-2 16,7-24-3-16,21-7-14 15,-3-31-17-15,15-3-2 16,-9-20 0-16,3 0 1 15</inkml:trace>
  <inkml:trace contextRef="#ctx0" brushRef="#br3" timeOffset="285331.3201">2562 9892 99 0,'-16'9'37'0,"12"9"1"16,4-18-1-16,25 18-31 16,-3-17-3-16,10-3 0 15,12-10-1-15,7-2 1 16,2-8-1-16,3-3-1 15,-4-3 1-15,-6-1-1 16,-10-1 0-16,-9 3 0 16,-13 0 0-16,-13 4 0 15,-11 6-1-15,-13 5 1 16,-8 8-1-16,-5 7 1 15,-4 11 0-15,-1 10 0 16,2 13 0-16,4 7 0 16,6 7 0-16,13 3 0 0,9-2 0 15,12-6-1-15,14-9-1 16,16-15 0-16,17-19-3 15,11-19-3-15,27-7-16 16,1-31-15-16,11-4-3 16,-11-17 1-16,3-1 0 15</inkml:trace>
  <inkml:trace contextRef="#ctx0" brushRef="#br3" timeOffset="285517.3307">3615 9187 76 0,'-9'19'38'0,"-7"8"-1"16,5 25 1-16,-6 5-13 15,9 18-19-15,-11 10-2 0,6 9-1 16,1 1-2-16,1-3-1 16,5-4-2-16,1-14-4 15,12-4-25-15,-10-25-7 16,9-10 0-16,-4-24-1 15</inkml:trace>
  <inkml:trace contextRef="#ctx0" brushRef="#br3" timeOffset="285700.3412">3329 9749 116 0,'0'0'38'16,"-9"14"1"-16,25 2-5 15,9-17-32-15,16-9-1 16,11-10-4-16,8-17-3 0,25-5-29 15,-9-21-4-15,10 2 1 16,-12-14-2-16</inkml:trace>
  <inkml:trace contextRef="#ctx0" brushRef="#br3" timeOffset="286089.3634">4110 9058 109 0,'-37'59'39'15,"4"22"1"-15,-14-2-6 16,8 16-27-16,-2 0-2 15,8 2 0-15,4-5-1 16,10-6-1-16,5-15-1 16,6-10 0-16,5-13-1 0,6-9 0 15,2-14-1-15,5-14 0 16,1-13 0-16,4-11 0 15,4-13 0-15,1-9 0 16,2-5 0-16,1-6 0 16,1-1 0-16,0 5 0 15,0 6 0-15,-1 9 0 16,-4 14 0-16,-2 13 1 15,-3 13-2-15,-3 12 1 16,-2 10-1-16,-3 6 1 16,0 4-2-16,2-2 0 15,1-4-2-15,5-11-1 16,7-10-3-16,0-24-9 15,21-1-21-15,-8-25-2 16,9 0 1-16,-4-16 0 0</inkml:trace>
  <inkml:trace contextRef="#ctx0" brushRef="#br3" timeOffset="286382.3802">4470 9563 119 0,'-30'6'40'16,"15"23"0"-16,-12-5-9 16,9 21-24-16,-1 2-2 15,6 7-1-15,8 1-2 16,6-2 1-16,7-8-1 15,8-10 0-15,8-12-2 16,5-13 0-16,5-16 0 16,1-15 0-16,2-12 0 15,-6-10 0-15,-6-8 0 16,-3-5 0-16,-6-2 0 0,-11 3-3 15,-2 4 0-15,-10 8 0 16,0 14-2-16,-7 8 0 16,14 21-3-16,-23-13-7 15,25 31-21-15,-9-5-2 16,13 11 0-16,-2-3-1 15</inkml:trace>
  <inkml:trace contextRef="#ctx0" brushRef="#br3" timeOffset="286795.4038">5049 9623 113 0,'0'0'41'0,"-13"3"0"16,-20 2-5-16,3 15-29 0,-13 3 0 15,2 10-3-15,2 6 0 16,3 3-2-16,9-1-2 15,13 0 0-15,13-8 0 16,16-10 0-16,17-12 0 16,9-16 0-16,14-17 0 15,4-17 0-15,3-12 0 16,4-15 0-16,-6-12 0 15,-5-10 0-15,-9-5 0 16,-6 0 0-16,-12 3 0 16,-7 8 0-16,-9 15 0 15,-9 15 0-15,-12 22 0 16,-7 27 0-16,-9 28 0 0,-5 25 0 15,-4 19 0-15,5 16 0 16,-1 4 0-16,9 4 0 16,7 0 0-16,11-15-4 15,17-8-7-15,1-25-3 16,25 1-7-16,-17-39-7 15,25 3-13-15,-11-22 0 16,7-4-1-16,-9-15 5 16</inkml:trace>
  <inkml:trace contextRef="#ctx0" brushRef="#br3" timeOffset="286960.4132">5545 9655 105 0,'9'19'43'16,"-9"-7"2"-16,13 14-3 16,-6-16-22-16,13 4-20 0,4-7 0 15,11-4 0-15,4-1 0 16,-1-15-14-16,14 8-4 15,-17-24-5-15,21 19-14 16,-12-15-7-16,9 5-2 16,-1 3 2-16</inkml:trace>
  <inkml:trace contextRef="#ctx0" brushRef="#br4" timeOffset="308664.6546">6958 9126 82 0,'-6'-15'35'0,"-6"5"0"16,-22-2-6-16,-4 13-26 15,-10 4 1-15,-3 6 0 16,-9 8-1-16,2 9 2 16,-3 3-1-16,9 3-1 15,4-1 0-15,19-1 0 16,8-6-1-16,21 1-1 0,17-9 0 15,12-4 0-15,15-5-1 16,9 2 0-16,6-1 0 16,2 4 0-16,-4 7 0 15,-6 6 1-15,-16 10 0 16,-14 9 0-16,-18 7 0 15,-14 6 0-15,-15 2 0 16,-9-2 1-16,1-8-2 16,1-11 0-16,8-10-3 15,10-22-3-15,15-8-17 16,26-34-15-16,19-11 1 15,5-22-3-15,22-7 1 16</inkml:trace>
  <inkml:trace contextRef="#ctx0" brushRef="#br4" timeOffset="308896.6679">7468 8841 66 0,'8'-25'36'0,"-1"14"1"16,-7 11 1-16,3 18-17 15,-5 2-15-15,0 17-3 16,-4 11 1-16,0 19-2 15,-4 14 1-15,-4 17-2 16,-2 10 1-16,-5 6-1 16,-3 2-1-16,0-5-1 15,6-6-3-15,-4-21-5 16,16-10-26-16,0-30-3 0,11-13 1 15,-5-31-1-15</inkml:trace>
  <inkml:trace contextRef="#ctx0" brushRef="#br4" timeOffset="309099.6795">7236 9584 99 0,'-36'-4'40'16,"12"15"-1"-16,4-6 0 15,20-5-31-15,11 11-5 16,14-13-1-16,15-8-2 15,15-3 0-15,11-1-3 16,12-4-1-16,10 9-4 16,-5-13-25-16,9 19-5 15,-13-5-2-15,-1 9 0 0</inkml:trace>
  <inkml:trace contextRef="#ctx0" brushRef="#br4" timeOffset="309460.7002">7937 9648 85 0,'-29'27'39'15,"0"-7"0"-15,15 5 0 16,3-15-25-16,16 3-10 16,12-11 0-16,15-3-2 15,7-7 1-15,11-7-1 16,1-7-2-16,1-3 1 15,-2-6-1-15,-8-2 0 16,-11-1 1-16,-13 0-1 0,-14 3 0 16,-11 6-1-16,-15 6 1 15,-8 10 1-15,-9 11-1 16,-5 11 0-16,-1 12 1 15,-1 15 0-15,6 4 0 16,6 5 0-16,15 4 0 16,9-1 0-16,17-6-2 15,14-10 0-15,20-8-4 16,10-16-2-16,20 4-11 15,-1-26-21-15,16 0 0 16,-10-18 0-16,6 3-1 16</inkml:trace>
  <inkml:trace contextRef="#ctx0" brushRef="#br4" timeOffset="310016.732">8680 9531 90 0,'-3'-12'36'16,"-8"4"1"-16,4 19 2 16,-9 5-31-16,3 11-2 15,-2 9 0-15,1 15-2 16,-2 5-1-16,4 10 1 15,-1 0-2-15,6-2 0 16,2-4-1-16,3-10 0 16,4-11 0-16,5-12-1 15,-7-27 1-15,22 3-1 16,-7-26 0-16,-2-10 0 15,1-16 0-15,-3-10 0 16,-2-9-1-16,-3-9 0 0,0-5 1 16,-2 4-1-16,-1 5 0 15,1 7 1-15,2 12 0 16,3 10-1-16,6 14 2 15,7 14-1-15,4 13 1 16,5 9-1-16,3 6 1 16,0 6-1-16,4 3 0 15,-1 4 0-15,-7 1 0 16,-8 5 1-16,-8-1-1 15,-10 4 1-15,-13-7 0 16,-7 2 0-16,-13-3-1 16,-5-3 1-16,-5-3 0 15,-2-2-1-15,1-2 0 16,2 2 1-16,-1 7-1 15,3 10 0-15,2 14 0 0,-3 14 0 16,-3 21-1-16,-3 14 2 16,-2 18-2-16,-4 5 2 15,4 1-2-15,2-7 1 16,14-7-4-16,3-24-4 15,27-12-16-15,1-35-15 16,26-21-3-16,6-31 0 16,18-13-1-16</inkml:trace>
  <inkml:trace contextRef="#ctx0" brushRef="#br4" timeOffset="310392.7535">9276 9683 89 0,'-14'12'40'0,"14"3"-1"16,0-15 1-16,25 17-25 15,7-22-14-15,11-5-2 16,14 1-11-16,-1-17-24 15,16 0-3-15,-1-10 0 16,10 3-1-16</inkml:trace>
  <inkml:trace contextRef="#ctx0" brushRef="#br4" timeOffset="311067.7921">10053 8928 81 0,'9'-28'36'0,"-13"1"0"15,4 27-4-15,-15-8-24 16,8 22-1-16,-9 8-1 16,5 17-2-16,-5 10 1 15,4 15-2-15,-2 11 0 0,5 8 0 16,0 6-1-16,5 6 1 15,-2-4-2-15,1-2 1 16,5-11-1-16,2-12 1 16,3-16-1-16,1-10 1 15,2-21-1-15,4-15-1 16,2-16 1-16,2-15-1 15,0-9 0-15,0-10-1 16,2-7 0-16,1-3 0 16,3-1 1-16,0 5-1 15,4 6 0-15,0 8 0 16,2 11 1-16,1 11-1 15,1 9 1-15,-1 10 0 16,-2 12 0-16,-7 7 0 0,-5 7-1 16,-4 8 2-16,-11 1-1 15,-11 4 2-15,-9 1-2 16,-10 1 1-16,-7 1 0 15,-5-3-1-15,-4-7-1 16,-1-8-1-16,13-4-4 16,3-21-4-16,31-2-16 15,-11-15-12-15,28-4 2 16,3-20-4-16,22 3 2 15</inkml:trace>
  <inkml:trace contextRef="#ctx0" brushRef="#br4" timeOffset="311533.8188">10451 9442 92 0,'16'-2'36'16,"-16"2"-1"-1,14 2-3-15,-23 1-22 0,4 14-3 16,-5-2-2-16,3 12 0 16,-5 4-1-16,3 7 0 15,0 4 0-15,4-1-1 16,3 1 0-16,6-5 0 15,4-11-1-15,10-7 0 16,5-13-1-16,5-13 0 16,6-12-1-16,8-8 0 15,0-13 0-15,4-5-2 16,-2-5 1-16,0-2 0 15,-4 2 0-15,-4 9-1 16,-8 7 0-16,-6 11 1 0,-6 15 1 16,-16 8-1-16,9 37 2 15,-17 11 0-15,-6 23-1 16,-7 16 2-16,-6 17-1 15,-3 9 0-15,-5 9-1 16,-2 2 2-16,-4-7-2 16,1-7 1-16,0-14-2 15,1-19 1-15,2-16 0 16,3-22 1-16,0-17-1 15,3-20-1-15,5-18 0 16,3-19-1-16,10-14-1 16,4-22-6-16,17-2-11 15,-5-25-17-15,20 6-2 16,1-10-2-16,18 13 1 15</inkml:trace>
  <inkml:trace contextRef="#ctx0" brushRef="#br4" timeOffset="311746.8309">11205 9591 114 0,'0'0'41'15,"0"0"1"-15,18-12-2 16,-12-2-37-16,13-1-4 15,12-1-1-15,5-6-4 16,21 13-15-16,-6-19-19 16,12 9-2-16,-1-12 0 15,13 5-1-15</inkml:trace>
  <inkml:trace contextRef="#ctx0" brushRef="#br4" timeOffset="312352.8656">12342 9211 80 0,'0'0'38'0,"-16"7"-1"16,-22 1-3-16,8 17-25 15,-15-5-3-15,3 11-1 0,-3-2 0 16,5 2-1-16,10-2-2 15,8-2 0-15,15-6 0 16,14-6-1-16,17-7 0 16,9-5-1-16,15-4 0 15,-2-1 1-15,5-2-1 16,-4 1 0-16,-4 3 0 15,-13 7 1-15,-10 3-1 16,-13 6 1-16,-15 5 0 16,-8 5 0-16,-7 3 0 15,-5-2 0-15,0 0-2 16,2-6-2-16,11 0-3 15,3-22-13-15,24 5-18 16,1-21-3-16,18-3 0 0,4-15-2 16</inkml:trace>
  <inkml:trace contextRef="#ctx0" brushRef="#br4" timeOffset="312585.8789">12969 8653 89 0,'0'0'38'16,"0"0"0"-16,-18 36 1 15,-11 17-33-15,-8 16-3 16,-2 10 1-16,3 14-1 16,2 4 0-16,5 4-1 15,6-4 0-15,3-7-2 16,11-4-2-16,1-14-1 15,9-6-6-15,-7-28-22 0,15-3-7 16,-7-24 1-16,9-7-3 16</inkml:trace>
  <inkml:trace contextRef="#ctx0" brushRef="#br4" timeOffset="312788.8905">12582 9272 106 0,'0'0'41'0,"-15"3"0"16,26 11 0-16,9-11-37 15,18 1-2-15,15-8 0 16,12-1-2-16,13 0-2 16,2-3-1-16,6 5-3 15,-6-11-12-15,7 19-23 0,-22-5 1 16,-4 10 0-16,-21-8-1 15</inkml:trace>
  <inkml:trace contextRef="#ctx0" brushRef="#br4" timeOffset="313155.9115">13234 9404 101 0,'-13'24'40'16,"-1"-10"0"-16,17 6 0 16,-3-20-36-16,18 17-2 15,7-15 1-15,9-1-1 16,3-4-1-16,10-4 0 15,-1-7 0-15,2-3 0 16,-5-3-1-16,-7-3 1 0,-10-1-1 16,-8 0 0-16,-14 1 1 15,-11 4-1-15,-12 7-1 16,-13 5 1-16,-5 8 0 15,-8 7 1-15,-1 9-1 16,1 10 0-16,3 4 1 16,7 5-1-16,10 2 1 15,11 1-1-15,16-2 1 16,12-7-1-16,15-4-2 15,14-9-1-15,17-2-4 16,4-17-4-16,24 9-17 16,-9-23-12-16,5 2 0 15,-10-12-2-15,3-1 4 16</inkml:trace>
  <inkml:trace contextRef="#ctx0" brushRef="#br4" timeOffset="313711.9433">14028 9319 80 0,'-19'-14'39'0,"4"17"0"15,-14 3 1-15,11 19-23 16,-15 3-11-16,9 15 0 15,-1 4-2-15,0 7 0 16,4 0-1-16,5 3 0 16,6-5-1-16,5-5 1 15,4-8-2-15,5-9 1 16,2-11-2-16,6-12 1 15,1-13-1-15,2-11 0 16,1-10-1-16,0-11 1 0,-1-7-1 16,2-7 0-16,-2-6 0 15,2-3 0-15,-3 1 0 16,2 2 0-16,0 6 1 15,3 4-1-15,1 8 1 16,3 7 0-16,5 11 0 16,0 9 0-16,3 10 0 15,0 7 0-15,1 5 0 16,-2 9 0-16,-2 2 0 15,-6 6-1-15,-7 0 1 16,-10 4-1-16,-10 5 1 16,-11-3 0-16,-9 3-1 15,-8-2 1-15,-10 2 1 16,0 1 0-16,-5-2 0 15,1-3 0-15,7-2 0 0,5-2 0 16,5-2 0-16,7-1 0 16,5 0-1-16,6 5 0 15,1 6 0-15,1 9 0 16,-4 12 0-16,-6 11 0 15,-7 11-2-15,-6 5 1 16,2 3-4-16,-4-14-5 16,20 6-10-16,-13-36-12 15,27-7-10-15,1-35 1 16,30-15-1-16</inkml:trace>
  <inkml:trace contextRef="#ctx0" brushRef="#br4" timeOffset="314680.9988">15102 9240 68 0,'2'-11'38'16,"-2"11"-2"-16,0 0 1 0,0 0-17 15,-11 26-16-15,2 10 0 16,4 10-1-16,-5 7 1 16,3 6 0-16,-3 0-1 15,4 0 1-15,-2-8-1 16,5-6-1-16,0-10 0 15,3-10 1-15,0-12-3 16,0-13 1-16,12-14 0 16,-6-11 0-16,1-13-1 15,2-10 0-15,1-10 1 16,3-12-2-16,3-6 1 15,3 0 0-15,3 4 0 16,3 5-1-16,2 8 1 16,2 12 0-16,3 12 0 0,-3 15 0 15,-1 16 0-15,0 12 0 16,-4 12 0-16,-1 6 0 15,-4 11-1-15,-4 7 1 16,-5 5 0-16,-1 6 0 16,-9 3-1-16,-5-1 0 15,-3-3 1-15,-8-2 0 16,-4-8 0-16,-6-10 0 15,-3-6 0-15,-4-10-1 16,-3-8 1-16,0-7 1 16,-1-3-2-16,3-2 1 15,2-2 0-15,3 4 0 16,1 5 1-16,3 12 0 15,0 12 0-15,3 16 0 0,-3 14 0 16,-3 14 0-16,-2 11-2 16,1 6 1-16,1-3-3 15,2-9-2-15,14-7-10 16,-3-36-12-16,22-13-12 15,9-34-1-15,22-23 0 16,11-30-1-16</inkml:trace>
  <inkml:trace contextRef="#ctx0" brushRef="#br4" timeOffset="314919.0124">15924 8485 113 0,'-2'23'41'16,"-18"30"1"-16,1 27-4 15,-14 14-35-15,8 8-3 16,5 9 1-16,3 6-1 16,3 3-1-16,2-5-2 15,10-4-2-15,-2-14-2 16,21-2-16-16,-9-28-16 15,15-14 0-15,-3-26 0 16,15-14 0-16</inkml:trace>
  <inkml:trace contextRef="#ctx0" brushRef="#br4" timeOffset="315696.0568">16302 9229 107 0,'12'-28'39'0,"-18"1"2"15,6 27-3-15,-40-10-31 16,9 23-2-16,-11 8-1 15,1 11 0-15,-8 8-2 16,3 9 0-16,3 0-1 16,10 4 0-16,8-2 0 15,12-7 0-15,13-6 1 16,12-10-2-16,11-10 0 15,7-10 0-15,9-10 0 16,7-11 0-16,-2-10 0 16,0-8 0-16,-3-7 0 15,-5-5 0-15,-3-3 0 0,-9 1 0 16,-1 4 0-1,-10 7 0-15,-4 6 0 0,-4 12 0 16,-5 16 0-16,0 0 0 16,-9 36 0-16,-1-1 0 15,-2 11 0-15,0 2-2 16,2 7 0-16,1-5 0 15,8-1-1-15,6-11-2 16,12-10-1-16,5-16-2 16,16-2-6-16,-4-27-6 15,22 3-11-15,-12-19-5 16,11 4 16-16,-12-17 12 15,1 4 5-15,-9 3 6 16,-11-6 8-16,2 20 6 16,-24-8 13-16,8 20 8 15,-18-5-17-15,8 18-9 0,-14 18-4 16,5 3-2-16,-8 6-2 15,5 6-2-15,-5 6-1 16,2 0 1-16,3-2-1 16,4-4 0-16,3-8 0 15,8-6 1-15,7-10-2 16,6-11 0-16,9-14 0 15,7-9 0-15,5-9 0 16,3-5 0-16,3-9 0 16,-1-1 0-16,1 1 0 15,-5 2 0-15,-3 8 0 16,-7 7 0-16,-5 12 0 15,-7 13 0-15,-16 6 0 0,11 31 0 16,-15 6 0-16,-4 7 0 16,0 9 0-16,-1-1-6 15,11 8-8-15,-3-22-6 16,24 10-11-16,-1-25-8 15,26 1-2-15,8-13 1 16,20-6 1-16</inkml:trace>
  <inkml:trace contextRef="#ctx0" brushRef="#br4" timeOffset="316229.0873">18300 9191 78 0,'8'-12'38'0,"-14"-4"0"16,6 16 1-16,-26-14-15 15,5 21-18-15,-14 0-1 16,2 13-1-16,-4 3-1 15,3 7 0-15,2 5-1 16,5 7 1-16,7-1-1 16,10-1-1-16,11-5 0 0,11-5-1 15,12-9 1-15,9-7 0 16,9-10-1-16,6-8 1 15,3-12-1-15,-3-6 2 16,0-8-2-16,-9-6 3 16,-9-5-3-16,-10-1 0 15,-12 4 0-15,-10 2 0 16,-9 10-2-16,-5 2 1 15,-4 10 0-15,0 9-1 16,1 12 0-16,5 6-1 16,8 4-2-16,8-4-2 15,22 10-8-15,0-23-9 16,27 9-10-16,1-21-4 15,22 0-1-15,3-19 1 0</inkml:trace>
  <inkml:trace contextRef="#ctx0" brushRef="#br4" timeOffset="316454.1002">19052 8564 113 0,'-31'5'39'0,"-11"12"0"15,6 31-8-15,-14 7-24 16,5 21-3-16,0 7 1 15,9 12-3-15,4 4 0 16,8 0-1-16,11-6-2 16,6-12-4-16,15-4-5 15,-7-29-12-15,20-2-17 0,-11-29 0 16,7-8 0-16,-8-21-1 15</inkml:trace>
  <inkml:trace contextRef="#ctx0" brushRef="#br4" timeOffset="316612.1092">18629 9147 102 0,'-8'-26'41'15,"-1"-1"0"-15,23 15-1 16,4-9-21-16,20 11-16 16,15 1-6-16,9-5-2 15,28 11-16-15,3-11-18 16,23 3-3-16,7-5 1 15,16 6-2-15</inkml:trace>
  <inkml:trace contextRef="#ctx0" brushRef="#br4" timeOffset="317707.1718">20256 9020 107 0,'0'0'37'15,"-20"-19"1"-15,7 16-9 16,-17-3-25-16,-5 10 1 16,-8 3-1-16,-1 11 0 0,-5 7 0 15,2 12 0-15,2 7-1 16,6 5-1-16,7 1 0 15,13 0-1-15,14-6 0 16,10-10-1-16,14-9 1 16,12-12-1-16,9-17 0 15,6-11 1-15,7-14-1 16,0-8 0-16,-2-4 1 15,-4-4-1-15,-9 0 1 16,-5 2-1-16,-9 6 0 16,-5 7 0-16,-9 12 0 15,-5 5 0-15,-5 13 0 16,0 0 0-16,-12 26 0 15,1 3 0-15,4 9 0 0,1 2-2 16,8 3-1 0,10-6-3-16,19-1-7 0,3-29-13 15,28-5-14-15,1-24 0 16,17-10-1-16,1-20 1 15</inkml:trace>
  <inkml:trace contextRef="#ctx0" brushRef="#br4" timeOffset="317911.1835">21190 8402 92 0,'-31'13'38'0,"-4"31"2"16,-17 20 1-16,2 19-30 15,-12 14-5-15,2 8-3 16,3 3 0-16,11-4-2 15,8-7-1-15,12-11-3 0,14-10-5 16,1-25-9-16,19-5-20 16,-6-20-3-16,11-11 2 15,-13-15-1-15</inkml:trace>
  <inkml:trace contextRef="#ctx0" brushRef="#br4" timeOffset="318077.193">20652 9091 98 0,'-10'-20'38'0,"2"1"1"16,8 19 0-16,24-22-29 15,8 18-6-15,12-3-3 16,16-5-4-16,16 2-4 16,-1-18-18-16,19 7-13 0,-3-11 0 15,8-1-3-15,-10-8 2 16</inkml:trace>
  <inkml:trace contextRef="#ctx0" brushRef="#br4" timeOffset="318309.2063">21868 8308 76 0,'-31'14'42'0,"-4"25"-2"16,-15 5 1-16,6 23-15 16,-4-1-19-16,-2 11-2 15,1 4 0-15,9 1-2 16,2-3 0-16,13-5-3 15,3-6 1-15,12-6-3 0,4-5-4 16,5-20-5-16,17 7-16 16,-12-29-13-16,9-5-1 15,-13-10 0-15,12-12 2 16</inkml:trace>
  <inkml:trace contextRef="#ctx0" brushRef="#br4" timeOffset="318490.2166">21243 8916 95 0,'-12'-6'40'0,"12"6"2"15,0 0-2-15,21-5-18 16,15 3-19-16,12 0-3 16,14-4-1-16,11 4-3 15,4-4-2-15,10 10-8 16,-13-11-19-16,14 10-8 0,-15-3 0 15,6 6 1-15</inkml:trace>
  <inkml:trace contextRef="#ctx0" brushRef="#br4" timeOffset="318896.2399">22327 8848 101 0,'0'0'39'16,"-26"-17"2"-16,2 18 0 16,-15-7-33-16,-4 18-2 15,-13 4-1-15,-3 10-1 16,-7 8 0-16,5 5-2 15,5 3 2-15,12-3-4 16,9-2 0-16,17-5 0 0,18-7 0 16,22-13 0-16,18-10 0 15,16-10 0-15,10-8 0 16,2-7 0-16,4-5 0 15,-2-6 0-15,-9 0 0 16,-11 1 0-16,-12 5 0 16,-14 4 0-16,-11 9 0 15,-13 15 0-15,-10-6 0 16,-12 19 0-16,-7 6 0 15,-4 9 0-15,0 7 0 16,4 0 0-16,4 2 0 16,13-2 0-16,10-1-4 15,9-9-2-15,22 6-7 16,-4-23-8-16,21 13-10 0,-14-19-6 15,17 5-3-15,-11-15-2 16,12 1 2-16</inkml:trace>
  <inkml:trace contextRef="#ctx0" brushRef="#br4" timeOffset="319301.263">23000 8929 79 0,'-16'-19'40'16,"1"10"-2"-16,-13-8-11 16,5 20 4-16,-16-2-23 15,0 16-2-15,-10 2-1 16,1 11 0-16,-1 2-2 15,5 5 1-15,7 0-2 16,9 1 0-16,17-4-1 16,15-7 0-16,21-5-2 15,21-10 0-15,15-7-2 16,13-11-1-16,16 0-3 15,2-23-10-15,22 14-13 0,-19-21-10 16,8 2-1-16,-17-13-1 16,-1 2 3-16</inkml:trace>
  <inkml:trace contextRef="#ctx0" brushRef="#br4" timeOffset="319512.2751">23682 8446 76 0,'-15'-28'41'0,"1"25"-1"15,-12 11 1-15,7 26-13 16,-6 5-24-16,-7 17 0 15,-5 7 0-15,-1 12-1 16,1 8 0-16,3 4-2 16,2 0 0-16,8-1-3 15,10-2-2-15,3-22-10 16,26 5-13-16,1-26-15 0,19-7 0 15,6-24-1-15,18-11 2 16</inkml:trace>
  <inkml:trace contextRef="#ctx0" brushRef="#br4" timeOffset="319804.2918">23885 8861 86 0,'-67'15'42'15,"-2"11"1"-15,-6-6-1 16,15 6-16-16,3-7-22 15,11 3 0-15,13-7-2 0,17-1 1 16,14-3 0-16,16-3-3 16,13-1 0-16,14-2 0 15,3-1 0-15,7 1 0 16,1 3 0-16,-1 0 0 15,-6 4 0-15,2 4 0 16,-3 6-2-16,-11-5-9 16,14 15-8-16,-22-18-9 15,26 16-10-15,-12-10-6 16,17 4-1-16,-4-9 1 15</inkml:trace>
  <inkml:trace contextRef="#ctx0" brushRef="#br4" timeOffset="319955.3004">24568 9354 98 0,'-16'-18'43'0,"6"3"1"0,-11-16-4 16,20-6-20-16,-7 11-29 16,-8-12-11-16,21 18-19 15,-19-8-5-15,4 12 1 16,-13-6-2-16</inkml:trace>
  <inkml:trace contextRef="#ctx0" brushRef="#br5" timeOffset="355807.3511">1434 10910 37 0,'0'0'19'0,"0"0"3"15,14 0 1-15,-14 0-8 16,0 0-1-16,0 0-1 16,0 0-2-16,-6-14-3 15,6 14-2-15,0 0 0 16,0 0-3-16,0 0 0 0,0 0-1 15,0 0 0-15,0 0 0 16,0 0-1-16,0 0 0 16,6 16 1-16,-3 10-1 15,-1 8 0-15,0 11-1 16,-4 12 1-16,1 10-1 15,-4 4 1-15,-1 6-3 16,-2-1 1-16,-3-6-1 16,7-6-3-16,-6-20-8 15,13-1-22-15,-2-19 1 16,10-7-2-16,0-17 0 15</inkml:trace>
  <inkml:trace contextRef="#ctx0" brushRef="#br5" timeOffset="356108.3683">1226 11014 92 0,'-19'1'36'0,"-1"-3"-1"16,20 2 1-16,-15 1-31 15,15-1-1-15,27-11-1 16,9 1-1-16,9-6 0 0,11 0-1 15,9-3 0-15,14-2-2 16,2 6-1-16,-1-2-4 16,1 15-27-16,-16-2-3 15,-8 17 0-15,-19 1-3 16</inkml:trace>
  <inkml:trace contextRef="#ctx0" brushRef="#br5" timeOffset="356340.3815">1312 11612 64 0,'-24'12'38'15,"17"-2"-1"-15,7-10 0 16,25-18-19-16,11-9-15 15,18-3-1-15,14-4-1 16,10-4-3-16,5 11-11 16,-2-8-24-16,0 12 2 15,-10 4-3-15,-5 12 0 16</inkml:trace>
  <inkml:trace contextRef="#ctx0" brushRef="#br5" timeOffset="358368.4975">1274 12278 47 0,'2'-29'33'0,"4"3"1"15,-4 0-1-15,4 10-17 16,-6-3-12-16,0 19 1 16,0 0-2-16,5 21 0 0,-10 9 1 15,2 14-1-15,-2 8-1 16,3 11 0-16,-1 4-1 15,3 3-1-15,5 0-1 16,-2-9-4-16,14 6-11 16,-7-21-19-16,8-4-1 15,-5-19-2-15,7-8 2 16</inkml:trace>
  <inkml:trace contextRef="#ctx0" brushRef="#br5" timeOffset="358722.5178">1294 12241 79 0,'-4'-14'37'0,"18"10"-1"15,2-8 1-15,17 5-35 16,13-5 0-16,12 0 0 15,10-1-1-15,8 4 0 16,1 3 0-16,-5 8 0 16,-6 9 0-16,-10 10-1 15,-15 15 1-15,-16 13 0 16,-21 13-1-16,-16 9 0 15,-20 11 0-15,-11 6 1 16,-12-2-1-16,-5-7 1 16,-3-10-1-16,2-14 0 15,7-18-1-15,10-19-1 0,17-18-2 16,7-26-6-16,26-4-27 15,3-16-1-15,18 0-1 16,-3-9 1-16</inkml:trace>
  <inkml:trace contextRef="#ctx0" brushRef="#br5" timeOffset="359353.5539">1725 13293 67 0,'-44'3'38'0,"-14"-1"0"16,0 20-1-16,-8-1-28 15,7 11-2-15,1 4-1 16,9 10-2-16,7 5 0 16,17 5-1-16,13-3-1 0,18-3-2 15,21-6 0-15,17-12-1 16,19-9-3-16,12-24-6 15,22-1-29-15,-3-26-1 16,10-3-1-16,-8-20 0 16</inkml:trace>
  <inkml:trace contextRef="#ctx0" brushRef="#br5" timeOffset="359782.5784">2166 11679 85 0,'-6'19'41'16,"-7"-15"-2"-16,13-4 0 16,-14 12-37-16,11-30-35 15,16 1-5-15,-1-12-2 16,15 0-1-16</inkml:trace>
  <inkml:trace contextRef="#ctx0" brushRef="#br5" timeOffset="360221.6035">2571 11121 80 0,'0'0'36'0,"-9"-4"1"15,9 4 0-15,-12 21-34 16,6-1 0-16,0 6-1 15,6 10 0-15,0 8 0 16,4 10 0-16,2 6-1 16,3 4 1-16,5-3-2 15,0-4 1-15,2-6-1 16,3-9 1-16,3-16 0 0,-1-11 0 15,1-21 0-15,1-14 1 16,-1-20-1-16,2-8 0 16,0-10 1-16,-1-7-2 15,-2-4 1-15,-2-1-3 16,2 4 0-16,-2 2 0 15,6 17-8-15,-12-4-25 16,12 19-2-16,-5 0 0 16,6 17-1-16</inkml:trace>
  <inkml:trace contextRef="#ctx0" brushRef="#br5" timeOffset="360810.6372">2367 12290 68 0,'-2'-11'36'0,"2"11"-1"16,0 0 0-16,0 25-33 16,-1 2 0-16,6 13 1 15,-3 6-1-15,3 12 1 16,2 1 0-16,2 5-1 15,2-4 1-15,6-5-1 16,0-6 1-16,3-11-2 16,-1-12 1-16,6-11 1 15,-1-13-1-15,4-15-1 16,0-15 1-16,1-13 0 0,1-13-1 15,2-8 0-15,-1-8 0 16,3-4-1-16,-5 2-1 16,-2 1-2-16,-3 14-1 15,-8 2-6-15,5 28-27 16,-15 7-1-16,-6 20-2 15,0 19 1-15</inkml:trace>
  <inkml:trace contextRef="#ctx0" brushRef="#br5" timeOffset="361623.6837">2212 13373 44 0,'0'0'34'0,"0"-11"2"16,0 11-1-16,0 0-23 15,0 0-6-15,8 19 1 16,-2-2-3-16,5 11 1 15,-1 3-2-15,2 10 0 16,1 0 0-16,1 8-1 16,0-1 0-16,0-2 0 15,-1-6-1-15,0-6 0 16,1-9 0-16,1-9 0 15,-1-13 0-15,5-14 0 16,1-13 0-16,3-12-1 0,1-13 1 16,4-10 0-16,-2-10-1 15,-1-7 1-15,1 1-2 16,-6-1-2-16,3 9-2 15,-12 0-7-15,10 23-25 16,-12 5-1-16,4 20 1 16,-13 19-2-16</inkml:trace>
  <inkml:trace contextRef="#ctx0" brushRef="#br5" timeOffset="362058.7086">2966 13436 71 0,'-14'21'36'16,"-11"-3"-7"-16,9 13 1 15,-11-7-21-15,12 7-2 16,-5-9-1-16,13 2-2 0,0-10 0 16,9-2-1-1,-2-12-2-15,19 2 1 0,0-7-2 16,-2-1 1-16,3 3-1 15,-2 3 1-15,-6 5-1 16,-3 6-1-16,-6 8 0 16,-8 2 0-16,-5 9-2 15,-8-6-3-15,3 12-23 16,-9-17-7-16,2 3-1 15,-7-14-2-15</inkml:trace>
  <inkml:trace contextRef="#ctx0" brushRef="#br5" timeOffset="362329.7241">2052 13826 76 0,'-11'-3'40'0,"11"3"-1"15,-11-6-1-15,13-7-34 16,-2 13-40-16,2-22-2 16,4 9-2-16,-6-10 1 15</inkml:trace>
  <inkml:trace contextRef="#ctx0" brushRef="#br5" timeOffset="362592.7392">2151 12860 90 0,'-13'9'39'0,"3"-12"-2"0,10 3-2 16,0 0-45-16,1-14-28 15,12 6 1-15,-5-10-2 16,7 6 1-16</inkml:trace>
  <inkml:trace contextRef="#ctx0" brushRef="#br5" timeOffset="362826.7525">2205 11919 82 0,'-9'23'32'0,"0"-1"-26"15,-1-2-6-15,6-4-38 16,4-16 0-16</inkml:trace>
  <inkml:trace contextRef="#ctx0" brushRef="#br5" timeOffset="363380.7842">3178 11694 91 0,'0'0'39'0,"-22"6"-5"15,22-6-15-15,0 0-57 16,0 0-1-16,19 3 0 0,-6 4 1 15</inkml:trace>
  <inkml:trace contextRef="#ctx0" brushRef="#br5" timeOffset="363778.807">2965 12894 102 0,'0'0'41'0,"-18"10"1"16,18-10-8-16,-11 7-38 15,11-7-4-15,13-7-31 16,-13 7 0-16,17-6-1 0,-17 6-1 15</inkml:trace>
  <inkml:trace contextRef="#ctx0" brushRef="#br3" timeOffset="430968.65">1221 14264 40 0,'0'0'36'0,"9"6"0"16,-9-6 0-16,9 34-14 16,-13-12-19-16,5 9 0 15,-2 9-1-15,1 6 0 16,0 7-1-16,1 6 1 15,0 3-1-15,-1 2-2 16,-4 0 1-16,-1-1 0 16,-4-8 0-16,-1-2 0 15,-2-13 0-15,0-11 0 0,0-17 1 16,12-12 0-16,-14-34 0 15,14-10 2-15,4-17-2 16,3-17 2-16,2-12-2 16,4-7 1-16,2 1 0 15,1 4 0-15,5 6-1 16,-2 10 1-16,5 12-2 15,0 13 1-15,4 13-1 16,2 12 0-16,1 7 0 16,4 10 1-16,0 7-2 15,-2 8 1-15,-4 6 0 16,0 7-1-16,-7 6 1 15,-8 9-1-15,-10 4 1 16,-9 3-1-16,-8 4 0 0,-8-3 0 16,-8-2 1-16,-1-3 0 15,-4-5 1-15,2-7-1 16,3-7 0-16,5-3 0 15,4-7 1-15,9 0-1 16,5 2 0-16,6 2 1 16,7 5-1-16,2 7 1 15,5 3-1-15,5 7 1 16,-1 3-2-16,2 5 2 15,2-3-3-15,2 0-1 16,3 0-1-16,-3-10-5 16,17 4-29-16,-8-17-1 15,11 5 0-15,-8-19-2 16</inkml:trace>
  <inkml:trace contextRef="#ctx0" brushRef="#br3" timeOffset="431336.6711">1862 14651 75 0,'-18'1'38'16,"13"12"-1"-16,5-13-2 16,4 11-32-16,15-9-1 15,14-3-1-15,10-6 0 16,8-2-1-16,7-6 1 15,-1-4-1-15,0-5 0 16,-3-2 0-16,-14-2 0 0,-11-1 1 16,-13-1-1-16,-13 3 0 15,-13-3 1-15,-12 7 0 16,-8 4-1-16,-8 11 1 15,-7 15 0-15,-3 17 1 16,-2 13-1-16,3 13 1 16,2 12-2-16,9 4 1 15,9 3-1-15,15-6-2 16,16-11-1-16,16-18-3 15,25-7-14-15,7-29-20 16,27-7 2-16,2-23-2 16,14-6 2-16</inkml:trace>
  <inkml:trace contextRef="#ctx0" brushRef="#br3" timeOffset="431644.6887">2716 14442 72 0,'-43'15'40'15,"-1"15"0"-15,-10-7 0 16,12 2-36-16,-1-2 0 15,6 2-1-15,12-5-2 16,12-5 1-16,13-15-1 16,22 14 0-16,9-15-1 15,10 0 0-15,3 1 0 16,2 2 0-16,-2 3 1 15,-7 6-1-15,-9 8-1 16,-13 9 1-16,-11 4-1 16,-14 5 0-16,-6 1 0 15,-6-2-1-15,-5-4 0 0,2-8-3 16,4-7 1-16,5-17-7 15,16 0-28-15,7-24 1 16,15 1-1-16,0-12 1 16</inkml:trace>
  <inkml:trace contextRef="#ctx0" brushRef="#br3" timeOffset="432004.7093">2999 14524 80 0,'0'0'40'0,"-9"23"-1"16,-8-7-1-16,5 16-35 15,-5 8-2-15,3 6 0 16,-1 2-1-16,6 3 0 0,1-2-1 16,10-7 1-16,4-12-1 15,13-15 0-15,8-18 2 16,13-16 1-16,7-17 0 15,9-10 0-15,1-11 0 16,-1-6 0-16,-3-2 0 16,-9 9 0-16,-8 9 0 15,-12 16-1-15,-15 18-1 16,-9 13 0-16,-10 34 1 15,-8 7-1-15,-1 11-2 16,1 1 0-16,7 2 0 16,6-6-2-16,12-15-2 15,10-22-5-15,30-14-28 0,-4-30-1 16,23-9 1-16,-3-27 0 15</inkml:trace>
  <inkml:trace contextRef="#ctx0" brushRef="#br3" timeOffset="432229.7222">4191 13764 89 0,'-12'52'42'16,"-14"6"-1"-16,6 14-1 15,-11 4-37-15,6 8-2 16,0 4 0-16,4 1-1 15,1-3-1-15,4-6-1 16,8-9 0-16,4-12-2 0,11-10-2 16,5-31-6-16,22-6-28 15,-2-32 1-15,19-8-2 16,-2-26 1-16</inkml:trace>
  <inkml:trace contextRef="#ctx0" brushRef="#br3" timeOffset="432447.7346">4748 13576 90 0,'-15'54'42'0,"-22"13"0"16,-3 26 0-16,1 10-40 15,-14 16 0-15,-3 8-2 16,3 1 0-16,4-11-3 15,10-7 0-15,8-10-2 0,4-23-6 16,14-10-3-16,-2-35-28 16,20-16 3-16,-4-28-1 15,11-12 2-15</inkml:trace>
  <inkml:trace contextRef="#ctx0" brushRef="#br3" timeOffset="432613.7441">4238 14216 93 0,'-18'-22'43'0,"18"22"0"16,-12-2-2-16,12 2-38 15,20 8-1-15,8-10-3 16,15-2-2-16,14-9-3 16,30 9-19-16,3-23-16 15,27 7-1-15,0-13 0 0,17 6 0 16</inkml:trace>
  <inkml:trace contextRef="#ctx0" brushRef="#br3" timeOffset="433142.7744">5334 14110 78 0,'0'0'41'16,"-15"-17"-1"-16,2 24-7 16,-9-10-29-16,0 9 0 15,-8 6-1-15,-1 5-1 16,-4 4 1-16,2 6-1 15,2 1 0-15,7 3-1 16,7-3 0-16,10-3 0 16,8-5 0-16,11-2-1 15,6-7 1-15,9-5 0 16,1 0-1-16,0-1 1 15,-3-1 0-15,-2 3 1 0,-10 6-1 16,-12 4-1-16,-6 8 1 16,-9 2 0-16,-8 6-1 15,-3-1 0-15,-1 2-1 16,1-5-1-16,6-2-3 15,5-15-2-15,23 1-18 16,-6-23-17-16,17 1 0 16,2-19-1-16,12-1 0 15</inkml:trace>
  <inkml:trace contextRef="#ctx0" brushRef="#br3" timeOffset="433860.8155">5626 14358 85 0,'27'11'44'16,"-2"-13"1"-16,13 7-1 16,-1-10-41-16,9 2 1 15,0-5-2-15,4-3-1 16,-3 3-1-16,2 0 0 15,-3-1-2-15,-2 1 0 16,-3 3-3-16,-10-4-2 0,4 16-20 16,-21-14-15-16,3 8 0 15,-17-1-2-15,0 0 2 16</inkml:trace>
  <inkml:trace contextRef="#ctx0" brushRef="#br4" timeOffset="487216.8672">6707 14058 51 0,'10'-10'36'0,"-7"-4"1"16,-3 14-8-1,0 0-23-15,0 0 0 0,0 0-1 16,12 27-1-16,-9 3-1 15,2 13 0-15,0 7-2 16,0 12 0-16,-2 7 0 16,-1 5 0-16,-5 0-1 15,2-5 0-15,1-4-5 16,-1-18-3-16,13-3-27 15,-6-27-2-15,9-11-1 16,-3-24 0-16</inkml:trace>
  <inkml:trace contextRef="#ctx0" brushRef="#br4" timeOffset="487757.8982">6444 14005 71 0,'-22'5'42'16,"6"-10"-4"-16,16 5 3 15,18-13-37-15,11-1-1 16,12-9 0-16,10 0-2 16,4 1 1-16,9 3-1 15,0 3-1-15,1 6 0 16,-6 7 0-16,-6 5 0 15,-9 6 0-15,-4 5 0 16,-9 3 0-16,-7 3 0 16,-6 1-1-16,-8 7 2 15,-1 2-1-15,-4 4 0 0,-3 5 0 16,-1 4-1-16,-3 6 1 15,1 4 0-15,-4 3 1 16,4 1-2-16,-3-5 2 16,3-4-1-16,1-9 1 15,4-9 0-15,1-13 0 16,6-15 0-16,2-14 0 15,3-10 0-15,2-13 1 16,6-4-1-16,-5-3 0 16,4 1 0-16,-4 5 0 15,-4 8 0-15,-1 11-1 16,-1 11 1-16,-3 12-1 15,-4 10 0-15,0 13 0 16,1 4 1-16,1 8-2 0,2 3 0 16,2 4-1-16,0-4-1 15,7 2-3-15,-4-14-8 16,13 6-26-16,-5-12-2 15,9-2 1-15,-7-16-1 16</inkml:trace>
  <inkml:trace contextRef="#ctx0" brushRef="#br4" timeOffset="488124.9192">7643 14337 57 0,'0'0'40'15,"0"0"-1"-15,4 12 2 16,-4 0-27-16,17 0-9 15,4-4-2-15,10-1 0 0,5-4 0 16,11-6-1-16,4-4-1 16,-1-2 1-16,0-7-1 15,-7-3-1-15,-9-1 1 16,-8 0 0-16,-12 0-1 15,-14-1 0-15,-13 4 1 16,-8 2-1-16,-11 7-1 16,-5 7 2-16,-5 9-1 15,-2 10 1-15,0 8-1 16,6 12 1-16,6 2 0 15,10 6 0-15,14-2 0 16,11-5 0-16,16-5-3 16,11-15-2-16,24-3-4 15,4-22-32-15,37-5-1 0,8-15-3 16,21-3 2-16</inkml:trace>
  <inkml:trace contextRef="#ctx0" brushRef="#br4" timeOffset="488906.9639">9064 14346 68 0,'3'-12'39'15,"-3"12"0"-15,2-15-11 16,-2 15-20-16,0 0-4 15,-5 18 1-15,-4-1-2 16,1 13 0-16,-4 5-1 16,3 8 0-16,-3 0 0 15,3 4 0-15,1-7-1 0,2-2 1 16,0-10-1-16,8-10 1 15,-2-18-1-15,11-5 0 16,1-16 1-16,3-8-2 16,-2-9 2-16,4-4-2 15,-2-4 1-15,-1 1 0 16,-1 2-1-16,-3 7 0 15,-4 8 1-15,0 7-1 16,-2 11 0-16,-4 10 0 16,0 0 1-16,12 10-1 15,-5 7 0-15,0 4 1 16,3 2-1-16,4 4 0 15,2-3 1-15,5-3-1 16,5-6 1-16,5-10 0 0,3-7 0 16,7-12 0-16,3-12 0 15,-1-9 0-15,0-5 0 16,-4-2 0-16,-4 1 0 15,-6 4-1-15,-7 6 0 16,-7 8 1-16,-6 12-1 16,-9 11 0-16,5 18 0 15,-7 9 0-15,-3 14 0 16,3 4 0-16,-3 8 0 15,4 1 0-15,2 2-2 16,4-8 0-16,9-7-2 16,4-15-1-16,12-2-6 15,-4-31-19-15,18 5-12 16,-8-17 0-16,9-2-1 15</inkml:trace>
  <inkml:trace contextRef="#ctx0" brushRef="#br4" timeOffset="489304.9867">9940 14354 78 0,'2'23'43'0,"16"9"-1"16,-2-17 0-16,15-4-37 15,0-6-1-15,10-3-1 16,2-7 0-16,-1-7-1 15,-2-3-1-15,-3-4 0 16,-4-5 0-16,-6-2 0 16,-10-2-1-16,-8-1 1 15,-9-1-1-15,-8 2 0 0,-10 1 0 16,-5 2 0-16,-7 8 0 15,-7 10 0-15,-4 12 0 16,-3 12 0-16,-4 15 0 16,3 12 1-16,2 12-1 15,7 5 0-15,7 4 1 16,13-1-1-16,12-6 0 15,18-12-1-15,20-14-2 16,12-17 0-16,20-9-2 16,6-18-2-16,17-2-3 15,-12-25-16-15,16 8-15 16,-12-9 0-16,-3 5 0 15,-19-4 2-15</inkml:trace>
  <inkml:trace contextRef="#ctx0" brushRef="#br4" timeOffset="489666.0073">10732 14268 78 0,'-10'-4'42'16,"-11"-5"-1"-16,4 14 1 15,-7-6-36-15,0 9-1 16,-4 2 0-16,-2 5-2 16,-2 6 0-16,1 9 0 15,-3 4-1-15,3 8 0 16,3 4-1-16,2-3 1 15,11-3-2-15,8-4 0 16,12-12 0-16,11-14 1 16,13-14-1-16,9-15-1 15,9-13 1-15,0-6 0 0,2-8 0 16,-4-3 0-1,-7 5 1-15,-8 3-1 0,-10 11 0 16,-8 11 0-16,-12 19 0 16,0 0 0-16,-11 17 0 15,1 14-1-15,-2 12 0 16,2 3-1-16,3 8-2 15,1-6-1-15,14 4-3 16,3-23-11-16,27 8-18 16,0-23-6-16,20-6 0 15,5-18 1-15</inkml:trace>
  <inkml:trace contextRef="#ctx0" brushRef="#br4" timeOffset="490161.0356">11122 14372 81 0,'-16'5'41'16,"-11"-1"-1"-16,5 13-5 15,-15-11-30-15,3 5 0 16,-4-2-2-16,4 1 0 15,1-2-1-15,8 0 0 0,7-1 0 16,5 2-1-16,13-9 0 16,-6 16 0-16,6-16-1 15,18 18 1-15,-2-9 0 16,6 0-1-16,3-1 1 15,2-1 0-15,1 1-1 16,0 0 1-16,-2 1-1 16,-3 2 0-16,-3 2 1 15,-6 2-1-15,-5 5-1 16,-4-1 1-16,-5 4-1 15,-5 1-1-15,-3 1 0 16,-2-3-1-16,-2-1 0 16,-3-7-3-16,7-1 0 15,-4-19-9-15,12 6-25 0,14-26-1 16,2 0 0-16,4-14 1 15</inkml:trace>
  <inkml:trace contextRef="#ctx0" brushRef="#br4" timeOffset="490574.0593">11477 14198 69 0,'0'0'41'0,"-4"27"-1"16,-15-1 2-16,6 20-33 15,-12 1-4-15,0 10 0 16,-2-2 0-16,7 4-1 15,3-6-1-15,7-6-1 16,9-9 0-16,13-11-1 0,10-15 0 16,10-13 0-16,9-15-1 15,4-9 0-15,5-13 0 16,-2-9 1-16,-4-4 0 15,-2-3-1-15,-7 0 0 16,-9 5 0-16,-10 6 0 16,-1 8 0-16,-10 10 1 15,0 10-1-15,-5 15 0 16,0 0 0-16,-3 27 0 15,1 1 0-15,1 10 0 16,-2 4-1-16,6 5 0 16,-2-4-1-16,6 1-1 15,-1-14-2-15,10-1-2 16,-5-19-2-16,13 7-11 15,-24-17-21-15,33-16 0 0,-17-7-1 16,6 0 3-16</inkml:trace>
  <inkml:trace contextRef="#ctx0" brushRef="#br4" timeOffset="490905.0782">11996 14305 53 0,'5'-14'40'0,"8"15"0"16,-13-1 1-16,6 34-18 16,-10-8-16-16,2 13-1 15,-5 4-3-15,1 4 1 16,-2-2-2-16,2-2 0 15,1-9-1-15,2-5 0 16,4-10 0-16,-1-19 0 0,15 3-1 16,-3-17 1-16,3-10-1 15,-1-6 0-15,-2-4 0 16,1-7 0-16,-3 0 0 15,-4-2 0-15,-1 3 1 16,-3 0-1-16,-4 6 0 16,6 2 0-16,2 3-1 15,8 3 1-15,5 1-2 16,5 2-1-16,12 3-1 16,3-5-5-16,19 16-15 15,-9-15-17-15,9 10-2 16,-10-8 1-16,7 11 0 15</inkml:trace>
  <inkml:trace contextRef="#ctx0" brushRef="#br4" timeOffset="491370.1048">12389 14414 61 0,'-7'15'41'0,"9"8"-1"15,-2-23-16-15,9 32 9 16,2-28-29-16,10-5-1 15,9-8-1-15,6-7 0 0,4-5-2 16,7-6 1-16,-2-5 0 16,-1-3-1-16,-7 1 1 15,-8-2 0-15,-9 0-1 16,-11 5 1-16,-14 2-1 15,-8 7 1-15,-9 8 1 16,-9 9-1-16,-5 11 1 16,-4 14 0-16,-4 13 0 15,3 13 0-15,3 8 0 16,8 8-1-16,9-2 0 15,12-3-1-15,14-8 0 16,22-14-2-16,22-12-2 16,20-21-5-16,34 1-13 15,6-33-20-15,24-4-1 16,9-17 0-16,18 2 1 0</inkml:trace>
  <inkml:trace contextRef="#ctx0" brushRef="#br4" timeOffset="492104.1468">13031 14402 58 0,'0'0'40'0,"0"0"-1"16,0 0 0-16,0 0-24 16,0 0-11-16,-12 11-1 15,12-11 0-15,-16 26 0 16,5-1 0-16,-4 5 0 15,1 8 0-15,-5 5-1 16,2 0-1-16,1 2-1 16,6-7 0-16,1-8 0 15,7-10 0-15,2-20 1 16,18-6-1-16,0-21 0 0,5-16 1 15,6-10 0-15,-3-5 1 16,2-6-1-16,-6-2 0 16,-1 4-1-16,-6 9 0 15,-8 11 1-15,-3 14-1 16,0 17 1-16,-4 11-1 15,-8 17 0-15,5 11 1 16,1 9 0-16,1 7-1 16,3-1 0-16,6 1 1 15,8-7-1-15,9-9 0 16,8-15 0-16,7-12 0 15,6-13 1-15,5-14-1 16,1-11 1-16,-3-4 0 16,-5-4-1-16,-7 4 1 0,-8 2 0 15,-8 9 0-15,-8 7-1 16,-13 23 0-16,0 0 0 15,-3 13 1-15,-4 19-1 16,-1 7 0-16,1 13-1 16,3 1-1-16,2 7-1 15,7-7-2-15,5 3-6 16,-3-21-9-16,27 5-21 15,-15-21-3-15,15-4 2 16,-7-19 1-16</inkml:trace>
  <inkml:trace contextRef="#ctx0" brushRef="#br4" timeOffset="492813.1873">13780 14372 87 0,'-6'11'40'0,"12"12"0"16,0-10 2-16,17 5-36 15,1-12-4-15,11-4 0 16,4-4 0-16,6-6-1 16,-3-6 0-16,5-5-1 15,-9-4 1-15,-3-5-1 16,-9 0 0-16,-9-1 0 15,-12-2 0-15,-7 1 0 16,-10 6 0-16,-7 4 0 16,-9 9 1-16,-8 12-1 15,-5 14 1-15,-3 13 0 16,-2 14-1-16,2 11 2 0,4 10-1 15,8 4 0-15,11-4 0 16,15-4 0-16,16-14-1 16,18-15 0-16,15-16 0 15,15-21 0-15,11-16 0 16,6-14 0-16,1-7 0 15,-6-6 0-15,-7 0 0 16,-12 2 1-16,-12 9-1 16,-13 7 1-16,-14 12-1 15,-12 20 0-15,0 0 1 16,-12 14-1-16,-3 15 0 15,-4 6 0-15,2 8 0 16,-1 1 0-16,3 3 0 16,4-3 0-16,8-10-1 0,5-11 1 15,10-17 0-15,11-13 0 16,6-15 1-16,4-7-1 15,2-8 0-15,0-5 1 16,0 1-1-16,-5 3 0 16,-9 9 1-16,-2 9-1 15,-9 14 0-15,-10 6 0 16,9 8 0-16,-5 9 0 15,-1 5 0-15,0 2 0 16,4 1 0-16,0 1-1 16,2-5 0-16,5-5-2 15,4-4-1-15,2-10-2 16,8 1-5-16,-4-24-5 15,13 7-5-15,-12-32-10 0,17 5-10 16,-7-22 1-16,8-3 2 16</inkml:trace>
  <inkml:trace contextRef="#ctx0" brushRef="#br4" timeOffset="492986.1972">15113 13684 72 0,'0'0'41'0,"-25"34"-1"16,3 32 3-16,-14 7-25 15,7 27-13-15,-9 8-3 16,7 4 0-16,6-2-3 15,8-9-1-15,10-9-3 16,6-23-8-16,23-4-25 16,-10-33-3-16,16-13-1 0,-6-23 1 15</inkml:trace>
  <inkml:trace contextRef="#ctx0" brushRef="#br4" timeOffset="493166.2075">14820 14113 78 0,'-17'-2'43'0,"19"15"-2"15,-2-13 2-15,34 24-28 16,-1-29-15-16,18 1-1 16,17-1-2-16,3-13-10 15,23 7-27-15,-8-6 0 16,11 7-2-16,-4-8 0 15</inkml:trace>
  <inkml:trace contextRef="#ctx0" brushRef="#br4" timeOffset="493699.238">15559 14223 81 0,'0'0'40'0,"10"-14"-2"16,-18-2-2-16,8 16-33 15,-17-16 0-15,1 16 0 16,-8 6 0-16,-4 9 0 15,-8 6 0-15,2 8 0 16,-1 5-1-16,4 0 1 16,12 0-2-16,9-5 0 15,15-9-1-15,12-2 0 16,9-8-1-16,11-5 1 15,1-4 0-15,2 0 1 16,-4 0-1-16,-9 5 0 16,-10 5 1-16,-13 8 0 0,-14 2-1 15,-8 2 1-15,-7 3 0 16,-6 0-1-16,-1-1-1 15,0-5 0-15,4-2-3 16,6-13-3-16,22-5-13 16,0 0-21-16,4-19 0 15,10-7-3-15,13-2 2 16</inkml:trace>
  <inkml:trace contextRef="#ctx0" brushRef="#br4" timeOffset="494346.275">16273 14141 39 0,'7'-10'37'16,"-7"10"-1"-16,14-14 1 15,-14 14-16-15,0 0-15 16,0 0-1-16,3 13 1 16,-5 5-1-16,-6 6 0 15,1 11 0-15,-1-1-1 16,1 10 0-16,-2-1-1 15,6 2-1-15,2-6 0 16,7-3-1-16,7-9 0 16,5-6-1-16,9-9 1 15,6-11-1-15,7-11 0 16,5-10 0-16,2-9 1 15,2-6-1-15,-5-5 1 0,-3-1-1 16,-7-2 1-16,-8 4-1 16,-8 6 1-16,-7 8-1 15,-9 5 1-15,-2 20-1 16,-11-4 0-16,-1 19 0 15,-2 10 0-15,3 11-1 16,0 10 0-16,2 6-1 16,9 5-2-16,0-7-2 15,20 9-10-15,-10-30-17 16,22-1-7-16,-3-24-2 15,18-6 1-15</inkml:trace>
  <inkml:trace contextRef="#ctx0" brushRef="#br4" timeOffset="495276.3282">16762 14493 61 0,'-11'-13'35'0,"-1"-3"-8"16,12 16 1-16,-15-23-18 15,15 23-1-15,-10-22-2 16,10 22-2-16,0-16 1 15,0 16-1-15,0 0-1 16,13 3 0-16,-9 11 0 16,-1 9-2-16,-2 8 0 15,-3 9 0-15,-6 7-1 0,-3 8 0 16,-5 9-1-16,-6-1-1 15,-1 3 1-15,-3-4-1 16,1-2 1-16,1-8-2 16,-1-6 2-16,2-6-2 15,-1-4 2-15,5-12 0 16,0-8-1-16,-2-5 1 15,0-5-1-15,0-10 1 16,-1-5 0-16,3-13 0 16,8-11-1-16,2-8 1 15,6-7 0-15,9-10 1 16,10-4 0-16,9-3 1 15,9 1 0-15,8 5 0 16,3 7-1-16,2 9-1 0,-1 10-2 16,-3 1-6-16,11 19-18 15,-18-11-15-15,8 9 1 16,-7-12-2-16,11 4 1 15</inkml:trace>
  <inkml:trace contextRef="#ctx0" brushRef="#br4" timeOffset="496239.3833">17167 14195 61 0,'-12'7'37'0,"-9"-1"0"15,11 17-6-15,-22-5-16 16,8 15-8-16,-5 1-2 15,1 10-1-15,5 0 0 16,3 3-1-16,8-4-1 16,12-3 0-16,9-9-1 15,9-11-1-15,12-11 1 16,10-12-1-16,6-13 0 15,0-10 1-15,-1-11-1 16,-4-4 0-16,-9-5 1 16,-5-3-1-16,-13 3 0 15,-9 2 1-15,-8 4-1 16,-5 7 0-16,-3 6 0 15,-3 6 0-15,2 10-1 0,1 6 1 16,11 5 0-16,0 0 0 16,-7 20 0-16,15-5 0 15,8 0 0-15,6-3 0 16,8-2 0-16,4-3 0 15,2-4 0-15,1-3 1 16,-2-3 0-16,-1-2 0 16,-7 0 0-16,-5 2 0 15,-7-1 0-15,-6 3 1 16,-9 1-1-16,0 0 0 15,2 21-1-15,-6-5 1 16,-3 6-1-16,1 7 0 16,-2 2 1-16,1 5-1 15,2-2 0-15,4-1 0 0,3-7 0 16,7-5 0-16,4-11 1 15,7-11-1-15,6-13 1 16,1-9-1-16,6-9 1 16,-1-8-1-16,0-2 1 15,-1-1-1-15,-7 4 1 16,-3 6-1-16,-4 10 0 15,-6 10 0-15,-11 13 0 16,8 14 0-16,-10 12 0 16,-5 11 0-16,-1 7-1 15,1 2-2-15,2 7-4 16,-8-12-7-16,20 11-8 15,-15-26-18-15,21 3-1 16,-2-19-2-16,22-2 2 0</inkml:trace>
  <inkml:trace contextRef="#ctx0" brushRef="#br4" timeOffset="497065.4306">18695 14233 55 0,'0'0'37'15,"0"0"-1"-15,0 0-17 16,-14 19 10-16,-7 0-22 16,5 11-2-16,-5 1-1 0,2 6 0 15,0-2-2-15,6-2 1 16,4-4-1-16,6-5-1 15,4-10 0-15,-1-14-1 16,15 3 1-16,0-14-1 16,1-10 0-16,4-4 1 15,-4-7-1-15,3-4 1 16,-4-1 0-16,0 0-1 15,-1 5 1-15,-4 2-1 16,-1 7 1-16,-1 4-1 16,-2 9 0-16,-6 10 1 15,14-5-1-15,-14 5 1 16,14 17-1-16,-5-2 1 15,2 1-1-15,1 5 1 16,4-3 0-16,3-1-1 0,4-6 1 16,5-4-1-16,5-7 1 15,0-9-1-15,5-4 1 16,1-7 0-16,-1-4-1 15,-1-2 1-15,-3 3-1 16,-7 1 1-16,-6 6-1 16,-5 6 0-16,-5 7 1 15,-11 3-1-15,3 17 0 16,-6 6 0-16,-4 3 0 15,2 7-1-15,-1 5-1 16,3-1-1-16,8 3-3 16,-1-15-5-16,23 12-11 0,-12-24-19 15,22-2 2 1,-1-14-2-16,15-3 2 0</inkml:trace>
  <inkml:trace contextRef="#ctx0" brushRef="#br4" timeOffset="497463.4533">19701 14168 86 0,'-17'-17'38'0,"2"15"1"16,-12-5-4-16,3 15-30 16,-9 6-1-16,2 13 0 15,-4 4 0-15,1 9-1 16,4 0 0-16,5 4-1 15,5-3 0-15,7-6-1 16,11-7 0-16,12-11-1 0,9-13 0 16,9-10 0-16,5-11 0 15,8-7 0-15,-1-9 0 16,1-2 0-16,-2-5 0 15,-5 2 0-15,-6 5 0 16,-6 4 0-16,-6 6 0 16,-7 8 0-16,-9 15 0 15,0 0 0-15,-2 18 0 16,-5 9 1-16,-2 6-2 15,-2 9 1-15,3 2-2 16,2-2 0-16,7 2-3 16,3-15-2-16,16 1-7 15,-10-30-8-15,28 0-17 16,-4-30-1-16,13-3-1 0,-1-20 3 15</inkml:trace>
  <inkml:trace contextRef="#ctx0" brushRef="#br4" timeOffset="497673.4653">20188 13696 103 0,'-14'45'40'16,"-12"8"0"-16,11 25-6 15,-8-4-31-15,-1 5-2 16,9 1-1-16,0 0 0 15,7-6-3-15,2-12-2 16,13-6-2-16,-4-23-11 16,19 2-17-16,-11-25-5 0,15-8-1 15,-5-19 1-15</inkml:trace>
  <inkml:trace contextRef="#ctx0" brushRef="#br4" timeOffset="498064.4877">20341 14111 77 0,'0'0'27'0,"-25"-2"0"16,25 2 0-16,-26-5-18 0,14 3-1 16,-9-4-4-16,6 6 1 15,-6 1 0-15,3 8 0 16,-5 5 0-16,0 12 0 15,-1 2-1-15,3 8 0 16,-1 1 0-16,2 3-1 16,7-5 0-16,10-3-1 15,11-11-1-15,14-10 0 16,15-11 0-16,12-7-2 15,12-4-1-15,10-4-1 16,11 6-6-16,-5-14-11 16,15 21-21-16,-16-4 0 15,5 14-1-15,-12-2 0 16</inkml:trace>
  <inkml:trace contextRef="#ctx0" brushRef="#br4" timeOffset="498770.5281">20775 14239 82 0,'0'0'40'16,"23"23"-1"-16,-23-23-11 16,25 29-19-16,-12-14-5 15,7 2 0-15,3-6-1 16,7-4-1-16,2-10-1 15,8-5 0-15,-1-8 0 16,-1-4-1-16,-1-5 0 16,-9-3 0-16,-8 2-1 15,-11-3 1-15,-18 4 0 16,-8 5 0-16,-16 6 0 15,-10 7 0-15,-9 11 1 16,-5 10 1-16,-5 10 0 16,3 14 0-16,8 6 0 0,8 10 1 15,12 0-1-15,20-1-1 16,18-8 0-16,22-9 0 15,21-14-2-15,19-13-2 16,14-9-3-16,-3-18-10 16,16 12-15-16,-21-20-11 15,0 4 0-15,-23-4-2 16</inkml:trace>
  <inkml:trace contextRef="#ctx0" brushRef="#br4" timeOffset="507971.0543">7040 14854 48 0,'-6'-14'37'0,"6"14"-12"16,-34 6 3-16,15 13-14 16,-18 0-4-16,5 22-1 15,-12 11-2-15,6 23-1 16,-2 12-2-16,8 12 0 15,6 2-2-15,16 8-2 16,13-8-1-16,14-13-5 16,25-4-32-16,5-33-2 15,20-10-2-15,5-22 0 16</inkml:trace>
  <inkml:trace contextRef="#ctx0" brushRef="#br4" timeOffset="509323.1317">7340 15085 16 0,'0'0'24'0,"0"0"-18"15,0-15 2-15,0 15 1 16,0 0 1-16,0 0 0 15,3-16 1-15,-3 16 0 16,0 0-1-16,0 0-1 16,0 0-1-16,7 12 0 15,-7-12-2-15,-3 28-1 0,0-9-1 16,3 13 0-16,-7 5-2 15,2 9 1-15,-3 4-2 16,1 5 1-16,-1 2-1 16,1-1-1-16,1-3-1 15,2-10-4-15,12 3-26 16,-7-19-6-16,8-5-1 15,-9-22 1-15</inkml:trace>
  <inkml:trace contextRef="#ctx0" brushRef="#br4" timeOffset="509842.1613">7086 15042 57 0,'-13'-1'40'16,"2"-3"-1"-16,11 4 1 15,18-6-36-15,10-5-1 16,11-8 0-16,10-3-1 16,10-2 1-16,7-1-1 15,2 2-1-15,2 4 0 16,-7 9-1-16,-6 12 1 15,-13 11-1-15,-9 12 0 16,-18 14 0-16,-7 11 1 16,-14 8-1-16,-10 9 1 15,-4 3-1-15,-3-1 1 16,-2-4-1-16,5-6 0 15,5-9 0-15,7-11 0 0,7-9 0 16,9-15 0-16,7-12 0 16,8-11 0-16,6-14 0 15,4-11 1-15,1-8 0 16,1-4-1-16,-4-5 1 15,-5 3 0-15,-6 10 0 16,-3 5-1-16,-10 13 1 16,-9 19-1-16,0 0 0 15,-1 34 1-15,-4 2-1 16,-1 6 0-16,2 4-1 15,4 3 0-15,4 5-2 16,3-10-3-16,15 2-4 16,-4-17-30-16,14 0 0 0,-4-17-2 15,10-2 1-15</inkml:trace>
  <inkml:trace contextRef="#ctx0" brushRef="#br4" timeOffset="510209.1823">8157 15282 68 0,'0'0'41'16,"0"0"-2"-16,19 11 2 16,-7-4-38-16,9 2-1 15,6-2 0-15,10 0 0 16,4-4-1-16,0-1 0 15,6-7 0-15,-7-2-1 0,0-6 1 16,-6-3-1-16,-8-3 1 16,-11-1-1-16,-13 0 0 15,-11 4 0-15,-13 5 0 16,-9 6 0-16,-10 9 1 15,-8 7-1-15,-3 12 0 16,2 7 1-16,2 8 0 16,10 3 0-16,10-1-1 15,15-3 1-15,18-5-1 16,17-9 0-16,18-8-3 15,17-10-2-15,32-3-34 16,-1-12-2-16,20-3 0 16,3-7-2-16</inkml:trace>
  <inkml:trace contextRef="#ctx0" brushRef="#br4" timeOffset="513177.3521">9318 15301 38 0,'0'0'34'0,"10"-6"3"15,-10 6-5-15,1 21-25 16,-7-2-2-16,2 11 0 0,-8-3-1 15,6 10 0-15,-6-7 1 16,5 0-3-16,0-9 0 16,7-6 1-16,0-15-1 15,13 0 0-15,2-14 0 16,7-8-1-16,7-6 0 15,3-5 1-15,3-4-1 16,1-2 0-16,1-3 0 16,-1 0-1-16,-3 2 1 15,2 4-1-15,-9 3 1 16,-2 7-1-16,-3 8 1 15,-4 14 0-15,-5 15-1 0,-6 19 1 16,-6 14 0 0,-6 17-1-16,-5 13 0 0,-1 7 0 15,1 1 1-15,4-3-3 16,8-12 1-16,12-20-4 15,20-14-5-15,4-32-29 16,23-15 0-16,0-26-1 16,15-9 0-16</inkml:trace>
  <inkml:trace contextRef="#ctx0" brushRef="#br4" timeOffset="513628.3779">10033 15231 51 0,'0'0'38'0,"0"0"-1"16,17-12 1-16,-17 12-32 15,10-2-1-15,-10 2 0 16,6 22 0-16,-10-1 0 15,-2 13 0-15,-3 2-1 16,-2 8-2-16,1-2 1 16,2 1-2-16,4-5 0 15,6-7-1-15,9-10 1 16,6-9-2-16,9-16 1 15,10-11 1-15,5-10-2 16,2-11 2-16,1-6-1 16,-2-4 1-16,-6 0-1 0,-4 4 1 15,-10 4 0-15,-9 10-1 16,-5 11 0-16,-8 17 0 15,0 0 0-15,-14 24 0 16,3 9 0-16,-1 10-1 16,2 8 0-16,0-2-3 15,10 4 1-15,4-10-4 16,13 0-5-16,-5-22-27 15,23-3-1-15,-3-24 0 16,14-3 0-16</inkml:trace>
  <inkml:trace contextRef="#ctx0" brushRef="#br4" timeOffset="514138.4071">10742 15300 63 0,'-10'15'41'0,"-9"2"-3"15,4 14 3-15,-4-1-36 16,3 7-2-16,-2 0 1 15,6 1-3-15,1-7 2 16,7-3-3-16,4-7 2 16,4-11-3-16,10-13 2 15,5-10 0-15,5-11-2 16,4-10 2-16,1-3-2 15,-1-2 2-15,-2-1-1 16,-5 5 0-16,-4 8 1 16,-6 8-1-16,-11 19 0 15,1-10 1-15,-1 10-1 16,-10 24 0-16,0-2 0 0,6 1 0 15,-1 1 0-15,9 0 0 16,6-4 0-16,7-8 1 16,8-9-1-16,4-8 1 15,4-5-1-15,5-7 1 16,1-5 0-16,-3-4 0 15,-4 7-1-15,-6-2 1 16,-8 6-1-16,-4 4 1 16,-14 11-1-16,16-3 1 15,-16 3-1-15,2 28 0 16,-3-5 0-16,-1 5 0 15,2 5 0-15,0 1-2 16,2-1-1-16,2-9-4 16,11 5-12-16,-1-28-21 0,17-4 0 15,-2-23-2-15,14-2 1 16</inkml:trace>
  <inkml:trace contextRef="#ctx0" brushRef="#br4" timeOffset="514582.4325">11558 14998 68 0,'0'0'41'0,"0"0"-1"15,-10 9 1-15,-5 21-35 16,7 14-2-16,-3 5-1 16,2 13-1-16,-3 2 0 15,2 4 0-15,1-1 0 16,-2-5-1-16,4-9 0 15,-1-11 0-15,2-10-1 0,5-12 0 16,1-20 1-16,0 0-2 16,11-16 0-16,-1-9 2 15,1-5-2-15,2-4 1 16,5-3 0-16,-1 1 0 15,3 3-1-15,-2 5 2 16,1 8-1-16,-2 5 0 16,1 10 0-16,-1 7-1 15,-2 6 1-15,-3 7 0 16,0 5 0-16,2 2 0 15,-6 3 0-15,3 3 0 16,-6-2 0-16,-5 1 0 16,-5-2 0-16,-6-3 0 0,-4-2 0 15,-5-2-1-15,-4-5 1 16,-8-6-2-16,8-2-2 15,-6-17-6-15,13 8-31 16,-7-19 1-16,14 5-2 16,0-12 1-16</inkml:trace>
  <inkml:trace contextRef="#ctx0" brushRef="#br4" timeOffset="515765.5001">11893 15437 65 0,'12'11'41'15,"-12"-11"-2"-15,15 8 1 16,-1-5-38-16,4 1-1 0,3-6 1 15,7 1 0-15,2-7-1 16,6-1 0-16,-1-7 1 16,0-3-2-16,-4-1 1 15,-7-2 0-15,-7-3-1 16,-9 4 1-16,-15 2-1 15,-11 4 0-15,-8 7 1 16,-6 7-1-16,-10 7 1 16,-1 11 0-16,1 5 0 15,0 9 0-15,8 5 0 16,10 3 0-16,10-2 0 15,14 0-1-15,14-7 1 16,14-8-3-16,17-6 0 16,9-8-2-16,10-4 0 0,0-10-1 15,5-6 0-15,-5-3 0 16,-1 0 0-16,-12-2 2 15,-13 2 1-15,-10 1 2 16,-11 1-1-16,-5 5 4 16,-12 8-1-16,0 0 1 15,-25-1 0-15,12 13 0 16,-5 3 1-16,3 5-2 15,-3 2 1-15,6 5-1 16,2-2 0-16,5-2-1 16,0-3 0-16,5-5 0 15,0-15 0-15,10 1 0 16,1-15-1-16,4-4 1 0,3-9-2 15,0-5 2 1,3-3-1-16,-3-2 0 0,-3 0 0 16,-2 2 0-16,0 4 0 15,-5 2 0-15,-2 7 0 16,-2 3-1-16,1 8 1 15,-5 11 0-15,15-12 0 16,-2 12 0-16,2 1 0 16,8-1 0-16,4 0 0 15,5-2 0-15,4-2 0 16,3-2 1-16,1-3-1 15,-1 0 1-15,-6 1-1 16,-6 1 1-16,-7-1 0 16,-7 6-1-16,-13 2 1 0,0 0-1 15,-14 8 1-15,-5 3-1 16,0 4 0-16,-3 2 1 15,1 4-1-15,3 3 0 16,6-1 1-16,5 0-1 16,8-5 0-16,9 1 0 15,7-8 0-15,5-1 0 16,5-6 0-16,-1 0 0 15,0-3 0-15,-1 1 0 16,-7 2 1-16,-5 0-1 16,-13-4 0-16,0 19 1 15,-14-6-1-15,-6 6-1 16,-4 1 1-16,-2-2-2 15,1 3 0-15,0-6-4 16,11 3-4-16,-7-18-26 0,21 0-3 16,12-3-3-16,10-7 2 15</inkml:trace>
  <inkml:trace contextRef="#ctx0" brushRef="#br4" timeOffset="516490.5416">13807 15237 62 0,'-23'-13'38'0,"23"13"0"16,-27 14 1-16,6 4-36 16,1 5 1-16,3 11 0 0,-5-2 0 15,5 5 0-15,4-4-2 16,12 0 1-16,8-12-2 15,12-3 1-15,11-10-1 16,10-8-1-16,7-7 0 16,5-8 0-16,2-6-1 15,-2-5 1-15,-5-3-1 16,-5-3 0-16,-6-5 1 15,-6 1 0-15,-7 1 0 16,-8 6 0-16,-4 3 0 16,-3 10 0-16,-8 16 0 15,0 0 0-15,-5 41 0 16,-5 9 1-16,-2 19-1 15,-5 19-1-15,-3 13 1 16,-1 12-1-16,-3 1 2 0,-2 4 0 16,-2-12 0-16,2-11-2 15,-3-18 3-15,1-21-2 16,-1-21 2-16,2-26-2 15,3-20 0-15,0-23-1 16,6-16-1-16,2-14-1 16,8-6-3-16,-2-21-9 15,16 17-25-15,-6-2 1 16,16 16-2-16,-3 1 2 15</inkml:trace>
  <inkml:trace contextRef="#ctx0" brushRef="#br4" timeOffset="517210.5828">14686 15292 69 0,'-23'-6'41'0,"-15"-7"-2"15,4 16 1-15,-9-1-35 16,6 11-2-16,-1 4 0 16,7 11 0-16,3 5-1 15,10 8 0-15,11 1-1 16,9-3-2-16,16-3 1 15,9-6-1-15,9-11 1 16,8-9-1-16,2-12 0 0,0-12 0 16,-2-8 0-16,-2-7 1 15,-11-6 0-15,-5-3 0 16,-9-3 0-16,-8 1 1 15,1-1-2-15,-10 5 1 16,0 6 0-16,-1 6 0 16,-2 7 1-16,3 17-1 15,3-12 0-15,-3 12 0 16,7 14 0-16,2-3 1 15,5 1 0-15,1 1 0 16,4-4 0-16,8-4 0 16,1-4 1-16,5-4-1 15,0-4 0-15,1-1 0 16,-4-3-1-16,-1 3 1 0,-9 1 0 15,-4 6-1-15,-16 1 0 16,2 24 1-16,-13 3-2 16,-3 6 2-16,-2 6-1 15,-1 6 1-15,1 1-1 16,3-4-2-16,7-6 2 15,6-11-1-15,9-10 1 16,9-16 0-16,10-14 0 16,8-10 0-16,5-12 1 15,2-6 0-15,-1-3 0 16,-2 2 1-16,-4 4-1 15,-8 9-1-15,-8 10 1 16,-8 15-1-16,-12 6 0 16,2 28 0-16,-7 2-1 0,-2 2 0 15,1 10-5-15,-5-11-6 16,14 16-17-16,-11-24-12 15,16 5 0-15,-8-28-4 16</inkml:trace>
  <inkml:trace contextRef="#ctx0" brushRef="#br4" timeOffset="517854.6196">16191 15331 56 0,'0'0'37'0,"-11"-24"-1"15,9 10 0-15,-4-7-33 16,0 5 2-16,-8-1-2 16,2 6 1-16,-9 6 0 0,2 13 0 15,-10 7 0-15,6 11 0 16,-6 7-1-16,8 5 0 15,3-1-1-15,5 1 0 16,11-8-1-16,10-9 0 16,10-9-1-16,9-11 0 15,8-10 0-15,7-7-1 16,0-7 1-16,1-5-1 15,-4 2 1-15,-7 1 0 16,-8 6 0-16,-4 7 0 16,-6 12 0-16,-9 13 0 15,-5 13 0-15,-6 18 1 16,-2 13-1-16,-3 13 0 15,-7 10 0-15,3 6 0 16,-5 2 0-16,-2 3-1 0,-4-12 2 16,-1-5-2-16,-2-13 1 15,-3-17 1-15,3-20-2 16,-3-16-1-16,8-13-2 15,2-33-8-15,22 6-22 16,-6-32-4-16,20-1-4 16,0-17 1-16</inkml:trace>
  <inkml:trace contextRef="#ctx0" brushRef="#br4" timeOffset="518330.6469">16713 15398 62 0,'-9'-20'38'0,"10"8"0"16,-6-8-1-16,7 9-32 15,-5 0 0-15,3 11-2 16,-10 0 0-16,-3 13 0 15,-9 8 0-15,-1 10 0 16,-3 8-1-16,2 4-1 16,3 3 0-16,5 1-1 0,8-5 0 15,14-7 0-15,10-12 0 16,13-10-1-16,6-16 1 15,5-15 0-15,4-7 0 16,-3-11 1-16,-5-4 0 16,-6-5 0-16,-12 0-1 15,-7 2 1-15,-9 6-2 16,-4 4 1-16,-6 11-3 15,-3 2-2-15,11 20-5 16,-17-13-20-16,17 13-7 16,11 9-4-16,13-1 2 15</inkml:trace>
  <inkml:trace contextRef="#ctx0" brushRef="#br4" timeOffset="518524.658">17816 14918 12 0,'-35'8'20'16,"17"5"-17"-16,-2-1-3 15,6-6-22-15</inkml:trace>
  <inkml:trace contextRef="#ctx0" brushRef="#br4" timeOffset="518953.6825">17377 14904 60 0,'10'-16'40'0,"7"12"-1"15,-17 4 0-15,0 0-29 16,0 0-7-16,-5 30 0 16,-10 3-2-16,-2 19 1 15,-6 8-2-15,-2 11 1 16,1 9-1-16,-1 3-1 15,7 2-2-15,-3-13-6 16,19 3-28-16,-8-24-2 16,13-8 0-16,-3-22 0 15</inkml:trace>
  <inkml:trace contextRef="#ctx0" brushRef="#br4" timeOffset="519148.6936">17114 15279 90 0,'0'0'42'15,"28"-2"2"-15,4-3-3 16,10 4-38-16,19-2-3 16,9 2-1-16,5 3-3 15,-4-10-12-15,6 19-23 16,-20-8-3-16,1 10-1 15,-19-9 0-15</inkml:trace>
  <inkml:trace contextRef="#ctx0" brushRef="#br4" timeOffset="565339.3356">17852 14816 47 0,'-8'-14'34'0,"8"14"-2"0,-11-26-5 16,11 26-16-16,-11-18-4 16,11 18 0-16,-6-10-1 15,6 10-2-15,0 0-1 16,13 4-1-16,5 5-1 15,10 8-1-15,15 4 0 16,9 12 0-16,9 9 0 16,10 14 0-16,-4 10 0 15,-4 12-1-15,-15 8 1 16,-19 11 1-16,-26 7 0 15,-28 9-2-15,-26 2 2 16,-17-3-1-16,-12-8 0 16,-2-14-1-16,9-17-1 15,13-33-12-15,34-19-22 16,22-41-2-16,31-23-2 0,21-27 0 15</inkml:trace>
  <inkml:trace contextRef="#ctx0" brushRef="#br3" timeOffset="807739.2001">12662 16122 19 0,'5'-17'34'0,"-4"-5"0"16,1 9-7-16,-14-16-15 15,12 17-2-15,-14-10-1 16,4 14-1-16,-10 0-2 16,-4 13-1-16,-8 5-1 15,0 10 1-15,-7 7-1 16,2 13-1-16,-4 3-1 15,6 5 1-15,0 2 0 16,8 2-2-16,7-1 1 16,6 4-1-16,7-3 0 15,8-1-1-15,9-6 1 16,8-3-1-16,6-4 0 15,8-9-2-15,8-6-1 0,5-11 0 16,5-6-3-16,2-15-1 16,10 11-9-16,-9-23-23 15,13 9-1-15,-14-11 3 16,2 8-1-16</inkml:trace>
  <inkml:trace contextRef="#ctx0" brushRef="#br3" timeOffset="808445.2405">12958 16492 36 0,'-3'-16'36'0,"3"6"1"16,-6-6 0-16,6 16-30 16,-10-15-2-16,10 15 2 0,-27 7-1 15,9 8-2-15,-6 3 0 16,-1 12 0-16,-1 1-2 15,-2 8 0-15,6-1 0 16,4 4 0-16,8-4-1 16,5-3-1-16,11-7 1 15,10-7-1-15,10-8 0 16,9-9 0-16,6-7 0 15,7-6 0-15,-1-11-1 16,1-5 1-16,-5-6-1 16,-9-4 1-16,-5 0 0 15,-12-1-1-15,-9 1 1 16,-7 3 0-16,-7 5 0 15,-4 5 0-15,-7 6 0 0,2 6 0 16,1 4 1-16,1 4-1 16,13 2 0-16,0 0 1 15,0 0-1-15,11-2 1 16,10-2-1-16,7-2 1 15,3-2-1-15,5 1 0 16,-2 1 1-16,-2 3-1 16,-5 3 0-16,-7 9 0 15,-4 4-1-15,-11 10 1 16,-7 6 1-16,-7 4 0 15,-5 4 0-15,0-2 0 16,-1-1 0-16,4-6 0 16,3-7-1-16,8-21 0 15,10 8 0-15,8-22-1 16,6-8 0-16,11-8 1 0,3-6 0 15,0-1 0-15,1 2 0 16,-5 3 1-16,-8 7 0 16,-2 7 0-16,-10 8-1 15,-3 8 1-15,-11 2 0 16,6 19-1-16,-8-2 0 15,2 8 0-15,4 4-1 16,-2 1 0-16,4 6-2 16,-1-3-2-16,10 5-4 15,-8-17-22-15,20 14-9 16,-5-20 0-16,20 2 0 15</inkml:trace>
  <inkml:trace contextRef="#ctx0" brushRef="#br3" timeOffset="808986.2714">14322 16445 33 0,'-2'-13'34'0,"-11"-5"2"16,7 4 0-16,-12-6-29 15,5 10-1-15,-8-5-1 16,4 9 0-16,-10 2 0 15,-1 11 0-15,-4 2 0 16,-3 12-3-16,-1 3 2 16,-2 12-2-16,3 2 1 15,6 4-1-15,5 2 0 16,10-2 0-16,12-4-2 0,12-9 0 15,15-6-1-15,14-14-1 16,15-8-2-16,5-16-5 16,21 3-28-16,-7-21-2 15,7 3-1-15,-11-17 2 16</inkml:trace>
  <inkml:trace contextRef="#ctx0" brushRef="#br3" timeOffset="809211.2843">14704 15925 63 0,'-4'13'41'16,"-10"3"-3"-16,6 26 2 0,-11 9-37 15,2 14-1-15,-4 9 0 16,-2 9-1-16,0 1-1 15,4-1-1-15,5-5-1 16,6-11-3-16,16-3-11 16,-1-29-22-16,20-4-1 15,1-28-1-15,11-4 0 16</inkml:trace>
  <inkml:trace contextRef="#ctx0" brushRef="#br3" timeOffset="809573.305">14922 16345 64 0,'-24'19'41'0,"8"21"-2"16,-11-7 1-16,12 7-37 16,-1 4-1-16,5 3 0 15,8-5-1-15,4-4 0 16,11-9 0-16,4-8 0 15,8-13-1-15,4-11 1 16,3-13 0-16,4-6 0 16,-1-9 0-16,2-6 0 15,-5-1 0-15,-2-2 0 16,-5 2-1-16,-2 4 1 15,-6 9-1-15,-4 4 0 16,-5 9 0-16,-7 12 0 16,0 0 0-16,7 12 0 0,-7 11 1 15,-5 6-2-15,2 3 0 16,0 3-1-16,3 4-3 15,-5-19-22-15,18 13-11 16,-3-20-2-16,16 0-2 16</inkml:trace>
  <inkml:trace contextRef="#ctx0" brushRef="#br3" timeOffset="810174.3394">15718 16420 41 0,'0'0'34'15,"5"-21"3"-15,-5 21-15 16,-19-1-14-16,6 11 1 0,-14 1-3 15,0 7 0-15,-8 4-2 16,4 7 0-16,-5-5-1 16,7 4 0-16,4-6-1 15,6-2 0-15,6-7-1 16,12-3 1-16,1-10-1 15,21 3-1-15,2-8 0 16,5 0 1-16,4 2-1 16,1-1 0-16,-2 7 0 15,-3 0 1-15,-5 9-1 16,-6 4 0-16,-7 6 1 15,-8 1-1-15,-7 5 0 16,-2-3 0-16,-5 0 0 16,-3-3-1-16,4-4-2 0,-3-8-1 15,14-10-5-15,0 0-13 16,0 0-16-16,19-35-1 15,8 13 1-15</inkml:trace>
  <inkml:trace contextRef="#ctx0" brushRef="#br3" timeOffset="810369.3505">15920 16442 52 0,'2'-14'39'0,"-2"14"-3"16,0 0 2-16,9 20-30 16,-18-2-4-16,3 11-1 15,-3 4-2-15,0 4 0 16,-1 2-1-16,3 0 1 0,3-3-2 15,1-7-2-15,8 0-2 16,-5-29-32-16,11 15-1 16,-2-31 0-16,12 1-1 15</inkml:trace>
  <inkml:trace contextRef="#ctx0" brushRef="#br3" timeOffset="810518.359">15865 16121 70 0,'-43'-16'39'15,"14"22"-3"-15,-1-4-2 16,8-3-60-16,27 15-11 16,-5-14-2-16,36 12 0 0</inkml:trace>
  <inkml:trace contextRef="#ctx0" brushRef="#br3" timeOffset="811291.4033">16395 16383 26 0,'0'0'36'0,"-29"7"2"16,14 8-1-16,-13-8-14 15,3 16-18-15,-5 1 1 16,5 12-1-16,-1-2-2 15,7 7 0-15,5-7-1 16,10 1 0-16,9-9-1 16,10-3 1-16,13-9-2 15,7-10 1-15,6-4-1 16,4-8 1-16,4-11-1 15,-3-2 0-15,-7-3 0 16,-6-4 0-16,-10-3 0 16,-9 3-1-16,-10-1 1 15,-8 1 0-15,-8 4 0 16,-4 5 0-16,-3 3 0 0,1 5 0 15,6 4 1-15,12 7-1 16,0 0 0-16,0 0 0 16,23-11 1-16,6 13 0 15,6 0 0-15,2 4 0 16,0-1 1-16,-1 6-1 15,-5 3 0-15,-7 9 0 16,-9 3 0-16,-7 5-1 16,-10 5 1-16,-5-1 0 15,-6 2-1-15,-1-6 0 16,-1-2 0-16,2-9 0 15,6-7 0-15,7-13 0 16,0 0 0-16,22-28 0 16,1-3 1-16,6-2-1 0,5-7 1 15,5 2 1-15,-3 2-1 16,-2 4 0-16,-5 8 0 15,-4 9 0-15,-7 9 1 16,-5 6-2-16,-13 0 1 16,10 19-1-16,-6-2 0 15,-8 5-1-15,4 5-1 16,-2-2-2-16,4 8-3 15,-7-11-10-15,14 14-23 16,-10-19 0-16,9 11-2 16,-8-28 1-16</inkml:trace>
  <inkml:trace contextRef="#ctx0" brushRef="#br3" timeOffset="815451.6412">17253 16575 34 0,'0'0'36'0,"0"0"1"15,0 0-1-15,0 0-26 16,19-8-3-16,7 4 0 0,3-9-1 16,12 3-2-16,-1-2-1 15,5 3-1-15,-2 2-2 16,-3 5-1-16,-3 5 0 15,-12 2-2-15,-2 9-1 16,-8-5-3-16,4 13-3 16,-19-22-23-16,22 19-4 15,-22-19 0-15,25 4 1 16</inkml:trace>
  <inkml:trace contextRef="#ctx0" brushRef="#br4" timeOffset="822095.0212">18350 16242 17 0,'5'-18'31'16,"-5"-1"0"-16,0 19-11 15,-3-18-3-15,3 18-3 16,0 0-4-16,-1 22-2 16,-5-7-2-16,6 15-3 15,-4 2 1-15,5 13-2 16,0 7 0-16,0 12-1 15,-1 2 0-15,-1 3-2 0,2-1 0 16,-1-3-1 0,6-2-7-16,-12-20-24 0,19-8-3 15,-8-24-1-15,13-10 1 16</inkml:trace>
  <inkml:trace contextRef="#ctx0" brushRef="#br4" timeOffset="822629.0517">18014 16281 62 0,'-13'18'41'0,"13"-18"-3"0,13 2 2 16,15-9-38-1,19-14 0-15,17-10-1 0,13-4 1 16,5-3 0-16,2 2-2 16,0 0 0-16,-8 8 0 15,-5 14 0-15,-11 9 0 16,-11 11 0-16,-13 16 1 15,-12 9-1-15,-9 11-1 16,-11 9 2-16,-8 8-1 16,-5 4 2-16,-5 6-2 15,-5 0 1-15,2-5-1 16,0-5 1-16,3-5 0 15,3-9-1-15,7-11 0 16,4-9 0-16,5-13 1 16,7-9-1-16,8-13 1 0,5-10-1 15,3-9 1-15,6-13 0 16,-2 0 0-16,3-7-1 15,-2 3 1-15,-1 2-1 16,-6 8 1-16,-5 12-1 16,-7 10 1-16,-1 16-1 15,-5 16 0-15,-7 11 0 16,0 10 0-16,-1 7-1 15,-1 4 0-15,2 0-3 16,-1-5-1-16,11 0-4 16,-10-22-29-16,20 3 0 15,-7-23-1-15,12 3 0 16</inkml:trace>
  <inkml:trace contextRef="#ctx0" brushRef="#br4" timeOffset="822996.0727">19172 16606 62 0,'-4'30'38'16,"-4"-12"0"-16,16 6 1 16,6-9-36-16,7-8 0 15,6-6 0-15,12-4-1 16,2-10 0-16,3-2 0 15,4-8-1-15,-5-1 0 16,-5-2 1-16,-8 0-1 16,-10 0-1-16,-10 3 1 15,-11 1 0-15,-12 6-1 0,-9 4 1 16,-10 8 0-16,-4 6-1 15,-5 11 0-15,3 7 1 16,1 11-1-16,1 6 1 16,12 3-1-16,6 4 1 15,8-4-1-15,12-2 0 16,11-9-1-16,13-7-2 15,8-10-2-15,23 0-29 16,-5-20-5-16,20 5 0 16,-5-17-2-16</inkml:trace>
  <inkml:trace contextRef="#ctx0" brushRef="#br4" timeOffset="823586.1065">20809 16146 46 0,'-16'-32'34'15,"-1"7"1"-15,-11-13-2 16,4 13-29-16,-5 0 0 16,1 9 0-16,-8 7 0 0,5 13 0 15,-11 12 0-15,1 20 0 16,-4 14 0-16,0 14-2 15,0 10 0-15,4 12-1 16,3 0 1-16,8 3-2 16,10-5 0-16,6-10-4 15,19-5-3-15,-3-22-29 16,21 3-1-16,-1-26-2 15,9-2 1-15</inkml:trace>
  <inkml:trace contextRef="#ctx0" brushRef="#br4" timeOffset="823933.1263">20217 16589 65 0,'-18'-6'40'15,"17"18"-1"-15,1-12 1 16,17 8-37-16,2 0-1 15,7 1-1-15,5-2 0 16,4 1 0-16,2-1-1 16,-2-4 0-16,2-1 0 15,-3-2 0-15,-2-2 0 16,-2-1 0-16,-2 1 0 15,-4 1 0-15,-4 0 0 16,-4 3-1-16,-3 4 1 16,-4 4-1-16,-4 6 0 15,-5 4 0-15,-1 3-1 0,-5-1 0 16,3 5-3-16,-6-8 0 15,8 5-6-15,-10-18-25 16,11-6 0-16,0 0-2 16,16-15 1-16</inkml:trace>
  <inkml:trace contextRef="#ctx0" brushRef="#br4" timeOffset="824398.1529">20627 16363 46 0,'-17'-2'37'0,"12"15"-1"15,5-13 0-15,2 11-25 16,9-9-9-16,8-2 0 16,5-2-2-16,5 1 0 0,3 0-2 15,3 3 2-15,0 3-1 16,0 4 1-16,-8 6 0 15,-2 7 0-15,-7 2 1 16,-4 12 2-16,-8 1-2 16,-4 5 2-16,-6-1-1 15,-4 1 1-15,-2-5-1 16,2-3 0-16,0-8 0 15,6-8 0-15,2-18-1 16,11 3 0-16,7-19 1 16,8-10-1-16,5-10 0 15,7-6 0-15,2-3 0 0,0-1 0 16,-2 4 0-16,-5 9-1 15,-6 11 1-15,-6 11-1 16,-8 16 0-16,-7 15-1 16,-6 10 1-16,-4 9-1 15,1 5-1-15,-1-1 0 16,6 6-2-16,2-13-3 15,16 8-15-15,-7-27-15 16,21 3-1-16,-4-21-1 16,15-1 1-16</inkml:trace>
  <inkml:trace contextRef="#ctx0" brushRef="#br4" timeOffset="824781.1748">21588 16571 54 0,'-28'-21'38'15,"13"22"-1"-15,-9-8 0 16,7 11-31-16,-8 0-2 15,5 8-1-15,0 4-1 16,2 5 1-16,-1 3-1 16,3 7 0-16,2 0 0 15,5 3 0-15,6-2-1 16,4-4 1-16,3-5-1 15,9-7-1-15,4-10 1 16,7-12-1-16,2-16 1 16,8-12-1-16,-1-8 1 15,5-8-1-15,-6-3 1 16,-3 2-1-16,-5 4 0 15,-4 9 1-15,-5 12-1 0,-7 12 0 16,-8 14 1-16,-3 26-1 16,-4 8 0-16,-6 7 0 15,2 6-1-15,0 2-2 16,3 3-2-16,2-15-6 15,18 7-27-15,-8-25-1 16,19 2-2-16,1-20 0 16</inkml:trace>
  <inkml:trace contextRef="#ctx0" brushRef="#br4" timeOffset="825203.199">22117 16133 56 0,'-1'-17'38'16,"2"28"-2"-16,-8 0 1 16,5 16-33-16,-7 10-1 0,-1 16-2 15,-4 12 1-15,1 15 0 16,-5 4 0-16,0 0-1 15,0-2 0-15,7-6-1 16,3-4-4-16,3-21-3 16,21-3-31-16,-4-29 1 15,20-7-2-15,2-19-1 16</inkml:trace>
  <inkml:trace contextRef="#ctx0" brushRef="#br4" timeOffset="830426.4977">22612 16679 52 0,'-25'4'35'16,"6"14"-14"-16,-14-19 4 15,16 16-15-15,-12-11-3 16,12 8-2-16,-2-6-1 16,19-6-1-16,-14 15-1 15,14-15-1-15,11 9 0 16,5-6 0-16,5-1 0 0,4 1 1 15,3 1-2-15,-3 2 1 16,1 3-1-16,-6 1 1 16,-6 3-1-16,-8 3 1 15,-8-2-1-15,-6 2 1 16,-7 0-1-16,-4-3 0 15,1-3-1-15,-1-3 0 16,5-4-4-16,-1-7-2 16,15 4-28-16,10-20-2 15,8 9 0-15,-3-11 0 16</inkml:trace>
  <inkml:trace contextRef="#ctx0" brushRef="#br4" timeOffset="830847.5218">22846 16670 21 0,'0'0'36'16,"0"0"0"-16,0 0 0 16,0 14-15-16,0-14-14 15,-6 20-2-15,0-5-1 16,4 5 0-16,-4 3-1 15,3 1-1-15,0-2 0 16,3 2 0-16,1-5-1 16,5-3 0-16,1-6-1 15,4-3 1-15,4-7-1 16,3-5 0-16,3-6 0 15,2-5 0-15,0-5 1 16,3-3 0-16,-3-2 0 0,-1 1-1 16,-2 0 1-16,-5 5 0 15,-5 2 0-15,-2 6 0 16,-8 12-1-16,0 0 1 15,0 0-1-15,-4 22 0 16,-4 0 0-16,2-1-1 16,0 6-2-16,-1-3 0 15,9 2-4-15,-4-13-8 16,12 9-23-16,-10-22 0 15,22 21-1-15,-9-23 1 16</inkml:trace>
  <inkml:trace contextRef="#ctx0" brushRef="#br4" timeOffset="831402.5535">23325 16691 41 0,'-14'-5'36'15,"14"5"0"-15,-19 12 0 16,16 1-31-16,-8 0-1 15,4 7 0-15,0 0-2 16,-1 4 1-16,2-1-2 16,3-2 2-16,1-2-2 15,6-4 0-15,-3-4 0 16,-1-11-1-16,14 5 1 15,-4-11-1-15,3-5 0 16,2-3 0-16,-2-3 0 0,2-3 1 16,-5 0-1-16,0 2 1 15,-2 1 0-15,-4 2 0 16,-2 4 1-16,-2 11-1 15,0 0 0-15,0 0 0 16,0 0 0-16,-2 12 0 16,2-1-1-16,7 0 1 15,-1-1-1-15,5-2 1 16,4-3 0-16,3-4-1 15,4-2 1-15,3-3 1 16,0-1-1-16,-2 0 0 16,-1-1 0-16,-2 2-1 15,-3-2 1-15,-3 5-1 16,-14 1 1-16,16-4-1 0,-16 4 0 15,13 4 0-15,-13-4 0 16,11 4 0-16,-11-4-1 16,10 13 1-16,-7-3-2 15,-1 2 0-15,-2 3-2 16,-5-4-5-16,13 10-28 15,-8-21-2-15,-9 27-1 16,9-27 1-16</inkml:trace>
  <inkml:trace contextRef="#ctx0" brushRef="#br4" timeOffset="831801.5764">23866 16819 62 0,'0'0'38'0,"0"0"-1"15,0 0-4-15,14 1-31 16,0-2-1-16,5 3-6 15,-8-8-30-15,18 7-1 16,-7-6-3-16,11 3 2 16</inkml:trace>
  <inkml:trace contextRef="#ctx0" brushRef="#br4" timeOffset="832311.6055">24207 16724 52 0,'-11'19'38'16,"-11"-3"-1"-16,11 13-3 15,-8-8-28-15,8 4 0 16,0-5-4-16,10 2 1 15,5-7-1-15,7-4-1 16,9-7 0-16,5-6-1 0,6-6 1 16,4-5 0-16,1-6 0 15,1-2 0-15,-3-3 1 16,-5-1-1-16,-5 1 1 15,-4 1-1-15,-5 4 1 16,-6 4-1-16,-4 2 1 16,-5 13-2-16,2-12 1 15,-2 12-1-15,-3 11 0 16,-1 0 0-16,0 9 0 15,-1 2 0-15,-4 7-1 16,2-1-1-16,1 1-1 16,-2-6-3-16,11 10-18 15,-7-23-14-15,13-1 0 16,-9-9-3-16,21-15 3 0</inkml:trace>
  <inkml:trace contextRef="#ctx0" brushRef="#br4" timeOffset="833064.6486">24576 16730 59 0,'0'0'39'0,"13"1"-2"16,-13-1-12-16,0 0-14 16,0 0-4-16,12 8-2 0,-12-8-1 15,-4 19-2-15,0-6-1 16,0 2 0-16,0 3 0 15,-1-2 0-15,0 1-1 16,2 2 0-16,-1-4 0 16,1-2 0-16,-1 1 0 15,2-1 0-15,2-13-1 16,-1 17 1-16,1-17-1 15,0 0 1-15,0 0-1 16,13-21 1-16,-3 5-1 16,2-6 1-16,-1-2 1 15,7-6-1-15,-1 1 0 16,4 4 1-16,-1 0-1 0,2 4 0 15,-3 5 1-15,1 4-1 16,3 6 0-16,-4 5 0 16,0 5 0-16,0 2 0 15,1 2-1-15,-2 0 1 16,2 2 0-16,-4 0-1 15,0 1 1-15,-7-1 0 16,-4 4-1-16,-8 2 1 16,-5 3-1-16,-6-1 1 15,-7 5-1-15,-5 1 1 16,0 1-1-16,-6-1 1 15,2-1-1-15,1-5 1 16,4 0-1-16,-1-6 2 16,3-4-2-16,5-5 2 0,-1-5-1 15,2 0 1-15,2-7 0 16,2-1 0-16,4-3 1 15,3 1-1-15,1 0 1 16,5 12 0-16,0 0-1 16,0 0 0-16,-10 12 1 15,4 15-1-15,-4 16 0 16,-7 8 0-16,-4 13-1 15,-4 0-1-15,3 6-5 16,-10-12-28-16,17-5-6 16,-5-18-1-16,19-14 0 15</inkml:trace>
  <inkml:trace contextRef="#ctx0" brushRef="#br4" timeOffset="834925.7551">25048 17010 57 0,'0'0'42'15,"0"0"-2"-15,20-3 2 16,-20 3-36-16,0 0-2 16,9 23-6-16,-22-6-35 15,0 11-2-15,-9-4-2 16,-5 6 0-16</inkml:trace>
  <inkml:trace contextRef="#ctx0" brushRef="#br4" timeOffset="836217.829">13433 17324 27 0,'0'0'34'0,"1"-18"2"16,-1 18-1-16,-6-12-29 15,6 12-1-15,0 0 1 16,-11-3-1-16,11 3-1 15,-17 20 0-15,4-4 0 16,2 5 1-16,-4 3-3 0,4 5 1 16,1 3-1-16,4 1 0 15,6-2-1-15,7-1 0 16,7-4-1-16,8-7 0 15,7-5 0-15,7-5 1 16,1-10-1-16,5-7 0 16,-3-10 1-16,-2-5-1 15,-8-6 0-15,-5-2 1 16,-9-6-1-16,-8 0 0 15,-9 2 0-15,-7 2 0 16,-9 3 0-16,-2 5 0 16,0 8 0-16,-3 6 0 15,2 6-1-15,-1 5 0 16,7 6-2-16,1 3-1 15,14 10-8-15,0-19-25 0,9 20-2 16,6-18 0-16,20-1 0 16</inkml:trace>
  <inkml:trace contextRef="#ctx0" brushRef="#br4" timeOffset="836592.8504">14271 17177 39 0,'7'-45'38'0,"7"6"-1"16,-13-2 1-16,4 4-31 16,-13 4-2-16,-5 11-2 15,-9 5 1-15,-1 9-2 16,-5 15 0-16,1 11-1 15,-4 11 0-15,2 12 0 16,4 14 0-16,2 8 0 16,4 7 0-16,6 2 0 15,9 0-1-15,4-5-1 16,9-3-5-16,-1-11-23 15,15-9-9-15,-4-15-2 0,8-12 1 16</inkml:trace>
  <inkml:trace contextRef="#ctx0" brushRef="#br4" timeOffset="836803.8625">13994 17387 67 0,'-19'-1'41'16,"19"1"-1"-16,0 0-1 15,10 6-36-15,13-5-2 16,11-5 0-16,8-1-2 16,5-8-2-16,12 5-4 15,-9-7-31-15,16 1-1 0,-9-7-2 16,9 4 0-16</inkml:trace>
  <inkml:trace contextRef="#ctx0" brushRef="#br4" timeOffset="837072.8779">14669 17004 48 0,'-13'-18'39'0,"13"18"0"16,-11 7-2-16,11 11-27 15,-9 8-5-15,2 9-1 16,-3 10-1-16,-1 5-1 0,-3 10-1 16,2 0 0-16,-1 3 0 15,0-3-3-15,4 4-3 16,-1-14-8-16,11-1-26 15,-5-16-1-15,13-6 0 16,-9-27 0-16</inkml:trace>
  <inkml:trace contextRef="#ctx0" brushRef="#br4" timeOffset="837284.89">14494 17394 65 0,'-24'-1'42'16,"24"1"-2"-16,-17 7 1 0,30-5-37 15,-13-2-2-15,24 4 0 16,-2-2-2-16,4-3 0 16,3-3-2-16,0 2-1 15,8 5-7-15,-12-3-29 16,11 7-1-16,-10-4-1 15,7 2 1-15</inkml:trace>
  <inkml:trace contextRef="#ctx0" brushRef="#br4" timeOffset="838019.932">14795 17454 54 0,'-14'10'41'16,"14"-10"-3"-16,0 0 2 15,16 5-34-15,-5-5-3 16,8-1 0-16,4-3 0 16,8 1-2-16,1-5 1 15,2 1-1-15,-1-1 0 16,0-1 0-16,-8-3-1 15,2 4 0-15,-12-1 1 16,-8-3-1-16,-7 1 0 16,-5 0 0-16,-5 0 1 15,-5 4-1-15,-7 0 0 16,-3 4 0-16,1 3 0 15,0 6 0-15,0 7 1 0,1 4-1 16,1 9 1-16,5 0-1 16,2 8 1-16,7-1-1 15,4 2 1-15,8-5-1 16,6-2 1-16,10-4-1 15,5-7 0-15,14-11 0 16,8-11 1-16,6-6-1 16,4-8 1-16,5-6-1 15,-6-3 0-15,-1-3 1 16,-5 3-1-16,-9 3 0 15,-11 8 0-15,-6-1 0 16,-11 10 1-16,-13 8-1 16,11-1 0-16,-11 1 0 15,-5 19 0-15,-3-4 0 0,2 5 1 16,-2 0-1-16,4 0-1 15,-1 0 2-15,4-4-2 16,4-3 1-16,-3-13 0 16,16 7 0-16,-2-15 0 15,4-6-1-15,0-3 1 16,2-4 0-16,1-1 0 15,-6 1 0-15,3 2 0 16,-6 4 0-16,0 3 1 16,-12 12-1-16,11-2 0 15,-11 2 0-15,4 23 0 16,-5-4-1-16,-1 6-1 15,-1 3-2-15,2 11-6 16,-13-3-26-16,17 2-3 16,-6-12-3-16,13-4 1 0</inkml:trace>
  <inkml:trace contextRef="#ctx0" brushRef="#br4" timeOffset="841850.1511">16337 17325 44 0,'0'0'36'0,"0"0"0"15,4-15-4-15,-4 15-25 16,0 0-1-16,-10 3 0 15,-1 0 0-15,11-3-2 16,-27 15-1-16,13-4 0 16,-7 1-1-16,1 0 1 15,-2 6-2-15,6-4 1 16,1-2-1-16,6 2 0 15,8-1 0-15,1-13 0 0,20 12 0 16,4-12-1-16,8-4 1 16,2-3-1-16,4 1 0 15,0-2 1-15,-3 1-1 16,-5 0 0-16,-7 7 0 15,-7 4 0-15,-16-4 0 16,5 24 1-16,-16-6-1 16,-5 1 0-16,-6 2 0 15,-1 0 1-15,0-1-2 16,0-4-1-16,8 0-1 15,0-9-1-15,15-7-3 16,0 0-6-16,19 8-26 16,-7-13 1-16,17 2-3 0,-5-5 3 15</inkml:trace>
  <inkml:trace contextRef="#ctx0" brushRef="#br4" timeOffset="842300.1769">16800 17408 28 0,'4'-17'35'0,"-4"17"0"16,-6-26-11-16,6 26-5 15,-25-9-4-15,10 12-5 16,-16 2-1-16,3 9-3 15,-8 6-1-15,4 0-1 0,-1 5-1 16,6 0-1-16,2 0 1 16,6 1-1-16,9-3-1 15,12-5 0-15,6-2 0 16,13-8-1-16,6-4 0 15,8-10 1-15,6-4-2 16,3-8 1-16,-2-4 0 16,-1-4 0-16,-5-2 0 15,-6-1 0-15,-7 6 0 16,-7 6 0-16,-7 2 0 15,-9 15 0-15,0 0-1 16,0 0 1-16,-12 8-1 16,5 7 0-16,1 4 0 15,0 3-2-15,5 2 0 16,0-4-2-16,12 8-6 0,-11-11-14 15,24 4-12-15,-9-8-2 16,15-4 2-16,-7-10 0 16</inkml:trace>
  <inkml:trace contextRef="#ctx0" brushRef="#br4" timeOffset="842858.2088">17149 17414 57 0,'0'0'38'15,"0"0"-1"-15,0 0-5 16,-19-4-23-16,19 4-3 15,-4 19-3-15,2-4 1 16,1 2-2-16,1 3 1 16,0-1-1-16,3 3 0 0,0-7-1 15,3 0 1-15,2-5-1 16,2-5-1-16,4-6 0 15,0-6 0-15,7-3 0 16,1-7-1-16,1-3 1 16,6-3-1-16,0-5 1 15,2-1 0-15,-3 4-1 16,-1 1 1-16,-5 2-1 15,-5 7 1-15,-3 8-1 16,-14 7 0-16,2 10 0 16,-7 11 0-16,-8 13 0 15,-1 10 0-15,-2 14-1 16,16-58-2-16,-23 71 5 15,23-71-2-15,-24 90 2 0,24-90 0 16,-26 93 0-16,26-93-1 16,-23 85 2-16,23-85 2 15,-27 67-4-15,27-67 3 16,-21 48-3-16,21-48 0 15,0 0-1-15,0 0 3 16,0 0-3-16,-20 15 3 16,15-57-2-16,9-14 0 15,-1-7 0-15,6-6 1 16,-3 4-1-16,6 13 0 15,2 13-3-15,5 15-6 16,20 10-21-16,-16-2-8 16,19 5-1-16,-5-6 0 0</inkml:trace>
  <inkml:trace contextRef="#ctx0" brushRef="#br4" timeOffset="843180.2272">17793 17415 50 0,'0'0'38'0,"-3"-15"1"0,3 15-1 16,-11-5-29-16,11 5-2 16,-12 9-2-16,8 4-1 15,-4 6-1-15,1 6-1 16,-3 6-1-16,6 4 0 15,-4 2-2-15,2-5-2 16,9 2-5-16,-12-8-25 16,18-8-5-16,-9-18-3 15,22-7 2-15</inkml:trace>
  <inkml:trace contextRef="#ctx0" brushRef="#br4" timeOffset="843616.2521">17891 17216 60 0,'0'0'40'0,"-11"18"-3"16,13-6 2-16,-2-12-36 16,12 20-1-16,-4-10 1 15,3 2-1-15,2 0 1 16,-1 4-1-16,-2 1 1 15,2 0-1-15,-8 3 0 16,-1 1 1-16,-5 1-1 16,0-3 0-16,-5 0-1 15,1-2 1-15,1-7-2 16,5-10 1-16,-6 12-1 15,6-12 0-15,11-13 0 16,3 0 0-16,5-8 0 16,4-3 0-16,1-4 0 0,1 6 1 15,0-3-1-15,-3 9 0 16,-5 5 0-16,-5 4 0 15,-12 7 0-15,14 15 0 16,-14 0 0-16,-1 3-1 16,-2 4-1-16,2 0 0 15,5 0-3-15,-3-6-3 16,16 8-16-16,-16-13-9 15,23 1-1-15,-14-9-7 16,13-2 2-16</inkml:trace>
  <inkml:trace contextRef="#ctx0" brushRef="#br4" timeOffset="844112.2805">18334 17388 61 0,'0'0'37'0,"0"0"-3"16,0 0-3-16,2-16-24 15,-2 16-1-15,0 0 0 16,0 0-1-16,0 0-1 16,0 0 0-16,-11 5-1 15,1 11 0-15,-3 4-1 16,0 5 0-16,-4 6-1 15,7-2 1-15,1-1-2 16,4-3 1-16,5-7-1 16,0-18 1-16,21 11 0 0,-3-20-1 15,6-11 0 1,5-3 1-16,-3-4-1 0,0 0 0 15,-2-4 1-15,-5 5-1 16,-3 2 0-16,-3 7 0 16,-13 17 0-16,0 0 0 15,0 0 0-15,5 20 0 16,-10 14-2-16,-1 12 2 15,6-46 0-15,-8 63-1 16,8-63 1-16,-18 76 0 16,18-76 0-16,-18 88 0 15,18-88 1-15,-27 90-3 16,27-90 1-16,-23 80 0 15,23-80-1-15,-35 60-2 0,35-60-14 16,-30 53-13-16,30-53-10 16,0 0 1-16,-63 17-1 15</inkml:trace>
  <inkml:trace contextRef="#ctx0" brushRef="#br4" timeOffset="844916.3265">19150 17493 65 0,'-16'-8'39'0,"16"8"-2"16,-15-16-13-16,15 16-15 0,0 0-5 15,0 0 0-15,-3 15-1 16,2 0 0-16,-3 3-1 15,3 7 1-15,-4-1 0 16,4-2 0-16,-1-1-1 16,4-4 0-16,3-4-1 15,7-8 1-15,6-7-1 16,5-6-1-16,6-8 1 15,1 1-1-15,6-6 0 16,-1 3 0-16,-3-1 1 16,-6 4-1-16,-3 6 0 15,-5 8 0-15,-18 1 0 16,12 17 0-16,-14-1 0 15,-3 8 1-15,-3 2-1 0,1 1 1 16,0 0-1-16,6-3 1 16,5-4 0-16,6-5 0 15,5-11 0-15,8-7 0 16,5-4-1-16,0-6 1 15,2-6 0-15,0-7-1 16,-4-4 1-16,-4 0-1 16,-4 0 0-16,-7 3 0 15,-5-6 0-15,-3 5 0 16,-5 0 0-16,0 6-1 15,-1 4 0-15,-3 3 0 16,6 3-2-16,0 12-2 16,9-11-3-16,-9 11-13 15,30-2-12-15,-18-8-6 16,17 4-3-16,-5-11 2 0</inkml:trace>
  <inkml:trace contextRef="#ctx0" brushRef="#br4" timeOffset="845314.3493">19944 17071 66 0,'0'0'39'0,"-2"-14"-2"16,2 14-4-16,-5 19-27 16,-2 4-2-16,-1 7 1 15,3 13-1-15,-2 7-1 16,-2 10 0-16,0 5 1 15,0-2-1-15,-1-1 0 0,3-3-1 16,3-10-1-16,1-11 0 16,6-14 0-16,3-11 0 15,4-12-1-15,5-12 0 16,5-7 0-16,-1-5 0 15,2-2 1-15,-1-4-1 16,0 5 0-16,-5 2-1 16,-1 7 2-16,-14 15-1 15,11-8 0-15,-9 19 0 16,-3 6 0-16,0 9 0 15,-1 3 0-15,1 4-1 16,3-2-2-16,1-3 0 16,10-3-2-16,2-13-5 15,21 4-13-15,-11-20-6 16,25-2-6-16,-9-14-5 0,13-3 1 15</inkml:trace>
  <inkml:trace contextRef="#ctx0" brushRef="#br4" timeOffset="845772.3754">20272 17532 78 0,'7'11'41'0,"-7"-11"-3"16,17 11-8-16,-6-5-25 0,5 0-1 15,5-3 0-15,-1-1-2 16,4-5 0-16,-1-3-1 15,-1 1 0-15,-5-2 0 16,-2-2-1-16,-2-5 0 16,-5-2 0-16,-4-1 0 15,-4-1 0-15,-5 2 0 16,-5 0 0-16,-3 1 0 15,-5 7 0-15,-4 4 0 16,-2 9 1-16,-3 5-1 16,1 12 0-16,1 5 1 15,3 4 0-15,3 9 0 16,5 4 0-16,14-44 0 15,0 0 2-15,3 58-3 16,-3-58-1-16,35 45 1 0,7-24-6 16,1-10-12-16,27-1-12 15,-13-20-6-15,22-12-9 16,-9-8 4-16</inkml:trace>
  <inkml:trace contextRef="#ctx0" brushRef="#br4" timeOffset="846042.3909">21057 17118 42 0,'0'0'38'0,"6"-15"1"0,6 14 0 15,-12 1-19-15,0 0-17 16,7 16-1-16,-10 12 1 15,-6 13 0-15,-4 9-1 16,-5 11 1-16,-4 10-1 16,-2 7-1-16,24-78 0 15,-25 77-2-15,25-77 1 16,-19 82-3-16,19-82-13 15,-19 73-18-15,19-73-4 16,-14 58 0-16,14-58 0 16</inkml:trace>
  <inkml:trace contextRef="#ctx0" brushRef="#br4" timeOffset="846238.4021">20808 17592 92 0,'-14'-23'35'16,"14"23"-2"-16,-10-18-1 15,10 18-24-15,14 5-5 16,5-4 0-16,6-4-2 15,12-4 0-15,7-5-2 16,7-4-2-16,10-1-2 16,-4-3-6-16,16 8-19 15,-17-7-10-15,8 1-1 16,-14-1 0-16</inkml:trace>
  <inkml:trace contextRef="#ctx0" brushRef="#br4" timeOffset="846666.4266">21322 17167 56 0,'0'0'37'0,"-9"25"-1"16,-5-14-6-16,13 17-18 15,-16 5-4-15,3 8-1 16,-6 5-1-16,2 7-1 16,-4 4 0-16,2 1-2 15,3-2-1-15,17-56 0 16,-13 49-1-16,13-49 0 15,0 0-1-15,9 71 0 16,5-57 0-16,5-7 0 16,5-15 0-16,2-13 0 0,6-3 0 15,-4-7 1-15,-10 1-1 16,2 4 0-16,-4 9 1 15,-4 2-1-15,-12 15 0 16,13-1 0-16,-8 12 0 16,0 8 0-16,-2 3-2 15,-2 4 0-15,-1-26-2 16,0 0-1-16,18 48-13 15,-18-48-10-15,0 0-6 16,21 53-5-16,-21-53 1 16</inkml:trace>
  <inkml:trace contextRef="#ctx0" brushRef="#br4" timeOffset="847359.4662">21541 17573 69 0,'-4'11'38'0,"12"11"-11"16,-8-22 1-16,10 27-20 16,3-16-1-16,11 1-1 15,0-9-1-15,4-5 0 16,3-7-1-16,3-4-2 15,-1-4 0-15,-1-7-1 16,-6-4-1-16,-5 0 0 16,-10 1 0-16,-5 2-1 15,-8 5 1-15,-11 2-1 16,-6 8 1-16,-1 5-1 0,-7 11 1 15,1 8 0-15,0 7 0 16,1 7 0-16,3 9 1 16,4 3 0-16,18-40-1 15,0 0 1-15,-8 64 0 16,8-64-1-16,0 0 1 15,23 51 0-15,12-34 0 16,19-5-1-16,2-16 1 16,17-6 0-16,-1-14-1 15,10-4 0-15,-6-8 0 16,-20 12 0-16,-11 2-1 15,-9 4 0-15,-9 10 1 16,-9 5-1-16,-18 3 0 16,7 19 0-16,-14 2 1 0,-4 0-1 15,-6 7 1-15,5-4 0 16,12-24 0-16,0 0 0 15,0 0 2-15,-26 43-2 16,17-32 1-16,9-11 0 16,0 0 0-16,0 0 0 15,2-19 0-15,4 0 1 16,3-6-3-16,-1 4 3 15,3 1-1-15,0-2 0 16,8-1 0-16,2 4-1 16,5 1 0-16,8-2-2 15,11 5-5-15,0-5-6 16,18 10-10-16,-17-8-9 0,18 7-10 15,-11-3-2-15,10 4 1 16</inkml:trace>
  <inkml:trace contextRef="#ctx0" brushRef="#br4" timeOffset="848678.5417">23343 17494 34 0,'0'0'36'0,"19"-4"-15"16,-19 4 8-16,4-12-1 15,-19 8-17-15,15 4-3 16,-26 4-1-16,11 5-2 15,-8 4-1-15,-1 2-1 16,-3 6 0-16,3 8 0 0,-1 2 0 16,25-31-1-16,0 0-1 15,-32 54 1-15,32-54-2 16,0 0 1-16,-16 54-1 15,16-54 0-15,16 16 1 16,10-2-1-16,9-14 0 16,8-14 1-16,5-5-1 15,5-11 0-15,-8-12 1 16,-2 1-1-16,-21 5 0 15,-10 4 0-15,-10 6-1 16,-10 8 1-16,-8 5 0 16,-5 9 0-16,-3 7 0 15,-2 6 0-15,-1 6 0 16,7 3 0-16,6 2 0 0,6-1 0 15,13-3 0-15,8-4 0 16,11-6 0-16,9-4 1 16,5-7-1-16,5-4 0 15,0 0 0-15,-1-2 1 16,-9 1-1-16,-4 1 1 15,-9 3-1-15,-3 2 1 16,-17 4-1-16,11 7 0 16,-11-7 0-16,-11 19 0 15,3-7 0-15,-2 7 0 16,-2 2 0-16,0-1 0 15,4 3 0-15,1-2 0 16,6-2 0-16,2-7 0 0,-1-12 0 16,22 13 1-16,-5-14-1 15,2-3 0-15,3-6 1 16,3-4-1-16,-2-7 1 15,0 2-1-15,-2-5 1 16,-4-3-2-16,-1-1 1 16,-4 1 0-16,-4 1 1 15,-3 3-2-15,-2 7 2 16,-2 3-2-16,-1 13 1 15,0 0 0-15,-10 15 0 16,4 4 1-16,3 10-1 16,-2 3 0-16,2 6 0 15,3-38 0-15,-4 35 0 16,4-35 0-16,7 34 0 0,3-6 0 15,6-15-1-15,2-3 1 16,2-8 0-16,2-7 0 16,-1-9 0-16,2 2 0 15,-13-3 0-15,-10 15-1 16,13-8 1-16,-13 8 0 15,-5 17-1-15,5-17 1 16,0 0 0-16,0 0-1 16,0 0 1-16,-17 57-1 15,17-57 2-15,0 0-2 16,0 0 1-16,7 43 0 15,-7-43 1-15,16 2-1 16,-2-16 1-16,1-7 0 16,-3-10 0-16,4 0 1 0,-8-6 0 15,1 7-1-15,-4 1 0 16,1 5 0-16,-2 3 0 15,1 6 0-15,2 3-1 16,4 5 0-16,7 0-1 16,6 1-1-16,16 1-3 15,1-4-6-15,29 10-9 16,-11-14-9-16,35 1-4 15,-12-10-9-15,18 0-1 16</inkml:trace>
  <inkml:trace contextRef="#ctx0" brushRef="#br4" timeOffset="849805.6061">13324 17999 40 0,'0'0'37'0,"0"0"-13"16,23-44 9-16,-23 44-13 15,0 0-10-15,0 0-2 16,0 0-4-16,0 0 1 16,0 0-1-16,0 0 0 15,0 0-3-15,0 0 1 16,-5 54-1-16,5-54 1 15,-11 55 0-15,11-55 0 16,-13 73-2-16,13-73 2 16,-13 77-1-16,13-77 0 15,-10 75 2-15,10-75-2 0,-3 53-1 16,3-53 2-16,0 0 0 15,0 0 0-15,0 0 1 16,0 0-2-16,54 1-2 16,-54-1 1-16,0 0 1 15,54-60-2-15,-54 60 1 16,46-49 0-16,-46 49-1 15,48-44 0-15,-48 44 1 16,0 0 0-16,63-29 1 16,-63 29-1-16,0 0-1 15,0 0 1-15,52 58-2 16,-52-58 0-16,18 56 1 15,-18-56-5-15,24 58-4 16,-24-58-15-16,32 55-7 0,-32-55-6 16,37 42-1-16,-37-42 0 15</inkml:trace>
  <inkml:trace contextRef="#ctx0" brushRef="#br4" timeOffset="850564.6496">13945 18229 51 0,'0'0'39'16,"0"0"1"-16,0 0-2 15,0 0-30-15,0 0-2 16,0-45-2-16,0 45 0 15,0 0-2-15,0 0 1 16,0 0-1-16,0 0 2 16,0 0-2-16,0 0-2 15,0 0 2-15,0 0-1 16,-35 45 1-16,35-45-2 15,2 41 1-15,-2-41-2 16,12 42 1-16,-12-42 0 16,0 0 0-16,0 0 1 0,54 45-2 15,-54-45 1-15,0 0 0 16,66-13 1-16,-66 13-1 15,49-29 3-15,-49 29-2 16,48-41-1-16,-48 41 1 16,43-50 0-16,-43 50-1 15,35-50 0-15,-35 50 0 16,0 0 0-16,34-50-1 15,-34 50-1-15,0 0 2 16,0 0 2-16,0 0-3 16,7 58 2-16,-7-58-1 15,-8 73-3-15,3-26 2 16,-2 4 0-16,1 5 0 15,-3 3 0-15,0-1 1 0,-1 2 0 16,-1-3 0-16,-1-3 1 16,-2-3 2-16,-1-5 1 15,15-46-1-15,-28 69-1 16,28-69 1-16,-37 41 0 15,37-41 0-15,0 0 1 16,-56 4-3-16,56-4 0 16,0 0-1-16,-57-53-1 15,57 53-1-15,-28-49-4 16,28 49-12-16,-12-52-10 15,12 52-10-15,6-53-2 16,-6 53-3-16,29-57-2 16</inkml:trace>
  <inkml:trace contextRef="#ctx0" brushRef="#br4" timeOffset="851631.7106">14538 18225 50 0,'25'-41'39'15,"-25"41"-1"-15,0 0-9 16,0 0-23-16,0 0-2 0,0 0 1 15,0 0 1-15,0 0-3 16,0 0 0-16,0 0 0 16,0 0-2-16,0 0 2 15,0 0-3-15,26 45 1 16,-26-45 1-16,-5 47-1 15,5-47-2-15,-5 48 2 16,5-48 0-16,0 0 0 16,-4 55 0-16,4-55-1 15,0 0 1-15,0 0-1 16,0 0 3-16,0 0-2 15,0 0 2-15,0 0-4 16,9-50 2-16,-9 50-1 16,14-49-1-16,-14 49 1 15,15-51-2-15,-15 51 1 0,23-47 1 16,-23 47 0-16,0 0 2 15,42-56-2-15,-42 56-1 16,0 0 0-16,52-24 3 16,-52 24-2-16,0 0-2 15,52 12 1-15,-52-12 1 16,0 0-1-16,38 40 2 15,-38-40-1-15,0 0-1 16,15 57 1-16,-15-57 0 16,0 0 0-16,-14 58-1 15,14-58 1-15,0 0-2 16,-40 52 3-16,40-52-3 0,0 0 2 15,-60 28 0 1,60-28 2-16,0 0-3 0,-62-1 1 16,62 1 1-16,0 0-1 15,-51-16 2-15,51 16 0 16,0 0-2-16,0 0 0 15,-48-12 0-15,48 12 1 16,0 0 0-16,0 0-1 16,-42 53-1-16,42-53 0 15,-22 65 3-15,22-65-3 16,-26 82 3-16,13-35-2 15,-1-1 0-15,3 0-1 16,1-1 1-16,1-3-1 16,9-42-3-16,-9 75-8 15,9-75-14-15,-4 51-5 0,4-51-5 16,0 0-3-16,0 0 1 15</inkml:trace>
  <inkml:trace contextRef="#ctx0" brushRef="#br4" timeOffset="852329.7505">15170 18230 34 0,'9'-45'35'16,"-9"45"3"-16,0 0-8 15,0 0-20-15,0 0-4 16,5-45-1-16,-5 45 2 0,0 0 2 15,0 0-5-15,0 0 0 16,0 0 0-16,0 0-3 16,0 0 1-16,0 0 2 15,-51-21-2-15,51 21 0 16,0 0-1-16,-39 47 1 15,39-47-1-15,-27 43 2 16,27-43-1-16,-20 55-2 16,20-55 2-16,-7 51-3 15,7-51 2-15,12 44-1 16,-12-44 0-16,0 0 0 15,49 37 0-15,-49-37 1 16,0 0-1-16,69-9 1 16,-69 9-2-16,48-32 3 15,-48 32-1-15,40-48-3 0,-40 48 3 16,25-54-4-16,-25 54 3 15,3-52-2-15,-3 52 1 16,-17-41-2-16,17 41-1 16,0 0-2-16,0 0-14 15,-58-35-8-15,58 35-12 16,0 0 0-16,0 0-1 15</inkml:trace>
  <inkml:trace contextRef="#ctx0" brushRef="#br4" timeOffset="852852.7804">15712 18005 57 0,'0'0'38'0,"17"-42"-3"16,-17 42-7-16,0 0-24 15,20-47-2-15,-20 47 2 16,0 0 0-16,0 0 1 15,0 0-1-15,0 0 1 16,0 0-2-16,0 0 1 16,0 0-1-16,18 57 0 15,-18-57-3-15,-3 66 1 16,3-66-3-16,-7 80 1 15,7-38-2-15,-2-1-2 16,2-41-6-16,4 79-22 0,-4-79-6 16,0 64-3-16,0-64 2 15</inkml:trace>
  <inkml:trace contextRef="#ctx0" brushRef="#br4" timeOffset="853058.7922">15665 18298 47 0,'0'0'43'0,"0"0"-1"15,-42-52 0-15,42 52-20 16,0 0-20-16,0 0 1 16,-6-49-3-16,6 49 1 15,0 0-3-15,50-23-1 16,-50 23-3-16,55-10-17 0,-55 10-17 15,69-8 0-15,-69 8-3 16,78-15 4-16</inkml:trace>
  <inkml:trace contextRef="#ctx0" brushRef="#br4" timeOffset="853606.8236">16193 17905 40 0,'0'0'39'0,"0"0"0"16,0 0 0-16,-16-47-15 16,16 47-19-16,0 0-2 15,0 0 1-15,0 0-1 0,0 0 0 16,0 0-1-16,0 0 1 15,0 0 0-15,-45 63-1 16,45-63 0-16,-22 68-1 16,22-68-1-16,-24 81-1 15,13-40 2-15,2 1-3 16,9-42 3-16,-18 77-1 15,18-77 1-15,-6 57 0 16,6-57 0-16,0 0 0 16,0 0 0-16,0 0 0 15,0 0-1-15,47 26-2 16,-47-26 2-16,0 0 0 15,53-59 0-15,-53 59 2 16,42-48-1-16,-42 48 0 0,39-42-1 16,-39 42 0-16,0 0 0 15,51-25 3-15,-51 25-3 16,0 0 0-16,0 0-1 15,37 57-1-15,-37-57 2 16,11 53 0-16,-11-53-1 16,9 60-1-16,-9-60-1 15,9 56-4-15,-9-56-1 16,11 44-7-16,-11-44-12 15,0 0-3-15,0 0-9 16,0 0-3-16,51 26 1 16</inkml:trace>
  <inkml:trace contextRef="#ctx0" brushRef="#br4" timeOffset="854255.8607">16521 18220 65 0,'0'0'41'0,"0"0"0"16,0 0-4-16,0 0-33 15,0 0 2-15,0 0-3 16,0 0 0-16,65 1-1 15,-65-1-1-15,52-13 0 16,-52 13 1-16,59-18-1 16,-59 18 0-16,52-20-1 15,-52 20 1-15,0 0 0 16,66-34-1-16,-66 34 0 15,0 0-2-15,0 0 2 0,27-50-1 16,-27 50 1-16,0 0-1 16,0 0 0-16,-55-22 2 15,55 22-1-15,0 0 2 16,-70 19-1-16,70-19-1 15,-48 33 0-15,48-33 3 16,-39 45-3-16,39-45 0 16,-20 51 0-16,20-51-1 15,2 50 0-15,-2-50-2 16,26 49 0-16,-26-49-4 15,55 36-4-15,-55-36-12 16,79 21-10-16,-79-21-4 16,93 4-4-16,-43-10 2 15</inkml:trace>
  <inkml:trace contextRef="#ctx0" brushRef="#br4" timeOffset="854755.8893">17267 18213 66 0,'0'0'40'15,"0"0"-11"-15,0 0 2 16,-14-43-21-16,14 43-5 0,0 0-1 16,0 0 0-16,0 0-2 15,0 0 0-15,-50-3-1 16,50 3 0-16,0 0 1 15,0 0-2-15,0 0 0 16,0 0 1-16,0 0 2 16,0 0-2-16,0 0-2 15,-20 41 2-15,20-41 1 16,0 0-2-16,0 0 3 15,0 0-3-15,54 34 1 16,-54-34-1-16,0 0 0 16,0 0-1-16,24 42 3 15,-24-42-2-15,0 0-2 16,-14 55 2-16,14-55-1 15,0 0 0-15,-36 56 0 0,36-56-1 16,0 0 0-16,0 0-1 16,-44 42-4-16,44-42-17 15,0 0-5-15,0 0-10 16,0 0 0-16,0 0-1 15</inkml:trace>
  <inkml:trace contextRef="#ctx0" brushRef="#br4" timeOffset="855416.9271">17506 18204 74 0,'0'0'41'16,"0"0"0"-16,0 0-15 15,0 0-22-15,0 0-1 0,0 0 1 16,0 0-1-16,0 0 0 15,0 0-2-15,0 0 2 16,0 0-1-16,0 0 0 16,0 0 0-16,-7 55-4 15,7-55 2-15,-11 47-2 16,11-47 0-16,-9 50-3 15,9-50 0-15,-5 41-8 16,5-41-20-16,0 0-5 16,12 42-3-16,-12-42 2 15</inkml:trace>
  <inkml:trace contextRef="#ctx0" brushRef="#br4" timeOffset="855582.9366">17588 18056 86 0,'0'0'40'15,"-11"-46"-1"-15,11 46-12 16,0 0-33-16,-11-44-29 16,11 44-5-16,0 0-1 15,0 0-2-15</inkml:trace>
  <inkml:trace contextRef="#ctx0" brushRef="#br4" timeOffset="856265.9756">17987 18110 58 0,'0'0'40'0,"0"0"-2"16,0 0-14-16,0 0-13 15,0 0-6-15,0 0-2 16,0 0 3-16,0 0-4 15,0 0 1-15,-51 1-1 16,51-1 2-16,0 0-2 16,0 0-2-16,-49 19 2 15,49-19-3-15,0 0 2 16,0 0-3-16,0 0 3 15,-53 45-2-15,53-45 2 16,0 0 2-16,0 0-2 16,0 0 1-16,4 42-1 15,-4-42 0-15,0 0 0 16,0 0-1-16,52 28-1 15,-52-28-1-15,0 0 2 0,0 0-1 16,57 39 1-16,-57-39 3 16,0 0-4-16,23 42 1 15,-23-42 0-15,0 0 0 16,-7 59 1-16,7-59-2 15,-24 40 2-15,24-40 0 16,0 0 0-16,-54 53 2 16,54-53-2-16,0 0 2 15,-53 37-4-15,53-37 3 16,0 0-5-16,0 0-2 15,0 0-11-15,0 0-14 16,0 0-5-16,0 0-7 16,-16-52 0-16</inkml:trace>
  <inkml:trace contextRef="#ctx0" brushRef="#br4" timeOffset="857310.0354">18711 18154 64 0,'0'0'39'16,"0"0"-3"-16,0 0-7 15,0 0-27-15,0 0 0 16,0 0 0-16,0 0 0 16,0 0 2-16,0 0-1 15,-23 45 0-15,23-45-1 0,0 0 0 16,-16 61 1-16,16-61-1 15,0 0-1-15,7 54-2 16,-7-54 2-16,0 0 0 16,0 0 0-16,0 0 1 15,58 20-2-15,-58-20 2 16,0 0-1-16,57-28 1 15,-57 28-2-15,0 0 0 16,56-41 1-16,-56 41-2 16,0 0 1-16,0 0-2 15,55-25 2-15,-55 25-2 16,0 0 2-16,0 0 0 15,20 48-1-15,-20-48 1 16,7 41 0-16,-7-41 0 0,8 44 0 16,-8-44 1-16,0 0 0 15,26 46 2-15,-26-46 0 16,0 0 1-16,0 0-2 15,56-3 2-15,-56 3-3 16,0 0-1-16,47-53 1 16,-47 53-2-16,29-54 0 15,-29 54 0-15,25-59 0 16,-25 59 0-16,18-54 0 15,-18 54-1-15,13-44-1 16,-13 44-1-16,0 0-2 16,0 0-7-16,0 0-16 15,0 0-7-15,50-33-5 0,-50 33 1 16</inkml:trace>
  <inkml:trace contextRef="#ctx0" brushRef="#br4" timeOffset="857926.0706">19547 18292 42 0,'0'0'36'0,"0"0"2"16,19-48-1-16,-19 48-28 16,0 0-3-16,0 0 1 0,0 0-2 15,-31-46-3-15,31 46 2 16,0 0-1-16,0 0 0 15,-58-11 0-15,58 11-1 16,0 0 1-16,-58 19-1 16,58-19 0-16,0 0 1 15,-57 46-2-15,57-46 0 16,0 0 1-16,-46 59-2 15,46-59-1-15,0 0 1 16,-15 55 0-16,15-55 0 16,0 0-2-16,0 0 3 15,0 0-3-15,52 32 3 16,-52-32-1-16,0 0 1 15,64-19 2-15,-64 19-3 0,0 0 2 16,68-52-1-16,-68 52 1 16,38-43-2-16,-38 43 2 15,0 0-3-15,44-54 0 16,-44 54 1-16,0 0 1 15,0 0-2-15,0 0-1 16,0 0 2-16,0 0-2 16,0 0 2-16,0 0 2 15,0 0-2-15,35 51-2 16,-35-51 1-16,4 44 0 15,-4-44-3-15,0 0 0 16,11 58-9-16,-11-58-14 16,0 0-5-16,7 51-3 0,-7-51-7 15,0 0 4-15</inkml:trace>
  <inkml:trace contextRef="#ctx0" brushRef="#br4" timeOffset="858746.1175">20063 18186 62 0,'0'0'28'0,"-2"-41"0"15,2 41-2-15,0 0-16 16,0 0-4-16,0 0 0 16,0 0-1-16,0 0-1 15,0 0 1-15,0 0-2 16,0 0 0-16,0 0 0 15,0 0-2-15,-52-27 1 16,52 27 0-16,0 0-1 16,0 0 1-16,-57 26-1 15,57-26 2-15,0 0-2 16,0 0 0-16,0 0-1 15,-45 47 1-15,45-47-1 16,0 0 1-16,0 0 0 16,0 0-3-16,23 49 2 0,-23-49 2 15,0 0-2-15,0 0 0 16,56 48 0-16,-56-48-2 15,0 0 2-15,34 48 0 16,-34-48 0-16,0 0-1 16,14 61 1-16,-14-61 2 15,0 0-1-15,-11 57 2 16,11-57-2-16,0 0 2 15,-36 42-1-15,36-42 0 16,0 0-2-16,-48 15-1 16,48-15-1-16,0 0 1 15,0 0-2-15,-52-30-3 16,52 30-13-16,0 0-12 15,-2-42-9-15,2 42-2 0,0 0 1 16</inkml:trace>
  <inkml:trace contextRef="#ctx0" brushRef="#br4" timeOffset="859541.163">20671 18257 69 0,'47'-45'37'0,"-47"45"-5"15,0 0 0-15,0 0-24 0,0 0-2 16,0 0 0-1,-6-43-1-15,6 43-1 0,0 0-1 16,0 0 0-16,0 0-1 16,-64 12-1-16,64-12-1 15,0 0 1-15,-47 44-1 16,47-44 0-16,0 0 1 15,-38 62-2-15,38-62 0 16,-13 41 0-16,13-41 0 16,0 0 0-16,13 54-2 15,-13-54-1-15,0 0-2 16,56 30 0-16,-56-30-2 15,59 4-8-15,-59-4-4 16,68-8-13-16,-68 8-7 16,69-16 4-16</inkml:trace>
  <inkml:trace contextRef="#ctx0" brushRef="#br4" timeOffset="860587.2228">20937 18350 27 0,'60'-35'38'0,"-60"35"-1"16,0 0-4-16,0 0-13 16,0 0-7-16,0 0-4 15,43-42-3-15,-43 42-2 16,0 0-2-16,0 0 1 15,0 0 1-15,0 0-1 16,0 0 0-16,-62 11-1 16,62-11-4-16,0 0 4 15,-41 49-2-15,41-49 1 16,-23 41 0-16,23-41-1 15,-13 42 0-15,13-42 1 0,0 0 2 16,11 46-1-16,-11-46 1 16,0 0-2-16,51 15 3 15,-51-15-2-15,49-14-2 16,-49 14 1-16,56-31 0 15,-56 31-2-15,49-46 1 16,-49 46-1-16,41-52 0 16,-41 52 0-16,23-52 0 15,-23 52 1-15,0 0-2 16,-4-55 2-16,4 55-3 15,0 0 3-15,0 0-2 16,-48-33 1-16,48 33-1 16,0 0 1-16,0 0 2 15,0 0-1-15,0 0 0 0,0 0 0 16,0 0 0-16,0 0 0 15,0 0 0-15,49 36 0 16,-49-36-1-16,0 0 1 16,59 25-1-16,-59-25 0 15,0 0 2-15,52 41-1 16,-52-41 0-16,0 0-1 15,27 56 0-15,-27-56 1 16,3 45 0-16,-3-45 1 16,0 0 2-16,-9 56-2 15,9-56 2-15,0 0-1 16,0 0 2-16,0 0-3 15,0 0 3-15,0 0-3 16,0 0 0-16,0 0-1 0,10-46-2 16,-10 46 0-16,16-50 0 15,-16 50 1-15,20-52 1 16,-20 52-2-16,22-48-2 15,-22 48 3-15,0 0 1 16,36-53 1-16,-36 53-1 16,0 0-1-16,0 0 1 15,50-25 1-15,-50 25 1 16,0 0-3-16,0 0 4 15,52 14-3-15,-52-14 1 16,0 0-1-16,0 0 0 16,50 37 0-16,-50-37-2 15,0 0 3-15,21 52-4 16,-21-52 3-16,5 43-2 15,-5-43 1-15,-1 48-1 0,1-48 2 16,-4 44 4-16,4-44-4 16,0 0 4-16,-11 46-3 15,11-46 3-15,0 0-2 16,0 0 2-16,0 0-3 15,0 0-1-15,0 0 1 16,0 0 0-16,19-47-1 16,-19 47-1-16,0 0 0 15,25-59 0-15,-25 59 0 16,0 0-3-16,48-53 1 15,-48 53-3-15,51-27-1 16,-51 27-3-16,67-15-8 16,-67 15-11-16,80-4-3 0,-80 4-1 15,83 0-10-15,-83 0 3 16</inkml:trace>
  <inkml:trace contextRef="#ctx0" brushRef="#br4" timeOffset="861202.258">21890 18370 53 0,'0'0'38'16,"0"0"-2"-16,0 0-7 15,0 0-24-15,0 0 1 16,0 0-1-16,0 0 0 15,0 0 1-15,0 0-2 16,0 0-1-16,0 0 0 16,0 0 2-16,57 12-4 15,-57-12 1-15,0 0-1 0,64-20-3 16,-64 20 3-16,0 0-1 15,59-33 1-15,-59 33-3 16,0 0 2-16,49-38 3 16,-49 38-2-16,0 0 2 15,0 0-2-15,21-42 2 16,-21 42-2-16,0 0 1 15,0 0-1-15,0 0-2 16,-58 10 1-16,58-10-1 16,0 0 2-16,-54 46-3 15,54-46 3-15,-28 42-4 16,28-42 3-16,-15 45-1 15,15-45 1-15,0 0-1 0,8 55-7 16,-8-55-7 0,0 0-14-16,0 0-2 0,75 32-9 15,-75-32 1-15</inkml:trace>
  <inkml:trace contextRef="#ctx0" brushRef="#br4" timeOffset="861712.2872">22531 18360 70 0,'0'0'31'16,"0"0"-1"-16,-4-41-1 15,4 41-19-15,0 0-6 16,0 0 1-16,0 0 0 15,0 0-2-15,0 0-1 16,-61-30 1-16,61 30-1 16,0 0 1-16,0 0-1 0,-63 32 0 15,63-32 0-15,0 0-1 16,-34 49-1-16,34-49 1 15,0 0-1-15,-17 52 1 16,17-52 3-16,0 0-4 16,0 0 3-16,32 42-3 15,-32-42 1-15,48-2-5 16,-48 2-11-16,70-17-15 15,-70 17-5-15,83-32-5 16,-83 32-5-16</inkml:trace>
  <inkml:trace contextRef="#ctx0" brushRef="#br4" timeOffset="862304.321">22921 18013 67 0,'0'0'37'0,"0"0"-5"16,0 0-2-16,0 0-19 15,0 0-5-15,0 0-2 16,0 0-3-16,0 0 3 15,0 0-2-15,0 0 1 16,12 43-1-16,-12-43-1 16,-14 56-3-16,14-56 4 0,-14 71-2 15,14-71 0-15,-13 78-3 16,13-78 2-16,-8 76 2 15,8-76-3-15,-8 70 0 16,8-70-5-16,-9 56-15 16,9-56-14-16,0 0-1 15,-3 54-4-15,3-54 2 16</inkml:trace>
  <inkml:trace contextRef="#ctx0" brushRef="#br4" timeOffset="862703.3438">22751 18269 49 0,'0'0'39'15,"0"0"-3"-15,0 0-3 16,0 0-16-16,-35-44-9 15,35 44-4-15,0 0 3 16,0 0-2-16,0 0 0 16,0 0 1-16,0 0-2 15,0 0-1-15,52-40-1 16,-52 40 2-16,49-9-4 15,-49 9 1-15,60-9 0 16,-60 9-3-16,66-11 2 16,-66 11-1-16,70-11 1 15,-70 11 0-15,64-11 0 0,-64 11 0 16,57-7-1-16,-57 7 3 15,0 0-2-15,57-9-1 16,-57 9-1-16,0 0-3 16,0 0-2-16,0 0-8 15,0 0-14-15,0 0-5 16,0 0-8-16,0 0-3 15</inkml:trace>
  <inkml:trace contextRef="#ctx0" brushRef="#br4" timeOffset="863857.4099">23540 18304 58 0,'0'0'38'16,"0"0"-11"-16,0 0 3 0,0 0-19 15,2-50-5-15,-2 50-1 16,0 0-3-16,0 0 2 15,0 0-3-15,-50-14 2 16,50 14-3-16,0 0 2 16,0 0-1-16,-64 22 0 15,64-22 0-15,0 0 1 16,-31 44-2-16,31-44 1 15,0 0 0-15,-4 45-1 16,4-45 0-16,0 0 0 16,0 0 4-16,46 34-4 15,-46-34 1-15,0 0-1 16,55-4 3-16,-55 4-3 0,0 0 0 15,57-29 1-15,-57 29 0 16,0 0-1-16,37-48 0 16,-37 48 0-16,0 0 0 15,6-53 1-15,-6 53 1 16,0 0-2-16,0 0-2 15,-21-50 2-15,21 50 0 16,0 0 1-16,0 0-1 16,0 0 1-16,0 0-3 15,0 0 2-15,0 0 1 16,0 0-1-16,0 0 1 15,0 0 0-15,50 6-3 16,-50-6 1-16,0 0 2 16,28 44-1-16,-28-44-1 0,0 0 1 15,14 61 0 1,-14-61-1-16,0 43 0 0,0-43 1 15,-8 40-1-15,8-40 3 16,0 0 1-16,0 0-1 16,0 0 2-16,0 0-2 15,0 0 2-15,0 0-2 16,0 0 2-16,0 0-5 15,0 0 2-15,0 0-2 16,3-58-1-16,-3 58 1 16,0 0-1-16,29-57 1 15,-29 57 1-15,0 0 1 16,37-44-4-16,-37 44 3 15,0 0 1-15,0 0-6 0,57-32-4 16,-57 32-11-16,0 0-10 16,0 0-5-16,0 0-8 15,56-6 0-15</inkml:trace>
  <inkml:trace contextRef="#ctx0" brushRef="#br4" timeOffset="864875.4681">24171 18230 38 0,'0'0'36'16,"0"0"2"-16,0 0-17 15,0 0 9-15,0 0-25 0,0 0 0 16,0 0 0-16,0 0-2 16,0 0-1-16,0 0 0 15,0 0 0-15,0 0-1 16,0 0 3-16,0 0-3 15,-21 57 0-15,21-57 0 16,0 0 2-16,-22 50-2 16,22-50 1-16,0 0-1 15,0 0 0-15,0 0 1 16,0 0-3-16,0 0 2 15,0 0-1-15,0 0 1 16,0 0 0-16,0 0 0 16,0 0 0-16,42-57 0 15,-42 57 0-15,24-45-1 0,-24 45 0 16,26-44 1-16,-26 44 2 15,0 0-3-15,40-54-2 16,-40 54 2-16,0 0 1 16,0 0 0-16,47-27 1 15,-47 27-2-15,0 0-2 16,0 0 2-16,0 0 1 15,46 35-1-15,-46-35 0 16,0 0 0-16,15 54-3 16,-15-54 2-16,5 48 3 15,-5-48-2-15,-2 55-1 16,2-55 0-16,-3 53 2 15,3-53-2-15,-7 48-1 16,7-48-1-16,0 0-5 0,2 50-12 16,-2-50-8-16,0 0-6 15,0 0-6-15,0 0 0 16</inkml:trace>
  <inkml:trace contextRef="#ctx0" brushRef="#br4" timeOffset="865513.5046">24581 18266 80 0,'0'0'39'0,"0"0"-13"16,0 0 5-16,0 0-27 16,0 0 0-16,0 0-2 15,0 0 2-15,0 0-1 16,0 0 1-16,-52-28 0 15,52 28-2-15,0 0-1 16,-50 30 1-16,50-30-1 16,0 0-1-16,-45 57 1 0,45-57-2 15,-23 45-1-15,23-45 3 16,-6 42 3-16,6-42-3 16,0 0 3-16,23 43-3 15,-23-43 1-15,0 0 0 16,74 10 2-16,-74-10-2 15,67-13-2-15,-67 13 1 16,73-32-1-16,-73 32-1 16,69-42 1-16,-69 42-1 15,53-52-2-15,-53 52 2 16,30-50-1-16,-30 50 0 15,-1-42 2-15,1 42 0 16,0 0 0-16,-52-47 0 16,52 47 0-16,-53-20 0 15,53 20 1-15,-55-8-2 0,55 8-2 16,-50 5-3-16,50-5-10 15,0 0-14-15,-47 33-3 16,47-33-8-16,0 0-4 16</inkml:trace>
  <inkml:trace contextRef="#ctx0" brushRef="#br4" timeOffset="866182.5428">25173 17873 72 0,'0'0'38'0,"0"0"0"15,0 0-6-15,0 0-27 16,0 0 0-16,0 0 0 15,0 0-1-15,0 0 0 16,0 0 0-16,0 0-2 0,0 0 0 16,-2 60-2-16,2-60 1 15,-20 69-2-15,20-69 1 16,-22 85 0-16,9-41-1 15,3 1-2-15,-1-1 1 16,0-3 0-16,11-41-1 16,-20 74 0-16,20-74-9 15,-18 53-18-15,18-53-7 16,0 0-2-16,0 0 0 15</inkml:trace>
  <inkml:trace contextRef="#ctx0" brushRef="#br4" timeOffset="866695.5722">25041 18118 63 0,'0'0'41'15,"0"0"-2"-15,0 0-2 16,0 0-31-16,0 0-3 16,-51-21 2-16,51 21-1 15,0 0 0-15,0 0-2 16,0 0 1-16,0 0 0 15,0 0-1-15,0 0 0 16,0 0 0-16,0 0-1 16,0 0 1-16,0 0 1 15,0 0-2-15,47 5 1 0,-47-5-2 16,58-7 2-16,-58 7-2 15,68-11 1-15,-68 11 0 16,70-8-1-16,-70 8 0 16,72-10 2-16,-72 10-2 15,64-8 0-15,-64 8 0 16,53-7-1-16,-53 7 0 15,0 0 2-15,0 0-1 16,56-5-1-16,-56 5 1 16,0 0-1-16,0 0-1 15,0 0 0-15,0 0-2 16,0 0-2-16,0 0-8 15,0 0-11-15,0 0-8 16,0 0-1-16,0 0-7 0,0 0-1 16</inkml:trace>
  <inkml:trace contextRef="#ctx0" brushRef="#br4" timeOffset="867129.597">25186 18408 93 0,'0'0'45'16,"0"0"0"-16,0 0-1 15,0 0-40-15,0 0-2 16,0 0-2-16,0 0-1 0,0 0-2 16,0 0-4-16,0 0-11 15,0 0-18-15,0 0-9 16,0 0-1-16,0 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16:53.0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2175 1009 65 0,'0'0'37'0,"0"0"-1"16,14-66 3-16,-14 66-32 16,0 0-1-16,0 0-1 15,12-59-1-15,-12 59 0 16,0 0-2-16,0 0-1 15,0 0 1-15,0 0-2 0,29 71 1 16,-14 19-1-16,3 24 2 16,0 22-3-16,-11-10 2 15,3 13 0-15,5-3-2 16,-1-17 3-16,4-45 1 15,2-33 1-15,9-20 0 16,6-38 0-16,12-26 1 16,3-26 0-16,-50 69 0 15,57-100-1-15,-23 41-2 16,-2-10 0-16,2-6-2 15,-4-7 1-15,4 3-3 16,1-1 1-16,-5-1-2 16,-7-3-1-16,3 12-3 0,2 7-2 15,-6 8-22-15,-22 57-11 16,57-83 1-16,-57 83-2 15,61-40 2-15</inkml:trace>
  <inkml:trace contextRef="#ctx0" brushRef="#br0" timeOffset="512.0293">3667 1500 91 0,'-35'-16'39'15,"-11"3"1"-15,0 16-1 16,-11 4-32-16,5 19-1 15,-7 10-1-15,4 15-2 16,0 10 0-16,5 8-1 16,9 0 0-16,12-2-2 15,11-7 2-15,19-7-1 16,18-16 1-16,21-16-1 15,15-19 1-15,13-15-1 16,7-17 0-16,9-15 1 16,-2-8-1-16,-6-8 0 15,-6-7 0-15,-12 4 0 0,-13 5-1 16,-14 5 0-16,-9 13 0 15,-11 12-1-15,-10 14 0 16,-1 15 1-16,-19 20-2 16,3 13 1-16,-2 10 0 15,-1 10-1-15,6 4 0 16,5 1-1-16,12-3-2 15,7-12-3-15,20-6-4 16,1-23-12-16,28-3-16 16,-3-19 1-16,11-11-1 15,-7-12 3-15</inkml:trace>
  <inkml:trace contextRef="#ctx0" brushRef="#br0" timeOffset="835.0478">4344 1611 75 0,'3'-29'37'16,"-2"15"1"-16,-15 10-1 0,7 18-21 15,-20 12-5-15,8 14-5 16,-10 9-1-16,8 4-3 15,-1 2 1-15,7 1-2 16,4-7 1-16,10-3 0 16,3-15 0-16,6-10 1 15,6-15-1-15,4-12-1 16,1-11 1-16,4-14 0 15,-3-13-1-15,-1-3 1 16,0-8-1-16,0-9 1 16,-1-1 0-16,4-2-2 15,-1 3 0-15,0 8 0 16,-21 56 0-16,33-43 0 15,-7 5 0-15,11 13 0 0,-3 14-6 16,7 11-2-16,2 14-14 16,-5 3-12-16,12 10-7 15,-8-1 0-15,11 1 0 16</inkml:trace>
  <inkml:trace contextRef="#ctx0" brushRef="#br0" timeOffset="1038.0594">5133 1482 116 0,'0'0'39'0,"-13"7"2"15,7 15-2-15,-13 5-35 16,8 15-2-16,-4 11-1 16,2 8-1-16,2 4 0 15,1 0-1-15,4-6 0 0,4-10-3 16,10-14-3-16,-8-35-20 15,28-5-13-15,-7-29 1 16,11-12-1-16,-5-24 1 16</inkml:trace>
  <inkml:trace contextRef="#ctx0" brushRef="#br0" timeOffset="1180.0675">5219 1174 122 0,'0'0'39'15,"-27"-79"2"-15,27 79-14 16,-14-51-65-16,14 51-3 15,0 0 1-15,0 0-1 16</inkml:trace>
  <inkml:trace contextRef="#ctx0" brushRef="#br0" timeOffset="1847.1057">6125 1509 107 0,'-25'-11'35'0,"9"6"-1"15,-26-3-4-15,9 5-21 16,-11-1-2-16,3 8-2 15,-7 4 0-15,2 10 0 16,-6 10-2-16,3 5 0 16,-1 9 0-16,9 5-3 0,2 1 2 15,12 1-2-15,14-7 1 16,15-5 0-16,20-12 0 15,16-11-1-15,23-15 1 16,12-13 2-16,11-12-3 16,7-8 0-16,0-8 0 15,-4-6 0-15,-11 2 0 16,-11 1 0-16,-16 8 0 15,-13 7 0-15,-16 6 0 16,-11 10 0-16,-9 14 0 16,-19 16 0-16,0 9 0 15,-5 14 0-15,4 8 0 16,1 6 0-16,12 2-2 15,9-3-2-15,24-8-2 0,6-20-5 16,35-7-17-16,-5-28-12 16,20-11 1-16,-2-23 0 15,10-12-2-15</inkml:trace>
  <inkml:trace contextRef="#ctx0" brushRef="#br0" timeOffset="2332.1334">7057 994 125 0,'-5'-84'42'0,"5"84"0"16,0 0-3-16,-17-26-35 16,-17 62-1-16,0 56-3 15,-3 41 0-15,4 29 0 16,-5-25 0-16,20 2 0 0,8-20 0 15,9-39 0-15,3-24 0 16,3-17 0-16,3-16 0 16,3-21 0-16,3-22 0 15,2-10 0-15,1-12 0 16,0-14 0-16,5-9 0 15,2-4 0-15,2 3 0 16,0 10 0-16,0 12 0 16,-1 14 0-16,2 19 0 15,0 20 0-15,-3 19 0 16,-3 13 0-16,-4 13 0 15,-2 8 0-15,-3 3 0 16,-7-2 0-16,-9-5 0 16,-6-5 0-16,-14-12 0 0,-8-7 0 15,-9-13 0-15,-7-12 0 16,-3-11 0-16,-2-14 0 15,9-11-3-15,3-13-5 16,25-5-5-16,-2-17-4 16,36-1-7-16,-18 63-8 15,25-77-7-15,-25 77-2 16,63-85 4-16,-63 85 1 15</inkml:trace>
  <inkml:trace contextRef="#ctx0" brushRef="#br0" timeOffset="2566.1468">7678 842 96 0,'0'0'41'16,"64"-54"2"-16,-64 54-2 16,0 0-20-16,0 0-16 15,5 56-1-15,-52 40-2 16,-8 38 0-16,-5 13-2 15,-6 0 0-15,10-9 0 16,23-11-7-16,22-20-4 16,17-37-7-16,35-12-13 15,-8-28-11-15,17-13 0 16,-4-25 0-16,13-14 2 15</inkml:trace>
  <inkml:trace contextRef="#ctx0" brushRef="#br0" timeOffset="2933.1678">7822 1446 106 0,'-17'28'41'16,"-3"-1"1"-16,18 8-1 16,3 1-27-16,19-19-10 15,12-2-2-15,12-7 0 16,7-9-1-16,6-6 1 15,1-9-2-15,-1-6 0 16,-9-7 0-16,-8-5 0 16,-40 34 0-16,0 0 0 15,38-62 0-15,-38 62 0 16,0 0 0-16,-1-55 0 15,-36 38 0-15,-6 19 0 0,-23 12 0 16,-2 21 0-16,-16 9 0 16,11 23 0-16,1 7 0 15,24 8 0-15,23-16 0 16,22-10 0-16,31-12 0 15,23-19-6-15,31-11-10 16,2-36-11-16,39-1-12 16,-6-19-3-16,12-10-2 15,-10-14 2-15</inkml:trace>
  <inkml:trace contextRef="#ctx0" brushRef="#br0" timeOffset="3261.1866">8881 1325 127 0,'2'-58'45'0,"-2"58"-1"0,-42-26-5 15,-20 29-39-15,2 17 0 16,-11 11 0-16,15 10 0 16,10-9 0-16,35-4 0 15,28-14 0-15,33-3 0 16,14-4 0-16,4-6 0 15,3 2 0-15,-4 2 0 16,-9 4 0-16,-15 11 0 16,-21 10 0-16,-22 7 0 15,-21 6 0-15,-19 7 0 16,-15 2 0-16,-7 1 0 15,-7-2 0-15,3-10 0 16,9-5 0-16,4-15-12 16,31-5-5-16,-2-23-8 0,33 1-10 15,-1-15-7-15,22-5-3 16,4-9 1-16</inkml:trace>
  <inkml:trace contextRef="#ctx0" brushRef="#br1" timeOffset="7725.4419">2522 2307 34 0,'18'-6'28'0,"8"-5"3"15,1 1-1-15,9 4-21 16,-6-9 0-16,9 13 0 0,-10-9-2 15,9 10 0-15,-10-5-1 16,4 8-2-16,-3-4-1 16,7 6 0-16,-3-3-1 15,7 4 0-15,3-2-1 16,9 1 1-16,5-2-1 15,9 0 1-15,4-2 0 16,11 1 0-16,9-4-1 16,3 1 1-16,11-1-1 15,6 0 0-15,9-1 0 16,6 1 0-16,2 1-1 15,9-1 1-15,6 1-1 16,7-2 1-16,5 2 0 0,-1-2 0 16,5-1 0-16,5 0 0 15,2 2 0-15,0-2 0 16,-2 2 0-16,4 3-1 15,-5 0 1-15,4 2-1 16,-6-1 0-16,-4 2 1 16,4 0-1-16,-3 1 0 15,1-1 0-15,-6-1 0 16,-3 1-1-16,-3-2 1 15,-1 0 0-15,-6-2 0 16,-9 0 0-16,-4 1 0 16,-11-3 0-16,-8 2 0 15,-7-1 0-15,-9 1 1 16,-11 1-1-16,-4 0 0 0,-11 0 0 15,-6 2 0-15,-7 0 0 16,-5 1 0-16,-5-1 0 16,-4-1 0-16,-3-1 0 15,-5 0 0-15,-3 0 0 16,-5-1-1-16,-5 0 1 15,-3-3 0-15,-2 2-1 16,-12 2 0-16,0 0 1 16,6-10-2-16,-6 10-2 15,0 0-2-15,0 0-28 16,0 0-1-16,0 0-1 15,-11-5-1-15</inkml:trace>
  <inkml:trace contextRef="#ctx0" brushRef="#br1" timeOffset="86282.9351">1698 2946 62 0,'3'-18'37'15,"-12"-2"0"-15,-1 12 0 0,-19-7-19 16,3 28-8-16,-25-5-1 16,4 20-1-16,-12 2-2 15,1 12-1-15,-6 4-1 16,6 10-1-16,0 1-1 15,11 1 0-15,7-3-2 16,15-4 1-16,13-5-1 16,17-9 0-16,18-14 0 15,14-15 1-15,15-23-1 16,13-11 0-16,2-16 1 15,2-12-1-15,-4-6 1 16,-6-2-1-16,-11 0 1 16,-11 11 0-16,-11 7-1 15,-9 15 1-15,-10 15 0 0,-7 14-1 16,-3 25 0-1,-5 10 1-15,-3 15-2 0,3 5 1 16,5 5-2-16,5-1 0 16,13-4-3-16,8-15-3 15,25-6-19-15,-1-33-11 16,24-5 0-16,-6-26 0 15,15-4-2-15</inkml:trace>
  <inkml:trace contextRef="#ctx0" brushRef="#br1" timeOffset="86590.9528">2328 2945 103 0,'0'0'38'15,"-18"14"1"-15,1 27-1 16,-16 11-31-16,5 13-2 0,2 4-1 16,6 3-1-16,-1-4 0 15,7-4-1-15,5-12 0 16,4-9 1-16,10-22-2 15,6-17 0-15,7-20 0 16,2-17-1-16,4-14 1 16,-1-11-1-16,1-7 1 15,-3-8-1-15,2 1 0 16,-8 5 0-16,-2 10 1 16,-3 16-1-16,2 9 0 15,2 14 0-15,9 4-1 16,8 12-2-16,16 10-2 15,6-9-5-15,23 17-26 16,-2-22-5-16,12 15 0 16,-5-13 0-16</inkml:trace>
  <inkml:trace contextRef="#ctx0" brushRef="#br1" timeOffset="86941.9728">2943 3096 104 0,'-24'16'41'0,"20"7"0"15,4-23-1-15,29 12-28 16,11-12-10-16,14-6-1 16,15-2-1-16,3-6 0 15,1-2-1-15,-8-3 0 16,-6-2 1-16,-16-3 0 15,-17-1-1-15,-26 2 1 0,-19 1 0 16,-19 10 1-16,-16 6 1 16,-10 11 0-16,-8 11 0 15,-2 17 2-15,0 11-1 16,12 10 0-16,11 7-3 15,21-1 0-15,21-3 0 16,23-9 0-16,30-6-6 16,17-26-10-16,44 8-19 15,6-32-8-15,29-1 0 16,2-19-1-16</inkml:trace>
  <inkml:trace contextRef="#ctx0" brushRef="#br1" timeOffset="87392.9986">4939 2575 101 0,'1'-15'38'15,"-1"15"2"-15,-17 14-4 16,3 16-32-16,-7 9 0 16,1 16 0-16,-3 11-2 15,-1 13 0-15,3 5-1 16,0 4 1-16,7 0-3 15,3-8-1-15,10-5-3 16,-4-28-18-16,20 3-16 16,-2-27 0-16,6-6-1 15,-5-26-1-15</inkml:trace>
  <inkml:trace contextRef="#ctx0" brushRef="#br1" timeOffset="87577.0092">4583 3101 116 0,'-5'24'42'15,"5"-24"0"-15,31 17-2 16,15-28-39-16,19-17-2 16,23-6-2-16,7-21-6 15,23 5-26-15,-13-18-5 16,8 11 2-16,-20-12-3 15</inkml:trace>
  <inkml:trace contextRef="#ctx0" brushRef="#br1" timeOffset="87943.0301">5471 2584 112 0,'-29'31'40'16,"6"20"3"-16,-10-8-4 16,-4 17-33-16,8 0-2 15,5 10-1-15,-5 6 0 16,-3 7 0-16,0-2-1 15,4-5-2-15,8-11 0 16,7-14 0-16,7-18 0 16,15-19 0-16,10-25 0 15,16-18 0-15,10-18 0 16,3-8 0-16,5-3 0 15,-2-2 0-15,-7 8 0 0,-4 8 0 16,-12 17 0-16,-11 17 0 16,-17 10 0-16,3 33 0 15,-13 5 0-15,-5 10 0 16,6 8 0-16,0 4 0 15,11 0 0-15,8-11-7 16,17 1-5-16,1-30-19 16,28 5-9-16,-4-29 0 15,18-3 0-15,-7-24 0 16</inkml:trace>
  <inkml:trace contextRef="#ctx0" brushRef="#br1" timeOffset="88124.0404">6025 3043 125 0,'-13'7'39'0,"-16"5"2"16,8 27-9-16,-7 1-28 15,4 13 0-15,1 4-3 16,4 4 1-16,5-2-2 16,6-7-2-16,15-10-3 15,1-26-17-15,21-3-16 16,-5-30-3-16,17-10 0 15,-4-22-2-15</inkml:trace>
  <inkml:trace contextRef="#ctx0" brushRef="#br1" timeOffset="88564.0656">6208 2720 120 0,'-6'27'45'16,"-3"-10"-3"-16,14 11 1 15,-5-7-38-15,19-2-5 16,9-4 0-16,4 5 0 15,-2 2 0-15,-2 5 0 16,-9 10 0-16,-8 7 0 16,-11 8 0-16,-11 6 0 15,-13 7 0-15,-3 1 0 16,-5-5 0-16,1-4 0 15,6-11 0-15,8-15 0 16,17-21 0-16,17-20 0 16,15-19 0-16,14-17 0 15,9-11 0-15,4-9 0 16,8-8 0-16,-1 3 0 0,-7 9 0 15,-11 13 0-15,-12 14 0 16,-12 21 0-16,-13 14 0 16,-5 22 0-16,-14 17 0 15,-5 7 0-15,1 14 0 16,7 3 0-16,6-1 0 15,6-4-4-15,19-4-3 16,3-19-3-16,28 4-15 16,-6-30-13-16,18-3-1 15,-11-28 0-15,8-4 0 16</inkml:trace>
  <inkml:trace contextRef="#ctx0" brushRef="#br1" timeOffset="89032.0924">7200 2984 124 0,'-30'-13'41'15,"-22"0"0"-15,7 24-1 16,-13 10-35-16,6 8-1 15,7 8-4-15,4 10 0 16,14 3 0-16,14 0 0 16,14-5 0-16,14-7 0 15,14-12 0-15,10-13 0 16,12-15 0-16,-1-13 0 15,2-11 0-15,-1-10 0 16,-5-8 0-16,-5-4 0 16,-9 2 0-16,-8 5 0 15,-7 9 0-15,-6 12 0 16,-11 20-2-16,0 0 1 15,-8 45 0-15,-6 12 1 0,-8 21 0 16,-2 20 1-16,-6 17-1 16,-6 8 0-16,-1 5 1 15,-2 1-1-15,-4-7 2 16,5-12-2-16,-4-19 0 15,4-17 0-15,3-22 0 16,4-18 0-16,2-22-2 16,0-17 2-16,4-21 0 15,0-20 0-15,1-23-1 16,3-18-1-16,10-16 0 15,10-9 0-15,10 3-4 16,6-12-7-16,35 26-16 16,-1-6-11-16,26 23 0 15,0 12-1-15,19 23 1 16</inkml:trace>
  <inkml:trace contextRef="#ctx0" brushRef="#br1" timeOffset="89407.1138">7941 2887 115 0,'-39'-2'41'0,"5"17"0"16,-16-2 0-16,7 15-36 15,-5-1 0-15,8 4-2 16,7-2 1-16,13-1-4 16,10-7 0-16,15-5 0 0,18-5 0 15,12-3 0-15,7-5 0 16,0-2 0-16,1 1 0 15,-3 3 0-15,-11 5 0 16,-13 7 0-16,-14 8 0 16,-19 10 0-16,-17 6 0 15,-4 3 0-15,-6-1 0 16,-1-5 0-16,8 0-6 15,-2-21-9-15,30 5-16 16,0-32-10-16,23 0-2 16,4-22-1-16,24 0 1 15</inkml:trace>
  <inkml:trace contextRef="#ctx0" brushRef="#br1" timeOffset="90165.1572">8997 3063 88 0,'20'-19'37'0,"-11"-6"1"16,1 15 0-16,-7-1-31 16,-3 11 0-16,-14 12-1 15,1 11-1-15,-9 3 0 16,4 8-1-16,-4 1-1 15,6 4 0-15,5-3-1 0,7-2 0 16,8-10 0-16,11-9-1 16,12-13 0-16,7-7 0 15,8-12-1-15,4-8 1 16,2-6-1-16,2-11 1 15,-5 0-1-15,-3-3 0 16,-9 1 0-16,-4 9 0 16,-9 1 0-16,-5 13 0 15,-15 21 0-15,0 0 0 16,2 29 0-16,-16 22 0 15,-7 27 0-15,-4 17 0 16,-4 18 0-16,-2 8 0 16,-1 6 1-16,0-3-1 15,0-6 2-15,-1-13-2 16,6-18 0-16,-3-20 0 0,0-16 0 15,-1-20 0-15,-1-19 0 16,-1-23 0-16,5-15-2 16,5-24-2-16,7-10-2 15,1-28-8-15,24 5-11 16,-2-21-11-16,27 15-4 15,-1-10 1-15,19 19-1 16</inkml:trace>
  <inkml:trace contextRef="#ctx0" brushRef="#br1" timeOffset="90903.1994">10055 2966 109 0,'-22'-15'40'0,"-4"23"0"16,-20-5-2-16,-5 20-32 15,1 4-2-15,5 12-1 16,0 4 0-16,10 9 0 16,5 0-1-16,11 0 0 15,13-4-1-15,15-8 0 16,11-10-1-16,11-15 0 15,14-14 0-15,8-14-1 16,6-14 0-16,0-13 0 16,-2-9 0-16,-6-6 0 15,-9-2 0-15,-8-1-1 16,-10 2 1-16,-11 9 1 0,-8 10 0 15,-5 11 1-15,-5 13-1 16,5 13 0-16,-13 7 1 16,8 11 0-16,3 9 0 15,4 0-1-15,5 3 1 16,9-3-1-16,8-6 1 15,9-6-1-15,7-6 1 16,4-10 0-16,3-7 0 16,0-7-1-16,-2-5 1 15,-6-1 1-15,-7 1-2 16,-9-2 0-16,-7 4 0 15,-6 6 0-15,-10 12 0 16,0 0 0-16,-21 10 0 16,5 12 0-16,-5 11 0 0,0 8 0 15,0 3 0-15,3 2 0 16,6-1 0-16,10-6 0 15,9-9 0-15,9-15 0 16,14-16 0-16,9-15 0 16,13-13 0-16,5-14 0 15,3-4 0-15,0-4 0 16,-3-2 0-16,-8 9 0 15,-7 7 0-15,-13 14 0 16,-14 20 0-16,-15 16 0 16,-11 14 0-16,-9 16 0 15,-8 11 0-15,0 1 0 16,4 7 0-16,3-13-8 15,20-2-6-15,-2-27-5 0,35 3-8 16,-7-39-4-16,43 2-6 16,3-24-5-16,31-5 3 15,9-11 4-15</inkml:trace>
  <inkml:trace contextRef="#ctx0" brushRef="#br1" timeOffset="91376.2265">12219 2887 59 0,'18'-4'38'16,"-10"-11"1"-16,5 19-14 15,-25-21 7-15,11 30-3 16,-25-17-21-16,-3 18-2 16,-13 6-2-16,-3 12-1 0,-4 7 0 15,-1 5-1-15,6 3-1 16,9 2 1-16,13-1-2 15,17-8-1-15,17-5-3 16,16-15-4-16,31 5-13 16,3-28-15-16,30 6-4 15,-2-20 0-15,15 7-2 16</inkml:trace>
  <inkml:trace contextRef="#ctx0" brushRef="#br1" timeOffset="91781.2496">12926 2928 111 0,'-32'-6'40'0,"-16"-9"2"0,6 20-3 16,-19-3-33-16,9 13-2 16,-2 7-1-16,-1 8 0 15,0 10-1-15,5 2 0 16,4 3 1-16,12-1-3 15,11-4 0-15,15-4 0 16,17-12 0-16,19-13 0 16,15-12 0-16,16-14 0 15,8-9 0-15,2-13 0 16,1-4 0-16,-1-7 0 15,-12 0 0-15,-11 6 0 16,-15 3 0-16,-14 13 0 16,-11 6 0-16,-6 20 0 15,-15 1 0-15,-7 19 0 16,-1 12 0-16,-3 7 0 0,5 9 0 15,4 0 0-15,10 3-4 16,9-13-2-16,20 0-5 16,1-29-7-16,29 8-12 15,-9-30-10-15,19 1 1 16,-9-23-1-16,10 3 3 15</inkml:trace>
  <inkml:trace contextRef="#ctx0" brushRef="#br1" timeOffset="92097.2677">13281 2968 111 0,'0'0'38'0,"-14"-3"2"16,1 21-4-16,-7 3-30 15,2 9-1-15,-2 0-2 0,4 6 0 16,1-8-1-16,7 4 0 16,4-13-1-16,9-6 1 15,8-12-1-15,10-8 0 16,7-11 0-16,8-10 0 15,5-7 1-15,3-5-2 16,7-4 0-16,-4 2 0 16,0 4 0-16,-7 9 0 15,-6 9 0-15,-11 17 0 16,-11 11 0-16,-9 10 0 15,-11 18 0-15,-9 8 0 16,0 5 0-16,-4-3-7 16,10 13-5-16,-6-29-8 15,25 15-11-15,-6-29-10 16,29-2-1-16,8-18-1 0,27-5 3 15</inkml:trace>
  <inkml:trace contextRef="#ctx0" brushRef="#br1" timeOffset="92630.2982">15221 2920 68 0,'-27'-13'40'0,"9"14"-1"15,-16-4 1-15,3 19-16 16,-19-11-13-16,5 12-4 0,-8 4 0 16,5 10-2-16,-4 4-2 15,5 6 0-15,8-1-1 16,14 2-1-16,12-5-1 15,20-5-1-15,19-9-1 16,21-16-3-16,32 0-8 16,7-30-16-16,27 7-11 15,1-24-1-15,10 1-1 16,-6-16 2-16</inkml:trace>
  <inkml:trace contextRef="#ctx0" brushRef="#br1" timeOffset="93020.3205">15880 2344 112 0,'-30'35'41'16,"-12"4"1"-16,12 28-1 16,-7-5-37-16,4 14 0 15,0 5-1-15,3 6 0 16,-1 3-1-16,4-5 1 15,2-8-3-15,7-9 0 16,7-8 0-16,3-14 0 16,10-15 0-16,10-13 0 15,11-19 0-15,8-16 0 16,8-11 0-16,8-10 0 15,1-4 0-15,1-5 0 16,-1 4 0-16,-8 4 0 0,-6 12 0 16,-7 10 0-16,-9 14 0 15,-8 13 0-15,-7 8 0 16,-3 8 0-16,-2 4 0 15,2 7-5-15,11 2-1 16,-3-9-6-16,24 10-7 16,-8-27-16-16,23 9-5 15,-2-23 0-15,20 3 0 16</inkml:trace>
  <inkml:trace contextRef="#ctx0" brushRef="#br1" timeOffset="93404.3425">16575 2943 114 0,'-27'-17'40'0,"0"17"1"15,-21 0 0-15,3 13-36 16,-7 7 0-16,-2 12-1 16,0 4-1-16,6 4-1 15,6-2-2-15,12 3 0 16,15-9 0-16,15-5 0 15,14-14 0-15,19-8 0 16,15-11 0-16,10-12 0 16,5-8 0-16,3-6 0 15,0-4 0-15,-5-2 0 16,-10 3 0-16,-11 0 0 15,-12 9 0-15,-9 5 0 16,-14 9 0-16,-5 12 0 16,-15 6 0-16,-4 11 0 0,-1 9-2 15,-1 5 2-15,6 5-2 16,1 3-1-16,8 1-2 15,9-6-2-15,16 1-6 16,0-21-4-16,24 9-15 16,-9-24-8-16,20 1 2 15,-6-20-1-15</inkml:trace>
  <inkml:trace contextRef="#ctx0" brushRef="#br1" timeOffset="93749.3622">17156 2919 120 0,'-12'12'40'0,"-17"-1"1"15,7 20-10-15,-13-5-26 16,3 3 0-16,-1 3-2 0,9 2 0 16,4-5-1-16,9-9-1 15,9-6 0-15,14-8 0 16,9-11-1-16,9-6 0 15,6-11 2-15,6-4-2 16,1-6 0-16,4-2 0 16,-3 3 0-16,-3-2 0 15,-8 9 0-15,-2 6-2 16,-12 11 2-16,-5 10 0 15,-9 10 0-15,-8 8-1 16,-4 9 0-16,1 4-2 16,-3 7 0-16,5-2-4 15,12 7-4-15,-3-20-6 0,27 17-12 16,-5-29-11-16,22 6 0 15,-1-22 1-15,17 2 0 16</inkml:trace>
  <inkml:trace contextRef="#ctx0" brushRef="#br1" timeOffset="94230.3897">17880 2926 105 0,'-19'-15'42'0,"-17"-5"0"16,1 21 0-16,-19-1-34 15,7 17-2-15,-9 10-2 16,6 4-1-16,5 7 0 15,7 0-3-15,12 4 0 16,11-4 0-16,14-4 0 16,13-7 0-16,12-8 0 0,13-8 0 15,14-10 0-15,5-11 0 16,7-10 0-16,0-8 0 15,2-5 0-15,1-5-2 16,-6 1 1-16,-9 1-1 16,-13 8 1-16,-11 8-1 15,-12 11 1-15,-15 9 0 16,-12 18 0-16,-11 15 1 15,-13 16 0-15,-9 17 1 16,-9 11 0-16,-4 12 0 16,1-1 0-16,-1 6 0 15,6-4 0-15,3-7 0 16,5-12 0-16,8-15 0 0,5-16-1 15,2-11 0-15,4-14 0 16,-2-14 0-16,0-10-1 16,-1-14-1-16,4-7-2 15,0-18-6-15,15-1-4 16,-3-25-3-16,33 14-8 15,-5-23-14-15,29 9-2 16,5-5-1-16,22 11 2 16</inkml:trace>
  <inkml:trace contextRef="#ctx0" brushRef="#br1" timeOffset="94640.4132">18212 3055 110 0,'11'19'39'16,"2"-13"2"-16,26 9-9 15,-6-14-28-15,8-2-1 16,5-9 0-16,5-4-1 15,-5-6 0-15,-3-2-1 16,-8-2 1-16,-8-1-1 16,-13-5 1-16,-17 8-1 15,-12 3 0-15,-13 10 0 16,-10 8 0-16,-8 10 0 15,-10 13 1-15,-3 9-1 16,2 12 1-16,6 3-1 0,10 4 1 16,13 0-2-16,16-6 0 15,19-6-2-15,25-8-2 16,15-11-5-16,23 0-4 15,1-24-4-15,34 13-12 16,-16-28-13-16,19 6 0 16,-13-14-2-16,2 5 3 15</inkml:trace>
  <inkml:trace contextRef="#ctx0" brushRef="#br1" timeOffset="94891.4275">19101 3265 131 0,'-19'8'45'15,"-5"-16"-2"-15,24 8-7 16,0 0-44-16,0-19-5 16,26 26-7-16,-16-21-15 15,19 20-8-15,-7-11 0 16,12 15-1-16</inkml:trace>
  <inkml:trace contextRef="#ctx0" brushRef="#br1" timeOffset="95883.4843">19864 3081 68 0,'-14'5'39'0,"14"-5"0"16,19-1 0-16,11 4-11 16,-6-12-24-16,11 1-2 15,5-5 1-15,8 2 0 16,1-4-1-16,4-4 0 15,-3 2-1-15,-6-3 0 16,-8 0 1-16,-9-2-1 16,-10-6 0-16,-8 3 0 15,-13-1 0-15,-11 4 0 16,-9 5 0-16,-8 10 1 0,-7 7-2 15,-5 13 1-15,-4 11 0 16,-1 12-1-16,2 9 1 16,7 4-1-16,9 4 0 15,10 2-1-15,12-2 0 16,16-5-1-16,17-2-3 15,13-17-7-15,29 12-12 16,-9-24-11-16,25 5-5 16,-2-21-2-16,14 1 2 15</inkml:trace>
  <inkml:trace contextRef="#ctx0" brushRef="#br1" timeOffset="96379.5126">20871 2958 104 0,'-19'-19'39'16,"-14"-6"2"-16,5 15-1 15,-12 6-36-15,7 4-1 16,-4 6 0-16,3 14 0 16,-4 5-1-16,4 9 0 15,5 5-1-15,6 4 1 16,3 0-1-16,12 1-1 15,11-8 1-15,9-4-1 16,13-16 0-16,8-8 1 16,9-10-1-16,2-11 0 15,5-8 0-15,-2-10 0 16,0-3 0-16,-5-6 0 0,-6 6-1 15,-7 2 0 1,-7 5 1-16,-5 9-1 0,-6 8 0 16,-11 10 0-16,0 25 1 15,-8 15-1-15,-7 15 1 16,-1 18 0-16,-3 15 0 15,-3 10 0-15,-3 8 1 16,-3 4-1-16,-2-2 0 16,-3-8 0-16,-3-11 1 15,-2-12-1-15,-7-14 1 16,-1-13-1-16,-2-19 0 15,0-15 0-15,5-18 0 16,4-19-3-16,12-9-1 16,6-23-6-16,22 2-8 15,-6-26-20-15,24 5-4 0,1-13 0 16,18 14 1-16</inkml:trace>
  <inkml:trace contextRef="#ctx0" brushRef="#br1" timeOffset="96643.5277">21292 3284 92 0,'6'-16'41'16,"-6"16"0"-16,0 0-3 15,0 0-24-15,0 12-41 16,-20-10-13-16,8 11 1 15,-16-9-3-15,8 10 2 16</inkml:trace>
  <inkml:trace contextRef="#ctx0" brushRef="#br1" timeOffset="96807.5371">20418 3426 117 0,'-38'6'42'0,"6"-13"0"16,32 7-3-16,-11-5-47 0,16-20-20 15,33 16-13-15,-10-13 0 16,13 9-2-16,-3-10-1 16</inkml:trace>
  <inkml:trace contextRef="#ctx0" brushRef="#br1" timeOffset="98376.6269">1400 4068 36 0,'5'-17'34'0,"-5"17"2"16,4-22-1-16,1 34-13 15,-5-12 4-15,-9 25-17 16,-2 6-3-16,3 22-1 16,-7 14-2-16,1 18-1 15,-5 17-1-15,-5 11 0 16,1 8-1-16,-1-1-2 15,3-5-1-15,-1-16-5 16,19-5-24-16,-7-30-6 16,15-16 2-16,-3-29-3 15</inkml:trace>
  <inkml:trace contextRef="#ctx0" brushRef="#br1" timeOffset="98580.6385">1046 4799 104 0,'-30'7'40'0,"-2"-4"1"15,22 9-2-15,10-12-36 16,20 6 0-16,18-13-2 16,14-4-1-16,17-3 0 15,11-7-4-15,17 7-5 16,-8-11-27-16,17 9-4 15,-11-4 0-15,1 12-1 16</inkml:trace>
  <inkml:trace contextRef="#ctx0" brushRef="#br1" timeOffset="98947.6595">1821 4771 95 0,'-11'20'38'15,"4"-8"0"-15,19 4 0 16,-1-7-35-16,21-9 0 15,7-7-1-15,7-7 1 16,4-9 0-16,2-2-1 16,-5-4 0-16,-7-3-1 15,-10-2 1-15,-10 3-1 16,-13 4 0-16,-14 5-1 15,-15 8 1-15,-9 9 0 16,-13 11 0-16,-7 16 0 0,-6 9 0 16,-1 12 0-16,6 5 0 15,6 8 0-15,13-1-1 16,18-1 0-16,16-8 0 15,24-11-2-15,23-10-1 16,14-16-4-16,27 4-16 16,-7-26-16-16,22 3-1 15,-10-19 0-15,8 2-1 16</inkml:trace>
  <inkml:trace contextRef="#ctx0" brushRef="#br1" timeOffset="99474.6897">2651 4688 105 0,'-28'-4'39'0,"5"17"2"16,-7-4-1-16,10 14-36 15,-7 6-1-15,4 7 0 16,-2 3-2-16,5 4 1 16,4-3-1-16,1-3 0 15,6-5 0-15,2-8-1 16,6-8 1-16,1-16-1 15,18-2 1-15,1-17-1 16,2-10 0-16,7-7 1 16,1-8-1-16,3-3 1 15,-1 1-1-15,-4 4 1 16,-6 5-1-16,-3 12 0 15,-4 8 0-15,-14 17 1 16,14-3-1-16,-14 18 0 0,1 6 0 16,2 6 0-16,0 1 0 15,5 2 0-15,5-3 0 16,2-5 0-16,7-8 1 15,7-12-1-15,4-10 1 16,5-13-1-16,1-9 1 16,1-7-1-16,0-5 1 15,-4 0-1-15,-5 1 0 16,-5 6 1-16,-8 8-1 15,-4 9 0-15,-14 18 0 16,0 0 0-16,5 22 0 16,-15 13 0-16,0 6-1 15,-3 7 0-15,2 8-1 16,0 0 0-16,10-1-3 0,2-13-2 15,19 3-9-15,-2-32-10 16,29 5-8-16,-10-22-5 16,21-4-2-16,-6-18 1 15</inkml:trace>
  <inkml:trace contextRef="#ctx0" brushRef="#br1" timeOffset="100021.7209">3601 4654 105 0,'0'0'39'0,"0"0"1"16,-20 16-2-16,15 7-35 15,-12 8 1-15,4 11-2 16,1 3 0-16,2 3 0 16,-2 2-1-16,6-4 1 15,3-4-2-15,2-8 1 0,1-7-1 16,3-11 0-16,-3-16 0 15,12 2 0-15,-2-17 0 16,0-8 0-16,2-10 0 16,2-5 0-16,1-12 1 15,4-4-2-15,1-5 1 16,4 0 0-16,-1 4 0 15,3 2-1-15,2 9 1 16,2 6 0-16,0 11 0 16,1 10 0-16,-5 14 0 15,0 7 0-15,-7 11 0 16,-1 7 0-16,-8 5-1 15,-4 7 1-15,-8 4-1 0,-9 4 1 16,-7 2-1-16,-7-2 1 16,-5 2-1-16,-3-5 1 15,-4-1 0-15,-2-3 0 16,5 0 1-16,0-3 0 15,0 0 0-15,3 0 0 16,1 8 1-16,-1 5-1 16,-2 9 0-16,-5 15-1 15,-5 11 1-15,-1 11-1 16,-1-1 1-16,6-4-2 15,7 1-6-15,2-27-11 16,29 2-9-16,-7-40-9 16,26-12-5-16,6-28-3 15,12-9 0-15</inkml:trace>
  <inkml:trace contextRef="#ctx0" brushRef="#br1" timeOffset="100651.757">4144 4884 85 0,'21'1'38'0,"11"1"-1"15,0-15 1-15,18 0-34 16,-7-12 0-16,5-2-2 15,3-10 0-15,-2 0 0 0,-10-1 0 16,-4 3-1-16,-12 3 0 16,-12 4 0-16,-12 7 0 15,-12 10 0-15,-13 9 0 16,-7 13 1-16,-11 11-1 15,-4 10 1-15,-6 10 0 16,4 6 0-16,6 4 0 16,9 2 0-16,12-2-1 15,17-7-1-15,19-9 0 16,21-12-2-16,18-8-2 15,15-13-2-15,20-3-4 16,-2-25-15-16,19 8-13 16,-13-16-2-16,2 5 0 15,-19-12 2-15</inkml:trace>
  <inkml:trace contextRef="#ctx0" brushRef="#br1" timeOffset="101335.7961">5034 4721 66 0,'-27'17'38'0,"7"16"-1"15,-12 0 1-15,13 15-12 16,-5-6-21-16,7 3-1 15,6-5-2-15,5-2 0 16,3-10 0-16,10-8 1 16,3-12-1-16,4-9 0 15,2-13 1-15,2-11-2 16,-3-10 1-16,4-7-1 15,-4-6 0-15,2-4 0 0,-2 2 0 16,0 4-1-16,2 5 0 16,1 8 0-16,2 8 0 15,2 7 0-15,5 10 0 16,1 6 0-16,8 6 0 15,5 0 0-15,5 6-1 16,4-1 1-16,2 0-1 16,3-2 1-16,-4 0-1 15,-5-2 1-15,-8-2-1 16,-12 2 1-16,-8-3 0 15,-18-2 0-15,-11 7 0 16,-13 1 1-16,-8-1 0 16,-6 6 0-16,-6 0 0 15,-4 7 0-15,3 2 0 0,1 3 0 16,10 2 0-1,6 3-1-15,7 0 1 0,11-3-1 16,12 0 0-16,15-7 0 16,12-8 0-16,13-7 0 15,7-10 0-15,7-6 0 16,4-14 0-16,-1-3 0 15,-3-7 0-15,-6-4 0 16,-12 2 0-16,-8 0 0 16,-8 7 0-16,-7 5-1 15,-9 10 1-15,-6 15 0 16,0 0 0-16,-10 32 0 15,-1 1 0-15,1 8 0 16,0 3 0-16,2 2-1 0,7-5 0 16,8-12-2-16,15-12-1 15,9-20-3-15,20-10-6 16,1-32-7-16,28 3-6 15,-10-36-4-15,19 2-7 16,-11-22 0-16,3 2 2 16</inkml:trace>
  <inkml:trace contextRef="#ctx0" brushRef="#br1" timeOffset="101494.8052">6516 4067 82 0,'-33'20'39'16,"3"36"-2"-16,-17 13 2 16,4 33-10-16,-6-4-26 15,6 8-1-15,6-1-3 16,8-8-2-16,10-7-2 15,2-20-8-15,24 0-12 0,-15-30-15 16,14-12 1-16,-6-28-2 16,10-2 2-16</inkml:trace>
  <inkml:trace contextRef="#ctx0" brushRef="#br1" timeOffset="101674.8155">6085 4474 110 0,'0'0'42'16,"-5"12"0"-16,24 3-2 15,-9 1-36-15,27-8-2 16,14-3-3-16,7-4-3 16,21 7-11-16,-9-20-16 15,16 12-11-15,-5-11 1 0,14 10-2 16</inkml:trace>
  <inkml:trace contextRef="#ctx0" brushRef="#br1" timeOffset="102287.8506">6806 4584 101 0,'0'0'39'16,"-12"7"0"-16,6 13-4 15,-13 1-30-15,3 13-1 16,-7 4-1-16,6 8 0 16,-3 2-1-16,10 1 0 15,4-4 0-15,12-7-1 16,9-9 0-16,10-14 0 15,17-17 0-15,6-10-1 0,10-15 1 16,4-9 0-16,0-7 0 16,-3-6-1-16,-4-2 1 15,-9 1-1-15,-9 8 0 16,-10 8 0-16,-11 12-1 15,-8 10 1-15,-8 12-1 16,-4 14 1-16,-6 13-1 16,-1 8 1-16,-2 8-2 15,3 3 1-15,8 2-1 16,4-5 0-16,11-4-3 15,6-17-3-15,19 4-10 16,-7-32-9-16,23 8-6 0,-11-21-6 16,8-2 0-16,-11-15 1 15</inkml:trace>
  <inkml:trace contextRef="#ctx0" brushRef="#br1" timeOffset="102604.8687">7615 4671 81 0,'-7'-15'38'0,"7"15"0"16,-22 12 1-16,13 18-20 15,-12-4-16-15,5 11 1 16,1 3-2-16,1 2 0 15,3 1-1-15,7-4 0 16,-1-5 0-16,10-13 1 16,2-7-1-16,3-11 0 15,2-15 0-15,5-9 0 16,-1-11 0-16,2-6 0 15,-2-9 0-15,0-4 0 0,-2-2 0 16,0-2-1-16,-1 6 1 16,-1 6-1-16,1 8 0 15,3 6 0-15,3 7 0 16,4 9-1-16,6 9-1 15,0 1-5-15,17 17-8 16,-11-17-12-16,21 19-7 16,-12-15-6-16,12 8-2 15,-7-10 1-15</inkml:trace>
  <inkml:trace contextRef="#ctx0" brushRef="#br1" timeOffset="102955.8888">8122 4685 103 0,'-15'27'39'15,"4"-17"1"-15,20 9-4 16,5-18-33-16,24-9 0 16,10-5-1-16,4-7-1 15,5-6 0-15,-1-3 0 16,-9-3 0-16,-7-3 0 15,-13 3 0-15,-13 2-1 16,-14 1 1-16,-12 9-1 16,-12 8 1-16,-10 7 0 15,-6 13-1-15,-5 13 1 16,2 9 0-16,3 8 0 15,8 8-1-15,6 1 1 16,14 1-1-16,13-4-1 0,16-5-2 16,10-10-3-16,21 2-9 15,-5-27-11-15,23 11-8 16,-4-18-6-16,10 2-1 15,-9-12 1-15</inkml:trace>
  <inkml:trace contextRef="#ctx0" brushRef="#br1" timeOffset="103065.8951">8855 4863 79 0,'-22'31'39'15,"-2"13"-2"-15,-7-5-1 16,-1 8-34-16,18-4-37 16,-11-6-2-16,14 0-1 15,-2-13-2-15</inkml:trace>
  <inkml:trace contextRef="#ctx0" brushRef="#br1" timeOffset="104153.9573">9785 4022 92 0,'9'-27'37'16,"-9"0"0"-16,0 27-7 15,-2-12-23-15,2 29-1 16,-7 10-2-16,4 23 0 16,-6 13-1-16,2 18-2 15,-7 11 1-15,-2 14-2 16,-5 4 0-16,2-3-1 15,0-7-1-15,-1-13-3 0,12-6-4 16,-6-34-24-16,17-6-6 16,-2-28 1-16,13-11-1 15</inkml:trace>
  <inkml:trace contextRef="#ctx0" brushRef="#br1" timeOffset="104514.9779">9554 4548 88 0,'-32'-16'40'16,"13"19"0"-16,0-3 1 15,17 18-26-15,2-18-11 16,28 13-1-16,10-13-2 16,16-4 1-16,13-5-2 15,13-8 1-15,8-2-2 0,3-5-1 16,-1 3 0-16,-6-1 0 15,-9 4-2-15,-14 1 1 16,-13 8 0-16,-16 3 1 16,-15 6 0-16,-17 0 0 15,3 18 2-15,-15-1 0 16,-7 8 1-16,-1 7 1 15,-4 4-1-15,-1 7 0 16,4 1 0-16,2 1 0 16,8-1-1-16,3-7-2 15,9-4-1-15,2-17-8 16,22 4-15-16,-7-29-12 15,13-6 0-15,-5-18-2 0,11-6 2 16</inkml:trace>
  <inkml:trace contextRef="#ctx0" brushRef="#br1" timeOffset="105176.0158">10341 4050 85 0,'-30'-26'38'16,"10"23"-2"-16,0 2 1 15,16 25-21-15,7-7-18 16,8 3-1-16,14 4-1 15,9-1 0-15,7 7 0 16,4-2 1-16,6 4 1 16,-2 2 0-16,-5 0 2 15,-6 2 2-15,-13 0 1 0,-3 5-1 16,-15-4 3-16,-4 8-1 15,-14-6 0-15,-2 1 0 16,-6-6 0-16,0 2-1 16,1-7-1-16,4-4 0 15,2-8-1-15,12-17 1 16,-7 11-2-16,7-11 1 15,24-24 0-15,1-4-1 16,6-9 1-16,6-6-1 16,3-3 1-16,1-3 0 15,-3-2-1-15,-3 4 2 16,-6 6-1-16,-7 11 0 15,-6 11 0-15,-16 19 2 16,0 0-3-16,2 24 0 16,-12 7 1-16,-2 8-1 0,2 4 0 15,3 4-1-15,3-4 1 16,8-11 0-16,10-7 0 15,5-7 0-15,11-16 1 16,11-10-1-16,2-12 1 16,2-7 0-16,3-8-1 15,-3 2 1-15,-6-5 0 16,-3 6 0-16,-7 6 0 15,-8 8 0-15,-10 9-1 16,-11 9 1-16,4 19-1 16,-12 5 0-16,-1 12 0 15,-7 1-2-15,5 9 1 0,-2 0-2 16,5 2 0-1,3-6-2-15,17 1-5 0,-3-24-9 16,24 9-8-16,-11-27-8 16,21 4-4-16,-6-20-2 15,14 0 2-15</inkml:trace>
  <inkml:trace contextRef="#ctx0" brushRef="#br1" timeOffset="105536.0364">11569 4451 99 0,'-25'13'39'0,"21"6"1"15,-4-8-1-15,22 6-34 16,-4-5-2-16,12-2 0 16,10-7-2-16,11-1 1 0,7-10-1 15,2-2 1-15,-3-7-1 16,-3-4 0-16,-8-2 0 15,-5-2 0-15,-13-4 0 16,-12 1 0-16,-12 3 0 16,-7 3 0-16,-13 8-1 15,-6 10 2-15,-6 8-2 16,-6 15 0-16,-5 11 0 15,4 15-1-15,3 5 1 16,7 9 0-16,12 1 0 16,10-1-2-16,18-6 1 15,17-8-2-15,18-4-7 16,7-24-7-16,26 9-12 15,-10-30-9-15,20 1-3 0,-5-21-1 16,6 4 2-16</inkml:trace>
  <inkml:trace contextRef="#ctx0" brushRef="#br1" timeOffset="105665.0437">12345 4684 86 0,'-43'40'40'0,"7"13"-2"16,-7-4-2-16,11-3-27 15,17 6-42-15,-7-14-5 16,24-6-1-16,4-17-1 15</inkml:trace>
  <inkml:trace contextRef="#ctx0" brushRef="#br1" timeOffset="106325.0815">13254 4451 95 0,'-18'-17'38'15,"-19"-6"2"-15,4 19-4 16,-19-7-29-16,6 13-3 16,-5 6 0-16,0 14-1 15,-1 6 0-15,3 11 0 16,1 2-2-16,7 8 1 15,8-1-1-15,9 0 0 16,10-6 0-16,14-7 0 16,13-10-1-16,15-11 1 15,12-13-1-15,11-13 0 16,9-8 1-16,3-11-1 15,3-8 1-15,-5-5-1 0,-2-3 0 16,-5 0 0-16,-15 7 0 16,-5 5 0-16,-13 9 0 15,-8 7-1-15,-13 19 1 16,0 0 0-16,-5 21-1 15,-9 9 1-15,1 11-1 16,-2 5 1-16,6 4-2 16,2 2 0-16,8-3-1 15,8-9-2-15,14-6-2 16,2-22-7-16,23 7-9 15,-13-34-8-15,26 2-6 16,-13-18 0-16,9 0 1 16,-11-14 1-16</inkml:trace>
  <inkml:trace contextRef="#ctx0" brushRef="#br1" timeOffset="106821.1099">13690 4621 3 0,'21'-49'19'0,"6"24"7"16,-22-5 9-16,4 15 2 15,-19 0 0-15,10 15 2 16,-31 10-21-16,13 11-13 16,-5 6-2-16,2 7 0 15,-1 3-1-15,2 6 0 16,4-6-1-16,4-2 0 15,2-6 0-15,7-6 0 16,4-10 0-16,-1-13-1 16,17-8 1-16,1-13 0 15,0-5-1-15,3-8 1 16,1-3-1-16,1-3 0 15,-2 1 0-15,-2 3 0 16,-5 8 0-16,-1 8 0 16,-4 5 0-16,-9 15 0 0,11-5 0 15,-11 5 0-15,13 22 0 16,-4-5 0-16,2 2 1 15,2-1-1-15,8-4 1 16,2-5-1-16,6-5 1 16,3-11-1-16,4-5 1 15,-2-6 0-15,3-4 0 16,2-4-1-16,-7 1 1 15,-3 2-1-15,-6 3 0 16,-8 5 1-16,-1 8-1 16,-14 7 0-16,9 11 0 15,-9 10-1-15,-4 6 1 0,-4 6-1 16,2 6-1-16,-3 0-1 15,8 6-2-15,1-14-5 16,15 9-7-16,-15-40-8 16,41 28-7-16,-16-33-7 15,20 1 1-15,-6-19 1 16</inkml:trace>
  <inkml:trace contextRef="#ctx0" brushRef="#br1" timeOffset="107514.1495">14641 4406 64 0,'0'0'39'16,"-11"2"0"-16,-3 22 0 15,-20-5-11-15,9 24-14 16,-14-1-9-16,7 12 0 16,1 0-2-16,8-1 0 0,6-5-1 15,15-6-1-15,9-12 0 16,11-11 0-16,10-12-1 15,5-15 0-15,8-14 1 16,2-10-2-16,0-11 1 16,-2-5-1-16,-5-4 0 15,-3-2 1-15,-12 2-1 16,-5 7 0-16,-7 7 0 15,-7 7 1-15,-4 9 0 16,-4 8 0-16,6 14 0 16,-12-5 1-16,12 5-1 15,-4 19 1-15,8-5-1 16,6-1 0-16,3 0 0 15,6-1 0-15,3-2 1 0,5-6-1 16,2-2 0-16,1-4 1 16,-1-3 0-16,-2-2 0 15,-6-2-1-15,-1 3 1 16,-8 1 0-16,-12 5-1 15,0 0 1-15,-5 26-1 16,-8-3 0-16,-8 6 0 16,-1 6 0-16,-3 6 1 15,6-1-1-15,2-1 0 16,8-5 0-16,9-10 0 15,13-10 0-15,8-11 0 16,8-11 1-16,8-8-1 16,6-13 0-16,3-3 0 15,1-5 0-15,-4 2 0 0,-8 3 0 16,-7 7 0-16,-8 8 1 15,-20 17-1-15,0 0 0 16,0 0 0-16,-18 33 0 16,-2-7 0-16,5 6-1 15,-1 0-1-15,6 2-2 16,3-8-3-16,17 5-6 15,-10-31-3-15,36 25-7 16,-17-33-6-16,24 12-1 16,-11-23-5-16,14 1-3 15,-6-10 4-15</inkml:trace>
  <inkml:trace contextRef="#ctx0" brushRef="#br1" timeOffset="107864.1695">15594 4460 70 0,'1'-10'38'0,"-6"26"0"15,-18 3 2-15,10 20-10 16,-13-5-25-16,2 14 1 15,-3-5-2-15,5 6-1 16,4-9 0-16,4-4-2 16,6-11 0-16,8-7 0 15,0-18-1-15,24-7 0 16,-1-14 1-16,6-8-1 15,3-5 0-15,6-9 1 16,1-3-1-16,0 3 1 16,-3 9-1-16,-7 6 1 15,-4 9 0-15,-3 15 0 0,-12 10 0 16,-2 12 0-16,-7 7 0 15,-3 9-1-15,-3 0-2 16,-3-2-3-16,14 3-6 16,-7-21-5-16,25 8-8 15,-12-28-7-15,27 9-5 16,-5-23-6-16,18-2 2 15,-4-16 3-15</inkml:trace>
  <inkml:trace contextRef="#ctx0" brushRef="#br1" timeOffset="108052.1803">16510 4095 103 0,'-32'59'41'0,"-17"-1"0"0,9 20-2 15,-12-1-25-15,11 3-12 16,9-3-3-16,6-7-2 15,16 2-6-15,-3-29-13 16,27 8-10-16,-11-27-10 16,16-2 2-16,-5-22-2 15</inkml:trace>
  <inkml:trace contextRef="#ctx0" brushRef="#br1" timeOffset="108241.1911">16206 4494 126 0,'0'0'44'15,"1"-11"-2"-15,14 5-1 0,12-8-39 16,3 1-7-16,13 3-6 16,-5-17-6-16,19 16-12 15,-13-21-10-15,11 11-4 16,-8-8-1-16,9 4 2 15</inkml:trace>
  <inkml:trace contextRef="#ctx0" brushRef="#br1" timeOffset="108982.2335">17268 4533 101 0,'0'0'37'0,"-25"-28"-7"16,14 31 1-16,-18-7-21 15,11 9-4-15,-6 1-1 16,2 11-1-16,-7 2-1 16,4 9 0-16,-3 7 0 15,5 6-1-15,1 5 0 16,10 2-1-16,10-3 1 15,10-3-2-15,13-5 0 0,13-10 1 16,12-15-1-16,7-9 0 16,9-17 0-16,1-11 0 15,2-14 0-15,-3-8 0 16,-10-7 0-16,-12-5 0 15,-13 2 0-15,-13 0 0 16,-14 7 0-16,-15 12-1 16,-13 11 0-16,-9 13 0 15,-4 12-1-15,2 5-1 16,8 14-2-16,8-1-4 15,26 14-10-15,-3-30-9 16,45 29-8-16,3-26-2 16,27 0-3-16,6-13 3 0</inkml:trace>
  <inkml:trace contextRef="#ctx0" brushRef="#br1" timeOffset="109200.2459">18248 4147 86 0,'-21'-33'38'0,"-14"0"0"16,-2 23 2-16,-11-2-24 15,7 22-13-15,-10 22 1 16,5 19-2-16,0 15 1 16,4 11-1-16,4 7-1 15,10 1-2-15,8-1-2 16,6-14-6-16,17 2-14 15,-10-33-11-15,14-2-6 0,-5-24-1 16,-2-13 1-16</inkml:trace>
  <inkml:trace contextRef="#ctx0" brushRef="#br1" timeOffset="109360.2551">17683 4443 114 0,'9'-26'41'0,"20"12"1"15,2-12-1-15,25 14-38 16,2 2-6-16,5-9-10 15,21 18-19-15,-22-9-9 16,11 10-2-16,-10-3-1 16</inkml:trace>
  <inkml:trace contextRef="#ctx0" brushRef="#br1" timeOffset="111757.3922">18886 4473 92 0,'-33'19'37'0,"-15"-8"-1"16,8 18-8-16,-5-7-23 16,4 2 0-16,9-6-1 15,12 3-2-15,12-9 0 16,8-12-1-16,26 8 0 15,13-10-1-15,10-8 0 16,8-1 1-16,0 0-1 16,-3 2 0-16,-7 7 1 0,-14 6-1 15,-15 9 1-15,-22 7 0 16,-19 7 0-16,-15 8 1 15,-6 1-1-15,-4 2 0 16,1-5-1-16,6-3-1 16,17-7-1-16,15-16-4 15,32 5-18-15,6-31-15 16,25 4 0-16,1-18-1 15,15 3 1-15</inkml:trace>
  <inkml:trace contextRef="#ctx0" brushRef="#br1" timeOffset="112124.4132">19346 4457 86 0,'0'0'38'16,"0"0"1"-16,0 0-1 0,-24 11-28 16,17 1-8-16,-1 4 0 15,3 6 0-15,-3 3-1 16,5 7 1-16,-1 1-1 15,4 0 0-15,2-3 0 16,3-4 1-16,8-9-1 16,3-7 0-16,7-12 0 15,4-9 0-15,4-10 0 16,3-7-1-16,2-4 1 15,0-5 0-15,-5 0-1 16,-5 4 0-16,-5 7 1 16,-6 8-1-16,-15 18 0 15,0 0-1-15,0 0 1 0,-12 24 1 16,-2 4-2-16,0 5 1 15,3 3-2-15,4-1-1 16,12-3-3-16,4-22-10 16,30 9-14-16,-3-26-11 15,19-5 1-15,1-21-1 16</inkml:trace>
  <inkml:trace contextRef="#ctx0" brushRef="#br1" timeOffset="112613.4412">20171 3948 89 0,'0'0'40'16,"-31"10"1"-16,13 25-1 0,-11-6-25 16,11 29-11-16,-6 6-1 15,5 10-1-15,-1 6 0 16,4-1-1-16,2-3-1 15,4-4 0-15,3-10 0 16,4-10 0-16,3-10 0 16,0-12 0-16,3-12 0 15,-3-18 0-15,11 6 0 16,0-22 0-16,-2-4 0 15,3-4 0-15,3-7 0 16,0-3 0-16,4 0 1 16,0 3-2-16,1 9 2 15,-2 4-2-15,1 11 1 16,-1 11 1-16,-3 12-2 0,-1 8 1 15,-1 7 0-15,-4 6 0 16,-3 1 0-16,-2 3 0 16,-7-7 0-16,-4-4-1 15,-5-4 1-15,-10-4 0 16,-9-6-1-16,-4-5 1 15,-10-3 0-15,3-2-1 16,-2-4-2-16,4-6-1 16,17 1-3-16,3-15-10 15,35 15-8-15,-2-21-15 16,29 9 0-16,5-13 0 15,24 5 1-15</inkml:trace>
  <inkml:trace contextRef="#ctx0" brushRef="#br1" timeOffset="112974.4618">20669 4480 101 0,'-5'-18'40'16,"5"18"-1"-16,-15-22-4 16,15 22-30-16,-22-3-2 15,3 16 1-15,-3 1-2 16,0 7 0-16,-3 2 0 15,8 1-1-15,5 1-1 16,5-5 1-16,11-2-1 16,9-6 0-16,10-4 0 15,10-6 0-15,6-1 0 16,-2 1 0-16,2 0-1 0,-6 4 2 15,-7 2-1-15,-10 10 0 16,-12 4 0-16,-11 6 0 16,-10 2 0-16,-4 0 0 15,-2-3 0-15,2-1-1 16,2-4-3-16,6-14-2 15,23 3-10-15,-8-28-11 16,27 8-11-16,-1-20-3 16,15-1 0-16,2-16 1 15</inkml:trace>
  <inkml:trace contextRef="#ctx0" brushRef="#br1" timeOffset="113183.4738">21316 4084 108 0,'-17'14'41'0,"-1"25"2"0,-20 1-3 15,12 15-34-15,-10 7-4 16,1 8-1-16,1 1 0 16,2 2-2-16,8-1-1 15,1-7-2-15,5-1-3 16,-4-20-11-16,22 6-10 15,-15-28-14-15,15-1 1 16,0-21-1-16,0 0 2 16</inkml:trace>
  <inkml:trace contextRef="#ctx0" brushRef="#br1" timeOffset="114093.5258">20916 4493 102 0,'-23'-13'40'0,"23"13"0"15,0 0 0-15,33 20-36 16,3-16-3-16,16 1-1 15,14-3-1-15,12-1-2 16,11 2-2-16,-2-9-2 16,13 15-12-16,-22-19-8 15,12 17 11-15,-27-14 9 16,-8 4 4-16,-17-1 3 15,-15-4 2-15,-9 4 5 16,-23-10 11-16,9 14 9 16,-43-4-10-16,15 11-8 15,-15-3-2-15,5 12-2 16,-9 4-1-16,0 5-1 0,0 5 0 15,7 6-1-15,3 0-1 16,9 2 1-16,8-3-2 16,9-2 1-16,12-8-1 15,16-4 1-15,7-8-1 16,8-12 1-16,10-8-1 15,1-10 0-15,3-6 1 16,2-6-1-16,-5-8 0 16,-5 0 0-16,-7 2 0 15,-5 5 0-15,-11 5-1 16,-6 9 1-16,-9 16 0 15,0 0 0-15,-23 14 0 16,3 12 0-16,-1 7-1 16,-1 2 1-16,7 5-2 0,2-1 0 15,13-6-2-15,9-10-2 16,15-2-5-16,0-24-6 15,28 9-6-15,-13-32-5 16,22 13-3-16,-11-19-6 16,8 5 4-16,-17-13 9 15,2 2 28-15,-1 17 7 16,-27-12 8-16,9 26 5 15,-25-13 6-15,1 20 7 16,0 0-3-16,-13 23-5 16,-9-2-23-16,3 8-2 15,-1 3 0-15,1 4-1 16,1 0-1-16,3-1-1 15,4-5 1-15,3-4-1 16,5-10-1-16,3-16 1 0,0 0 0 16,23-8-1-16,-4-13 0 15,4-8 1-15,3-3-1 16,6-7 0-16,4-5 1 15,4-1-1-15,-1 4 1 16,1 2-1-16,-4 9 0 16,-3 10 1-16,-4 8 0 15,-10 15-1-15,-10 9 0 16,-9 11 0-16,-8 8 0 15,-8 6-1-15,0 3 0 16,-4 0-2-16,6 0-2 16,-2-11-7-16,23 7-6 15,-8-26-7-15,30 13-7 16,-7-23-9-16,25 4 0 0,2-15 1 15</inkml:trace>
  <inkml:trace contextRef="#ctx0" brushRef="#br1" timeOffset="114393.543">22905 4489 83 0,'-30'3'40'16,"-12"-5"0"-16,5 22-11 16,-13-10 3-16,18 16-23 0,-9 4-4 15,9 9-1-15,5 0-1 16,11 1-2-16,10-3-1 15,11-4-1-15,14-8-2 16,7-8-2-16,18-1-11 16,-8-27-8-16,28 10-8 15,-11-26-8-15,9 8-2 16,-8-16 2-16</inkml:trace>
  <inkml:trace contextRef="#ctx0" brushRef="#br1" timeOffset="114768.5644">23080 4610 114 0,'-5'20'39'16,"5"-20"1"-16,4 28-9 16,-4-28-25-16,29 6-2 15,-2-10-1-15,7-2 0 16,7-9-1-16,1-2-1 15,2-5-1-15,-5-3 1 16,-5-2-1-16,-6 0 1 16,-10 0-1-16,-12 3 0 15,-11 6 1-15,-14 6 0 16,-11 8 0-16,-7 11 0 15,-7 10 1-15,-2 6 0 16,-2 9 0-16,9 6-2 16,4 2 0-16,11-1 0 0,13-1 0 15,8-7 0-15,17-3 0 16,12-11-5-16,15 1-5 15,1-22-6-15,24 13-8 16,-12-27-8-16,25 16-4 16,-9-18-5-16,7 9-1 15,-8-6 4-15</inkml:trace>
  <inkml:trace contextRef="#ctx0" brushRef="#br1" timeOffset="114911.5726">23837 4754 113 0,'-24'34'41'0,"-15"-5"0"16,5 11-2-16,-17-2-34 15,13-4-13-15,9 13-18 16,-10-16-15-16,13 5 1 0,5-12-2 16,11-1 1-16</inkml:trace>
  <inkml:trace contextRef="#ctx0" brushRef="#br1" timeOffset="118424.7735">1536 5943 45 0,'0'0'29'0,"14"-17"-6"16,-4 16 4-16,-9-11 1 16,-1 12-16-16,0 0 1 15,0 0-5-15,-11-1-2 16,-2 9 0-16,-10-1-1 15,2 6-1-15,-6-2 0 16,2 6 0-16,2-4-1 16,2 5 0-16,6-3-1 15,8 3 0-15,7-2 0 16,11 2-2-16,7-3 0 15,4 0 1-15,3 0-1 16,1 1 0-16,1-1 0 0,-2 2 0 16,-8 3 0-16,-11 3 0 15,-8 8 0-15,-13 3 1 16,-13 7-1-16,-6-1 0 15,-8 3 0-15,0-6 1 16,1-5-2-16,9-11-1 16,12-11-2-16,9-27-13 15,32-3-20-15,5-27-1 16,22-6 0-16,6-20-1 15</inkml:trace>
  <inkml:trace contextRef="#ctx0" brushRef="#br1" timeOffset="118679.7881">2136 5426 87 0,'0'0'36'0,"10"-13"0"15,-10 13 1-15,4 21-32 16,-3 6-1-16,-6 11 0 15,3 15 0-15,-7 12 0 16,-3 11-1-16,-3 6-1 16,-5 7 0-16,-1-2-1 15,1-1-2-15,1-6-1 16,-1-15-7-16,17-7-28 15,-4-24 0-15,14-7-1 16,-7-27-1-16</inkml:trace>
  <inkml:trace contextRef="#ctx0" brushRef="#br1" timeOffset="119151.8151">1862 6034 115 0,'-18'2'39'0,"18"-2"0"16,0 0-4-16,38-7-32 15,10-9 0-15,13-3-1 16,10-5-2-16,5 7 1 16,-1 0 1-16,-2 9-1 15,-11 9-1-15,-9 13 1 16,-16 13-1-16,-14 11 0 15,-12 13 3-15,-17 3-3 0,-6 0 0 16,-5 1 1-16,-3-6-1 16,-2-9 0-16,6-10 0 15,4-11 1-15,12-19-1 16,0 0 1-16,21-26 0 15,5-7 0-15,5-11 0 16,5-6 0-16,1-6 0 16,-2-2 0-16,-9-1-1 15,-4 8 0-15,-4 6-1 16,-9 10 0-16,-4 11 0 15,-2 12 1-15,-3 12-2 16,0 0 1-16,20 12 2 16,-2 2-1-16,11 4-2 15,2-3-2-15,14 7-3 0,-4-19-12 16,24 17-8-16,-15-19-12 15,11 6-1-15,-13-8 0 16,-2 4 1-16</inkml:trace>
  <inkml:trace contextRef="#ctx0" brushRef="#br1" timeOffset="119520.8362">3037 6059 113 0,'-15'24'38'16,"-1"-11"2"-16,13 6-4 15,3-19-33-15,19 19 1 16,8-17-3-16,11 0 1 15,4-4 0-15,7-4-1 16,1-7 0-16,1-2 0 0,-6-3 0 16,-5-3 0-16,-13-2 0 15,-6-1-1-15,-15-1 1 16,-7 3-1-16,-12 6 1 15,-6 4-1-15,-8 9 1 16,-4 8-1-16,-6 13 0 16,-2 9 0-16,1 10 0 15,4 6 1-15,8 3-1 16,10 2 1-16,11-4-2 15,13-3 1-15,21-11-3 16,12-12-1-16,19-6-2 16,1-22-9-16,26 11-9 15,-12-28-8-15,12 5-7 0,-10-14 0 16,-2 5 0-1</inkml:trace>
  <inkml:trace contextRef="#ctx0" brushRef="#br1" timeOffset="119867.8561">3901 6008 104 0,'0'0'37'15,"-29"-10"2"-15,12 22-1 16,-9 0-31-16,6 13-1 15,-3 6-2-15,3 10 0 16,1 4-2-16,3 1 0 16,3-1-1-16,4-3 1 15,4-4-2-15,4-9 1 16,5-9 0-16,6-13-1 15,6-15 1-15,6-10 0 16,6-12-1-16,3-9 1 0,4-5 0 16,3-4-1-16,-1 0 1 15,3 1-1-15,-6 10 0 16,-1 7-1-16,-5 16 1 15,-7 7 0-15,-6 14-1 16,-5 12-1-16,-2 11 0 16,-6 6 0-16,5 9-2 15,0-4 0-15,7 4-3 16,1-12-4-16,22 5-9 15,-8-31-5-15,22 9-9 16,-8-22-4-16,10-4 0 16,-6-15 2-16</inkml:trace>
  <inkml:trace contextRef="#ctx0" brushRef="#br1" timeOffset="120408.887">4570 6013 116 0,'-25'-4'38'0,"4"23"0"15,-17-10-7-15,9 23-24 16,-2-1-1-16,7 8-2 15,0-1-1-15,14-1-1 16,5-6 0-16,12-7 0 16,8-11-2-16,10-9 1 15,5-12-1-15,3-11 1 16,6-8-1-16,-1-6 0 15,0-5 0-15,-5-2 0 16,-1 3 0-16,-7 4 0 16,-3 6-1-16,-6 7 1 15,-6 14-1-15,-10 6 0 0,-1 21 1 16,-6 11-1-16,-6 15 1 15,-5 13-1-15,-2 12 1 16,-6 15 0-16,-3 5 0 16,-1 4 2-16,1 5-2 15,-3-6 1-15,-1-6-1 16,3-11 2-16,0-12-1 15,5-17 2-15,2-13-3 16,2-17 0-16,6-19 0 16,4-11 0-16,7-19 0 15,4-11 0-15,4-12 0 16,9-8 0-16,6-7 0 15,5-3 0-15,7 1 0 16,5 1 0-16,7 10 0 16,2 5-3-16,7 9-1 0,0 4-2 15,6 17-7-15,-10-16-7 16,17 21-4-16,-21-23-4 15,23 13-7-15,-9-17-6 16,4 0 2-16,-3-13 3 16</inkml:trace>
  <inkml:trace contextRef="#ctx0" brushRef="#br1" timeOffset="120633.8999">5480 5597 111 0,'-17'22'41'15,"-12"12"0"-15,10 22-9 16,-13 2-25-16,-2 16-2 15,-1 6-1-15,3 7-2 0,1 2 0 16,5-7-2-16,8-4 0 16,3-13-4-16,5-5-4 15,1-26-8-15,15 2-8 16,-6-36-6-16,0 0-9 15,3-13 0-15,4-8 1 16,-8-18 3-16</inkml:trace>
  <inkml:trace contextRef="#ctx0" brushRef="#br1" timeOffset="120798.9093">5152 6168 119 0,'-12'-24'41'15,"12"24"-1"-15,-12-12-7 16,24 17-24-16,-12-5-3 16,25 10-2-16,2-6-3 15,4-6-1-15,14-5-5 0,1-16-9 16,24 8-8-16,-12-23-6 15,18 8-13-15,-8-13-1 16,7 6-3-16,-9-11 5 16</inkml:trace>
  <inkml:trace contextRef="#ctx0" brushRef="#br1" timeOffset="121422.945">5938 5601 85 0,'0'0'37'16,"0"0"0"-16,0 0 1 15,-12 25-35-15,0 11 1 16,-7 10 2-16,0 12-2 16,-6 10 1-16,-1 10 0 15,1 1 0-15,3 0-2 16,6-6 2-16,6-11-3 15,9-12-1-15,9-13 1 16,13-18-1-16,9-18 0 16,8-16 0-16,9-11 0 15,0-10 0-15,4-4 0 16,-2-2 0-16,-6 3-1 15,-10 8 1-15,-5 11-1 16,-9 17 0-16,-10 14 0 16,-9 16 0-16,-5 11-1 0,0 9-3 15,-4 3-1-15,12 9-7 16,-6-19-9-16,30 10-6 15,-10-30-7-15,26-1-7 16,3-19-1-16,18-7 2 16</inkml:trace>
  <inkml:trace contextRef="#ctx0" brushRef="#br1" timeOffset="121993.9777">7265 5918 106 0,'-17'3'37'16,"-12"3"2"-16,6 15-7 15,-14-1-27-15,7 13-1 0,-8 3 0 16,9 6-1-16,4 2 0 15,9 1 0-15,10-2-1 16,13-6 0-16,14-8-1 16,9-11 1-16,14-9-1 15,9-11 0-15,7-12-1 16,-2-9 1-16,-3-7 0 15,-9-8-1-15,-10-3 0 16,-12-3 0-16,-12 6-1 16,-18-2 0-16,-9 10 0 15,-9 4 0-15,-4 13-1 16,-2 6-1-16,3 13-1 15,4 4 0-15,14 14-5 16,1-14-7-16,34 16-7 0,-7-18-9 16,28 4-6-16,5-14-1 15,24-4 1-15</inkml:trace>
  <inkml:trace contextRef="#ctx0" brushRef="#br1" timeOffset="122241.9919">8272 5564 75 0,'-6'-43'37'15,"-12"-3"0"-15,-2 20 2 16,-22-2-17-16,3 23-19 16,-5 18 1-16,0 18-1 15,-4 22-1-15,1 19 2 0,-4 11 0 16,4 9-1-16,8 8 0 15,5-4-3-15,14-3-1 16,5-11-4-16,19-4-10 16,-4-33-11-16,18-3-13 15,-6-26 0-15,8-5-2 16,-11-23 3-16</inkml:trace>
  <inkml:trace contextRef="#ctx0" brushRef="#br1" timeOffset="122409.0014">7663 6010 125 0,'-18'-22'42'15,"18"22"-1"-15,12-31-6 16,17 20-32-16,17-2-5 16,11-3-2-16,22 9-14 0,-10-17-7 15,26 14-16-15,-2-7 0 16,13 9 0-16,-5-6 0 15</inkml:trace>
  <inkml:trace contextRef="#ctx0" brushRef="#br1" timeOffset="123043.0377">9265 5835 99 0,'0'0'38'0,"-26"-17"-1"0,15 18-1 16,-20-1-32-16,4 9-2 15,-6 7 4-15,3 10-4 16,1 2 2-16,6 7-3 16,3-3 3-16,9 5-4 15,9-6 3-15,11-2-2 16,7-7 0-16,9-5-1 15,9-6 1-15,3-2-1 16,0-3 0-16,0-3 1 16,-6 2-1-16,-5-1 0 15,-9 6 1-15,-10 2-1 16,-10 6 0-16,-10 3 0 15,-8 4 0-15,-3 0 0 16,-3 4-1-16,3-5-1 16,2 0-1-16,2-6-1 0,15-2-3 15,5-16-10-15,20 3-6 16,-6-19-11-16,25 0-3 15,-3-12-1-15,15-2 1 16</inkml:trace>
  <inkml:trace contextRef="#ctx0" brushRef="#br1" timeOffset="123383.0571">9671 5946 86 0,'3'-12'37'16,"-3"12"1"-16,-21 12 0 16,1 12-14-16,-7 1-21 15,-5 6 1-15,-1 6-1 0,2 7 1 16,2-2-2-16,10-2 1 15,8-5-1-15,12-7 0 16,12-8-1-16,11-11 1 16,11-11-1-16,10-14-1 15,4-7 1-15,3-7-1 16,-3-5 1-16,-5-2-1 15,-12 0 0-15,-12 3-1 16,-13 5 0-16,-14 6-1 16,-7 7 0-16,-10 3 0 15,-2 4-1-15,1 1-2 16,7 4-1-16,2-8-7 15,16 12-7-15,13-28-6 16,18 11-14-16,2-19 4 16,16-2-4-16,5-10 2 0</inkml:trace>
  <inkml:trace contextRef="#ctx0" brushRef="#br1" timeOffset="123586.0688">10306 5293 77 0,'-15'-6'41'15,"-4"28"-2"-15,-18 12 1 16,8 24-14-16,-12 13-24 15,5 8 2-15,-4 11-1 16,7 6 0-16,7 2-1 16,9-8-1-16,13-2-4 15,6-16-7-15,24 0-12 16,-8-23-16-16,19-5-2 15,-4-21 0-15,15-8 0 0</inkml:trace>
  <inkml:trace contextRef="#ctx0" brushRef="#br1" timeOffset="123999.0924">10481 5913 119 0,'0'0'39'15,"-19"12"2"-15,14 11-7 16,-14 1-30-16,4 7 1 15,-6 3-1-15,7 5-1 16,0-2-2-16,4 1 1 16,6-6-2-16,8-6 1 15,9-10 1-15,8-11-2 16,10-8 0-16,4-11 0 0,9-9 0 15,2-9 0-15,3-2 0 16,-4-5 0-16,-6 3 0 16,-5 3 0-16,-11 8 0 15,-6 4 0-15,-17 21 0 16,0 0 0-16,0 0 0 15,-11 23 0-15,-3 1 0 16,2 7 0-16,2 4 0 16,3 1-2-16,11-3-2 15,6-8-2-15,16 1-6 16,0-26-7-16,26 7-4 15,-11-30-6-15,26 3-6 16,-9-18-2-16,9-4-1 0,-5-12 4 16</inkml:trace>
  <inkml:trace contextRef="#ctx0" brushRef="#br1" timeOffset="124195.1036">11493 5562 104 0,'3'-33'37'0,"-3"33"-1"16,-23-1-7-16,-4 35-23 15,-8 11 0-15,2 13-1 16,-6 12 0-16,1 5-1 15,6 1-2-15,2-4-2 16,9-1-1-16,1-17-6 16,15 5-12-16,-9-27-11 15,14 0-9-15,-5-19 0 16,5-13 0-16,0 0 1 0</inkml:trace>
  <inkml:trace contextRef="#ctx0" brushRef="#br1" timeOffset="124510.1216">11135 5897 102 0,'0'0'39'0,"-15"-10"0"16,15 10-1-16,2 10-27 16,13-6-7-16,9-5-1 15,12 1-1-15,7-4 0 16,10-1 0-16,5 0-1 15,4-3 1-15,-4 0-1 16,-6 5 0-16,-9 0 0 16,-4 6 0-16,-16 5 1 0,-13 8-3 15,-8 6 3-15,-10 5-3 16,-7 5 3-16,-2 4-3 15,-3 1 2-15,1-3-4 16,5 2-4-16,-1-16-7 16,22 3-8-16,-7-23-3 15,20-2-9-15,-1-19-6 16,16-2-1-16,-2-13 4 15</inkml:trace>
  <inkml:trace contextRef="#ctx0" brushRef="#br1" timeOffset="124653.1298">11829 5644 95 0,'-10'-25'37'15,"-10"2"2"-15,9 19-4 0,-6-4-21 16,6 9-20-16,18 13-16 16,-7-14-16-16,14 27 0 15,-4-14-2-15,11 12 2 16</inkml:trace>
  <inkml:trace contextRef="#ctx0" brushRef="#br1" timeOffset="125348.1695">12051 5813 89 0,'-14'3'38'16,"3"8"0"-16,-13-2 5 16,4 18-25-16,-16-4-10 15,10 5-4-15,-6 1 2 16,8 9-4-16,0-2 2 0,10 0-2 15,7-4-1-15,8-2-1 16,8-8 0-16,11-9-1 16,8-11 1-16,4-9-1 15,6-10-1-15,0-10 0 16,1-4-1-16,-5-9 1 15,-1 1-3-15,-5-6 2 16,-4 4-3-16,-5 4 4 16,-5 5-1-16,-6 8 3 15,-6 7-2-15,-2 17 4 16,-5-11 0-16,5 11 1 15,-16 16 0-15,8-1-1 0,4 0 0 16,4-1-1 0,8-3 1-16,9-3-1 0,7-6 0 15,10-1 0-15,3-3 0 16,2-2 1-16,1 1-2 15,-4 3 1-15,-7 0 0 16,-6 4-2-16,-10 6 4 16,-10 5-4-16,-6 4 4 15,-6 5-4-15,-3 1 3 16,0 1-2-16,1-3 2 15,2-1-2-15,7-7 0 16,2-15 0-16,14 11 0 16,3-22 0-16,10-4 0 15,4-8 2-15,5-5-5 16,2-5 6-16,4 3-6 15,-1 0 6-15,-4 7-5 0,-6 8 4 16,-9 9-4-16,-5 11 4 16,-8 11-2-16,-9 9 0 15,-5 11 0-15,-3 3-3 16,3 6-1-16,-4-10-11 15,18 8-1-15,-10-24-6 16,30 8-5-16,-13-33-3 16,27 5-5-16,-4-20-6 15,10-7 3-15</inkml:trace>
  <inkml:trace contextRef="#ctx0" brushRef="#br1" timeOffset="126178.217">13867 5218 101 0,'-41'36'38'15,"-18"9"1"-15,4 27-10 16,-17 8-24-16,7 12 0 16,2 7 0-16,11 7-1 15,13-1-2-15,16-7-1 16,25-5-5-16,15-25-15 15,40-8-17-15,6-19-4 16,26-7 0-16,8-19-1 16</inkml:trace>
  <inkml:trace contextRef="#ctx0" brushRef="#br1" timeOffset="129859.4276">14211 5331 81 0,'0'0'33'15,"0"0"1"-15,5 31-9 16,-17-11-20-16,5 14 0 15,-8 1-1-15,3 12 1 16,-3 4-1-16,4 7 2 16,-5 0-3-16,3 5 0 15,-5-2 0-15,5 0-1 16,-6-7 1-16,5-3-1 15,4-13 0-15,4-10-2 16,5-9 3-16,1-19-2 16,18-2-1-16,3-17 1 0,3-7-1 15,4-5 2-15,2-4-3 16,1-1 3-16,-3 5-3 15,-2 5 2-15,-3 10-2 16,-4 6 3-16,-4 12-2 16,-6 8 0-16,-3 11 1 15,-3 5-2-15,-4 7 2 16,0 2-4-16,3 1 2 15,3-5-6-15,9 4-2 16,-7-16-26-16,21 1-3 16,-2-18 1-16,15-1-1 15</inkml:trace>
  <inkml:trace contextRef="#ctx0" brushRef="#br1" timeOffset="130649.4728">14660 5818 89 0,'-18'5'35'16,"-12"5"3"-16,4 13-1 15,-8-1-25-15,5 13-8 16,1 0 2-16,8 6-4 16,6-2 2-16,12 0-3 15,9-7 1-15,9-5-1 16,13-11-1-16,6-9 0 15,5-12 1-15,4-8-1 16,0-11 0-16,-2-7 0 16,-7-4-1-16,-7-4 2 15,-9-2-2-15,-8 3 2 16,-8 1-2-16,-7 4 2 0,-6 8-2 15,-4 3 3-15,-1 7-2 16,1 8 1-16,4 5-1 16,10 2 0-16,0 0 1 15,8 16 0-15,11-8-1 16,7 0 1-16,9-2-1 15,4 0 1-15,4-5-1 16,1-1 1-16,-1-1 0 16,-8 0-1-16,-6-1 0 15,-6 1 1-15,-9 4-1 16,-14-3-1-16,-3 18 3 15,-13-1-3-15,-6 4 3 16,-3 7-3-16,-1-1 2 16,3 5-2-16,2-2 2 0,8-3 0 15,11-5-1-15,9-7 0 16,11-10 0-16,10-8 0 15,5-7 0-15,8-7 1 16,2-4-1-16,-1-3 0 16,0-2-1-16,-7 2 1 15,-7 7-1-15,-8 2 1 16,-4 5 0-16,-16 10 0 15,11 0 0-15,-11 0 0 16,-2 23 1-16,-1-5-1 16,2 5 1-16,2 4-1 15,4 0 0-15,2-1 0 16,3-3 0-16,6-1 0 15,2-7 0-15,5-7 0 16,2-8 1-16,0-7-1 0,1-9 0 16,0-7 0-16,0-6 1 15,-3-6-1-15,-2-2-1 16,1-5 2-16,-3-1-3 15,-1-1-2-15,3 6-4 16,-11-6-9-16,19 18-21 16,-17-5-2-16,10 13 1 15,-8 0-4-15</inkml:trace>
  <inkml:trace contextRef="#ctx0" brushRef="#br1" timeOffset="131359.5134">16563 5816 89 0,'-19'-4'38'0,"-5"-3"-2"16,1 12 2-16,-8-1-26 15,4 10-9-15,-6 3 2 16,2 10-3-16,0 2 2 16,2 4-3-16,3-1 2 15,8 1-3-15,6-4 2 16,13-6 0-16,8-13 0 0,16-10-1 15,8-12 0-15,14-12 0 16,7-8-1-16,10-10 3 16,2-8-3-16,0-5-1 15,-8-1 0-15,-3 3 1 16,-10 3-1-16,-11 7 0 15,-11 8 2-15,-11 8-4 16,-10 15 3-16,-2 12 0 16,-22 16-1-16,4 14 1 15,-3 11-1-15,-2 8 2 16,2 5 0-16,6 2-1 15,7 1-1-15,7-6-2 16,18-2-4-16,-3-24-12 16,19 5-17-16,-4-20-3 0,17 1 1 15,-13-16-2-15</inkml:trace>
  <inkml:trace contextRef="#ctx0" brushRef="#br1" timeOffset="131550.5243">17107 5807 101 0,'0'0'36'0,"-13"13"2"15,6 11-3-15,-15 4-29 16,6 10-5-16,1 5 3 16,-2 4-5-16,3-1 3 15,3-7-3-15,9-4-1 16,3-16-4-16,19-8-29 15,-3-22-2-15,13-5-1 16,0-21 0-16</inkml:trace>
  <inkml:trace contextRef="#ctx0" brushRef="#br1" timeOffset="131693.5325">17238 5404 100 0,'-20'-25'36'0,"9"15"-2"15,11 10-24-15,0 0-45 16,11 13 0-16,8-11-2 15,20 4-1-15</inkml:trace>
  <inkml:trace contextRef="#ctx0" brushRef="#br1" timeOffset="131943.5468">17740 5221 99 0,'0'0'38'0,"-10"14"2"15,9 13-2-15,-11 4-33 16,4 16-1-16,-3 10-2 15,-4 12 1-15,-4 7-2 16,3 4 1-16,-5-2 0 16,3-3-2-16,1-6 0 15,1-11-4-15,14 2-10 16,-2-30-22-16,17-3-3 15,-2-20 0-15,16-4-3 16</inkml:trace>
  <inkml:trace contextRef="#ctx0" brushRef="#br1" timeOffset="132398.5728">18022 5625 101 0,'-8'14'40'16,"-10"1"0"-16,6 14-1 15,-7-3-36-15,0 7 1 16,-1 1 1-16,1 5-2 0,2-1 1 15,2 3-2-15,7-11 1 16,6-3-3-16,7-6 2 16,9-8-2-16,7-10 1 15,8-8-1-15,7-8-2 16,5-9 4-16,0-2-4 15,3-7 4-15,-4-4-3 16,-7 5-1-16,-5 0 1 16,-5 7-1-16,-9 3 3 15,-14 20-4-15,0 0 4 16,0 0-2-16,-16 23 3 15,0 2 0-15,1 6-1 16,1-1 1-16,3 4-2 16,7-9-1-16,13-5-1 15,6-12-5-15,23 0-9 0,-5-24-22 16,23 0-2-16,-2-22 2 15,14 1-3-15</inkml:trace>
  <inkml:trace contextRef="#ctx0" brushRef="#br1" timeOffset="132586.5836">18824 5451 104 0,'-42'53'38'0,"6"17"3"15,-15-6-8-15,15 8-28 16,-3-2-1-16,12-5-2 15,5-4-2-15,4-13-6 16,20-6-29-16,-9-17-4 0,14-6 0 16,-7-19-1-16</inkml:trace>
  <inkml:trace contextRef="#ctx0" brushRef="#br1" timeOffset="132767.5939">18574 5753 82 0,'-13'-23'39'16,"13"23"-2"-16,0 0 2 15,3 23-11-15,-3-23-27 16,26 14 1-16,-2-5-5 16,6-10-3-16,19 11-28 15,-7-14-1-15,14 4-4 16,0-11-1-16</inkml:trace>
  <inkml:trace contextRef="#ctx0" brushRef="#br1" timeOffset="133127.6145">19060 5793 88 0,'-28'25'41'16,"-4"-13"1"-16,16 11-3 16,-2-16-18-16,18-7-19 15,16 12 1-15,8-11-1 16,7-4-1-16,12-2 1 15,3-5-3-15,0-4 2 16,-2-4-2-16,-5 1 0 16,-7-4 1-16,-8-1-1 15,-10 3 1-15,-12 0-2 0,-13 6 3 16,-12 9-3-16,-11 9 3 15,-4 3 2-15,-9 13-3 16,0 3 2-16,3 10 1 16,4 1-1-16,8 3 0 15,14-7 0-15,13-1-2 16,11-9-5-16,18 2-6 15,-2-20-15-15,29 4-14 16,1-16 0-16,24 3 0 16,4-9-2-16</inkml:trace>
  <inkml:trace contextRef="#ctx0" brushRef="#br1" timeOffset="133533.6377">20227 5750 78 0,'-11'11'38'0,"-2"-4"-2"16,9 13 3-16,-12-9-22 15,6 10-14-15,-7 1 2 16,1 4-3-16,1 0 2 15,1 0-5-15,6 0-1 16,-3-16-14-16,16 5-22 16,-5-15 2-16,17-2-2 15,-3-16 0-15</inkml:trace>
  <inkml:trace contextRef="#ctx0" brushRef="#br1" timeOffset="133680.6461">20184 5472 67 0,'-28'-16'36'0,"9"9"-4"15,9 11-13-15,10-4-30 16,15 12-24-16,7-15-2 16,19 5 1-16</inkml:trace>
  <inkml:trace contextRef="#ctx0" brushRef="#br1" timeOffset="133899.6587">20788 5251 86 0,'-13'-9'39'0,"-1"23"-1"0,-10 4 1 15,13 18-27-15,-16 10-9 16,3 13-1-16,-2 13 0 16,3 8 1-16,2 2 0 15,2 0-2-15,5-3-1 16,0-11-5-16,9 3-21 15,-5-21-11-15,9-10 0 16,-7-22-3-16,10-4 1 16</inkml:trace>
  <inkml:trace contextRef="#ctx0" brushRef="#br1" timeOffset="134074.6687">20454 5775 86 0,'-14'-24'39'15,"14"24"-1"-15,-6-23 3 0,26 26-16 16,-1-5-22-16,10-5-3 15,18 6-2-15,4-10-4 16,17 19-27-16,-7-16-4 16,13 15-2-16,-10-9 0 15</inkml:trace>
  <inkml:trace contextRef="#ctx0" brushRef="#br1" timeOffset="134284.6807">21353 5700 99 0,'-17'31'41'16,"-12"-4"0"-16,12 15-2 0,-14-6-31 16,6 3-3-16,7 0-1 15,5-7-3-15,11-4-1 16,4-10-9-16,21-1-28 15,-5-18-3-15,14-4 0 16,-4-15 0-16</inkml:trace>
  <inkml:trace contextRef="#ctx0" brushRef="#br1" timeOffset="134427.6889">21413 5454 89 0,'-15'-10'34'0,"1"13"-12"0,14-3-21 16,-5 11-27-16,5-11-12 15,31 15 0-15</inkml:trace>
  <inkml:trace contextRef="#ctx0" brushRef="#br1" timeOffset="134782.7092">21804 5660 97 0,'-27'5'38'0,"3"6"2"15,-6-11-3-15,9 14-32 16,-3-5-2-16,7 7 2 15,0 0-2-15,11 5 1 16,2-1-2-16,4 0 0 0,5 1 1 16,-1-3 0-16,2 0-1 15,1-3-1-15,0-3 1 16,1 1-2-16,0-4 2 15,2 3-1-15,0-3-1 16,0 0 0-16,1 1 1 16,-2 1-1-16,-4-1 0 15,-5 0 1-15,0-10-1 16,-6 19 0-16,1-8-2 15,5-11-2-15,-8 22-10 16,-2-22-23-16,10 0-5 16,14-6 3-16,5 5-3 15</inkml:trace>
  <inkml:trace contextRef="#ctx0" brushRef="#br1" timeOffset="134953.7189">22153 5974 115 0,'0'0'38'16,"0"0"0"-16,-2-11-5 16,2 11-41-16,0 0-28 15,28-7-1-15,-11 0 0 16,7 8-2-16</inkml:trace>
  <inkml:trace contextRef="#ctx0" brushRef="#br1" timeOffset="135119.7284">22504 5959 129 0,'-10'0'42'16,"10"0"-3"-16,-13 4-4 16,13-4-34-16,0 0-8 15,0 0-29-15,33-9-5 16,-13-4 1-16,18 6-2 15</inkml:trace>
  <inkml:trace contextRef="#ctx0" brushRef="#br1" timeOffset="135260.7365">22887 5900 94 0,'9'13'38'15,"-9"-13"1"1,-9 12-2-16,9-12-20 0,0 0-30 16,0 0-22-16,0 0-3 15,17-11-1-15,-2 2 1 16</inkml:trace>
  <inkml:trace contextRef="#ctx0" brushRef="#br1" timeOffset="135411.7451">23264 5897 136 0,'13'15'42'15,"-13"-15"-2"-15,0 0-7 16,0 0-35-16,0 0-20 16,12-7-17-16,-3-7-1 15,15 8-2-15,0-9 0 0</inkml:trace>
  <inkml:trace contextRef="#ctx0" brushRef="#br1" timeOffset="135553.7533">23614 5853 119 0,'-23'17'43'0,"-9"-13"1"16,7 7-2-16,-4-16-35 15,12 1-7-15,17 4-4 16,-11-9-35-16,24 2-2 16,-3-9-1-16,17 6-1 15</inkml:trace>
  <inkml:trace contextRef="#ctx0" brushRef="#br1" timeOffset="136201.7903">24142 5076 93 0,'0'0'38'0,"-7"-23"-3"15,7 23 2-15,-5-16-33 16,5 16 0-16,12 5 0 16,3 15-1-16,2 9 2 15,8 16-2-15,3 12 1 0,6 11-2 16,2 9 2-16,1 7-2 15,-5 5 0-15,-6 0 0 16,-7-5 0-16,-12-3 0 16,-13-6 0-16,-11-5-1 15,-15-8 0-15,-12-5 1 16,-11-8-1-16,-3-8 1 15,-1-6-4-15,0-10 0 16,13 1-6-16,-2-22-22 16,29 2-10-16,8-15-2 15,25 1 0-15,10-10-1 16</inkml:trace>
  <inkml:trace contextRef="#ctx0" brushRef="#br1" timeOffset="136372.8001">24728 6260 128 0,'-3'15'44'0,"3"-15"-3"16,-10-17-2-16,0-5-43 15,5-10-24-15,19 11-13 16,-10-9-2-16,3 8 0 15,-5-5 0-15</inkml:trace>
  <inkml:trace contextRef="#ctx0" brushRef="#br1" timeOffset="414683.7186">1830 7686 77 0,'15'-51'36'16,"-1"14"0"-16,-11 13 0 16,-3 24-27-16,-5 29-8 15,-5 10 1-15,-2 16-1 16,-6 18 1-16,0 15-1 15,-2 11 0-15,-6 14 0 16,-1 6 0-16,-1-4 1 0,1-8 0 16,2-15 0-16,5-17 0 15,0-18 0-15,10-20 0 16,10-37 0-16,6-16 0 15,12-38 0-15,11-18-2 16,8-22 2-16,5-19-1 16,2-20 1-16,1-15-1 15,0-1 0-15,-3 5-1 16,-6 17 1-16,-9 18 1 15,-9 21-2-15,-3 30 1 16,-5 39 0-16,-5 37 0 16,-1 37-1-16,-4 31 2 15,2 24-2-15,5 18-1 16,3 15 1-16,9 8-1 0,8 1 0 15,5-13 0-15,7-12 0 16,10-17 0-16,7-26 0 16,4-18 2-16,0-29-1 15,-1-27 0-15,-2-29 1 16,-5-21-1-16,-4-23 0 15,-10-15 0-15,-8-16 1 16,-14-12-1-16,-8-11 1 16,-8-1-1-16,-11 1 0 15,-4 3 1-15,-6 11-1 16,-2 6 1-16,1 17-1 15,4 14-1-15,10 15-1 16,5 13-4-16,20 29-8 16,0 1-23-16,18 21-2 15,0 3 0-15,14 15-2 0</inkml:trace>
  <inkml:trace contextRef="#ctx0" brushRef="#br1" timeOffset="415095.7422">2978 8333 100 0,'-5'22'38'16,"3"-10"1"-16,15 6-2 15,3-13-35-15,14-4-1 16,14-7 1-16,13-9 0 0,9-10 0 16,2-5-1-16,-2-7 1 15,0-4-1-15,-9-3 0 16,-12 3 2-16,-20 1-2 15,-19 9 1-15,-17 11 0 16,-18 15 0-16,-20 13 0 16,-10 16-1-16,-9 15 2 15,-3 14-2-15,3 10 0 16,6 7 0-16,15-1-1 15,15-7 0-15,23-8 0 16,31-19-1-16,27-13-1 16,25-23-2-16,28-14-5 15,11-22-29-15,31-6-3 0,-1-15 1 16,11-1-2-16</inkml:trace>
  <inkml:trace contextRef="#ctx0" brushRef="#br1" timeOffset="415449.7624">4339 8079 115 0,'-73'53'39'0,"-2"21"2"16,-17-2-3-16,7 10-36 16,2-2 0-16,8-6-2 15,15-9 0-15,12-6-2 16,20-15-1-16,16-22-3 15,24-14-5-15,4-30-20 16,21-2-7-16,-4-23 1 0,7-2 2 16,-16-19 14-16,4 8 13 15,-16-1 8-15,-13 3 7 16,-1 23 22-16,-21 0 9 15,2 27-1-15,-11 3 0 16,14 26-14-16,-9-2-10 16,19 12-6-16,12-2-3 15,16-3-2-15,22-10-2 16,19-10-1-16,23-12-2 15,12-16-5-15,27-4-3 16,-2-23-27-16,20 2-2 16,-15-15 0-16,0 1-1 15</inkml:trace>
  <inkml:trace contextRef="#ctx0" brushRef="#br1" timeOffset="415629.7727">5027 7603 115 0,'-55'64'41'0,"2"26"0"16,-10 1-1-16,16 2-38 15,-5 5 0-15,14 3-2 16,7-8-1-16,6-5-2 16,16-5-5-16,-1-23-29 15,20-5-3-15,-8-19 0 16,14-10-1-16</inkml:trace>
  <inkml:trace contextRef="#ctx0" brushRef="#br1" timeOffset="415796.7823">4509 8123 121 0,'-7'-13'42'0,"4"-4"1"16,20 17-2-16,10-4-40 16,17-7-4-16,25 14-28 15,1-20-10-15,27 9 0 16,5-12-2-16,22 9 0 15</inkml:trace>
  <inkml:trace contextRef="#ctx0" brushRef="#br1" timeOffset="416230.8071">6360 7422 94 0,'13'-23'38'15,"-14"10"2"-15,1 13-2 0,-23 36-35 16,1 11-1-16,-4 19 1 16,2 18-1-16,-6 15-1 15,0 12-1-15,0 5 0 16,2 2 0-16,11-6-1 15,1-14-2-15,15-12-3 16,-1-25-30-16,21-11-2 16,-1-25 0-16,13-13-2 15</inkml:trace>
  <inkml:trace contextRef="#ctx0" brushRef="#br1" timeOffset="416576.8269">6074 7972 110 0,'-34'7'40'0,"14"18"1"15,1-7-2-15,12 9-36 16,22-9-1-16,23-3-1 16,16-9 0-16,17-6 0 15,14-6-1-15,8-10 0 16,6-1 1-16,-3-7-1 15,-7 2 0-15,-9-2 0 16,-19 7-1-16,-12 5 1 16,-20 4 0-16,-14 10 0 15,-15 8-1-15,-13 16 1 16,-5 7 0-16,-10 13-1 15,1 9 0-15,-4 6 1 0,5 2-1 16,7-2-1-16,9-3-1 16,13-20-2-16,15-2-14 15,5-34-20-15,21-11 0 16,3-26 0-16,11-5-2 15</inkml:trace>
  <inkml:trace contextRef="#ctx0" brushRef="#br1" timeOffset="417192.8621">7022 7492 110 0,'0'0'41'0,"-10"12"0"16,23 12 0-16,0-5-38 15,11 10 0-15,11 7-1 0,6 7-1 16,-2 4 1-16,-1 6-1 15,-6 7-1-15,-9 7 0 16,-9 0 0-16,-11 0 0 16,-10-4 0-16,-7-3 0 15,-4-9 1-15,-2-9-1 16,4-9 0-16,1-16 0 15,15-17 1-15,0 0-1 16,10-31 0-16,15-5 1 16,8-10 0-16,7-9 0 15,4-8 0-15,3 2 0 16,-3 6 0-16,-4 8 1 15,-9 12-2-15,-12 15 0 16,-8 19 0-16,-12 17 0 0,-10 17 0 16,-8 13 0-16,-8 8 0 15,3 5 0-15,0 0 0 16,7-3 0-16,11-8-2 15,14-11 1-15,18-14 1 16,20-18 0-16,16-12 1 16,12-19-1-16,9-12 2 15,6-11-2-15,-1-9 0 16,-3-1 0-16,-11 0 0 15,-14 8 0-15,-14 8 0 16,-18 19 0-16,-15 17 0 16,-13 7 0-16,-21 36 0 15,-5 7 0-15,-8 11 0 16,-1 5 0-16,2 5 0 15,5-2 0-15,12-2 0 0,11-9-5 16,20-1-2-16,5-25-6 16,25 9-13-16,-6-28-15 15,21 1 1-15,-7-22-1 16,11-1 0-16</inkml:trace>
  <inkml:trace contextRef="#ctx0" brushRef="#br1" timeOffset="417533.8816">8524 8022 115 0,'0'0'41'0,"-3"19"0"16,3-19-1-16,29 16-38 0,7-11 1 16,11 2-1-1,7-7-1-15,6-5 2 0,0-2-2 16,-1-9 0-16,-7 1 0 15,-7-9-1-15,-14-2 0 16,-13-5 0-16,-17 2 0 16,-15 4-1-16,-15 7 1 15,-16 9 1-15,-14 13-1 16,-12 19 0-16,-5 16 1 15,-4 12 0-15,4 14 1 16,10 4-2-16,15 0 0 16,24-2 0-16,30-12 0 15,29-13-4-15,35-11-2 16,19-24-10-16,42 1-24 15,-2-16-3-15,22 0 0 0,-8-13-1 16</inkml:trace>
  <inkml:trace contextRef="#ctx0" brushRef="#br1" timeOffset="417666.8892">9532 8367 119 0,'-26'6'41'16,"-5"-16"-1"-16,13-4-5 15,36-2-72-15,-23-17-4 16,15 10-1-16,-6-6-1 15</inkml:trace>
  <inkml:trace contextRef="#ctx0" brushRef="#br1" timeOffset="418808.9545">1964 9467 87 0,'10'11'36'16,"-8"5"0"-16,5 21 1 16,-5 7-30-16,4 22-1 15,-10 12-2-15,3 20 0 16,-4 6-1-16,-6 7-1 15,-2 1-3-15,-1-6-1 0,4-8-4 16,-7-22-27-16,17-13-6 16,-1-32 3-16,16-20-4 15</inkml:trace>
  <inkml:trace contextRef="#ctx0" brushRef="#br1" timeOffset="419025.9669">1662 9552 112 0,'-45'-11'39'0,"7"5"2"16,38 6-2-16,0 0-36 16,32 3-1-16,38-24 1 15,27-4-3-15,22-3 1 0,18-2-3 16,8 11-2-16,-9 0-8 15,-2 27-25-15,-41 5-1 16,-24 33-2-16,-39 4-1 16</inkml:trace>
  <inkml:trace contextRef="#ctx0" brushRef="#br1" timeOffset="419203.9771">1430 10609 113 0,'-12'40'40'16,"29"-29"1"-16,48-11-3 15,30-26-38-15,26-16-4 16,28-1-4-16,8-15-31 16,15 13 2-16,-10-9-4 0,-2 15 2 15</inkml:trace>
  <inkml:trace contextRef="#ctx0" brushRef="#br1" timeOffset="419637.0019">3316 9520 86 0,'19'-37'37'16,"-13"2"1"-16,0 20 1 16,-6 15-26-16,-12 16-10 15,4 21-1-15,1 20 0 16,-3 18 0-16,5 17 1 15,1 12-1-15,6 8 0 16,3-4-1-16,9-8 1 16,5-15-2-16,8-18 3 15,9-23-1-15,5-28-1 16,11-27 1-16,0-29 0 15,9-23 2-15,3-21-2 16,-4-17 0-16,1-10-2 16,-5-13-3-16,-6-3 0 15,-5 10-5-15,-17 3-18 0,5 34-13 16,-24 14-1-16,6 35-1 15,-15 17 0-15</inkml:trace>
  <inkml:trace contextRef="#ctx0" brushRef="#br1" timeOffset="422810.1834">1674 11369 98 0,'4'-28'39'16,"-3"-3"1"-16,13 18-6 16,0 10-33-16,8 13-1 15,4 20 0-15,-2 19 1 16,-2 21-1-16,-6 21 1 15,-12 14-1-15,-7 13 0 16,-7 0-1-16,-6-3-2 16,4-8-3-16,-9-23-32 15,21-11 1-15,-2-33-3 0,18-18 0 16</inkml:trace>
  <inkml:trace contextRef="#ctx0" brushRef="#br1" timeOffset="423127.2015">1753 11316 96 0,'-18'-35'40'16,"23"24"1"-16,5-3-1 15,26 8-37-15,14 11 0 16,19 6-1-16,13 5-1 15,9 12 1-15,2 11-1 0,-3 13 0 16,-10 10-1-16,-11 12 1 16,-21 10-2-16,-19 6 1 15,-26 6 0-15,-24 4-1 16,-21-2 1-16,-24-4 0 15,-14-8 0-15,-8-7-2 16,-6-16-1-16,5-17-2 16,22-9-23-16,4-36-12 15,31-13 0-15,14-30-2 16,32-11 0-16</inkml:trace>
  <inkml:trace contextRef="#ctx0" brushRef="#br1" timeOffset="423544.2254">2844 11605 86 0,'16'-8'36'0,"-6"-9"0"16,11 15-6-16,-9-6-25 15,0 13 0-15,-5 7-1 16,-1 14 0-16,-7 11 0 15,-3 16 1-15,-4 6-2 16,3 10-2-16,-4 3 2 16,5 0-2-16,4-4 0 0,6-5-2 15,9-18 2-15,9-18-2 16,10-17 2-16,10-23-1 15,9-22 1-15,6-17 1 16,2-17-1-16,0-15 0 16,-6-12-1-16,-7-9-1 15,-7 2-2-15,-10 3-1 16,-8 20-4-16,-20-1-27 15,3 30-5-15,-15 12 0 16,9 39-1-16</inkml:trace>
  <inkml:trace contextRef="#ctx0" brushRef="#br1" timeOffset="423998.2513">2392 13229 75 0,'-19'-36'41'0,"-7"23"-2"16,-27 9 1-16,0 20-33 15,-23 21-2-15,-5 22 0 16,-7 13-2-16,3 18 0 15,9 5-1-15,11 5 0 16,17-4-2-16,20-7 2 16,25-13-3-16,24-19 0 15,29-14-2-15,14-28-5 16,36-8-22-16,3-27-11 15,21-7 1-15,-3-25-3 0</inkml:trace>
  <inkml:trace contextRef="#ctx0" brushRef="#br1" timeOffset="424411.275">2939 13164 80 0,'-17'-9'39'16,"17"9"-1"-16,0 0 1 15,-7 20-36-15,5 5 1 16,1 15-1-16,0 16 0 0,-3 19 0 15,3 11-1-15,0 15 0 16,-1 1-1-16,5 2 2 16,5-8-3-16,5-11 0 15,9-15 0-15,7-21 0 16,6-27 0-16,10-22 2 15,6-23-1-15,3-25 0 16,4-17 0-16,-1-15 1 16,-4-12-1-16,-3-12-1 15,-6 0 0-15,-8-2-4 16,-5 13 0-16,-9 7-4 15,4 28-20-15,-22 6-13 16,7 27 1-16,-15 13-1 16,7 27 1-16</inkml:trace>
  <inkml:trace contextRef="#ctx0" brushRef="#br1" timeOffset="424847.2999">4031 13548 63 0,'-11'-22'40'16,"8"11"-1"-16,-10-2 1 15,13 13-22-15,-29 12-14 0,11 7 0 16,-5 12-1-16,-1 9 0 16,-2 6-1-16,1 6 0 15,5-4 0-15,9 1 0 16,10-10-1-16,13-13 0 15,13-12 0-15,13-12-1 16,8-7 1-16,1-5-1 16,1-3 0-16,-8 1 0 15,-8 5 1-15,-13 13-1 16,-20 11 1-16,-19 16-1 15,-13 6 0-15,-8 7-1 16,-5 2 0-16,3-2-1 16,6-3-2-16,7-19-7 15,28-1-19-15,2-23-13 0,24-16 3 16,2-14-3-16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535370"/>
              </p:ext>
            </p:extLst>
          </p:nvPr>
        </p:nvGraphicFramePr>
        <p:xfrm>
          <a:off x="214283" y="685801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HRT on some of the pages in the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coming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 – 20 minutes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pages 27 – 30 will be set (but not yet) and marked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structure of a formal Science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an Assessment for this topic and for NCEA Science 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what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variable is and then put variables into three groups: independent, dependent and controlled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run a fair test – IN A REPEATABLE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for HW, set a due date and have some time on marking and HRT.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20200" y="911520"/>
              <a:ext cx="943920" cy="2476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6880" y="906480"/>
                <a:ext cx="962280" cy="24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7720"/>
              <a:ext cx="8766360" cy="659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92240"/>
                <a:ext cx="8794080" cy="66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7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640" y="283680"/>
              <a:ext cx="8551800" cy="481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67480"/>
                <a:ext cx="8580240" cy="484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7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6273</TotalTime>
  <Words>247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430</cp:revision>
  <dcterms:created xsi:type="dcterms:W3CDTF">2006-08-16T00:00:00Z</dcterms:created>
  <dcterms:modified xsi:type="dcterms:W3CDTF">2014-08-04T03:59:55Z</dcterms:modified>
</cp:coreProperties>
</file>