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2" r:id="rId4"/>
    <p:sldId id="45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9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3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4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4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53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6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6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12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6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1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5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4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1">16680 4163 99 0,'-24'-17'39'0,"10"12"1"16,0-3-4-16,14 8-32 15,11 1-1-15,14 0-2 16,11-3-2-16,13-4-2 15,12 0-4-15,5-16-10 16,17 10-22-16,-4-15 0 16,9 4-1-16,-10-13 1 15</inkml:trace>
  <inkml:trace contextRef="#ctx0" brushRef="#br2" timeOffset="68648.9265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9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5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5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9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8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8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3">9089 5257 76 0,'-24'-56'35'0,"3"16"2"16,0 8-4-16,8 15-30 15,13 17-9-15,-7 10-29 16,23 5 2-16,6-3-3 0,15 0 1 16</inkml:trace>
  <inkml:trace contextRef="#ctx0" brushRef="#br2" timeOffset="101334.7961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8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8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  <inkml:trace contextRef="#ctx0" brushRef="#br0" timeOffset="953767.5524">837 8938 85 0,'-7'-63'34'0,"7"63"0"16,0 0-1-16,-2-53-33 16,2 53 0-16,0 0 2 15,0 0 0-15,0 0 1 16,0 0 1-16,0 0-1 15,0 0 0-15,0 0 0 16,0 0 0-16,-10 69-1 16,10-69-1-16,-4 85 0 15,1-38-1-15,4 4 1 16,3-2 0-16,2-2 0 15,-6-47 1-15,36 81 0 16,1-77-2-16,57 31 0 16,18-35 0-16,21-35 0 0,-16-31 0 15,7-27-1 1,2-21 0-16,-9-5 0 0,-45 25 2 15,-16 9 1-15,-15 14-1 16,-13 17 0-16,-13 14 1 16,-10 31 0-16,-12 27-1 15,-8 29 1-15,-7 28 0 16,-4 19-1-16,-2 19-1 15,1 13 0-15,7 7 0 16,6-10-3-16,16-9-1 16,10-26-12-16,22-5-21 15,7-32-1-15,18-17-2 16,2-28-1-16</inkml:trace>
  <inkml:trace contextRef="#ctx0" brushRef="#br0" timeOffset="954180.576">2452 8925 100 0,'-13'25'37'16,"-11"3"2"-16,5 22-2 15,-7 3-35-15,2 13 0 16,-1-1 0-16,2 5 0 15,3-6-1-15,9-4 0 16,2-8-1-16,10-10 1 16,10-16-1-16,3-15 1 15,11-18 0-15,5-19 0 16,5-14 0-16,2-12 0 0,3-14 1 15,-4-8-1-15,-1-4 0 16,-4 3 0-16,-3 9 0 16,-3 11-1-16,-9 13 1 15,0 19-1-15,-7 14 1 16,0 18-1-16,-6 16 0 15,-1 13-1-15,-3 12 2 16,1 13-2-16,0 7 0 16,0-1-2-16,7 5-1 15,-1-11-2-15,14 0-5 16,-6-22-25-16,22-4-1 15,-6-28-1-15,22-10 0 16</inkml:trace>
  <inkml:trace contextRef="#ctx0" brushRef="#br0" timeOffset="954360.5863">3146 9120 78 0,'15'-46'36'15,"-13"5"0"-15,2 20 1 16,-12 10-26-16,1 22-3 16,-7 13-2-16,1 23 0 15,-6 13-3-15,3 13-1 16,2 4-2-16,-1 3-1 15,11-1-3-15,1-19-29 16,18-3-3-16,0-30-1 16,13-14-1-16</inkml:trace>
  <inkml:trace contextRef="#ctx0" brushRef="#br0" timeOffset="954758.6091">3304 8636 91 0,'-15'24'37'0,"-4"0"-1"16,13 11 1-16,-1-7-34 16,14 0-1-16,5-2 0 15,7-3 1-15,5-4-1 16,4 1 0-16,0 0 0 15,0 4 0-15,-5 1 1 16,-4 10-2-16,-5 9 2 16,-7 12-2-16,-7 9 1 0,-6 7-1 15,-3 2 0-15,0 0 0 16,3-7 0-16,2-6 1 15,7-17-1-15,7-18 0 16,6-23 1-16,9-22-1 16,7-20 1-16,6-14 0 15,3-12-1-15,3-12-2 16,1-6 0-16,-2-7-3 15,3 9-4-15,-8 1-4 16,5 22-25-16,-17-2-3 16,2 24 1-16,-11 4-2 15</inkml:trace>
  <inkml:trace contextRef="#ctx0" brushRef="#br0" timeOffset="955743.6654">4092 9071 102 0,'-9'20'39'16,"6"10"1"-16,-9-11-2 16,9 2-32-16,6-5-3 15,9-1 0-15,5-5-2 16,11-5 0-16,6-6 0 15,5-9-1-15,4-2 0 16,-3-8 1-16,-2-2-1 16,-5-6 0-16,-5-3 0 15,-12-2-1-15,-6-2 1 16,-7 4 1-16,-9 3-1 0,-6 9 0 15,-5 7 1-15,-8 14-1 16,-9 8 1-16,-5 14 0 16,-6 14 0-16,4 11 0 15,-2 4 1-15,5 1-1 16,9 1 0-16,13-6 0 15,16-10 0-15,16-10 0 16,19-16 0-16,12-11 0 16,9-15 0-16,9-10-1 15,4-9 0-15,1-8 0 16,-2 2-1-16,-8 0 0 15,-13 9 1-15,-7 4-1 16,-12 12 0-16,-13 13 1 16,-9 14-1-16,-10 13 1 0,-7 9 0 15,-5 7 0-15,-1 7 0 16,-1 1 0-16,4-5 0 15,1-5 0-15,6-10 0 16,4-9 0-16,3-22 0 16,12 2 1-16,1-23-1 15,2-9 1-15,3-12-1 16,4-8 1-16,-1-8-1 15,5-3 0-15,-2 2 0 16,2 5 0-16,-2 6 0 16,-1 10 1-16,-2 5-1 15,-1 11 0-15,1 7 0 16,-2 9 1-16,1 1-1 15,-1 7 0-15,2-2 0 0,3 2 0 16,3 6 0-16,1-7-1 16,0 4 1-16,0-4-2 15,-1 1 2-15,-2-2 0 16,-4 0-1-16,-3-1 1 15,-5-3-1-15,-13 4 2 16,10 0-1-16,-10 0 0 16,-11 8 0-16,1 0 0 15,-3 3 0-15,0 1-1 16,1 6 1-16,3-4-1 15,5 2 1-15,6 0 0 16,7-3 0-16,5-2 1 16,6-3-1-16,3 0 1 15,2-3 0-15,-1 2 0 16,-3 4 0-16,-5 4 0 0,-10 7 0 15,-9 8-1-15,-7 7 1 16,-12 6 0-16,-4 3-2 16,-4 2 0-16,0-3-2 15,0-7-3-15,15 3-16 16,1-28-17-16,20-3-2 15,2-20-1-15,28-5 0 16</inkml:trace>
  <inkml:trace contextRef="#ctx0" brushRef="#br0" timeOffset="956343.6998">5911 9018 82 0,'-48'-12'39'16,"4"14"-2"-16,-8-2 2 16,3 17-32-16,-6 3 0 15,3 14-1-15,-7 8-1 16,8 8-1-16,3 0 0 15,13 0-1-15,11-4 0 16,20-6-1-16,18-13 0 16,20-13-1-16,17-18-1 15,12-15 1-15,8-10-1 16,2-10 0-16,-1-5 1 15,-8-4-2-15,-10 2 1 16,-14 1 0-16,-13 9 0 16,-9 7 0-16,-10 10 0 0,-8 19 0 15,-10-7-1-15,-5 25 1 16,-1 7 0-16,-4 19 0 15,4 7-2-15,0 9 1 16,5 5-3-16,5-8-2 16,18 5-11-16,1-29-20 15,23-6-3-15,1-32 1 16,18-18-1-16</inkml:trace>
  <inkml:trace contextRef="#ctx0" brushRef="#br0" timeOffset="956538.7109">6657 8331 105 0,'-27'63'42'0,"-20"23"2"16,-1 32-6-16,-4 6-32 15,8 15-4-15,8-2-1 16,11-9-4-16,19-6-23 15,4-33-13-15,16-14-3 16,0-29 0-16,13-16-1 16</inkml:trace>
  <inkml:trace contextRef="#ctx0" brushRef="#br0" timeOffset="957101.7431">7590 8415 70 0,'0'0'36'16,"-8"18"1"-16,-4 19 0 16,1 22-31-16,-3 10 0 15,6 19-1-15,-1 6 0 16,0 9-2-16,3-1 0 0,4-6-3 15,4-7-5-15,-4-17-30 16,15-10-2-16,2-26 0 16,8-10-2-16</inkml:trace>
  <inkml:trace contextRef="#ctx0" brushRef="#br0" timeOffset="957478.7647">7854 8898 101 0,'-12'12'38'15,"-8"7"2"-15,5 15-4 16,-5 6-34-16,7 6 0 16,0 1 0-16,5 3-1 0,0-2 0 15,7-3 0-15,1-7 0 16,4-7 0-16,1-10 0 15,5-14 1-15,2-14-1 16,0-11 0-16,6-15 0 16,3-7 0-16,0-7 0 15,3-8 0-15,2-1-1 16,1 3 0-16,-2 7 1 15,-1 8-1-15,-1 9 0 16,-4 14 0-16,1 10 0 16,-4 13 0-16,-2 15-1 15,-2 8 0-15,-1 13-1 16,-1 4-2-16,6 8-2 15,-5-9-5-15,16 14-26 16,-4-17-2-16,14 1 1 0,2-19-2 16</inkml:trace>
  <inkml:trace contextRef="#ctx0" brushRef="#br0" timeOffset="957876.7875">8721 8958 77 0,'-19'-36'39'0,"-2"19"-2"16,-15 4 2-16,1 26-29 15,-12 3-2-15,4 23-1 16,-3 7-1-16,2 13-2 16,6 1-1-16,8-1-1 0,15-10 0 15,15-7 0 1,19-21-1-16,17-19 1 0,18-23-1 15,12-19-1-15,8-19 2 16,9-17-2-16,-1-13 0 16,0-9 0-16,-8-3-1 15,-11 0 1-15,-13 8-1 16,-11 11 1-16,-15 16-2 15,-12 21 2-15,-14 27 0 16,-13 26 0-16,-11 29 0 16,-7 23 0-16,-4 20 1 15,0 15-1-15,3 10 1 16,8 1-3-16,12 0 0 15,8-16-6-15,24 2-20 16,1-27-11-16,19-9 0 16,1-27-3-16,16-10 2 0</inkml:trace>
  <inkml:trace contextRef="#ctx0" brushRef="#br0" timeOffset="958080.7991">9409 8828 92 0,'-5'-19'39'0,"5"19"1"16,-22 28-1-16,10 13-31 15,-12 13-1-15,6 13-3 16,-2 4 0-16,4 3-2 16,6-6-2-16,5-11-2 15,11-9-2-15,2-30-11 16,18-6-22-16,-1-28-3 0,11-10 1 15,-3-24-1-15</inkml:trace>
  <inkml:trace contextRef="#ctx0" brushRef="#br0" timeOffset="958214.8068">9514 8393 98 0,'-16'-32'38'0,"-4"15"0"16,8 19-8-16,11 18-62 15,3 2-5-15,15 11-1 16,9 0-2-16</inkml:trace>
  <inkml:trace contextRef="#ctx0" brushRef="#br0" timeOffset="958552.8261">10082 8885 91 0,'0'0'40'15,"0"0"0"-15,-3-17 0 16,-3-4-33-16,1 7-1 16,-7 0-4-16,-6 7 0 15,-9 9 2-15,-9 11-2 16,-8 12 1-16,-4 9-2 15,-3 9 2-15,3 3-1 16,4 2 0-16,11 5-1 0,16-6-1 16,18-8 0-16,23-10-2 15,16-13-2-15,23 2-15 16,3-22-20-16,15-2-2 15,-2-18 1-15,11-2-3 16</inkml:trace>
  <inkml:trace contextRef="#ctx0" brushRef="#br0" timeOffset="958935.848">10622 8841 103 0,'-10'-18'40'15,"-1"21"1"-15,-9-5 0 16,0 17-37-16,-15 6 0 0,-6 10-1 15,-8 6 1-15,0 9-1 16,0 2 0-16,5 3-1 16,9-6-2-16,13-5 2 15,16-13-2-15,17-11 0 16,19-14 0-16,11-11 0 15,9-13 0-15,3-10-1 16,3-7 1-16,-5-5 0 16,-6-1 0-16,-12 7-1 15,-9 4 1-15,-13 15 0 16,-11 19 0-16,-10-3 1 15,-6 22-1-15,-3 12 1 16,-4 11-1-16,1-1 0 16,8 5-2-16,5-5-1 0,16-7-2 15,5-18-9-15,27-1-25 16,1-24-2-16,19-5 0 15,4-22-2-15</inkml:trace>
  <inkml:trace contextRef="#ctx0" brushRef="#br0" timeOffset="959143.8599">11440 8254 107 0,'-11'5'41'0,"-19"17"1"15,-2 34-3-15,-11 12-34 16,3 18-1-16,-3 7-1 0,5 6-1 15,1 0-1-15,6-1-3 16,8-3-3-16,0-24-13 16,14 7-20-16,-2-26-4 15,13-9 0-15,-2-21-1 16</inkml:trace>
  <inkml:trace contextRef="#ctx0" brushRef="#br0" timeOffset="959342.8713">11043 8726 110 0,'-18'-2'43'16,"-3"3"0"-16,20 14 0 16,7 0-39-16,20-10-1 0,17-5-2 15,18-4-2-15,10-2-3 16,13-16-10-16,24 8-25 15,-9-12-3-15,11 7 0 16,-1-7-3-16</inkml:trace>
  <inkml:trace contextRef="#ctx0" brushRef="#br0" timeOffset="960292.9256">11768 8770 72 0,'-4'-12'38'15,"-6"-3"-2"-15,10 15 0 16,-16-24-30-16,6 19 0 0,-9 2 0 15,-3 13-1-15,-7 4 1 16,0 16-2-16,-4 6 2 16,2 10-3-16,2 0 1 15,8 6-2-15,11-4 0 16,13-1-1-16,17-11 1 15,15-8-1-15,15-12-1 16,14-10-1-16,6-9 1 16,4-14-1-16,0-7 0 15,-7-9-1-15,-11-5 0 16,-14-7 0-16,-16 1-1 15,-14-3 2-15,-14 3-2 16,-15 3 3-16,-9 7-2 0,-6 7 2 16,-3 10 0-1,-1 5 1-15,3 10 0 0,5 8 0 16,9 5 0-16,9 6 1 15,14 1-1-15,11 5 1 16,15-4 0-16,11 5 0 16,9-3 1-16,5-1-2 15,1 0 1-15,-3-2-1 16,-9 3 1-16,-9-4-2 15,-12 5 0-15,-15 1-1 16,-13 5 1-16,-12 2 0 16,-8 7 0-16,-7 3 0 15,-3 5 0-15,3 0 0 16,5-2 0-16,7-6 0 15,15-12 0-15,10-10 0 16,15-17 1-16,10-17-1 0,10-12 1 16,4-13 0-16,1-9 0 15,-2-8 0-15,-6-3-1 16,-6-1 0-16,-12 8 0 15,-8 5 1-15,-7 8-2 16,-5 9 2-16,-2 9-2 16,3 6 1-16,0 20 1 15,22-15 0-15,7 13-1 16,14-2-3-16,21 4-4 15,12-12-10-15,31 15-13 16,5-16-13-16,27 11 1 16,7-7-3-16,20 5 2 15</inkml:trace>
  <inkml:trace contextRef="#ctx0" brushRef="#br1" timeOffset="966516.2816">1035 9803 40 0,'0'0'25'16,"0"0"3"-16,0 0 0 15,0 0-7-15,0 0-7 16,0 0-2-16,0 0-1 16,0 0-3-16,0 0-2 15,39 48-2-15,-12-67-4 16,29 35-1-16,14-3-1 15,5-1 0-15,-21 6 0 0,17-10 1 16,2 1-1-16,1-6 1 16,-12-2 2-16,0 1 0 15,0-5 1-15,4 1-2 16,2-3 0-16,0 4 0 15,-1 2-1-15,2 2 0 16,1 1 0-16,1 1 0 16,0 2 0-16,0 3 2 15,4 1-1-15,2-4 0 16,1-1 0-16,5-2 0 15,4-2 0-15,4-1 0 16,3-5 0-16,3 1 0 16,3-2 2-16,5 0-1 15,2-2 0-15,-4 1 0 0,-1 1 0 16,4 1-1-16,-2-2 1 15,7 1-1-15,-1-1 1 16,0 0-1-16,1-2 0 16,1 2 0-16,3-3 0 15,2 0 1-15,0 1-1 16,-3 0 1-16,0 1-1 15,2 1 0-15,4 0 1 16,-2 2-1-16,-3-1 1 16,2 2-1-16,2-3 0 15,4 0 0-15,1-1 0 16,3-2 0-16,1 1 0 15,7-4 0-15,3 1 0 16,3-1 0-16,1-2 1 16,0 0-1-16,1 1 1 0,-1 0 0 15,-3 1-1-15,-5 1 1 16,-1-1-1-16,-1 4-1 15,-2 3 2-15,-4-1-1 16,0 1 1-16,2 2-2 16,3 0 1-16,2 2 0 15,0 0-1-15,7-1 2 16,2 1-2-16,6-1 1 15,3 0-1-15,2-1 2 16,4-1-1-16,0 0 0 16,1 0 1-16,-1-2 0 15,-1 2 0-15,-1-2-1 16,-5 0 0-16,0 3 0 15,-5-1 0-15,-1 2-1 0,-5 1 1 16,-7-1 0-16,-4 2 0 16,-3 0-1-16,-6 0 1 15,-9 2 0-15,-8-1 0 16,-10 1 0-16,-12 2 0 15,-11-2 1-15,-12 2-1 16,-10 1 0-16,-9-2 0 16,-9-1 1-16,-3 1-1 15,-1 1 0-15,-1-2 0 16,2 3 1-16,5-3-1 15,1 2 0-15,3-3 0 16,0 1 0-16,0-2 0 16,-3 0 0-16,-5 0 0 15,-4 0 0-15,-6-2 0 0,-6-2 0 16,-11 4 0-16,11-8 0 15,-11 8-1-15,-7-11 0 16,7 11-4-16,-23-13-23 16,14 16-7-16,-9-6-1 15,4 6-1-15</inkml:trace>
  <inkml:trace contextRef="#ctx0" brushRef="#br2" timeOffset="986791.4413">887 10611 85 0,'0'0'32'16,"16"-49"2"-16,-16 49 0 15,0 0-27-15,0 0-1 16,0 0 0-16,9-49-1 15,-9 49-2-15,0 0-1 16,0 0-1-16,0 0-1 16,0 0 0-16,-7 79 0 15,7-79 0-15,-8 82 0 16,3-36-1-16,-2 6 0 15,2 3-1-15,1-1-3 16,1 5-4-16,0-5-25 16,2 0 0-16,4-5-1 0,-3-49-1 15</inkml:trace>
  <inkml:trace contextRef="#ctx0" brushRef="#br2" timeOffset="987407.4765">717 10578 102 0,'0'0'36'0,"-39"-53"2"16,39 53-2-16,0 0-31 15,0 0-1-15,-30-52-1 0,30 52 0 16,0 0 0-16,0 0 0 16,68-39 0-16,-68 39-1 15,82-25-1-15,-11 19-2 16,32-20 0-16,7 7 0 15,-4 2-1-15,-5 16 0 16,-46 17 0-16,-5 17 0 16,-20 7-1-16,-16 11 4 15,-8 8-1-15,-6 5 0 16,-9 3 0-16,1 3 0 15,-4 0-1-15,-2-7 1 16,2-3 0-16,2-5 0 16,0-7-1-16,2-9 1 15,4-8-1-15,3-8 1 16,1-7 0-16,0-16 0 0,21 6 0 15,-5-20 0-15,9-11 1 16,3-9 1-16,5-5-1 16,5-8 0-16,-1-4 1 15,2 4-1-15,-5 3 1 16,-6 8-2-16,-5 9 1 15,-6 9 0-15,-3 15-1 16,-6 12 1-16,-4 14-1 16,-6 6 0-16,1 9-1 15,0 3 1-15,3 8 0 16,0-2-2-16,6-3-1 15,0-7-1-15,13 1-11 16,-7-18-20-16,15-1-3 16,-3-17-1-16,12-2-2 0</inkml:trace>
  <inkml:trace contextRef="#ctx0" brushRef="#br2" timeOffset="987618.4886">2088 10858 91 0,'-8'-20'36'0,"8"20"0"16,-11-8 0-16,11 8-31 15,-11 28-2-15,6 1-1 16,1 7-1-16,2 9 0 16,-1 5-1-16,2 0 0 15,4-2-1-15,-2-6-2 16,9-3-5-16,-5-16-28 15,16-7 0-15,-6-23 0 0,12-9-1 16</inkml:trace>
  <inkml:trace contextRef="#ctx0" brushRef="#br2" timeOffset="987782.498">2157 10471 97 0,'-36'-29'38'0,"-7"3"1"15,15 23-3-15,-3 6-33 16,16 7-6-16,17 15-14 15,8-12-17-15,28 7-2 16,12-7-1-16,24 7-2 16</inkml:trace>
  <inkml:trace contextRef="#ctx0" brushRef="#br2" timeOffset="988114.517">2828 10627 88 0,'-37'27'37'15,"-18"-10"1"-15,3 12 1 16,-11-4-31-16,10 4-3 15,3-1-1-15,13 4 0 16,13-3-2-16,14-1 1 16,18-9-2-16,19-5 0 15,15-7-1-15,14-3 0 16,8-4 0-16,3-2 0 15,-5 4-1-15,-8 3 1 0,-17 10-1 16,-15 10 1 0,-22 10-1-16,-17 4 0 0,-17 9 1 15,-10-1 0-15,-4 1 0 16,-4-3 0-16,8-10 0 15,5-7-2-15,17-11-2 16,4-19-26-16,26-2-10 16,5-19 0-16,17-7-3 15</inkml:trace>
  <inkml:trace contextRef="#ctx0" brushRef="#br2" timeOffset="988826.5577">4056 10821 57 0,'0'0'34'16,"-18"12"-1"-16,-3-11 0 16,1 9-20-16,-11-6-3 15,7 5-2-15,-4-5-2 16,5 6-1-16,2-3-1 15,6 5-1-15,3-2-1 0,5 1 0 16,6 3-2-16,5 0 0 16,7 0-1-16,3-2 1 15,6 2-1-15,1-1 1 16,5-2-1-16,1 1 1 15,-2-3 0-15,-2 1 0 16,-4 0 0-16,-3 2 0 16,-8 1-1-16,-7 4 1 15,-10 3 0-15,-8 1-2 16,-5 1 1-16,-2 1-1 15,-4-1 1-15,0-4-2 16,7-1-1-16,2-12-5 16,19-5-21-16,0 0-5 15,20-6-1-15,1-17-1 0</inkml:trace>
  <inkml:trace contextRef="#ctx0" brushRef="#br2" timeOffset="989248.5818">4393 10875 77 0,'7'-18'34'15,"-7"18"0"-15,-15-1 0 16,3 8-30-16,-2 1 0 16,1 9 0-16,-2 3 0 15,1 5-1-15,0 3 0 16,4 6 0-16,2-1-1 15,6 0-1-15,2-4 1 0,7-3-2 16,5-7 1-16,4-4-2 16,6-13 2-16,6-9 0 15,3-9 0-15,4-5 1 16,-3-9-1-16,1-3 2 15,-2-6-2-15,-2-1 1 16,-5 1-2-16,-5 1 1 16,-6 6-1-16,-5 4 0 15,-4 10 0-15,-4 18 0 16,0 0 0-16,0 0 0 15,-9 29 0-15,2 3 0 16,3 6 0-16,-2 7-1 16,4 2-1-16,3-5-3 15,8-1-2-15,5-22-14 16,15 0-17-16,2-21-2 0,14-8 2 15,-1-22 1-15</inkml:trace>
  <inkml:trace contextRef="#ctx0" brushRef="#br2" timeOffset="989720.6088">5080 10223 95 0,'-23'9'35'15,"4"22"2"-15,-10 11-1 16,9 19-30-16,-2 7-3 15,5 12 1-15,1 2-2 16,3 5 0-16,2-5-2 16,3-2 1-16,2-7 0 0,3-7-1 15,0-10 0-15,1-13-2 16,3-12 2-16,-1-9-2 15,0-22 1-15,9 7 2 16,-1-20-1-16,2-8 1 16,4-9 0-16,2-6 1 15,4-9-1-15,3-4 1 16,2 2-1-16,1 5-1 15,1 7 0-15,-2 7 0 16,1 15 0-16,-4 13 0 16,-1 13 0-16,-4 10 0 15,-3 12 0-15,-6 1 0 16,-2 6 0-16,-4-2-1 15,-7 1 0-15,-4-6 0 0,-11 0 0 16,-4-5-1-16,-7-6 1 16,-1-6-2-16,1-6 1 15,2-9-3-15,8-8-3 16,2-18-26-16,21 2-1 15,4-15-2-15,19 2-1 16</inkml:trace>
  <inkml:trace contextRef="#ctx0" brushRef="#br2" timeOffset="990104.6308">5605 10775 78 0,'0'0'38'0,"10"-9"0"16,-10 9-1-16,-9-11-23 15,-6 13-10-15,-2 4-1 16,-8 6 0-16,-6 8 0 16,-4 3-1-16,1 3 0 15,0 5 0-15,3-1 0 16,8 0-1-16,8-3 1 15,12-5-1-15,16-5-1 16,9-4 0-16,7-3 1 16,5-2-1-16,0-2 0 15,-3 1 0-15,-7 0 0 16,-6 3-1-16,-12 4 1 15,-12 2-1-15,-6 0 0 0,-9 2 0 16,-2 0-1 0,-3-1 0-16,1-2-2 0,2 0 0 15,5-9-8-15,20 6-26 16,-2-12-1-16,13 1 0 15,3-9-1-15</inkml:trace>
  <inkml:trace contextRef="#ctx0" brushRef="#br2" timeOffset="990540.6557">5972 10305 87 0,'-1'-13'35'0,"1"13"3"16,0 0-2-16,3 21-31 15,-8 3-2-15,2 14 0 16,-3 6 0-16,-1 13 0 16,0 8-2-16,-1 9 0 0,-1 1 0 15,-2 1 0-15,2-1-2 16,-3-5-1-16,1-2-2 15,0-13-3-15,10 1-17 16,-7-25-15-16,11-5 0 16,-3-26-1-16,8 11 2 15</inkml:trace>
  <inkml:trace contextRef="#ctx0" brushRef="#br2" timeOffset="990722.6661">5819 10766 101 0,'-12'-6'39'0,"-1"0"1"15,9 17-1-15,-2-1-34 0,17-3-3 16,10-5-1-16,14 1-3 16,12 0-3-16,8-11-5 15,14 10-28-15,-2-11-1 16,12 9-1-16,-8-8 0 15</inkml:trace>
  <inkml:trace contextRef="#ctx0" brushRef="#br2" timeOffset="991119.6888">6567 10773 88 0,'-24'-5'38'0,"1"12"1"16,-13-8 0-16,4 17-31 15,-9-2-3-15,-1 10-1 16,-7 5 1-16,2 7-2 0,-5 2 0 15,8 3-1-15,5 0-1 16,9-5-1-16,11-4 0 16,15-9-1-16,15-11 1 15,12-5-1-15,14-11 1 16,7-9 0-16,5-5 0 15,1-9 1-15,-3-4-1 16,-5-4 1-16,-9 2-1 16,-7 1 0-16,-7 4 0 15,-9 6 0-15,-6 8 0 16,-4 14 0-16,0 0 0 15,-14 9 0-15,5 10 0 16,-1 6 0-16,3 3 0 16,1 1-2-16,6 3-2 0,4-9-3 15,12 6-6-15,-1-18-28 16,17 3 1-16,-2-15-2 15,12 1 2-15</inkml:trace>
  <inkml:trace contextRef="#ctx0" brushRef="#br2" timeOffset="991502.7107">6877 10810 82 0,'-5'-21'38'0,"5"21"0"16,-13-7 1-16,6 22-30 15,-10 5-2-15,1 11-2 16,-4 4-1-16,1 6-2 0,1-4 0 15,2 3-1-15,2-7 0 16,8-5-1-16,5-8 0 16,4-10-2-16,9-8 3 15,5-10 0-15,3-7 0 16,6-11 0-16,2-6-1 15,3-6 3-15,-1-4-2 16,-1-2 1-16,-2 4-2 16,-5 4 1-16,-4 7-1 15,-3 7 1-15,-5 11-1 16,-10 11 1-16,10 9-1 15,-8 9 1-15,-1 8-2 16,3 2 1-16,1 6-3 16,2-5 0-16,5 10-7 0,-6-18-21 15,13 12-10-15,-4-12-1 16,10 2-1-16,-1-10 1 15</inkml:trace>
  <inkml:trace contextRef="#ctx0" brushRef="#br2" timeOffset="991787.727">7532 10792 97 0,'-20'5'41'16,"-7"-9"0"-16,5 14 0 15,-15-6-34-15,12 8-2 16,-6 2-1-16,2 8-1 0,-1 2-1 16,3 3 0-16,5 6-1 15,3-1-1-15,8-1 0 16,10-5-2-16,11-3 0 15,7-10-2-15,11-4-1 16,0-18-13-16,16 9-21 16,-9-17-3-16,11 3 1 15,-7-11 0-15</inkml:trace>
  <inkml:trace contextRef="#ctx0" brushRef="#br2" timeOffset="992181.7496">7695 10896 97 0,'-22'15'39'0,"9"6"2"15,-2-13-3-15,13 3-32 16,2-11-1-16,11 7-2 15,5-7 0-15,11-2-1 16,5-6-1-16,5-2 0 16,6-4-1-16,0-5 0 15,0 0 0-15,-6-4-1 16,-1-6 1-16,-11-1-1 15,-8-1 1-15,-9 1 0 16,-10 4 0-16,-9 7 0 16,-12 8 1-16,-7 15 0 15,-9 14 1-15,-5 13 0 0,-2 9-1 16,2 8 1-16,1 7 0 15,8-2-2-15,10-2 0 16,14-9 0-16,11-7-1 16,15-11-3-16,14-7-5 15,6-21-22-15,21 0-11 16,2-17 1-16,16-6-2 15,2-13 0-15</inkml:trace>
  <inkml:trace contextRef="#ctx0" brushRef="#br2" timeOffset="992913.7915">8649 10293 68 0,'-35'16'39'15,"-13"4"-4"-15,1 17 3 16,-10 2-30-16,7 20 2 16,-4 5-5-16,12 12 2 15,4 3-4-15,13 3 0 16,12-5-2-16,13-7-3 15,18-12 0-15,15-18-6 16,30-7-29-16,1-25-3 0,19-6 2 16,0-19-2-16</inkml:trace>
  <inkml:trace contextRef="#ctx0" brushRef="#br2" timeOffset="993184.807">8942 10196 70 0,'-25'37'38'15,"2"16"0"-15,-9 1 0 16,8 18-13-16,-6-5-22 0,6 5 1 15,2 1-3-15,5-3 1 16,7-4-4-16,6-8 0 16,12-6-5-16,4-22-12 15,16 1-20-15,4-23 1 16,12-7-1-16,-1-15 1 15</inkml:trace>
  <inkml:trace contextRef="#ctx0" brushRef="#br2" timeOffset="993379.8181">9080 10695 83 0,'-17'17'39'0,"6"13"-1"16,-5 1 0-16,7 4-30 15,-3 1-3-15,8 1-1 0,1-5-2 16,6-3-2-16,6-6-2 15,2-12-4-15,14-2-31 16,-6-17-2-16,12-4 1 16,-4-13-2-16</inkml:trace>
  <inkml:trace contextRef="#ctx0" brushRef="#br2" timeOffset="993514.8258">9207 10379 66 0,'-27'-13'37'16,"6"9"-5"-16,8 12-22 0,2 8-24 15,15-3-22-15,6-3 1 16</inkml:trace>
  <inkml:trace contextRef="#ctx0" brushRef="#br2" timeOffset="994047.8563">9594 10725 83 0,'-14'-4'37'15,"-6"-9"0"-15,3 9-1 16,-5-8-32-16,4 10 1 16,-8 1 0-16,4 10-1 15,-6 6 1-15,2 5-1 0,2 2-1 16,5 6 0-16,5-1-1 15,8-2 0-15,10-2 0 16,11-6-2-16,8-6 1 16,9-6-2-16,5-6 1 15,5-8-1-15,2-5 1 16,-7-6-1-16,1-9 0 15,-9-2 0-15,-5-2 1 16,-9 0 0-16,-5 2 0 16,-7 6 0-16,-5 7 0 15,2 18 0-15,-18 1 0 16,-1 21 0-16,-2 15 0 15,-3 11 0-15,-6 14 0 16,-4 9-1-16,-2 7 1 0,-1 5-1 16,3-4 1-16,5-6-1 15,7-11 1-15,6-8-1 16,7-14 1-16,10-13 0 15,10-13 0-15,9-17 0 16,5-10-1-16,3-13 0 16,5-7-2-16,0-12-2 15,4 2-6-15,-10-15-30 16,11 8 3-16,-6-8 0 15,3 10-2-15</inkml:trace>
  <inkml:trace contextRef="#ctx0" brushRef="#br2" timeOffset="994490.8817">10067 10665 92 0,'-10'3'38'0,"-7"-6"0"15,6 15 1-15,-4 0-34 16,0 12 0-16,-4 0-1 16,2 11-1-16,1 3-1 15,0 4 1-15,3-1-2 16,1-2 0-16,7-7 0 15,5-5 0-15,5-9-1 16,9-11 0-16,5-9 0 0,8-10 0 16,1-7 1-16,4-9-1 15,-1-3 0-15,-2-4 0 16,-2-2 0-16,-4 2 1 15,-3 3-1-15,-7 7 0 16,-3 3 0-16,-5 11 0 16,-5 11 0-16,0 0 0 15,-3 23 1-15,-4 1-1 16,-3 8 0-16,2 4-1 15,0 3-1-15,0-3-1 16,8 0-4-16,-3-21-17 16,18 8-16-16,-3-19-1 15,16 0 0-15,2-17 1 16</inkml:trace>
  <inkml:trace contextRef="#ctx0" brushRef="#br2" timeOffset="994679.8925">10514 10691 105 0,'0'0'40'0,"-17"3"2"15,7 22-4-15,-6 0-33 16,3 8-1-16,0 2-2 16,2 4-1-16,7-2-2 15,1-4-1-15,7 1-4 16,-4-17-31-16,16 5-3 15,-3-17-1-15,10-2 0 16</inkml:trace>
  <inkml:trace contextRef="#ctx0" brushRef="#br2" timeOffset="994859.9028">10616 10499 88 0,'-11'-31'38'0,"3"17"-1"15,-4 8 2-15,6 17-33 16,1 2-4-16,6 5-3 15,10 8-4-15,2-10-23 16,18 9-10-16,4-4 1 16,11 2-2-16</inkml:trace>
  <inkml:trace contextRef="#ctx0" brushRef="#br2" timeOffset="995257.9255">11103 10652 93 0,'-34'-2'39'15,"-6"9"2"-15,-10-2-3 16,1 13-30-16,-5 6-2 15,1 9-1-15,4 7-1 16,6 9-1-16,8-1-2 16,13 2-1-16,11-8 0 15,13-6-1-15,14-14 1 16,13-14 0-16,13-16 0 15,9-16 0-15,8-20 1 16,1-8 0-16,2-14 0 16,-2-5 0-16,-5-7-1 15,-2-6-2-15,-6 0 2 16,-6 0-2-16,-5 8 2 15,-7 10-1-15,-9 17 1 0,-7 16 0 16,-10 22 1-16,-12 22 0 16,-9 22-2-16,-7 21 3 15,-7 15-2-15,0 7 1 16,3 0-3-16,6-4 0 15,12-2-5-15,1-24-17 16,17-1-17-16,5-19 0 16,14-10-2-16,-1-20 1 15</inkml:trace>
  <inkml:trace contextRef="#ctx0" brushRef="#br2" timeOffset="995542.9418">11402 9994 106 0,'13'35'41'0,"5"-7"1"15,17 13-2-15,1-4-35 16,7 9 0-16,-1 1-3 15,-3 11 1-15,-7 4-2 16,-8 9 0-16,-12 2-2 16,-13 5 0-16,-9-1-2 15,-9-7 2-15,-6 0-6 16,-13-24-19-16,9 3-15 15,-5-20-1-15,11-8-1 16,0-20 0-16</inkml:trace>
  <inkml:trace contextRef="#ctx0" brushRef="#br2" timeOffset="996486.9958">12464 10083 64 0,'12'-32'38'0,"-6"1"-2"16,-1 9 2-16,-9 7-22 16,4 15-13-16,-18 14 1 15,7 14 0-15,-6 11-1 16,2 15-1-16,-4 9-2 15,1 13 2-15,2 6-1 16,0 3 1-16,0 3-3 16,4-4 2-16,-1-3-2 15,4-10 3-15,2-8-2 16,3-13 0-16,3-13 1 15,4-11 0-15,-3-26 0 16,18 2 0-16,-4-25 1 16,8-9-1-16,-1-12 1 15,3-3-1-15,0-6 0 0,1 2 0 16,-2 7 0-16,-1 8-1 15,-4 14 0-15,-1 17 1 16,-4 12-1-16,-1 14 0 16,-3 14 0-16,-1 8 0 15,1 6-1-15,-2 2 0 16,9 3-5-16,-5-15-9 15,16 8-26-15,0-20-1 16,10-3 0-16,2-15 2 16</inkml:trace>
  <inkml:trace contextRef="#ctx0" brushRef="#br2" timeOffset="996873.0179">13045 10549 92 0,'-28'-5'38'0,"-8"2"2"16,4 14-2-16,-8 7-34 15,8 8 0-15,1 5-2 16,4 7 1-16,2 2-1 16,7 1 0-16,5 1-1 15,8-3 1-15,5-5-1 16,7-9 0-16,2-5 0 15,10-9 0-15,1-10-1 16,7-10 0-16,3-15 1 16,2-6-1-16,1-10 0 15,-2-2 0-15,0-6 0 0,-4 3 0 16,-3 6 0-16,-7 6-1 15,-6 13 1-15,-11 20 0 16,0 0 0-16,0 28-1 16,-8 9 0-16,-5 4 0 15,2 10-2-15,-1-5-2 16,13 11-16-16,-1-26-21 15,20-5 2-15,4-19-1 16,19-7 2-16</inkml:trace>
  <inkml:trace contextRef="#ctx0" brushRef="#br2" timeOffset="997181.0355">13462 10510 99 0,'-41'19'39'0,"-4"-1"1"16,8 12-3-16,5-6-33 15,13 6-1-15,8-6-1 16,16-2-1-16,12-6 0 16,13-4 0-16,13-7 0 15,2-1-1-15,1-1 0 16,-4 1 0-16,-9 2 0 15,-13 7 1-15,-17 7-2 16,-17 5 1-16,-17 7 0 16,-7 1 0-16,-5 2 0 15,-2-1-1-15,6-3-1 16,4-11-7-16,26-1-29 15,9-19-4-15,0 0 2 0,28-17-2 16</inkml:trace>
  <inkml:trace contextRef="#ctx0" brushRef="#br2" timeOffset="998106.0884">14742 10684 66 0,'-11'-9'36'0,"-6"-1"-1"16,0 8 1-16,-11-2-28 15,5 13-2-15,-11 0-1 16,2 12 0-16,-2 3-1 15,0 7 0-15,-1 1 0 16,5 4-1-16,6-2 0 16,11-3 0-16,9-6-1 15,12-4 0-15,11-7 0 16,11-7-1-16,8-9-1 15,11-6 1-15,3-7 0 16,0-5-1-16,-1-6 0 0,-4-3 1 16,-6-2-1-16,-7 0 0 15,-5 0 0-15,-11 6 0 16,-7 6 0-16,-11 19 1 15,0 0-1-15,0 0 0 16,-16 30 0-16,5-1 0 16,3 9-2-16,1-1-1 15,11 6-7-15,-4-13-31 16,21-3 0-16,5-14-2 15,13-3 3-15</inkml:trace>
  <inkml:trace contextRef="#ctx0" brushRef="#br2" timeOffset="998924.1352">15969 10024 81 0,'-8'-35'36'0,"2"10"0"16,-4 7 0-16,10 18-31 16,-15 6 0-16,9 24-1 15,-5 11 0-15,3 21-1 16,-5 11-1-16,3 16 2 15,-2 4-3-15,2 8 2 16,-2-3-3-16,2-3 2 0,4-6-3 16,0-10 2-16,2-11-2 15,1-14-1-15,3-10 1 16,3-13-1-16,4-12 1 15,1-11-2-15,3-11 4 16,2-11 0-16,1-9 0 16,2-8 2-16,3-7-2 15,1-5 2-15,2-3-2 16,-2 3 2-16,2 5-3 15,-1 10 0-15,-1 7 0 16,-2 10 0-16,-2 15 1 16,-4 10-1-16,-3 12 0 15,-5 5 0-15,-3 6 0 16,-4 5 1-16,-6-1-1 0,-6-2-2 15,-7-4 1-15,-5-4-1 16,-5-5 2-16,0-6-2 16,-2-7 1-16,2-10-2 15,4-5 2-15,7-11 2 16,13-5-2-16,6-11-2 15,14-2-3-15,4-17-11 16,15 11-20-16,0-9 1 16,9 12-3-16,-6-4 0 15</inkml:trace>
  <inkml:trace contextRef="#ctx0" brushRef="#br2" timeOffset="999201.1511">16440 10653 81 0,'0'0'38'16,"0"0"-1"-16,-12-15 1 15,12 15-29-15,-19 7-3 16,9 7-2-16,-3 3-1 15,0 9 0-15,-1 9-1 16,1 3 0-16,2 5-2 16,2-1 0-16,2 2-3 15,3-8-3-15,8 1-6 16,-2-20-30-16,12-4 5 15,1-19-5-15,8-4 4 0</inkml:trace>
  <inkml:trace contextRef="#ctx0" brushRef="#br2" timeOffset="999345.1593">16461 10361 97 0,'-20'-46'38'0,"7"18"-1"16,-1 10-3-16,5 14-38 15,18 18-32-15,0 0 1 16,17 11-3-16,6-4 0 15</inkml:trace>
  <inkml:trace contextRef="#ctx0" brushRef="#br2" timeOffset="999825.1868">16919 10670 99 0,'-27'-2'38'16,"2"3"2"-16,-6-10-1 15,5 3-34-15,-2 5-2 16,3 10-1-16,-1 8 1 15,3 9-1-15,-2 5 0 16,5 7 0-16,2 1 0 16,8 1 0-16,8-4-1 15,6-5-1-15,7-13 1 16,9-8-1-16,4-10 1 15,6-8-1-15,4-9 0 16,1-9-1-16,0-4 1 16,-2-4-1-16,-2-1 0 0,-3 5 0 15,-6 2 0-15,-2 9 0 16,-7 7 1-16,-5 15 0 15,-4 14-1-15,-4 12 2 16,-4 17-3-16,-2 11 0 16,-2 14 1-16,-3 7-1 15,1 5 0-15,-6 1 0 16,-1-2 1-16,-4-3-1 15,-4-12 3-15,-5-11 0 16,-6-10-1-16,-5-13 1 16,-1-16-1-16,0-14-1 15,7-13-2-15,1-21-6 0,24-1-20 16,-2-25-12-1,23-4 1-15,7-20-4 0</inkml:trace>
  <inkml:trace contextRef="#ctx0" brushRef="#br2" timeOffset="1.00034E6">18216 10668 89 0,'-24'-4'38'0,"2"8"0"0,-8-9 2 16,3 6-33-16,-5 2-2 16,3 7-2-16,-2 7 1 15,5 8-2-15,4 8 0 16,8 4-1-16,9 6-1 15,10-3-1-15,19 5-6 16,3-22-17-16,25 6-14 16,4-20-3-16,22-7 2 15,-2-18-1-15</inkml:trace>
  <inkml:trace contextRef="#ctx0" brushRef="#br2" timeOffset="1.00067E6">18674 10630 98 0,'-28'-23'37'0,"2"16"2"16,-13 0-2-16,6 16-32 15,-4 8-1-15,5 14-1 16,2 6 0-16,3 11 0 16,3 2-1-16,9 2-1 15,9-4 1-15,13-6-2 16,13-9 1-16,9-9 1 15,10-14-2-15,5-10 1 16,4-11-1-16,3-10 0 16,-6-7-1-16,-7-8 3 15,-12-2-3-15,-8-2-1 16,-11 1 1-16,-9 1 0 15,-8 8-1-15,-6 2 0 16,-4 11 1-16,-3 4-2 16,6 11 0-16,0-2-3 0,17 4-6 15,0 0-23-15,13 7-4 16,13-19 1-16,18-3-1 15</inkml:trace>
  <inkml:trace contextRef="#ctx0" brushRef="#br2" timeOffset="1.00089E6">19214 9856 111 0,'-23'-15'39'16,"0"37"1"-16,-11 21-4 15,2 28-33-15,-4 17-2 16,5 17 1-16,-2 12-2 15,3 8 1-15,4-3-2 0,4-11 0 16,9-9-4-16,5-19-4 16,23-8-28-16,-4-25-6 15,20-14 3-15,4-24-4 16</inkml:trace>
  <inkml:trace contextRef="#ctx0" brushRef="#br2" timeOffset="1.00188E6">19383 10623 104 0,'-10'-19'39'15,"-12"6"2"-15,3 22-2 16,-12-1-32-16,2 22-4 16,-1 8 0-16,3 6-1 15,0 2-1-15,6 1 1 0,2-3-1 16,10-5 1-16,5-8-1 15,12-10 0-15,8-11-1 16,11-10-1-16,8-10 1 16,3-8-1-16,4-10 0 15,-1-7 0-15,-2-4 0 16,-3-6-1-16,-6-1 1 15,-4-2 0-15,-8 1 1 16,-5 7-1-16,-7 4 1 16,-3 9 0-16,-4 7 1 15,1 20-1-15,-7-14 1 16,7 14 0-16,-7 19-1 15,7-7 1-15,5 2-1 0,4 0 1 16,6-4-1-16,4 0 1 16,5-3 0-16,2-3-1 15,1-2 1-15,1 1 0 16,-2-4-1-16,-3 1 1 15,-6 2 0-15,-4-1-1 16,-13-1 0-16,-2 20 1 16,-9-2-1-16,-8 7 1 15,-5 7-1-15,-4 3 1 16,-2 2-1-16,3 2 1 15,5-3-1-15,10-5 0 16,9-6 1-16,12-10-1 16,12-11 0-16,13-10 0 15,9-9 1-15,8-11-1 0,3-8 0 16,2-5 2-16,-4-6-2 15,-4 1 0-15,-9 1 0 16,-6 6 0-16,-12 7 0 16,-8 10 0-16,-13 20 0 15,0 0 0-15,-18 21 0 16,0 5 0-16,0 8 0 15,1 2 0-15,3 2 0 16,8-6 0-16,9-6 0 16,10-8 0-16,7-9-2 15,11-7 2-15,4-7-1 16,3-5 1-16,2-2 0 15,0-2 0-15,-5-1 0 16,-5 4-1-16,-7 4 1 16,-7 7 0-16,-16 0 0 0,6 26 0 15,-14 0 0-15,-8 4 0 16,-1 5-1-16,-1 2 1 15,-1 0-1-15,4-5-1 16,3-5 2-16,5-8-2 16,7-19 2-16,10 6 1 15,0-16 0-15,4-12 1 16,3-8 0-16,0-5 2 15,-1-8-4-15,2-4 0 16,-4 1 0-16,1 1 0 16,-3 2 0-16,3 6 0 15,1 4 0-15,4 5 0 16,7 10-5-16,-1-4-9 0,23 21-7 15,-9-15-8-15,29 19-5 16,-3-12-7-16,21 7-2 16,7-10 2-16</inkml:trace>
  <inkml:trace contextRef="#ctx0" brushRef="#br2" timeOffset="1.00242E6">21745 10652 83 0,'0'-23'40'16,"0"23"-2"-16,-25-20 2 15,7 16-27-15,-14 0-8 16,-1 13-1-16,-6 3 0 15,-1 11-1-15,-4 7-1 16,3 5 1-16,4 3-1 16,10 4 0-16,11-3-1 15,14-4 0-15,14-6-2 16,16-11-1-16,16-4-4 15,4-21-18-15,22 2-16 16,-5-14 0-16,11-3 0 16,-7-18-3-16</inkml:trace>
  <inkml:trace contextRef="#ctx0" brushRef="#br2" timeOffset="1.00281E6">22280 10024 109 0,'-26'13'40'0,"-2"27"1"15,-10 13-1-15,4 15-36 16,-6 10-1-16,3 8 0 16,2 4-2-16,-2 4 0 15,8-9-1-15,5-4 2 16,5-11-2-16,9-14 0 15,7-13 0-15,9-15 0 16,5-14 0-16,10-14 0 16,6-12 0-16,1-6-1 0,0-10 1 15,0-3 0-15,-1-5 1 16,-1-2-1-16,-4 5 0 15,-6 7 0-15,-4 8 0 16,-12 18 0-16,12-3 0 16,-9 17 0-16,-1 11-2 15,-1 4 0-15,6 7-4 16,-1-7-5-16,19 13-17 15,-5-18-13-15,19 2 2 16,-1-13-3-16,17 1 3 16</inkml:trace>
  <inkml:trace contextRef="#ctx0" brushRef="#br2" timeOffset="1.00323E6">22766 10687 92 0,'-6'-24'39'15,"-11"-2"2"-15,4 16-1 16,-20 5-30-16,7 16-1 15,-12 12-3-15,-4 7-2 16,-5 8-2-16,0 3 1 16,3 0-2-16,7 1 1 15,10-4-2-15,9-7 1 16,16-9-2-16,15-7 1 15,16-11 0-15,9-8-1 16,7-7 0-16,6-7 0 16,1-7 0-16,-2-5 0 15,-6-5 1-15,-8 0-2 16,-7 2 2-16,-10 3 0 0,-10 7 0 15,-7 6 1-15,-2 17 0 16,-18-5-1-16,2 15 1 16,1 8 0-16,-3 7-1 15,7 0 0-15,4 3-2 16,5-1 0-16,9-2-2 15,2-8-1-15,12 5-5 16,-9-20-10-16,22 11-12 16,-15-15-9-16,12 1 2 15,-6-12-1-15</inkml:trace>
  <inkml:trace contextRef="#ctx0" brushRef="#br2" timeOffset="1.00358E6">23170 10632 98 0,'-3'27'41'15,"-14"-9"0"-15,0 14 0 16,-14-3-34-16,3 3-3 16,2 2-1-16,4-5-2 15,0-2 0-15,8-2 0 16,4-8-1-16,9-4 0 15,12-8 2-15,5-6-2 16,5-8 1-16,7-4 0 16,0-5 0-16,0-4-1 15,2-3 1-15,-6-1-1 16,-6 1 0-16,0 3 0 0,-6 5 1 15,-4 4-1-15,-8 13 0 16,0 0 0-16,11 0 0 16,-11 10-2-16,1 9-1 15,2-3-1-15,5 12-4 16,-4-16-13-16,27 18-12 15,-8-15-9-15,16 7 1 16,-3-8-1-16</inkml:trace>
  <inkml:trace contextRef="#ctx0" brushRef="#br2" timeOffset="1.00406E6">23661 10827 89 0,'-4'-28'38'16,"3"6"2"-16,-13-3-1 0,11 10-31 15,-11 1-3-15,-1 14-1 16,-9 6 0-16,-3 9 0 15,-10 6 0-15,0 5 0 16,-3 2-2-16,4 1 1 16,5-4-2-16,10-3 1 15,11-6-2-15,13-4 1 16,13-9-2-16,8-5 1 15,12-7-1-15,4-6-1 16,4-5 1-16,1-4 0 16,-1-3 1-16,-10 1-1 15,1 4 0-15,-14 2 1 16,-6 11-1-16,-15 9 1 15,0 0-1-15,-7 24 0 0,-9 5 0 16,-4 13 1-16,-4 7-1 16,2 6 0-16,1 4 1 15,-3 0-1-15,3-2 1 16,2-3 0-16,-1-5 0 15,1-9 0-15,-7-9 0 16,4-9 1-16,-6-6-1 16,3-8 1-16,1-8-1 15,1-7-1-15,4-7 0 16,7-9-2-16,20 1-8 15,-4-24-13-15,30 7-7 16,-5-25-11-16,25 0 0 16,1-17 1-16</inkml:trace>
  <inkml:trace contextRef="#ctx0" brushRef="#br2" timeOffset="1.00442E6">23970 10698 102 0,'2'11'43'0,"8"4"-1"15,0-15-1-15,11-1-37 16,2-2-2-16,3-3-1 16,1-6 0-16,-2 0-2 15,-4-3 1-15,-2-3 0 16,-4-2 0-16,-6-3 0 15,-3 2 0-15,-5 2 0 0,-5 6 1 16,-8 4 0-16,-1 9 0 16,-13 10 1-16,-5 9 1 15,-6 8 0-15,-2 10 0 16,2 3 0-16,1 5 0 15,11-2-3-15,7-1 0 16,13-7 0-16,14-2-6 16,12-16-6-16,19 11-14 15,3-28-10-15,-43 0-7 16,61-1-2-16,-61 1 0 15</inkml:trace>
  <inkml:trace contextRef="#ctx0" brushRef="#br2" timeOffset="1.00544E6">969 12034 74 0,'0'0'35'16,"1"-53"-2"-16,-1 53 2 15,-8-52-28-15,8 52-1 0,-16-49-1 16,16 49 1-16,0 0-2 16,0 0 1-16,-54-44-1 15,54 44-1-15,0 0 0 16,-58 64-1-16,58-64 0 15,-45 97-1-15,22-34 0 16,3 10-2-16,2 6 1 16,1 6-1-16,4 3-1 15,4-1-2-15,2 5-7 16,2-8-26-16,1-4-1 15,5-12-1-15,-1-6 0 16</inkml:trace>
  <inkml:trace contextRef="#ctx0" brushRef="#br2" timeOffset="1.00678E6">577 12731 95 0,'0'0'40'0,"0"0"3"16,-41-60-1-16,41 60-33 15,0 0-4-15,0 0 2 16,-4-50-2-16,4 50 1 16,0 0-3-16,48-17-3 15,-48 17 0-15,0 0-3 16,69-22 2-16,-69 22 0 15,54-1-1-15,-54 1-1 0,53 14 1 16,-53-14 1-16,0 0 2 16,54 53-3-16,-54-53 2 15,23 52-2-15,-23-52 1 16,12 58 1-16,-12-58 0 15,4 53 0-15,-4-53 1 16,0 0-1-16,4 49 0 16,-4-49 1-16,0 0-1 15,0 0 0-15,0 0 1 16,0 0 0-16,22-65-1 15,-22 65 1-15,13-57-1 16,-13 57 1-16,16-65-1 16,-16 65 1-16,20-63-1 15,-20 63 0-15,30-53 1 16,-30 53-1-16,0 0 0 0,78-52-2 15,-16 25 0-15,11 16 0 16,1-2 0-16,-10 11 0 16,-3-9 0-16,-3 4 0 15,-15-2 0-15,-15 8 2 16,-12 0 1-16,-16 1-1 15,-6 11 0-15,-10 2-1 16,-11 4 1-16,27-17 3 16,-39 25-1-16,39-25 0 15,-47 45 0-15,47-45 0 16,-57 49 0-16,57-49 0 15,-51 62 1-15,51-62-4 16,-35 58 1-16,20 5-2 16,20-20 0-16,23-2 1 0,14-24 0 15,26-17-1-15,11-26 1 16,7-9-1-16,-7-21 0 15,-20 1 3-15,-14 1-1 16,-13 1 0-16,-12 0 0 16,-12 7 0-16,-11 4 0 15,-8 7 0-15,-8 10-1 16,-3 8 1-16,-3 10 0 15,0 8-1-15,1 9 1 16,1 7 0-16,5 3 0 16,3 2 1-16,10 0-1 15,14-3 2-15,8-7-2 16,11-4 1-16,8-5 0 15,8-3 0-15,1-5 1 0,2-1-2 16,-1 1 1-16,-4 0-4 16,-11 3 4-16,-3 4-2 15,-13 6 2-15,1 5-2 16,-12 4 1-16,-4 8 1 15,-5 2-1-15,-7 3 1 16,1 2-1-16,-8 0 0 16,5-3 0-16,-4-5 0 15,5-2-1-15,3-11-1 16,10-11 2-16,0 0-1 15,8-18 1-15,10-7 0 16,5-10-2-16,2-4 1 16,3-9-1-16,0 1 1 15,-1-1 0-15,-1 8 0 16,-6 5-1-16,-7 12 2 0,-4 11 0 15,-9 12 1-15,6 13-1 16,-8 10 1-16,-1 7-1 16,-3 4 2-16,2 0-2 15,1 0-1-15,6-10 2 16,4-7 0-16,6-10-1 15,13-12 0-15,6-12 0 16,8-10 0-16,6-9 0 16,2-4 1-16,-2-3 0 15,3 0-2-15,-10 6 2 16,-10 10-1-16,-6 12 1 15,-8 15-1-15,-7 15 0 16,-5 12 1-16,-6 16-1 16,-3 7 1-16,-3 10-1 0,0-3-3 15,2 7-2-15,-5-15-6 16,12 12-11-16,-13-29-9 15,19 4-9-15,-4-21-4 16,15-3 1-16</inkml:trace>
  <inkml:trace contextRef="#ctx0" brushRef="#br2" timeOffset="1.00761E6">3821 12368 67 0,'-10'-9'36'0,"10"9"0"0,-19-6-2 16,8 7-27-16,-6 0-2 15,0 6-2-15,-7 4 0 16,0 5 0-16,-4 2 0 15,0 5 0-15,4-2-1 16,5 2 0-16,6-4 0 16,10 2 0-16,10-6 0 15,9-4-1-15,9-4-1 16,5-2 1-16,2-2 0 15,4 0-1-15,-4-4 0 16,-5 3 0-16,-8 1 1 16,-7 10 0-16,-9 3 0 15,-9 5-2-15,-8 3 2 16,-6 3-1-16,-3 3 0 0,-3-1 0 15,-1-2-1-15,4-7-2 16,6-4-1-16,5-7-1 16,12-9-3-16,0 0-20 15,28-24-10-15,-5-8 0 16,19-3-1-16,-1-18 1 15</inkml:trace>
  <inkml:trace contextRef="#ctx0" brushRef="#br2" timeOffset="1.00784E6">4246 11706 66 0,'1'-36'37'0,"-1"36"1"16,0 0-2-16,-17 24-19 0,0 26-14 15,-3 20-2-15,-4 20 1 16,2 15-1-16,-4 9 0 15,2 5 0-15,3 0-1 16,2-10-2-16,9-6-2 16,3-23-4-16,16-8-26 15,-4-32-2-15,18-12-3 16,-2-25 2-16</inkml:trace>
  <inkml:trace contextRef="#ctx0" brushRef="#br2" timeOffset="1.01211E6">3994 12291 78 0,'-1'-25'39'15,"5"9"0"-15,-8-8 0 16,5 9-34-16,-1 2-1 16,0 13-1-16,18-13-1 15,1 12-1-15,9 0 0 0,12-1-1 16,7-4 0-16,12-3 0 15,8-2-3-15,1-11-12 16,10 6-22-16,-12-8-1 16,-1 0-4-16,-13-7 1 15</inkml:trace>
  <inkml:trace contextRef="#ctx0" brushRef="#br2" timeOffset="1.01363E6">4462 12496 39 0,'13'-32'33'16,"-3"1"3"-16,2 13 0 15,-10-4-14-15,-2 22-16 16,3-12-2-16,-3 12 1 16,-8 23-2-16,3 2 1 15,-5 2-2-15,2 11 0 0,-1 3-1 16,1 3 1-16,-1 1-1 15,2-1-1-15,2-2 1 16,-1-5-2-16,4-6 1 16,0-8 0-16,3-7 0 15,-1-16 1-15,0 0-1 16,15-1 1-16,-8-16 0 15,5-7 1-15,0-9-1 16,4-2 1-16,-1-9 0 16,5-1-1-16,-1-4 0 15,-1 4 0-15,1 2 0 16,2 6-1-16,-5 3 0 15,2 10-1-15,0 9 0 16,-2 6-2-16,5 10 0 0,2 2-1 16,8 8-2-16,-2-4-1 15,13 10-4-15,-6-15-6 16,16 14-5-16,-10-16 0 15,13 12 5-15,-15-17 6 16,5 9 4-16,-11-5 7 16,-9-5 7-16,0 10 5 15,-25-4 8-15,18-2 1 16,-28-6-4-16,10 8-2 15,-23 6-5-15,8 3-4 16,-7 0-1-16,1 10 0 16,-4 2-1-16,3 7 0 15,0 6-1-15,2 4 0 16,4 0-1-16,6 0 0 0,5-3 0 15,8-3-1-15,7-8-1 16,6-9 0-16,6-9 0 16,4-9 1-16,4-8-1 15,0-7 0-15,-2-10 1 16,0-4-1-16,-7-7 0 15,-3 1 0-15,-7-3 0 16,-5 3 0-16,-6 0 0 16,-5 4-1-16,-6 9 0 15,-1 3 0-15,-1 6-1 16,-1 3 1-16,5 10-2 15,9 3 0-15,0 0-1 16,0 10 0-16,16 1-2 0,7-8 1 16,13 4-1-16,4-6 2 15,10 1 0-15,-2-4 1 16,3 2 0-16,-4 0 5 15,-10 0 0-15,-3 5 1 16,-14 0 0-16,-6 9 1 16,-12 0 0-16,-5 7 0 15,-7 3-1-15,-1 7 0 16,-5 0-2-16,3 4 0 15,-2-2 1-15,4-1-2 16,1-5 2-16,4-1-1 16,1-9 1-16,6-7 0 15,-1-10 1-15,10-8-1 16,0-11 0-16,3-7 1 0,4-10-1 15,2-4 0-15,3-7-1 16,1-3-1-16,1 1 1 16,0 4 0-16,-6 7-1 15,-1 10 0-15,-3 12-1 16,-6 15 2-16,-6 18-2 15,-2 12 0-15,-5 15-1 16,-1 8 0-16,3 7-2 16,1 1-1-16,10 3-3 15,-1-18-8-15,23 8-14 16,-2-24-7-16,20-4 0 15,0-22 1-15</inkml:trace>
  <inkml:trace contextRef="#ctx0" brushRef="#br2" timeOffset="1.0141E6">6197 12530 55 0,'-3'-33'36'15,"-17"-4"-1"-15,2 16 1 16,-14-7-19-16,3 20-8 16,-7 1-2-16,2 14-2 15,-2 6-1-15,3 9 0 16,2 3-2-16,6 8 1 15,8 0-1-15,7 0-1 16,8 0 1-16,11-6-1 16,9-6 0-16,8-6-1 15,8-8 0-15,6-9 0 16,4-11 0-16,-2-8 1 15,-1-6-1-15,-2-8 0 16,-6-1 0-16,-5-2-1 0,-4 1 1 16,-5 4 0-16,-7 6 0 15,-3 10-1-15,-9 17 0 16,4 10 1-16,-9 20-1 15,-3 18 1-15,-3 19-1 16,-4 17 0-16,0 16 0 16,-5 8 0-16,-2 8 0 15,-2-3 0-15,0-3 0 16,-4-7 1-16,-2-12-1 15,-4-15 1-15,0-16 0 16,0-15 0-16,2-17-1 16,-3-14-1-16,7-13 0 15,3-16-2-15,10-9-5 0,-4-26-19 16,19-3-8-16,-3-23-2 15,11-7-1-15</inkml:trace>
  <inkml:trace contextRef="#ctx0" brushRef="#br2" timeOffset="1.01481E6">7367 12394 59 0,'0'0'39'15,"-24"-1"-3"-15,6 5 3 16,-8-7-28-16,1 6-4 16,-9-6-1-16,3 6-2 15,-4 0-1-15,1 5 0 16,-1 2-1-16,1 10-1 15,2 5 1-15,5 9-1 16,5 3 0-16,7 1 0 16,6-3-1-16,12-1 1 15,5-10 0-15,16-9 0 16,7-14 0-16,13-12 0 15,7-16 0-15,6-7 1 16,1-11-1-16,-1-5 0 16,-5-2 0-16,-8 1 0 15,-6 3 0-15,-15 9 0 0,-8 11 0 16,-11 13-2-16,-4 15 1 15,-17 16 0-15,0 14 0 16,-3 13-1-16,-2 10-1 16,3 3-1-16,6 5-2 15,6-6-2-15,16 6-13 16,-2-29-13-16,24 4-6 15,3-23-3-15,17-4 1 16</inkml:trace>
  <inkml:trace contextRef="#ctx0" brushRef="#br2" timeOffset="1.01507E6">7958 12363 80 0,'-9'-17'41'15,"-13"-4"-1"-15,3 17 0 16,-8 3-35-16,-4 10-1 15,-4 8-1-15,3 8 0 16,-4 7-1-16,3 6 0 16,5 3-1-16,7-3-1 15,6 0 1-15,10-6-2 16,11-4 1-16,12-9-2 15,10-5-2-15,10-14-7 16,17 8-16-16,-5-22-13 16,11 2-1-16,-7-16 1 15</inkml:trace>
  <inkml:trace contextRef="#ctx0" brushRef="#br2" timeOffset="1.01528E6">8248 12347 74 0,'-5'15'40'0,"-10"2"-2"15,3 13 1-15,-7-2-31 16,2 13-4-16,0 2-2 16,3 2-2-16,-1 1 1 15,2-2-2-15,10-2-1 16,-2-8-4-16,16 5-28 15,-4-20-5-15,8-1 0 16,0-18-1-16</inkml:trace>
  <inkml:trace contextRef="#ctx0" brushRef="#br2" timeOffset="1.01544E6">8377 12146 71 0,'-36'-37'37'0,"3"11"-3"16,4 10-8-16,1 4-60 15,14 7 1-15,14 5-3 16,0 0 0-16</inkml:trace>
  <inkml:trace contextRef="#ctx0" brushRef="#br2" timeOffset="1.01599E6">8838 12386 78 0,'-13'-4'41'0,"-11"-6"-2"16,2 9 2-16,-11 3-37 15,2 2-1-15,-7 4-1 0,0 8 0 16,-2 5 0-16,2 10-1 15,0 3 1-15,3 4-2 16,7-2 1-16,8 1-1 16,11-7 0-16,12-6-1 15,14-9 1-15,11-14-1 16,12-11 1-16,7-12 2 15,8-14-2-15,6-9 1 16,3-11 0-16,-1-12 0 16,-3-5 0-16,-1-4 1 15,-6-1-2-15,-2 0 0 16,-9 7 1-16,-5 9 2 15,-10 13-3-15,-11 19 1 16,-16 30-1-16,-10 7 1 0,-15 32-1 16,-13 25 1-16,-10 18-1 15,-3 13-2-15,-1 7-1 16,4-5-5-16,22 9-11 15,-6-29-15-15,29-1-8 16,8-23-2-16,24-9 2 16</inkml:trace>
  <inkml:trace contextRef="#ctx0" brushRef="#br2" timeOffset="1.01695E6">9372 12577 70 0,'0'0'41'0,"-16"-5"-1"16,25 3 1-16,1-9-36 15,19 2 0-15,14-3-2 16,19 2 0-16,14-3-1 15,16 0-1-15,13 0 0 0,11-5-1 16,8-1 1-16,2-3-1 16,-2 0 0-16,-11-1 0 15,-12 1 0-15,-18 2 0 16,-15 4 1-16,-18 2-1 15,-22 4 0-15,-15 4 0 16,-13 6 0-16,-19-6 0 16,-7 5 0-16,-4-1 0 15,-5-3-1-15,-3 2 1 16,-5-6 0-16,-3-4 0 15,2-3 0-15,0-7 0 16,4 1 1-16,1-2-1 16,5-1 1-16,10 1 0 15,8 2 0-15,15 3 0 0,13 5 1 16,15 5-1-16,13 2 0 15,8 3 0-15,11 5 0 16,2 3-1-16,4 0 1 16,-3 6 0-16,-7 1-1 15,-7 3 0-15,-10 3 0 16,-9 6 0-16,-11 6 1 15,-10 6-1-15,-10 2 0 16,-12 4 1-16,-10 2-1 16,-9 7 1-16,-7-2-2 15,-8 0 2-15,0-3-2 16,0-4 0-16,4-4-2 15,7-10-2-15,15 3-8 16,-1-25-16-16,23-5-12 0,12-1-1 16,14-11-1-16,5-11 3 15</inkml:trace>
  <inkml:trace contextRef="#ctx0" brushRef="#br2" timeOffset="1.01777E6">11358 12129 75 0,'-1'-16'38'0,"1"16"-1"16,-7-13-1-16,7 13-33 15,-18 21-1-15,3 4 1 16,-5 9-1-16,-2 5 1 16,-3 5-1-16,2 3 1 15,1-3-1-15,5-2 1 16,8-5-1-16,8-6 0 15,7-8 0-15,12-6-1 16,9-8 0-16,7-6 0 16,5-6-1-16,7-8 0 15,-1-2 0-15,0-9-1 16,-5-4 2-16,-4-1-2 15,-10-2 1-15,-4-1-1 16,-8 3 1-16,-8 7 0 0,-6 1 0 16,0 19 0-16,-10-8 0 15,2 18 1-15,-2 12-2 16,0 6 2-16,4 9-1 15,1 3 1-15,7 3-1 16,6-3 0-16,4-4 1 16,5-8-1-16,7-8 1 15,1-8-1-15,0-12 1 16,4-9 0-16,-3-12 0 15,-4-4 0-15,-2-10-1 16,-1-3 1-16,-4-7-1 16,-2-2-1-16,1 2-1 15,-5-6-3-15,4 15-3 0,-11-10-19 16,15 22-13-16,-10-1 0 15,7 12-1-15,-5 4 1 16</inkml:trace>
  <inkml:trace contextRef="#ctx0" brushRef="#br2" timeOffset="1.01815E6">11964 12355 82 0,'0'0'40'16,"0"0"-1"-16,4 14 1 15,8-20-36-15,6 1-1 16,5-3 0-16,5-1-2 0,1-6 0 16,2 1 0-16,-3-4 0 15,-4 0-1-15,-6-2 1 16,-7-1-1-16,-8 2 1 15,-6 0 0-15,-4 2-1 16,-10-1 0-16,-2 8 1 16,-6 6-1-16,-2 8 0 15,-3 9 0-15,-4 6 0 16,3 8 1-16,-1 5-1 15,8 5 1-15,7 0-1 16,6-3 1-16,15-1-2 16,14-10-1-16,14-3-3 15,12-16-13-15,23 9-18 16,-5-16-4-16,12 3 0 15,-4-10 0-15</inkml:trace>
  <inkml:trace contextRef="#ctx0" brushRef="#br2" timeOffset="1.01851E6">12514 12310 70 0,'-19'-20'37'0,"2"6"-1"15,-6-1 2-15,3 15-32 16,-5-3-3-16,5 10 1 16,-6 4 0-16,2 12 0 15,-5 5-1-15,3 4 1 16,1 2 0-16,5-2-1 15,4-3-1-15,12-6 1 16,9-8-1-16,10-8 0 16,10-10-1-16,7-9-1 15,5-8 0-15,5-6 0 0,-4-5 1 16,-1-4-2-16,-6 1 2 15,-4-2-2-15,-8 5 2 16,-6 8-1-16,-7 6 0 16,-6 17 0-16,0 0 0 15,-16 17 0-15,4 8 0 16,-1 6-1-16,0 5-1 15,3-4 1-15,6 3-5 16,3-15-4-16,16 7-19 16,-3-22-11-16,12-7 0 15,-1-16-2-15</inkml:trace>
  <inkml:trace contextRef="#ctx0" brushRef="#br2" timeOffset="1.01873E6">12929 11661 95 0,'-22'17'40'0,"2"24"1"16,-9 7-3-16,3 19-35 15,1 4-1-15,4 12-1 16,4 2-1-16,4 0-4 15,10-2-4-15,-5-20-23 16,16 2-10-16,-1-20 2 16,11-7-3-16</inkml:trace>
  <inkml:trace contextRef="#ctx0" brushRef="#br2" timeOffset="1.019E6">12958 12057 88 0,'-28'19'40'0,"-6"0"0"16,8 16 2-16,3-6-37 16,4 4-1-16,6-3-2 15,8-2 1-15,7-3-1 16,8-5 0-16,4-3-1 15,7-4 0-15,3-5-1 16,4-3-1-16,4-3-1 16,-1-8-5-16,14 12-19 0,-16-18-14 15,9 9-1-15,-7-9-2 16,5 7 1-16</inkml:trace>
  <inkml:trace contextRef="#ctx0" brushRef="#br2" timeOffset="1.0197E6">13787 12125 64 0,'-16'-5'38'0,"-3"8"-1"16,-7 0 1-16,-1 12-30 15,-11-2-3-15,4 13 0 16,-4-2-1-16,5 7-1 15,1-2 0-15,13 2 0 16,7-5-1-16,15-5 0 16,10-6 0-16,14-8-1 15,8-7 0-15,8-6-1 16,2-8 1-16,-1-2-1 15,-3-4 1-15,-8-4-1 0,-5 0 1 16,-8 0-1 0,-8 1 0-16,-8 2 1 0,-5 7-1 15,1 14 0-15,-14-5 0 16,0 14 1-16,0 9-1 15,-2 9 0-15,2 7-1 16,1 2-1-16,6 5-2 16,4-11-3-16,21 11-17 15,-5-23-15-15,23 3 0 16,1-20-1-16,20-1 1 15</inkml:trace>
  <inkml:trace contextRef="#ctx0" brushRef="#br2" timeOffset="1.01994E6">14343 12109 76 0,'-17'-25'39'0,"1"13"-2"16,-10 2 2-16,2 12-34 16,-7 9-2-16,5 11 1 15,-5 6-1-15,5 9 0 16,1 0-1-16,8 5-1 15,7-4 0-15,10 0 0 16,11-8-2-16,9-9-1 16,13-3-3-16,2-22-14 15,20 8-19-15,-4-18-1 16,6 3 0-16,-5-12 0 15</inkml:trace>
  <inkml:trace contextRef="#ctx0" brushRef="#br2" timeOffset="1.0201E6">14614 12115 86 0,'-14'6'37'0,"-6"3"0"15,2 22-5-15,-6-1-28 16,6 8-1-16,-2 5-2 16,6 2 0-16,4 1-3 15,4-7-3-15,16 3-29 16,-7-17-3-16,12-7 0 15,-1-13-2-15</inkml:trace>
  <inkml:trace contextRef="#ctx0" brushRef="#br2" timeOffset="1.02027E6">14677 11778 54 0,'-9'-9'31'0,"-1"6"-12"16,9 16-20-16,9 14-22 15,5-1-7-15,9 3-4 16</inkml:trace>
  <inkml:trace contextRef="#ctx0" brushRef="#br2" timeOffset="1.02068E6">15004 12046 71 0,'-20'0'39'15,"-9"-7"-1"-15,-1 14 2 0,-10-1-32 16,1 14-2-16,-7 8 1 15,0 13-2-15,1 6-1 16,5 5 0-16,8-4-1 16,11 0-1-16,15-10-1 15,17-10 0-15,15-15-1 16,15-16 1-16,10-13-1 15,9-14 0-15,1-11 0 16,-1-10 0-16,0-5 0 16,-9-7-1-16,-4 1 1 15,-11 1 0-15,-5 1 0 16,-7 6 3-16,-8 11-3 15,-6 12 3-15,-10 14-3 16,0 17 0-16,-24 10 0 16,-1 19 0-16,-3 15 0 0,-3 11-2 15,3 6 1-15,3 4-3 16,11 0 0-16,4-9-4 15,20 6-16-15,-4-24-10 16,17 3-6-16,1-20-3 16,13 0 3-16</inkml:trace>
  <inkml:trace contextRef="#ctx0" brushRef="#br2" timeOffset="1.02124E6">15378 12197 80 0,'-19'9'40'16,"14"7"0"-16,5-16 0 16,9 14-32-16,11-16-4 15,12-2-1-15,4-6-1 16,9 0 0-16,2-2-1 15,0-1 0-15,-1 1-1 16,-5-1 1-16,-5 4-1 16,-5 1 0-16,-4 1 0 15,-8 0 0-15,-4 1 0 16,-2-3 0-16,-13 9 0 15,10-20 0-15,-10 4 0 16,-4 0 0-16,-6-3 0 16,-4-2 0-16,-3 0 0 0,-7 1 0 15,-2 4 0-15,1 2 0 16,-2 5 1-16,3 4-1 15,5 7 1-15,10 3-1 16,9-5 1-16,1 20-1 16,15-9 0-16,7 1 1 15,11 0 0-15,7 0-1 16,2 0 1-16,1-1 0 15,-1 1-1-15,-2 0 1 16,-10 2 0-16,-5 4-1 16,-11 2 0-16,-11 6 1 15,-10 1-1-15,-11 6 0 16,-6 1-1-16,-5 1 0 15,-3 3-1-15,-5-7-3 0,9 5-7 16,-9-21-14-16,20 11-8 16,-7-18-7-16,10 2-1 15,1-15 0-15</inkml:trace>
  <inkml:trace contextRef="#ctx0" brushRef="#br2" timeOffset="1.02218E6">16449 12099 77 0,'-3'-17'39'0,"3"17"-1"16,-10-13-1-16,10 13-33 15,-18 10-1-15,10 3-1 16,-1 7-1-16,1 4-1 16,0 5 0-16,0 3 0 15,0 2 0-15,1-2 0 16,2-4 0-16,-1 0 1 15,2-8-1-15,2-5 1 16,2-15 0-16,0 0 0 16,11-8 0-16,1-12 1 15,1-10-1-15,8-3 1 0,1-9 0 16,5-2 0-16,-3-1-1 15,4 6 0-15,-2 4 0 16,-4 10 0-16,-2 9 0 16,-6 12 0-16,-4 11-1 15,-3 14 1-15,-5 9-1 16,-3 8 0-16,0 7-1 15,-2 2 0-15,6 4-3 16,-2-7-2-16,14 6-16 16,-8-20-17-16,18-2-1 15,-5-15 0-15,10-3 1 16</inkml:trace>
  <inkml:trace contextRef="#ctx0" brushRef="#br2" timeOffset="1.02258E6">16818 12162 81 0,'-13'6'38'0,"7"10"0"16,6-16 0-16,2 22-34 15,8-14-1-15,9-1-1 16,2-5 1-16,5-2-1 15,-1-4 0-15,0-3-1 16,-5-5 1-16,-1 1-1 16,-9-3 0-16,-2 1 0 15,-5-2 0-15,-6 1-1 16,-2 1 1-16,-4 1-1 0,-4 3 0 15,-3 2 1-15,-4 5-1 16,-1 7 0-16,-2 8 0 16,-1 7 1-16,0 6-1 15,3 9 1-15,3 1-1 16,7 3 1-16,7 0-1 15,8-3 0-15,12-4-1 16,7-9-1-16,14-5-4 16,4-16-8-16,19 8-15 15,-6-22-10-15,9 3 0 16,-7-17-1-16</inkml:trace>
  <inkml:trace contextRef="#ctx0" brushRef="#br2" timeOffset="1.02296E6">17304 12057 73 0,'-14'5'37'15,"-7"0"0"-15,4 19 0 16,-11-1-27-16,8 13-3 16,0 0-3-16,4 6 0 15,2-3-2-15,8-2 1 16,6-6-1-16,12-5 0 15,7-11 0-15,6-9-1 16,10-10-1-16,2-9 1 16,2-8-1-16,2-5 0 15,-3-8 0-15,0 0 0 16,-7-4 1-16,-5 2-1 15,-5 3 0-15,-4 4 0 0,-6 5 1 16,-3 9-1-16,-8 15 0 16,0 0 0-16,-8 11 0 15,0 15 0-15,-3 6 0 16,-1 7 1-16,4 1-2 15,3 0-2-15,8-2-2 16,2-15-4-16,20 2-17 16,-6-26-11-16,19-5-2 15,-1-20-1-15,18-4 1 16</inkml:trace>
  <inkml:trace contextRef="#ctx0" brushRef="#br2" timeOffset="1.02316E6">18013 11635 86 0,'-18'30'39'15,"-12"9"-2"-15,4 21 0 16,-9 6-32-16,6 7-4 15,2 4-1-15,5-2-3 16,9 7-8-16,-5-16-28 16,15-3 2-16,-4-15-1 15,11-5 1-15</inkml:trace>
  <inkml:trace contextRef="#ctx0" brushRef="#br2" timeOffset="1.02402E6">17751 12001 89 0,'-4'15'40'0,"4"-15"1"15,7 24-2-15,5-16-34 16,14-3-2-16,7-5 0 15,5 1-1-15,0-1 0 16,1 0-1-16,-5 1 0 16,-5 5-1-16,-6 2 1 15,-8 6-1-15,-6 3 0 16,-6 6 0-16,-6 4 0 15,-3 3 0-15,-2-2-1 16,0 2 1-16,-2-2 0 0,3-3 0 16,2-4-1-16,2-7 1 15,3-14 0-15,3 12 0 16,-3-12 0-16,16-19 0 15,-5-2 0-15,3-6 0 16,0-6 1-16,2-5-2 16,0 0 2-16,0 0-2 15,-2 2 1-15,1 6 0 16,-2 6 0-16,-3 6 0 15,2 5 0-15,-1 7 0 16,2 6 0-16,1 3 0 16,3 2 0-16,4 2 0 15,2 1 0-15,1 3 0 16,1-3 0-16,0-2 0 0,0 1 0 15,-4-1 0-15,-5-1 1 16,-6 2-1-16,-10-7 0 16,0 0 0-16,-9 13 0 15,-7-8 0-15,-7 4 0 16,-4 0 1-16,-3 5-1 15,-5 4 1-15,1 4-1 16,1 6 1-16,1 0 0 16,8 4-1-16,9-2 1 15,6-3-1-15,10-3 0 16,12-6 1-16,8-10-1 15,8-9 0-15,7-10 0 16,3-7 1-16,0-9-1 0,-2-3 0 16,-3-2 1-16,-4-4-1 15,-5 1 1-15,-4 0-1 16,-6 5 0-16,-4 6 0 15,-5 9 0-15,-6 15 0 16,0 0 0-16,-9 7 0 16,-4 15 0-16,-2 8 0 15,0 2-1-15,0 1 1 16,4-2-2-16,7-5-1 15,12-7-4-15,2-23-10 16,23 6-9-16,-8-28-6 16,20 4-7-16,-3-19-1 15,9 2 1-15</inkml:trace>
  <inkml:trace contextRef="#ctx0" brushRef="#br2" timeOffset="1.02419E6">18850 11757 100 0,'-12'22'40'0,"-14"10"2"16,1 19-2-16,-10 1-33 15,10 13-4-15,1 1-2 16,7-3-5-16,6 3-7 16,-5-22-15-16,20 5-13 15,-4-18-2-15,11-1-2 16,-2-18 1-16</inkml:trace>
  <inkml:trace contextRef="#ctx0" brushRef="#br2" timeOffset="1.02503E6">19039 12222 85 0,'-34'-1'38'15,"9"7"1"-15,0-12 1 16,25 6-34-16,-3-15 0 15,22 5-2-15,8-4 0 16,12 1-1-16,6-3 0 16,6 2 0-16,-1 3-1 15,1-1-1-15,-5 6-1 16,-10 3 1-16,-7-2-1 0,-6 4-1 15,-6 1 1-15,-3 1-1 16,-2 0 1-16,0 1-1 16,0-2 0-16,1 0 0 15,1 0 0-15,-1-3 0 16,-2 1 0-16,-11 2 0 15,6-15 0-15,-12 5 0 16,-5-1 0-16,-9-3 0 16,-4-1 1-16,-7 2 0 15,-1-1 0-15,-3 2 1 16,0 2-1-16,5 2 1 15,4 2 0-15,7 3 0 16,10-1 0-16,9 4-1 16,16-5 1-16,12 2-1 0,10 2 1 15,8 2-1-15,4 2 0 16,1 6 1-16,-6 3-1 15,-6 9 0-15,-15 7 1 16,-14 3-1-16,-17 5 0 16,-13 6 0-16,-14 1 0 15,-8 1 0-15,-3-2 0 16,-1-7 0-16,4-3-3 15,5-9-2-15,16 3-6 16,0-28-14-16,30 12-5 16,-9-10-10-16,32-22-2 15,-4-1 2-15</inkml:trace>
  <inkml:trace contextRef="#ctx0" brushRef="#br2" timeOffset="1.026E6">19848 12016 66 0,'0'0'37'15,"0"-11"-1"-15,0 11 0 16,0 0-29-16,0 0-2 15,-15 19-2-15,9-1-1 16,-5 4 0-16,0 6-1 16,-1 5-1-16,2 3 1 15,0 2 0-15,6-1-1 16,4-1 1-16,4-7-1 0,6-6 0 15,4-11 1-15,5-10 0 16,6-12 0-16,3-12 0 16,2-6 0-16,0-9 1 15,2-5 0-15,-3-1-1 16,-1 0 0-16,-1 3 0 15,-5 7 0-15,-5 6 0 16,-5 8-1-16,-4 7 1 16,-8 12-1-16,0 0 0 15,-2 22 1-15,-4 2-1 16,-3 8 0-16,2 5 0 15,-1 3 1-15,4 0 0 16,5-2-1-16,6-5 1 16,7-12 1-16,4-8-1 0,5-13 0 15,3-14 1-15,6-8-1 16,0-14 0-16,-1-6 0 15,-3-5 0-15,-1-4 0 16,-5 3-1-16,-2-4-1 16,-1 6-1-16,-8 5 1 15,4 12-6-15,-10-4-8 16,11 26-15-16,-12-6-10 15,7 16 0-15,-11-3 0 16</inkml:trace>
  <inkml:trace contextRef="#ctx0" brushRef="#br2" timeOffset="1.02725E6">20540 12041 81 0,'0'0'38'0,"-11"-9"-2"15,11 9 1-15,0 0-33 16,14-1-2-16,0-4 0 15,8 1 0-15,2-2 0 16,4-1-1-16,1-2 0 16,1-1 0-16,-6 2 0 15,-4-1-1-15,-8 1 1 16,-12 8-1-16,4-15 0 0,-13 8 1 15,-5 1-1 1,-5 1 0-16,-6 1 0 0,0 3 0 16,-2 6 0-16,1 2 0 15,-2 5 1-15,4 10-1 16,1 7 0-16,5 4 1 15,7 7-1-15,3 0 1 16,11 0-1-16,7-3 0 16,12-3-2-16,7-14-1 15,13-2-5-15,-2-24-16 16,19 4-13-16,-4-14-1 15,5-2 0-15,-8-8 1 16</inkml:trace>
  <inkml:trace contextRef="#ctx0" brushRef="#br2" timeOffset="1.02764E6">21108 11956 73 0,'-19'-9'38'16,"5"13"-1"-16,-13-1 1 15,2 13-26-15,-10-4-7 16,-1 11 0-16,-4 2-2 15,1 5 0-15,1-2 0 16,8 5-1-16,7-6-1 16,12 0 0-16,11-6 0 15,13-9 0-15,11-9-1 16,10-8 0-16,6-6 0 15,6-9 0-15,-1-7 0 16,-2-3 0-16,-5-1 1 0,-6-1-1 16,-7 2 0-16,-6 2 0 15,-7 5 0-15,-6 3 0 16,-3 7 0-16,-3 13 0 15,0 0 0-15,-13 11 0 16,5 12-1-16,-2 7 0 16,2 6-1-16,2 3-2 15,6 4-4-15,-5-16-16 16,23 4-13-16,-2-21-2 15,12-5-1-15,3-21 1 16</inkml:trace>
  <inkml:trace contextRef="#ctx0" brushRef="#br2" timeOffset="1.02788E6">21601 11363 97 0,'-37'42'41'15,"1"19"1"-15,-3 2-2 16,7 14-35-16,3 6-3 16,7 2-2-16,5-2-2 15,6-5-4-15,11 6-7 16,-5-20-26-16,16 1 1 15,-3-21-3-15,10-5 1 16</inkml:trace>
  <inkml:trace contextRef="#ctx0" brushRef="#br2" timeOffset="1.02815E6">21535 11782 98 0,'-42'9'42'16,"-5"4"-2"-16,9 12-3 15,0-1-32-15,13 7-3 16,9-2 0-16,14 1-2 16,11-2 2-16,12-6-2 15,10-4 1-15,8-2 0 16,4-1 0-16,2-3-1 15,-2-4-1-15,-3-1-2 16,-4 2-3-16,-12-11-11 0,7 17-15 16,-18-14-9-16,5 8 0 15,-9-9 0-15</inkml:trace>
  <inkml:trace contextRef="#ctx0" brushRef="#br2" timeOffset="1.029E6">21944 11478 82 0,'-23'14'38'16,"9"0"-1"-16,-7-4 0 15,2 11-32-15,-3 5-2 16,1 8 1-16,-1 5-2 15,3 11 1-15,0 3-2 16,4 5-1-16,3-3 1 16,3 2-1-16,5-8 0 15,2-6-2-15,5-7 2 16,4-13-3-16,-1-10 4 0,2-7-1 15,2-10 0-15,-1-8 1 16,1-6 0-16,-1-4-1 16,3-4 1-16,0-2-1 15,1-2 1-15,1 3 2 16,0-1-2-16,1 6 2 15,1 3-3-15,1 4 3 16,-2 6-3-16,-2 9 3 16,-3 8-4-16,-2 3-1 15,-1 9 2-15,-6 5-2 16,-4 3 2-16,-4 5-2 15,-3 0 2-15,-5-1-2 16,-2-3 2-16,-4 1-1 16,3-6-1-16,1-4 0 15,3-7-1-15,3-6-1 0,11-7-1 16,0 0-2-16,2-14-3 15,-2-12-14-15,16 7-12 16,-5-9 1-16,3 6-1 16,-2-5 2-16</inkml:trace>
  <inkml:trace contextRef="#ctx0" brushRef="#br2" timeOffset="1.02943E6">22303 11896 87 0,'-12'-9'38'0,"2"4"-1"16,-6-8 1-16,-2 9-31 15,0-2-5-15,1 6 1 16,-4 1-1-16,0 6 0 15,0 5-1-15,-1 4 1 16,1 6-1-16,3 0-2 16,2 2 1-16,6 2 1 15,6 0-1-15,5-1 0 16,6-4 0-16,6-4 0 15,7-5 0-15,5-7 0 16,2-3 1-16,2-7-1 16,0-4 0-16,-1-5 1 15,-3 0 0-15,-3-2-1 0,-8 2 1 16,-4-1-1-16,-3 5 0 15,-7 10 0-15,-1-12 0 16,1 12-1-16,-12 6-2 16,2 1 0-16,6 10-4 15,-8-11-14-15,19 13-13 16,-7-19-5-16,12 25-1 15,0-23 1-15</inkml:trace>
  <inkml:trace contextRef="#ctx0" brushRef="#br2" timeOffset="1.02978E6">22652 11871 69 0,'-9'-22'38'16,"2"9"1"-16,-8-3-1 15,2 15-22-15,-8-2-10 0,3 11-1 16,-4 6-2-16,4 5-2 15,-1 1 1-15,3 5-3 16,3-1 3-16,5-2-3 16,4-4 2-16,8 1 0 15,4-3-1-15,3-4 0 16,4 1 1-16,-2-1-1 15,0-3 0-15,-3 4 0 16,-6 0 0-16,-5 4 1 16,-5 0 0-16,-6 2-1 15,-4 2 0-15,0-1 0 16,1-2-2-16,3-4-1 0,7 1-3 15,5-15-17-15,9 0-13 16,3-13-3-16,17 2 0 16,1-14-1-16</inkml:trace>
  <inkml:trace contextRef="#ctx0" brushRef="#br2" timeOffset="1.03017E6">22916 11899 82 0,'-2'15'39'0,"2"-15"0"16,3 16 0-16,-3-16-32 15,12 4-3-15,-1-6-2 0,7-4 0 16,5-3 0-16,0-4-1 15,0-6 0-15,-1 1 2 16,0-4-2-16,-1-2 1 16,-7 1-2-16,-7 1 1 15,-8 1-1-15,-9 7 0 16,-10 7-1-16,-7 11 2 15,-8 9-1-15,-2 7 0 16,-5 9 1-16,4 5-1 16,5 4 0-16,11 2 0 15,11-1 1-15,13-1-3 16,13-5 0-16,13-6-1 15,12 9-7-15,-5-19-16 16,16 9-13-16,-14-13-1 0,1 6-1 16,-15-13 1-16</inkml:trace>
  <inkml:trace contextRef="#ctx0" brushRef="#br2" timeOffset="1.03218E6">23413 11892 76 0,'0'0'36'16,"-10"-21"-1"-16,10 21-9 16,6-20-20-16,10 14 1 15,2-4-3-15,7 7 2 16,2 1-3-16,6 4-1 15,2 3 1-15,1 5 0 16,-7 5-3-16,1 4 1 16,-4 4 0-16,-8 2-1 15,-7 3 0-15,-5 4 2 16,-6 1-1-16,-8 2-2 15,-1 1 2-15,-7 2-2 0,-4-1 0 16,-1 1 1-16,-2-2 0 16,-9 0 0-16,-7 0 0 15,-6-1 2-15,-13 1-1 16,-9-3 1-16,-16 2-1 15,-8 2 1-15,-14-2-2 16,-13 2 1-16,-11 0-1 16,-6 1-1-16,-10 0 1 15,-4 3-2-15,-2-2 2 16,-2-2-1-16,-1 0 1 15,4 1 0-15,2-1 0 16,10-2 0-16,5 0 0 0,4 0-1 16,8-3 1-16,9 0 0 15,9 2 0-15,6-3 0 16,6 3-1-16,5 3 1 15,5 3 0-15,3 2-1 16,6 1 0-16,3 3 0 16,3 1 1-16,6 2-1 15,5-1 1-15,7-2 0 16,11-3 0-16,10 2 1 15,11-7-1-15,12 0 1 16,15-7 0-16,15-2 0 16,16-8 0-16,18-7 0 15,12-8 0-15,14-4 0 16,8-9 0-16,5-3-1 15,0-2 0-15,-5-1 0 16,-10 2 0-16,-15 0 1 0,-13 3-1 16,-13 4 0-16,-16-1 0 15,-12 3 0-15,-15 2 0 16,0 0 1-16,-10-14-1 15,-2 7 0-15,-4 1 0 16,0-3 0-16,-2 0 0 16,1-2 0-16,1 0 1 15,-1-2-1-15,2 0 0 16,0 0 0-16,-1-2 0 15,1-4 0-15,2 2 0 16,-1-3 0-16,1-1 0 16,5-1 0-16,4 4 0 15,1 2 0-15,6 0 0 0,5 5 0 16,8 6 0-16,8 3 0 15,5 5 0-15,4 6 0 16,2 4 0-16,0 3 0 16,-3 5-1-16,-6 3 2 15,-7 8-2-15,-9 4 2 16,-11 5-2-16,-10 7 1 15,-8 0 0-15,-8 0 1 16,-8 4-2-16,-1-2 1 16,-4-4-1-16,0-6-1 15,5-5 0-15,4-8-3 16,13-3-4-16,2-23-15 15,25 13-5-15,-4-28-11 16,23 2 0-16,3-18 1 0</inkml:trace>
  <inkml:trace contextRef="#ctx0" brushRef="#br2" timeOffset="1.03272E6">21570 13448 66 0,'-25'0'36'15,"-8"-2"0"-15,2 10 0 16,-7-4-30-16,12 7-2 15,3-1 0-15,11 5-1 16,6-3-1-16,8 3 0 16,9-3 0-16,5 3 0 15,5 0 0-15,2 4 0 0,-4-2-1 16,-2 8 1-16,-8 3-1 15,-7 0 0-15,-11 5-1 16,-5 0 1-16,-5 0-1 16,-4-3 0-16,2-5-1 15,2-7-1-15,11-7-3 16,8-11-9-16,20-15-21 15,4-15-3-15,20 1-1 16,2-18 1-16</inkml:trace>
  <inkml:trace contextRef="#ctx0" brushRef="#br2" timeOffset="1.03295E6">21936 13091 81 0,'-15'21'37'0,"9"16"0"16,-5-1-1-16,4 15-31 15,-2 5-3-15,0 5-1 16,-3 4 0-16,-4 1-2 16,0-3 1-16,1-4-3 15,-2-3 0-15,0-13-6 16,11 0-26-16,-6-18-1 15,12-3-1-15,0-22 0 16</inkml:trace>
  <inkml:trace contextRef="#ctx0" brushRef="#br2" timeOffset="1.03403E6">21728 13520 65 0,'-11'-24'38'16,"10"11"-1"-16,1-4 1 15,17 13-26-15,-2-5-4 16,9 3-3-16,5 1-1 15,5 4 0-15,-4-1-2 16,0 3 1-16,-4 1-2 16,-7 5 1-16,-8 2-1 15,-6 8-1-15,-8 2 1 16,-5 4-1-16,-4 4 1 15,-3 5-1-15,-2 3-1 16,0 0 1-16,3 0-2 0,2-3 2 16,2-3-1-16,6-6 0 15,3-4 1-15,1-19-1 16,8 8 1-16,0-16 0 15,5-12 0-15,1-4 0 16,3-6 1-16,-1-6-2 16,2-2 2-16,2-5-2 15,-2 2 1-15,1 2 0 16,1 4 1-16,-4 6-1 15,0 6 0-15,0 3 0 16,-1 9 0-16,3 6 0 16,0 7 0-16,-1 2 1 15,3 4-1-15,3 3-1 16,-3-1 1-16,0 1 0 15,0 0 0-15,-5-2 0 0,-2-1 0 16,-6 0 0-16,-7-8 0 16,5 11 1-16,-5-11-1 15,-8 11 0-15,-5-5 0 16,-2 3 0-16,-9 3 1 15,0 1-1-15,-3 7 0 16,-1 3 1-16,2 3-1 16,5 1 0-16,6 1 1 15,6 1-1-15,11-4 0 16,9-4 1-16,10-7-1 15,5-7 0-15,7-7 1 16,2-8-1-16,0-6 0 16,-1-7 0-16,-3-6 0 15,-6-3 0-15,-6-2-1 0,-7-1 1 16,-5-2 0-16,-6 2 0 15,-4 3 0-15,-2-1 0 16,-5 9 0-16,0 2-1 16,-1 5 1-16,2 7 0 15,9 8 1-15,0 0-1 16,0 0 0-16,0 0 1 15,18 13-1-15,1-6 1 16,0 3 0-16,1-1 0 16,-1 3-1-16,-3 3 1 15,-6 1 0-15,-4 6-1 16,-8 0 0-16,-4 4-1 15,-5 3 1-15,-2 1-1 0,-1 0 1 16,-1-4-1-16,4-2 1 16,-1-5-1-16,9-7 1 15,3-12 0-15,0 0 0 16,17-15 1-16,1-8 0 15,6-7 0-15,1-5 0 16,4-3 0-16,-1 0 1 16,-1 3-1-16,-2 3 0 15,-5 6-1-15,-5 9 0 16,-4 9 0-16,-11 8 0 15,4 12-1-15,-9 6 0 16,-5 8-2-16,2 4-2 16,-4-3-5-16,12 18-12 15,-10-24-5-15,24 18-4 0,-9-23-8 16,18 6-1-16,-3-16 1 15</inkml:trace>
  <inkml:trace contextRef="#ctx0" brushRef="#br2" timeOffset="1.03455E6">22922 13427 80 0,'-12'7'39'15,"-10"-6"-1"-15,4 14 0 16,-13 0-31-16,6 7-3 0,-9 5-1 16,4 6-1-16,0 1-1 15,3 4 0-15,6-4-1 16,6 1 1-16,8-7 0 15,8-8 0-15,8-9 0 16,12-9 0-16,4-11 0 16,5-7 1-16,2-7-1 15,6-7-1-15,-2-2 1 16,0-4-1-16,-1 2 1 15,-3 4-1-15,-7 7 0 16,-1 9 1-16,-10 11-1 16,-14 3 0-16,8 25 0 15,-16 12 0-15,-6 13 0 16,-11 10-1-16,0 9 0 15,-7 6 0-15,0 1 0 0,1-2-1 16,0-5 1-16,0-9-2 16,1-9 2-16,2-10 0 15,0-11 0-15,3-12 0 16,3-8 1-16,2-11-2 15,5-5-2-15,-2-16-10 16,20 6-11-16,-12-28-5 16,20 6-8-16,-1-14-1 15,13 0 0-15</inkml:trace>
  <inkml:trace contextRef="#ctx0" brushRef="#br2" timeOffset="1.03534E6">23549 12898 72 0,'-15'8'38'16,"-8"-2"-1"-16,3 19 1 16,-11 2-33-16,6 14 0 15,-2 5-2-15,1 14 1 16,2 6-2-16,3 3 0 15,3 2-1-15,6-5 0 16,7-4 0-16,4-8-1 16,6-10 1-16,4-9-2 15,0-8 2-15,2-9 0 16,1-8-1-16,-1-10 1 15,0-11 0-15,-1-3-1 0,0-5 1 16,1-7-1-16,2-3 0 16,1-3 0-16,4-5 0 15,1 5 1-15,5 0-1 16,-3 5 1-16,4 8 0 15,-3 8 0-15,0 10-1 16,-1 10-1-16,-5 16 1 16,-1 8-1-16,-8 10 1 15,-1 7-1-15,-7 10 1 16,-4 1-1-16,-8 4 1 15,-4-2 0-15,-4-1 1 16,-2-7-1-16,-5-8 1 16,1-8-1-16,0-10 0 0,4-13 0 15,5-11 0-15,7-13-1 16,7-9-1-16,6-15-1 15,7-3-1-15,4-16-2 16,10 8-4-16,-7-14-17 16,16 14-10-16,-7-5-2 15,9 16 1-15,-4 0 1 16</inkml:trace>
  <inkml:trace contextRef="#ctx0" brushRef="#br2" timeOffset="1.03584E6">24050 13786 57 0,'0'0'37'0,"-7"-19"-2"15,6 6 1-15,-6-13-28 16,2 7-2-16,-5-11-1 15,-2 5 0-15,-7 0 1 16,-3 4-1-16,-8 3 0 16,-2 9 0-16,-9 4-2 15,0 5-1-15,1 7-1 16,2 9 1-16,3 5-2 15,8 7 1-15,3 1-2 16,9 4 0-16,12-1 2 16,10 2 0-16,7-6 0 15,7-6 0-15,5-4 0 0,2-10 0 16,6-8 0-16,3-6 1 15,1-10-1-15,-4-5-1 16,-4-7 0-16,-3-3 0 16,-3-1 0-16,-5 2 0 15,-3 3 0-15,-7 5 0 16,-2 6 0-16,-7 16 0 15,0 0 0-15,-13 19 0 16,2 6 0-16,-5 7-1 16,0 6-1-16,0 2-1 15,5 2-2-15,3-9-4 16,15 12-15-16,-2-28-8 15,15 5-9-15,-1-13-1 16,9 1 1-16</inkml:trace>
  <inkml:trace contextRef="#ctx0" brushRef="#br2" timeOffset="1.03621E6">24317 13686 73 0,'6'-41'40'0,"-14"1"-2"16,-5 13 2-16,-11 4-30 15,-10 19-5-15,-5 11-3 16,3 12 0-16,3 2 1 16,5 2 0-16,5 1-1 15,8-1 0-15,8-3-1 16,11-1-1-16,8-4 0 0,11 4 0 15,6-3 0-15,5 0-1 16,-6-1 0-16,-28-15 3 16,27 14-2-16,-3 14 0 15,-16-8 0-15,-4 13 0 16,-14-9 0-16,-4 12 1 15,-11-7-1-15,-2 6-3 16,-2-9 1-16,-4-8-3 16,14 4-5-16,3-24-16 15,19 13-7-15,5-22-9 16,12 1-1-16,8-13 2 15</inkml:trace>
  <inkml:trace contextRef="#ctx0" brushRef="#br2" timeOffset="1.0366E6">24393 13850 87 0,'40'-47'42'16,"-40"47"0"-16,0 0-1 15,0 0-37-15,36-25 0 16,-36 25-2-16,0 0-1 15,0 0-1-15,38-11 1 16,-38 11-1-16,0 0 0 16,51-19 0-16,-51 19 0 15,48-26 0-15,-48 26 1 16,41-32-1-16,-41 32 0 15,0 0 0-15,31-53 0 0,-31 53 0 16,0 0 1-16,0 0 0 16,-48-45 0-16,30 38-1 15,-40 14-1-15,-1 19 1 16,-1 4-1-16,5 18-1 15,55-48 2-15,-41 55 0 16,41-55-1-16,-11 58 0 16,11-58-1-16,26 48-5 15,-26-48-12-15,66 20-12 16,-30-10-7-16,3-5-7 15,-4-6 3-15</inkml:trace>
  <inkml:trace contextRef="#ctx0" brushRef="#br2" timeOffset="1.03741E6">23371 13531 54 0,'0'0'38'15,"10"-8"-2"-15,-10 8 1 16,13-3-17-16,-13 3-14 15,13-5-1-15,-13 5-2 16,14 0-1-16,-14 0 0 16,0 0 0-16,4 10-1 15,-4-10 1-15,-11 14-1 16,11-14 0-16,-16 17 0 15,7-5 0-15,1-1-1 16,4 7 1-16,0 1-1 16,4 8 1-16,0 4-1 15,4 7 0-15,0 2 0 0,2 3 0 16,-4 3 0-16,-2 3 0 15,-4-4 0-15,-4-4-1 16,-3-5 1-16,-1-7-1 16,4-5 1-16,3-8-2 15,5-16 1-15,0 0-4 16,23-5-3-16,-11-23-16 15,18 8-13-15,-11-11-2 16,10 4-1-16,-11-6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25:27.2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2034 1756 71 0,'8'-15'35'0,"-8"15"-3"15,0 0 2-15,0 0-31 16,3 24 0-16,-3 3-2 16,0 6-4-16,2 11 2 15,-2 9-1-15,0 15 2 16,-1 10-3-16,-3 18 3 15,-1 8-3-15,0 15 3 16,-1 6 0-16,1 9 0 16,1 9 0-16,2 6 0 15,2 6-1-15,6-1-3 16,-2-2 3-16,5 8-3 15,-3-4 2-15,3 1-1 16,-3 1 2-16,-1-4 0 0,-5 4 4 16,-7-6 1-16,3 3-1 15,-6-6 2-15,6 1-2 16,-8-7 3-16,8-1-4 15,-3-8 0-15,5-10-4 16,7-3-2-16,-5-18-4 16,11 2-8-16,-9-22-13 15,9-6-4-15,-3-16-2 16,4-8 3-16</inkml:trace>
  <inkml:trace contextRef="#ctx0" brushRef="#br0" timeOffset="924.0528">2006 1898 37 0,'15'-2'29'0,"3"-2"2"16,5 0-3-16,9 4-14 16,0-6-5-16,11 5-2 15,11-5-6-15,8 1 0 16,6 2-2-16,6-3 0 0,16 2-1 15,4-3-1 1,14 3 0-16,5-3 1 0,8 3-1 16,3 0 2-16,7 0 1 15,10-2 1-15,0-3 2 16,7 2 0-16,3-5 0 15,5 3 0-15,-1-6 0 16,6 2 0-16,0-2 0 16,3 4-1-16,-2 0-1 15,1 4 1-15,1 3 0 16,-1 4-1-16,0 2 0 15,4 2 0-15,-2-2 1 16,4 0-1-16,0-1 2 16,9-3-1-16,-2-1 1 15,6-3 0-15,3-3-1 16,1 1 1-16,3-3-1 0,3 2-1 15,0 1 0-15,-3 1-2 16,-5 1 1-16,3 3 0 16,-8 2-1-16,-3 3 0 15,-9 1 0-15,-2 3 0 16,-9-1 0-16,-5-2 1 15,-4-1 0-15,-4 1-1 16,-2-1 1-16,-1-3 1 16,-2 0 0-16,-1-3-1 15,2-1 1-15,-1 1 0 16,-1 1-1-16,-8-1 0 15,-6 1-1-15,-7 0-3 16,-2 5-2-16,-18-4-8 0,-3 10-20 16,-15 2-2-16,-4 6 0 15,-9-2 0-15</inkml:trace>
  <inkml:trace contextRef="#ctx0" brushRef="#br0" timeOffset="1708.0977">11452 1646 60 0,'15'-11'34'15,"-15"11"-3"-15,9-2 0 16,-9 2-29-16,0 0-2 16,0 0 0-16,0 0 0 0,0 0 0 15,0 0 0-15,-4 13 1 16,5-1 1-16,-1 10-1 15,2 8 1-15,-2 9 2 16,1 7-2-16,-3 11 1 16,-1 11-1-16,1 7-1 15,-3 8-1-15,0 10 0 16,-3 10-1-16,0 5 1 15,0 8 1-15,2 5-1 16,0 3 1-16,0 11-1 16,3 2 2-16,-3 0-2 15,4-3 1-15,0 3 0 16,-2 1 0-16,-2-1 0 15,0 3 0-15,-3-9 1 16,2-1-1-16,-3-5 0 0,3 2 0 16,1-1-1-16,2-5 1 15,4-4 0-15,1-3-2 16,2 1 2-16,0-4-1 15,5 1 1-15,-3-6-2 16,-1-2 2-16,0-1-1 16,-3-3 1-16,0-3 1 15,-4 0-1-15,2-4 0 16,-4-3 1-16,2-1-1 15,0-3 0-15,3-9-1 16,4-4-5-16,0-16-10 16,10 4-21-16,-1-17 0 15,5-3-1-15,-2-13 1 0</inkml:trace>
  <inkml:trace contextRef="#ctx0" brushRef="#br0" timeOffset="2576.1473">11455 6504 5 0,'3'-13'24'16,"-7"-5"0"-16,2 7 1 0,2 11-13 15,-17-19-3-15,17 19-1 16,-13-17-2-16,13 17-1 15,-10-13 1-15,10 13-1 16,0 0 2-16,0 0-1 16,2-15 0-16,-2 15 0 15,11 2 0-15,-11-2-1 16,10 17-2-16,-5-1 1 15,-4 9-2-15,-2 8 2 16,-2 6-2-16,-1 9 1 16,-4 6-2-16,2 8 2 15,-3 6-2-15,3 5 2 16,-1 2-3-16,3 3 1 15,3 2-3-15,-3-1-1 16,4 2 0-16,-5-6-2 0,5 3-1 16,-6-18-12-16,6 0-16 15,0-11-1-15,5-15 0 16,5-12 2-16</inkml:trace>
  <inkml:trace contextRef="#ctx0" brushRef="#br0" timeOffset="3506.2005">11489 7326 38 0,'11'-9'30'16,"-1"8"1"-16,-10 1-2 0,0 0-21 15,0 0-4-15,-18 15 0 16,7-3-1-16,-9-4 0 15,0 6-1-15,-10-3 1 16,-1 0 0-16,-10-4 1 16,-3 3 0-16,-13-2 1 15,-6 3-1-15,-14-3-2 16,-7 5 1-16,-11-3-1 15,-10 3-1-15,-11-1 0 16,-10 3-1-16,-5-2 0 16,-11 3 1-16,-8-3-1 15,-5 0 0-15,-4-2 0 16,-5-3 0-16,-2-3 0 0,-2-1 1 15,-6-1-2-15,0-2 2 16,-2 0-2-16,-3 0 1 16,-6 0 0-16,1 5 0 15,-2 0-1-15,-3 3 1 16,0-2 0-16,3 4 0 15,-2-1 0-15,-1-1 1 16,8-2-1-16,0-3 1 16,-1-2 1-16,7-2-1 15,3-4 1-15,4-3 0 16,-1-2-1-16,6 2 0 15,-1 0-1-15,-2 0 0 16,0 4 0-16,-1 0-1 16,1 6 0-16,-3 0 0 0,0 4 0 15,0 2 2-15,0 1-1 16,-1 0 1-16,6-3 0 15,2-2 0-15,3-2 0 16,2 0 1-16,3-3-1 16,6-2 0-16,2-2-1 15,6 1 1-15,-2-3-1 16,7 4 0-16,2-4 1 15,9 3 0-15,6 2 0 16,6 0-1-16,6 2-2 16,8-9-7-16,17 7-26 15,8-10 0-15,20 2-3 16,11-8-1-16</inkml:trace>
  <inkml:trace contextRef="#ctx0" brushRef="#br0" timeOffset="3977.2274">1958 6049 59 0,'-3'-18'27'0,"3"18"0"15,-3-12-9-15,3 12-16 16,1-15 2-16,-1 15 1 15,2-10-1-15,-2 10 2 16,0 0 1-16,5 29-1 16,1 18 2-16,-3 19-2 15,3 28-2-15,-6 24 1 16,2 31 0-16,-10 18-1 15,1 15-1-15,-8 0-1 16,2-4 1-16,-5-12-3 16,4-18-2-16,7-17-27 15,0-34-7-15,15-22 1 0,2-30-2 16</inkml:trace>
  <inkml:trace contextRef="#ctx0" brushRef="#br0" timeOffset="4109.235">2351 7331 99 0,'-15'-13'4'0,"-16"4"-2"16,-3-10-4-16,-8-5-40 15</inkml:trace>
  <inkml:trace contextRef="#ctx0" brushRef="#br0" timeOffset="6109.3494">3463 2486 15 0,'-7'-19'27'16,"4"7"1"-16,0-1 2 15,-5-11-17-15,8 24-2 16,-12-29-1-16,1 19-2 15,-8-6-3-15,-2 8-1 16,-10-3 0-16,-5 8 0 16,-6 1-1-16,-4 7 0 15,-4 2 2-15,3 11-3 16,-2 8 1-16,4 13 0 0,3 11-1 15,6 10 0-15,7 7 0 16,8 13 1-16,6 10-2 16,11 6 2-16,9-1-2 15,13-2 1-15,12-4-2 16,14-10 1-16,14-14-1 15,13-18-1-15,14-21 1 16,11-24 0-16,6-22 0 16,1-18 0-16,-6-14 1 15,-9-13-1-15,-14-10 0 16,-18-8-1-16,-18-6 0 15,-25-5-1-15,-20-6 1 16,-21 0-2-16,-10 1 2 0,-13 5-2 16,-6 11 2-16,-1 14 2 15,2 18-2-15,4 21-6 16,17 29-26-16,8 17 0 15,15 19-2-15,15 12 0 16</inkml:trace>
  <inkml:trace contextRef="#ctx0" brushRef="#br0" timeOffset="6862.3925">6015 2535 55 0,'-11'-37'35'0,"0"4"1"16,-9-7-2-16,0 10-19 15,-14-11-9-15,4 8-2 16,-7 2-1-16,-2 6-1 15,-5 4 0-15,-1 11-1 16,-6 7 0-16,0 13 0 16,1 13 0-16,1 17-1 15,2 12 1-15,5 15 0 16,6 10-1-16,9 10 3 15,10 6-3-15,11 5 1 0,13 2-1 16,10-2 1-16,13-4-1 16,10-7 1-16,10-12-2 15,10-15-1-15,7-24 2 16,8-28 0-16,8-23 1 15,3-25-1-15,1-25 2 16,-2-20-1-16,-9-17 0 16,-10-12 0-16,-12-6 1 15,-15 0-3-15,-16 0 2 16,-15 5-1-16,-13 9-1 15,-10 11 1-15,-10 18-1 16,-6 17 0-16,-8 28-2 16,-5 16-3-16,8 38-30 15,-12 10-1-15,10 24 0 0,2 8-3 16</inkml:trace>
  <inkml:trace contextRef="#ctx0" brushRef="#br0" timeOffset="7680.4393">8303 2544 32 0,'31'-38'29'15,"-8"-7"3"-15,-3 6-1 16,-14-11-16-16,0 15-5 16,-16-11-1-16,-4 13-1 15,-17-6 0-15,-4 11-3 16,-13 3-1-16,-6 15 1 15,-9 7-2-15,-1 13 1 16,-4 12-1-16,3 28 0 16,0 16-1-16,8 21 0 15,10 10 0-15,15 8 0 0,16 2-1 16,16-1 1-16,20-8-1 15,20-18 0-15,21-20 0 16,18-20-1-16,11-20 1 16,10-19-1-16,4-15 1 15,0-10-1-15,-9-15 1 16,-11-9-2-16,-15-10 1 15,-15-10-1-15,-17-13 1 16,-18-8-2-16,-15-5 1 16,-15-8-1-16,-10 5 1 15,-7 1-1-15,-6 18 1 16,-4 9-2-16,3 30-6 15,-4 11-23-15,15 31-4 16,3 12 0-16,17 21-2 0</inkml:trace>
  <inkml:trace contextRef="#ctx0" brushRef="#br0" timeOffset="8303.4749">10373 2348 60 0,'-10'-19'34'15,"1"6"0"-15,-4-7-1 16,3 6-28-16,-3-3 0 15,0 6-1-15,-7 3-1 16,-3 12 0-16,-8 10 0 16,-5 20-1-16,-7 18 1 15,2 20 0-15,-2 16 0 0,6 16 1 16,7 8-1-16,15 9 0 15,15-4-1-15,20-9 1 16,15-19-2-16,20-18 1 16,16-29-1-16,12-21 1 15,6-28 0-15,0-20-1 16,-3-21 1-16,-7-18-1 15,-15-11 0-15,-12-9-1 16,-21-7 0-16,-16-9-2 16,-16 1 1-16,-16 1-2 15,-12 9 1-15,-20 17-1 16,-10 20 0-16,-15 14-6 15,2 46-26-15,-25 18-4 0,1 35 2 16,-13 11-1-16</inkml:trace>
  <inkml:trace contextRef="#ctx0" brushRef="#br0" timeOffset="9016.5157">3659 4718 64 0,'0'0'37'0,"0"0"-3"0,-2-22 2 16,-9 3-26-16,-7-3-8 15,-3 2 0-15,-6-5 0 16,-2 6 0-16,-9 0 0 15,-5 13 0-15,-4 9 1 16,-1 12 0-16,-6 16 0 16,-1 18 0-16,0 15-1 15,3 18 1-15,1 7-1 16,17 5-1-16,10 1 0 15,18-5 0-15,17-12 0 16,16-13 0-16,21-20 0 16,16-21-1-16,16-21 1 15,12-20 0-15,6-18-1 16,0-14 2-16,-4-13-3 0,-5-11 2 15,-17-8-2-15,-15-5 1 16,-23-1-1-16,-22 0-1 16,-19 5 0-16,-26 6-2 15,-15 14 1-15,-17 15-1 16,-8 21 0-16,-3 7-2 15,15 32-26-15,1 1-5 16,26 16 1-16,20 0-2 16</inkml:trace>
  <inkml:trace contextRef="#ctx0" brushRef="#br0" timeOffset="9557.5466">6076 4538 45 0,'-16'-34'32'15,"0"8"1"-15,-12-4-2 16,2 14-24-16,-11 1 0 15,2 18 0-15,-13 6-1 0,5 22 0 16,-8 13-1-16,5 23-1 16,-1 11 0-16,10 16 0 15,3 6 0-15,13 9-1 16,12-1-1-16,14-7 0 15,14-13-1-15,14-20 0 16,14-21 1-16,13-21-1 16,9-28 0-16,10-26 1 15,8-28-2-15,3-18 2 16,-5-22-1-16,-3-10 1 15,-12-11-2-15,-12-3 1 16,-14 5-2-16,-21 4 1 16,-20 14-1-16,-19 20 1 15,-18 22-2-15,-22 21 1 0,-12 30-2 16,-9 19-2-16,3 30-17 15,-5 1-16-15,17 16 0 16,11-5-2-16,29-2 1 16</inkml:trace>
  <inkml:trace contextRef="#ctx0" brushRef="#br0" timeOffset="10083.5767">8068 4335 76 0,'-11'-22'37'15,"-11"-1"-1"-15,1 17 0 16,-14 6-34-16,-1 15 0 15,-6 16-1-15,1 14 0 16,-2 15 0-16,5 15-1 16,8 10 1-16,10 9 0 15,14 0 0-15,12-1-1 16,21-9 2-16,16-11-1 15,19-16 1-15,14-21-2 0,10-20 2 16,10-20-1-16,2-24 1 16,-1-21-1-16,-7-19 0 15,-12-14 1-15,-18-9-2 16,-17-7 1-16,-25-3 0 15,-20-2 0-15,-18 6-1 16,-22 14 0-16,-16 23-1 16,-20 22 1-16,-12 22-2 15,-3 24 2-15,4 27-6 16,1 10-26-16,30 24-6 15,17-3 0-15,37 4-1 16</inkml:trace>
  <inkml:trace contextRef="#ctx0" brushRef="#br0" timeOffset="10638.6085">10545 4132 72 0,'-55'3'36'0,"-12"8"-1"16,-5 22 1-16,-7 10-31 16,-2 26-1-16,-6 17 0 15,8 22-1-15,1 10 2 16,16 12-2-16,11-2 1 15,27 0-3-15,21-15 2 16,27-20-1-16,29-30 0 16,30-28-1-16,27-33-1 15,16-27 3-15,7-26-3 0,-2-24 2 16,-7-17-3-16,-10-11 3 15,-21-10-3-15,-21-2 2 16,-27 0-1-16,-21 1-2 16,-20 6 0-16,-18 7 0 15,-18 20-1-15,-22 18-1 16,-16 35-8-16,-30 10-24 15,-5 35-1-15,-20 10 0 16,-6 30-3-16</inkml:trace>
  <inkml:trace contextRef="#ctx0" brushRef="#br0" timeOffset="11327.6479">3529 6375 78 0,'16'-12'37'16,"-10"-6"0"-16,3 10 0 15,-13-7-30-15,4 15-2 16,-21-18-1-16,3 16-1 16,-13 3-1-16,-9 8-1 15,-6 12 0-15,-6 11 0 16,-8 13 0-16,0 15 1 15,-1 9-1-15,6 12 2 16,8 6-1-16,16 4 1 16,16-4-1-16,19-6 0 15,23-16 0-15,18-12-1 0,23-20 0 16,19-15 1-16,15-24-1 15,6-16-1-15,3-16 1 16,-4-14-1-16,-8-12 0 16,-11-8-1-16,-14-9 1 15,-23-7-2-15,-20-3 1 16,-19-5-2-16,-20 0 2 15,-16 2-2-15,-19 7 2 16,-14 11-2-16,-15 18 2 16,-6 19-1-16,-3 26 0 15,1 21-2-15,14 35-13 16,7 4-20-16,25 15 0 15,21-3-2-15,32 5 1 0</inkml:trace>
  <inkml:trace contextRef="#ctx0" brushRef="#br0" timeOffset="11886.6798">6363 6309 64 0,'-21'-39'33'0,"-4"-5"0"16,-1 2 0-16,-12 3-29 15,-1 10 1-15,-8 7-1 16,-2 19 1-16,-13 12-1 15,-1 25 1-15,-10 17-1 16,3 22 1-16,-2 11 0 16,10 18 1-16,6 5-3 15,17 8 1-15,16-5-1 16,20-9 0-16,21-16-2 15,24-16 1-15,20-24-1 16,22-23-1-16,13-26 1 16,11-26 0-16,1-21 0 0,1-18-1 15,-10-16 1-15,-10-12-2 16,-17-8 1-16,-22-6-2 15,-21-4 2-15,-20 1-3 16,-17 7-2-16,-16 9 1 16,-16 18-1-16,-14 20 2 15,-7 29-1-15,-7 18-2 16,12 39-19-16,-5 7-12 15,18 26 2-15,10 7-2 16,23 7 1-16</inkml:trace>
  <inkml:trace contextRef="#ctx0" brushRef="#br0" timeOffset="12440.7115">8245 6071 71 0,'-21'-25'36'0,"-2"13"-2"16,-9 3 2-16,-5 21-30 15,-14 6 0-15,-3 24-2 16,-5 12-1-16,-5 16 0 16,-1 14 0-16,9 10 1 15,5 5-1-15,18 4 1 16,16-5-3-16,20-8 2 15,22-17-2-15,22-13 1 16,22-25-1-16,17-19-1 16,15-26 1-16,15-23 0 15,4-18 0-15,0-20-1 16,-9-11 2-16,-19-11-3 15,-15-6 2-15,-23-4-3 16,-22 3 0-16,-28 3-2 16,-22 14-1-16,-24 13 1 0,-15 20 0 15,-17 22 0-15,-8 28-1 16,-10 16-4-16,13 27-27 15,-1 10 0-15,20 11 2 16,16-4-3-16</inkml:trace>
  <inkml:trace contextRef="#ctx0" brushRef="#br0" timeOffset="13139.7515">10578 6042 85 0,'-11'-12'35'0,"-4"-7"0"16,0 8 0-16,-8-5-31 15,-2 5-1-15,-6 6-1 16,-5 11 0-16,-6 12-1 15,-5 14 1-15,-4 16 0 16,0 16 0-16,-1 11-1 16,3 17-1-16,8 13 1 15,9 7 2-15,11 2-2 16,12-7 1-16,15-8-1 15,15-13 1-15,17-25-1 0,19-23 3 16,19-30-3-16,10-26 1 16,12-25-1-16,7-19 0 15,-2-16 0-15,-1-10-2 16,-11-7 2-16,-18-2-2 15,-21-1 1-15,-17-1-2 16,-22 3-1-16,-21 2 2 16,-18 8-2-16,-19 9 3 15,-11 16-3-15,-8 15 2 16,-10 29-1-16,-4 21-2 15,10 35-24-15,-7 11-11 16,17 20 4-16,8 3-6 16</inkml:trace>
  <inkml:trace contextRef="#ctx0" brushRef="#br1" timeOffset="23203.3271">3356 7628 17 0,'7'-13'23'0,"-5"-3"1"16,3-1-3-16,1 4-9 15,-5-5 0-15,-1 18-1 16,6-23 1-16,-6 23-2 0,3-16-1 16,-3 16 0-16,0-13-2 15,0 13 1-15,0 0-3 16,0 0-1-16,-6 29 0 15,7 10-1-15,-5 19-1 16,3 15 0-16,-5 23-1 16,1 16 0-16,-4 17-1 15,-3 12 0-15,-6 2 0 16,-2-5 1-16,-4-8-1 15,2-10 0-15,0-20-1 16,2-22-3-16,13-16-7 16,0-32-23-16,18-17 1 15,1-30-4-15,11-13 2 16</inkml:trace>
  <inkml:trace contextRef="#ctx0" brushRef="#br1" timeOffset="23699.3555">3410 7536 46 0,'-12'1'28'0,"-2"8"1"15,2 6 1-15,-4 12-21 0,0 3-3 16,1 12 1-16,-5 1-2 15,6 9 0-15,-5 1 0 16,3 2-2-16,-1-10 0 16,4 0 0-16,1-16-1 15,4-4 1-15,8-25 0 16,0 0-1-16,1-15 1 15,10-15-1-15,7-13 0 16,4-6-1-16,0-11 1 16,6-1-1-16,0 2 0 15,1 5 0-15,-2 10 0 16,1 11 0-16,-4 14 1 15,2 18-1-15,-1 16 0 16,0 15 0-16,-3 13-1 0,1 9 1 16,-2 9-3-16,-2 2-1 15,4 11-8-15,-8-9-25 16,5-2 0-16,-4-11-1 15,3-4-1-15</inkml:trace>
  <inkml:trace contextRef="#ctx0" brushRef="#br1" timeOffset="24464.3992">3009 9586 69 0,'-10'-8'33'15,"-5"-7"-1"-15,-2 7 0 16,-8-7-25-16,2 9-1 16,-5-1-2-16,4 11 1 15,-6 2-1-15,4 11-1 16,0 2 0-16,3 10-1 15,3 2 1-15,4 2-2 0,5-3 1 16,3 0-1-16,8-5 0 16,4-7 1-16,4-8-1 15,9-7 1-15,5-7-1 16,6-7 1-16,4-8 0 15,5-7-1-15,1-4-1 16,0-2 1-16,0 0-1 16,-5 0 1-16,-4 7-2 15,-6 4 1-15,-6 10 0 16,-7 9-1-16,-5 12 1 15,-5 10-1-15,-3 11 0 16,-1 6-1-16,2 6-1 16,0-1-2-16,10 9-7 15,-7-17-21-15,17 4-2 0,-1-20 0 16,14 1-1-16</inkml:trace>
  <inkml:trace contextRef="#ctx0" brushRef="#br1" timeOffset="24883.4232">3440 9565 74 0,'-2'-23'35'16,"-11"-1"0"-16,3 15 1 16,-8 1-23-16,5 12-9 15,-5 6 0-15,1 13 0 16,-3 3 0-16,1 10-1 15,3 0-1-15,0 6 0 16,4-2 0-16,8-1-2 0,6-7 0 16,6-8-1-16,11-8-2 15,5-12-2-15,14-4-4 16,-3-22-5-16,19 7-5 15,-10-23 2-15,9 10 3 16,-11-12 6-16,-2 5 4 16,-10 6 4-16,-10-2 4 15,-5 16 7-15,-21-4 5 16,6 19 1-16,-21 1-3 15,5 17-5-15,-5 3-3 16,3 13-2-16,-2 5-1 16,5 6-1-16,3 3-1 15,5 1 0-15,7-6-3 0,6-10-1 16,11 0-18-16,-2-27-14 15,16-10 0-15,-6-22-1 16,12-10 0-16</inkml:trace>
  <inkml:trace contextRef="#ctx0" brushRef="#br1" timeOffset="25044.4324">3762 9180 80 0,'-24'-31'35'16,"-5"8"-1"-16,6 20 0 15,0 5-28-15,11 11-4 16,12 3-5-16,4-4-19 15,20 13-11-15,0-9 0 16,19 8-2-16,0-9 1 0</inkml:trace>
  <inkml:trace contextRef="#ctx0" brushRef="#br1" timeOffset="25411.4534">4144 9472 80 0,'-8'13'36'16,"-4"4"0"-16,-13-11 1 15,2 4-25-15,-9-2-6 16,2 5-2-16,-5 5 1 15,-1 8-2-15,4 5 1 16,2 9-2-16,5 5 1 16,7 2-1-16,7 0 1 15,12-6-2-15,9-13 0 16,12-16 0-16,11-19-1 15,12-18 0-15,7-23 1 0,6-12-1 16,1-18 1-16,-3-6-1 16,-5-2 1-16,-8 0 0 15,-7 8 0-15,-9 9-1 16,-11 15 1-16,-8 12-1 15,-7 20 1-15,-1 22-1 16,-16 26 0-16,3 20 1 16,-2 18-2-16,0 10 0 15,6 14-6-15,-3-9-28 16,19 9-4-16,-2-25 0 15,16-8-4-15</inkml:trace>
  <inkml:trace contextRef="#ctx0" brushRef="#br1" timeOffset="26124.4942">6002 7508 56 0,'1'-11'33'0,"-2"0"0"15,1 11-1-15,0 0-19 16,4 22-4-16,-6 10-4 15,6 23 0-15,-4 9-2 16,3 20 1-16,-7 12-3 16,-1 9 0-16,0 7-2 15,-7 2-2-15,2-1-2 0,-4-17-7 16,9 1-23-16,-7-21 1 15,8-9-2-15,0-20 1 16</inkml:trace>
  <inkml:trace contextRef="#ctx0" brushRef="#br1" timeOffset="26597.5213">6118 7426 45 0,'-12'8'30'15,"-6"6"1"-15,-3 8-1 16,-3 13-9-16,-7 6-19 15,0 11 1-15,-3 5 0 16,5 7 3-16,-2-5-2 16,7 2 1-16,1-10-2 15,11-4 1-15,4-18-1 16,11-8 0-16,-3-21 0 15,23-3 0-15,-3-16 0 16,8-10-1-16,-1-14 1 16,8-3-1-16,-1-6-1 15,-1-1 1-15,-4 1-1 0,-2 6 0 16,-6 7 0-16,-3 9-1 15,-3 12 0-15,-5 10 1 16,0 12-1-16,0 10 0 16,0 9 0-16,3 10 0 15,2 9-1-15,1 2-2 16,4 10-5-16,-8-7-26 15,14 6-3-15,-6-11-1 16,6-1 0-16</inkml:trace>
  <inkml:trace contextRef="#ctx0" brushRef="#br1" timeOffset="27440.5695">5656 9339 88 0,'0'0'35'15,"-6"-22"0"-15,6 22 1 16,0 0-34-16,-7 19-1 16,3 2 0-16,-3 13 1 0,-1 9 0 15,-2 11 0-15,-3 6 0 16,-1 1-1-16,0 1 1 15,4-5-1-15,3-6 1 16,4-7-1-16,5-15-1 16,5-10 1-16,7-16-1 15,4-10 1-15,2-12-1 16,6-8 0-16,0-11 1 15,-1-3-1-15,-1-6 0 16,-3 2 0-16,-1 3 0 16,-4 6-1-16,-4 9 1 15,-4 8 0-15,-8 19-1 16,0 0 1-16,5 13 1 15,-6 12-1-15,-4 12 1 0,0 2-1 16,3 5 2-16,1 0-1 16,3-3 0-16,5-6 1 15,4-12-1-15,3-11 0 16,5-13 1-16,6-12-1 15,-2-10 0-15,0-10 0 16,0-7-2-16,-4-6-1 16,0-1-2-16,-9-9-4 15,9 18-18-15,-14-12-12 16,6 17 0-16,-6-1-1 15,7 18 2-15</inkml:trace>
  <inkml:trace contextRef="#ctx0" brushRef="#br1" timeOffset="27845.5926">6279 9603 82 0,'0'0'35'15,"-13"6"-1"-15,-3-14-1 16,1 8-29-16,-6-3-1 15,1 8 1-15,-5 2-1 16,-1 8 1-16,-3 5-1 16,2 10 1-16,-1 0-1 15,5 7 1-15,3-3-2 16,8 1 1-16,7-8-2 15,10-7 1-15,10-9-1 16,8-10 0-16,6-9 0 16,4-7 0-16,3-7-1 0,-2-4 1 15,-1 0-1-15,-6 2 0 16,-5 2 1-16,-6 5-1 15,-8 5 0-15,-8 12 0 16,0 0 0-16,0 12 0 16,-6 5-1-16,0 5 0 15,2 1-2-15,0-4-2 16,12 3-6-16,-8-22-24 15,28 1-2-15,-1-25 0 16,14-5-2-16</inkml:trace>
  <inkml:trace contextRef="#ctx0" brushRef="#br1" timeOffset="28041.6039">6685 8891 81 0,'-27'2'36'15,"2"35"-2"-15,-6 22-1 16,4 27-25-16,-4 16-4 15,7 15-2-15,5 7-2 16,-1-3-2-16,12-1-5 16,0-18-26-16,12-12-1 15,0-26 0-15,11-18-2 16</inkml:trace>
  <inkml:trace contextRef="#ctx0" brushRef="#br1" timeOffset="28238.6151">6485 9447 91 0,'-9'-7'37'16,"2"2"-1"-16,7 17 2 16,0-12-32-16,15 20-4 15,5-9-2-15,11-7-2 16,11 9-11-16,-4-14-23 15,13 4 0-15,-8-8-2 16,3 5 0-16</inkml:trace>
  <inkml:trace contextRef="#ctx0" brushRef="#br1" timeOffset="28825.6487">6786 9655 90 0,'-12'22'37'15,"10"2"1"-15,2-24 0 16,15 18-33-16,-3-17-2 15,8-3 0-15,2-8-1 16,0-1-1-16,1-3 0 16,-4-1-1-16,-6-5-1 15,-2 3 1-15,-5-3 0 16,-4 2 0-16,-4 2-1 15,-4 2 0-15,-2 6 0 16,-5 3 1-16,-3 13 1 16,-6 9-1-16,-3 10 1 15,-2 7 1-15,-3 6 0 0,6 3-1 16,2-1 1-1,10-1 0-15,8-10 0 0,13-9 0 16,12-10-1-16,10-10 0 16,11-9 0-16,4-7 0 15,2-3 0-15,-2-4-1 16,-3 0 0-16,-7 3 1 15,-8 7-1-15,-6 7 1 16,-12 8-1-16,-6 9 0 16,-8 10 0-16,-5 6 1 15,-1 4-1-15,-1 5 0 16,-2-1 0-16,3 0 0 15,2-8 0-15,2-5 1 16,5-11-1-16,1-13 1 16,0 0 0-16,12-21-1 0,-4-7 1 15,0-6 0-15,3-9 0 16,0-5-1-16,6-3 0 15,2-2-1-15,9-5-1 16,6-2-4-16,17 13-17 16,-7-16-16-16,19 7-2 15,1-11 0-15,17 4-3 16</inkml:trace>
  <inkml:trace contextRef="#ctx0" brushRef="#br1" timeOffset="33370.9087">8259 7304 21 0,'-11'-7'27'0,"11"7"1"16,0-11 2-16,0-4-20 16,0 15 1-16,8-17-1 15,-8 17 0-15,6 11-2 16,-1 15-2-16,-7 9 0 15,4 21-2-15,-2 16 0 0,4 19-1 16,2 17-1-16,3 11-2 16,4 2 0-16,2 5-1 15,6 4-10-15,-5-14-22 16,6-9 0-16,-5-14-2 15,-1-10 1-15</inkml:trace>
  <inkml:trace contextRef="#ctx0" brushRef="#br1" timeOffset="34143.9529">8301 7297 68 0,'1'-14'33'16,"-4"-1"0"-16,3 15 0 16,-12-11-29-16,4 12-3 15,-3 5 0-15,1 10-1 16,-4 2 2-16,0 10-1 15,0 4 1-15,0 5 0 0,0 1 1 16,5 1-1-16,2-3 1 16,3-2 0-16,-1-9-1 15,6-3 0-15,1-9-1 16,-2-13 1-16,11 5 0 15,1-13 0-15,1-9 0 16,5-8 0-16,1-13-1 16,5-6 1-16,1-7-1 15,2 0 1-15,-1-1-2 16,0 5 1-16,-4 8 0 15,-2 9 0-15,-4 18-1 16,-3 16 1-16,-3 14-1 16,-2 12-2-16,8 11-2 15,-4-5-12-15,16 14-21 16,-1-10 0-16,11 2-2 0,0-7 0 15</inkml:trace>
  <inkml:trace contextRef="#ctx0" brushRef="#br1" timeOffset="35174.0118">8444 9058 57 0,'-4'-29'33'0,"0"3"-1"16,-4 0 0-16,8 4-23 0,-9-2-1 15,7 9-3-15,-6 5 0 16,8 10-2-16,0 0 1 15,-8 23 0-15,4 4-1 16,6 16-1-16,-2 11 0 16,2 17 0-16,-1 5-1 15,-1 9 0-15,1 4 1 16,-2 1-1-16,-2-4 0 15,1-5 1-15,2-12-1 16,-1-10 0-16,1-16 0 16,1-10 0-16,3-14-1 15,-4-19 1-15,16 0-1 16,-7-18 1-16,2-5-1 15,1-10 1-15,0-5-1 0,3-7-1 16,-2-2 1-16,4 2-1 16,0 3 0-16,0 6 0 15,2 7 0-15,0 11 0 16,2 9 1-16,0 10 0 15,1 9 0-15,-3 10 0 16,0 8 0-16,0 4 1 16,-6 5 0-16,-2 2 0 15,-6 4-1-15,-6 2 1 16,-8 0 0-16,-6-3 1 15,-8-3-2-15,-8-5 0 16,-4-9 0-16,-3-10 0 16,0-9-2-16,4-16-1 15,6-9-3-15,4-20-4 16,21 3-11-16,2-17-16 0,21 4 1 15,-1-6-2-15,16 8 3 16</inkml:trace>
  <inkml:trace contextRef="#ctx0" brushRef="#br1" timeOffset="35645.0387">9168 9515 69 0,'-30'0'36'15,"-10"-3"-1"-15,5 11 3 16,-9-1-27-16,8 14-4 15,-6 0 0-15,7 12-1 16,1 1-1-16,7 7-2 16,5-3 0-16,7 1-1 15,7-4-1-15,10-7 1 16,10-12-1-16,7-6 0 15,7-11-1-15,7-9 1 16,3-9 0-16,2-8 0 16,1-6-1-16,-3-1 0 15,-6-2 0-15,-4 5 0 16,-7 4 0-16,-6 8 0 0,-7 8-1 15,-6 11 0 1,-4 13 1-16,-7 9 0 0,0 11 0 16,-4 5-2-16,8 9-1 15,-2-7-3-15,20 6-9 16,-3-23-21-16,21 0-1 15,1-25 1-15,18-5-2 16</inkml:trace>
  <inkml:trace contextRef="#ctx0" brushRef="#br1" timeOffset="35962.0569">9516 9404 89 0,'-31'16'36'15,"-6"0"0"-15,5 19-3 16,-4-12-26-16,9 14-1 15,3-11-1-15,11 5-1 16,8-6 0-16,9-5-2 16,9-6 0-16,11-3-1 15,7-2 0-15,2-5 0 16,0 2-1-16,-3 0 1 15,-3 6-1-15,-10 4 1 16,-10 8-1-16,-10 4 0 16,-10 4 0-16,-7 2 0 15,-6 1-1-15,-2-2-1 16,0-3-2-16,4-11-2 15,12 1-24-15,1-25-7 16,18 0 0-16,6-20-1 0</inkml:trace>
  <inkml:trace contextRef="#ctx0" brushRef="#br1" timeOffset="36315.0771">9738 9686 99 0,'1'14'38'0,"-1"-14"0"15,9 7-1-15,-9-7-33 16,26-17-1-16,-4 1-1 16,3-3-1-16,1-5-1 15,0 1-1-15,-2-5 1 16,-3 0-1-16,-6-1 1 0,-5 1-1 15,-6 3 1-15,-9 5 1 16,-10 10-1-16,-11 11 1 16,-12 13 0-16,-8 18 0 15,-8 13 2-15,-2 11-1 16,1 7 1-16,7 2 0 15,10-5-1-15,13-5 0 16,21-13 0-16,18-20-2 16,26-10-6-16,6-26-30 15,22 0-5-15,1-19 1 16,10-3-3-16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31:28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5489 10181 57 0,'-11'-13'32'0,"-5"4"-1"15,-2 12 1-15,-11 2-25 16,3 18-1-16,-7 9 1 15,2 19 0-15,-8 8-2 16,5 21 1-16,0 7-3 16,7 9 0-16,6 0-3 15,8-3 1-15,8-5-3 16,12-13-3-16,12-8-6 15,6-21-26-15,17-12 1 16,-1-19-2-16,10-3 1 16</inkml:trace>
  <inkml:trace contextRef="#ctx0" brushRef="#br0" timeOffset="451.0258">5611 10674 45 0,'-18'18'33'0,"1"13"1"16,-7-1 0-16,1 16-10 15,-4-5-19-15,6 7 0 16,-4-3-1-16,7 1-1 15,-2-4-1-15,7-8-1 0,3-7 0 16,8-6-1-16,2-21 1 16,14 3 1-16,2-19 0 15,7-10 0-15,4-9 1 16,1-8 0-16,0-9-1 15,2-2 1-15,-2 1-2 16,-3 2 0-16,-6 10 0 16,-4 5-1-16,-3 12 0 15,-4 10 1-15,-8 14-1 16,6 18 0-16,-6 12 1 15,-1 8-1-15,-2 8 0 16,2 8 0-16,-1 2-1 16,0 4-1-16,5-4-1 15,-1-11-3-15,10-1-6 16,-3-18-25-16,10-4 0 0,-3-19-3 15,9-4 3-15</inkml:trace>
  <inkml:trace contextRef="#ctx0" brushRef="#br0" timeOffset="804.046">5858 10849 83 0,'-9'12'37'0,"10"7"-1"16,-1-19 0-16,13 20-31 15,4-19-1-15,8-1-1 16,4-8-1-16,6-7 0 16,1-5-1-16,1-4 0 0,-4-2-1 15,-7 2 0-15,-9 0 0 16,-10 4 0-16,-12 7-1 15,-11 7 1-15,-12 10 0 16,-8 8 0-16,-3 8 0 16,-5 10 0-16,1 8 1 15,0 3 0-15,8 3 0 16,7 1-1-16,12-2 0 15,8-7-3-15,16-3 1 16,11-15-5-16,22 2-22 16,2-21-10-16,18 0 2 15,-2-17-1-15</inkml:trace>
  <inkml:trace contextRef="#ctx0" brushRef="#br0" timeOffset="1171.067">6300 10790 82 0,'-15'14'38'15,"-5"0"-3"-15,6 15 1 16,-7 0-31-16,8 12-1 16,-7-4-1-16,8 5-1 15,2-6 0-15,5-2-3 16,7-10 2-16,8-8-2 15,6-13 2-15,7-6 0 16,8-10 0-16,3-11 0 16,3-7 0-16,-1-1 2 15,-3-9-2-15,-4 4 1 16,-4 3-2-16,-6 6 0 0,-8 4 0 15,-4 9 0-15,-7 15 0 16,0 0 0-16,-8 15 0 16,0 8 0-16,-1 3 0 15,0 7-1-15,3 0 0 16,1-7-3-16,13 1-4 15,-8-27-28-15,30 12 0 16,-1-26-2-16,18-8 0 16</inkml:trace>
  <inkml:trace contextRef="#ctx0" brushRef="#br0" timeOffset="1367.0782">6930 10354 79 0,'-12'-21'38'0,"-2"26"-2"15,-10 9 0-15,3 33-24 16,-7 7-7-16,3 17-1 15,-1 9-3-15,4 3-1 16,7 2-3-16,1-9-3 16,12 4-16-16,-2-20-15 15,9-5-1-15,-3-19-2 16,6-10 2-16</inkml:trace>
  <inkml:trace contextRef="#ctx0" brushRef="#br0" timeOffset="2157.1234">6631 10765 97 0,'11'12'39'0,"-3"-11"1"15,16 8-3-15,3-12-34 16,8 2 1-16,0-4-2 15,2 2 0-15,-4 3-1 16,-3 2 0-16,-6 8-1 16,-5 5 1-16,-10 8-1 15,-4 5 0-15,-5 5 0 16,-3 2 0-16,-4 2 0 15,-5 0-1-15,0-4 1 16,2-6-2-16,0-7 1 16,5-7-1-16,5-13 2 0,0 0 1 15,9-22-2-15,4-4 2 16,2-5 0-16,2-7 1 15,3-3-2-15,2-2 2 16,-4 5-2-16,0 3 0 16,-3 9 0-16,-1 5-1 15,-3 9 1-15,1 9 0 16,-1 5 0-16,3 4 0 15,1 3 0-15,6 3 0 16,1-2 0-16,2-1 0 16,1 1 0-16,2-3 0 15,-3-3 0-15,-4 1 0 16,-1-2 0-16,-7-2 0 15,-12-1-1-15,11 2 1 0,-11-2 0 16,-12-2 1-16,0 6-1 16,-7 3 0-16,-5 5 0 15,-5 6 0-15,-1 6 1 16,-7 8-1-16,4 2 0 15,2 1-1-15,5-1 1 16,6-2-1-16,11-6 2 16,11-9-3-16,11-11 3 15,15-12 0-15,3-6-1 16,10-8 2-16,4-8-1 15,0-3 1-15,-1-6-2 16,-6 5 2-16,-7 0-1 16,-10 6-1-16,-7 7 0 15,-9 4 0-15,-5 15 0 16,-11 4 0-16,-2 11 0 0,-2 4 0 15,-2 6 0-15,2 2 0 16,5 0-1-16,1-1-1 16,13-3-2-16,-4-23-7 15,29 18-26-15,-10-25-2 16,14 0-1-16,-1-15-1 15</inkml:trace>
  <inkml:trace contextRef="#ctx0" brushRef="#br0" timeOffset="2372.1357">7695 10271 81 0,'-16'19'42'0,"-8"11"-4"15,4 23 3-15,-7 3-23 16,8 12-15-16,0 8-2 15,8 5 0-15,2 0-3 16,3-8-1-16,9 7-18 16,-1-23-17-16,8-3-2 15,-4-22-2-15,9-9 3 16</inkml:trace>
  <inkml:trace contextRef="#ctx0" brushRef="#br0" timeOffset="2681.1533">7735 10066 95 0,'23'19'41'15,"3"-5"-1"-15,14 14 0 16,-4-3-33-16,9 13-2 16,-4 8-2-16,-4 16-1 15,-9 11-1-15,-9 19-1 16,-14 9-1-16,-15 7 0 15,-11 3-1-15,-12-6-1 16,-7-1-1-16,-5-17-4 16,9-6-27-16,-11-30-6 0,14-15 1 15,3-26-3-15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655555"/>
              </p:ext>
            </p:extLst>
          </p:nvPr>
        </p:nvGraphicFramePr>
        <p:xfrm>
          <a:off x="214283" y="685801"/>
          <a:ext cx="8750332" cy="543698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 an indicator – and make one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the lab! (plus an extra for HW)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indicators are &amp;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how Universal Indicator behaves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UI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Younger’s cool print out to convert out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the business of “neutralisation” – particularly for industrial uses ($$$$)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an acid and a base to find the neutral point.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on some of the pages in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coming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pages 27 – 30 will be set (but not yet) and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get some more marking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books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will be marked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279720"/>
              <a:ext cx="8692920" cy="4848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266040"/>
                <a:ext cx="8724600" cy="487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000" y="587880"/>
              <a:ext cx="3558960" cy="302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576720"/>
                <a:ext cx="3574080" cy="30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720" y="3623760"/>
              <a:ext cx="1038240" cy="42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1400" y="3616200"/>
                <a:ext cx="1067040" cy="44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15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5608</TotalTime>
  <Words>277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418</cp:revision>
  <dcterms:created xsi:type="dcterms:W3CDTF">2006-08-16T00:00:00Z</dcterms:created>
  <dcterms:modified xsi:type="dcterms:W3CDTF">2014-07-30T21:46:18Z</dcterms:modified>
</cp:coreProperties>
</file>