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401" r:id="rId3"/>
    <p:sldId id="489" r:id="rId4"/>
    <p:sldId id="490" r:id="rId5"/>
    <p:sldId id="491" r:id="rId6"/>
    <p:sldId id="450" r:id="rId7"/>
    <p:sldId id="45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2" d="100"/>
          <a:sy n="72" d="100"/>
        </p:scale>
        <p:origin x="132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9T22:45:51.17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10702 4475 86 0,'6'-12'38'16,"-6"12"0"-16,0 0 0 15,2 24-36-15,-10 13 0 16,1 11 1-16,-1 6-2 15,1 1 2-15,6-12 0 16,18-17 1-16,24-40 0 16,33-49 0-16,51-60 1 15,45-47-2-15,49-46-1 16,33-26-4-16,26-6-14 0,-29-14-12 15,-12 41-11-15,-58 29-4 16,-52 53 0-16,-57 36-2 16</inkml:trace>
  <inkml:trace contextRef="#ctx0" brushRef="#br0" timeOffset="519.0297">11265 5669 94 0,'-9'26'39'0,"2"19"3"16,-13 3-1-16,-3 6-37 15,0-2 0-15,10-7 0 16,9-23-2-16,26-40 3 15,34-57-2-15,42-55-1 16,55-57-4-16,47-48 0 16,52-31-6-16,16-33-11 15,25 19-10-15,-36 11-12 16,-34 56 0-16,-65 47-3 15,-63 64 2-15</inkml:trace>
  <inkml:trace contextRef="#ctx0" brushRef="#br0" timeOffset="1037.0593">11279 6836 105 0,'7'-15'39'15,"-10"-2"1"-15,3 17-3 16,0 0-33-16,-11 24-1 15,1 14-1-15,-3 16 1 16,-2 7 0-16,-1 4-1 16,2-10 0-16,13-12 1 15,25-40 0-15,35-42 0 16,49-59 0-16,54-52-3 0,57-48-1 15,42-41-6-15,42-17-9 16,-13-24-10-16,-4 35-12 16,-52 20-6-16,-57 54-2 15,-63 39 2-15</inkml:trace>
  <inkml:trace contextRef="#ctx0" brushRef="#br0" timeOffset="1531.0875">12004 7926 89 0,'7'-20'37'0,"-7"20"2"15,0 0-1-15,-13 10-31 16,0 9-4-16,0 18 0 0,-3 5 0 16,-1 10-1-16,-1 0 0 15,4-5-1-15,9-14 2 16,24-29 0-16,33-38 0 15,35-50 0-15,46-48 1 16,52-41 0-16,38-30-4 16,19-29-11-16,13 12-6 15,-39 0-11-15,-27 42-7 16,-66 31-8-16,-57 46 0 15,-61 36-2-15</inkml:trace>
  <inkml:trace contextRef="#ctx0" brushRef="#br0" timeOffset="2006.1147">12098 9278 90 0,'-10'30'39'0,"-8"1"-1"16,2 19 2-16,-13 4-34 15,5 1-1-15,2-6 0 16,10-9 0-16,18-25-1 15,29-33 0-15,38-53 0 16,39-48-1-16,56-51-3 16,88-43-2-16,4-23-11 15,-1-32-6-15,4 16-10 16,-51 3-8-16,-45 34-4 15,-64 27-2-15,-60 42 1 16</inkml:trace>
  <inkml:trace contextRef="#ctx0" brushRef="#br0" timeOffset="2783.1592">11848 10137 88 0,'14'-12'37'16,"-14"12"-1"-16,0 0 3 0,1-14-35 15,-1 14-1-15,0 0 0 16,-6 24 1-16,4 7-2 16,-3 16 2-16,-9 8-1 15,3 6 0-15,-3-6-1 16,10-3 2-16,15-31-1 15,30-39-1-15,35-54 2 16,47-57-3-16,56-47-2 16,34-47-12-16,51-11-9 15,-13-31-12-15,-2 22-9 16,-47 22 0-16,-48 43-3 15</inkml:trace>
  <inkml:trace contextRef="#ctx0" brushRef="#br0" timeOffset="4202.2403">6175 11098 81 0,'-3'23'39'16,"-7"3"0"-16,7 8 0 15,-1-11-35-15,4-23 0 16,34-14 0-16,23-46 2 16,34-54-2-16,44-49-2 15,44-40-3-15,27-41-17 16,39 1-14-16,-11-5-7 15,-8 29-1-15,-29 34-4 16</inkml:trace>
  <inkml:trace contextRef="#ctx0" brushRef="#br0" timeOffset="4846.2772">12191 11107 70 0,'0'-23'38'15,"4"13"-1"-15,-9-2 2 16,5 12-34-16,0 0-1 15,-5 19 1-15,-4 8 0 16,2 15-1-16,-6 0 1 16,4 0-1-16,8-12 0 15,19-21 0-15,31-43 1 16,41-53-1-16,57-59-1 15,57-62-6-15,59-26-13 16,10-43-15-16,15-4-8 16,-35 3-3-16,-38 31-2 15</inkml:trace>
  <inkml:trace contextRef="#ctx0" brushRef="#br0" timeOffset="6916.3956">1848 12123 62 0,'18'-6'34'15,"-8"6"-2"-15,5 6 0 16,-1-1-32-16,9 0 1 16,6-1-2-16,10 2 1 15,3-2 0-15,11 1 0 16,7-3 0-16,8 2 0 15,9-2 0-15,7 3 0 16,4-2 1-16,7 0 0 0,4 6 0 16,7 0 0-16,10 0 1 15,6 1 0-15,5-2 0 16,10 3 0-16,10-2-1 15,11 1 1-15,6 0-1 16,9 0 0-16,0 0 0 16,9 3-1-16,6-1 1 15,3 3-1-15,5 0 1 16,-4 1-1-16,6-2 1 15,3-2 0-15,1 2-1 16,1-2 2-16,-1-1-2 16,5 0 1-16,-1-1-1 15,2 0 1-15,2 0-1 16,6 0 1-16,3-3-1 15,4 0 1-15,11-5-1 0,1-1 0 16,3-4 0-16,4-3 1 16,7-1 0-16,-3 0-1 15,0-2 1-15,-1 1 0 16,-5 0 0-16,3 2 0 15,-2 0 0-15,0 2 0 16,0 0 0-16,3 0-1 16,-2-1 1-16,7-2-1 15,5-3 0-15,-1-2 0 16,1-4 0-16,2 1 0 15,-1-5 0-15,4 1 0 16,-6-1 0-16,-4 5 0 16,-4-1 1-16,-4 3-1 15,-7 3-1-15,-5 4 1 0,-1 2 0 16,-9 2 0-16,-1 0-1 15,0-1 1-15,-2-2 0 16,2-1 0-16,0-1 0 16,2-3 0-16,0-2 0 15,5-1 0-15,1-1 1 16,-4 1-1-16,-4-1 1 15,4 2-1-15,-6 1 1 16,-2 1-1-16,-2 3 1 16,-3 2-1-16,-5 1 1 15,-4 1-1-15,-2 3 1 16,-3 0-1-16,-3 0 0 15,-6-2 0-15,3 1 1 0,-3 0-1 16,-1-4 0-16,0 1 0 16,3-1 0-16,0-2 0 15,3 4 0-15,-4-3 1 16,2 2-1-16,0 0 0 15,-4-1 0-15,2 3 0 16,-3-1 0-16,-2 0 0 16,-6-2 0-16,0 3 0 15,-3-1 0-15,-3-1 1 16,-3 2-1-16,-2-2 0 15,-1 3 0-15,-5-1 1 16,-1 1-1-16,1-1 0 16,-4 0 0-16,-8 1 1 15,-5-1 0-15,-10 1-1 0,-14 0 0 16,-10-1 0-16,-19 1 0 15,-15 0 0-15,-14 0 0 16,-14 0 0-16,-12 1-1 16,-11-2 1-16,-4 2-2 15,-19 0-3-15,19 5-22 16,-19-5-9-16,-20 1-2 15,-14-3-1-15</inkml:trace>
  <inkml:trace contextRef="#ctx0" brushRef="#br0" timeOffset="8076.4619">12832 12987 14 0,'6'-38'24'0,"-9"-5"2"16,3 11 4-16,-1 8-18 15,-6-4-4-15,11 15 1 16,-12-8 4-16,8 21 0 16,0 0-1-16,0 14-1 15,-4 8-5-15,5 22-1 16,-1 17-2-16,1 27-1 15,-1 28 0-15,-2 34 0 16,3 31-1-16,-2 31 0 16,-1 20-1-16,0 15 0 15,1 9-1-15,2 1 1 16,1-7-1-16,3-8-1 15,-4-19 2-15,4-11-3 16,-3-17 2-16,-3-12-3 0,-5-6-1 16,-10-23-6-16,9-1-7 15,-15-34-20-15,12-14-1 16,-7-35 1-16</inkml:trace>
  <inkml:trace contextRef="#ctx0" brushRef="#br0" timeOffset="8508.4866">12619 15354 58 0,'-12'-21'38'15,"3"6"0"-15,-1-4 0 0,-4 5-36 16,8-1 1-16,6 15-1 16,-4-14 0-16,4 14 1 15,1 28-1-15,6 12 0 16,-3 22 0-16,5 28-1 15,1 23 0-15,6 23-1 16,3 13 1-16,4 13-1 16,0-6 1-16,0-10-1 15,0-25 1-15,2-28 0 16,-1-37 1-16,4-39-1 15,-1-46 1-15,2-45 1 16,6-36-1-16,2-29 0 16,5-25-1-16,6-19 1 15,0-7-2-15,7 1 0 0,4 17-2 16,-2 17-2-16,5 25-3 15,-9 7-19-15,18 36-14 16,-8 13 0-16,6 28-1 16,-12 13 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8T21:33:15.01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5360 2655 50 0,'-12'-17'31'0,"-5"-1"1"0,0 2 0 16,-7-10-24-16,1 8-2 15,-8-4-2-15,1 5-1 16,-11 1 1-16,2 6-3 15,-14 5 1-15,-6 8-1 16,-9 7 0-16,-3 10 1 16,-5 4-1-16,-7 12 1 15,-4 3 1-15,-3 7-1 16,1 9 0-16,-1 1-1 15,1 6 0-15,1 4 0 16,2 4 0-16,5 9 1 16,2 5-3-16,5 5 2 15,6 0 0-15,6 4-1 0,10 3 1 16,6 1 0-16,8 2 0 15,6-4-1-15,10-1 0 16,8-2 0-16,7 0 0 16,10-2-1-16,4 0 1 15,7-1-1-15,6-2 1 16,7-1-1-16,4 1 0 15,8-4 0-15,3-4 0 16,8-3 1-16,7-4 1 16,7-4-1-16,5-7 1 15,5-7-1-15,4-7 2 16,5-3-2-16,2-8 1 15,3-6-1-15,2-6 0 16,2-4 0-16,2-8 0 0,-1-4 0 16,2-5 0-16,2-9 1 15,-6-4-1-15,2-8 0 16,-3-4 1-16,1-5-1 15,-5-8-1-15,-1-4 1 16,-5-8 0-16,-2-3 0 16,-3-4 0-16,-5-6 1 15,-5-4-1-15,-7-5 1 16,-4-1 0-16,-3-4-1 15,-5-5 2-15,-2-3-1 16,-6-5 1-16,1 0-1 16,-1-4 0-16,-4-2 0 15,-2 0 0-15,-6-1 1 16,-3 3-2-16,-4 1 1 0,-9 4-1 15,-5 2 2-15,-10 2-2 16,-5 3 2-16,-7 2-2 16,-4 2 2-16,-7 4-1 15,-3-1-1-15,-1 3 1 16,-1 1 0-16,-3 3 0 15,0 3-2-15,-3 2 2 16,-5 6-2-16,-2-1 1 16,-1 4 0-16,-10 6 0 15,-7 5-1-15,-4 3 1 16,-8 4 0-16,-4 9 0 15,-1 9-1-15,-9 12 0 16,-3 14-1-16,-7 23-2 16,-8 13 0-16,6 36-21 15,-11 0-13-15,6 22 0 0,2-6-2 16,14 0 1-16</inkml:trace>
  <inkml:trace contextRef="#ctx0" brushRef="#br0" timeOffset="1263.0721">7203 3935 73 0,'0'0'33'0,"-13"-14"-1"15,13 14-7-15,-15-1-16 16,15 1-3-16,-19 11-2 15,10 5-1-15,-11 5 0 16,4 9 0-16,-5 2-1 16,4 7 1-16,0 1-1 15,7 0 0-15,4-2-1 0,11-4 0 16,9-9 0-16,9-4 0 15,10-11 0-15,5-7 0 16,5-11 0-16,7-7 0 16,-6-11 0-16,-3-6 0 15,-8-6 1-15,-9-4-1 16,-12-1-1-16,-14 5 0 15,-10 4 0-15,-15 6-1 16,-5 8 0-16,-8 7-1 16,2 9 0-16,0 4-1 15,12 9-1-15,7-5-5 16,22 17-21-16,-3-21-4 15,41 20 0-15,-1-17-1 16</inkml:trace>
  <inkml:trace contextRef="#ctx0" brushRef="#br0" timeOffset="1512.0865">8059 3771 81 0,'-21'14'34'0,"-3"6"0"15,-2 18 0-15,-10 4-30 16,-2 11 1-16,-6 5-2 16,0 6 0-16,-5-3-1 15,6-2-1-15,4-8-3 16,4-14-3-16,19-5-7 0,-3-25-22 15,19-7 1-15,13-27-2 16,9 0 1-16</inkml:trace>
  <inkml:trace contextRef="#ctx0" brushRef="#br0" timeOffset="1678.096">7791 3939 78 0,'-7'-17'35'0,"7"17"0"16,-23 18 0-16,15 16-23 16,-8-4-5-16,12 10-1 15,9-3-3-15,12 0-1 16,12-6-3-16,13-11-1 15,15-5-4-15,2-23-22 16,17 2-8-16,-3-15 1 16,8 0-2-16</inkml:trace>
  <inkml:trace contextRef="#ctx0" brushRef="#br0" timeOffset="2165.1238">8395 3910 95 0,'-26'15'37'16,"8"16"-1"-16,-7-6-1 15,7 12-31-15,4-2 0 16,6 5-1-16,4-2-1 16,8-2 0-16,5-4-1 15,12-9 0-15,3-12 0 16,9-10-1-16,5-14 1 15,6-9 0-15,0-13 0 16,2-9-1-16,-2-4 1 0,-6-3-1 16,-3 0 0-16,-7 6 1 15,-8 8-1-15,-8 9-1 16,-5 13 1-16,-7 15 0 15,-5 15 0-15,-5 21 0 16,-5 20 0-16,-6 16 0 16,-2 22 0-16,2 11-1 15,-2 8 1-15,4 7 0 16,-2-5-1-16,6-7 1 15,0-14-1-15,3-13 1 16,-1-17 0-16,-1-15 1 16,-3-18-1-16,-3-12 1 15,-4-16-1-15,-5-13 1 16,-2-10-1-16,-2-10 0 15,6-13-2-15,-1-9-2 0,9-4 0 16,8-12-5-16,23 8-26 16,-1-10-3-16,26 12 0 15,2-7 0-15</inkml:trace>
  <inkml:trace contextRef="#ctx0" brushRef="#br0" timeOffset="2670.1527">9261 4021 101 0,'-21'-2'38'0,"-13"-9"0"0,6 21-2 15,-8-7-30-15,3 12-2 16,1 2-1-16,4 11 0 15,1 3-1-15,8 3 0 16,6 2-1-16,6-2 0 16,9-4-1-16,8-6 1 15,6-8-1-15,8-8 1 16,5-10-1-16,2-10 0 15,1-7 1-15,1-10-1 16,-3-6 0-16,-3 0 0 16,-4-2 0-16,-7 1 0 15,-3 6 0-15,-6 8-1 16,-2 8 1-16,-5 14-1 15,-5 13 1-15,1 12 0 0,-6 17 0 16,0 12 0-16,-1 14 0 16,0 13-1-16,-4 3 1 15,1 4 0-15,-2 0 0 16,-4-3 0-16,0-5 0 15,-3-9-1-15,3-14 1 16,-4-13 0-16,0-10 0 16,-3-21-1-16,7-14-2 15,0-21-3-15,10-2-12 16,-1-31-20-16,11-4-1 15,1-21-1-15,16 1-1 16</inkml:trace>
  <inkml:trace contextRef="#ctx0" brushRef="#br0" timeOffset="3338.1909">9487 4177 97 0,'12'7'37'0,"11"6"1"16,-7-17-3-16,12 4-31 15,3-9 0-15,7-6-2 16,4-8 0-16,2-2-2 16,-2-6 1-16,-2 1 0 15,-6-1 1-15,-5 2-1 16,-12 3 0-16,-8 3 1 15,-11 4 0-15,-11 7-1 16,-10 8 0-16,-7 11 1 0,-7 8-1 16,-5 8 0-16,3 8 0 15,-3 5 0-15,9 4 0 16,7 2-1-16,9-4 1 15,12-7-1-15,18-7-1 16,5-10 0-16,17-7-3 16,8-13-1-16,14-3-3 15,3-19-4-15,17 12-11 16,-16-24-14-16,12 16 21 15,-18-12 8-15,-6 8 5 16,-11 4 3-16,-17 4 4 16,-9 18 6-16,-26-7 10 15,6 27 15-15,-27-6-19 16,12 19-7-16,-12 0-4 15,7 7 0-15,-1-2-2 0,10 0-1 16,5-6 0-16,11-7-1 16,9-11 0-16,9-9 0 15,12-15 0-15,3-6-1 16,8-12 1-16,-1-5 0 15,4-9 0-15,-2-1 0 16,-5 5 0-16,-3 4 0 16,-9 7 0-16,-2 10 0 15,-10 11-1-15,-10 8 1 16,7 23 0-16,-10 3-1 15,-2 9-1-15,-1 6-1 16,5 7-2-16,-1-8-7 0,19 11-26 16,-9-20-4-16,21 3 1 15,1-21-2-15</inkml:trace>
  <inkml:trace contextRef="#ctx0" brushRef="#br0" timeOffset="3969.227">11668 3952 63 0,'-9'-17'36'0,"9"17"0"16,-32-17 1-16,12 27-13 15,-16-8-16-15,7 15-1 16,-8 1-2-16,3 7-1 16,-3 1 0-16,7 9-1 15,4 0-1-15,6-4 0 0,7-2-1 16,12-5 0-16,7-5 0 15,12-8 0-15,11-8-1 16,8-9 1-16,6-6 0 16,1-7-1-16,1-6 1 15,-2-4 0-15,-5-4-1 16,-4-3 0-16,-8 2 1 15,-8 5-1-15,-5 4 0 16,-4 3 0-16,-9 22 0 16,4-11-1-16,-8 22 1 15,-4 11 0-15,-1 7-1 16,2 8 1-16,2 2-1 15,3 2-2-15,9-2-1 16,8-15-2-16,22 0-18 0,0-32-13 16,22-5 0-16,2-27-1 15,18-6 0-15</inkml:trace>
  <inkml:trace contextRef="#ctx0" brushRef="#br0" timeOffset="4157.2377">12385 3348 116 0,'-36'69'38'16,"-11"3"2"-16,11 21-7 16,-2-3-30-16,7 1-1 15,13-2-3-15,5-9-1 16,18-4-4-16,-1-23-26 15,19 4-6-15,-5-25 0 0,11-2-2 16</inkml:trace>
  <inkml:trace contextRef="#ctx0" brushRef="#br0" timeOffset="5118.2928">12105 3842 97 0,'-13'-4'37'16,"13"4"1"-16,18 2-1 15,15-4-30-15,8-3-4 16,9-1-1-16,6-2 0 16,12 0 0-16,-2-1 0 15,0 0-1-15,-7 1 0 0,-10 1 1 16,-11 1-1-16,-9 5 1 15,-11 1-1-15,-18 0 1 16,2 14-1-16,-17 1 0 16,-7 4 0-16,-1 9 0 15,-5 6-1-15,4 5 0 16,0 2 1-16,5 1-1 15,10-4 0-15,12-4 0 16,10-6 0-16,8-12 1 16,8-11-1-16,5-12 0 15,5-12 1-15,1-11-1 16,-1-7 0-16,-6-5 0 15,-6-4 0-15,-7-2 0 16,-9 3 0-16,-9 6-1 0,-8 10 0 16,-10 9 1-16,-2 8-1 15,-4 10 1-15,-1 6-1 16,2 9 0-16,7 4 0 15,6 1-1-15,9 1-1 16,8-6-2-16,18 0-2 16,1-15-3-16,22 8-6 15,-9-22-1-15,20 13 3 16,-10-16 5-16,1 4 6 15,-6 2 4-15,-11-3 4 16,-3 11 4-16,-21-10 6 16,2 21 2-16,-25-10-2 15,5 18-5-15,-15 1-3 0,0 4-4 16,-4 6 0-16,1 6-1 15,0 1-1-15,5 4 0 16,2-4 0-16,10-4 0 16,6-5-1-16,6-7 0 15,8-12 1-15,5-10-1 16,4-9 0-16,4-10 0 15,0-5 1-15,-1-7-1 16,0 1 0-16,-6 0 1 16,-3 8-1-16,-4 5 0 15,-4 6 0-15,-7 17 0 16,0 0 0-16,0 0 1 15,1 15-1-15,0 3 0 16,0 1 0-16,4 1 0 0,3-2 0 16,6-8 1-16,5-5-1 15,10-10 1-15,5-6 0 16,5-9 0-16,3-2 0 15,3-3 0-15,-4 0 1 16,-3 2-2-16,-6 10 0 16,-12 6 0-16,-7 10 0 15,-12 12 0-15,-9 8 0 16,-8 8 0-16,2 11-2 15,-11-5-10-15,16 23-12 16,-15-18-16-16,20 9-1 16,-1-15-2-16,21 4 0 15</inkml:trace>
  <inkml:trace contextRef="#ctx0" brushRef="#br1" timeOffset="9541.5457">6731 2514 12 0,'0'0'23'0,"4"-11"4"16,-4 11-1-16,0 0-7 15,-4-23-4-15,4 23 0 16,0 0-3-16,0 0-1 16,-17-13-1-16,17 13-4 15,-15-5-1-15,15 5-1 16,-15-6-1-16,15 6 0 15,-15-4 0-15,15 4-1 16,-22 0 0-16,22 0 0 16,-24 10 1-16,9 0-2 15,-3 3 1-15,-1 3 0 16,-3 3 0-16,0 3-1 15,-2 4 1-15,2 1-1 0,-2 1 0 16,3 2 1-16,-2 3-1 16,3 0 1-16,-2 3-1 15,0 1 1-15,-1 0-1 16,5 2 0-16,2-3 0 15,6 1-1-15,7-5 0 16,8 1 1-16,12-2-1 16,9-3 0-16,10-4 0 15,5-1 0-15,7-3 0 16,5-6 0-16,1-6 0 15,1-7 0-15,1-10 0 16,-3-11-1-16,2-10 2 16,-3-14-2-16,0-11 2 15,-5-11-2-15,-4-5 2 0,-5-1-2 16,-13-7 2-16,-11 4-2 15,-13 4 2-15,-16 14-1 16,-14 12 0-16,-19 15 0 16,-12 18 0-16,-10 15-1 15,-3 21 1-15,-3 8-2 16,10 13-4-16,-2-11-25 15,31 11-5-15,6-21-2 16,30-1-1-16</inkml:trace>
  <inkml:trace contextRef="#ctx0" brushRef="#br1" timeOffset="10647.609">4090 2631 15 0,'-8'-20'26'16,"4"9"0"-16,-4-2 3 15,-2-8-16-15,10 21-1 16,-12-29-1-16,12 29-1 15,-16-27 0-15,16 27-1 16,-17-23 0-16,17 23-1 16,-29-10-1-16,14 12-1 15,-10-2-1-15,2 13-1 16,-5 3-2-16,-1 9 1 15,0 8-1-15,1 9 0 16,-1 7 0-16,5 6 0 16,6 4-1-16,6 0 1 15,8-3-1-15,8-1 1 16,12-9-1-16,12-8 0 0,15-9 0 15,15-13-1-15,9-11 1 16,9-6 0-16,2-9 0 16,5-10-1-16,-4-9 1 15,-6-5 0-15,-10-10-2 16,-13-7 1-16,-14-9-1 15,-14-5 0-15,-15-5 1 16,-19 0-1-16,-18 6 1 16,-17 5-2-16,-20 13 1 15,-11 12 0-15,-13 21 0 16,-7 23-1-16,-1 22-1 15,7 6-4-15,20 23-28 0,5-7-1 16,31 7-3 0,20-12 1-16</inkml:trace>
  <inkml:trace contextRef="#ctx0" brushRef="#br1" timeOffset="11909.6812">7666 2163 76 0,'5'-18'36'0,"-5"18"-1"15,0 0 2-15,0 0-30 16,0 0-1-16,-8 9 0 15,1 4-2-15,2 12 1 16,-3 4-3-16,1 7 0 16,-4 11-1-16,5 7-1 0,-4 5 1 15,1 4 0-15,0 1 0 16,1-3 0-16,2-5 0 15,1-8 1-15,5-10-1 16,4-13 1-16,4-13-1 16,6-15 0-16,4-14 0 15,7-7-1-15,-1-10 2 16,6-2-2-16,-2-5 1 15,-2 3-1-15,-2 2 1 16,-2 10-1-16,-7 10 1 16,-3 10 0-16,-12 6-1 15,15 21 0-15,-11 4 0 16,-2 4-1-16,2 5-1 0,3 0 0 15,5 2-3-15,1-14-4 16,20 8-24-16,-11-25-4 16,17 5-1-16,-3-19-1 15</inkml:trace>
  <inkml:trace contextRef="#ctx0" brushRef="#br1" timeOffset="12367.7074">8253 2510 92 0,'-17'-2'36'0,"9"18"1"15,-10-5 0-15,3 14-31 16,0 3-1-16,5 5 0 16,-1 3-2-16,7-2 0 0,2-1-1 15,5-4 1-15,4-8-1 16,7-4 1-16,6-12-2 15,5-7 0-15,6-11-1 16,5-9 0-16,2-7 0 16,1-10-1-16,-2-4 2 15,1-5-3-15,-6 3 3 16,-3 5-3-16,-5 7 2 15,-7 5 0-15,-7 14 0 16,-10 14 0-16,6 20-1 16,-10 12 1-16,-6 13 0 15,-3 14 1-15,0 6-1 16,-2 10 2-16,-4 2-1 15,2-4 0-15,-2-2 0 0,1-11 1 16,-1-5-2-16,0-11 1 16,1-12-2-16,-2-10 1 15,4-14-2-15,1-15-1 16,6-9-2-16,1-15-2 15,13 2-19-15,-6-25-13 16,17 4 1-16,-2-14-3 16,14 12 3-16</inkml:trace>
  <inkml:trace contextRef="#ctx0" brushRef="#br1" timeOffset="12825.7336">9089 2408 91 0,'-16'3'38'0,"-14"-5"-1"15,4 17 2-15,-10-4-33 16,2 13 0-16,-2 0-2 15,5 7 0-15,6 0-1 16,5 1 0-16,7-3-2 16,10-2 1-16,12-9-2 15,9-9 1-15,9-8-1 16,8-10 0-16,4-13 1 15,8-8-1-15,-1-10 0 16,0-5 0-16,-6-5 0 16,-2-1 1-16,-9 1-1 0,-4 3 0 15,-9 7 1-15,-7 7-1 16,-8 10 0-16,-6 13 0 15,-4 10 0-15,-9 12 0 16,0 15 0-16,-4 11 0 16,6 9-1-16,1 6 0 15,9 3-2-15,2-6-1 16,21 0-2-16,6-20-6 15,25 6-22-15,-6-27-6 16,16 1 1-16,-8-23-1 16</inkml:trace>
  <inkml:trace contextRef="#ctx0" brushRef="#br1" timeOffset="13456.7697">9603 2399 93 0,'-19'-6'37'16,"10"25"1"-16,-14-5 0 15,6 20-32-15,-4-1-1 16,6 7-1-16,-4 1-2 15,4 0 2-15,3-4-3 16,5-7 2-16,3-8-2 16,5-8 0-16,-1-14 0 15,20-5-1-15,-3-14 1 16,3-9-2-16,3-12 1 15,4-6-1-15,-3-4 2 16,1-2-1-16,-3 4 1 16,-4 4-1-16,-4 8 0 15,-2 6 0-15,-2 11 0 16,-3 6 0-16,-7 13 0 0,15-4 0 15,-15 4 0-15,18 20 0 16,-5-5 0-16,1 3 1 16,1 3-2-16,1 5 1 15,-1-5 0-15,0 3 0 16,1-4 0-16,0 0 0 15,-4-4 0-15,0-2 0 16,-2-3 0-16,-10-11 0 16,15 11 0-16,-15-11 0 15,11-1 0-15,-11 1 1 16,0 0-1-16,7-18 0 15,-4 8 1-15,-3 10 0 0,0-20-1 16,0 10 1-16,0 10-1 16,-3-16 0-16,3 16 0 15,-4-11 0-15,4 11 0 16,0 0 1-16,0 0-1 15,0 0-1-15,0 0 1 16,0 0 0-16,0 0 1 16,0 0-1-16,0 0 0 15,0 0 0-15,0 0-2 16,0 0-1-16,0 0-5 15,-17-6-12-15,17 6-17 16,0 0-3-16,20-3-1 16,-15-12-1-16</inkml:trace>
  <inkml:trace contextRef="#ctx0" brushRef="#br1" timeOffset="13887.7943">10120 2296 92 0,'-21'-7'38'0,"21"7"0"16,-21-2 1-16,21 2-34 15,-18 8 0-15,5 8-1 16,-5 2-1-16,-2 15 0 15,1 4 0-15,0 8-1 16,2 2 0-16,3 1-1 16,7-2 0-16,2-2 2 0,5-7-3 15,13-13 1-15,6-11-1 16,7-12 0-16,9-14 1 15,1-8-1-15,6-16 1 16,-2-7-3-16,-3-6 2 16,-9-2 0-16,-8 2 0 15,-13 3 0-15,-14 9 0 16,-12 10-1-16,-12 15 1 15,-7 9 0-15,-4 14-1 16,-1 9-1-16,5 9-2 16,3 0-5-16,25 18-15 15,-9-19-16-15,31 8 1 16,2-17-3-16,26 4 2 15</inkml:trace>
  <inkml:trace contextRef="#ctx0" brushRef="#br1" timeOffset="14643.8376">10679 2435 83 0,'0'0'38'0,"-21"-26"-1"16,10 19 1-16,-13-7-31 16,5 7-1-16,-7-1-1 15,0 10-1-15,-3 2-1 16,1 13 0-16,-3 6 0 15,0 11 0-15,1 1-2 16,6 6 1-16,2-1-1 0,8 1 1 16,6-6-1-16,11-8 1 15,9-9-2-15,10-11 1 16,9-10-1-16,9-10 1 15,5-9-1-15,2-7-1 16,3-8 2-16,-3-4-3 16,-5-1 2-16,-6 2 0 15,-8 4 0-15,-7 7-1 16,-12 10 1-16,-8 6-1 15,-1 13 1-15,-18 13-1 16,2 12 1-16,-2 12 0 16,-1 10 0-16,-1 12 2 15,1 7-2-15,3 8 2 16,5 2-2-16,1-7 2 0,6-2-2 15,-6-5 1-15,3-10 0 16,-3-6-1-16,-4-10 0 16,-4-13 0-16,-6-8 0 15,-5-12-1-15,-3-7-1 16,-3-12-1-16,3-6-1 15,-1-14-3-15,15 3-5 16,-8-25-18-16,29 14-8 16,0-12-2-16,19 11 1 15,2-7 0-15</inkml:trace>
  <inkml:trace contextRef="#ctx0" brushRef="#br1" timeOffset="15039.8602">11028 2588 96 0,'0'0'37'0,"0"0"3"16,10-11-3-16,6 2-32 15,-2-4-2-15,6 0 0 16,1-6-1-16,5-1-1 15,0-3 1-15,-2 4-1 16,-1-1 0-16,-4 1 0 16,-7 1 1-16,-4 3-1 15,-8 3 0-15,0 12-1 16,-20-18 1-16,1 17-1 15,-7 6 1-15,-3 7-1 16,-5 6 1-16,1 6 0 0,-1 8 0 16,4 2 0-16,3-1-1 15,11 2 1-15,9-4-1 16,8-8 0-16,18-5-3 15,9-12 0-15,17-6-5 16,-1-24-16-16,26 12-14 16,-5-24-1-16,12 6 0 15,-10-15-2-15</inkml:trace>
  <inkml:trace contextRef="#ctx0" brushRef="#br1" timeOffset="15371.8792">11591 2316 105 0,'-20'24'40'15,"-14"-7"1"-15,9 20-2 16,-5-7-35-16,4 6 0 15,4-5-1-15,7 1-1 16,4-7 0-16,8-5 0 16,6-7-1-16,9-13-1 15,8-13 1-15,4-8-1 16,5-8 0-16,3-5 0 15,0-5 1-15,2-3-1 16,-4 4 0-16,-4 5-1 16,-5 8 2-16,-6 6-1 15,-3 12 0-15,-12 7 0 16,13 14 0-16,-12 8 1 15,-1 4-1-15,-1 10 0 16,3 2-2-16,-1 2-1 16,6 2-3-16,-5-14-8 0,22 11-17 15,-13-28-9-15,16 5-1 16,-4-22-2-16,14 0 2 15</inkml:trace>
  <inkml:trace contextRef="#ctx0" brushRef="#br1" timeOffset="15957.9127">12690 2272 98 0,'-28'-11'38'0,"6"15"1"16,-9-4-3-16,-2 12-32 16,0 7-1-16,0 10 0 15,-4 3 0-15,5 11 0 16,1-5-1-16,9 4 1 0,4-6-1 15,9-1 0-15,10-10 0 16,10-11-1-16,11-13-1 16,7-11 1-16,6-13-1 15,8-8 1-15,0-6-1 16,-1-5 1-16,-4 1-1 15,-5 0 0-15,-6 8 1 16,-7 5-1-16,-7 7 0 16,-13 21 0-16,0 0 0 15,0 0 0-15,0 19-1 16,-5 9 1-16,2 4 0 15,3 5-1-15,4 2 0 16,6-2-1-16,12-4-2 16,2-13-3-16,23 4-14 15,-7-39-15-15,22 4-4 0,-4-28 0 16,18-1-1-16</inkml:trace>
  <inkml:trace contextRef="#ctx0" brushRef="#br1" timeOffset="16174.9252">13408 1794 118 0,'-39'64'40'16,"-12"6"2"-16,9 19-11 15,3-12-27-15,9 7-3 16,8-5 0-16,5-1-3 15,12-5-1-15,6-14-5 16,17 1-20-16,-8-27-11 0,13 2-1 16,-12-27-1-16,9-4 1 15</inkml:trace>
  <inkml:trace contextRef="#ctx0" brushRef="#br1" timeOffset="16659.9529">13055 2226 102 0,'-19'-2'40'15,"18"13"0"-15,1-11 0 16,21 10-36-16,7-6-2 16,17-3 1-16,8-1-1 15,6-4-1-15,11-1 0 16,5-7 0-16,3 1 0 0,-4-1-1 15,-6 0 0-15,-12 1 0 16,-12 2 1-16,-8 2-1 16,-20 4 1-16,-16 3-1 15,0 0 1-15,-31 24 0 16,-4-7 0-16,-2 10 0 15,-4 5 0-15,0 8 0 16,5 0 0-16,8 5 0 16,9-5 0-16,13-1-1 15,14-10 0-15,11-8 1 16,11-14-2-16,13-12 1 15,6-14 0-15,4-8-1 16,1-12 0-16,-3-6 0 0,-10-1 0 16,-7-1 0-16,-15 1-1 15,-10 6 2-15,-15 8-2 16,-12 11 1-16,-9 9-1 15,-2 7 0-15,1 9-2 16,0 3-3-16,19 20-15 16,-9-16-16-16,29 14 0 15,-1-13-1-15,24 5-2 16</inkml:trace>
  <inkml:trace contextRef="#ctx0" brushRef="#br1" timeOffset="17176.9825">14179 2192 99 0,'3'-10'40'0,"-3"10"1"15,-27 8-1-15,13 0-34 16,-9 7-2-16,2 9-1 16,-2 3 0-16,5 5-1 15,2-1-1-15,4 1 0 16,5-3-1-16,7-3 0 15,6-10 0-15,5-9 0 16,7-10 0-16,1-13-1 16,3-3 1-16,4-13 0 15,-3-1-1-15,-2-4 1 16,-2 2 0-16,-3 3 0 15,-7 8 1-15,0 6-1 16,-5 6 1-16,-4 12 0 16,0 0 0-16,-7 12 0 15,3 3-1-15,2 3 1 0,5 2-1 16,3-2 1-16,5-4-1 15,7-3 1-15,9-7 0 16,4-5-1-16,4-6 1 16,2-7 0-16,1-1 0 15,-3-4 0-15,-3 3-1 16,-6 1 1-16,-4 5-1 15,-8 4 0-15,-14 6 0 16,6 12 0-16,-11 3 0 16,0 8-1-16,0 2 0 15,0 5-1-15,7 4-2 16,3-8-2-16,16 8-7 15,-6-29-12-15,32 13-13 16,-5-26-2-16,18 2-2 0,-2-21 1 16</inkml:trace>
  <inkml:trace contextRef="#ctx0" brushRef="#br1" timeOffset="17477.9997">15084 2033 102 0,'-42'16'43'15,"-16"-3"0"-15,12 15-2 16,-2-1-33-16,13-3-4 15,11-1-1-15,18-5-2 16,12-1 1-16,16-7-2 16,11-3 1-16,10 0 0 15,5-3 0-15,-1-1-1 0,-4 3 1 16,-10 3 0-16,-10 4-1 15,-14 6 1-15,-16 3 1 16,-12 7-2-16,-12 1 0 16,-8 4-2-16,-6-1 0 15,-8-2-4-15,8 4-6 16,-14-23-13-16,21 16-15 15,-9-21-3-15,12 7-2 16,-3-12 1-16</inkml:trace>
  <inkml:trace contextRef="#ctx0" brushRef="#br1" timeOffset="47133.6958">16775 1443 85 0,'1'-14'35'0,"-1"14"1"16,9 14 1-16,4 18-36 0,-7 11 1 15,7 25 0-15,-8 22 0 16,3 19 0-16,-10 21 1 16,-2 21-2-16,-8 13 2 15,-7 13 0-15,-9-6 0 16,-2-6-1-16,2-14 0 15,1-11 0-15,6-20-3 16,7-27-1-16,18-19-4 16,6-36-6-16,24-13-22 15,-6-33-2-15,13-8-1 16,-6-23 0-16</inkml:trace>
  <inkml:trace contextRef="#ctx0" brushRef="#br1" timeOffset="47324.7068">16768 2763 95 0,'-11'-8'37'0,"11"8"-1"16,19 6 3-16,11-3-31 16,6-9-6-16,16-4-2 15,14-10 1-15,8-11-2 16,15-9-3-16,3-17-4 15,10 1-5-15,-14-18-24 16,13 7 0-16,-15-16-2 16,0 7 1-16</inkml:trace>
  <inkml:trace contextRef="#ctx0" brushRef="#br1" timeOffset="47534.7188">17786 1441 105 0,'-34'68'40'16,"6"30"0"-16,-9 15-2 15,5 20-38-15,0 23 1 16,3 12 1-16,-4 9-1 16,3 2-1-16,1 1-1 15,5-7-3-15,13-4-4 16,2-30-28-16,21-10-2 15,-1-31-2-15,19-19 0 16</inkml:trace>
  <inkml:trace contextRef="#ctx0" brushRef="#br1" timeOffset="47933.7416">17909 2966 100 0,'0'0'40'16,"0"0"1"-16,30-4-2 16,-9-11-37-16,10 4-1 15,4-3 0-15,5 7 1 16,-4 3-1-16,0 5 0 15,-7 8 0-15,-6 7 0 16,-9 6 0-16,-8 9 0 0,-12 5-1 16,-9 10 2-16,-12 6-1 15,-6 7 0-15,-8-1 1 16,1-1-1-16,1-5 0 15,5-7 0-15,10-7 0 16,15-9 0-16,16-15 0 16,20-10-1-16,23-12 0 15,13-7-1-15,23-1-3 16,7-16-12-16,20 16-23 15,-7-16-3-15,10 16-1 16,-12-6-2-16</inkml:trace>
  <inkml:trace contextRef="#ctx0" brushRef="#br0" timeOffset="53527.0615">19841 1703 65 0,'-15'-21'36'15,"-13"-2"-2"-15,-1 10-1 16,-14-4-26-16,4 9-1 16,-12 0-1-16,0 14-1 15,-6 6-1-15,0 13-2 0,-5 11 1 16,0 12-1-16,0 6 0 15,0 15-1-15,0 6 1 16,4 7-2-16,1-1 2 16,11 8-1-16,11 2 1 15,15 3 0-15,16 1 0 16,18 2 1-16,17-3-1 15,18-4 2-15,14-4-2 16,13-14 1-16,10-10-1 16,12-15-1-16,4-17 0 15,2-21 0-15,4-18 1 16,1-25-2-16,-2-20 1 15,1-25-1-15,-5-24 1 16,-7-12-1-16,-12-15 2 0,-16-7-1 16,-20-10 0-16,-17-4 1 15,-23-2 1-15,-21 6 0 16,-25 19-2-16,-23 25 1 15,-25 35-2-15,-26 33 1 16,-21 48 0-16,-15 40-2 16,-7 36-1-16,-5 10-13 15,20 26-21-15,17-20-2 16,37-13-1-16,34-23-1 15</inkml:trace>
  <inkml:trace contextRef="#ctx0" brushRef="#br2" timeOffset="61344.5087">20768 2652 89 0,'-10'-12'35'0,"10"12"2"16,18-28-4-16,-2 7-36 15,20 11-3-15,-3-14-11 16,15 18-16-16,-6-5-2 15,0 15 0-15,-10-1 0 0</inkml:trace>
  <inkml:trace contextRef="#ctx0" brushRef="#br2" timeOffset="61527.5192">20748 2904 95 0,'-12'16'35'0,"12"-16"1"16,0 0-1-16,26-14-36 15,6-8-3-15,19 7-22 16,1-16-11-16,16 6 3 16,-1-9-4-16</inkml:trace>
  <inkml:trace contextRef="#ctx0" brushRef="#br2" timeOffset="62082.5509">21558 2491 85 0,'-4'-22'35'0,"4"22"0"16,-14 2 1-16,5 18-31 15,-8-1-3-15,0 11 1 16,1 5 0-16,-1 3 0 16,1 4-1-16,5 1 1 0,7-3-2 15,6-5 1-15,6-7 0 16,10-6-1-16,6-13 0 15,3-7-1-15,6-8 1 16,0-11-1-16,2-1 0 16,-1-9-1-16,-4 2 1 15,-5-4-1-15,-4 5 0 16,-6 4-1-16,-5 5 1 15,-2 4 0-15,-8 11 1 16,0 0-1-16,0 0 1 16,5 13 1-16,-2 3-1 15,-1 2 1-15,5 3 0 16,1 2 0-16,4-1 0 0,4 0 1 15,5-6-1-15,4-6 0 16,2-7 0-16,2-6 0 16,0-9-1-16,0-8 0 15,-3-7 0-15,-2-6-1 16,-2-6 0-16,-5-4-2 15,3 3-1-15,-10-2-3 16,9 18-5-16,-15-9-24 16,15 21 0-16,-10-2 0 15,10 20-1-15</inkml:trace>
  <inkml:trace contextRef="#ctx0" brushRef="#br2" timeOffset="62527.5764">22525 2581 89 0,'-28'-8'34'16,"1"13"3"-16,-17-3-2 15,12 11-28-15,-14 1-1 16,4 10 0-16,1 1-2 15,8 4 0-15,3-3-1 16,10 5 0-16,8-5-1 16,9-2 1-16,8-9-1 15,10 1-1-15,9-11-1 16,7-5 1-16,4-7 0 15,7-11-1-15,-2-1 0 0,4-10-1 16,-2-3 1-16,-3-8-2 16,-6 5 1-16,-7 2 0 15,-7 3 0-15,-5 4 0 16,-6 7 1-16,-6 9 0 15,-2 10 0-15,0 0-1 16,-16 29 1-16,8-6 1 16,3 6-1-16,3 0 1 15,7 3-2-15,6-8 0 16,16-3-2-16,5-20-7 15,25-1-24-15,-5-25-5 16,19-1 1-16,-5-25-1 16</inkml:trace>
  <inkml:trace contextRef="#ctx0" brushRef="#br2" timeOffset="62736.5883">23270 1893 108 0,'-20'28'38'0,"-14"8"1"16,5 19-2-16,-8 6-33 15,5 17-2-15,-4 2 0 16,8 9-1-16,0-2-2 16,9-8 0-16,6-3-3 15,1-13-5-15,18 3-26 16,-6-26-2-16,11-3-1 15,-7-24 0-15</inkml:trace>
  <inkml:trace contextRef="#ctx0" brushRef="#br2" timeOffset="62948.6005">22929 2418 111 0,'-20'-11'38'0,"20"11"2"15,-22 0-3-15,22 0-35 16,11 2-2-16,6-3 0 15,12-2-1-15,7-2-2 16,13 5-3-16,-1-15-17 16,21 19-15-16,-7-11 0 15,8 15 0-15,-13-9-1 16</inkml:trace>
  <inkml:trace contextRef="#ctx0" brushRef="#br2" timeOffset="63323.6218">23366 2560 101 0,'-15'18'37'0,"-3"-13"-1"16,20 11 0-16,8-12-33 16,7 1 0-16,11-5-1 15,5 2-1-15,3-8 1 16,3-1-1-16,0-8 0 15,-2-2 0-15,-8-5-1 16,-4-1 1-16,-9-6 0 16,-9 1-1-16,-7 0 1 0,-9 2-1 15,-11 7 1-15,-4 8 0 16,-10 7 1-16,-3 15-1 15,-6 7 0-15,0 11 0 16,3 7 0-16,6 5 1 16,7 0-2-16,14-1 2 15,11-4-3-15,16-10-1 16,18-5-1-16,9-14-2 15,21 1-6-15,-7-25-16 16,19 10-11-16,-8-18-2 16,11 5 2-16,-17-13 0 15</inkml:trace>
  <inkml:trace contextRef="#ctx0" brushRef="#br2" timeOffset="63631.6395">23923 2509 100 0,'-20'33'37'0,"-7"-3"2"15,8 13-2-15,-3-3-31 16,6 5-2-16,1-3-1 15,3-1 0-15,5-9-1 16,3-3 0-16,1-9-2 16,3-7 1-16,0-13 0 15,14-13-1-15,-5-7 0 16,3-10 0-16,0-7 0 15,0-4 0-15,0-7 0 16,2 1 0-16,0 3 1 16,-4 5-2-16,-1 3 3 15,3 7-2-15,0 3 1 16,2 6-1-16,9 3-2 0,1 2-2 15,14 8-5-15,-5-16-24 16,23 10-6-16,-6-13-1 16,19 4 0-16</inkml:trace>
  <inkml:trace contextRef="#ctx0" brushRef="#br2" timeOffset="63832.651">24802 1559 105 0,'-19'8'40'15,"-17"9"0"-15,7 24 0 16,1 6-35-16,-2 11-2 16,0 7 0-16,2 12-2 0,4 6-3 15,2-6-11-15,22 19-19 16,-11-13-9-16,18 5 1 15,-1-8-4-15</inkml:trace>
  <inkml:trace contextRef="#ctx0" brushRef="#br2" timeOffset="63984.6597">24780 2909 97 0,'-5'11'43'0,"-15"-16"1"16,20 5-4-16,-23-18-16 15,18-4-34-15,19 14-27 16,-19-15-4-16,12 8-2 15,-7-6-2-15</inkml:trace>
  <inkml:trace contextRef="#ctx0" brushRef="#br0" timeOffset="82032.692">3995 8545 53 0,'-29'-20'33'0,"-7"3"-1"16,-1 7-2-16,-9-7-20 15,8 12-3-15,-10-1-2 16,5 6-1-16,-8-1-2 0,4 8 1 16,-4 3-1-16,-3 6 1 15,-2 3-1-15,-2 8 1 16,-4 3-1-16,2 9 1 15,-5 2-2-15,3 11 1 16,-1 2 0-16,2 6 0 16,2 2-1-16,4 5 0 15,4 3 1-15,5 8-1 16,0 1 0-16,6 2-1 15,2 3 0-15,8 1 0 16,1 2 0-16,8 4 0 16,5-2 0-16,4-2 0 15,8 0 0-15,7-1 1 16,4 0-2-16,6-3 1 0,6 0-1 15,0-5 1-15,9 2-1 16,-2-4 1-16,7-1-1 16,3-4 1-16,2-4-1 15,4-2 1-15,4-6 0 16,3-5 1-16,7-3-1 15,6-8-1-15,4-1 1 16,2-5-2-16,5-7 1 16,4-3-1-16,3-6 1 15,0-6-1-15,4-7 2 16,3-3-2-16,6-10 3 15,2-3 1-15,0-8-1 16,1-2 2-16,0-7-2 16,-1-1 2-16,0-6-2 0,-2-3 2 15,-3-3-2-15,-4-5 0 16,-1-3 0-16,0-3-1 15,-7-6 0-15,-2-1 0 16,-4-4 1-16,-10-5-2 16,-5-3 2-16,-4-3 0 15,-7-4 0-15,-5-2 0 16,-5-4 0-16,-6-2 0 15,-6-3-1-15,-7 0 2 16,-4-3-2-16,-9 0 0 16,-3-2 0-16,-3-3 0 15,-7 0 0-15,-3 1-1 16,-3 2 2-16,-5-4-2 15,1 6 0-15,-4 4 1 16,-2 6-1-16,-2 4 2 0,-7 7-2 16,0 2 1-16,-5 4 0 15,-2 6 0-15,-5 1 2 16,-6 5-2-16,-4 3 1 15,-2 3 0-15,-3 5 0 16,-3 3 0-16,-3 5 0 16,0 5-1-16,-4 6 1 15,-3 6-1-15,-2 8 1 16,-10 5-1-16,-3 9 0 15,-9 5 0-15,-4 8 0 16,-1 4 0-16,0 3-3 16,-3-1-2-16,14 12-31 15,-5-6-1-15,16 8-1 16,3 0-2-16</inkml:trace>
  <inkml:trace contextRef="#ctx0" brushRef="#br1" timeOffset="87357.9965">2812 8340 43 0,'11'-13'27'15,"-11"13"2"-15,0 0-6 16,2-21-5-16,-2 21-3 0,0 0-3 16,0 0-2-16,-9-16-3 15,9 16-1-15,-14-12-1 16,14 12 0-16,-18-10-2 15,18 10 1-15,-20-8-2 16,9 7 1-16,-5 3-1 16,1 5 0-16,-5 5 0 15,-2 6 0-15,-4 3 0 16,0 8-1-16,-5 1 0 15,1 7 0-15,3-4 0 16,3 3-1-16,2-4 1 16,4-1-1-16,4 1 1 15,5-3-1-15,5 0 0 16,2-5 0-16,2 5 0 0,4-1 0 15,-3-3 1-15,5 2 0 16,2-4-1-16,2 2 1 16,2-2 0-16,2-4-1 15,-1 0 1-15,3-4-1 16,1 0 1-16,1-2-2 15,-2-2 1-15,0-4 0 16,-1-1 0-16,0-1 0 16,-1-3 0-16,1-1 0 15,0-2 0-15,1-1 1 16,2-1-1-16,-1 1 0 15,2-1 0-15,-2 0 0 16,2 1 0-16,-4 1 1 0,1 1-1 16,-1 2 0-1,-4 1 0-15,2-2-1 0,-1 1 2 16,-2 1-2-16,2 0 1 15,-2 0 0-15,2-2 0 16,-1 2 0-16,1-2 0 16,1 1 0-16,1-2 0 15,-2 0 0-15,2-2 0 16,0-1 0-16,0 0 0 15,1-3 0-15,0-1 0 16,0-2 0-16,3 0 0 16,-6 2 1-16,2-5-1 15,-1 6 1-15,1-4-1 16,-3 1 1-16,1 1-2 0,-3-4 1 15,-9 12-1-15,20-18 1 16,-20 18-1-16,19-24 0 16,-12 10 0-16,3-2 1 15,-1 0 0-15,3-4-1 16,-4-1 1-16,0-1 0 15,-1-1 0-15,-1 0 0 16,-3-1 0-16,-2 0 0 16,-2-4 0-16,-1 2 0 15,0-4 1-15,-3 1-1 16,-2-2 0-16,0 2 0 15,0 1 0-15,-3 3 0 16,0 3 1-16,2 2-1 16,-6 6 0-16,0 3 1 15,-4 2-1-15,-3 3 1 0,-8 1-1 16,-6 4 1-16,-7 4 0 15,-11 0-1-15,-6 5 1 16,-6 7-1-16,-8 8-1 16,-3 8 0-16,1 13-1 15,2 1-5-15,17 13-24 16,-2-12-7-16,27 3 0 15,9-16-4-15</inkml:trace>
  <inkml:trace contextRef="#ctx0" brushRef="#br1" timeOffset="89130.098">6834 7819 46 0,'0'0'32'15,"-14"-14"2"-15,4 4-2 16,10 10-16-16,-23-14-4 15,23 14-2-15,-19-12-2 0,19 12-3 16,-22-7 0-16,11 9-1 16,-4 2 0-16,0 5-1 15,-6 4 0-15,0 6 0 16,-6 3-1-16,3 6 1 15,-3 2-2-15,3 1 0 16,-3-1 0-16,8 7 0 16,2-5-1-16,3 1 0 15,6-1 0-15,6-2 0 16,5 2 0-16,4 0 0 15,6 0 1-15,5 2-1 16,4-2 0-16,2 2 1 16,5-2-1-16,2 2 0 15,4-4 1-15,2-2-1 0,2-7 0 16,7-5 0-16,1-8 0 15,3-6 0-15,4-7 0 16,0-8 0-16,-2-9 0 16,-1-4 0-16,-4-7 1 15,-6-4-1-15,-7-3 0 16,-5-3 0-16,-5-5 1 15,-11-1 1-15,-4 0-1 16,-8-3 0-16,-7 0 0 16,-8-2 1-16,-4-3-1 15,-9 3 0-15,-8 8-1 16,-10 10 0-16,-7 12 0 15,-10 16 0-15,-5 17 0 0,-5 17 0 16,-3 14-3-16,0 4-3 16,18 12-27-16,3-19-7 15,22-1 2-15,10-25-4 16</inkml:trace>
  <inkml:trace contextRef="#ctx0" brushRef="#br1" timeOffset="91868.2546">7203 9161 89 0,'-3'12'35'16,"7"15"-1"-16,-4-1-4 15,4 20-27-15,3 11-1 16,1 13 1-16,1 12-1 15,-2 15 1-15,-4 3-1 16,2 0-1-16,-4-8-2 16,-1-16-3-16,8-3-11 15,-9-31-19-15,10-12-1 0,-9-30-1 16,20-16 1-16</inkml:trace>
  <inkml:trace contextRef="#ctx0" brushRef="#br1" timeOffset="92286.2785">7203 9117 86 0,'-7'-13'36'15,"-3"3"0"-15,10 10 1 16,-11 10-34-16,6 10 0 15,-4 10 0-15,0 12 0 16,-8 14-1-16,-1 11 1 0,-4 5-1 16,2 2 0-16,-1-7 0 15,6-6-1-15,6-11 0 16,9-18 0-16,10-23 0 15,10-19-1-15,8-23 0 16,3-13-1-16,6-12 1 16,2-9 0-16,-7-3 1 15,-3 4-1-15,-6 4 0 16,-6 12 1-16,-5 11-1 15,-4 9 1-15,-3 11-1 16,-5 19 1-16,0 0-1 16,16 5 0-16,-3 12-1 15,1 6-1-15,10 9-3 0,-3-2-29 16,19 14-3-16,-7-7-1 15,18 8-1-15</inkml:trace>
  <inkml:trace contextRef="#ctx0" brushRef="#br1" timeOffset="92822.3091">8327 8897 89 0,'0'0'34'16,"-20"-11"1"-16,11 23 0 15,-1 0-33-15,4 17 1 16,2 12-1-16,4 21 1 15,-3 19-2-15,2 19 1 16,-3 11-1-16,-5 10 0 16,2 6-1-16,-2-8-1 15,5-3-5-15,-7-31-14 16,16-8-15-16,-1-31 1 15,16-18-3-15,1-29 2 16</inkml:trace>
  <inkml:trace contextRef="#ctx0" brushRef="#br1" timeOffset="93037.3214">8348 9608 86 0,'-16'-14'37'16,"16"14"-2"-16,-14-8 2 15,14 8-22-15,21-9-12 16,8-7-1-16,9-6-2 15,9-10-1-15,9-5-2 16,2-16-2-16,9 4-1 16,-5-13-5-16,8 10-19 15,-17-11-5-15,-1 8 0 16,-15-7 0-16</inkml:trace>
  <inkml:trace contextRef="#ctx0" brushRef="#br1" timeOffset="93206.3311">8946 8837 50 0,'-22'-7'33'0,"3"23"1"15,-8 9-1-15,7 29-9 16,-9 5-10-16,14 24-7 15,-6 6-1-15,7 12-3 16,3 1-2-16,5 1-1 16,6-4-2-16,4-12-1 15,14-2-8-15,-4-28-21 16,16-9-2-16,-1-25 0 15,15-13-2-15</inkml:trace>
  <inkml:trace contextRef="#ctx0" brushRef="#br1" timeOffset="93634.3556">9219 9411 91 0,'-26'13'35'16,"4"20"1"-16,-8-3 1 15,8 14-31-15,1-6 0 16,14 3-1-16,5-8-1 15,14-6-1-15,9-15 0 16,13-12-1-16,7-14-2 16,8-15 0-16,3-10 0 15,1-8 0-15,-3-8 0 16,-2 4 0-16,-11 0-1 15,-5 7 0-15,-11 7 1 16,-2 13 0-16,-11 12-1 16,-8 12 1-16,3 26 0 15,-7 9 0-15,-4 23 0 0,-2 15 1 16,2 16 0-16,-1 9 0 15,1 5 0-15,2 1 1 16,-3-3 0-16,1-8 0 16,-3-14-3-16,-2-13 3 15,-2-17-3-15,-4-17 2 16,-4-12-2-16,-5-18-3 15,1-11 0-15,-3-24-7 16,13 2-23-16,-5-25-6 16,15-3 3-16,1-21-3 15</inkml:trace>
  <inkml:trace contextRef="#ctx0" brushRef="#br1" timeOffset="94122.3835">10386 9184 92 0,'-14'-1'37'0,"-15"-12"0"16,-1 13 1-16,-15-2-32 15,3 11-2-15,-9 3 1 16,-1 11 0-16,-1 10-2 16,4 8 1-16,0 8-2 15,11 7 1-15,8-2-1 0,14-2 0 16,18-10 0-16,16-10-1 15,15-17 0-15,16-15-1 16,9-22 0-16,11-15 0 16,4-19-1-16,0-10 0 15,-2-9 0-15,-10-4 0 16,-6 1 1-16,-10 3-1 15,-12 7 0-15,-9 9 0 16,-11 17 0-16,-8 14 0 16,-10 15 1-16,-8 19 0 15,-6 17 0-15,-4 14 0 16,0 17 1-16,0 11-1 15,3 3 0-15,6-2-2 16,12-4-3-16,7-14-1 16,24-1-13-16,0-30-19 0,22-4 0 15,-2-28-1-15,15-5 0 16</inkml:trace>
  <inkml:trace contextRef="#ctx0" brushRef="#br1" timeOffset="94707.4169">10948 9174 99 0,'-23'38'37'15,"-1"18"1"-15,-6-5-3 16,6 7-30-16,-4-2 0 16,6-2-1-16,4-9-1 15,5-10-1-15,5-16 0 0,8-19-2 16,0 0 1-16,14-26-1 15,-2-11-1-15,6-11 0 16,0-6 0-16,4-7 0 16,-1 0 1-16,0 1 0 15,0 6 0-15,-3 4-1 16,2 11 1-16,0 6 0 15,1 7 0-15,6 5 0 16,2 8 0-16,6 1 0 16,6 3 0-16,4 2 0 15,4-1 0-15,0 3 0 16,2 2 0-16,-7 2 0 15,-5 1 0-15,-10 3 1 16,-11 4-1-16,-10 5 0 16,-11 3 1-16,-11 4 0 0,-12 9 0 15,-4 3 0-15,-8 9 0 16,0 4 0-16,1 3 0 15,7 1 1-15,5-1-1 16,11-3 0-16,11-10 0 16,14-8 0-16,10-15-1 15,18-15 1-15,7-19-1 16,11-13 0-16,1-11 1 15,-2-11-1-15,-2-7 0 16,-7-3 0-16,-12 1-3 16,-11 6 2-16,-13 14-3 15,-16 4 0-15,-5 21-1 16,-10 7-2-16,6 25-10 15,-13-5-20-15,16 21 0 0,-3-3-1 16,14 9 1-16</inkml:trace>
  <inkml:trace contextRef="#ctx0" brushRef="#br1" timeOffset="95219.4461">12051 8959 103 0,'-51'0'39'0,"1"11"2"16,-12-3-2-16,16 10-34 16,-10 4 0-16,7 11-2 15,6 4 0-15,7 9-1 0,13 1-1 16,12-1 1-16,15-2-2 15,14-9 1-15,12-11-1 16,11-12 0-16,6-16 0 16,3-14 0-16,0-9 0 15,2-12 0-15,-8-6 0 16,-7-7 0-16,-4 0 0 15,-8 3-1-15,-6 5 1 16,-8 6-1-16,-1 7 1 16,-9 11-1-16,-1 20 0 15,0 0 1-15,-15 33 0 16,2 12 0-16,1 22-1 15,2 18 2-15,-2 14 0 16,0 10 0-16,4 8 0 16,-2 0 1-16,2-6-1 0,-1-8 1 15,-2-17-1-15,-6-17 1 16,-3-16-3-16,-5-20 1 15,-4-16-2-15,-1-20-1 16,1-12-2-16,-2-21-5 16,17-2-17-16,-12-27-12 15,20-2-1-15,1-16-2 16,17 4 2-16</inkml:trace>
  <inkml:trace contextRef="#ctx0" brushRef="#br1" timeOffset="95888.4844">12264 9156 100 0,'29'13'40'0,"-12"-18"0"15,17 2-1-15,0-8-33 16,14-7-3-16,8-9 1 15,4-4-2-15,-1-3-1 16,2-1 0-16,-9-4 0 16,-4 1 0-16,-16 2-3 15,-9 4 2-15,-17 5-2 16,-13 4 2-16,-12 6-1 15,-13 11 1-15,-9 12 1 16,-7 11-1-16,-5 14 2 16,-2 11 0-16,3 11 0 15,9 8 0-15,9 3 1 0,12 1-3 16,15-7 1-16,19-10-1 15,20-16 0-15,16-17-1 16,21-16 0-16,12-18-2 16,13-13 0-16,-2-15-2 15,4-4 0-15,-11-5-1 16,-7 6 2-16,-17 4 0 15,-15 8 2-15,-18 12 3 16,-17 10 0-16,-11 16 3 16,-15 13 1-16,-6 16 0 15,-9 8 0-15,1 13 0 16,-4 3-2-16,7 1 0 15,2-3-2-15,9-4 1 0,9-14-1 16,11-11-1-16,10-23 1 16,12-13-1-16,8-13 0 15,9-14 0-15,2-9 1 16,5-6-1-16,-4-4 0 15,1 9 0-15,-11 9 0 16,-3 10 1-16,-9 13-1 16,-11 16 1-16,-8 15-1 15,-7 10 0-15,-3 13-1 16,-7 2-4-16,9 12-8 15,-12-16-9-15,14 8-18 16,-2-18-2-16,16-2-1 16,6-15-1-16</inkml:trace>
  <inkml:trace contextRef="#ctx0" brushRef="#br1" timeOffset="97134.5558">14396 8891 94 0,'2'-24'37'16,"6"6"3"-16,-13-3-3 15,5 21-31-15,0 0-2 16,-12 13 0-16,4 17-2 16,-4 11 0-16,1 6 1 15,-2 8-3-15,8 4 1 16,2-5-3-16,8-1-3 15,0-18-14-15,17 1-19 16,-3-23-1-16,13-6 0 16,-5-19-1-16</inkml:trace>
  <inkml:trace contextRef="#ctx0" brushRef="#br1" timeOffset="97293.5649">14352 8463 96 0,'-43'-22'35'0,"12"13"-1"15,11 11-9-15,2-4-61 16,32 10 0-16,9-6-1 16,20 9 0-16</inkml:trace>
  <inkml:trace contextRef="#ctx0" brushRef="#br1" timeOffset="97963.6032">14896 8815 97 0,'-17'34'37'0,"-10"-6"2"15,5 9-4-15,-2-7-31 16,11 6 0-16,4-9-1 16,8 3 0-16,8-1-2 15,11-2 1-15,8-8-1 16,12-3 0-16,6-8-1 15,4-6 0-15,2-9 0 16,1-12-1-16,-5-4 1 16,-5-10-1-16,-5-9 0 0,-17-3 0 15,-7 0-1 1,-12-1 1-16,-13 2-1 0,-4 5 2 15,-9 6-1-15,-2 8 2 16,-1 10-2-16,5 8 2 16,3 7 1-16,9 6-1 15,12-6 0-15,3 22 1 16,11-8 0-16,9 0 0 15,8 0 0-15,6-4-1 16,5-2 2-16,0 3-2 16,-3 0 1-16,-2 3-1 15,-4 4-1-15,-9 4 1 16,-10 6 0-16,-6 8-1 15,-8 3 0-15,-7 1 1 16,-4-2 0-16,-3 0 0 16,2-8-1-16,3-8 1 0,9-22 0 15,0 0-1-15,16-19 1 16,9-15 0-16,8-10 0 15,0-8 0-15,6-3-1 16,-3 0 1-16,-2 6-1 16,-3 8 1-16,-7 10-1 15,-7 12 1-15,-5 18 0 16,-4 16-1-16,-3 12 2 15,-5 12-2-15,1 7 0 16,0 8 0-16,1 4-2 16,3 1-2-16,5 5-3 15,-3-17-9-15,15 12-22 16,-11-16-2-16,6 4 1 0,-12-12-3 15</inkml:trace>
  <inkml:trace contextRef="#ctx0" brushRef="#br1" timeOffset="98291.622">14673 9579 87 0,'-50'24'41'0,"32"-1"2"15,18-23-2-15,38 4-12 16,26-25-25-16,30-5 0 16,18-8 0-16,13 2-2 0,3 1-2 15,0 5 0-15,-10 10 0 16,-12 7 0-16,-22 11 0 15,-21 8 0-15,-20 1 0 16,-17 5 0-16,-13 0 0 16,-13-3 0-16,-6-1-4 15,-12-10-2-15,4 6-8 16,-15-21-18-16,10 8-8 15,-6-16-1-15,10 3-1 16,-1-10 1-16</inkml:trace>
  <inkml:trace contextRef="#ctx0" brushRef="#br1" timeOffset="98720.6464">16785 8921 119 0,'-21'12'39'0,"4"-8"0"16,17-4-4-16,10 0-35 15,16-9-2-15,13-3-1 16,7-7-3-16,12 10-20 16,-4-14-10-16,6 6-2 15,-10-3 0-15,-1 8 0 16</inkml:trace>
  <inkml:trace contextRef="#ctx0" brushRef="#br1" timeOffset="98877.6555">16698 9136 116 0,'-39'32'38'15,"17"-16"0"-15,22-16-2 16,36 0-38-16,16-29-14 16,27 5-21-16,11-13-1 15,13 3 0-15,5-4-1 16</inkml:trace>
  <inkml:trace contextRef="#ctx0" brushRef="#br1" timeOffset="99332.6815">18027 8122 97 0,'4'-19'35'16,"-7"2"-1"-16,3 17 0 15,0 0-32-15,-4 36 0 16,2 9 1-16,-1 26-1 16,-4 17 1-16,-1 19-1 15,-3 8 2-15,0 9-4 16,-1-2 2-16,-1-6-2 15,7-11-2-15,-3-27-7 16,14-9-25-16,1-29-3 16,12-18 1-16,0-24-2 15</inkml:trace>
  <inkml:trace contextRef="#ctx0" brushRef="#br1" timeOffset="99523.6924">18055 8818 113 0,'-28'-8'39'16,"12"17"1"-16,3-11-2 15,26 10-33-15,10-10-2 16,20-7-1-16,13-8-4 16,16-9-1-16,12-3-4 15,2-17-4-15,14 6-27 16,-10-16-1-16,1 9 0 15,-18-7 0-15</inkml:trace>
  <inkml:trace contextRef="#ctx0" brushRef="#br1" timeOffset="99734.7044">18791 8029 111 0,'-27'28'38'0,"5"26"2"16,-5 11-4-16,7 22-31 15,2 10-1-15,0 12-1 16,1 0 0-16,3 2-2 15,5-4-1-15,5-12-2 16,11-11-3-16,5-26-15 16,17-5-16-16,3-26-5 15,17-9 1-15,3-24 0 16</inkml:trace>
  <inkml:trace contextRef="#ctx0" brushRef="#br1" timeOffset="100056.7228">19485 7863 108 0,'0'0'39'16,"-3"15"1"-16,-10 0-1 15,6 14-35-15,-7 8-2 16,0 8 0-16,-3 7 0 15,0 8-1-15,-1 4 0 0,3 3-2 16,3 1-2-16,6-9-3 16,10 5-19-16,-4-23-14 15,11-3 1-15,-4-23-1 16,9-8-1-16</inkml:trace>
  <inkml:trace contextRef="#ctx0" brushRef="#br1" timeOffset="100217.732">19266 8212 120 0,'-21'-10'41'0,"21"10"0"16,0 0-1-16,43-18-38 16,9 5-3-16,13-13-12 0,19 8-24 15,-4-9-4-15,8 11 0 16,-13-2-2-16</inkml:trace>
  <inkml:trace contextRef="#ctx0" brushRef="#br2" timeOffset="115813.6242">1608 11860 75 0,'-21'-4'37'0,"15"20"-2"16,-9 2 1-16,10 20-31 15,-9 5-2-15,7 10-4 16,-1 9 2-16,1 8-2 15,0 5 2-15,3 7 0 16,-6 0 0-16,0-2 1 16,1-8-1-16,-1-8 1 15,6-15-1-15,-1-12 1 16,3-19-1-16,2-18 0 15,7-22-1-15,6-16 2 16,-1-19-2-16,3-11 1 16,2-10 0-16,-1-9 0 15,0 0 0-15,-1 2 0 16,-2 9 0-16,2 9-1 0,-1 9 1 15,2 9 1-15,6 11-1 16,4 10 2-16,5 9-3 16,4 11 3-16,3 4-3 15,1 11 4-15,4 9-4 16,-2 12-1-16,-3 12 2 15,-5 11-3-15,-5 15 3 16,-2 8-3-16,-7 11 2 16,-5 1-3-16,-3 3 1 15,-3-7-1-15,-4-8-2 16,-1-18-4-16,7-6-27 15,-14-28-1-15,7-6-1 0,-13-26-1 16</inkml:trace>
  <inkml:trace contextRef="#ctx0" brushRef="#br2" timeOffset="115988.6342">1721 12437 86 0,'-30'2'38'16,"2"-8"0"-16,28 6 0 15,0 0-34-15,15-2-1 16,23-10-1-16,13-3-3 15,12-1-2-15,8-3-3 16,15 8-29-16,-3-7-2 16,7 13 0-16,-6-7-2 15</inkml:trace>
  <inkml:trace contextRef="#ctx0" brushRef="#br2" timeOffset="116250.6492">2710 12238 76 0,'-8'-11'37'0,"-10"-5"0"15,3 15 0-15,-17-2-30 16,7 16-1-16,-8 7-2 16,3 9 0-16,-3 7-2 15,4 8 1-15,4 0-2 16,7 1 1-16,10-4-1 15,11-4 0-15,13-14-1 16,12-11-2-16,14-12-2 16,8-15-1-16,16-1-10 0,-7-26-23 15,15 4 0-15,-14-16-1 16,7 7 1-16</inkml:trace>
  <inkml:trace contextRef="#ctx0" brushRef="#br2" timeOffset="116415.6586">3066 12163 80 0,'-22'25'37'0,"9"13"1"16,-9 1 0-16,9 12-31 15,-3-3-3-15,6 7-1 16,1-3-1-16,6-3-2 16,4-8-1-16,5-10-2 15,7-8-5-15,-13-23-29 16,32-3-1-16,-14-22-1 15,7-7 2-15</inkml:trace>
  <inkml:trace contextRef="#ctx0" brushRef="#br2" timeOffset="116559.6668">3028 12083 69 0,'-26'-41'37'0,"-8"1"-1"15,9 15 0-15,0 4-29 16,13 12-4-16,12 9-3 16,0 0-13-16,22 4-22 15,5 3 0-15,21 8-3 16,2-3 2-16</inkml:trace>
  <inkml:trace contextRef="#ctx0" brushRef="#br2" timeOffset="116935.6883">3602 12201 58 0,'-22'12'39'0,"-2"10"-1"16,-17-7 1-16,6 14-12 16,-12-6-21-16,4 7-2 15,-1 1 0-15,7 5 0 16,5 1-2-16,11 3 0 15,12-6 0-15,12-5-1 16,16-13 0-16,10-11-1 16,11-18 1-16,10-15-1 15,2-20 1-15,3-16-1 16,0-12 1-16,-4-10-1 15,-5-1 1-15,-7 2 1 16,-8 9-2-16,-7 9 2 16,-7 14-2-16,-8 18 2 0,-6 21-2 15,-3 14 0-15,-18 36 0 16,-1 9-3-16,3 15 1 15,-3 9-3-15,9 10 0 16,3-8-7-16,24 4-23 16,-1-22-6-16,24-8 1 15,5-24-1-15</inkml:trace>
  <inkml:trace contextRef="#ctx0" brushRef="#br2" timeOffset="117266.7073">4282 12056 89 0,'-30'-3'40'0,"2"17"-1"15,-14-2 1-15,10 7-35 16,-3 5-1-16,10 4-2 16,6-1 0-16,10 1-1 15,8-3 0-15,11-4 0 16,10-7-1-16,4-3 0 15,5-3 0-15,-2-2 1 16,-3 0-1-16,-5 1 1 16,-5 4-1-16,-11 9 1 15,-11 5-1-15,-7 5 1 16,-10 8-1-16,-3-1 0 15,-2 5-1-15,0-6-1 16,3-3-1-16,2-11-4 16,20 1-21-16,-6-22-13 0,11-1 0 15,17-24-1-15,6-3 1 16</inkml:trace>
  <inkml:trace contextRef="#ctx0" brushRef="#br2" timeOffset="118046.7519">5457 11465 68 0,'0'0'36'0,"-21"12"-1"15,13 24-1-15,-8 3-29 16,4 21 1-16,-4 7-2 16,1 21 0-16,-6 5 1 15,1 9-2-15,-3-2 1 16,3-1-1-16,-2-10-1 15,7-12-1-15,0-13 1 16,7-16 0-16,6-20 0 16,10-17-1-16,6-23 0 0,11-17 0 15,6-15 0-15,3-8 0 16,7-9 0-16,-1-3 0 15,3 4-1-15,-7 9 0 16,-2 11 0-16,-8 18 1 16,-2 18-1-16,-9 15 0 15,-3 18 0-15,-1 14 0 16,-2 8 0-16,0 5-1 15,5 3-1-15,6-4 0 16,8-5-2-16,3-12-1 16,15-9-4-16,2-25-3 15,21 0-26-15,-8-25 0 16,6-2 0-16,-10-19 1 0</inkml:trace>
  <inkml:trace contextRef="#ctx0" brushRef="#br2" timeOffset="118677.788">6179 12061 82 0,'-44'-18'39'16,"2"17"-1"-16,-14 1 2 15,9 19-33-15,-3 4-1 16,8 15-2-16,2 5-1 16,11 8 0-16,1 1-1 15,16 0 0-15,5-4-1 16,11-5 0-16,7-7 0 15,9-11 0-15,9-13-1 16,8-12 1-16,6-14 0 16,2-10-1-16,0-12 1 0,4-8-1 15,-4-3 1-15,-4-4-1 16,-5 5 0-16,-8 5-1 15,-8 6 1-15,-6 14-1 16,-14 21 0-16,0 0 0 16,5 19 0-16,-12 10 0 15,-1 8-1-15,2 3 0 16,5 5-2-16,2-5 1 15,13-3-1-15,3-13-2 16,16-8 0-16,2-20-4 16,20 2-9-16,-12-27-19 15,13-1 2-15,-8-16-2 16,3 4 4-16,-14-11 23 15,-4 9 9-15,-9 8 6 16,-18-4 11-16,3 21 19 0,-16 1 3 16,7 18-1-16,-23 3 3 15,11 20-25-15,-5-5-7 16,8 17-1-16,-3 2-2 15,6 8 0-15,2 1-1 16,4 1 0-16,1-3-2 16,6-4 1-16,2-8-1 15,4-7 0-15,1-12-1 16,5-10 1-16,5-16-1 15,1-12 0-15,1-11 1 16,1-11-3-16,-1-8 1 16,-4-7-2-16,-1 2-2 15,-10-9-7-15,12 18-19 16,-20-6-9-16,5 16 0 0,-8 1 1 15</inkml:trace>
  <inkml:trace contextRef="#ctx0" brushRef="#br2" timeOffset="119053.8095">7032 12190 77 0,'11'14'39'0,"11"2"0"16,-6-16 1-16,15-5-34 15,-5-9 0-15,11-3-2 16,-2-6-1-16,1 0-1 0,-6-3 0 16,-4-1-1-16,-5 5 0 15,-9 0 0-15,-11 5 0 16,-9 1-1-16,-7 5 1 15,-7 6-1-15,-8 5 1 16,-3 9-1-16,-4 10 1 16,-1 15 1-16,0 9-1 15,3 10 1-15,1 4 0 16,10 3 0-16,9-4-1 15,11-7 0-15,16-10-2 16,13-17-1-16,24-16-3 16,14-28-11-16,39 1-16 15,4-27-10-15,31-9-1 16,4-15-1-16</inkml:trace>
  <inkml:trace contextRef="#ctx0" brushRef="#br2" timeOffset="120097.8692">8771 11369 71 0,'-5'13'38'0,"4"11"-1"16,-9 3 0-16,4 17-31 15,-10 12-4-15,0 16 3 16,-10 14-4-16,2 13 0 16,-9 6 0-16,6 2-2 15,2-3-1-15,7-13-2 16,15-5-6-16,2-30-27 15,24-13 1-15,8-28-2 16,15-20 2-16</inkml:trace>
  <inkml:trace contextRef="#ctx0" brushRef="#br2" timeOffset="120438.8887">9055 11888 80 0,'-24'-6'39'16,"2"19"-1"-16,-12-1 1 15,9 16-34-15,-4 3 0 16,5 11-1-16,7 5-1 15,7 6 0-15,8-3-1 16,14 0 0-16,8-8 0 16,17-10 0-16,7-17-1 15,14-10 0-15,3-21 0 0,4-14 0 16,-2-13 0-16,-9-10-1 15,-9-2 0-15,-14-5-1 16,-13 2 0-16,-18 5 1 16,-12 9-2-16,-11 10 1 15,-9 9-2-15,-5 11 2 16,6 5-3-16,2 6 2 15,18 10-5-15,11-7-9 16,14-6-22-16,12-4-1 16,24 0 2-16,7-16-2 15</inkml:trace>
  <inkml:trace contextRef="#ctx0" brushRef="#br2" timeOffset="120645.9006">10031 11234 91 0,'-3'-13'39'0,"-21"10"-1"16,-4 27 1-16,-14 15-35 15,3 19 0-15,-5 15-1 16,0 13 1-16,3 10-3 16,3 5-2-16,8 3 0 15,2-4-3-15,12-4-3 16,-4-24-19-16,16-3-14 15,-2-22-2-15,8-11 2 16,-1-26 1-16</inkml:trace>
  <inkml:trace contextRef="#ctx0" brushRef="#br2" timeOffset="121106.9269">9546 11772 111 0,'0'0'42'15,"14"-12"-1"-15,14 16-8 16,8-11-31-16,17 2-2 15,13-6 2-15,10 1-3 16,6-3 2-16,6 1-2 16,-6-1 1-16,-8 3-2 15,-11 3 2-15,-19 4 0 16,-20 7 0-16,-24-4 2 15,-4 24-1-15,-23-1 1 16,-15 4-1-16,-4 1-1 16,-4 2 1-16,6 0-1 15,8-3 1-15,14-5-2 0,18-7 1 16,19-9-1-16,22-8 1 15,13-3 1-15,11-3-1 16,5-1 0-16,-4 3 1 16,-2 4-1-16,-14 8 0 15,-14 11 1-15,-19 10-1 16,-17 8 0-16,-17 6 1 15,-12 10-1-15,-12-2 0 16,-5 2 1-16,0-6-3 16,5-8 0-16,10-8-2 15,7-20-7-15,32 4-17 16,0-26-14-16,21-4 1 0,2-12-3 15,19-1 3-15</inkml:trace>
  <inkml:trace contextRef="#ctx0" brushRef="#br2" timeOffset="121607.9556">11600 11766 85 0,'-29'-4'40'0,"-1"-7"-2"15,8 8 3-15,-6-1-34 16,4 13-2-16,-9 5 0 16,3 9-4-16,-5 8 2 15,0 12-2-15,0 4 1 16,6 5-2-16,6-3 2 15,12 1-3-15,11-10 2 16,14-6 0-16,17-15 0 16,12-14 0-16,13-15-1 15,8-15 0-15,7-14 1 16,0-8-1-16,-6-6 0 15,-11-7 3-15,-11 1-3 16,-16 5 0-16,-20 8-1 0,-15 7 1 16,-20 12-2-16,-9 7 1 15,-6 12-2-15,-3 5-1 16,9 10 0-16,6 0 1 15,23 5-4-15,8-12-8 16,42 11-20-16,2-16-4 16,27 2-1-16,9-12 2 15</inkml:trace>
  <inkml:trace contextRef="#ctx0" brushRef="#br2" timeOffset="121862.9702">12612 11245 85 0,'10'-41'38'16,"-20"-6"1"-16,-6 12 1 0,-15 4-30 15,-2 9-7-15,-4 9 0 16,-1 16-1-16,-6 17 0 16,0 27 0-16,-6 19 0 15,4 23 1-15,-3 13-1 16,5 10-2-16,7-1 1 15,6 4-2-15,12-8-1 16,9-20-2-16,19-14-5 16,1-31-20-16,16-9-12 15,-1-25 1-15,5-10-2 16,-12-22 2-16</inkml:trace>
  <inkml:trace contextRef="#ctx0" brushRef="#br2" timeOffset="122020.9792">12048 11782 106 0,'-44'-16'42'0,"13"11"3"16,3-5-4-16,28 10-33 15,11-12-7-15,23-1-2 16,21 0-3-16,8-8-6 16,24 8-9-16,7-16-24 15,26 10 2-15,3-14-4 16,15 10 4-16</inkml:trace>
  <inkml:trace contextRef="#ctx0" brushRef="#br2" timeOffset="122543.0091">13723 11052 82 0,'0'0'38'0,"0"0"0"15,-22 23 0-15,-8 8-34 16,-1 19 0-16,-6 11 0 16,-4 16 0-16,-3 6 0 15,1 13 0-15,1-2-1 0,4 2 0 16,0-7-1-16,9-9-1 15,3-13 0-15,9-14 0 16,12-15-1-16,8-18-1 16,9-18 1-16,7-13 1 15,9-13-1-15,2-12 0 16,6-6 0-16,-1-3 3 15,-5 2-3-15,-1 4 1 16,-7 8-2-16,-2 8 3 16,-6 11-2-16,-3 12 1 15,-11 0-2-15,19 25-1 16,-6 1-1-16,2 0-3 15,9 6-2-15,1-10-7 16,18 12-16-16,-6-16-11 0,13-1 3 16,-2-14-2-16</inkml:trace>
  <inkml:trace contextRef="#ctx0" brushRef="#br2" timeOffset="123065.0389">14131 11653 89 0,'-6'-15'36'0,"-12"2"2"16,4 14 2-16,-9 4-34 15,3 12 1-15,-4 7-3 16,3 13-1-16,2 1 0 16,8 6-1-16,6-3 1 15,13-1-2-15,8-8 1 16,12-10-3-16,7-13 1 0,11-10 1 15,5-13-1-15,7-10 3 16,2-12-4-16,-2-5 3 16,-3-7-3-16,-7 0 2 15,-7 1-2-15,-10 5 2 16,-6 10-2-16,-13 10-1 15,-12 22 1-15,0 0 2 16,-10 40 0-16,-9 12-2 16,0 25 1-16,-5 21 0 15,-2 17 0-15,2 11 1 16,-1 7-1-16,2-1-1 15,2-8 1-15,3-10 1 16,-2-18-1-16,0-25 2 16,3-24-1-16,-6-23-1 15,0-27 1-15,3-21 0 0,0-20 0 16,4-18 0-16,7-17-1 15,3-14 0-15,13-8-1 16,6 4 0-16,10 2 0 16,8 8-2-16,7 8 0 15,6 7-3-15,15 20-8 16,-8-5-7-16,23 27-11 15,-11-5-6-15,15 7-5 16,-7-2 3-16</inkml:trace>
  <inkml:trace contextRef="#ctx0" brushRef="#br2" timeOffset="124146.1008">15307 11717 101 0,'-9'-1'40'0,"-2"-6"-1"16,-15-10 0-16,5 2-36 15,-8-1 0-15,-4 4-2 16,-8 9 1-16,-3 7 2 16,-7 11-2-16,0 16 2 15,-2 5-1-15,6 8-2 16,3 2 2-16,13 0-2 15,12-4 0-15,18-10-2 16,16-12 2-16,16-17-3 16,20-18 2-16,14-11 3 15,15-15-3-15,0-11 1 0,1-9-2 16,-1-6 2-16,-9-4-1 15,-12 0 0-15,-12 3 0 16,-17 11-2-16,-11 8 1 16,-16 15 1-16,-11 16-1 15,-9 14 1-15,-9 22 0 16,-1 16 0-16,-3 16 0 15,2 7 1-15,7 8-2 16,7 1 1-16,14-3-2 16,9-9-3-16,16-8 0 15,7-17-4-15,15-4 1 16,0-21-6-16,13-2 1 15,-12-20 2-15,4-1 3 16,-11-7 5-16,-5-2 1 0,-8-1 5 16,-14 1 3-16,-5 11 3 15,-16-4 1-15,7 21-1 16,-19-3-2-16,1 17 0 15,-1 3-2-15,0 14 0 16,0 3-1-16,6 5-3 16,-1 0 2-16,3 1-2 15,4-5 1-15,5-5-3 16,-1-9 2-16,3-21-2 15,0 0 2-15,15-5-1 16,-6-18 1-16,6-8 1 16,0-9-1-16,5-9 0 15,-1-1-1-15,2 0 0 16,-1 0 0-16,1 8 1 0,-2 3-1 15,3 11-2-15,-2 8 2 16,4 11 0-16,3 5 0 16,0 7 0-16,4 4 0 15,1 3 1-15,7 3-1 16,-5-3 0-16,2-2 0 15,-2 0 0-15,-4-2 0 16,-3-3 0-16,-10 0 0 16,-4-1 0-16,-13-2 0 15,0 0 0-15,-12 13 0 16,-6-3 1-16,-5 5-1 15,-3 2 2-15,-1 9-1 16,2 4 1-16,2 0-2 16,7 7 0-16,4-3 1 15,11 2-1-15,5-3 0 0,10-3-2 16,8-5 3-16,10-10-4 15,5-7 3-15,2-11 0 16,3-8-1-16,-5-9 1 16,-2-8 0-16,-6-7 0 15,-10-4 0-15,-9-5 0 16,-10-1-2-16,-10 1 1 15,-6 8-2-15,-8 3 1 16,-1 13-3-16,-4 5-3 16,9 20-5-16,-9-6-4 15,18 25-2-15,-8-10-3 16,29 19-6-16,-3-10-8 15,24 7-3-15,10-7 4 16</inkml:trace>
  <inkml:trace contextRef="#ctx0" brushRef="#br2" timeOffset="124725.1339">16867 11638 91 0,'-8'-14'38'15,"8"14"1"-15,-32-8-1 16,4 20-31-16,-14 4-2 15,-2 14 1-15,-9 6-2 0,-2 5-2 16,7-1 2-16,3 1-3 16,9-5 1-16,13-4-2 15,14-11 1-15,9-21-3 16,32 8 3-16,6-19-1 15,9-9 1-15,8-10 2 16,4-6-3-16,-1-5 1 16,-1-1-1-16,-9 0 0 15,-6 5-1-15,-10 5 2 16,-8 7-2-16,-7 10-2 15,-17 15 2-15,12 2 1 16,-15 16-1-16,-3 15 3 0,-2 12-2 16,-4 14-1-1,-2 13 2-15,-5 11-1 0,-3 8 0 16,-3 3 1-16,-5 2 0 15,-5-4-2-15,-3-7 1 16,-1-12 0-16,3-14 0 16,0-17 0-16,5-20-1 15,5-18-1-15,9-13-1 16,7-20-3-16,15-5-6 15,-5-30-5-15,25 6-4 16,-10-28-10-16,21 9-9 16,-1-9-2-16,8 8 2 15</inkml:trace>
  <inkml:trace contextRef="#ctx0" brushRef="#br2" timeOffset="125393.1721">17152 11815 96 0,'11'19'36'15,"-11"-19"6"-15,26 16-3 16,-10-13-33-16,17-6-5 16,6-9 2-16,9-2 3 15,2-6-5-15,5-2 2 16,-5-5-2-16,-2-3 1 15,-8 1-2-15,-11-2 1 16,-12 1-1-16,-12 5-2 16,-14 4 2-16,-12 5 0 15,-12 11-1-15,-6 7 1 0,-12 9 0 16,-2 10 2-16,-4 10-2 15,6 10 2-15,6 4-1 16,9 3-2-16,15-3 2 16,15-3-2-16,19-6 1 15,21-11-3-15,18-10 1 16,13-16-4-16,13-6 3 15,4-13-2-15,3-7 1 16,-2-6 1-16,-9-2-1 16,-16-1 3-16,-17 6 0 15,-12 4 2-15,-17 6 1 16,-12 20 3-16,-16-4-2 15,-6 17 3-15,-7 9-3 16,0 9-1-16,-4 3 1 0,10 5-1 16,1-3 0-16,13 0-2 15,6-9 1-15,10-9-3 16,12-11 3-16,5-10 0 15,9-12-1-15,6-6 1 16,5-7 0-16,0-8 1 16,-2-3-1-16,1 3 1 15,-10 3-1-15,0 8 0 16,-14 10 0-16,-9 13 2 15,-7 14-3-15,-11 9-1 16,0 12-2-16,-5 6-1 16,7 8-2-16,3-8-8 15,26 12-4-15,-3-24-7 16,37 6-8-16,3-20-8 15,23-5-1-15,15-14 3 0</inkml:trace>
  <inkml:trace contextRef="#ctx0" brushRef="#br2" timeOffset="125747.1923">19182 11623 91 0,'14'-13'37'0,"1"15"2"16,-15-2-1-16,-7 20-32 15,-12 4-1-15,0 14-1 16,-6 7-2-16,-1 7-2 15,0 3 0-15,5-3-3 16,12 2-5-16,-4-17-25 16,28-2-5-16,-1-21-3 15,17-10 1-15</inkml:trace>
  <inkml:trace contextRef="#ctx0" brushRef="#br2" timeOffset="125920.2021">19223 11406 95 0,'-16'-6'36'16,"16"6"-3"-16,-2 23-4 16,2-23-54-16,37 31-10 15,-2-13-1-15,12 7-1 16,2-6 1-16</inkml:trace>
  <inkml:trace contextRef="#ctx0" brushRef="#br2" timeOffset="126543.2379">19675 11644 90 0,'-15'13'38'16,"-18"-6"0"-16,1 12 4 15,-11-4-34-15,8 9 0 16,-3 2-3-16,8 5-2 16,5 1 1-16,10 1-3 15,10-2 2-15,14-1-4 16,13-7 2-16,13-7-3 15,7-6 2-15,7-8 0 16,3-9 0-16,-1-9-1 16,-4-10 0-16,-4-6 2 15,-8-5-3-15,-11-7 1 16,-4 1-1-16,-9-5 1 15,-4 4-1-15,-4 4 3 16,-2 9-2-16,-1 7 0 0,-1 6 1 16,1 18 2-16,1-11-1 15,-1 11 1-15,11 16-1 16,0-2 1-16,2 1 0 15,4 5 0-15,-1-1-1 16,1 2 3-16,-4 2-3 16,-1 7 2-16,-10 0-1 15,-5 4-3-15,-8 2 2 16,-6 1-1-16,-3 1 0 15,-1-3-3-15,2-4 3 16,0-8-3-16,7-7 3 16,12-16 1-16,0 0-1 15,23-13 0-15,4-13 0 16,5-8 3-16,6-2-3 15,8-5 1-15,0-1-1 0,1 4 0 16,-7 6 0-16,-8 8 1 16,-6 11-2-16,-5 11 2 15,-8 9-1-15,-7 10 2 16,-5 4-3-16,-1 6 0 15,4 4-3-15,6-6-4 16,16 5-6-16,-5-21-8 16,30 9-1-16,-6-30-10 15,28 5-6-15,-5-18-3 16,11-2 5-16</inkml:trace>
  <inkml:trace contextRef="#ctx0" brushRef="#br2" timeOffset="126865.2563">20936 11498 106 0,'-12'-8'41'0,"-19"-1"0"16,6 16-1-16,-20 10-35 15,10-1-1-15,2 6-1 16,3 2-1-16,7 3-1 16,11 0 3-16,7-1-4 15,11-4 3-15,13-2-2 16,6-3 3-16,6-5-4 15,3 1 0-15,0-4 0 16,-4 3 0-16,-5-4 0 16,-5 8 0-16,-9 1 0 15,-9 3 0-15,-8 1 0 16,-9 1-3-16,-3 2 3 15,-5-2-3-15,0-2 2 0,0-7-5 16,8 2 0-16,-5-15-9 16,20 0-4-16,0 0-8 15,15-5-11-15,-4-10-3 16,16 7-2-16,6-5 2 15</inkml:trace>
  <inkml:trace contextRef="#ctx0" brushRef="#br2" timeOffset="127016.2649">21238 11942 118 0,'-9'5'43'16,"-15"-12"-2"-16,9 2-4 16,5-1-49-16,-11-17-9 15,21 23-19-15,-11-22-2 0,11 22-3 16,-13-11 2-16</inkml:trace>
  <inkml:trace contextRef="#ctx0" brushRef="#br2" timeOffset="131820.5397">1362 13568 75 0,'0'0'39'0,"0"0"-3"16,0 0 1-16,-20 13-35 16,17 10-1-16,3 16-1 15,-1 9 1-15,-1 13 1 16,-3 13 0-16,4 9-1 15,-5 3 0-15,-1 0 0 16,0-9 0-16,-1-7-1 16,2-14 1-16,0-10-2 15,1-17 1-15,4-11 1 0,1-18 0 16,4-20-1-16,3-13 0 15,-1-13 2-15,2-10-1 16,-1-11 0-16,1-8 0 16,0-10 0-16,-2-1-1 15,-1 1 1-15,4 7-1 16,-1 3-1-16,3 9 1 15,4 5-1-15,7 12 1 16,5 12-1-16,4 12 1 16,4 9 0-16,0 10-1 15,2 10 2-15,-2 9-1 16,-8 9 0-16,-5 8 1 15,-10 10-1-15,-10 6 0 16,-12 6 0-16,-10 3 1 16,-9 1-1-16,-8 0 0 0,-5-4 0 15,1-6 0-15,4-6 0 16,5-9 0-16,10-4 0 15,13-9-1-15,14-5 1 16,12-4 0-16,16-5 0 16,11 2-1-16,10 0 2 15,4 2-2-15,-1 5 2 16,-5 2-1-16,-6 8 0 15,-17 7 0-15,-15 7-1 16,-23 7 1-16,-20 3-1 16,-18 3 1-16,-13-1-1 15,-7 0 1-15,-4-8 0 16,4-7-1-16,9-16-2 15,19-5-2-15,13-20-6 0,26 7-21 16,25-35-5-16,20 11-2 16,9-13 0-16</inkml:trace>
  <inkml:trace contextRef="#ctx0" brushRef="#br2" timeOffset="132263.565">2446 13878 74 0,'-35'0'39'0,"-13"0"-1"0,1 15 2 15,-8 4-33 1,3 11 0-16,-4 4-3 0,6 10-1 15,3 4-1-15,7 5 0 16,7-3-1-16,12-3 0 16,13-4 0-16,11-11-2 15,15-10 1-15,10-11 0 16,10-18 1-16,8-11-1 15,6-13 0-15,3-8 1 16,-4-6 0-16,-4-3 1 16,-9 0-1-16,-4 7 0 15,-13 5 0-15,-6 11 0 16,-8 9 0-16,-7 16-1 15,0 0-1-15,-19 26 1 16,9 5-2-16,-3 4-1 16,6 7-2-16,1 0 0 0,13 2-2 15,7-17-5-15,22 6-7 16,-3-31-11-16,20 3-7 15,-4-23-2-15,15-2 1 16</inkml:trace>
  <inkml:trace contextRef="#ctx0" brushRef="#br2" timeOffset="132594.5839">2886 13838 90 0,'-35'1'38'16,"0"19"2"-16,-12-7-4 15,5 17-31-15,0 3-2 16,8 2 0-16,6 1-2 0,12-4-1 15,12-5 0-15,9-6-1 16,15-7 1-16,11-8-1 16,9-3 1-16,3-4-1 15,-2-3 1-15,2 2 2 16,-9 2-2-16,-8 4 0 15,-11 9 0-15,-10 6 0 16,-12 8 0-16,-9 7-2 16,-5 3 2-16,-6 1-3 15,2 1 1-15,-2-2 0 16,4-4-3-16,2-13-2 15,19-1-11-15,2-19-13 16,5-13-7-16,10-14-2 16,16-3 1-16</inkml:trace>
  <inkml:trace contextRef="#ctx0" brushRef="#br2" timeOffset="132954.6046">3122 14031 82 0,'-11'12'39'16,"12"8"2"-16,-1-20-2 15,17 3-35-15,7-10 0 16,14-7-1-16,7-4 0 16,6-7-1-16,1-3 0 15,-2-2-1-15,-3 0 1 16,-16 2-1-16,-12 2 0 15,-14 6 0-15,-14 4-1 0,-12 9 1 16,-13 7 0-16,-8 6-1 16,-7 11 1-16,-2 6-1 15,-2 7 1-15,5 6-1 16,6 1 0-16,11 2 0 15,13 0-1-15,14-4-2 16,22-4 0-16,14-10-3 16,21-2-3-16,6-20-8 15,29 11-9-15,-9-29-11 16,24 3 0-16,-4-19-4 15,5 1 3-15</inkml:trace>
  <inkml:trace contextRef="#ctx0" brushRef="#br2" timeOffset="133245.6212">3954 13756 91 0,'-48'23'41'0,"-11"-5"1"16,11 14-3-16,10-6-36 16,7-1 0-16,15-3-1 15,16-4-1-15,17-13 0 16,18-6 0-16,12-6-1 15,10-3 1-15,0-2-1 16,-1 2 1-16,-7 5-1 16,-12 10 1-16,-14 10 0 15,-17 12 0-15,-17 8-2 16,-16 5 1-16,-7 4-1 15,-4 0-1-15,0-1-1 16,-3-10-2-16,12 3-8 16,-4-24-8-16,27 10-9 0,-10-22-9 15,16 0-5-15,7-15 2 16</inkml:trace>
  <inkml:trace contextRef="#ctx0" brushRef="#br2" timeOffset="143541.2101">5032 13782 37 0,'8'-15'34'16,"-8"15"3"-16,0 0-1 15,0 0-18-15,0 0-8 16,-8 15-3-16,-1 3-2 16,3 11-1-16,-5 7-2 15,2 15 0-15,-1 5 0 16,2 6-1-16,1 0 1 15,4 0-2-15,4-10 1 16,9-8-1-16,6-17 1 0,9-19-1 16,4-18 2-16,11-15-1 15,3-18 1-15,5-9 0 16,0-5 0-16,-4-5-1 15,-7 6 1-15,-4 5-1 16,-8 12 0-16,-8 13 0 16,-17 26-1-16,0 0-1 15,2 33 0-15,-10 9 0 16,1 10 0-16,2 6 0 15,7 1 0-15,5-1 0 16,14-11 1-16,9-10 0 16,7-20 1-16,10-13 0 15,4-17 1-15,4-15-1 0,-4-10 2 16,-6-8-1-16,-7-7 0 15,-7 0 0-15,-10 0-1 16,-9 5-1-16,-5 3-1 16,-7 6-2-16,0 9-2 15,-5 1-4-15,5 29-13 16,5-28-14-16,12 23-3 15,-3-4-2-15,15 9 2 16</inkml:trace>
  <inkml:trace contextRef="#ctx0" brushRef="#br2" timeOffset="144270.2518">6260 13766 63 0,'-30'14'40'16,"-13"-5"-1"-16,3 14 1 15,-6 2-30-15,9 7-3 16,-4 0-1-16,12 10-2 16,6-3-1-16,9 0-1 15,10-4-1-15,13-5 0 16,10-12-1-16,9-7 0 15,10-14 0-15,6-11 0 16,2-8 1-16,0-4 0 16,-3-6-1-16,-7-1 1 15,-9-1-1-15,-8 4 1 16,-8 6-1-16,-9 4-1 15,-3 5 1-15,1 15 0 0,-19-3 0 16,9 13 0-16,0 5 0 16,1 3 0-16,6 4 0 15,4 0 0-15,7-1 0 16,4-4 0-16,9-5 0 15,2-8 0-15,8-5 0 16,5-5-1-16,1-4 1 16,-1-5 0-16,0 1 0 15,-4-1 0-15,-5 3 1 16,-6 0-1-16,-5 7 0 15,-16 5 0-15,12 6 1 16,-15 11-1-16,-2 7-1 16,-1 4 1-16,-4 6-1 15,-1 2 0-15,2-1 1 0,-1 0-1 16,2-9 1-16,8-8 0 15,0-18 0-15,0 0 1 16,20-15 0-16,-4-12 0 16,0-7 0-16,8-3 0 15,-4-4 0-15,4 6 0 16,-6 2 0-16,-2 11 1 15,-3 12-2-15,-3 11 0 16,-4 10 1-16,-2 8 0 16,-1 8-2-16,2 0 0 15,-1 1 0-15,6-5-2 16,8-8-1-16,7-17-3 15,19-4-8-15,-7-33-8 16,28 5-7-16,-13-29-8 16,17-2-3-16,-7-15 2 0</inkml:trace>
  <inkml:trace contextRef="#ctx0" brushRef="#br2" timeOffset="144427.2608">7345 13366 67 0,'-18'45'40'0,"-15"15"-2"15,4 24 2-15,-4 4-31 16,4 10-4-16,5-1-4 15,6-7-3-15,11-1-6 16,-7-23-31-16,20-10-1 16,-4-26-1-16,11-13 2 15</inkml:trace>
  <inkml:trace contextRef="#ctx0" brushRef="#br2" timeOffset="144618.2717">7046 13883 97 0,'-31'-11'43'0,"21"15"1"16,-1-10-1-16,11 6-40 15,30-10-1-15,8-4-2 16,16 1-4-16,9-11-4 16,30 10-7-16,-5-20-10 15,28 13-17-15,-5-7-2 16,13 8 0-16,1-3 1 15</inkml:trace>
  <inkml:trace contextRef="#ctx0" brushRef="#br2" timeOffset="145005.2938">8468 13322 76 0,'16'0'39'16,"-16"0"1"-16,-6 37-1 15,-8 2-37-15,-2 17 1 16,-5 11-1-16,0 10-1 15,-2 8-1-15,5 6 1 16,4-1-2-16,-1-7-2 16,11-4-2-16,1-22-7 15,18-1-27-15,-7-25 0 16,7-9-2-16,-2-22 2 15</inkml:trace>
  <inkml:trace contextRef="#ctx0" brushRef="#br2" timeOffset="145456.3195">8162 13778 82 0,'0'0'42'0,"-18"2"-1"16,30 12 1-16,-7-4-37 15,22 3-2-15,13-3 1 16,13 1-1-16,12-4-1 15,7-3 0-15,7-4-1 16,3-1 0-16,0-5 0 16,-4 1 0-16,-12-3-1 15,-10 1 0-15,-14 0 0 16,-13 1 0-16,-16 4 0 15,-13 2 1-15,-14 9-1 0,-9 5 0 16,-8 6 0 0,-4 9 1-16,1 7-1 0,2 4 0 15,6 3 0-15,12-1 0 16,12-4 1-16,11-6-1 15,14-8 0-15,12-13 0 16,10-10 1-16,3-9-1 16,2-11 2-16,-5-9-2 15,-6-6 0-15,-7-5 0 16,-10-1-2-16,-17-2 0 15,-8 4-4-15,-17-7-7 16,11 18-7-16,-27-15-6 16,22 24-6-16,-11-11-10 15,15 12 0-15,1-1 1 0</inkml:trace>
  <inkml:trace contextRef="#ctx0" brushRef="#br2" timeOffset="146170.3604">10269 13788 69 0,'15'-17'40'15,"-12"-4"-1"-15,-4 10 1 16,-16-8-32-16,-4 16-4 16,-11 3 1-16,-5 10-2 15,-11 5 1-15,1 10 0 16,-8 7-1-16,4 7 1 15,6 2-1-15,8 3-2 16,8-2 1-16,15-4-1 16,13-4-1-16,11-10 0 15,18-9 1-15,10-11-2 16,9-13 2-16,6-10 0 15,0-8 0-15,3-8 0 0,-5-7 0 16,-4-1 0-16,-8 0-1 16,-7 1 0-16,-7 7 0 15,-7 5-1-15,-5 8 1 16,-6 10-1-16,-7 12 0 15,1 19 1-15,-6 12-1 16,-2 16 1-16,1 18 0 16,-4 18 0-16,-3 11 0 15,-1 9 0-15,-2 3 0 16,4 0 0-16,-3-4 0 15,5-12-1-15,-6-13 1 16,1-16-1-16,-5-13 1 16,-3-13-1-16,-7-13 1 15,-6-14 0-15,-8-13-1 0,-5-11 0 16,3-10 0-16,-1-14-1 15,13-7-3-15,5-14 0 16,23 1-8-16,1-21-6 16,35 19-7-16,-4-17-4 15,28 14-10-15,2-1-1 16,11 9 1-16</inkml:trace>
  <inkml:trace contextRef="#ctx0" brushRef="#br2" timeOffset="146589.3843">10708 13868 88 0,'-1'10'43'16,"1"-10"0"-16,0 0 0 0,0 0-37 15,29-2-3-15,-1-7-1 16,10-3 0-16,5-4 0 15,1 0-1-15,-3-2-1 16,-1 0 1-16,-7-3 0 16,-7 1-1-16,-9-4 1 15,-11 1-1-15,-9-1 0 16,-8-1 0-16,-10-2 0 15,-5 7 0-15,-6 6 0 16,-4 10 0-16,-6 13 0 16,-4 15 1-16,0 15 0 15,2 9-1-15,6 10 1 16,5 6 0-16,13-2-1 15,14-6-1-15,18-12 1 0,15-15-2 16,24-20 0-16,12-18 0 16,20-16-3-16,5-26-6 15,21 1-4-15,-16-31-7 16,16 14-8-16,-26-23-5 15,0 11-7-15,-19-10 0 16</inkml:trace>
  <inkml:trace contextRef="#ctx0" brushRef="#br2" timeOffset="146756.3939">11593 13170 97 0,'-25'36'41'0,"4"28"1"16,-12 8-1-16,12 18-38 16,-6 4 0-16,6 3-3 0,3 4 0 15,4-11-3-15,9-9-1 16,0-24-8-16,17-2-8 15,-15-41-14-15,16-5-7 16,-8-22-1-16,3-13 2 16</inkml:trace>
  <inkml:trace contextRef="#ctx0" brushRef="#br2" timeOffset="146928.4038">11298 13620 102 0,'-22'-8'44'0,"-3"2"1"16,21 18-2-16,-2 1-38 15,24-3-3-15,21-3-2 16,13-5-1-16,21 1-4 15,11-17-7-15,34 8-5 0,1-28-8 16,35 13-11-16,-6-21-7 16,26-2-1-16,3-12 1 15</inkml:trace>
  <inkml:trace contextRef="#ctx0" brushRef="#br2" timeOffset="147604.4425">12820 13089 57 0,'-11'-2'39'16,"4"23"-1"-16,-10 7 1 16,7 22-20-16,-11 3-12 0,5 15-1 15,-5 5-1-15,2 12-1 16,-2 1-1-16,4 4 0 15,-4-6-1-15,5-4 0 16,1-8-1-16,1-13-1 16,3-10 0-16,7-16 1 15,3-17-1-15,1-16 1 16,19-13 0-16,-1-15 0 15,4-11 0-15,6-5 1 16,-1-6 0-16,3 1-1 16,-1 7 1-16,-4 5-2 15,-3 14 1-15,-4 13-1 16,-2 15 1-16,-5 12-1 15,-2 13 0-15,0 5 0 0,1 6 0 16,4 4-1-16,2 0-3 16,5-7 0-16,8-4-3 15,1-20-5-15,21 5-8 16,-15-28-6-16,23 9-4 15,-19-25-10-15,12-1 0 16,-13-11 3-16</inkml:trace>
  <inkml:trace contextRef="#ctx0" brushRef="#br2" timeOffset="148145.4733">13331 13656 86 0,'-14'-20'39'16,"14"20"0"-16,-27-12 1 16,25 25-34-16,-10 9-2 0,4 13 0 15,-4 11 0-15,3 10-1 16,0 4 0-16,2 1-1 15,6-5 0-15,4-8-1 16,5-11 0-16,6-14-1 16,9-19 1-16,5-19 0 15,9-17 0-15,3-11 0 16,4-15-1-16,-1-5 1 15,-1-7 0-15,-3 2-1 16,-5 8 0-16,-6 8-1 16,-7 16 0-16,-10 14 0 15,-11 22 1-15,0 23-1 16,-11 23 1-16,-5 23 0 15,-5 21-1-15,-7 17 0 0,0 18 0 16,2 5 1-16,0 1-1 16,4-1 1-16,4-13-1 15,0-15-1-15,9-19 1 16,2-20 1-16,5-24-1 15,2-21 0-15,0-18 2 16,-2-26-1-16,-2-12 1 16,2-14 1-16,-3-12-1 15,0-12 0-15,3-8 0 16,0-5-1-16,5-2 1 15,7 5-2-15,6 4 0 16,6 6-1-16,10 14-1 16,5 7-2-16,12 19-2 15,-2-1-5-15,17 26-7 16,-14-16-4-16,24 26-3 0,-17-19-5 15,9 17-7-15,-9-8 2 16</inkml:trace>
  <inkml:trace contextRef="#ctx0" brushRef="#br2" timeOffset="148551.4967">14082 13801 3 0,'37'-19'12'0,"9"16"6"15,-27-25 6-15,9 17 7 16,-20-15 6-16,3 10 2 15,-18-10 1-15,2 10-33 16,-12-1-2-16,-5 13-2 16,-10 6 1-16,-2 14 0 15,-8 11-1-15,1 10 0 16,-5 7 0-16,6 3 0 15,1 1-1-15,10 0 0 16,12-9-1-16,12-13 0 16,17-14 0-16,16-16-1 0,15-16 0 15,11-13 0-15,10-14 0 16,5-11 0-16,-2-4 0 15,1 0-1-15,-14 3 0 16,-11 2 1-16,-14 11 0 16,-15 12 0-16,-14 13-1 15,-9 13 1-15,-13 14 0 16,-4 12 0-16,-2 10 0 15,5 6 0-15,7 8-1 16,8 1 1-16,9-3-1 16,11-3-1-16,15-5-2 15,7-12-3-15,15 3-4 16,-5-22-4-16,17 12-5 0,-18-27-5 15,19 16-2-15,-27-24-4 16,8 13-6-16,-15-8 1 16</inkml:trace>
  <inkml:trace contextRef="#ctx0" brushRef="#br2" timeOffset="149145.5306">14740 13724 2 0,'0'-20'14'0,"0"20"4"16,-9-15 5-16,7 28 6 15,-16-9 8-15,9 17 2 16,-8-4 1-16,10 12-33 16,-8 3-2-16,7 7 0 15,-4-3-1-15,3-2 0 16,2-8-1-16,5-5 0 15,2-21-1-15,0 0 0 16,13-16-1-16,4-13-1 16,1-10 0-16,3-12-1 15,1-1 1-15,0-4-1 16,-1 3 0-16,-4 3 1 0,0 10 0 15,-6 5-1-15,0 13 1 16,0 10 0-16,2 7 0 16,4 6 0-16,4 4 0 15,5 3 0-15,3 0 0 16,3-1 0-16,2-1 0 15,0-4 0-15,0-1 0 16,-4-1 0-16,-4-1 0 16,-7-1 1-16,-6-1-1 15,-13 3 0-15,0 0 1 16,0 0-1-16,-14 21 1 15,-4-1-1-15,-4 6 1 0,-3 8-1 16,2 3 1-16,3 5-1 16,8 0 1-16,5-3-1 15,8-6 1-15,8-8-1 16,11-14 1-16,5-12-1 15,8-12 0-15,1-14 0 16,2-7 0-16,-1-6 0 16,-5-5 0-16,-7 0-1 15,-6 1 1-15,-9 6-1 16,-8 6 0-16,-11 5-1 15,-5 9 0-15,-5 0-2 16,1 14-4-16,-6-7-4 16,13 15-3-16,-12-12-4 15,25 18-5-15,-15-17-2 16,28 20-3-16,-13-13-4 0,36 3-2 15</inkml:trace>
  <inkml:trace contextRef="#ctx0" brushRef="#br2" timeOffset="149829.5698">15675 13578 74 0,'8'13'39'16,"-8"-13"0"-16,-5 15 1 15,-16-12-33-15,8 1-3 16,-6-4 0-16,-1 1-1 16,-7 1 0-16,1 6 0 15,-4 5 0-15,-1 8-1 16,-1 5 1-16,0 11 0 15,3 3 0-15,7 2-1 16,5 0 0-16,11-5 0 16,10-7-1-16,10-10-1 15,10-10 1-15,11-15-1 16,4-11 0-16,9-12 0 15,1-11-1-15,2-7 0 0,-2-7 1 16,-5-1-1-16,-5-1 0 16,-9 6 1-16,-5 5-1 15,-10 11 0-15,-8 14 0 16,-7 19 1-16,0 0-1 15,-23 33 1-15,4 16 1 16,-1 14 0-16,-2 19-1 16,3 14 1-16,-2 11-1 15,0 5 0-15,1 1 0 16,4-6 0-16,0-9 0 15,-3-11-1-15,2-16 1 16,-4-13 1-16,-2-19 0 16,-4-15-1-16,-4-14 1 15,-3-14-2-15,-3-12 1 16,3-13-3-16,0-8-1 0,2-18-4 15,15 2-5-15,-1-19-4 16,26 18-6-16,-6-22-3 16,33 23-1-16,-7-16-6 15,27 20 1-15,5 2-3 16</inkml:trace>
  <inkml:trace contextRef="#ctx0" brushRef="#br2" timeOffset="150654.617">16022 13658 92 0,'0'0'42'16,"18"25"-1"-16,-18-25 0 15,6 26-39-15,8-13 1 16,8-2-1-16,3-8-1 15,5-4 0-15,6-9-1 16,3-8 1-16,2-7-1 16,-1-3 0-16,-7-4 0 15,-5 0 0-15,-9 2 0 16,-14 1 0-16,-9 5 0 0,-14 8 0 15,-8 9 0-15,-10 9 1 16,-9 10 0-16,-2 12 0 16,-4 8 0-16,5 13 1 15,5 7-1-15,11 3 0 16,9 4 0-16,15-1 1 15,17-7-3-15,12-7 1 16,21-10-3-16,7-17-1 16,13-8-3-16,3-21-5 15,15 5-4-15,-17-28-6 16,14 18-3-16,-24-28-4 15,2 20-3-15,-18-18-1 16,-12 11 33-16,-8 10 7 16,-19-8 5-16,0 30 5 0,-13-31 5 15,13 31 5-15,-30 2 6 16,14 21 1-16,-5-5-29 15,1 10-2-15,-3 7 0 16,4 3 1-16,-4 0-2 16,8 0 1-16,2-5-2 15,6-8 1-15,4-10-1 16,3-15 0-16,18-6 0 15,5-14-1-15,7-8 1 16,4-10-2-16,3-1 3 16,-3-1-3-16,5 1 2 15,-6 8-1-15,0 7 1 16,-7 12-1-16,-5 13 1 15,-2 10-1-15,-5 15 0 0,-3 5 1 16,-2 10-1-16,-3 2 0 16,-1 6-4-16,-5-9-4 15,6 6-4-15,-10-18-3 16,20 7-5-16,-16-35-5 15,29 19-4-15,-8-39-6 16,30 0-3-16,8-17 2 16</inkml:trace>
  <inkml:trace contextRef="#ctx0" brushRef="#br2" timeOffset="151096.6422">17914 13544 90 0,'5'-15'40'0,"-5"15"0"0,-16 5-1 15,5 21-36-15,-8 13 0 16,0 10-2-16,-1 7 0 15,3 4-1-15,2 1 0 16,6-1-2-16,4-10-1 16,12-8-3-16,0-24-10 15,24 1-11-15,-12-28-13 16,16-6 2-16,-6-22-3 15,6-3 3-15</inkml:trace>
  <inkml:trace contextRef="#ctx0" brushRef="#br2" timeOffset="151233.6501">17759 13325 85 0,'-37'-10'36'16,"21"9"-3"-16,16 1-17 16,6 13-51-16,23 1-1 15,11-8-3-15,22 9 1 16</inkml:trace>
  <inkml:trace contextRef="#ctx0" brushRef="#br2" timeOffset="151939.6905">18480 13570 89 0,'-23'16'40'15,"-2"10"1"-15,-16-8-1 16,3 2-32-16,-6 6-5 16,7 4-1-16,6 4 0 0,6 6 1 15,7 2-1-15,12 3-1 16,11-2 0-16,8-6-1 15,11-3 0-15,10-10 0 16,7-10 0-16,7-12 0 16,1-11 0-16,0-13-1 15,1-13 2-15,-5-6-1 16,-2-12 0-16,-5-5-1 15,-10-2 0-15,-7 0 0 16,-6 3 0-16,-9 4 0 16,-7 9 1-16,-8 14 0 15,-8 11 0-15,-4 14 1 16,-2 11-1-16,0 14 1 15,2 4 0-15,7 7 0 16,9-1-1-16,9-2 0 0,14-7 1 16,13-6 0-16,11-6-1 15,11-9 0-15,2-2 1 16,5-3 0-16,-8 1-1 15,-6 1 1-15,-7 6 0 16,-11 5-1-16,-12 8 1 16,-13 9 0-16,-9 7-1 15,-8 4 0-15,-4 4 1 16,-2 0-1-16,1-1-1 15,2-3 1-15,5-11 0 16,8-9 0-16,4-16 0 16,18-4 0-16,8-15 0 15,4-7 1-15,5-10 0 16,5-2-1-16,0-3 0 0,-3 6 0 15,-7 6 1-15,-6 10-1 16,-7 12 0-16,-17 7 0 16,7 18 0-16,-9 3 0 15,-6 7-1-15,3-1-2 16,5 4-2-16,4-9-4 15,15 2-5-15,0-19-2 16,30 10-4-16,-9-29-4 16,32 13-2-16,-14-25-2 15,22 10-2-15,-11-14-3 16,-3 0 5-16</inkml:trace>
  <inkml:trace contextRef="#ctx0" brushRef="#br2" timeOffset="152277.7098">19842 13570 105 0,'-3'-25'40'0,"-15"-4"1"15,4 18-1-15,-11-2-38 16,-2 7 1-16,-6 12-2 15,-1 8 1-15,-8 6 0 16,5 8-1-16,2 0 1 16,2-1-1-16,7-1 0 15,11-3 0-15,13-9-1 16,2-14 0-16,29 14 0 15,-2-13 0-15,8 1 0 16,4 3 0-16,-2 4 0 16,0 2 1-16,-8 10-1 15,-9 8 0-15,-14 8 1 16,-11 1-1-16,-13 3 0 0,-8 2 0 15,-4-4-2-15,-3-8-1 16,9-7-4-16,5-19-3 16,19-5-5-16,18-14-1 15,26 6-4-15,-3-30-5 16,35 19-2-16,-9-22-4 15,20 17-3-15,-6 0 0 16</inkml:trace>
  <inkml:trace contextRef="#ctx0" brushRef="#br2" timeOffset="152412.7175">20261 13932 116 0,'-29'12'42'0,"7"-1"-1"16,-2-15-9-16,-4-17-43 16,34 7-5-16,-5-24-5 0,25 17-9 15,-14-26-6-15,19 11-9 16,0-6 2-16</inkml:trace>
  <inkml:trace contextRef="#ctx0" brushRef="#br3" timeOffset="204681.7071">904 15046 48 0,'0'0'37'0,"-9"-16"0"15,9 16-1-15,-10 14-27 16,12 12-2-16,-4 9-2 16,2 18-1-16,-5 8-1 0,-1 15 1 15,-3 9-1-15,-4 3-2 16,-2-2 0-16,-2-2-1 15,2-8 0-15,1-17-4 16,7-7-1-16,0-28-14 16,19 2-18-16,-12-26 0 15,34-3-2-15,-13-25 1 16</inkml:trace>
  <inkml:trace contextRef="#ctx0" brushRef="#br3" timeOffset="205203.737">1233 15393 27 0,'11'-2'33'0,"-11"2"2"16,9-10-1-16,-11-2-21 15,2 12-2-15,0 0-3 16,0 0-2-16,1 15 0 16,-3 7-2-16,-7 3-1 15,1 9-2-15,-3 0 1 16,2 5-1-16,-2-5 0 0,5-2-1 15,-2-7 1-15,8-6-1 16,0-19 0-16,13 6 1 16,1-19-1-16,4-6 1 15,8-10-2-15,-3-6 2 16,5-4-1-16,1 0 0 15,-3 2 0-15,0 5 1 16,-4 9-1-16,-6 9 1 16,-2 8 0-16,-1 13 0 15,-7 8 0-15,2 6 0 16,-5 7-1-16,2 1-3 15,2 6-2-15,1-10-10 16,10 11-22-16,-1-14-2 16,16 2-1-16,0-17-1 0</inkml:trace>
  <inkml:trace contextRef="#ctx0" brushRef="#br3" timeOffset="205609.7602">2378 14816 27 0,'0'0'37'0,"-6"20"-1"15,0-5 1-15,9 15-18 16,-10 2-13-16,7 10 0 15,-5 0 0-15,4 3-2 16,3-7 0-16,9-3-1 16,8-11-1-16,13-13 0 15,8-17-1-15,9-13 1 16,4-10-2-16,7-9 0 15,-2 0-1-15,-10-6-1 16,-4 6-3-16,-16 0-5 16,-3 22-28-16,-24 0 1 0,-1 16-3 15,-18 8 2-15</inkml:trace>
  <inkml:trace contextRef="#ctx0" brushRef="#br3" timeOffset="205812.7718">2636 15118 58 0,'0'0'39'15,"-9"24"-1"-15,-3-7 1 16,10 13-33-16,-10 6-3 16,1 10 0-16,-3 7-2 15,4 6-1-15,-1 3-2 16,2-6-2-16,11-1-5 15,-1-23-23-15,21-1-6 16,1-24-2-16,20-8 0 0</inkml:trace>
  <inkml:trace contextRef="#ctx0" brushRef="#br3" timeOffset="206034.7844">3169 14990 47 0,'-27'7'39'0,"15"19"-2"15,-14 5 1-15,8 14-31 16,-7 11-4-16,8 11 0 16,-2 2-4-16,4 0-2 15,11 5-5-15,-3-19-8 16,16 2-21-16,-1-19-1 0,14-6 0 15</inkml:trace>
  <inkml:trace contextRef="#ctx0" brushRef="#br3" timeOffset="206401.8054">3291 15125 54 0,'0'0'40'0,"17"-4"-2"15,11 2 1-15,5-11-34 16,15-1-1-16,-2-4-1 16,8 3 0-16,-5 2 0 0,-2 4-1 15,-10 10-1-15,-12 13 0 16,-15 14 0-16,-19 13 0 15,-14 13 0-15,-14 10 0 16,-7 4 0-16,-8 3-1 16,-1-5 1-16,3-8-2 15,11-10 1-15,8-11-1 16,15-15 1-16,16-22-2 15,14 7 2-15,14-14-1 16,9-6-2-16,6-4-1 16,18 9-22-16,-6-13-14 15,18 11-1-15,-4-10 1 16</inkml:trace>
  <inkml:trace contextRef="#ctx0" brushRef="#br3" timeOffset="206902.8341">4952 14976 38 0,'-15'-10'36'0,"-4"13"1"15,-18-4 0-15,5 9-31 16,-19 2 0-16,-1 11 0 16,-6 3 0-16,1 10 0 15,-1 3-2-15,12 6-1 16,4 5 0-16,11 4-1 15,11 0-1-15,12-3 1 16,11 1-2-16,12-4 0 0,11-7-2 16,11-10-2-16,12-8 0 15,9-19-1-15,15-8-6 16,-5-30-18-16,22-2-9 15,-9-23-2-15,11-3 3 16</inkml:trace>
  <inkml:trace contextRef="#ctx0" brushRef="#br3" timeOffset="207270.8552">5226 14932 47 0,'-19'47'38'0,"-7"3"0"15,13 12 1-15,-10 2-30 16,12 4-3-16,-2-1-2 0,5 1 0 15,1-8-1-15,2-4-3 16,-1-10 1-16,5-10-2 16,4-10 1-16,1-12-1 15,-4-14 2-15,20-14-1 16,-5-11 1-16,7-6 1 15,-2-8-1-15,2-3 1 16,0 1 0-16,-4 5 0 16,0 6-1-16,-4 13-1 15,-4 10 1-15,-10 7 0 16,13 22-1-16,-12 5 1 15,2 6-1-15,2 5 0 16,4 6-2-16,2-5-2 16,8-5-1-16,5-9-4 15,16 2-12-15,-11-27-19 0,21 4 0 16,-12-24 0-16,10 0 2 15</inkml:trace>
  <inkml:trace contextRef="#ctx0" brushRef="#br3" timeOffset="208071.9009">5621 15374 57 0,'-4'21'41'0,"-3"-10"-3"16,14 8 2-16,-7-19-35 15,29 12-1-15,0-18-1 16,4 0 0-16,4-6-1 0,0-3-1 15,-5-2 1 1,-4-3-1-16,-8-3 0 0,-10 1-1 16,-10 0 1-16,-5 4 0 15,-14-3-1-15,-3 8 0 16,-8 6 0-16,-4 9 0 15,-8 10 0-15,1 11 0 16,-3 11 0-16,7 6 1 16,4 9-1-16,7-2-1 15,12-1 2-15,13-5-2 16,14-9 1-16,13-11-2 15,15-12 2-15,10-13 0 16,7-12 1-16,4-8 1 16,-1-7-2-16,-2-6 2 15,-12 1-1-15,-6 3 1 16,-13 1-1-16,-9 8-1 0,-13 8 0 15,-6 16 0-15,-15 0 1 16,-3 14-1-16,-2 10 0 16,-2 6 1-16,0 6-2 15,3 1 0-15,4 1 1 16,6-6-2-16,5-8 1 15,11-9 0-15,5-14 1 16,10-11-1-16,7-14 1 16,7-8 2-16,0-9-2 15,4-3 1-15,-3-2 0 16,-3 4 1-16,-7 9-2 15,-9 9 1-15,-7 14-1 16,-11 10 0-16,-5 20 1 0,-5 6 0 16,-2 10-1-16,3 0 1 15,-1 4-1-15,13-7 0 16,5-9 0-16,10-10 1 15,15-17-1-15,7-15 0 16,9-9 1-16,4-11-1 16,2-4 2-16,-4-2-2 15,-7 4 1-15,-9 7 0 16,-9 14 1-16,-11 14-2 15,-9 17 1-15,-11 15 0 16,-5 12-2-16,-2 7 1 16,0 5-2-16,2 3-2 15,6 1-1-15,-1-16-5 16,19 6-7-16,-5-30-7 0,29 11-1 15,-12-33-6-15,28 10-8 16,-10-19 0-16</inkml:trace>
  <inkml:trace contextRef="#ctx0" brushRef="#br3" timeOffset="208186.9076">6923 15752 66 0,'-31'43'40'16,"5"7"-3"-16,-8-8-5 16,-5-18-61-16,25 4-9 15,2-21-2-15,12-7-1 16</inkml:trace>
  <inkml:trace contextRef="#ctx0" brushRef="#br3" timeOffset="209072.9583">7727 15276 52 0,'-22'-12'40'16,"-9"0"-2"-16,-1 14 2 16,-15 1-35-16,3 15-1 15,-5 5 0-15,3 11 0 16,1 11-1-16,5 6-1 15,5-1 0-15,11-1-2 16,7-6 2-16,14-5-2 0,12-13 1 16,12-7-1-16,10-17 1 15,11-13 0-15,8-9 0 16,7-9 1-16,-1-9-1 15,3-5 0-15,-4-5 0 16,-7 0 0-16,-5 1 0 16,-10 8 1-16,-8 3-2 15,-10 10 0-15,-5 11 0 16,-10 16 0-16,0 0 0 15,-10 24 0-15,1 5-2 16,0 6 1-16,3 6-3 16,1-3 0-16,10 7-3 15,3-13-1-15,21 7-3 16,-2-28-11-16,25 8-14 0,-4-19-4 15,16-2 2-15</inkml:trace>
  <inkml:trace contextRef="#ctx0" brushRef="#br3" timeOffset="209312.972">8436 15335 2 0,'0'-26'35'0,"-3"8"2"16,-16-2-1-16,19 20-13 16,-44-6-2-16,22 25-4 15,-17-4-7-15,8 14-3 16,-6 2-3-16,6 8-1 15,5-3-1-15,5 2-1 16,12-7-1-16,12-5 0 16,12-7-1-16,13-11-3 15,20-6 1-15,4-13-3 0,16 0-4 16,-10-24-15-16,17 10-13 15,-8-10-2-15,-1 4 2 16</inkml:trace>
  <inkml:trace contextRef="#ctx0" brushRef="#br3" timeOffset="209478.9814">8799 15278 67 0,'-28'8'39'15,"12"14"0"-15,-10-4-1 16,6 17-35-16,-2 3 0 16,8 5-2-16,1-1 0 15,7 1-2-15,10-5 0 16,5-8-3-16,11 0-10 15,-7-24-25-15,16-5 0 16,-1-19-1-16,5-5 1 0</inkml:trace>
  <inkml:trace contextRef="#ctx0" brushRef="#br3" timeOffset="209613.9891">8780 15023 55 0,'-30'-22'37'0,"9"13"-3"15,21 9-6-15,-15 7-60 16,28 2-3-16,10-2-1 15,19 6 0-15</inkml:trace>
  <inkml:trace contextRef="#ctx0" brushRef="#br3" timeOffset="209997.0111">9355 15164 55 0,'-13'22'40'0,"-11"-14"-1"16,-4 10 1-16,-16 3-33 15,5 4-2-15,-4 3 1 16,7 11-1-16,0 1-1 15,8 6-1-15,7-4 0 16,11-2-1-16,12-12-1 16,14-13 0-16,11-16 0 15,9-15-1-15,9-24 1 16,13-14 0-16,2-17 0 15,4-8 0-15,-6-7 0 16,-6 1 0-16,-7 4 0 0,-6 9-1 16,-13 12 1-16,-12 18-1 15,-10 20 0-15,-4 22 0 16,-21 21-1-16,0 20 1 15,-5 16-1-15,1 13-1 16,-1 11-1-16,8-5-3 16,13 7-6-16,1-28-11 15,33 7-14-15,-2-28-3 16,25-8-2-16,5-22 1 15</inkml:trace>
  <inkml:trace contextRef="#ctx0" brushRef="#br3" timeOffset="210304.0287">10016 15175 71 0,'-40'13'43'0,"-13"0"-2"16,4 12 2-16,-3-10-36 16,14 8-3-16,9-3-1 15,16-4-1-15,13-16-1 16,27 13 0-16,8-15-1 15,9-1 0-15,6-2 1 16,0 5 0-16,-4 4-1 16,-7 9 1-16,-13 8 0 15,-15 15 0-15,-18 7 0 16,-16 9-1-16,-13 2 1 15,-12 5-2-15,-5-5 1 16,-2-4-2-16,6-10-2 16,5-20-3-16,24 3-13 15,-7-37-8-15,27 14-14 0,18-43 0 16,11 5-1-16</inkml:trace>
  <inkml:trace contextRef="#ctx0" brushRef="#br3" timeOffset="210977.0672">11408 15147 51 0,'-25'-11'39'15,"2"9"0"-15,-13-4-1 16,5 13-25-16,-13 3-9 16,1 16 1-16,-9 5-1 15,0 12 0-15,-5 5 0 16,8 10-1-16,5-2 0 15,11-4-1-15,11-6 1 0,16-11-2 16,19-13 1-16,15-14-2 16,12-15 0-16,15-12 1 15,4-8-1-15,3-8 1 16,0-3-1-16,-7-5 0 15,-8 1 0-15,-9 1 1 16,-15 5-1-16,-7 4 0 16,-11 7 0-16,-5 8 0 15,0 17 0-15,-19-6 0 16,5 19 1-16,3 10-1 15,-2 9 0-15,1 9 0 16,3 7 0-16,8 0-1 16,6-1 1-16,5-5-3 0,12-7 1 15,6-10-2-15,11-9-1 16,3-16-2-16,16 1-12 15,-18-27-5-15,19 10-11 16,-16-18-5-16,0 6 1 16,-14-8 1-16</inkml:trace>
  <inkml:trace contextRef="#ctx0" brushRef="#br3" timeOffset="211244.0825">11780 15358 0 0,'0'0'19'0,"-4"-17"11"15,4 17 8-15,-16 15-1 16,8 7 1-16,-7-4-25 16,5 16-8-16,-1-3 1 15,4 7-3-15,1-4 1 16,-1-1-1-16,5-8 0 15,1-5-1-15,1-20 2 0,0 0-3 16,18-5 0-16,-2-20 1 16,1-9-2-16,6-8 1 15,2-9-1-15,3-3 1 16,-2-1-1-16,-3-2 1 15,-4 8-1-15,0 4-1 16,-4 9-1-16,-2 6-1 16,2 14-4-16,-11-8-14 15,20 26-11-15,-12-5-9 16,14 11-1-16,-5-8 1 15</inkml:trace>
  <inkml:trace contextRef="#ctx0" brushRef="#br3" timeOffset="211634.1048">12197 15343 74 0,'-4'18'41'16,"18"1"-1"-16,4-18-1 15,16 1-36-15,5-10 1 16,9-7-2-16,2-7-1 16,-2-6 1-16,-5-4-1 15,-4-4 0-15,-12 1 0 16,-7-1 0-16,-11 2-1 15,-13 6 1-15,-13 4 0 16,-5 12 0-16,-8 9 0 0,-7 15 0 16,-8 11 0-16,0 14 0 15,-5 10 1-15,5 9-1 16,6 2 0-16,8 2 0 15,14-4 0-15,12-8-2 16,24-11-1-16,13-20-5 16,40 1-11-16,-1-33-7 15,45 5-10-15,2-26-7 16,25-3 0-16,9-14 0 15</inkml:trace>
  <inkml:trace contextRef="#ctx0" brushRef="#br3" timeOffset="212108.1319">13679 15162 54 0,'17'-11'39'0,"-11"-7"-1"0,5 7 1 16,-17-2-30-16,6 13-4 15,-23-6-1-15,1 14 0 16,-14 5 0-16,-5 12-1 16,-5 6-1-16,-3 9 0 15,2 4-1-15,4 0 1 16,10 0-2-16,9-4 1 15,15-6-2-15,15-12 0 16,22-10-3-16,13-13-1 16,24-2-2-16,4-17-3 15,23 10-11-15,-12-20-18 16,14 7 0-16,-16-9 2 15,-3 9 0-15</inkml:trace>
  <inkml:trace contextRef="#ctx0" brushRef="#br3" timeOffset="212468.1525">14018 15162 69 0,'-27'-6'40'15,"10"16"0"-15,-10-3 0 16,8 16-34-16,-4 5-1 16,3 10-1-16,-2 5-2 15,4 5 1-15,3-2-1 16,6-2-2-16,6-7 1 15,9-11-2-15,13-13 2 16,10-14-2-16,8-11 1 16,1-13-1-16,6-7 0 15,-2-9 2-15,-4-2-1 0,-7-1 1 16,-5 1-1-16,-14 7 0 15,-5 7 0-15,-9 12 0 16,2 17 0-16,-19-4 0 16,7 19 1-16,-2 10-1 15,1 7-1-15,3 5 0 16,5 5-1-16,4-7-2 15,11 2-3-15,2-21-8 16,23 10-10-16,-10-30-9 16,24 1-6-16,-4-24 0 15,14-5 2-15</inkml:trace>
  <inkml:trace contextRef="#ctx0" brushRef="#br3" timeOffset="212671.1641">14745 14580 80 0,'-29'11'40'15,"2"31"1"-15,-12 13-1 16,9 17-34-16,-6 12-3 16,4 13-1-16,6 0-2 15,6-2-3-15,11-3-3 16,3-20-10-16,25 4-18 15,-6-30-7-15,21-9 0 16,0-30 0-16</inkml:trace>
  <inkml:trace contextRef="#ctx0" brushRef="#br3" timeOffset="212881.1761">15064 14628 89 0,'-39'25'39'0,"5"38"-1"16,-12 12 2-16,6 14-37 15,9 2-2-15,5 0-2 16,9-5-1-16,7-11-3 16,14-7-1-16,3-24-13 15,24 1-19-15,-8-22-2 16,16-1-1-16,-2-19 1 15</inkml:trace>
  <inkml:trace contextRef="#ctx0" brushRef="#br3" timeOffset="213302.2002">15141 15216 67 0,'0'0'40'16,"30"17"0"-16,-9-18 0 16,17-3-34-16,3-2-2 15,12-3-1-15,1-3-1 16,6-7-1-16,-1-3 0 15,1-2 0-15,-7 0 0 16,-6-3-1-16,-15 4 0 0,-13 3 0 16,-16 0 0-16,-13 5 0 15,-16 9 1-15,-11 11-1 16,-11 9 0-16,-6 8 1 15,-3 9 0-15,3 7 0 16,7 6 0-16,8 1 0 16,16-4-2-16,13-4 1 15,19-8-3-15,19-11-1 16,20-4-3-16,9-21-11 15,30 12-9-15,-4-26-12 16,19 4-2-16,-4-15 2 16</inkml:trace>
  <inkml:trace contextRef="#ctx0" brushRef="#br3" timeOffset="213685.2221">16164 15009 68 0,'-44'23'41'0,"-6"-3"-2"16,12 13 2-16,-4-8-34 15,15 7-3-15,5-1 0 16,10-3-2-16,8-6 0 16,14-5-1-16,12-11 0 15,8-11 0-15,8-12-1 16,10-9 1-16,5-8-1 15,4-12 0-15,-1-6 0 16,1-7 0-16,-4-4 1 0,-7-7 0 16,-7-2 0-16,-10-2 0 15,-7 7 0-15,-10 11 0 16,-14 13 0-16,-10 22 0 15,-9 25-1-15,-8 24 1 16,-5 28-1-16,-3 20-1 16,2 10 0-16,3 8-2 15,12 2-4-15,5-19-12 16,23 7-6-16,-3-32-9 15,27-3-7-15,4-23-3 16,22-5 2-16</inkml:trace>
  <inkml:trace contextRef="#ctx0" brushRef="#br4" timeOffset="217215.4239">17394 14710 60 0,'-11'-7'39'0,"-1"0"-1"16,12 7-1-16,-14-4-31 15,14 4-4-15,0 0 1 16,-2 26 0-16,1 0-2 16,3 12 0-16,-3 14-1 15,0 10 0-15,-5 9 0 0,-1 7-1 16,-2 2 1-16,-4-4-1 15,4-8 1-15,-2-9 0 16,2-16 0-16,4-11 0 16,5-21 0-16,0-11-1 15,11-30 2-15,2-8-1 16,-2-13 0-16,3-9 0 15,2-11 1-15,1-10-1 16,1-1 1-16,1-3 0 16,4 2 0-16,0 5 1 15,6 4-2-15,3 7 2 16,4 8-1-16,2 11 1 15,2 12-1-15,-2 13 0 16,-4 12 0-16,-5 14 0 16,-7 12 0-16,-10 12 0 0,-14 11 0 15,-13 12-1-15,-13 7 0 16,-10 1-1-16,-10 3 1 15,-7-3 0-15,-7-3-1 16,1-7 1-16,9-13 0 16,6-9-2-16,11-10 1 15,9-14 0-15,26-2-2 16,-5-24 1-16,25 2-2 15,8-5 1-15,10-1 0 16,2-1 2-16,2 5 0 16,-4 5 2-16,-7 4-1 15,-5 12 3-15,-13 2-1 16,-13 1-1-16,5 18-1 15,-14-6-4-15,4 8-8 0,-15-15-14 16,17 9-12-16,3-14-2 16,0 0 0-16</inkml:trace>
  <inkml:trace contextRef="#ctx0" brushRef="#br4" timeOffset="218146.4773">17880 14677 58 0,'0'0'37'16,"0"-19"1"-16,0 19-1 15,0 0-30-15,-7 20-2 16,2 3-2-16,3 12-1 16,-5 11 0-16,-1 13-2 15,0 6 0-15,-3 10 0 16,1 2-1-16,-2 0 1 15,3-4 0-15,3-6 1 16,0-12-2-16,3-14 2 16,6-13-1-16,2-15 0 15,-5-13 1-15,20-34-1 16,-6-7 1-16,1-16-1 15,3-12 1-15,-3-10-1 0,4-8 1 16,-2-4 1-16,-2 0-1 16,3 4 0-16,-2 7 0 15,-2 11 0-15,0 9 0 16,1 13 1-16,2 16-1 15,2 14-1-15,0 14 1 16,4 12 0-16,-3 10-1 16,3 8 1-16,-4 9-1 15,-3 1 0-15,-8 8 0 16,-7-2-1-16,-7 1 0 15,-7 1 0-15,-7-5 0 16,-3-4 0-16,-5-5 1 16,-1-6-1-16,1-8 2 0,6-4 0 15,1-8 0-15,7 0 0 16,14-5 0-16,0 0 0 15,-2 11 0-15,17 0 0 16,4 4 0-16,5 6 0 16,4 2-1-16,2 8-1 15,2 2-1-15,2-2-1 16,5 3-4-16,-5-16-7 15,18 10-10-15,-15-28-10 16,18 1-4-16,-8-19-2 16,10-5 3-16</inkml:trace>
  <inkml:trace contextRef="#ctx0" brushRef="#br4" timeOffset="218445.4943">18644 14759 75 0,'-23'2'40'0,"-14"3"-1"15,8 25 1-15,-6 5-34 16,5 12-3-16,2 5 0 15,10 8-1-15,4-1 0 16,16-4-2-16,13-8 2 16,13-6-1-16,15-17-1 15,10-13 1-15,9-14 0 16,4-12-1-16,-1-13 0 15,-9-11 0-15,-8-6 0 16,-11-5-1-16,-20-3 0 16,-16 0 0-16,-15 5-1 15,-16-1 0-15,-9 11-3 0,-8 3-1 16,4 15-8-16,-9-6-19 15,23 20-6-15,0-2-1 16,29 8 1-16</inkml:trace>
  <inkml:trace contextRef="#ctx0" brushRef="#br4" timeOffset="218672.5074">19179 14791 59 0,'0'0'40'16,"0"0"-1"-16,4 21-1 15,-13-5-23-15,7 10-11 16,1 6-2-16,-3 11-1 16,-1 7-1-16,-5 8-1 0,0 4-1 15,-4 1-1-15,7-2-5 16,-11-16-28-16,14-2-2 15,-1-21-1-15,9-8 1 16</inkml:trace>
  <inkml:trace contextRef="#ctx0" brushRef="#br4" timeOffset="218883.5194">19065 14798 65 0,'-37'-13'44'0,"-6"-7"-2"15,17 20 2-15,2-1-19 16,24 1-20-16,0 0-2 0,23 6-2 15,18-8-1-15,5-2-3 16,14 5-4-16,-3-10-5 16,19 20-15-16,-13-15-14 15,4 14-2-15,-11-5-1 16,1 8 1-16</inkml:trace>
  <inkml:trace contextRef="#ctx0" brushRef="#br4" timeOffset="219356.5465">19579 14838 59 0,'0'0'39'16,"0"0"-2"-16,-22 10 2 16,12 5-29-16,-11-1-5 15,2 10-1-15,-4 2-1 16,2 9 1-16,2 0-2 15,5 9 0-15,2-2 0 16,6 2 0-16,9-5-1 16,6-2-1-16,7-8 0 15,6-8 1-15,6-10-1 16,1-11 0-16,0-10 0 15,-1-11-1-15,-1-9 2 0,-1-8-2 16,-2-9 2-16,-5-4-2 16,-5-3 1-16,-6 0-1 15,-6 1 1-15,-4 6 0 16,-9 7 0-16,-7 10 0 15,-8 15-2-15,-3 12 1 16,-2 10-2-16,1 5-2 16,14 21-9-16,-3-16-7 15,31 19-8-15,-2-13-10 16,20 0-2-16,2-13 2 15</inkml:trace>
  <inkml:trace contextRef="#ctx0" brushRef="#br4" timeOffset="219963.5812">20004 14909 63 0,'6'-13'41'16,"8"9"-2"-16,-12-7 2 16,-2 11-30-16,0 0-6 15,-1 18-1-15,-12-4-2 16,2 10 1-16,-9 7-2 15,-3 7 1-15,2 7-1 16,-1 1-1-16,1-1 1 16,6-5 0-16,6-4-1 0,3-9 0 15,6-11 0-15,0-16 0 16,17-9 0-16,0-13 0 15,0-13 0-15,4-8 0 16,-1-5 1-16,0-6-1 16,0-3 0-16,-1 4 1 15,-1 4 0-15,-2 9 0 16,2 9-1-16,-7 15 2 15,0 15-2-15,-1 15 0 16,-3 16 1-16,-2 9-2 16,-2 11 1-16,2 7 0 15,1 1 0-15,3-4-1 16,6-9 1-16,5-8 0 15,5-16 1-15,8-14-1 0,1-12 0 16,8-17 1-16,-5-12-1 16,0-10 1-16,-3-7-1 15,-9-6 0-15,-4 1-1 16,-10-4-1-16,-6 6-3 15,-7-5-4-15,6 16-5 16,-15-4-1-16,16 23-7 16,-16-12-3-16,21 25-14 15,-7-1-3-15,10 12 4 16</inkml:trace>
  <inkml:trace contextRef="#ctx0" brushRef="#br4" timeOffset="220437.6083">21350 14741 61 0,'6'-16'39'0,"-9"-3"-1"15,3 19 2-15,-6-20-32 16,6 20-2-16,0 0-3 16,-1 15 0-16,1 6-1 15,3 12-2-15,-1 6 1 16,1 10-1-16,-1 9 0 15,-2 3-1-15,0 5 0 16,-1-5-2-16,-1-1-3 16,-4-16-7-16,12 6-16 15,-12-24-9-15,14-4-1 16,-8-22 0-16</inkml:trace>
  <inkml:trace contextRef="#ctx0" brushRef="#br4" timeOffset="220795.6288">21282 14768 78 0,'-14'-20'41'16,"0"-5"-1"-16,14 25 0 16,13-16-34-16,10 12-2 15,13 0-1-15,11 3 0 16,9 0-1-16,8 5 0 15,1 2-1-15,-1 6 1 16,-4 4-1-16,-8 6-2 16,-15 6 1-16,-9 3 0 0,-18 7-1 15,-13 6 0-15,-14 5 1 16,-14 2-1-16,-5 1 1 15,-9 1 0-15,-1-6-1 16,0-2 0-16,4-8 0 16,7-9-1-16,8-11-2 15,7-14-2-15,20-3-5 16,-4-18-4-16,27 3-8 15,-6-27-7-15,24 8-9 16,-1-13-1-16,18 4 1 16</inkml:trace>
  <inkml:trace contextRef="#ctx0" brushRef="#br4" timeOffset="221668.6787">22154 14795 81 0,'0'0'42'16,"-22"-9"-2"-16,12 19-1 15,-11-5-35-15,0 10-1 16,-8 8 0-16,0 12-1 16,-6 12 0-16,1 2-1 15,4 5 1-15,6-1-2 16,9-3 1-16,15-6 0 15,14-14 0-15,15-14-1 16,15-16 0-16,15-12-1 16,5-12 1-16,0-10-1 15,-4-8 1-15,-6-8-1 0,-12 2 1 16,-12-2-1-16,-14 3 1 15,-16 1 1-15,-11 7 0 16,-8 3-1-16,-5 8 1 16,0 7-1-16,-1 6 1 15,9 8 0-15,4 8-1 16,12-1-1-16,0 17 0 15,14-2 0-15,10 1 0 16,5 0-1-16,3 0 2 16,2-2-1-16,-1-1 1 15,2 0-1-15,-4-1 2 16,-3-1-1-16,-6 0 1 15,-3 4-1-15,-8 1 0 0,-4 5 1 16,-8 2-1-16,-5 6 0 16,-7 3 0-16,-3 5 0 15,-4-1 0-15,-2 1 0 16,3-5 0-16,0-3 0 15,5-8-1-15,5-6 1 16,9-15 0-16,0 0 0 16,14-14 0-16,0-8 0 15,6-9 0-15,3-6 0 16,0-6 1-16,2-6 0 15,0 0 0-15,0-1 0 16,-2 2 1-16,-3 8 0 16,-3 8-1-16,-3 11 1 15,-2 12-1-15,-12 9 0 16,15 22-1-16,-10 10 0 0,-2 12-1 15,1 6 0-15,1 8 1 16,2 0-1-16,3-1 0 16,-1-2 1-16,5-9 0 15,4-9 0-15,1-14 0 16,3-12 0-16,0-15-1 15,4-15 2-15,1-7-1 16,-4-10 0-16,-1-10 0 16,-2-8 0-16,1-3-1 15,-6-6-2-15,0 3 1 16,-7-1-3-16,6 11-4 15,-8-1-2-15,4 22-2 16,-10-6-3-16,15 25-6 16,-17-2-13-16,16 15-4 0,-14-3 1 15</inkml:trace>
  <inkml:trace contextRef="#ctx0" brushRef="#br4" timeOffset="222181.7081">23225 14847 60 0,'11'-11'39'0,"11"7"-1"15,-13-10 1-15,10 10-30 0,-19 4-3 16,18-11-1-16,-18 11-1 16,0 0-1-16,0 0-1 15,-15 22 0-15,0-4 0 16,-3 7 0-16,-3 5-1 15,-2 5 0-15,1 6 0 16,1 1-1-16,1 2 1 16,8 0-1-16,3-5 1 15,8-2-1-15,9-8-1 16,7-8 1-16,5-10-1 15,11-10 0-15,3-10 1 16,4-12-1-16,-2-4 1 16,1-8-1-16,-4-4 1 15,-7-6 0-15,-4 3 0 16,-11-4 0-16,-8 3 0 0,-7 5-1 15,-5 3 0-15,-4 4-1 16,-3 11 0-16,-3 6-2 16,3 15-6-16,-6-4-4 15,18 20-6-15,-11-13-4 16,25 18-7-16,-6-9-9 15,14 2 2-15</inkml:trace>
  <inkml:trace contextRef="#ctx0" brushRef="#br4" timeOffset="222894.7489">23705 14859 55 0,'0'0'39'0,"-18"-9"-1"15,18 9 1-15,-22-3-21 16,22 3-13-16,-19 7-2 15,11 3-1-15,2 7 0 16,-2 8-1-16,1 5 0 16,1 8 0-16,-3 7 0 15,0 5-1-15,-4 6 1 16,4-2-1-16,0-2 0 15,2-6 0-15,2-8 0 16,3-9 0-16,3-12 0 16,-1-17 0-16,10-2 0 15,0-17-1-15,1-12 1 16,3-6 1-16,0-10 0 0,3-4-1 15,0-8 1-15,6-3 0 16,-5-4 0-16,4 3 1 16,0 1 0-16,3 4-1 15,-2 7 1-15,-3 10-1 16,-1 11 1-16,1 11 0 15,-4 13-1-15,0 10 0 16,-4 11-1-16,-2 7 0 16,1 3-1-16,-1 5 0 15,1 2 0-15,-2 0 0 16,-2-2 0-16,-1 0 0 15,-2-1 1-15,-4-6-2 16,-2-4 2-16,-8 0-1 16,-1-5 1-16,-5-3 0 0,-3-2-1 15,-3-1 2-15,3-1-1 16,-1 0 0-16,5 1 1 15,2 0-1-15,6 3 1 16,5 0 0-16,4 2 0 16,5 7 0-16,5-1 0 15,3 7 0-15,3 0 0 16,2 4 0-16,1-2 0 15,1 5-1-15,1-2 0 16,1-1-1-16,4-2-2 16,-2-5-2-16,7 2-6 15,-4-12 0-15,16 6-4 16,-10-21-3-16,27 15-2 15,-18-29-4-15,27 12-7 16,-10-20-7-16,9-5 5 0</inkml:trace>
  <inkml:trace contextRef="#ctx0" brushRef="#br4" timeOffset="223368.776">24713 14776 55 0,'-20'-2'40'16,"-7"-9"-1"-16,12 8 1 16,-10-8-21-16,8 11-12 15,-6-1-2-15,-3 9-1 16,-10 2 0-16,-3 10-2 0,-11 2 1 15,-1 9-2-15,-2-1 1 16,2 4-1-16,7 0 0 16,11-2-1-16,16-3 1 15,16-1-1-15,19-8 1 16,18-4-1-16,13 1 1 15,9-5-1-15,7 0 1 16,-4 0-1-16,-3 3 1 16,-8 2-1-16,-13 5 1 15,-16 3-1-15,-15 1 0 16,-17 8 0-16,-13-1 1 15,-13 2-1-15,-8-2 0 16,-9 1 0-16,3-5-2 16,2-5 0-16,8-7-3 0,7-13-3 15,19 0-4-15,4-20-1 16,26 4-2-16,0-26-4 15,28 15-4-15,-10-31-8 16,31 7-9-16,7-7 3 16</inkml:trace>
  <inkml:trace contextRef="#ctx0" brushRef="#br4" timeOffset="411425.5322">19788 8667 88 0,'0'0'35'0,"0"0"2"16,0 0 0-16,23-5-32 15,-5-5-1-15,16-4-2 0,8-10 2 16,11 1-2-16,7-4-1 15,3-1-1-15,4 3-1 16,-6 2-3-16,-4 20-7 16,-25-2-25-16,-8 17 0 15,-24 4-1-15,-13 12-1 16</inkml:trace>
  <inkml:trace contextRef="#ctx0" brushRef="#br4" timeOffset="411639.5444">19821 8891 108 0,'6'11'36'0,"4"-12"3"0,15 1-3 15,0-8-34-15,13-6-1 16,12-1-5-16,4-15-13 15,14 10-21-15,-4-6 2 16,6 5-3-16,-5-3-1 16</inkml:trace>
  <inkml:trace contextRef="#ctx0" brushRef="#br4" timeOffset="412380.5868">21344 8298 71 0,'-3'-16'35'16,"-11"-3"0"-16,-2 9 1 15,-14-3-28-15,1 13-1 16,-13-1-1-16,4 12-1 15,-10 6-1-15,1 11 0 0,-4 6-1 16,5 11 0-16,4 1-1 16,9 3 0-16,9-7-1 15,9 0 1-15,13-11-1 16,16-10-1-16,13-18 1 15,17-11-1-15,11-14 1 16,6-9-1-16,6-7 0 16,-2-5 0-16,-4 1 1 15,-9 1-1-15,-11 9 0 16,-13 7 1-16,-14 10-1 15,-14 15 0-15,0 0 0 16,-14 20 0-16,0 4 0 16,2 2-2-16,6 8-2 15,1-9-4-15,24 8-29 16,-1-8-1-16,18-1 0 0,7-12-3 15</inkml:trace>
  <inkml:trace contextRef="#ctx0" brushRef="#br4" timeOffset="413380.6439">22189 8495 52 0,'0'0'30'0,"-16"8"1"15,16-8-2-15,0 0-20 16,-14-1-3-16,14 1 0 15,0 0 1-15,0 0-2 16,0 0 1-16,10-4 0 16,-10 4-1-16,-1 17-1 15,-4 0 0-15,1 12 0 16,-5 3 0-16,-2 13 0 15,-3 0 0-15,3 5-2 16,-6-1 1-16,4 1-1 16,0-7 0-16,2-4-1 0,4-9 1 15,4-9-2 1,2-8 0-16,1-13 0 0,0 0 0 15,15-27 0-15,-4-2-1 16,1-8 1-16,2-7-2 16,0-9 2-16,1-6-2 15,5-4 2-15,2-4-1 16,0 5 1-16,1 2 1 15,1 6-1-15,3 3 0 16,4 10 1-16,0 12-1 16,2 10 1-16,0 9-1 15,-1 9 0-15,-3 7 0 16,-6 7 1-16,-5 7-1 15,-10 9 0-15,-9 5 0 16,-12 7 0-16,-6 0 0 16,-8 3 0-16,-3 0 0 0,-5-4 0 15,-3-4 0-15,4-7 0 16,2-5 0-16,3-6 0 15,1-6-1-15,4-3 1 16,4 0 0-16,2 4 1 16,3 5 1-16,-4 8-1 15,2 7 1-15,-4 13-1 16,-2 7 2-16,-4 11-2 15,-4 5 1-15,1-1-2 16,1-3-1-16,1-8-3 16,14-3-6-16,-6-21-24 15,25-6-5-15,-5-27 0 16,32 4-1-16</inkml:trace>
  <inkml:trace contextRef="#ctx0" brushRef="#br4" timeOffset="414110.6858">22714 8458 94 0,'10'-1'38'0,"-10"1"0"15,-11 21-2-15,-6-3-32 16,5 8-2-16,-5 6 0 16,0 7 2-16,-6 9 0 0,2 2-2 15,-1 1 1-15,2 1-1 16,4-6 1-16,4-6-2 15,4-6 2-15,4-11-4 16,4-23 1-16,10 5 1 16,3-23-1-16,5-11 0 15,3-8-2-15,2-6 2 16,3-8-1-16,1-6 1 15,-2-3-1-15,1 4 1 16,-4 4-1-16,-2 7 1 16,-2 5 0-16,0 7 0 15,0 8 0-15,0 8 0 16,3 8 0-16,7 4 0 15,2 4 0-15,6 0 1 0,3 1-1 16,8 0 0-16,5-3 0 16,-4 1 0-16,0-1 0 15,-6-1 0-15,-6 2 0 16,-10-2 0-16,-10 4 0 15,-16 0 0-15,-7 12 1 16,-13 1-1-16,-12 8 0 16,-6 7 1-16,-1 8-1 15,-6 5 1-15,-1 3-1 16,10 3 2-16,10 0 0 15,8-4 0-15,13-6 0 16,10-7 0-16,13-10 0 16,10-10-1-16,11-10-1 15,2-8 0-15,3-10-2 16,2-8 2-16,-7-5-2 0,-4-7 1 15,-8-1-1-15,-10 0 0 16,-12 1 0-16,-8 1-1 16,-1 8-1-16,-8 1-2 15,4 18-6-15,-11-11-16 16,19 21-11-16,-3-14 0 15,18 11 0-15,0-5 1 16</inkml:trace>
  <inkml:trace contextRef="#ctx0" brushRef="#br4" timeOffset="414349.6994">23821 7795 93 0,'-18'22'36'16,"-2"27"1"-16,-13 6-1 15,5 23-30-15,-11 10-2 16,7 14 0-16,-2-2 0 16,3 1-3-16,3-3 1 15,7-11-3-15,7-8-3 16,-3-22-23-16,21-5-10 15,-8-22-1-15,13-8 0 16,-9-22-1-16</inkml:trace>
  <inkml:trace contextRef="#ctx0" brushRef="#br4" timeOffset="414835.7272">23453 8421 103 0,'0'0'40'15,"-18"-20"0"-15,18 20-2 16,14-1-35-16,11-3-1 15,9-2-1-15,9 2 0 16,5 0-1-16,4 3 1 16,1 1-1-16,-3 5 0 15,-5 0 0-15,-4 4 0 16,-9 0 0-16,-8 2 0 15,-6 0 1-15,-11 2-1 16,-7 1 0-16,-6 4 1 16,-8 0 0-16,-4 4 0 0,-4 5-1 15,-4 2 1-15,5 1 0 16,2 3 1-16,6-4-2 15,7-2 2-15,9-5-2 16,13-6 1-16,8-9 0 16,11-7-1-16,7-10 1 15,7-7-2-15,1-10 1 16,0-5-1-16,-4-9 1 15,-9-1-2-15,-13-1 1 16,-11 0-1-16,-13 4 0 16,-11 3-1-16,-9 10 1 15,-6 6 0-15,-1 11-1 16,-5 6 0-16,8 8-2 15,3 0-4-15,18 17-15 0,-4-12-13 16,17 8 0-16,1-11-1 16,18 1 0-16</inkml:trace>
  <inkml:trace contextRef="#ctx0" brushRef="#br4" timeOffset="415235.7501">24374 8351 96 0,'0'0'39'0,"2"19"1"16,-11-7-2-16,1 14-32 15,-3 1-2-15,2 8 0 16,-4 2-1-16,0 2-1 16,0 0 0-16,1 2 0 15,-1-8-1-15,7-4 0 16,2-6 0-16,4-7 0 0,0-16 0 15,14 3-1-15,0-13 0 16,6-10 0-16,4-6 1 16,2-6-1-16,2-4 1 15,0-2-1-15,1-4 0 16,-1 7 1-16,-4 3-1 15,-4 7 0-15,-3 8 1 16,-2 9-1-16,-4 10 0 16,-3 10 1-16,-5 7-1 15,-4 9-1-15,0 6 0 16,-3 2 0-16,4 5-2 15,-4-8-3-15,12 10-6 0,-12-24-11 16,26 15-9-16,-12-19-7 16,14-4-1-16,-1-12-2 15</inkml:trace>
  <inkml:trace contextRef="#ctx0" brushRef="#br4" timeOffset="415480.7641">25014 7649 107 0,'-15'-7'40'0,"7"28"2"15,-7 3-3-15,9 16-34 16,-4 14-1-16,4 9-2 15,-1 4-1-15,0 3-2 16,-1 5-3-16,-4-9-6 0,12 11-23 16,-13-14-9-16,8 1 0 15,-8-14 0-15</inkml:trace>
  <inkml:trace contextRef="#ctx0" brushRef="#br4" timeOffset="415947.7909">24934 8734 71 0,'12'-13'37'0,"-12"13"0"16,8-10 1-16,-8 10-24 15,0 0-7-15,0 0 0 16,0 0-1-16,0 0-2 16,-14 14 0-16,5-2-2 15,-2 0 0-15,2 4-1 16,2-2 1-16,3 0-2 15,4-14 1-15,2 16-1 16,-2-16 1-16,21 0 0 0,-10-7 0 16,3-3 1-16,-3-1-2 15,-2-1 1-15,-6 1 0 16,-1 1 0-16,-2 10-2 15,-7-13 0-15,7 13-5 16,-18-13-16-16,18 13-13 16,0 0-7-16,13 7 1 15,-13-7-2-15</inkml:trace>
  <inkml:trace contextRef="#ctx0" brushRef="#br5" timeOffset="547784.3315">12718 16385 19 0,'0'0'32'0,"-5"-14"0"16,5 14-1-16,0 0-24 15,0 0-1-15,0 0 1 16,6 19-2-16,-7 0-1 15,3 11-1-15,-2 4 0 16,1 12 0-16,2 3 0 16,-3 7-1-16,1 3-1 15,1 2 1-15,-2 1-1 0,1-2-1 16,-3-7 1-1,2-10 0-15,0-9-1 0,2-11 0 16,-2-23 1-16,0 0 0 16,15-30 0-16,-4-11 0 15,0-12 0-15,-1-10-1 16,-1-9 2-16,-2-4-1 15,-4 0-1-15,-2 1 1 16,-3 1-1-16,0 6 0 16,1 6 0-16,3 7 1 15,4 7 0-15,4 6 0 16,10 9 1-16,4 4-2 15,9 10 1-15,-2 7 0 16,1 6 0-16,3 9-1 16,-4 6 1-16,-5 12-1 0,-6 9 0 15,-10 6 0-15,-7 8 0 16,-10 10 0-16,-10 5 0 15,-11 6 0-15,-8 3 0 16,-6-5-1-16,-5-3 1 16,2-6 0-16,1-7 0 15,8-13 0-15,7-10 0 16,14-10 0-16,15-14 0 15,0 0 0-15,28-18 0 16,7 0 0-16,12-2 0 16,4-2 0-16,5 0 1 15,-1 5-1-15,-3 5 0 16,-4 5 0-16,-12 11 1 15,-10 4-1-15,-10 10 0 0,-10 5 0 16,-10 7 0-16,-9 1 1 16,-8 6-2-16,-7-2 2 15,-5 2-2-15,-4-3 1 16,-3-5 0-16,0-2 0 15,4-10-2-15,6-6 0 16,11-4-2-16,5-9-2 16,14 2 0-16,12-22-7 15,20 13-21-15,-3-14-3 16,15 10 2-16,-3-9 0 15</inkml:trace>
  <inkml:trace contextRef="#ctx0" brushRef="#br5" timeOffset="548231.357">13536 16557 43 0,'-7'-14'36'15,"7"14"0"-15,-29 6 0 16,13 7-28-16,-11-1-3 15,3 10 1-15,-9 5-3 16,5 5 1-16,-2 7-1 16,5 1 0-16,-2 4-1 15,9 2 0-15,5-8 0 16,6 2-1-16,6-15 0 15,8-3-1-15,5-14 0 16,9-10-1-16,7-12 1 16,4-14-1-16,2-6 1 0,3-10 0 15,-2-7 1-15,0-3-1 16,-4 1 0-16,-2 4 0 15,-9 7 1-15,-4 9-1 16,-7 10 0-16,-9 23 0 16,0 0 1-16,-5 26-1 15,-5 5-1-15,-2 9 1 16,4 5-1-16,-2 0-2 15,10 1 0-15,6-15-3 16,16-2-6-16,-1-23-21 16,23 1-3-16,-3-23-1 15,19 2 0-15</inkml:trace>
  <inkml:trace contextRef="#ctx0" brushRef="#br5" timeOffset="548567.3763">14117 16420 54 0,'0'0'36'0,"-21"-22"-1"16,0 36-9-16,-13-10-17 15,5 17-2-15,-8 1-1 16,2 9-1-16,1-2-1 16,9 2-1-16,1-3-2 15,14-4 1-15,6-2-1 16,8-6 0-16,11-5-1 15,7-4-1-15,3-1 1 16,0 0-1-16,3 1 1 16,-5 2 0-16,-4 5-1 0,-3 1 1 15,-8 8-1-15,-8 1 2 16,-6 4-1-16,-5 3 1 15,-6 1-1-15,1 2 1 16,-1-2-1-16,1-8-2 16,3-4-2-16,13-20-3 15,1 12-25-15,6-30-5 16,16 2-2-16,-2-22 1 15</inkml:trace>
  <inkml:trace contextRef="#ctx0" brushRef="#br5" timeOffset="548941.3977">14152 16700 53 0,'-8'30'38'0,"-4"-15"-1"16,13 10-1-16,2-14-29 15,12-1-3-15,8-9 0 16,14-4-1-16,7-11-1 15,9-3 0-15,2-13 0 16,-4 1-1-16,-3-7 1 16,-5 4-2-16,-11-5 1 15,-15 6 0-15,-15 2-1 16,-12 7 0-16,-15 10 0 15,-8 9 1-15,-7 9-1 16,-4 10 0-16,-2 14 0 16,-1 8 1-16,3 11-1 15,5 6 1-15,8-1 0 0,11 1 0 16,12-8-1-16,13-13 0 15,16-11-1-15,12-14-2 16,21-9-2-16,2-25-9 16,27 9-20-16,-10-29-4 15,12 10-1-15,-6-18 0 16</inkml:trace>
  <inkml:trace contextRef="#ctx0" brushRef="#br5" timeOffset="549361.4217">15003 16431 45 0,'-11'0'35'0,"-10"-7"2"16,4 14-2-16,-15 0-29 15,8 10-1-15,-7 2 0 16,1 13 1-16,-3 3-2 16,3 4-1-16,3-2 0 15,8 0 0-15,4-4-1 16,11-5 0-16,9-9-1 15,9-7 0-15,9-7 0 16,9-5-1-16,8-3 1 16,3-1-1-16,-3-1 0 15,1 3 0-15,-7 5 1 16,-6 5-1-16,-8 6 0 0,-11 6 0 15,-10 4 0-15,-12 8 0 16,-3 2 0-16,-8-2 0 16,-1-1-1-16,0-7-1 15,4-1-1-15,-2-18-7 16,21 5-17-16,-11-25-10 15,21 2-2-15,-3-20-2 16</inkml:trace>
  <inkml:trace contextRef="#ctx0" brushRef="#br5" timeOffset="550405.4814">15979 16586 49 0,'-15'-5'36'16,"-11"-2"0"-16,0 21-2 15,-13-7-30-15,0 6 0 16,-9 3-1-16,4 6 2 15,-2 5-3-15,3 7 1 16,4 2 0-16,5 7-1 16,4 2 0-16,8-2 0 15,8 0-1-15,10-8 1 16,8-3-1-16,10-14 0 0,9-10 0 15,11-16 0-15,11-12-1 16,8-11 1-16,2-8-1 16,5-6 0-16,-6-8 1 15,-4 2-1-15,-7 3 0 16,-8 9 0-16,-14 4 0 15,-10 15 0-15,-8 10 1 16,-3 10-1-16,-21 21 0 16,3 2 0-16,-1 13 0 15,-1 2 0-15,4 6 0 16,2-2 0-16,8-4-1 15,10-7 1-15,9-9-1 16,11-11-1-16,10-10 0 16,8-10 0-16,7-8 0 0,-2-9 0 15,5-1 0-15,-9-4 0 16,-1 4 1-16,-8 4 0 15,-8 3 1-15,-10 6 1 16,-5 5-1-16,-11 9 1 16,0 0-1-16,-7 18 1 15,-5 2-1-15,0 4 1 16,-3 6 0-16,3 5 0 15,-5 0-1-15,8 0 2 16,1-5-2-16,4-3 1 16,3-10 0-16,1-17 0 15,10 4 0-15,4-20 0 16,4-10 0-16,-1-5-1 15,2-11 1-15,1 1-1 0,-1-9 1 16,-3 5-1-16,-5 5 1 16,-1 3-1-16,-6 5 1 15,0 6-1-15,-4 7-1 16,0 4 0-16,0 15-3 15,9-20-4-15,12 26-11 16,-11-22-12-16,24 17-6 16,-9-17-1-16,18 12 0 15</inkml:trace>
  <inkml:trace contextRef="#ctx0" brushRef="#br5" timeOffset="550819.505">16700 16758 61 0,'-10'30'39'16,"-7"-19"-1"-16,19 5 1 15,-2-16-35-15,14-2-2 16,11-6 0-16,10-4 0 15,6-6-1-15,7-4 0 16,2-10 1-16,0 1-1 16,-3-8-1-16,-7 5 0 15,-10-1 1-15,-10 6-1 16,-12 6 0-16,-13 7 0 15,-15 15 0-15,-9 11-1 0,-12 12 1 16,-4 8 0-16,-8 10 1 16,0 6 0-16,1 2-1 15,9 7 1-15,7-10 0 16,15-2 1-16,16-15-1 15,15-12-1-15,24-14-1 16,17-16-3-16,30-2-11 16,6-38-16-16,33 9-7 15,-6-24-2-15,18 8-1 16</inkml:trace>
  <inkml:trace contextRef="#ctx0" brushRef="#br5" timeOffset="551540.5463">17902 16352 43 0,'0'0'33'0,"-8"-13"3"16,8 13-3-16,-21 17-28 15,11 7 0-15,-6 6 1 16,3 18-1-16,-4 4 0 15,1 9-1-15,-4 0-1 16,6 5 0-16,-5-6 0 16,4-4-1-16,-1-12 0 15,8-10 0-15,-1-13-1 16,9-12 0-16,0-9 1 15,11-17-1-15,2-9 0 0,5-12 0 16,-2-14 0-16,3-11 0 16,1-3 0-16,2-7-1 15,-1-2 0-15,2 1 2 16,-2 4-2-16,-1 5 1 15,-1 17-2-15,-2 9 2 16,-2 12-1-16,0 18 1 16,-1 11-1-16,0 11-1 15,1 13 2-15,1 10-1 16,1 10 0-16,4 8 0 15,0 10 1-15,2-2-2 16,1 6 0-16,-5-3 0 16,4-2-2-16,-3-8-1 0,2 1-4 15,-13-24-7-15,15 13-12 16,-24-26-9-16,9 7-1 15,-9-26-1-15</inkml:trace>
  <inkml:trace contextRef="#ctx0" brushRef="#br5" timeOffset="551722.5567">17934 16701 66 0,'-16'-18'39'0,"-4"-10"-1"16,18 15 0-16,4-5-31 15,10 4-4-15,10 0-2 16,10-4-3-16,15 4-4 15,0-20-18-15,21 17-13 0,-4-13-1 16,11 12-2-16,-4-12 1 16</inkml:trace>
  <inkml:trace contextRef="#ctx0" brushRef="#br5" timeOffset="552877.6228">18751 16673 24 0,'0'0'30'0,"7"-10"2"16,-11-2-1-16,4 12-24 15,-14-15 0-15,14 15 1 16,-24-16-1-16,9 15 1 15,-8-9-2-15,4 13 0 16,-6-3 0-16,3 12-2 16,-6 2-1-16,1 6 0 0,-2 8-1 15,0 2 0-15,2 5-1 16,2-1 1-16,3-1-2 15,8 0 1-15,7-10-1 16,12-7 1-16,11-5-2 16,11-11 0-16,11-5-1 15,10-9-3-15,11 1-2 16,-1-17-7-16,17 14-20 15,-17-14-3-15,7 11 0 16,-17-10 1-16</inkml:trace>
  <inkml:trace contextRef="#ctx0" brushRef="#br5" timeOffset="553059.6332">19017 16639 40 0,'0'0'33'15,"-21"-6"2"-15,14 16-3 16,-10-8-22-16,11 16-3 16,-3 0-2-16,6 10-2 15,-2 3-1-15,4 5-1 16,1 1-2-16,1 1 0 15,7-3-3-15,-5-14-2 16,16 4-21-16,-19-25-7 16,30-4-2-16,-11-20 1 15</inkml:trace>
  <inkml:trace contextRef="#ctx0" brushRef="#br5" timeOffset="553224.6426">19146 16374 57 0,'-25'-40'37'15,"3"20"0"-15,-10-6-2 16,11 18-27-16,-2 0-5 15,8 7-2-15,15 1-3 16,0 0-10-16,3 16-22 16,10-10-3-16,15 11 0 15,-5-5 0-15</inkml:trace>
  <inkml:trace contextRef="#ctx0" brushRef="#br5" timeOffset="553719.671">19446 16786 42 0,'14'12'34'0,"-14"-12"1"0,12 1 0 16,-12-1-30-16,-1-13 0 15,-8 1 1-15,-4 5-1 16,-6-4 1-16,-3 8-2 15,-7 1-1-15,-1 7 1 16,-3 7-2-16,-2 4 0 16,3 7 0-16,3 8 0 15,1 0-1-15,10 1 1 16,4-4-1-16,13-2 1 15,10-9-1-15,9-8 0 16,11-13 0-16,10-13 0 16,7-8 0-16,8-5-1 15,2-9 0-15,1-4 0 16,-2-7 0-16,-5-4 0 0,-4 1 0 15,-10 2 0-15,-6 0 0 16,-11 0 0-16,-9 5 0 16,-6 8 0-16,-4 10 0 15,-8 12 0-15,-4 15 1 16,-1 16-1-16,-3 13 0 15,-1 14 0-15,2 10 0 16,-1 6-1-16,4 5-1 16,3-6-1-16,11 2-6 15,-3-23-10-15,26 14-15 16,-8-29-3-16,20 4-2 15,-7-18-1-15</inkml:trace>
  <inkml:trace contextRef="#ctx0" brushRef="#br5" timeOffset="554258.7018">20563 16491 45 0,'-26'-24'35'15,"6"10"1"-15,-9-8-1 16,5 15-29-16,-8 2-1 16,5 13 0-16,-4 8 1 15,2 15-3-15,1 9 1 16,2 9-1-16,2 4 0 15,8 3 0-15,4 1 0 16,9-2-1-16,5-9 0 16,13-7 0-16,10-13-1 15,8-10 0-15,10-14 0 16,5-8-1-16,4-14 1 15,1-10-1-15,-3-9 0 16,-6-9 0-16,-8-5 0 16,-7-1-1-16,-14-3 1 0,-11 6 0 15,-9 3-1-15,-12 7 0 16,-4 13 0-16,-9 9 0 15,-4 13 0-15,-1 7-1 16,6 7 0-16,2 5-2 16,16 9-2-16,11-22-10 15,7 35-13-15,7-27-7 16,21 13-2-16,4-17 1 15</inkml:trace>
  <inkml:trace contextRef="#ctx0" brushRef="#br5" timeOffset="554977.7429">21086 16774 44 0,'-18'4'36'15,"4"6"0"-15,-6-12-1 16,6 7-26-16,-8-3-6 15,7 6 0-15,-1 3 1 16,-2 6-1-16,0 7-1 16,-1 4 2-16,-1 5-2 15,2 3 1-15,2-1-2 16,1-3 1-16,6-3 0 15,3-6-1-15,5-12-1 16,1-11 1-16,11-2-1 16,2-13 0-16,4-9 1 15,3-7-2-15,2-5 1 16,0-4 0-16,1-5 0 0,0 1-1 15,1 0 2-15,-1 5-2 16,-2 2 1-16,-4 9 0 16,-2 4 0-16,4 9 0 15,-6 7 0-15,-2 8-1 16,-11 0 1-16,18 21 0 15,-8-2 0-15,-1 2 0 16,1 3 0-16,1 1 0 16,0-2 0-16,1 0 0 15,0 1-1-15,-2-3 1 16,-1-2 0-16,-4 4 0 15,-5-2-1-15,-5-1 2 16,-4-2-2-16,-6-1 2 16,-7-2-1-16,-2-4 0 0,-4-3 0 15,-2-7 1-15,1-2-1 16,-1-3 0-16,3-5 0 15,4 5 0-15,3-5 1 16,5 8-1-16,1 2 0 16,1 8 1-16,2 9-1 15,-3 11 0-15,0 15 1 16,-7 5 0-16,-1 16 0 15,-7 1 0-15,-1 2 0 16,-4 0 0-16,6-4-1 16,1-13-2-16,14-4-9 15,-2-27-14-15,28-11-12 16,-3-24 0-16,26-14-4 15,1-22-1-15</inkml:trace>
  <inkml:trace contextRef="#ctx0" brushRef="#br5" timeOffset="555778.7886">21464 16843 48 0,'0'0'35'15,"0"0"0"-15,-14 9 0 16,14 10-30-16,-5 2-2 15,3 7 0-15,-4 3 0 16,3 5 1-16,-3 0-1 16,1 1 0-16,2-5 0 15,-2-6 0-15,3-4-2 16,2-7 0-16,0-15 0 15,0 11-1-15,0-11 1 16,1-16-1-16,0-2 0 0,1-4 0 16,0-4 1-16,0-5-1 15,0-7 0-15,4-2 0 16,3-2 0-16,3 0-1 15,2 2 1-15,3 3-1 16,3 2 1-16,1 5 0 16,7 10 0-16,-1 6-1 15,1 6 2-15,1 7-1 16,0 3 0-16,0 5-1 15,-4 3 1-15,-4 5 0 16,-6 6-1-16,-5 0 1 16,-13 6 0-16,-5 6-1 15,-8 2 1-15,-9 2 0 16,-4 1 0-16,-4-3 0 0,2-2 0 15,-2-6 1-15,4-5-1 16,3-11 0-16,1-5 0 16,9-7 1-16,1-4-1 15,15 5 0-15,-16-16 1 16,16 16 0-16,0 0 0 15,-10 0 0-15,6 21-1 16,-4 14 1-16,-1 13 0 16,-8 14 0-16,-1 13-1 15,-8 11 0-15,26-86-1 16,-24 88 1-16,24-88-5 15,-26 86-14-15,26-86-13 16,-12 72-3-16,14-34-4 16,4-20 1-16</inkml:trace>
  <inkml:trace contextRef="#ctx0" brushRef="#br5" timeOffset="556262.8164">22121 16868 45 0,'0'0'35'15,"-14"-15"2"-15,14 15-3 16,-14-3-28-16,14 3-1 0,-21 15 0 16,8 3 0-16,-6 4-1 15,0 10-1-15,-4 2-1 16,3 4 1-16,2 5-1 15,3 0 0-15,4-2-1 16,8-7 1-16,8-4-1 16,8-5-1-16,8-13 1 15,6-8-1-15,2-9 0 16,2-10 0-16,-1-7 0 15,-5-8 0-15,-4-4 0 16,-4-4-1-16,-9-5 1 16,-7-1-1-16,-3 3 1 15,-7-1-2-15,0 6 1 0,-5 5-2 16,1 7 0-16,-2 6-3 15,15 18-4-15,-24-10-12 16,29 25-12-16,-5-15-3 16,4 34 1-16,2-20 0 15</inkml:trace>
  <inkml:trace contextRef="#ctx0" brushRef="#br5" timeOffset="556680.8403">22605 16898 46 0,'-28'9'35'0,"-6"-6"1"16,11 11 0-16,-3-5-31 15,12 2 0-15,1-1-2 16,8 3 1-16,2-2-1 16,5 3-1-16,4-3 0 15,4-4 0-15,5-1-1 16,6-2 0-16,6 0 0 15,7-3 0-15,0 0 0 16,2 0-1-16,1 1 1 16,-7 1-1-16,-2 5 0 15,-9 2 0-15,-10 5 0 16,-9 5 0-16,-9 5 1 0,-6 3-1 15,-9 0 0-15,-3 2 0 16,4-4-1-16,-1-8-1 16,8-3-1-16,2-17-6 15,14 2-15-15,10-28-12 16,13 1-2-16,-2-21 1 15</inkml:trace>
  <inkml:trace contextRef="#ctx0" brushRef="#br5" timeOffset="556904.8531">22994 16887 60 0,'-14'15'38'15,"12"9"-1"-15,-11-6-2 16,10 10-29-16,-7 3-4 15,3 4 0-15,-1 2 0 16,1-5-3-16,2-1-2 16,-1-7-7-16,16 1-24 15,-10-25-3-15,14 4 0 16,-4-22-1-16</inkml:trace>
  <inkml:trace contextRef="#ctx0" brushRef="#br5" timeOffset="557084.8634">23080 16347 66 0,'-15'-7'38'16,"-4"0"-1"-16,19 7-2 15,-24 16-40-15,24-16-11 16,0 0-20-16,0 0 0 15,25-2-2-15,-11-10 2 16</inkml:trace>
  <inkml:trace contextRef="#ctx0" brushRef="#br5" timeOffset="557300.8758">23398 16372 50 0,'-17'37'37'0,"8"16"-2"0,-12-5 1 16,14 13-28-16,-14 0-3 15,6 10-1-15,1 3-3 16,0 0 1-16,3-3-2 16,0-6-2-16,7 1-4 15,-6-13-28-15,18-5-2 16,-10-19-2-16,11-7 0 15</inkml:trace>
  <inkml:trace contextRef="#ctx0" brushRef="#br5" timeOffset="557531.889">23160 16921 44 0,'-13'-8'39'16,"-4"-6"1"-16,17 14-2 15,0 0-14-15,0 0-20 16,29-15-2-16,2 8-1 15,6-1-1-15,8-2-1 16,5 3-3-16,-3-7-5 16,17 17-19-16,-19-15-9 15,13 13-2-15,-17-7 1 16</inkml:trace>
  <inkml:trace contextRef="#ctx0" brushRef="#br5" timeOffset="557948.9129">23542 16958 40 0,'3'17'39'0,"-3"-17"1"16,20 21-2-16,-6-16-15 15,15-5-18-15,5-8-2 16,5-4-1-16,4-4 0 16,0-3-1-16,-4-6 0 15,4 1-1-15,-9-5 1 16,-9 4-2-16,-8 2 1 15,-10 4 0-15,-9 4 0 16,-10 6 0-16,-10 8 0 16,-7 6 0-16,-6 8 0 15,-5 11 0-15,-2 7 0 0,3 6 1 16,-3 3-1-16,8 4 1 15,4-2 0-15,9-2-1 16,11-7 1-16,13-9-1 16,14-8-1-16,10-10-2 15,18-7-1-15,6-12-5 16,24 5-13-16,-10-23-12 15,17 9-2-15,-9-14-4 16,8 5 3-16</inkml:trace>
  <inkml:trace contextRef="#ctx0" brushRef="#br5" timeOffset="558301.933">24354 16702 57 0,'-28'5'37'15,"9"14"1"-15,-14-7-2 16,10 17-27-16,-11-8-5 15,10 3-1-15,-1-1 0 16,6 2-1-16,3-3-1 16,10 0 0-16,8-9 0 15,12-1 0-15,7-6-1 16,8 1 0-16,5-5 0 15,4 1 1-15,-1 4-1 16,0-1 1-16,-2 5 0 16,-7 0 0-16,-9 8 0 15,-5-1 0-15,-9 5-1 16,-10-1 1-16,-13 5-1 0,-7-3-1 15,-8 0 0-15,-2-3-2 16,2-4-2-16,-5-13-11 16,25 2-10-16,-9-21-12 15,26-3 0-15,-1-19-2 16</inkml:trace>
  <inkml:trace contextRef="#ctx0" brushRef="#br5" timeOffset="564823.306">24838 17249 76 0,'-14'8'45'0,"11"7"-2"0,-12-11 0 16,2 3-40-16,13-7-1 15,-14 8-1-15,14-8-2 16,0 0-2-16,0 0-6 15,2-18-33-15,15 2 0 16,-5-8-2-16,9-1 0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8T21:48:14.98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1222 1365 89 0,'0'0'37'16,"41"-60"0"-16,-41 60 2 16,0 0-34-16,0 0 0 15,42-27-1-15,-38 50-2 0,0 22 2 16,-9 18-4-16,-9 22-1 15,-6 16 1-15,-1 11-1 16,-2 3 2-16,6-10-2 16,-3-7 3-16,2-6-3 15,-1-13 3-15,6-15-1 16,0-15 0-16,4-14-1 15,4-23 2-15,5-12-1 16,19-38 1-16,1-11 0 16,3-16-1-16,3-20 2 15,5-10-1-15,-1-17 1 16,2-5-2-16,-16 59 2 15,-1-3-1-15,0 7 0 16,3 0 0-16,-4 5-1 16,-3 0 0-16,-11 49 1 0,32-74-2 15,-32 74 0-15,33-38 0 16,5 30 0-16,-9 27 0 15,11 33 0-15,-9 21-2 16,3 29 2-16,-4 11-2 16,0 16 2-16,-6-14-1 15,-3 1-1-15,-1-6 2 16,-4-5-3-16,-1-14 0 15,-3-14-2-15,1-16-1 16,-7-39-11-16,13-5-21 16,-16-39-2-16,8-7 1 15,-16-24-1-15</inkml:trace>
  <inkml:trace contextRef="#ctx0" brushRef="#br0" timeOffset="184.0104">1430 1956 86 0,'-44'-4'40'0,"16"12"-1"16,5-2 2-16,23-6-13 15,13 10-25-15,17-14-3 16,18-4-1-16,13-8-2 16,22-2-3-16,4-9-5 15,25 5-27-15,-9-5-1 16,15 9 0-16,-13-3 0 15</inkml:trace>
  <inkml:trace contextRef="#ctx0" brushRef="#br0" timeOffset="484.0277">2783 1692 104 0,'-14'-7'41'0,"-18"-1"-1"15,3 8 0-15,-18 4-37 16,3 16 1-16,-6 11 0 15,-1 13-3-15,-3 10 2 16,2 12-2-16,5 1 1 16,10 3-3-16,9-7 3 15,16-7-3-15,17-14 1 16,18-10-1-16,19-17 1 15,17-21-4-15,16-14 1 0,6-11-2 16,13-6-11-16,-8-20-21 16,7-2-3-16,-22-10 2 15,4 6-4-15</inkml:trace>
  <inkml:trace contextRef="#ctx0" brushRef="#br0" timeOffset="652.0373">3105 1755 106 0,'-19'49'40'0,"7"19"1"16,-10 1-1-16,6 7-37 15,4-1 1-15,4-6-3 16,7-8-1-16,6-12-3 16,10-14-1-16,7-32-12 15,16-7-23-15,-1-32 0 16,16-5-1-16,-5-27 0 0</inkml:trace>
  <inkml:trace contextRef="#ctx0" brushRef="#br0" timeOffset="774.0443">3356 1436 87 0,'0'0'37'0,"-41"-64"-4"16,41 64-31-16,-32-46-14 16,34 32-26-16,-7 2-4 15</inkml:trace>
  <inkml:trace contextRef="#ctx0" brushRef="#br0" timeOffset="1219.0697">4019 1692 107 0,'-23'1'42'16,"-12"-3"-1"-16,5 10-2 16,-13 5-34-16,-3 14-1 15,-8 6 0-15,-3 18-1 16,-1 3 0-16,5 13-2 15,6-1 0-15,13 1-1 16,15-12 1-16,18-11-1 16,22-19 0-16,16-22 0 15,22-23 0-15,16-24 1 16,11-19-1-16,5-18 3 15,2-12-3-15,-5-17 0 0,-50 56 0 16,5-7 0-16,-11 2 0 16,0-1 0-16,-8 9 0 15,3 3 0-15,-27 48 0 16,13-62 0-16,-14 36 0 15,-16 27 0-15,-9 29 0 16,-8 30 0-16,2 23 0 16,3 29 0-16,7 7 0 15,22-19-3-15,20-17-5 16,6-23-13-16,25 0-19 15,-4-24-2-15,19-9 1 16,-9-29-2-16</inkml:trace>
  <inkml:trace contextRef="#ctx0" brushRef="#br0" timeOffset="1405.0802">4724 1737 122 0,'0'0'41'16,"-20"25"1"-16,7 13-1 15,-5 6-37-15,-2 11-3 16,1 3 0-16,2 4-2 15,5-6 0-15,4-8-2 16,13-7-4-16,-6-23-30 16,24-4-4-16,-3-29 0 15,18-6-1-15</inkml:trace>
  <inkml:trace contextRef="#ctx0" brushRef="#br0" timeOffset="1556.089">4863 1481 125 0,'-27'-68'41'15,"27"39"-1"-15,-23-9-8 16,-4 8-70-16,27 30-4 16,-11 15 1-16,21 22-2 15</inkml:trace>
  <inkml:trace contextRef="#ctx0" brushRef="#br0" timeOffset="1856.1061">5552 1629 115 0,'-28'-9'41'15,"-18"-4"1"-15,4 10-2 16,-10 0-35-16,-3 9-1 15,0 11-1-15,3 14-1 16,1 10 1-16,10 11-3 16,13 4 0-16,12 5 0 15,14-4 0-15,18-1 0 16,13-9 0-16,15-15 0 15,23-8-12-15,0-22-26 16,31-7-5-16,-2-18 0 16,19-8-1-16</inkml:trace>
  <inkml:trace contextRef="#ctx0" brushRef="#br0" timeOffset="5009.2865">954 7673 44 0,'0'0'29'0,"0"0"2"16,0 0-1-16,0 0-17 15,-2-13-4-15,2 13-1 16,0 0-2-16,0 0-2 15,5-15 0-15,-5 15-1 16,0 0 0-16,3-11-1 16,-3 11 0-16,0 0 0 15,2-12 0-15,-2 12-1 16,0 0 0-16,0 0 0 15,0 0 0-15,0 0 0 16,0 0 0-16,0 0 0 16,0 0 0-16,0 0 0 15,0 0 0-15,0 0 0 16,0 0 0-16,0 0 0 0,0 0-1 15,0 0 1-15,6-11 0 16,-6 11 0-16,0 0 0 16,0 0 0-16,0 0 0 15,0 0 0-15,0 0 0 16,0 0 0-16,0 0-1 15,-1 11 1-15,3 5 0 16,2 10-1-16,-1 10 1 16,-2 10-1-16,2 15 1 15,2 11-2-15,-3 8 2 16,-5 8-1-16,1 0 1 15,0 0-1-15,-2-7 1 16,4-4-1-16,-1-15 1 16,1-10 0-16,1-15-1 0,3-10 1 15,0-15-1-15,-4-12 1 16,10-24-1-16,-6-10 0 15,2-13 0-15,3-13 1 16,1-13 0-16,-1-10 0 16,0-12 0-16,-2-4 0 15,2-5 0-15,-1 4 0 16,-1 4 0-16,1 7 0 15,2 14-1-15,2 10-1 16,4 14 2-16,3 12-2 16,6 14 1-16,2 13 0 15,7 5 0-15,1 8 1 16,6 6-1-16,0 8 0 15,1 4 0-15,-5 5 0 0,-4 8 0 16,-5 5-1-16,-8 8 1 16,-16 7-1-16,-14 2 1 15,-11 3 0-15,-14 5 0 16,-7 0 1-16,-11-3-2 15,-2-6 1-15,-1-8-1 16,6-11 0-16,11-6 0 16,10-11-1-16,15-8 2 15,14-9-1-15,27-10 1 16,5 2 1-16,15-4-1 15,5 6 2-15,7 1-2 16,-1 7 1-16,-6 7-1 16,-10 12 0-16,-15 14 0 0,-12 9-1 15,-19 17 1-15,-18 7 0 16,-20 7 0-16,-11 4 1 15,-16-1 0-15,-4-8-1 16,-4-10-2-16,4-15-1 16,14-16-5-16,3-28-28 15,35-10-2-15,9-26 1 16,31-10-2-16</inkml:trace>
  <inkml:trace contextRef="#ctx0" brushRef="#br0" timeOffset="5610.3209">2125 8117 95 0,'-33'-9'37'0,"-8"2"1"16,4 11-2-16,-10 9-33 0,-1 11 1 15,-9 10-1-15,9 13 0 16,-6 8 0-16,8 11 0 16,7 0 0-16,10 0 0 15,16-9-1-15,16-8 0 16,16-15-1-16,17-14 1 15,14-21-1-15,12-19-1 16,8-17 1-16,5-12 0 16,-1-11 0-16,-1-8-1 15,-8-5 2-15,-12 4-1 16,-6 2 0-16,-16 8 1 15,-9 13-1-15,-12 9 0 16,-7 14 0-16,-3 23 0 0,-20 9-2 16,0 20 0-16,-2 16 1 15,-1 15-2-15,2 12 0 16,3 5-1-16,6 7-1 15,6-10-4-15,19 5-11 16,3-26-18-16,25-3-2 16,2-26 0-16,24-7 0 15</inkml:trace>
  <inkml:trace contextRef="#ctx0" brushRef="#br0" timeOffset="5978.3419">2963 8021 108 0,'-22'-10'40'0,"-15"1"0"16,7 24-1-16,-17 5-35 0,9 6-1 16,0 4-1-16,3 0-2 15,7 2 1-15,9-2-1 16,11-3 0-16,10-12 0 15,15-7 0-15,14-7 0 16,10-6 1-16,8-1-1 16,1-1 0-16,-1 1 0 15,-2 3 0-15,-9 9 1 16,-10 7-1-16,-14 13 1 15,-13 11-1-15,-12 8 1 16,-12 7-1-16,-7 6 1 16,-4-2-1-16,-4-3 0 0,5-7-2 15,1-11 0-15,11-9-3 16,8-23-5-16,13-3-27 15,17-35-2-15,12-1 1 16,1-21-1-16</inkml:trace>
  <inkml:trace contextRef="#ctx0" brushRef="#br0" timeOffset="6178.3534">3417 7942 108 0,'14'-12'38'16,"-4"27"2"-16,-20 6-3 15,-1 18-32-15,-12 6-1 16,-1 14-3-16,-6 8-1 15,3 8 1-15,-1-1-1 16,5-9-1-16,12-4-3 0,1-16-4 16,24-7-28-16,-3-28-2 15,20-13 0-15,-2-29-1 16</inkml:trace>
  <inkml:trace contextRef="#ctx0" brushRef="#br0" timeOffset="6325.3618">3515 7607 108 0,'-23'-7'36'16,"-7"11"0"-16,8 11-9 16,12 3-61-16,3 3-2 15,22 4 0-15,6-4-3 16</inkml:trace>
  <inkml:trace contextRef="#ctx0" brushRef="#br0" timeOffset="6603.3776">4235 7899 104 0,'-31'2'40'16,"-1"11"1"-16,-18-7-2 15,4 10-32-15,-12 8-1 16,-1 12-1-16,-1 9-1 15,3 10-1-15,7 6-1 16,7 7-1-16,13 0 0 16,15-2-1-16,15-14 0 0,16-13-1 15,19-16-1-15,14-24-5 16,22-3-23-16,-5-28-10 15,8 0-3-15,-11-15 1 16,2 2-2-16</inkml:trace>
  <inkml:trace contextRef="#ctx0" brushRef="#br0" timeOffset="7624.4361">960 12749 65 0,'8'-22'35'0,"-10"-3"0"15,5 12 1-15,-15 3-31 16,12 10 0-16,-20 3 0 15,6 19-1-15,-6 9 0 16,-1 20-1-16,-5 10-1 16,-1 14 0-16,-2 7-1 15,4 6 2-15,-2-3-2 16,4-5 0-16,3-14 0 15,5-12-1-15,7-20 1 16,3-19 0-16,5-15 0 16,10-39 0-16,5-14 0 15,4-15 0-15,5-18 1 16,3-8-2-16,1-9 2 0,0-3-2 15,0 6 0-15,1 6 1 16,-5 16-1-16,-4 17 0 16,-3 21 0-16,-3 18 1 15,-1 24-1-15,-3 24 1 16,-3 22-1-16,1 18 0 15,3 14 1-15,0 12-1 16,8 4 1-16,6-1-1 16,7-9 0-16,8-11 1 15,10-18-1-15,7-20 0 16,1-25 1-16,6-20 0 15,-1-25-1-15,-3-17 1 16,-6-16 0-16,-7-11-1 16,-12-6 1-16,-10-8-1 0,-10 5-2 15,-11 0-1-15,-10 14-2 16,-8 2-1-16,0 27-7 15,-15-2-25-15,16 27 0 16,-6 8-1-16,12 23-1 16</inkml:trace>
  <inkml:trace contextRef="#ctx0" brushRef="#br0" timeOffset="8037.4597">1899 12972 94 0,'24'-1'39'16,"-9"-14"0"-16,16 8-4 15,-1-13-33-15,8-1 1 16,4-2-1-16,-3-1-1 15,-2 2 1-15,-3 1-1 16,-8 1 0-16,-10 0 0 16,-8 4-1-16,-13 2 1 15,-10 6-1-15,-11 3 1 16,-9 7 0-16,-6 7 0 15,-5 6 0-15,-4 10 0 16,0 6 0-16,3 12 0 16,4 3 1-16,10 6-1 15,10 3 0-15,9-2-1 16,13-2 0-16,14-7-1 0,12-8-1 15,17-11-2-15,11-12-1 16,10-19-4-16,20-1-28 16,-8-23-3-16,15-2 2 15,-9-19-2-15</inkml:trace>
  <inkml:trace contextRef="#ctx0" brushRef="#br0" timeOffset="8415.4813">2622 12792 92 0,'-28'39'39'0,"-9"-1"2"15,6 19 0-15,-7-9-35 16,9 11 0-16,8-4-2 0,8-6-1 16,15-9-1-16,14-11-1 15,13-15 0-15,14-14 0 16,11-19 0-16,10-13-1 15,2-10 1-15,1-11-1 16,-2-7 0-16,-4-2 0 16,-12 4 0-16,-9 3 0 15,-9 8 0-15,-13 9 0 16,-6 10 0-16,-10 12 0 15,-2 16 0-15,-14 15 0 16,4 13-1-16,-3 10 2 16,1 11-2-16,1 7 1 15,4 0-2-15,7-4 0 16,6-5-3-16,6-19-4 0,21-3-13 15,-9-33-18-15,24-8 0 16,-2-29 0-16,13-8 0 16</inkml:trace>
  <inkml:trace contextRef="#ctx0" brushRef="#br0" timeOffset="8608.4924">3572 12146 97 0,'-18'45'41'0,"-16"16"0"16,5 29-1-16,-10 5-35 15,6 10-1-15,3 1-2 16,6-2-1-16,5-8-2 16,9-15-2-16,11-11-5 15,-3-30-19-15,19-5-12 0,-17-35-1 16,26 5 0-16,-22-33 0 15</inkml:trace>
  <inkml:trace contextRef="#ctx0" brushRef="#br0" timeOffset="8799.5033">3204 12653 107 0,'2'11'42'16,"-2"-11"0"-16,22 17-2 16,4-11-38-16,7-5-1 15,11 1-2-15,3-5-1 16,8 2-4-16,-4-14-14 15,13 17-21-15,-12-10 2 16,5 14-3-16,-14-4 1 0</inkml:trace>
  <inkml:trace contextRef="#ctx0" brushRef="#br0" timeOffset="9217.5272">3803 12784 81 0,'-4'-16'40'16,"4"16"-1"-16,0 0 1 16,-10 23-34-16,-5 2-1 15,-3 15-1-15,0 10-2 16,-3 7 1-16,0 6-3 0,4 2 2 15,2-8-2-15,4-4 1 16,5-14-1-16,8-13 1 16,-2-26 0-16,18 1-1 15,-2-26 2-15,5-15-1 16,-2-9 0-16,4-10 0 15,-3-6 1-15,2-1-1 16,-3 2-1-16,-1 8 0 16,-2 8 0-16,-1 10 0 15,-1 12 0-15,6 10-1 16,3 9 1-16,2 7-1 15,11 5 0-15,6 1-2 16,10 5-1-16,2-10-6 0,19 13-18 16,-12-18-11-16,8 9-1 15,-14-11 0-15,4 8 1 16</inkml:trace>
  <inkml:trace contextRef="#ctx0" brushRef="#br0" timeOffset="9601.5492">4394 12747 99 0,'-31'7'40'0,"-10"-11"1"15,8 24-3-15,-7-6-32 16,0 12-2-16,3 9-1 16,-1 8-1-16,4 4 0 15,7 4 0-15,9-3-1 16,9-3 1-16,12-12-1 0,16-13-1 15,11-19 1-15,16-18 0 16,9-19-1-16,6-11 0 16,2-13 0-16,-2-7 0 15,-5-2 0-15,-10 3 0 16,-9 10-1-16,-10 12 1 15,-16 18 0-15,-8 16-1 16,-3 10 1-16,-19 32 0 16,4 6 0-16,1 10 0 15,3 4 0-15,4-2 0 16,11-2-1-16,9-14-1 15,15-14-2-15,7-25-6 16,25-8-8-16,-11-36-8 16,26 0-15-16,-9-27 0 15,9-3 0-15,-12-20 2 0</inkml:trace>
  <inkml:trace contextRef="#ctx0" brushRef="#br0" timeOffset="9768.5587">5152 12137 107 0,'-36'49'42'15,"2"39"2"-15,-17 7-3 16,14 14-36-16,-2 1-3 15,9-1-2-15,9-7-4 16,7-23-5-16,28-1-14 16,-10-33-19-16,24-7 0 15,-4-27-2-15,13-4 1 16</inkml:trace>
  <inkml:trace contextRef="#ctx0" brushRef="#br0" timeOffset="11138.6371">6168 1760 104 0,'-10'-1'38'16,"-6"-3"1"-16,16 4 0 16,-2 20-35-16,23-10 1 15,21-4-1-15,20-5-2 16,24-8 1-16,24-8-3 15,22-7-4-15,5-14-31 16,21 2-5-16,-16-5 0 16,-6 10-2-16</inkml:trace>
  <inkml:trace contextRef="#ctx0" brushRef="#br0" timeOffset="11671.6675">4928 8148 104 0,'23'2'41'0,"6"-2"0"15,23 5-2-15,5-3-39 16,25-13-3-16,31 2-32 15,7-13-3-15,17-1-1 16,9-7-3-16</inkml:trace>
  <inkml:trace contextRef="#ctx0" brushRef="#br0" timeOffset="12175.6964">5774 12884 92 0,'-19'29'42'15,"22"0"1"-15,12-22-3 16,25-13-39-16,41-16-5 16,19-26-33-16,44-8-4 15,15-16 1-15,16-2-2 0</inkml:trace>
  <inkml:trace contextRef="#ctx0" brushRef="#br1" timeOffset="20830.1914">8048 1104 77 0,'0'0'34'16,"0"0"0"-16,8-58-4 16,-8 58-24-16,0 0 0 15,0 0 0-15,0 0 0 16,0 0-1-16,6-21-2 15,-1 75 0-15,-3 28-2 0,-1 23 1 16,-15 1-2-16,0 20 0 16,-2 4-2-16,4-5-2 15,9-30-6-15,-1-25-25 16,16-14 0-16,5-24-1 15,13-18-2-15</inkml:trace>
  <inkml:trace contextRef="#ctx0" brushRef="#br1" timeOffset="21070.2051">8603 1170 90 0,'0'0'39'0,"14"-54"-1"16,-12 40 1-16,-6 35-36 15,-3 33 1-15,-12 39-3 16,-14 16 1-16,-2 10-2 16,9-4-3-16,9-14 0 15,12-25-3-15,14-8-9 16,-9-24-21-16,11-8 0 15,-6-22-1-15,7-13 0 16</inkml:trace>
  <inkml:trace contextRef="#ctx0" brushRef="#br1" timeOffset="21227.2141">8417 1544 109 0,'-11'-20'40'0,"-2"4"0"0,13 16-3 16,19-3-33-16,10-1-1 15,18-1-3-15,8-13-4 16,-55 18-34-16,79-27-1 15,-33 12 1-15,3-3-3 16</inkml:trace>
  <inkml:trace contextRef="#ctx0" brushRef="#br1" timeOffset="21881.2514">10072 1097 89 0,'0'0'38'16,"-12"-61"0"-16,12 61 0 0,0 0-34 15,-15-56 0-15,15 56 0 16,-14 16-2-16,3 36 1 15,-8 30-1-15,-4 25 0 16,-14 4-2-16,4 14 3 16,-6-1-3-16,9-4 1 15,10-38-1-15,10-14 0 16,5-17 0-16,10-16 0 15,8-20 1-15,9-19 0 16,7-22 0-16,8-12 0 16,2-9 0-16,6-8 1 15,-2-6-1-15,1-2 1 16,-3 8-2-16,-6 5 2 0,-5 16-1 15,-8 12-1 1,-3 13 0-16,-5 11 0 0,-4 16 0 16,-2 9 0-16,-3 11-1 15,2 8-1-15,4 6 0 16,-2 1-2-16,10-3 0 15,3-10-6-15,17 0-14 16,-3-17-16-16,18-6 1 16,-3-20 0-16,18-5 0 15</inkml:trace>
  <inkml:trace contextRef="#ctx0" brushRef="#br1" timeOffset="22275.2741">10911 1528 98 0,'-14'-40'38'0,"1"7"2"15,-14 8-1 1,3 9-34-16,-12 17 0 0,1 16 0 15,-6 15-2-15,-2 12 1 16,-3 12-2-16,-1 7-1 16,7 2 0-16,6-3 0 15,9-7 1-15,13-7-2 16,14-12 1-16,16-10-1 15,15-18 1-15,17-15-1 16,9-14 0-16,13-12 2 16,1-9-2-16,0-8 1 15,-4-4-1-15,-5 1 1 16,-11 8-1-16,-14 4 1 15,-14 12-1-15,-9 14-1 16,-16 15 1-16,0 0 0 0,-17 27-1 16,-5 5 0-16,2 7-2 15,2 7 0-15,7 3-1 16,3-5-2-16,17-3-2 15,5-14-11-15,29-3-14 16,-6-18-7-16,25-8 1 16,-4-17 1-16</inkml:trace>
  <inkml:trace contextRef="#ctx0" brushRef="#br1" timeOffset="22640.2949">11671 1400 100 0,'-18'-29'38'15,"0"14"1"-15,-16 7-1 16,9 6-32-16,-8 10-2 0,4 6-1 15,1 6-1-15,8 7 0 16,3 2-1-16,10 2 0 16,4-3 0-16,9 0 0 15,5-5-1-15,6-2 1 16,1 0-1-16,5-5 0 15,2-3 1-15,0-1-1 16,4-1 0-16,0-1 0 16,1 2-1-16,3 3 1 15,-5-1 0-15,0 4 1 16,-2 2-1-16,-9 5 0 15,-4 2 2-15,-8 1-2 16,-11 0 2-16,-6 1-2 16,-10-3 2-16,-2-1-2 0,-5-5 0 15,-4-2-2-15,6-7-5 16,-10-19-14-16,25 4-17 15,-10-16-3-15,17-1-1 16,2-16-1-16</inkml:trace>
  <inkml:trace contextRef="#ctx0" brushRef="#br1" timeOffset="23394.3381">13158 1416 103 0,'0'0'40'0,"-35"-17"0"16,6 23-3-16,-16-1-33 15,1 9-1-15,-8 8 1 16,1 7-1-16,-1 4-1 16,4 5 1-16,8-1-2 15,9 4 1-15,7-2-1 16,13-1-1-16,10-8 1 15,11-5-1-15,9-9 0 16,12-5 1-16,4-15 0 0,11-10 0 16,4-10 0-16,2-9 0 15,4-10 0-15,-4-3 0 16,-3-2 0-16,-6 3-1 15,-8 10 1-15,-8 6-1 16,-11 13 2-16,-16 16-2 16,2 18-2-16,-13 14 2 15,-8 10 0-15,1 9-2 16,3 6 1-16,4 3-2 15,10-4-1-15,11-10-2 16,24-9-1-16,3-20-10 16,34-1-10-16,-10-24-11 15,20-1-2-15,-3-18 0 16,4-7 2-16</inkml:trace>
  <inkml:trace contextRef="#ctx0" brushRef="#br1" timeOffset="23778.36">13857 1537 109 0,'-19'-24'40'15,"0"8"2"-15,-14 8-1 16,3 13-35-16,-12 4-2 15,3 7-1-15,-3 7-1 16,1 8 0-16,6 6-1 16,7 2-1-16,8-1 0 15,14-2-1-15,13-7 1 16,16-9-1-16,20-8-2 15,12-14 0-15,16-9-1 16,6-13-2-16,9-6-5 16,-12-18-9-16,14 5-8 15,-29-5 12-15,-1 11 11 0,-19 4 4 16,-14 8 2-16,-13 11 3 15,-12 14 6-15,0 0 10 16,-31 24 7-16,19 6-12 16,-15 3-8-16,7 7-3 15,-1 5-2-15,6 3-2 16,6 0 1-16,4-3-3 15,10-2-1-15,5-9-5 16,19-2-11-16,-9-23-12 16,22 1-11-16,-5-18 2 15,9-7-2-15,-4-19 2 16</inkml:trace>
  <inkml:trace contextRef="#ctx0" brushRef="#br1" timeOffset="23911.3676">14381 1317 112 0,'0'0'41'15,"-39"-57"-1"-15,39 57-6 16,0 0-63-16,-36-57-12 16,36 57 1-16,9-12-1 15</inkml:trace>
  <inkml:trace contextRef="#ctx0" brushRef="#br1" timeOffset="24316.3908">14936 1551 118 0,'-39'18'43'0,"1"14"1"16,-15-5-2-16,19 4-41 16,-13 9 1-16,10 2-1 15,4 0 1-15,11-1-2 16,11-4 2-16,15-7-4 15,15-14 4-15,17-15-2 16,12-14 0-16,10-20 0 16,9-6 0-16,5-17 0 15,-2-10 0-15,0-13 0 16,-70 79 0-16,66-85 0 15,-66 85 0-15,47-89 0 16,-47 89 0-16,34-68 0 16,-37 26 0-16,-3 23 0 15,-27 24 0-15,0 22 0 0,-19 21 0 16,9 23 0-16,-4 12 0 15,20 5 0-15,24-17-4 16,11-24-18-16,43-6-4 16,-1-21-6-16,38-3-12 15,4-19-2-15,21-5 2 16</inkml:trace>
  <inkml:trace contextRef="#ctx0" brushRef="#br1" timeOffset="24743.4152">16286 1662 106 0,'7'-20'38'16,"-7"20"2"-16,0 0-4 15,0 0-34-15,-18 6-1 16,8 15-1-16,-5 7 1 16,-3 9-1-16,0 4 0 15,1 0-2-15,5 1-2 16,3-12-9-16,13-4-25 15,-4-26 1-15,23 1-3 16,-2-26 1-16</inkml:trace>
  <inkml:trace contextRef="#ctx0" brushRef="#br1" timeOffset="25179.4402">16393 1358 111 0,'-24'-60'40'0,"26"45"-1"16,-12-2-2-16,10 17-39 15,0 0-1-15,7 30 1 16,3 9-2-16,19 1 3 16,4 6-1-16,-5 1 3 15,-6 5-2-15,-6 8 1 16,-7 0 1-16,-3 2 0 15,-10-2 1-15,0-3 0 16,-7-10 0-16,2-3 1 16,-1-13-1-16,4-7 1 15,6-24 0-15,0 0-1 16,15-15-1-16,7-15 2 0,6-9-2 15,10-8 1-15,4-1-1 16,4 0 0-16,-1 5 0 16,-3 9 0-16,-7 8 0 15,-4 11-1-15,-8 14 1 16,-8 15-1-16,-6 5 0 15,-3 11-2-15,1 5 0 16,-3 2-2-16,8 3-3 16,-4-10-14-16,25 7-16 15,-9-13-5-15,19-3 0 16,-4-12 0-16</inkml:trace>
  <inkml:trace contextRef="#ctx0" brushRef="#br1" timeOffset="25518.4595">17925 1512 85 0,'0'0'39'15,"10"-4"1"-15,2 16 1 16,-12 13-28-16,4-2-8 0,-4 10-3 15,-4 6 0-15,-1 6 0 16,-5 7-2-16,-1 0 1 16,-1-3-3-16,2-3 0 15,2-9-3-15,13-6-6 16,-5-31-20-16,16 11-10 15,-1-25 2-15,15-9-3 16</inkml:trace>
  <inkml:trace contextRef="#ctx0" brushRef="#br1" timeOffset="25675.4685">18055 1271 105 0,'0'0'42'15,"-25"-72"-2"-15,25 72-4 0,-11-84-49 16,11 84-26-16,14-70-3 15,-14 70 1-15,38-61 1 16</inkml:trace>
  <inkml:trace contextRef="#ctx0" brushRef="#br1" timeOffset="25892.4809">18638 737 97 0,'0'0'41'0,"55"-6"2"15,-55 6-1-15,0 0-38 16,23 60-2-16,-26 31 1 15,-22 28-1-15,-4 22-1 16,-10 4-1-16,6-4-1 0,0-6-3 16,5-16-4-16,25-38-19 15,-7-29-14-15,15-20 0 16,-5-32-2-16,23-2 3 15</inkml:trace>
  <inkml:trace contextRef="#ctx0" brushRef="#br1" timeOffset="26043.4896">18603 1418 117 0,'0'0'43'0,"-2"-60"2"16,2 60-2-16,21-51-42 16,-21 51-5-16,52-49-19 15,-52 49-18-15,78-30-1 0,-12 35-1 16,29 12-3-16</inkml:trace>
  <inkml:trace contextRef="#ctx0" brushRef="#br1" timeOffset="26809.5334">6588 7025 89 0,'3'-28'36'16,"9"10"2"-16,-11-1-1 15,-1 19-30-15,0 0-3 16,4 30 0-16,-8 11-1 16,-3 22-2-16,-5 19 1 15,-4 22-1-15,-1 16-1 16,-3 11 0-16,0 5-1 15,2-3 0-15,5-10-1 16,7-15-2-16,12-10-11 16,-1-32-23-16,19-16 0 15,5-30 1-15,14-20-2 16</inkml:trace>
  <inkml:trace contextRef="#ctx0" brushRef="#br1" timeOffset="27051.5472">7170 7015 101 0,'-15'-3'38'0,"2"33"2"16,-16 21-2-16,4 27-32 15,-10 15-2-15,6 16-1 16,1 8-1-16,4 4-1 15,2 1-1-15,8-7-2 16,10-11-2-16,2-16-1 16,16-11-7-16,-8-32-24 15,21-14-4-15,-9-24 2 16,11-18-1-16</inkml:trace>
  <inkml:trace contextRef="#ctx0" brushRef="#br1" timeOffset="27218.5568">6940 7656 110 0,'-20'-30'39'0,"1"2"2"15,22 17-1-15,6-2-34 16,21 6-2-16,15-3-2 16,14-4-5-16,19 6-13 15,0-13-21-15,22 5-4 16,-1-6 1-16,10 8-3 15</inkml:trace>
  <inkml:trace contextRef="#ctx0" brushRef="#br1" timeOffset="28326.6202">8583 6970 79 0,'0'0'35'16,"-8"23"0"-16,0-7 0 16,5 16-26-16,-9 4-3 15,5 18-1-15,-7 12 0 16,2 20-1-16,-12 13 0 15,2 14-2-15,-5 2 1 0,1 0-2 16,-1-8 1-16,5-13-1 16,6-17 0-16,7-19-1 15,10-25 1-15,12-23 0 16,10-21 0-16,13-19 0 15,5-16 1-15,6-12 0 16,2-11-1-16,2-5 1 16,-4 0-1-16,-3 9-1 15,-8 9 1-15,-7 13-1 16,-7 18 1-16,-7 21-1 15,-7 21 0-15,-7 20 0 16,-2 13 0-16,-7 10 0 0,1 8-1 16,0 5-1-1,8 0-2-15,4-14-2 0,15-6-8 16,1-25-18-16,20-2-7 15,4-24 0-15,16-7 0 16</inkml:trace>
  <inkml:trace contextRef="#ctx0" brushRef="#br1" timeOffset="28725.643">9376 7551 112 0,'-38'-11'38'15,"-1"26"2"-15,-13 0-2 16,-1 21-35-16,0 9 1 15,4 10-1-15,4 7 0 0,8 4-1 16,8 0-1-16,13-6 0 16,11-9 0-16,14-13-1 15,16-18 1-15,9-14 0 16,11-15-1-16,10-17 1 15,2-10 0-15,-1-9 1 16,-1-8-1-16,-4-1 1 16,-12 5-2-16,-6 4 0 15,-12 8 0-15,-9 11 0 16,-8 11 0-16,-4 15 0 15,-19 17 0-15,2 10 0 16,-2 9-2-16,1 7 0 16,6 5-1-16,3 2-3 15,14 1-1-15,7-16-4 0,24 4-11 16,-5-28-7-16,25 6-11 15,-5-21 1-15,12-3 1 16,-5-18 2-16</inkml:trace>
  <inkml:trace contextRef="#ctx0" brushRef="#br1" timeOffset="29038.6609">9971 7519 105 0,'-21'2'38'0,"-16"5"1"15,3 24-1-15,-12 1-32 16,10 9-1-16,8-3-2 15,11 1 0-15,9-7-1 16,15-4 0-16,15-13-1 0,14-5-1 16,9-5 0-16,5-3 0 15,-2-1 0-15,-3 3 0 16,-8 4 0-16,-11 6 0 15,-16 5-1-15,-15 8 1 16,-17 4 0-16,-12 5 0 16,-8 2-1-16,-6-1-1 15,1-5 0-15,-1-8-4 16,17 3-13-16,-4-26-10 15,25 4-11-15,2-21 0 16,17 0 0-16,6-15 1 16</inkml:trace>
  <inkml:trace contextRef="#ctx0" brushRef="#br1" timeOffset="30219.7285">11176 7046 89 0,'-3'-18'33'0,"3"18"1"16,-3-21 0-16,3 21-29 16,0 0-1-16,0 31 0 15,-3-3 0-15,2 20-2 16,-8 7 1-16,4 14-1 15,-5 9 0-15,0 9-1 16,-4 3 1-16,1 1-2 0,-2-3 1 16,3-7 1-16,0-10-1 15,4-9 0-15,2-14-1 16,6-11 0-16,5-17 1 15,-5-20-1-15,14 8 1 16,-4-21-1-16,3-12 1 16,-3-6-1-16,4-8 1 15,0-8-1-15,3-6 1 16,4 1-1-16,2 1 0 15,4 7-1-15,2 8 1 16,5 10 0-16,0 13 0 16,1 12 1-16,-1 15-1 15,-3 11 0-15,-6 10 0 16,-7 8 0-16,-8 5 0 15,-7 2 1-15,-16 1-1 0,-9-1 1 16,-12-3-1-16,-11-2 0 16,-7-9 0-16,-5-6-1 15,-2-13 1-15,1-10-3 16,11-10 0-16,5-17-6 15,28 3-14-15,-3-21-15 16,28 0 0-16,9-9-1 16,22 6 2-16</inkml:trace>
  <inkml:trace contextRef="#ctx0" brushRef="#br1" timeOffset="30708.7564">12092 7681 87 0,'-30'-23'37'16,"-7"9"1"-16,-15-3-1 15,0 18-29-15,-14 5 1 16,3 15-3-16,-6 5-1 16,2 13-1-16,-1 5 0 15,12 3-1-15,10 2-1 16,14-4-1-16,17-5 0 15,16-8-1-15,22-12 0 0,14-11 1 16,17-14-1-16,10-9 0 16,8-12 0-16,4-7 1 15,-6-7-1-15,-3-3 0 16,-9 3 0-16,-11 4 0 15,-11 3 0-15,-17 10 0 16,-19 23 0-16,0 0-1 16,0 0 1-16,-24 36 0 15,0 1 0-15,-6 8 0 16,4 7-2-16,2 1-1 15,12 1-1-15,6-13-5 16,28 0-12-16,-1-31-5 16,35 1-11-16,-2-20-3 15,20-8 0-15,-1-15 1 0</inkml:trace>
  <inkml:trace contextRef="#ctx0" brushRef="#br1" timeOffset="31038.7753">12605 7590 108 0,'-30'5'39'0,"-19"3"2"15,-2 18-1-15,-7 4-37 16,0 6 1-16,4 2-1 16,13-2-1-16,9-3 0 15,19-6-1-15,18-10 0 16,19-9-1-16,17-6 0 15,12-5 0-15,8-1 0 16,-3 0-1-16,-3 4 1 0,-11 4-1 16,-11 11 1-16,-16 9-1 15,-17 6 1-15,-18 12-1 16,-13 3 1-16,-7 4-1 15,-8-2 0-15,-2-6-1 16,10-3-2-16,3-17-3 16,28 1-12-16,-1-37-7 15,36 5-14-15,6-23 0 16,24-6-1-16,5-14 2 15</inkml:trace>
  <inkml:trace contextRef="#ctx0" brushRef="#br1" timeOffset="31409.7965">12909 7795 102 0,'-21'19'40'16,"18"3"0"-16,1-12 0 16,30-8-36-16,5-2 0 15,12-3-1-15,9-10-2 16,4-4 1-16,2-5-1 15,-6-1 0-15,-11-4-1 16,-9 3 1-16,-15-2-1 16,-11 5 0-16,-17 5 1 15,-17 4-1-15,-10 10 0 16,-11 11 1-16,-13 13 0 15,-8 9 0-15,2 13 0 16,2 7 1-16,6 3 0 16,12 7 0-16,16-3-1 15,20-10 0-15,25-14-2 0,22-13-1 16,26-8-5-16,8-21-9 15,35 3-8-15,-7-27-5 16,28 3-12-16,-7-10-2 16,3 6 0-16,-6-9 1 15</inkml:trace>
  <inkml:trace contextRef="#ctx0" brushRef="#br1" timeOffset="32044.8328">14571 7615 87 0,'13'-22'36'0,"1"13"0"15,-14 9 1-15,0 0-33 0,-11 28-2 16,-1 13 1-16,-8 9-2 15,-3 9 1-15,0 4 0 16,0 0-1-16,7 0-4 16,0-23-19-16,19 1-14 15,1-25-1-15,16-10-1 16,3-19 0-16</inkml:trace>
  <inkml:trace contextRef="#ctx0" brushRef="#br1" timeOffset="32196.8415">14674 7293 100 0,'-19'-10'36'16,"-4"9"-1"-16,4 12-7 16,12 17-64-16,0-9 1 15,16 5-1-15,5-6-2 16</inkml:trace>
  <inkml:trace contextRef="#ctx0" brushRef="#br1" timeOffset="32548.8617">14936 7667 83 0,'2'31'38'15,"-13"-5"-1"-15,-1 6 0 16,-13-5-28-16,6 9-2 16,-7-4-1-16,1 6-2 15,0-5-1-15,4 2 0 0,5-9-2 16,4-3 1-16,10-12-1 15,2-11 0-15,24-18 0 16,1-9 0-16,7-15-1 16,6-6 0-16,0-9 1 15,3-4 0-15,-4 6-1 16,-7 4 1-16,-6 11-1 15,-2 13 0-15,-10 16 0 16,-12 11 0-16,13 26 0 16,-12 8 0-16,1 9-1 15,3 5 0-15,10 5-2 16,8-8-4-16,21 7-14 15,-2-28-12-15,29 1-7 16,4-17 0-16,23-8 0 16</inkml:trace>
  <inkml:trace contextRef="#ctx0" brushRef="#br1" timeOffset="32826.8776">16142 7537 107 0,'-14'-2'39'0,"14"2"0"16,14 3-1-16,-4 5-35 15,4 6-1-15,5 11 0 16,-7 8 0-16,-3 8-1 0,-5 5 0 15,-1 5 0-15,-8 1-1 16,3-6-1-16,-1-3-3 16,-1-16-5-16,15-2-21 15,-11-25-9-15,20-6 1 16,-5-23-2-16</inkml:trace>
  <inkml:trace contextRef="#ctx0" brushRef="#br1" timeOffset="32999.8875">16268 7105 118 0,'-31'-3'38'16,"13"11"1"-16,2-4-4 15,16-4-40-15,25-1-15 0,8-13-18 16,23 1 1-16,4-9-1 15,17 3-1-15</inkml:trace>
  <inkml:trace contextRef="#ctx0" brushRef="#br1" timeOffset="33209.8995">16953 6890 114 0,'-17'46'39'16,"-14"5"1"-16,6 20-1 15,-13 11-36-15,9 7 0 16,-4 7-1-16,8 3 0 15,-1 4-1-15,7-5-2 0,4-6-1 16,2-14-3-16,15 3-12 16,-10-29-22-16,17-12-1 15,-4-25 1-15,9-11-2 16</inkml:trace>
  <inkml:trace contextRef="#ctx0" brushRef="#br1" timeOffset="33383.9093">16605 7490 132 0,'0'0'43'0,"5"-11"-1"16,22 15-4-16,9-9-38 16,16-5 0-16,17 3 0 15,2-13-16-15,24 14-17 0,-14-11-9 16,9 7-1-16,-10-5-1 15</inkml:trace>
  <inkml:trace contextRef="#ctx0" brushRef="#br1" timeOffset="35036.0038">8387 2613 87 0,'-11'21'35'0,"5"13"1"16,-9-4-1-16,-1 10-33 15,8-1-2-15,-1-3-3 16,14-1-7-16,0-22-23 15,18-5-2-15,6-17-2 16,20-7 3-16</inkml:trace>
  <inkml:trace contextRef="#ctx0" brushRef="#br1" timeOffset="35187.0126">8875 2525 87 0,'-19'26'35'16,"0"14"1"-16,-6-3 0 15,7-1-32-15,9 16-18 16,2-21-20-16,20 1-1 15,2-11-1-15,16 2-1 16</inkml:trace>
  <inkml:trace contextRef="#ctx0" brushRef="#br1" timeOffset="35718.0429">9413 2690 94 0,'-30'49'40'16,"-13"3"-2"-16,4 20 1 15,-10 8-34-15,4 9 0 16,1-1-1-16,4 0-1 15,9-8-2-15,10-15 0 16,11-15 0-16,13-17 0 16,10-23-1-16,11-22 1 0,5-19 0 15,11-15-1-15,-1-13 1 16,2-9 0-16,-4-9 0 15,-3-3 0-15,-2-1 0 16,-8 3-2-16,-1 1 2 16,-2 6-1-16,0 7 0 15,1 11 0-15,0 10 0 16,0 17 0-16,2 15 1 15,3 22 0-15,-6 19 0 16,1 18 2-16,-8 18-2 16,-2 10 1-16,-4 13-2 15,-2 9 2-15,-3 4-2 16,-3 0 1-16,-2-2-3 15,0-12-1-15,3-5 0 0,2-14-3 16,4-10-3-16,-5-30-12 16,16-1-7-16,-18-28-14 15,19-10 3-15,-17-19-2 16,6-3 3-16</inkml:trace>
  <inkml:trace contextRef="#ctx0" brushRef="#br1" timeOffset="35901.0534">9478 3154 109 0,'-36'-26'39'0,"16"21"1"15,2-7-1-15,18 12-35 16,0 0-2-16,29 4 0 16,5-2-2-16,12-1-2 15,10 1-1-15,15 0-2 16,11 6-5-16,-2-15-10 0,17 18-19 15,-9-12 0-15,9 13 0 16,-16-12 1-16</inkml:trace>
  <inkml:trace contextRef="#ctx0" brushRef="#br1" timeOffset="36300.0762">10537 3034 70 0,'-29'-22'39'16,"3"23"0"-16,-16-2 0 15,5 22-9-15,-14-3-23 16,4 10-1-16,-2 4-2 15,7 9-1-15,7 1-1 0,13 3 0 16,11-3-1 0,16-4 0-16,17-8-2 0,11-10-1 15,15-7-1-15,4-16-2 16,14-3-2-16,-1-25-10 15,16 11-11-15,-14-26-11 16,6 10 1-16,-14-14-1 16,-1 7 36-16,-11 3 3 15,-13 3 5-15,-4 17 9 16,-26-11 14-16,6 26 9 15,-10 5 2-15,-16 11-1 16,-2 8-32-16,-1 12-2 16,-2 10-2-16,1 7-1 15,3 8-1-15,2 0 0 16,9-2-3-16,6-9-2 15,15 1-13-15,-8-28-12 0,22-4-10 16,-8-26 1-16,13-5-1 16</inkml:trace>
  <inkml:trace contextRef="#ctx0" brushRef="#br1" timeOffset="36443.0844">10978 2749 74 0,'-20'-43'38'15,"10"23"-2"-15,-3 5 0 16,13 15-18-16,9 17-43 15,2-8-11-15,21 13-1 16,3-6 0-16</inkml:trace>
  <inkml:trace contextRef="#ctx0" brushRef="#br1" timeOffset="36877.1092">11643 2956 109 0,'-33'13'40'16,"-19"-3"1"-16,5 14-4 15,-10-3-31-15,0 10-1 16,0 6-1-16,8 8-1 16,7 2-1-16,14 1 0 15,13 0 0-15,17-7-1 16,17-9-1-16,15-12 1 15,14-17 1-15,12-19-2 0,8-15 0 16,5-16 0-16,3-14 0 16,-1-15 0-16,-4-9 0 15,-8-6-3-15,-6-7 2 16,-7-3-1-16,-7 4 2 15,-9 6-2-15,-9 14 1 16,-12 18 0-16,-11 21 1 16,-2 38 0-16,-24 11 1 15,-2 39 0-15,-8 26 0 16,-4 15 0-16,0 11-2 15,7 4 0-15,13 6-4 16,11-19-7-16,28 11-10 16,4-34-3-16,40 8-10 15,1-28-7-15,25-2 0 16,2-19 1-16</inkml:trace>
  <inkml:trace contextRef="#ctx0" brushRef="#br1" timeOffset="37571.1489">12487 3044 102 0,'-21'1'38'16,"11"11"1"-16,-11 0-1 15,12 9-33-15,-12 2-2 16,6 10 1-16,0 1-1 16,6 3 0-16,3-2-1 15,6 1 0-15,6-9-1 16,8-4 0-16,4-6 0 15,5-13 0-15,6-11-1 0,3-5 1 16,-2-9-1-16,2-9 1 16,-1-5-1-16,2-4 0 15,-3-1 0-15,-1-3-1 16,-1 6 1-16,-6 5-1 15,-3 8 0-15,-2 10 0 16,-5 16 1-16,-6 16 0 16,-2 24-1-16,-9 20 2 15,-5 19-1-15,-6 15 1 16,-1 9 0-16,-5 4 0 15,-3 2-1-15,0-4 0 16,0-13 1-16,2-14-1 16,-2-17 1-16,1-15-1 0,0-19-1 15,-3-15 0 1,2-19-1-16,0-16-1 0,3-10-4 15,-1-27-10-15,20 4-6 16,-10-31-7-16,27 6-10 16,1-14-1-16,21 9 1 15,2-7 1-15</inkml:trace>
  <inkml:trace contextRef="#ctx0" brushRef="#br1" timeOffset="37888.167">13399 2399 98 0,'-23'8'38'0,"9"16"2"15,-10-1-4-15,-4 10-34 16,9 3-1-16,4 0-1 15,6 1 0-15,8-8-2 16,15-4-4-16,1-24-13 16,22 4-18-16,-1-21 0 15,13 1-1-15,-6-17 0 16</inkml:trace>
  <inkml:trace contextRef="#ctx0" brushRef="#br1" timeOffset="38034.1753">13631 2431 104 0,'-24'16'39'15,"7"22"2"-15,-11 0-1 16,19 7-35-16,-8 3-2 15,7 1-2-15,10 3-6 16,-1-22-15-16,24 14-20 16,-5-19 1-16,13 2-2 15,-5-15-2-15</inkml:trace>
  <inkml:trace contextRef="#ctx0" brushRef="#br1" timeOffset="43731.5012">7191 12181 39 0,'0'0'32'16,"0"0"1"-16,4 30 0 0,-14-5-24 15,4 28-2-15,-11 6-1 16,4 22-1-16,-7 6 1 16,0 16-2-16,-10 0 0 15,4 0 0-15,-3-10-1 16,5-10 0-16,0-20 0 15,5-13-1-15,6-26 1 16,13-24-2-16,-3-21 1 16,13-24-1-16,4-17 0 15,6-13-1-15,1-13 1 16,3-10 0-16,-1-7 0 15,-3 0 0-15,2 5 0 16,-5 11-1-16,-2 13 1 16,-3 13 1-16,-3 14-1 15,-1 24-1-15,-8 25 1 0,10 25 0 16,-7 25 0-16,-2 19 0 15,6 13 0-15,2 12-1 16,10 7 0-16,8-1 0 16,6-8 0-16,10-10 0 15,8-16 0-15,8-18 1 16,1-19 0-16,5-20 0 15,-6-19 1-15,-3-22-1 16,-7-18 0-16,-4-19 0 16,-11-15 0-16,-7-13 1 15,-8-11-2-15,-7-7 0 16,-1 5-1-16,-5 4 0 0,-1 13-2 15,-5 15-1-15,6 24-6 16,-13 6-12-16,18 38-17 16,-11 10 0-16,5 25-1 15,-3 7 1-15</inkml:trace>
  <inkml:trace contextRef="#ctx0" brushRef="#br1" timeOffset="44150.5251">8082 12513 80 0,'10'22'37'0,"0"-10"2"15,10 6-2-15,7-9-33 0,7-1-2 16,3-8 2-16,13-3-1 15,-2-10 0-15,4-1 0 16,-4-7-1-16,-1-3 0 16,-7-4-1-16,-10 1 1 15,-10-1-2-15,-15 3 0 16,-10 0 1-16,-12 8-2 15,-9 6 2-15,-9 8-1 16,-9 11 0-16,-2 11 1 16,-3 14 1-16,3 10-3 15,5 8 2-15,6 4-1 16,11 2 1-16,13-2-1 15,21-6-1-15,11-7-1 16,18-12 0-16,14-13 0 0,16-9-3 16,5-20-4-16,17 4-16 15,-13-24-13-15,6 1-2 16,-14-16 0-16,-2 4 1 15</inkml:trace>
  <inkml:trace contextRef="#ctx0" brushRef="#br1" timeOffset="44302.5338">8936 12478 82 0,'-18'31'39'0,"-7"5"-1"15,9 13 1-15,-12 0-35 16,17 6-2-16,3-3-1 16,8-3-2-16,7-4-2 15,4-21-6-15,18-2-29 16,-4-27 0-16,10-11-2 0,-3-21 1 15</inkml:trace>
  <inkml:trace contextRef="#ctx0" brushRef="#br1" timeOffset="44469.5435">8999 11787 88 0,'-14'9'34'15,"5"6"-3"-15,9-15-13 16,6 25-55-16,15-18-1 15,19 1 0-15,4-16 0 16</inkml:trace>
  <inkml:trace contextRef="#ctx0" brushRef="#br1" timeOffset="44677.5554">9562 11756 92 0,'-11'52'39'0,"-11"6"-2"15,1 25 0-15,-6 3-32 16,5 12-2-16,-1 6-1 15,0 5-3-15,6 2 1 16,3-3-2-16,4-3-2 16,0-19-5-16,18-3-27 15,-9-24-4-15,9-12 0 16,-6-26 0-16</inkml:trace>
  <inkml:trace contextRef="#ctx0" brushRef="#br1" timeOffset="44873.5666">9254 12486 96 0,'-18'5'41'0,"23"8"2"16,-5-13-2-16,29 0-38 15,4-8-2-15,12-9-2 16,9-3-2-16,4-18-6 15,23 4-28-15,-10-18-4 16,9 1 1-16,-7-12-2 16</inkml:trace>
  <inkml:trace contextRef="#ctx0" brushRef="#br1" timeOffset="45235.5873">10084 11771 96 0,'-25'40'40'0,"-16"8"1"15,6 23 0-15,-15 11-35 16,7 7-3-16,-2 6 0 15,8 0-1-15,2 1 0 16,12-6 0-16,8-10-2 16,8-12 1-16,12-18-1 15,5-15-1-15,11-15 1 16,6-20-1-16,4-13 1 15,1-11 0-15,3-11 0 16,-1-5 1-16,-5-2-1 0,0 4 1 16,-10 6-1-16,-3 9 2 15,-2 10-3-15,-14 13 3 16,14 9-3-16,-10 12 1 15,-1 8-1-15,2 2-3 16,4 8 1-16,0-6-5 16,16 13-12-16,-11-26-11 15,16 12-11-15,-4-17 0 16,11 0 0-16,-5-13 2 15</inkml:trace>
  <inkml:trace contextRef="#ctx0" brushRef="#br1" timeOffset="45617.6092">10462 12534 91 0,'7'16'39'0,"-7"-16"3"15,20 10-3-15,-20-10-36 16,35-5 0-16,-6-4-1 15,8-3 1-15,0-8-2 16,3-2 1-16,-1-6-1 16,-3 0 0-16,-5-4 0 15,-11 0-1-15,-9-4 1 16,-9 2-1-16,-15 5 0 15,-11 8 1-15,-12 12 1 16,-9 11-1-16,-7 16 1 0,-1 13 1 16,-2 16-2-1,8 9 1-15,9 7 0 0,10-1-1 16,16-4 0-16,18-5-1 15,16-11-2-15,16-12-2 16,23-5-3-16,1-25-12 16,33 8-8-16,-9-23-12 15,18-1-4-15,2-13-1 16,7-4 1-16</inkml:trace>
  <inkml:trace contextRef="#ctx0" brushRef="#br1" timeOffset="46435.6559">11157 12335 54 0,'4'-10'35'16,"-4"10"1"-16,0 0 0 15,-9 32-25-15,-5-9-2 16,10 20-1-16,-7 2-2 16,6 9-2-16,-4 0-1 15,4 4 0-15,1-5 0 16,1-3-2-16,1-12 1 15,2-8-1-15,0-15 1 16,0-15 0-16,10-12-1 16,1-17 0-16,-1-10 1 15,5-8 0-15,-1-9-1 16,1-4-1-16,-1 2 2 0,0 1-1 15,-4 5 0-15,1 7 0 16,2 8 0-16,0 6-1 16,8 10 0-16,8 4-1 15,14 6-1-15,7-1-2 16,21 16-6-16,-4-18-15 15,31 21-14-15,1-10-1 16,14 9-2-16,1-4 1 16</inkml:trace>
  <inkml:trace contextRef="#ctx0" brushRef="#br1" timeOffset="46991.6878">13064 12206 77 0,'-20'-3'38'0,"-17"0"0"15,-4 10 1-15,-18 5-34 16,2 11-1-16,-3 4 0 15,1 9 1-15,-4 5-1 16,9 8 1-16,5 0-2 0,13-2 0 16,8-2-1-16,17-6-1 15,11-8 1-15,15-12-2 16,15-10 0-16,15-13 0 15,7-13 1-15,11-7-1 16,4-12 1-16,-3-7 0 16,-1-4-1-16,-3-1 0 15,-6-1 0-15,-13 9 1 16,-7 5-1-16,-11 12 0 15,-11 14-1-15,-12 9 1 16,1 23 0-16,-9 8 0 16,-6 17-1-16,0 2-1 15,4 8-1-15,2-3 0 0,13-2-3 16,6-11-1-16,21-1-5 15,2-26-11-15,30 5-10 16,-3-25-5-16,17 0-2 16,-3-16 3-16</inkml:trace>
  <inkml:trace contextRef="#ctx0" brushRef="#br1" timeOffset="47231.7014">13777 12362 86 0,'-34'-11'38'15,"2"16"1"-15,-14 1 1 16,6 13-33-16,-6 2-2 15,4 13 0-15,4 1-2 16,5 4 0-16,10 0-1 0,11-1 0 16,12-7-1-16,14-7-1 15,15-7-1-15,14-16-2 16,15-3-1-16,3-18-5 15,21 9-6-15,-13-25-13 16,16 7-11-16,-17-11-1 16,1 5 0-16,-16-5 2 15</inkml:trace>
  <inkml:trace contextRef="#ctx0" brushRef="#br1" timeOffset="47398.7109">14164 12325 90 0,'-25'8'38'0,"9"16"2"16,-13 1 0-16,12 17-33 15,-8 4-4-15,4 7 0 16,3 1-1-16,4 3-2 15,7-4-1-15,7-10-2 0,15-8-5 16,-4-29-15-16,24-4-17 16,-4-25 1-16,14-11-2 15,-6-20 1-15</inkml:trace>
  <inkml:trace contextRef="#ctx0" brushRef="#br1" timeOffset="47541.7192">14216 11844 92 0,'-20'-3'38'15,"12"13"-4"-15,6 10-6 16,13-4-64-16,18 12-1 16,5-7-4-16,20 7 3 15</inkml:trace>
  <inkml:trace contextRef="#ctx0" brushRef="#br1" timeOffset="47945.7423">14932 12184 86 0,'-25'0'39'0,"2"8"0"15,-15-7 2-15,-7 12-36 16,-2 6 1-16,1 10 0 16,-5 8-1-16,2 12 0 15,2 2-2-15,6-1 0 16,11 1-2-16,12-5 1 15,15-14-2-15,16-8 1 0,16-20-1 16,14-19-1-16,15-15 1 16,4-16-1-16,10-15 1 15,0-14-2-15,0-9 1 16,-6-5 0-16,-8 0 0 15,-8 4 3-15,-10 11-2 16,-12 15 2-16,-16 20-2 16,-15 25 1-16,-12 23 0 15,-13 26 0-15,-5 25 0 16,-4 17-2-16,0 9 1 15,1 2-3-15,15 3-3 16,1-17-10-16,31 8-7 16,-7-32-5-16,34-1-12 15,0-23-4-15,21-4 1 0</inkml:trace>
  <inkml:trace contextRef="#ctx0" brushRef="#br1" timeOffset="48531.7757">16148 12394 62 0,'9'-25'38'16,"-9"25"0"-16,5-19 0 16,-5 19-18-16,0 0-16 15,-15 15 1-15,-3 7-3 16,0 10 3-16,-9 9-2 15,1 5 0-15,-2 0-1 16,2 1 0-16,4-5 0 16,7-5-1-16,7-12 0 15,7-13-1-15,1-12 1 16,24-14 0-16,-1-12-1 15,5-8 2-15,1-9-1 0,5-4 0 16,-3-2 0-16,0 1-1 16,-3 6 0-16,-4 9 0 15,-3 11 0-15,-6 12-1 16,-2 12 1-16,-7 12 1 15,1 12-2-15,-4 8 2 16,3 6-3-16,2 1-1 16,8 0-1-16,3-7-2 15,18 0-7-15,-5-25-9 16,30 10-5-16,-14-30-7 15,20 3-6-15,-10-16 3 16,3-1 0-16</inkml:trace>
  <inkml:trace contextRef="#ctx0" brushRef="#br1" timeOffset="49140.8107">16822 12404 86 0,'-14'-4'38'0,"-15"-2"2"15,1 18 2-15,-16 0-30 16,5 11-6-16,2 4-3 16,7 6-1-16,4 2 0 15,9 2 0-15,12-3-1 16,16-5-1-16,14-6 1 15,15-10-1-15,11-10 0 16,6-10 1-16,8-10-1 16,-2-9 1-16,-2-5-1 15,-12-8-1-15,-7 1 0 16,-19-2 0-16,-10 1 0 15,-13 4-1-15,-14 9 2 16,-7 4-2-16,-7 9 2 0,-2 7 0 16,-1 9 0-16,6 5 1 15,9 3 0-15,8 5 0 16,14 2 0-16,11-3 1 15,11 0-1-15,10-1 0 16,5-4-1-16,5 1 2 16,1-1-2-16,-5 2 0 15,-3 0 0-15,-11 5 0 16,-8 3 0-16,-7 3-1 15,-14 5 1-15,-7 4-1 16,-7 1 1-16,-5 3-2 16,-4-3 2-16,4-3-1 15,1-7 1-15,7-6 0 16,10-17 1-16,0 0-1 15,15-19 0-15,5-7 1 0,2-10 0 16,4-3 1-16,1-5-1 16,-3-1 1-16,0 7-1 15,-6 2 1-15,-2 7-1 16,-1 5-1-16,4 7 0 15,1 1-4-15,12 8 0 16,4-4-3-16,24 9-7 16,4-19-6-16,32 16-2 15,-3-25-4-15,31 17-1 16,-7-22-8-16,16 4-4 15,0-7 1-15</inkml:trace>
  <inkml:trace contextRef="#ctx0" brushRef="#br1" timeOffset="49860.8519">18538 11826 85 0,'11'-5'37'0,"-11"5"0"16,1 30 1-16,-5-7-32 16,1 16 0-16,-2 8-2 15,0 11-3-15,-5 7 2 16,-1 8 0-16,-4 2-1 15,0 7 0-15,-1-2-1 16,-2-6 0-16,3-9-1 16,5-8 1-16,2-13-1 15,4-10-1-15,7-13 2 0,-3-21-1 16,18-3 0-16,-2-16 1 15,2-10-1-15,-1-6 2 16,4-9-1-16,-1-1-1 16,2-5 1-16,0 4-1 15,2 3 1-15,0 10-1 16,3 10 1-16,0 10-2 15,4 12 1-15,-3 10 1 16,-3 12-2-16,2 8 2 16,-7 10-1-16,-5 3 0 15,-6 1 0-15,-9 0-1 16,-9-3 1-16,-16-1-1 15,-4-10 1-15,-12-1-2 16,-9-11 2-16,-6-7-2 0,3-6 0 16,2-8-1-16,10-6-3 15,10-15-6-15,24 11-7 16,4-19-4-16,33 17-3 15,-1-18-7-15,28 11-6 16,5-6 2-16</inkml:trace>
  <inkml:trace contextRef="#ctx0" brushRef="#br1" timeOffset="50447.8854">19300 12394 91 0,'0'0'37'0,"-22"-10"0"0,11 6 0 15,-5-6-32-15,0 4-1 16,-5-2-1-16,-1 7 1 16,-7 2 0-16,-2 7 0 15,-11 6-1-15,1 9 0 16,-8 6-1-16,5 7 0 15,2 2 0-15,5 2-1 16,13-3-1-16,13-1 0 16,18-10 1-16,16-7-2 15,18-10 2-15,12-10-1 16,9-10 0-16,4-10 0 15,-3-5 0-15,-6-5 1 16,-9-5 0-16,-15 1-1 0,-12 0 1 16,-20 4-1-16,-13 4 0 15,-13 6 1-15,-8 10-1 16,-6 4 0-16,2 6 0 15,4 3 0-15,6 6 0 16,10 1 0-16,17-9 0 16,5 19 1-16,19-11-2 15,6-4 2-15,8 1-1 16,5-1-1-16,1-1 1 15,0 2 0-15,-8 0-1 16,-5 6 2-16,-10 0-2 16,-7 7 2-16,-10 0-2 15,-6 3 1-15,-7-3 0 16,-4-2-3-16,0-3 0 15,-1-12-5-15,14-1-6 0,-9-14-6 16,22 5-2-16,-10-25-3 16,25 12-3-16,-12-19-6 15,13 8-5-15,-5-2 3 16</inkml:trace>
  <inkml:trace contextRef="#ctx0" brushRef="#br1" timeOffset="50879.9101">19377 12452 71 0,'0'0'35'0,"-16"-15"2"16,16 15-1-16,0 0-24 15,-1-12-5-15,1 12 0 16,5-15-3-16,-5 15 1 15,9-15-1-15,-9 15 0 16,7-10 0-16,-7 10-1 16,-4 12 1-16,-2 6-1 15,-4 8 0-15,-2 8-1 16,1 5-1-16,-3 2 0 15,1 4-1-15,4-3-1 16,1-4-1-16,6-5-1 0,-1-8-3 16,9-1-5-16,-6-24-7 15,18 16-5-15,-15-29-3 16,18 10-9-16,-11-18-5 15,9 0 1-15,-4-10 1 16</inkml:trace>
  <inkml:trace contextRef="#ctx0" brushRef="#br1" timeOffset="51613.9521">19961 12371 70 0,'11'-18'35'0,"2"3"0"16,-16-3 0-16,3 18-29 15,-20-17 1-15,1 19-2 16,-19 3 1-16,-4 11 0 16,-13 4-2-16,-2 7 1 15,0 0-2-15,3 5 1 16,3-2-2-16,13-2 0 15,10-6-1-15,15-3-1 0,17-7 0 16,15-4 0-16,14-7 1 16,10-2-1-16,9-1 0 15,4-1 1-15,-2 0 0 16,-2 6 0-16,-11 4 0 15,-10 7 0-15,-13 9-1 16,-17 6 0-16,-14 8 0 16,-10 3-1-16,-13 6 2 15,-6-7-2-15,-3-2 0 16,2-3 0-16,10-10-2 15,3-11-3-15,21-1-11 16,-2-27-5-16,28 7-9 16,-3-19-8-16,22 0-3 15,0-10 3-15</inkml:trace>
  <inkml:trace contextRef="#ctx0" brushRef="#br1" timeOffset="52031.976">20108 12547 95 0,'-4'15'38'16,"4"-15"2"-16,-2 20-2 16,2-20-34-16,27 15-1 15,0-12-1-15,11 0 0 16,4-7 0-16,7-4-1 15,1-6 0-15,3-5 1 16,-4-7-1-16,-3-4 0 16,-9-3 0-16,-10-3 0 0,-11-1 0 15,-14 0 0-15,-10 7-1 16,-13 7 0-16,-13 11 0 16,-12 13 1-16,-11 14-1 15,-3 16 3-15,-4 13-2 16,3 10 0-16,9 8 0 15,10 3 1-15,19-3-2 16,17-7 1-16,29-11-1 16,24-15-3-16,23-7-1 15,18-12-1-15,19 0-5 16,1-17-7-16,20 14-6 15,-20-21-3-15,12 18-8 16,-23-9-6-16,-7 5 2 16,-24-4 2-16</inkml:trace>
  <inkml:trace contextRef="#ctx0" brushRef="#br1" timeOffset="52152.983">21204 12821 91 0,'-37'9'42'0,"9"5"1"16,-6-15-3-16,14 6-19 16,3-14-24-16,5-13-11 15,25 14-10-15,-17-18-12 16,16 11-6-16,-6-6-1 15,11 7 0-15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8T21:49:59.661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1796 1045 76 0,'8'-56'36'16,"-8"56"0"-16,0 0 0 15,0 0-30-15,0 0-2 16,0 0-1-16,0 0 1 15,22 22-2-15,-16 59 1 16,-6 14-2-16,7 10 2 16,-11-14-3-16,7 10 1 15,1-7-2-15,2-14 1 16,1-24 0-16,-1-14-2 15,0-11 2-15,1-9 1 16,-7-22 0-16,9 5 0 16,-5-19 0-16,-1-11 0 0,-3-8 0 15,1-13 2-15,-1-14-1 16,0 60-1-16,0-75 0 15,0 75 0-15,6-91 0 16,-2 41 0-16,0-4 0 16,4 1-1-16,0-1 1 15,1-5-2-15,-1-4 2 16,4 4-1-16,2 2 1 15,1 2-1-15,2 3 2 16,-17 52-2-16,45-79 1 16,-45 79-1-16,48-47 1 15,-48 47-1-15,50-3-1 0,-50 3 2 16,0 0-3-16,67 56 3 15,-67-56 1-15,27 65-1 16,-27-65 0-16,9 79 1 16,-9-79 0-16,-5 85-1 15,5-85 0-15,-18 81-1 16,18-81 0-16,-25 69-1 15,25-69 0-15,0 0 0 16,-36 70 0-16,36-70 0 16,0 0 0-16,0 0 1 15,0 0-1-15,22 55 1 16,10-47-1-16,16 3 1 15,-11-11-2-15,18 22 2 16,-11 7-2-16,-11 9 2 16,-25 5-2-16,-12 3 2 0,-16 2 0 15,-15 1 0-15,-9-1 1 16,-11-5-2-16,0-5 1 15,-1-9 0-15,6-11-1 16,8-9-1-16,13-11-7 16,10-16-28-16,27-2-2 15,6-9 1-15,21 0-2 16</inkml:trace>
  <inkml:trace contextRef="#ctx0" brushRef="#br0" timeOffset="494.0282">3168 1332 102 0,'-56'0'41'0,"-9"15"1"15,-12 14-1-15,-1 16-36 16,2 8-1-16,11 1 0 15,31-4-3-15,15 3 1 16,10-7-1-16,16-7 0 16,14-11-1-16,16-12 1 15,11-13-1-15,4-5 1 0,6-9 0 16,0-14-1-16,-3-7 1 15,-1-7 0-15,-8-6-1 16,-7-3 1-16,-10 5-1 16,-4-2 1-16,-25 45-1 15,0 0 0-15,15-70 0 16,-13 59 0-16,-15 9 0 15,4 20-1-15,-13 10 1 16,10 14-1-16,-7 4-1 16,11 12 0-16,3-3-2 15,7-4-4-15,23-5-16 16,-2-15-17-16,23-5 0 15,2-20 0-15,17-5-1 16</inkml:trace>
  <inkml:trace contextRef="#ctx0" brushRef="#br0" timeOffset="847.0484">3883 1351 97 0,'0'0'41'15,"0"0"3"-15,-19-48-1 16,9 40-22-16,-20 6-18 15,-14 5-3-15,5 20 2 16,-1 8-2-16,10 7 0 16,9-4-1-16,21-1 0 15,17-13 0-15,8-1 1 16,6-2-1-16,2-6 1 15,-1 1 0-15,-2 0 0 0,-7 2 0 16,-8 6 0-16,-10 4-1 16,-11 8 1-16,-15 9 0 15,-8 2-1-15,-8 5 0 16,-5-2-1-16,3-3 1 15,-1-5-3-15,13-6-3 16,2-29-16-16,25-3-18 16,14-17 0-16,14-8-1 15,3-15 0-15</inkml:trace>
  <inkml:trace contextRef="#ctx0" brushRef="#br0" timeOffset="1232.0703">4144 1573 108 0,'14'14'42'16,"1"-14"0"-16,21-6 0 15,0 1-39-15,19-23 0 16,-55 28 0-16,68-40-2 15,-68 40 2-15,75-49-3 16,-75 49 2-16,76-53-1 16,-76 53 0-16,54-58-1 15,-54 58 1-15,30-50-1 16,-30 50 1-16,0 0 1 15,-35-35-2-15,-12 50 0 0,-19 19 0 16,-9 23 0-16,-12 12 0 16,16 17 0-16,20 4 0 15,33-3 0-15,29-26 0 16,18-13 0-16,27-16-5 15,10-23-6-15,35-9-10 16,-8-21-18-16,23-5-5 16,0-15 1-16,9-2-1 15</inkml:trace>
  <inkml:trace contextRef="#ctx0" brushRef="#br0" timeOffset="2043.1168">6476 1433 93 0,'18'-56'38'16,"-18"56"-1"-16,0 0 2 16,0 0-31-16,-29-39 1 15,-6 36-4-15,-18 13-1 16,2 11 0-16,-18 9-1 15,1 12 0-15,-5 5-1 0,11 6 1 16,21-4-2-16,12-2 0 16,13-3 0-16,11-6-1 15,11-6 0-15,14-3 0 16,10-9 1-16,9-5-2 15,13-13 2-15,7-16 0 16,9-8 1-16,1-16-2 16,4-13 0-16,0-11 0 15,-73 62 0-15,72-69 0 16,-72 69 0-16,57-76 0 15,-57 76 0-15,52-68 0 16,-52 68 0-16,26-57 0 16,-26 57 0-16,5-22 0 15,-5 22 0-15,-7 16 0 0,-14 18 0 16,10 18 0-16,-8 11 0 15,12 12 0-15,5-2 0 16,18-22 0-16,13-13-6 16,5-16-4-16,20-9-12 15,-12-15-15-15,20-6-4 16,-13-14 1-16,11-4-1 15</inkml:trace>
  <inkml:trace contextRef="#ctx0" brushRef="#br0" timeOffset="2417.1382">7167 1393 120 0,'-15'6'40'0,"-6"13"1"0,7 16-2 16,-12 1-35 0,2 1 0-16,1 4-2 0,3 2 0 15,2-3-1-15,6-3 1 16,4-7-2-16,6-8 0 15,6-11 0-15,13-7 0 16,2-13 0-16,9-11 0 16,2-9 0-16,3-6 0 15,1-8 0-15,1-6 0 16,-4 1 0-16,-5 3 0 15,-4 6 0-15,-7 4 0 16,-2 9 0-16,-6 8 0 16,-7 18 0-16,16 4 0 15,-9 14 0-15,2 9 0 16,6 5 0-16,6 4 0 0,8 1 0 15,6 1-4-15,10-2-2 16,2-11-4-16,19-2-11 16,-11-16-16-16,17-2-5 15,-13-11 2-15,8-5-1 16</inkml:trace>
  <inkml:trace contextRef="#ctx0" brushRef="#br0" timeOffset="2809.1607">8096 1400 120 0,'-14'-24'42'0,"-16"13"1"15,-12 12-2-15,-9 12-37 16,-6 18 1-16,-4 5-5 16,12 9 0-16,17 0 0 0,14-1 0 15,15-7 0-15,18-10 0 16,16-8 0-16,13-17 0 15,15-11 0-15,9-19 0 16,3-13 0-16,-71 41 0 16,78-61 0-16,-78 61 0 15,86-80 0-15,-49 32 0 16,0-7 0-16,1 2 0 15,-7-2 0-15,-4-6 0 16,-8 4 0-16,-19 57 0 16,30-85 0-16,-30 85 0 15,0 0 0-15,21-36 0 16,-47 63 0-16,-4 45 0 15,-7 35 0-15,6 21 0 0,-1-23-8 16,16-6-10-16,33-14-13 16,4-40-13-16,29-14 0 15,7-18-2-15,19-17 2 16</inkml:trace>
  <inkml:trace contextRef="#ctx0" brushRef="#br0" timeOffset="3620.207">9618 1061 86 0,'23'-74'39'16,"-23"74"0"-16,0 0 1 15,0 0-32-15,0 0-4 16,0 0-1-16,0 0 0 16,23 28 0-16,-34 44-1 15,1 16 2-15,-7 12-2 16,-8-11 1-16,0-1-2 15,6-10 1-15,-1-19-2 16,9-23 1-16,7-11-1 16,4-13 1-16,0-12 0 15,9-19-1-15,0-10 2 16,6-11-1-16,-15 40 1 0,20-63-1 15,-20 63 1-15,23-83-2 16,-9 31 2-16,4-2-2 16,-3-2 3-16,2 1-3 15,-1-11 0-15,3 5 0 16,-5 6 0-16,3 0 0 15,-17 55 0-15,43-85 0 16,-43 85 0-16,45-60 0 16,-45 60 0-16,53-16 0 15,-53 16 0-15,57 35 0 16,-36 23 0-16,31 53 0 15,-9 12 0-15,-3 11 0 16,-27-22 0-16,1 0-3 16,-17-14-1-16,-2-20 0 0,-2-28-3 15,-3-24-3-15,15-8-13 16,-15-23-14-16,19-8-2 15,-18-15-1-15,9-2 0 16</inkml:trace>
  <inkml:trace contextRef="#ctx0" brushRef="#br0" timeOffset="3800.2173">9908 1428 90 0,'-56'-51'41'16,"56"51"1"-16,0 0-1 16,-53-58-13-16,53 58-25 15,0 0-1-15,-3-48-4 16,3 48 0-16,0 0-3 15,76-49-14-15,-76 49-21 0,98-28-2 16,-39 0 0-16,4 4-1 16</inkml:trace>
  <inkml:trace contextRef="#ctx0" brushRef="#br0" timeOffset="4019.2299">10758 637 110 0,'0'0'42'0,"0"0"1"15,0 0-1-15,0 0-39 16,-62 88 1-16,37-2-1 16,-14 46-2-16,7 22 0 15,7-4-2-15,-2-19-1 16,13-9-3-16,13-21-6 0,20-20-26 15,-1-30-5-15,16-10 1 16,-5-23-2-16</inkml:trace>
  <inkml:trace contextRef="#ctx0" brushRef="#br0" timeOffset="4288.2452">11091 833 116 0,'7'-97'43'0,"-7"97"1"16,0 0-1-16,3-58-41 0,-3 58 0 15,-11 54 0-15,5 58-1 16,-7 35-1-16,9 12 2 15,9-8-5-15,-2-32 0 16,13-15-4-16,2-27-11 16,12-21-22-16,-10-21-2 15,11-13 0-15,-7-18-1 16</inkml:trace>
  <inkml:trace contextRef="#ctx0" brushRef="#br0" timeOffset="4687.2681">11541 1106 108 0,'-7'-60'44'0,"7"60"1"15,0 0-1-15,0 0-40 16,-55-40 0-16,55 40-1 15,-46 31 0-15,46-31-3 16,-59 53 0-16,59-53 0 16,-53 56 0-16,53-56 0 15,-47 46 0-15,47-46 0 16,0 0 0-16,0 0 0 15,-40 63 0-15,40-63 0 16,0 0 0-16,0 0 0 16,0 37 0-16,24-21 0 0,3-8 0 15,4 14 0-15,10 4 0 16,-7 9 0-16,5 9 0 15,-2 1 0-15,-4-6 0 16,7-2-5-16,1-13-3 16,17 2-13-16,-9-19-15 15,18-3-6-15,-7-11-1 16,12-6 0-16</inkml:trace>
  <inkml:trace contextRef="#ctx0" brushRef="#br0" timeOffset="5106.292">12248 1333 113 0,'-25'-58'44'16,"25"58"-1"-16,0 0 0 16,-68-34-38-16,68 34 0 15,-86 0-3-15,4 16-2 16,5 17 0-16,7 1 0 15,10 15 0-15,10 2 0 16,24 3 0-16,12-10 0 16,33-7 0-16,13-17 0 15,10-9 0-15,10-12 0 16,8-12 0-16,4-11 0 15,2-7 0-15,-66 31 0 16,68-43 0-16,-68 43 0 16,58-53 0-16,-58 53 0 15,54-49 0-15,-54 49 0 16,0 0 0-16,44-68 0 0,-35 56 0 15,-9 12 0-15,-15 23 0 16,-1 11 0-16,-1 15 0 16,2 3 0-16,12 3 0 15,16-12-8-15,3-20-8 16,28-3-11-16,-15-24-9 15,21-6-6-15,-5-13-1 16,13-11 1-16</inkml:trace>
  <inkml:trace contextRef="#ctx0" brushRef="#br0" timeOffset="5369.3071">12773 869 118 0,'15'-92'45'0,"-15"92"0"16,3-57 0-16,-3 57-43 15,0 0-2-15,0 0 0 16,-28 66 0-16,-3 35 0 16,3 36 0-16,-3 3 0 15,19-1 0-15,-6-43 0 16,18-12 0-16,5-22 0 15,9-21-4-15,12-13-8 16,-7-24-12-16,28-6-13 16,-16-15-6-16,14-4 1 15,-8-11 0-15</inkml:trace>
  <inkml:trace contextRef="#ctx0" brushRef="#br0" timeOffset="5581.3192">13097 1281 89 0,'0'0'43'0,"27"-36"0"16,-27 36 0-16,6 14-15 15,-15 16-24-15,-6 23-1 16,-13 16-1-16,6-5-2 16,-5-5 0-16,14-4 0 15,7-10 0-15,5-7-3 16,11-11-4-16,2-19-9 15,22-5-17-15,-10-13-10 16,17-8 1-16,-8-17-2 16</inkml:trace>
  <inkml:trace contextRef="#ctx0" brushRef="#br0" timeOffset="5755.3292">13332 1049 98 0,'-8'-55'45'15,"8"55"3"-15,-13-98-3 16,13 98-26-16,-17-81-19 15,17 81-6-15,0 0-21 16,-25-63-17-16,25 63-2 16,0 0 0-16,0 0-1 15</inkml:trace>
  <inkml:trace contextRef="#ctx0" brushRef="#br1" timeOffset="10592.6058">2698 2138 7 0,'-19'-2'19'0,"5"9"2"16,-8-11-3-16,4-2-15 15,-1 5 0-15,2-8-1 16,-1 4 1-16,0-4 2 16,4 6 3-16,-5-8 0 15,5 9 2-15,-5-4 1 16,8 9 0-16,-7-8 0 15,18 5 1-15,-19 2-3 16,19-2-3-16,0 0 0 16,0 0-2-16,0 0 0 15,19 11-1-15,2-15 1 16,11 3-1-16,5-4-1 15,13 0 1-15,3-2-2 0,9 1 0 16,4 0 0-16,2 3-1 16,8-2 0-16,4 4 0 15,7-1-1-15,7-2 1 16,6 1 0-16,6-4 0 15,9 0-1-15,9-4 1 16,8-1 0-16,5 0 1 16,2 0-1-16,2 1 0 15,5 2 0-15,0 1 1 16,0 6-1-16,-4 2 1 15,-4 2 0-15,1 3 0 16,4 0-1-16,-1 2 1 0,2 0-1 16,1-1 1-1,5 0 0-15,7-5-1 0,3-1 0 16,4 0 0-16,2-4 1 15,5 1-1-15,2-2 0 16,2 1 0-16,0-2 0 16,-2 1 0-16,2 1 0 15,1-1 0-15,-2 0 0 16,0 2-1-16,1-3 0 15,-4 0 0-15,-1 3-1 16,-2-3 2-16,0 0-2 16,2 1 3-16,-6 1-2 15,-3 1 2-15,-2-1-1 16,-1 4 0-16,0-1 1 15,-4 2-1-15,-9 2 1 16,-3-1-1-16,0 3 1 0,-3-1-1 16,-6-2 2-16,-3 1-2 15,-3-1 0-15,0-2 1 16,2-1-1-16,1-1 1 15,-6-2-2-15,-1 0 2 16,-4-2-2-16,0 1 2 16,-3-1-1-16,-2 1 1 15,-10 2-1-15,-3-1 0 16,-4 1 0-16,-6 2 0 15,-4 0 0-15,-4 0 1 16,-9 2-1-16,-5-2 0 16,-3 2 0-16,-3 0 1 15,-2 0-1-15,-4 1 0 0,-3-4 0 16,-5 5 0-1,-6-3 0-15,-7 1 1 0,-8 0-1 16,-6-1 0-16,-8 0-1 16,-14 0-1-16,0 0-3 15,0 0-26-15,0 0-5 16,-19-3-2-16,19 3 0 15</inkml:trace>
  <inkml:trace contextRef="#ctx0" brushRef="#br2" timeOffset="185071.5854">1552 2924 73 0,'1'-13'32'0,"-2"2"0"16,1 11-1-16,0 0-28 15,-10 26-1-15,4-5 0 16,-1 15 1-16,-4 7 0 16,2 17 2-16,-6 6-2 15,0 13 1-15,-2-5 0 16,3 9-2-16,-6-9 1 0,8 0-1 15,-4-10-1-15,3-10 0 16,3-14 1-16,4-13-1 16,0-11 0-16,6-16 1 15,2-15-1-15,7-16 1 16,2-17 0-16,8-17-1 15,1-13 0-15,2-10 1 16,1-13 0-16,1 2-1 16,0-1 1-16,0 12-1 15,-6 13 0-15,0 13 0 16,-6 15 0-16,2 13 0 15,-2 15 0-15,3 11-1 16,0 16 1-16,2 14 0 16,5 9 0-16,1 13 0 15,3 10 0-15,3 15 0 0,-1 12-1 16,0 7 1-16,-3 6-2 15,-1 0-1-15,-2-3 0 16,-3-8-2-16,3-5-2 16,-9-26-10-16,11-1-21 15,-12-29-2-15,7-8 0 16,-9-28 1-16</inkml:trace>
  <inkml:trace contextRef="#ctx0" brushRef="#br2" timeOffset="185267.5967">1742 3325 102 0,'-28'-5'37'16,"28"5"2"-16,-16 9-3 0,27-9-31 16,9-6-3-16,15-4-2 15,8 0-1-15,4-5-2 16,14 3-4-16,-12-13-14 15,15 14-16-15,-10-6 0 16,3 11-1-16,-13-5 1 16</inkml:trace>
  <inkml:trace contextRef="#ctx0" brushRef="#br2" timeOffset="185626.6172">2383 3203 97 0,'-10'14'37'0,"9"14"2"16,-9-3-2-16,-1 13-32 0,0 3-1 15,4 5-1-15,-5 0 0 16,4 0-1-16,2-8-1 16,2-3-1-16,6-13 2 15,5-10-3-15,4-12 2 16,10-10 1-16,4-12-1 15,4-10 1-15,2-9-1 16,1-5 1-16,0-1-1 16,-2 0 1-16,-4 5-1 15,-4 6-1-15,-8 10 0 16,-1 10 1-16,-3 15-1 15,-1 11 0-15,-3 14 0 16,4 11-1-16,4 9 0 16,0 4-2-16,12 7-1 15,1-6-8-15,24 7-26 0,-3-20-2 16,22 1-1-16,8-19-1 15</inkml:trace>
  <inkml:trace contextRef="#ctx0" brushRef="#br2" timeOffset="186261.6534">4330 3277 85 0,'-16'-18'37'16,"4"10"0"-16,-16-7 0 15,5 8-31-15,-15 0 0 16,-3 10-1-16,-4 5-2 16,-5 13 0-16,2 6 0 15,-1 11-1-15,5 4 0 16,2 7 0-16,13-1 0 0,6 1-1 15,13-4 1-15,10-11-2 16,14-7 1-16,10-11-1 16,13-13 0-16,10-11 1 15,9-15-1-15,7-10 1 16,-1-14-1-16,1-6 1 15,-5-2-1-15,-7 1 0 16,-10 6 1-16,-7 7-1 16,-13 10 1-16,-7 12-1 15,-14 19 0-15,3 11 0 16,-7 16 0-16,-5 11-1 15,2 9 1-15,-1 4-1 16,7 3 0-16,2 1-2 0,14-5 0 16,5-22-5-16,24-1-21 15,-1-35-10-15,23-5 2 16,-3-27-3-16,12-8 1 15</inkml:trace>
  <inkml:trace contextRef="#ctx0" brushRef="#br2" timeOffset="186461.665">5069 2659 106 0,'-23'28'38'16,"3"32"4"-16,-8 3-4 15,5 21-33-15,0 9-2 16,7 6 0-16,3 0-2 0,5 0-2 15,10-8 0-15,3-11-4 16,13-6-4-16,-4-24-27 16,22-7-4-16,-1-30 1 15,11-9-1-15</inkml:trace>
  <inkml:trace contextRef="#ctx0" brushRef="#br2" timeOffset="186695.6784">5437 2683 111 0,'-15'52'41'16,"-10"7"-1"-16,8 26-3 15,-2 5-34-15,5 8 1 0,7 3-4 16,3-1-1-16,10-4-1 15,5-14-5-15,15-2-12 16,-3-28-17-16,21-8-4 16,-5-29 0-16,15-12 0 15</inkml:trace>
  <inkml:trace contextRef="#ctx0" brushRef="#br2" timeOffset="187012.6965">5749 2976 111 0,'-62'21'40'16,"8"21"1"-16,-5-10-1 0,10-1-36 16,4 0 0-16,14 0-1 15,13-7-1-15,15-3 0 16,15-7-1-16,14-6 1 15,10-3-1-15,8-3 0 16,7-1-1-16,-1-2 0 16,0 0 1-16,-4 3-2 15,-5 3 1-15,-5 5-2 16,-9 4 0-16,-2 4-1 15,-1 4-3-15,-7-2-1 16,9 13-7-16,-11-18-7 16,18 18-12-16,-11-22-4 15,17 10-1-15,-7-16-1 0</inkml:trace>
  <inkml:trace contextRef="#ctx0" brushRef="#br2" timeOffset="187445.7213">6322 3227 111 0,'-25'-10'39'0,"-17"-7"0"16,11 17-2-16,-10-3-31 16,0 11-1-16,2 5-1 15,2 14-1-15,1 3-1 16,9 5 1-16,6 4-2 15,8 1 1-15,7-1-1 16,11-3-1-16,8-6 2 16,4-9-2-16,8-7 0 0,8-9 0 15,0-8 0-15,6-7 0 16,-2-12 0-16,-3-5 0 15,0-9 0-15,-4-3 0 16,-4 1 0-16,-5 0 0 16,-10 6 0-16,-2 3 0 15,-4 10 0-15,-5 19 0 16,0 0 0-16,-8 11 0 15,2 17 0-15,1 5 0 16,4 5-2-16,4 2 0 16,9 3-2-16,6-11-1 15,16-2-6-15,1-24-3 16,28 2-4-16,-10-33-8 15,24 1-12-15,-9-25-1 0,9-4 1 16,-6-18 2-16</inkml:trace>
  <inkml:trace contextRef="#ctx0" brushRef="#br2" timeOffset="187655.7333">7024 2738 113 0,'-31'54'41'0,"-17"8"-1"15,13 23 1-15,-9 4-35 16,13 3 0-16,7-2-4 15,10-7-1-15,14-8-1 16,14-9-2-16,16-14-2 16,14-23-4-16,23-6-8 15,-5-31-6-15,22 2-15 0,-11-26-2 16,11 1-1-16,-16-20 2 15</inkml:trace>
  <inkml:trace contextRef="#ctx0" brushRef="#br2" timeOffset="187828.7432">7491 3213 108 0,'-25'17'39'0,"4"22"2"15,-11-4-2-15,13 10-31 16,-4-3-5-16,9 7-1 16,3-2-1-16,10-8-2 15,10-2-3-15,3-17-9 16,20 5-12-16,-10-28-15 15,17 0 1-15,-10-21-1 16,11-1 1-16</inkml:trace>
  <inkml:trace contextRef="#ctx0" brushRef="#br2" timeOffset="187964.7509">7524 2826 101 0,'-28'-13'25'0,"5"18"-24"15,-2 13 2-15,6 9-39 16,8-11-1-16</inkml:trace>
  <inkml:trace contextRef="#ctx0" brushRef="#br2" timeOffset="188369.7741">8681 2990 100 0,'-14'15'38'15,"3"21"1"-15,-12 2-2 16,0 14-34-16,2 3-1 16,6 6 0-16,4 3-2 15,3-6-2-15,14 5-10 16,1-23-27-16,19-4 2 15,-1-23-2-15,14-8 0 16</inkml:trace>
  <inkml:trace contextRef="#ctx0" brushRef="#br2" timeOffset="188548.7843">8678 2599 102 0,'-26'-2'37'16,"3"5"-4"-16,5 3-17 15,10 15-54-15,8-21 0 16,31 28 0-16,-3-18 0 16</inkml:trace>
  <inkml:trace contextRef="#ctx0" brushRef="#br2" timeOffset="188902.8045">9144 2949 101 0,'-14'13'39'0,"-14"-4"2"15,5 8-3-15,-10 7-33 16,6-1-2-16,2-1 0 16,4 2-1-16,6 3 0 15,8-1-1-15,11-3 0 16,13-5 0-16,15-7-1 15,17-6 1-15,9-3-1 16,6-2 0-16,1 0 1 16,-3 1-1-16,-9 6 0 15,-12 12 1-15,-21 8-1 16,-21 11 1-16,-18 6-1 15,-15 6 1-15,-8-2-1 16,-5 2 0-16,3-8-1 0,1-8-2 16,10-6-2-16,4-26-13 15,29-2-19-15,0-13-4 16,15-4 0-16,1-19-2 15</inkml:trace>
  <inkml:trace contextRef="#ctx0" brushRef="#br2" timeOffset="189616.8454">10948 3104 73 0,'3'-22'35'0,"-3"22"-1"16,-19-26 3-16,2 19-31 15,-13-8 0-15,-1 10 1 16,-12-3 0-16,0 15 0 16,-10 2 0-16,-2 14-1 15,-1 6-2-15,1 15 0 16,3 6-1-16,9 5-1 15,9 2-1-15,12-2 0 16,12-7-1-16,14-7 0 16,14-15 1-16,16-13-1 15,10-17 1-15,10-12-1 16,8-14 2-16,-1-10-2 15,-1-6 1-15,-4-4 0 16,-6 1 0-16,-11 3-1 0,-5 6 1 16,-13 8-1-16,-7 12 0 15,-14 20 0-15,0 0 0 16,5 19 1-16,-12 17-1 15,-3 11 0-15,-1 7-1 16,2 6 0-16,8 0-1 16,6-7-3-16,18-7-4 15,1-24-5-15,33 2-7 16,-6-36-17-16,29-1-1 15,3-25-3-15,20-4 2 16</inkml:trace>
  <inkml:trace contextRef="#ctx0" brushRef="#br2" timeOffset="190402.8903">12198 2493 83 0,'-5'-11'37'15,"5"21"0"-15,-12 5 0 16,9 16-30-16,-9 11 0 15,8 11-1-15,-5 9-1 16,7 11 0-16,-3 5-1 16,2 7 0-16,0 1-2 15,4 0 1-15,-3-5-2 16,3-4 0-16,2-13 0 15,1-8-1-15,2-14 0 0,-2-9 0 16,2-16-1-16,-6-17 2 16,17 0-2-16,-7-14 1 15,0-11 0-15,2-8 1 16,-1-9-1-16,2-6 0 15,3-7 1-15,4 0-1 16,2 4 0-16,2 3-1 16,4 8 2-16,0 11-2 15,1 11 1-15,-1 14 0 16,-1 13 0-16,-1 14 0 15,-4 11 0-15,-1 11 1 16,-5 9-2-16,-1 6 2 0,-7 2-1 16,-3 1-1-1,-8-3 2-15,-7-2-2 0,-10-10 2 16,-11-9-1-16,-8-13 1 15,-9-12-1-15,-3-12 0 16,0-13 1-16,5-10-3 16,3-15 0-16,16-3-4 15,12-14-3-15,33 14-12 16,-3-17-16-16,31 16-2 15,-1-5 0-15,24 16-1 16</inkml:trace>
  <inkml:trace contextRef="#ctx0" brushRef="#br2" timeOffset="190863.9168">13170 3104 98 0,'-3'-15'38'16,"-11"-11"2"-16,6 11-2 15,-13-5-30-15,4 7-3 16,-6 4-1-16,-1 8-1 16,-5 8 0-16,-5 15 0 15,-8 2-1-15,3 18 0 16,-3 3 0-16,3 5-1 15,6 2 1-15,8-1-1 16,8-7 0-16,10-8-1 16,11-6 1-16,12-15-1 15,8-13 1-15,11-13-1 0,5-8 0 16,5-9 2-16,3-11-2 15,-3-1 0-15,-4-2 0 16,-2-1 0-16,-7 9 0 16,-8 3 0-16,-7 10 0 15,-8 11 0-15,-9 10 0 16,2 16 0-16,-9 9-2 15,-1 10 1-15,2 5-1 16,2 3-1-16,6 4-1 16,6-9-3-16,21-1-5 15,2-26-3-15,32 9-7 16,-9-40-13-16,30 5-3 15,-3-25 0-15,10 1 0 16</inkml:trace>
  <inkml:trace contextRef="#ctx0" brushRef="#br2" timeOffset="191186.9352">13897 2885 98 0,'-31'11'40'16,"-16"-2"2"-16,6 23-2 16,-10 0-25-16,10 2-11 15,4 2-1-15,12-4-1 16,8-1-1-16,15-3 0 15,9-4 0-15,16-10-1 16,14-5 0-16,6-8 0 16,5 0 0-16,-1-4 0 15,-4 0 1-15,-5 2-1 16,-8 5 0-16,-13 8 0 15,-16 9 0-15,-12 10 0 0,-12 4 0 16,-6 8 0-16,-1-1-1 16,-1 1-2-16,3-4-1 15,4-12-5-15,21 0-6 16,3-27-9-16,19 1-15 15,3-20-2-15,20-3 0 16,-2-17 1-16</inkml:trace>
  <inkml:trace contextRef="#ctx0" brushRef="#br2" timeOffset="191540.9554">14147 3109 115 0,'4'17'41'0,"-4"-17"1"15,9 32-4-15,7-20-35 0,14-5 0 16,11-6-1-16,10-4-1 15,4-7 1-15,6-3-1 16,-6-6-1-16,-4-3 1 16,-12-1-1-16,-12-2-1 15,-17-2 1-15,-20 4 0 16,-15 0-1-16,-13 5 1 15,-10 6 0-15,-5 10 0 16,-5 9 0-16,-1 10 1 16,6 12 0-16,5 10 0 15,10 10 1-15,12 6-1 16,12-2-1-16,16 0-1 15,15 0-2-15,15-14-5 16,24 2-5-16,3-24-4 16,34 9-9-16,-8-27-15 0,24 1-1 15,5-17-1-15,16-2 3 16</inkml:trace>
  <inkml:trace contextRef="#ctx0" brushRef="#br2" timeOffset="191966.9799">15859 2479 90 0,'-18'22'38'0,"3"27"2"15,-16 4 0-15,5 18-35 16,-4 8-1-16,2 14 1 16,0 5-2-16,5 0 0 0,3 0-2 15,8-9-3-15,6-7-3 16,0-25-20-16,14 2-13 15,-2-24-1-15,9-8 0 16,-15-27 0-16</inkml:trace>
  <inkml:trace contextRef="#ctx0" brushRef="#br2" timeOffset="192148.9903">15459 3107 116 0,'0'0'41'0,"17"0"0"16,14 1-2-16,12-10-38 15,16-11-2-15,18-3-2 0,10-15-6 16,19 7-27-16,-9-18-3 16,8 3 0-16,-13-10-4 15</inkml:trace>
  <inkml:trace contextRef="#ctx0" brushRef="#br2" timeOffset="192523.0117">16405 2387 105 0,'-38'67'43'15,"-11"-3"0"-15,11 23-1 16,-8-4-38-16,6 7 0 16,5 1-1-16,3-1 0 15,3-1-1-15,4-5-1 0,6-9-1 16,9-11 0-16,4-12 0 15,6-9 0-15,7-16 0 16,6-17 0-16,6-17 0 16,6-13 0-16,3-12 0 15,1-7 0-15,3-8 0 16,1-3-1-16,0 2 1 15,-4 4-1-15,-4 16 0 16,-5 11 0-16,-4 16 0 16,-3 11-1-16,0 13-1 15,-6 9 0-15,8 10-5 16,-2-7-5-16,25 13-15 15,-9-20-11-15,24-1 0 0,-1-17-1 16,17-2 2 0</inkml:trace>
  <inkml:trace contextRef="#ctx0" brushRef="#br2" timeOffset="192923.0344">16989 3006 112 0,'-29'-4'40'15,"-19"-3"1"-15,7 23-3 16,-13 1-32-16,2 15-1 15,-2 5-2-15,2 8 0 16,8 3-1-16,7 1 0 16,15-5-1-16,15-5 1 15,14-9-2-15,19-13 0 0,16-13 0 16,10-14 0-1,9-12 0-15,7-13 0 0,-1-9 0 16,-3-5-2-16,-9-3 2 16,-11-1-1-16,-13 9 0 15,-12 5 1-15,-12 11-1 16,-13 10 1-16,-8 13 0 15,-4 14 0-15,-5 12 0 16,2 8 0-16,2 7 0 16,6 3-1-16,13 3-1 15,10-5-1-15,14-4-2 16,10-18-3-16,24-2-5 15,-4-26-4-15,26 8-7 16,-11-37-11-16,16 4-4 16,-12-23-1-16,8-3 3 0</inkml:trace>
  <inkml:trace contextRef="#ctx0" brushRef="#br2" timeOffset="193108.0451">17701 2590 101 0,'-53'90'43'16,"-12"0"-1"-16,14 14 0 15,-1-3-38-15,17-12-1 16,16-10-3-16,10-14-5 16,19-2-9-16,-7-30-20 15,24-4-6-15,-10-28 0 16,9-6-2-16</inkml:trace>
  <inkml:trace contextRef="#ctx0" brushRef="#br2" timeOffset="193290.0554">17399 2874 121 0,'-13'-17'43'15,"13"17"0"-15,18 0-1 16,11 5-39-16,5 3-3 16,13-6-4-16,15 9-4 15,4-15-6-15,25 18-5 16,-12-26-13-16,25 18-11 15,-5-11-1-15,11 8 1 16,-2-6 2-16</inkml:trace>
  <inkml:trace contextRef="#ctx0" brushRef="#br2" timeOffset="193809.0852">19161 2890 88 0,'-12'-18'39'15,"-10"24"0"-15,-24-5 1 16,-2 22-33-16,-14-4-2 16,-4 11 0-16,-4 3 0 15,8 7-1-15,5 3-1 16,10 2-1-16,18-1-2 15,16-3 1-15,22-5-3 0,19-8-1 16,24-5-3-16,12-18-8 16,30 7-20-16,-6-27-6 15,18 4 0-15,-6-21-1 16</inkml:trace>
  <inkml:trace contextRef="#ctx0" brushRef="#br2" timeOffset="194209.1081">19441 2944 109 0,'-41'24'41'16,"-14"-1"1"-16,12 18-4 16,-3-4-33-16,6 4-2 0,7-1 0 15,6 1-1-15,12-4-1 16,14-4 0-16,11-11 0 15,18-7-1-15,10-13 0 16,12-7 1-16,5-8-2 16,1-13 1-16,1-3 0 15,-1-8 0-15,-9-3 0 16,-7-1 0-16,-11 5 0 15,-6 0-1-15,-9 6 1 16,-4 6 0-16,-9 8 0 16,-1 16 0-16,-12-1 0 15,-2 17 0-15,-5 13 0 16,-2 4-1-16,4 8 0 15,-2 5-1-15,11 0-1 0,3-2-1 16,18-5-3-16,1-16-4 16,28 5-10-16,-13-32-13 15,23 5-5-15,-10-23-1 16,10-1 2-16</inkml:trace>
  <inkml:trace contextRef="#ctx0" brushRef="#br2" timeOffset="194530.1264">19997 3020 99 0,'0'0'39'16,"0"0"1"-16,-14 20-2 15,-2-2-31-15,-2 17-2 16,-6 2-1-16,2 3-2 16,2 0 1-16,2-4-1 15,7-5 0-15,7-7-1 16,8-13 0-16,10-13 0 0,6-15 0 15,12-7 0-15,1-9 0 16,5-4-1-16,0-7 1 16,-1 4 0-16,-4 4 0 15,-4 6-1-15,-6 8 0 16,-9 8 0-16,-1 13 0 15,-13 1 0-15,12 27-1 16,-10-1-1-16,-1 9-3 16,-2-1-5-16,11 14-3 15,-9-17-4-15,23 16-7 16,-16-25-14-16,22 3-3 15,-1-16-1-15,12-4 3 16</inkml:trace>
  <inkml:trace contextRef="#ctx0" brushRef="#br2" timeOffset="195333.1724">21375 2193 102 0,'-17'31'40'16,"6"27"0"-16,-14 0-4 0,6 22-31 15,-3 14-2-15,1 8 1 16,-6 5-1-16,6-1 0 16,1-6-1-16,5-12 1 15,2-12-2-15,6-11-1 16,3-15 0-16,7-17 1 15,4-12-1-15,2-12 0 16,8-15 0-16,-2-13 0 16,5-10 0-16,0-9 0 15,2-3 1-15,2-7-1 16,0 3 0-16,-2 5 0 15,0 6 0-15,0 8 0 0,-1 12 0 16,5 7 0-16,-5 12 0 16,1 7 0-16,-2 8 0 15,-3 6 1-15,-6 2-1 16,-4 4 1-16,-8-2-1 15,-12 1 1-15,-5-5-1 16,-11-2 1-16,-4-9-1 16,-5-5-1-16,1-8-1 15,-2-7-1-15,10-3-3 16,2-14-4-16,27 22-10 15,-14-38-11-15,29 25-10 16,-1-9 2-16,21 11-2 16,-4-6 3-16</inkml:trace>
  <inkml:trace contextRef="#ctx0" brushRef="#br2" timeOffset="195709.1939">21716 3096 109 0,'10'27'39'16,"-10"-27"1"-16,16 29-3 15,-5-19-31-15,14 4-2 16,3-10 0-16,9 2-1 16,4-9 0-16,7-5-2 15,2-9 1-15,-1-6-1 16,-1-5 0-16,-6-6-1 15,-12-2 1-15,-9 1-1 16,-13 1 0-16,-11 5-1 16,-14 12 1-16,-13 9 1 0,-13 13-1 15,-8 13 1-15,-3 14 0 16,-3 10 1-16,5 7-2 15,7 6 0-15,17-1 0 16,16-3 0-16,28-9-4 16,27-16-5-16,29-3-3 15,15-26-3-15,40 9-5 16,2-36-10-16,35 7-11 15,4-16-2-15,8 0 2 16,-3-5 5-16</inkml:trace>
  <inkml:trace contextRef="#ctx0" brushRef="#br2" timeOffset="196790.2557">1636 5164 79 0,'-17'-27'38'16,"6"9"0"-16,-13-5 0 15,6 14-30-15,-13-2-3 16,2 16 1-16,-8 5-1 15,1 14-2-15,-6 12 0 16,4 11 0-16,-3 5 0 16,8 7-2-16,8-4 2 15,10-2-2-15,15-6 0 16,12-13 1-16,14-19-1 15,22-21 0-15,7-18 0 0,14-22-1 16,6-20 0-16,6-14 1 16,-2-17-1-16,-3-9 1 15,-11-4-1-15,-11 3 0 16,-14 7 1-16,-13 12-1 15,-16 14 1-15,-9 16-1 16,-13 24 0-16,-7 21 0 16,-10 30 0-16,1 24 1 15,-4 22-2-15,4 19 2 16,2 13 0-16,5 10-1 15,7 4 0-15,6-3-1 16,14-9 0-16,15-12-2 16,13-14 0-16,8-18-4 15,17-10-5-15,-2-33-14 16,22-5-13-16,-8-25 0 0,9-9-1 15,-13-20 2-15</inkml:trace>
  <inkml:trace contextRef="#ctx0" brushRef="#br2" timeOffset="196978.2665">2458 4969 107 0,'-37'21'40'15,"9"22"1"-15,-8 1-2 16,5 16-36-16,4 1 1 15,7 2-3-15,10-8 0 16,5-7-2-16,15-12-2 16,6-17-1-16,15-9-10 15,2-28-23-15,16-8-3 16,-7-21 1-16,9-3-1 0</inkml:trace>
  <inkml:trace contextRef="#ctx0" brushRef="#br2" timeOffset="197099.2734">2459 4685 94 0,'-39'-37'35'0,"11"17"-1"15,9 12-7-15,19 8-59 16,15 0-2-16,17 0-1 16,24 6-2-16</inkml:trace>
  <inkml:trace contextRef="#ctx0" brushRef="#br2" timeOffset="197465.2943">3183 4825 102 0,'-16'24'39'0,"-17"-11"1"16,-1 9 0-16,-12-6-37 15,7-1 1-15,5-5-2 16,4 4-1-16,5-1 1 16,13 3-2-16,9-1 1 15,10-1-1-15,8 3 0 16,8 0 0-16,6 0-1 15,4 0 1-15,3-1 1 16,1-1-1-16,-1 1 2 16,-2-1-2-16,-7 1 2 15,-2 0-2-15,-9 6 1 16,-8 2-1-16,-10 6 0 0,-11 4 1 15,-6 1-2-15,-9 2 1 16,-2-2-1-16,-3-6-1 16,8-4-3-16,0-12-2 15,23 0-18-15,-1-27-15 16,24-6 0-16,4-16-1 15,20-2 1-15</inkml:trace>
  <inkml:trace contextRef="#ctx0" brushRef="#br2" timeOffset="197826.315">3778 4861 96 0,'-15'3'39'0,"-18"-4"2"15,1 15-3-15,-8-4-33 16,-2 7 1-16,-2 3-3 15,1 5 0-15,6 0 0 16,9 1-1-16,12-2-1 16,13-1 0-16,16-9 0 15,13-2-1-15,11-5 0 16,10-4 0-16,4-4-1 15,0 2 2-15,-4 1-1 16,-8 3-1-16,-9 7 2 16,-13 4 0-16,-14 9 0 15,-12 5-1-15,-13 5 2 16,-7 3-2-16,-6 2 1 15,-1-2-2-15,-1-3-1 16,0-6-3-16,13 2-4 0,-5-23-13 16,28 7-17-16,1-15-1 15,11-6-1-15,10-14-1 16</inkml:trace>
  <inkml:trace contextRef="#ctx0" brushRef="#br2" timeOffset="198299.3421">4414 4997 94 0,'0'0'37'0,"-12"-14"2"15,2 26-7-15,-12-3-27 16,-1 12 1-16,-7 6-1 15,-1 8-1-15,-7 5 1 16,4 8-1-16,5 2 0 16,10-1-1-16,11-1 0 15,13-7-2-15,10-6 0 16,15-11 0-16,10-9-1 15,7-13 0-15,6-14 1 16,3-11-1-16,-6-11 0 0,-3-8-1 16,-10-7-1-16,-11-5 0 15,-11 1-1-15,-15 0 0 16,-13 10-3-16,-15 5 1 15,-6 14-2-15,-12 8 0 16,2 18-1-16,-2 3-3 16,15 23-9-16,-5-7-13 15,22 10-2-15,9-8-2 16,22-1 3-16</inkml:trace>
  <inkml:trace contextRef="#ctx0" brushRef="#br2" timeOffset="198586.3584">5036 4385 103 0,'-20'63'40'0,"-13"6"0"16,5 23-3-16,-8 0-33 15,5 12 0-15,1-1-2 16,5-1-1-16,5-2-2 15,6-15-4-15,20 4-18 16,-6-28-17-16,18-2 1 16,1-24-3-16,12-6 1 15</inkml:trace>
  <inkml:trace contextRef="#ctx0" brushRef="#br2" timeOffset="199096.3875">5340 4892 103 0,'-6'-20'38'16,"6"20"2"-16,-10-8-11 16,4 23-24-16,-1 7-1 15,2 11-1-15,1 9 0 16,1 9-1-16,1 3 1 15,3 3-2-15,2 0 2 16,5-3-2-16,0-9 2 16,9-10-2-16,-2-12 0 15,6-14 0-15,2-15 0 16,6-16-1-16,2-10 1 0,1-13 0 15,-2-9-2-15,-4-6 1 16,-1-2-3-16,-5-1 1 16,-2 9-4-16,-9 2-1 15,4 25-12-15,-19-8-15 16,6 35-6-16,5-18 0 15,4 28 0-15</inkml:trace>
  <inkml:trace contextRef="#ctx0" brushRef="#br2" timeOffset="199516.4117">5887 4971 94 0,'-1'19'39'0,"-4"-8"0"15,12 9 1-15,1-6-36 16,17-6 0-16,6-6-1 16,6-5-1-16,3-6 0 15,0-3 0-15,-5-5-1 16,0-3 0-16,-9-1 0 15,-9-2 0-15,-11-1 0 16,-10 1-1-16,-7 2 1 16,-10 3-1-16,-7 5 0 15,-5 9-1-15,-7 9 1 16,-2 10 0-16,2 10 0 15,-1 10 1-15,7 7 1 16,7 3-2-16,8 2 1 0,15-2-1 16,13-6 1-16,14-10-4 15,20-7 1-15,14-13-3 16,18-6-2-16,6-15-7 15,24 9-13-15,-17-17-13 16,11 2 1-16,-12-9 1 16,-4 7 1-16</inkml:trace>
  <inkml:trace contextRef="#ctx0" brushRef="#br2" timeOffset="199884.4327">6733 4978 106 0,'-34'-10'39'0,"2"13"2"16,-15-5-3-16,4 13-33 15,-2 4 0-15,3 10-3 0,4 1 2 16,6 5-3-16,8 3 2 15,9-2-2-15,13-4 1 16,10-5-1-16,11-9 0 16,7-11 0-16,11-12-2 15,10-11 2-15,1-12-1 16,3-11 1-16,-1-11-2 15,-4-8 1-15,-6-10 0 16,-5-5 0-16,-8-3 0 16,-9 3-1-16,-7 6 1 15,-6 8-1-15,-7 16 1 16,-9 23 0-16,-6 24 0 15,-6 28 1-15,-6 27-1 16,-5 19 0-16,1 12 0 0,0 7-2 16,10-1-1-16,9-11-8 15,22 0-6-15,1-34-8 16,38-3-15-16,1-26-2 15,31-10-1-15,7-19 2 16</inkml:trace>
  <inkml:trace contextRef="#ctx0" brushRef="#br2" timeOffset="200337.4585">8097 4887 86 0,'13'-10'38'0,"-13"-1"0"15,0 11 1-15,-11 22-33 0,1 4-3 16,-8 8 1-16,0 9-3 15,-4 8 1-15,1 3-2 16,6 0 0-16,2-6-3 16,12 2-5-16,-6-25-27 15,26-7-4-15,-1-24 2 16,12-11-3-16</inkml:trace>
  <inkml:trace contextRef="#ctx0" brushRef="#br2" timeOffset="200779.4839">8122 4543 85 0,'-12'-2'36'0,"-2"0"0"16,14 11 0-16,0 1-28 15,14 2-8-15,5 1 0 16,9 3 0-16,0 5 0 15,1 6 1-15,-1 8 0 16,-4 3 1-16,-5 7 0 16,-2 6 1-16,-8 0 0 15,-4 6 0-15,-7-2 1 16,-3 1-1-16,-4-7 1 15,3-3-2-15,1-8 2 16,4-8-3-16,5-12 2 16,7-11-2-16,7-17-2 15,7-10 3-15,7-13-2 0,4-9 0 16,4-7 0-16,-3 0 1 15,0-3-2-15,-4 7 2 16,-7 8 0-16,-4 8-2 16,-8 14 1-16,-14 15 1 15,11 9-1-15,-11 13 0 16,-1 10-1-16,-3 10-2 15,1 6 0-15,2-1-7 16,12 13-10-16,-13-22-19 16,21 4 0-16,-5-18-2 15,16 0 0-15</inkml:trace>
  <inkml:trace contextRef="#ctx0" brushRef="#br2" timeOffset="201540.5274">9700 4861 86 0,'15'-35'36'16,"-6"-2"2"-16,3 16 0 15,-14 9-33-15,2 12-1 16,0 0 0-16,-16 26-1 15,-2 8 0-15,2 12 0 16,-3 8 1-16,4 7-2 16,0 1 1-16,6 1-1 15,7-5 0-15,5-6-1 16,9-10 2-16,10-16-3 15,7-12 0-15,5-15 1 16,9-16-1-16,5-13 1 16,4-13-2-16,1-7 2 15,-2-6-2-15,-3-2 2 0,-7 2-3 16,-4 7 3-16,-8 8-3 15,-10 10 2-15,-4 11 0 16,-15 20 0-16,9 0 0 16,-11 20 0-16,-1 12 0 15,-3 7-1-15,2 4 3 16,1 5-2-16,4 0 2 15,5-5-2-15,6-7 2 16,7-11-2-16,8-12 2 16,6-12-1-16,2-15-2 15,3-7 3-15,-2-14-3 16,-1-8 1-16,-4-6-1 0,-8-3 1 15,-3-2-3 1,-7 1 1-16,-6 3-1 0,-1 5-2 16,0 10 0-16,-1 7-2 15,9 18-6-15,-7-8-7 16,24 31-9-16,-11-8-8 15,17 18-1-15,-2-2 1 16,15 7 1-16</inkml:trace>
  <inkml:trace contextRef="#ctx0" brushRef="#br2" timeOffset="201957.5513">11133 4803 94 0,'-45'-7'39'0,"-1"18"2"16,-19-2-2-16,6 9-33 0,-12 13-1 15,7 12-1-15,3 3 1 16,9 5-2-16,12 1 1 16,16-3-2-16,16-7 0 15,21-9-1-15,17-14 1 16,15-14-1-16,12-10-2 15,4-12 3-15,7-11-3 16,-3-9 1-16,-3-7-1 16,-10-5 1-16,-12 1-1 15,-11 2 1-15,-8 2 0 16,-10 8-1-16,-10 10 1 15,-7 8 0-15,-7 17-1 16,-1 12 1-16,-2 14 0 0,0 13 0 16,0 7 1-16,6 5-2 15,8 2 2-15,8-6-4 16,14-8 1-16,7-17-4 15,23-7-5-15,-2-34-7 16,29 1-9-16,-13-30-9 16,15-2-3-16,-10-22-1 15,1-5 1-15</inkml:trace>
  <inkml:trace contextRef="#ctx0" brushRef="#br2" timeOffset="202146.5621">11698 4212 115 0,'-42'53'39'0,"4"31"2"0,-6 0-5 15,6 14-33-15,7 2-1 16,8 0-2-16,8-7 1 16,7-10-4-16,12-10-1 15,2-22-10-15,18 1-10 16,-14-33-15-16,13-7 0 15,-13-27-2-15,9-3 1 16</inkml:trace>
  <inkml:trace contextRef="#ctx0" brushRef="#br2" timeOffset="202333.5728">11408 4613 110 0,'-12'-11'40'0,"-4"1"1"16,16 10-2-16,18 7-36 15,9-4 0-15,11 1-3 0,10-1-2 16,14 4-1-16,4-6-2 15,11 10-8-15,-11-17-14 16,13 14-13-16,-16-10 0 16,2 9-1-16,-16-13 2 15</inkml:trace>
  <inkml:trace contextRef="#ctx0" brushRef="#br2" timeOffset="202993.6105">11971 4776 107 0,'-35'45'41'16,"1"-14"0"-16,17 9 0 15,5-22-37-15,20-1-1 16,13-7-2-16,15-9 0 0,8-8 0 16,7-5 0-16,1-8-1 15,-2-2 1-15,-4-7 0 16,-8 0-1-16,-15-4 1 15,-9 3-1-15,-17 3 0 16,-11 3 0-16,-10 7 0 16,-10 11-1-16,-7 9 1 15,-6 12 0-15,-1 11 0 16,1 7 1-16,8 4-1 15,10 7 1-15,7 0-1 16,14-4 1-16,15-8-1 16,17-8 0-16,16-6 0 15,14-9-1-15,11-8 0 16,7-7 0-16,7-4-1 15,2-7 0-15,-5 2-1 0,-9-4 1 16,-9 3 0-16,-13 1 1 16,-11 6 0-16,-15 4 0 15,-19 5 1-15,-7 14 1 16,-13 7 0-16,-8 5 0 15,-3 8 2-15,-2 4-2 16,4 2 1-16,6-1-1 16,8-4 2-16,6-6-2 15,8-12 1-15,1-17-1 16,18 4 0-16,-2-22 0 15,1-8-1-15,-2-12 1 16,0-7-2-16,0-6 1 0,-1-5 0 16,0 1 0-16,1 0 0 15,1 7-1-15,4 4 2 16,2 7 0-16,4 7-1 15,3 6 0-15,12 5-2 16,-2 4-3-16,12 16-9 16,-8-13-5-16,23 22-7 15,-20-15-13-15,18 18-3 16,-11-6-1-16,6 16 2 15</inkml:trace>
  <inkml:trace contextRef="#ctx0" brushRef="#br2" timeOffset="203137.6188">13266 5038 122 0,'-20'19'44'0,"-7"-22"-1"0,17 0-4 16,9-15-46-16,8-21-9 16,31 15-11-16,-6-19-16 15,30 5-1-15,5-7-2 16,20 4 1-16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1T22:40:57.41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C00000"/>
    </inkml:brush>
    <inkml:brush xml:id="br5">
      <inkml:brushProperty name="width" value="0.05292" units="cm"/>
      <inkml:brushProperty name="height" value="0.05292" units="cm"/>
      <inkml:brushProperty name="color" value="#92D050"/>
    </inkml:brush>
    <inkml:brush xml:id="br6">
      <inkml:brushProperty name="width" value="0.05292" units="cm"/>
      <inkml:brushProperty name="height" value="0.05292" units="cm"/>
      <inkml:brushProperty name="color" value="#7030A0"/>
    </inkml:brush>
    <inkml:brush xml:id="br7">
      <inkml:brushProperty name="width" value="0.05292" units="cm"/>
      <inkml:brushProperty name="height" value="0.05292" units="cm"/>
      <inkml:brushProperty name="color" value="#002060"/>
    </inkml:brush>
    <inkml:brush xml:id="br8">
      <inkml:brushProperty name="width" value="0.05292" units="cm"/>
      <inkml:brushProperty name="height" value="0.05292" units="cm"/>
      <inkml:brushProperty name="color" value="#0070C0"/>
    </inkml:brush>
    <inkml:brush xml:id="br9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1128 2448 3 0,'-21'4'24'16,"21"-4"2"-16,-14 0 3 15,1-10-10-15,13 10 0 16,-15-8-4-16,15 8-1 16,-15-3-2-16,15 3-1 15,-10 7-2-15,10-7-2 0,10 9-1 16,11-6-1-16,7-7-1 15,17-5-1-15,10-6 0 16,13-6-1-16,11-2-1 16,8-4 0-16,-2 1 0 15,6 4-1-15,-6 6 0 16,-6 5 0-16,-10 9-1 15,-13 4 0-15,-5 9-2 16,-14-2-3-16,3 13-16 16,-19-12-14-16,4 3-1 15,-11-10-1-15,6 0 1 16</inkml:trace>
  <inkml:trace contextRef="#ctx0" brushRef="#br0" timeOffset="690.0395">3132 2410 45 0,'0'0'33'15,"0"0"2"-15,0 0 0 16,-2-16-21-16,2 16-1 16,14-9-4-16,5 8-2 15,2-8-1-15,15 8-1 16,3-3-1-16,11 3-1 15,6-1 0-15,5 1-2 16,1 0 0-16,1 1 0 16,-4 0-1-16,-2-1 0 15,-7 1 0-15,-7 1 0 16,-8 0-1-16,-8 2 0 15,-6 2-2-15,-21-5-3 0,18 23-13 16,-18-23-19-16,-11 27 1 16,-3-18-3-16,7 7 3 15</inkml:trace>
  <inkml:trace contextRef="#ctx0" brushRef="#br0" timeOffset="1252.0717">5317 1326 73 0,'24'-56'35'15,"-24"56"0"-15,16-48 0 16,-16 48-28-16,0 0 0 15,0 0-2-15,-4-37 0 16,0 73 0-16,-16 33-3 16,-14 21-1-16,-14 31 0 15,-10 28 0-15,-20 29-2 16,-10 22 1-16,-4-6 0 15,-3-5 0-15,7-10-1 16,3-23 0-16,15-18-5 16,11-38-15-16,31-17-16 15,15-40 0-15,27-19-1 16,13-31 0-16</inkml:trace>
  <inkml:trace contextRef="#ctx0" brushRef="#br0" timeOffset="1688.0966">5543 2393 91 0,'14'2'37'0,"-3"-8"0"15,16 9 0-15,1-8-34 16,9 0 0-16,3 0 0 16,5 0-1-16,4-1-1 15,3 0 0-15,-2 3 0 16,1 1-2-16,1 2-1 15,-3-5-4-15,12 14-24 0,-10-12-7 16,6 7 0-16,-6-8-1 16</inkml:trace>
  <inkml:trace contextRef="#ctx0" brushRef="#br0" timeOffset="2203.1261">7104 2390 94 0,'22'3'37'0,"0"-12"-1"15,13 9 1-15,0-6-34 16,9 5 0-16,0-2-1 16,3 7 0-16,-3 0-2 0,0 4 1 15,-1 4-1-15,-2 1 0 16,-1-1 0-16,-4 1 0 15,0-3 0-15,0-5-1 16,1-1-2-16,-3-9-2 16,6 11-12-16,-10-21-20 15,7 8 0-15,-12-11-1 16,2 13 1-16</inkml:trace>
  <inkml:trace contextRef="#ctx0" brushRef="#br0" timeOffset="2696.1543">8702 2411 79 0,'37'1'38'16,"-4"-10"-1"-16,14 9 1 15,-5-8-31-15,13 9-1 16,-2-4-2-16,9 4-2 15,-3-2-1-15,4 5 0 16,-1 1 0-16,-1 1-1 16,-4-2 1-16,-5 2-2 15,-8-1 0-15,-8-3-2 16,-5 0-2-16,-16-17-18 15,2 11-14-15,-16-14-1 0,2 7-1 16,-11-13 1-16</inkml:trace>
  <inkml:trace contextRef="#ctx0" brushRef="#br0" timeOffset="3238.1853">11017 1351 73 0,'7'-18'34'16,"-7"18"0"-16,-7 32 2 0,-19 27-32 15,-22 25-1-15,-24 33 2 16,-18 26-2-16,-17 23 1 15,-11 19 0-15,-17 9 0 16,-2 3-1-16,1-6 0 16,10-9-1-16,16-21-3 15,15-20-1-15,26-22-7 16,10-34-30-16,35-19 1 15,14-32 0-15,24-16-1 16</inkml:trace>
  <inkml:trace contextRef="#ctx0" brushRef="#br0" timeOffset="3716.2126">11313 2503 90 0,'0'0'37'15,"32"9"1"-15,-10-18-1 16,9 5-35-16,10-5 0 16,6 1 0-16,3-5-1 15,5-1-1-15,3 0-1 16,0-2-3-16,3 9-4 15,-10-14-15-15,14 16-15 0,-6-12 1 16,9 12-1 0,-4-10 1-16</inkml:trace>
  <inkml:trace contextRef="#ctx0" brushRef="#br0" timeOffset="4146.2369">12790 2388 86 0,'0'0'37'16,"9"-2"1"-16,-9 2 0 16,29-2-34-16,-11-1-1 15,11 4 0-15,7-2 0 16,5 2-2-16,5-3 0 15,4 2 0-15,2-1-1 16,4-1 0-16,-1 0-2 16,-6-4-3-16,7 9-8 0,-14-17-25 15,8 11 0-15,-15-10-1 16,6 7 1-16</inkml:trace>
  <inkml:trace contextRef="#ctx0" brushRef="#br0" timeOffset="4581.2621">14247 2396 76 0,'16'-2'38'15,"11"8"-2"-15,1-11 1 16,11 7-33-16,8-6 0 16,13 1-1-16,2-5-1 0,5 5 0 15,2-3-1 1,-2 2-1-16,-5 4-1 0,-7-2-2 15,-1 20-10-15,-16-14-24 16,1 11 0-16,-13-9-1 16,3 9 0-16</inkml:trace>
  <inkml:trace contextRef="#ctx0" brushRef="#br0" timeOffset="5109.2923">15842 2435 96 0,'0'0'38'0,"29"12"1"15,-9-20-6-15,11 10-31 16,6-2-1-16,9-2 0 16,9-2 0-16,6-5-3 15,5 1-1-15,-1-8-2 16,10 17-11-16,-10-15-23 15,4 12 1-15,-13-7-1 16,0 10 1-16</inkml:trace>
  <inkml:trace contextRef="#ctx0" brushRef="#br0" timeOffset="5610.3209">17465 2490 86 0,'15'11'38'16,"-2"-18"0"-16,15 11-1 15,-3-9-35-15,7 2-1 16,6-3 1-16,4 1-2 0,0 2-1 15,-1-5-3-15,5 11-7 16,-9-15-28-16,14 8 2 16,-6-12-3-16,11 8 2 15</inkml:trace>
  <inkml:trace contextRef="#ctx0" brushRef="#br0" timeOffset="6045.3458">18905 2433 85 0,'30'0'39'15,"-15"-3"0"-15,13 13 0 16,-2-10-35-16,9 2-2 0,8-3 0 16,10-1-1-16,5-4-1 15,6-4-1-15,8 2-1 16,-4-8-5-16,16 14-29 15,-17-14-2-15,3 14-1 16,-19-8-1-16</inkml:trace>
  <inkml:trace contextRef="#ctx0" brushRef="#br0" timeOffset="6544.3744">20620 2438 93 0,'0'0'40'16,"20"12"1"-16,-4-17-2 15,17 6-37-15,-1-3 0 16,9-1-1-16,5 1 0 15,7-5-3-15,8 7-4 16,-2-16-18-16,11 19-15 16,-4-11 0-16,7 13-2 15,-7-12 1-15</inkml:trace>
  <inkml:trace contextRef="#ctx0" brushRef="#br0" timeOffset="8972.5132">22253 1092 68 0,'0'0'36'16,"18"-59"0"-16,-18 59-10 15,5 28-16-15,-29 33-2 16,-11 29-2-16,-9 23 0 16,-13 15 0-16,-4 23-3 15,-14 23-1-15,-2 18-1 16,-14-4 1-16,-7 4-2 0,-6-4 1 15,-3-7 0-15,8-14-3 16,12-21-2-16,21-17-5 16,5-40-25-16,37-20-3 15,8-31 0-15,27-17-1 16</inkml:trace>
  <inkml:trace contextRef="#ctx0" brushRef="#br0" timeOffset="9517.5444">22338 2531 95 0,'2'14'39'0,"-2"-14"-1"15,17 5 0-15,5-8-35 16,3 1-1-16,7-5 0 15,12 0 0-15,8-3-1 16,6-4-3-16,11 8-7 16,-10-11-28-16,14 12-1 15,-15-7 0-15,1 13-2 16</inkml:trace>
  <inkml:trace contextRef="#ctx0" brushRef="#br0" timeOffset="10122.579">23923 2460 95 0,'0'0'38'15,"-13"-7"0"-15,13 7 0 16,0 0-34-16,34 4-1 16,3-6 0-16,12 2-1 15,11-5-1-15,6 3 0 16,7-4 0-16,0 2-2 15,-1 0-2-15,-6-5-2 16,1 13-28-16,-21-17-6 16,3 12 1-16,-13-12-2 15</inkml:trace>
  <inkml:trace contextRef="#ctx0" brushRef="#br0" timeOffset="11968.6846">25371 1301 64 0,'4'-14'35'16,"-7"2"0"-16,3 12-4 16,-10 17-23-16,9 9 0 15,-13 14-2-15,6 25-1 16,-12 17 0-16,-4 24-3 15,-12 16 1-15,-8 27-2 16,-10 12 1-16,-8 10-1 16,-9 4 1-16,-6-3-1 15,-9-6-1-15,6-8 1 0,8-8-5 16,1-33-27-16,24-11-5 15,11-29-1-15,22-14-1 16</inkml:trace>
  <inkml:trace contextRef="#ctx0" brushRef="#br0" timeOffset="13703.7839">1179 5324 64 0,'0'0'33'0,"-13"-2"-3"0,13 2-7 16,-11-6-14-1,-1 0-2-15,12 6-1 0,0 0-1 16,0 0 1-16,0 0-1 16,0 0-1-16,21-8-1 15,8 7 0-15,7-1 0 16,11 1-1-16,10-1-1 15,10 2-1-15,8 2-1 16,5-4-1-16,11 5-2 16,-3-11-4-16,17 5-25 15,-5-12-1-15,13 4-3 16,0-12 1-16</inkml:trace>
  <inkml:trace contextRef="#ctx0" brushRef="#br0" timeOffset="14325.8194">3433 5336 76 0,'19'0'36'0,"5"-5"-1"15,2-9 1-15,8 1-33 16,11-5 0-16,9 0-1 15,6 0 0-15,4 3-1 16,4 6-2-16,-2 1-3 16,5 14-10-16,-13-4-21 15,3 10 0-15,-10-2-1 16,1 6 1-16</inkml:trace>
  <inkml:trace contextRef="#ctx0" brushRef="#br0" timeOffset="15010.8584">5266 5302 55 0,'-4'12'35'16,"4"-12"-1"-16,0 0 2 15,25 8-23-15,-9-14-7 16,16 5-1-16,4-5-1 15,14 6 0-15,0-3-1 16,4 5 0-16,3 0-2 16,-3 4 0-16,-1 2 0 15,-4 0-1-15,-5 1 0 16,-5-2-1-16,-2 1-2 15,-11-6-1-15,2 6-5 0,-16-13-26 16,10 4-1-16,-14-11-2 16,3 4 2-16</inkml:trace>
  <inkml:trace contextRef="#ctx0" brushRef="#br0" timeOffset="15754.9012">7495 3870 35 0,'11'-16'28'0,"-11"16"3"16,2-12 0-16,-2 12-20 15,-1-12 1-15,1 12-2 0,0 0-1 16,0 0 0-16,0 0-3 15,4 12 0-15,-9 6-1 16,3 15-1-16,-6 15-2 16,-5 22 0-16,-11 22-1 15,-5 26 0-15,-15 22-1 16,-8 17 0-16,-17 14 2 15,-5 6-3-15,-6 1 2 16,-2-5-1-16,5-13 1 16,6-21 0-16,12-21 1 15,8-22-5-15,23-13-5 16,2-31-28-16,20-13 0 15,4-20 0-15,15-13-2 16</inkml:trace>
  <inkml:trace contextRef="#ctx0" brushRef="#br0" timeOffset="16697.9551">8201 5407 74 0,'-10'6'37'0,"-6"-7"-1"16,16 1 0-16,-13-3-31 15,13 3-1-15,17-9 0 16,9 2-1-16,12-3 1 15,14-3-2-15,12-2 0 0,10-1 0 16,8-1-1-16,5 1-1 16,2 4-1-16,-4-3-3 15,0 17-6-15,-20-9-27 16,4 16-1-16,-14-6 0 15,6 11 0-15</inkml:trace>
  <inkml:trace contextRef="#ctx0" brushRef="#br0" timeOffset="17182.9829">9870 5405 76 0,'0'0'39'15,"17"-4"-1"-15,10 5 0 16,-1-9-32-16,15 10-2 15,4-6-1-15,8 4 0 16,12-4-2-16,2 0 1 16,9-1-2-16,2 2 0 15,4 2 0-15,1 0-2 16,-1 5-1-16,-10-3-3 15,1 19-10-15,-20-11-21 16,0 11-1-16,-15-9-1 16,-4 4 2-16</inkml:trace>
  <inkml:trace contextRef="#ctx0" brushRef="#br0" timeOffset="17699.0124">11730 5499 88 0,'14'14'38'16,"3"-21"1"-16,14 6-1 15,5-12-35-15,10 4-1 16,10-3 1-16,5 1-2 15,6 0 1-15,-1 5-2 0,2 0 0 16,1 3 0-16,-1 0-1 16,1 0 0-16,-3 1-3 15,-7-4-3-15,6 10-22 16,-14-11-9-16,2 9 0 15,-12-8 0-15</inkml:trace>
  <inkml:trace contextRef="#ctx0" brushRef="#br0" timeOffset="18136.0374">13508 5552 87 0,'14'2'38'0,"10"-1"0"15,4-11 1-15,10 6-35 0,5-5 0 16,9 3-2-16,4-4 0 16,3 4-1-16,2-1 0 15,-1 1 0-15,2 0-1 16,-2 4 0-16,-1 2-1 15,-2-1-2-15,1 4-3 16,-8-12-15-16,5 14-17 16,-7-11 0-16,5 5-2 15,-8-11 2-15</inkml:trace>
  <inkml:trace contextRef="#ctx0" brushRef="#br0" timeOffset="18594.0636">15338 5541 81 0,'0'0'40'0,"0"0"-2"16,12 1 2-16,7-4-32 15,20-1-3-15,6-6-1 16,14 1-1-16,9-4 0 16,10 1-1-16,6-4-1 15,7 2 0-15,-1-1-1 16,0 3-1-16,0 2-2 15,-10-2-2-15,-3 11-5 16,-19-6-29-16,1 11 0 16,-15-6 0-16,1 8-2 15</inkml:trace>
  <inkml:trace contextRef="#ctx0" brushRef="#br0" timeOffset="19002.0869">17350 5574 97 0,'-12'-3'40'15,"12"3"0"-15,13-11-3 16,5 5-34-16,5-3-2 16,9 3 0-16,9-4 0 15,3 2 0-15,7-1-1 16,8 2-1-16,4 1 0 15,3-3-2-15,5 7-2 16,-2-10-6-16,11 11-28 16,-12-7 0-16,3 9-1 15,-12-7 0-15</inkml:trace>
  <inkml:trace contextRef="#ctx0" brushRef="#br0" timeOffset="19375.1082">19094 5544 94 0,'0'0'40'16,"16"19"1"-16,1-22-2 16,16 3-36-16,10-3-2 15,13-3 0-15,10-3 0 16,7-5 0-16,6 0-3 15,-1-4-1-15,4 5-4 16,-16-10-21-16,9 13-12 16,-14-5 1-16,-4 8-2 15</inkml:trace>
  <inkml:trace contextRef="#ctx0" brushRef="#br0" timeOffset="19887.1374">21667 3998 83 0,'0'-33'36'16,"0"13"0"-16,-12 7 0 16,-1 24-33-16,-5 17 1 15,-4 24-1-15,-10 21-1 16,-5 28-1-16,-13 30 0 15,-10 24 0-15,-12 22 1 16,-9 11-2-16,-8 2 1 16,-1-2-1-16,1-8 1 15,5-23-5-15,23-14-28 16,4-33-5-16,23-20 0 0,15-28-1 15</inkml:trace>
  <inkml:trace contextRef="#ctx0" brushRef="#br0" timeOffset="21764.2449">846 8242 32 0,'0'0'27'16,"-11"-9"3"-16,11 9-11 15,-13-5-3-15,13 5-4 16,-13-7-4-16,13 7-2 16,0 0-2-16,-14-6-1 15,14 6-1-15,-10-2 0 16,10 2 0-16,-12 1 0 15,12-1 0-15,-10 3 1 16,10-3-1-16,0 0 0 16,-10 6 1-16,10-6-1 15,0 0-1-15,0 0 1 16,0 0 0-16,20-1 0 15,-4-4 0-15,7 3-1 16,7-3 1-16,12 1-1 0,10-2 1 16,7-1-2-16,9-1 0 15,9-2-3-15,8 3-4 16,-2-11-25-16,10 7-1 15,-1-8 0-15,1 9-2 16</inkml:trace>
  <inkml:trace contextRef="#ctx0" brushRef="#br0" timeOffset="22305.2758">2552 8177 79 0,'15'0'36'0,"0"-5"-1"16,9 8-1-16,-1-7-29 15,13 3 0-15,6-5-2 16,11 2-1-16,4-3 0 16,9-1-2-16,6 1 0 15,7-4-3-15,7 10-6 16,-4-5-26-16,3 8 0 15,-8-2-1-15,-1 5 0 16</inkml:trace>
  <inkml:trace contextRef="#ctx0" brushRef="#br0" timeOffset="22792.3037">4400 8150 87 0,'0'0'37'16,"0"0"0"-16,0 0 1 15,13 6-35-15,7-10 0 16,9 1-2-16,7 0 1 0,7-3-1 16,8-1 0-16,7 0-1 15,5-3 0-15,3 2-1 16,7-4-4-16,-6-10-11 15,8 12-21-15,-8-4 1 16,-1 7-2-16,-11-1 0 16</inkml:trace>
  <inkml:trace contextRef="#ctx0" brushRef="#br0" timeOffset="23304.333">6038 8141 76 0,'20'0'38'16,"2"-4"-1"-16,13 4 0 15,-2-14-32-15,13 11 0 16,-2-6-2-16,6 6 0 15,-1-5-2-15,1-2 1 16,-1 2-3-16,-4-1 0 16,1 7-4-16,-6-11-4 15,6 16-28-15,-11-12 0 16,0 15-1-16,-10-6 1 0</inkml:trace>
  <inkml:trace contextRef="#ctx0" brushRef="#br0" timeOffset="23785.3605">7556 8065 80 0,'10'1'38'16,"1"-6"0"-16,10 11 0 16,2-4-33-16,13-1-1 15,3-4-1-15,12 1 0 16,5-4-1-16,9-5 0 15,4 3-1-15,10-7 1 16,3 3-1-16,4 1 0 0,1 1-1 16,-3 1 0-16,0 7-4 15,-16-6-5-15,-2 14-30 16,-20-4 1-16,-7 11-1 15,-15-9-1-15</inkml:trace>
  <inkml:trace contextRef="#ctx0" brushRef="#br0" timeOffset="24341.3923">9716 6895 82 0,'-20'-1'37'16,"9"17"-2"-16,-9 7 2 15,4 15-31-15,-8 19-1 16,1 26-2-16,-7 25 0 15,-5 23 0-15,-9 24-1 16,-4 15-1-16,-11 10-1 16,2 5-1-16,-3-10-1 15,1-16-2-15,7-16-2 16,1-29-10-16,21-17-22 15,7-26 1-15,19-22-1 16,8-29 1-16</inkml:trace>
  <inkml:trace contextRef="#ctx0" brushRef="#br0" timeOffset="24796.4183">10118 8002 93 0,'0'0'37'16,"8"12"1"-16,6-13 1 15,7 2-38-15,15-1 1 16,8 0-1-16,7-3-2 0,7-3-1 16,7 3-5-16,-3-13-20 15,17 9-10-15,-5-6 0 16,4 6-2-16</inkml:trace>
  <inkml:trace contextRef="#ctx0" brushRef="#br0" timeOffset="25180.4403">11546 8069 67 0,'0'0'39'0,"0"0"0"15,24 6-1-15,-1-18-21 16,12 1-14-16,9-2 0 15,8 0-1-15,6 1 0 16,3 0-2-16,3 0-1 16,-2-2-4-16,9 12-13 15,-13-7-21-15,1 6 2 0,-9 0-2 16,0 8 1-16</inkml:trace>
  <inkml:trace contextRef="#ctx0" brushRef="#br0" timeOffset="25497.4584">12856 8035 89 0,'-4'14'40'0,"4"-14"-2"16,23 8 2-16,-1-8-37 15,12-3-1-15,9-3-1 16,7-2-1-16,9 0-1 16,-1-5-3-16,10 8-14 15,-7-10-21-15,7 5 1 16,-12-4-3-16,3 5 2 15</inkml:trace>
  <inkml:trace contextRef="#ctx0" brushRef="#br0" timeOffset="25999.4871">14940 6832 71 0,'-14'-10'35'0,"-1"4"-2"16,2 14 2-16,-6 10-29 15,8 20 0-15,-8 11-2 16,4 25-2-16,-6 16 0 16,-2 28 0-16,-12 18 0 15,-4 19-1-15,-11 10 0 16,-8 6-2-16,-3 2 1 0,0-7-1 15,0-6-2-15,2-24-27 16,18-12-4-16,6-26-4 16,20-18 1-16</inkml:trace>
  <inkml:trace contextRef="#ctx0" brushRef="#br0" timeOffset="26474.5143">15630 8013 95 0,'13'-1'39'0,"19"2"2"16,2-10-2-16,19 8-35 15,4-10-1-15,12 0-2 16,7-2-1-16,4-1-2 15,4 5-3-15,-2-12-9 16,8 16-24-16,-7-5 0 16,5 7 0-16,-6-2-2 15</inkml:trace>
  <inkml:trace contextRef="#ctx0" brushRef="#br0" timeOffset="26833.5348">17449 7984 98 0,'14'7'39'0,"2"-7"0"16,15 6-1-16,-5-11-34 16,16 2-1-16,12-4-2 15,5-2-1-15,8-2-4 0,-1-4-3 16,14 10-26-16,-9-7-6 15,3 8 1-15,-10-2-1 16</inkml:trace>
  <inkml:trace contextRef="#ctx0" brushRef="#br0" timeOffset="27186.555">18985 8001 100 0,'17'0'39'15,"13"1"0"-15,-1-8-2 16,13-7-34-16,1 4-1 15,8-2-3-15,4 0 0 16,3-4-3-16,9 9-6 16,-7-8-27-16,11 9 0 15,-7-4-1-15,4 5-1 0</inkml:trace>
  <inkml:trace contextRef="#ctx0" brushRef="#br0" timeOffset="27551.5759">20420 7937 105 0,'23'14'40'0,"-5"-14"0"16,11 2 0-16,-2-8-39 16,17 1 0-16,6-6-1 15,10 0 0-15,6-3-2 16,-4-1-1-16,9 7-5 15,-12-9-26-15,9 9-5 16,-14-3 0-16,4 11-1 16</inkml:trace>
  <inkml:trace contextRef="#ctx0" brushRef="#br0" timeOffset="27931.5976">22145 7903 107 0,'14'20'41'0,"0"-15"1"16,12 2-2-16,1-8-38 16,14 0-1-16,11-5 0 15,9-6-2-15,14 1-3 16,2-11-5-16,17 9-25 15,-4-9-7-15,11 9 2 16,-7-4-3-16</inkml:trace>
  <inkml:trace contextRef="#ctx0" brushRef="#br1" timeOffset="54089.0938">3729 1587 56 0,'3'-22'35'16,"-3"11"1"-16,-8 0-2 15,8 11-20-15,-19-6-4 16,9 8-2-16,-13 2-2 16,3 5-1-16,-12 7-1 0,3 5 0 15,-8 1-1-15,1 8-1 16,-4 7 1-16,2 3-2 15,2 5 1-15,1 8-2 16,8 0 2-16,9 11-2 16,9 3 1-16,11-2-2 15,13-2 2-15,13-6-1 16,9-8 0-16,15-11-1 15,10-18 1-15,7-15-1 16,3-23 1-16,5-18 1 16,-7-14-1-16,0-14 2 15,-10-14-2-15,-11-2 3 16,-19-4-3-16,-15-2 3 15,-20 11-3-15,-21 6 1 0,-13 11-1 16,-20 16 0-16,-7 20-1 16,-9 13-1-16,2 19-4 15,-7 8-31-15,27 19-3 16,9 7-1-16,23 6-2 15</inkml:trace>
  <inkml:trace contextRef="#ctx0" brushRef="#br1" timeOffset="66641.8117">9056 1559 62 0,'5'-16'35'0,"-5"16"0"16,0 0-1-16,-5 11-22 0,-6 4-3 16,1 6-2-16,-6 10-1 15,0 12-2-15,-10 11 0 16,0 14-1-16,-7 11 0 15,-4 9-1-15,-2 2 0 16,2 5-2-16,0-7 2 16,5-11-1-16,10-20-1 15,12-13 1-15,8-28 0 16,13-18 0-16,7-21 0 15,13-23 0-15,2-16 1 16,6-14 0-16,-1-11-1 16,4-10 2-16,-4-3-3 15,1-5 3-15,-1 6-3 16,-3 12 2-16,-2 12-2 0,-4 15 2 15,-2 18-1-15,-2 19-1 16,-1 17 1-16,0 23-1 16,-2 20 1-16,-2 13-1 15,1 12 0-15,-1 12 0 16,-3 8 0-16,-2 9-1 15,-3-1 0-15,-2 1-2 16,-1-6 2-16,-2-6-5 16,3-9 1-16,-7-19-7 15,12-1-25-15,-15-27-4 16,9-4 2-16,-9-19-2 15</inkml:trace>
  <inkml:trace contextRef="#ctx0" brushRef="#br1" timeOffset="66823.8222">9064 1930 109 0,'0'0'39'0,"-18"3"3"16,29 2-3-16,15-8-37 15,8-6-2-15,17-4-3 16,6-9-2-16,17 1-31 15,-10-4-3-15,8 9-1 16,-13-3-2-16</inkml:trace>
  <inkml:trace contextRef="#ctx0" brushRef="#br1" timeOffset="67211.8443">9148 1228 88 0,'0'0'41'0,"-50"-36"2"0,50 36-1 16,0 0-17-16,0 0-22 15,0 0 0-15,0 0 0 16,0 0-2-16,0 0 1 16,0 0-1-16,76-22-2 15,-76 22 0-15,82 4-4 16,-82-4-9-16,95-5-26 15,-47 3-2-15,4 2 1 16,-4-1-2-16</inkml:trace>
  <inkml:trace contextRef="#ctx0" brushRef="#br1" timeOffset="68879.9397">13044 1693 73 0,'0'0'37'0,"0"0"-3"15,6 17 3-15,-16 0-31 16,10 15-2-16,-14 2 2 16,5 13-2-16,-12 8 1 15,-1 6-4-15,-4 2 2 16,1 1-2-16,-2-7 1 15,6-1-1-15,2-13 0 16,5-8-1-16,9-14 1 16,5-21 1-16,11 2-1 15,6-23 1-15,7-13-1 16,6-12 2-16,4-13-2 15,1-13 2-15,3-8-2 0,-1-8 2 16,1-3-2-16,-2 0 1 16,-2 11-1-16,-5 8 1 15,-1 12-1-15,-4 12-1 16,-2 18 1-16,1 18-1 15,-2 17 1-15,-1 17 0 16,-3 13-1-16,-2 17 1 16,0 11-1-16,-2 14 0 15,-2 4 0-15,-4 7-2 16,-1-3 0-16,0-4-2 15,2-5 0-15,-2-18-4 16,5-2-9-16,-12-27-22 16,13-1-1-16,-12-28 0 15,0 0 0-15</inkml:trace>
  <inkml:trace contextRef="#ctx0" brushRef="#br1" timeOffset="69029.9481">13131 1953 109 0,'-31'-10'39'0,"3"0"2"16,28 10-3-16,6-11-35 15,29-4-2-15,22 1-15 16,11-18-23-16,23 3-4 16,8-5 1-16,11 4-3 15</inkml:trace>
  <inkml:trace contextRef="#ctx0" brushRef="#br1" timeOffset="70840.0519">17711 1776 75 0,'0'0'38'0,"-5"19"-3"16,-6-2 3-16,6 9-35 15,-9 6 1-15,-1 12-2 16,-7 7 2-16,-1 8-2 16,-5 1 0-16,1 1 0 0,0-7 0 15,5-1-1-15,3-13 0 16,5-10 0-16,5-15 1 15,9-15 0-15,5-11 0 16,8-16-1-16,6-13 1 16,5-12 0-16,3-9 0 15,3-9 0-15,1-12-1 16,1-6 1-16,-1 1-1 15,0 0 2-15,-1 9-2 16,-5 4 1-16,3 8-1 16,-3 10 0-16,-1 18 0 15,1 9 0-15,0 13-1 16,-1 10 0-16,2 10 1 15,1 13-1-15,-1 9 0 0,3 9 0 16,-4 12 0-16,-2 13 0 16,-4 9 0-16,-6 10 0 15,-10 1-1-15,-3 7 0 16,-7-3 0-16,-3-2-3 15,2-8 0-15,-4-12-2 16,5-8-2-16,-6-26-14 16,20 4-17-16,-7-32-1 15,0 0-1-15,7-12 2 16</inkml:trace>
  <inkml:trace contextRef="#ctx0" brushRef="#br1" timeOffset="71000.061">17800 1828 107 0,'-22'-6'40'0,"3"4"1"15,22 17-6-15,10-11-33 16,18-5-4-16,29 0-28 16,2-13-10-16,25 1 0 15,0-7-3-15</inkml:trace>
  <inkml:trace contextRef="#ctx0" brushRef="#br1" timeOffset="72072.1223">20876 1537 75 0,'13'-6'38'16,"-13"6"-2"-16,-3 29 1 15,-9 1-28-15,3 9-6 16,-11 11 1-16,-2 11-1 15,-7 9 1-15,-1 9-3 0,-6-1 2 16,3 3-3-16,-1-10 3 16,5-4-2-16,5-11-1 15,6-10 0-15,7-16 1 16,6-11 0-16,5-19 0 15,0 0 1-15,16-17-1 16,-3-13 1-16,3-13 0 16,3-7 1-16,-1-10-1 15,9-14 0-15,-3-7-1 16,2-3 2-16,2-1-2 15,2-3 1-15,-1 9-1 16,2 1 0-16,-1 8-1 16,1 11 1-16,1 16-1 15,-1 12 1-15,-1 12-1 0,1 15 0 16,-1 16 0-16,2 14 0 15,-8 17 0-15,-2 17 0 16,-7 10 1-16,-4 12-1 16,-9 7 1-16,-7 7-2 15,-3-3 0-15,-3-2-2 16,-2-5 1-16,0-14-3 15,5-7-3-15,-2-26-14 16,16 6-17-16,-10-29-1 16,12-3 0-16,-8-13-1 15</inkml:trace>
  <inkml:trace contextRef="#ctx0" brushRef="#br1" timeOffset="72238.1318">20813 1801 110 0,'0'0'40'0,"-11"11"2"15,24 1-3-15,8-6-38 16,17-8-7-16,27-1-30 16,-7-6-5-16,15 2 0 15,-2-8-2-15</inkml:trace>
  <inkml:trace contextRef="#ctx0" brushRef="#br1" timeOffset="74218.2451">5380 4553 88 0,'0'0'36'15,"0"0"1"-15,2 30-6 16,-8-12-28-16,-3 9-1 16,-1 6 0-16,-1 7 0 15,-4 9 0-15,-2 6 0 16,-2 7 1-16,-1 8-2 0,-2 2 2 15,2 1-1-15,1-4 0 16,4-2-1-16,0-12 2 16,5-9-2-16,4-18 0 15,6-16 1-15,3-24 0 16,10-17-1-16,3-19 0 15,5-12 1-15,2-15-2 16,5-10 2-16,-2-10-2 16,5-3 1-16,1 3-1 15,-3 6 0-15,-4 8 1 16,3 10-1-16,-4 12 1 15,-2 16 0-15,2 19 0 16,0 16-1-16,-1 18 0 16,3 19 1-16,0 15 0 0,0 13-1 15,0 16 1-15,0 9-2 16,-1 9 2-16,-5 5-1 15,0-2 0-15,-4-3-1 16,-3-2-1-16,-1-15-1 16,0-10-2-16,-7-15-4 15,11-4-15-15,-17-34-15 16,1-11 0-16,2-11-1 15,-3-15 1-15</inkml:trace>
  <inkml:trace contextRef="#ctx0" brushRef="#br1" timeOffset="74375.2541">5566 5008 94 0,'-43'-8'39'15,"-3"1"1"-15,17 15-1 0,4-1-30 16,25-7-5-16,12 0-3 16,24-14-2-16,14-3-3 15,6-18-13-15,22 11-21 16,-6-12-1-16,7 5-1 15,-13-6-2-15</inkml:trace>
  <inkml:trace contextRef="#ctx0" brushRef="#br1" timeOffset="74857.2816">5172 4247 103 0,'-13'-2'39'0,"13"2"1"16,0 0-11-16,0 0-22 15,0 0-1-15,14 4-1 16,1 2-1-16,11 1-1 15,12 0 0-15,12-2-1 0,19-3 0 16,10-2 0-16,11-5-1 16,11-3 0-16,2-3 1 15,6-2-2-15,-3 0 1 16,-9 1-1-16,-13 1 1 15,-8 7 0-15,-16 0-1 16,-15 4 0-16,-12 2-1 16,-15 2 0-16,-18-4-2 15,-7 10-1-15,-7 3-9 16,-18-20-19-16,13 13-10 15,-9-13 0-15,10 6-1 16,-1-12 0-16</inkml:trace>
  <inkml:trace contextRef="#ctx0" brushRef="#br1" timeOffset="77581.4374">10080 5179 50 0,'-23'40'32'15,"-3"-6"4"-15,8 4-1 16,-11-19-22-16,22 8 0 0,-6-24-5 15,13-3 0-15,6-23-2 16,9-11 0-16,7-18-3 16,7-11 1-16,1-14-2 15,7-9 0-15,0-7 0 16,5 0 0-16,-3 0-2 15,3 5 0-15,-4 4 2 16,2 9 0-16,-2 8-1 16,-2 13 0-16,-1 9 0 15,1 11 0-15,-4 16 0 16,-2 14 0-16,0 19 0 15,0 20-1-15,-8 18 0 16,-1 21 0-16,-7 22 0 16,-1 10 0-16,-7 11 1 15,-3 3-2-15,-3-2 1 0,1-9-1 16,3-11-1-16,-2-20-2 15,10-15-2-15,-10-34-20 16,18-5-12-16,-20-24-1 16,26-14-2-16,-23-19 2 15</inkml:trace>
  <inkml:trace contextRef="#ctx0" brushRef="#br1" timeOffset="77739.446">10396 4870 97 0,'-31'6'39'16,"3"-3"1"-16,21 10-1 15,10 2-36-15,21-15-3 0,20-6-3 16,8-18-25-16,25 10-10 16,-3-12-1-16,8 6-1 15</inkml:trace>
  <inkml:trace contextRef="#ctx0" brushRef="#br1" timeOffset="78144.4697">10216 4052 101 0,'-2'14'40'16,"2"-14"1"-16,9 20-2 15,17-12-36-15,3-1 0 16,6-2-1-16,12 1 0 15,7 0 0-15,6-6-1 16,8 0-2-16,3-7-1 0,10 5-7 16,-14-18-28-16,18 11-3 15,-9-11-1-15,5 6-1 16</inkml:trace>
  <inkml:trace contextRef="#ctx0" brushRef="#br1" timeOffset="79227.5316">13868 4637 78 0,'0'0'36'16,"-11"15"-1"-16,1 11 1 16,-16 8-32-16,6 13-1 15,-8 10 1-15,0 12-1 16,-2 9 0-16,-2 7 0 0,2 0 0 15,4-5-1-15,2-7 0 16,9-11 0-16,3-14-2 16,10-16 2-16,2-18-1 15,0-14 0-15,21-35 0 16,1-9 1-16,1-18-2 15,5-11 2-15,0-11-2 16,0-12 1-16,3-2-1 16,-2 4 2-16,-2 7-3 15,0 12 2-15,-5 12 0 16,0 15 0-16,0 15-1 15,0 19 1-15,-1 19 0 16,4 14 0-16,-3 16 0 0,4 14 0 16,-2 11 0-16,2 10 0 15,-3 6 0-15,0 6 0 16,-3 2 0-16,-5-3-2 15,-1-4 0-15,-5-11-3 16,0-4-4-16,-16-27-25 16,10-1-5-16,-15-22-2 15,12-12-1-15</inkml:trace>
  <inkml:trace contextRef="#ctx0" brushRef="#br1" timeOffset="79392.541">13804 5024 106 0,'-17'-26'39'0,"23"13"1"0,7-8-1 15,14 5-38-15,16-3 0 16,7-3-3-16,14 4-6 16,-6-9-28-16,16 8-4 15,-12-7 1-15,6 10-2 16</inkml:trace>
  <inkml:trace contextRef="#ctx0" brushRef="#br1" timeOffset="79707.5591">13589 4224 88 0,'-29'5'41'0,"20"6"1"15,9-11-2-15,30-14-16 16,20 0-22-16,20-2 0 15,14-6 0-15,11 2-1 16,8 0-2-16,0 0-4 16,10 19-19-16,-22-10-16 15,-6 18-2-15,-18-4 0 16,-5 13-1-16</inkml:trace>
  <inkml:trace contextRef="#ctx0" brushRef="#br1" timeOffset="81029.6347">19353 5036 94 0,'-55'-29'37'0,"17"17"2"0,1-4-1 16,24 15-32-16,13 1-2 15,15-7 0-15,19 3-4 16,17-4-2-16,16 4-8 16,0-18-26-16,18 13-3 15,-9-12-1-15,1 6-1 16</inkml:trace>
  <inkml:trace contextRef="#ctx0" brushRef="#br1" timeOffset="84568.8371">19192 5377 71 0,'0'0'38'0,"-20"9"-1"0,20-9 1 16,-16 5-30-16,16-5 0 15,0-10-2-15,6-3-1 16,1-14 0-16,9-7-1 15,3-12-3-15,6-13 2 16,3-11-2-16,6-8 0 16,4-11-1-16,6-6 1 15,3-2-1-15,2 1 1 16,3 4 0-16,-1 10-1 15,-2 8 1-15,-5 12 1 16,-5 16-1-16,-8 14 0 16,-9 15 0-16,-5 19 0 15,-13 15-1-15,-4 15 0 0,-1 18 0 16,-2 17-1-16,2 16 1 15,4 12-1-15,2 7 2 16,6 2-2-16,5-1 3 16,3-2-3-16,8-8 1 15,-3-17-4-15,5-5-6 16,-12-25-27-16,12-5-5 15,-13-22 2-15,8-9-3 16</inkml:trace>
  <inkml:trace contextRef="#ctx0" brushRef="#br1" timeOffset="86345.9387">991 7329 75 0,'15'-16'36'0,"-1"7"-1"16,-6-5-1-16,-8 14-29 15,11-11 0-15,-11 11 1 16,7 16-2-16,-10 9 0 15,-4 11 0-15,-3 16 0 16,-5 12-1-16,-4 16 0 16,-5 10-1-16,-3 9-1 15,-5 3 0-15,3-1 0 16,1-10-1-16,5-11 0 15,6-16 0-15,5-16 0 16,11-23 1-16,1-25-1 16,21-19 2-16,2-19 0 15,4-18 0-15,7-14 1 0,0-18-1 16,3-8 0-16,1-9 0 15,-1-2-1-15,0 0 0 16,-5 3 0-16,-1 8 0 16,-4 10 0-16,-2 12-1 15,-1 15 1-15,0 17 0 16,-4 15 1-16,0 19-1 15,1 15 0-15,-1 18 0 16,-2 17 0-16,2 13 0 16,0 17-1-16,-2 14 2 15,0 14-2-15,-3 10 0 16,-3 6-2-16,1 1 1 15,-3-8-1-15,1-5-1 16,-4-16-2-16,2-13-2 16,-7-28-13-16,12-7-18 0,-11-26-4 15,-3-14 2-15,2-16 0 16</inkml:trace>
  <inkml:trace contextRef="#ctx0" brushRef="#br1" timeOffset="86495.9468">1070 7906 121 0,'-34'0'40'15,"9"-6"1"-15,25 6-1 16,20-6-38-16,14-7-2 16,27 3-20-16,4-18-19 15,17 7-3-15,-1-8 1 0,15 5-3 16</inkml:trace>
  <inkml:trace contextRef="#ctx0" brushRef="#br1" timeOffset="87765.0199">10365 7096 87 0,'13'-18'36'15,"0"8"1"-15,-9-2-1 16,-4 12-28-16,0 0-3 16,5 27 0-16,-13 6 0 15,-4 16-2-15,-9 9 0 16,0 18-1-16,-6 10 0 15,-2 9 0-15,-6 1 0 16,5 0-1-16,-4-12 0 16,10-9 0-16,4-15-1 15,4-15 0-15,9-17 1 0,7-28-1 16,0 0 1-16,28-43-1 15,-5-9 1-15,8-17 0 16,6-13 0-16,0-13 2 16,4-8-2-16,0-5 1 15,-2 2-1-15,-1 9 1 16,-3 17-1-16,-7 14 1 15,-4 13 0-15,0 22-2 16,-4 19 0-16,-3 23 0 16,-2 21 0-16,-6 19 0 15,-4 14 0-15,1 14 0 16,-5 12 0-16,-1 12 0 15,-1 2-2-15,0 1 0 16,-1-6-1-16,2-8 0 16,2-8-3-16,-5-19-3 0,11-7-13 15,-16-36-16-15,16-10-2 16,-8-12 0-16,-10-26 1 15</inkml:trace>
  <inkml:trace contextRef="#ctx0" brushRef="#br1" timeOffset="87899.0276">10325 7593 116 0,'-38'-25'41'15,"18"20"0"-15,2-1-1 16,18 6-38-16,37-2-17 16,7-13-22-16,29 4-5 15,10-10 0-15,16 3-3 0</inkml:trace>
  <inkml:trace contextRef="#ctx0" brushRef="#br1" timeOffset="89969.1459">17645 7175 76 0,'9'-12'37'15,"-9"12"-3"-15,0 0 1 16,-19 0-27-16,9 18-2 16,-13 0 0-16,5 13-1 15,-7 4-1-15,6 13-1 16,-3 4 0-16,4 12-1 15,-1 5 1-15,4 8-3 16,-2-1 2-16,1 4-1 16,-4-4-1-16,4-2 2 15,-2-11-1-15,1-13 0 16,5-13-1-16,2-18 1 15,10-19 0-15,-1-13 0 16,12-20 0-16,8-19-1 16,6-17 1-16,5-13 0 0,6-13 0 15,0-7 0-15,4-7 0 16,-1 1 0-16,-1 2 0 15,-2 9 1-15,-3 15-2 16,-4 14 2-16,-5 13-1 16,0 24 1-16,-4 20-1 15,0 23 0-15,-5 20 0 16,-3 20-1-16,0 16 0 15,-3 16 0-15,-3 14 1 16,2 12-1-16,-3 4 0 16,-1 0 0-16,2-2-1 15,2-11 0-15,3-8-2 16,-2-19-2-16,10-16-3 15,-10-31-14-15,15-6-15 0,-13-27-4 16,4-9 1-16,-13-20 1 16</inkml:trace>
  <inkml:trace contextRef="#ctx0" brushRef="#br1" timeOffset="90122.1547">17620 7640 116 0,'-53'-14'40'16,"3"-2"1"-16,26 14-1 15,10-2-35-15,29-7-2 16,31-7-6-16,16-17-25 15,37 10-11-15,7-14-3 16,13 7-1-16,-4-4 0 16</inkml:trace>
  <inkml:trace contextRef="#ctx0" brushRef="#br2" timeOffset="102363.8549">14662 1551 76 0,'0'0'38'16,"4"-15"-2"-16,-4 15 2 16,0 0-30-16,0 0-2 15,0 0-1-15,0 0 1 16,6 20-2-16,-4 5-1 15,-3 13-1-15,1 10-1 16,-4 12 1-16,-2 12-2 16,-2 3 1-16,-3 6-3 15,-1-5 2-15,-1-4-2 0,2-12 0 16,0-11-4-16,17-10-30 15,-9-25-4-15,16-8 1 16,0-20-2-16</inkml:trace>
  <inkml:trace contextRef="#ctx0" brushRef="#br2" timeOffset="106286.0793">4779 7244 82 0,'-1'17'37'16,"-5"5"0"-16,5 19 1 15,-13 7-30-15,7 21-2 0,-8 12-1 16,6 11-1-16,-6 5-1 15,1-1-3-15,4-4-5 16,-4-16-30-16,19-16-4 16,4-23-1-16,10-24 0 15</inkml:trace>
  <inkml:trace contextRef="#ctx0" brushRef="#br2" timeOffset="113985.5196">14584 1543 59 0,'0'0'37'0,"0"0"-1"16,0 0 2-16,-2-14-21 15,2 14-6-15,0 0-3 16,0 0-1-16,0 0-3 15,0 0 0-15,0 0-1 16,0 0-1-16,0 0 0 16,11 1-1-16,1 0 1 15,5-1-1-15,6-1 0 16,6-2 0-16,4 0 0 15,2-2-2-15,2 1 0 0,-4 0-4 16,3 4-10-16,-14-5-23 16,1 10-2-16,-11-1 0 15,2 5-1-15</inkml:trace>
  <inkml:trace contextRef="#ctx0" brushRef="#br2" timeOffset="114850.5691">14526 2208 57 0,'-13'-3'35'0,"13"3"-1"15,0 0 0-15,-12-14-23 16,12 14-3-16,0 0-1 16,10 2-1-16,-10-2-2 15,10 5 0-15,-10-5-2 0,21 8 0 16,-3-6 0-16,1 2-1 15,9-4-1-15,1-4-2 16,9 2-3-16,-1-14-8 16,12 10-24-16,-7-8 1 15,6 7-2-15,-7-7 2 16</inkml:trace>
  <inkml:trace contextRef="#ctx0" brushRef="#br2" timeOffset="115893.6288">4704 7347 70 0,'0'0'35'0,"0"0"0"16,-13-8 0-16,13 8-25 15,0 0-1-15,0 0-2 0,0 0-2 16,0 0-1-16,0 0 0 15,0 0-2-15,15-3 1 16,4 4-2-16,3-2 1 16,7 1-1-16,4-2-1 15,6-5-2-15,7 6-5 16,-9-12-29-16,12 2-2 15,-12-5 0-15,2 2-2 16</inkml:trace>
  <inkml:trace contextRef="#ctx0" brushRef="#br2" timeOffset="116779.6795">4582 8032 64 0,'0'0'34'15,"0"0"1"-15,-14 4 0 16,14-4-23-16,0 0-2 15,0 0-2-15,0 0-2 16,0 0-1-16,15 1-1 16,-1 1-1-16,4-6-1 15,6 2-1-15,5-2 1 16,3 0-2-16,7-2-1 15,-3-3-1-15,8 4-6 16,-14-11-28-16,11 9-1 16,-9-7 0-16,1 6-2 15</inkml:trace>
  <inkml:trace contextRef="#ctx0" brushRef="#br2" timeOffset="124885.1431">24059 1651 86 0,'-3'-20'35'0,"3"20"2"15,-4-17-6-15,4 17-24 16,0 0-1-16,-1 18 0 15,-1 0-3-15,0 13 0 16,-1 6 0-16,-3 13-2 16,-2 3 1-16,0 11-2 15,-6 2 2-15,2-5-4 16,0 0 0-16,2-15-5 15,11 5-18-15,-9-22-13 16,17-6 0-16,-9-23-1 16,26 5 2-16</inkml:trace>
  <inkml:trace contextRef="#ctx0" brushRef="#br2" timeOffset="125136.1574">24173 1602 107 0,'0'0'40'0,"0"0"-1"16,0 0-3-16,25-13-34 15,-1 4 0-15,8-5-1 16,7-2 0-16,6-4-1 15,0 1-1-15,6 1-4 16,-13-9-12-16,9 13-22 16,-20 1 0-16,-1 12 0 15,-26 1-1-15</inkml:trace>
  <inkml:trace contextRef="#ctx0" brushRef="#br2" timeOffset="125360.1702">24052 1895 75 0,'-3'16'40'16,"3"-16"-1"-16,32 0-1 16,-1-15-15-16,19 2-19 15,4-4-1-15,8-2-1 16,2-1-3-16,-4 1 0 15,-5 4-7-15,-18-6-19 16,0 18-12-16,-22 1 1 16,-9 12 0-16,-21 2 0 0</inkml:trace>
  <inkml:trace contextRef="#ctx0" brushRef="#br2" timeOffset="125525.1797">24081 2114 102 0,'0'0'41'16,"24"10"1"-16,8-19-2 15,22 2-30-15,2-6-7 16,14-4-3-16,11 3-36 16,-11-11-3-16,7 3-3 15,-10-8 0-15</inkml:trace>
  <inkml:trace contextRef="#ctx0" brushRef="#br2" timeOffset="129592.4119">20581 7051 73 0,'13'-14'35'0,"-6"-1"-1"15,1 4 2-15,-6-4-26 16,-2 15-4-16,0 0-1 16,-1 23 0-16,-6 1-2 15,-1 16 0-15,-4 9-1 16,0 11-1-16,-3 6 1 0,1 7-2 15,2-1 0-15,3 0-2 16,5-4-2-16,-3-21-9 16,14-1-24-16,0-17 1 15,11-9 0-15,-2-22-2 16</inkml:trace>
  <inkml:trace contextRef="#ctx0" brushRef="#br2" timeOffset="129818.4252">20617 7114 110 0,'-12'-11'38'0,"12"11"1"0,0 0-2 15,0 0-34-15,33-12-1 16,0 6-1-16,10-1 0 15,8-2-1-15,7 2-3 16,2-4-3-16,9 11-28 16,-17-4-4-16,-1 7 0 15,-21 2-1-15</inkml:trace>
  <inkml:trace contextRef="#ctx0" brushRef="#br2" timeOffset="130021.4367">20595 7406 93 0,'1'17'40'16,"11"-13"0"-16,21-2-2 16,8-10-24-16,17-5-12 15,9-3-2-15,5 0-2 16,2 4-9-16,-18-4-26 15,-8 11-2-15,-23 1 1 16,-13 12-3-16</inkml:trace>
  <inkml:trace contextRef="#ctx0" brushRef="#br2" timeOffset="130178.4457">20624 7675 111 0,'36'-16'41'0,"25"-1"0"0,10-17-1 16,19 1-40-16,11 3-35 15,-7-5-4-15,6 5-1 16,-16 0-2-16</inkml:trace>
  <inkml:trace contextRef="#ctx0" brushRef="#br3" timeOffset="138060.8963">1297 1530 67 0,'14'-19'34'0,"-4"0"-1"16,3 5 1-16,-13 14-27 15,16-16 0-15,-16 16 0 0,13-6 0 16,-13 6-1-16,6 27 0 16,-8 1-2-16,5 10 1 15,-5 12-3-15,2 16 0 16,-4 13 0-16,3 8-2 15,0 5 0-15,0 1-3 16,4-2-1-16,-4-19-14 16,15-1-19-16,-5-24-1 15,14-12 1-15,1-28-4 16</inkml:trace>
  <inkml:trace contextRef="#ctx0" brushRef="#br3" timeOffset="138443.9186">1955 1411 102 0,'-31'14'39'15,"-5"20"1"-15,-14 13-1 16,-3 12-35-16,-11 7-1 15,2 4-1-15,-1-3 1 16,10-5-1-16,4-8-1 16,14-5 0-16,10-12 0 15,14-11 1-15,11-13-1 16,15-11-1-16,13-9 1 15,9-6-1-15,5-2 1 16,5-2 0-16,2 1-1 16,-1 5 1-16,-2 4-1 0,-8 10 1 15,-3 10-1-15,-4 5 1 16,-2 8-1-16,-6 2 0 15,2 2 0-15,1-3-2 16,10-5-4-16,-6-18-31 16,24-2-6-16,2-17 1 15,15-10-2-15</inkml:trace>
  <inkml:trace contextRef="#ctx0" brushRef="#br3" timeOffset="146779.3953">15777 1551 75 0,'0'0'37'15,"1"-17"-2"-15,-1 17 3 16,0 0-30-16,0 0-2 15,0 0 0-15,-8 23-2 16,7 7-1-16,3 14-2 16,0 10 1-16,-1 10-2 15,-2 11 0-15,1 5-1 16,-4-2-1-16,3-4-3 15,6-6-3-15,-9-26-15 16,17-5-14-16,-2-21-1 0,16-13 0 16,2-24 1-16</inkml:trace>
  <inkml:trace contextRef="#ctx0" brushRef="#br3" timeOffset="147144.4162">16307 1433 98 0,'-17'-3'37'16,"0"25"1"-16,-21 10-2 16,-3 8-33-16,-12 7 0 15,1 8 0-15,-6-1 0 16,6-1-2-16,1-7 1 0,11-3 0 15,11-8 0-15,16-9-2 16,13-11 1-16,13-7 0 16,15-6 0-16,9-3 0 15,7-1 0-15,3-1-1 16,5 0 1-16,0 4-1 15,-3 3 1-15,-2 6-1 16,-5 6 0-16,-5 11 0 16,-4-3 0-16,-4 7-1 15,3 2-1-15,-8-8-4 16,13 8-17-16,-9-19-17 15,10 1 0-15,-3-14-3 16,10 2 2-16</inkml:trace>
  <inkml:trace contextRef="#ctx0" brushRef="#br3" timeOffset="169984.7226">5832 1700 79 0,'8'-12'34'0,"-8"12"1"15,0 0 0-15,10-15-29 16,-10 15-1-16,1-12 0 16,-1 12 0-16,3-12 0 15,-3 12-2-15,0 0 0 16,-6 17 0-16,4 10-2 15,-7 11 1-15,0 9-1 16,-5 11 0-16,-3 11-1 0,-3 2 0 16,-4 6-1-16,1-11 2 15,1-4-1-15,6-13 0 16,-1-11 0-16,6-11 1 15,11-27 0-15,0 0 0 16,0-15 1-16,10-18-1 16,3-10 2-16,4-12-1 15,2-8 0-15,3-8 0 16,0-3 1-16,-1 3-2 15,0 5 1-15,-2 12-1 16,-4 7 1-16,-3 15-2 16,0 12 1-16,-2 15 0 15,2 16-1-15,-4 14 0 16,5 16-1-16,1 10 2 0,0 6-2 15,5 9 1-15,0 4-2 16,4-4 2-16,-1-5-1 16,5-12 1-16,2-13 0 15,2-11 0-15,4-15 0 16,-1-21 2-16,5-13-1 15,-3-11 1-15,-3-16 0 16,-4-11-1-16,-3-10 1 16,-11-7-2-16,-3-8 0 15,-6 3 0-15,-5 1 0 16,-1 83 0-16,2-76-3 15,-2 76-13-15,-3-73-22 16,3 73-3-16,15-45-2 16,6 6-2-16</inkml:trace>
  <inkml:trace contextRef="#ctx0" brushRef="#br3" timeOffset="173336.9143">1339 4562 62 0,'0'-28'36'0,"4"7"0"16,-5 0 1-16,1 21-25 15,-3-24-2-15,3 24-4 16,3-10-1-16,-3 10-1 15,0 20-2-15,1 6 0 0,-5 9-1 16,-1 11 0-16,-3 13-1 16,-4 13 1-16,-5 14 1 15,-3 1-2-15,-5 6 1 16,-2-3-2-16,-1-5 2 15,5-12-1-15,5-15 1 16,7-16-1-16,8-24 0 16,3-18 1-16,27-29 0 15,-1-17 1-15,7-17-1 16,2-12 2-16,0-12-2 15,2-6 1-15,-5-6-1 16,0 7 0-16,-8 6 0 16,0 14-1-16,-9 12 1 0,-2 15-2 15,-4 16 1-15,-9 29 0 16,15 8 0-16,-12 24 0 15,6 20-1-15,2 14 2 16,5 11-2-16,12 8 2 16,8 3 0-16,5-3-1 15,12-7 1-15,7-14 0 16,2-16 2-16,4-18-2 15,-2-25 1-15,-2-21-1 16,-5-25 0-16,-7-19 1 16,-7-20-1-16,-9-12 0 15,-4-13-2-15,-8-9-1 16,-4 1 0-16,-7 2-5 15,6 25-22-15,-16 0-11 0,9 25-1 16,-6 8-3-16,11 20 2 16</inkml:trace>
  <inkml:trace contextRef="#ctx0" brushRef="#br3" timeOffset="175691.049">11658 7215 95 0,'-8'-12'37'0,"8"12"1"16,-4-15-2-16,4 15-31 15,1-13-1-15,-1 13-1 16,0 0 0-16,0 0-1 16,0 23-3-16,-5 1 2 15,-7 12-2-15,-4 5 2 16,-6 11-2-16,-4 9 2 15,-6 4-2-15,-4 3 1 16,1-6 1-16,5-4-1 16,5-10 1-16,6-11-1 15,13-15 1-15,6-22 0 16,23-14 0-16,9-21 0 15,6-15 0-15,7-11 2 0,0-11-1 16,6-7 0-16,-2-3 0 16,-6 2-1-16,-5 9 1 15,-7 9 0-15,-9 11 0 16,-4 13-2-16,-9 18 1 15,-9 20-1-15,0 19 1 16,-6 22-2-16,-1 13 0 16,-2 13 1-16,7 13-2 15,2 5 2-15,7 2-2 16,9-5 1-16,7-10 0 15,8-13 1-15,10-14 0 16,3-18 1-16,6-19 0 16,-1-23 0-16,4-19 0 0,-7-15 0 15,-4-14 0-15,-3-12 0 16,-11-11 0-16,-3-8-2 15,-7-2-1-15,-1 11-11 16,-10-5-23-16,10 19-5 16,-7 3 1-16,8 20-3 15</inkml:trace>
  <inkml:trace contextRef="#ctx0" brushRef="#br3" timeOffset="184622.5599">8038 1468 67 0,'1'-18'36'0,"-1"4"0"16,-12-1-1-16,12 15-22 16,-40-16-1-16,12 12-3 15,-15-1-2-15,-2 8-1 16,-11 6-2-16,1 12 0 0,-8 10-2 15,-3 16 1-15,-1 17 0 16,0 13-2-16,0 12 1 16,4 13 0-16,4 0-1 15,12 2 0-15,8-12 0 16,23-9-1-16,17-24 1 15,24-18-1-15,22-26 0 16,20-23 0-16,13-21 1 16,8-11 0-16,3-10 0 15,-8-4 0-15,-10 7-1 16,-14 5 2-16,-18 18-2 15,-19 19 1-15,-18 20-1 16,-14 18 0-16,-11 11-1 16,-3 7-1-16,6 4-3 15,4-10-9-15,27 9-13 0,1-33-15 16,23-8-1-16,14-25-2 15,20-10 1-15</inkml:trace>
  <inkml:trace contextRef="#ctx0" brushRef="#br3" timeOffset="185591.6153">4256 4437 71 0,'0'-20'38'16,"-4"3"-1"-16,-10-4 1 15,0 7-30-15,-15 1-2 16,-3 13-2-16,-12 8-1 16,-5 20 0-16,-5 9-1 15,-2 20 0-15,-1 12 0 16,5 12 0-16,7 8 0 0,9 4 0 15,11-3 0-15,12-5 0 16,13-11 0-16,13-10-1 16,12-18 1-16,17-18-1 15,11-17 1-15,8-15-1 16,5-16-1-16,0-11 1 15,-3-13-1-15,0-4 1 16,-9-2-2-16,-10 6 2 16,-10 5-2-16,-11 11 1 15,-9 16 1-15,-14 12-1 16,9 22 0-16,-17 12-2 15,2 15-4-15,-9-7-14 16,20 12-16-16,0-13-7 16,13-11 1-16,19-22-3 15</inkml:trace>
  <inkml:trace contextRef="#ctx0" brushRef="#br4" timeOffset="211772.1127">8302 7056 98 0,'0'0'37'16,"0"0"2"-16,-17-13-2 15,-3 20-32-15,-10 3-1 16,-5 6 0-16,-9 4-1 15,-3 10 0-15,-2 3-1 16,5 6-2-16,8 0 2 16,15-1-1-16,15-6 0 15,24-4-1-15,18-9 1 16,18-4-1-16,14-4 1 15,13-4 1-15,-1 1-2 0,-4 5 1 16,-15 6-1-16,-20 14 1 16,-26 11-1-16,-29 13 1 15,-23 8-1-15,-27 5 1 16,-14 0-2-16,-7-3 1 15,0-7-3-15,7-18-5 16,28-10-29-16,8-26-4 16,30-12-1-16,23-22-1 15</inkml:trace>
  <inkml:trace contextRef="#ctx0" brushRef="#br4" timeOffset="212957.1803">19717 6940 100 0,'-8'-13'37'15,"-20"0"1"-15,-8 14-1 16,-18 3-34-16,-4 9 0 15,-8 5 0-15,0 10 1 16,3-1-2-16,9 6 1 16,12 0-1-16,19-1 0 15,19-2 0-15,21-3-1 16,21-4 0-16,20 0 0 0,11 0-1 15,6 0 0-15,-2 1 1 16,-7 4-1-16,-19 2 1 16,-24 8-1-16,-29 7 0 15,-31 6 1-15,-23 3 0 16,-17 1 0-16,-12-3 0 15,-2-3-1-15,6-9-2 16,16-18-3-16,34-2-15 16,11-33-16-16,40-8-7 15,23-19 2-15,38-8-3 16</inkml:trace>
  <inkml:trace contextRef="#ctx0" brushRef="#br4" timeOffset="213685.2221">22865 6877 82 0,'-32'-13'39'0,"-5"11"0"15,-19 4 1-15,-3 17-15 16,-10 1-20-16,3 7 0 16,1 5-2-16,10 1 0 15,13 3-2-15,14 2 0 16,21-4 0-16,23-4 0 15,27-1-1-15,22 0 0 16,15-2 0-16,11 0-1 16,1 0 2-16,-4 2-2 15,-14 2 2-15,-19 9-1 16,-34 6 0-16,-32 6 1 15,-39 7 0-15,-24 1 0 0,-18 2 0 16,-5-3 0-16,-3-7-2 16,10-11-2-16,22-4-10 15,12-31-10-15,56-6-17 16,0-14-3-16,44-12-1 15,19-18 1-15</inkml:trace>
  <inkml:trace contextRef="#ctx0" brushRef="#br4" timeOffset="222151.7064">3317 7261 81 0,'-7'-10'35'0,"7"10"-1"0,-20-17 1 16,20 17-26-16,-27-21-1 16,13 12-2-16,-9-4 0 15,-1 6-2-15,-9 1-1 16,-3 9 0-16,-9 6 0 15,-5 15 1-15,-9 12-1 16,-6 19 0-16,-9 18 0 16,-4 17 0-16,-1 10 0 15,6 5 0-15,15-3-1 16,18-6-1-16,33-23 0 15,36-25 1-15,51-35-5 16,52-46-4-16,62-30-31 16,29-36-4-16,39-21 0 15,10-32-3-15</inkml:trace>
  <inkml:trace contextRef="#ctx0" brushRef="#br4" timeOffset="231640.2491">12951 7139 88 0,'3'-11'37'0,"-6"-6"0"16,3 17 1-16,-3-21-28 0,3 21-5 15,0 0-1-15,7 11-1 16,-4 12-1-16,-1 15-3 16,-1 9 1-16,1 13-1 15,-3 7 1-15,-1 9-2 16,-3 5 1-16,1-4-1 15,1-2-2-15,1-11 0 16,8 3-8-16,-10-19-25 16,17-2 0-16,-2-19-1 15,8-9 0-15</inkml:trace>
  <inkml:trace contextRef="#ctx0" brushRef="#br4" timeOffset="231977.2684">12939 7065 104 0,'-13'-5'39'0,"8"-6"0"15,16 11 0-15,8-7-35 16,21 10-1-16,19 5 0 15,13 4-1-15,8 9 0 16,5 8-1-16,-1 8 0 16,-5 9-3-16,-12 5 1 15,-14 5 0-15,-22 6 0 16,-29 15-1-16,-24 4 1 15,-28 6-1-15,-24-2 1 16,-16 1 2-16,-10-7-1 0,-1-7 0 16,12-17-3-16,10-31-19 15,29-10-17-15,20-27 0 16,33-14-3-16,17-19 1 15</inkml:trace>
  <inkml:trace contextRef="#ctx0" brushRef="#br4" timeOffset="233767.3708">6184 7305 87 0,'0'0'38'0,"-2"-25"-1"16,2 25 3-16,-1-26-36 16,1 26 0-16,-1-19 0 15,1 19-2-15,0 0 0 0,-3 14-1 16,-1 15 0-16,0 11 0 15,-4 13 0-15,-1 10 0 16,1 12-1-16,1 5-2 16,6 2-1-16,2-10-2 15,14 1-29-15,-3-16-3 16,15-4-1-16,-5-19-2 15</inkml:trace>
  <inkml:trace contextRef="#ctx0" brushRef="#br4" timeOffset="234108.3903">6161 7238 93 0,'-3'-17'40'0,"2"1"-1"15,19 9-1-15,6 2-32 16,22 4-4-16,10 5 0 16,13 5-1-16,8 7 0 15,0 11-1-15,0 7 1 16,-8 12-1-16,-16 7 1 15,-15 13-1-15,-23 9 1 16,-22 7-1-16,-27 3 1 16,-24 1 0-16,-25-1-1 15,-13-3 0-15,-7-8-2 0,2-21-3 16,24-13-31-16,11-27-4 15,32-24 1-15,30-23-3 16</inkml:trace>
  <inkml:trace contextRef="#ctx0" brushRef="#br5" timeOffset="258787.8019">15949 7069 96 0,'8'-14'38'15,"-8"14"0"-15,0 0-1 16,0 0-33-16,-4 25-1 16,8 1 0-16,-4 6 0 15,1 12-1-15,-1 5 0 16,0 7-2-16,0 1 1 15,-4 5-2-15,3 0-1 16,-6-7-2-16,8 3-6 16,-10-16-26-16,14 2-3 15,-4-16 1-15,12-2-2 16</inkml:trace>
  <inkml:trace contextRef="#ctx0" brushRef="#br5" timeOffset="259327.8328">15935 7017 101 0,'-14'-25'38'0,"30"12"2"16,5-8-4-16,25 6-31 16,12-1-1-16,17 3 0 15,3 2-1-15,7 4-1 16,-2 3-1-16,-4 9 0 15,-11 5-1-15,-12 10 1 0,-23 5-1 16,-20 10 0-16,-21 6-1 16,-23 10 1-16,-19 5 0 15,-14-2-1-15,-4-1 1 16,-3-8-1-16,7-3 0 15,13-10 0-15,20-11 1 16,31-21-1-16,0 0 1 16,48 0 0-16,14-15 0 15,19 3 1-15,10-4-1 16,1 5 2-16,-2 8-1 15,-15 3 0-15,-18 11 0 16,-24 11 1-16,-33 12-1 0,-30 6-1 16,-28 13 1-16,-21 4 0 15,-16 0 0-15,-9 1 0 16,-2-7-1-16,1-6 0 15,15-12 0-15,17-12-2 16,25-12-4-16,11-22-28 16,36 0-7-16,9-17 0 15,27-4-2-15</inkml:trace>
  <inkml:trace contextRef="#ctx0" brushRef="#br6" timeOffset="287166.425">8612 4488 67 0,'5'-22'35'0,"-7"-3"0"15,4 11 1-15,-9-3-30 0,7 17 1 16,0 0-1-16,-5 12-1 16,-1 18 0-16,0 15-1 15,-2 12-2-15,2 13 0 16,0 11-1-16,1 9 1 15,0 3-1-15,3-4-1 16,5-3 0-16,1-9-2 16,7-7-4-16,-3-26-17 15,14 2-13-15,-7-25-2 16,9-8-1-16,-6-21 2 15</inkml:trace>
  <inkml:trace contextRef="#ctx0" brushRef="#br6" timeOffset="287504.4444">8610 4423 85 0,'-6'-19'38'0,"1"-6"-1"16,11 13 2-16,4-6-32 15,14 8 0-15,7 0-3 16,10 6 0-16,10 2-2 16,4 7 0-16,3 4-1 15,-1 8-2-15,-5 10 2 16,-9 6-2-16,-12 11 1 15,-17 6 0-15,-19 8 1 16,-21 6-1-16,-15-1 0 0,-12 0 2 16,-9-9-2-16,-4-10 0 15,2-10-1-15,7-18-1 16,17-12-4-16,9-25-29 15,35-5-5-15,9-17 0 16,25-2-2-16</inkml:trace>
  <inkml:trace contextRef="#ctx0" brushRef="#br6" timeOffset="288292.4894">12148 4569 69 0,'-1'-20'39'15,"1"20"-2"-15,1-19 1 16,-1 19-21-16,2 10-14 15,1 14-1-15,-2 15 0 16,2 17 0-16,-3 11-1 16,2 13-1-16,-3 13 2 0,-1 6-2 15,-1 0 1 1,-2-8-3-16,8-7-3 0,-6-26-16 15,18-3-16-15,-5-25 0 16,12-14-2-16,2-24 1 16</inkml:trace>
  <inkml:trace contextRef="#ctx0" brushRef="#br6" timeOffset="288631.5086">12242 4388 92 0,'-14'-22'39'0,"14"22"1"16,0 0-2-16,23-5-35 0,2 11 0 16,13 3-1-16,8 4 0 15,6 8 0-15,7 2-1 16,0 6-1-16,0 3 1 15,-5 1 0-15,-12 5-1 16,-9 5 1-16,-18 2 0 16,-16 5-1-16,-22 0 0 15,-17 3 0-15,-15-1 0 16,-10-1 0-16,-9-7-1 15,-3-7 2-15,6-9-3 16,5-14-1-16,21-4-4 16,4-21-29-16,41 11-3 15,-11-34-1-15,38 9 0 16</inkml:trace>
  <inkml:trace contextRef="#ctx0" brushRef="#br6" timeOffset="304039.3901">17452 4510 27 0,'0'0'29'15,"7"-17"3"-15,-7 17-1 16,7-28-17-16,5 22-2 16,-13-12-2-16,11 12-1 15,-10-7-1-15,0 13-2 16,7-19-2-16,-7 19 1 15,2-14-1-15,-2 14-1 16,0 0 0-16,0 0-1 16,-6-10 0-16,6 10 0 15,0 0-1-15,-15 17 0 16,7-2 0-16,1 4-1 15,-2 10 0-15,1 10 0 16,-1 11 0-16,2 12 0 0,1 10 0 16,2 6-1-16,7 8 3 15,4 0-2-15,5 2 1 16,8-4 0-16,9-10 0 15,7-11 0-15,8-15 1 16,7-11-1-16,6-15-1 16,3-11 1-16,4-18 0 15,1-12 0-15,-2-12 0 16,1-8 0-16,-7-9-2 15,-5-7 2-15,-7-6-2 16,-8-5 1-16,-7-2-1 16,-7-3 1-16,-9-1-1 15,-8 7 2-15,-5 0 0 16,-6 8-1-16,-4 7 1 0,0 11-2 15,0 8 1-15,-2 5-3 16,11 26-8-16,-17-25-25 16,17 25-2-16,-5-13-1 15,5 13-2-15</inkml:trace>
  <inkml:trace contextRef="#ctx0" brushRef="#br6" timeOffset="310596.7652">15602 4482 65 0,'3'-27'37'0,"-2"12"-2"0,-5-4 2 16,4 19-19-16,-4-13-15 15,4 13-1-15,-3 13 1 16,4 9-1-16,-2 9 0 16,2 14 0-16,-2 14-1 15,0 15 1-15,-5 12 0 16,-2 8-1-16,-5 6 0 15,1 0-1-15,0-4-1 16,3-14-5-16,12-3-11 16,-4-31-20-16,15-10 0 15,-2-27-1-15,11-11 1 16</inkml:trace>
  <inkml:trace contextRef="#ctx0" brushRef="#br6" timeOffset="310803.777">15587 4954 89 0,'-26'-23'37'0,"12"16"1"15,0-2 1-15,14 9-31 16,15-5-3-16,18-1-1 16,16-5-1-16,16-4-2 15,13-1 0-15,6-5-3 16,6 4-3-16,-7-16-13 15,2 19-20-15,-14-7-1 16,-5 8-1-16,-22-11 1 16</inkml:trace>
  <inkml:trace contextRef="#ctx0" brushRef="#br6" timeOffset="311017.7892">16337 4260 108 0,'-25'12'40'16,"7"29"1"-16,-13 10-3 15,-8 27-35-15,7 16 0 16,3 15-1-16,0 3 0 16,9 3-1-16,2-3-1 15,10-8-4-15,12 1-17 16,3-35-19-16,18-8 0 15,-2-25-2-15,13-9-2 16</inkml:trace>
  <inkml:trace contextRef="#ctx0" brushRef="#br7" timeOffset="330389.8973">22509 1590 74 0,'0'0'36'0,"10"-2"0"0,-10 2 0 16,0 0-27-16,0 0-3 16,-2 13-1-16,2-13-1 15,-8 21 0-15,2-1-2 16,-2 9 0-16,0 8 1 15,-5 8-1-15,-4 7 1 16,-3 11 0-16,-3 3-1 16,-2 0-1-16,-2-3 2 15,2-3-3-15,1-10 0 16,4-5-1-16,6-10 1 15,9-13-1-15,5-22 2 16,0 0-1-16,22-8 1 16,-3-20-1-16,4-10 1 15,4-10 1-15,0-9-1 0,-1-8 1 16,-3-4-3-16,-1-3 3 15,-6 5-3-15,-4 6 3 16,-5 9-2-16,-2 8 0 16,-3 11 0-16,-2 10 1 15,-2 12-1-15,2 11 1 16,-8 13-1-16,4 7 0 15,2 5 1-15,7 6-1 16,2 3 1-16,6 0-1 16,7-3 1-16,9-3 0 15,7-11 0-15,8-7 0 16,5-10-1-16,2-8 1 15,0-11-1-15,-2-5 1 0,-1-5-1 16,-6-4 0-16,-4 3 0 16,-9-3 1-16,-1 4 0 15,-8 3-1-15,-2 2 1 16,-4 8-1-16,-3 5 1 15,1 9-1-15,-3 4 0 16,-1 14 2-16,0 12-2 16,-3 14 0-16,-1 8 0 15,-4 10 0-15,-5 12 0 16,-1 5 0-16,0-1 0 15,-2-2 0-15,-1-8 0 16,2-9 0-16,2-7 0 16,1-11-6-16,7-4-9 15,-3-35-24-15,8 18-4 0,-4-28 1 16,13-5-2-16</inkml:trace>
  <inkml:trace contextRef="#ctx0" brushRef="#br0" timeOffset="354211.2598">11461 1682 100 0,'-5'-21'39'0,"5"21"0"16,0 0-2-16,-14 0-36 15,14 12 0-15,-1 15 0 16,1 6 1-16,-1 12-1 16,-2 8 1-16,1 13-1 15,-2 3 1-15,4 5-2 16,-1-11 2-16,5-5-1 0,3-13 0 15,7-12 0-15,8-16-1 16,11-19 1-16,5-17-1 16,7-17 2-16,1-10-1 15,4-8 0-15,-2-7-1 16,-5-2 2-16,-8 8-2 15,-7 5 1-15,-8 17-1 16,-5 13 0-16,-15 20 0 16,10 14 0-16,-7 16 0 15,-3 15 0-15,2 4 0 16,8-1-1-16,8-2 3 15,10-10-2-15,10-21 2 16,9-17-1-16,5-21 0 16,8-20 2-16,-5-16-2 0,-3-8 2 15,-11-7-4-15,-10-5-2 16,-10 6-10-16,-25-8-19 15,8 19-11-15,-16 9 0 16,11 17-3-16</inkml:trace>
  <inkml:trace contextRef="#ctx0" brushRef="#br0" timeOffset="355370.3261">19057 1568 79 0,'-7'-19'39'0,"3"7"0"16,-10 2 0-16,14 10-34 16,-23 2 0-16,12 7-1 15,-7 4 0-15,4 11-1 16,0 11-2-16,2 9-1 15,1 8 2-15,3 6-2 16,3 7 1-16,5 6-1 16,3 1 0-16,6-4-1 0,5-9 2 15,2-9-2-15,10-11 2 16,4-15-1-16,6-17 1 15,4-18-1-15,10-19 2 16,0-16 0-16,2-9 0 16,0-11 0-16,-6-1-1 15,-3 1 1-15,-8 7-1 16,-9 11 1-16,-8 16-3 15,-5 16 2-15,-13 16-1 16,8 27 1-16,-8 13-1 16,2 13 0-16,3 4 1 15,6 3-2-15,9-1 2 16,11-10-1-16,11-17 1 15,9-21-1-15,6-19 1 0,3-22 0 16,-1-16-1-16,-2-15 3 16,-8-9-4-16,-14-10 1 15,-8-2-6-15,-19-11-11 16,-8 93-23-16,7-85-2 15,-7 85 0-15,-7-81-2 16</inkml:trace>
  <inkml:trace contextRef="#ctx0" brushRef="#br0" timeOffset="361236.6616">15344 8771 58 0,'7'-15'32'16,"-7"15"0"-16,5-12 0 15,-5 12-26-15,-9 15 0 16,7 12 0-16,-8-1 2 15,3 17-3-15,-4 3 1 16,2 15-2-16,-3 3 0 16,2 9-1-16,-3-3 0 15,4-2-1-15,-1-8-2 16,3-8 1-16,2-14 0 15,3-14 0-15,2-24-1 16,0 0 1-16,16-37-1 16,-3-9 0-16,1-10 1 15,1-9-1-15,-2-11 1 16,1-4-1-16,-2-1-1 15,-3 6 1-15,-1 8 0 0,-3 12 0 16,-2 9 0-16,2 13 1 16,-5 12-1-16,0 21 2 15,0 0-1-15,7 18 1 16,-5 5 0-16,4 8-1 15,5 3 2-15,4-1-3 16,8-3 3-16,5-5-3 16,6-7 3-16,7-9-2 15,5-9 0-15,5-10 0 16,-3-7-2-16,0-5 3 15,-6-3-3-15,-4 5 2 16,-9-2-1-16,-4 6 0 16,-12 8 0-16,-13 8 0 15,10 23 1-15,-16 7-1 0,-3 9 1 16,-2 12-2-16,-1 8 1 15,-1 7-3-15,6 5 0 16,0-9-5-16,22 6-19 16,-3-20-12-16,16-4 1 15,1-17-3-15,15-8 3 16</inkml:trace>
  <inkml:trace contextRef="#ctx0" brushRef="#br0" timeOffset="361648.6852">16309 9053 94 0,'-30'0'38'0,"0"13"0"16,-9 0-1-16,9 9-31 15,-9 3-1-15,4 8 0 16,3 2-1-16,5 3-1 15,7-1-1-15,11-2 1 16,9-10-2-16,13-4 0 16,10-12 0-16,11-13 0 15,7-8 0-15,5-11-1 16,0-8 0-16,-1-6 0 15,-4-4-1-15,-9 0 1 16,-7 3-1-16,-9 2 1 16,-10 8-1-16,-4 8 1 15,-8 5 0-15,-5 10-1 0,0 11 1 16,-5 8 0-16,2 5 0 15,1 7 1-15,6 4-2 16,4 0 1-16,7 0-3 16,7-9 0-16,13 1-4 15,0-19-9-15,20 7-21 16,-4-17-3-16,12 2 2 15,-8-8 0-15</inkml:trace>
  <inkml:trace contextRef="#ctx0" brushRef="#br0" timeOffset="361958.7026">16732 9131 99 0,'-10'16'36'0,"-7"1"1"16,5 13 0-16,-5-1-33 0,6 8-1 16,-1-5 1-16,6 3-1 15,-1-2-1-15,6-5 0 16,1-10-1-16,5-5 1 15,-5-13-1-15,15-9 0 16,-4-10 1-16,0-6-2 16,3-9 2-16,-3-1-2 15,2-7 1-15,-4 2-1 16,2 3 1-16,-6 7-1 15,0 6 0-15,0 6 0 16,0 7-1-16,-5 11 0 16,19-9-2-16,-5 4-1 15,10 6-6-15,-5-13-23 16,17 0-6-16,0-10 1 15,6 0-2-15</inkml:trace>
  <inkml:trace contextRef="#ctx0" brushRef="#br0" timeOffset="362161.7145">17212 8529 103 0,'-7'18'38'0,"-8"11"1"16,4 23 0-16,-12 7-32 15,13 16-3-15,-1 4 1 16,4 10-3-16,3 2-1 15,1-1-2-15,8-3-3 16,-1-21-6-16,17 0-27 16,-8-24-3-16,13-8 2 15,-2-23-3-15</inkml:trace>
  <inkml:trace contextRef="#ctx0" brushRef="#br0" timeOffset="362431.73">17397 8958 117 0,'-36'4'40'0,"4"15"1"16,-6-7-2-16,3 11-36 16,12-3 0-16,11 4-1 15,1 0 0-15,11-3 0 16,6 0-1-16,7-3 0 15,6 0 0-15,8-4 0 16,0 1-1-16,4-6-1 0,4-2-1 16,-1-4-2-16,5 4-6 15,-12-18-20-15,15 5-11 16,-7-10 0-16,4 1-1 15,-6-11 1-15</inkml:trace>
  <inkml:trace contextRef="#ctx0" brushRef="#br0" timeOffset="362620.7406">17757 8985 112 0,'-15'10'40'16,"4"14"1"-16,-8-1-1 16,7 11-34-16,-3 6-3 15,5 5 0-15,3 2-2 16,1-2-1-16,5-1-1 15,3-13-4-15,13 5-16 0,-4-31-18 16,13-6-2-16,-3-23 0 16,12-8-1-16</inkml:trace>
  <inkml:trace contextRef="#ctx0" brushRef="#br0" timeOffset="363052.7655">17916 8780 105 0,'-7'19'39'16,"-4"-1"2"-16,12 10-2 15,-4-3-27-15,12 0-10 16,4 0 0-16,5-2 1 0,-3 1-2 16,4 6 1-16,-5-1 0 15,-5 6-1-15,-5 3 1 16,-7 5-1-16,-4 0 0 15,-5-3-1-15,-1-2 2 16,-1-5-2-16,2-9 0 16,3-9 0-16,9-15 0 15,0 0 0-15,23-31 0 16,-4 2 0-16,4-9-2 15,5-4 2-15,-3-3 0 16,3 3 0-16,-4 7-1 16,-6 5 1-16,-4 12 0 15,-3 7 0-15,-11 11 0 16,10 14-1-16,-6 7 0 15,-1 4 0-15,5 5-1 0,4 1-1 16,13 0-2-16,1-5-3 16,18 5-7-16,-9-23-18 15,20 3-7-15,-7-14 0 16,6-4 1-16</inkml:trace>
  <inkml:trace contextRef="#ctx0" brushRef="#br0" timeOffset="363505.7914">18615 9040 94 0,'-12'-13'40'16,"-13"2"1"-16,6 16-1 15,-10-4-17-15,5 17-18 16,1 3-1-16,4 6-1 16,1 4-1-16,7 1 1 15,8-3-3-15,9-1 0 0,4-10 0 16,6-4 0-16,2-12 0 15,4-4 0-15,-1-8 0 16,2-9 0-16,-1-4 0 16,-5-4 0-16,0 0 0 15,-5 3-3-15,1 4 2 16,-5 9-1-16,-8 11 0 15,10 12 0-15,-9 20-1 16,-5 11 1-16,1 18 0 16,-3 9 0-16,-2 12 1 15,-5 5 1-15,-3 0 0 16,0-3 2-16,-5-9-1 15,2-12 1-15,-3-15 0 16,3-16 1-16,0-16-2 0,3-14 0 16,2-17 0-16,7-12-1 15,1-10 0-15,2-7 1 16,5-5 0-16,6-2-1 15,2-1 1-15,5 1-2 16,4 2-2-16,-1-7-12 16,21 21-11-16,-9-14-16 15,19 6 1-15,3-6-3 16,19 0 1-16</inkml:trace>
  <inkml:trace contextRef="#ctx0" brushRef="#br0" timeOffset="364452.8456">19623 8755 72 0,'1'-15'36'16,"-3"1"-2"-16,2 14 2 16,-4-15-27-16,4 15-2 15,0 0-2-15,-1 28 0 16,-7-5 1-16,5 10-2 15,-4 7 1-15,2 12-2 16,-4 5 1-16,3 9-1 16,0-1 0-16,3 1-2 15,2-8 0-15,2-5 0 16,3-11-1-16,2-9 0 15,1-16 1-15,-7-17-1 0,18-13-1 16,-12-14 1-16,1-10 1 16,0-9-2-16,-1-9 1 15,0-8 0-15,2-7-2 16,3-5 1-16,0 0 0 15,6 1 0-15,2 5 0 16,0 5 0-16,1 10-1 16,1 10 2-16,0 14 0 15,-2 14 1-15,-2 13-1 16,-1 8 0-16,0 10 0 15,0 6 0-15,-1 3 0 16,-2 8 0-16,0 0 0 16,-1 6 1-16,-5 0 0 15,-4 0 0-15,-5-3 1 0,-4-1-2 16,-5-6 2-16,-5 0-1 15,-2-5 1-15,-1-8-3 16,0-4 1-16,2-4 0 16,2-4 0-16,15-3 0 15,-10 4 0-15,10-4-1 16,10 0 1-16,8 2 0 15,0 3 0-15,4 5-1 16,2 3 1-16,1 5 1 16,-4 3-1-16,-4 8 0 15,-11 4 0-15,-7 9 1 16,-12 1-1-16,-8 5 0 15,-9 0 1-15,-7 0-1 16,-1-6-1-16,1-6 0 16,11-9-5-16,3-25-10 0,23-2-13 15,13-27-10-15,19-9-1 16,7-24 0-16,20-8 1 15</inkml:trace>
  <inkml:trace contextRef="#ctx0" brushRef="#br0" timeOffset="364655.8567">20404 8480 87 0,'-11'1'39'16,"-4"29"1"-16,-16 5 0 16,6 19-17-16,-9 8-19 15,6 10-3-15,-1 9 2 0,3 6-2 16,6 4 0-1,1-2-3-15,11 2-3 0,1-19-15 16,20 3-19-16,-1-21-1 16,15-8 0-16,1-24-1 15</inkml:trace>
  <inkml:trace contextRef="#ctx0" brushRef="#br0" timeOffset="364992.8764">20553 9051 110 0,'-10'-20'39'0,"10"20"2"15,-28-3-1-15,16 17-34 16,-6 5-2-16,1 13-2 16,0 6 1-16,5 7-1 15,1 2 0-15,8 5 0 0,6-5 0 16,8-3 0-16,7-6-2 15,8-13 0-15,5-12 0 16,6-14 0-16,1-15 0 16,-1-13 0-16,-2-14 0 15,-4-11 0-15,-6-4 0 16,-10-6-4-16,-6 5 1 15,-9 2-1-15,-8 14-1 16,-7 9-1-16,1 17-1 16,-9 5-6-16,19 31-13 15,-10-7-12-15,19 16 0 16,3-2-1-16,19 2 2 15</inkml:trace>
  <inkml:trace contextRef="#ctx0" brushRef="#br0" timeOffset="365248.8911">21262 9026 112 0,'-24'-16'41'0,"-2"14"0"16,-15-2 0-16,-3 13-37 15,-1 6 0-15,2 13-1 16,1 3 0-16,7 11-1 15,10 1 0-15,13 3 0 16,13-3-2-16,17-7 0 16,15-7-2-16,14-16-1 15,15-3-4-15,1-31-9 0,24 7-13 16,-14-24-13-16,9-5 1 15,-15-17 0-15,0-1 1 16</inkml:trace>
  <inkml:trace contextRef="#ctx0" brushRef="#br0" timeOffset="365443.9022">21634 8503 108 0,'-16'16'40'0,"-12"14"1"16,8 25 1-16,0 6-37 15,0 15-1-15,-2 7-1 16,10 9-1-16,3-1 0 15,4-1-3-15,6-3-2 16,6-18-6-16,17 2-19 16,-8-30-14-16,16-9 2 0,-5-26-3 15,11-12 3-15</inkml:trace>
  <inkml:trace contextRef="#ctx0" brushRef="#br0" timeOffset="365729.9186">21843 8991 108 0,'-36'-1'41'0,"-3"14"2"15,-8-4-1-15,8 4-32 16,-4 0-6-16,10 2-1 16,8-1 1-16,3-1-4 15,8 0 0-15,9 2 0 16,10-2 0-16,9 1 0 15,8 0 0-15,6 2 0 0,6 0 0 16,7 1 0-16,4-4 0 16,4 0 0-16,1 1 0 15,-3-1 0-15,2 5-4 16,-12-18-16-16,16 21-10 15,-24-19-14-15,13 6 0 16,-6-9-1-16,4 6 3 16</inkml:trace>
  <inkml:trace contextRef="#ctx0" brushRef="#br0" timeOffset="365865.9264">22263 9302 128 0,'-24'-13'44'16,"3"1"-2"-16,-7-12-4 0,7-3-50 15,10 12-17-15,-7-13-15 16,8 9 0-16,-9-3-2 15,3 13 2-15</inkml:trace>
  <inkml:trace contextRef="#ctx0" brushRef="#br8" timeOffset="369531.136">13715 10098 89 0,'3'-16'36'16,"-3"16"1"-16,8-23 1 16,-8 23-35-16,0 0 0 15,0 0 0-15,10 26-1 16,-6 6-1-16,-2 10-1 15,0 11 2-15,3 11-2 0,-3 8 1 16,3 3-1-16,-3 3 0 16,3-5-2-16,-1-10 0 15,6-1-8-15,-12-19-26 16,13-8-1-16,-5-22-1 15,4-8-1-15</inkml:trace>
  <inkml:trace contextRef="#ctx0" brushRef="#br8" timeOffset="369748.1479">13638 10215 93 0,'-17'-14'40'15,"-2"-4"-2"-15,19 18 2 16,1-15-36-16,24 9 0 0,12-6-2 15,12 4 0-15,7-2-1 16,5-1-3-16,11 7-2 16,-5-13-19-16,8 20-15 15,-9-8 0-15,2 10 0 16,-12-4-1-16</inkml:trace>
  <inkml:trace contextRef="#ctx0" brushRef="#br8" timeOffset="369951.1596">14372 10311 96 0,'-9'36'38'0,"-6"-6"0"16,10 17-8-16,-11-11-23 0,9 9-1 15,-2-6-2-15,4 4-2 16,3-4-2-16,1-6-3 15,9-1-7-15,-8-18-26 16,19-4-3-16,-4-20 0 16,14-6-1-16</inkml:trace>
  <inkml:trace contextRef="#ctx0" brushRef="#br8" timeOffset="370109.1691">14373 9895 100 0,'-32'-25'38'0,"9"14"-1"0,3 6-2 15,20 5-40-15,13-8-30 16,5-4-2-16,20 6 0 16,3-9-1-16</inkml:trace>
  <inkml:trace contextRef="#ctx0" brushRef="#br8" timeOffset="370326.1815">14862 9727 85 0,'-9'23'39'16,"2"13"-1"-16,-9-1 1 15,10 11-26-15,-5 10-9 16,9 10 0-16,-4 7-2 16,3 12 1-16,-2 2-3 0,2 2 0 15,-1 1-4-15,1-11 0 16,7 5-15-16,-8-28-20 15,10-3 1-15,-6-25-2 16,9-12 1-16</inkml:trace>
  <inkml:trace contextRef="#ctx0" brushRef="#br8" timeOffset="370516.1924">14728 10281 101 0,'-18'-9'40'0,"18"9"1"16,0 0-3-16,0 0-36 15,29 1-3-15,7-14-3 0,23 4-12 16,0-18-22-16,15-2 1 16,-2-10-1-16,4 0 0 15</inkml:trace>
  <inkml:trace contextRef="#ctx0" brushRef="#br8" timeOffset="370687.2021">15329 9787 95 0,'-18'15'38'0,"-5"9"2"16,4 21-2-16,-6 7-31 15,9 16-3-15,-4 7-2 16,6 12 1-16,2 5-4 16,0-2-1-16,11 5-6 15,-11-16-27-15,23-2-6 16,-4-18 3-16,12-11-2 0</inkml:trace>
  <inkml:trace contextRef="#ctx0" brushRef="#br8" timeOffset="371050.2229">15400 10363 87 0,'-7'27'41'15,"1"-3"-1"-15,13 6 2 16,4-11-33-16,15-3-5 15,10-8 0-15,7-5 0 16,4-9-2-16,3-5 0 16,-5-8-1-16,-3-5 0 0,-14-5 1 15,-10-1-2-15,-12 2 2 16,-15 2-2-16,-13 5 2 15,-13 12-3-15,-5 12 2 16,-7 9-1-16,1 11-1 16,-1 13 1-16,8 8-1 15,8 4 2-15,10 4-2 16,13-7 1-16,22-4-4 15,9-16-6-15,30 3-25 16,4-25-6-16,29-3-1 16,7-22 0-16</inkml:trace>
  <inkml:trace contextRef="#ctx0" brushRef="#br8" timeOffset="371746.2626">16729 9975 100 0,'0'0'38'0,"-17"-16"1"16,8 26 0-16,-10 6-33 15,8 14-2-15,-3 5 0 16,4 15-2-16,-2 6 0 15,0 10 0-15,2 5-1 16,2 3 1-16,-2 0-2 16,5-5 1-16,-2-6-2 15,4-9 3-15,3-11-2 16,-1-11 1-16,2-17-1 15,-1-15 0-15,10-19 0 0,-4-15-1 16,3-12 1-16,-1-14-1 16,4-11 2-16,2-12-2 15,5-6 2-15,-3-3-2 16,7 4 2-16,0 11-1 15,1 11 2-15,-1 13-1 16,-1 16-1-16,2 14 1 16,-2 18 0-16,0 18 0 15,-2 15 0-15,-2 4 0 16,0 7-1-16,-2 4 1 15,-3 5-1-15,-6 8-1 16,-6-1 0-16,-8 2 1 16,-12-4-2-16,-8-2 1 15,-12-3-2-15,-5-7 2 16,-2-5-4-16,0-13 2 0,11-3-5 15,0-27-18-15,35 7-14 16,1-22 1-16,29 5-2 16,6-12 1-16</inkml:trace>
  <inkml:trace contextRef="#ctx0" brushRef="#br8" timeOffset="372189.2881">17348 10445 95 0,'-10'-6'39'15,"10"6"1"-15,-28-11-1 16,16 10-31-16,-12-13-3 16,2 8-1-16,-7 2-1 0,-1 6 0 15,-3 7 0-15,1 7-1 16,-2 6 0-16,3 9 0 15,3 3 0-15,4 1 0 16,10 0-1-16,9-2 1 16,9-4-2-16,11-8 1 15,12-8-1-15,11-12 2 16,6-9-2-16,9-9-2 15,5-10 2-15,-4-6 0 16,-5-5 0-16,-6-3 0 16,-8 4-1-16,-12 4 1 15,-13 5-1-15,-10 11 1 16,-10 10-1-16,-5 10 1 0,-5 10 0 15,-1 9 0 1,5 8-1-16,6 1 0 0,8 6-1 16,11-5-1-16,14 2-1 15,5-14-4-15,26 10-16 16,-15-26-13-16,25 3-4 15,-11-20 2-15,8 0-1 16</inkml:trace>
  <inkml:trace contextRef="#ctx0" brushRef="#br8" timeOffset="372706.3176">17874 10399 92 0,'-16'-31'40'15,"-2"15"0"-15,-16 0-1 16,1 15-22-16,-6 3-12 16,5 13-1-16,-4 6 0 0,7 7-1 15,5 8-2-15,10 2 1 16,10 1 0-16,13-4 0 15,10-5-1-15,12-6 0 16,10-11-1-16,3-7 0 16,5-12 0-16,-1-10 0 15,1-7 0-15,-6-8 0 16,-11-6-1-16,-1-4 1 15,-10-1 1-15,-4 2-1 16,-7 6 2-16,-5 6-4 16,-6 13 2-16,-7 14 0 15,-4 18-1-15,-7 21 2 16,1 22-3-16,-5 18 2 15,0 17-2-15,-2 8 1 16,4 9 0-16,0-2 0 0,2 0 0 16,3-9 0-16,-2-14 0 15,1-14 0-15,0-19 3 16,-1-15-1-16,-2-15 1 15,1-18-1-15,-1-18 1 16,3-16-1-16,1-14 0 16,4-16-1-16,8-10 3 15,7-8-3-15,9-6 0 16,10 3 0-16,10 6 0 15,7 6 0-15,9 12 0 16,4 5-5-16,8 22-8 16,-10-6-12-16,21 28-7 15,-19-12-9-15,10 12 0 16,-11-10-1-16</inkml:trace>
  <inkml:trace contextRef="#ctx0" brushRef="#br8" timeOffset="373054.3375">18236 10495 110 0,'0'0'41'15,"0"0"0"-15,-2 15-1 16,2-15-33-16,27 9-2 16,-1-9-1-16,10 0-1 15,6-7-1-15,2-3 0 16,0-8-2-16,-2-3 0 15,-4-7 0-15,-9-2 0 16,-12-4 0-16,-13 2 0 16,-13 2 0-16,-12 2 0 0,-9 10 0 15,-9 13 0-15,-6 17 0 16,-3 16 0-16,0 15 0 15,3 14 0-15,8 5 0 16,11 6 0-16,14-1 0 16,15-9 0-16,18-12 0 15,18-17 0-15,24-11-10 16,5-27-13-16,26 4-10 15,-18-25-10-15,9-1-1 16,-18-15 0-16</inkml:trace>
  <inkml:trace contextRef="#ctx0" brushRef="#br8" timeOffset="373906.3863">13906 11512 76 0,'6'-25'37'15,"6"-2"0"-15,-5-2 1 16,8 7-34-16,-11 1-2 16,-4 21 1-16,0 0 1 15,-12 12-1-15,-10 18 1 16,-4 15 2-16,-5 5-2 15,-2 11 1-15,-2 1-2 16,6 1-1-16,4-6 0 16,7-10-1-16,8-11 1 0,9-13-3 15,9-12 2-15,9-17-3 16,7-15 3-16,0-10 0 15,5-12-1-15,-4-7 1 16,-2-7-1-16,-5-5 1 16,-3-1-1-16,-3 2 1 15,-8 5-1-15,-2 8 0 16,0 15 0-16,-4 9 0 15,2 24 0-15,0 0 0 16,7 20 0-16,0 15 0 16,3 13 0-16,6 7 2 15,4 1-2-15,4 5 2 16,5-3-1-16,4-4-1 0,3-9 1 15,1-10-1-15,-1-10 1 16,-3-12-3-16,-5-17 3 16,-4-15-2-16,-5-14 1 15,-6-9 2-15,-8-12-3 16,-5-8 2-16,-1-2-2 15,-7-3 0-15,3 5-2 16,1 7 0-16,4 19-3 16,-3 1-4-16,21 32-14 15,-18 3-7-15,32 10-4 16,-10 7-5-16,16 17-1 15,0-6 2-15</inkml:trace>
  <inkml:trace contextRef="#ctx0" brushRef="#br8" timeOffset="374247.4058">14711 11621 94 0,'-15'4'39'0,"15"-4"2"16,-16 6-3-16,16-6-33 15,13 1 0-15,8-4-2 16,5-1-1-16,8-3 0 15,1-3-1-15,2-1 1 16,-2-3-1-16,-8-2 0 16,-6-1-1-16,-7-3 1 15,-9 1-1-15,-10-1 0 16,-10 3 0-16,-5 2 0 15,-6 7-1-15,-8 8 1 16,-3 8 0-16,-3 9 0 0,-1 8 0 16,2 8 1-16,7 4 0 15,10 2 1-15,12-1-2 16,12-2 0-16,21-7-3 15,14-12-1-15,29 8-15 16,-2-27-12-16,29 3-10 16,-6-16-2-16,10 2 2 15</inkml:trace>
  <inkml:trace contextRef="#ctx0" brushRef="#br8" timeOffset="374599.4259">15331 11552 97 0,'-37'-3'41'0,"-16"-3"0"0,5 12 0 15,-1 1-37-15,3 8 1 16,5 3-2-16,7 9 1 15,11-1-1-15,14 8 0 16,9-6-1-16,15 1 1 16,8-5-2-16,12-4 1 15,4-12-1-15,4-7 0 16,4-6-1-16,-7-8 1 15,0-6-1-15,-10-5-2 16,-3 1 2-16,-8-5-2 16,-8 8 2-16,-5 1-2 15,-6 8 2-15,0 11-2 16,0 0 1-16,-14 8 3 15,7 8-2-15,2 6 1 16,5 2-2-16,5-3 0 0,6 0-1 16,7-11-2-16,18-4-8 15,-6-28-14-15,29 7-5 16,-13-27-10-16,18 1 1 15,-7-21-3-15</inkml:trace>
  <inkml:trace contextRef="#ctx0" brushRef="#br8" timeOffset="374773.4359">15825 11138 95 0,'-28'27'39'0,"-10"14"2"16,8 25-2-16,-5 8-33 16,6 7 0-16,3 0-4 15,9 1-1-15,7-2-3 16,3-16-6-16,18 0-16 0,-9-32-17 15,14-8 0-15,-16-24-3 16,25-2 4-16</inkml:trace>
  <inkml:trace contextRef="#ctx0" brushRef="#br8" timeOffset="375231.4621">15600 11508 96 0,'0'0'41'16,"0"0"0"-16,0 0 1 15,14 6-37-15,14-2-2 16,10-6-1-16,12 1 0 15,4-6-1-15,8-1 1 16,-6-1-1-16,-5 5 0 16,-6 1 0-16,-9 6 0 0,-11 6 1 15,-13 5-1-15,-9 7 0 16,-11 7 1-16,-7 3-2 15,-5 4 3-15,-3-3-3 16,2 4 2-16,0-10-2 16,5 1 2-16,5-10-2 15,7-6 3-15,4-11-3 16,19-5-2-16,5-12 2 15,0-9-1-15,8-2 1 16,1-7-1-16,2 0 1 16,-1 2-1-16,-6 4 1 15,-2 11 0-15,-9 4 1 16,-2 11-1-16,-15 3 1 15,13 24-1-15,-14 0 0 16,-3 3 1-16,2 5-2 0,-1-2 0 16,9 1-4-16,-1-12-2 15,16 2-7-15,-7-23-8 16,30 10-9-16,-14-23-11 15,16 3 1-15,-6-14-3 16</inkml:trace>
  <inkml:trace contextRef="#ctx0" brushRef="#br8" timeOffset="375569.4814">16535 11551 101 0,'-21'-1'40'0,"8"10"2"16,-1-4-2-16,5 5-37 16,10 1 0-16,11 4 0 0,3-5 0 15,13-1-2 1,2-5 1-16,7-4-1 0,1-5 0 15,-1-4 0-15,-3-6 0 16,-4-4-1-16,-5-4 0 16,-8-2 1-16,-13-1-1 15,-7 3 0-15,-11 3-1 16,-6 2 1-16,-9 11 0 15,-4 12 0-15,-6 10-1 16,-1 12 1-16,0 6 0 16,2 9 2-16,8 1-3 15,8 3 2-15,15-3-4 16,8-13 0-16,24-3-7 15,2-25-9-15,34 8-10 16,-8-26-14-16,28 0 2 16,-1-17-2-16,16-2 3 15</inkml:trace>
  <inkml:trace contextRef="#ctx0" brushRef="#br8" timeOffset="375892.4999">17199 11395 96 0,'-46'-5'40'0,"2"10"2"15,-9-3-1-15,14 14-35 16,-3-4-3-16,8 7 0 15,9-1 0-15,8 7-1 16,10-4-1-16,11 0 0 16,11-2 0-16,6-8-1 15,7-2 0-15,2-3 0 16,4-1 0-16,-1-4 0 15,-3 2 0-15,-7 1 0 16,-5 5 0-16,-9 3 1 0,-8 6-1 16,-8 3 2-16,-7 1-1 15,-2 4 1-15,-1-4-3 16,1-1 1-16,4-5-4 15,12-16-3-15,6 10-9 16,1-28-14-16,30 8-10 16,-2-18-4-16,19 3 2 15,-2-16 0-15</inkml:trace>
  <inkml:trace contextRef="#ctx0" brushRef="#br8" timeOffset="376193.5171">17601 11397 109 0,'-17'10'42'0,"-20"-2"1"0,7 12-1 16,-6-5-39-16,6 3-1 15,1 2 0-15,7 0-2 16,8 1 1-16,12-2 0 16,8-3-1-16,8-5 0 15,9 0 0-15,2-3 1 16,2-2-1-16,1 0 1 15,-5 1 0-15,-7 3-1 16,-7 1 1-16,-9 6 2 16,-5 2-3-16,-9 4 3 15,-5-1-3-15,-3 2 0 16,-3 1-6-16,-4-8-5 15,7 4-3-15,-13-19-13 16,21 11-10-16,-15-18-8 0,6 2 0 16,-10-12 3-16</inkml:trace>
  <inkml:trace contextRef="#ctx0" brushRef="#br8" timeOffset="377635.5996">14268 12359 68 0,'-20'-18'40'16,"-4"18"-2"-16,-20 3 1 15,2 25-28-15,-17 8-4 16,2 20-1-16,-5 7 0 15,1 10-1-15,9 1-1 16,11 2-1-16,13-6-1 16,16-9-2-16,21-14-2 15,20-14 0-15,24-11-2 16,18-18-3-16,23-7-2 0,2-23-8 15,28 7-16-15,-18-21-5 16,6 7 0-16,-23-9 1 16,-5 11 26-16,-31-1 10 15,-24 1 4-15,-19 14 9 16,-31-4 17-16,-1 18 7 15,-19-1 1-15,-1 14 2 16,-15-4-25-16,14 19-7 16,-3 2-1-16,7 10-1 15,3 1-1-15,10 7 0 16,8-3-1-16,15 1-1 15,13-7 0-15,13-9-1 16,13-9 0-16,7-10 0 16,8-12-1-16,5-10 0 15,-1-9-1-15,-8-9-1 0,-4-5 0 16,-13-6 0-16,-5 0 0 15,-14-1 0-15,-8 2 1 16,-13 3-1-16,-1 5 2 16,-6 2-1-16,1 12 1 15,-1 2 1-15,2 11 0 16,2 4-1-16,13 3 1 15,0 0 0-15,5 13 0 16,13-4 0-16,4-3 0 16,7-2 0-16,5-1 0 15,4-2 0-15,4-2-1 16,-3-1 1-16,-2 1 0 15,-4 1-1-15,-9 1 1 16,-5 5 0-16,-19-6-1 0,10 26 0 16,-16-7 1-16,-8 7-1 15,-3 5 0-15,-4 3 0 16,-2 2 0-16,2-1 0 15,2-3 0-15,8-6 0 16,6-8 0-16,5-18 1 16,15-1-1-16,7-19 0 15,6-8 0-15,3-9 0 16,3-3 0-16,1-6 0 15,-3 1 1-15,-5 6-1 16,-6 5 0-16,-6 9 0 16,-6 9 0-16,-9 16 0 15,0 0 0-15,0 0 1 16,-2 16-1-16,-2 3 0 0,5 5 0 15,3 0 0-15,4-3 1 16,6-2-1-16,6-7 1 16,4-9 0-16,8-6-1 15,1-8 1-15,1-5 0 16,0-3 0-16,-3-1-1 15,-6 0 1-15,-6 4-1 16,-5 2 0-16,-14 14 1 16,14-9-1-16,-14 9 0 15,-4 19 0-15,-1-1-1 16,0 7 0-16,3 2 0 15,-2 4-1-15,6 2-2 16,-2-3-1-16,8 2-3 0,-2-20-6 16,17 11-9-1,-13-31-4-15,21 14-3 0,-13-28-3 16,13 7-6-16,-8-14 3 15</inkml:trace>
  <inkml:trace contextRef="#ctx0" brushRef="#br8" timeOffset="378177.6306">15683 12621 90 0,'-11'-7'39'0,"5"18"0"15,-9-1 2-15,1 15-36 16,1 5 0-16,7 10-1 16,-2 0-1-16,3 7 0 15,0-1-1-15,1-2 0 16,2-5-1-16,2-10 0 15,-1-7 0-15,1-10-1 16,0-12 1-16,8-14-1 0,-1-10 0 16,3-9 0-16,3-7 0 15,0-8 0-15,3-3 0 16,2-3-1-16,-2-2 1 15,2 4 1-15,1 6-1 16,1 9 1-16,0 10-1 16,2 7 1-16,3 10-1 15,1 11 1-15,3 9-1 16,-1 9-1-16,-1 1 0 15,-2 3 0-15,-3 3 1 16,-6-1-1-16,-6 1 0 16,-7-1 0-16,-9 0 1 15,-4 0 0-15,-11-4 0 0,-5 0 0 16,-6-4 0-16,-4-2 0 15,-1-1 0-15,-1 1 0 16,0-3 0-16,1 4 0 16,4 4 0-16,3 7 1 15,2 10-1-15,4 9 1 16,2 13-1-16,0 10 1 15,-1 5-1-15,1 5-1 16,3 4-3-16,-4-11-5 16,7 7-4-16,-10-31-11 15,21 6-7-15,-13-36-4 16,22-6-8-16,-3-27 0 15</inkml:trace>
  <inkml:trace contextRef="#ctx0" brushRef="#br8" timeOffset="378632.6566">16464 12015 83 0,'0'0'40'16,"-14"24"-2"-16,8 20 1 15,-13 12-35-15,-1 19 1 16,-9 12-3-16,-3 8 0 15,-2 6-2-15,3 0 1 16,3-6-3-16,5-12-1 16,10-6-6-16,1-32-21 15,25-5-7-15,3-27-1 0,17-12-2 16</inkml:trace>
  <inkml:trace contextRef="#ctx0" brushRef="#br8" timeOffset="379009.6777">16461 12590 74 0,'-24'13'41'16,"15"10"-1"-16,2-11 1 16,22-3-24-16,10-8-15 15,16-1 1-15,11-8-1 16,6-2 0-16,1-3 0 15,1-2-1-15,-9-3 1 0,-10 4 0 16,-13-2-1-16,-14 4 1 16,-19-1-1-16,-10 3 0 15,-14 0-1-15,-8 5 2 16,-6 2-2-16,-4 4 0 15,-2 7 0-15,2 9-2 16,4 3 2-16,9 7-1 16,11 5 2-16,9 3-2 15,15 2 1-15,17-4-1 16,14-4 1-16,14-11-2 15,17-7-1-15,5-15-4 16,19 0-12-16,-10-31-11 16,17 3-12-16,-12-20 2 15,6 0-1-15</inkml:trace>
  <inkml:trace contextRef="#ctx0" brushRef="#br8" timeOffset="379220.6902">17355 12011 99 0,'-29'5'40'0,"-10"12"1"16,10 28-2-16,-4 12-34 15,7 11-1-15,-1 10-2 16,4 5 0-16,4 4-2 16,4-1 0-16,4-4-2 15,-1-11-1-15,6-6-3 16,-7-20-6-16,18 1-14 15,-12-27-15-15,11-7 0 16,-7-22 0-16,13-7 1 0</inkml:trace>
  <inkml:trace contextRef="#ctx0" brushRef="#br8" timeOffset="379528.7076">17057 12442 95 0,'0'0'43'16,"0"0"0"-16,3 27-1 15,5-11-35-15,16-8-3 16,8-7-1-16,12-1 0 15,6-4 0-15,6-2-1 16,-2-1-1-16,-3 1 1 16,-7 3-1-16,-7 3-1 15,-8 3 1-15,-7 9 0 16,-12 4-1-16,-9 6-1 15,-8 7 2-15,-5 4-2 0,-3 5 1 16,-1 3-2-16,2-5 0 16,1-3-2-16,9-4-1 15,2-14-5-15,20-4-5 16,-5-28-5-16,27 4-14 15,-11-27-8-15,14-4-1 16,-8-19 2-16</inkml:trace>
  <inkml:trace contextRef="#ctx0" brushRef="#br8" timeOffset="379641.7143">17580 12108 86 0,'-27'16'32'16,"5"5"-26"-16,17 3-5 15,11-5-37-15,21-2-2 0</inkml:trace>
  <inkml:trace contextRef="#ctx0" brushRef="#br8" timeOffset="380284.7511">17975 12391 98 0,'-39'28'40'0,"7"15"4"16,-9-11-4-16,12 10-36 16,3-4 0-16,8 1-2 15,6 1 0-15,6-3-1 16,9-4 0-16,8-8-1 15,4-10 0-15,8-9 0 0,5-11-1 16,3-11-1-16,4-9 0 16,1-13 0-16,-1-7 0 15,-1-6 0-15,-2-3 0 16,-3-2 1-16,-11 7 0 15,-4 8 1-15,-6 11 1 16,-6 11 0-16,-7 8 0 16,5 11 0-16,-19 7 1 15,12 6 0-15,5 1-1 16,6-1 0-16,6-5 1 15,7 0-1-15,9-1 1 16,-1-2 0-16,2 2 0 16,1 5 1-16,-8 3-2 15,-2 9 2-15,-9 1-2 16,-4 8 0-16,-11 1-1 15,-8 6 0-15,-9-1 1 0,-2 0-2 16,0-6 1-16,3-6-1 16,8-10 1-16,14-17 0 15,0 0-1-15,24-16 1 16,10-10 0-16,4-8-1 15,9-5 1-15,2 0 2 16,-3 5-2-16,-7 13 2 16,-8 9-1-16,-8 12 0 15,-9 12 0-15,-8 9 1 16,-11 10-4-16,1 3-1 15,-2 4-2-15,-2-8-7 16,9 8 0-16,-8-18-3 0,18 8-3 16,-11-28-6-16,12 28-8 15,-12-28-10-15,1 16 1 16,-11-3 6-16</inkml:trace>
  <inkml:trace contextRef="#ctx0" brushRef="#br8" timeOffset="380894.786">13921 13510 42 0,'0'0'36'0,"0"0"2"16,-4 16-1-16,-14 1-17 16,20 29-6-16,-13-1-4 15,10 15-2-15,-7 4-3 16,6 11-1-16,-2 0-1 15,1 0-2-15,-2-3-1 16,3-10-2-16,-1-5-1 0,-1-14-6 16,13 0-25-16,-14-28-6 15,13-4 1-15,-8-11-1 16</inkml:trace>
  <inkml:trace contextRef="#ctx0" brushRef="#br8" timeOffset="381226.805">13844 13433 67 0,'-6'-20'41'0,"6"20"-1"16,12 3 2-16,5 11-16 15,1-6-23-15,14-3-1 16,6 1-1-16,9 3 1 0,4-2 0 15,7 3-1-15,-2 1 0 16,1 11-1-16,-9 7 1 16,-9 11-1-16,-12 10 0 15,-15 11 1-15,-14 6-2 16,-16 11 1-16,-13 3-1 15,-14-2 0-15,-7-2 0 16,-7-9 0-16,2-10-1 16,4-13-2-16,10-9-3 15,1-31-11-15,28-4-23 16,5-23 1-16,23-8-3 15,9-27 0-15</inkml:trace>
  <inkml:trace contextRef="#ctx0" brushRef="#br8" timeOffset="381444.8174">14497 13672 92 0,'-9'30'41'16,"-4"-15"-1"-16,8 15 1 15,-6 0-38-15,6 5 0 16,1 9-2-16,2 7 0 15,0 1-1-15,0 1-2 16,5-4 0-16,-3-8-4 16,11-2-5-16,-12-25-26 15,17-6-3-15,-3-26-2 16,11-8 3-16</inkml:trace>
  <inkml:trace contextRef="#ctx0" brushRef="#br8" timeOffset="381586.8256">14433 13383 80 0,'-33'-6'36'0,"7"8"-3"16,10 4-15-16,24 11-51 16,8 1-3-16,24 3-1 15,5-1 0-15</inkml:trace>
  <inkml:trace contextRef="#ctx0" brushRef="#br8" timeOffset="381999.8492">15141 13682 75 0,'-23'2'39'15,"-13"-7"-1"-15,1 10 2 16,-11-2-34-16,3 11-1 16,-4 2 1-16,4 14-1 15,-2 4 0-15,5 8 1 16,7 2-3-16,7 4 1 15,9-1-2-15,11-5-1 16,11-6 0-16,12-11 0 16,13-11-2-16,13-12 0 15,8-10 2-15,7-15-2 16,0-9 1-16,0-6 1 15,-5-5-1-15,-7 0 1 16,-11-1-1-16,-8 6 0 0,-11 7 0 16,-11 9 0-16,-5 22-1 15,-14-5 1-15,0 21-1 16,-1 8 1-16,0 9-1 15,3 9 1-15,3 3-3 16,8-2-1-16,9-1-2 16,6-10-2-16,18 4-8 15,-6-27-19-15,26 6-3 16,-5-23-3-16,13-1 2 15</inkml:trace>
  <inkml:trace contextRef="#ctx0" brushRef="#br8" timeOffset="383668.9447">15625 13769 77 0,'-9'-30'39'16,"-14"-2"-1"-16,2 16 2 15,-17 2-32-15,9 16-3 16,-2 7 0-16,1 16-1 16,3 11 0-16,5 9 1 15,1 2-3-15,14 3 2 16,4-1-3-16,10-7 1 15,8-7-2-15,9-15 1 16,5-12-1-16,5-12-1 16,7-8 1-16,-3-15-1 15,2-8 1-15,-4-3-1 16,-7-8 1-16,-6 1-1 15,-3-1 0-15,-8 4 0 16,-5 12 1-16,-6 13-1 0,-1 17 0 16,-13 9 0-1,0 26 1-15,-5 15 1 0,-1 23-2 16,-4 17 1-16,-2 17 0 15,-4 3 0-15,4 2 0 16,3-3 0-16,1-10 0 16,9-11-1-16,-3-18 0 15,9-19 0-15,2-23 2 16,4-28-1-16,0 0 0 15,11-29 0-15,-5-13 1 16,-2-11-1-16,1-14 1 16,-1-12 1-16,3-9-2 15,-2 2 1-15,1 4 0 16,4 8 0-16,0 11-1 15,4 10 0-15,1 17 1 0,8 12-1 16,5 9 1-16,6 5-3 16,6 1 2-16,8-2 0 15,7-5 0-15,3-4 0 16,4-5 0-16,-4 0 0 15,-6 3 0-15,-9 5 0 16,-10 5 0-16,-10 6 0 16,-12 7 1-16,-11 9-1 15,-7 10 0-15,-7 4 0 16,-6 7 0-16,-3 5 1 15,0 2-1-15,-3-3 0 16,4-1-1-16,4-6 1 16,3-4-1-16,4-9 1 15,11-15 0-15,0 0 0 0,4-22 1 16,7-3-1-16,4-9 1 15,3-6-1-15,2-5 1 16,-1-2-1-16,0 3 0 16,-1 7-1-16,-5 9 1 15,-1 10 0-15,-3 8-1 16,1 10 1-16,3 8 0 15,4 3 0-15,5 3 0 16,6-2-1-16,6-3 1 16,6-5 0-16,4-4 0 15,-1-5-1-15,-2-1 1 16,-10 0 1-16,-5-3-1 15,-9 3 0-15,-17 6 0 16,2-10 0-16,-13 10 0 0,-11 3 0 16,-4 5 0-16,-5 4 0 15,-3 7 0-15,-2 7 1 16,3 3-1-16,4 4 2 15,3-1-2-15,10 2 1 16,12-5-1-16,8-6 1 16,12-12 0-16,10-10-1 15,9-9 0-15,5-9-2 16,4-7 3-16,-1-9-3 15,-7-2 3-15,0-1-3 16,-12 0 2-16,-4 4 0 16,-10 4 0-16,-6 3 0 15,-8 8 0-15,-3 6 0 16,7 11 0-16,-21 6 0 15,12 11 0-15,-1 7-1 0,1 4 1 16,4 4 0-16,5 1 0 16,1-1 0-16,7-7 0 15,8-5 0-15,3-13 0 16,10-7 1-16,2-10-1 15,6-7 0-15,1-6 0 16,0-3 1-16,-4-5-1 16,-5 2 1-16,-4 3-1 15,-8 6 1-15,-8 5-1 16,-9 15 1-16,0 0-1 15,0 0 0-15,-21 27 0 16,6 3 0-16,-1 5 0 16,-4 1 1-16,6 3-2 15,1-1 2-15,3-6-1 0,8-13 1 16,2-19-2-16,12 0 1 15,1-16 1-15,6-10-2 16,2-10 2-16,1-6-2 16,1-4 1-16,-2-2-1 15,-4 7 1-15,-2 6 0 16,-2 11 0-16,-2 10 0 15,-11 14 0-15,0 0 0 16,6 29 0-16,-7-1 0 16,-2 4 0-16,3-3 0 15,1-2 0-15,1-5 1 16,6-8-1-16,7-10 0 15,4-11 1-15,6-9-1 0,3-10 0 16,2-6 1-16,2-1-1 16,-5 0 1-16,0 4-1 15,-8 8 1-15,-5 6-1 16,-14 15 0-16,8 12 0 15,-11 14 0-15,-4 8-1 16,-2 4-1-16,5 7-2 16,-2-6-2-16,9 5-4 15,1-18-3-15,21 0-6 16,-7-33-4-16,34 10-2 15,-9-37-3-15,23 12-2 16,-13-29-2-16,12 2 1 16</inkml:trace>
  <inkml:trace contextRef="#ctx0" brushRef="#br8" timeOffset="383941.9603">17493 13558 99 0,'-49'19'42'0,"14"11"1"16,-5-9-2-16,26 4-37 15,-2-5-2-15,15 3-1 16,10-1 1-16,9-5-1 15,12-5-1-15,9-2 1 16,5-3 0-16,1-2-1 16,-5-1 1-16,-4 7-1 15,-11 2 1-15,-14 7-1 16,-15 8 0-16,-14 5-1 15,-12 3-2-15,-15-2-2 16,7 5-6-16,-17-18-5 16,26 8-9-16,-18-30-6 0,25 8-6 15,-4-23-8-15,14-3 4 16</inkml:trace>
  <inkml:trace contextRef="#ctx0" brushRef="#br8" timeOffset="384605.9983">14183 14627 69 0,'0'0'40'15,"-10"0"0"-15,-25 10 0 16,3 11-28-16,-14 5-9 16,1 6-1-16,0 3 0 15,8 3-1-15,6-1 0 16,14 2 0-16,11-6 0 15,12-4-2-15,12-5 1 16,7-6 1-16,9-2-1 16,0-2 0-16,-3-2 1 15,-6 1-1-15,-4 0 0 16,-10 4 1-16,-11 4-1 15,-10 6 1-15,-8 5 0 0,-8 4-1 16,-4 4 0 0,-5-2 0-16,3 0-1 0,1-4 0 15,10-7-2-15,6-12-1 16,16-4-6-16,4-26-7 15,28 4-18-15,-3-22-5 16,18 1-1-16,0-13 1 16</inkml:trace>
  <inkml:trace contextRef="#ctx0" brushRef="#br8" timeOffset="385223.0335">14426 14982 74 0,'0'0'40'15,"-22"3"0"-15,22-3 0 0,-13 12-35 16,13-12-1-16,0 18-2 15,4-1 1-15,-1 6-2 16,-3 12 1-16,-2 10-1 16,-3 6 0-16,-5 5-1 15,0 0 2-15,-3-3-2 16,3-3 1-16,-3-10-1 15,7-14 1-15,6-26-1 16,0 0 0-16,13-18 0 16,1-18 0-16,3-10 1 15,2-12-2-15,3-6 1 16,-1-6 0-16,-2 2 1 15,-3-1-1-15,2 7 0 16,-5 11 2-16,-1 12-2 16,-2 10 0-16,1 10 0 0,3 8 0 15,5 10 0-15,1 7 0 16,6 6 0-16,2 1-2 15,-2 1 2-15,1 3 0 16,-1 5-1-16,-6 2 1 16,-9 4 0-16,-7 2 0 15,-8 1 0-15,-9 3 0 16,-9 0 1-16,-6-1-1 15,-5-3 0-15,-3-2 0 16,-5-1 0-16,2-4 0 16,1 0 0-16,-1-3 0 15,3 0-1-15,1 3 1 16,3 4 0-16,2 5 1 15,2 9-1-15,-1 7-1 0,3 10 1 16,-2 9-1-16,2 4 1 16,3 1-2-16,2 1-1 15,3-8-5-15,10-2-3 16,-1-30-6-16,22 6-12 15,-13-39-8-15,40-12-6 16,-2-26 2-16</inkml:trace>
  <inkml:trace contextRef="#ctx0" brushRef="#br8" timeOffset="385665.0586">14847 15107 72 0,'-2'13'41'16,"2"-13"-1"-16,5 10 0 15,13-12-35-15,5 0-2 16,6-10 0-16,7 2 0 15,1-7-1-15,2-1-1 16,-2-2 1-16,-4 0-1 16,-8-1 0-16,-5-2-1 15,-6 5 1-15,-9-2-1 16,-7 5 1-16,-7 1-1 15,-5 5 0-15,-5 4 0 16,-9 12 0-16,-5 12 0 16,-1 12 0-16,-6 9 1 0,3 8-1 15,2 2 1-15,11 3-1 16,7-2 1-16,17-9-1 15,12-15-1-15,22-14 0 16,15-15-3-16,21-10-2 16,7-18-4-16,19 8-7 15,-8-27-16-15,13 8-8 16,-9-8-1-16,0 5 1 15</inkml:trace>
  <inkml:trace contextRef="#ctx0" brushRef="#br8" timeOffset="386116.0846">15843 14572 62 0,'-9'-12'39'15,"9"12"0"-15,-19 13 2 16,15 17-28-16,-19 5-6 16,2 15-3-16,-5 5 0 15,-3 13-3-15,0 1 1 16,0 5-1-16,4-5-1 15,2-5-3-15,10-6-1 16,5-16-2-16,19-1-14 16,-11-41-14-16,38 11-5 15,-11-31-2-15,17-2 0 16</inkml:trace>
  <inkml:trace contextRef="#ctx0" brushRef="#br8" timeOffset="386334.0971">16156 14482 64 0,'12'-23'44'15,"-17"8"-3"-15,1 29 1 16,-15 10-18-16,-1 21-20 16,-2 14-3-16,-5 10-1 15,0 9 0-15,-2 6-1 16,1 1-1-16,5-3-2 15,4-2-4-15,-2-24-10 16,21 4-22-16,-9-24-1 16,17 0-1-16,-3-23 1 15</inkml:trace>
  <inkml:trace contextRef="#ctx0" brushRef="#br8" timeOffset="386697.1176">16308 14907 67 0,'17'-5'40'15,"-17"5"0"-15,15 9 0 16,-18 10-34-16,-1 13-1 15,-4 6-2-15,-2 11 0 16,-3 0-2-16,3 4 0 16,1-4-3-16,4-10-2 15,9-3-9-15,-4-36-20 16,14 13-5-16,0-34-3 15,17-1 1-15</inkml:trace>
  <inkml:trace contextRef="#ctx0" brushRef="#br8" timeOffset="387145.1435">16495 14699 74 0,'-15'13'43'0,"-1"1"-4"16,14 16 0-16,-1-1-30 15,9-5-10-15,10 0 1 16,9-2-1-16,0 2 1 15,3-2-2-15,-4 3 3 16,-2 2 0-16,-8-1 1 16,-1 4 0-16,-8-1-1 15,-6 2 2-15,-6 2-2 16,-4-3 1-16,-3-4 0 15,0-2-1-15,2-6-1 16,1-5 0-16,11-13 1 16,-10 10-1-16,10-10 0 0,14-23 0 15,2 2 0-15,6-7 0 16,5-4 0-16,4-6 0 15,4-1 0-15,0-1 0 16,-1 7 0-16,-6 4 0 16,-3 10 1-16,-7 8-1 15,-4 12 0-15,-7 12-1 16,-5 11 0-16,-4 9-1 15,-1 3 0-15,1 1-2 16,5 3-2-16,0-13-3 16,19 6-6-16,-7-28-10 15,24 3-12-15,-4-19-3 16,16 0 2-16,-1-15 1 15</inkml:trace>
  <inkml:trace contextRef="#ctx0" brushRef="#br8" timeOffset="387672.1736">17240 14922 78 0,'-11'-15'40'0,"-17"-6"1"16,7 15-2-16,-7 0-33 15,0 13-1-15,-3 7-2 16,1 14 0-16,-1 10-1 16,2 13 0-16,3 5-1 15,4 3 0-15,7-5-1 16,9-5 1-16,8-12-1 15,11-14 1-15,12-15-1 16,8-18 0-16,9-11 0 16,6-13 0-16,4-7 0 15,-2-8 0-15,-6 0 0 16,-4 2 0-16,-9 9-1 0,-10 11 1 15,-12 9 0-15,-9 18 0 16,-5 17-1-16,-9 13 1 16,-6 21 0-16,-7 13 0 15,-3 14 0-15,-3 10-1 16,-1 2 1-16,-2 1-1 15,0-3 1-15,0-8-1 16,3-9 1-16,4-14-1 16,1-17 1-16,5-15 0 15,3-14 1-15,2-13-1 16,4-13 1-16,2-10-1 16,5-13 1-16,4-7-1 15,6-8 1-15,12-4 1 16,7 2-2-16,7 1 2 0,6 2-2 15,4 2 0-15,8 9-2 16,0 1-1-16,7 15-7 16,-7-10-4-16,11 19-3 15,-16-16-6-15,17 24-7 16,-21-12-11-16,12 13-1 15,-13-6 3-15</inkml:trace>
  <inkml:trace contextRef="#ctx0" brushRef="#br8" timeOffset="387832.1826">17665 15270 99 0,'-17'13'44'15,"7"4"0"-15,-11-22-2 16,0 1-41-16,22-10-3 16,5-10-3-16,16 4-7 0,-4-15-5 15,23 18-7-15,-11-17-14 16,16 16-6-16,-2-1-1 15,6 11 2-15</inkml:trace>
  <inkml:trace contextRef="#ctx0" brushRef="#br9" timeOffset="391573.3968">15340 15639 33 0,'19'-9'33'0,"9"-2"-1"16,0-4-2-16,7 5-27 15,7-4-1-15,7 4 1 16,0-2-1-16,7 8 2 15,3 1-2-15,6 6 0 16,6-2 0-16,4 3 0 16,6-4 0-16,10 2 0 15,8-5-1-15,11 0-1 16,7-6 0-16,11-4 2 15,5 0-2-15,8-1 1 16,9 4-1-16,1 1 0 16,2 4 0-16,-1 3 1 15,0 3-1-15,2 4 0 16,-1 3 0-16,-3 1 1 0,-1 1 0 15,5 3 1 1,1-4 0-16,6 0-1 0,2-3 3 16,6 0-2-16,8-7-1 15,3-1 0-15,4-4-1 16,5-3 0-16,5-1-1 15,4 1 1-15,1 0-1 16,0-2 1-16,1 5 0 16,-5 1 0-16,-4 1-1 15,-5 1 1-15,-8 2 0 16,-8-1 0-16,-5 2 0 15,-11-2 0-15,-8-2 0 16,-7 0 0-16,-7-3 0 16,-11-1 0-16,-13 1-1 15,-8-4-2-15,-12 6-3 0,-20-9-26 16,-5 11-2-16,-24-6-2 15,-10 9 1-15</inkml:trace>
  <inkml:trace contextRef="#ctx0" brushRef="#br9" timeOffset="392290.4378">15213 16169 47 0,'0'0'38'15,"0"0"-2"-15,0 0 1 0,0 0-32 16,-1 19 0-16,0 5 0 15,2 13-2-15,-1 9 0 16,-2 15-2-16,-2 6 0 16,-1 7 0-16,-2-3-1 15,2-7-2-15,2-5-3 16,-1-25-12-16,12 3-20 15,-8-37-1-15,17 11-1 16,-6-37 1-16</inkml:trace>
  <inkml:trace contextRef="#ctx0" brushRef="#br9" timeOffset="392491.4493">15032 16104 75 0,'0'0'40'16,"0"0"-2"-16,15 25-6 15,12-18-31-15,9-1 0 16,9 1-1-16,4-3-3 16,11 12-6-16,-7-13-28 15,10 14 0-15,-8-9-2 16,7 11 1-16</inkml:trace>
  <inkml:trace contextRef="#ctx0" brushRef="#br9" timeOffset="392836.469">15723 16355 48 0,'-21'19'35'16,"7"12"1"-16,-8-8-4 15,10 21-25-15,-3-9-1 16,8 10 1-16,0-8-2 15,10 1-2-15,3-11 0 16,7-6-1-16,8-12-1 16,7-10 0-16,3-13-1 15,3-6 1-15,-2-9-1 16,-4-3 1-16,-6-4 0 15,-7-1-1-15,-11 4 1 16,-11 1-1-16,-7 7 1 0,-6 5-1 16,-3 5-2-16,-5 0 0 15,9 3-2-15,1 1 0 16,18 11-7-16,-8-21-24 15,29 14-2-15,0-16-1 16,20 11 1-16</inkml:trace>
  <inkml:trace contextRef="#ctx0" brushRef="#br9" timeOffset="393061.4819">16222 15920 51 0,'-6'-39'40'0,"5"14"-1"15,-11-6-1-15,7 19-20 16,-7 9-14-16,5 16-2 0,0 15 0 15,-1 21 0-15,1 16-2 16,-3 15 0-16,-1 12 0 16,0 5-2-16,3 7-1 15,-3-10-3-15,10 6-16 16,-7-29-16-16,11-8 0 15,-3-23-2-15,11-9 0 16</inkml:trace>
  <inkml:trace contextRef="#ctx0" brushRef="#br9" timeOffset="393259.4932">15983 16335 68 0,'-10'2'39'0,"10"-2"0"0,0 0-1 16,23 1-37-16,5-4-2 15,15 5-4-15,3-5 2 16,14 7-5-16,-5-13-13 16,15 17-16-16,-8-8-1 15,4 15 1-15</inkml:trace>
  <inkml:trace contextRef="#ctx0" brushRef="#br9" timeOffset="393660.5161">16594 16412 48 0,'-11'-5'37'0,"-7"-9"1"15,18 14-1-15,-33-10-26 16,18 13-3-16,-8 1-2 16,2 13-1-16,-8 5-1 15,4 10-1-15,-2 4-1 16,4 3 1-16,6 1-1 15,6 0-1-15,10-5 0 16,9-6-1-16,11-8 0 16,12-14 1-16,10-9-1 15,7-9 0-15,4-11 0 16,1-2 0-16,-5-5 0 15,-6-1 1-15,-7 0-1 16,-11 5 0-16,-10 4 1 16,-11 9-1-16,-3 12 0 15,-12-4 1-15,12 4-2 0,-18 24 1 16,12-4-2-16,3 2 0 15,10 2-2-15,0-7-1 16,13 5-4-16,-2-30-11 16,24 12-18-16,-7-32 0 15,16 4-3-15,-4-25 4 16</inkml:trace>
  <inkml:trace contextRef="#ctx0" brushRef="#br9" timeOffset="393827.5257">17277 15888 79 0,'-12'14'41'15,"-13"8"-2"-15,9 38-1 16,-7 4-35-16,3 12-2 0,2 9-1 16,-2 0-4-16,16 12-16 15,-8-25-20-15,16 5 1 16,-1-30-3-16,15-3 0 15</inkml:trace>
  <inkml:trace contextRef="#ctx0" brushRef="#br9" timeOffset="397862.7565">12700 8615 58 0,'28'7'34'15,"2"-1"-2"-15,7 1 0 16,10-3-30-16,10 1 0 16,9-6-1-16,11 1 1 15,11-6 0-15,11 0 1 16,12-3 0-16,9 0 0 0,7-4 0 15,7 3-1-15,12-5 1 16,7 1 0-16,8-3 0 16,5 3-1-16,2-5 0 15,10 1-1-15,4-1 1 16,4 4-1-16,5-1 0 15,1 1 0-15,-1 4 0 16,3-3 1-16,3 4 0 16,-1-1-1-16,0 0 0 15,3-2 1-15,0-1-1 16,2 1 0-16,-3 1 0 15,4 1-1-15,-2 2 1 16,-3 1-1-16,-2 6 0 16,-1 2-1-16,-4 3 1 15,-4 2 0-15,0 1 1 0,-3 2-1 16,1-1 0-16,0 1 0 15,3-4 1-15,1 1-1 16,1-5 0-16,2 1 1 16,1-2-1-16,-1-3 0 15,-4 2 1-15,-2-2-1 16,-6 0 1-16,-6 0 0 15,-5 0-1-15,-4 3 1 16,-6-3-1-16,-4 4 1 16,-6-2 0-16,3 1 0 15,-5 0 0-15,-3-1-1 16,-3-1 1-16,-3 1 0 15,-1-2 0-15,-2 3-1 16,-5-2 1-16,-7 1-1 0,-5-1 1 16,-4 2-1-16,-10 1 0 15,-4-1 0-15,-9 1 0 16,-9 0 1-16,-12 0-1 15,-10-1 0-15,-14 1 0 16,-7 1 0-16,-13-1 0 16,-11 1 0-16,-14-1 0 15,0 0 0-15,0 0 0 16,0 0 0-16,-12 5 0 15,12-5 0-15,-11 3 0 16,11-3 0-16,-14 4 0 16,14-4 0-16,0 0 0 15,-13 5 0-15,13-5 0 0,0 0 0 16,0 0 0-16,0 0 0 15,0 0 0-15,0 0 0 16,0 0 1-16,0 0-1 16,0 0 0-16,0 0 0 15,0 0 0-15,13 2 0 16,-13-2 0-16,4 12 1 15,-4-12-1-15,2 20 0 16,1-6 0-16,-2-2 0 16,3 4 0-16,-2 2 0 15,2 6 0-15,0 4 0 16,2 6 0-16,1 7 0 15,-1 6 1-15,2 7 0 16,-2 8 0-16,2 6-1 0,-2 7 1 16,-2 6-1-16,3 7 1 15,-5 4-1-15,3 8 0 16,-3 2 1-16,2 8-1 15,-2 7 2-15,0 5-2 16,3 6 2-16,0 2-2 16,-1 5 1-16,6 5-2 15,-2 2 1-15,0 0-1 16,1-1 1-16,0 2-2 15,1-2 1-15,-5 6-1 16,-1-2 1-16,-2 2 0 16,-3 0-2-16,-1 1 2 15,-3 6-1-15,-1 4 2 16,-3 5 1-16,0-3 0 15,3 4-2-15,0-1 1 0,3 6 1 16,-1-2-1-16,2-1 0 16,1-2-1-16,0 1-1 15,-2 2 1-15,-1-1-1 16,-3 0 1-16,0 1-1 15,-6-1 0-15,4 0 1 16,-4-4-1-16,4-3 0 16,2-3 1-16,3-3 1 15,7-4-1-15,4-1-1 16,4-3 2-16,4-4 0 15,6 2 0-15,0-3-2 16,1-6 2-16,-1-3-3 16,0-4 3-16,-6-8-1 15,-1-9 0-15,-2-7 0 0,-2-7 1 16,-1-12 0-16,0-4 0 15,0-16 0-15,2-4 0 16,-1-8 0-16,4-5 0 16,-1-6 1-16,1-8 0 15,-3-2 0-15,3-3 0 16,-3 1 1-16,-2-5-1 15,-1-1 0-15,0-2 1 16,-3-4-1-16,0 1-1 16,-3-1 0-16,1-4 1 15,-3-13-1-15,6 15 1 16,-6-15-1-16,4 11 1 15,-4-11-1-15,0 0 0 16,0 0 1-16,0 0-1 0,0 0 0 16,-17-11-1-16,17 11 1 15,-20-3 0-15,4 5-1 16,-2 3 1-16,-5 1-1 15,-4 3 1-15,-8 1-1 16,-4 3 1-16,-7-4 0 16,-8 4 1-16,-5 0-1 15,-6-2 0-15,-4-2 0 16,-10 2 0-16,-2-4-1 15,-12 0 1-15,-4-3 0 16,-8 2 0-16,-9-6-1 16,-8 2 1-16,-11-2-1 15,-9 1 1-15,-9-1 0 16,-5 0 0-16,-10-2 0 15,-12-1 0-15,-5 0 0 0,-7-1 1 16,-10-3-1-16,-2 0 0 16,-8 1 1-16,-10-2-1 15,-7 5 1-15,-1 1-1 16,-11 5 1-16,-8 1-1 15,-5 4 0-15,-6 3 0 16,-4-1 0-16,1 3 0 16,2-3 0-16,-2-1-1 15,7-2 1-15,2-3 0 16,6-2-1-16,10-4 0 15,0-2 1-15,0 1 0 16,6-1-1-16,0 1 0 16,1 1 1-16,1 4 0 15,5-1 0-15,-2 3 0 0,5-1 0 16,8-2 0-16,9 2 0 15,7-7 0-15,11 2 0 16,13-7 0-16,11 0 0 16,15-1 0-16,11-1 0 15,6-1 0-15,5 0 0 16,8 6 0-16,4-1 0 15,5 4 0-15,3 3 1 16,5 4-1-16,1 0 0 16,9 2 1-16,7-1 0 15,6-1 0-15,12 1-1 16,6-3 0-16,9-2 0 15,7 1 0-15,10-1 0 16,9-1 0-16,4 1 0 0,9 0 0 16,10 0-1-16,-13 0 1 15,13 0 0-15,0 0 0 16,0 0 0-16,0 0 0 15,0 0 0-15,0 0 0 16,0 0 0-16,0 0 0 16,0 0 0-16,0 0 0 15,0 0 0-15,-7-14 0 16,6 4 0-16,0-4 0 15,-2-1-1-15,2-9 1 16,0-4-1-16,0-6 1 16,1-5 0-16,0-5 0 15,-1-4-1-15,-3-9 1 0,4-4-1 16,0-6 1-16,3-5 0 15,-1-10 0-15,3-8-1 16,-1-10 1-16,2-6 2 16,2-10-2-16,3-9 0 15,-3-10 0-15,-1-6 1 16,2-2-1-16,0-4 1 15,-1-3 0-15,4-7-1 16,1 1 0-16,-2-2 1 16,2 1 0-16,2-3 0 15,0-5 0-15,-1-2 0 16,2-3 1-16,-4-5-1 15,3-3 1-15,-2-6-1 16,0-4 0-16,-2-1 0 0,0 1 0 16,-1-1 0-16,-1 4-1 15,-3-1 1-15,-2 4-1 16,-4 2 0-16,0 7 0 15,-5 4 1-15,0 2-1 16,-1 2 1-16,-2 3 0 16,3 5 1-16,0 0-2 15,2 1 2-15,6 0-1 16,1-1-1-16,2 3 1 15,3 1 0-15,-1 1 1 16,1 2-3-16,0 8 1 16,-1 5-1-16,-3 7 2 15,-1 8-1-15,-1 12 0 16,-2 11-1-16,-2 11 1 15,-2 10-1-15,1 11 1 0,0 9 1 16,-1 8-1-16,3 8 0 16,1-1 0-16,4 4 1 15,2 3-3-15,1-1 2 16,5 2-2-16,-2-1 2 15,0 2-2-15,-1 5 2 16,0 3-1-16,-5 5 1 16,-1 6 0-16,-2 5 1 15,-2 10-1-15,0 0 0 16,-13 9-1-16,4 4-1 15,0 4-2-15,-3-9-7 16,15 14-7-16,-3-22-6 0,0 0-11 16,26-2-7-1,12-13 0-15,17-7 0 0</inkml:trace>
  <inkml:trace contextRef="#ctx0" brushRef="#br9" timeOffset="399115.8282">15580 9622 80 0,'0'0'35'0,"0"0"0"16,0 0 0-16,4 11-31 15,6 0-2-15,1-1 0 16,6 4 0-16,3 0 0 0,7 2-1 16,7-4 1-16,10 2 0 15,7-5 0-15,10 2 1 16,7-5-1-16,8-2 0 15,6-1 0-15,8-1 0 16,4-1-1-16,6 0 0 16,1 3-1-16,3 0 1 15,0 3-1-15,2 0 1 16,2 4-1-16,3 0 1 15,2 0 0-15,3 0 0 16,1-4-1-16,5 2 1 16,2-3 0-16,7-3 0 15,0 1 0-15,1-2-1 16,0-2 1-16,1 1-1 15,2-1 0-15,6 2 0 0,-2-5 1 16,0 3-1-16,1-2 0 16,6-3 0-16,2-3 0 15,3-2 0-15,-2 0 1 16,2-3-1-16,0 0 1 15,0 0 0-15,-2 3-1 16,-4 0 1-16,-7 0 0 16,-2 5 0-16,-8-1-1 15,-3 4 1-15,-7 0-1 16,-8 1 1-16,-2 1-1 15,-5 0 0-15,-3 0 1 16,-4-2-1-16,0-1 0 0,-1 0 1 16,-4 1-1-1,-2 0 1-15,-6-2-1 0,1 4 1 16,-9-1 0-16,0 1-1 15,-9-2 1-15,-2 2-1 16,-5 0 0-16,-7-3 1 16,-2 2-1-16,-7-2 0 15,-7-1 1-15,-5 1-1 16,-6-1 0-16,-4 1 0 15,-4 0 1-15,-2-1-1 16,-3 2 0-16,0-1 0 16,-1 2 0-16,0-1 0 15,0 2 0-15,-11 0 1 16,17-1-1-16,-17 1 0 15,0 0-2-15,0 0 0 16,-13 6-2-16,-8-11-6 16,11 13-11-16,-16-16-16 0,12 5-4 15,-3-10 1-15,12 1-1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30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9408606"/>
              </p:ext>
            </p:extLst>
          </p:nvPr>
        </p:nvGraphicFramePr>
        <p:xfrm>
          <a:off x="214283" y="685801"/>
          <a:ext cx="8750332" cy="5745924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0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Examine acid-myths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Movies don’t explain acids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0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Define an acid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an acid actually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0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Define a base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 base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Explain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acidic, basic and neutral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terms mean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Link base and alkali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they are similar &amp; different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Do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the Acid Test and go Back To Basics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litmus behaves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Define an indicator – and make one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in the lab! (plus an extra for HW)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indicators are &amp; what they 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See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how Universal Indicator behaves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UI is and what it does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Use Mrs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Younger’s cool print out to convert out </a:t>
                      </a:r>
                      <a:r>
                        <a:rPr lang="en-NZ" sz="2000" strike="noStrike" kern="1200" baseline="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Scipads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into notes on this topic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cool way to “get” pH and to get useful notes on it.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665280" y="992520"/>
              <a:ext cx="8316720" cy="5038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59520" y="988920"/>
                <a:ext cx="8334720" cy="5046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1579794"/>
              </p:ext>
            </p:extLst>
          </p:nvPr>
        </p:nvGraphicFramePr>
        <p:xfrm>
          <a:off x="533400" y="152400"/>
          <a:ext cx="8094663" cy="50904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131 - 143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7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Alleles, 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9720" y="514440"/>
              <a:ext cx="8725680" cy="5855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7840" y="503280"/>
                <a:ext cx="8745840" cy="5870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75978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43720" y="263160"/>
              <a:ext cx="7390080" cy="4570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9680" y="248040"/>
                <a:ext cx="7411680" cy="4599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13450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46040" y="229320"/>
              <a:ext cx="7813800" cy="1755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0560" y="213480"/>
                <a:ext cx="7831800" cy="1787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6472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1080" y="371880"/>
              <a:ext cx="8864280" cy="5960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8480" y="360360"/>
                <a:ext cx="8887320" cy="5986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9884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8977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5560</TotalTime>
  <Words>256</Words>
  <Application>Microsoft Office PowerPoint</Application>
  <PresentationFormat>On-screen Show (4:3)</PresentationFormat>
  <Paragraphs>41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413</cp:revision>
  <dcterms:created xsi:type="dcterms:W3CDTF">2006-08-16T00:00:00Z</dcterms:created>
  <dcterms:modified xsi:type="dcterms:W3CDTF">2014-07-29T22:46:57Z</dcterms:modified>
</cp:coreProperties>
</file>