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50" r:id="rId4"/>
    <p:sldId id="45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1T22:40:57.4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0070C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1128 2448 3 0,'-21'4'24'16,"21"-4"2"-16,-14 0 3 15,1-10-10-15,13 10 0 16,-15-8-4-16,15 8-1 16,-15-3-2-16,15 3-1 15,-10 7-2-15,10-7-2 0,10 9-1 16,11-6-1-16,7-7-1 15,17-5-1-15,10-6 0 16,13-6-1-16,11-2-1 16,8-4 0-16,-2 1 0 15,6 4-1-15,-6 6 0 16,-6 5 0-16,-10 9-1 15,-13 4 0-15,-5 9-2 16,-14-2-3-16,3 13-16 16,-19-12-14-16,4 3-1 15,-11-10-1-15,6 0 1 16</inkml:trace>
  <inkml:trace contextRef="#ctx0" brushRef="#br0" timeOffset="690.0395">3132 2410 45 0,'0'0'33'15,"0"0"2"-15,0 0 0 16,-2-16-21-16,2 16-1 16,14-9-4-16,5 8-2 15,2-8-1-15,15 8-1 16,3-3-1-16,11 3-1 15,6-1 0-15,5 1-2 16,1 0 0-16,1 1 0 16,-4 0-1-16,-2-1 0 15,-7 1 0-15,-7 1 0 16,-8 0-1-16,-8 2 0 15,-6 2-2-15,-21-5-3 0,18 23-13 16,-18-23-19-16,-11 27 1 16,-3-18-3-16,7 7 3 15</inkml:trace>
  <inkml:trace contextRef="#ctx0" brushRef="#br0" timeOffset="1252.0717">5317 1326 73 0,'24'-56'35'15,"-24"56"0"-15,16-48 0 16,-16 48-28-16,0 0 0 15,0 0-2-15,-4-37 0 16,0 73 0-16,-16 33-3 16,-14 21-1-16,-14 31 0 15,-10 28 0-15,-20 29-2 16,-10 22 1-16,-4-6 0 15,-3-5 0-15,7-10-1 16,3-23 0-16,15-18-5 16,11-38-15-16,31-17-16 15,15-40 0-15,27-19-1 16,13-31 0-16</inkml:trace>
  <inkml:trace contextRef="#ctx0" brushRef="#br0" timeOffset="1688.0966">5543 2393 91 0,'14'2'37'0,"-3"-8"0"15,16 9 0-15,1-8-34 16,9 0 0-16,3 0 0 16,5 0-1-16,4-1-1 15,3 0 0-15,-2 3 0 16,1 1-2-16,1 2-1 15,-3-5-4-15,12 14-24 0,-10-12-7 16,6 7 0-16,-6-8-1 16</inkml:trace>
  <inkml:trace contextRef="#ctx0" brushRef="#br0" timeOffset="2203.1261">7104 2390 94 0,'22'3'37'0,"0"-12"-1"15,13 9 1-15,0-6-34 16,9 5 0-16,0-2-1 16,3 7 0-16,-3 0-2 0,0 4 1 15,-1 4-1-15,-2 1 0 16,-1-1 0-16,-4 1 0 15,0-3 0-15,0-5-1 16,1-1-2-16,-3-9-2 16,6 11-12-16,-10-21-20 15,7 8 0-15,-12-11-1 16,2 13 1-16</inkml:trace>
  <inkml:trace contextRef="#ctx0" brushRef="#br0" timeOffset="2696.1543">8702 2411 79 0,'37'1'38'16,"-4"-10"-1"-16,14 9 1 15,-5-8-31-15,13 9-1 16,-2-4-2-16,9 4-2 15,-3-2-1-15,4 5 0 16,-1 1 0-16,-1 1-1 16,-4-2 1-16,-5 2-2 15,-8-1 0-15,-8-3-2 16,-5 0-2-16,-16-17-18 15,2 11-14-15,-16-14-1 0,2 7-1 16,-11-13 1-16</inkml:trace>
  <inkml:trace contextRef="#ctx0" brushRef="#br0" timeOffset="3238.1853">11017 1351 73 0,'7'-18'34'16,"-7"18"0"-16,-7 32 2 0,-19 27-32 15,-22 25-1-15,-24 33 2 16,-18 26-2-16,-17 23 1 15,-11 19 0-15,-17 9 0 16,-2 3-1-16,1-6 0 16,10-9-1-16,16-21-3 15,15-20-1-15,26-22-7 16,10-34-30-16,35-19 1 15,14-32 0-15,24-16-1 16</inkml:trace>
  <inkml:trace contextRef="#ctx0" brushRef="#br0" timeOffset="3716.2126">11313 2503 90 0,'0'0'37'15,"32"9"1"-15,-10-18-1 16,9 5-35-16,10-5 0 16,6 1 0-16,3-5-1 15,5-1-1-15,3 0-1 16,0-2-3-16,3 9-4 15,-10-14-15-15,14 16-15 0,-6-12 1 16,9 12-1 0,-4-10 1-16</inkml:trace>
  <inkml:trace contextRef="#ctx0" brushRef="#br0" timeOffset="4146.2369">12790 2388 86 0,'0'0'37'16,"9"-2"1"-16,-9 2 0 16,29-2-34-16,-11-1-1 15,11 4 0-15,7-2 0 16,5 2-2-16,5-3 0 15,4 2 0-15,2-1-1 16,4-1 0-16,-1 0-2 16,-6-4-3-16,7 9-8 0,-14-17-25 15,8 11 0-15,-15-10-1 16,6 7 1-16</inkml:trace>
  <inkml:trace contextRef="#ctx0" brushRef="#br0" timeOffset="4581.2621">14247 2396 76 0,'16'-2'38'15,"11"8"-2"-15,1-11 1 16,11 7-33-16,8-6 0 16,13 1-1-16,2-5-1 0,5 5 0 15,2-3-1 1,-2 2-1-16,-5 4-1 0,-7-2-2 15,-1 20-10-15,-16-14-24 16,1 11 0-16,-13-9-1 16,3 9 0-16</inkml:trace>
  <inkml:trace contextRef="#ctx0" brushRef="#br0" timeOffset="5109.2923">15842 2435 96 0,'0'0'38'0,"29"12"1"15,-9-20-6-15,11 10-31 16,6-2-1-16,9-2 0 16,9-2 0-16,6-5-3 15,5 1-1-15,-1-8-2 16,10 17-11-16,-10-15-23 15,4 12 1-15,-13-7-1 16,0 10 1-16</inkml:trace>
  <inkml:trace contextRef="#ctx0" brushRef="#br0" timeOffset="5610.3209">17465 2490 86 0,'15'11'38'16,"-2"-18"0"-16,15 11-1 15,-3-9-35-15,7 2-1 16,6-3 1-16,4 1-2 0,0 2-1 15,-1-5-3-15,5 11-7 16,-9-15-28-16,14 8 2 16,-6-12-3-16,11 8 2 15</inkml:trace>
  <inkml:trace contextRef="#ctx0" brushRef="#br0" timeOffset="6045.3458">18905 2433 85 0,'30'0'39'15,"-15"-3"0"-15,13 13 0 16,-2-10-35-16,9 2-2 0,8-3 0 16,10-1-1-16,5-4-1 15,6-4-1-15,8 2-1 16,-4-8-5-16,16 14-29 15,-17-14-2-15,3 14-1 16,-19-8-1-16</inkml:trace>
  <inkml:trace contextRef="#ctx0" brushRef="#br0" timeOffset="6544.3744">20620 2438 93 0,'0'0'40'16,"20"12"1"-16,-4-17-2 15,17 6-37-15,-1-3 0 16,9-1-1-16,5 1 0 15,7-5-3-15,8 7-4 16,-2-16-18-16,11 19-15 16,-4-11 0-16,7 13-2 15,-7-12 1-15</inkml:trace>
  <inkml:trace contextRef="#ctx0" brushRef="#br0" timeOffset="8972.5132">22253 1092 68 0,'0'0'36'16,"18"-59"0"-16,-18 59-10 15,5 28-16-15,-29 33-2 16,-11 29-2-16,-9 23 0 16,-13 15 0-16,-4 23-3 15,-14 23-1-15,-2 18-1 16,-14-4 1-16,-7 4-2 0,-6-4 1 15,-3-7 0-15,8-14-3 16,12-21-2-16,21-17-5 16,5-40-25-16,37-20-3 15,8-31 0-15,27-17-1 16</inkml:trace>
  <inkml:trace contextRef="#ctx0" brushRef="#br0" timeOffset="9517.5444">22338 2531 95 0,'2'14'39'0,"-2"-14"-1"15,17 5 0-15,5-8-35 16,3 1-1-16,7-5 0 15,12 0 0-15,8-3-1 16,6-4-3-16,11 8-7 16,-10-11-28-16,14 12-1 15,-15-7 0-15,1 13-2 16</inkml:trace>
  <inkml:trace contextRef="#ctx0" brushRef="#br0" timeOffset="10122.579">23923 2460 95 0,'0'0'38'15,"-13"-7"0"-15,13 7 0 16,0 0-34-16,34 4-1 16,3-6 0-16,12 2-1 15,11-5-1-15,6 3 0 16,7-4 0-16,0 2-2 15,-1 0-2-15,-6-5-2 16,1 13-28-16,-21-17-6 16,3 12 1-16,-13-12-2 15</inkml:trace>
  <inkml:trace contextRef="#ctx0" brushRef="#br0" timeOffset="11968.6846">25371 1301 64 0,'4'-14'35'16,"-7"2"0"-16,3 12-4 16,-10 17-23-16,9 9 0 15,-13 14-2-15,6 25-1 16,-12 17 0-16,-4 24-3 15,-12 16 1-15,-8 27-2 16,-10 12 1-16,-8 10-1 16,-9 4 1-16,-6-3-1 15,-9-6-1-15,6-8 1 0,8-8-5 16,1-33-27-16,24-11-5 15,11-29-1-15,22-14-1 16</inkml:trace>
  <inkml:trace contextRef="#ctx0" brushRef="#br0" timeOffset="13703.7839">1179 5324 64 0,'0'0'33'0,"-13"-2"-3"0,13 2-7 16,-11-6-14-1,-1 0-2-15,12 6-1 0,0 0-1 16,0 0 1-16,0 0-1 16,0 0-1-16,21-8-1 15,8 7 0-15,7-1 0 16,11 1-1-16,10-1-1 15,10 2-1-15,8 2-1 16,5-4-1-16,11 5-2 16,-3-11-4-16,17 5-25 15,-5-12-1-15,13 4-3 16,0-12 1-16</inkml:trace>
  <inkml:trace contextRef="#ctx0" brushRef="#br0" timeOffset="14325.8194">3433 5336 76 0,'19'0'36'0,"5"-5"-1"15,2-9 1-15,8 1-33 16,11-5 0-16,9 0-1 15,6 0 0-15,4 3-1 16,4 6-2-16,-2 1-3 16,5 14-10-16,-13-4-21 15,3 10 0-15,-10-2-1 16,1 6 1-16</inkml:trace>
  <inkml:trace contextRef="#ctx0" brushRef="#br0" timeOffset="15010.8584">5266 5302 55 0,'-4'12'35'16,"4"-12"-1"-16,0 0 2 15,25 8-23-15,-9-14-7 16,16 5-1-16,4-5-1 15,14 6 0-15,0-3-1 16,4 5 0-16,3 0-2 16,-3 4 0-16,-1 2 0 15,-4 0-1-15,-5 1 0 16,-5-2-1-16,-2 1-2 15,-11-6-1-15,2 6-5 0,-16-13-26 16,10 4-1-16,-14-11-2 16,3 4 2-16</inkml:trace>
  <inkml:trace contextRef="#ctx0" brushRef="#br0" timeOffset="15754.9012">7495 3870 35 0,'11'-16'28'0,"-11"16"3"16,2-12 0-16,-2 12-20 15,-1-12 1-15,1 12-2 0,0 0-1 16,0 0 0-16,0 0-3 15,4 12 0-15,-9 6-1 16,3 15-1-16,-6 15-2 16,-5 22 0-16,-11 22-1 15,-5 26 0-15,-15 22-1 16,-8 17 0-16,-17 14 2 15,-5 6-3-15,-6 1 2 16,-2-5-1-16,5-13 1 16,6-21 0-16,12-21 1 15,8-22-5-15,23-13-5 16,2-31-28-16,20-13 0 15,4-20 0-15,15-13-2 16</inkml:trace>
  <inkml:trace contextRef="#ctx0" brushRef="#br0" timeOffset="16697.9551">8201 5407 74 0,'-10'6'37'0,"-6"-7"-1"16,16 1 0-16,-13-3-31 15,13 3-1-15,17-9 0 16,9 2-1-16,12-3 1 15,14-3-2-15,12-2 0 0,10-1 0 16,8-1-1-16,5 1-1 16,2 4-1-16,-4-3-3 15,0 17-6-15,-20-9-27 16,4 16-1-16,-14-6 0 15,6 11 0-15</inkml:trace>
  <inkml:trace contextRef="#ctx0" brushRef="#br0" timeOffset="17182.9829">9870 5405 76 0,'0'0'39'15,"17"-4"-1"-15,10 5 0 16,-1-9-32-16,15 10-2 15,4-6-1-15,8 4 0 16,12-4-2-16,2 0 1 16,9-1-2-16,2 2 0 15,4 2 0-15,1 0-2 16,-1 5-1-16,-10-3-3 15,1 19-10-15,-20-11-21 16,0 11-1-16,-15-9-1 16,-4 4 2-16</inkml:trace>
  <inkml:trace contextRef="#ctx0" brushRef="#br0" timeOffset="17699.0124">11730 5499 88 0,'14'14'38'16,"3"-21"1"-16,14 6-1 15,5-12-35-15,10 4-1 16,10-3 1-16,5 1-2 15,6 0 1-15,-1 5-2 0,2 0 0 16,1 3 0-16,-1 0-1 16,1 0 0-16,-3 1-3 15,-7-4-3-15,6 10-22 16,-14-11-9-16,2 9 0 15,-12-8 0-15</inkml:trace>
  <inkml:trace contextRef="#ctx0" brushRef="#br0" timeOffset="18136.0374">13508 5552 87 0,'14'2'38'0,"10"-1"0"15,4-11 1-15,10 6-35 0,5-5 0 16,9 3-2-16,4-4 0 16,3 4-1-16,2-1 0 15,-1 1 0-15,2 0-1 16,-2 4 0-16,-1 2-1 15,-2-1-2-15,1 4-3 16,-8-12-15-16,5 14-17 16,-7-11 0-16,5 5-2 15,-8-11 2-15</inkml:trace>
  <inkml:trace contextRef="#ctx0" brushRef="#br0" timeOffset="18594.0636">15338 5541 81 0,'0'0'40'0,"0"0"-2"16,12 1 2-16,7-4-32 15,20-1-3-15,6-6-1 16,14 1-1-16,9-4 0 16,10 1-1-16,6-4-1 15,7 2 0-15,-1-1-1 16,0 3-1-16,0 2-2 15,-10-2-2-15,-3 11-5 16,-19-6-29-16,1 11 0 16,-15-6 0-16,1 8-2 15</inkml:trace>
  <inkml:trace contextRef="#ctx0" brushRef="#br0" timeOffset="19002.0869">17350 5574 97 0,'-12'-3'40'15,"12"3"0"-15,13-11-3 16,5 5-34-16,5-3-2 16,9 3 0-16,9-4 0 15,3 2 0-15,7-1-1 16,8 2-1-16,4 1 0 15,3-3-2-15,5 7-2 16,-2-10-6-16,11 11-28 16,-12-7 0-16,3 9-1 15,-12-7 0-15</inkml:trace>
  <inkml:trace contextRef="#ctx0" brushRef="#br0" timeOffset="19375.1082">19094 5544 94 0,'0'0'40'16,"16"19"1"-16,1-22-2 16,16 3-36-16,10-3-2 15,13-3 0-15,10-3 0 16,7-5 0-16,6 0-3 15,-1-4-1-15,4 5-4 16,-16-10-21-16,9 13-12 16,-14-5 1-16,-4 8-2 15</inkml:trace>
  <inkml:trace contextRef="#ctx0" brushRef="#br0" timeOffset="19887.1374">21667 3998 83 0,'0'-33'36'16,"0"13"0"-16,-12 7 0 16,-1 24-33-16,-5 17 1 15,-4 24-1-15,-10 21-1 16,-5 28-1-16,-13 30 0 15,-10 24 0-15,-12 22 1 16,-9 11-2-16,-8 2 1 16,-1-2-1-16,1-8 1 15,5-23-5-15,23-14-28 16,4-33-5-16,23-20 0 0,15-28-1 15</inkml:trace>
  <inkml:trace contextRef="#ctx0" brushRef="#br0" timeOffset="21764.2449">846 8242 32 0,'0'0'27'16,"-11"-9"3"-16,11 9-11 15,-13-5-3-15,13 5-4 16,-13-7-4-16,13 7-2 16,0 0-2-16,-14-6-1 15,14 6-1-15,-10-2 0 16,10 2 0-16,-12 1 0 15,12-1 0-15,-10 3 1 16,10-3-1-16,0 0 0 16,-10 6 1-16,10-6-1 15,0 0-1-15,0 0 1 16,0 0 0-16,20-1 0 15,-4-4 0-15,7 3-1 16,7-3 1-16,12 1-1 0,10-2 1 16,7-1-2-16,9-1 0 15,9-2-3-15,8 3-4 16,-2-11-25-16,10 7-1 15,-1-8 0-15,1 9-2 16</inkml:trace>
  <inkml:trace contextRef="#ctx0" brushRef="#br0" timeOffset="22305.2758">2552 8177 79 0,'15'0'36'0,"0"-5"-1"16,9 8-1-16,-1-7-29 15,13 3 0-15,6-5-2 16,11 2-1-16,4-3 0 16,9-1-2-16,6 1 0 15,7-4-3-15,7 10-6 16,-4-5-26-16,3 8 0 15,-8-2-1-15,-1 5 0 16</inkml:trace>
  <inkml:trace contextRef="#ctx0" brushRef="#br0" timeOffset="22792.3037">4400 8150 87 0,'0'0'37'16,"0"0"0"-16,0 0 1 15,13 6-35-15,7-10 0 16,9 1-2-16,7 0 1 0,7-3-1 16,8-1 0-16,7 0-1 15,5-3 0-15,3 2-1 16,7-4-4-16,-6-10-11 15,8 12-21-15,-8-4 1 16,-1 7-2-16,-11-1 0 16</inkml:trace>
  <inkml:trace contextRef="#ctx0" brushRef="#br0" timeOffset="23304.333">6038 8141 76 0,'20'0'38'16,"2"-4"-1"-16,13 4 0 15,-2-14-32-15,13 11 0 16,-2-6-2-16,6 6 0 15,-1-5-2-15,1-2 1 16,-1 2-3-16,-4-1 0 16,1 7-4-16,-6-11-4 15,6 16-28-15,-11-12 0 16,0 15-1-16,-10-6 1 0</inkml:trace>
  <inkml:trace contextRef="#ctx0" brushRef="#br0" timeOffset="23785.3605">7556 8065 80 0,'10'1'38'16,"1"-6"0"-16,10 11 0 16,2-4-33-16,13-1-1 15,3-4-1-15,12 1 0 16,5-4-1-16,9-5 0 15,4 3-1-15,10-7 1 16,3 3-1-16,4 1 0 0,1 1-1 16,-3 1 0-16,0 7-4 15,-16-6-5-15,-2 14-30 16,-20-4 1-16,-7 11-1 15,-15-9-1-15</inkml:trace>
  <inkml:trace contextRef="#ctx0" brushRef="#br0" timeOffset="24341.3923">9716 6895 82 0,'-20'-1'37'16,"9"17"-2"-16,-9 7 2 15,4 15-31-15,-8 19-1 16,1 26-2-16,-7 25 0 15,-5 23 0-15,-9 24-1 16,-4 15-1-16,-11 10-1 16,2 5-1-16,-3-10-1 15,1-16-2-15,7-16-2 16,1-29-10-16,21-17-22 15,7-26 1-15,19-22-1 16,8-29 1-16</inkml:trace>
  <inkml:trace contextRef="#ctx0" brushRef="#br0" timeOffset="24796.4183">10118 8002 93 0,'0'0'37'16,"8"12"1"-16,6-13 1 15,7 2-38-15,15-1 1 16,8 0-1-16,7-3-2 0,7-3-1 16,7 3-5-16,-3-13-20 15,17 9-10-15,-5-6 0 16,4 6-2-16</inkml:trace>
  <inkml:trace contextRef="#ctx0" brushRef="#br0" timeOffset="25180.4403">11546 8069 67 0,'0'0'39'0,"0"0"0"15,24 6-1-15,-1-18-21 16,12 1-14-16,9-2 0 15,8 0-1-15,6 1 0 16,3 0-2-16,3 0-1 16,-2-2-4-16,9 12-13 15,-13-7-21-15,1 6 2 0,-9 0-2 16,0 8 1-16</inkml:trace>
  <inkml:trace contextRef="#ctx0" brushRef="#br0" timeOffset="25497.4584">12856 8035 89 0,'-4'14'40'0,"4"-14"-2"16,23 8 2-16,-1-8-37 15,12-3-1-15,9-3-1 16,7-2-1-16,9 0-1 16,-1-5-3-16,10 8-14 15,-7-10-21-15,7 5 1 16,-12-4-3-16,3 5 2 15</inkml:trace>
  <inkml:trace contextRef="#ctx0" brushRef="#br0" timeOffset="25999.4871">14940 6832 71 0,'-14'-10'35'0,"-1"4"-2"16,2 14 2-16,-6 10-29 15,8 20 0-15,-8 11-2 16,4 25-2-16,-6 16 0 16,-2 28 0-16,-12 18 0 15,-4 19-1-15,-11 10 0 16,-8 6-2-16,-3 2 1 0,0-7-1 15,0-6-2-15,2-24-27 16,18-12-4-16,6-26-4 16,20-18 1-16</inkml:trace>
  <inkml:trace contextRef="#ctx0" brushRef="#br0" timeOffset="26474.5143">15630 8013 95 0,'13'-1'39'0,"19"2"2"16,2-10-2-16,19 8-35 15,4-10-1-15,12 0-2 16,7-2-1-16,4-1-2 15,4 5-3-15,-2-12-9 16,8 16-24-16,-7-5 0 16,5 7 0-16,-6-2-2 15</inkml:trace>
  <inkml:trace contextRef="#ctx0" brushRef="#br0" timeOffset="26833.5348">17449 7984 98 0,'14'7'39'0,"2"-7"0"16,15 6-1-16,-5-11-34 16,16 2-1-16,12-4-2 15,5-2-1-15,8-2-4 0,-1-4-3 16,14 10-26-16,-9-7-6 15,3 8 1-15,-10-2-1 16</inkml:trace>
  <inkml:trace contextRef="#ctx0" brushRef="#br0" timeOffset="27186.555">18985 8001 100 0,'17'0'39'15,"13"1"0"-15,-1-8-2 16,13-7-34-16,1 4-1 15,8-2-3-15,4 0 0 16,3-4-3-16,9 9-6 16,-7-8-27-16,11 9 0 15,-7-4-1-15,4 5-1 0</inkml:trace>
  <inkml:trace contextRef="#ctx0" brushRef="#br0" timeOffset="27551.5759">20420 7937 105 0,'23'14'40'0,"-5"-14"0"16,11 2 0-16,-2-8-39 16,17 1 0-16,6-6-1 15,10 0 0-15,6-3-2 16,-4-1-1-16,9 7-5 15,-12-9-26-15,9 9-5 16,-14-3 0-16,4 11-1 16</inkml:trace>
  <inkml:trace contextRef="#ctx0" brushRef="#br0" timeOffset="27931.5976">22145 7903 107 0,'14'20'41'0,"0"-15"1"16,12 2-2-16,1-8-38 16,14 0-1-16,11-5 0 15,9-6-2-15,14 1-3 16,2-11-5-16,17 9-25 15,-4-9-7-15,11 9 2 16,-7-4-3-16</inkml:trace>
  <inkml:trace contextRef="#ctx0" brushRef="#br1" timeOffset="54089.0938">3729 1587 56 0,'3'-22'35'16,"-3"11"1"-16,-8 0-2 15,8 11-20-15,-19-6-4 16,9 8-2-16,-13 2-2 16,3 5-1-16,-12 7-1 0,3 5 0 15,-8 1-1-15,1 8-1 16,-4 7 1-16,2 3-2 15,2 5 1-15,1 8-2 16,8 0 2-16,9 11-2 16,9 3 1-16,11-2-2 15,13-2 2-15,13-6-1 16,9-8 0-16,15-11-1 15,10-18 1-15,7-15-1 16,3-23 1-16,5-18 1 16,-7-14-1-16,0-14 2 15,-10-14-2-15,-11-2 3 16,-19-4-3-16,-15-2 3 15,-20 11-3-15,-21 6 1 0,-13 11-1 16,-20 16 0-16,-7 20-1 16,-9 13-1-16,2 19-4 15,-7 8-31-15,27 19-3 16,9 7-1-16,23 6-2 15</inkml:trace>
  <inkml:trace contextRef="#ctx0" brushRef="#br1" timeOffset="66641.8117">9056 1559 62 0,'5'-16'35'0,"-5"16"0"16,0 0-1-16,-5 11-22 0,-6 4-3 16,1 6-2-16,-6 10-1 15,0 12-2-15,-10 11 0 16,0 14-1-16,-7 11 0 15,-4 9-1-15,-2 2 0 16,2 5-2-16,0-7 2 16,5-11-1-16,10-20-1 15,12-13 1-15,8-28 0 16,13-18 0-16,7-21 0 15,13-23 0-15,2-16 1 16,6-14 0-16,-1-11-1 16,4-10 2-16,-4-3-3 15,1-5 3-15,-1 6-3 16,-3 12 2-16,-2 12-2 0,-4 15 2 15,-2 18-1-15,-2 19-1 16,-1 17 1-16,0 23-1 16,-2 20 1-16,-2 13-1 15,1 12 0-15,-1 12 0 16,-3 8 0-16,-2 9-1 15,-3-1 0-15,-2 1-2 16,-1-6 2-16,-2-6-5 16,3-9 1-16,-7-19-7 15,12-1-25-15,-15-27-4 16,9-4 2-16,-9-19-2 15</inkml:trace>
  <inkml:trace contextRef="#ctx0" brushRef="#br1" timeOffset="66823.8222">9064 1930 109 0,'0'0'39'0,"-18"3"3"16,29 2-3-16,15-8-37 15,8-6-2-15,17-4-3 16,6-9-2-16,17 1-31 15,-10-4-3-15,8 9-1 16,-13-3-2-16</inkml:trace>
  <inkml:trace contextRef="#ctx0" brushRef="#br1" timeOffset="67211.8443">9148 1228 88 0,'0'0'41'0,"-50"-36"2"0,50 36-1 16,0 0-17-16,0 0-22 15,0 0 0-15,0 0 0 16,0 0-2-16,0 0 1 16,0 0-1-16,76-22-2 15,-76 22 0-15,82 4-4 16,-82-4-9-16,95-5-26 15,-47 3-2-15,4 2 1 16,-4-1-2-16</inkml:trace>
  <inkml:trace contextRef="#ctx0" brushRef="#br1" timeOffset="68879.9397">13044 1693 73 0,'0'0'37'0,"0"0"-3"15,6 17 3-15,-16 0-31 16,10 15-2-16,-14 2 2 16,5 13-2-16,-12 8 1 15,-1 6-4-15,-4 2 2 16,1 1-2-16,-2-7 1 15,6-1-1-15,2-13 0 16,5-8-1-16,9-14 1 16,5-21 1-16,11 2-1 15,6-23 1-15,7-13-1 16,6-12 2-16,4-13-2 15,1-13 2-15,3-8-2 0,-1-8 2 16,1-3-2-16,-2 0 1 16,-2 11-1-16,-5 8 1 15,-1 12-1-15,-4 12-1 16,-2 18 1-16,1 18-1 15,-2 17 1-15,-1 17 0 16,-3 13-1-16,-2 17 1 16,0 11-1-16,-2 14 0 15,-2 4 0-15,-4 7-2 16,-1-3 0-16,0-4-2 15,2-5 0-15,-2-18-4 16,5-2-9-16,-12-27-22 16,13-1-1-16,-12-28 0 15,0 0 0-15</inkml:trace>
  <inkml:trace contextRef="#ctx0" brushRef="#br1" timeOffset="69029.9481">13131 1953 109 0,'-31'-10'39'0,"3"0"2"16,28 10-3-16,6-11-35 15,29-4-2-15,22 1-15 16,11-18-23-16,23 3-4 16,8-5 1-16,11 4-3 15</inkml:trace>
  <inkml:trace contextRef="#ctx0" brushRef="#br1" timeOffset="70840.0519">17711 1776 75 0,'0'0'38'0,"-5"19"-3"16,-6-2 3-16,6 9-35 15,-9 6 1-15,-1 12-2 16,-7 7 2-16,-1 8-2 16,-5 1 0-16,1 1 0 0,0-7 0 15,5-1-1-15,3-13 0 16,5-10 0-16,5-15 1 15,9-15 0-15,5-11 0 16,8-16-1-16,6-13 1 16,5-12 0-16,3-9 0 15,3-9 0-15,1-12-1 16,1-6 1-16,-1 1-1 15,0 0 2-15,-1 9-2 16,-5 4 1-16,3 8-1 16,-3 10 0-16,-1 18 0 15,1 9 0-15,0 13-1 16,-1 10 0-16,2 10 1 15,1 13-1-15,-1 9 0 0,3 9 0 16,-4 12 0-16,-2 13 0 16,-4 9 0-16,-6 10 0 15,-10 1-1-15,-3 7 0 16,-7-3 0-16,-3-2-3 15,2-8 0-15,-4-12-2 16,5-8-2-16,-6-26-14 16,20 4-17-16,-7-32-1 15,0 0-1-15,7-12 2 16</inkml:trace>
  <inkml:trace contextRef="#ctx0" brushRef="#br1" timeOffset="71000.061">17800 1828 107 0,'-22'-6'40'0,"3"4"1"15,22 17-6-15,10-11-33 16,18-5-4-16,29 0-28 16,2-13-10-16,25 1 0 15,0-7-3-15</inkml:trace>
  <inkml:trace contextRef="#ctx0" brushRef="#br1" timeOffset="72072.1223">20876 1537 75 0,'13'-6'38'16,"-13"6"-2"-16,-3 29 1 15,-9 1-28-15,3 9-6 16,-11 11 1-16,-2 11-1 15,-7 9 1-15,-1 9-3 0,-6-1 2 16,3 3-3-16,-1-10 3 16,5-4-2-16,5-11-1 15,6-10 0-15,7-16 1 16,6-11 0-16,5-19 0 15,0 0 1-15,16-17-1 16,-3-13 1-16,3-13 0 16,3-7 1-16,-1-10-1 15,9-14 0-15,-3-7-1 16,2-3 2-16,2-1-2 15,2-3 1-15,-1 9-1 16,2 1 0-16,-1 8-1 16,1 11 1-16,1 16-1 15,-1 12 1-15,-1 12-1 0,1 15 0 16,-1 16 0-16,2 14 0 15,-8 17 0-15,-2 17 0 16,-7 10 1-16,-4 12-1 16,-9 7 1-16,-7 7-2 15,-3-3 0-15,-3-2-2 16,-2-5 1-16,0-14-3 15,5-7-3-15,-2-26-14 16,16 6-17-16,-10-29-1 16,12-3 0-16,-8-13-1 15</inkml:trace>
  <inkml:trace contextRef="#ctx0" brushRef="#br1" timeOffset="72238.1318">20813 1801 110 0,'0'0'40'0,"-11"11"2"15,24 1-3-15,8-6-38 16,17-8-7-16,27-1-30 16,-7-6-5-16,15 2 0 15,-2-8-2-15</inkml:trace>
  <inkml:trace contextRef="#ctx0" brushRef="#br1" timeOffset="74218.2451">5380 4553 88 0,'0'0'36'15,"0"0"1"-15,2 30-6 16,-8-12-28-16,-3 9-1 16,-1 6 0-16,-1 7 0 15,-4 9 0-15,-2 6 0 16,-2 7 1-16,-1 8-2 0,-2 2 2 15,2 1-1-15,1-4 0 16,4-2-1-16,0-12 2 16,5-9-2-16,4-18 0 15,6-16 1-15,3-24 0 16,10-17-1-16,3-19 0 15,5-12 1-15,2-15-2 16,5-10 2-16,-2-10-2 16,5-3 1-16,1 3-1 15,-3 6 0-15,-4 8 1 16,3 10-1-16,-4 12 1 15,-2 16 0-15,2 19 0 16,0 16-1-16,-1 18 0 16,3 19 1-16,0 15 0 0,0 13-1 15,0 16 1-15,0 9-2 16,-1 9 2-16,-5 5-1 15,0-2 0-15,-4-3-1 16,-3-2-1-16,-1-15-1 16,0-10-2-16,-7-15-4 15,11-4-15-15,-17-34-15 16,1-11 0-16,2-11-1 15,-3-15 1-15</inkml:trace>
  <inkml:trace contextRef="#ctx0" brushRef="#br1" timeOffset="74375.2541">5566 5008 94 0,'-43'-8'39'15,"-3"1"1"-15,17 15-1 0,4-1-30 16,25-7-5-16,12 0-3 16,24-14-2-16,14-3-3 15,6-18-13-15,22 11-21 16,-6-12-1-16,7 5-1 15,-13-6-2-15</inkml:trace>
  <inkml:trace contextRef="#ctx0" brushRef="#br1" timeOffset="74857.2816">5172 4247 103 0,'-13'-2'39'0,"13"2"1"16,0 0-11-16,0 0-22 15,0 0-1-15,14 4-1 16,1 2-1-16,11 1-1 15,12 0 0-15,12-2-1 0,19-3 0 16,10-2 0-16,11-5-1 16,11-3 0-16,2-3 1 15,6-2-2-15,-3 0 1 16,-9 1-1-16,-13 1 1 15,-8 7 0-15,-16 0-1 16,-15 4 0-16,-12 2-1 16,-15 2 0-16,-18-4-2 15,-7 10-1-15,-7 3-9 16,-18-20-19-16,13 13-10 15,-9-13 0-15,10 6-1 16,-1-12 0-16</inkml:trace>
  <inkml:trace contextRef="#ctx0" brushRef="#br1" timeOffset="77581.4374">10080 5179 50 0,'-23'40'32'15,"-3"-6"4"-15,8 4-1 16,-11-19-22-16,22 8 0 0,-6-24-5 15,13-3 0-15,6-23-2 16,9-11 0-16,7-18-3 16,7-11 1-16,1-14-2 15,7-9 0-15,0-7 0 16,5 0 0-16,-3 0-2 15,3 5 0-15,-4 4 2 16,2 9 0-16,-2 8-1 16,-2 13 0-16,-1 9 0 15,1 11 0-15,-4 16 0 16,-2 14 0-16,0 19 0 15,0 20-1-15,-8 18 0 16,-1 21 0-16,-7 22 0 16,-1 10 0-16,-7 11 1 15,-3 3-2-15,-3-2 1 0,1-9-1 16,3-11-1-16,-2-20-2 15,10-15-2-15,-10-34-20 16,18-5-12-16,-20-24-1 16,26-14-2-16,-23-19 2 15</inkml:trace>
  <inkml:trace contextRef="#ctx0" brushRef="#br1" timeOffset="77739.4462">10396 4870 97 0,'-31'6'39'16,"3"-3"1"-16,21 10-1 15,10 2-36-15,21-15-3 0,20-6-3 16,8-18-25-16,25 10-10 16,-3-12-1-16,8 6-1 15</inkml:trace>
  <inkml:trace contextRef="#ctx0" brushRef="#br1" timeOffset="78144.4697">10216 4052 101 0,'-2'14'40'16,"2"-14"1"-16,9 20-2 15,17-12-36-15,3-1 0 16,6-2-1-16,12 1 0 15,7 0 0-15,6-6-1 16,8 0-2-16,3-7-1 0,10 5-7 16,-14-18-28-16,18 11-3 15,-9-11-1-15,5 6-1 16</inkml:trace>
  <inkml:trace contextRef="#ctx0" brushRef="#br1" timeOffset="79227.5316">13868 4637 78 0,'0'0'36'16,"-11"15"-1"-16,1 11 1 16,-16 8-32-16,6 13-1 15,-8 10 1-15,0 12-1 16,-2 9 0-16,-2 7 0 0,2 0 0 15,4-5-1-15,2-7 0 16,9-11 0-16,3-14-2 16,10-16 2-16,2-18-1 15,0-14 0-15,21-35 0 16,1-9 1-16,1-18-2 15,5-11 2-15,0-11-2 16,0-12 1-16,3-2-1 16,-2 4 2-16,-2 7-3 15,0 12 2-15,-5 12 0 16,0 15 0-16,0 15-1 15,0 19 1-15,-1 19 0 16,4 14 0-16,-3 16 0 0,4 14 0 16,-2 11 0-16,2 10 0 15,-3 6 0-15,0 6 0 16,-3 2 0-16,-5-3-2 15,-1-4 0-15,-5-11-3 16,0-4-4-16,-16-27-25 16,10-1-5-16,-15-22-2 15,12-12-1-15</inkml:trace>
  <inkml:trace contextRef="#ctx0" brushRef="#br1" timeOffset="79392.541">13804 5024 106 0,'-17'-26'39'0,"23"13"1"0,7-8-1 15,14 5-38-15,16-3 0 16,7-3-3-16,14 4-6 16,-6-9-28-16,16 8-4 15,-12-7 1-15,6 10-2 16</inkml:trace>
  <inkml:trace contextRef="#ctx0" brushRef="#br1" timeOffset="79707.5591">13589 4224 88 0,'-29'5'41'0,"20"6"1"15,9-11-2-15,30-14-16 16,20 0-22-16,20-2 0 15,14-6 0-15,11 2-1 16,8 0-2-16,0 0-4 16,10 19-19-16,-22-10-16 15,-6 18-2-15,-18-4 0 16,-5 13-1-16</inkml:trace>
  <inkml:trace contextRef="#ctx0" brushRef="#br1" timeOffset="81029.6347">19353 5036 94 0,'-55'-29'37'0,"17"17"2"0,1-4-1 16,24 15-32-16,13 1-2 15,15-7 0-15,19 3-4 16,17-4-2-16,16 4-8 16,0-18-26-16,18 13-3 15,-9-12-1-15,1 6-1 16</inkml:trace>
  <inkml:trace contextRef="#ctx0" brushRef="#br1" timeOffset="84568.8371">19192 5377 71 0,'0'0'38'0,"-20"9"-1"0,20-9 1 16,-16 5-30-16,16-5 0 15,0-10-2-15,6-3-1 16,1-14 0-16,9-7-1 15,3-12-3-15,6-13 2 16,3-11-2-16,6-8 0 16,4-11-1-16,6-6 1 15,3-2-1-15,2 1 1 16,3 4 0-16,-1 10-1 15,-2 8 1-15,-5 12 1 16,-5 16-1-16,-8 14 0 16,-9 15 0-16,-5 19 0 15,-13 15-1-15,-4 15 0 0,-1 18 0 16,-2 17-1-16,2 16 1 15,4 12-1-15,2 7 2 16,6 2-2-16,5-1 3 16,3-2-3-16,8-8 1 15,-3-17-4-15,5-5-6 16,-12-25-27-16,12-5-5 15,-13-22 2-15,8-9-3 16</inkml:trace>
  <inkml:trace contextRef="#ctx0" brushRef="#br1" timeOffset="86345.9387">991 7329 75 0,'15'-16'36'0,"-1"7"-1"16,-6-5-1-16,-8 14-29 15,11-11 0-15,-11 11 1 16,7 16-2-16,-10 9 0 15,-4 11 0-15,-3 16 0 16,-5 12-1-16,-4 16 0 16,-5 10-1-16,-3 9-1 15,-5 3 0-15,3-1 0 16,1-10-1-16,5-11 0 15,6-16 0-15,5-16 0 16,11-23 1-16,1-25-1 16,21-19 2-16,2-19 0 15,4-18 0-15,7-14 1 0,0-18-1 16,3-8 0-16,1-9 0 15,-1-2-1-15,0 0 0 16,-5 3 0-16,-1 8 0 16,-4 10 0-16,-2 12-1 15,-1 15 1-15,0 17 0 16,-4 15 1-16,0 19-1 15,1 15 0-15,-1 18 0 16,-2 17 0-16,2 13 0 16,0 17-1-16,-2 14 2 15,0 14-2-15,-3 10 0 16,-3 6-2-16,1 1 1 15,-3-8-1-15,1-5-1 16,-4-16-2-16,2-13-2 16,-7-28-13-16,12-7-18 0,-11-26-4 15,-3-14 2-15,2-16 0 16</inkml:trace>
  <inkml:trace contextRef="#ctx0" brushRef="#br1" timeOffset="86495.947">1070 7906 121 0,'-34'0'40'15,"9"-6"1"-15,25 6-1 16,20-6-38-16,14-7-2 16,27 3-20-16,4-18-19 15,17 7-3-15,-1-8 1 0,15 5-3 16</inkml:trace>
  <inkml:trace contextRef="#ctx0" brushRef="#br1" timeOffset="87765.0199">10365 7096 87 0,'13'-18'36'15,"0"8"1"-15,-9-2-1 16,-4 12-28-16,0 0-3 16,5 27 0-16,-13 6 0 15,-4 16-2-15,-9 9 0 16,0 18-1-16,-6 10 0 15,-2 9 0-15,-6 1 0 16,5 0-1-16,-4-12 0 16,10-9 0-16,4-15-1 15,4-15 0-15,9-17 1 0,7-28-1 16,0 0 1-16,28-43-1 15,-5-9 1-15,8-17 0 16,6-13 0-16,0-13 2 16,4-8-2-16,0-5 1 15,-2 2-1-15,-1 9 1 16,-3 17-1-16,-7 14 1 15,-4 13 0-15,0 22-2 16,-4 19 0-16,-3 23 0 16,-2 21 0-16,-6 19 0 15,-4 14 0-15,1 14 0 16,-5 12 0-16,-1 12 0 15,-1 2-2-15,0 1 0 16,-1-6-1-16,2-8 0 16,2-8-3-16,-5-19-3 0,11-7-13 15,-16-36-16-15,16-10-2 16,-8-12 0-16,-10-26 1 15</inkml:trace>
  <inkml:trace contextRef="#ctx0" brushRef="#br1" timeOffset="87899.0276">10325 7593 116 0,'-38'-25'41'15,"18"20"0"-15,2-1-1 16,18 6-38-16,37-2-17 16,7-13-22-16,29 4-5 15,10-10 0-15,16 3-3 0</inkml:trace>
  <inkml:trace contextRef="#ctx0" brushRef="#br1" timeOffset="89969.1459">17645 7175 76 0,'9'-12'37'15,"-9"12"-3"-15,0 0 1 16,-19 0-27-16,9 18-2 16,-13 0 0-16,5 13-1 15,-7 4-1-15,6 13-1 16,-3 4 0-16,4 12-1 15,-1 5 1-15,4 8-3 16,-2-1 2-16,1 4-1 16,-4-4-1-16,4-2 2 15,-2-11-1-15,1-13 0 16,5-13-1-16,2-18 1 15,10-19 0-15,-1-13 0 16,12-20 0-16,8-19-1 16,6-17 1-16,5-13 0 0,6-13 0 15,0-7 0-15,4-7 0 16,-1 1 0-16,-1 2 0 15,-2 9 1-15,-3 15-2 16,-4 14 2-16,-5 13-1 16,0 24 1-16,-4 20-1 15,0 23 0-15,-5 20 0 16,-3 20-1-16,0 16 0 15,-3 16 0-15,-3 14 1 16,2 12-1-16,-3 4 0 16,-1 0 0-16,2-2-1 15,2-11 0-15,3-8-2 16,-2-19-2-16,10-16-3 15,-10-31-14-15,15-6-15 0,-13-27-4 16,4-9 1-16,-13-20 1 16</inkml:trace>
  <inkml:trace contextRef="#ctx0" brushRef="#br1" timeOffset="90122.1547">17620 7640 116 0,'-53'-14'40'16,"3"-2"1"-16,26 14-1 15,10-2-35-15,29-7-2 16,31-7-6-16,16-17-25 15,37 10-11-15,7-14-3 16,13 7-1-16,-4-4 0 16</inkml:trace>
  <inkml:trace contextRef="#ctx0" brushRef="#br2" timeOffset="102363.8549">14662 1551 76 0,'0'0'38'16,"4"-15"-2"-16,-4 15 2 16,0 0-30-16,0 0-2 15,0 0-1-15,0 0 1 16,6 20-2-16,-4 5-1 15,-3 13-1-15,1 10-1 16,-4 12 1-16,-2 12-2 16,-2 3 1-16,-3 6-3 15,-1-5 2-15,-1-4-2 0,2-12 0 16,0-11-4-16,17-10-30 15,-9-25-4-15,16-8 1 16,0-20-2-16</inkml:trace>
  <inkml:trace contextRef="#ctx0" brushRef="#br2" timeOffset="106286.0793">4779 7244 82 0,'-1'17'37'16,"-5"5"0"-16,5 19 1 15,-13 7-30-15,7 21-2 0,-8 12-1 16,6 11-1-16,-6 5-1 15,1-1-3-15,4-4-5 16,-4-16-30-16,19-16-4 16,4-23-1-16,10-24 0 15</inkml:trace>
  <inkml:trace contextRef="#ctx0" brushRef="#br2" timeOffset="113985.5196">14584 1543 59 0,'0'0'37'0,"0"0"-1"16,0 0 2-16,-2-14-21 15,2 14-6-15,0 0-3 16,0 0-1-16,0 0-3 15,0 0 0-15,0 0-1 16,0 0-1-16,0 0 0 16,11 1-1-16,1 0 1 15,5-1-1-15,6-1 0 16,6-2 0-16,4 0 0 15,2-2-2-15,2 1 0 0,-4 0-4 16,3 4-10-16,-14-5-23 16,1 10-2-16,-11-1 0 15,2 5-1-15</inkml:trace>
  <inkml:trace contextRef="#ctx0" brushRef="#br2" timeOffset="114850.5691">14526 2208 57 0,'-13'-3'35'0,"13"3"-1"15,0 0 0-15,-12-14-23 16,12 14-3-16,0 0-1 16,10 2-1-16,-10-2-2 15,10 5 0-15,-10-5-2 0,21 8 0 16,-3-6 0-16,1 2-1 15,9-4-1-15,1-4-2 16,9 2-3-16,-1-14-8 16,12 10-24-16,-7-8 1 15,6 7-2-15,-7-7 2 16</inkml:trace>
  <inkml:trace contextRef="#ctx0" brushRef="#br2" timeOffset="115893.6288">4704 7347 70 0,'0'0'35'0,"0"0"0"16,-13-8 0-16,13 8-25 15,0 0-1-15,0 0-2 0,0 0-2 16,0 0-1-16,0 0 0 15,0 0-2-15,15-3 1 16,4 4-2-16,3-2 1 16,7 1-1-16,4-2-1 15,6-5-2-15,7 6-5 16,-9-12-29-16,12 2-2 15,-12-5 0-15,2 2-2 16</inkml:trace>
  <inkml:trace contextRef="#ctx0" brushRef="#br2" timeOffset="116779.6795">4582 8032 64 0,'0'0'34'15,"0"0"1"-15,-14 4 0 16,14-4-23-16,0 0-2 15,0 0-2-15,0 0-2 16,0 0-1-16,15 1-1 16,-1 1-1-16,4-6-1 15,6 2-1-15,5-2 1 16,3 0-2-16,7-2-1 15,-3-3-1-15,8 4-6 16,-14-11-28-16,11 9-1 16,-9-7 0-16,1 6-2 15</inkml:trace>
  <inkml:trace contextRef="#ctx0" brushRef="#br2" timeOffset="124885.1431">24059 1651 86 0,'-3'-20'35'0,"3"20"2"15,-4-17-6-15,4 17-24 16,0 0-1-16,-1 18 0 15,-1 0-3-15,0 13 0 16,-1 6 0-16,-3 13-2 16,-2 3 1-16,0 11-2 15,-6 2 2-15,2-5-4 16,0 0 0-16,2-15-5 15,11 5-18-15,-9-22-13 16,17-6 0-16,-9-23-1 16,26 5 2-16</inkml:trace>
  <inkml:trace contextRef="#ctx0" brushRef="#br2" timeOffset="125136.1574">24173 1602 107 0,'0'0'40'0,"0"0"-1"16,0 0-3-16,25-13-34 15,-1 4 0-15,8-5-1 16,7-2 0-16,6-4-1 15,0 1-1-15,6 1-4 16,-13-9-12-16,9 13-22 16,-20 1 0-16,-1 12 0 15,-26 1-1-15</inkml:trace>
  <inkml:trace contextRef="#ctx0" brushRef="#br2" timeOffset="125360.1702">24052 1895 75 0,'-3'16'40'16,"3"-16"-1"-16,32 0-1 16,-1-15-15-16,19 2-19 15,4-4-1-15,8-2-1 16,2-1-3-16,-4 1 0 15,-5 4-7-15,-18-6-19 16,0 18-12-16,-22 1 1 16,-9 12 0-16,-21 2 0 0</inkml:trace>
  <inkml:trace contextRef="#ctx0" brushRef="#br2" timeOffset="125525.1797">24081 2114 102 0,'0'0'41'16,"24"10"1"-16,8-19-2 15,22 2-30-15,2-6-7 16,14-4-3-16,11 3-36 16,-11-11-3-16,7 3-3 15,-10-8 0-15</inkml:trace>
  <inkml:trace contextRef="#ctx0" brushRef="#br2" timeOffset="129592.412">20581 7051 73 0,'13'-14'35'0,"-6"-1"-1"15,1 4 2-15,-6-4-26 16,-2 15-4-16,0 0-1 16,-1 23 0-16,-6 1-2 15,-1 16 0-15,-4 9-1 16,0 11-1-16,-3 6 1 0,1 7-2 15,2-1 0-15,3 0-2 16,5-4-2-16,-3-21-9 16,14-1-24-16,0-17 1 15,11-9 0-15,-2-22-2 16</inkml:trace>
  <inkml:trace contextRef="#ctx0" brushRef="#br2" timeOffset="129818.4252">20617 7114 110 0,'-12'-11'38'0,"12"11"1"0,0 0-2 15,0 0-34-15,33-12-1 16,0 6-1-16,10-1 0 15,8-2-1-15,7 2-3 16,2-4-3-16,9 11-28 16,-17-4-4-16,-1 7 0 15,-21 2-1-15</inkml:trace>
  <inkml:trace contextRef="#ctx0" brushRef="#br2" timeOffset="130021.4367">20595 7406 93 0,'1'17'40'16,"11"-13"0"-16,21-2-2 16,8-10-24-16,17-5-12 15,9-3-2-15,5 0-2 16,2 4-9-16,-18-4-26 15,-8 11-2-15,-23 1 1 16,-13 12-3-16</inkml:trace>
  <inkml:trace contextRef="#ctx0" brushRef="#br2" timeOffset="130178.4457">20624 7675 111 0,'36'-16'41'0,"25"-1"0"0,10-17-1 16,19 1-40-16,11 3-35 15,-7-5-4-15,6 5-1 16,-16 0-2-16</inkml:trace>
  <inkml:trace contextRef="#ctx0" brushRef="#br3" timeOffset="138060.8964">1297 1530 67 0,'14'-19'34'0,"-4"0"-1"16,3 5 1-16,-13 14-27 15,16-16 0-15,-16 16 0 0,13-6 0 16,-13 6-1-16,6 27 0 16,-8 1-2-16,5 10 1 15,-5 12-3-15,2 16 0 16,-4 13 0-16,3 8-2 15,0 5 0-15,0 1-3 16,4-2-1-16,-4-19-14 16,15-1-19-16,-5-24-1 15,14-12 1-15,1-28-4 16</inkml:trace>
  <inkml:trace contextRef="#ctx0" brushRef="#br3" timeOffset="138443.9186">1955 1411 102 0,'-31'14'39'15,"-5"20"1"-15,-14 13-1 16,-3 12-35-16,-11 7-1 15,2 4-1-15,-1-3 1 16,10-5-1-16,4-8-1 16,14-5 0-16,10-12 0 15,14-11 1-15,11-13-1 16,15-11-1-16,13-9 1 15,9-6-1-15,5-2 1 16,5-2 0-16,2 1-1 16,-1 5 1-16,-2 4-1 0,-8 10 1 15,-3 10-1-15,-4 5 1 16,-2 8-1-16,-6 2 0 15,2 2 0-15,1-3-2 16,10-5-4-16,-6-18-31 16,24-2-6-16,2-17 1 15,15-10-2-15</inkml:trace>
  <inkml:trace contextRef="#ctx0" brushRef="#br3" timeOffset="146779.3953">15777 1551 75 0,'0'0'37'15,"1"-17"-2"-15,-1 17 3 16,0 0-30-16,0 0-2 15,0 0 0-15,-8 23-2 16,7 7-1-16,3 14-2 16,0 10 1-16,-1 10-2 15,-2 11 0-15,1 5-1 16,-4-2-1-16,3-4-3 15,6-6-3-15,-9-26-15 16,17-5-14-16,-2-21-1 0,16-13 0 16,2-24 1-16</inkml:trace>
  <inkml:trace contextRef="#ctx0" brushRef="#br3" timeOffset="147144.4162">16307 1433 98 0,'-17'-3'37'16,"0"25"1"-16,-21 10-2 16,-3 8-33-16,-12 7 0 15,1 8 0-15,-6-1 0 16,6-1-2-16,1-7 1 0,11-3 0 15,11-8 0-15,16-9-2 16,13-11 1-16,13-7 0 16,15-6 0-16,9-3 0 15,7-1 0-15,3-1-1 16,5 0 1-16,0 4-1 15,-3 3 1-15,-2 6-1 16,-5 6 0-16,-5 11 0 16,-4-3 0-16,-4 7-1 15,3 2-1-15,-8-8-4 16,13 8-17-16,-9-19-17 15,10 1 0-15,-3-14-3 16,10 2 2-16</inkml:trace>
  <inkml:trace contextRef="#ctx0" brushRef="#br3" timeOffset="169984.7226">5832 1700 79 0,'8'-12'34'0,"-8"12"1"15,0 0 0-15,10-15-29 16,-10 15-1-16,1-12 0 16,-1 12 0-16,3-12 0 15,-3 12-2-15,0 0 0 16,-6 17 0-16,4 10-2 15,-7 11 1-15,0 9-1 16,-5 11 0-16,-3 11-1 0,-3 2 0 16,-4 6-1-16,1-11 2 15,1-4-1-15,6-13 0 16,-1-11 0-16,6-11 1 15,11-27 0-15,0 0 0 16,0-15 1-16,10-18-1 16,3-10 2-16,4-12-1 15,2-8 0-15,3-8 0 16,0-3 1-16,-1 3-2 15,0 5 1-15,-2 12-1 16,-4 7 1-16,-3 15-2 16,0 12 1-16,-2 15 0 15,2 16-1-15,-4 14 0 16,5 16-1-16,1 10 2 0,0 6-2 15,5 9 1-15,0 4-2 16,4-4 2-16,-1-5-1 16,5-12 1-16,2-13 0 15,2-11 0-15,4-15 0 16,-1-21 2-16,5-13-1 15,-3-11 1-15,-3-16 0 16,-4-11-1-16,-3-10 1 16,-11-7-2-16,-3-8 0 15,-6 3 0-15,-5 1 0 16,-1 83 0-16,2-76-3 15,-2 76-13-15,-3-73-22 16,3 73-3-16,15-45-2 16,6 6-2-16</inkml:trace>
  <inkml:trace contextRef="#ctx0" brushRef="#br3" timeOffset="173336.9143">1339 4562 62 0,'0'-28'36'0,"4"7"0"16,-5 0 1-16,1 21-25 15,-3-24-2-15,3 24-4 16,3-10-1-16,-3 10-1 15,0 20-2-15,1 6 0 0,-5 9-1 16,-1 11 0-16,-3 13-1 16,-4 13 1-16,-5 14 1 15,-3 1-2-15,-5 6 1 16,-2-3-2-16,-1-5 2 15,5-12-1-15,5-15 1 16,7-16-1-16,8-24 0 16,3-18 1-16,27-29 0 15,-1-17 1-15,7-17-1 16,2-12 2-16,0-12-2 15,2-6 1-15,-5-6-1 16,0 7 0-16,-8 6 0 16,0 14-1-16,-9 12 1 0,-2 15-2 15,-4 16 1-15,-9 29 0 16,15 8 0-16,-12 24 0 15,6 20-1-15,2 14 2 16,5 11-2-16,12 8 2 16,8 3 0-16,5-3-1 15,12-7 1-15,7-14 0 16,2-16 2-16,4-18-2 15,-2-25 1-15,-2-21-1 16,-5-25 0-16,-7-19 1 16,-7-20-1-16,-9-12 0 15,-4-13-2-15,-8-9-1 16,-4 1 0-16,-7 2-5 15,6 25-22-15,-16 0-11 0,9 25-1 16,-6 8-3-16,11 20 2 16</inkml:trace>
  <inkml:trace contextRef="#ctx0" brushRef="#br3" timeOffset="175691.049">11658 7215 95 0,'-8'-12'37'0,"8"12"1"16,-4-15-2-16,4 15-31 15,1-13-1-15,-1 13-1 16,0 0 0-16,0 0-1 16,0 23-3-16,-5 1 2 15,-7 12-2-15,-4 5 2 16,-6 11-2-16,-4 9 2 15,-6 4-2-15,-4 3 1 16,1-6 1-16,5-4-1 16,5-10 1-16,6-11-1 15,13-15 1-15,6-22 0 16,23-14 0-16,9-21 0 15,6-15 0-15,7-11 2 0,0-11-1 16,6-7 0-16,-2-3 0 16,-6 2-1-16,-5 9 1 15,-7 9 0-15,-9 11 0 16,-4 13-2-16,-9 18 1 15,-9 20-1-15,0 19 1 16,-6 22-2-16,-1 13 0 16,-2 13 1-16,7 13-2 15,2 5 2-15,7 2-2 16,9-5 1-16,7-10 0 15,8-13 1-15,10-14 0 16,3-18 1-16,6-19 0 16,-1-23 0-16,4-19 0 0,-7-15 0 15,-4-14 0-15,-3-12 0 16,-11-11 0-16,-3-8-2 15,-7-2-1-15,-1 11-11 16,-10-5-23-16,10 19-5 16,-7 3 1-16,8 20-3 15</inkml:trace>
  <inkml:trace contextRef="#ctx0" brushRef="#br3" timeOffset="184622.5599">8038 1468 67 0,'1'-18'36'0,"-1"4"0"16,-12-1-1-16,12 15-22 16,-40-16-1-16,12 12-3 15,-15-1-2-15,-2 8-1 16,-11 6-2-16,1 12 0 0,-8 10-2 15,-3 16 1-15,-1 17 0 16,0 13-2-16,0 12 1 16,4 13 0-16,4 0-1 15,12 2 0-15,8-12 0 16,23-9-1-16,17-24 1 15,24-18-1-15,22-26 0 16,20-23 0-16,13-21 1 16,8-11 0-16,3-10 0 15,-8-4 0-15,-10 7-1 16,-14 5 2-16,-18 18-2 15,-19 19 1-15,-18 20-1 16,-14 18 0-16,-11 11-1 16,-3 7-1-16,6 4-3 15,4-10-9-15,27 9-13 0,1-33-15 16,23-8-1-16,14-25-2 15,20-10 1-15</inkml:trace>
  <inkml:trace contextRef="#ctx0" brushRef="#br3" timeOffset="185591.6153">4256 4437 71 0,'0'-20'38'16,"-4"3"-1"-16,-10-4 1 15,0 7-30-15,-15 1-2 16,-3 13-2-16,-12 8-1 16,-5 20 0-16,-5 9-1 15,-2 20 0-15,-1 12 0 16,5 12 0-16,7 8 0 0,9 4 0 15,11-3 0-15,12-5 0 16,13-11 0-16,13-10-1 16,12-18 1-16,17-18-1 15,11-17 1-15,8-15-1 16,5-16-1-16,0-11 1 15,-3-13-1-15,0-4 1 16,-9-2-2-16,-10 6 2 16,-10 5-2-16,-11 11 1 15,-9 16 1-15,-14 12-1 16,9 22 0-16,-17 12-2 15,2 15-4-15,-9-7-14 16,20 12-16-16,0-13-7 16,13-11 1-16,19-22-3 15</inkml:trace>
  <inkml:trace contextRef="#ctx0" brushRef="#br4" timeOffset="211772.1127">8302 7056 98 0,'0'0'37'16,"0"0"2"-16,-17-13-2 15,-3 20-32-15,-10 3-1 16,-5 6 0-16,-9 4-1 15,-3 10 0-15,-2 3-1 16,5 6-2-16,8 0 2 16,15-1-1-16,15-6 0 15,24-4-1-15,18-9 1 16,18-4-1-16,14-4 1 15,13-4 1-15,-1 1-2 0,-4 5 1 16,-15 6-1-16,-20 14 1 16,-26 11-1-16,-29 13 1 15,-23 8-1-15,-27 5 1 16,-14 0-2-16,-7-3 1 15,0-7-3-15,7-18-5 16,28-10-29-16,8-26-4 16,30-12-1-16,23-22-1 15</inkml:trace>
  <inkml:trace contextRef="#ctx0" brushRef="#br4" timeOffset="212957.1803">19717 6940 100 0,'-8'-13'37'15,"-20"0"1"-15,-8 14-1 16,-18 3-34-16,-4 9 0 15,-8 5 0-15,0 10 1 16,3-1-2-16,9 6 1 16,12 0-1-16,19-1 0 15,19-2 0-15,21-3-1 16,21-4 0-16,20 0 0 0,11 0-1 15,6 0 0-15,-2 1 1 16,-7 4-1-16,-19 2 1 16,-24 8-1-16,-29 7 0 15,-31 6 1-15,-23 3 0 16,-17 1 0-16,-12-3 0 15,-2-3-1-15,6-9-2 16,16-18-3-16,34-2-15 16,11-33-16-16,40-8-7 15,23-19 2-15,38-8-3 16</inkml:trace>
  <inkml:trace contextRef="#ctx0" brushRef="#br4" timeOffset="213685.2221">22865 6877 82 0,'-32'-13'39'0,"-5"11"0"15,-19 4 1-15,-3 17-15 16,-10 1-20-16,3 7 0 16,1 5-2-16,10 1 0 15,13 3-2-15,14 2 0 16,21-4 0-16,23-4 0 15,27-1-1-15,22 0 0 16,15-2 0-16,11 0-1 16,1 0 2-16,-4 2-2 15,-14 2 2-15,-19 9-1 16,-34 6 0-16,-32 6 1 15,-39 7 0-15,-24 1 0 0,-18 2 0 16,-5-3 0-16,-3-7-2 16,10-11-2-16,22-4-10 15,12-31-10-15,56-6-17 16,0-14-3-16,44-12-1 15,19-18 1-15</inkml:trace>
  <inkml:trace contextRef="#ctx0" brushRef="#br4" timeOffset="222151.7064">3317 7261 81 0,'-7'-10'35'0,"7"10"-1"0,-20-17 1 16,20 17-26-16,-27-21-1 16,13 12-2-16,-9-4 0 15,-1 6-2-15,-9 1-1 16,-3 9 0-16,-9 6 0 15,-5 15 1-15,-9 12-1 16,-6 19 0-16,-9 18 0 16,-4 17 0-16,-1 10 0 15,6 5 0-15,15-3-1 16,18-6-1-16,33-23 0 15,36-25 1-15,51-35-5 16,52-46-4-16,62-30-31 16,29-36-4-16,39-21 0 15,10-32-3-15</inkml:trace>
  <inkml:trace contextRef="#ctx0" brushRef="#br4" timeOffset="231640.2491">12951 7139 88 0,'3'-11'37'0,"-6"-6"0"16,3 17 1-16,-3-21-28 0,3 21-5 15,0 0-1-15,7 11-1 16,-4 12-1-16,-1 15-3 16,-1 9 1-16,1 13-1 15,-3 7 1-15,-1 9-2 16,-3 5 1-16,1-4-1 15,1-2-2-15,1-11 0 16,8 3-8-16,-10-19-25 16,17-2 0-16,-2-19-1 15,8-9 0-15</inkml:trace>
  <inkml:trace contextRef="#ctx0" brushRef="#br4" timeOffset="231977.2684">12939 7065 104 0,'-13'-5'39'0,"8"-6"0"15,16 11 0-15,8-7-35 16,21 10-1-16,19 5 0 15,13 4-1-15,8 9 0 16,5 8-1-16,-1 8 0 16,-5 9-3-16,-12 5 1 15,-14 5 0-15,-22 6 0 16,-29 15-1-16,-24 4 1 15,-28 6-1-15,-24-2 1 16,-16 1 2-16,-10-7-1 0,-1-7 0 16,12-17-3-16,10-31-19 15,29-10-17-15,20-27 0 16,33-14-3-16,17-19 1 15</inkml:trace>
  <inkml:trace contextRef="#ctx0" brushRef="#br4" timeOffset="233767.3708">6184 7305 87 0,'0'0'38'0,"-2"-25"-1"16,2 25 3-16,-1-26-36 16,1 26 0-16,-1-19 0 15,1 19-2-15,0 0 0 0,-3 14-1 16,-1 15 0-16,0 11 0 15,-4 13 0-15,-1 10 0 16,1 12-1-16,1 5-2 16,6 2-1-16,2-10-2 15,14 1-29-15,-3-16-3 16,15-4-1-16,-5-19-2 15</inkml:trace>
  <inkml:trace contextRef="#ctx0" brushRef="#br4" timeOffset="234108.3903">6161 7238 93 0,'-3'-17'40'0,"2"1"-1"15,19 9-1-15,6 2-32 16,22 4-4-16,10 5 0 16,13 5-1-16,8 7 0 15,0 11-1-15,0 7 1 16,-8 12-1-16,-16 7 1 15,-15 13-1-15,-23 9 1 16,-22 7-1-16,-27 3 1 16,-24 1 0-16,-25-1-1 15,-13-3 0-15,-7-8-2 0,2-21-3 16,24-13-31-16,11-27-4 15,32-24 1-15,30-23-3 16</inkml:trace>
  <inkml:trace contextRef="#ctx0" brushRef="#br5" timeOffset="258787.8019">15949 7069 96 0,'8'-14'38'15,"-8"14"0"-15,0 0-1 16,0 0-33-16,-4 25-1 16,8 1 0-16,-4 6 0 15,1 12-1-15,-1 5 0 16,0 7-2-16,0 1 1 15,-4 5-2-15,3 0-1 16,-6-7-2-16,8 3-6 16,-10-16-26-16,14 2-3 15,-4-16 1-15,12-2-2 16</inkml:trace>
  <inkml:trace contextRef="#ctx0" brushRef="#br5" timeOffset="259327.8328">15935 7017 101 0,'-14'-25'38'0,"30"12"2"16,5-8-4-16,25 6-31 16,12-1-1-16,17 3 0 15,3 2-1-15,7 4-1 16,-2 3-1-16,-4 9 0 15,-11 5-1-15,-12 10 1 0,-23 5-1 16,-20 10 0-16,-21 6-1 16,-23 10 1-16,-19 5 0 15,-14-2-1-15,-4-1 1 16,-3-8-1-16,7-3 0 15,13-10 0-15,20-11 1 16,31-21-1-16,0 0 1 16,48 0 0-16,14-15 0 15,19 3 1-15,10-4-1 16,1 5 2-16,-2 8-1 15,-15 3 0-15,-18 11 0 16,-24 11 1-16,-33 12-1 0,-30 6-1 16,-28 13 1-16,-21 4 0 15,-16 0 0-15,-9 1 0 16,-2-7-1-16,1-6 0 15,15-12 0-15,17-12-2 16,25-12-4-16,11-22-28 16,36 0-7-16,9-17 0 15,27-4-2-15</inkml:trace>
  <inkml:trace contextRef="#ctx0" brushRef="#br6" timeOffset="287166.425">8612 4488 67 0,'5'-22'35'0,"-7"-3"0"15,4 11 1-15,-9-3-30 0,7 17 1 16,0 0-1-16,-5 12-1 16,-1 18 0-16,0 15-1 15,-2 12-2-15,2 13 0 16,0 11-1-16,1 9 1 15,0 3-1-15,3-4-1 16,5-3 0-16,1-9-2 16,7-7-4-16,-3-26-17 15,14 2-13-15,-7-25-2 16,9-8-1-16,-6-21 2 15</inkml:trace>
  <inkml:trace contextRef="#ctx0" brushRef="#br6" timeOffset="287504.4444">8610 4423 85 0,'-6'-19'38'0,"1"-6"-1"16,11 13 2-16,4-6-32 15,14 8 0-15,7 0-3 16,10 6 0-16,10 2-2 16,4 7 0-16,3 4-1 15,-1 8-2-15,-5 10 2 16,-9 6-2-16,-12 11 1 15,-17 6 0-15,-19 8 1 16,-21 6-1-16,-15-1 0 0,-12 0 2 16,-9-9-2-16,-4-10 0 15,2-10-1-15,7-18-1 16,17-12-4-16,9-25-29 15,35-5-5-15,9-17 0 16,25-2-2-16</inkml:trace>
  <inkml:trace contextRef="#ctx0" brushRef="#br6" timeOffset="288292.4894">12148 4569 69 0,'-1'-20'39'15,"1"20"-2"-15,1-19 1 16,-1 19-21-16,2 10-14 15,1 14-1-15,-2 15 0 16,2 17 0-16,-3 11-1 16,2 13-1-16,-3 13 2 0,-1 6-2 15,-1 0 1 1,-2-8-3-16,8-7-3 0,-6-26-16 15,18-3-16-15,-5-25 0 16,12-14-2-16,2-24 1 16</inkml:trace>
  <inkml:trace contextRef="#ctx0" brushRef="#br6" timeOffset="288631.5086">12242 4388 92 0,'-14'-22'39'0,"14"22"1"16,0 0-2-16,23-5-35 0,2 11 0 16,13 3-1-16,8 4 0 15,6 8 0-15,7 2-1 16,0 6-1-16,0 3 1 15,-5 1 0-15,-12 5-1 16,-9 5 1-16,-18 2 0 16,-16 5-1-16,-22 0 0 15,-17 3 0-15,-15-1 0 16,-10-1 0-16,-9-7-1 15,-3-7 2-15,6-9-3 16,5-14-1-16,21-4-4 16,4-21-29-16,41 11-3 15,-11-34-1-15,38 9 0 16</inkml:trace>
  <inkml:trace contextRef="#ctx0" brushRef="#br6" timeOffset="304039.3901">17452 4510 27 0,'0'0'29'15,"7"-17"3"-15,-7 17-1 16,7-28-17-16,5 22-2 16,-13-12-2-16,11 12-1 15,-10-7-1-15,0 13-2 16,7-19-2-16,-7 19 1 15,2-14-1-15,-2 14-1 16,0 0 0-16,0 0-1 16,-6-10 0-16,6 10 0 15,0 0-1-15,-15 17 0 16,7-2 0-16,1 4-1 15,-2 10 0-15,1 10 0 16,-1 11 0-16,2 12 0 0,1 10 0 16,2 6-1-16,7 8 3 15,4 0-2-15,5 2 1 16,8-4 0-16,9-10 0 15,7-11 0-15,8-15 1 16,7-11-1-16,6-15-1 16,3-11 1-16,4-18 0 15,1-12 0-15,-2-12 0 16,1-8 0-16,-7-9-2 15,-5-7 2-15,-7-6-2 16,-8-5 1-16,-7-2-1 16,-7-3 1-16,-9-1-1 15,-8 7 2-15,-5 0 0 16,-6 8-1-16,-4 7 1 0,0 11-2 15,0 8 1-15,-2 5-3 16,11 26-8-16,-17-25-25 16,17 25-2-16,-5-13-1 15,5 13-2-15</inkml:trace>
  <inkml:trace contextRef="#ctx0" brushRef="#br6" timeOffset="310596.7652">15602 4482 65 0,'3'-27'37'0,"-2"12"-2"0,-5-4 2 16,4 19-19-16,-4-13-15 15,4 13-1-15,-3 13 1 16,4 9-1-16,-2 9 0 16,2 14 0-16,-2 14-1 15,0 15 1-15,-5 12 0 16,-2 8-1-16,-5 6 0 15,1 0-1-15,0-4-1 16,3-14-5-16,12-3-11 16,-4-31-20-16,15-10 0 15,-2-27-1-15,11-11 1 16</inkml:trace>
  <inkml:trace contextRef="#ctx0" brushRef="#br6" timeOffset="310803.777">15587 4954 89 0,'-26'-23'37'0,"12"16"1"15,0-2 1-15,14 9-31 16,15-5-3-16,18-1-1 16,16-5-1-16,16-4-2 15,13-1 0-15,6-5-3 16,6 4-3-16,-7-16-13 15,2 19-20-15,-14-7-1 16,-5 8-1-16,-22-11 1 16</inkml:trace>
  <inkml:trace contextRef="#ctx0" brushRef="#br6" timeOffset="311017.7892">16337 4260 108 0,'-25'12'40'16,"7"29"1"-16,-13 10-3 15,-8 27-35-15,7 16 0 16,3 15-1-16,0 3 0 16,9 3-1-16,2-3-1 15,10-8-4-15,12 1-17 16,3-35-19-16,18-8 0 15,-2-25-2-15,13-9-2 16</inkml:trace>
  <inkml:trace contextRef="#ctx0" brushRef="#br7" timeOffset="330389.8973">22509 1590 74 0,'0'0'36'0,"10"-2"0"0,-10 2 0 16,0 0-27-16,0 0-3 16,-2 13-1-16,2-13-1 15,-8 21 0-15,2-1-2 16,-2 9 0-16,0 8 1 15,-5 8-1-15,-4 7 1 16,-3 11 0-16,-3 3-1 16,-2 0-1-16,-2-3 2 15,2-3-3-15,1-10 0 16,4-5-1-16,6-10 1 15,9-13-1-15,5-22 2 16,0 0-1-16,22-8 1 16,-3-20-1-16,4-10 1 15,4-10 1-15,0-9-1 0,-1-8 1 16,-3-4-3-16,-1-3 3 15,-6 5-3-15,-4 6 3 16,-5 9-2-16,-2 8 0 16,-3 11 0-16,-2 10 1 15,-2 12-1-15,2 11 1 16,-8 13-1-16,4 7 0 15,2 5 1-15,7 6-1 16,2 3 1-16,6 0-1 16,7-3 1-16,9-3 0 15,7-11 0-15,8-7 0 16,5-10-1-16,2-8 1 15,0-11-1-15,-2-5 1 0,-1-5-1 16,-6-4 0-16,-4 3 0 16,-9-3 1-16,-1 4 0 15,-8 3-1-15,-2 2 1 16,-4 8-1-16,-3 5 1 15,1 9-1-15,-3 4 0 16,-1 14 2-16,0 12-2 16,-3 14 0-16,-1 8 0 15,-4 10 0-15,-5 12 0 16,-1 5 0-16,0-1 0 15,-2-2 0-15,-1-8 0 16,2-9 0-16,2-7 0 16,1-11-6-16,7-4-9 15,-3-35-24-15,8 18-4 0,-4-28 1 16,13-5-2-16</inkml:trace>
  <inkml:trace contextRef="#ctx0" brushRef="#br0" timeOffset="354211.2598">11461 1682 100 0,'-5'-21'39'0,"5"21"0"16,0 0-2-16,-14 0-36 15,14 12 0-15,-1 15 0 16,1 6 1-16,-1 12-1 16,-2 8 1-16,1 13-1 15,-2 3 1-15,4 5-2 16,-1-11 2-16,5-5-1 0,3-13 0 15,7-12 0-15,8-16-1 16,11-19 1-16,5-17-1 16,7-17 2-16,1-10-1 15,4-8 0-15,-2-7-1 16,-5-2 2-16,-8 8-2 15,-7 5 1-15,-8 17-1 16,-5 13 0-16,-15 20 0 16,10 14 0-16,-7 16 0 15,-3 15 0-15,2 4 0 16,8-1-1-16,8-2 3 15,10-10-2-15,10-21 2 16,9-17-1-16,5-21 0 16,8-20 2-16,-5-16-2 0,-3-8 2 15,-11-7-4-15,-10-5-2 16,-10 6-10-16,-25-8-19 15,8 19-11-15,-16 9 0 16,11 17-3-16</inkml:trace>
  <inkml:trace contextRef="#ctx0" brushRef="#br0" timeOffset="355370.3261">19057 1568 79 0,'-7'-19'39'0,"3"7"0"16,-10 2 0-16,14 10-34 16,-23 2 0-16,12 7-1 15,-7 4 0-15,4 11-1 16,0 11-2-16,2 9-1 15,1 8 2-15,3 6-2 16,3 7 1-16,5 6-1 16,3 1 0-16,6-4-1 0,5-9 2 15,2-9-2-15,10-11 2 16,4-15-1-16,6-17 1 15,4-18-1-15,10-19 2 16,0-16 0-16,2-9 0 16,0-11 0-16,-6-1-1 15,-3 1 1-15,-8 7-1 16,-9 11 1-16,-8 16-3 15,-5 16 2-15,-13 16-1 16,8 27 1-16,-8 13-1 16,2 13 0-16,3 4 1 15,6 3-2-15,9-1 2 16,11-10-1-16,11-17 1 15,9-21-1-15,6-19 1 0,3-22 0 16,-1-16-1-16,-2-15 3 16,-8-9-4-16,-14-10 1 15,-8-2-6-15,-19-11-11 16,-8 93-23-16,7-85-2 15,-7 85 0-15,-7-81-2 16</inkml:trace>
  <inkml:trace contextRef="#ctx0" brushRef="#br0" timeOffset="361236.6616">15344 8771 58 0,'7'-15'32'16,"-7"15"0"-16,5-12 0 15,-5 12-26-15,-9 15 0 16,7 12 0-16,-8-1 2 15,3 17-3-15,-4 3 1 16,2 15-2-16,-3 3 0 16,2 9-1-16,-3-3 0 15,4-2-1-15,-1-8-2 16,3-8 1-16,2-14 0 15,3-14 0-15,2-24-1 16,0 0 1-16,16-37-1 16,-3-9 0-16,1-10 1 15,1-9-1-15,-2-11 1 16,1-4-1-16,-2-1-1 15,-3 6 1-15,-1 8 0 0,-3 12 0 16,-2 9 0-16,2 13 1 16,-5 12-1-16,0 21 2 15,0 0-1-15,7 18 1 16,-5 5 0-16,4 8-1 15,5 3 2-15,4-1-3 16,8-3 3-16,5-5-3 16,6-7 3-16,7-9-2 15,5-9 0-15,5-10 0 16,-3-7-2-16,0-5 3 15,-6-3-3-15,-4 5 2 16,-9-2-1-16,-4 6 0 16,-12 8 0-16,-13 8 0 15,10 23 1-15,-16 7-1 0,-3 9 1 16,-2 12-2-16,-1 8 1 15,-1 7-3-15,6 5 0 16,0-9-5-16,22 6-19 16,-3-20-12-16,16-4 1 15,1-17-3-15,15-8 3 16</inkml:trace>
  <inkml:trace contextRef="#ctx0" brushRef="#br0" timeOffset="361648.6852">16309 9053 94 0,'-30'0'38'0,"0"13"0"16,-9 0-1-16,9 9-31 15,-9 3-1-15,4 8 0 16,3 2-1-16,5 3-1 15,7-1-1-15,11-2 1 16,9-10-2-16,13-4 0 16,10-12 0-16,11-13 0 15,7-8 0-15,5-11-1 16,0-8 0-16,-1-6 0 15,-4-4-1-15,-9 0 1 16,-7 3-1-16,-9 2 1 16,-10 8-1-16,-4 8 1 15,-8 5 0-15,-5 10-1 0,0 11 1 16,-5 8 0-16,2 5 0 15,1 7 1-15,6 4-2 16,4 0 1-16,7 0-3 16,7-9 0-16,13 1-4 15,0-19-9-15,20 7-21 16,-4-17-3-16,12 2 2 15,-8-8 0-15</inkml:trace>
  <inkml:trace contextRef="#ctx0" brushRef="#br0" timeOffset="361958.7026">16732 9131 99 0,'-10'16'36'0,"-7"1"1"16,5 13 0-16,-5-1-33 0,6 8-1 16,-1-5 1-16,6 3-1 15,-1-2-1-15,6-5 0 16,1-10-1-16,5-5 1 15,-5-13-1-15,15-9 0 16,-4-10 1-16,0-6-2 16,3-9 2-16,-3-1-2 15,2-7 1-15,-4 2-1 16,2 3 1-16,-6 7-1 15,0 6 0-15,0 6 0 16,0 7-1-16,-5 11 0 16,19-9-2-16,-5 4-1 15,10 6-6-15,-5-13-23 16,17 0-6-16,0-10 1 15,6 0-2-15</inkml:trace>
  <inkml:trace contextRef="#ctx0" brushRef="#br0" timeOffset="362161.7145">17212 8529 103 0,'-7'18'38'0,"-8"11"1"16,4 23 0-16,-12 7-32 15,13 16-3-15,-1 4 1 16,4 10-3-16,3 2-1 15,1-1-2-15,8-3-3 16,-1-21-6-16,17 0-27 16,-8-24-3-16,13-8 2 15,-2-23-3-15</inkml:trace>
  <inkml:trace contextRef="#ctx0" brushRef="#br0" timeOffset="362431.73">17397 8958 117 0,'-36'4'40'0,"4"15"1"16,-6-7-2-16,3 11-36 16,12-3 0-16,11 4-1 15,1 0 0-15,11-3 0 16,6 0-1-16,7-3 0 15,6 0 0-15,8-4 0 16,0 1-1-16,4-6-1 0,4-2-1 16,-1-4-2-16,5 4-6 15,-12-18-20-15,15 5-11 16,-7-10 0-16,4 1-1 15,-6-11 1-15</inkml:trace>
  <inkml:trace contextRef="#ctx0" brushRef="#br0" timeOffset="362620.7406">17757 8985 112 0,'-15'10'40'16,"4"14"1"-16,-8-1-1 16,7 11-34-16,-3 6-3 15,5 5 0-15,3 2-2 16,1-2-1-16,5-1-1 15,3-13-4-15,13 5-16 0,-4-31-18 16,13-6-2-16,-3-23 0 16,12-8-1-16</inkml:trace>
  <inkml:trace contextRef="#ctx0" brushRef="#br0" timeOffset="363052.7655">17916 8780 105 0,'-7'19'39'16,"-4"-1"2"-16,12 10-2 15,-4-3-27-15,12 0-10 16,4 0 0-16,5-2 1 0,-3 1-2 16,4 6 1-16,-5-1 0 15,-5 6-1-15,-5 3 1 16,-7 5-1-16,-4 0 0 15,-5-3-1-15,-1-2 2 16,-1-5-2-16,2-9 0 16,3-9 0-16,9-15 0 15,0 0 0-15,23-31 0 16,-4 2 0-16,4-9-2 15,5-4 2-15,-3-3 0 16,3 3 0-16,-4 7-1 16,-6 5 1-16,-4 12 0 15,-3 7 0-15,-11 11 0 16,10 14-1-16,-6 7 0 15,-1 4 0-15,5 5-1 0,4 1-1 16,13 0-2-16,1-5-3 16,18 5-7-16,-9-23-18 15,20 3-7-15,-7-14 0 16,6-4 1-16</inkml:trace>
  <inkml:trace contextRef="#ctx0" brushRef="#br0" timeOffset="363505.7914">18615 9040 94 0,'-12'-13'40'16,"-13"2"1"-16,6 16-1 15,-10-4-17-15,5 17-18 16,1 3-1-16,4 6-1 16,1 4-1-16,7 1 1 15,8-3-3-15,9-1 0 0,4-10 0 16,6-4 0-16,2-12 0 15,4-4 0-15,-1-8 0 16,2-9 0-16,-1-4 0 16,-5-4 0-16,0 0 0 15,-5 3-3-15,1 4 2 16,-5 9-1-16,-8 11 0 15,10 12 0-15,-9 20-1 16,-5 11 1-16,1 18 0 16,-3 9 0-16,-2 12 1 15,-5 5 1-15,-3 0 0 16,0-3 2-16,-5-9-1 15,2-12 1-15,-3-15 0 16,3-16 1-16,0-16-2 0,3-14 0 16,2-17 0-16,7-12-1 15,1-10 0-15,2-7 1 16,5-5 0-16,6-2-1 15,2-1 1-15,5 1-2 16,4 2-2-16,-1-7-12 16,21 21-11-16,-9-14-16 15,19 6 1-15,3-6-3 16,19 0 1-16</inkml:trace>
  <inkml:trace contextRef="#ctx0" brushRef="#br0" timeOffset="364452.8456">19623 8755 72 0,'1'-15'36'16,"-3"1"-2"-16,2 14 2 16,-4-15-27-16,4 15-2 15,0 0-2-15,-1 28 0 16,-7-5 1-16,5 10-2 15,-4 7 1-15,2 12-2 16,-4 5 1-16,3 9-1 16,0-1 0-16,3 1-2 15,2-8 0-15,2-5 0 16,3-11-1-16,2-9 0 15,1-16 1-15,-7-17-1 0,18-13-1 16,-12-14 1-16,1-10 1 16,0-9-2-16,-1-9 1 15,0-8 0-15,2-7-2 16,3-5 1-16,0 0 0 15,6 1 0-15,2 5 0 16,0 5 0-16,1 10-1 16,1 10 2-16,0 14 0 15,-2 14 1-15,-2 13-1 16,-1 8 0-16,0 10 0 15,0 6 0-15,-1 3 0 16,-2 8 0-16,0 0 0 16,-1 6 1-16,-5 0 0 15,-4 0 0-15,-5-3 1 0,-4-1-2 16,-5-6 2-16,-5 0-1 15,-2-5 1-15,-1-8-3 16,0-4 1-16,2-4 0 16,2-4 0-16,15-3 0 15,-10 4 0-15,10-4-1 16,10 0 1-16,8 2 0 15,0 3 0-15,4 5-1 16,2 3 1-16,1 5 1 16,-4 3-1-16,-4 8 0 15,-11 4 0-15,-7 9 1 16,-12 1-1-16,-8 5 0 15,-9 0 1-15,-7 0-1 16,-1-6-1-16,1-6 0 16,11-9-5-16,3-25-10 0,23-2-13 15,13-27-10-15,19-9-1 16,7-24 0-16,20-8 1 15</inkml:trace>
  <inkml:trace contextRef="#ctx0" brushRef="#br0" timeOffset="364655.8569">20404 8480 87 0,'-11'1'39'16,"-4"29"1"-16,-16 5 0 16,6 19-17-16,-9 8-19 15,6 10-3-15,-1 9 2 0,3 6-2 16,6 4 0-1,1-2-3-15,11 2-3 0,1-19-15 16,20 3-19-16,-1-21-1 16,15-8 0-16,1-24-1 15</inkml:trace>
  <inkml:trace contextRef="#ctx0" brushRef="#br0" timeOffset="364992.8764">20553 9051 110 0,'-10'-20'39'0,"10"20"2"15,-28-3-1-15,16 17-34 16,-6 5-2-16,1 13-2 16,0 6 1-16,5 7-1 15,1 2 0-15,8 5 0 0,6-5 0 16,8-3 0-16,7-6-2 15,8-13 0-15,5-12 0 16,6-14 0-16,1-15 0 16,-1-13 0-16,-2-14 0 15,-4-11 0-15,-6-4 0 16,-10-6-4-16,-6 5 1 15,-9 2-1-15,-8 14-1 16,-7 9-1-16,1 17-1 16,-9 5-6-16,19 31-13 15,-10-7-12-15,19 16 0 16,3-2-1-16,19 2 2 15</inkml:trace>
  <inkml:trace contextRef="#ctx0" brushRef="#br0" timeOffset="365248.8911">21262 9026 112 0,'-24'-16'41'0,"-2"14"0"16,-15-2 0-16,-3 13-37 15,-1 6 0-15,2 13-1 16,1 3 0-16,7 11-1 15,10 1 0-15,13 3 0 16,13-3-2-16,17-7 0 16,15-7-2-16,14-16-1 15,15-3-4-15,1-31-9 0,24 7-13 16,-14-24-13-16,9-5 1 15,-15-17 0-15,0-1 1 16</inkml:trace>
  <inkml:trace contextRef="#ctx0" brushRef="#br0" timeOffset="365443.9022">21634 8503 108 0,'-16'16'40'0,"-12"14"1"16,8 25 1-16,0 6-37 15,0 15-1-15,-2 7-1 16,10 9-1-16,3-1 0 15,4-1-3-15,6-3-2 16,6-18-6-16,17 2-19 16,-8-30-14-16,16-9 2 0,-5-26-3 15,11-12 3-15</inkml:trace>
  <inkml:trace contextRef="#ctx0" brushRef="#br0" timeOffset="365729.9186">21843 8991 108 0,'-36'-1'41'0,"-3"14"2"15,-8-4-1-15,8 4-32 16,-4 0-6-16,10 2-1 16,8-1 1-16,3-1-4 15,8 0 0-15,9 2 0 16,10-2 0-16,9 1 0 15,8 0 0-15,6 2 0 0,6 0 0 16,7 1 0-16,4-4 0 16,4 0 0-16,1 1 0 15,-3-1 0-15,2 5-4 16,-12-18-16-16,16 21-10 15,-24-19-14-15,13 6 0 16,-6-9-1-16,4 6 3 16</inkml:trace>
  <inkml:trace contextRef="#ctx0" brushRef="#br0" timeOffset="365865.9264">22263 9302 128 0,'-24'-13'44'16,"3"1"-2"-16,-7-12-4 0,7-3-50 15,10 12-17-15,-7-13-15 16,8 9 0-16,-9-3-2 15,3 13 2-15</inkml:trace>
  <inkml:trace contextRef="#ctx0" brushRef="#br8" timeOffset="369531.136">13715 10098 89 0,'3'-16'36'16,"-3"16"1"-16,8-23 1 16,-8 23-35-16,0 0 0 15,0 0 0-15,10 26-1 16,-6 6-1-16,-2 10-1 15,0 11 2-15,3 11-2 0,-3 8 1 16,3 3-1-16,-3 3 0 16,3-5-2-16,-1-10 0 15,6-1-8-15,-12-19-26 16,13-8-1-16,-5-22-1 15,4-8-1-15</inkml:trace>
  <inkml:trace contextRef="#ctx0" brushRef="#br8" timeOffset="369748.1481">13638 10215 93 0,'-17'-14'40'15,"-2"-4"-2"-15,19 18 2 16,1-15-36-16,24 9 0 0,12-6-2 15,12 4 0-15,7-2-1 16,5-1-3-16,11 7-2 16,-5-13-19-16,8 20-15 15,-9-8 0-15,2 10 0 16,-12-4-1-16</inkml:trace>
  <inkml:trace contextRef="#ctx0" brushRef="#br8" timeOffset="369951.1597">14372 10311 96 0,'-9'36'38'0,"-6"-6"0"16,10 17-8-16,-11-11-23 0,9 9-1 15,-2-6-2-15,4 4-2 16,3-4-2-16,1-6-3 15,9-1-7-15,-8-18-26 16,19-4-3-16,-4-20 0 16,14-6-1-16</inkml:trace>
  <inkml:trace contextRef="#ctx0" brushRef="#br8" timeOffset="370109.1691">14373 9895 100 0,'-32'-25'38'0,"9"14"-1"0,3 6-2 15,20 5-40-15,13-8-30 16,5-4-2-16,20 6 0 16,3-9-1-16</inkml:trace>
  <inkml:trace contextRef="#ctx0" brushRef="#br8" timeOffset="370326.1815">14862 9727 85 0,'-9'23'39'16,"2"13"-1"-16,-9-1 1 15,10 11-26-15,-5 10-9 16,9 10 0-16,-4 7-2 16,3 12 1-16,-2 2-3 0,2 2 0 15,-1 1-4-15,1-11 0 16,7 5-15-16,-8-28-20 15,10-3 1-15,-6-25-2 16,9-12 1-16</inkml:trace>
  <inkml:trace contextRef="#ctx0" brushRef="#br8" timeOffset="370516.1924">14728 10281 101 0,'-18'-9'40'0,"18"9"1"16,0 0-3-16,0 0-36 15,29 1-3-15,7-14-3 0,23 4-12 16,0-18-22-16,15-2 1 16,-2-10-1-16,4 0 0 15</inkml:trace>
  <inkml:trace contextRef="#ctx0" brushRef="#br8" timeOffset="370687.2021">15329 9787 95 0,'-18'15'38'0,"-5"9"2"16,4 21-2-16,-6 7-31 15,9 16-3-15,-4 7-2 16,6 12 1-16,2 5-4 16,0-2-1-16,11 5-6 15,-11-16-27-15,23-2-6 16,-4-18 3-16,12-11-2 0</inkml:trace>
  <inkml:trace contextRef="#ctx0" brushRef="#br8" timeOffset="371050.2229">15400 10363 87 0,'-7'27'41'15,"1"-3"-1"-15,13 6 2 16,4-11-33-16,15-3-5 15,10-8 0-15,7-5 0 16,4-9-2-16,3-5 0 16,-5-8-1-16,-3-5 0 0,-14-5 1 15,-10-1-2-15,-12 2 2 16,-15 2-2-16,-13 5 2 15,-13 12-3-15,-5 12 2 16,-7 9-1-16,1 11-1 16,-1 13 1-16,8 8-1 15,8 4 2-15,10 4-2 16,13-7 1-16,22-4-4 15,9-16-6-15,30 3-25 16,4-25-6-16,29-3-1 16,7-22 0-16</inkml:trace>
  <inkml:trace contextRef="#ctx0" brushRef="#br8" timeOffset="371746.2626">16729 9975 100 0,'0'0'38'0,"-17"-16"1"16,8 26 0-16,-10 6-33 15,8 14-2-15,-3 5 0 16,4 15-2-16,-2 6 0 15,0 10 0-15,2 5-1 16,2 3 1-16,-2 0-2 16,5-5 1-16,-2-6-2 15,4-9 3-15,3-11-2 16,-1-11 1-16,2-17-1 15,-1-15 0-15,10-19 0 0,-4-15-1 16,3-12 1-16,-1-14-1 16,4-11 2-16,2-12-2 15,5-6 2-15,-3-3-2 16,7 4 2-16,0 11-1 15,1 11 2-15,-1 13-1 16,-1 16-1-16,2 14 1 16,-2 18 0-16,0 18 0 15,-2 15 0-15,-2 4 0 16,0 7-1-16,-2 4 1 15,-3 5-1-15,-6 8-1 16,-6-1 0-16,-8 2 1 16,-12-4-2-16,-8-2 1 15,-12-3-2-15,-5-7 2 16,-2-5-4-16,0-13 2 0,11-3-5 15,0-27-18-15,35 7-14 16,1-22 1-16,29 5-2 16,6-12 1-16</inkml:trace>
  <inkml:trace contextRef="#ctx0" brushRef="#br8" timeOffset="372189.2881">17348 10445 95 0,'-10'-6'39'15,"10"6"1"-15,-28-11-1 16,16 10-31-16,-12-13-3 16,2 8-1-16,-7 2-1 0,-1 6 0 15,-3 7 0-15,1 7-1 16,-2 6 0-16,3 9 0 15,3 3 0-15,4 1 0 16,10 0-1-16,9-2 1 16,9-4-2-16,11-8 1 15,12-8-1-15,11-12 2 16,6-9-2-16,9-9-2 15,5-10 2-15,-4-6 0 16,-5-5 0-16,-6-3 0 16,-8 4-1-16,-12 4 1 15,-13 5-1-15,-10 11 1 16,-10 10-1-16,-5 10 1 0,-5 10 0 15,-1 9 0 1,5 8-1-16,6 1 0 0,8 6-1 16,11-5-1-16,14 2-1 15,5-14-4-15,26 10-16 16,-15-26-13-16,25 3-4 15,-11-20 2-15,8 0-1 16</inkml:trace>
  <inkml:trace contextRef="#ctx0" brushRef="#br8" timeOffset="372706.3176">17874 10399 92 0,'-16'-31'40'15,"-2"15"0"-15,-16 0-1 16,1 15-22-16,-6 3-12 16,5 13-1-16,-4 6 0 0,7 7-1 15,5 8-2-15,10 2 1 16,10 1 0-16,13-4 0 15,10-5-1-15,12-6 0 16,10-11-1-16,3-7 0 16,5-12 0-16,-1-10 0 15,1-7 0-15,-6-8 0 16,-11-6-1-16,-1-4 1 15,-10-1 1-15,-4 2-1 16,-7 6 2-16,-5 6-4 16,-6 13 2-16,-7 14 0 15,-4 18-1-15,-7 21 2 16,1 22-3-16,-5 18 2 15,0 17-2-15,-2 8 1 16,4 9 0-16,0-2 0 0,2 0 0 16,3-9 0-16,-2-14 0 15,1-14 0-15,0-19 3 16,-1-15-1-16,-2-15 1 15,1-18-1-15,-1-18 1 16,3-16-1-16,1-14 0 16,4-16-1-16,8-10 3 15,7-8-3-15,9-6 0 16,10 3 0-16,10 6 0 15,7 6 0-15,9 12 0 16,4 5-5-16,8 22-8 16,-10-6-12-16,21 28-7 15,-19-12-9-15,10 12 0 16,-11-10-1-16</inkml:trace>
  <inkml:trace contextRef="#ctx0" brushRef="#br8" timeOffset="373054.3375">18236 10495 110 0,'0'0'41'15,"0"0"0"-15,-2 15-1 16,2-15-33-16,27 9-2 16,-1-9-1-16,10 0-1 15,6-7-1-15,2-3 0 16,0-8-2-16,-2-3 0 15,-4-7 0-15,-9-2 0 16,-12-4 0-16,-13 2 0 16,-13 2 0-16,-12 2 0 0,-9 10 0 15,-9 13 0-15,-6 17 0 16,-3 16 0-16,0 15 0 15,3 14 0-15,8 5 0 16,11 6 0-16,14-1 0 16,15-9 0-16,18-12 0 15,18-17 0-15,24-11-10 16,5-27-13-16,26 4-10 15,-18-25-10-15,9-1-1 16,-18-15 0-16</inkml:trace>
  <inkml:trace contextRef="#ctx0" brushRef="#br8" timeOffset="373906.3863">13906 11512 76 0,'6'-25'37'15,"6"-2"0"-15,-5-2 1 16,8 7-34-16,-11 1-2 16,-4 21 1-16,0 0 1 15,-12 12-1-15,-10 18 1 16,-4 15 2-16,-5 5-2 15,-2 11 1-15,-2 1-2 16,6 1-1-16,4-6 0 16,7-10-1-16,8-11 1 0,9-13-3 15,9-12 2-15,9-17-3 16,7-15 3-16,0-10 0 15,5-12-1-15,-4-7 1 16,-2-7-1-16,-5-5 1 16,-3-1-1-16,-3 2 1 15,-8 5-1-15,-2 8 0 16,0 15 0-16,-4 9 0 15,2 24 0-15,0 0 0 16,7 20 0-16,0 15 0 16,3 13 0-16,6 7 2 15,4 1-2-15,4 5 2 16,5-3-1-16,4-4-1 0,3-9 1 15,1-10-1-15,-1-10 1 16,-3-12-3-16,-5-17 3 16,-4-15-2-16,-5-14 1 15,-6-9 2-15,-8-12-3 16,-5-8 2-16,-1-2-2 15,-7-3 0-15,3 5-2 16,1 7 0-16,4 19-3 16,-3 1-4-16,21 32-14 15,-18 3-7-15,32 10-4 16,-10 7-5-16,16 17-1 15,0-6 2-15</inkml:trace>
  <inkml:trace contextRef="#ctx0" brushRef="#br8" timeOffset="374247.4058">14711 11621 94 0,'-15'4'39'0,"15"-4"2"16,-16 6-3-16,16-6-33 15,13 1 0-15,8-4-2 16,5-1-1-16,8-3 0 15,1-3-1-15,2-1 1 16,-2-3-1-16,-8-2 0 16,-6-1-1-16,-7-3 1 15,-9 1-1-15,-10-1 0 16,-10 3 0-16,-5 2 0 15,-6 7-1-15,-8 8 1 16,-3 8 0-16,-3 9 0 0,-1 8 0 16,2 8 1-16,7 4 0 15,10 2 1-15,12-1-2 16,12-2 0-16,21-7-3 15,14-12-1-15,29 8-15 16,-2-27-12-16,29 3-10 16,-6-16-2-16,10 2 2 15</inkml:trace>
  <inkml:trace contextRef="#ctx0" brushRef="#br8" timeOffset="374599.4259">15331 11552 97 0,'-37'-3'41'0,"-16"-3"0"0,5 12 0 15,-1 1-37-15,3 8 1 16,5 3-2-16,7 9 1 15,11-1-1-15,14 8 0 16,9-6-1-16,15 1 1 16,8-5-2-16,12-4 1 15,4-12-1-15,4-7 0 16,4-6-1-16,-7-8 1 15,0-6-1-15,-10-5-2 16,-3 1 2-16,-8-5-2 16,-8 8 2-16,-5 1-2 15,-6 8 2-15,0 11-2 16,0 0 1-16,-14 8 3 15,7 8-2-15,2 6 1 16,5 2-2-16,5-3 0 0,6 0-1 16,7-11-2-16,18-4-8 15,-6-28-14-15,29 7-5 16,-13-27-10-16,18 1 1 15,-7-21-3-15</inkml:trace>
  <inkml:trace contextRef="#ctx0" brushRef="#br8" timeOffset="374773.4359">15825 11138 95 0,'-28'27'39'0,"-10"14"2"16,8 25-2-16,-5 8-33 16,6 7 0-16,3 0-4 15,9 1-1-15,7-2-3 16,3-16-6-16,18 0-16 0,-9-32-17 15,14-8 0-15,-16-24-3 16,25-2 4-16</inkml:trace>
  <inkml:trace contextRef="#ctx0" brushRef="#br8" timeOffset="375231.4621">15600 11508 96 0,'0'0'41'16,"0"0"0"-16,0 0 1 15,14 6-37-15,14-2-2 16,10-6-1-16,12 1 0 15,4-6-1-15,8-1 1 16,-6-1-1-16,-5 5 0 16,-6 1 0-16,-9 6 0 0,-11 6 1 15,-13 5-1-15,-9 7 0 16,-11 7 1-16,-7 3-2 15,-5 4 3-15,-3-3-3 16,2 4 2-16,0-10-2 16,5 1 2-16,5-10-2 15,7-6 3-15,4-11-3 16,19-5-2-16,5-12 2 15,0-9-1-15,8-2 1 16,1-7-1-16,2 0 1 16,-1 2-1-16,-6 4 1 15,-2 11 0-15,-9 4 1 16,-2 11-1-16,-15 3 1 15,13 24-1-15,-14 0 0 16,-3 3 1-16,2 5-2 0,-1-2 0 16,9 1-4-16,-1-12-2 15,16 2-7-15,-7-23-8 16,30 10-9-16,-14-23-11 15,16 3 1-15,-6-14-3 16</inkml:trace>
  <inkml:trace contextRef="#ctx0" brushRef="#br8" timeOffset="375569.4814">16535 11551 101 0,'-21'-1'40'0,"8"10"2"16,-1-4-2-16,5 5-37 16,10 1 0-16,11 4 0 0,3-5 0 15,13-1-2 1,2-5 1-16,7-4-1 0,1-5 0 15,-1-4 0-15,-3-6 0 16,-4-4-1-16,-5-4 0 16,-8-2 1-16,-13-1-1 15,-7 3 0-15,-11 3-1 16,-6 2 1-16,-9 11 0 15,-4 12 0-15,-6 10-1 16,-1 12 1-16,0 6 0 16,2 9 2-16,8 1-3 15,8 3 2-15,15-3-4 16,8-13 0-16,24-3-7 15,2-25-9-15,34 8-10 16,-8-26-14-16,28 0 2 16,-1-17-2-16,16-2 3 15</inkml:trace>
  <inkml:trace contextRef="#ctx0" brushRef="#br8" timeOffset="375892.4999">17199 11395 96 0,'-46'-5'40'0,"2"10"2"15,-9-3-1-15,14 14-35 16,-3-4-3-16,8 7 0 15,9-1 0-15,8 7-1 16,10-4-1-16,11 0 0 16,11-2 0-16,6-8-1 15,7-2 0-15,2-3 0 16,4-1 0-16,-1-4 0 15,-3 2 0-15,-7 1 0 16,-5 5 0-16,-9 3 1 0,-8 6-1 16,-8 3 2-16,-7 1-1 15,-2 4 1-15,-1-4-3 16,1-1 1-16,4-5-4 15,12-16-3-15,6 10-9 16,1-28-14-16,30 8-10 16,-2-18-4-16,19 3 2 15,-2-16 0-15</inkml:trace>
  <inkml:trace contextRef="#ctx0" brushRef="#br8" timeOffset="376193.5171">17601 11397 109 0,'-17'10'42'0,"-20"-2"1"0,7 12-1 16,-6-5-39-16,6 3-1 15,1 2 0-15,7 0-2 16,8 1 1-16,12-2 0 16,8-3-1-16,8-5 0 15,9 0 0-15,2-3 1 16,2-2-1-16,1 0 1 15,-5 1 0-15,-7 3-1 16,-7 1 1-16,-9 6 2 16,-5 2-3-16,-9 4 3 15,-5-1-3-15,-3 2 0 16,-3 1-6-16,-4-8-5 15,7 4-3-15,-13-19-13 16,21 11-10-16,-15-18-8 0,6 2 0 16,-10-12 3-16</inkml:trace>
  <inkml:trace contextRef="#ctx0" brushRef="#br8" timeOffset="377635.5996">14268 12359 68 0,'-20'-18'40'16,"-4"18"-2"-16,-20 3 1 15,2 25-28-15,-17 8-4 16,2 20-1-16,-5 7 0 15,1 10-1-15,9 1-1 16,11 2-1-16,13-6-1 16,16-9-2-16,21-14-2 15,20-14 0-15,24-11-2 16,18-18-3-16,23-7-2 0,2-23-8 15,28 7-16-15,-18-21-5 16,6 7 0-16,-23-9 1 16,-5 11 26-16,-31-1 10 15,-24 1 4-15,-19 14 9 16,-31-4 17-16,-1 18 7 15,-19-1 1-15,-1 14 2 16,-15-4-25-16,14 19-7 16,-3 2-1-16,7 10-1 15,3 1-1-15,10 7 0 16,8-3-1-16,15 1-1 15,13-7 0-15,13-9-1 16,13-9 0-16,7-10 0 16,8-12-1-16,5-10 0 15,-1-9-1-15,-8-9-1 0,-4-5 0 16,-13-6 0-16,-5 0 0 15,-14-1 0-15,-8 2 1 16,-13 3-1-16,-1 5 2 16,-6 2-1-16,1 12 1 15,-1 2 1-15,2 11 0 16,2 4-1-16,13 3 1 15,0 0 0-15,5 13 0 16,13-4 0-16,4-3 0 16,7-2 0-16,5-1 0 15,4-2 0-15,4-2-1 16,-3-1 1-16,-2 1 0 15,-4 1-1-15,-9 1 1 16,-5 5 0-16,-19-6-1 0,10 26 0 16,-16-7 1-16,-8 7-1 15,-3 5 0-15,-4 3 0 16,-2 2 0-16,2-1 0 15,2-3 0-15,8-6 0 16,6-8 0-16,5-18 1 16,15-1-1-16,7-19 0 15,6-8 0-15,3-9 0 16,3-3 0-16,1-6 0 15,-3 1 1-15,-5 6-1 16,-6 5 0-16,-6 9 0 16,-6 9 0-16,-9 16 0 15,0 0 0-15,0 0 1 16,-2 16-1-16,-2 3 0 0,5 5 0 15,3 0 0-15,4-3 1 16,6-2-1-16,6-7 1 16,4-9 0-16,8-6-1 15,1-8 1-15,1-5 0 16,0-3 0-16,-3-1-1 15,-6 0 1-15,-6 4-1 16,-5 2 0-16,-14 14 1 16,14-9-1-16,-14 9 0 15,-4 19 0-15,-1-1-1 16,0 7 0-16,3 2 0 15,-2 4-1-15,6 2-2 16,-2-3-1-16,8 2-3 0,-2-20-6 16,17 11-9-1,-13-31-4-15,21 14-3 0,-13-28-3 16,13 7-6-16,-8-14 3 15</inkml:trace>
  <inkml:trace contextRef="#ctx0" brushRef="#br8" timeOffset="378177.6306">15683 12621 90 0,'-11'-7'39'0,"5"18"0"15,-9-1 2-15,1 15-36 16,1 5 0-16,7 10-1 16,-2 0-1-16,3 7 0 15,0-1-1-15,1-2 0 16,2-5-1-16,2-10 0 15,-1-7 0-15,1-10-1 16,0-12 1-16,8-14-1 0,-1-10 0 16,3-9 0-16,3-7 0 15,0-8 0-15,3-3 0 16,2-3-1-16,-2-2 1 15,2 4 1-15,1 6-1 16,1 9 1-16,0 10-1 16,2 7 1-16,3 10-1 15,1 11 1-15,3 9-1 16,-1 9-1-16,-1 1 0 15,-2 3 0-15,-3 3 1 16,-6-1-1-16,-6 1 0 16,-7-1 0-16,-9 0 1 15,-4 0 0-15,-11-4 0 0,-5 0 0 16,-6-4 0-16,-4-2 0 15,-1-1 0-15,-1 1 0 16,0-3 0-16,1 4 0 16,4 4 0-16,3 7 1 15,2 10-1-15,4 9 1 16,2 13-1-16,0 10 1 15,-1 5-1-15,1 5-1 16,3 4-3-16,-4-11-5 16,7 7-4-16,-10-31-11 15,21 6-7-15,-13-36-4 16,22-6-8-16,-3-27 0 15</inkml:trace>
  <inkml:trace contextRef="#ctx0" brushRef="#br8" timeOffset="378632.6566">16464 12015 83 0,'0'0'40'16,"-14"24"-2"-16,8 20 1 15,-13 12-35-15,-1 19 1 16,-9 12-3-16,-3 8 0 15,-2 6-2-15,3 0 1 16,3-6-3-16,5-12-1 16,10-6-6-16,1-32-21 15,25-5-7-15,3-27-1 0,17-12-2 16</inkml:trace>
  <inkml:trace contextRef="#ctx0" brushRef="#br8" timeOffset="379009.6779">16461 12590 74 0,'-24'13'41'16,"15"10"-1"-16,2-11 1 16,22-3-24-16,10-8-15 15,16-1 1-15,11-8-1 16,6-2 0-16,1-3 0 15,1-2-1-15,-9-3 1 0,-10 4 0 16,-13-2-1-16,-14 4 1 16,-19-1-1-16,-10 3 0 15,-14 0-1-15,-8 5 2 16,-6 2-2-16,-4 4 0 15,-2 7 0-15,2 9-2 16,4 3 2-16,9 7-1 16,11 5 2-16,9 3-2 15,15 2 1-15,17-4-1 16,14-4 1-16,14-11-2 15,17-7-1-15,5-15-4 16,19 0-12-16,-10-31-11 16,17 3-12-16,-12-20 2 15,6 0-1-15</inkml:trace>
  <inkml:trace contextRef="#ctx0" brushRef="#br8" timeOffset="379220.6902">17355 12011 99 0,'-29'5'40'0,"-10"12"1"16,10 28-2-16,-4 12-34 15,7 11-1-15,-1 10-2 16,4 5 0-16,4 4-2 16,4-1 0-16,4-4-2 15,-1-11-1-15,6-6-3 16,-7-20-6-16,18 1-14 15,-12-27-15-15,11-7 0 16,-7-22 0-16,13-7 1 0</inkml:trace>
  <inkml:trace contextRef="#ctx0" brushRef="#br8" timeOffset="379528.7076">17057 12442 95 0,'0'0'43'16,"0"0"0"-16,3 27-1 15,5-11-35-15,16-8-3 16,8-7-1-16,12-1 0 15,6-4 0-15,6-2-1 16,-2-1-1-16,-3 1 1 16,-7 3-1-16,-7 3-1 15,-8 3 1-15,-7 9 0 16,-12 4-1-16,-9 6-1 15,-8 7 2-15,-5 4-2 0,-3 5 1 16,-1 3-2-16,2-5 0 16,1-3-2-16,9-4-1 15,2-14-5-15,20-4-5 16,-5-28-5-16,27 4-14 15,-11-27-8-15,14-4-1 16,-8-19 2-16</inkml:trace>
  <inkml:trace contextRef="#ctx0" brushRef="#br8" timeOffset="379641.7143">17580 12108 86 0,'-27'16'32'16,"5"5"-26"-16,17 3-5 15,11-5-37-15,21-2-2 0</inkml:trace>
  <inkml:trace contextRef="#ctx0" brushRef="#br8" timeOffset="380284.7511">17975 12391 98 0,'-39'28'40'0,"7"15"4"16,-9-11-4-16,12 10-36 16,3-4 0-16,8 1-2 15,6 1 0-15,6-3-1 16,9-4 0-16,8-8-1 15,4-10 0-15,8-9 0 0,5-11-1 16,3-11-1-16,4-9 0 16,1-13 0-16,-1-7 0 15,-1-6 0-15,-2-3 0 16,-3-2 1-16,-11 7 0 15,-4 8 1-15,-6 11 1 16,-6 11 0-16,-7 8 0 16,5 11 0-16,-19 7 1 15,12 6 0-15,5 1-1 16,6-1 0-16,6-5 1 15,7 0-1-15,9-1 1 16,-1-2 0-16,2 2 0 16,1 5 1-16,-8 3-2 15,-2 9 2-15,-9 1-2 16,-4 8 0-16,-11 1-1 15,-8 6 0-15,-9-1 1 0,-2 0-2 16,0-6 1-16,3-6-1 16,8-10 1-16,14-17 0 15,0 0-1-15,24-16 1 16,10-10 0-16,4-8-1 15,9-5 1-15,2 0 2 16,-3 5-2-16,-7 13 2 16,-8 9-1-16,-8 12 0 15,-9 12 0-15,-8 9 1 16,-11 10-4-16,1 3-1 15,-2 4-2-15,-2-8-7 16,9 8 0-16,-8-18-3 0,18 8-3 16,-11-28-6-16,12 28-8 15,-12-28-10-15,1 16 1 16,-11-3 6-16</inkml:trace>
  <inkml:trace contextRef="#ctx0" brushRef="#br8" timeOffset="380894.786">13921 13510 42 0,'0'0'36'0,"0"0"2"16,-4 16-1-16,-14 1-17 16,20 29-6-16,-13-1-4 15,10 15-2-15,-7 4-3 16,6 11-1-16,-2 0-1 15,1 0-2-15,-2-3-1 16,3-10-2-16,-1-5-1 0,-1-14-6 16,13 0-25-16,-14-28-6 15,13-4 1-15,-8-11-1 16</inkml:trace>
  <inkml:trace contextRef="#ctx0" brushRef="#br8" timeOffset="381226.805">13844 13433 67 0,'-6'-20'41'0,"6"20"-1"16,12 3 2-16,5 11-16 15,1-6-23-15,14-3-1 16,6 1-1-16,9 3 1 0,4-2 0 15,7 3-1-15,-2 1 0 16,1 11-1-16,-9 7 1 16,-9 11-1-16,-12 10 0 15,-15 11 1-15,-14 6-2 16,-16 11 1-16,-13 3-1 15,-14-2 0-15,-7-2 0 16,-7-9 0-16,2-10-1 16,4-13-2-16,10-9-3 15,1-31-11-15,28-4-23 16,5-23 1-16,23-8-3 15,9-27 0-15</inkml:trace>
  <inkml:trace contextRef="#ctx0" brushRef="#br8" timeOffset="381444.8174">14497 13672 92 0,'-9'30'41'16,"-4"-15"-1"-16,8 15 1 15,-6 0-38-15,6 5 0 16,1 9-2-16,2 7 0 15,0 1-1-15,0 1-2 16,5-4 0-16,-3-8-4 16,11-2-5-16,-12-25-26 15,17-6-3-15,-3-26-2 16,11-8 3-16</inkml:trace>
  <inkml:trace contextRef="#ctx0" brushRef="#br8" timeOffset="381586.8256">14433 13383 80 0,'-33'-6'36'0,"7"8"-3"16,10 4-15-16,24 11-51 16,8 1-3-16,24 3-1 15,5-1 0-15</inkml:trace>
  <inkml:trace contextRef="#ctx0" brushRef="#br8" timeOffset="381999.8492">15141 13682 75 0,'-23'2'39'15,"-13"-7"-1"-15,1 10 2 16,-11-2-34-16,3 11-1 16,-4 2 1-16,4 14-1 15,-2 4 0-15,5 8 1 16,7 2-3-16,7 4 1 15,9-1-2-15,11-5-1 16,11-6 0-16,12-11 0 16,13-11-2-16,13-12 0 15,8-10 2-15,7-15-2 16,0-9 1-16,0-6 1 15,-5-5-1-15,-7 0 1 16,-11-1-1-16,-8 6 0 0,-11 7 0 16,-11 9 0-16,-5 22-1 15,-14-5 1-15,0 21-1 16,-1 8 1-16,0 9-1 15,3 9 1-15,3 3-3 16,8-2-1-16,9-1-2 16,6-10-2-16,18 4-8 15,-6-27-19-15,26 6-3 16,-5-23-3-16,13-1 2 15</inkml:trace>
  <inkml:trace contextRef="#ctx0" brushRef="#br8" timeOffset="383668.9447">15625 13769 77 0,'-9'-30'39'16,"-14"-2"-1"-16,2 16 2 15,-17 2-32-15,9 16-3 16,-2 7 0-16,1 16-1 16,3 11 0-16,5 9 1 15,1 2-3-15,14 3 2 16,4-1-3-16,10-7 1 15,8-7-2-15,9-15 1 16,5-12-1-16,5-12-1 16,7-8 1-16,-3-15-1 15,2-8 1-15,-4-3-1 16,-7-8 1-16,-6 1-1 15,-3-1 0-15,-8 4 0 16,-5 12 1-16,-6 13-1 0,-1 17 0 16,-13 9 0-1,0 26 1-15,-5 15 1 0,-1 23-2 16,-4 17 1-16,-2 17 0 15,-4 3 0-15,4 2 0 16,3-3 0-16,1-10 0 16,9-11-1-16,-3-18 0 15,9-19 0-15,2-23 2 16,4-28-1-16,0 0 0 15,11-29 0-15,-5-13 1 16,-2-11-1-16,1-14 1 16,-1-12 1-16,3-9-2 15,-2 2 1-15,1 4 0 16,4 8 0-16,0 11-1 15,4 10 0-15,1 17 1 0,8 12-1 16,5 9 1-16,6 5-3 16,6 1 2-16,8-2 0 15,7-5 0-15,3-4 0 16,4-5 0-16,-4 0 0 15,-6 3 0-15,-9 5 0 16,-10 5 0-16,-10 6 0 16,-12 7 1-16,-11 9-1 15,-7 10 0-15,-7 4 0 16,-6 7 0-16,-3 5 1 15,0 2-1-15,-3-3 0 16,4-1-1-16,4-6 1 16,3-4-1-16,4-9 1 15,11-15 0-15,0 0 0 0,4-22 1 16,7-3-1-16,4-9 1 15,3-6-1-15,2-5 1 16,-1-2-1-16,0 3 0 16,-1 7-1-16,-5 9 1 15,-1 10 0-15,-3 8-1 16,1 10 1-16,3 8 0 15,4 3 0-15,5 3 0 16,6-2-1-16,6-3 1 16,6-5 0-16,4-4 0 15,-1-5-1-15,-2-1 1 16,-10 0 1-16,-5-3-1 15,-9 3 0-15,-17 6 0 16,2-10 0-16,-13 10 0 0,-11 3 0 16,-4 5 0-16,-5 4 0 15,-3 7 0-15,-2 7 1 16,3 3-1-16,4 4 2 15,3-1-2-15,10 2 1 16,12-5-1-16,8-6 1 16,12-12 0-16,10-10-1 15,9-9 0-15,5-9-2 16,4-7 3-16,-1-9-3 15,-7-2 3-15,0-1-3 16,-12 0 2-16,-4 4 0 16,-10 4 0-16,-6 3 0 15,-8 8 0-15,-3 6 0 16,7 11 0-16,-21 6 0 15,12 11 0-15,-1 7-1 0,1 4 1 16,4 4 0-16,5 1 0 16,1-1 0-16,7-7 0 15,8-5 0-15,3-13 0 16,10-7 1-16,2-10-1 15,6-7 0-15,1-6 0 16,0-3 1-16,-4-5-1 16,-5 2 1-16,-4 3-1 15,-8 6 1-15,-8 5-1 16,-9 15 1-16,0 0-1 15,0 0 0-15,-21 27 0 16,6 3 0-16,-1 5 0 16,-4 1 1-16,6 3-2 15,1-1 2-15,3-6-1 0,8-13 1 16,2-19-2-16,12 0 1 15,1-16 1-15,6-10-2 16,2-10 2-16,1-6-2 16,1-4 1-16,-2-2-1 15,-4 7 1-15,-2 6 0 16,-2 11 0-16,-2 10 0 15,-11 14 0-15,0 0 0 16,6 29 0-16,-7-1 0 16,-2 4 0-16,3-3 0 15,1-2 0-15,1-5 1 16,6-8-1-16,7-10 0 15,4-11 1-15,6-9-1 0,3-10 0 16,2-6 1-16,2-1-1 16,-5 0 1-16,0 4-1 15,-8 8 1-15,-5 6-1 16,-14 15 0-16,8 12 0 15,-11 14 0-15,-4 8-1 16,-2 4-1-16,5 7-2 16,-2-6-2-16,9 5-4 15,1-18-3-15,21 0-6 16,-7-33-4-16,34 10-2 15,-9-37-3-15,23 12-2 16,-13-29-2-16,12 2 1 16</inkml:trace>
  <inkml:trace contextRef="#ctx0" brushRef="#br8" timeOffset="383941.9603">17493 13558 99 0,'-49'19'42'0,"14"11"1"16,-5-9-2-16,26 4-37 15,-2-5-2-15,15 3-1 16,10-1 1-16,9-5-1 15,12-5-1-15,9-2 1 16,5-3 0-16,1-2-1 16,-5-1 1-16,-4 7-1 15,-11 2 1-15,-14 7-1 16,-15 8 0-16,-14 5-1 15,-12 3-2-15,-15-2-2 16,7 5-6-16,-17-18-5 16,26 8-9-16,-18-30-6 0,25 8-6 15,-4-23-8-15,14-3 4 16</inkml:trace>
  <inkml:trace contextRef="#ctx0" brushRef="#br8" timeOffset="384605.9983">14183 14627 69 0,'0'0'40'15,"-10"0"0"-15,-25 10 0 16,3 11-28-16,-14 5-9 16,1 6-1-16,0 3 0 15,8 3-1-15,6-1 0 16,14 2 0-16,11-6 0 15,12-4-2-15,12-5 1 16,7-6 1-16,9-2-1 16,0-2 0-16,-3-2 1 15,-6 1-1-15,-4 0 0 16,-10 4 1-16,-11 4-1 15,-10 6 1-15,-8 5 0 0,-8 4-1 16,-4 4 0 0,-5-2 0-16,3 0-1 0,1-4 0 15,10-7-2-15,6-12-1 16,16-4-6-16,4-26-7 15,28 4-18-15,-3-22-5 16,18 1-1-16,0-13 1 16</inkml:trace>
  <inkml:trace contextRef="#ctx0" brushRef="#br8" timeOffset="385223.0335">14426 14982 74 0,'0'0'40'15,"-22"3"0"-15,22-3 0 0,-13 12-35 16,13-12-1-16,0 18-2 15,4-1 1-15,-1 6-2 16,-3 12 1-16,-2 10-1 16,-3 6 0-16,-5 5-1 15,0 0 2-15,-3-3-2 16,3-3 1-16,-3-10-1 15,7-14 1-15,6-26-1 16,0 0 0-16,13-18 0 16,1-18 0-16,3-10 1 15,2-12-2-15,3-6 1 16,-1-6 0-16,-2 2 1 15,-3-1-1-15,2 7 0 16,-5 11 2-16,-1 12-2 16,-2 10 0-16,1 10 0 0,3 8 0 15,5 10 0-15,1 7 0 16,6 6 0-16,2 1-2 15,-2 1 2-15,1 3 0 16,-1 5-1-16,-6 2 1 16,-9 4 0-16,-7 2 0 15,-8 1 0-15,-9 3 0 16,-9 0 1-16,-6-1-1 15,-5-3 0-15,-3-2 0 16,-5-1 0-16,2-4 0 16,1 0 0-16,-1-3 0 15,3 0-1-15,1 3 1 16,3 4 0-16,2 5 1 15,2 9-1-15,-1 7-1 0,3 10 1 16,-2 9-1-16,2 4 1 16,3 1-2-16,2 1-1 15,3-8-5-15,10-2-3 16,-1-30-6-16,22 6-12 15,-13-39-8-15,40-12-6 16,-2-26 2-16</inkml:trace>
  <inkml:trace contextRef="#ctx0" brushRef="#br8" timeOffset="385665.0586">14847 15107 72 0,'-2'13'41'16,"2"-13"-1"-16,5 10 0 15,13-12-35-15,5 0-2 16,6-10 0-16,7 2 0 15,1-7-1-15,2-1-1 16,-2-2 1-16,-4 0-1 16,-8-1 0-16,-5-2-1 15,-6 5 1-15,-9-2-1 16,-7 5 1-16,-7 1-1 15,-5 5 0-15,-5 4 0 16,-9 12 0-16,-5 12 0 16,-1 12 0-16,-6 9 1 0,3 8-1 15,2 2 1-15,11 3-1 16,7-2 1-16,17-9-1 15,12-15-1-15,22-14 0 16,15-15-3-16,21-10-2 16,7-18-4-16,19 8-7 15,-8-27-16-15,13 8-8 16,-9-8-1-16,0 5 1 15</inkml:trace>
  <inkml:trace contextRef="#ctx0" brushRef="#br8" timeOffset="386116.0846">15843 14572 62 0,'-9'-12'39'15,"9"12"0"-15,-19 13 2 16,15 17-28-16,-19 5-6 16,2 15-3-16,-5 5 0 15,-3 13-3-15,0 1 1 16,0 5-1-16,4-5-1 15,2-5-3-15,10-6-1 16,5-16-2-16,19-1-14 16,-11-41-14-16,38 11-5 15,-11-31-2-15,17-2 0 16</inkml:trace>
  <inkml:trace contextRef="#ctx0" brushRef="#br8" timeOffset="386334.0971">16156 14482 64 0,'12'-23'44'15,"-17"8"-3"-15,1 29 1 16,-15 10-18-16,-1 21-20 16,-2 14-3-16,-5 10-1 15,0 9 0-15,-2 6-1 16,1 1-1-16,5-3-2 15,4-2-4-15,-2-24-10 16,21 4-22-16,-9-24-1 16,17 0-1-16,-3-23 1 15</inkml:trace>
  <inkml:trace contextRef="#ctx0" brushRef="#br8" timeOffset="386697.1176">16308 14907 67 0,'17'-5'40'15,"-17"5"0"-15,15 9 0 16,-18 10-34-16,-1 13-1 15,-4 6-2-15,-2 11 0 16,-3 0-2-16,3 4 0 16,1-4-3-16,4-10-2 15,9-3-9-15,-4-36-20 16,14 13-5-16,0-34-3 15,17-1 1-15</inkml:trace>
  <inkml:trace contextRef="#ctx0" brushRef="#br8" timeOffset="387145.1435">16495 14699 74 0,'-15'13'43'0,"-1"1"-4"16,14 16 0-16,-1-1-30 15,9-5-10-15,10 0 1 16,9-2-1-16,0 2 1 15,3-2-2-15,-4 3 3 16,-2 2 0-16,-8-1 1 16,-1 4 0-16,-8-1-1 15,-6 2 2-15,-6 2-2 16,-4-3 1-16,-3-4 0 15,0-2-1-15,2-6-1 16,1-5 0-16,11-13 1 16,-10 10-1-16,10-10 0 0,14-23 0 15,2 2 0-15,6-7 0 16,5-4 0-16,4-6 0 15,4-1 0-15,0-1 0 16,-1 7 0-16,-6 4 0 16,-3 10 1-16,-7 8-1 15,-4 12 0-15,-7 12-1 16,-5 11 0-16,-4 9-1 15,-1 3 0-15,1 1-2 16,5 3-2-16,0-13-3 16,19 6-6-16,-7-28-10 15,24 3-12-15,-4-19-3 16,16 0 2-16,-1-15 1 15</inkml:trace>
  <inkml:trace contextRef="#ctx0" brushRef="#br8" timeOffset="387672.1736">17240 14922 78 0,'-11'-15'40'0,"-17"-6"1"16,7 15-2-16,-7 0-33 15,0 13-1-15,-3 7-2 16,1 14 0-16,-1 10-1 16,2 13 0-16,3 5-1 15,4 3 0-15,7-5-1 16,9-5 1-16,8-12-1 15,11-14 1-15,12-15-1 16,8-18 0-16,9-11 0 16,6-13 0-16,4-7 0 15,-2-8 0-15,-6 0 0 16,-4 2 0-16,-9 9-1 0,-10 11 1 15,-12 9 0-15,-9 18 0 16,-5 17-1-16,-9 13 1 16,-6 21 0-16,-7 13 0 15,-3 14 0-15,-3 10-1 16,-1 2 1-16,-2 1-1 15,0-3 1-15,0-8-1 16,3-9 1-16,4-14-1 16,1-17 1-16,5-15 0 15,3-14 1-15,2-13-1 16,4-13 1-16,2-10-1 16,5-13 1-16,4-7-1 15,6-8 1-15,12-4 1 16,7 2-2-16,7 1 2 0,6 2-2 15,4 2 0-15,8 9-2 16,0 1-1-16,7 15-7 16,-7-10-4-16,11 19-3 15,-16-16-6-15,17 24-7 16,-21-12-11-16,12 13-1 15,-13-6 3-15</inkml:trace>
  <inkml:trace contextRef="#ctx0" brushRef="#br8" timeOffset="387832.1826">17665 15270 99 0,'-17'13'44'15,"7"4"0"-15,-11-22-2 16,0 1-41-16,22-10-3 16,5-10-3-16,16 4-7 0,-4-15-5 15,23 18-7-15,-11-17-14 16,16 16-6-16,-2-1-1 15,6 11 2-15</inkml:trace>
  <inkml:trace contextRef="#ctx0" brushRef="#br9" timeOffset="391573.3968">15340 15639 33 0,'19'-9'33'0,"9"-2"-1"16,0-4-2-16,7 5-27 15,7-4-1-15,7 4 1 16,0-2-1-16,7 8 2 15,3 1-2-15,6 6 0 16,6-2 0-16,4 3 0 16,6-4 0-16,10 2 0 15,8-5-1-15,11 0-1 16,7-6 0-16,11-4 2 15,5 0-2-15,8-1 1 16,9 4-1-16,1 1 0 16,2 4 0-16,-1 3 1 15,0 3-1-15,2 4 0 16,-1 3 0-16,-3 1 1 0,-1 1 0 15,5 3 1 1,1-4 0-16,6 0-1 0,2-3 3 16,6 0-2-16,8-7-1 15,3-1 0-15,4-4-1 16,5-3 0-16,5-1-1 15,4 1 1-15,1 0-1 16,0-2 1-16,1 5 0 16,-5 1 0-16,-4 1-1 15,-5 1 1-15,-8 2 0 16,-8-1 0-16,-5 2 0 15,-11-2 0-15,-8-2 0 16,-7 0 0-16,-7-3 0 16,-11-1 0-16,-13 1-1 15,-8-4-2-15,-12 6-3 0,-20-9-26 16,-5 11-2-16,-24-6-2 15,-10 9 1-15</inkml:trace>
  <inkml:trace contextRef="#ctx0" brushRef="#br9" timeOffset="392290.4378">15213 16169 47 0,'0'0'38'15,"0"0"-2"-15,0 0 1 0,0 0-32 16,-1 19 0-16,0 5 0 15,2 13-2-15,-1 9 0 16,-2 15-2-16,-2 6 0 16,-1 7 0-16,-2-3-1 15,2-7-2-15,2-5-3 16,-1-25-12-16,12 3-20 15,-8-37-1-15,17 11-1 16,-6-37 1-16</inkml:trace>
  <inkml:trace contextRef="#ctx0" brushRef="#br9" timeOffset="392491.4493">15032 16104 75 0,'0'0'40'16,"0"0"-2"-16,15 25-6 15,12-18-31-15,9-1 0 16,9 1-1-16,4-3-3 16,11 12-6-16,-7-13-28 15,10 14 0-15,-8-9-2 16,7 11 1-16</inkml:trace>
  <inkml:trace contextRef="#ctx0" brushRef="#br9" timeOffset="392836.469">15723 16355 48 0,'-21'19'35'16,"7"12"1"-16,-8-8-4 15,10 21-25-15,-3-9-1 16,8 10 1-16,0-8-2 15,10 1-2-15,3-11 0 16,7-6-1-16,8-12-1 16,7-10 0-16,3-13-1 15,3-6 1-15,-2-9-1 16,-4-3 1-16,-6-4 0 15,-7-1-1-15,-11 4 1 16,-11 1-1-16,-7 7 1 0,-6 5-1 16,-3 5-2-16,-5 0 0 15,9 3-2-15,1 1 0 16,18 11-7-16,-8-21-24 15,29 14-2-15,0-16-1 16,20 11 1-16</inkml:trace>
  <inkml:trace contextRef="#ctx0" brushRef="#br9" timeOffset="393061.4819">16222 15920 51 0,'-6'-39'40'0,"5"14"-1"15,-11-6-1-15,7 19-20 16,-7 9-14-16,5 16-2 0,0 15 0 15,-1 21 0-15,1 16-2 16,-3 15 0-16,-1 12 0 16,0 5-2-16,3 7-1 15,-3-10-3-15,10 6-16 16,-7-29-16-16,11-8 0 15,-3-23-2-15,11-9 0 16</inkml:trace>
  <inkml:trace contextRef="#ctx0" brushRef="#br9" timeOffset="393259.4932">15983 16335 68 0,'-10'2'39'0,"10"-2"0"0,0 0-1 16,23 1-37-16,5-4-2 15,15 5-4-15,3-5 2 16,14 7-5-16,-5-13-13 16,15 17-16-16,-8-8-1 15,4 15 1-15</inkml:trace>
  <inkml:trace contextRef="#ctx0" brushRef="#br9" timeOffset="393660.5161">16594 16412 48 0,'-11'-5'37'0,"-7"-9"1"15,18 14-1-15,-33-10-26 16,18 13-3-16,-8 1-2 16,2 13-1-16,-8 5-1 15,4 10-1-15,-2 4-1 16,4 3 1-16,6 1-1 15,6 0-1-15,10-5 0 16,9-6-1-16,11-8 0 16,12-14 1-16,10-9-1 15,7-9 0-15,4-11 0 16,1-2 0-16,-5-5 0 15,-6-1 1-15,-7 0-1 16,-11 5 0-16,-10 4 1 16,-11 9-1-16,-3 12 0 15,-12-4 1-15,12 4-2 0,-18 24 1 16,12-4-2-16,3 2 0 15,10 2-2-15,0-7-1 16,13 5-4-16,-2-30-11 16,24 12-18-16,-7-32 0 15,16 4-3-15,-4-25 4 16</inkml:trace>
  <inkml:trace contextRef="#ctx0" brushRef="#br9" timeOffset="393827.5257">17277 15888 79 0,'-12'14'41'15,"-13"8"-2"-15,9 38-1 16,-7 4-35-16,3 12-2 0,2 9-1 16,-2 0-4-16,16 12-16 15,-8-25-20-15,16 5 1 16,-1-30-3-16,15-3 0 15</inkml:trace>
  <inkml:trace contextRef="#ctx0" brushRef="#br9" timeOffset="397862.7565">12700 8615 58 0,'28'7'34'15,"2"-1"-2"-15,7 1 0 16,10-3-30-16,10 1 0 16,9-6-1-16,11 1 1 15,11-6 0-15,11 0 1 16,12-3 0-16,9 0 0 0,7-4 0 15,7 3-1-15,12-5 1 16,7 1 0-16,8-3 0 16,5 3-1-16,2-5 0 15,10 1-1-15,4-1 1 16,4 4-1-16,5-1 0 15,1 1 0-15,-1 4 0 16,3-3 1-16,3 4 0 16,-1-1-1-16,0 0 0 15,3-2 1-15,0-1-1 16,2 1 0-16,-3 1 0 15,4 1-1-15,-2 2 1 16,-3 1-1-16,-2 6 0 16,-1 2-1-16,-4 3 1 15,-4 2 0-15,0 1 1 0,-3 2-1 16,1-1 0-16,0 1 0 15,3-4 1-15,1 1-1 16,1-5 0-16,2 1 1 16,1-2-1-16,-1-3 0 15,-4 2 1-15,-2-2-1 16,-6 0 1-16,-6 0 0 15,-5 0-1-15,-4 3 1 16,-6-3-1-16,-4 4 1 16,-6-2 0-16,3 1 0 15,-5 0 0-15,-3-1-1 16,-3-1 1-16,-3 1 0 15,-1-2 0-15,-2 3-1 16,-5-2 1-16,-7 1-1 0,-5-1 1 16,-4 2-1-16,-10 1 0 15,-4-1 0-15,-9 1 0 16,-9 0 1-16,-12 0-1 15,-10-1 0-15,-14 1 0 16,-7 1 0-16,-13-1 0 16,-11 1 0-16,-14-1 0 15,0 0 0-15,0 0 0 16,0 0 0-16,-12 5 0 15,12-5 0-15,-11 3 0 16,11-3 0-16,-14 4 0 16,14-4 0-16,0 0 0 15,-13 5 0-15,13-5 0 0,0 0 0 16,0 0 0-16,0 0 0 15,0 0 0-15,0 0 0 16,0 0 1-16,0 0-1 16,0 0 0-16,0 0 0 15,0 0 0-15,13 2 0 16,-13-2 0-16,4 12 1 15,-4-12-1-15,2 20 0 16,1-6 0-16,-2-2 0 16,3 4 0-16,-2 2 0 15,2 6 0-15,0 4 0 16,2 6 0-16,1 7 0 15,-1 6 1-15,2 7 0 16,-2 8 0-16,2 6-1 0,-2 7 1 16,-2 6-1-16,3 7 1 15,-5 4-1-15,3 8 0 16,-3 2 1-16,2 8-1 15,-2 7 2-15,0 5-2 16,3 6 2-16,0 2-2 16,-1 5 1-16,6 5-2 15,-2 2 1-15,0 0-1 16,1-1 1-16,0 2-2 15,1-2 1-15,-5 6-1 16,-1-2 1-16,-2 2 0 16,-3 0-2-16,-1 1 2 15,-3 6-1-15,-1 4 2 16,-3 5 1-16,0-3 0 15,3 4-2-15,0-1 1 0,3 6 1 16,-1-2-1-16,2-1 0 16,1-2-1-16,0 1-1 15,-2 2 1-15,-1-1-1 16,-3 0 1-16,0 1-1 15,-6-1 0-15,4 0 1 16,-4-4-1-16,4-3 0 16,2-3 1-16,3-3 1 15,7-4-1-15,4-1-1 16,4-3 2-16,4-4 0 15,6 2 0-15,0-3-2 16,1-6 2-16,-1-3-3 16,0-4 3-16,-6-8-1 15,-1-9 0-15,-2-7 0 0,-2-7 1 16,-1-12 0-16,0-4 0 15,0-16 0-15,2-4 0 16,-1-8 0-16,4-5 0 16,-1-6 1-16,1-8 0 15,-3-2 0-15,3-3 0 16,-3 1 1-16,-2-5-1 15,-1-1 0-15,0-2 1 16,-3-4-1-16,0 1-1 16,-3-1 0-16,1-4 1 15,-3-13-1-15,6 15 1 16,-6-15-1-16,4 11 1 15,-4-11-1-15,0 0 0 16,0 0 1-16,0 0-1 0,0 0 0 16,-17-11-1-16,17 11 1 15,-20-3 0-15,4 5-1 16,-2 3 1-16,-5 1-1 15,-4 3 1-15,-8 1-1 16,-4 3 1-16,-7-4 0 16,-8 4 1-16,-5 0-1 15,-6-2 0-15,-4-2 0 16,-10 2 0-16,-2-4-1 15,-12 0 1-15,-4-3 0 16,-8 2 0-16,-9-6-1 16,-8 2 1-16,-11-2-1 15,-9 1 1-15,-9-1 0 16,-5 0 0-16,-10-2 0 15,-12-1 0-15,-5 0 0 0,-7-1 1 16,-10-3-1-16,-2 0 0 16,-8 1 1-16,-10-2-1 15,-7 5 1-15,-1 1-1 16,-11 5 1-16,-8 1-1 15,-5 4 0-15,-6 3 0 16,-4-1 0-16,1 3 0 16,2-3 0-16,-2-1-1 15,7-2 1-15,2-3 0 16,6-2-1-16,10-4 0 15,0-2 1-15,0 1 0 16,6-1-1-16,0 1 0 16,1 1 1-16,1 4 0 15,5-1 0-15,-2 3 0 0,5-1 0 16,8-2 0-16,9 2 0 15,7-7 0-15,11 2 0 16,13-7 0-16,11 0 0 16,15-1 0-16,11-1 0 15,6-1 0-15,5 0 0 16,8 6 0-16,4-1 0 15,5 4 0-15,3 3 1 16,5 4-1-16,1 0 0 16,9 2 1-16,7-1 0 15,6-1 0-15,12 1-1 16,6-3 0-16,9-2 0 15,7 1 0-15,10-1 0 16,9-1 0-16,4 1 0 0,9 0 0 16,10 0-1-16,-13 0 1 15,13 0 0-15,0 0 0 16,0 0 0-16,0 0 0 15,0 0 0-15,0 0 0 16,0 0 0-16,0 0 0 16,0 0 0-16,0 0 0 15,0 0 0-15,-7-14 0 16,6 4 0-16,0-4 0 15,-2-1-1-15,2-9 1 16,0-4-1-16,0-6 1 16,1-5 0-16,0-5 0 15,-1-4-1-15,-3-9 1 0,4-4-1 16,0-6 1-16,3-5 0 15,-1-10 0-15,3-8-1 16,-1-10 1-16,2-6 2 16,2-10-2-16,3-9 0 15,-3-10 0-15,-1-6 1 16,2-2-1-16,0-4 1 15,-1-3 0-15,4-7-1 16,1 1 0-16,-2-2 1 16,2 1 0-16,2-3 0 15,0-5 0-15,-1-2 0 16,2-3 1-16,-4-5-1 15,3-3 1-15,-2-6-1 16,0-4 0-16,-2-1 0 0,0 1 0 16,-1-1 0-16,-1 4-1 15,-3-1 1-15,-2 4-1 16,-4 2 0-16,0 7 0 15,-5 4 1-15,0 2-1 16,-1 2 1-16,-2 3 0 16,3 5 1-16,0 0-2 15,2 1 2-15,6 0-1 16,1-1-1-16,2 3 1 15,3 1 0-15,-1 1 1 16,1 2-3-16,0 8 1 16,-1 5-1-16,-3 7 2 15,-1 8-1-15,-1 12 0 16,-2 11-1-16,-2 11 1 15,-2 10-1-15,1 11 1 0,0 9 1 16,-1 8-1-16,3 8 0 16,1-1 0-16,4 4 1 15,2 3-3-15,1-1 2 16,5 2-2-16,-2-1 2 15,0 2-2-15,-1 5 2 16,0 3-1-16,-5 5 1 16,-1 6 0-16,-2 5 1 15,-2 10-1-15,0 0 0 16,-13 9-1-16,4 4-1 15,0 4-2-15,-3-9-7 16,15 14-7-16,-3-22-6 0,0 0-11 16,26-2-7-1,12-13 0-15,17-7 0 0</inkml:trace>
  <inkml:trace contextRef="#ctx0" brushRef="#br9" timeOffset="399115.8282">15580 9622 80 0,'0'0'35'0,"0"0"0"16,0 0 0-16,4 11-31 15,6 0-2-15,1-1 0 16,6 4 0-16,3 0 0 0,7 2-1 16,7-4 1-16,10 2 0 15,7-5 0-15,10 2 1 16,7-5-1-16,8-2 0 15,6-1 0-15,8-1 0 16,4-1-1-16,6 0 0 16,1 3-1-16,3 0 1 15,0 3-1-15,2 0 1 16,2 4-1-16,3 0 1 15,2 0 0-15,3 0 0 16,1-4-1-16,5 2 1 16,2-3 0-16,7-3 0 15,0 1 0-15,1-2-1 16,0-2 1-16,1 1-1 15,2-1 0-15,6 2 0 0,-2-5 1 16,0 3-1-16,1-2 0 16,6-3 0-16,2-3 0 15,3-2 0-15,-2 0 1 16,2-3-1-16,0 0 1 15,0 0 0-15,-2 3-1 16,-4 0 1-16,-7 0 0 16,-2 5 0-16,-8-1-1 15,-3 4 1-15,-7 0-1 16,-8 1 1-16,-2 1-1 15,-5 0 0-15,-3 0 1 16,-4-2-1-16,0-1 0 0,-1 0 1 16,-4 1-1-1,-2 0 1-15,-6-2-1 0,1 4 1 16,-9-1 0-16,0 1-1 15,-9-2 1-15,-2 2-1 16,-5 0 0-16,-7-3 1 16,-2 2-1-16,-7-2 0 15,-7-1 1-15,-5 1-1 16,-6-1 0-16,-4 1 0 15,-4 0 1-15,-2-1-1 16,-3 2 0-16,0-1 0 16,-1 2 0-16,0-1 0 15,0 2 0-15,-11 0 1 16,17-1-1-16,-17 1 0 15,0 0-2-15,0 0 0 16,-13 6-2-16,-8-11-6 16,11 13-11-16,-16-16-16 0,12 5-4 15,-3-10 1-15,12 1-1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645945"/>
              </p:ext>
            </p:extLst>
          </p:nvPr>
        </p:nvGraphicFramePr>
        <p:xfrm>
          <a:off x="214283" y="6858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 the workbooks for the electricity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our bookwork measures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Have some HRT for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tough questions in the </a:t>
                      </a:r>
                      <a:r>
                        <a:rPr lang="en-NZ" sz="28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work in teams on some extra pages.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and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help with the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with</a:t>
                      </a:r>
                      <a:r>
                        <a:rPr lang="en-NZ" sz="28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our new title page</a:t>
                      </a:r>
                      <a:endParaRPr lang="en-NZ" sz="28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the unit well.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579794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71880"/>
              <a:ext cx="8864280" cy="596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360360"/>
                <a:ext cx="8887320" cy="59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8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5502</TotalTime>
  <Words>192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411</cp:revision>
  <dcterms:created xsi:type="dcterms:W3CDTF">2006-08-16T00:00:00Z</dcterms:created>
  <dcterms:modified xsi:type="dcterms:W3CDTF">2014-07-24T04:24:18Z</dcterms:modified>
</cp:coreProperties>
</file>