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5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2498950"/>
              </p:ext>
            </p:extLst>
          </p:nvPr>
        </p:nvGraphicFramePr>
        <p:xfrm>
          <a:off x="214283" y="685800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End Of Topic Test on Electricity PLUS time on the practical tasks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for those who did not get to do this yesterday.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deserves the chance to get more than zero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hangman to find the name of the new unit (but we’ll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probably wait ‘til Tm3)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579794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8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5389</TotalTime>
  <Words>194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402</cp:revision>
  <dcterms:created xsi:type="dcterms:W3CDTF">2006-08-16T00:00:00Z</dcterms:created>
  <dcterms:modified xsi:type="dcterms:W3CDTF">2014-06-30T04:47:46Z</dcterms:modified>
</cp:coreProperties>
</file>