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49" r:id="rId4"/>
    <p:sldId id="451" r:id="rId5"/>
    <p:sldId id="452" r:id="rId6"/>
    <p:sldId id="453" r:id="rId7"/>
    <p:sldId id="45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7T00:09:42.12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6274 3359 54 0,'-5'-16'29'16,"-1"1"3"-16,-7-1-2 15,3 9-21-15,-11-6-3 16,4 14 1-16,-12-4 0 0,6 12 0 15,-10-5-1-15,5 7-1 16,-5-3 0-16,5 5 0 16,-6-4-2-16,4 3-1 15,-3 0 1-15,0 3-2 16,-3 3-1-16,-3 6 1 15,-5 2 0-15,-4 7-1 16,0 2 1-16,-5 5-1 16,-4 0 2-16,2 3-3 15,0-1 2-15,1 0-1 16,5 4 0-16,1-2 0 15,6 2 0-15,2 5 0 16,4 2-1-16,1 2 1 0,3 5 0 16,3 2 0-16,0 2 0 15,7 1-1-15,2-1 0 16,6-1 0-16,4 2 1 15,5-4-1-15,5 0 0 16,8-3 0-16,4 1 0 16,8-2 1-16,4-1-1 15,7-1 1-15,2-3-1 16,9 0 1-16,6-3 1 15,5-4-2-15,10-2 2 16,1-6-2-16,7-5 2 16,3-7-1-16,6-1 1 15,3-8-1-15,1-8 0 16,4-6 0-16,1-5 1 0,4-8-1 15,1-4 1 1,2-7 0-16,1-7-2 0,0-4 2 16,-2-6-2-16,-3-3 3 15,-5-3-3-15,-5-2 2 16,-6-5-1-16,-7 4 1 15,-10-4 0-15,-8 0 0 16,-7 0 0-16,-8-3 0 16,-9-1 0-16,-8-4 0 15,-3-3 0-15,-7-2 1 16,-2-5 0-16,-5-1 0 15,-4-4-1-15,-2 0 1 16,-5-1-1-16,-4 1-1 16,-4 1 1-16,-7 2-1 0,-3 5 0 15,-4 4 1-15,-10 3-1 16,-3 7 1-16,-3 5-1 15,-6 6 2-15,-3 6-2 16,-6 9 1-16,-3 7 0 16,-2 4-1-16,1 5 0 15,4 3 0-15,3 5-1 16,6-4-1-16,16 4-3 15,7-14-6-15,30 17-26 16,1-10-2-16,24 18 0 16,0-1-2-16</inkml:trace>
  <inkml:trace contextRef="#ctx0" brushRef="#br0" timeOffset="538.0308">6934 3489 79 0,'2'-12'33'15,"-2"12"1"-15,0 0 0 16,-14 1-27-16,-3 2-1 15,3 7-1-15,-7-1-1 16,0 8-1-16,-10 4 1 16,-6 10-2-16,-12 9 0 15,-12 16-1-15,-20 14 0 16,-16 18 0-16,-22 15-1 15,-10 16-1-15,-20 12 1 16,-2 5 0-16,-1-1 0 16,6-3 0-16,13-12-1 0,19-12 1 15,17-19 1-15,20-17-1 16,24-20-2-16,15-20 0 15,23-7-4-15,2-24-31 16,27-10 0-16,5-21-1 16,14-7-3-16</inkml:trace>
  <inkml:trace contextRef="#ctx0" brushRef="#br0" timeOffset="1055.0602">5634 3632 83 0,'-16'-13'36'16,"16"13"-1"-16,-26-15 0 15,26 15-26-15,-12-7-4 16,12 7-1-16,0 0-1 15,0 0 0-15,0 0 0 16,19 11-1-16,-4 2 0 16,6 4-1-16,4 9 1 0,5 13 0 15,6 11-1-15,7 16 0 16,3 16 0-16,6 13 0 15,7 7-1-15,11 10 0 16,7 6-1-16,5-1 1 16,3-1-1-16,2-8 1 15,1-5 1-15,-5-8-2 16,-4-6 2-16,-9-9-1 15,-7-9 2-15,-8-11-3 16,-7-11 2-16,-5-12-2 16,-8-12 0-16,-3-11-2 15,-1-10-1-15,-11-20-7 16,7 2-26-16,-20-16-2 15,2 0-2-15,-13-11 1 16</inkml:trace>
  <inkml:trace contextRef="#ctx0" brushRef="#br0" timeOffset="2175.1243">4469 7394 63 0,'-11'5'37'0,"1"-4"-2"15,10-1 2-15,-12 1-20 16,12-1-10-16,0 0-1 15,0 0-1-15,18 8-1 16,5-2 0-16,9-4 0 16,19 3-1-16,12-5 0 15,17 0 0-15,9-4-1 16,8 0 0-16,3-1-2 15,0-1 1-15,-7 2 0 16,-10 2-1-16,-14 0 0 0,-11 4 0 16,-13 2 0-16,-8 2 0 15,-11-2 1-15,-8 0-2 16,-5 0 0-16,-13-4-2 15,16 5-4-15,-16-5-30 16,5-10-2-16,-3-4-1 16,9 2 0-16</inkml:trace>
  <inkml:trace contextRef="#ctx0" brushRef="#br0" timeOffset="2826.1617">5513 7515 4 0,'-9'16'28'0,"0"-4"1"15,9-12 3-15,-4 19-11 16,-8-21-1-16,12 2-1 16,0 0-1-16,0 0-6 15,0 0-3-15,1-14-2 16,-1 4-2-16,0 10-1 15,13-19 0-15,-2 11-2 16,6-7 1-16,8 0-1 16,9-5-1-16,14-9 1 15,15-10-1-15,17-6 1 16,15-11 0-16,15-8 0 15,8-6 0-15,5 0-1 16,-5-3 1-16,-3 8 0 0,-13 4-1 16,-13 8-1-16,-19 11 1 15,-17 7 0-15,-17 9-1 16,-12 6 1-16,-13 9-1 15,-11 11-1-15,0 0 0 16,-18-8-1-16,-2 15-1 16,-3-4-3-16,6 16-25 15,-7-14-7-15,13 9 0 16,-3-7 0-16</inkml:trace>
  <inkml:trace contextRef="#ctx0" brushRef="#br0" timeOffset="3376.1931">6659 7385 80 0,'0'0'35'0,"0"0"2"16,0 0-2-16,0 0-26 16,30 7-2-16,-8-7-2 15,20 4 0-15,9-1-1 16,17-2 0-16,12-2-1 15,11 1 0-15,8-5 0 16,10-3-1-16,1-5-1 16,0 2 1-16,-8-5-2 15,-7-1 2-15,-12 2-2 16,-12 2 1-16,-14 1-2 0,-12 3 2 15,-15 5-2-15,-11-1 0 16,-19 5-1-16,0 0-2 16,3 10-5-16,-20-13-27 15,17 3-3-15,-22 4-1 16,22-4 1-16</inkml:trace>
  <inkml:trace contextRef="#ctx0" brushRef="#br0" timeOffset="4361.2495">4192 10085 72 0,'-14'5'35'0,"14"-5"0"16,0 0 1-16,0 0-24 15,0 0-3-15,28-1-3 16,-4-5-1-16,11 3-1 15,7-4-1-15,10 3-1 16,7 0 0-16,10 1 0 16,2 2-1-16,2 1-1 15,-4 1 0-15,0 1 0 16,-5 1-1-16,-10-4-1 0,-3 2-3 15,-14-11-8-15,0 8-22 16,-13-10-2-16,5 3 0 16,-14-9-2-16</inkml:trace>
  <inkml:trace contextRef="#ctx0" brushRef="#br0" timeOffset="4879.2791">5084 9660 69 0,'-12'-4'33'0,"12"4"0"16,-21-3 2-16,21 3-29 15,-13 0 0-15,13 0 0 16,0 0-1-16,-6 17 0 0,1-3-1 16,5 12 0-16,0 6-1 15,-1 12 0-15,0 11-1 16,0 11 0-16,-3 4 0 15,2 6 0-15,-2 1-3 16,2-2 2-16,2-7-2 16,0-9 1-16,1-7-2 15,3-15-1-15,6-2-8 16,-5-23-26-16,9-3 0 15,-14-9 0-15,25-20 0 16</inkml:trace>
  <inkml:trace contextRef="#ctx0" brushRef="#br0" timeOffset="6306.3607">5031 9893 77 0,'0'0'34'16,"-11"-5"1"-16,11 5 1 15,-3-12-28-15,3 12-3 16,8-17 0-16,-8 17 0 15,16-12-1-15,-2 9-1 16,-1 1 0-16,5 4-1 16,2 3 0-16,4 2-1 15,10-1 1-15,8 1-1 0,10-4 0 16,9-2 0-16,12-4 0 15,6-2-1-15,8-1 1 16,2-2-1-16,2 1 1 16,0 3-1-16,-7 0 1 15,-3 2-1-15,-1 2 0 16,-3-1 0-16,0-3 0 15,1 0 1-15,2-7-1 16,1 1 0-16,-1-4 0 16,0 2 1-16,-4-1-1 15,-1 2 0-15,-7 6 0 16,-7 0 0-16,-5 4 1 0,-9 2-2 15,-6 1 1-15,-8 1 0 16,-5 0 0-16,-6-1 0 16,-7 2 0-16,-2-3 0 15,-13-1 1-15,12 2-1 16,-12-2 0-16,0 0 1 15,0 0-1-15,0 0 0 16,0 0 0-16,0 0 0 16,0 0 1-16,0 0-2 15,0 0 1-15,0 0 0 16,0 0 0-16,0 0 0 15,0 0 0-15,0 0 0 16,0 0 0-16,0 0 0 16,0 0 0-16,0 0 0 15,0 0 1-15,0 0-1 0,-1 11 0 16,1-11 1-16,0 10-1 15,0 3 0-15,-2 6 1 16,-1 3-1-16,1 11 0 16,-3 6 1-16,0 8-1 15,1 4 1-15,-3 3-1 16,1 4 0-16,0-1-1 15,4-1 2-15,0-7-2 16,2-4 1-16,0-4-1 16,3-8 2-16,-2-6-2 15,3-7 2-15,-3-5-1 16,2-4 0-16,-3-11 0 15,0 0 0-15,0 0 0 16,0 0 0-16,0 0 0 0,0 0 0 16,0 0 0-16,-3-13 0 15,3 13 0-15,0 0 0 16,0 0 1-16,0 0-1 15,0 0 0-15,-9-5 0 16,9 5 0-16,0 0 0 16,-17 3 0-16,17-3 0 15,-19-3 0-15,2 1 0 16,-1-1 0-16,-6 0 0 15,-4 2 0-15,-6 0 0 16,-5 3 0-16,-3 2 1 16,-4 2-1-16,-4 3 0 15,-3 0 0-15,0 3 0 16,-1-3 0-16,0 1 0 0,1-3 0 15,1-1 0-15,-1-4 0 16,2-4-1-16,0-5 2 16,1-2-1-16,-2-4 0 15,1 1 0-15,-1 0 0 16,1-2 1-16,-1 5-1 15,-2 1-1-15,-1 2 1 16,1 4 0-16,-3 3 0 16,1 2 0-16,1 2 0 15,0-1 0-15,3 2 0 16,5 1 0-16,-1-1 0 15,5 0 1-15,5-2-1 16,3 3 1-16,3-1-1 16,2 2 0-16,3-1 1 0,0 2-1 15,4-1 0-15,2-1 0 16,-1-2 0-16,6-1 0 15,-1 0 0-15,1-4 0 16,2 0 0-16,3-4 0 16,1 1 0-16,10 3 0 15,-16-7 0-15,16 7-2 16,0 0 0-16,-12-16-5 15,28 18-14-15,-7-17-17 16,17 6-2-16,-1-14-2 16,17 2 2-16</inkml:trace>
  <inkml:trace contextRef="#ctx0" brushRef="#br0" timeOffset="7531.4306">7147 10204 65 0,'0'0'31'15,"0"0"2"-15,0 0-7 16,0 0-16-16,0 0 0 16,0 0-3-16,0 0 0 15,0 0 0-15,0 0-2 16,0 0-1-16,0 0-1 15,0 0 0-15,0 0-1 16,0 0 0-16,16 9 0 16,-1-5 0-16,5-1-1 15,10 0 1-15,10-2 0 16,9-2 0-16,13-4-1 15,13-2 0-15,10-2 0 16,8-4 0-16,2 1 0 0,0-1-1 16,-4 2 1-16,-8 1-1 15,-12 3 0-15,-13 5 0 16,-15 2-1-16,-11 3 1 15,-9 2 0-15,-12 1 0 16,-11-6-1-16,7 12 0 16,-7-12 0-16,0 0-1 15,-14 11-1-15,3-16-5 16,11 5-25-16,-11-6-4 15,11 6-1-15,-7-17-1 16</inkml:trace>
  <inkml:trace contextRef="#ctx0" brushRef="#br0" timeOffset="8980.5137">3893 12803 28 0,'0'0'27'15,"15"-5"-1"-15,-15 5 1 16,12-10-22-16,-1 9-1 16,3-3 0-16,0 2-1 15,-2 0 1-15,7 4 0 16,-7-4 1-16,3 6-1 15,-15-4 1-15,21 1-1 16,-21-1 1-16,17 0 0 16,-17 0-1-16,11 0 2 15,-11 0-2-15,0 0 0 16,0 0-1-16,12-1-1 15,-12 1 0-15,0 0 0 16,15 3-1-16,-2 1 1 0,1-1 0 16,7-1 0-16,7-1 1 15,8-1-1-15,8-4 1 16,10-3-1-16,8-6 0 15,5-2-1-15,1-2 0 16,2 0 0-16,-6 4-1 16,-3 1 0-16,-9 6 0 15,-9 3-1-15,-9 7 1 16,-8 1-1-16,-8 5 0 15,-5-1 0-15,-4 1-2 16,-9-10-3-16,13 21-9 16,-13-21-22-16,0 0 0 15,13-3-1-15,2-5 0 16</inkml:trace>
  <inkml:trace contextRef="#ctx0" brushRef="#br0" timeOffset="10553.6037">6126 11873 60 0,'5'-20'34'16,"-7"8"-2"-16,2 12-4 16,-12-26-21-16,6 13-2 15,-7 0-3-15,-1 0 1 16,-7 1-2-16,-6 7 1 15,-4 0 0-15,-2 5 1 16,-5 1 0-16,0 6 2 16,-5 0-1-16,0 5 1 15,2-3-1-15,-1 6 0 0,0-3-2 16,2 5-3-1,-3-1 2-15,0 1-2 0,-2 0 2 16,1 3-3-16,-6 2 2 16,2-1-1-16,1 3 2 15,-1 1 0-15,1 1-1 16,4 2 2-16,1-1-1 15,3 4-1-15,5-2 1 16,3 2 0-16,2-2-1 16,5 1 1-16,1 0-1 15,3-1 0-15,4 1 0 16,-2 2 0-16,3-2 0 15,0 2 0-15,2-2 0 16,1 4 1-16,2-1-1 0,1-1-1 16,3 2 1-16,1-2 0 15,1 1 0-15,-1 2 0 16,3 1 0-16,-1 0 0 15,-3 3 0-15,1-1 0 16,-1 1 0-16,2 0 1 16,-1 2-1-16,2-3 0 15,3 0 1-15,2-1 0 16,6-4-1-16,3-1 0 15,4 1 0-15,2-5 0 16,5 0 0-16,5 1 0 16,2-2-1-16,3 1 0 15,2-1 1-15,2-1 0 16,2 1-1-16,3 1 1 15,4-3-1-15,2-2 1 0,6-1 0 16,3 0 0-16,3-5 0 16,2 2 0-16,5-3-1 15,0 1 1-15,2-7 1 16,-1 3-1-16,-1-3 0 15,0 0 0-15,-4-2 0 16,4-1 0-16,0-3 0 16,-1 0 0-16,-1-2 0 15,-1-3 0-15,-2-4 0 16,0-2 0-16,2-4 0 15,-5-8 0-15,-1-1 0 16,3-8 0-16,-3-3 1 16,1-5-1-16,-2-8 0 15,2-5 1-15,-4-4 0 0,-1-3-1 16,-6-5 1-16,-2-3 0 15,-5-3-1-15,-3-2 1 16,-8 2 0-16,-5-1-1 16,-5-2 0-16,-6 2 1 15,-7 1 0-15,-3 3-1 16,-9-1 1-16,-3 4 0 15,-7 0 0-15,-5 2 0 16,-7 4 0-16,-5 3-1 16,-2 2 0-16,-5 3 1 15,-2 5-1-15,0 0 1 16,0 4-1-16,1 1 0 15,1 5 1-15,2-1-1 16,0 2 0-16,-2 1 2 16,-1 3-2-16,-1 4 1 0,-8 2-1 15,-5 6 2-15,-6 4-2 16,-4 7 1-16,-1 4-1 15,3 2-1-15,4 5 0 16,7-3-2-16,16 4-3 16,5-11-8-16,34 15-23 15,-3-12-3-15,27 4 1 16,-1-5-2-16</inkml:trace>
  <inkml:trace contextRef="#ctx0" brushRef="#br0" timeOffset="11254.6438">5928 12406 63 0,'25'-28'38'16,"-16"5"-2"-16,-9 23 1 0,-3-11-30 15,-3 25-1-15,-10 4-2 16,-2 15-2-16,-3 7 0 15,-3 10-2-15,-2 9 1 16,0 9 0-16,-1 2 0 16,1 6 1-16,-1-2-1 15,6-4 1-15,-1-8-1 16,7-8 0-16,5-14 0 15,5-10 0-15,6-17 0 16,-1-13 0-16,21-21 1 16,-3-12-1-16,3-15 0 15,5-13 0-15,0-13 1 16,2-8 0-16,1-9 0 15,-3-2 0-15,0 0-1 0,0 1 1 16,-2 11-1-16,2 9 1 16,-3 12-1-16,1 12 0 15,2 14-1-15,3 15 0 16,0 18 1-16,3 15-1 15,0 13 0-15,3 13 1 16,0 13-2-16,2 17 2 16,-2 6-2-16,-4 8 1 15,-4 5 0-15,-7 2-1 16,-3-1 0-16,-7-8 0 15,-1-6-1-15,-6-13-1 16,0-8-2-16,-6-16-3 16,7-3-13-16,-15-27-19 15,11-9 2-15,-18-11-1 0,11-7 2 16</inkml:trace>
  <inkml:trace contextRef="#ctx0" brushRef="#br0" timeOffset="11407.6525">6129 12761 96 0,'-25'-14'39'16,"25"14"1"-16,-13-24-6 15,28 16-30-15,9-6-1 16,14-5-3-16,13 1-2 16,6-12-8-16,16 11-28 15,-6-7 0-15,13 9-1 16,-8-3-2-16</inkml:trace>
  <inkml:trace contextRef="#ctx0" brushRef="#br0" timeOffset="12075.6907">7232 12715 18 0,'-25'7'32'0,"1"-3"1"16,4 3 1-16,-8-12-14 15,16 15-7-15,-9-17-2 16,21 7-1-16,-23-3-3 16,23 3 0-16,0 0-2 0,0 0 0 15,14-13 0-15,4 10-2 16,4-2 0-16,11 1 0 15,0-1 0-15,10 3-1 16,8-2 0-16,6 0-1 16,6 2 0-16,10-1 0 15,6 0-1-15,0 0 1 16,2-1-1-16,0 2 0 15,-3-2 1-15,-6 3-1 16,-11-2 0-16,-10 2 0 16,-9 1 0-16,-11 0-1 15,-7 1 0-15,-11-4-1 16,-13 3-1-16,0 0-5 15,0 0-16-15,-3-12-16 0,3 12 1 16,-24-14-1-16,13 8 0 16</inkml:trace>
  <inkml:trace contextRef="#ctx0" brushRef="#br0" timeOffset="12809.7327">4404 15677 21 0,'0'0'33'0,"0"0"2"15,0 0-1-15,-21-10-25 16,21 10-3-16,-14 1 0 15,14-1-1-15,-13 4-1 16,13-4 1-16,0 0-2 16,-5 15 1-16,5-15-1 15,24 10 0-15,-1-8 0 16,17-1-1-16,8-2-1 15,14-3 1-15,5 0-1 0,7-2 1 16,2-1-1-16,2 1 0 16,-6 1 0-16,-7 1-1 15,-6 2 1-15,-9 0-1 16,-9 2 0-16,-5 0 0 15,-6 1-1-15,-4-5-1 16,-3 3-1-16,-5-6-2 16,6 8-9-16,-14-14-24 15,11 8 1-15,-12-11-2 16,12 8 1-16</inkml:trace>
  <inkml:trace contextRef="#ctx0" brushRef="#br0" timeOffset="13998.8007">6355 14884 45 0,'-19'-13'33'16,"-6"-2"3"-16,-2 12-14 15,-11-11-16-15,4 8 2 16,-7-4-3-16,2 7 2 15,-4-4-2-15,5 6 3 16,-4-1-4-16,4 6 2 16,1 2-3-16,-1 3-2 15,0 5 1-15,2 1-2 0,-2 4 0 16,-1 4-1-16,1 0 2 15,1 0-2-15,-1 3 1 16,4 2 1-16,1 1 0 16,3 0 0-16,1 3 0 15,1 4 0-15,2 2 0 16,5 2 0-16,3 4 0 15,4 0-1-15,1 3 1 16,7 4 0-16,2-3-1 16,3-2-1-16,1 2 1 15,-1-1-1-15,-1 1 2 16,-3 4-2-16,-1 3 1 15,-5-2-1-15,2 1 1 16,0 1 1-16,5-3 0 16,2-5-1-16,8-5 1 0,8-5-1 15,5-6 0-15,6-2 0 16,8-5 0-16,1 1 0 15,4 1 0-15,4 0 0 16,0 0 0-16,0 1 0 16,1 1 1-16,0 3-1 15,3-1 1-15,2-5-1 16,4 1 1-16,4-1-1 15,3-3 2-15,3 1-2 16,7-4 0-16,4-4 0 16,4-4 0-16,2-2 1 15,3-8-1-15,3-5 0 16,1-10 1-16,-1-6-1 0,4-7-1 15,1-9 2-15,-6-9-2 16,7-6 2-16,-7-6-1 16,1-3 1-16,-8-4-1 15,-4 0 0-15,-9-2 1 16,-5 1-1-16,-10 4 1 15,-12-1-1-15,-7 2 0 16,-10-1 0-16,-12-1 0 16,-6-4 1-16,-7-3 0 15,-7-5 0-15,-7-5-1 16,-7-1 1-16,-3 1 0 15,-6 0 0-15,-3 5-1 16,-12 4 0-16,-4 7 0 16,-8 9 2-16,-12 7-2 0,-7 6 1 15,-10 7 0-15,-7 7 0 16,-4 9-1-16,2 8 1 15,-2 10-1-15,5 5-1 16,2 9-2-16,8 6 1 16,12 3-3-16,4-4-4 15,21 11-6-15,-5-20-12 16,32 9-13-16,2-16-1 15,21-3 1-15</inkml:trace>
  <inkml:trace contextRef="#ctx0" brushRef="#br0" timeOffset="14510.83">6215 15270 64 0,'10'-28'40'0,"-8"6"-3"15,-2 22-13-15,-1 20-21 16,2 5 2-16,-4 12-3 0,5 12 2 15,3 8-2-15,2 11-1 16,2 4 1-16,6 6-1 16,2 2 1-16,3-1-2 15,4-7 2-15,2-9-3 16,3-12 3-16,7-17 0 15,2-24 0-15,3-18 0 16,6-27 0-16,6-15 0 16,1-16 0-16,1-13 1 15,-4-7-2-15,-3-5 0 16,-5 1-2-16,-5 0-1 15,-2 16-3-15,-13 0-9 16,14 30-22-16,-20 2-4 16,11 27-1-16,-13 4 1 0</inkml:trace>
  <inkml:trace contextRef="#ctx0" brushRef="#br0" timeOffset="15072.862">7558 15655 49 0,'-10'13'39'0,"10"-2"-1"16,0-11 0-16,13 7-30 16,0-7-3-16,12 3-1 15,5-6 0-15,10 1 0 16,8-6-1-16,13 2 0 0,7-7 0 15,8 1-1-15,2-2 0 16,0 1 0-16,-1 2-1 16,-4 3 1-16,-12 3-1 15,-12 3-1-15,-9 4 0 16,-12 1 0-16,-10 1 0 15,-18-4-2-15,10 9-1 16,-10-9-1-16,0 0-5 16,-14-11-16-16,14 11-15 15,-7-13 1-15,7 13-2 16,-7-17 1-16</inkml:trace>
  <inkml:trace contextRef="#ctx0" brushRef="#br1" timeOffset="23098.3211">9106 3131 89 0,'0'0'35'15,"10"12"-1"-15,-11 0 0 16,1 15-30-16,0 5-1 15,2 14 0-15,-2 6-1 16,0 10 0-16,-4 4-1 16,2 2-1-16,0 0-2 15,1-12-4-15,12 3-12 16,-8-24-17-16,12-6-1 15,-3-21 0-15,6-7-1 16</inkml:trace>
  <inkml:trace contextRef="#ctx0" brushRef="#br1" timeOffset="23323.334">8853 3153 112 0,'-27'-6'40'0,"15"14"0"16,0-17-5-16,12 9-32 15,33-9-1-15,4-1 0 16,10-2-1-16,12-1-1 16,12 5-2-16,3-1-3 15,7 12-3-15,-13-4-27 16,8 19-2-16,-11-6-2 15,-3 17-1-15</inkml:trace>
  <inkml:trace contextRef="#ctx0" brushRef="#br1" timeOffset="23730.3573">9683 3373 93 0,'0'0'36'16,"0"0"1"-16,0 0 0 15,0 0-32-15,-18-4 0 16,15 17-1-16,-4 4 0 15,1 11-2-15,-3 3 1 16,4 7-1-16,1 3-1 16,3-3 0-16,6-2 0 0,3-8-1 15,9-9 1-15,6-10-1 16,5-14 1-16,5-10-1 15,7-11 0-15,-1-9 1 16,-2-2-1-16,-1-4 1 16,-5-1-1-16,-5 5 1 15,-9 5-1-15,-5 7 0 16,-8 8 0-16,-4 17 0 15,0 0-1-15,0 0 0 16,-12 24-1-16,6-2-1 16,6 8-1-16,-4 0-3 15,15 9-1-15,-5-13-6 16,20 14-14-16,-8-24-8 15,15 4 1-15,-4-16-3 0,10-3 3 16</inkml:trace>
  <inkml:trace contextRef="#ctx0" brushRef="#br1" timeOffset="24079.3773">10423 3330 90 0,'10'-9'36'0,"-10"9"-1"16,0 0 2-16,-15 20-31 15,7 3-2-15,-3 4 0 16,3 10-2-16,-3-1 2 15,4 8-2-15,-2-7 1 16,5 0-1-16,0-8 0 16,4-5-1-16,2-8 1 15,-2-16-1-15,14 4 0 0,-4-16 0 16,7-9-1-1,-2-7 1-15,4-9-1 0,-1-4 1 16,2-3-1-16,-2-1 0 16,-3 6-1-16,0 6 2 15,-2 4-1-15,-3 7-1 16,2 6-1-16,-1 5-1 15,6 8-3-15,-5-8-7 16,21 19-21-16,-12-16-4 16,16 13 0-16,-5-12-1 15</inkml:trace>
  <inkml:trace contextRef="#ctx0" brushRef="#br1" timeOffset="24446.3983">10991 3357 94 0,'-4'25'38'0,"-10"-9"1"15,8 13 0-15,-13-9-32 16,10 4-1-16,-5 0-1 16,4 2-2-16,1-1 0 15,4-1-2-15,3-2 0 16,1-3 0-16,6-6-1 15,-5-13 0-15,23 3 0 16,-6-18 0-16,5-10 0 16,2-6 1-16,3-9-1 15,0-2 1-15,-3-4 0 16,-1 6 0-16,-2 3-1 15,-5 11 1-15,-3 6-1 0,-13 20 0 16,17-2-1-16,-11 14 1 16,-1 10-2-16,0 5 0 15,1 6-2-15,1-4-2 16,12 10-11-16,-6-24-12 15,16 7-9-15,-2-22 1 16,20 2-1-16,-2-18-1 16</inkml:trace>
  <inkml:trace contextRef="#ctx0" brushRef="#br1" timeOffset="24746.4154">11698 3186 105 0,'-15'-10'39'0,"0"24"1"15,-15-3-2-15,0 17-33 0,-4 1-1 16,7 5 0-16,0 4-2 15,11 0 0-15,8-3-1 16,11-7 0-16,15-12-1 16,8-8 1-16,9-6-1 15,2-5 0-15,0-3 0 16,-4-1 1-16,-7 1-1 15,-6 7 1-15,-20-1-1 16,4 28 0-16,-17-1 1 16,-7 4-2-16,-2 3-1 15,-4-1-2-15,10 6-9 16,-8-21-11-16,19 6-16 15,5-24 0-15,0 0-2 16,9-19 0-16</inkml:trace>
  <inkml:trace contextRef="#ctx0" brushRef="#br1" timeOffset="25531.4603">12403 3405 99 0,'0'0'37'0,"0"0"2"16,0 0-4-16,15 4-32 15,2-9-2-15,7 2 1 16,4-1-1-16,2 0 1 16,2-5-1-16,-3 4 1 15,-2-5 0-15,-2 2 0 16,-7-5-1-16,-4-5 1 15,-9-2-1-15,-5-1 0 0,-9 0 0 16,-5-1 0-16,-5 6-1 16,-6 9 0-16,-4 12 1 15,-6 11-1-15,0 14 1 16,-2 10-1-16,8 7 1 15,3 6-2-15,6 2 2 16,13-5-1-16,10-2 0 16,15-15-1-16,15-8-1 15,15-20-3-15,19-6-2 16,4-29-7-16,26 3-21 15,-9-27-3-15,10 0 2 16,-11-17-2-16</inkml:trace>
  <inkml:trace contextRef="#ctx0" brushRef="#br1" timeOffset="25705.4703">13243 2959 97 0,'-33'-14'37'0,"9"21"0"16,-17 5 0-16,11 20-31 16,-3 5-2-16,4 16-1 15,2 8-2-15,6 9 0 16,4 5 0-16,5 2-3 15,10 3 0-15,1-11-5 16,19 6-21-16,-9-26-8 16,17-6 0-16,-5-21-3 15</inkml:trace>
  <inkml:trace contextRef="#ctx0" brushRef="#br1" timeOffset="26072.4913">13258 3436 93 0,'-18'15'36'15,"22"4"1"-15,-4-19-1 16,23 23-31-16,1-16-1 16,13-3-1-16,6-6 0 15,8-4-1-15,1-5 0 16,-1-4 0-16,-7-2-1 15,-6-3 1-15,-11-2-1 16,-11 0 0-16,-15 0 1 16,-12 3-1-16,-12 0 0 15,-9 8 0-15,-5 3 0 16,-3 6 0-16,-5 10-1 15,2 9 1-15,6 7 0 0,5 6-1 16,13 6 0-16,11 2-1 16,12 0-1-16,10-7-4 15,20 1-1-15,3-16-5 16,29 11-14-16,-5-26-11 15,17 4-1-15,-9-18 0 16,10 1 2-16</inkml:trace>
  <inkml:trace contextRef="#ctx0" brushRef="#br1" timeOffset="26275.5029">14041 3394 91 0,'-10'-28'36'0,"5"14"0"16,-21-3 2-16,11 18-30 16,-16 5-2-16,3 13-1 0,-3 7-1 15,3 12-1-15,4 1 0 16,7 4-1-16,10-3-1 15,13-6 0-15,15-11-2 16,14-16-2-16,18-9-3 16,7-25-8-16,26 1-22 15,-7-27-2-15,11-1-1 16,-9-17 0-16</inkml:trace>
  <inkml:trace contextRef="#ctx0" brushRef="#br1" timeOffset="26466.5138">14560 2885 108 0,'-33'52'39'0,"-8"5"2"0,8 21-2 16,-11-1-36-16,16 3-1 16,5-2-1-16,5 2-1 15,11-6-2-15,2-9-4 16,13-1-7-16,-10-25-24 15,19-3-3-15,-10-25 2 16,7 2-2-16</inkml:trace>
  <inkml:trace contextRef="#ctx0" brushRef="#br1" timeOffset="26922.5398">14277 3265 99 0,'-21'4'39'0,"23"16"2"0,-2-20-2 16,18 25-33-16,3-16-2 15,12 1 0-15,4-7-1 16,6 2-1-16,0-3 0 16,0-3 0-16,-2 3-1 15,-8 2 0-15,-4-2 0 16,-6 4-1-16,-8 3 1 15,-2 4-1-15,-6 4 0 16,-4 5 0-16,-3 1 0 16,-3 6 0-16,-3 1 1 15,0 2-2-15,-2 1 2 16,3-5-2-16,-5-4 2 15,6-5-1-15,-1-5 0 0,5-14 1 16,0 0-1 0,9-20 0-16,1-4 0 0,3-4 1 15,1-9-1-15,1 1 1 16,0-3-1-16,0 5 0 15,-2 4-1-15,0 4 1 16,-1 8-3-16,3 2-1 16,3 6-2-16,-3-1-3 15,15 16-12-15,-12-23-7 16,18 19-12-16,-7-14 1 15,11 14 2-15,-10-12 1 16</inkml:trace>
  <inkml:trace contextRef="#ctx0" brushRef="#br1" timeOffset="27088.5494">15071 3379 103 0,'-18'25'39'0,"8"17"1"0,-11-12 0 16,14 6-34-16,-7-2-1 16,8-3-2-16,5-4-2 15,6-8-4-15,13-3-5 16,-4-25-18-16,21 3-13 15,-7-19 1-15,12 1-2 16,-8-21 0-16</inkml:trace>
  <inkml:trace contextRef="#ctx0" brushRef="#br1" timeOffset="27223.5571">15119 3040 108 0,'-22'-15'38'0,"-4"3"0"16,15 19-2-16,11 6-41 0,0-13-22 15,20 24-10-15,4-11 1 16,18 7-2-16,1-5 2 15</inkml:trace>
  <inkml:trace contextRef="#ctx0" brushRef="#br1" timeOffset="27455.5704">15671 3338 115 0,'-34'11'40'0,"6"16"1"15,-17-13-2-15,4 10-33 16,6 0-2-16,6 3-2 15,7 0 1-15,13-1-2 0,14-3-1 16,12-2-2-16,16-4-1 16,6-14-10-16,22 11-13 15,-6-24-15-15,17 5 0 16,-7-21-1-16,9 7 0 15</inkml:trace>
  <inkml:trace contextRef="#ctx0" brushRef="#br1" timeOffset="27869.5941">16062 3382 98 0,'0'0'38'0,"-23"-27"1"0,13 22 0 16,-18-2-33-16,5 9-1 15,-5 9 0-15,-1 11-1 16,-7 5 0-16,-1 9 0 16,1 1-1-16,5 1-1 15,7-3 1-15,11-5-2 16,8-11 1-16,15-8 0 15,14-13-2-15,11-9 0 16,9-9 0-16,2-6 0 16,0-7 0-16,-1 1 0 15,-7 0 0-15,-7 5 0 16,-13 10 0-16,-18 17 0 15,0 0 0-15,-1 17 0 16,-11 10 0-16,2 4-2 16,5 5 0-16,4-6-2 0,14 2-2 15,1-23-12-15,27 6-5 16,-9-33-9-16,22 2-8 15,-5-26 1-15,9 2-1 16,-12-24 4-16</inkml:trace>
  <inkml:trace contextRef="#ctx0" brushRef="#br1" timeOffset="28019.6027">16522 3026 116 0,'-31'4'40'16,"12"37"2"-16,-16 1-1 16,9 18-37-16,5 5-2 15,2-2-4-15,17 11-15 16,-8-25-13-16,15 4-11 15,1-24-1-15,12-6-2 0,-18-23 0 16</inkml:trace>
  <inkml:trace contextRef="#ctx0" brushRef="#br1" timeOffset="29087.6637">17000 3450 89 0,'14'8'34'0,"10"4"1"15,-4-12 0-15,7 1-34 16,3-6 1-16,6 0 0 16,-2-8 0-16,-2-2 0 15,-4-5-1-15,-3-2 1 0,-7 0-1 16,-3-3 0-16,-12-1 0 15,-5 4 0-15,-8 0 0 16,-8 7 0-16,-6 8 1 16,-5 10 0-16,-6 11 0 15,-3 10 0-15,1 8 0 16,4 6 1-16,6 1-1 15,8 0 0-15,13-3 0 16,13-6 0-16,18-12-1 16,15-7 0-16,11-10 0 15,15-8-1-15,5-5 1 16,3-4 0-16,-5-6-1 15,-3-2 0-15,-9 3 0 16,-10 4 0-16,-14 2 0 16,-12 5 0-16,-21 10 0 0,0 0 0 15,0 0 0-15,-20 26-1 16,-2-5 1-16,0 3 1 15,-1 0 0-15,3 2-1 16,3-7 2-16,8 0-1 16,9-19 0-16,4 12 0 15,10-16 0-15,5-7 0 16,4-4-2-16,1-1 2 15,2 0-2-15,-1-2 1 16,-2 2 0-16,1 3 0 16,-8 4 0-16,2 5 0 15,-5 8-1-15,-1 1 0 0,-2 10 1 16,-3 6-2-16,2 6-1 15,-8-3-3-15,13 13-5 16,-12-19-10-16,20 17-8 16,-13-23-11-16,14 2 0 15,-3-18 0-15,11-2 1 16</inkml:trace>
  <inkml:trace contextRef="#ctx0" brushRef="#br1" timeOffset="30158.725">18008 3379 91 0,'-23'10'36'16,"14"13"2"-16,-3-10 0 16,19 4-32-16,2-5-2 15,17-1-1-15,5-4 1 0,11-5-2 16,4-7 0-16,2-5 0 15,-3-3-1-15,-3-5-1 16,-9-4 1-16,-7 0-1 16,-15-2 1-16,-6-2-1 15,-13 3 0-15,-7 3 0 16,-8 4 0-16,-8 6-1 15,-4 12 1-15,-5 8 0 16,2 10 0-16,0 9 1 16,4 6 0-16,7 2 0 15,11 4 0-15,12-3 0 16,9-6 1-16,15-7-1 15,16-6 1-15,8-9-2 0,7-7 1 16,1-8-1-16,4-8-1 16,-3-3 1-16,-5-2-1 15,-6-1 1-15,-9 2-1 16,-8 1 1-16,-7 3 0 15,-7 6 0-15,-11 7-1 16,0 0 1-16,0 0-1 16,-11 12 1-16,-2 4-1 15,-2 2 0-15,4 2 2 16,-2-1-2-16,2 0 2 15,3-3-1-15,8-16 2 16,0 12-2-16,0-12 0 16,23-20 1-16,-3-4-1 15,3-4 0-15,1-6 0 0,3-1 1 16,-1-3-2-16,-2 3 1 15,0 4 1-15,-5 6-2 16,-1 5 1-16,2 9 0 16,1 6 0-16,2 5 0 15,4 5-1-15,2 4 1 16,3 1 0-16,4 3 0 15,3-3 0-15,1 0 0 16,-2-2 0-16,-2-4 0 16,-5-5 0-16,-3-1 0 15,-7-5 0-15,-10-4 0 16,-6 0 0-16,-5 11 0 15,-16-19 1-15,-4 14-1 16,-7 4 1-16,-3 7 0 16,-4 9-1-16,0 6 1 0,3 7 0 15,5 3-1-15,9 0 1 16,8-2 0-16,9-2-1 15,13-8 0-15,8-9 0 16,9-8 1-16,5-9-1 16,0-7 0-16,0-10 0 15,-2-3 0-15,-3-5 0 16,-6 2 0-16,-8 1 1 15,-6 5-2-15,-3 9 1 16,-7 15 0-16,0 0-1 16,-7 30 1-16,-1 14-1 15,-4 11 1-15,-1 15 0 16,-4 10 0-16,1 6 0 15,-2 4 0-15,-6-2 1 0,1-7-1 16,-1-11 0-16,-2-11 1 16,0-18-1-16,-3-12 0 15,1-18 0-15,0-17 0 16,3-15-2-16,-2-19-4 15,17-6-9-15,-15-34-5 16,27 9-6-16,-12-28-11 16,22 12-5-16,1-7-1 15,16 16 3-15</inkml:trace>
  <inkml:trace contextRef="#ctx0" brushRef="#br1" timeOffset="30813.7625">19475 3338 90 0,'0'0'38'0,"14"2"0"16,-14-2 1-16,0 0-34 15,-13 15-1-15,8 2 0 16,-4 2-1-16,-1 8 0 15,0-3-1-15,5 6 0 16,1-2 0-16,9-4 0 16,3-8 0-16,10-2-1 15,3-11 0-15,8-7 0 16,4-8-1-16,3-7 1 15,3-8-1-15,-4-6 0 16,2-1 0-16,-5-4-1 16,-3 6 1-16,-1 1-1 15,-7 12 1-15,-4 12-1 16,-8 17 0-16,-3 14 0 0,-2 22 1 15,-8 16 0-15,0 17 0 16,-3 8 0-16,-3 10 1 16,-1 0 0-16,-2-2 0 15,-3-8-1-15,-4-11 1 16,-4-13-1-16,-3-17 1 15,-5-14-1-15,-8-18 0 16,-1-16-3-16,1-16-2 16,-7-22-9-16,14 3-7 15,-13-34-8-15,22-4-12 16,-3-18-2-16,19 5 2 15,6-6 1-15</inkml:trace>
  <inkml:trace contextRef="#ctx0" brushRef="#br1" timeOffset="31203.7848">20479 3280 96 0,'18'9'39'0,"-18"-9"0"16,8 33-1-16,-16-6-35 15,-3 3-1-15,-4 7 0 16,0 1-1-16,-2 3-1 16,2-5-1-16,4 1-4 15,0-20-14-15,20 6-19 16,-9-23 0-16,33 4-2 15,-8-25 0-15</inkml:trace>
  <inkml:trace contextRef="#ctx0" brushRef="#br1" timeOffset="31625.8089">20590 3112 104 0,'0'0'38'16,"-16"8"2"-16,16 12-2 15,0-8-35-15,7 6 0 16,2 6 0-16,3 6-1 15,-2 5 1-15,1 5-1 16,-4 3-1-16,-3 1 0 16,-4-1 0-16,-1-3 0 15,-2-6-1-15,-3-7 0 16,2-8 1-16,1-5-1 15,3-14 0-15,0 0 1 0,22-24-1 16,-2 0 0 0,3-5 0-16,1 0 1 0,3-2-1 15,-1-2 1-15,-1 6-1 16,-4 7 0-16,-5 9 0 15,-3 5 0-15,-13 6 0 16,11 17-1-16,-6 3 0 16,-2 3-1-16,2 7-1 15,2-3-2-15,9 7-4 16,-5-20-11-16,24 13-6 15,-10-27-11-15,20 2-2 16,-1-21-1-16,9-2 2 16</inkml:trace>
  <inkml:trace contextRef="#ctx0" brushRef="#br1" timeOffset="31810.8193">21375 2987 107 0,'-24'-7'39'0,"9"31"1"15,-11 5-2-15,-2 17-35 16,2 9-2-16,6 8 0 15,-1 5 0-15,5 1-3 16,5 1-2-16,2-11-7 16,18 9-17-16,-14-28-10 15,14 0-1-15,-8-24-2 16,10-5 2-16</inkml:trace>
  <inkml:trace contextRef="#ctx0" brushRef="#br1" timeOffset="32233.8437">21199 3239 106 0,'0'0'39'16,"20"20"2"-16,-7-11-2 16,11 6-35-16,5-3-1 15,12-3 0-15,3-3-1 16,6-5 0-16,4-5-1 15,-2-2 1-15,-4 0-1 16,-5 1 0-16,-7 1 0 16,-11 2 0-16,-8 2 0 15,-17 0 0-15,5 17-1 16,-16-2 1-16,-6 7 0 15,-1 1 0-15,-1 6 0 0,2 5-1 16,5-2 1-16,10 1-1 16,9-5 2-16,11-8-2 15,11-6 0-15,8-9 0 16,2-7 0-16,0-12 0 15,-6-4 0-15,-6-8 0 16,-8-5 0-16,-15 0 0 16,-9 1-4-16,-16-6-2 15,1 17-8-15,-19-16-5 16,16 28-7-16,-20-20-6 15,15 22-9-15,-5-5-3 16,14 12 2-16</inkml:trace>
  <inkml:trace contextRef="#ctx0" brushRef="#br1" timeOffset="32976.8862">9099 4089 88 0,'0'0'38'0,"1"-13"0"15,-1 13 1-15,-13 8-33 16,10 6-1-16,-8 8-1 16,0 16 0-16,-4 12-2 0,-3 12-1 15,-2 13 0-15,0 9-1 16,0 4 0-16,5-4-2 15,5-6 0-15,6-13-4 16,11-6-3-16,1-37-15 16,21-6-14-16,4-29 0 15,14-9-1-15,5-25 1 16</inkml:trace>
  <inkml:trace contextRef="#ctx0" brushRef="#br1" timeOffset="33178.8975">9499 4321 99 0,'-19'24'38'0,"5"13"0"15,-10 1-2-15,1 13-33 0,4 5-1 16,4 2-1-16,7 0-1 16,2-5 1-16,8-6-3 15,5-15-1-15,10-6-5 16,-5-31-12-16,19-4-16 15,-7-26-2-15,12-9 0 16,-6-19 1-16</inkml:trace>
  <inkml:trace contextRef="#ctx0" brushRef="#br1" timeOffset="33322.906">9503 4038 105 0,'-31'-14'38'0,"-5"3"1"16,14 21-1-16,4 6-36 15,14 2-3-15,16 6-4 16,5-14-13-16,22 19-19 0,0-12 0 15,15 11-1-15,-4-9-1 16</inkml:trace>
  <inkml:trace contextRef="#ctx0" brushRef="#br1" timeOffset="33863.9369">9826 4345 92 0,'-13'8'38'16,"-12"-6"0"-16,8 18 0 15,-11-2-32-15,4 14 0 16,-3 5-2-16,4 5-1 15,3 2 0-15,10 3 0 0,4-7-1 16,11-7-1-16,10-12 1 16,10-16-2-16,12-10 1 15,5-10-1-15,2-13 1 16,0-5-1-16,-3-7 0 15,-3-1 1-15,-10 1-1 16,-8 1 0-16,-8 8-1 16,-5 7 1-16,-8 11-1 15,1 13 0-15,-21 17 0 16,5 16 0-16,-3 20 0 15,-3 15 1-15,0 14-1 16,-3 13 2-16,1 5 0 16,1 4-1-16,1-5 1 15,1-6-1-15,4-13 2 16,4-15-2-16,1-15 3 0,5-13-3 15,1-21 1-15,6-16 0 16,-2-21 0-16,5-13 0 16,3-12-2-16,3-13 4 15,2-12-4-15,1-8 1 16,7-3-1-16,3 2 2 15,2 9-3-15,2 8 1 16,5 6 0-16,1 9-5 16,13 13-2-16,-3-3-8 15,18 23-5-15,-12-18-6 16,24 14-7-16,-10-15-5 15,11 5-1-15,-8-13 4 16</inkml:trace>
  <inkml:trace contextRef="#ctx0" brushRef="#br1" timeOffset="34246.9588">10656 3995 105 0,'-9'-20'40'0,"-13"3"0"16,4 28-1-16,-10 10-33 16,3 17-2-16,-3 15-1 15,-1 13-1-15,-1 10 0 16,2 10-2-16,2 8 1 15,4-4-1-15,1-4 0 16,7-7 0-16,3-16 0 16,10-10 1-16,7-20-1 15,7-19 1-15,10-19-1 16,5-19 1-16,5-14 0 15,3-8-1-15,4-8 1 16,-7 1-1-16,0 2 1 0,-7 11-1 16,-8 11 0-16,-6 11 0 15,-12 18-1-15,2 14 1 16,-7 10-1-16,1 7 0 15,2 5-2-15,2 1 0 16,9 2-2-16,6-13-3 16,17 1-9-16,-7-31-3 15,26 8-5-15,-15-34-4 16,24 2-9-16,-13-19 0 15,5-5 1-15</inkml:trace>
  <inkml:trace contextRef="#ctx0" brushRef="#br1" timeOffset="34434.9695">11126 4129 105 0,'0'0'39'0,"-29"28"0"15,13 19-1-15,-7 10-33 16,1 13-2-16,-1 5 0 16,5 7-2-16,4-1-1 15,10-6-1-15,3-7-3 16,1-14-1-16,12-6-12 15,-13-31-7-15,21-2-12 16,-17-28-3-16,11-7-1 16,-14-20 1-16</inkml:trace>
  <inkml:trace contextRef="#ctx0" brushRef="#br1" timeOffset="34577.9778">10945 4415 111 0,'-10'-19'41'0,"-4"2"1"16,14 17-2-16,0 0-35 0,22 8-3 15,9-5-5-15,8-11-12 16,29 11-9-16,-3-19-10 15,33 6-7-15,2-13-2 16,24 6 2-16</inkml:trace>
  <inkml:trace contextRef="#ctx0" brushRef="#br1" timeOffset="35433.0266">11912 4511 90 0,'23'-1'38'0,"3"-11"0"16,14 6 0-16,3-13-35 15,13-3 0-15,6-6 0 16,0 0 1-16,-1-3-2 16,-7-1 0-16,-9 0 0 0,-9 3 0 15,-16 2-1 1,-17 7 1-16,-14 8-1 0,-14 9 0 15,-14 9 0-15,-6 11 0 16,-8 12 0-16,-3 11-1 16,0 9 1-16,10 5-1 15,9 2 1-15,13-1-1 16,18-6 0-16,17-11 0 15,23-10 0-15,19-14-1 16,13-13-2-16,11-15 1 16,6-8-2-16,2-10-2 15,3 1-4-15,-18-18-9 16,5 17-7-16,-28-13-10 15,-3 17-1-15,-22-2 0 16,-3 14 25-16,-16 6 11 0,-3 10 7 16,-16 9 9-16,-10-3 10 15,12 19 10-15,-11-4 3 16,9 17 1-16,-7-9-24 15,9 9-8-15,-3-2-3 16,8 3-1-16,-1-7-1 16,5-1 0-16,2-7-1 15,6-10 0-15,-3-14 0 16,20-4 0-16,0-19 0 15,6-10 0-15,3-9 0 16,1-6 0-16,4-2 0 16,-1-1 0-16,-2 6 0 15,-5 9 0-15,-6 12 0 16,-5 15 0-16,-5 11-1 0,0 12 0 15,-6 15-1-15,-1 6-1 16,0 12 0-16,3-2-2 16,5 3 0-16,2-6-3 15,13 4-3-15,-10-24-8 16,21 10-6-16,-15-30-6 15,17 4-7-15,-10-21-2 16,10-5 2-16</inkml:trace>
  <inkml:trace contextRef="#ctx0" brushRef="#br1" timeOffset="36502.0878">13255 4340 104 0,'-11'28'39'0,"-7"-7"2"15,14 13-2-15,-2-8-36 16,19-4-1-16,6-7 0 15,8-5-1-15,8-10 1 16,4-8-2-16,4-8 1 16,2-8-1-16,-4-5 0 15,-7-2 0-15,-7-2 0 16,-11 1 0-16,-8 2 0 15,-12 6 1-15,-9 8-1 16,-7 5 1-16,-10 11-1 16,-4 11 1-16,-1 10-1 15,1 9 0-15,3 5 0 16,11 8 0-16,10-2 1 0,7 3-1 15,16-9 1-15,12-7-1 16,14-11 0-16,14-13 1 16,7-9-1-16,4-9 0 15,2-8 0-15,-4-5 1 16,-6 0-1-16,-8 1 0 15,-11 4 0-15,-12 7 0 16,-10 5-1-16,-15 10 1 16,0 0 0-16,-16 21 0 15,-5 1-1-15,-1 8 1 16,-1 3 0-16,-1 1 0 15,5 1-1-15,5-5 1 16,6-5 1-16,9-10-1 16,-1-15 0-16,24-8 1 0,-5-14-1 15,5-8 0-15,0-10 1 16,0-3-1-16,-3-6 0 15,1 4 1-15,-5 5-1 16,-3 8 0-16,0 6 0 16,-2 10 1-16,1 9-2 15,3 9 2-15,1 8-1 16,2 3-1-16,4 7 1 15,3-1-1-15,6-1 1 16,0-2-1-16,1-3 0 16,-3-6 1-16,0-4-1 15,-2-6 1-15,-7-6 0 16,-5-4 1-16,-9-3-1 15,-5-5 1-15,-7-2 0 16,-7-1 0-16,-7 3 0 0,-5 7 0 16,-4 4 0-16,-4 10 0 15,-1 9 0-15,-1 10-2 16,6 10 2-16,2 8-1 15,8 2 0-15,12 4-1 16,6-3 1-16,10-4 0 16,10-7 0-16,8-11 1 15,5-9-1-15,5-12 0 16,3-9 1-16,-5-9-1 15,-1-5 0-15,-6-4 0 16,-6 4 0-16,-6 1 0 16,-4 5 0-16,-6 10-1 15,-7 10 1-15,1 13 0 16,-7 13 0-16,-3 14-1 0,-4 13 1 15,-6 12 0-15,-5 11-1 16,0 3 1-16,-6 3 1 16,-1-2-1-16,-4-6 1 15,4-12-1-15,-2-12 1 16,1-18-2-16,6-15 0 15,3-19-2-15,6-9-6 16,-3-29-6-16,25 3-5 16,-15-33-2-16,29 12-8 15,-8-21-4-15,21 9-8 16,0-3 3-16</inkml:trace>
  <inkml:trace contextRef="#ctx0" brushRef="#br1" timeOffset="36966.1144">14773 4322 108 0,'-24'16'40'15,"-14"-5"2"-15,13 13-2 16,-10-1-37-16,13 8-1 15,4 0 1-15,8 4-1 16,9-2-1-16,9-4 0 16,11-8 0-16,4-6 0 15,7-12-1-15,6-10 1 16,1-9-1-16,-1-7 0 15,-2-6 1-15,-1-3-1 16,-4-2 0-16,1 4 1 0,-7 3-1 16,-1 6 0-16,-5 10 0 15,0 7 0-15,-6 14 0 16,-7 16 0-16,-4 14 0 15,-6 14-1-15,-4 16 1 16,-7 6 0-16,-4 7-1 16,-4 0 1-16,-4-1 1 15,0-10-1-15,-5-7 0 16,-2-16-1-16,-1-14 0 15,-2-18-3-15,5-10 0 16,-3-22-7-16,14 3-8 16,-15-30-1-16,26 12-8 15,-15-21-6-15,18 10-8 16,-3-10 3-16,9 7 1 0</inkml:trace>
  <inkml:trace contextRef="#ctx0" brushRef="#br1" timeOffset="46771.6752">9398 6144 73 0,'-28'-12'36'0,"-2"12"0"0,-14-2 2 16,8 17-19-16,-21-1-12 15,10 8-2-15,-2 6-2 16,6 3 0-16,5 7-1 16,12 3-1-16,7 4 0 15,11-1-1-15,11-1 0 16,13-3 2-16,12-4-3 15,13-9-1-15,13-1-2 16,5-19-5-16,15-4-27 16,-3-14-2-16,9-7 2 15,-9-9-4-15</inkml:trace>
  <inkml:trace contextRef="#ctx0" brushRef="#br1" timeOffset="47455.7143">9762 6296 97 0,'-28'12'37'0,"2"14"1"15,-8-3-2-15,8 13-31 16,-5 1-1-16,6 7 1 16,3-3-2-16,11 3 1 15,3-6-2-15,14-4 0 16,10-11-1-16,10-12 1 15,8-9-2-15,7-10 0 16,5-11 0-16,0-10-1 16,-2-7 2-16,-6-3-3 15,-6-4 3-15,-10 1-2 16,-10 3 1-16,-10 4-1 15,-13 8 1-15,-5 10 0 0,-7 10 1 16,-5 8-1-16,0 7 0 16,5 7 0-16,5 3 1 15,7 4-1-15,13-3 0 16,11-6 0-16,13-5-1 15,11-6 0-15,10-6 0 16,5-4-1-16,3-4 0 16,-3-3 0-16,-3 2 0 15,-10 0 0-15,-9 7 1 16,-10 1 0-16,-8 7 0 15,-12-2 2-15,-2 22-1 16,-6 0 1-16,-6 2 0 16,1 8-1-16,-5 1 2 15,3-1 0-15,1-1 0 0,1-4 1 16,4-9-1-16,8-5 1 15,1-13-2-15,14-15 2 16,3-6-1-16,4-6-2 16,3-8 1-16,2-2 0 15,-2-3 0-15,0 5-2 16,-4 4 2-16,-6 9 0 15,-2 7 0-15,-12 15-1 16,10 0 0-16,-10 15 0 16,-1 11-1-16,-4 8-1 15,3 8 0-15,-2-1 0 16,8 8-5-16,-4-14-4 15,16 8-27-15,-4-19 2 16,14-1-2-16,-4-19 1 16</inkml:trace>
  <inkml:trace contextRef="#ctx0" brushRef="#br1" timeOffset="47824.7352">10660 6343 108 0,'0'0'38'0,"-24"11"1"16,11 10-3-16,-3-2-31 15,1 12-1-15,-2 0-1 16,3 8 1-16,-1-5-2 16,4 1 1-16,3-6-2 15,5-3 2-15,3-10-2 0,0-16 1 16,21-2-1-16,2-14-2 15,2-11 1-15,7-6-1 16,1-5 2-16,2-1-2 16,-1-2 1-16,-7 7-1 15,-2 6 2-15,-9 9-1 16,-6 11 0-16,-10 8 0 15,4 19 0-15,-7 4-1 16,-1 10 0-16,-1 4 0 16,5 7-2-16,0-1-1 15,8 2-3-15,-2-13-5 16,16 4-25-16,-8-17 0 15,11-4-2-15,-4-15 1 16</inkml:trace>
  <inkml:trace contextRef="#ctx0" brushRef="#br1" timeOffset="48191.7564">11073 6447 93 0,'-22'20'37'15,"9"10"0"-15,-5-8 2 16,12 3-25-16,7-6-9 15,13-4 1-15,6-6-4 16,11-7 1-16,5-10-1 16,4-7 0-16,4-8-1 15,0-4-2-15,-3-4 2 16,-8-2-2-16,-7 1 2 15,-9 2-1-15,-11 5 0 0,-9 9 0 16,-14 7 1-16,-8 10-1 16,-9 12 0-16,-4 6 0 15,-4 10 1-15,2 8-2 16,2 5 2-16,8 0 1 15,14 0-2-15,12-6 1 16,15-5-3-16,14-13-3 16,25 4-12-16,-2-23-17 15,25 1-6-15,-6-15 0 16,9 0 0-16</inkml:trace>
  <inkml:trace contextRef="#ctx0" brushRef="#br1" timeOffset="48410.7688">11675 6400 111 0,'-23'-10'39'16,"0"15"1"-16,-11 1-1 15,10 17-34-15,-11 4-1 16,6 11 0-16,4 3-2 16,9 3 1-16,9 0-2 15,11-5 1-15,12-8-2 16,11-12 0-16,15-14-2 15,6-11-2-15,13-15-5 16,-7-22-15-16,12-1-13 16,-9-17-5-16,6-3 3 15,-14-16-2-15</inkml:trace>
  <inkml:trace contextRef="#ctx0" brushRef="#br1" timeOffset="48576.7785">12110 6052 109 0,'-12'-16'38'16,"4"29"2"-16,-15 12-2 0,4 17-31 15,-6 15-3-15,0 13-2 16,3 9-1-16,0 4 2 15,7 0-3-15,0-4 0 16,7-3-3-16,-1-13-5 16,14-8-30-16,-9-23 0 15,10-6-1-15,-6-26-2 16</inkml:trace>
  <inkml:trace contextRef="#ctx0" brushRef="#br1" timeOffset="49004.8029">11884 6388 110 0,'1'14'39'0,"-1"-14"1"16,13 27-1-16,8-19-35 16,9 0-1-16,3-6-1 15,12-3 0-15,5-5-1 16,1-4-1-16,0-2 1 15,-2 2-1-15,-4-1 1 16,-8 0-1-16,-10 4 1 16,-9 4 0-16,-18 3 1 15,0 0-1-15,-2 10-1 16,-12 3 1-16,-3 0 0 15,-1 3 0-15,2 0-1 16,3 1 0-16,9-1 0 16,11-4 0-16,9-3 0 0,9-4 0 15,7-1 0-15,0 1 0 16,2 1 1-16,-5 2-1 15,-6 5 1-15,-8 4 2 16,-11 5-3-16,-10 3 0 16,-10 5 0-16,-4 0 0 15,-5 2 0-15,-3-11-2 16,9 10-18-16,-10-19-19 15,16-3-4-15,-2-15 1 16,15 6-3-16</inkml:trace>
  <inkml:trace contextRef="#ctx0" brushRef="#br1" timeOffset="49793.8481">13380 6408 93 0,'-26'5'37'0,"-12"2"0"15,0 14 2-15,-11 0-32 16,6 12 0-16,-6 1-2 15,9 9 1-15,6-3-3 16,11 1 1-16,12-7-2 16,14-5 1-16,15-11-2 15,14-7-1-15,13-12 1 16,8-11-1-16,5-6 0 15,2-9 0-15,-2-9 0 16,-5-4-1-16,-6-4 1 16,-9 2-1-16,-13 1 2 15,-6 3-3-15,-10 7 2 16,-6 7 0-16,-8 13 0 15,-8 11 0-15,-1 13 0 0,-2 14 0 16,0 7 0-16,1 8 1 16,4 6-2-16,2-2 0 15,14 2-2-15,3-9-1 16,13-1-5-16,5-24-3 16,22 3-25-16,-5-22-1 15,11 0-1-15,-4-19 0 16</inkml:trace>
  <inkml:trace contextRef="#ctx0" brushRef="#br1" timeOffset="50144.8681">13945 6503 93 0,'5'-15'36'15,"-12"0"1"-15,7 15 1 16,-20 0-29-16,9 16-3 0,-5-1-1 15,3 8-1-15,0 2-1 16,2 5 0-16,3 1-2 16,5-1 2-16,2-4-1 15,6-4 0-15,3-10-1 16,4-4 0-16,4-9 0 15,3-9 0-15,1-11 0 16,5-7-2-16,1-4 2 16,0-5-2-16,-1-1 2 15,1 0-3-15,-7 6 3 16,1 5-3-16,-4 15 3 15,-4 9-1-15,-6 15-1 16,-3 9 2-16,1 10-3 16,-3 6 0-16,7 4-3 0,-2-3-1 15,12 4-4-15,0-20-12 16,20 1-16-16,-1-19-1 15,16 1 0-15,0-17 1 16</inkml:trace>
  <inkml:trace contextRef="#ctx0" brushRef="#br1" timeOffset="50481.8874">14703 6444 94 0,'1'-36'37'0,"-2"12"2"16,-15 0-1-16,0 16-27 16,-14 2-4-16,-4 14-2 15,-5 10-1-15,-2 15-1 16,2 5 0-16,8 7 0 15,4-2-1-15,17-1 1 16,15-10-2-16,17-10 2 0,13-17-1 16,10-16-2-16,11-16 0 15,6-13 0-15,3-14 0 16,-4-8 0-16,-6-11 0 15,-5-4-2-15,-7 2 2 16,-10 4 0-16,-6 13 2 16,-14 13-2-16,-12 20 0 15,-1 25 0-15,-24 20 0 16,-2 24 0-16,-5 17-2 15,-3 7-2-15,12 15-7 16,-7-16-10-16,26 11-19 16,-3-23 1-16,19-4-3 15,2-19 1-15</inkml:trace>
  <inkml:trace contextRef="#ctx0" brushRef="#br1" timeOffset="51281.9332">15727 6412 73 0,'-18'-2'37'16,"-11"-2"0"-16,1 7 1 15,-9-2-22-15,6 12-9 16,-5 0-1-16,7 10-1 16,1 3-2-16,8 3 1 15,6 0-2-15,13-3 2 16,8-5-2-16,14-5 1 15,8-13-1-15,9-13-1 16,10-11 1-16,2-7-2 16,6-14 1-16,3-5-1 0,-4-9 1 15,-4-4-3-15,-6-3 3 16,-9 5-1-16,-8 3 1 15,-10 9-1-15,-10 10 0 16,-9 15 0-16,-10 17 0 16,-6 17 0-16,-3 18 0 15,-6 10 0-15,6 11 0 16,1 6-1-16,2 4 0 15,7-3-1-15,12 0-2 16,8-10 0-16,10-2-4 16,2-19-8-16,19 6-21 15,-9-19 0-15,10 0-2 16,-7-17 0-16</inkml:trace>
  <inkml:trace contextRef="#ctx0" brushRef="#br1" timeOffset="51483.9447">16297 6352 90 0,'0'0'37'15,"-12"9"-1"-15,2 13 2 16,-12 2-32-16,8 12-2 16,-3 2 0-16,3 4 1 15,5-1-3-15,3-3 1 16,6-6-3-16,5-7-2 15,11-5-6-15,-6-19-24 16,18-8-6-16,-4-16-1 16,11-4 0-16</inkml:trace>
  <inkml:trace contextRef="#ctx0" brushRef="#br1" timeOffset="51619.9525">16353 6137 101 0,'-19'-18'37'0,"0"4"0"15,8 11-5-15,7 17-38 16,4-14-29-16,19 15-1 15,3-8-1-15,15 8-1 16</inkml:trace>
  <inkml:trace contextRef="#ctx0" brushRef="#br1" timeOffset="51964.9722">16800 6241 82 0,'0'0'36'0,"-18"7"1"15,-8-1 1-15,3 10-29 16,-12-1-1-16,6 8-1 15,-6-3-2-15,9 2 0 16,0 0-2-16,15-1-1 16,7-5 0-16,13-3-1 15,11-7-1-15,11-3 0 16,4-2 0-16,5-1 0 15,-2 0 1-15,-2 4-1 16,-8 1 1-16,-11 6-1 16,-12 5 0-16,-12 6 0 15,-13 2 1-15,-7 3 1 16,-3-3-1-16,-2-1 0 15,0-1-4-15,1-11-4 16,18 7-22-16,-4-21-8 0,17 3-4 16,1-13-2-16,15-2 2 15</inkml:trace>
  <inkml:trace contextRef="#ctx0" brushRef="#br1" timeOffset="52485.002">17313 6287 91 0,'-25'9'38'15,"9"5"0"-15,-11 0 1 16,3 12-31-16,-8 0-4 15,6 10 0-15,-1-1-3 16,7 3 2-16,6-1-2 16,11-3 2-16,10-9-4 15,13-7 0-15,20-4-6 16,3-22-21-16,24 0-10 15,1-11-2-15,11-2 1 16,-3-10-1-16</inkml:trace>
  <inkml:trace contextRef="#ctx0" brushRef="#br1" timeOffset="52834.022">17787 6307 97 0,'-29'-3'38'0,"0"12"2"16,-9 0-2-16,1 10-31 15,-1 3-3-15,4 12 0 16,2 0-1-16,7 5 1 15,6-2-2-15,12 0 1 16,10-6-2-16,12-4 2 16,13-12-2-16,11-9 1 15,10-11-2-15,0-9-1 16,3-8 1-16,-1-4-1 15,-7-7 0-15,-8-2 0 16,-11-5 1-16,-11 4-2 16,-9 2 2-16,-12 3 0 0,-5 7 0 15,-9 6-1-15,-3 9 1 16,-4 5-1-16,5 8-1 15,2 2-2-15,11 8-3 16,10-14-5-16,9 23-20 16,3-21-8-16,18 3 1 15,1-9-1-15</inkml:trace>
  <inkml:trace contextRef="#ctx0" brushRef="#br1" timeOffset="53181.0418">18096 6309 99 0,'0'0'39'0,"0"0"0"16,-12 4 0-16,-4 0-33 15,5 10-2-15,-4 1 0 0,0 8-1 16,-4 2-1-16,1 9 0 16,0-1-1-16,4-2 2 15,3-2-2-15,3-6 2 16,7-10-2-16,1-13 0 15,19-3-1-15,3-14 1 16,4-10-1-16,5-6-1 16,4-4 2-16,1-1-3 15,-2 1 2-15,-1 6 1 16,-9 6-1-16,-4 10 0 15,-8 11 0-15,-12 4 0 16,3 23 0-16,-10 3 0 16,-1 6-1-16,-1 4-1 0,4 5-2 15,0-8-2-15,15 4-9 16,-8-21-17-16,21 1-8 15,-3-16 1-15,13-1 0 16</inkml:trace>
  <inkml:trace contextRef="#ctx0" brushRef="#br1" timeOffset="53555.063">18570 6285 102 0,'0'0'38'0,"-20"5"2"15,6 14-1-15,-10-5-32 16,4 11-4-16,-3 4 0 15,6 4-1-15,1 0-1 16,4-2 1-16,4-5-2 0,7-3 1 16,3-10 0-16,-2-13 0 15,21 3 0-15,-1-15-1 16,-1-9 1-16,5-7 0 15,0-6 0-15,4-2 0 16,-3-2-1-16,0 2 1 16,-5 6-1-16,-3 12 0 15,-7 10 0-15,-10 8 1 16,9 19-1-16,-13 8-1 15,-1 10 1-15,-2 7-1 16,2 6-1-16,0-4 1 16,8 3-5-16,-1-16-5 15,23 9-17-15,-9-24-10 16,13-2-2-16,-2-18-1 0,11-5 2 15</inkml:trace>
  <inkml:trace contextRef="#ctx0" brushRef="#br1" timeOffset="53933.0848">18865 6360 94 0,'-17'20'39'0,"-1"-2"0"15,13 6-1-15,0-6-28 16,23 3-5-16,6-8-1 15,10-5-2-15,4-6 0 16,4-4-1-16,2-9 0 16,-2-2 0-16,-1-10 0 15,-10-2 0-15,-5-3 0 0,-8-1 0 16,-8 1-1-16,-7 3 1 15,-9 5-1-15,-11 9 1 16,-8 8-1-16,-6 12 0 16,-8 9 1-16,-1 8-1 15,-1 9 0-15,6 4 1 16,10 4-1-16,11-4 2 15,15-1-3-15,13-8 1 16,15-7-5-16,8-13-3 16,19 4-7-16,-9-26-21 15,15 2-4-15,-8-15-1 16,6 2 1-16</inkml:trace>
  <inkml:trace contextRef="#ctx0" brushRef="#br1" timeOffset="54308.1063">19460 6337 103 0,'-16'-11'38'15,"-1"12"2"-15,-12-1-1 16,5 18-29-16,-7-6-5 15,8 9-2-15,-1 2-1 16,12 6-1-16,6 0 0 16,7-2 1-16,9-1-2 15,9-7 0-15,10-5-1 16,3-11-1-16,11-9-2 15,-1-13-1-15,9-3-3 16,-1-17-3-16,11 8-13 16,-15-24-14-16,14 3 1 15,-18-9 29-15,5 2 7 16,-8 5 2-16,-11 4 5 0,-4 16 3 15,-21-1 14-15,-3 35 15 16,0 0 0-16,-22 31-28 16,-11 12-4-16,2 14-2 15,-6 7-2-15,2 8 0 16,3 1-1-16,5-5 0 15,10-3-2-15,3-15-3 16,18-1-15-16,-11-26-17 16,21-6-4-16,-14-17-1 15,27-14 1-15</inkml:trace>
  <inkml:trace contextRef="#ctx0" brushRef="#br1" timeOffset="54488.1166">19632 6305 124 0,'-16'4'42'0,"-6"-4"0"16,21 11-2-16,1-11-36 15,21-5-3-15,16 0-1 16,9-3-1-16,12 0-3 16,0-8-5-16,17 15-17 15,-17-18-14-15,7 13-1 16,-14-7 1-16,1 8-3 15</inkml:trace>
  <inkml:trace contextRef="#ctx0" brushRef="#br1" timeOffset="54857.1376">20280 6196 125 0,'-35'8'41'16,"-10"-6"1"-16,9 20-8 15,-2-8-31-15,4 2-1 16,11 4 0-16,8 0-1 16,14 2 0-16,11-3 0 15,12-4-1-15,7-5 0 16,4-3 0-16,3-2 0 15,-2-4 0-15,-5-1 0 16,-6 0 1-16,-9 2-1 16,-14-2 0-16,0 15 0 15,-12-1 0-15,-8 7 2 0,-6 2-2 16,-1 2 0-16,-2 2 0 15,-1-4 0-15,10 4-8 16,-4-17-10-16,24 7-16 16,0-17-8-16,8-12 1 15,7-8-4-15</inkml:trace>
  <inkml:trace contextRef="#ctx0" brushRef="#br1" timeOffset="55765.1896">21204 5954 89 0,'0'0'37'15,"0"0"-1"-15,0 0 2 16,-2 40-29-16,-12-8-5 15,4 18 0-15,-10 5-1 16,1 11 0-16,-4 6-2 16,2 2 2-16,2-1-2 15,4-7 1-15,7-6-4 16,2-13-1-16,14-3-10 15,0-22-21-15,11-6-3 16,-7-17 1-16,9-4-3 16</inkml:trace>
  <inkml:trace contextRef="#ctx0" brushRef="#br1" timeOffset="56207.2149">20953 6356 106 0,'-37'-10'38'0,"9"10"2"15,4 2-2-15,24-2-31 16,-14 13-3-16,27-3-1 15,12-3-2-15,18 0 1 16,11-4-2-16,12-3 1 16,11-2 0-16,4-4 0 15,1-5-1-15,-1-2 1 16,-8-2-1-16,-11 0 1 15,-13 1 0-15,-10 0-1 16,-16 4 1-16,-23 10-1 0,0 0 1 16,-11-1 0-16,-16 16 0 15,-9 8-1-15,-5 8 1 16,2 8 0-16,-1 4 0 15,9 3 2-15,13-3-3 16,13-3 0-16,19-10 0 16,16-7 0-16,15-10 0 15,10-12 0-15,5-9 0 16,2-8 0-16,-3-11 0 15,-8-6 0-15,-13-4 0 16,-16-3 0-16,-14 2-4 16,-20-7-7-16,-2 15-11 15,-24-7-16-15,5 19-2 0,-13 2-1 16,8 17 0-16</inkml:trace>
  <inkml:trace contextRef="#ctx0" brushRef="#br1" timeOffset="60698.4718">9233 7050 56 0,'7'-20'34'0,"0"3"1"0,-6 5 0 16,-1 12-12-16,0 0-15 15,-4 21-2-15,-4 0-1 16,2 17-1-16,-5 12-1 16,7 11-2-16,-5 10 1 15,4 7-2-15,-2 3 1 16,1 1-3-16,7-1-3 15,-3-11-8-15,14-5-22 16,-5-15 0-16,6-10-1 16,2-20-2-16</inkml:trace>
  <inkml:trace contextRef="#ctx0" brushRef="#br1" timeOffset="61081.4936">9357 7523 85 0,'0'0'35'16,"-16"-2"0"-16,16 2 0 15,-6 13-31-15,17-3 0 16,3-1-1-16,9-2 0 16,3-1 0-16,9-3 0 15,0-3-1-15,3-3 0 16,-4-3 0-16,-2-4 0 15,-4-3-1-15,-8-2 0 16,-6-2 0-16,-5-2 0 16,-11 0 0-16,-5-1 0 15,-11 0 1-15,-2 7-1 16,-7 2 1-16,-2 7-1 15,-3 9 1-15,2 13-1 0,3 5 0 16,7 9 0-16,6 6 0 16,13 2-1-16,7 1-1 15,10-3 1-15,13-6-2 16,8-10-1-16,13-7-4 15,2-22-4-15,22-2-25 16,-8-21-3-16,12-5 0 16,-7-18 0-16</inkml:trace>
  <inkml:trace contextRef="#ctx0" brushRef="#br1" timeOffset="61297.506">10195 6912 109 0,'-26'6'37'0,"5"20"2"16,-7 12-2-16,3 17-36 15,2 9 0-15,2 10 0 16,3 5-1-16,5 8 0 16,1-4 0-16,4-3-3 15,7-4 0-15,1-19-2 16,9-3-6-16,-9-24-26 15,18-9 0-15,-8-27 0 16,5-6 0-16</inkml:trace>
  <inkml:trace contextRef="#ctx0" brushRef="#br1" timeOffset="61449.5147">9962 7453 101 0,'-38'-24'38'0,"9"14"2"0,-4 1-3 16,21 15-28-16,12-6-3 16,0 0-3-16,44 9-3 15,3-15-5-15,28 6-29 16,0-15-5-16,16 4-1 15,-1-10-1-15</inkml:trace>
  <inkml:trace contextRef="#ctx0" brushRef="#br1" timeOffset="61972.5446">11288 7426 47 0,'-4'-12'34'0,"-7"-5"2"16,2 7 0-16,-11-11-13 15,3 17-3-15,-12-4-12 16,5 11-2-16,-10 3 0 16,5 11-1-16,-1 4-2 15,3 7 0-15,3 4-2 16,8 5 0-16,8-1-1 15,11-2 0-15,12-4-1 16,10-7-1-16,16-7-3 16,6-16-2-16,22 3-7 15,-5-22-23-15,15 1 0 16,-10-18 1-16,8 6-2 15</inkml:trace>
  <inkml:trace contextRef="#ctx0" brushRef="#br1" timeOffset="62334.5653">11729 7372 81 0,'-21'-5'37'16,"-2"14"-1"-16,1 9 1 15,-13-2-26-15,13 12-3 16,-4-2-2-16,5 7-2 16,5-1-1-16,7-1-1 15,7-4 0-15,9-4-1 16,6-11 0-16,9-6 0 15,9-11 0-15,6-7-1 16,3-10 1-16,1-5-1 16,-1-3 1-16,-3-3-1 15,-5 3 0-15,-5 3 0 0,-6 6 1 16,-7 6-1-16,-14 15 0 15,0 0 1-15,0 0-1 16,-14 20 0-16,-2 8 0 16,-2 5 0-16,0 5 0 15,7 3-2-15,5-1-1 16,6-8-2-16,14-2-2 15,2-21-4-15,26 5-14 16,-5-25-13-16,12 1 1 16,-6-18 0-16,7 3 1 15</inkml:trace>
  <inkml:trace contextRef="#ctx0" brushRef="#br1" timeOffset="62680.5851">12217 7439 83 0,'4'-14'35'0,"-16"1"2"16,12 13 0-16,-29-5-28 0,18 13-3 15,-7 1 0-15,6 9-2 16,-3 8-1-16,2 5 0 15,1 4-1-15,3 5 0 16,0 0-1-16,1 1 1 16,1-7-1-16,3-3-1 15,3-9 1-15,4-10-1 16,-3-12 0-16,20-12 0 15,-4-9 1-15,5-10-1 16,1-6 1-16,0-4-1 16,-1-4 1-16,-2 1-1 15,-4 6 1-15,-4 5-1 0,0 5 0 16,-4 10 0-16,1 3 0 15,-8 15-1-15,21-13 0 16,-6 9-2-16,7 4-2 16,-1-7-4-16,12 14-11 15,-10-15-18-15,16 8 0 16,-12-8 0-16,7 9 1 15</inkml:trace>
  <inkml:trace contextRef="#ctx0" brushRef="#br1" timeOffset="62995.6032">12587 7394 91 0,'0'0'35'16,"-9"31"1"-16,-3-19-3 15,7 18-25-15,-7-4-1 16,5 12-1-16,-5-3-1 16,3 6-1-16,0-5-1 0,-1 0-1 15,3-7-1-15,2-4 0 16,2-10 0-16,3-15-1 15,0 0 0-15,10-12 0 16,0-13 1-16,4-8-1 16,0-8 1-16,3-6-1 15,1-4 1-15,-2-1-1 16,0 6 2-16,-1 5-2 15,-2 7 1-15,-4 11-1 16,1 8-1-16,3 9-2 16,1 11-2-16,5 0-3 15,12 13-11-15,-9-10-18 16,20 11-2-16,-4-12 0 15,12 5 0-15</inkml:trace>
  <inkml:trace contextRef="#ctx0" brushRef="#br1" timeOffset="63686.6427">12959 7493 99 0,'-26'12'37'15,"16"7"0"-15,-1-12 0 16,21 4-33-16,5-7-1 15,9-1-1-15,10-6 0 16,5-3-1-16,2-5 0 16,-2-3-1-16,-3-3 1 15,-6-1-1-15,-8 0 1 0,-8-2-1 16,-11-1 1-16,-6 3-1 15,-10 3 1-15,-7 5-1 16,-7 6 0-16,-5 7 1 16,-5 9-1-16,1 9 1 15,-1 7 0-15,6 8-1 16,8 0 1-16,10 5-1 15,13-4 0-15,13-4 0 16,14-10-1-16,7-8 0 16,14-9-1-16,4-13-1 15,5-8 1-15,-2-7-1 16,-3-2 0-16,-4-8 1 15,-9 3 1-15,-6 0 0 16,-11 4 1-16,-7 6 1 16,-11 5 1-16,-4 14 0 0,0 0 0 15,-16 5 1-15,2 12-1 16,-1 6 0-16,0 7 0 15,2 1-1-15,3 3 0 16,2-4 0-16,7-8-1 16,4-4 1-16,8-13-1 15,6-10 0-15,3-10 1 16,5-7-1-16,1-4 1 15,2-7-1-15,-3 5 0 16,-3-1 1-16,-3 7-1 16,-6 7 0-16,-13 15 1 15,11-1-1-15,-11 12 0 0,0 8 1 16,0 6-2-1,1 3 1-15,5 1-1 0,4-2-2 16,10-5-2-16,1-14-5 16,19 7-13-16,-13-27-15 15,17-1-1-15,-6-19 1 16,10-4-1-16</inkml:trace>
  <inkml:trace contextRef="#ctx0" brushRef="#br1" timeOffset="63873.6534">14093 7071 109 0,'-19'17'39'15,"-5"19"-1"-15,1 17-1 16,-13 8-34-16,9 10-1 16,5 1-1-16,4 2-2 0,8-2 0 15,5-14-3-15,8 1-3 16,-4-22-9-16,14 0-22 15,-11-20 0-15,11-7-1 16,-11-21-1-16</inkml:trace>
  <inkml:trace contextRef="#ctx0" brushRef="#br1" timeOffset="64025.6621">13868 7477 112 0,'-21'-27'41'16,"14"15"0"-16,0-4-3 16,7 16-34-16,26-14-2 15,5 7-2-15,10 2-3 16,0-7-9-16,23 12-21 15,-8-12-8-15,9 4 0 0,-5-6-2 16</inkml:trace>
  <inkml:trace contextRef="#ctx0" brushRef="#br1" timeOffset="65240.7315">15212 7111 83 0,'-9'-42'36'16,"-1"4"1"-16,-8-6-2 15,-2 13-23-15,-13-2-6 16,0 16-1-16,-3 8-1 15,1 18 0-15,-2 18-1 16,6 18 0-16,-4 14-2 16,5 11-1-16,2 9 0 15,8 7 0-15,4 3-1 16,7-4-2-16,7-7 0 15,3-7-2-15,8-9-1 16,-1-16-3-16,13 1-17 16,-10-24-11-16,6-2 0 15,-17-21 0-15,17 0 1 0</inkml:trace>
  <inkml:trace contextRef="#ctx0" brushRef="#br1" timeOffset="65407.741">14702 7593 105 0,'-32'-12'37'0,"12"12"1"16,3-11-9-16,17 11-24 15,0 0-2-15,25 5-1 16,9-11-2-16,11-9-2 16,17 0-3-16,2-15-5 15,25 6-26-15,-10-12 0 16,9 6 0-16,-10-11-2 15</inkml:trace>
  <inkml:trace contextRef="#ctx0" brushRef="#br1" timeOffset="65614.753">15545 6990 106 0,'-20'13'37'16,"1"22"1"-16,-10 3-2 16,2 14-31-16,-3 5-2 15,3 9-2-15,2 1-1 16,6 0 0-16,2 0-2 15,10-9-2-15,12-7-2 16,4-15-2-16,25 1-23 16,-6-24-6-16,16-5 0 15,-1-21 0-15</inkml:trace>
  <inkml:trace contextRef="#ctx0" brushRef="#br1" timeOffset="66397.7977">15766 7378 81 0,'-29'-12'38'0,"10"24"-1"16,-12-3 2-16,8 16-20 15,-5-2-14-15,6 6-1 16,6 1-1-16,8 5 0 16,8-5-1-16,13 0 0 15,7-8-1-15,13-8 0 16,5-9-1-16,6-8 1 15,2-10-1-15,-1-8 0 16,-3-6 0-16,-7-7 0 16,-7-4 0-16,-9-1-1 0,-8-5 1 15,-8 0 1-15,-6 8-1 16,-5 1 1-16,-4 8-1 15,-1 8 1-15,-1 6-1 16,2 13 1-16,1 9 0 16,5 5-2-16,6 5 1 15,10 1-1-15,6 1 1 16,7-1 0-16,4-5 0 15,10-6-1-15,-1-2 2 16,1-4-1-16,0-4 1 16,-5-3-1-16,-2-2 0 15,-4-1 1-15,-8 0-1 16,-4 0 0-16,-14 7 1 15,13-6-1-15,-13 6 0 0,-5 15 0 16,-3 4 0-16,-2 4 1 16,-3 2-1-16,3 9 0 15,2-3-1-15,-1 0 2 16,8-3-1-16,5-9 0 15,6-6 0-15,11-13 0 16,6-7 1-16,2-8-1 16,3-7 1-16,4-7-1 15,-1-1 1-15,-3-1-1 16,-4 3 1-16,-6 5-1 15,-7 7 0-15,-6 5 1 16,-9 11-1-16,0 0 0 16,3 18 0-16,-6 1 0 15,2 4 1-15,3 2-1 16,4 2 0-16,5-3 0 0,6-3 0 15,11-9 0-15,4-7 1 16,5-7-1-16,3-9 0 16,-2-7 0-16,-1-5-1 15,-3-5 1-15,-5-3-2 16,-11-5 0-16,1 0-3 15,-14-3-1-15,5 9-10 16,-20-9-9-16,10 15-14 16,-13-2 1-16,7 12-3 15,-8 4 3-15</inkml:trace>
  <inkml:trace contextRef="#ctx0" brushRef="#br1" timeOffset="67661.8701">17641 6855 56 0,'0'0'34'16,"-15"7"0"-16,-4 19 1 15,-12 1-15-15,1 25-11 16,-14 4-2-16,7 15 0 16,-6-2-1-16,11 10-1 15,2-5-2-15,11-3-2 16,16-6-1-16,9-13-4 15,22-11-1-15,8-17-3 0,23-3-4 16,-3-26-5-16,19 5-2 16,-9-25 1-16,13 4 3 15,-18-17 4-15,1 7 5 16,-15-5 4-16,-13-2 6 15,-11 8 6-15,-18-5 3 16,-2 16 3-16,-25-2-1 16,7 20 0-16,-22-5-4 15,5 21-1-15,-11 2-1 16,7 15-1-16,-5 1-1 15,13 8-3-15,1-3 0 16,12-1-1-16,9-5-1 16,16-7 0-16,13-10-1 15,11-11 0-15,9-11-1 16,8-9 0-16,4-7 1 0,0-10-1 15,-3 1-1-15,-7-6 1 16,-10 3-1-16,-12 4 2 16,-11 2-2-16,-12 11 2 15,-10 2-1-15,-6 9 1 16,-5 5-1-16,-1 4 0 15,4 5 0-15,4 1 0 16,5 3 1-16,9-11-1 16,14 17 0-16,5-12 0 15,10 2 1-15,7 1 0 16,-2 4 0-16,-1 3-1 15,0 3 0-15,-9 5 1 16,-5 5-1-16,-10 2 0 16,-7 2 0-16,-4-3 1 0,-6-1-1 15,1-4 1-15,-2-9-1 16,9-15 0-16,-11 7 1 15,12-17-1-15,7-9 1 16,4-10-1-16,8-3 1 16,2-7-1-16,2 2 0 15,0-2 0-15,3 6 0 16,-4 2-2-16,-2 9 0 15,-4 6-2-15,4 9-2 16,-5-1-5-16,15 16-11 16,-15-10-16-16,16 8 1 15,-5-7-2-15,15 3 0 16</inkml:trace>
  <inkml:trace contextRef="#ctx0" brushRef="#br1" timeOffset="68035.8915">18985 7271 63 0,'14'3'40'16,"-14"-3"-3"-16,0 0 4 15,0-16-12-15,0 16-19 16,-14 11-4-16,5 3 0 16,-9 6-1-16,3 6-2 15,-5 7 0-15,2 8-2 16,-2 2 1-16,2-3-2 15,6-3 1-15,2-5 0 16,6-6-1-16,6-9 0 16,9-11 0-16,4-12 0 0,7-9 0 15,1-7 0-15,1-7 1 16,4-4-1-16,-1-2 0 15,-3 1 1-15,-4 4-1 16,-5 8 0-16,-1 2 0 16,-14 20 0-16,17-11 0 15,-17 11-1-15,11 19-1 16,-6-1-1-16,7 4-2 15,-2-2-3-15,14 11-4 16,-10-17-11-16,20 9-15 16,-7-13-1-16,10 0-1 15,-2-12 3-15</inkml:trace>
  <inkml:trace contextRef="#ctx0" brushRef="#br1" timeOffset="68358.9099">19526 7278 99 0,'-14'-13'38'0,"-1"14"3"16,-14 4-2-16,9 15-30 15,-15 7-3-15,8 9-2 16,0 2 0-16,7 4-2 16,9-4 0-16,10 2 0 15,10-12-1-15,13-5 0 16,4-12 0-16,10-11-1 15,4-9 1-15,4-11-1 16,-5-3 0-16,-3-9 0 16,-9-1-1-16,-9-1 1 15,-10 2-1-15,-10 4-1 16,-7 6 1-16,-7 5-2 0,-1 4 1 15,-1 4-3-15,18 9-4 16,-21-13-7-16,36 20-12 16,-15-7-12-16,31-13 2 15,-4-2-2-15,15-3 2 16</inkml:trace>
  <inkml:trace contextRef="#ctx0" brushRef="#br1" timeOffset="68596.9234">20025 6877 117 0,'0'0'40'0,"-25"20"0"16,13 12-6-16,-3-3-29 16,6 11-1-16,-2 5-1 0,3 11-1 15,2 1 0-15,3 5-1 16,-2-1-1-16,3 0 0 15,1-5-1-15,-2-4-3 16,6-2-2-16,-6-21-6 16,20 6-15-16,-17-35-14 15,16 15 0-15,-7-30 0 16,11-4 1-16</inkml:trace>
  <inkml:trace contextRef="#ctx0" brushRef="#br1" timeOffset="68922.942">19625 7196 114 0,'-22'-2'39'15,"22"2"1"-15,0 0-6 16,33-10-30-16,11 1-2 16,13-1-1-16,9-1-5 15,1-6-7-15,16 6-25 16,-17-6-3-16,3 8 0 0,-15-8-2 15</inkml:trace>
  <inkml:trace contextRef="#ctx0" brushRef="#br1" timeOffset="69246.9607">20383 6778 111 0,'-2'11'40'0,"13"4"0"16,-11-15-3-16,25 30-30 0,-5-10-1 16,11 13-2-16,-4 2 0 15,2 8-1-15,-2 9 0 16,-4 4-3-16,-7 7 0 15,-5 4 0-15,-10-1 0 16,-7 0 0-16,-8-5 0 16,-8-2-4-16,-2-5 0 15,-10-14-4-15,16 3-13 16,-17-27-16-16,13 2-6 15,-6-19 1-15,12-5-1 16</inkml:trace>
  <inkml:trace contextRef="#ctx0" brushRef="#br1" timeOffset="72544.1493">9173 8850 68 0,'13'-16'34'16,"-5"-6"-4"-16,4 10-5 15,-17-15-15-15,8 17-1 16,-15-8-2-16,2 14 0 0,-14 3-2 16,-4 11-1-16,-8 10 2 15,-3 11-3-15,-5 7 1 16,-4 13-1-16,-1 4 0 15,7 7-1-15,4-1 2 16,12 2-3-16,12-5 0 16,12-6 0-16,16-8-1 15,16-7-1-15,16-10-2 16,12-10-1-16,15-6-4 15,0-21-8-15,9 4-21 16,-7-18 1-16,5 3-1 16,-18-10-1-16</inkml:trace>
  <inkml:trace contextRef="#ctx0" brushRef="#br1" timeOffset="73123.1824">9503 9112 89 0,'-28'-9'37'0,"3"15"-1"16,-13-3 2-16,9 10-31 15,-7 5-2-15,3 11 0 16,2 5-2-16,6 6 0 15,6 1-1-15,8 2-1 16,8-5 1-16,15-2-1 16,7-11 0-16,10-9-1 15,9-12 0-15,1-10 0 16,3-10 0-16,2-8-1 15,-6-5 1-15,-7-5-1 16,-9 1 1-16,-3 0-1 0,-11 0 0 16,-2 3 1-16,-5 4 0 15,1-1 1-15,-2 7-1 16,4 3 1-16,4 4 0 15,-8 13 1-15,24-13-1 16,-10 15 1-16,4 3-1 16,-1 5 0-16,-5 5 0 15,3 5 0-15,-5 3 0 16,-3 3-1-16,-4 3 0 15,-3 0 1-15,-2-6-1 16,-2 2 0-16,2-7 0 16,2-18 0-16,0 0 0 15,12-8 0-15,4-18 0 16,6-4 0-16,3-7 1 15,7-1-1-15,-2 1 1 16,1 3 0-16,-8 10 0 0,-2 8-1 16,-8 12 1-16,-13 4 0 15,6 23 0-15,-12 5-1 16,-2 5-1-16,-3 5-1 15,5 3-1-15,1-3-2 16,12 2-4-16,-7-19-11 16,23 10-10-16,-6-23-9 15,14 1 1-15,-4-19-1 16,10 1 3-16</inkml:trace>
  <inkml:trace contextRef="#ctx0" brushRef="#br1" timeOffset="73438.2004">10190 9135 90 0,'1'-21'37'16,"4"10"0"-16,-7-1 1 15,2 12-29-15,0 0-3 16,5 11-1-16,-6 6-1 16,0 11-1-16,-2 3 0 15,1 6-1-15,1 1 0 16,1-1-1-16,1-5 1 15,4-2-1-15,0-9 0 16,7-11 0-16,2-12 0 16,5-11-1-16,2-12 1 15,-2-5-1-15,5-9 1 16,-6-4-1-16,2-4 0 15,-5 1-2-15,0 2 0 16,-8 5-2-16,2 12-3 0,-10-5-10 16,13 25-8-16,-15-9-14 15,3 16 0-15,11 3 0 16,-1 11 2-16</inkml:trace>
  <inkml:trace contextRef="#ctx0" brushRef="#br1" timeOffset="74626.2684">10619 9173 82 0,'-7'13'38'0,"-5"-4"0"16,10 11-1-16,-5-10-29 16,9 6-3-16,-2-16 0 15,29 20-1-15,-3-21-1 16,5-3-1-16,4-7 0 15,1-7 0-15,1-6 0 16,-4-3-1-16,-4-2 0 16,-6-1 0-16,-12 3 0 15,-6 2 0-15,-10 5 0 0,-7 6-1 16,-9 11 0-16,-9 9 1 15,-2 9-1-15,-4 10 0 16,0 6 1-16,4 7 0 16,4 2 0-16,10 1 0 15,12-4 0-15,10-6-1 16,15-9 1-16,11-8-1 15,10-11 0-15,6-6 0 16,3-10 0-16,5-1 0 16,-3-4 0-16,-4-2 0 15,-10 4 0-15,-7 2 0 16,-5 5 0-16,-8 4 0 15,-17 5 0-15,8 11 0 16,-10 3 0-16,-2 4 0 0,-3 4 0 16,3 2 0-16,-2-1 0 15,5-2 0-15,0-5 0 16,1-16 0-16,10 12 0 15,-10-12 0-15,19-21 0 16,-8 0 0-16,3-4 1 16,0-6-1-16,-4 2 1 15,1-1-1-15,-2 5 0 16,-1 3 0-16,1 4 1 15,2 2-1-15,0 7 0 16,5 0-1-16,6 2-2 16,2-6-2-16,9 5-3 15,-4-15-12-15,21 17-4 16,-20-21-8-16,14 8-7 0,-10-10-1 15,6 5 2-15</inkml:trace>
  <inkml:trace contextRef="#ctx0" brushRef="#br1" timeOffset="74828.28">11671 8772 72 0,'0'0'38'15,"1"-10"0"-15,-2 21 3 16,-13-2-16-16,10 16-20 16,-11 7 0-16,2 13-2 15,-3 8 1-15,2 14-2 16,-2 4 0-16,1 3-2 15,3 0-1-15,2-5-2 16,8-3-4-16,-8-25-12 16,23 7-12-16,-12-32-9 15,13-7 1-15,-6-23-1 0</inkml:trace>
  <inkml:trace contextRef="#ctx0" brushRef="#br1" timeOffset="75271.3053">11513 9058 101 0,'-7'18'40'0,"7"-18"2"16,4 26-4-16,-4-26-33 16,38 8-1-16,-2-13-1 15,9-2-1-15,7-4 0 16,1-3-1-16,-1-1 0 0,-2 1-1 15,-8 3 1 1,-7 4 0-16,-12 4 0 0,-12 7 0 16,-11-4 0-16,-11 24 0 15,-6-4-1-15,-4 2 2 16,1 2-2-16,-2 0 0 15,7-3 1-15,10-3-1 16,13-7 0-16,11-4 0 16,6-3 0-16,12 0 0 15,-1-6 1-15,0 6-1 16,-3 5 1-16,-9 6 0 15,-14 8-1-15,-11 8 1 16,-14 4 0-16,-8 4 1 16,-11 4-2-16,2-5-2 15,1-6-3-15,-3-15-4 0,20 0-6 16,-5-30-4-16,19 13-6 15,-4-47-10-15,18 3-7 16,-7-20-2-16,8-12 5 16</inkml:trace>
  <inkml:trace contextRef="#ctx0" brushRef="#br1" timeOffset="76337.3663">12799 9242 78 0,'0'0'38'15,"-1"25"0"-15,1-25-2 16,29 7-27-16,-5-10-4 15,13 2-2-15,6-5 0 16,1 2-1-16,2-4 0 16,-3 0-1-16,-2 0 0 15,-10-3 0-15,-7 0-1 16,-10-1 1-16,-9-3 0 15,-10 0 0-15,-8-1-1 16,-7 1 1-16,-9 1 0 16,-5 7 0-16,-8 6 0 15,0 7 0-15,0 9 0 16,2 8 0-16,7 8 0 0,5 4-1 15,14 3 1-15,14-5-1 16,14-3 0-16,15-8-1 16,17-9-2-16,6-21-5 15,28 1-15-15,-8-28-14 16,19-1-1-16,-8-19-1 15,7 1 0-15</inkml:trace>
  <inkml:trace contextRef="#ctx0" brushRef="#br1" timeOffset="76540.3779">13676 8703 74 0,'-27'12'39'16,"-8"7"-1"-16,5 22 1 0,-8 1-19 16,8 18-16-16,2 2 1 15,6 11-3-15,5 3 1 16,4 0-3-16,7-4-1 15,5-10-2-15,13-2-4 16,-3-30-14-16,19 3-17 16,-3-27 1-16,13-8-2 15,-5-25 2-15</inkml:trace>
  <inkml:trace contextRef="#ctx0" brushRef="#br1" timeOffset="76901.3985">13729 9142 91 0,'-7'23'36'0,"-3"-5"1"0,16 8 0 15,-5-9-29-15,17-3-5 16,8-8 0-16,11-1-1 16,2-11 0-16,7-3 0 15,-1-5-1-15,-1-5 0 16,-7-3 0-16,-6-1 0 15,-7-1-1-15,-10-1 1 16,-7 2 0-16,-10 2 0 16,-7 4 0-16,-5 3 0 15,-8 8 0-15,-1 7 0 16,-6 10 0-16,-2 7 0 15,1 8 0-15,2 10 0 16,6 3-1-16,4 4 1 16,14-1-1-16,5-5-2 15,18-5-1-15,6-13-4 0,24 2-11 16,-2-30-11-16,22 4-10 15,-2-21 1-15,11 3-2 16,-4-14 2-16</inkml:trace>
  <inkml:trace contextRef="#ctx0" brushRef="#br1" timeOffset="77111.4103">14499 9064 101 0,'-40'14'39'16,"4"16"1"-16,-8-2-1 15,8 13-33-15,2-3-1 16,12 3-1-16,12-7-2 15,14-5 0-15,15-14-1 16,16-12-1-16,15-11-2 0,5-16-3 16,14 0-3-16,-8-25-13 15,19 11-12-15,-19-18-7 16,2 8 1-16,-18-11 0 15</inkml:trace>
  <inkml:trace contextRef="#ctx0" brushRef="#br1" timeOffset="77274.4197">14897 8819 106 0,'-11'15'37'16,"-5"-1"3"-16,5 21-3 15,-9 3-32-15,11 12-2 16,-2 5-1-16,4 5 0 16,1 3-3-16,3-1 0 15,3 2-4-15,-5-17-11 16,15 7-17-16,-13-20-7 0,8-5 2 15,-5-29-2-15</inkml:trace>
  <inkml:trace contextRef="#ctx0" brushRef="#br1" timeOffset="78064.4651">14698 9013 93 0,'0'0'40'0,"-12"14"1"15,17 4-1-15,-1-6-26 16,16-2-10-16,3-5-1 15,11-1-2-15,3-5 1 16,7 0-1-16,3-3 0 0,0 0-1 16,-6 2 1-16,-1 3 0 15,-9 2 0-15,-6 5 0 16,-11 5-1-16,-6 4 1 15,-6 9 0-15,-9 3 0 16,-1 5-1-16,-2 4 1 16,1 0-1-16,1-2 1 15,3 0-1-15,2-7 0 16,6-7 0-16,3-11 1 15,-6-11-1-15,17-6 0 16,-5-13 1-16,1-9-1 16,-2-5 1-16,2-8 0 15,-4-3 1-15,3 2-2 16,-3 3 0-16,-2 4 0 15,2 8 0-15,0 8 0 0,1 8 0 16,0 8 0-16,8 6-2 16,-3 4-1-16,8 5-1 15,0-6-3-15,12 5-5 16,-8-17-6-16,18 17-6 15,-15-25-5-15,14 10-9 16,-12-13 7-16,7 14 2 16,-14-6 29-16,-5-4 7 15,1 16 7-15,-21-3 9 16,0 0 4-16,-3 15 11 15,-1 14-4-15,-15-14-3 16,9 20-25-16,-5 0-2 16,4 7-1-16,2 1-1 15,3-4-2-15,3-1-1 0,5-9-1 16,5-5-1-16,-7-24-2 15,25 11-4-15,-18-34-6 16,20 7-10-16,-18-26-13 16,12-2 0-16,-14-19-1 15,6 2 3-15,-7-9 30 16,-5 2 11-16,1 16 7 15,-17-8 11-15,10 23 16 16,-10 1-2-16,8 23 2 16,-7-1-1-16,14 14-31 15,-12 17-14-15,1-19-16 16,14 13-16-16,-3-11 1 15,16 15-3-15,-1-15 2 16</inkml:trace>
  <inkml:trace contextRef="#ctx0" brushRef="#br1" timeOffset="78597.4954">16149 9043 95 0,'-10'3'38'15,"-3"-3"1"-15,2 11-2 16,-13-7-28-16,3 10-4 16,-10 2 0-16,0 14 0 15,-6 2-2-15,4 6 1 0,3 1-2 16,8 1 0-16,8-4 0 15,14 0-2-15,15-9 0 16,12-11-2-16,16-4-1 16,9-12-3-16,16 3-6 15,-8-24-11-15,26 11-11 16,-15-16-5-16,8 2 1 15,-12-9-1-15</inkml:trace>
  <inkml:trace contextRef="#ctx0" brushRef="#br1" timeOffset="78967.5165">16659 9059 111 0,'-15'5'39'16,"-13"-5"0"-16,5 14-1 16,-12-1-32-16,2 13-1 15,-5 1-2-15,5 8 1 16,1 1-2-16,6 0 0 15,7-4 0-15,10-4 0 16,10-7-2-16,13-10 2 16,10-12-2-16,9-10 0 15,8-11 0-15,5-3 0 16,-1-5 0-16,0-2 0 15,-7 1 0-15,-5 3 0 16,-10 6 0-16,-9 7 0 16,-14 15 0-16,0 0 0 15,-10 18 0-15,-2 4 0 0,1 8-3 16,3 1 0-16,8 4-1 15,5-8-3-15,20 4-10 16,-6-28-6-16,30 5-9 16,-7-27-7-16,17-2 0 15,-5-19 0-15,6-5 2 16</inkml:trace>
  <inkml:trace contextRef="#ctx0" brushRef="#br1" timeOffset="79162.5279">17347 8545 95 0,'-14'2'38'15,"-1"29"3"-15,-14 15-2 16,0 32-16-16,-4-2-18 0,0 6-3 16,6 0 0-16,4-4-3 15,10-4-1-15,5-22-14 16,24 2-12-16,-9-24-12 15,10-6-1-15,-3-21-2 16,9-7 3-16</inkml:trace>
  <inkml:trace contextRef="#ctx0" brushRef="#br1" timeOffset="80735.6177">17784 9098 85 0,'-7'11'37'16,"7"-11"0"-16,-6 26 1 15,6-26-25-15,13 21-8 16,3-15-2-16,17-2 0 0,4-6 0 16,14-3-1-1,3-7 0-15,2-6 0 0,1-6-1 16,-5 1 0-16,-11 0 0 15,-11 0-1-15,-11 2 1 16,-19 5 0-16,-18 5-1 16,-12 5 1-16,-9 5 0 15,-9 5 0-15,-5 7 1 16,-4 8-1-16,5 8 1 15,8 4 0-15,9 0-1 16,14 5 1-16,17-6-1 16,15-1-1-16,18-9-1 15,16-8-1-15,16-6-1 16,5-11-2-16,9-2-3 15,-4-19-11-15,11 11-17 16,-15-16-3-16,-1 7 1 0,-16-8 0 16</inkml:trace>
  <inkml:trace contextRef="#ctx0" brushRef="#br1" timeOffset="81069.6369">18545 8989 109 0,'-14'21'36'16,"-8"-3"1"-16,7 12-1 15,-10-2-32-15,10 6-1 16,0-1 0-16,5 0 0 15,3-3-1-15,4-4 0 16,3-6-1-16,5-6 1 16,9-14-1-16,5-8-1 15,4-9 1-15,6-9 0 0,2-4 0 16,1-2 0-16,1 0 0 15,-3 2 0-15,-7 7 0 16,-3 6-1-16,-5 8 1 16,-4 9-1-16,-11 0 1 15,11 22-1-15,-10-1 0 16,1 8-1-16,3 3-1 16,0 3-1-16,5 1-5 15,-5-11-9-15,18 12-14 16,-10-22-9-16,13 3 2 15,-7-19-1-15,10-1 1 16</inkml:trace>
  <inkml:trace contextRef="#ctx0" brushRef="#br1" timeOffset="82159.6993">18938 9082 98 0,'-4'12'36'16,"-7"-2"2"-16,15 12-2 15,-8-7-24-15,17 3-8 16,2-5-1-16,10-1 1 15,1-8-2-15,8-3 0 16,-3-5-1-16,5-8 0 16,-4-5 0-16,-3-3 0 15,-4-5 0-15,-4-2-1 16,-11 3 1-16,-2-1-1 15,-9 1 0-15,-7 6 0 16,-6 7 1-16,-5 6-1 16,-4 10 0-16,-2 8 0 0,-2 8 0 15,2 7 1-15,5 4-1 16,5 5 1-16,7-3 0 15,11-1 0-15,11-10-1 16,14-7 1-16,8-12-1 16,9-4 1-16,4-7-1 15,6-6 0-15,-3-3 0 16,0-2 0-16,-6 0 0 15,-9 7 0-15,-7 0 0 16,-8 8 0-16,-9 4 0 16,-13-1 0-16,-4 21 0 15,-9-1 0-15,-2 6 0 16,-2 4 1-16,-2 2-2 15,3 1 1-15,2-8 0 0,7-3 1 16,5-8-1-16,2-14 0 16,17-7 0-16,1-12 0 15,1-11 0-15,3-5 0 16,2-7 0-16,-1-3 0 15,-1 2 1-15,-5 3-2 16,-3 10 2-16,-3 6-2 16,-3 9 1-16,-8 15 0 15,10-1 0-15,-5 15 0 16,4 4 0-16,4 3 0 15,4 1 0-15,7-2 0 16,5-3 0-16,4-8 0 16,2-3 0-16,5-8 0 15,-4-6 0-15,0-4 1 0,-11-6-1 16,0 0 0-16,-10-3 0 15,-7 3 1-15,-8-2-1 16,-8 4 0-16,-4 7 0 16,-5 4 0-16,-3 7 1 15,-2 8-1-15,1 10 1 16,-1 8-1-16,4 4 2 15,5 6-2-15,5-1 0 16,8 3 0-16,8-9 0 16,5-5 0-16,3-7 0 15,8-12 0-15,-1-11 0 16,4-9 0-16,-1-7 0 15,-4-8 0-15,-2-4 0 0,-1-4 0 16,-4 3 0-16,-1 1-2 16,-2 9 2-16,-6 12 0 15,-6 11 0-15,5 16-1 16,-10 20 1-16,-4 14 0 15,-5 20 0-15,-1 13 0 16,-3 8 0-16,-2 7 1 16,-4-4-1-16,2-1 2 15,-3-10-2-15,2-14 0 16,1-17 0-16,2-20 0 15,1-16 0-15,5-20 0 16,5-16-3-16,-1-22-2 16,13-11-4-16,-6-26-7 15,20 10-5-15,-12-24-5 16,28 22-6-16,-10-11-8 0,15 15 2 15,-3 4 1-15</inkml:trace>
  <inkml:trace contextRef="#ctx0" brushRef="#br1" timeOffset="82602.7246">20456 9046 128 0,'-16'14'39'0,"-16"-7"1"15,16 14-9-15,-13-3-27 16,5 11 0-16,1 0-1 15,2 6-1-15,11-3 0 16,5 0 0-16,8-6-2 16,10-6 0-16,4-9 0 0,8-10 0 15,3-11 0-15,4-11 0 16,0-3 0-16,2-8 0 15,0 1 0-15,-7-3 0 16,-1 7 0-16,-8 3 0 16,-1 12 0-16,-17 12 0 15,10 11 0-15,-11 18 0 16,-5 12 0-16,-3 14 0 15,-5 15 0-15,-3 8 0 16,-4 5 0-16,-4 4 0 16,-3-4 0-16,-3-4 0 15,-2-6 0-15,0-14 0 16,-1-12 0-16,-2-17 0 15,4-13-6-15,0-19-3 0,15-2-8 16,-16-36-6-16,23 2-9 16,-13-29-8-16,17-8 0 15,-3-17-1-15,11-4 3 16</inkml:trace>
  <inkml:trace contextRef="#ctx0" brushRef="#br1" timeOffset="83073.7516">21458 9102 79 0,'12'-12'39'16,"-8"-3"0"-16,8 6 0 16,-10-12-20-16,-2 21-14 0,0 0-1 15,4 12 0-15,-14 9-2 16,5 13 1-16,-8 4-3 15,1 6 0-15,2 2-2 16,-2-3-3-16,13 2-13 16,-11-23-14-16,22-5-6 15,-12-17 0-15,28-12 0 16</inkml:trace>
  <inkml:trace contextRef="#ctx0" brushRef="#br1" timeOffset="83503.7761">21693 8939 93 0,'0'0'38'0,"-10"0"1"0,10 0 0 16,0 0-17-16,1 14-18 16,12-9-1-16,7 5 0 15,1-1 0-15,2 7-1 16,-2 4 0-16,-1 5 0 15,-7 7-1-15,-9 6 0 16,-5 2 0-16,-5 3 1 16,-3-5-2-16,-2-4 0 15,0-5 0-15,1-7 0 16,9-9 0-16,1-13 0 15,11-12 0-15,8-7 0 16,4-7 0-16,2-4 0 16,5 0 0-16,1-1 0 0,-4 3 0 15,-2 8 0-15,-7 7 0 16,-4 8 0-16,-14 5 0 15,7 18 0-15,-8 2 0 16,-3 5 0-16,2 5 0 16,2-4-4-16,7 2-2 15,2-17-4-15,24 3-6 16,-11-28-8-16,26 3-8 15,-9-25-7-15,15-1 0 16,-4-17 0-16,4-3 4 16</inkml:trace>
  <inkml:trace contextRef="#ctx0" brushRef="#br1" timeOffset="83683.7864">22477 8702 111 0,'-11'13'39'16,"-16"7"3"-16,5 24-4 16,-16 10-32-16,5 6-4 15,3 2 0-15,5 9-1 16,5 0-2-16,3-6-1 15,6-1-2-15,-1-15-6 16,15 6-14-16,-16-27-15 16,18-4 2-16,-5-24-2 15,0 0 1-15</inkml:trace>
  <inkml:trace contextRef="#ctx0" brushRef="#br1" timeOffset="84117.8113">22253 8966 91 0,'0'0'39'0,"-7"11"-1"0,3 2 1 15,15 13-12-15,6-11-24 16,7 0-2-16,10-4 1 16,9-4-1-16,10-4-1 15,6-3 1-15,0-4 0 16,2-2-1-16,-7 1 1 15,-4-1 0-15,-12 2 0 16,-8-1 0-16,-13 5 0 16,-17 0 0-16,2 16 1 15,-16 2-1-15,-11 7 2 16,-1 10-3-16,-2 5 0 15,4 6 0-15,6 1 0 16,10-3 0-16,15-7 0 16,12-8 0-16,14-15 0 0,10-14 0 15,6-16 0-15,3-10 0 16,-6-9 0-16,-9-6 0 15,-9-4 0-15,-12 1 0 16,-13 3 0-16,-16 5-3 16,-9 14-3-16,-16 1-4 15,6 18-7-15,-17-14-4 16,21 25-6-16,-15-17-7 15,23 10-6-15,-3-9-1 16,23 8 2-16</inkml:trace>
  <inkml:trace contextRef="#ctx0" brushRef="#br1" timeOffset="85147.8702">9028 9789 101 0,'0'0'36'0,"-7"34"1"16,-7-9-5-16,-1 19-28 15,-3 8-1-15,3 10 0 16,-3 2-1-16,3 9 2 16,1-4-3-16,4 2 2 15,0-13-3-15,7-3 2 16,0-13-2-16,5-11 1 15,3-11 0-15,-5-20 1 0,19 3-2 16,-3-16 1-16,2-10 1 16,4-9-2-16,2-4 2 15,0-1-1-15,1 1 1 16,-2 4-1-16,-1 7 1 15,-3 13-1-15,-5 11 0 16,-3 13 1-16,-5 12-3 16,1 11 0-16,-4 8-1 15,-1 3 0-15,2 6-3 16,1-7-1-16,6 0-7 15,-6-25-10-15,22 7-8 16,-12-27-7-16,15-6 0 16,-8-19 0-16</inkml:trace>
  <inkml:trace contextRef="#ctx0" brushRef="#br1" timeOffset="85494.89">9357 10278 104 0,'-6'20'39'15,"-3"-7"-3"-15,13 15-4 16,-3-11-28-16,9 4 2 15,4-9-4-15,9-2 1 16,6-8-1-16,4-2 0 16,3-7-1-16,-5-3 0 15,-2-4 2-15,-6-3-4 16,-4-6 3-16,-9 2-2 15,-7-1 2-15,-11 3-1 16,-4 2 0-16,-8 7-1 16,-6 7 1-16,0 7 1 0,-3 12-3 15,0 7 1-15,5 7-1 16,5 5 1-16,10 2-1 15,8-4-1-15,13-3-2 16,9-11-3-16,27 3-12 16,-8-26-11-16,24 3-10 15,1-17 2-15,16 2-2 16,-10-13-1-16</inkml:trace>
  <inkml:trace contextRef="#ctx0" brushRef="#br1" timeOffset="85839.9097">10047 10258 94 0,'-32'12'40'0,"-13"-3"-1"15,6 13 1-15,-8-13-22 16,3 17-12-16,10 1-4 0,12 0 1 16,9 3-2-16,11-2 1 15,12-5-1-15,12-7 0 16,10-9 0-16,9-9 0 15,5-8-1-15,2-7 0 16,-2-5 1-16,-4-6-1 16,-10 2 2-16,-3 0-2 15,-11 4 1-15,-11 7-1 16,-7 15 2-16,0 0-2 15,0 0 0-15,-20 17 0 16,11 7-3-16,-2 2 2 16,6 3-2-16,4-1 0 15,8-2-3-15,3-14-2 16,15 2-9-16,-5-32-6 0,19 6-9 15,-6-27-9-15,9-3 3 16,-3-19 0-16</inkml:trace>
  <inkml:trace contextRef="#ctx0" brushRef="#br1" timeOffset="86013.9197">10474 9877 117 0,'2'-21'37'0,"-13"11"2"16,8 35-8-16,-13 14-27 16,-6 23-1-16,-1 17-2 15,1 12 1-15,2 7-2 16,4-5-1-16,7-2-4 15,0-21-8-15,17 1-13 16,-8-33-12-16,14-10 0 16,-14-28-2-16,23-14 1 0</inkml:trace>
  <inkml:trace contextRef="#ctx0" brushRef="#br1" timeOffset="86171.9288">10308 10226 100 0,'0'0'44'15,"-7"-16"-3"-15,17 18 1 16,0-6-19-16,16-8-25 15,20-1-9-15,-2-17-9 16,17 13-14-16,-7-16-8 16,7 6 0-16,-4-10-1 15</inkml:trace>
  <inkml:trace contextRef="#ctx0" brushRef="#br1" timeOffset="86747.9617">11241 10418 92 0,'10'-5'36'0,"18"4"0"16,-7-12 1-16,19 2-33 15,2-9 2-15,8-1-4 16,-1-5 2-16,-1 0-2 16,-8-3 1-16,-6 3-2 15,-14-3 2-15,-11 5-3 16,-13 2 1-16,-11 6 1 15,-15 4-1-15,-10 10 0 16,-4 10 0-16,-6 11 0 0,-1 6-1 16,5 12 2-16,4 3-1 15,12 5 0-15,12 2 0 16,15-3 0-16,18-5-2 15,17-9 1-15,16-9-2 16,9-13-2-16,16-3-4 16,-3-22-10-16,15 8-8 15,-15-20-10-15,5 2-4 16,-18-12-1-16,0 4 5 15</inkml:trace>
  <inkml:trace contextRef="#ctx0" brushRef="#br1" timeOffset="87097.9817">11935 10158 112 0,'-14'30'38'15,"-9"-2"0"-15,9 19-4 16,-2-8-31-16,3 2 1 16,4-6-2-16,2 1 0 15,3-8-2-15,6-10 2 16,-2-18-1-16,26 4 0 15,-5-20 0-15,11-12-3 16,2-9 4-16,4-6-2 16,1-4 1-16,1 0-1 15,-5 4 1-15,-5 6 0 16,-9 11-1-16,-8 11 2 15,-13 15-1-15,5 12 0 16,-12 15-1-16,-1 7 0 16,-4 11-1-16,5 5 1 0,4 1-3 15,3-4 0-15,12-2-5 16,-1-23-9-16,26 8-7 15,-16-30-9-15,21-1-7 16,-10-19 0-16,11 1 2 16</inkml:trace>
  <inkml:trace contextRef="#ctx0" brushRef="#br1" timeOffset="88217.0457">12376 10182 83 0,'-27'15'38'15,"10"16"0"-15,-3-6 1 16,17 12-15-16,1-11-20 0,12-2-1 15,10-9-2 1,12-8 2-16,5-7-2 0,6-9 0 16,0-6 1-16,-1-6-2 15,-6-5 2-15,-6-4-2 16,-11-3 1-16,-8 0-1 15,-7 3 1-15,-8 2 0 16,-9 8-1-16,-6 6 0 16,-5 10 1-16,-5 11-1 15,-1 9 1-15,1 10-1 16,2 6 0-16,5 5 1 15,9 0-1-15,13-3 1 16,9-4-1-16,13-9 0 16,10-8 0-16,11-10 1 0,7-7 0 15,3-8-2-15,3-5 2 16,-5-2-2-16,-5-1 2 15,-6 5-1-15,-9 2 1 16,-7 7-1-16,-10 6 0 16,-14 0 1-16,5 23-1 15,-13 0 0-15,-3 4-1 16,0 3 1-16,-3 4-1 15,0-1 1-15,4-3-1 16,1-5 1-16,6-9 0 16,3-16 0-16,11-1-1 15,1-16 1-15,9-11 0 16,1-9-2-16,1-4 3 15,4-8-2-15,-4 2 2 16,-1 4-1-16,-6 5 1 0,-4 9-1 16,-4 9 0-16,-1 6 2 15,-7 14-2-15,14 3 0 16,-4 8 0-16,3 4 0 15,4-2 0-15,3 5 0 16,4-6 0-16,7-2 0 16,2-6 0-16,0-4 0 15,1-4 1-15,-3-7-1 16,-3-3 0-16,-6-2 1 15,-5-2 0-15,-8-1-1 16,-11 3 1-16,-5 2-1 16,-10 6 1-16,-4 6-1 15,-7 9 0-15,-1 7 2 16,1 9-2-16,1 8 0 0,7 5-2 15,6 1 4-15,10 1-4 16,7-1 2-16,11-9 0 16,8-7 0-16,5-12-1 15,4-9 2-15,1-13 1 16,0-9-2-16,-1-8 0 15,-2-4 0-15,-6-2 0 16,-8 4 0-16,0 7 0 16,-9 9 0-16,-6 16 0 15,-1 11 0-15,-8 19 0 16,-2 16 0-16,-4 20-2 15,-2 14 2-15,-2 10-1 16,-2 4 1-16,-1 0-2 16,-1-2 2-16,-1-9-1 0,4-13 0 15,-2-20 0-15,5-19-1 16,3-20 2-16,14-11 1 15,-12-24 0-15,13-13-1 16,5-13 1-16,5-14 1 16,-1-9 0-16,4 2-1 15,2 3-2-15,-3 5-2 16,3 12-4-16,-5 0-4 15,6 25-1-15,-14-4-5 16,23 27-4-16,-12-12-6 16,40 20-4-16,-4-14-2 15,24 2-5-15,15-1 5 16</inkml:trace>
  <inkml:trace contextRef="#ctx0" brushRef="#br1" timeOffset="88968.0887">13947 10127 113 0,'-26'17'39'0,"18"7"-7"16,-20-11-1-16,12 17-22 15,-3 0-4-15,6 6 0 16,5 1-2-16,10 2-1 15,6-4-1-15,11-5 1 16,6-9-2-16,12-4 0 0,3-12 1 16,2-7-1-16,1-9 0 15,1-9 1-15,-4-9 0 16,-2-3-1-16,-8-4 1 15,-2-2-1-15,-5-1 2 16,-6 7-2-16,-3 4 1 16,-4 9-2-16,-10 19 2 15,0 0-2-15,8 42-1 16,-14 12 3-16,0 23-2 15,-4 16 1-15,-3 14-2 16,0 8 2-16,-1 2-2 16,-2-6 1-16,1-8 0 15,0-15 0-15,0-18 0 16,0-17 0-16,-1-19 1 0,-3-19-2 15,-1-15 2-15,0-15-2 16,-6-11 1-16,-1-13-3 16,0-4-1-16,-7-21-7 15,12 8-7-15,-15-17-3 16,24 18-5-16,-11-14-1 15,26 14-11-15,-2 0 1 16,22 4 2-16</inkml:trace>
  <inkml:trace contextRef="#ctx0" brushRef="#br1" timeOffset="89489.1185">15638 9457 101 0,'-37'24'37'0,"-3"30"3"16,-22 12-9-16,7 28-25 15,-6 7-2-15,14 12 0 16,5-1-2-16,14 0 3 16,17-10-6-16,15-13 0 15,21-12-5-15,8-29-9 0,32-2-21 16,-5-27-1-16,13-4-2 15,-7-20 1-15</inkml:trace>
  <inkml:trace contextRef="#ctx0" brushRef="#br1" timeOffset="89874.1405">15642 10235 111 0,'-20'4'38'15,"16"10"-1"-15,4-14 1 16,24 20-34-16,0-15-2 15,15-3 0-15,7-6-1 16,6-6 2-16,3-3-2 0,0-8 2 16,-4-2-2-16,-7-3 0 15,-8 0-1-15,-17-3 1 16,-8 1-1-16,-14 4 0 15,-12 2 1-15,-7 6-1 16,-14 7 0-16,-2 9 1 16,-5 11-1-16,-3 10 1 15,1 10 0-15,3 7-2 16,9 6 0-16,12 0 2 15,13 0-2-15,13-6 1 16,22-7-2-16,16-11-1 16,22-7-5-16,2-21-6 15,26 10-9-15,-13-25-10 16,17 6-4-16,-14-14-2 0,-1 6 1 15</inkml:trace>
  <inkml:trace contextRef="#ctx0" brushRef="#br1" timeOffset="90325.1663">16477 10077 117 0,'-37'-11'38'15,"8"14"2"-15,-8-3-3 16,9 14-32-16,-6 8-1 16,11 11-2-16,-1 8-1 15,6 5 1-15,3 0-2 16,12-2 2-16,6-6-3 15,10-8 2-15,9-14-3 16,7-14 4-16,7-14 0 16,7-10-1-16,0-9 1 15,-3-7-2-15,-3-3 2 0,-2 1-2 16,-7 5 0-16,-8 6 0 15,-6 13 0-15,-14 16 0 16,0 0 0-16,3 28 0 16,-8 14-2-16,-5 14 2 15,0 11-2-15,-2 14 2 16,-2 3-2-16,0 2 2 15,-3-2-1-15,1-7 2 16,-8-9 0-16,4-13-1 16,-5-15 1-16,1-13 0 15,0-17-1-15,3-16-1 16,6-13-2-16,1-19 0 0,13-8-6 15,-3-27-5 1,24 11-6-16,-9-24-5 0,31 22-5 16,-11-15-6-16,23 19-2 15,-2 4 0-15,8 18 4 16</inkml:trace>
  <inkml:trace contextRef="#ctx0" brushRef="#br1" timeOffset="90453.1736">17004 10449 121 0,'-9'17'40'16,"-3"1"-2"-16,-11-8-9 15,-11-18-51-15,15 10-18 16,-13-14 0-16,13 10-1 16,-15-7 0-16</inkml:trace>
  <inkml:trace contextRef="#ctx0" brushRef="#br1" timeOffset="90618.1831">16228 10715 120 0,'-35'7'41'0,"17"1"1"16,2-21-4-16,-1-7-44 15,36 3-11-15,-9-19-13 16,18 9-11-16,-8-6 0 16,8 7-2-16,-2-4 1 15</inkml:trace>
  <inkml:trace contextRef="#ctx0" brushRef="#br1" timeOffset="91272.2205">17721 9891 116 0,'10'-2'36'16,"-10"2"1"-16,20 4-8 15,-20-4-26-15,16 22-1 0,-5 1 1 16,-1 14 0-16,-3 7 0 15,0 12-1-15,-5 10-1 16,-4 8 1-16,-5-1-1 16,-3 3 0-16,-9-6-1 15,-4-6 1-15,-4-10-2 16,-3-10 3-16,0-13-3 15,0-13 0-15,1-13-2 16,0-16-3-16,12-5-9 16,-11-27-11-16,22 2-13 15,-11-21-1-15,12 0 2 16,-3-14 1-16</inkml:trace>
  <inkml:trace contextRef="#ctx0" brushRef="#br1" timeOffset="91452.2307">17420 9894 120 0,'0'0'40'16,"0"0"0"-16,3 16-1 15,9-15-32-15,10 3-4 16,15-9-2-16,10 1-1 16,9-3-2-16,5-4-1 15,10 4-3-15,-3-9-5 16,16 18-13-16,-16-8-15 15,6 11 0-15,-15-5 1 16,-1 15-1-16</inkml:trace>
  <inkml:trace contextRef="#ctx0" brushRef="#br1" timeOffset="91820.2518">18153 10069 111 0,'-8'26'38'0,"-6"-7"2"16,12 14-2-16,-12-2-35 15,9 7 1-15,-3 2-2 16,5 6 1-16,-3-3-1 15,5 1 0-15,2-9-2 16,7-9 3-16,8-13-1 16,10-13-1-16,8-17 1 15,9-7-2-15,5-13 2 16,3-2-2-16,-4-6 2 15,0 2-2-15,-12 3 0 16,-6 10 0-16,-7 6 0 0,-12 9 0 16,-10 15 0-16,0 0 0 15,-20 22 0-15,6 1 0 16,0 10 0-16,-1 2-2 15,6 8-3-15,2-7 0 16,15 6-5-16,1-19-7 16,24 9-8-16,-9-24-6 15,22 3-8-15,-6-20 0 16,11-1 3-16,-8-12-1 15</inkml:trace>
  <inkml:trace contextRef="#ctx0" brushRef="#br1" timeOffset="92248.2763">18841 10194 94 0,'2'-24'40'16,"-14"-4"0"-16,6 16 0 0,-14 1-20 15,5 12-16-15,-7 8-1 16,2 15-1-16,0 10-1 16,-2 7 1-16,0 8-2 15,3 2 1-15,6-5-1 16,8-2 1-16,7-13-1 15,9-12 2-15,9-13-1 16,11-14-1-16,3-13 2 16,4-10-4-16,4-6 4 15,-4-7-3-15,-2 3 2 16,-7 4-1-16,-6 6 2 15,-9 10-2-15,-14 21-2 16,0 0 2-16,4 27-2 16,-13 13 2-16,-2 19-1 15,-3 12 1-15,-3 13-2 0,-1 4 3 16,0 3-3-16,-5-1 3 15,-2-8-2-15,1-11-1 16,-6-11 0-16,-2-15-1 16,1-15 0-16,-4-12-1 15,3-14-1-15,-3-16-3 16,9-3-5-16,-11-26-5 15,20 4-8-15,-12-30-3 16,20-4-9-16,-1-17 1 16,14 0-1-16</inkml:trace>
  <inkml:trace contextRef="#ctx0" brushRef="#br1" timeOffset="92796.3077">19382 10486 88 0,'4'20'37'15,"-3"-8"1"-15,12 7-1 16,-3-20-19-16,14 7-14 16,13-8-2-16,12-6 0 15,8-11 0-15,8-4-1 16,-1-6 0-16,1-2 1 15,-7-1 0-15,-8 0-3 16,-14-2 4-16,-16 7-3 16,-18 2 2-16,-14 11-1 15,-13 10 2-15,-13 10-2 16,-11 7-1-16,-8 16 2 15,-1 10-2-15,6 13 2 16,6 0-2-16,12 0 1 0,17-6-1 16,24-8 0-1,22-11-1-15,22-20-1 0,22-10-4 16,8-24-8-16,24 0-8 15,-14-25-6-15,18 6-2 16,-20-21-11-16,-4 4 3 16,-19-13 2-16</inkml:trace>
  <inkml:trace contextRef="#ctx0" brushRef="#br1" timeOffset="92969.3176">20399 9863 110 0,'-25'7'36'0,"-11"16"1"16,5 26-1-16,-10 15-33 15,10 17 0-15,-1 5-2 16,7 6 0-16,3 2-3 0,5-8 2 15,8-6-5-15,1-19-4 16,20-2-13-16,-10-26-15 16,17-10 1-16,-4-24-2 15,10-5 2-15</inkml:trace>
  <inkml:trace contextRef="#ctx0" brushRef="#br1" timeOffset="93825.3664">20338 10391 78 0,'0'0'39'16,"0"0"0"-16,7 24 2 15,-7-24-13-15,33 21-24 16,-8-12-1-16,9-1 0 16,5-8 0-16,5-4-1 15,-1-9-1-15,-1-4 1 0,-5-6 0 16,-5-5-3-16,-9-1 3 15,-9-1-2-15,-12 2 2 16,-11 4-2-16,-6 7 1 16,-7 10-1-16,-9 9 0 15,-3 12 3-15,-5 13-4 16,-1 7 1-16,5 10-1 15,6 6 2-15,11 0-2 16,9-3 2-16,17-8-3 16,9-13-2-16,24-5-4 15,0-26-7-15,25 5-9 16,-12-30-6-16,20 5-8 15,-13-18-3-15,5 9 1 16,-14-10 3-16,-2 6 33 0,-15 19 16 16,-25-8 9-16,8 26 6 15,-32-7 11-15,5 19 2 16,-19 1 0-16,5 16 1 15,-14 0-30-15,11 4-7 16,6 1-2-16,5 1-1 16,6-1 1-16,6-7-1 15,5-6-1-15,7-8 1 16,5-10-1-16,5-13 0 15,1-7 1-15,1-10-1 16,1-8 0-16,-1-2 0 16,-1-3 2-16,-4 0-4 15,-1 5 3-15,-8 6-1 16,1 10 2-16,-7 10-2 15,-1 10 0-15,-3 12 0 0,-1 10-1 16,1 6 4-16,-3 5-5 16,3 2 2-16,3-3-1 15,3-3 1-15,6-9 1 16,10-12-1-16,5-10 2 15,4-9-2-15,6-11 0 16,-1-6 0-16,2-4 0 16,-3-1 0-16,-5-1 0 15,-6 10 0-15,-6 3 0 16,-5 11 0-16,-10 10 0 15,-1 11 0-15,-5 11 0 16,-4 11 0-16,-2 10 0 16,0 2 0-16,-2 6 0 15,2-1 0-15,6-3-5 0,2-11-4 16,17-2-4-16,-13-34-5 15,32 23-4-15,-16-40-5 16,25 8-3-16,-17-26-3 16,13 2-4-16,-4-9 5 15,-1 0 4-15</inkml:trace>
  <inkml:trace contextRef="#ctx0" brushRef="#br1" timeOffset="94604.4111">21550 10383 98 0,'-6'11'39'16,"-9"1"1"-16,9 12-1 15,-9-12-17-15,14 6-18 16,2-3-2-16,9-2-1 15,6-6 0-15,9-6 0 0,3-6-1 16,5-4 0-16,0-6 0 16,-2-4 1-16,-6-5-1 15,-5-1 1-15,-6-1 1 16,-9-1-4-16,-10 3 5 15,-9 4-3-15,-7 6 3 16,-5 10-3-16,-8 11 0 16,-3 9 0-16,-1 10 0 15,1 11 0-15,5 7 0 16,11 0 0-16,10 1 0 15,12-7 0-15,13-9 0 16,15-13 0-16,14-13 0 16,8-14 0-16,6-12 0 15,0-5 0-15,0-10 0 0,-4 1 0 16,-5 0 0-16,-10 6 0 15,-8 8 0-15,-12 9 0 16,-18 14 0-16,0 0 0 16,-3 32 0-16,-12 0 0 15,-6 6 0-15,1 2 0 16,0 3 0-16,4-4 0 15,4-8 0-15,11-9 0 16,7-12 0-16,8-11 0 16,10-13 0-16,5-8 0 15,3-8 0-15,2-3 0 16,-2-2 0-16,-4 5 0 15,-5 5 0-15,-8 8 0 16,-4 12 0-16,-11 5 0 0,3 14 0 16,-3 3 0-16,0 5 0 15,5-1 0-15,4 1 0 16,3-8-6-16,11-2-3 15,-1-15-3-15,17 3-4 16,-11-24-3-16,24 5-6 16,-11-28-3-16,19 7 0 15,-8-27-7-15,6-5 5 16,1-11 1-16,5-11 36 15,-2 13 8-15,-23-6 7 16,2 31 4-16,-27-3 3 16,4 40 7-16,-31 14 4 15,-6 40-2-15,-28 15-30 16,-1 23-6-16,-7 12-3 15,2 5 0-15,0 13-5 0,-2-18-10 16,21 11-8-16,-6-28-10 16,22-6-6-16,0-26 1 15,19-11 0-15</inkml:trace>
  <inkml:trace contextRef="#ctx0" brushRef="#br1" timeOffset="94780.4212">22337 10254 121 0,'0'0'42'15,"-18"15"-3"-15,26 3 2 16,-1-4-41-16,16-10-2 0,20 4-10 16,-6-25-9-16,24 9-12 15,-9-19-10-15,14-6 4 16,-11-18-2-16</inkml:trace>
  <inkml:trace contextRef="#ctx0" brushRef="#br1" timeOffset="95072.4377">23148 9554 83 0,'4'26'42'0,"-9"-1"-1"16,13 14 2-16,-8-5-14 15,12 15-24-15,-3 5-1 16,5 11 0-16,0 3 0 15,-2 4-4-15,-1 2 0 16,0-2 0-16,-5-2 0 0,-7-3 0 16,-9-4 0-16,-7-5 0 15,-7-5 0-15,-7-12 0 16,-4 0-6-16,-8-17-7 15,18 7-6-15,-16-27-5 16,28 8-5-16,-15-26-3 16,19 3-8-16,-3-14-1 15,6-5 3-15</inkml:trace>
  <inkml:trace contextRef="#ctx0" brushRef="#br1" timeOffset="98803.6513">8915 11709 71 0,'4'-14'34'0,"-1"-4"2"16,-3 18-1-16,3-21-28 15,-3 21-2-15,0 0 0 0,0 0-1 16,-7 23 0-16,0 8 0 16,-4 6-2-16,-2 10-1 15,-3 10 0-15,-3 4 0 16,0-1 0-16,3-1 0 15,1-8-1-15,5-8-2 16,2-13 3-16,8-12 0 16,0-18 0-16,16-8-1 15,-2-17 1-15,6-12 0 16,-1-5 0-16,2-14 0 15,-1 0-1-15,-2-3 1 16,-2 0 0-16,-6 4 0 16,-1 5-1-16,-3 11 1 0,-4 5 0 15,1 12 0-15,-2 6-1 16,-1 16 1-16,0 0-1 15,0 0 1-15,15 26-1 16,-1-8 2-16,2 4-1 16,8 1 2-16,3-2-2 15,7-2 1-15,4-7-1 16,2-6 2-16,3-11-3 15,0-4-1-15,0-7 1 16,-4-3-1-16,-3-5 1 16,-7 4-2-16,-6 4 3 15,-6 9-3-15,-17 7 2 16,12 19 3-16,-16 11-3 15,-7 11 0-15,-2 10 0 0,-3 6-1 16,1 4-1-16,1-2-1 16,7-4 0-16,4-11-5 15,11-4 0-15,2-22-4 16,22 2-8-16,-16-29-5 15,20 7-3-15,-12-20-8 16,5-2 0-16,-10-10 2 16,-2 9 15-16</inkml:trace>
  <inkml:trace contextRef="#ctx0" brushRef="#br1" timeOffset="99124.6696">9546 11922 73 0,'-24'-15'36'0,"13"20"0"16,-3-8-11-16,18 20 3 16,-4-17-23-16,12 19-1 15,8-8-1-15,12 0 0 0,5-5-1 16,6-2 0-16,2-4 0 15,-1-5 0-15,-8-1-1 16,-4-3 0-16,-8-4 0 16,-6 1 0-16,-14-5 0 15,-8-1 0-15,-10 0 0 16,-3 3 2-16,-5-2-2 15,-7 9 2-15,0 6-3 16,-2 7 0-16,3 9 1 16,0 7-1-16,8 12 0 15,6 1-2-15,9 8 0 16,8-5-2-16,14 1-1 15,8-15-4-15,24 8-10 16,-3-30-5-16,23 7-5 16,-5-25-10-16,17 0 0 0,-4-17 2 15</inkml:trace>
  <inkml:trace contextRef="#ctx0" brushRef="#br1" timeOffset="99470.6894">10384 11827 75 0,'-19'-11'39'0,"-2"21"-2"15,-16-5 3-15,5 21-20 16,-12-9-15-16,8 6-2 15,0 0 1-15,7 4-1 16,8 1 0-16,9 0 0 16,10-1-2-16,10-3 1 15,11-7-2-15,9-6 1 16,8-8 0-16,5-8-1 15,3-7 1-15,3-10-1 0,-6-5 0 16,0-4 0-16,-9 0 0 16,-7 0 0-16,-9 2 0 15,-6 6 2-15,-4 7-2 16,-6 16 0-16,0 0-1 15,-17 6 0-15,4 15-1 16,1 11-2-16,5 9-2 16,-3-5-9-16,18 16-6 15,-14-22-4-15,29 14-2 16,-11-29-6-16,23-2-7 15,3-17 3-15</inkml:trace>
  <inkml:trace contextRef="#ctx0" brushRef="#br1" timeOffset="99782.7073">10849 11864 93 0,'-29'1'40'0,"5"13"1"16,-13-5-9-16,11 13-25 15,1-2-2-15,12 7 0 16,7-4-2-16,15-3 0 15,10-7-2-15,10-4 0 16,8-6 0-16,7-3-1 16,-1-2-1-16,-2-1 1 15,-9 3 0-15,-9 10-1 16,-12 5 1-16,-15 5-1 15,-10 6 1-15,-10 5 0 0,-4-1 0 16,-3 0-1-16,4-5-3 16,5-17-4-16,25 4-12 15,-8-33-5-15,35 8-4 16,-1-27-10-16,24 2-3 15,2-15 3-15</inkml:trace>
  <inkml:trace contextRef="#ctx0" brushRef="#br1" timeOffset="100462.746">11336 11827 78 0,'-31'9'43'16,"4"11"-2"-16,-9-7 1 16,16 17-21-16,-6-8-18 15,13 7-1-15,5 3 0 0,7 2 0 16,6-1-1-16,9-2 0 15,8-3-1-15,3-6 1 16,0-7-1-16,6-10 0 16,2-14 0-16,0-7 0 15,2-8-1-15,-3-7 1 16,-5-2 0-16,-1-3 0 15,-5 5 0-15,-9 2 0 16,-5 12 0-16,-7 17 0 16,0 0 0-16,-22 12 0 15,8 12 0-15,1 10 0 16,3 3 0-16,3 2-1 15,11 1-1-15,4-7 0 16,12-6-3-16,4-15 0 16,13-6-3-16,1-18 0 0,13-3-1 15,-8-14 1-15,6-1 4 16,-9-7 1-16,-3 3 4 15,-4 3 1-15,-14 2 3 16,0 12 2-16,-18 3 0 16,-1 14 1-16,-3 14-3 15,-2 11 0-15,-4 6-3 16,1 11 1-16,-2 0-1 15,5 7 1-15,-1-4-2 16,3-5 1-16,5-7 0 16,1-12-1-16,-3-21 0 15,20 1 0-15,-6-20 0 16,4-12-1-16,2-9 1 15,0-7-1-15,-2-4 0 0,2-2-1 16,-3 4 1-16,-3 3 0 16,-2 12-1-16,-2 4 0 15,2 12 0-15,-2 6-2 16,6 12-1-16,2 1-3 15,7 14-7-15,-9-11-6 16,22 15-4-16,-19-16 0 16,19 15-3-16,-17-19-1 15,11 8-9-15,-12-5 3 16</inkml:trace>
  <inkml:trace contextRef="#ctx0" brushRef="#br1" timeOffset="101107.7831">12249 11956 94 0,'-10'17'39'0,"-2"-6"3"16,10 8-4-16,2-6-33 15,12-1-1-15,2-5-1 16,7-2 0-16,2-7 0 16,2-4-1-16,1-7-1 15,2-4 0-15,-6 0 0 16,-3-4-1-16,-3 2 0 15,-4 0 0-15,-6 6 0 16,-7 2-1-16,1 11 2 16,-23-6-1-16,1 12 1 15,-6 4-1-15,-1 7 1 16,-5 6 0-16,9 7 0 15,2 4 0-15,9-2-1 16,9 2-1-16,14-8 0 16,12-5-3-16,13-5-4 0,3-21-9 15,21 5-4-15,-11-30-4 16,23 11-2-16,-18-26-1 15,14 10-6-15,-14-9-3 16,-3 11 9-16,-4 5 40 16,-24-7 6-16,4 22 3 15,-26-8 5-15,1 21 1 16,-13-6 6-16,2 16 8 15,-18-10-6-15,6 11-31 16,-2 3-1-16,6 2-1 16,0 2 0-16,10 1 0 15,5-2-1-15,13 1 0 16,4-3 0-16,11 0-1 0,-1-2 1 15,7 3 0-15,-1 6 0 16,-4 5-1-16,-8 2 1 16,-5 5 0-16,-8 1 0 15,-8 2-1-15,-10-3 0 16,-4-2 0-16,-6-8-1 15,-4-8-1-15,2-3-2 16,-6-17-6-16,6 6-7 16,-12-27-4-16,17 14-5 15,-11-27-1-15,20 13-2 16,-12-17-5-16,22 6-5 15,5 1 5-15</inkml:trace>
  <inkml:trace contextRef="#ctx0" brushRef="#br1" timeOffset="101949.8312">13933 11950 71 0,'-2'-20'38'16,"2"20"0"-16,-3-18-3 15,3 18-24-15,-10-10-6 16,-2 14 0-16,-11 3 0 15,-6 12-1-15,-8 5-1 16,-5 9 0-16,0 4 0 16,1 7 0-16,4 0-1 15,13-2 0-15,14-2-1 16,20-7 0-16,17-10-2 15,15-10-1-15,20-5-3 16,7-21-3-16,23 6-11 16,-15-30-5-16,19 11-7 15,-18-19-7-15,1 9-1 16,-17-9 2-16</inkml:trace>
  <inkml:trace contextRef="#ctx0" brushRef="#br1" timeOffset="102985.8905">14400 11904 90 0,'-12'10'39'16,"-10"-5"2"-16,14 13-3 15,-14-5-32-15,11 8-2 16,-2 1-1-16,5 8 0 16,-3 0-1-16,5 4 0 15,1 2 0-15,5-4-1 16,8-2 0-16,5-5 0 15,9-10 0-15,9-7-1 16,4-12 0-16,7-11 1 16,2-6-1-16,3-9-1 0,-4-5 1 15,-6-7 0-15,-6 1 0 16,-7 0 0-16,-6 9-1 15,-8 2 1-15,-6 10 0 16,-4 20 0-16,0 0-1 16,-18 8 1-16,4 20 0 15,0 9-1-15,2 9 0 16,-1 4-1-16,6 2-1 15,6-7-1-15,12-5-3 16,7-19-3-16,20-1-9 16,-8-33-4-16,26 3-1 15,-15-30-4-15,16 5-7 16,-10-12 0-16,5 10 12 15,-19 0 27-15,-14-5 10 0,4 21 3 16,-25-6 4-16,2 27 5 16,-8-16 8-16,8 16 3 15,-36 7-10-15,23 11-22 16,-3-1-1-16,2 9-1 15,2 3 0-15,5 8 0 16,-1 0 0-16,6 0-1 16,-1-3 0-16,6-2 0 15,-2-7-1-15,4-8 0 16,-5-17 0-16,18 3 0 15,-6-18 0-15,4-12-1 16,-1-5 1-16,-1-10-1 16,4-3 0-16,1-2 0 15,-4 3 0-15,0 5 0 16,-2 9 0-16,-2 3 0 0,2 14-1 15,0 3 0-15,0 9 0 16,3 2-1-16,4 7-1 16,0-1 0-16,9 3-2 15,-2-5-1-15,9 3-1 16,-4-8 0-16,8 5 0 15,-8-8 0-15,6 1 2 16,-6 0 3-16,-7 1 3 16,-2 3 2-16,-10-2 2 15,-3 10 2-15,-10-10 0 16,0 25 1-16,-9-9-1 15,0 12-2-15,-3 1-1 16,1 5-1-16,0 4-1 16,1 3-1-16,4-2 0 0,0-3 1 15,3-4-1-15,3-8 0 16,2-9 0-16,-2-15-1 15,18-9 1-15,-6-14-1 16,5-12 1-16,-1-6-1 16,3-9 0-16,-1-3 0 15,1 2 0-15,-5 4 0 16,0 9-1-16,-6 7-1 15,-1 12 0-15,-1 5-2 16,6 12-3-16,-12 2-4 16,30 11-7-16,-17-14-3 15,21 18-1-15,-12-16-2 16,24 11-1-16,-14-12-4 15,13 4-5-15,-4 0 5 0</inkml:trace>
  <inkml:trace contextRef="#ctx0" brushRef="#br1" timeOffset="103648.9284">15980 12013 77 0,'-14'11'41'16,"12"6"-2"-16,2-17 2 16,5 13-27-16,8-13-10 15,7-5-2-15,5-4 0 16,3-3 0-16,2 0-1 15,-2-5-1-15,-4-1 1 16,1-1-1-16,-11-1 0 16,-5 0 0-16,-8 3 0 0,-3 0 0 15,-7 6 0-15,-7 5 0 16,-4 7 1-16,-5 6-1 15,-4 9 1-15,0 7-1 16,0 7 1-16,2 7 0 16,6-2-1-16,6 5 1 15,10-6 0-15,11-4 0 16,11-10-2-16,11-11 0 15,14-12-2-15,1-10 0 16,9-6-1-16,-1-13 0 16,0 2 0-16,-6-4 1 15,-5 4 1-15,-8 3 1 16,-10 6 2-16,-8 10 1 15,-14 11 1-15,0 0 0 0,0 0 0 16,-24 32 1-16,7-5-2 16,1 8 0-16,2 3 0 15,1 3-1-15,6-6 0 16,6-1 0-16,3-12-1 15,11-11 1-15,4-12-1 16,5-13 1-16,6-11-1 16,1-8 0-16,-1-5 0 15,1-4 0-15,-5 6 1 16,-1 5-2-16,-7 12 2 15,-5 8-2-15,-11 11 2 16,11 17-1-16,-10 5-1 16,0 6 1-16,4 1-2 15,0-3-1-15,12 0-1 16,0-17-4-16,18-1-8 0,-6-28-3 15,26 4-4-15,-12-29-1 16,25 6-1-16,-18-25-5 16,14 4-3-16,-13-4 3 15</inkml:trace>
  <inkml:trace contextRef="#ctx0" brushRef="#br1" timeOffset="103797.9367">17087 11706 4 0,'18'-49'17'0,"5"32"6"15,-32-3 1-15,9 34 9 16,-24 7 3-16,7 23 2 16,-14 4 1-16,12 14-34 15,-6 3-1-15,6 1-4 16,6-3-1-16,2-6-7 15,14-2-9-15,-13-30-5 16,23 9-7-16,-13-34-9 0,0 0-2 16,11-19 1-16</inkml:trace>
  <inkml:trace contextRef="#ctx0" brushRef="#br1" timeOffset="103948.9454">16893 11920 100 0,'0'0'40'0,"10"-14"2"15,13 10-3-15,4-6-39 16,9-6-6-16,17 11-13 15,-16-21-7-15,17 17-14 16,-23-8 0-16,-2 9-3 16,-29 8 2-16</inkml:trace>
  <inkml:trace contextRef="#ctx0" brushRef="#br1" timeOffset="104435.9734">14473 12509 71 0,'4'12'40'16,"31"3"1"-16,14-21-18 15,39 11 10-15,17-19-26 16,34-2-3-16,21-6 0 15,19 3-2-15,12 1 0 16,3 4-1-16,1 4 0 16,-2 6 0-16,-13 3-1 15,-13 6 1-15,-20 2-1 16,-22-2 0-16,-24 7-3 15,-22-5-1-15,-18 7-10 0,-37-19-6 16,-1 15-8-16,-32-21-6 16,9 11-5-16,-27-22-3 15,11 6 3-15</inkml:trace>
  <inkml:trace contextRef="#ctx0" brushRef="#br1" timeOffset="105029.0073">17895 11957 66 0,'0'0'38'16,"11"-13"0"-16,-11 13 0 15,7 11-22-15,-9 14-12 16,-5 4-2-16,-3 12 0 16,-7 10-1-16,0 2 0 15,0 1-1-15,0-2-2 16,5-6-4-16,0-20-8 15,20-1-16-15,-8-25-7 16,28-11-1-16,-6-19 1 0</inkml:trace>
  <inkml:trace contextRef="#ctx0" brushRef="#br1" timeOffset="105451.0315">18002 11831 70 0,'-23'-20'38'16,"5"14"-1"-16,-5-1 1 15,12 20-19-15,0-7-16 16,11-6-4-16,-4 14 2 15,4-14-3-15,21 19 3 16,-6-2 0-16,5 4 1 16,1 11 0-16,-2 5 0 15,1 9 0-15,-6 4 0 16,-3 5 1-16,-4-3-2 0,-3 0 1 15,-6-8-1-15,0-10 0 16,1-11-1-16,1-23 1 16,12-1 0-16,2-24-1 15,9-13 1-15,7-12 0 16,7-5 0-16,4-6-1 15,4 1 1-15,-2 6-1 16,-4 11 1-16,-5 12-1 16,-7 16 1-16,-6 15-1 15,-4 16 0-15,-11 13 0 16,-1 11-2-16,-4 6-1 15,6 10-3-15,-2-11-8 16,18 11-7-16,-9-26-7 0,24 5-7 16,0-20-5-16,14-7 1 15,6-16 0-15</inkml:trace>
  <inkml:trace contextRef="#ctx0" brushRef="#br1" timeOffset="106155.0717">19307 11789 63 0,'16'-14'37'15,"-6"-2"-1"-15,2 10 2 16,-18-7-20-16,6 13-11 16,-6 14-4-16,0 7-1 0,-11 8 3 15,0 13-2-15,-6 10 0 16,3 8-2-16,-2 6 2 15,4 4-4-15,1-8 3 16,10-3 0-16,2-10-1 16,9-14 1-16,4-14-1 15,4-16 0-15,8-19 0 16,4-14 0-16,0-13 0 15,1-12 0-15,4-7 1 16,-3-8-1-16,1-4-1 16,-2-2 2-16,1 5-2 15,-3 6 1-15,-2 12-1 16,-2 11 1-16,-3 14-1 0,-3 17 2 15,0 21-1 1,-2 18 1-16,-3 17-2 0,-1 12 0 16,-4 10 1-16,2 9-2 15,2 4 2-15,1-2-5 16,2-5 1-16,0-13-5 15,8-4-2-15,-7-26-6 16,15 5-5-16,-26-37-5 16,35 7-3-16,-27-28-9 15,4-1 2-15,-12-14 0 16</inkml:trace>
  <inkml:trace contextRef="#ctx0" brushRef="#br1" timeOffset="107343.1397">19405 12077 99 0,'-32'8'39'16,"5"-7"1"-16,27-1-2 0,-11 13-32 15,29-18-3-15,20-4-2 16,15-1 0-16,8-3 1 16,7 4-1-16,-1 1 0 15,2 3-1-15,-9 5 1 16,-8 3-1-16,-14 2 1 15,-11 8 0-15,-12-1 0 16,-10 6-1-16,-9 0 1 16,-4 3-1-16,-6 2 0 15,-3 1 1-15,-2 0-1 16,1 2 0-16,2-5 0 15,3-5 0-15,4-4 0 16,9-12 0-16,0 0 0 0,8-11 0 16,6-8 0-16,2-7 0 15,2-6 1-15,4-3-1 16,-2-1 0-16,0 3 1 15,-3 2-1-15,-1 6 0 16,-6 6 0-16,-1 5 0 16,-9 14 0-16,14-3 0 15,-14 3 0-15,7 23 0 16,0-7 0-16,-2 2 0 15,5 2 1-15,0-4-1 16,8-1 0-16,1-6 0 16,4-9 1-16,6-6-1 15,4-9 1-15,0-2 0 16,0-6-1-16,0 1 0 0,-5-1 1 15,-3 1-1-15,-8 6 0 16,-4 2 0-16,-13 14 0 16,0 0 0-16,0 0 0 15,-7 20 0-15,-4 4 0 16,0 4-1-16,1 5-1 15,0 5 0-15,5 0-2 16,2-1-1-16,10-2-3 16,-1-13-3-16,14 5-3 15,-8-24-4-15,20 9-3 16,-18-26-1-16,19 9 5 15,-15-21 7-15,7 2 7 16,-3-4 4-16,-8-11 7 16,8 13 4-16,-15-16 4 0,11 19 3 15,-16-9-1-15,12 18-8 16,-14-2-3-16,0 16-1 15,0 0-2-15,4 21-1 16,-11 4 1-16,3 13 0 16,-5 6-2-16,2 7 2 15,-2-1-2-15,2 2 1 16,-1-4-1-16,3-9-1 15,1-7 0-15,2-12 0 16,2-20-1-16,0 0 0 16,19-17 0-16,-6-10 0 15,1-9-1-15,1-7 1 16,-1-7 0-16,1-5-1 15,1-3 1-15,-2 1-1 16,1 6 1-16,-1 6 0 0,0 6 0 16,4 9 0-16,-2 11 0 15,3 11 0-15,2 9 0 16,-2 9 0-16,1 6 0 15,-1 8 1-15,-2 5-1 16,-5 5 0-16,-5 0 0 16,-4 4 0-16,-9 2-1 15,-4 1 1-15,-9-1 0 16,-4-3 0-16,-6-3 0 15,-1-5 0-15,-1-4 0 16,2-3 0-16,1-4 0 16,4-3 1-16,4 3-2 15,3 1 2-15,3 8-2 16,0 6 1-16,-2 9-1 0,-2 8 0 15,0 8-2-15,-2 0-2 16,7 5-8-16,-11-17-5 16,19 6-2-16,-9-33-5 15,28 1-2-15,-10-32-5 16,25-11-8-16,0-17 4 15</inkml:trace>
  <inkml:trace contextRef="#ctx0" brushRef="#br1" timeOffset="108267.1926">21237 11896 85 0,'0'0'36'0,"8"-13"1"16,2 9-8-16,-13-14-21 16,6 8-1-16,-5-5-3 15,2 15 3-15,-15-7-4 16,-4 14-1-16,-10 8 1 15,-1 8-1-15,-6 7 0 16,2 3-3-16,1 3 2 0,5-2-2 16,10-4 2-16,11-9 0 15,13-3 0-15,11-9 0 16,9-4-1-16,6-4 0 15,4 0 1-15,-5 1-1 16,-2 5 1-16,-9 10-1 16,-12 6 1-16,-13 10 0 15,-12 3-1-15,-11 3 1 16,-2-1-2-16,-2-4 0 15,5-4-2-15,3-15-1 16,22-2-9-16,4-31-5 16,32 8-8-16,-4-27-4 15,30 3-8-15,-5-13-1 16,17-1 1-16</inkml:trace>
  <inkml:trace contextRef="#ctx0" brushRef="#br1" timeOffset="113614.4984">17975 11431 54 0,'-54'23'37'0,"-1"14"-1"15,-8-2-13-15,8 27 10 16,-7 5-24-16,22 22-3 15,7 11-1-15,22 11-2 0,19 2-3 16,20-4-5-16,32-2-30 16,7-21-4-16,28-15 0 15,7-28-1-15</inkml:trace>
  <inkml:trace contextRef="#ctx0" brushRef="#br1" timeOffset="114327.5392">21663 11386 90 0,'2'13'37'0,"10"5"-1"16,-7 0-1-16,17 13-32 16,3 7-1-16,3 10 2 15,-1 10-1-15,-7 5-2 16,-6 8 1-16,-10 4-1 15,-12 1 1-15,-10 1-2 16,-12-2 1-16,-5-4-4 16,-1-12 1-16,-3-13-6 15,18-5-26-15,-5-24-2 16,17-5-2-16,6-25-1 15</inkml:trace>
  <inkml:trace contextRef="#ctx0" brushRef="#br1" timeOffset="116109.6411">9226 12896 63 0,'6'-26'36'15,"-1"3"-1"-15,-13-6-6 0,-2 12-21 16,-12 0-2-16,0 13 0 15,-14 5-1-15,-1 16 0 16,-8 6-1-16,2 10 0 16,1 5 0-16,6 9-1 15,1 2 0-15,12-2 0 16,10-2-2-16,14-2 1 15,12-10-1-15,16-9 0 16,14-12 0-16,13-11-1 16,9-14 0-16,7-8-1 15,-1-11 1-15,-4-6 0 16,-6-2-1-16,-12 2 1 15,-14 3-1-15,-16 3 1 0,-12 7 0 16,-14 7 0-16,-6 8 0 16,-8 2 0-16,-1 8 0 15,0 2 0-15,3 5 0 16,5 9 0-16,10 4-1 15,7 6 0-15,12 4-4 16,5-8-9-16,23 15-11 16,-5-16-14-16,16 0 0 15,0-15-1-15,9-5 0 16</inkml:trace>
  <inkml:trace contextRef="#ctx0" brushRef="#br1" timeOffset="117213.7043">10630 12820 73 0,'-12'-19'37'16,"-1"12"-8"-16,-14-12 3 15,9 14-21-15,-15-7-4 16,9 12-1-16,-7 3-1 15,4 11-2-15,-1 7 0 16,7 12-1-16,3 6-1 16,5 5 1-16,6 3-2 15,7-1 1-15,6-2-2 16,10-9 0-16,13-10-1 15,8-15-2-15,16-7-1 16,4-19-1-16,14-4-3 16,-6-22-3-16,16 9-3 0,-16-20-1 15,5 15-1-15,-20-13 1 16,-1 18 3-16,-20-4 6 15,-8 9 8-15,-6 15 5 16,-21 0 4-16,1 23 5 16,-19-5 2-16,11 25 1 15,-18-9-1-15,16 24-5 16,-7-3-5-16,9 6-2 15,2-1-2-15,8-4-1 16,11-6-2-16,3-7-1 16,8-8-3-16,-2-22-9 15,17-1-22-15,-10-20-2 16,5-8-1-16,-5-14 0 15</inkml:trace>
  <inkml:trace contextRef="#ctx0" brushRef="#br1" timeOffset="117596.7262">11111 12598 86 0,'-14'11'39'16,"18"4"-1"-16,-4-15 0 16,4 23-32-16,9-11-2 15,9 6 0-15,-1 0 0 16,2 5-1-16,0 4-1 15,-2 5 0-15,-5 5-1 16,-3 5 0-16,-8 6-1 16,-2 0 1-16,-7-2-1 0,-2-1 0 15,-2-7 0-15,-2-7 1 16,7-9-1-16,3-22 0 15,0 0 0-15,8-12 0 16,6-17 0-16,8-9 0 16,0-4 0-16,2-3 0 15,2-3 1-15,-1 5-2 16,-2 7 1-16,-3 6-2 15,1 11-2-15,-4 4-1 16,6 15-3-16,-7-9-11 16,18 21-6-16,-14-15-6 15,18 14-8-15,-2-7 1 16,7 7 1-16</inkml:trace>
  <inkml:trace contextRef="#ctx0" brushRef="#br1" timeOffset="118197.7605">11928 12753 32 0,'0'0'37'0,"-26"-6"2"16,11 13 0-16,-8-9-14 16,5 27 3-16,-15-7-21 15,9 17 0-15,-8 0-3 16,10 8 1-16,0 0-2 15,7 4-1-15,6-4-1 16,14-5 0-16,11-7-1 16,11-12-1-16,14-11-2 15,8-14-2-15,10-3-2 16,-1-22-4-16,10 7-3 0,-18-19-3 15,10 10-1-15,-20-14 3 16,1 15 2-16,-21-11 3 16,2 10 7-16,-9 8 7 15,-14-5 5-15,1 30 4 16,-3-23 1-16,3 23 0 15,-12 11 2-15,8 14-2 16,-9-1-5-16,7 16-3 16,-6 1-1-16,6 8-1 15,0-4-1-15,5 1-1 16,4-6 0-16,7-8-1 15,6-11 0-15,6-14-1 16,8-14 1-16,9-11-2 16,3-15 1-16,4-6 0 0,-2-6 0 15,-3-2 0-15,-6 3 0 16,-6 5 0-16,-7 11 0 15,-10 11 0-15,-12 17 0 16,0 0 0-16,-7 16 0 16,-3 11 0-16,0 5-1 15,1 6 0-15,4 3-2 16,2-1-2-16,11 5-7 15,-8-22-7-15,22 10-7 16,-22-33-1-16,40 15-7 16,-17-26-5-16,11-6 3 15</inkml:trace>
  <inkml:trace contextRef="#ctx0" brushRef="#br1" timeOffset="118400.7722">12937 12763 66 0,'0'0'39'15,"-13"21"0"-15,1 16 2 16,-11-4-24-16,9 16-11 15,-5 1-2-15,5 6-1 16,3-6-1-16,8-2-2 16,7-8-1-16,6-13-2 15,11-6-10-15,-6-29-12 16,15-2-13-16,-6-20-1 15,7-8 0-15,-4-17 0 16</inkml:trace>
  <inkml:trace contextRef="#ctx0" brushRef="#br1" timeOffset="118551.7808">13099 12547 91 0,'-8'-13'39'16,"8"13"1"-16,0 0-4 16,0 0-35-16,-8 23-8 15,8-23-19-15,4 16-11 16,-4-16-2-16,21 7-1 15,-7-19 1-15</inkml:trace>
  <inkml:trace contextRef="#ctx0" brushRef="#br1" timeOffset="118760.7927">13441 12354 93 0,'1'14'42'0,"-16"4"-1"0,3 21-1 16,-13 8-34-16,6 9-3 15,-1 5-1-15,2 9 0 16,3 4-1-16,0-1-2 15,7-2-1-15,-4-13-5 16,14 1-12-16,-17-29-10 16,17-3-11-16,-2-27 1 15,0 0-1-15,-6-16 0 16</inkml:trace>
  <inkml:trace contextRef="#ctx0" brushRef="#br1" timeOffset="118933.8026">13179 12763 101 0,'0'0'42'16,"2"-17"1"-16,19 17-2 0,-7-9-36 15,21-4-3-15,9-6-1 16,8 1-2-16,8 2-2 16,-2-6-7-16,13 18-13 15,-28-12-9-15,9 20-9 16,-19-2-1-16,3 12 1 15</inkml:trace>
  <inkml:trace contextRef="#ctx0" brushRef="#br1" timeOffset="119091.8117">13781 12878 110 0,'-18'6'43'16,"7"2"0"-16,-11-17-2 16,3-4-43-16,9 3-5 0,-8-17-16 15,18 27-9-15,-11-25-10 16,11 25-1-16,-18-24-1 15</inkml:trace>
  <inkml:trace contextRef="#ctx0" brushRef="#br1" timeOffset="121624.9566">9046 14758 48 0,'4'-16'38'15,"-4"-6"0"-15,18 12-3 16,-17-10-27-16,-1 20 1 16,11-9-3-16,-5 20-3 15,-7 7 1-15,2 13-3 16,-8 4 1-16,1 12-1 15,-7 4 1-15,-1 4-2 16,-4 1 0-16,2-3 1 16,-1-4-1-16,3-10 1 15,0-7-1-15,7-11 1 16,7-21-1-16,0 0 1 15,9-20-1-15,6-15 1 16,3-12 0-16,-1-6-1 16,4-9 1-16,-1-6 1 0,-2-1-1 15,-2 7 0-15,-4 7 0 16,-2 12 1-16,-3 8-1 15,-1 12 1-15,-6 23-2 16,0 0 1-16,0 0 0 16,7 28-1-16,-2-5 0 15,2 5 0-15,5 0 1 16,9-4-2-16,7-9 2 15,4-8 1-15,9-10-1 16,5-8 0-16,5-7 1 16,-1-9-1-16,-4 2 0 15,-4 1 1-15,-6 5-2 16,-7 13 1-16,-10 12-1 15,-10 15 0-15,-8 16 0 0,-7 14-1 16,-5 10 0-16,-3 9 0 16,-1 3-1-16,2-2-1 15,5-5-1-15,1-14-2 16,16-7-4-16,-3-30-10 15,27 1-5-15,-11-33-6 16,20 2-9-16,-4-21 2 16,9 0 0-16</inkml:trace>
  <inkml:trace contextRef="#ctx0" brushRef="#br1" timeOffset="121968.9762">9763 14919 72 0,'-20'14'41'15,"12"7"-1"1,3-12-1-16,19 0-33 0,5-7-3 15,13-4 1-15,6-7-1 16,8-3-1-16,-1-6-1 16,2-2 0-16,-6-4 0 15,-4 0 0-15,-12 1 0 16,-11 1-1-16,-8 1 1 15,-12 7 1-15,-12 1-1 16,-5 8 0-16,-11 9-1 16,-3 7 0-16,-1 9 0 15,-1 11 0-15,5 8 0 16,5 6 0-16,9 2-1 15,11 2 1-15,13-5-1 16,14-7-1-16,15-7-3 0,8-18-4 16,20 3-12-16,-12-32-7 15,22 9-10-15,-13-21-3 16,5 5 2-16</inkml:trace>
  <inkml:trace contextRef="#ctx0" brushRef="#br1" timeOffset="122337.9974">10399 14855 71 0,'-27'-15'40'0,"10"19"-1"15,-7-5 1-15,8 15-34 16,-10 1-2-16,5 12 0 16,-2 1-1-16,2 11 0 15,2 1 0-15,5 3-1 16,5-2-1-16,10-5 1 0,8-8 0 15,8-9-1-15,6-13 0 16,7-14 0-16,6-14-1 16,4-12 0-16,3-7 1 15,-6-5-1-15,-3-1 0 16,-7 3 0-16,-9 6 0 15,-6 8 0-15,-9 11 0 16,-3 19 0-16,-14 5-1 16,2 16 0-16,-2 7 0 15,0 8-1-15,6 7-2 16,1 0-1-16,15 3-2 15,-2-18-5-15,28 13-9 16,-14-33-2-16,29 8-6 0,-13-24-11 16,19-5 2-16,-4-17 3 15</inkml:trace>
  <inkml:trace contextRef="#ctx0" brushRef="#br1" timeOffset="122653.0154">10993 14821 71 0,'-15'4'40'15,"-11"-3"1"-15,1 16 0 16,-11-4-33-16,4 7-4 15,3-2-1-15,8 4 0 16,5-5-1-16,11 1-1 16,7-6 0-16,10-1 0 15,5-6 0-15,8 1-1 16,-1 0 1-16,7 2-1 0,-5 4 0 15,-6 1 1 1,-7 5-1-16,-4 6 0 0,-9 4 0 16,-8-2 0-16,-4 2 0 15,-6-2 0-15,0-3-1 16,-3-3 0-16,8-2-3 15,-1-14-2-15,21 5-13 16,-14-25-7-16,28 9-3 16,-11-24-11-16,19 3-2 15,-2-14 3-15</inkml:trace>
  <inkml:trace contextRef="#ctx0" brushRef="#br1" timeOffset="123022.0364">11263 14840 65 0,'0'0'41'0,"-18"14"1"0,9 3-1 15,-13-1-27-15,7 12-10 16,-1-1 0-16,3 8-1 16,4 0-1-16,4 2 0 15,8-5 0-15,7-3-1 16,6-11 0-16,12-10-1 15,4-12 1-15,7-13-1 16,4-8 0-16,-2-11 0 16,-1-3 0-16,-4-2-1 15,-7 0 1-15,-10 6 0 16,-5 6 0-16,-8 9 0 15,-6 20-1-15,0 0 1 16,-12 4 0-16,1 16-1 0,3 10 0 16,0 5-1-16,3 6-2 15,5-4-1-15,9 5-3 16,-4-17-9-16,23 10-6 15,-15-31-3-15,28 8-5 16,-15-21-9-16,9-2 2 16</inkml:trace>
  <inkml:trace contextRef="#ctx0" brushRef="#br1" timeOffset="123307.0528">11713 15043 4 0,'12'-38'18'16,"11"19"6"-16,-27-13 6 15,13 17 10-15,-15-6 0 16,6 21 0-16,0 0-34 16,0 0-1-16,-15 13-2 15,14 12-1-15,-1 4-1 16,0 6 1-16,2 0-1 0,0 2 0 15,2-5 0-15,1-6 0 16,0-9 1-16,-3-17-1 16,12-1 0-16,-4-16-1 15,3-10 1-15,-2-8-1 16,7-6 0-16,-4-4 0 15,3 4 0-15,-4-1-1 16,3 8-2-16,-3 4-1 16,3 12-3-16,-9-4-9 15,24 24-5-15,-19-20-5 16,28 21-4-16,-10-10-10 15,24 3-1-15</inkml:trace>
  <inkml:trace contextRef="#ctx0" brushRef="#br1" timeOffset="123825.0824">12180 14915 83 0,'-3'19'40'16,"3"-19"0"-16,15 21-11 15,1-19-26-15,4 2 0 16,4-5 0-16,6 0 0 15,3-5-1-15,-1-3-1 16,-2-3 1-16,-4 1 0 16,-8-6-1-16,-5 1 0 15,-6-2 0-15,-9 1-1 16,-6-1 0-16,-8 3 0 15,-2 4 1-15,-5 3-1 16,-4 8-1-16,2 7 1 16,-3 9 0-16,2 8 0 15,3 9 0-15,6 7-1 0,9 3 0 16,9-3-1-16,12-5-2 15,13-7-1-15,18-1-12 16,3-37-5-16,23 9-6 16,-8-29-8-16,11 1-4 15,-10-13 2-15</inkml:trace>
  <inkml:trace contextRef="#ctx0" brushRef="#br1" timeOffset="124111.0988">12812 14781 59 0,'-15'0'39'0,"-16"0"0"15,4 13 1-15,-12-8-24 16,15 8-11-16,-4 3-2 15,9 3-2-15,6-2 1 16,11 2 0-16,6-6 0 0,11 0 0 16,6-5-1-16,5-2 1 15,3-3-1-15,0-2 0 16,-5 2 0-16,-6 4 0 15,-7 5-1-15,-8 6 1 16,-11 6-1-16,-5 4 1 16,-7 0-2-16,-2 4 0 15,-2 0-1-15,2-9-3 16,10 7-8-16,-8-29-8 15,27 13-6-15,-15-28-5 16,21 5-10-16,-5-18 0 16</inkml:trace>
  <inkml:trace contextRef="#ctx0" brushRef="#br1" timeOffset="124892.1434">13472 14854 33 0,'6'-22'36'15,"-6"22"1"-15,0-14 1 16,0 14-20-16,0 0-8 16,0 0-6-16,-14 15 0 15,12 6-1-15,0 5 0 16,2 13-1-16,-1 1 0 15,4 9 1-15,0-2-1 16,5 2 0-16,3-9 0 16,1-4 0-16,0-13 0 15,5-11 0-15,3-12-1 16,4-14 1-16,-1-12-1 0,2-7 0 15,-3-7 0-15,-1-7-1 16,-2 0 0-16,-5-1-2 16,1 3 0-16,-5 6-1 15,1 10-3-15,-6 2-1 16,10 20-10-16,-13-9-5 15,21 24-1-15,-23-8-4 16,30 9-11-16,-11 0 3 16</inkml:trace>
  <inkml:trace contextRef="#ctx0" brushRef="#br1" timeOffset="125253.1641">14115 14891 52 0,'0'0'36'16,"0"0"-2"-16,-5-19-5 15,5 19-15-15,-31 5-6 16,12 4-1-16,-10 1-1 15,5 12-1-15,-4 4 0 16,5 5 0-16,2 2-2 16,7 4 1-16,5-2-2 15,9 0 0-15,8-8-2 16,10-6 1-16,8-12 0 15,6-9-1-15,3-8 0 16,4-12 0-16,-2-7 0 16,0-6 0-16,-12-2 0 15,-5-1 0-15,-8 4-1 16,-12 2-1-16,-6 5 0 0,-9 8-2 15,-3 10 0-15,-6 1-2 16,8 11-1-16,-4-8-6 16,21 14-5-16,-1-11-1 15,15-3-4-15,3-16-4 16,25 2-9-16,2-14 2 15</inkml:trace>
  <inkml:trace contextRef="#ctx0" brushRef="#br1" timeOffset="125448.1752">14636 14463 87 0,'0'0'38'16,"-23"26"-3"-16,18 16-3 16,-12 4-29-16,3 10-1 15,-1 7 0-15,6 2-1 0,3 0-2 16,5-6-2-16,8-5-5 15,-4-25-13-15,25-3-8 16,-8-26-9-16,13-11-1 16,4-25-1-16</inkml:trace>
  <inkml:trace contextRef="#ctx0" brushRef="#br1" timeOffset="125650.1868">15157 14240 87 0,'0'0'39'0,"-7"16"1"16,-6 32-2-16,-18 15-33 15,5 5-2-15,-1 9-2 16,2 8-1-16,0 0-1 0,3-4-2 16,12-4-2-16,-2-15-5 15,17-2-10-15,-17-30-10 16,19-1-9-16,-7-29 0 15,11 7 0-15</inkml:trace>
  <inkml:trace contextRef="#ctx0" brushRef="#br1" timeOffset="125823.1967">14914 14727 100 0,'-21'-11'40'0,"21"11"1"16,0 0-15-16,1 12-24 15,18-9-3-15,8-3-2 16,13 9-10-16,-7-18-15 0,20 11-10 15,-8-10-1-15,11 6-2 16,-7-6 2-16</inkml:trace>
  <inkml:trace contextRef="#ctx0" brushRef="#br1" timeOffset="126196.218">15534 14690 89 0,'-11'-6'38'0,"-7"-3"1"15,8 15-8-15,-18-9-26 16,3 6 0-16,-7 4-1 15,2 10 0-15,-6 4-2 16,2 8 0-16,4 2-1 16,6 2-1-16,9 2 1 0,6-5-2 15,13-5 2-15,8-5-2 16,12-11 1-16,9-8 0 15,5-8 0-15,0-8 0 16,0-6-1-16,-1-2 3 16,-5-2-3-16,-7 2 3 15,-4 1-3-15,-10 5 3 16,-4 4-2-16,-7 13 1 15,0 0-2-15,-4 10-1 16,3 10-1-16,-3-2-2 16,8 10-1-16,-4-6-5 15,17 17-8-15,-11-23-5 16,22 17-1-16,-12-25-3 0,21 9-11 15,-8-14 2-15</inkml:trace>
  <inkml:trace contextRef="#ctx0" brushRef="#br1" timeOffset="126702.247">15987 14820 63 0,'9'-19'39'16,"4"12"2"-16,-13-9 0 15,0 16-32-15,1-18-2 16,-1 18 1-16,-17-10-3 15,0 8 0-15,-6 0-2 16,-2 8 0-16,-5 5-2 16,0 7-1-16,-1 4 0 15,2 8-1-15,7 3 1 0,6 1-1 16,10-1 2-16,10-5-3 15,7-7 2-15,11-7 0 16,6-10 0-16,7-8 0 16,1-10 0-16,1-8-1 15,0-4 1-15,-4-2 0 16,-7-1-1-16,-3 7 2 15,-6 5-1-15,-6 8-1 16,-11 9 1-16,7 22 0 16,-10 11 0-16,-4 16 0 15,-5 12-1-15,-2 7 0 16,-6 9 0-16,2 1 2 15,-4-1-2-15,-2-8 0 16,-5-9 1-16,0-16-2 0,2-14 0 16,-3-15 1-16,2-14-1 15,-2-13-1-15,2-13-2 16,-1-21-4-16,17 6-8 15,-17-22-3-15,24 19-2 16,-15-17-2-16,26 22-4 16,-14-10-5-16,17 15-5 15</inkml:trace>
  <inkml:trace contextRef="#ctx0" brushRef="#br1" timeOffset="127477.2913">16269 14885 38 0,'-15'-1'36'0,"15"1"1"15,0 0 0-15,0 0-18 16,0 0-13-16,17 8-1 16,1-11-1-16,10 6 0 15,1-4-1-15,8 3 0 16,1-2-1-16,6-2-1 15,-3-1 1-15,-1-1-1 16,-6-3 0-16,-6-4-1 16,-11-6 1-16,-8 1 1 15,-11-6-1-15,-11 2 1 16,-9 1-1-16,-8 6 2 15,-6 9-2-15,-4 12 0 16,-5 16 1-16,2 14-2 16,0 10 1-16,13 9-1 15,8 0 1-15,15-2-2 0,17-15 0 16,23-18-5-16,33-9-11 15,-3-39-7-15,36 3-3 16,-15-29-6-16,15 6-9 16,-9-16 0-16</inkml:trace>
  <inkml:trace contextRef="#ctx0" brushRef="#br2" timeOffset="132647.587">17624 14802 43 0,'0'0'29'15,"2"-13"-5"-15,-2 13 0 16,3-10-13-16,-3 10-3 15,2-16-1-15,-2 16 0 16,-2-18-1-16,2 18 0 16,-11-19 0-16,11 19-1 15,-26-19-1-15,8 13-1 16,-9 3 0-16,-2 5 0 15,-5 4-1-15,-6 8 1 16,0 4-2-16,0 9 0 16,1 2 0-16,2 4 0 15,7-3 0-15,6 2-1 0,9-5 1 16,12-4-1-16,8-8 1 15,12-7 0-15,13-6 0 16,7-5 0-16,6-5 0 16,3-6 0-16,3-3 0 15,0-5-1-15,-5-4 0 16,-6 1 2-16,-9-1-2 15,-5 1 2-15,-6 0-2 16,-7 4 2-16,-3 4-2 16,-4 7 1-16,-4 10 0 15,0 0-1-15,-10 25-1 16,2 7 0-16,-1 11 0 15,2 6-2-15,0 10 0 16,5-1-3-16,10 3-3 16,-1-26-16-16,29-1-12 0,-3-27-1 15,21-13-3-15,6-19 2 16</inkml:trace>
  <inkml:trace contextRef="#ctx0" brushRef="#br2" timeOffset="133075.6115">18241 14801 46 0,'-1'-18'35'0,"-12"-2"2"15,2 6-1-15,-18-6-25 16,5 18 0-16,-11 0-4 16,0 11-1-16,-12 8-1 15,3 12-2-15,-7 5 0 16,6 10-1-16,1 1 0 15,7 4-1-15,7-5 0 16,12-6-1-16,11-7 1 16,16-9 0-16,16-11-2 0,15-12-1 15,19-7-1-15,7-14-3 16,15 8-11-16,-13-22-11 15,16 13-10-15,-14-9-1 16,-2 11 1-16</inkml:trace>
  <inkml:trace contextRef="#ctx0" brushRef="#br2" timeOffset="133862.6563">18442 14871 57 0,'-12'-2'36'0,"12"2"-1"15,0 0 0-15,23-13-28 16,-14 1-4-16,6 9 2 15,-4-4-1-15,2 6 0 0,-13 1-1 16,10 10 0-16,-11 4-1 16,-4 6 1-16,-3 6-2 15,1 7 0-15,-4 0 0 16,-1 3 0-16,2-3-1 15,0-2 1-15,2-6 0 16,7-5-1-16,1-8 1 16,0-12 0-16,9-1-1 15,1-12 1-15,-1-8 0 16,2-4 0-16,2-4-1 15,-6-7 1-15,2-2-1 16,-5 1 2-16,-2 4-1 16,-1 6 1-16,-1 2-1 15,3 5 0-15,-1 4 0 0,7 6 0 16,5 3 0-16,6-2-1 15,6 4 0-15,5-3-1 16,4 5 0-16,0-2-1 16,-1 5 0-16,-2 0 0 15,-4 3 0-15,-5 3 0 16,-7 0 0-16,-4 1 2 15,-12-7-1-15,9 11 1 16,-9-11 1-16,0 0 0 16,0 0 0-16,0 0 0 15,-14-13 1-15,14 13-1 16,-10-14 1-16,10 14-1 15,-13-1 1-15,2 11-1 16,-3 7 0-16,-2 7-1 0,-4 11 0 16,-3 5 0-16,1 7 1 15,4 1-2-15,3-2 2 16,8-3-1-16,13-10 0 15,10-7 1-15,12-13-1 16,13-13 0-16,5-12 0 16,5-11 0-16,-1-8 0 15,-3-10 0-15,-6-5 0 16,-10-2 1-16,-10 2 0 15,-14 1-1-15,-13 8 0 16,-10 6-1-16,-7 9 0 16,-7 9-1-16,-1 16-1 15,-1 5-4-15,12 14-1 0,-1-8-9 16,28 21-6-16,-4-20-1 15,29 15-3-15,-3-21-2 16,30 4-4-16,-3-14-1 16</inkml:trace>
  <inkml:trace contextRef="#ctx0" brushRef="#br2" timeOffset="134218.6769">19403 14810 68 0,'22'-9'37'16,"-15"-5"0"-16,-7 14-6 16,0 0-20-16,-16 0-2 15,-9 7-3-15,1 9-2 16,-11 2 0-16,1 9-2 15,0 1 0-15,0 2-1 16,5-2 1-16,7 2-2 16,7-5 1-16,17-9 0 0,10-8-1 15,13-9 1-15,9-7-1 16,7-3 0-16,6-4-1 15,-4 1 1-15,0 4 0 16,-10 4 0-16,-9 8 0 16,-10 11 0-16,-11 4 0 15,-10 8 0-15,-7 4-1 16,-5 2 1-16,-2 0 0 15,1-4-2-15,3-5-1 16,5-8-2-16,14-2-7 16,-3-27-9-16,29 8-4 15,-12-29-1-15,31 10-2 16,-10-22-4-16,16 8-4 15</inkml:trace>
  <inkml:trace contextRef="#ctx0" brushRef="#br2" timeOffset="134548.6958">19849 14722 56 0,'10'-29'38'0,"4"14"0"16,-15-1 2-16,1 16-20 15,-21 0-10-15,4 12-5 16,-7 4-1-16,-3 9-1 16,-2 4 0-16,3 5-2 15,4-3 0-15,9 1-1 16,4-8 0-16,14-3 0 15,8-7 0-15,10-8-1 16,5-5 1-16,2-2 1 16,1-2-1-16,-4 2 0 15,-4 3 0-15,-7 8 0 0,-10 5 0 16,-9 5 1-16,-9 9-1 15,-8 2 0-15,-5 3 0 16,-2 2 0-16,1-3-2 16,-1-8-3-16,8 4-7 15,-4-22-8-15,22 8-5 16,-13-26-2-16,14 11-3 15,5-32-3-15,5 6-7 16</inkml:trace>
  <inkml:trace contextRef="#ctx0" brushRef="#br2" timeOffset="138594.9272">22093 11940 59 0,'22'-13'36'0,"-22"13"1"16,14-6 1-16,-14 6-18 15,0 0-13-15,0 0-2 16,6 22-1-16,-10-2 0 15,3 6-2-15,-3 4 0 16,2 8-1-16,-3 2-1 16,1 0-1-16,-1-2-2 15,1-14-6-15,9 4-28 16,-5-28 0-16,8 14 0 15,-3-28-2-15</inkml:trace>
  <inkml:trace contextRef="#ctx0" brushRef="#br2" timeOffset="139030.9521">22201 11731 89 0,'-21'-12'36'0,"21"12"2"15,-12 6-2-15,12-6-31 16,7 14-3-16,-7-14 1 15,20 22-1-15,-8-7-2 16,2 2 1-16,1 3-3 16,-1 2 2-16,-2 1-1 15,-2 0 2-15,0 1-1 16,-6 0 2-16,1-1-3 0,-5-3 3 15,1 1 0-15,-2-4 0 16,1 0-1-16,0-3 0 16,0-3 0-16,0-11 0 15,10 6 0-15,3-12-1 16,2-8 1-16,7-5 0 15,4-3 0-15,1-2 0 16,0 0 1-16,0 3-1 16,-5 5 0-16,-5 8 1 15,-6 8-1-15,-11 0-1 16,3 25 0-16,-9 0-2 15,-1 3-1-15,5 7-3 16,-4-10-14-16,21 12-18 16,-6-14-1-16,20 1 0 0,2-14-1 15</inkml:trace>
  <inkml:trace contextRef="#ctx0" brushRef="#br2" timeOffset="139450.9762">23194 11860 79 0,'0'0'40'16,"-10"-2"-1"-16,10 2 1 15,-20 1-25-15,9 6-10 0,-9 2-2 16,-1 7 0-16,-3 3-1 16,0 6 0-16,-2 3-1 15,4 3 0-15,6-2 0 16,7-3-1-16,7-2 0 15,7-7 1-15,9-6-2 16,6-7 1-16,7-6 0 16,4-1 0-16,-2-4 0 15,-3 1-1-15,-4 2 1 16,-7 4 0-16,-15 0 0 15,1 17 0-15,-15 3-1 16,-9 4 0-16,-2 5-1 16,-6-1 0-16,5 5-3 0,-2-9-5 15,19 7-19 1,-6-19-10-16,22-1 1 0,-7-11-1 15</inkml:trace>
  <inkml:trace contextRef="#ctx0" brushRef="#br2" timeOffset="139824.9976">23396 12011 77 0,'0'0'38'16,"0"0"-2"-16,19 7 2 15,-19-7-30-15,33-15-3 0,-7 4-1 16,4-1 0-16,-7-3-1 16,-2 1-1-16,-7-3 1 15,-5 3-1-15,-8 0 0 16,-7 4 0-16,-5 1-1 15,-7 3 0-15,-5 2-1 16,-2 8 1-16,-3 3-1 16,0 7 0-16,5 4 0 15,4 7 0-15,7 2 0 16,7 3 0-16,7-1 0 15,11-5-1-15,8-2-1 16,4-7-2-16,10-2-4 16,-4-18-6-16,18 6-17 15,-15-17-6-15,5 3-1 16,-7-11 0-16</inkml:trace>
  <inkml:trace contextRef="#ctx0" brushRef="#br2" timeOffset="140104.0135">23755 11945 79 0,'0'0'36'15,"-13"18"-1"-15,9 9-3 16,-16-7-20-16,11 15-4 15,-6-2-3-15,4 5 0 16,-3-4-2-16,7-1 0 16,-1-11 0-16,9-6-1 15,-1-16 0-15,11-6 0 16,3-10-1-16,0-9 1 15,1-8 0-15,0-3-1 16,1-2 1-16,-2-4-1 16,1 6 0-16,-2 2 0 0,-2 7-1 15,0 4-1-15,-1 9-2 16,-1 0-6-16,13 19-15 15,-22-5-9-15,25 0-7 16,-8 0-1-16,17 6 0 16</inkml:trace>
  <inkml:trace contextRef="#ctx0" brushRef="#br2" timeOffset="140307.0251">24254 11875 88 0,'-18'12'41'15,"3"13"-2"-15,-14-2 1 16,11 14-24-16,-11 2-12 15,5 7 0-15,0 0-2 16,3 1 0-16,7-8-3 0,4-6-1 16,11-7-3-16,-1-26-10 15,22 10-15-15,-12-28-9 16,17-2-1-16,-9-17 0 15</inkml:trace>
  <inkml:trace contextRef="#ctx0" brushRef="#br2" timeOffset="140435.0324">24213 11867 116 0,'-5'-29'41'16,"-18"-3"-10"-16,14 19 0 15,-11 1-25-15,6 6-4 16,11 20-17-16,-8-12-22 16,20 12-3-16,-9-14-1 15,25 16 0-15</inkml:trace>
  <inkml:trace contextRef="#ctx0" brushRef="#br2" timeOffset="140817.0543">24319 11883 66 0,'10'23'38'0,"-10"-23"1"16,6 24 0-16,-6-24-21 15,16 22-9-15,-16-22-4 16,18 14-1-16,-6-10 0 16,4-2-1-16,2-3-1 15,2-3-1-15,3-4 0 16,2-3 0-16,1-2-1 15,0-2 0-15,-2-1 0 16,-1 0 1-16,-5-3-1 16,-6 8 3-16,-9-4-1 0,-3 15 2 15,-25-6-2-15,0 12 0 16,-10 7 0-16,-5 7-1 15,-3 10 0-15,0 4-3 16,7 7 2-16,7-3-2 16,12-1 1-16,11-3 0 15,16-8-1-15,13-11-1 16,17-7-1-16,6-16-4 15,17 5-10-15,-12-26-7 16,24 12-7-16,-18-20-7 16,8 8-2-16,-13-7 4 15</inkml:trace>
  <inkml:trace contextRef="#ctx0" brushRef="#br2" timeOffset="141133.0724">24973 11839 119 0,'-5'-16'41'16,"5"16"1"-16,-19-10-9 16,9 13-24-16,-11 8-6 15,0 0-2-15,-4 8 1 16,2-2-3-16,1 6 3 15,4-1-3-15,4 1 2 16,6-5-3-16,5 1 2 16,7-4 1-16,8-5-1 15,3-1 0-15,1 0 0 16,0-1 0-16,-2 1 1 15,-2 2-1-15,-3 4 1 16,-8 2-1-16,-5 1 1 16,-4 4-1-16,-9 1 0 0,-2 0 0 15,-4-1-2-15,-2-6-2 16,2 3-6-16,-7-18-3 15,17 13-10-15,-19-29-6 16,32 15-5-16,-33-26-3 16,22 3-6-16,-8-12 1 15</inkml:trace>
  <inkml:trace contextRef="#ctx0" brushRef="#br1" timeOffset="145391.3159">20959 14550 59 0,'-8'-16'36'0,"8"16"0"0,-6-20-2 16,6 20-25-16,0 0-2 15,0 0-2-15,0 0-1 16,-1 18-1-16,1 7-1 16,1 13 0-16,-3 11-2 15,-1 11 1-15,2 8-1 16,-1 6-1-16,1 3 0 15,-4-3-3-15,7-2-5 16,-8-17-30-16,17-5 3 16,-9-22-3-16,10-7 1 15</inkml:trace>
  <inkml:trace contextRef="#ctx0" brushRef="#br1" timeOffset="146143.3589">20844 14937 68 0,'-21'-8'39'16,"-3"-6"-1"-16,13 12 1 15,0-7-33-15,11 9-1 16,16-2-2-16,5 3-1 16,4-1-1-16,7 1 0 15,6 1-1-15,2-4-1 16,4 4 0-16,2-6-1 15,0 1-1-15,-2-5 1 16,0 0-1-16,-2-6 1 16,-2 1 0-16,-5 0 1 15,-7-1 0-15,-7 4 2 16,-4 2-1-16,-17 8 1 15,12-9 0-15,-12 9 0 0,0 0 1 16,-15 11 0-16,15-11-1 16,-18 12 0-16,18-12 0 15,-11 16 1-15,11-16-1 16,-5 24 1-16,5-8-1 15,0 9 0-15,-1 3 0 16,-1 7-1-16,-1 0 1 16,-1 5-1-16,-5-2 1 15,6 0-1-15,0-8 0 16,3-3 1-16,4-15-1 15,-4-12 0-15,26-8 1 16,-2-14-1-16,8-12 0 16,7-10 0-16,3-3 0 15,1-5 0-15,0 2 0 0,-5 6 1 16,-3 6-1-16,-12 11 1 15,-8 8 0-15,-15 19 0 16,0 0-1-16,3 13 0 16,-13 10 0-16,-2 7-1 15,1 9 1-15,1 4-1 16,4 2 1-16,6-1-1 15,6-6 1-15,9-4 0 16,6-12 0-16,11-10 0 16,4-14 1-16,3-7-1 15,4-10 1-15,-2-13-1 16,-4-2 0-16,-6-6 0 15,-8-1 0-15,-9 0-1 16,-8 0 0-16,-6 2-1 0,-2 7 0 16,-6 2-3-16,7 15-7 15,-10-9-11-15,11 24-14 16,0 0 1-16,24 5-3 15,-12 5 1-15</inkml:trace>
  <inkml:trace contextRef="#ctx0" brushRef="#br1" timeOffset="146456.3768">22225 14865 54 0,'11'-8'37'0,"-13"-8"0"16,2 16 0-16,-6-25-23 15,6 25-6-15,-12-12-3 0,0 18-1 16,-5 5-1-16,-1 10 0 15,-3 8 0-15,2 11-1 16,2 4-1-16,2 1 0 16,12-2 0-16,11-3 0 15,8-6 0-15,12-11-1 16,9-11 1-16,6-12-1 15,2-11 0-15,-4-8 0 16,-8-6 1-16,-12-11-2 16,-10 1 1-16,-14-5-2 15,-11 3-1-15,-12-4-3 16,-1 16-10-16,-15-12-15 15,15 20-7-15,-9-2-2 16,16 12-1-16</inkml:trace>
  <inkml:trace contextRef="#ctx0" brushRef="#br1" timeOffset="147636.4443">8910 15902 41 0,'5'-27'37'0,"4"12"2"15,-7-3-1-15,-2 18-29 16,0 0-1-16,-1 24-2 16,-6-1-2-16,1 14 0 15,-1 7-3-15,1 14 1 16,1 5 0-16,0 4-1 15,3 0 1-15,3-4-2 16,0-4 2-16,3-9-2 16,0-9 1-16,3-13 0 15,-2-16-1-15,-5-12 1 0,13-12-1 16,-5-15 2-16,2-17-2 15,1-9 1-15,-2-11-1 16,5-11 0-16,-1-6 0 16,-1-2 0-16,3 1 0 15,0 7-1-15,2 13 2 16,-1 10-2-16,1 14 2 15,4 12-2-15,1 15 2 16,2 15-1-16,2 11 0 16,-1 8-1-16,-1 6 1 15,-2 6 0-15,-5 6 0 16,-5 2 0-16,-10 4 0 15,-7-5-1-15,-8 1 1 16,-10-3 0-16,-6-2-1 0,-7 0 1 16,-4-3 0-16,-3-4 1 15,4 0-1-15,-1-2 0 16,7 2 1-16,5 3-1 15,4 5 1-15,6 2-1 16,5 11 1-16,3 6-1 16,1 5 1-16,2 5-1 15,-1 2 0-15,-2 0-1 16,3-3-2-16,1-15-7 15,15-3-21-15,-7-29-9 16,15-13-1-16,-1-25 0 16</inkml:trace>
  <inkml:trace contextRef="#ctx0" brushRef="#br1" timeOffset="148620.5006">9656 16031 60 0,'-16'-16'40'16,"0"10"-1"-16,-12-5 1 16,9 18-34-16,-18-2-2 15,5 14 1-15,-4 3-2 0,4 12 0 16,0 1 0-16,7 5-2 15,3 1 1-15,8-1-1 16,9-3 0-16,8-5 0 16,9-8 0-16,13-9-1 15,5-10 1-15,6-12 1 16,5-14-1-16,3-10 0 15,2-9-1-15,-2-3 1 16,-7-4-1-16,-8 0 1 16,-7 3-1-16,-7 5-1 15,-7 12 1-15,-7 9 0 16,-1 18 1-16,-20-3-1 15,9 21 0-15,-4 8 0 16,2 10 0-16,2 2 1 16,6 2-1-16,7-3 2 0,10-6-2 15,8-10 2-15,9-14-2 16,10-12 0-16,6-9 1 15,0-5-3-15,0-4 3 16,-4 1-2-16,-3-1 1 16,-10 3-1-16,-7 10 1 15,-9 4 0-15,-12 6 0 16,5 13 1-16,-13 1-1 15,2 10 0-15,-4 4-1 16,0 4 1-16,1 1 1 16,4 2-2-16,3-7 2 15,0-9-1-15,6-6 0 16,-4-13 2-16,14-9-1 15,-4-10 1-15,0-13-2 0,-1-9 1 16,1 0-1-16,-6 1 1 16,1 2 0-16,-4 5-3 15,0 8 2-15,1 9-2 16,-2 16 1-16,0 0-1 15,20 4-1-15,-1 2 0 16,10 1-2-16,4-8 0 16,14-5 0-16,4-11-2 15,10-3-1-15,-2-18-2 16,9 4 0-16,-16-21 0 15,4 9 3-15,-17-7 1 16,-6 9 3-16,-16 6 3 16,-12 6 3-16,-5 22 2 15,-17 5 2-15,6 27 0 0,-14 9 1 16,8 21-1-16,-6 4-4 15,9 14 1-15,2 7-3 16,3 0 1-16,6-1-4 16,-6-18-7-16,20 7-11 15,-18-31-10-15,15-3-7 16,-5-20-1-16,-3-11 1 15</inkml:trace>
  <inkml:trace contextRef="#ctx0" brushRef="#br1" timeOffset="149063.5259">10349 15927 80 0,'0'0'42'16,"0"0"0"-16,24 14 0 16,9-14-40-16,9-3 0 15,11-5 0-15,7-4-1 16,2 1 0-16,-1 0 0 15,-7 0 0-15,-9 5 0 16,-9 4 0-16,-14 2 0 16,-9 2 0-16,-13-2 0 15,-4 16 0-15,-6-3 0 16,-5 3-1-16,-5 1 0 15,2 3 0-15,-1 3 1 16,4 0-1-16,5-1 0 16,4 1 0-16,8-4 0 15,6-4 0-15,9-5 0 0,3-5 1 16,4-3-1-16,1-2 0 15,2-2 0-15,-5 1 1 16,-5 1-1-16,-6 6 1 16,-7 9-1-16,-6-1 1 15,-6 7-1-15,-5 2 0 16,-3 0-1-16,2 1-2 15,-2-9-3-15,11 9-10 16,-15-32-6-16,25 24-11 16,-14-28-8-16,11 0-2 15,-5-12 0-15</inkml:trace>
  <inkml:trace contextRef="#ctx0" brushRef="#br1" timeOffset="149686.5614">11802 15926 57 0,'1'-16'40'15,"-1"16"-2"-15,-6-25 2 16,6 25-34-16,-22 1-1 16,6 14-1-16,-5 8 0 15,1 9 0-15,-2 5-1 16,4 11 0-16,1 1-1 15,8 0 2-15,8-7-2 16,10-6 0-16,7-18-1 16,9-6 0-16,6-19 0 0,3-16 0 15,3-12-1-15,1-8 0 16,-5-7 1-16,-5-3-2 15,-9 4 2-15,-10 2-1 16,-8 10 0-16,-11 11-1 16,-9 12 0-16,-5 8 1 15,-8 9-1-15,3 5-1 16,3 3-1-16,8-3-1 15,18-8-2-15,0 0-4 16,25 7-9-16,4-29-13 16,32 8-7-16,2-15 0 15,20 9 0-15</inkml:trace>
  <inkml:trace contextRef="#ctx0" brushRef="#br1" timeOffset="149926.5753">12549 15525 64 0,'-6'-32'40'0,"-9"-10"-1"15,4 10 1-15,-6 1-35 16,0 11 0-16,-3 11-1 16,-1 19-2-16,-4 18 0 15,-2 24 0-15,0 18 0 16,1 18-2-16,1 10 1 15,6 7-1-15,4 0-1 16,3-7-2-16,13-7-7 16,-4-39-19-16,18 1-9 15,-6-36-1-15,12-10-1 0</inkml:trace>
  <inkml:trace contextRef="#ctx0" brushRef="#br1" timeOffset="150092.5846">12168 15942 87 0,'-37'-1'42'16,"2"-6"1"-16,22 11-3 15,13-4-36-15,23-19-2 16,21 3-4-16,13-16-7 16,26 16-15-16,-5-20-17 15,18 14-1-15,-9-8-1 16,8 13-1-16</inkml:trace>
  <inkml:trace contextRef="#ctx0" brushRef="#br1" timeOffset="150634.6158">13310 15881 65 0,'-20'-16'41'0,"3"15"-1"16,-15-6 1-16,-3 16-37 16,-4 3 0-16,2 10-1 15,-1 6 0-15,8 5-1 16,2 6 0-16,10 5 1 15,6-5-1-15,15 0 0 16,8-11 0-16,12-12 0 16,14-13-1-16,8-9 1 15,4-15-2-15,2-12 1 16,1-3-1-16,-8-8 1 15,-6 5-1-15,-10 5-1 16,-12 8 1-16,-11 6 0 16,-5 20 0-16,-13-2 1 15,0 18-1-15,0 7-1 0,0 6 1 16,4 3-1-16,9 4-2 15,6-5-2-15,21 7-9 16,-5-25-8-16,30 13-10 16,-5-26-9-16,12 1-1 15,-3-12 0-15</inkml:trace>
  <inkml:trace contextRef="#ctx0" brushRef="#br1" timeOffset="151090.6419">14541 15938 54 0,'5'-22'39'16,"-14"-8"-2"-16,3 10 1 15,-20-2-29-15,4 8-4 0,-11 5-1 16,-2 8 0-16,-8 7-1 15,0 13 0-15,3 9-1 16,4 7 0-16,3 5 0 16,9 4 0-16,11 1-1 15,11 3-1-15,13 1 0 16,14-10-1-16,14-5-2 15,9-10-1-15,14-5-4 16,0-25-9-16,22 6-14 16,-14-28-7-16,13 2-1 15,-15-18 1-15</inkml:trace>
  <inkml:trace contextRef="#ctx0" brushRef="#br1" timeOffset="151272.6523">14971 15864 59 0,'-19'-8'38'0,"3"16"-1"15,-9 3 2-15,7 15-32 16,-1 6-4-16,4 5 0 15,1 3-1-15,3 8-1 16,10-8-1-16,1-2-2 16,8-5-3-16,-3-22-14 15,16 1-17-15,-6-18-2 16,11-4 0-16,-5-22-1 15</inkml:trace>
  <inkml:trace contextRef="#ctx0" brushRef="#br1" timeOffset="151646.6737">15001 15723 64 0,'-17'-23'38'15,"-9"1"-1"-15,11 19 0 0,-6 0-34 16,21 3-3-16,1 11-1 16,12-3 0-16,11 2 0 15,8 5 1-15,6 1 0 16,4 6 1-16,-5 4 0 15,-1 7 2-15,-11 3 0 16,-5 9 1-16,-13 2-1 16,-7 2 1-16,-11-3-1 15,0 1-1-15,-3-9 0 16,1-5 0-16,6-12 0 15,3-9-1-15,4-12 0 16,11-9 0-16,7-11 1 16,-2-9-1-16,2-4 0 15,2-7 0-15,0 1 1 0,-3 3-2 16,-3 3 1-16,-4 2-1 15,2 9-2-15,0 0-3 16,6 14-7-16,-8-12-7 16,29 25-10-16,-13-17-11 15,26 16-1-15,3-14 1 16</inkml:trace>
  <inkml:trace contextRef="#ctx0" brushRef="#br1" timeOffset="152080.6985">15996 15864 46 0,'0'0'39'0,"-20"-13"-2"16,4 12 1-16,-14-2-20 16,-4 4-14-16,0 1 0 15,-2 11-1-15,-6 5 0 0,4 8 0 16,0 5 0-16,6 8 0 15,7 0-1-15,10 8 0 16,7-9 0-16,14-1-2 16,12-15-1-16,14-8 0 15,16-9-3-15,9-15-2 16,16 1-7-16,-11-30-11 15,24 15-13-15,-15-26-2 16,9 16 2-16,-20-15-1 16</inkml:trace>
  <inkml:trace contextRef="#ctx0" brushRef="#br1" timeOffset="152435.7188">16345 15815 62 0,'-15'13'38'16,"-14"-4"0"-16,10 17 1 16,-9-3-29-16,10 7-7 0,-1 2 0 15,8 6 0-15,-1 1-1 16,8 9-1-16,2-7 0 15,7-1 1-15,5-7-2 16,2-10 1-16,10-15-2 16,0-10 1-16,7-16-1 15,0-12 1-15,2-8 0 16,1-4-1-16,-6-3 2 15,-1 4-1-15,-7 8 1 16,-3 9 0-16,-6 10 0 16,-9 14 0-16,3 10 0 15,-7 13-1-15,-2 11 0 16,2 7 0-16,1 6 0 15,3 0 0-15,6-6-2 0,4-9 0 16,10-7-4-16,-1-28-8 16,23 6-10-16,-15-32-12 15,20 5-1-15,-11-21-2 16,8 8 1-16</inkml:trace>
  <inkml:trace contextRef="#ctx0" brushRef="#br1" timeOffset="152586.7275">16805 16031 79 0,'-19'24'39'0,"9"21"1"16,-8-11-2-16,7 7-34 15,6-4-1-15,5 0-3 16,4-2-2-16,-3-9-7 16,16 13-12-16,-16-29-18 0,19 6 0 15,-20-16-1 1,31-11 0-16</inkml:trace>
  <inkml:trace contextRef="#ctx0" brushRef="#br1" timeOffset="152707.7343">16925 15810 64 0,'-22'-44'35'0,"-2"12"-14"15,3 2-20-15,5 3-36 16,9 7-2-16,18 10 0 16</inkml:trace>
  <inkml:trace contextRef="#ctx0" brushRef="#br1" timeOffset="152915.7463">17398 15481 88 0,'-5'21'41'0,"2"16"-2"16,-12-6-3-16,3 16-35 15,-2 7 1-15,1 9-2 16,-3 3 0-16,1 4-2 16,0 1 0-16,-3 1-1 15,8 3-11-15,-14-27-19 16,19 5-5-16,-9-28-2 15,16-3 1-15</inkml:trace>
  <inkml:trace contextRef="#ctx0" brushRef="#br1" timeOffset="153105.7572">17211 15821 86 0,'-9'-23'42'0,"-7"-1"0"16,16 24-1-16,0 0-37 16,0 0-2-16,19 0-2 15,8-1 0-15,11 1-3 16,8-7-3-16,14 11-8 15,-9-20-10-15,24 17-16 16,-9-7 0-16,11 17-1 16,-15-5 0-16</inkml:trace>
  <inkml:trace contextRef="#ctx0" brushRef="#br1" timeOffset="153239.7648">17982 16176 83 0,'-20'15'42'0,"9"-3"-2"15,-5-23-4-15,4-24-51 16,12 15-23-16,-13-23-2 15,14 2-3-15,-8-14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6T23:44:36.28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14436 549 48 0,'0'0'33'16,"0"0"2"-16,0 0-3 16,0 0-12-16,0 0-13 15,0 0-2-15,0 0-1 16,0 0-1-16,36 70 0 15,-36-70 0-15,17 139-1 0,-31-13 0 16,5 11-2-16,0 4 1 16,6 0-1-16,-4-43 1 15,8-13-2-15,4-26 1 16,7-33 0-16,-2-22 0 15,1-21 0-15,1-19-1 16,-12 36 1-16,11-54 0 16,-11 54 1-16,4-82-2 15,-4 32 2-15,-1-6-1 16,1-4 2-16,1-20-1 15,-4 7 1-15,4-5-1 16,1 2 1-16,3 1 0 16,4 5 0-16,3 0-1 0,2 9 1 15,3 4-1 1,-17 57 0-16,41-86 1 0,-41 86-2 15,49-35 1-15,-49 35-1 16,48 21 1-16,-48-21-2 16,37 67 2-16,-37-67-1 15,16 98 0-15,-15-43 0 16,-5 3 0-16,-7 2 0 15,0-3 0-15,-7 1-1 16,18-58 0-16,-33 94 0 16,33-94 0-16,-26 67-1 15,26-67 1-15,0 0 0 16,0 0 0-16,0 0 2 15,0 0-1-15,0 0 1 0,57 37 0 16,-57-37 0-16,52 0 0 16,-19 12 0-16,9 14 0 15,-17 20 0-15,-21 22-1 16,-31-5 1-16,-15 11-1 15,-17-8 1-15,-1-4-1 16,3-20-1-16,6-8-1 16,16-14-6-16,3-21-17 15,32 1-13-15,0-26 0 16,31-2 0-16,8-12-1 15</inkml:trace>
  <inkml:trace contextRef="#ctx0" brushRef="#br0" timeOffset="406.023">15080 1219 93 0,'70'-42'39'16,"-70"42"1"-16,62-42-1 16,-62 42-33-16,0 0-2 15,47-13-1-15,-47 13 0 16,-1 51-1-16,-15 5 0 15,-11 12-1-15,2-9-1 16,7 6 1-16,3-3-1 16,19-7 0-16,11-29 0 15,9-17 1-15,11-16-1 16,6-15 0-16,-41 22 1 15,52-43 0-15,-52 43 0 16,56-62 0-16,-56 62 0 16,60-67-1-16,-60 67 1 0,49-72 0 15,-49 72 0-15,43-62 0 16,-43 62-1-16,28-46 1 15,-28 46-1-15,6-12 1 16,-6 12-2-16,10 30 1 16,-14 13-3-16,-1 16 0 15,6 5-4-15,10-10-4 16,20-13-27-16,4-36-1 15,20-18 0-15,-55 13-1 16</inkml:trace>
  <inkml:trace contextRef="#ctx0" brushRef="#br0" timeOffset="638.0364">16264 605 108 0,'22'-62'39'0,"-22"62"1"15,37-91 0-15,-37 91-38 16,0 0 0-16,0 0 0 15,0 0 1-15,0 0-1 16,-20 144-1-16,-14 29-1 16,3 16-1-16,6 4-2 15,2-35-1-15,16-42-7 16,3-43-26-16,19-33-4 15,8-43 2-15,-23 3-1 16</inkml:trace>
  <inkml:trace contextRef="#ctx0" brushRef="#br0" timeOffset="849.0486">16665 558 110 0,'23'-60'41'0,"-23"60"2"15,33-81-3-15,-33 81-39 16,0 0 2-16,0 0-1 15,-4 80-1-15,-18 79-2 16,-14 43-2-16,7 7-1 16,10-6-8-16,-5-64-24 15,23-21-6-15,1-36 1 16,10-27-1-16</inkml:trace>
  <inkml:trace contextRef="#ctx0" brushRef="#br0" timeOffset="1667.0953">17040 1287 68 0,'0'0'35'0,"-40"-19"1"15,40 19 0-15,0 0-25 16,0 0-9-16,0 0 1 16,0 0 1-16,53-24 1 15,-53 24 0-15,49-14-1 16,-49 14 0-16,57-20 0 15,-57 20-2-15,56-29 0 16,-56 29-1-16,47-47 0 0,-47 47-1 16,0 0 0-16,0 0 1 15,26-57-1-15,-26 57 2 16,-14 12-1-16,-28 18 1 15,-16 18-1-15,4 12 1 16,-5 3-2-16,24 5 1 16,20-4-1-16,30-13-1 15,37-41 0-15,20-22-1 16,-26-1-2-16,5-8-6 15,11-8-21-15,-3-6-10 16,6-5 2-16,-1-5-3 16</inkml:trace>
  <inkml:trace contextRef="#ctx0" brushRef="#br0" timeOffset="1862.1065">17970 498 104 0,'0'0'40'15,"0"0"2"-15,0 0-3 16,-53 16-36-16,53-16-3 15,-42 81 1-15,-7 57-3 16,7 37 1-16,1 6-4 16,15-17-4-16,11-42-29 15,4-26-1-15,10-29 0 16,-3-51-2-16</inkml:trace>
  <inkml:trace contextRef="#ctx0" brushRef="#br0" timeOffset="2035.1164">17641 1274 111 0,'-28'-61'42'15,"28"61"2"-15,-15-52-2 16,15 52-37-16,4-69-3 16,-4 69-4-16,0 0-3 15,70-77-7-15,-70 77-29 16,108-49-1-16,-40 32 0 15,13-6-2-15</inkml:trace>
  <inkml:trace contextRef="#ctx0" brushRef="#br0" timeOffset="2776.1587">18875 936 70 0,'0'0'37'15,"-7"-57"0"-15,7 57 1 16,0 0-35-16,1-73-1 16,-1 73 1-16,0 0 1 15,0 0-1-15,0 0 0 16,0 0 1-16,0 0-1 15,-6 29-1-15,0 56 2 16,-5 17-3-16,-1 13 1 16,-5 4-2-16,1-19 2 15,5-6-3-15,7-17 1 16,1-43 0-16,6-16 0 15,-3-18 1-15,12-28-1 16,-12 28 2-16,12-47-2 0,-12 47 1 16,8-80-2-16,-3 28 2 15,4-7-2-15,-2-4 2 16,3-3-1-16,8-24 1 15,-3 10-2-15,-1 1 2 16,6 0 0-16,2 7 0 16,3 2-1-16,0 9 0 15,5 2 1-15,-30 59-2 16,65-83 1-16,-65 83 0 15,67-38-1-15,-67 38 2 16,61 10-1-16,-61-10 0 16,0 0-2-16,43 82 2 15,-43-82 1-15,-13 80 0 16,13-80 1-16,-48 87-3 0,48-87 0 15,-66 91-5-15,66-91-19 16,-77 75-12-16,77-75 0 16,-66 66-4-16,66-66 1 15</inkml:trace>
  <inkml:trace contextRef="#ctx0" brushRef="#br0" timeOffset="3176.1817">19430 1019 81 0,'0'0'41'0,"66"-12"0"16,-66 12-1-16,0 0-32 0,0 0-4 16,0 0 0-16,0 0 0 15,-5 30 1-15,-52 16-3 16,-3 11 1-16,0 7-1 15,12 9-1-15,2-14-1 16,23 8 1-16,12-10-1 16,31-23 1-16,12-16-1 15,13-17 1-15,7-17 0 16,-52 16 0-16,60-36 1 15,-60 36-1-15,64-55 2 16,-64 55-3-16,51-67 0 16,-51 67-1-16,32-66 0 15,-32 66 0-15,1-59 0 16,-1 59-1-16,0 0-2 15,-22-62 0-15,22 62-2 16,0 0-1-16,0 0-13 0,-16-70-20 16,16 70 1-16,0 0-2 15,0 0 2-15</inkml:trace>
  <inkml:trace contextRef="#ctx0" brushRef="#br0" timeOffset="3365.1925">19916 1061 101 0,'0'0'41'0,"80"-6"2"16,-80 6-3-16,46 13-36 15,-49 9-1-15,12 26 0 16,-27 17-2-16,-16 6-1 16,-4 0-1-16,10-1-1 15,6-1-3-15,15-9-2 0,30-35-31 16,-4-19-2-16,16-16 0 15,-2-22-2-15</inkml:trace>
  <inkml:trace contextRef="#ctx0" brushRef="#br0" timeOffset="3522.2015">20134 964 106 0,'0'0'41'16,"-20"-95"0"-16,20 95-3 15,-16-78-43-15,16 78-10 16,-2-59-24-16,2 59-1 15,0 0-1-15,0 0 0 16</inkml:trace>
  <inkml:trace contextRef="#ctx0" brushRef="#br0" timeOffset="3860.2207">20312 880 75 0,'19'17'43'15,"14"62"-2"-15,-19 9 3 16,-23 2-18-16,-11-1-23 16,-14-22-2-16,14 3 1 15,11-20-2-15,13-18 1 16,6-11-1-16,7-13 0 15,1-14 1-15,7-13 0 16,-25 19 0-16,0 0 0 16,42-63 2-16,-42 63-2 15,34-64 0-15,-34 64-3 16,41-69 3-16,-41 69-3 0,36-64 2 15,-36 64-1-15,34-51 1 16,-34 51 0-16,0 0 1 16,38-51 1-16,-13 52-3 15,9 24 2-15,-5 20-3 16,-3 22-1-16,0-5-4 15,5-15-9-15,13-17-24 16,-44-30 0-16,46-4 1 16,-46 4-1-16</inkml:trace>
  <inkml:trace contextRef="#ctx0" brushRef="#br0" timeOffset="4063.2324">21347 647 109 0,'0'0'43'0,"26"-83"-1"16,-26 83 0-16,0 0-41 15,0 0 2-15,0 0-1 16,-34 39-1-16,-5 83-1 16,-9 48-2-16,-9 14 0 15,18 0-6-15,5-57-23 16,34-19-11-16,7-34 2 15,15-50-2-15</inkml:trace>
  <inkml:trace contextRef="#ctx0" brushRef="#br0" timeOffset="4514.2582">21119 1098 101 0,'0'0'40'0,"-18"-67"3"15,18 67-3-15,0 0-38 16,33-73 0-16,-33 73-1 15,66-38 0-15,-66 38 1 16,102-8 0-16,-48 9-2 16,7 2 1-16,-4-1 0 15,7-2 0-15,-3-2-1 16,-5 0 1-16,-6 1 1 15,-50 1-2-15,72 4 1 16,-72-4 3-16,0 0-2 16,0 0-1-16,0 0 1 15,0 0 0-15,27 67-1 0,-27-67 1 16,0 0-2-16,-15 62 0 15,15-62 0-15,33 60 0 16,-7-11 0-16,28 4 0 16,6-4 0-16,-1-6 0 15,-25-1 0-15,-25 3 0 16,-44-1 0-16,-17-4 0 15,-8 1 0-15,-4-10 0 16,7-3 0-16,4-15-10 16,32-2-17-16,6-17-14 15,39-3-2-15,15-8 0 16,29-4-1-16</inkml:trace>
  <inkml:trace contextRef="#ctx0" brushRef="#br0" timeOffset="4649.2659">22461 1513 123 0,'-38'11'40'0,"-4"-6"-14"16,9-8-25-16,18-3-43 16,-4 0-1-16,19 6-2 15</inkml:trace>
  <inkml:trace contextRef="#ctx0" brushRef="#br1" timeOffset="8965.5128">21758 1786 80 0,'-15'-2'35'16,"3"2"0"-16,-6-5-2 15,3 4-32-15,-8 0-2 16,-5 3 1-16,-7 2 2 16,-4 4-2-16,-9 2 2 15,-5 3-2-15,-13 0 3 16,-6-1-1-16,-10 0 2 15,-3-2-1-15,-5-3 0 16,-3 0-1-16,-5-4 0 0,-3-1 0 16,-3-2 0-16,-1 0-1 15,-2-4 0-15,-2 2-1 16,-7 1 0-16,-3 0 0 15,-9-1 0-15,0 2 0 16,-6 3 0-16,0-2 0 16,-7 2-1-16,-5 1 2 15,-1-3-1-15,-2 1 1 16,3-1-1-16,-1-2 1 15,0 0-1-15,-2-2 1 16,2 0-1-16,5 0 1 16,-5 2-1-16,1-2 0 15,-3 3 1-15,1-1-1 16,2 2 1-16,1-1-1 0,-5 2 1 15,2-1-1-15,4 0 2 16,7 1-1-16,0 0 0 16,1-2 0-16,1 3 0 15,5-1-1-15,4 2 1 16,6 0 0-16,6 0-1 15,1-1 0-15,1 2 1 16,10-2-1-16,6 1 1 16,6-2-1-16,9 0 1 15,4-2-1-15,9 0 0 16,9-1 1-16,8 2-2 15,7-3 1-15,9 1-1 16,5-2 0-16,8 1-3 0,1-7-2 16,11 4-9-16,-3-12-24 15,16 1-1-15,4-7 1 16,14 0-3-16</inkml:trace>
  <inkml:trace contextRef="#ctx0" brushRef="#br2" timeOffset="52273.9899">1535 1430 64 0,'16'-22'34'15,"-6"10"-2"-15,-10 12 0 16,4 12-22-16,-14 17-8 15,0 15 2-15,-7 16-1 16,-2 15 0-16,-5 10 1 16,-1 7-1-16,-6 4 2 0,7-6-3 15,-4-9 3-15,8-10-2 16,3-19 0-16,7-15 1 15,3-26-1-15,7-11 1 16,11-39-1-16,3-12 0 16,5-20 0-16,4-13 1 15,-1-15-2-15,-7 41 1 16,-1-3-1-16,2 3 0 15,1-2-1-15,-2 4 0 16,0-1-1-16,4 8-1 16,0 0 2-16,-19 49-1 15,39-81 0-15,-39 81 1 16,49-53-1-16,4 27 2 15,0 32-2-15,3 28 1 0,-10 28-1 16,2 25-1-16,-10 13 1 16,-5 16-1-16,-11 0 0 15,-12-8-2-15,-3-7 2 16,-7-10-3-16,2-13 0 15,-6-21-4-15,10-17-6 16,-6-40-25-16,0 0-1 16,1-43 3-16,3-6-3 15</inkml:trace>
  <inkml:trace contextRef="#ctx0" brushRef="#br2" timeOffset="52453.0001">1781 1745 100 0,'-58'-20'38'16,"12"22"3"-16,0 10-2 15,19 9-33-15,10 2 0 16,21-2-2-16,18-10-1 0,27-6-1 15,19-12-1-15,17-13-3 16,19-4-13-16,-3-15-22 16,12 5-4-16,-8 4-1 15,-6 15-1-15</inkml:trace>
  <inkml:trace contextRef="#ctx0" brushRef="#br2" timeOffset="53888.0822">447 5829 81 0,'-6'-26'36'0,"5"9"-1"16,-8 0 1-16,9 17-32 15,-13-12 1-15,13 12-1 16,-1 13-1-16,5 8 1 15,0 7 0-15,4 12-2 16,1 9 1-16,5 12-1 16,0 9 0-16,0 6-1 15,0 3 1-15,0-6-1 16,-4-2-1-16,-3-4 1 0,0-17-1 15,-4-7 0-15,0-15 0 16,-4-13 0-16,1-15 0 16,-10-19 0-16,5-13-1 15,-2-17 1-15,-1-13 0 16,2-16-1-16,0-13 1 15,5-8-1-15,3-4 1 16,4 6-1-16,2 6 1 16,2 15 0-16,4 12-1 15,3 17 1-15,2 21 1 16,1 13 0-16,2 15-1 15,3 10 0-15,2 7-1 16,2 10 1-16,-3 9-1 16,-2 7 2-16,-3 7-1 0,-6 7 1 15,-6 4-1-15,-10 5 1 16,-10 0 1-16,-4-3 0 15,-4-7 0-15,-3-9-1 16,-4-7-1-16,3-17 1 16,2-11-1-16,4-15 0 15,9-11 0-15,7-12-1 16,13-4 0-16,4-5 0 15,11-2 0-15,6 4 1 16,5 6 0-16,6 10-1 16,1 9 1-16,1 15 0 15,-10 13 1-15,-4 14 0 16,-13 10-1-16,-11 13 1 15,-15 9 0-15,-13 6 0 0,-14 3 0 16,-15 3 0-16,-11-9 0 16,-6-6 0-16,0-10-2 15,0-19-2-15,14-13-9 16,-5-30-24-16,26-12-3 15,13-29 0-15,21-7-2 16</inkml:trace>
  <inkml:trace contextRef="#ctx0" brushRef="#br2" timeOffset="54402.1116">1011 5314 92 0,'-83'-16'37'0,"-2"14"-1"15,-15 6-2-15,-3 20-32 16,-3 16-1-16,1 15 1 16,1 16-2-16,3 18 2 15,9 11 1-15,14 14 0 16,16 11-1-16,26 10 0 15,19 6 0-15,27 6 1 16,24 7-2-16,29-5 0 0,22-6-1 16,13-12 1-16,19-27-2 15,8-30 3-15,18-42 0 16,5-43 1-16,-6-51 0 15,-5-38-1-15,-13-45 1 16,-13-24-2-16,-27-21 1 16,-26-7-2-16,-38-5 1 15,-30 7-2-15,-38 20-1 16,-29 18 0-16,-26 32-2 15,-18 31 2-15,-14 38-1 16,-12 34-1-16,2 35-4 16,1 12-11-16,40 28-21 15,17-6 1-15,41-5-2 16,32-26 0-16</inkml:trace>
  <inkml:trace contextRef="#ctx0" brushRef="#br2" timeOffset="55123.1529">2304 1128 75 0,'0'0'38'15,"-65"-50"-2"-15,65 50 3 16,-89-36-34-16,37 27 0 15,-5 8-1-15,-3 9 1 16,-27 30-2-16,-36 36 1 16,8 24-2-16,-3 21-1 15,14 32 0-15,22 29 0 16,26 19 0-16,34 6-1 15,30-20 1-15,26-7-1 16,32-25 1-16,32-30 1 16,27-45-1-16,22-42 0 0,16-54 0 15,11-42 0 1,0-39 1-16,-14-31-1 0,-26-25 1 15,-27-11 1-15,-36-7-2 16,-53 83 3-16,-12-9-4 16,-18 8-2-16,-12-5-3 15,-25 4-12-15,-8 1-18 16,-20 18-9-16,-2 10 4 15,-11 15-3-15</inkml:trace>
  <inkml:trace contextRef="#ctx0" brushRef="#br2" timeOffset="56784.2479">4032 1024 69 0,'0'0'36'15,"0"0"0"-15,0 0 1 16,0 0-28-16,-23-57-3 15,23 57-2-15,0 0 0 0,0 0-2 16,-55-4 1-16,55 4-1 16,0 0 0-16,-51 23 0 15,51-23 1-15,0 0-1 16,0 0 1-16,0 0-1 15,-39 62-2-15,39-62 1 16,0 0-1-16,0 0 0 16,49 22 1-16,-49-22-1 15,46-4 1-15,-46 4-1 16,52-11 2-16,-52 11-1 15,52-16 0-15,-52 16 0 16,0 0 0-16,57 2 0 16,-57-2 0-16,9 37-2 15,-5 16 2-15,-22 11-3 0,-4 13 1 16,2 0-5-16,-15-32-11 15,29-1-23-15,14-23 2 16,17-24-2-16,-25 3 1 16</inkml:trace>
  <inkml:trace contextRef="#ctx0" brushRef="#br2" timeOffset="57194.2712">4346 1072 81 0,'0'0'39'16,"0"0"-1"-16,0 0 2 0,0-63-33 16,0 63-1-16,0 0-2 15,0 0-1-15,0 0 0 16,0 0-1-16,0 0 1 15,0 0-1-15,0 0-1 16,1 67 1-16,-1-1-1 16,5 10 2-16,-6 1-3 15,-4-12 2-15,4 1-3 16,9-11 1-16,2-30 1 15,14-28 1-15,-24 3 0 16,0 0-1-16,54-59 2 16,-54 59-2-16,47-66 1 15,-47 66-1-15,47-84 1 16,-47 84-2-16,45-95 0 0,-45 95-4 15,32-99-1-15,-32 99-17 16,26-84-16-16,-26 84-4 16,20-64 0-16,-20 64-2 15</inkml:trace>
  <inkml:trace contextRef="#ctx0" brushRef="#br2" timeOffset="59031.3764">5795 4916 66 0,'-7'-19'35'16,"0"2"-1"-16,-9-5-11 15,2 14-15-15,-11-3 0 16,0 11-2-16,-7 1-2 15,-2 10-1-15,0 5-1 16,-2 7-1-16,1 4 1 0,4 5-1 16,5-1 0-16,6 2 0 15,10-4 1-15,9-5-1 16,9-7-1-16,11-8 2 15,11-12-1-15,11-11 0 16,7-8 1-16,3-7-1 16,1-2-1-16,2-1 2 15,-5 2-1-15,-10 8-1 16,-14 14 1-16,-7 11 0 15,-13 18-1-15,-12 15 0 16,-10 15 2-16,-10 11-2 16,-2 9 1-16,-5 7-1 15,1 0 1-15,2-3-2 0,4-8 2 16,6-12-1-16,7-9-3 15,8-16-1-15,13-2-13 16,-7-28-20-16,27-3-1 16,-12-19 0-16,13-1-1 15</inkml:trace>
  <inkml:trace contextRef="#ctx0" brushRef="#br2" timeOffset="59498.4031">6087 4904 66 0,'5'-10'36'15,"-9"-3"-2"-15,4 13 2 16,-10-3-28-16,8 14-1 16,-5 2-4-16,3 11 0 15,-3 7 1-15,5 10-3 16,-3 8 1-16,3 11-1 15,2 7 1-15,0 4-1 16,2-1 1-16,3-2-2 16,4-8 1-16,3-11-1 15,2-15 1-15,8-18 1 16,2-23 0-16,10-19 0 15,0-21 1-15,4-11-1 0,0-15 0 16,-1-5 2-16,-4-10-3 16,-3-1 1-16,-1 6-1 15,-6 9 0-15,-3 13-1 16,-1 6-1-16,-2 14 0 15,-1 7-3-15,6 22-7 16,-14-4-24-16,17 20-4 16,-7-5-1-16,7 9-2 15</inkml:trace>
  <inkml:trace contextRef="#ctx0" brushRef="#br2" timeOffset="120249.8779">14147 2380 55 0,'7'-15'34'15,"-3"-3"-1"-15,-4 18 1 16,0 0-26-16,0 0-1 15,3 31-2-15,-4 11 0 16,-6 9 1-16,4 14-1 16,-7 10-3-16,0 9 1 15,-1 2-3-15,1-4-1 16,4 2-10-16,-3-21-22 15,11-7-2-15,3-20-2 16,10-12 1-16</inkml:trace>
  <inkml:trace contextRef="#ctx0" brushRef="#br2" timeOffset="120618.899">14433 2773 83 0,'-19'6'38'16,"11"17"-1"-16,-7-4 0 15,9 5-34-15,-7 3 0 16,7 2-1-16,0 1 0 16,3 0 1-16,-1-7-2 15,8-2 1-15,3-9-1 16,3-7 1-16,5-9-1 15,5-9 0-15,3-13 0 0,2-4 0 16,2-8 0-16,1-1 0 16,-3-1-1-16,-1 6 1 15,-1 1-1-15,-8 12 1 16,-2 13 0-16,-13 8-1 15,15 13 1-15,-13 10-1 16,1 9 0-16,0 1-2 16,4 7-3-16,-2-13-18 15,13 10-15-15,-3-14 0 16,14-3-2-16,-2-16 1 15</inkml:trace>
  <inkml:trace contextRef="#ctx0" brushRef="#br2" timeOffset="121128.9282">15373 2476 81 0,'0'0'38'0,"0"0"-3"15,-13 34 3-15,-9-2-35 16,5 8 1-16,-6 5 0 16,1 9 1-16,-5 7-2 15,5 1 1-15,-2 2-2 16,3-5 0-16,5-6 0 15,2-6-2-15,7-10 1 0,3-14-1 16,4-23 1-16,14-3-1 16,1-26 1-16,5-11 0 15,2-11-1-15,3-14 0 16,1-10 1-16,-1-6-2 15,3-4 2-15,-1 2-2 16,-2 9 2-16,-5 8-2 16,2 11 2-16,-5 10 0 15,1 15 0-15,-1 15 0 16,-2 20 0-16,-1 13-1 15,-5 11 1-15,3 15-1 16,-1 11 0-16,0 10 2 16,-3 7-2-16,-2 9 1 15,-4 2-2-15,-2-4 1 16,-1-2-3-16,-4-10 1 0,2-4-5 15,-9-20-10-15,11-1-21 16,-13-23 0-16,10-3 0 16,-9-22-1-16</inkml:trace>
  <inkml:trace contextRef="#ctx0" brushRef="#br2" timeOffset="121298.9379">15352 2860 107 0,'-20'-19'39'15,"20"19"0"-15,-18-1 0 16,18 1-35-16,11 7-2 15,9-8-2-15,8-4-2 16,4-10-7-16,17 12-29 16,-4-17 0-16,6 15-2 0,-7-12-1 15</inkml:trace>
  <inkml:trace contextRef="#ctx0" brushRef="#br2" timeOffset="125251.164">16256 2899 80 0,'0'0'34'0,"0"0"-1"15,4 30-4-15,-8-15-27 16,-3 2-5-16,3 14-19 15,-6-8-10-15,4 1 0 16,-1-6-2-16,6-6 0 16</inkml:trace>
  <inkml:trace contextRef="#ctx0" brushRef="#br2" timeOffset="125500.1782">16780 2366 75 0,'-15'42'36'16,"-9"7"-3"-16,3 12 2 15,-6 4-34-15,3 7 2 16,2 1-3-16,2-1 0 15,7-4-3-15,-5-14-6 16,18 3-19-16,-3-19-6 16,4-8 0-16,0-20 0 15</inkml:trace>
  <inkml:trace contextRef="#ctx0" brushRef="#br2" timeOffset="125690.1891">16515 2735 92 0,'0'0'36'0,"-23"-2"1"15,23 2 2-15,14 6-36 16,4-7-2-16,11-6-2 16,11-7-3-16,14 1-5 15,-6-16-29-15,14 4 1 16,-5-15-3-16,5 4 4 15</inkml:trace>
  <inkml:trace contextRef="#ctx0" brushRef="#br2" timeOffset="126085.2117">17115 2229 91 0,'-14'25'37'16,"-9"-3"1"-16,8 21-5 15,-5-7-30-15,4 10 1 16,-1 5-1-16,3 5 2 15,-1 3-2-15,1 8 1 16,-1-3-2-16,3-1 0 16,1-8 0-16,4-7-1 15,-1-8 1-15,6-8-3 16,4-14 1-16,-2-18-1 15,22-2 0-15,-9-13 2 16,7-9-1-16,1-4 1 16,1-4-2-16,-1 1 2 0,-1 4-2 15,-4 3 2-15,-5 10-1 16,-11 14 0-16,13 0 1 15,-13 17-1-15,-3 8 0 16,0 0-2-16,3 7 1 16,-1-2-4-16,7 6-3 15,-6-17-21-15,20 6-10 16,-6-19 0-16,13 1 0 15,-3-14 2-15</inkml:trace>
  <inkml:trace contextRef="#ctx0" brushRef="#br2" timeOffset="126427.2312">17333 2773 93 0,'-17'13'36'0,"14"5"-1"16,-3-8 2-16,11 8-34 15,4-6 0-15,11-1-1 16,7-9 1-16,7-2-1 15,2-5 0-15,5-10-1 16,-2-4 0-16,-4 0 1 16,-7-3-2-16,-10 2 0 15,-11 4-1-15,-12 5 2 16,-15 6 0-16,-11 6 0 15,-11 8 0-15,-7 11 0 16,-3 6 2-16,2 6-1 16,5 2 1-16,9 1-3 15,13-2 1-15,18-4-2 0,20-5-2 16,21-16-4-16,26 10-17 15,8-25-16-15,25 4 0 16,3-14-1-16,16 3-1 16</inkml:trace>
  <inkml:trace contextRef="#ctx0" brushRef="#br2" timeOffset="126928.2599">18381 2841 61 0,'15'-32'35'0,"4"8"1"15,-8-4 0-15,1 18-16 16,-10-1-16-16,-2 11-1 16,0 0 1-16,5 14-1 15,-12 7 2-15,2 7-3 16,-2 3 2-16,0 7-2 0,1 0 1 15,2 2-2-15,-1-5 0 16,8-5 0-16,1-8 0 16,6-7 0-16,4-13 0 15,6-9 1-15,5-11-1 16,3-9 0-16,0-11 0 15,1-3-1-15,-1-2-2 16,-3-3-1-16,-2 8-1 16,-9-1-6-16,4 24-22 15,-17-6-9-15,-1 21 1 16,0 0 1-16</inkml:trace>
  <inkml:trace contextRef="#ctx0" brushRef="#br2" timeOffset="127282.2801">19045 2746 86 0,'0'0'36'16,"-9"-11"3"-16,-6 22 2 15,-18-3-36-15,2 14 0 16,-6 1 0-16,3 8-1 15,-2 0-1-15,9 4 0 16,5-2-1-16,12-2-1 16,9-3 0-16,12-7-1 15,8-10 0-15,14-5 0 16,5-7 1-16,5-6-1 0,-1-6 0 15,-4-5 0 1,-6-3 0-16,-7-3-1 0,-12-4 1 16,-10 0-1-16,-10 4 0 15,-8 0-1-15,-4 7-1 16,-4-2-2-16,9 19-8 15,-13-16-21-15,27 16-6 16,0 0 2-16,18-7-3 16</inkml:trace>
  <inkml:trace contextRef="#ctx0" brushRef="#br2" timeOffset="127530.2943">19533 2264 85 0,'-5'-15'38'0,"5"15"0"16,-20 26 1-16,8 20-34 16,-14 14-1-16,-2 14 0 15,-5 13-2-15,3 6 1 16,0 0-3-16,5-4-1 15,14-13-2-15,5-26-5 16,24-11-28-16,4-29-4 16,27-17 1-16,2-27-2 15</inkml:trace>
  <inkml:trace contextRef="#ctx0" brushRef="#br2" timeOffset="127730.3057">20057 2104 95 0,'-12'13'40'16,"-7"37"1"-16,-14 12-2 15,7 16-33-15,-10 4-2 16,6 12-1-16,0-2-1 16,3 0-1-16,6-3-3 15,3-12-1-15,10-3-6 16,-8-24-27-16,18-1-5 15,-8-23 1-15,13-6-1 16</inkml:trace>
  <inkml:trace contextRef="#ctx0" brushRef="#br2" timeOffset="128686.3604">19694 2629 97 0,'-15'-11'38'16,"-5"0"3"-16,20 11-2 15,-13 27-36-15,23-18-3 16,14-3-1-16,9-5-1 15,14 2-2-15,8-5 1 16,11 2-3-16,0-6 0 16,11 10-6-16,-16-18-8 15,15 17-13-15,-20-8 0 16,8 13 18-16,-22-9 11 15,-6-1 5-15,-12 5 4 16,-24-3 5-16,16 1 10 16,-35-8 15-16,3 17 3 15,-22-13-19-15,6 19-8 0,-11-2-4 16,4 10 0-16,-8 1-3 15,8 7 0-15,3 0-1 16,10-1-1-16,8-2 0 16,10-3-1-16,11-6-1 15,11-10 0-15,12-4 0 16,5-11 0-16,7-8 0 15,0-7 1-15,1-8-2 16,3-3 0-16,-6-3 1 16,-6-1-1-16,-3 3 0 15,-7 4 0-15,-9 10 0 16,-2 5 0-16,-9 13 0 15,0 0 2-15,-19 24-1 16,9 2 0-16,1 4-3 0,0-2 1 16,13 8-3-16,0-9-2 15,21 1-2-15,-2-16-7 16,24 10-4-16,-8-30-2 15,21 14 5-15,-12-23 6 16,9 1 7-16,-13-6 4 16,-7-5 3-16,-1 5 7 15,-20-19 6-15,8 21 2 16,-27-22-1-16,7 24-6 15,-19-10-3-15,4 13-3 16,-13 1 1-16,1 14-1 16,-7 6-1-16,-2 11 1 15,-4 9-1-15,3 6-1 0,3 1 0 16,5 4-1-16,8-1 0 15,10-5 0-15,9-5-1 16,12-8-1-16,9-8 0 16,11-10-1-16,4-7 1 15,4-9 0-15,1-6 0 16,-4-3 0-16,-2-2-1 15,-5 2 0-15,-7 3 0 16,-6 4 0-16,-4 9 0 16,-15 9 0-16,0 0 1 15,5 35 0-15,-15 6 0 16,-5 12 1-16,-5 12-1 15,-6 15 1-15,-2 8-1 16,-3 0 0-16,-1 0-1 0,0-8 1 16,3-11 0-16,2-12 0 15,5-13-1-15,1-21-2 16,7-11-2-16,2-25-5 15,16 0-22-15,-5-31-9 16,14-6 0-16,0-26-1 16</inkml:trace>
  <inkml:trace contextRef="#ctx0" brushRef="#br2" timeOffset="129048.3811">21112 2705 109 0,'14'29'42'0,"-14"-29"0"15,15 25-9-15,-2-19-29 16,11 0 0-16,5-7-1 16,7-1-1-16,2-5-1 15,1-6 0-15,3-3-2 16,-2-4 0-16,-6-4 1 15,-6-4-1-15,-10-5 1 16,-8-1-1-16,-12 1 1 16,-7 5 0-16,-11 8 1 15,-10 10 1-15,-8 14-1 16,-6 12 2-16,-3 15-1 15,-3 15 1-15,0 11-2 16,11-1 0-16,6 4-2 16,13-9-2-16,22 0-2 15,9-25-22-15,34 6-14 0,11-26-3 16,26 0 2-16,12-18-2 15</inkml:trace>
  <inkml:trace contextRef="#ctx0" brushRef="#br2" timeOffset="129451.4042">22211 2523 107 0,'22'2'39'0,"-26"9"0"16,4 25-6-16,-15-3-30 16,-4 10 0-16,-3 3-2 15,2 1 0-15,4 5-4 16,0-19-11-16,16 7-23 0,0-23-3 15,18-3 1-15,3-27-1 16</inkml:trace>
  <inkml:trace contextRef="#ctx0" brushRef="#br2" timeOffset="129614.4134">22315 2301 105 0,'-26'3'35'0,"9"6"-7"16,10 4-26-16,7-13-41 15,24 13 1-15,7-13-2 16</inkml:trace>
  <inkml:trace contextRef="#ctx0" brushRef="#br2" timeOffset="129881.4288">22808 2479 98 0,'-38'36'40'0,"-18"-14"1"16,1 14-1-16,-11-18-33 15,15 5-2-15,8-3-2 16,14-2 0-16,19-3-2 15,16-2 1-15,26-2-2 16,11 2 2-16,10 1-2 16,3 0 0-16,-4 3 1 15,-6 6 0-15,-12 4 0 16,-15-1-1-16,-19 3 1 0,-19-4-2 15,-12 1-2-15,-9-10-4 16,6 2-32-16,-17-20-2 16,9 2-1-16,-6-13 0 15</inkml:trace>
  <inkml:trace contextRef="#ctx0" brushRef="#br2" timeOffset="130683.4747">14226 3745 61 0,'0'0'38'16,"4"-11"0"-16,-4 11 0 15,-22-4-16-15,5 13-13 0,-13-1-5 16,0 5-1-16,-2 4-2 16,-1 4 1-16,3 0-2 15,2 2 1-15,6-2-1 16,10 0 0-16,7-4 0 15,10-2 0-15,6-2 0 16,8-3 0-16,4 1 0 16,1 2 0-16,-1 0 1 15,0 0-1-15,-4 4 1 16,-5 0 0-16,-6 3 0 15,-6 0 0-15,-7 3-1 16,-5-3 1-16,-6 1-2 0,-1-5 0 16,-1 2-2-16,-1-16-5 15,19-2-24-15,-13-5-6 16,19-10 0-16,2-20-1 15</inkml:trace>
  <inkml:trace contextRef="#ctx0" brushRef="#br2" timeOffset="131083.4975">14597 3434 100 0,'0'0'37'0,"-5"14"3"15,-12-3-2-15,2 16-35 16,-3 4 1-16,2 8-2 15,-4 6 1-15,1 11 0 0,-2 1 0 16,0 8-2-16,2-1 1 16,2-2-1-16,3-6 0 15,4-4 0-15,2-11-1 16,5-8 0-16,6-11 0 15,6-12 1-15,5-12-1 16,4-7 0-16,4-9 0 16,3-5 0-16,0-3 1 15,-2-1-1-15,2 4 0 16,-6 1 0-16,0 6 1 15,-4 8-1-15,-1 9-1 16,-1 7 0-16,-3 11-1 16,2 1-2-16,3 6-2 15,-5-7-6-15,19 18-22 0,-7-21-6 16,8 10 1-16,-1-19-1 15</inkml:trace>
  <inkml:trace contextRef="#ctx0" brushRef="#br2" timeOffset="131781.5375">14987 3879 97 0,'-22'-17'38'0,"1"19"2"16,-13-4-1-16,6 18-33 15,-9 7-1-15,3 11 0 16,0 1-1-16,7 7-1 15,3 0-1-15,9-1 0 16,14-3-1-16,11-8-1 0,9-11 0 16,10-6 1-16,6-9-1 15,5-11 0-15,3-8 0 16,3-6 1-16,-5-9-1 15,-5-2 0-15,-5-2 0 16,-7 1 0-16,-8 4 1 16,-5 5-1-16,-7 4 0 15,-4 20 0-15,0 0 0 16,-22 4 0-16,9 16 0 15,-2 6 0-15,5 4 0 16,-2 2-1-16,7 3 0 16,5-4-1-16,12-2-2 15,3-10-1-15,15 1-2 0,-1-17-3 16,19 10-6-16,-11-26-13 15,15 10-9-15,-9-17 2 16,4 9 17-16,-12-14 12 16,-4 2 6-16,-3 5 5 15,-18-9 9-15,8 20 12 16,-18-10 10-16,0 17 0 15,-7-11-16-15,2 23-10 16,-9 2-4-16,3 9-1 16,-5 4-1-16,4 5 0 15,-2 0 0-15,5 4-1 16,0-7 0-16,3-1 0 15,1-11 0-15,5-4 0 16,0-13-1-16,11-9 0 0,-1-11 1 16,5-11-1-1,2-9 0-15,2-6 0 0,2-7 0 16,-3-2 0-16,3-2-1 15,-7 8 1-15,0 6-1 16,-5 9-1-16,-1 9-1 16,-2 7-1-16,-6 18-2 15,6-12-12-15,11 30-14 16,-17-18-10-16,20 26 1 15,-11-15-1-15</inkml:trace>
  <inkml:trace contextRef="#ctx0" brushRef="#br2" timeOffset="132139.5579">15727 4019 97 0,'-1'23'39'16,"1"-23"1"-16,1 22-1 15,11-25-30-15,17 0-5 16,10-12 0-16,12-4 0 15,4-6-2-15,5-4 0 16,1-5 0-16,-4-2-1 16,-8 1 1-16,-12 0-1 15,-14 5-1-15,-11 3 1 16,-16 5-1-16,-13 10 0 15,-13 8 0-15,-10 11 0 16,-8 13 0-16,-7 6 0 16,1 10 0-16,2 5 1 15,9 3-1-15,13 1 0 0,17-6-1 16,19-6-1-16,21-7-1 15,19-13-3-15,20 3-9 16,-5-29-13-16,27 9-12 16,-5-18 0-16,8 4-1 15,-15-11 2-15</inkml:trace>
  <inkml:trace contextRef="#ctx0" brushRef="#br2" timeOffset="132473.577">16574 3850 116 0,'-33'-4'40'15,"0"19"2"-15,-12-4-3 16,-1 18-34-16,4 7-1 15,5 4 0-15,3 4-2 16,10 1 1-16,13-7-3 0,13-7 0 16,12-10 0-16,12-18 0 15,9-16 0-15,12-16 0 16,4-15 0-16,6-11 0 15,-1-10 0-15,-4-10 0 16,-3-3 0-16,-4-2 0 16,-11 7 0-16,-6 15 0 15,-8 11 0-15,-15 19 0 16,-5 28 0-16,-25 16 0 15,-1 29 0-15,-4 16 0 16,-3 17-3-16,-2-3-8 16,16 13-5-16,-8-21-7 15,30 3-11-15,-5-26-8 16,23-12-3-16,7-18 2 15</inkml:trace>
  <inkml:trace contextRef="#ctx0" brushRef="#br2" timeOffset="133343.6268">17536 3797 89 0,'4'-14'35'0,"-4"14"0"16,-11-5-8-16,-6 17-23 15,-16 6 0-15,-3 8 0 16,-8 2 0-16,2 4 0 15,3-4 0-15,6 0-1 16,8-4 0-16,11-2 0 16,11-6-2-16,12-2 0 15,9-2 0-15,7 0 0 16,4 1-1-16,-2 0 1 15,0 1 0-15,-6 7 0 16,-7-1 0-16,-10 1 0 0,-4 3-1 16,-6-6-2-16,0 0-2 15,-6-11-5-15,20 5-23 16,-8-12-7-16,18-15 1 15,0-9-3-15</inkml:trace>
  <inkml:trace contextRef="#ctx0" brushRef="#br2" timeOffset="133652.6445">17899 3801 101 0,'-14'12'38'16,"-6"20"2"-16,-16-7-7 15,1 21-27-15,-7 1-1 16,10 4-1-16,3 1-1 15,15-5-1-15,13-10 0 0,18-11 0 16,14-18-1-16,18-15 0 16,11-14 0-16,6-14 0 15,0-7-1-15,-3-6 1 16,-16-1-1-16,-15 0 0 15,-17 6 0-15,-20 10-1 16,-17 11-1-16,-16 10 0 16,-5 13-3-16,-6-2-6 15,16 25-17-15,-3-14-13 16,19 8 1-16,17-18-2 15,11 15 2-15</inkml:trace>
  <inkml:trace contextRef="#ctx0" brushRef="#br2" timeOffset="135251.736">19013 3541 77 0,'19'-24'35'16,"1"11"1"-16,-13-3 0 15,-7 16-32-15,0 0 0 0,-10 20-2 16,-13 5 3-16,-3 14-1 15,-10 3 0-15,5 10-1 16,-2-1 1-16,7-1-1 16,8-7 0-16,15-4-1 15,20-13 0-15,18-14-1 16,20-7 0-16,17-14-3 15,14-4-3-15,0-19-17 16,18 9-17-16,-16-13 0 16,-2 8-1-16,-21-6 1 15</inkml:trace>
  <inkml:trace contextRef="#ctx0" brushRef="#br2" timeOffset="135442.7469">19432 3598 97 0,'-24'45'39'0,"-7"0"1"15,12 18-1-15,-11 1-37 16,12 6-1-16,4 3-2 16,5-4-1-16,9-1-8 15,-1-19-27-15,18-1-1 16,5-25-1-16,25-8 0 15</inkml:trace>
  <inkml:trace contextRef="#ctx0" brushRef="#br2" timeOffset="135605.7562">19823 3741 93 0,'-23'2'37'16,"-3"-1"-2"-16,8 6-2 15,7 9-45-15,11-16-23 16,0 0-2-16,29-11 0 15,5 3 0-15</inkml:trace>
  <inkml:trace contextRef="#ctx0" brushRef="#br2" timeOffset="135926.7746">20191 3584 82 0,'-11'2'38'16,"-13"-5"-1"-16,1 12 1 15,-15-5-30-15,9 11-3 0,-4-1 0 16,8 10-1-16,4 1-2 15,10 3 0-15,11-1-1 16,14 0-1-16,11-2 0 16,11-3 1-16,5 1-1 15,4-1 0-15,2-2 0 16,-7 2 0-16,-6 3 0 15,-10 0 1-15,-12 6-1 16,-12 2 0-16,-12 0 0 16,-6-3-1-16,-5-1-1 15,-5-8-3-15,7 2-11 16,-7-24-22-16,18-1 0 15,-2-22-1-15,19-5-1 16</inkml:trace>
  <inkml:trace contextRef="#ctx0" brushRef="#br2" timeOffset="136122.7858">20195 3597 104 0,'-12'-5'40'16,"-10"-1"2"-16,11 16-3 16,-6 3-35-16,17-13-1 15,9 19-3-15,14-15 0 16,11 2-3-16,9-5 0 15,12 3-1-15,8-9-2 16,7 7-7-16,-7-13-15 16,16 12-11-16,-13-8 2 15,7 6-1-15,-15-5 2 0</inkml:trace>
  <inkml:trace contextRef="#ctx0" brushRef="#br2" timeOffset="136444.804">20993 3576 93 0,'0'0'38'0,"-13"-16"1"16,13 16-1-16,-12 3-32 15,12-3-1-15,-16 22-1 16,9 4-1-16,-2 6-1 16,-1 12 0-16,-1 9-1 15,0 8 1-15,0 1-2 16,4 1 1-16,2-4 0 15,6-7-1-15,5-14 1 16,8-14 0-16,9-19 0 16,10-16 0-16,5-17 0 0,7-15 0 15,4-9 0-15,-1-8 0 16,-1-5-1-16,-3-5 0 15,-5 6-2-15,-8 5-1 16,-6 11-1-16,-10 3-5 16,4 22-18-16,-17-6-14 15,3 17 1-15,-6 1-2 16,1 11 2-16</inkml:trace>
  <inkml:trace contextRef="#ctx0" brushRef="#br2" timeOffset="137820.8829">21846 3891 62 0,'10'-7'35'0,"-10"7"-1"15,0 0-5-15,0 0-12 16,-4-12-8-16,4 12-2 15,-14 6 0-15,7 8-1 16,-7-1-2-16,4 8-1 16,-4 5-1-16,1 5 0 15,3 1 0-15,-1 6-1 0,3-2 0 16,2-4 0-16,3-4-1 15,2-6 0-15,2-4 1 16,1-6-1-16,-2-12 1 16,0 0 0-16,0 0 0 15,14-20 0-15,-9-2 0 16,0-3 0-16,5-12 0 15,0-6-1-15,5-4 1 16,5 0-1-16,3 1 0 16,6-1 0-16,5 7 0 15,-1 3 0-15,4 12 0 16,-1 8 0-16,-2 6-1 15,-5 8 0-15,-5 8 0 0,-4 6 1 16,-4 9-1-16,-9 2 0 16,-2 6 0-16,-8 6 1 15,-6 5-1-15,-7 0 1 16,-5 3 0-16,-7-3 0 15,-7 0-1-15,1-5 2 16,-2-7-2-16,2-7 1 16,4-7 1-16,1-7-1 15,8-4 0-15,3-7 0 16,6-2 1-16,12 7-1 15,-14-11 1-15,14 11 0 16,-21 8 0-16,4 11-1 16,-5 12 1-16,-4 7-2 15,-4 9 2-15,-1 3-2 16,-1 5 0-16,6-6-2 0,10 1-2 15,4-27-14-15,27 3-18 16,4-25-2-16,17-4 0 16,3-20-1-16</inkml:trace>
  <inkml:trace contextRef="#ctx0" brushRef="#br2" timeOffset="138459.9193">22168 4045 80 0,'14'0'39'0,"-14"0"-2"16,28-2 1-16,-10-14-23 0,11 9-12 15,4-5-1-15,4 1 0 16,2-3 0-16,4-2 0 15,-5-3-1-15,-4 2 0 16,-5-3 0-16,-4 2 0 16,-7-3 0-16,-9 2-1 15,-7 0 1-15,-10 4 0 16,-7 4 1-16,-8 6-1 15,-6 7 0-15,-7 9 1 16,-3 8-1-16,-2 7 1 16,3 6-1-16,3 3 0 15,11 3-1-15,10-5 1 16,14-4-1-16,15-7 1 0,17-12-1 15,16-10 1-15,13-10-1 16,10-10 1-16,5-4 0 16,0-2-1-16,-6-3 0 15,-8 3 0-15,-14 9 1 16,-12 7-1-16,-15 8 0 15,-12 14 1-15,-13 6-1 16,-8 9 0-16,-6 4 0 16,-4 5 0-16,-1-2 0 15,2-1 0-15,2-3 0 16,4-11 0-16,6-5 1 15,9-14-1-15,0 0 1 16,14-14 0-16,0-8 0 16,1-5-1-16,3-7 1 0,1 0 0 15,0 0 0-15,-3 0-2 16,-1 6 1-16,0 3-3 15,5 5-1-15,-1-6-7 16,17 21-11-16,-13-22-11 16,21 14-8-16,0-11 0 15,16 6-2-15</inkml:trace>
  <inkml:trace contextRef="#ctx0" brushRef="#br2" timeOffset="138700.9332">23783 3289 111 0,'-26'23'40'0,"-9"2"-1"15,1 25-2-15,-7 4-34 16,2 8-1-16,-5 11 0 15,3 8-1-15,9 2-1 16,4-3-3-16,13 7-4 16,-1-24-25-16,25 6-8 15,3-20 1-15,19-5-2 16</inkml:trace>
  <inkml:trace contextRef="#ctx0" brushRef="#br2" timeOffset="139075.9545">23915 3858 108 0,'-22'-16'39'0,"0"17"2"16,-19-1-1-16,14 7-33 16,-13 11-3-16,3 5-1 15,-1 2 0-15,5 5-1 16,8 1-1-16,6-2 0 15,11-4 0-15,12-3 0 16,10-8 0-16,10-8-1 16,5-7 1-16,6-7 1 15,1-7-2-15,2-5 0 16,0-6 0-16,-4-2 0 15,-6 0 0-15,-6 4 0 16,-7 6 0-16,-4 0 0 16,-11 18 0-16,0 0 0 0,0 0 0 15,-11 20-2-15,1 4 0 16,-1 1-2-16,6 9-3 15,-3-12-7-15,21 16-12 16,-11-25-14-16,20 4 0 16,2-19-2-16,16 2 3 15</inkml:trace>
  <inkml:trace contextRef="#ctx0" brushRef="#br2" timeOffset="139586.9839">24266 3928 78 0,'0'0'40'0,"-34"3"0"16,11 12 0-16,-10-11-12 15,8 15-23-15,-4-2-1 0,4 4-1 16,4 0 0-16,6 2-2 16,5-8 0-16,6-1 0 15,4-14-1-15,17 10 0 16,-5-12 0-16,8-6 0 15,1-5 0-15,-1-3 1 16,4-6-1-16,-1-1-1 16,-5-1 1-16,-3 1 0 15,-3 3 0-15,-1 3 0 16,-4 5 0-16,-7 12 0 15,0 0 0-15,0 0 0 16,6 19 1-16,-7-1-1 16,0 4 0-16,1 0 0 0,3 3 1 15,0-4-1 1,5-4 0-16,1-6 0 0,5-7 1 15,1-5-1-15,4-7 1 16,-1-2-1-16,-2-6 1 16,3-2 0-16,-1 0-1 15,-4 3 1-15,-3 2-1 16,-11 13 0-16,12-14 0 15,-12 14 0-15,3 15-1 16,-7-1-1-16,2 7 0 16,-5-1-3-16,7 7-1 15,-5-11-8-15,17 14-11 16,-12-30-14-16,13 25 0 15,-1-26-2-15,13 1 2 0</inkml:trace>
  <inkml:trace contextRef="#ctx0" brushRef="#br2" timeOffset="140134.0152">24740 3925 109 0,'-16'20'39'16,"-12"-4"0"-16,15 19-8 15,-18-2-25-15,9 6-1 16,1 3-2-16,2 2 0 15,7-1-2-15,5-2 0 16,2-5 0-16,3-8-2 16,4-5 1-16,0-10 0 15,-2-13-1-15,18-2 1 16,-8-12 0-16,3-10 0 0,2-7 0 15,3-9 0-15,4-6 0 16,4-4 1-16,-1-2-1 16,4 3 0-16,2 9 0 15,-1 3-1-15,1 8 1 16,-2 13-1-16,-1 9 1 15,-5 12 0-15,0 5-1 16,-4 7 1-16,-4 2 0 16,-3 4 0-16,-4 1 0 15,-9-3 0-15,-4 1 0 16,-8-6 0-16,-6-1 0 15,-6-5 1-15,-5 1-1 16,-6-1 0-16,-1 0 1 16,-5 5-1-16,0 6 1 0,1 9 0 15,0 9 0-15,3 10 1 16,1 5 0-16,5 5-1 15,7 0 0-15,5 1-1 16,5-3-1-16,2-8-1 16,9-4-4-16,-7-21-9 15,17 7-13-15,-19-24-13 16,13-7 0-16,-11-4-2 15,6-7 2-15</inkml:trace>
  <inkml:trace contextRef="#ctx0" brushRef="#br2" timeOffset="155764.9092">25156 4256 91 0,'11'-7'40'0,"7"11"0"15,-18-4 0-15,23-4-30 16,-23 4-5-16,0 0-1 15,0 0 0-15,-12 0-4 0,-2 3-1 16,-4-3-1-16,4 9-11 16,-7-13-24-16,9 10-5 15,-5-8 0-15,17 2-1 16</inkml:trace>
  <inkml:trace contextRef="#ctx0" brushRef="#br2" timeOffset="157080.9843">13795 2753 67 0,'0'0'35'16,"5"-21"1"-16,-5 21-1 16,6-20-21-16,-6 20-10 15,9-17 1-15,-9 17-1 16,0 0 1-16,11-1-2 15,-11 1 0-15,-2 19-1 16,-3-5 1-16,3 3-1 16,-1 0-1-16,-1 0 1 15,2 0-1-15,2-4-1 16,0-13 1-16,6 15-1 15,-6-15 1-15,16-4-1 0,-5-4 0 16,2-3 1-16,0-6-1 16,1-3-1-16,-5-2 1 15,0 0 0-15,-4-1 0 16,-2 6 0-16,-5 2 0 15,2 15 0-15,-18-8 0 16,3 16 2-16,-5 7-1 16,0 6 1-16,1 4-1 15,1 0 0-15,4 1 0 16,5 2 0-16,9-7 0 15,8-7-1-15,9-6 0 16,7-6 0-16,5-7 1 16,2-5-1-16,0-1 0 15,-3-8 1-15,-7 1-1 0,-3 1 0 16,-11 3 0-16,-6 0-1 15,-1 14 2-15,-24-10-1 16,2 11 0-16,-3 3 1 16,-6 7-1-16,5 1 2 15,0 5-2-15,3 1 2 16,7-2-2-16,7 3 0 15,6-8 1-15,3-11-1 16,19 13 0-16,-2-17 0 16,4-5 1-16,2-3-1 15,-1-7 1-15,-2-4-2 16,-6 3 2-16,-4 1-2 15,-7 5 0-15,-3 14 1 0,-15-5-3 16,-2 10-2-16,8 24-21 16,-7-14-11-16,11 16-6 15,-1-7 3-15,13 10-3 16</inkml:trace>
  <inkml:trace contextRef="#ctx0" brushRef="#br2" timeOffset="158117.0438">13949 5354 82 0,'-19'15'37'16,"-6"-3"0"-16,7 11-1 15,-7-7-31-15,13 6-1 16,5-4-2-16,7 4 0 16,4-5 0-16,8-2 0 15,5-5-1-15,3-4 1 16,3-4 0-16,1-4-1 15,0-6 1-15,-1-2-1 16,-7-7 1-16,1-4-1 16,-9-1 0-16,-3 0-1 0,-6-2 1 15,-4 4-1-15,-5 4 1 16,-6 6-1-16,-3 8 1 15,-2 6 0-15,-1 7-1 16,0 6 1-16,1 5-1 16,3 1 0-16,5 1 1 15,7-1-1-15,6-6 0 16,7-4 1-16,9-8-1 15,4-6 1-15,5-9 0 16,3-5 0-16,-2-2 0 16,-2-1 0-16,-6-2 1 15,-8 1-1-15,-5 7-1 16,-5 12 1-16,-17-6-1 15,-2 15 0-15,-6 5 0 16,-2 6 0-16,2 2-1 16,1 1-1-16,10 0-1 0,3-11-3 15,20 7-16-15,2-26-17 16,23-2-1-16,1-15-2 15,17-3 2-15</inkml:trace>
  <inkml:trace contextRef="#ctx0" brushRef="#br2" timeOffset="158538.0679">14647 4994 74 0,'2'-19'37'16,"-2"19"-1"-16,6-19 1 15,-6 19-28-15,-3 11-3 16,0 11-2-16,-9 10 1 15,1 15-2-15,-7 13 0 16,-1 14-1-16,-5 10 1 16,-3 7-2-16,-2 3 1 0,3-2 1 15,3-8-1-15,5-9-2 16,6-12-2-16,6-17-2 15,15-10-3-15,-9-36-25 16,39 13-5-16,-12-28-1 16,16-5-2-16</inkml:trace>
  <inkml:trace contextRef="#ctx0" brushRef="#br2" timeOffset="158912.089">14877 5407 99 0,'0'0'37'0,"5"12"2"16,-18 5-3-16,4 11-31 15,-3 3-2-15,3 4 1 16,-2 4-2-16,3 1 1 0,-1-4-1 16,1-3 2-16,3-5-3 15,5-7 2-15,3-6-2 16,-3-15 2-16,18-3-2 15,-3-15-1-15,7-5 1 16,4-6-2-16,2-3 1 16,0-3-1-16,0 0 1 15,0 2-1-15,-2 8 1 16,-3 4 0-16,-4 6 0 15,-1 6 0-15,-3 9 0 16,-4 7 0-16,-2 10-1 16,-5 7 0-16,-1 8-1 15,-2 5-1-15,0 7-2 16,-1-7-1-16,17 9-19 0,-8-21-13 15,18 1-1-15,1-17 1 16,17-10 0-16</inkml:trace>
  <inkml:trace contextRef="#ctx0" brushRef="#br2" timeOffset="159379.116">15803 5168 98 0,'-14'29'38'15,"-14"0"2"-15,12 21-2 16,-6 2-34-16,0 11 1 0,-4 7-2 16,5 6 2-16,-4-1-2 15,3-2 0-15,0-3-1 16,3-9-1-16,2-10 1 15,2-8-2-15,6-18 1 16,6-14-2-16,3-11 0 16,20-28 2-16,1-17-1 15,7-17-1-15,4-16 1 16,6-17 0-16,5-17-1 15,4-5 2-15,-5 3 0 16,0 9-2-16,-7 13 1 16,-4 17 1-16,-5 22-1 15,-6 25 1-15,-6 31 0 16,-7 24-2-16,-3 22 3 0,-4 18-2 15,1 12 1-15,1 12-2 16,2 11 2-16,2-2 0 16,0 0-1-16,3-7-2 15,2-8-2-15,-4-16-3 16,9-2-9-16,-16-25-22 15,14-11-1-15,-14-31-1 16,7 12 0-16</inkml:trace>
  <inkml:trace contextRef="#ctx0" brushRef="#br2" timeOffset="159560.1263">15903 5629 109 0,'-39'-29'39'0,"9"21"0"16,-3-2 1-16,17 13-34 0,5 1-2 15,11-4-2-15,19 12-1 16,15-11-3-16,16 0-1 15,8-5-2-15,9 8-7 16,-7-13-26-16,15 9-2 16,-12-6-1-16,-3 10 0 15</inkml:trace>
  <inkml:trace contextRef="#ctx0" brushRef="#br2" timeOffset="160137.1593">16426 5938 93 0,'14'-5'38'0,"-14"5"1"16,2 30-1-16,-15-5-31 0,3 11-5 16,-3 9-4-16,-5-6-7 15,5 12-27-15,0-12-3 16,12-3 1-16,2-15-1 15</inkml:trace>
  <inkml:trace contextRef="#ctx0" brushRef="#br2" timeOffset="160641.1881">17240 5024 77 0,'0'-25'35'0,"0"25"-1"16,0 0 3-16,-13 16-35 15,-3 20 4-15,0 21-3 16,-6 15 2-16,-2 13-3 16,-5 13 1-16,0 7-1 15,-1-2 0-15,2-4-1 16,6-7-2-16,1-17-3 15,14 0-14-15,-2-28-18 16,17-15 1-16,1-21-3 16,7-10 1-16</inkml:trace>
  <inkml:trace contextRef="#ctx0" brushRef="#br2" timeOffset="160828.1988">16931 5647 103 0,'-16'3'35'0,"-2"0"4"16,18-3-3-16,2 10-34 15,17-11-1-15,14-7-2 16,12-8-2-16,17-3-3 16,3-19-12-16,21 4-18 15,-3-17-1-15,9 1-2 16,-11-10 2-16</inkml:trace>
  <inkml:trace contextRef="#ctx0" brushRef="#br2" timeOffset="161211.2207">17777 4918 93 0,'-19'24'37'15,"-15"6"4"-15,10 22-5 16,-12 8-30-16,6 14-3 16,-5 7 2-16,4 6-3 15,-5 8 2-15,6-2 0 16,0 0-2-16,4-9 1 15,6-12-1-15,7-10-1 16,6-14 1-16,8-12-1 16,11-20 1-16,7-13-2 15,10-13-2-15,4-13 4 16,5-12-3-16,-2-6 0 15,1-4 0-15,-5 3 0 16,-3 3 0-16,-9 8 0 16,-5 11 1-16,-15 20-2 0,14 0 2 15,-12 19 3-15,-4 10-4 16,0 4 1-16,3 7 0 15,1-2-2-15,9 3-1 16,1-13-3-16,16 2-17 16,-1-24-17-16,18 1 3 15,-5-18-1-15,11-3-3 16</inkml:trace>
  <inkml:trace contextRef="#ctx0" brushRef="#br2" timeOffset="161534.2392">18045 5732 100 0,'-12'27'40'0,"1"-9"-2"0,11 5 2 16,0-23-37-16,28 15-1 16,-3-17 0-16,9-5 0 15,2-9 0-15,-1-7-2 16,-2-6 1-16,-3-3-1 15,-6-3 1-15,-12-1-3 16,-9 3 3-16,-10 4-3 16,-15 8 3-16,-8 11 0 15,-10 10-1-15,-4 12 1 16,-4 14 0-16,-2 13 1 15,3 9 1-15,9 5-1 16,9-1 0-16,14-2-2 16,17-4-2-16,13-16-6 15,30-2-29-15,3-20-3 0,27-2 0 16,9-19-1-16</inkml:trace>
  <inkml:trace contextRef="#ctx0" brushRef="#br2" timeOffset="162133.2735">19296 4957 52 0,'0'0'35'0,"-10"-9"-1"15,10 9 0-15,0 0-25 16,5 20 1-16,-9-8 1 15,9 18-3-15,-10 10 0 16,1 17-3-16,-7 12 0 16,-4 17-2-16,-6 13 0 15,-4 5 0-15,-5 2 0 16,1-1-1-16,1-8-1 15,7-14-1-15,6-13-2 16,7-22-3-16,21-11-26 16,-13-37-7-16,28 11-1 0,-10-31 0 15</inkml:trace>
  <inkml:trace contextRef="#ctx0" brushRef="#br2" timeOffset="162592.2997">19023 5668 92 0,'-44'-14'37'15,"-2"-2"1"-15,13 16-1 16,-2-3-27-16,35 3-4 15,0 0-2-15,18 0-2 16,21-3-1-16,9-3 0 16,11-2-1-16,10-2 0 15,2-1 0-15,2 1-1 16,-1-2 0-16,-9 2 1 0,-6 1-1 15,-9 2 1-15,-12 3 0 16,-9 4 0-16,-14 4 0 16,-13-4 1-16,-11 22-1 15,-9-4 1-15,-8 8 0 16,-1 5 1-16,-3 5-1 15,0 2 2-15,8 0 0 16,6 1 0-16,12-5 0 16,8-1-1-16,12-10 1 15,14-10-1-15,8-9-2 16,7-7 1-16,-1-11-3 15,6-6 3-15,-5-10-3 16,-8-3 1-16,-9-6-1 16,-13-2 0-16,-7-1 1 15,-10-1-2-15,-6 5 1 0,-4 3-3 16,0 12 1-16,-3 5-2 15,17 18-4-15,-24-4-20 16,28 22-9-16,-4-5 0 16,15 10-1-16</inkml:trace>
  <inkml:trace contextRef="#ctx0" brushRef="#br2" timeOffset="162909.3179">20243 4911 88 0,'0'0'38'0,"-19"5"0"16,16 19 3-16,-13 4-37 15,10 12-1-15,-3 12 2 16,-1 16-2-16,-2 10 0 16,-4 10-1-16,-3 3 1 15,-2 7-3-15,-6 0 2 16,-1-6-1-16,4-5-1 15,-4-11-2-15,10-7-4 16,-8-18-26-16,17-8-5 16,-3-25 0-16,15-7-4 15</inkml:trace>
  <inkml:trace contextRef="#ctx0" brushRef="#br2" timeOffset="163450.3488">19896 5624 101 0,'-25'-22'39'0,"10"19"-1"16,-2-3 1-16,17 6-35 15,0 0-2-15,22 8-1 16,9-9-3-16,7-2-1 16,15 3-1-16,5-4-2 15,13 6 0-15,-4-8-3 16,10 12-2-16,-16-7 1 15,5 9 0-15,-16-5 5 16,-8 2 4-16,-11 0 2 0,-15-6 2 16,-4 3 3-1,-12-2 4-15,0 0 0 0,-28-15 0 16,12 17-2-16,-13 0-1 15,3 9-2-15,-10 8 0 16,0 10 1-16,-5 4-3 16,4 6 2-16,3-1 0 15,5 0-2-15,10-5 1 16,12-6-1-16,14-16-1 15,18-9-2-15,12-15 2 16,10-7-2-16,7-10-2 16,1-6 1-16,-1-3 0 15,-8 1-1-15,-9 5 2 16,-12 7-2-16,-11 8 2 15,-14 18-2-15,0 0 1 16,-21 26 1-16,1 4-1 0,2 6 3 16,0 2-1-16,4 1-1 15,14-5 0-15,6-9-2 16,17-12-3-16,9-21-1 15,21-2-12-15,-3-30-21 16,16-2-2-16,-8-24 0 16,9-3-1-16</inkml:trace>
  <inkml:trace contextRef="#ctx0" brushRef="#br2" timeOffset="163600.3573">21088 5135 105 0,'-28'44'41'0,"3"27"0"15,-13 5 0-15,12 18-36 0,1-3-5 16,6-8-2-16,15 7-17 15,-5-26-17-15,17-5-4 16,-3-20 1-16,13-11-2 16</inkml:trace>
  <inkml:trace contextRef="#ctx0" brushRef="#br2" timeOffset="164507.4093">21617 5641 71 0,'8'-16'34'0,"-7"1"2"16,-1 15 2-16,5-21-27 15,-5 21-4-15,0 0-2 16,1 13 0-16,-7 1-1 16,5 14 0-16,-4 4-2 15,1 7 1-15,-2 5 0 16,0 5 0-16,-1 2-1 15,-1-1 1-15,0-4 0 16,0-7-1-16,2-10 1 16,1-7-2-16,2-12 0 15,3-10-1-15,1-14 1 0,2-10 0 16,3-9-3-16,2-9 3 15,-1-10-3-15,5-5 1 16,-1-2-1-16,6 0 0 16,1 4 0-16,3 5 1 15,2 9 1-15,2 6-2 16,3 13 2-16,4 8-1 15,1 8 1-15,1 9-1 16,-3 6 0-16,-1 3 1 16,-3 4-1-16,-5 2 1 15,-7 5-1-15,-8 1 1 16,-10 1-1-16,-10 5 1 15,-9-3 0-15,-9 1 1 16,-4-3-1-16,-6-2 2 0,1-2-2 16,-6 1 2-16,8-2 1 15,5-2-1-15,3 4 0 16,3 5-2-16,5 7 3 15,1 9-3-15,3 9 2 16,1 5-2-16,1 7-1 16,2-3-1-16,3 3-3 15,0-12-3-15,18 0-26 16,-5-23-4-16,19-9-1 15,-1-21 0-15</inkml:trace>
  <inkml:trace contextRef="#ctx0" brushRef="#br2" timeOffset="165404.4606">22262 5556 98 0,'0'0'38'0,"-21"3"0"16,-4 10 0-16,8 12-34 15,-10 4-1-15,1 10 2 16,5 1 0-16,4 5-1 16,4-4 0-16,11 1 0 15,2-4-1-15,14-11 0 16,4-6-1-16,11-11-1 15,4-11-3-15,5-11 3 16,5-9-3-16,-3-10 2 0,0-8-2 16,-6-6 0-16,-5-5 0 15,-8-2 0-15,-7-2 2 16,-9 5-3-16,-5 6 3 15,-5 6-2-15,-5 10 3 16,-5 11-1-16,-2 10 0 16,1 10 1-16,3 7-1 15,4 7 1-15,5 2-1 16,7 0 1-16,10-2-1 15,10-4 1-15,8-3 0 16,14-6-1-16,4-1 1 16,3-5-1-16,0-2 1 15,-4-2-1-15,-8 1 0 16,-6 1 1-16,-11 2-1 0,-11 2 0 15,-12-1 0-15,-5 15 0 16,-7 1 0-16,-4 6 0 16,-3 3 1-16,-1 7 0 15,-2 0-1-15,6 1 2 16,3-1-2-16,11-3 2 15,4-6-2-15,11-10 2 16,9-9-2-16,4-6 1 16,8-8-1-16,3-9 1 15,0-8 1-15,1-6-4 16,-4-2 4-16,-5-3-2 15,-1 0 0-15,-8 4-2 16,-3 2 2-16,-6 8-2 16,-3 7 2-16,-8 17 0 15,0 0-1-15,0 0 1 0,0 27-1 16,-3 2 1-16,-2 4 0 15,3 2 1-15,-2 2-1 16,4-3 1-16,4-3-1 16,2-6 1-16,6-8-1 15,4-12 1-15,4-11 1 16,7-9-5-16,1-8 4 15,1-5-2-15,-1-7 1 16,-3-3-1-16,-2-3 2 16,-7 1-3-16,0 1 1 15,-10 5 0-15,3 5 0 16,-8 4-3-16,3 11-1 15,-2-5-8-15,11 26-14 0,-13-7-12 16,12 13 0-16,-12-13-2 16,29 28 1-16</inkml:trace>
  <inkml:trace contextRef="#ctx0" brushRef="#br2" timeOffset="166018.4957">23591 5622 106 0,'0'0'39'16,"-11"4"2"-16,11-4-2 16,14-3-34-16,3-4-1 15,3-4-2-15,7 0 0 0,2-6 0 16,1-2 0-1,-2-2-1-15,-2 1-1 0,-5-6 1 16,-8 3-1-16,-7 0 0 16,-6 4 0-16,-6 2 0 15,-9 8 0-15,-8 8 0 16,-6 7 0-16,-5 11 0 15,-1 8 0-15,-1 7 0 16,4 3 0-16,7 2 0 16,10 4 1-16,9-9 0 15,15-2-1-15,12-9 1 16,11-9 0-16,12-7 0 15,10-6 0-15,2-5 0 16,2-7-1-16,-3 4 0 16,-7-4 0-16,-5 8 0 15,-8 8 0-15,-13 9 0 0,-16 5 0 16,-10 11 1-16,-7 5 0 15,-9 6 1-15,-4 2-2 16,-2 0 0-16,2-5 0 16,3-6 0-16,7-8 0 15,7-11 0-15,7-11 0 16,14-10 0-16,1-10 0 15,6-8 0-15,2-7 0 16,3-8 0-16,6-2 0 16,-2 1 0-16,1 5 0 15,-2 5 0-15,0 1 0 16,4 11-3-16,-4-4-11 15,12 25-7-15,-16-10-20 0,12 11-1 16,-4-8-1-16,10 7-1 16</inkml:trace>
  <inkml:trace contextRef="#ctx0" brushRef="#br2" timeOffset="172842.8859">24447 5977 122 0,'11'7'41'0,"-11"-7"1"16,0 0-7-16,0 0-29 15,0 0-1-15,-4 19-1 16,-10 2-4-16,-7 6 0 16,-7 3 0-16,0 10-10 0,-9-15-24 15,16 12-7-15,-5-15-2 16,19 1 1-16</inkml:trace>
  <inkml:trace contextRef="#ctx0" brushRef="#br2" timeOffset="174005.9526">14138 6682 70 0,'0'-16'37'0,"-6"1"-1"16,6 15 2-16,-11-19-12 15,11 19-21-15,-11-9 0 16,11 9-1-16,0 0-1 16,0 0-1-16,0 0 1 15,-8 10 0-15,8 6-1 16,2 14 0-16,-2 8 0 0,0 15 0 15,-3 11-1-15,-1 8 0 16,-5 7 0-16,2 2-3 16,-4-3 1-16,-2-7 0 15,1-7-1-15,4-12 0 16,0-14 1-16,6-10-2 15,1-16 2-15,1-12 1 16,0 0 1-16,11-25 0 16,-4-9 0-16,-1-6 1 15,2-14 0-15,-3-10 0 16,4-8 0-16,-3-5 0 15,4 0-1-15,-2 0-1 16,3 4 1-16,5 6-2 0,5 7 1 16,3 9-1-16,7 10 1 15,5 10-1-15,6 8 1 16,6 6-1-16,-2 7 1 15,-2 10 0-15,-2 10 0 16,-9 6 2-16,-10 9-2 16,-13 7 2-16,-17 9-2 15,-15 4 2-15,-15 3-2 16,-11 3 2-16,-6-1-2 15,-7-3-1-15,0-7 0 16,7-8-2-16,7-4-3 16,8-21-12-16,26 7-17 15,13-14-6-15,0 0 1 16,27-17-1-16</inkml:trace>
  <inkml:trace contextRef="#ctx0" brushRef="#br2" timeOffset="174218.9645">14694 6965 110 0,'-12'17'39'16,"12"-17"1"-16,0 0-2 15,-6-10-35-15,19 1 0 16,7-3-3-16,6-2-1 15,5 3-2-15,0-3-4 16,12 12-27-16,-12-5-5 16,-2 13 1-16,-14-3-2 0</inkml:trace>
  <inkml:trace contextRef="#ctx0" brushRef="#br2" timeOffset="174375.9737">14590 7200 115 0,'-5'18'40'0,"5"-18"-1"15,24 4-1-15,9-10-43 16,1-11-28-16,16 4-5 16,3-14-1-16,8 6 0 15</inkml:trace>
  <inkml:trace contextRef="#ctx0" brushRef="#br2" timeOffset="175768.0533">15873 6708 59 0,'11'-20'33'16,"-5"3"-2"-16,-4-3 3 15,1 8-26-15,-15-3 2 16,12 15-1-16,-36-11 1 16,13 21-2-16,-18 1 0 15,0 14-2-15,-8 8-1 16,-4 11 1-16,-3 4-3 0,4 8 0 15,5 2-1-15,10 1 0 16,9-4-1-16,13-3 0 16,18-5-2-16,13-4 1 15,15-6-2-15,11-13-4 16,17 2-2-16,-5-25-23 15,23 5-7-15,-9-17 0 16,9 0-1-16,-10-15 0 16</inkml:trace>
  <inkml:trace contextRef="#ctx0" brushRef="#br2" timeOffset="176126.0738">16151 6960 95 0,'-12'6'37'0,"-6"1"1"15,2 13 0-15,-7-6-30 16,5 16-3-16,-4-3 0 15,6 9-1-15,0-3-1 16,4 5-1-16,8-5 0 16,6-6-2-16,10-7 1 15,9-8 0-15,9-10-1 16,6-8 0-16,9-9 0 15,-1-9 0-15,2-6 0 16,-2-5 1-16,-6 3-1 16,-5-3 0-16,-9 7 1 15,-5 3-1-15,-10 5 0 16,-7 8 0-16,-2 12 0 15,0 0 0-15,-17 14-1 0,4 6 0 16,5 4-2-16,0 1-1 16,6 7-4-16,-1-11-9 15,18 7-18-15,-5-13-4 16,14-1 1-16,-2-11-1 15</inkml:trace>
  <inkml:trace contextRef="#ctx0" brushRef="#br2" timeOffset="176787.1116">16707 6986 87 0,'0'0'35'16,"-19"10"1"-16,9 7 1 0,-10 0-29 15,8 9 0-15,-3-2-3 16,4 6-1-16,-1-3 0 15,4 2-1-15,1-9-1 16,6 1 0-16,1-8-1 16,0-13 0-16,0 0 0 15,19 3-1-15,-6-15 1 16,5-6-1-16,-1-2 1 15,5-6 0-15,-5-3-1 16,2-1 1-16,0 2-1 16,-2-1 1-16,-1 1 0 15,0 4-1-15,-1 4 1 16,2 2 0-16,1 5 0 15,-2 4-1-15,1 5 1 0,1 4-1 16,-1 3 1-16,1 1-1 16,-1 2 0-16,1 4 0 15,-3-1 0-15,3 1 0 16,-3 1 0-16,-1 3 0 15,-4 4 0-15,-3 0 0 16,-3 5 0-16,-4 1 0 16,-4 3 0-16,-4 1 0 15,-2-1 0-15,0-1 0 16,1-6 1-16,1-1-1 15,3-7 0-15,5-12 0 16,0 0 0-16,0 0 1 16,17-19-1-16,-6-2 0 15,4-9 1-15,1-4-1 16,0-3 0-16,-1-1 0 0,-3 1 1 15,-2 2-1-15,-1 9 0 16,-5 2 0-16,3 8-1 16,-2 5 0-16,-5 11-2 15,17-9 0-15,-1 9-3 16,1-5-2-16,16 14-18 15,-5-16-11-15,14 7-2 16,-5-5 0-16,8 1 0 16</inkml:trace>
  <inkml:trace contextRef="#ctx0" brushRef="#br2" timeOffset="177488.1515">17414 7015 107 0,'-24'17'38'0,"10"-1"1"16,1-9-2-16,26-1-33 15,-3-4-2-15,12-3-1 16,8-5 0-16,5-1 0 16,1-4 1-16,0-3-2 15,-1-3 1-15,-9-2 0 16,-6-2-1-16,-8 1 1 15,-8 1-1-15,-8 3 1 16,-8 6-1-16,-5 3 1 16,-8 4 0-16,-3 10 0 15,-5 8 0-15,-1 11 0 16,-3 4 0-16,6 5 0 15,1 1 0-15,9 2 0 0,11-2-1 16,11-5 1-16,13-6-1 16,12-8 0-16,9-9 0 15,10-7 0-15,5-9 0 16,2-6-1-16,0-6 1 15,-4-3 0-15,-7 0 0 16,-6-2 0-16,-7 2 0 16,-7 4 0-16,-8 5 0 15,-13 14 0-15,0 0 0 16,0 0 0-16,-25 17 0 15,8 7 0-15,-4 6 0 16,1 3 1-16,1 4-1 16,1-2-1-16,10-4 1 15,1-8-1-15,12-12 1 16,10-8 1-16,3-10-1 0,10-12 0 15,2-7 1-15,4-5 0 16,-2-5 0-16,0-1 1 16,-6 6-2-16,-6 4 1 15,-7 8-1-15,-4 7 0 16,-9 12 0-16,0 0 1 15,-2 19-1-15,-2 0 0 16,2 3-1-16,3 2 2 16,5 2-2-16,5-7 0 15,9-5 0-15,7-11-2 16,11-6-3-16,1-19-8 15,19 9-13-15,-14-27-10 16,11 2-2-16,-9-16-1 16,3 0 1-16</inkml:trace>
  <inkml:trace contextRef="#ctx0" brushRef="#br2" timeOffset="177636.1602">18467 6650 91 0,'-13'21'37'0,"-12"11"1"16,0 18 2-16,-9-2-21 15,4 13-17-15,4 6-2 16,5 1-1-16,7 3-4 15,-8-14-30-15,22-1-3 16,-1-17-1-16,8-9 1 16</inkml:trace>
  <inkml:trace contextRef="#ctx0" brushRef="#br2" timeOffset="177810.1702">18256 6917 124 0,'-9'-17'41'15,"-4"2"1"-15,13 15-2 16,0 0-37-16,14-6-4 15,10 11-9-15,-5-15-19 16,20 13-10-16,1-6-3 16,13 5 1-16,4-3-1 15</inkml:trace>
  <inkml:trace contextRef="#ctx0" brushRef="#br2" timeOffset="178359.2016">19164 6837 89 0,'0'0'34'0,"-19"16"0"15,-14 0-1-15,5 11-30 16,-7 0 0-16,-4 10 0 15,-2-1-1-15,0 1-2 16,4-1-4-16,-1-14-9 16,16 2-17-16,2-15-3 15,20-9 0-15,-14-7-1 16,28-3 16-16,-7-19 10 15,10-2 9-15,8 4 12 16,-11-8 18-16,8 8 7 16,-10-2 0-16,5 15 0 15,-14-5-14-15,14 23-10 16,-17-4-5-16,20 20-4 0,-7-3-2 15,3 6-3-15,10 4-6 16,-7-12-26-16,23 10-7 16,-2-13-1-16,8-1-2 15</inkml:trace>
  <inkml:trace contextRef="#ctx0" brushRef="#br2" timeOffset="178929.2342">19870 6563 90 0,'15'-30'36'0,"-1"8"-2"15,-10 2 3-15,-4 20-33 16,0 0-1-16,0 0 0 0,-11 31 1 15,2 8 1-15,-6 11-2 16,2 11 2-16,-2 7-2 16,3 8 2-16,2-4-2 15,9-2 0-15,2-10-1 16,8-8 0-16,5-15-1 15,7-14 1-15,4-20-1 16,9-13 0-16,3-19 0 16,2-10 0-16,-1-13 0 15,0-7 0-15,-5-5-1 16,-4-6-1-16,-3 4 0 15,-11 3-3-15,-1 13 2 16,-10 10-3-16,0 16 0 16,-8 9-5-16,4 15-5 0,-3 19-16 15,7 15-8-15,0 0 2 16,10 11-1-16</inkml:trace>
  <inkml:trace contextRef="#ctx0" brushRef="#br2" timeOffset="179289.2548">20509 6890 83 0,'0'0'38'0,"-4"-11"0"16,-17 4 1-16,0 9-18 16,-14-6-12-16,4 14-3 15,-8 1-1-15,3 8 0 16,-4 0-2-16,9 12 0 15,4-3-1-15,10 7-1 16,10-3 1-16,9-1-2 0,13-6 0 16,13-6 0-16,7-8 0 15,10-7 0-15,3-10 0 16,0-7 0-16,-1-8 0 15,-6-5 0-15,-6-6 0 16,-12-2 0-16,-9 1 0 16,-10 1-2-16,-9 4 1 15,-8 4-1-15,-4 11-1 16,-4 0 0-16,6 11-2 15,-2-4-2-15,21 17-17 16,-4-11-8-16,14 1-7 16,9-8 0-16,15-1 0 0</inkml:trace>
  <inkml:trace contextRef="#ctx0" brushRef="#br2" timeOffset="179513.2676">21099 6440 112 0,'7'-18'40'16,"-8"1"0"-16,1 17-1 15,-20 16-34-15,10 10-3 16,-3 12 0-16,0 14 1 16,0 12-2-16,-3 7 1 15,0 6-3-15,2 1 2 16,7-3-4-16,1-12 0 15,12 0-14-15,-1-27-18 16,19-7-5-16,4-23 0 16,14-12-1-16</inkml:trace>
  <inkml:trace contextRef="#ctx0" brushRef="#br2" timeOffset="179725.2797">21555 6444 118 0,'-16'10'39'16,"-1"25"4"-16,-12 6-4 15,-5 13-34-15,6 4-3 16,5 9 1-16,-1 2-2 16,1 0 0-16,6-2-3 15,4-6-2-15,7 6-20 16,-5-23-17-16,9 0 1 0,-3-22-1 15,8-4 0-15</inkml:trace>
  <inkml:trace contextRef="#ctx0" brushRef="#br2" timeOffset="180243.3093">21258 6812 120 0,'-11'-12'41'16,"-4"3"-1"-16,15 9 0 15,-7 14-37-15,7-14-2 16,30 12-1-16,-1-7-1 15,14 1-1-15,9-4-1 16,10 4-2-16,4-10-1 16,9 11-2-16,-9-12-4 0,8 9 0 15,-19-8 2-15,-2 7 3 16,-21-3 4-16,-10-1 3 15,-22 1 2-15,0 0 4 16,-14 6 5-16,-23-6 2 16,5 12-2-16,-13-4-1 15,4 12-2-15,-3 1-1 16,7 5-2-16,0 4-1 15,8 4-2-15,11-3-2 16,8-1 0-16,15-5 0 16,9-6 0-16,12-11 0 15,9-7 0-15,6-9 0 16,6-8 0-16,2-11 0 15,-3-2 0-15,-6-4 0 16,-7-1 0-16,-5 1 0 0,-9 4 0 16,-10 6 0-16,-12 8 0 15,3 15 0-15,-22 2 0 16,5 16 0-16,-1 4 0 15,2 10-2-15,1-2-6 16,17 10-8-16,-7-13-23 16,25-1-2-16,2-14 0 15,16-3 0-15</inkml:trace>
  <inkml:trace contextRef="#ctx0" brushRef="#br2" timeOffset="180686.3345">22358 6820 94 0,'-21'-1'39'0,"-17"-1"2"15,1 17-1-15,-14-7-19 16,13 16-14-16,-12 2-2 16,9 7-1-16,4-1 0 15,15 0-4-15,11-3 0 16,13-5 0-16,12-4 0 15,9-11 0-15,11-7 0 16,4-7 0-16,4-7 0 16,-2-8 0-16,1-7 0 15,-5-5 0-15,-4 0 0 16,-3 1 0-16,-6 2 0 15,-8 6 0-15,-3 7 0 16,-12 16 0-16,0 0 0 16,0 0 0-16,-8 36 0 0,-6 1 0 15,-1 9-2-15,-5 11 2 16,0 8-1-16,2 4 0 15,-2 0-1-15,0-2 0 16,4-5 1-16,-1-6-1 16,3-8 0-16,-1-14 0 15,2-11-1-15,-1-14-1 16,14-9-1-16,-19-15-2 15,19 0-7-15,-14-22-25 16,17-4 1-16,-2-17 0 16,13-4 0-16</inkml:trace>
  <inkml:trace contextRef="#ctx0" brushRef="#br2" timeOffset="181045.3552">22536 6987 106 0,'17'0'39'0,"-8"-12"1"16,13 5-3-16,-3-13-27 15,6 1-6-15,0-4-2 16,4 0 0-16,0-1-1 15,-5-1 0-15,-9 4 1 16,-4 2-1-16,-11 4 1 16,0 15 0-16,-31-4 0 0,-3 13 2 15,-7 9-4-15,-2 12 0 16,-2 6 0-16,1 8 0 15,5 3 0-15,13-1 0 16,12 0 0-16,11-6 0 16,17-6 0-16,8-19-10 15,28 0-29-15,-8-16-4 16,10-5 1-16,-4-13-1 15</inkml:trace>
  <inkml:trace contextRef="#ctx0" brushRef="#br2" timeOffset="182008.4103">14097 8020 77 0,'3'-19'37'15,"3"7"0"-15,-11-2-4 16,5 14-26-16,0 0-2 16,0 0-1-16,0 0-1 15,-4 24 1-15,3 2-1 16,0 10-1-16,-1 10 0 15,1 9-2-15,-3 11 2 16,0 6-2-16,-1 3 1 16,-1-4-1-16,2-8 0 15,0-5 1-15,2-14-1 16,1-10 1-16,2-20-1 0,-1-14 1 15,11-20 0 1,-1-11-1-16,-2-9 1 0,2-9 0 16,2-8-1-16,-2-10 0 15,5-2 0-15,0-2 1 16,3 5 0-16,2 4-1 15,2 8 1-15,4 8 0 16,2 7-1-16,7 13 1 16,0 11-1-16,1 11 1 15,0 7-1-15,0 5 0 16,-6 6 0-16,-2 4 1 15,-8 2 0-15,-9 9-1 16,-14-1 1-16,-11 4-2 16,-10-1 2-16,-13 2-2 15,-7-2 0-15,-5-4-1 0,1 0-1 16,0-16-3-16,15 8-10 15,0-25-13-15,33 6-10 16,-10-10 0-16,34-1-2 16</inkml:trace>
  <inkml:trace contextRef="#ctx0" brushRef="#br2" timeOffset="182214.4221">14802 8155 93 0,'-12'6'39'15,"12"-6"0"-15,-13 7-1 16,13-7-35-16,13-4-2 0,3-3-3 16,16 0-2-16,2-11-6 15,19 12-26-15,-7-4-1 16,5 6-1-16,-12 1 0 15</inkml:trace>
  <inkml:trace contextRef="#ctx0" brushRef="#br2" timeOffset="182369.4309">14688 8363 98 0,'-14'16'38'16,"14"-16"2"-16,26-5-4 15,19-3-44-15,6-16-26 16,24 4-5-16,1-4 2 0,8 4-3 15</inkml:trace>
  <inkml:trace contextRef="#ctx0" brushRef="#br2" timeOffset="184650.5613">15819 8061 38 0,'11'-22'29'0,"-5"-1"3"16,-5-2-1-16,4 11-19 15,-17-10-1-15,12 24 0 16,-27-19 0-16,8 23-2 0,-10-1-1 16,1 13-1-16,-6 7 0 15,0 15-3-15,-2 3 0 16,3 14-2-16,1 3 1 15,8 8-1-15,8-1-1 16,11 0 0-16,12-10 0 16,12-12 1-16,14-10-1 15,9-18 0-15,15-20 0 16,5-17 0-16,2-11 0 15,-4-17 0-15,-7-3 0 16,-6-10 0-16,-17-1-1 16,-14 3 0-16,-17 6 0 15,-16 5 0-15,-11 9 0 16,-7 5-1-16,-3 9 0 15,0 15-1-15,6 9 0 0,7 6-4 16,17 21-20-16,3-3-13 16,24 9 0-16,4-4-2 15,17 5 1-15</inkml:trace>
  <inkml:trace contextRef="#ctx0" brushRef="#br2" timeOffset="184835.572">16351 8227 107 0,'-12'1'36'16,"0"-6"-1"-16,3-9-15 15,13 4-58-15,0-11 0 0,12 5-2 16,3-9 1-16</inkml:trace>
  <inkml:trace contextRef="#ctx0" brushRef="#br2" timeOffset="185080.5859">16747 8007 102 0,'-20'15'40'0,"-10"-5"0"15,4 10 0-15,-7-3-35 16,7 4-2-16,3-1 1 15,8 5-1-15,8-1 0 16,16-3-2-16,16-6 1 16,12-10-4-16,18-5 1 0,10-10-3 15,13-2-3-15,-6-19-20 16,13 3-13-16,-17-7 0 15,-3 5 0-15,-20-4 0 16</inkml:trace>
  <inkml:trace contextRef="#ctx0" brushRef="#br2" timeOffset="185239.5951">17047 7945 102 0,'-42'35'38'0,"8"16"1"16,0-1-1-16,6 10-34 15,4 0-1-15,11-1-5 0,9 6-7 16,2-20-29-16,23-4 0 15,3-17 0-15,17-8-2 16</inkml:trace>
  <inkml:trace contextRef="#ctx0" brushRef="#br2" timeOffset="185531.6118">17356 8040 100 0,'-25'-12'38'15,"5"13"4"-15,-6 2-4 16,16 13-32-16,-3 0-1 15,11 8-2-15,8-1 0 16,8 3-2-16,8-2 1 16,7-2-2-16,3 0 1 0,4 0-1 15,-5 1 1-15,-4 1-1 16,-9 4 1-16,-8 0-1 15,-11 5 0-15,-12-1 0 16,-7 0-1-16,-5-3-1 16,-2 0-2-16,-7-16-6 15,16 2-27-15,-7-20-3 16,16-7 0-16,2-14 0 15</inkml:trace>
  <inkml:trace contextRef="#ctx0" brushRef="#br2" timeOffset="185703.6214">17363 8031 118 0,'-15'5'43'0,"-2"-5"-1"16,17 0-1-16,17 8-39 16,7-13-3-16,16-1-3 15,4-10-4-15,22 13-23 16,-11-12-11-16,9 11 1 15,-12-4-1-15</inkml:trace>
  <inkml:trace contextRef="#ctx0" brushRef="#br2" timeOffset="186012.6393">18489 7989 111 0,'-10'7'41'16,"-12"1"-1"-16,-2 14-2 15,-8 3-35-15,-7 11-2 16,-12 9 1-16,-5 5-2 16,-1 7 0-16,0-5-3 15,13 1-5-15,2-21-8 16,23-2-22-16,4-21-2 15,28-11 1-15,3-18-1 0</inkml:trace>
  <inkml:trace contextRef="#ctx0" brushRef="#br2" timeOffset="186162.6479">18219 8132 122 0,'6'-12'41'0,"-6"12"1"15,0 0-8-15,-14 21-28 16,19 2-2-16,4 3-1 16,11 1-2-16,12 3-6 15,3-11-10-15,25 6-24 16,-8-16-3-16,14-3-1 15,-6-13-2-15</inkml:trace>
  <inkml:trace contextRef="#ctx0" brushRef="#br2" timeOffset="187161.705">19961 7889 97 0,'-15'-36'36'15,"-6"13"4"-15,-21-2-9 16,-9 16-23-16,-12 6-2 16,-2 17 0-16,-10 7 0 15,2 17-1-15,-5 7 0 16,13 8-3-16,7 1 1 15,19-1-2-15,15-6 1 16,19-4-1-16,20-13-1 16,23-12 0-16,20-15 0 15,14-10 0-15,14-16 0 16,7-6 1-16,-4-7 0 15,-6 1 0-15,-10 3-1 16,-16 3 3-16,-20 13-3 16,-18 15 0-16,-22 19 0 0,-18 14 0 15,-11 14 0-15,-9 13 0 16,-10 13-2-16,2 5 1 15,-2 5 0-15,8-4-1 16,10-5-2-16,11-12-5 16,26 3-13-16,-2-32-16 15,31-10-5-15,4-21 1 16,25-12-2-16</inkml:trace>
  <inkml:trace contextRef="#ctx0" brushRef="#br2" timeOffset="187785.7407">20486 8072 70 0,'11'-36'35'0,"5"4"1"16,-14 1-2-16,12 10-24 16,-9 3-2-16,-5 18 0 15,0 0-2-15,0 31-1 16,-11 2-1-16,3 12-1 15,-1 8 0-15,0 12-2 16,-2 3 0-16,5 3 0 16,3-4 0-16,4-2 1 15,4-8-2-15,3-8 1 16,2-11 0-16,4-13 0 15,5-14 0-15,0-12 0 0,2-17 0 16,5-13 0-16,-3-13 0 16,3-9-1-16,-1-7 1 15,-1-8-1-15,0-3 1 16,-2 3 0-16,-1 9-1 15,-7 9-1-15,1 16-1 16,-6 10-2-16,2 21-5 16,-11 3-18-16,13 20-13 15,-11 2 0-15,11 11 0 16,1-2 0-16</inkml:trace>
  <inkml:trace contextRef="#ctx0" brushRef="#br2" timeOffset="188152.7617">21167 8302 81 0,'0'0'38'15,"-13"-12"-1"-15,-3 17 2 16,-16-4-30-16,-1 13-2 16,-6-2 0-16,2 14 0 15,-4-1-2-15,9 8-1 16,5 1-1-16,6-1-1 15,10 1 0-15,13-4-1 16,10-4 0-16,13-7-1 16,10-5 1-16,8-8-1 15,4-7 0-15,4-7 0 16,-3-7 1-16,-4-7-1 15,-8-4 0-15,-11-6 0 16,-11 0 0-16,-9-2-1 16,-13 0 1-16,-5 3-1 0,-3 2-1 15,-3 4 1-15,2 7-2 16,1 3 0-16,16 15-2 15,-11-18-3-15,29 25-17 16,-7-14-11-16,22 8-4 16,-3-9 0-16,17 1 1 15</inkml:trace>
  <inkml:trace contextRef="#ctx0" brushRef="#br2" timeOffset="188392.7754">21800 7862 114 0,'-4'-19'40'0,"4"19"1"15,-15-12-4-15,5 26-33 16,-3 9-1-16,3 13 0 16,-4 10-2-16,4 7-1 15,1 7 0-15,0 8 0 16,3 2-1-16,1-1-2 15,5 2-1-15,-2-15-4 16,16 8-18-16,-14-21-14 16,13-3 0-16,-5-21-1 15,12-8 1-15</inkml:trace>
  <inkml:trace contextRef="#ctx0" brushRef="#br2" timeOffset="188655.7905">22118 7733 107 0,'3'-29'40'16,"-3"29"1"-16,0 0-1 16,8 24-35-16,-13 10-1 15,0 14-1-15,-4 9-1 16,-4 10-1-16,0 4 0 15,-4 5-1-15,-2 2 0 16,-2 0-1-16,1-1-2 16,2-11-1-16,4-3-1 15,-6-18-7-15,22 1-22 16,-9-22-7-16,12-7 1 15,-5-17-2-15</inkml:trace>
  <inkml:trace contextRef="#ctx0" brushRef="#br2" timeOffset="189122.8172">21911 8135 107 0,'-13'4'40'0,"14"6"0"15,-1-10-3-15,28 0-35 16,6-4 0-16,17-2 0 15,5-4-1-15,7-2 0 16,1-1-1-16,-2 3 1 16,-6 0-1-16,-9 5 1 15,-8 0 0-15,-15 3 0 0,-15 4 0 16,-9-2 0-16,-15 15 0 15,-9-2 0-15,-9 1-1 16,2 2 1-16,-2 0-1 16,4 3 1-16,9-4 0 15,11-2-1-15,12-1 1 16,16-5-1-16,12-4 0 15,7 0 0-15,10-1 1 16,0-2-1-16,-1 2 1 16,-10 7 0-16,-13 6 0 15,-17 11 0-15,-20 6 1 16,-15 6-1-16,-18 3-1 15,-7 1 1-15,-5-1-2 16,2-7 0-16,9-5-3 16,6-15-4-16,25 1-10 0,-3-30-11 15,33 7-11-15,-7-19-3 16,14 1 0-16,-6-12 0 15</inkml:trace>
  <inkml:trace contextRef="#ctx0" brushRef="#br2" timeOffset="190186.8781">14190 9298 49 0,'0'0'36'16,"0"0"-1"-16,-11 9 0 15,8 18-19-15,-9-8-4 16,6 17-6-16,-6 3 0 15,6 11 0-15,-3 5-2 16,4 10 1-16,-3 0-2 16,4 1 0-16,1-4-1 15,2-3 0-15,1-12-2 16,3-6 1-16,-2-15-1 0,2-12 0 15,-3-14 1-15,11-15-1 16,-7-12 1-16,2-12-1 16,-1-8 0-16,0-12 1 15,1-6-1-15,2-6-1 16,3-6 0-16,0 1 1 15,4 2 0-15,4 6-1 16,4 6 1-16,3 9 0 16,5 11 1-16,4 12-1 15,2 16 1-15,1 12-1 16,-3 11 1-16,-4 10-1 15,-6 10 1-15,-6 9-1 16,-12 7 0-16,-9 4 1 16,-12 4 0-16,-11 2-1 0,-7-4 1 15,-6-1 0-15,-4-9 0 16,-2-5-1-16,3-9-1 15,6-12-1-15,8-5-3 16,6-24-12-16,21 14-21 16,8-27-1-16,15 6 0 15,6-8-2-15</inkml:trace>
  <inkml:trace contextRef="#ctx0" brushRef="#br2" timeOffset="190395.8898">14891 9520 75 0,'13'2'39'16,"-13"-2"-1"-16,23-15 1 16,-7-9-17-16,8 8-22 15,9-1-3-15,-1-5-6 16,15 13-27-16,-13-3-1 15,0 14 0-15,-13 0-3 16</inkml:trace>
  <inkml:trace contextRef="#ctx0" brushRef="#br2" timeOffset="190541.8983">14908 9710 106 0,'-18'10'40'0,"18"-10"-1"15,10 3 0-15,19-23-39 16,15 10-14-16,4-13-22 0,17 4-3 15,-1-9 0-15,9 6-1 16</inkml:trace>
  <inkml:trace contextRef="#ctx0" brushRef="#br2" timeOffset="191030.9263">15969 9328 87 0,'21'-43'37'0,"5"9"0"15,-10 0 0-15,4 10-31 16,-14 4-1-16,-6 20 0 16,0 0-2-16,-4 22 1 15,-16 4-1-15,-3 10 1 16,-8 8-1-16,-2 12-1 0,3 0 1 15,5-1 0-15,12-1-1 16,15-6 1-16,18-12-2 16,18-12 1-16,23-14-2 15,13-13-2-15,15-11-1 16,6-11-2-16,9-5-2 15,-12-18-12-15,7 13-19 16,-22-11-3-16,-8 9 2 16,-18-7 0-16</inkml:trace>
  <inkml:trace contextRef="#ctx0" brushRef="#br2" timeOffset="191217.937">16554 9189 113 0,'-44'49'40'15,"-3"4"1"-15,13 18-2 16,-7-4-35-16,17 7 0 15,7-2-4-15,8-4 1 16,9-5-4-16,3-11-3 16,19 4-21-16,-4-23-11 15,16-2-2-15,0-17-1 16,12-5 0-16</inkml:trace>
  <inkml:trace contextRef="#ctx0" brushRef="#br2" timeOffset="191368.9457">16865 9583 112 0,'-17'-12'37'16,"6"1"-1"-16,6-1-5 16,2-8-67-16,20 4-2 15,3-6 0-15,17 3 0 16</inkml:trace>
  <inkml:trace contextRef="#ctx0" brushRef="#br2" timeOffset="191758.968">17471 9251 100 0,'-26'0'38'0,"2"12"2"15,-13 4-1 1,9 14-30-16,-11 7-2 0,3 12-1 15,1 4-2-15,10 3 0 16,5 0 0-16,12-6 0 16,14-6-4-16,14-7 0 15,15-15 0-15,14-15 0 16,10-13 0-16,3-11 0 15,2-12 0-15,-4-7 0 16,-9-5 0-16,-14-4 0 16,-11 0 0-16,-19 2 0 15,-13 0 0-15,-15 4 0 16,-10 9 0-16,-6 4 0 15,3 6-4-15,-2 6-1 0,14 11-1 16,5-8-10-16,27 22-13 16,-10-11-12-16,42 8 1 15,-4-8-1-15,14 5 3 16</inkml:trace>
  <inkml:trace contextRef="#ctx0" brushRef="#br2" timeOffset="192104.9878">17917 9260 113 0,'10'-6'39'0,"-11"-10"1"16,1 16 0-16,-10-19-35 15,10 19-1-15,-24-7-1 16,9 16 1-16,-3 4-1 16,-1 12 1-16,0 1-4 15,2 6 0-15,6 1 0 16,5-2 0-16,7-2 0 0,12-9 0 15,11-6 0-15,10-4 0 16,5-4 0-16,5-1 0 16,0 1 0-16,-1 1 0 15,-6 4 0-15,-7 8 0 16,-10 5 0-16,-12 7 0 15,-9 5 0-15,-7 4 0 16,-7 1 0-16,-5-1 0 16,0-1 0-16,0-8 0 15,2-4-7-15,0-23-10 16,18-4-10-16,-5-10-10 15,14-11-4-15,-1-19 0 16,10-3 0-16</inkml:trace>
  <inkml:trace contextRef="#ctx0" brushRef="#br2" timeOffset="192301.9989">17950 9199 132 0,'-10'-5'44'0,"-3"-1"-1"16,20 17-7-16,6-12-36 15,5-4 0-15,10 1 0 16,10-2 0-16,3 1 0 15,3-4 0-15,3 9-5 16,-8-8-12-16,12 17-14 16,-22-11-11-16,4 4 0 15,-10-3-2-15,4 0 2 16</inkml:trace>
  <inkml:trace contextRef="#ctx0" brushRef="#br2" timeOffset="193991.0956">18838 9292 54 0,'0'0'35'0,"5"-21"-1"16,-5 21-3-16,0 0-3 15,0 0-18-15,0 0-2 16,-3 30-2-16,-2-5-1 0,5 7-1 15,-3 5-1-15,4 9-1 16,-1 2 1-16,5 6-1 16,-3 1 0-16,6 1 0 15,0-3-1-15,3-3 1 16,7-10-1-16,2-10 1 15,9-16 0-15,1-16-1 16,6-20 0-16,3-14 0 16,2-15 0-16,-1-8-1 15,-1-6 1-15,-6-2-1 16,-9 6 1-16,0 7-2 15,-13 10 2-15,-3 16-1 16,-7 15 0-16,-1 13 0 0,-10 21 0 16,5 15 0-16,0 10 0 15,0 12 0-15,5 4 0 16,8 2 1-16,4-2 0 15,9-8 0-15,8-14-1 16,6-13 2-16,7-17-1 16,8-16 1-16,3-18-1 15,1-14 0-15,-2-14 1 16,-1-8-2-16,-12-8 0 15,-7-5 0-15,-7 2 0 16,-14-1-2-16,-8 11 1 16,-8 13-2-16,-4 13 1 15,-5 9-2-15,3 18-1 16,-1 9-2-16,14 30-12 0,-9-10-11 15,22 20-8 1,-2-7-2-16,16 7 1 0,2-5 1 16</inkml:trace>
  <inkml:trace contextRef="#ctx0" brushRef="#br2" timeOffset="194393.1186">20251 9532 98 0,'-28'-14'39'0,"3"9"1"15,-12-4 1-15,3 10-32 16,-12 3-2-16,7 11-1 16,2 6-1-16,4 6-1 0,3 4-1 15,10 6 0-15,7 1-3 16,12-1 0-16,10-3 0 15,12-9 0-15,9-10 0 16,9-8 0-16,6-12 0 16,5-8 0-16,-2-11 0 15,-2-7 0-15,-3-1 0 16,-6-1 0-16,-10 4 0 15,-8 5 0-15,-9 4 0 16,-10 20 0-16,0 0 0 16,0 0 0-16,-20 17 0 15,9 6 0-15,-1 7 0 16,4 0-2-16,8 3-4 15,4-14-2-15,23 7-15 16,-6-32-7-16,24 0-12 0,-1-23 1 16,21-4 0-16,-1-18 1 15</inkml:trace>
  <inkml:trace contextRef="#ctx0" brushRef="#br2" timeOffset="194604.1307">21054 9052 101 0,'-20'16'39'16,"-7"17"1"-16,3 23 0 15,-14 1-33-15,9 18-2 16,-1 2-1-16,7 4-1 16,5-2-1-16,5-5-1 15,8-9-2-15,5-12-2 16,8-4-6-16,-9-29-25 0,15-1-7 15,-14-19 2-15,15-8-2 16</inkml:trace>
  <inkml:trace contextRef="#ctx0" brushRef="#br2" timeOffset="194786.1411">20710 9475 118 0,'-17'-8'39'0,"1"-2"3"16,16 10-3-16,12-1-33 15,12-6-4-15,12-5-1 16,12-3-2-16,8-3-2 15,8-11-3-15,7 8-5 16,-12-21-17-16,11 14-13 16,-10-10 0-16,2 7 0 0,-13-7 2 15</inkml:trace>
  <inkml:trace contextRef="#ctx0" brushRef="#br2" timeOffset="194981.1523">21436 9073 102 0,'0'0'39'16,"-10"17"1"-16,-1 14-1 15,-10-8-32-15,4 26-3 16,-2 3 0-16,-1 12-1 15,-5 4 0-15,2 7 0 16,-1 0-1-16,1-3-2 16,5-5-2-16,1-12-2 15,9 2-9-15,-6-36-16 16,17 5-12-16,-3-26 0 15,11-2 0-15,-4-23 1 16</inkml:trace>
  <inkml:trace contextRef="#ctx0" brushRef="#br2" timeOffset="195441.1786">21115 9375 115 0,'-11'-1'41'0,"-1"0"0"16,12 1-1-16,28 6-37 15,0-11-3-15,14-2 0 16,12-2-1-16,12-2 0 15,3-1 0-15,8-2-1 16,-3 0 0-16,0 3 0 16,-6-1 0-16,-6 4 1 0,-14 0 1 15,-12 3 0-15,-15 5 1 16,-21 0 0-16,0 16 1 15,-22 2 1-15,-10 6 0 16,-8 5-1-16,3 4 1 16,1 1 0-16,11-1 0 15,10-3-1-15,15-5 0 16,15-10-2-16,15-3 2 15,8-7-2-15,7-4 0 16,-2-1 0-16,-1 0 0 16,-9 1 0-16,-12 7 0 15,-16 7 0-15,-15 9 0 16,-15 7 0-16,-13 5 0 15,-5 7 0-15,-6-3 0 16,3 2 0-16,2-9 0 0,15 2-6 16,1-27-15-16,28 9-9 15,-4-33-8-15,20-4-5 16,1-18-2-16,13-13 2 15</inkml:trace>
  <inkml:trace contextRef="#ctx0" brushRef="#br1" timeOffset="199328.4009">16497 7492 10 0,'-46'6'24'15,"6"-9"1"-15,12 0-13 16,9 4 0-16,2-5 1 15,17 4 0-15,-16-3-1 16,16 3-4-16,0 0-3 0,0 0-2 16,13 12-1-16,-1-5 0 15,5 2 1-15,9 2 0 16,7 0 1-16,14 0 0 15,10-3 1-15,16 3-1 16,11-8 2-16,17 0-1 16,13-8-1-16,18 1-1 15,13-6 0-15,9 0-1 16,11-6 0-16,14 3-1 15,6-3 0-15,6 4 0 16,5 1 0-16,2 0 0 16,1 3 0-16,6 0 0 15,0-1 0-15,6 1 1 16,-1-2-1-16,11-3 1 0,-4-2-1 15,4-1 0-15,1-7 0 16,0 0 1-16,-5-2-1 16,-9 0 1-16,-8 1-2 15,-10 1 1-15,-15 2 0 16,-14 4 0-16,-18 5 0 15,-19 2-1-15,-19 4-2 16,-16 0-1-16,-15 9-3 16,-26-12-16-16,-5 13-13 15,-18-5-1-15,-4 2-1 16,-9-5 1-16</inkml:trace>
  <inkml:trace contextRef="#ctx0" brushRef="#br1" timeOffset="199725.4234">23310 6926 56 0,'15'-21'34'0,"-9"5"-1"16,-6 16 2-16,-6-14-18 15,6 30-5-15,-21-3 0 16,10 16-1-16,-12-5-3 15,12 9-2-15,3-8-1 16,23-7 0-16,23-19-1 16,31-18-3-16,37-17-5 15,28-29-34-15,38-10-1 16,5-20-3-16,8-4 0 15</inkml:trace>
  <inkml:trace contextRef="#ctx0" brushRef="#br1" timeOffset="200708.4799">16180 8940 54 0,'17'-3'31'16,"5"-1"-1"-16,3 0 0 15,2-4-22-15,12 5-3 16,3-3-1-16,8 4 0 15,2-1 0-15,11 3-1 16,3-4 0-16,7 6 0 0,7-2 0 16,6 1 0-16,9-2-1 15,6-2 0-15,8-2-1 16,7 1 1-16,5-5 0 15,11-3-1-15,7-3-1 16,8-2 2-16,10-4-2 16,3 1 1-16,4-1-2 15,9 0 2-15,0-1-1 16,1 7 1-16,-3 1-1 15,-2 2 0-15,-7 2 0 16,-8 3 0-16,-9 3 0 16,-16 0 0-16,-10 2 0 15,-13 1 0-15,-12 1 1 16,-13 0-1-16,-14-2 1 0,-5 2-1 15,-11-2 1 1,-5 0 0-16,-8-1-1 0,-3-2 1 16,-4-1-1-16,-2-1 1 15,-4-1-1-15,-2 0-1 16,-6 1 1-16,-3-1-1 15,-2 5-2-15,-12 3-4 16,15-11-28-16,-15 11-1 16,0 0 1-16,0-12-3 15</inkml:trace>
  <inkml:trace contextRef="#ctx0" brushRef="#br1" timeOffset="201250.5109">23292 8096 71 0,'0'0'36'15,"-1"-10"0"-15,-2 25-5 16,-14-1-20-16,5 20 0 16,-14-3-2-16,11 11-1 15,1-7-2-15,17-7-2 16,26-21 0-16,31-18-2 15,37-30-2-15,36-29-6 0,39-13-30 16,9-25-2-16,11-7-2 16,-14-8-1-16</inkml:trace>
  <inkml:trace contextRef="#ctx0" brushRef="#br1" timeOffset="201951.5509">16292 10189 72 0,'-11'16'35'0,"11"-16"-1"16,13 13 3-16,-2-14-29 15,17 8-1-15,5-8 1 16,19 5-2-16,8-6-1 16,15 4-1-16,10-3-1 15,14 3-1-15,7 0 0 16,11 1-1-16,2 3 0 0,3 1-2 15,-5-3 1-15,-2 2 0 16,-8-4 1-16,-2-3-1 16,-12-5 0-16,-10-4-1 15,-9-5 0-15,-9-7-1 16,-7 4-3-16,-18-13-5 15,2 14-25-15,-21-3-2 16,-6 13 0-16,-15 7-1 16</inkml:trace>
  <inkml:trace contextRef="#ctx0" brushRef="#br1" timeOffset="202528.5839">17427 10118 97 0,'-3'-15'37'0,"3"15"3"16,-17 8-2-16,11 8-29 15,-6-7-4-15,7 3-2 0,5-12 0 16,10 11-1-16,11-19-1 15,9-8 0-15,10-14-1 16,7-11-2-16,15-10-1 16,-2-22-6-16,20-2-27 15,0-17-5-15,15-3 3 16,0-15-5-16</inkml:trace>
  <inkml:trace contextRef="#ctx0" brushRef="#br1" timeOffset="203253.6254">19374 10286 61 0,'-44'2'33'0,"12"4"1"16,6-4-4-16,9 9-22 15,4-8-2-15,15 9 0 16,-2-12-2-16,34 11 2 15,3-8-4-15,21-2 3 16,17-5-1-16,19 0-2 16,16-5 2-16,17-2-3 15,18-3 1-15,15 4-1 16,7-3 1-16,6 3-1 15,7-2-1-15,8 2 2 16,3-2-1-16,3 0 0 16,0-3-1-16,-4-5 0 15,-5 4-3-15,-15-8-4 16,-7 9-25-16,-33-6-4 15,-20 10 0-15,-38-2-1 0</inkml:trace>
  <inkml:trace contextRef="#ctx0" brushRef="#br1" timeOffset="203662.6488">22701 9526 94 0,'0'0'37'0,"3"16"2"15,-8-1-2-15,-2 10-31 16,-7 8-3-16,0 7 1 16,-1 1 0-16,6-2 0 15,9-13-2-15,16-16 0 16,22-25 0-16,26-25-2 15,26-22-4-15,14-29-33 16,24-8-2-16,-12-18-2 0,-8 1-1 16</inkml:trace>
  <inkml:trace contextRef="#ctx0" brushRef="#br1" timeOffset="204361.6888">15064 6650 99 0,'-15'7'38'0,"3"7"-1"16,-2-4-3-16,5 2-39 15,11 2-31-15,-4-4 0 16,9 5 0-16,-3-2-2 16</inkml:trace>
  <inkml:trace contextRef="#ctx0" brushRef="#br1" timeOffset="204519.6979">15033 7332 90 0,'-8'30'33'0,"4"-5"-7"15,-6-8-24-15,17 1-37 16,-8-5-1-16,7 4-1 16</inkml:trace>
  <inkml:trace contextRef="#ctx0" brushRef="#br1" timeOffset="204672.7066">14978 7889 80 0,'-8'31'35'16,"3"-1"-1"-16,4 1-10 15,6-9-57-15,-1 0-1 16,2-8-2-16,3 1 1 0</inkml:trace>
  <inkml:trace contextRef="#ctx0" brushRef="#br1" timeOffset="204823.7152">15027 8348 82 0,'-5'35'38'15,"-3"-6"-2"-15,7 0-1 16,1 1-41-16,-4-13-29 15,12 4 0-15,-5-7-2 16,2 2 0-16</inkml:trace>
  <inkml:trace contextRef="#ctx0" brushRef="#br1" timeOffset="204962.7232">14948 8945 87 0,'-1'40'36'16,"9"1"0"-16,2-12-1 15,5-3-38-15,8-8-31 16,-5-6 0-16,6-2-2 15,-8-7-1-15</inkml:trace>
  <inkml:trace contextRef="#ctx0" brushRef="#br1" timeOffset="205105.7314">15065 9456 92 0,'-7'38'37'16,"7"-6"0"-16,3-6-4 0,-7-14-62 15,19 1-7-15,-3-11 1 16,8-2-3-16</inkml:trace>
  <inkml:trace contextRef="#ctx0" brushRef="#br1" timeOffset="205262.7404">15167 9856 107 0,'5'22'38'16,"0"-12"-3"-16,-5-10-22 15,16-3-50-15,-6-8-1 16,3 0-1-16,-6-5 0 15</inkml:trace>
  <inkml:trace contextRef="#ctx0" brushRef="#br1" timeOffset="205645.7623">15097 10270 73 0,'6'-23'40'0,"3"8"-3"16,-9-2 4-16,0 17-26 16,0 0-9-16,-9 18-1 15,-6 7-1-15,3 11 0 16,-3 0-1-16,8 1 0 15,6-12-2-15,17-11 1 16,17-29 0-16,19-24-2 16,24-28-1-16,9-31-36 15,27-5-1-15,0-21-2 16,1-3-1-16</inkml:trace>
  <inkml:trace contextRef="#ctx0" brushRef="#br3" timeOffset="214881.2905">621 10452 39 0,'-6'14'23'16,"2"10"0"-16,-5-3 0 15,9 10-2-15,-14-10-2 16,16 11-5-16,-13-15-1 16,14 5-6-16,-4-10-1 15,8 1-2-15,-7-13-2 16,19-6 0-16,-5-7-2 15,2-4 0-15,2-6 0 16,0-1-1-16,-4-4 1 16,-2 2 0-16,-5 1 0 15,-8 8 1-15,-12 5 3 16,-2 11-2-16,-8 7 2 15,-6 9-1-15,-1 9 0 0,-1 5 0 16,0 3-1-16,6 4 0 16,7-3-1-16,10 1 0 15,6-9 0-15,12-4 0 16,9-12 0-16,13-7-2 15,6-8 1-15,4-9-1 16,0-7 1-16,0-3 0 16,-6-1-1-16,-8-1 0 15,-8 3 0-15,-15 7 2 16,-10 2-1-16,-12 8 0 15,-7 6 1-15,-8 4 0 16,-4 4 1-16,1 2-1 16,2 4 0-16,6-2 1 15,6 0-1-15,7-3 1 16,14-8-2-16,0 0 1 0,18 0 0 15,4-7-1-15,2 0-1 16,-2-1 1-16,-2-1-1 16,-3 2 1-16,-17 7 1 15,0 0-1-15,0 0 1 16,-12 9 0-16,-4 3 0 15,-1-1-2-15,0 5-2 16,1-11-15-16,21 11-19 16,-5-16-2-16,21 7-2 15,-3-17-1-15</inkml:trace>
  <inkml:trace contextRef="#ctx0" brushRef="#br3" timeOffset="215601.3317">1414 10121 71 0,'0'0'35'15,"-1"-13"-2"-15,1 13 2 16,0 0-25-16,0 0-2 15,-9-17-2-15,9 17 0 16,0 0-1-16,0 0-1 16,0 0-1-16,-2 26 0 15,2 5-1-15,0 10 0 16,-3 15-1-16,2 10 0 15,-5 9-2-15,-3 6 2 16,-2-1-3-16,2-8 0 0,3-4-4 16,-1-18-4-16,20-4-27 15,-8-21 1-15,18-7-1 16,-2-23-1-16</inkml:trace>
  <inkml:trace contextRef="#ctx0" brushRef="#br3" timeOffset="215971.3528">1750 10514 86 0,'-2'-13'36'16,"2"13"-1"-16,-7-13 3 16,7 13-32-16,-11-1-1 15,11 1-1-15,-14 20-1 16,7 2 1-16,1 5-2 0,-3 5-1 15,4 2 0-15,-1 0 0 16,4 0 0-16,4-5-1 16,1-8 0-16,9-9 1 15,4-10-1-15,5-11 0 16,6-9 0-16,3-9 1 15,0-3 0-15,1-5-1 16,-2 4 1-16,-6 3 0 16,-3 3 0-16,-3 11 0 15,-4 12 0-15,-13 2 0 16,16 24-1-16,-11-1-1 15,1 4-1-15,-1-3-3 16,13 12-22-16,-12-21-10 0,17-1-2 16,-3-18-2-16,11-1 1 15</inkml:trace>
  <inkml:trace contextRef="#ctx0" brushRef="#br3" timeOffset="216848.403">2804 10341 77 0,'9'-16'36'15,"-5"-1"0"-15,-4 17 2 16,0 0-33-16,0 0 1 15,3 15-4-15,-5 6 2 16,0 9-2-16,2 8 0 16,-4 8-1-16,4 8 1 15,-1 4-1-15,0 2 1 0,0 0 0 16,0-3 0-16,2-6-2 15,-1-8 1-15,-1-10 0 16,2-9-1-16,-1-13 1 16,0-11-1-16,0 0 1 15,2-31-1-15,-1-2 1 16,0-6-1-16,1-12 1 15,0-7-1-15,-1-8 1 16,3-3-2-16,2-4 2 16,5 3-1-16,3 5 1 15,2 6 0-15,7 9 0 16,5 6 0-16,2 11-1 15,4 10 2-15,0 11-2 16,-1 7 0-16,-3 9 0 0,-3 8 1 16,-11 8-1-16,-7 10-1 15,-10 4 0-15,-11 7 1 16,-11 5-2-16,-7 0 2 15,-6 0-1-15,0-1 1 16,-1-8-2-16,5-7 2 16,5-5 0-16,13-8 0 15,12-5 0-15,2-12 0 16,27 5 0-16,0-9-1 15,12 1 1-15,0-2 1 16,4 4-1-16,-1 1 1 16,-9 4 0-16,-5 6 0 15,-13 8 0-15,-15 9 0 16,-14 9 0-16,-13 5 0 15,-8 6 0-15,-8 4-1 0,-4 1 0 16,-2-6-1-16,9-1-3 16,4-18-6-16,25 2-22 15,11-29-7-15,0 0 0 16,29-12-2-16</inkml:trace>
  <inkml:trace contextRef="#ctx0" brushRef="#br3" timeOffset="217014.4125">3491 10855 106 0,'-29'49'36'16,"0"9"-2"-16,-2-6-10 0,-8-10-62 15,21-1 0-15,4-18-1 16,17-2-1-16</inkml:trace>
  <inkml:trace contextRef="#ctx0" brushRef="#br3" timeOffset="217486.4395">4155 10298 78 0,'2'-19'35'0,"-6"1"3"16,4 18-3-16,-5-11-25 15,10 24-2-15,-8 5-4 0,4 17 0 16,-2 7-1-16,1 12-1 15,-2 10-2-15,1 10 1 16,-4 5-2-16,-1-4 2 16,2-1-2-16,-3-8-2 15,3-2-5-15,-6-24-21 16,14-1-10-16,-4-19 3 15,9-9-2-15</inkml:trace>
  <inkml:trace contextRef="#ctx0" brushRef="#br3" timeOffset="217669.45">4032 10743 98 0,'-29'-19'38'0,"7"17"0"0,0-3-1 16,22 5-31-16,0 0-2 15,20 8-3-15,15-12-2 16,7-15-4-16,21 6-8 15,1-22-25-15,16 0 1 16,-2-12 0-16,9 2 0 16</inkml:trace>
  <inkml:trace contextRef="#ctx0" brushRef="#br3" timeOffset="218036.471">4707 10216 97 0,'-39'20'37'15,"5"16"2"-15,-6 0-2 16,11 12-30-16,-1 4-3 15,7 13 1-15,3 2-3 0,4 7 1 16,1-3-1-16,5 1 0 16,3-8 0-16,3-5-2 15,2-13 1-15,4-9-1 16,4-12 0-16,3-10 1 15,5-14-1-15,3-10 1 16,5-9-1-16,4-5 1 16,-2-4 0-16,0-2-1 15,-1 4 1-15,-3 3-1 16,-5 7 0-16,-2 11 0 15,-13 4-1-15,10 20 0 16,-10 2-1-16,3 2 0 16,3 8-2-16,-1-6-2 15,13 5-6-15,-9-18-17 0,20 4-10 16,-6-16 0-16,11-1 0 15,-5-12 1-15</inkml:trace>
  <inkml:trace contextRef="#ctx0" brushRef="#br3" timeOffset="218352.4889">4950 10845 82 0,'0'0'37'0,"13"8"0"16,4 5 1-16,-5-7-27 15,13 3-6-15,-1-9 0 16,7-2-1-16,-1-9-1 15,3-4-1-15,-5-5 0 16,-4-2-1-16,-4-2 0 0,-9-3-1 16,-8 5 1-16,-8 6 0 15,-11 6 0-15,-7 10 0 16,-9 8 0-16,-4 10 1 15,-1 5 0-15,3 9-1 16,1 2 0-16,8 2 0 16,14-2-1-16,9-6 0 15,16-5-4-15,10-17-9 16,26 8-18-16,2-19-10 15,25 2 1-15,4-15-3 16</inkml:trace>
  <inkml:trace contextRef="#ctx0" brushRef="#br3" timeOffset="218886.5196">5946 10812 91 0,'10'-17'37'15,"-6"-4"0"-15,-4 21 0 16,3-15-33-16,-3 15 0 16,0 0-2-16,-3 21 1 15,-3 1-1-15,5 6 1 16,-3 6-1-16,3 5-1 15,1 1 0-15,5 0-1 16,-1-7 1-16,7-6-1 16,2-9 2-16,5-11-3 15,2-13 2-15,5-11 1 16,3-11-1-16,1-8 2 15,1-6-2-15,-1-6 1 0,0-1-3 16,-6 2 0-16,0 5-2 16,-8 4-4-16,5 16-6 15,-16 0-22-15,10 20-5 16,-14 2 1-16,22 9 0 15</inkml:trace>
  <inkml:trace contextRef="#ctx0" brushRef="#br3" timeOffset="219247.5402">6603 10774 93 0,'0'0'37'0,"-25"8"0"15,6 7 2-15,-10 0-33 0,2 7 0 16,-4 2-2-16,3 4 0 15,5-2-1-15,5 4-1 16,7-2-1-16,8 0-1 16,12-7 1-16,6-2-3 15,10-6 3-15,6-8-3 16,5-6 3-16,1-7 0 15,2-5 0-15,-8-4 2 16,-6-4-2-16,-4-3 2 16,-10 2-3-16,-10-3 2 15,-6 2-3-15,-5-3-2 16,-2 3 0-16,-1 0-1 15,3 5-1-15,0-2-2 0,10 20-11 16,-2-25-17-16,16 18-2 16,-1-6-1-16,11 9 0 15</inkml:trace>
  <inkml:trace contextRef="#ctx0" brushRef="#br3" timeOffset="219465.5527">7185 10354 77 0,'0'0'38'0,"-12"19"0"16,-4 14 3-16,-9 7-28 16,-2 15-6-16,-2 8-4 15,4 11 2-15,-1 1-3 0,9 0-1 16,9-5-3-16,8-18-4 15,22-2-23-15,-2-29-12 16,20-8 3-16,3-29-2 16</inkml:trace>
  <inkml:trace contextRef="#ctx0" brushRef="#br3" timeOffset="219683.5652">7616 10249 73 0,'0'0'39'0,"-11"8"1"16,-8 27-3-16,3 29-10 15,-11 3-23-15,2 13 0 16,0 4-3-16,5 3 1 0,0-3-2 16,5-5-1-16,4-5-2 15,3-19-4-15,11 3-18 16,-8-24-15-16,12-9 1 15,-7-25-4-15,0 0 5 16</inkml:trace>
  <inkml:trace contextRef="#ctx0" brushRef="#br3" timeOffset="219877.5763">7340 10656 118 0,'0'0'40'0,"-22"13"0"15,21 8-7-15,-1-7-31 16,9-3-1-16,9-2-2 15,10-2-1-15,15 0-2 0,5-10-4 16,21 10-10-16,-8-14-22 16,14 7 0-16,-10-8 0 15,8 8 2-15</inkml:trace>
  <inkml:trace contextRef="#ctx0" brushRef="#br3" timeOffset="220237.5969">7953 10715 102 0,'-30'5'39'0,"2"11"2"15,-14-7-3-15,2 14-33 16,-4 2 0-16,2 7-1 0,1 1-1 16,7 2 0-16,6-1-1 15,11-4-1-15,11-3 0 16,14-8 0-16,12-6 0 15,9-8 0-15,13-11-1 16,3-6 0-16,3-10 0 16,0-4 1-16,-1-5-2 15,-7-3 1-15,-8 1 0 16,-6 1-1-16,-10 6 1 15,-7 7-1-15,-9 19 1 16,0 0-1-16,0 0 0 16,-18 22 0-16,7 5-2 15,0 2 0-15,8 6-3 16,0-7-2-16,20 6-14 15,-6-21-14-15,20 2-4 16,1-14-1-16,16-2 2 0</inkml:trace>
  <inkml:trace contextRef="#ctx0" brushRef="#br3" timeOffset="220689.6227">8374 10818 99 0,'-29'-5'40'0,"5"12"1"15,-12-4-1-15,9 10-34 16,-5 1-1-16,6 6-2 15,5-2-1-15,5 6 0 16,8-2-1-16,7-1 0 16,8-4 0-16,8-3-1 15,8-8 0-15,4-6 0 16,4-9 1-16,1-5-1 0,0-6 0 15,1-5 0-15,-5-2 1 16,-3 2-1-16,-5 1 0 16,-6 3 0-16,-2 7-1 15,-12 14 1-15,0 0-1 16,2 23 1-16,-10 13 0 15,-7 10-2-15,-2 14 1 16,-2 9 0-16,-2 12 1 16,-2 1-1-16,1-4 0 15,-1-3 0-15,1-8 2 16,4-13-1-16,1-15-1 15,-2-14 1-15,2-18-1 16,3-17-1-16,4-10 0 16,-3-16-2-16,7-9-1 0,-3-16-5 15,16 7-12-15,-11-16-12 16,17 15-4-16,-3-2-1 15,11 10 1-15</inkml:trace>
  <inkml:trace contextRef="#ctx0" brushRef="#br3" timeOffset="221057.6438">8682 11003 95 0,'0'0'39'0,"14"3"1"16,-14-3-1-16,17-6-33 15,-6 1-2-15,6 1-1 0,4-7-1 16,6 0 0-16,1-8 0 16,1 0 0-16,0-7-1 15,-3 0 0-15,-4-4 0 16,-5 1-1-16,-10 2 1 15,-6 3 0-15,-6 7 0 16,-8 10 0-16,-6 8 0 16,-3 10 0-16,-4 8 1 15,-1 8 0-15,3 5-1 16,6 3 0-16,7-2-1 15,7-4 0-15,10-6-4 16,9-9-3-16,27 0-10 16,-9-24-9-16,33 9-9 15,0-17-8-15,14-2 0 0,8-9 0 16</inkml:trace>
  <inkml:trace contextRef="#ctx0" brushRef="#br3" timeOffset="221456.6666">9591 10759 73 0,'14'1'39'0,"-14"-1"-1"16,4 24 1-16,-10-11-20 15,1 17-15-15,-9 3-2 16,5 4 0-16,-3 1-2 16,6-4-2-16,3-1-2 15,0-18-27-15,14-2-7 0,3-15 0 16,13-8-1-16</inkml:trace>
  <inkml:trace contextRef="#ctx0" brushRef="#br3" timeOffset="221612.6755">9613 10533 99 0,'-16'9'35'16,"16"-9"-2"-16,-6 15-5 15,32-5-61-15,5-13-2 16,21 6-2-16,1-7-1 15</inkml:trace>
  <inkml:trace contextRef="#ctx0" brushRef="#br3" timeOffset="221891.6915">10104 10656 89 0,'-16'26'37'0,"-16"-4"2"15,-5 7 2-15,-6-3-32 16,7 6-2-16,-1-5-2 16,9-1-2-16,10-3 0 15,12-4-1-15,17-8-1 16,15-4 0-16,11-5-1 15,7 0 0-15,2-4 1 16,1 5-1-16,-8 5 0 16,-8 3 0-16,-13 8 0 15,-16 6-1-15,-12 3 0 16,-10 2-2-16,-3 1 0 15,-6-9-6-15,11 7-16 0,-11-21-15 16,19-4-1-16,0-16-3 16,13-9 3-16</inkml:trace>
  <inkml:trace contextRef="#ctx0" brushRef="#br3" timeOffset="222536.7284">10840 10584 64 0,'14'-38'35'15,"0"3"0"-15,7 12-6 16,-16-2-19-16,8 20-1 16,-13 5-1-16,8 16-1 15,-13 11-2-15,0 12-1 0,-7 10-2 16,1 11 0-1,0 6-2-15,-1 6 0 0,2 0-2 16,2-6-4-16,13 3-17 16,-6-20-14-16,11-7-1 15,-2-19-1-15,7-9 0 16</inkml:trace>
  <inkml:trace contextRef="#ctx0" brushRef="#br3" timeOffset="222710.7383">10809 10875 89 0,'-22'-12'38'15,"9"8"1"-15,-2 0-1 16,15 4-32-16,0 0-2 16,30 2-2-16,1-7-2 0,15-12-7 15,18 2-27-15,-2-14-3 16,17-3 0-16,-5-14-3 15</inkml:trace>
  <inkml:trace contextRef="#ctx0" brushRef="#br3" timeOffset="223107.761">11505 10240 94 0,'-32'15'38'16,"-7"2"0"-16,7 16 1 15,-8 0-34-15,12 13-1 16,1 6-1-16,4 8 0 15,2 7 0-15,3 3 0 0,2-1-1 16,5-2 0-16,1-7 0 16,6-8-1-16,4-12 0 15,4-10 0-15,6-13-1 16,7-14 1-16,3-12 0 15,9-6-1-15,-1-6 1 16,-2-5-1-16,2-2 1 16,-3 1-1-16,-3 5 0 15,-4 7 0-15,-8 11 1 16,-10 4-1-16,7 22-1 15,-8 1 1-15,0 7 0 16,1 4-1-16,3 4-2 16,2-3-2-16,9-2-1 15,0-15-8-15,22 4-8 0,-11-25-14 16,19 1-3-16,-3-18-1 15,9 0 1-15</inkml:trace>
  <inkml:trace contextRef="#ctx0" brushRef="#br3" timeOffset="223430.7795">11731 10870 83 0,'-4'13'38'16,"4"-13"-1"-16,17 21 1 15,-1-17-34-15,15-4-1 16,4-5 0-16,5-1 0 15,-4-4 0-15,-3-1 0 16,-8-2-2-16,-7-2 1 16,-11-4-1-16,-10 4 0 0,-13-1 0 15,-5 2 1-15,-8 3-1 16,-3 6 2-16,-8 6-1 15,3 10 0-15,0 7 0 16,7 6 0-16,3 5 0 16,9 3-1-16,13 1-2 15,11-9-2-15,23 4-12 16,-3-24-10-16,25 5-14 15,-3-14-1-15,23-1-1 16,3-16-1-16</inkml:trace>
  <inkml:trace contextRef="#ctx0" brushRef="#br3" timeOffset="224031.8139">12790 10675 70 0,'47'-35'37'0,"-14"2"-1"15,-10 12 1-15,-27 6-27 16,-7 14-6-16,-22 4 1 15,-6 15 0-15,-12 2 0 16,-2 10 0-16,-2-3-1 16,6 4 0-16,9-5-1 15,13 2 0-15,16-8-1 16,12-3-1-16,13-4 0 15,15-6 0-15,12-2-1 0,12 0 0 16,0 2 1-16,-1 1-1 16,-5 6 0-16,-6 4 0 15,-11 5 1-15,-17 10-1 16,-13 0-1-16,-14 3 0 15,-10-2 0-15,-4-2-1 16,1-6-1-16,-2-10-3 16,15-3-3-16,0-26-14 15,32 3-10-15,0-20-5 16,23-4-1-16,3-13 1 15</inkml:trace>
  <inkml:trace contextRef="#ctx0" brushRef="#br3" timeOffset="224459.8384">13297 10506 75 0,'0'0'40'15,"-19"8"-1"-15,-4 9 1 16,6 18-17-16,-11 0-19 16,4 10 0-16,-1 3-1 15,3 8 1-15,2 0-2 16,1 1 0-16,3-5-1 15,7-5-1-15,3-7 0 16,2-8-1-16,5-7 1 16,4-11-1-16,-5-14 2 15,21-7-1-15,-2-14 2 16,-2-7 0-16,3-9-1 15,0-5 1-15,-1-11-1 16,4-3 1-16,-5 4-1 16,-2 4-1-16,-2 5 0 0,-3 11 0 15,1 7 1-15,-3 14-1 16,3 16 0-16,-3 16 0 15,4 10 0-15,-8 10 0 16,7 11 0-16,-3 6-1 16,-2 6-1-16,0 0-1 15,-1-1-1-15,-3-6-3 16,4-4-2-16,-5-21-9 15,13 7-5-15,-15-39-9 16,9 15-7-16,-8-26-1 16,6-7 2-16</inkml:trace>
  <inkml:trace contextRef="#ctx0" brushRef="#br3" timeOffset="225329.8881">13212 10927 101 0,'-18'4'39'15,"12"8"2"-15,6-12-2 16,26 3-36-16,5-7-1 15,14-3 0-15,11-5 0 16,11-5-1-16,2-2 0 16,4-3 0-16,-7 2-1 15,-4 2 0-15,-14 3 2 16,-9 5-1-16,-14 1 0 15,-12 8 0-15,-13 1 0 16,-12 12 0-16,-9 5 0 16,-4 5 0-16,-4 8-2 0,0 5 2 15,0 3-2 1,2 0 0-16,9 0 0 0,5-6 0 15,7-8 0-15,11-6 0 16,8-14 2-16,5-13-2 16,10-11 2-16,2-11 1 15,3-10 0-15,-1-9 0 16,-3-9-1-16,-3 1 1 15,-8-5-1-15,-4 10 1 16,-5 6-2-16,-6 11 0 16,-3 12 1-16,0 24-1 15,-13 0 0-15,7 21 0 16,0 10 0-16,3 7 0 15,2 1 0-15,3 3 0 0,9-7 0 16,8-7 0-16,10-8 1 16,7-12-1-16,8-9 1 15,5-10 0-15,5-8-1 16,0-8 1-16,-1-4-1 15,-2-3 0-15,-13 0 2 16,-3 4-2-16,-13 6 0 16,-7 6 0-16,-15 18 0 15,0 0 0-15,-7 25 0 16,-7 6 0-16,-2 13 0 15,-4 4-2-15,5 10 1 16,0-4-2-16,5-1 0 16,9-7-1-16,12-8-2 15,3-13-3-15,18-4-5 16,-4-27-6-16,22 5-2 0,-13-25-7 15,18 5 0-15,-15-21-5 16,4 1-1-16,-10-7 4 16,-8-3 39-16,2 15 8 15,-25-8 5-15,12 25 7 16,-22-6 2-16,7 25 5 15,-16 7 4-15,6 21-1 16,-8 5-34-16,2 9-1 16,-2 6-2-16,1 2-2 15,2 1 0-15,5-4-1 16,5-4 0-16,2-10-4 15,7-1-2-15,-4-32-10 16,19 25-8-16,-19-25-8 16,18-19-6-16,-8-9-1 0,7 0 5 15</inkml:trace>
  <inkml:trace contextRef="#ctx0" brushRef="#br3" timeOffset="225526.8993">14635 10695 108 0,'0'0'41'16,"1"18"1"-16,-1-18-1 15,30 3-37-15,-1-10-2 16,9-4-2-16,5 2-1 16,0-5-2-16,1 8-4 15,-11-7-9-15,7 24-11 16,-27-11-13-16,0 16 1 15,-20-2-2-15,-4 8 3 0</inkml:trace>
  <inkml:trace contextRef="#ctx0" brushRef="#br3" timeOffset="225865.9188">14568 10984 99 0,'-3'17'39'16,"3"-17"2"-16,28 5-2 16,4-15-36-16,13-3 0 15,3-4 0-15,5 0 0 16,-5 3-3-16,-7 2-1 15,-7 7-3-15,-16 0-2 16,-8 20-8-16,-28-8-17 16,-2 20-8-16,-19-2-1 15,-3 11 26-15,-11-1 10 16,-3 0 5-16,7 4 1 0,-3-14 12 15,24 10 14-15,-2-15 10 16,25 1 2-16,5-21-25 16,22 12-9-16,10-15-3 15,14-4 0-15,4-3-2 16,1-6-4-16,12 5-9 15,-18-16-7-15,12 16-11 16,-24-11-10-16,3 6-2 16,-15-6 1-16</inkml:trace>
  <inkml:trace contextRef="#ctx0" brushRef="#br3" timeOffset="226330.9454">13058 11491 64 0,'-45'8'40'0,"10"-8"-1"16,23 2 2-16,15-12-18 16,35-1-17-16,21-11-1 15,40-1-2-15,32-9 0 16,29-4 0-16,22-2-1 15,18 2 0-15,7 3-1 16,-7 10 0-16,-15 10-1 16,-28 8-1-16,-28 10 0 15,-34 7-2-15,-29 9-3 16,-37-5-5-16,-15 11-9 15,-31-17-8-15,3 5-11 16,-16-13-2-16,6-2 2 16,0-12-1-16</inkml:trace>
  <inkml:trace contextRef="#ctx0" brushRef="#br3" timeOffset="227123.9907">16005 10961 60 0,'0'-11'38'0,"0"11"1"16,-37 4-3-16,4 15-25 15,-18-4-3-15,2 8-5 0,-8-1 1 16,6 7-2-16,3-5 1 16,13 2-3-16,12-3 2 15,17-2 0-15,18-4-1 16,14-2 0-16,14-2 0 15,7-3-1-15,2 1 1 16,-4 2-1-16,-8 0 1 16,-9 4-1-16,-20 2 1 15,-13 1-1-15,-16 1 0 16,-10 1 1-16,-5-1-2 15,-2-7-1-15,8-2-5 16,1-21-12-16,29 9-14 16,6-29-4-16,26 4-4 15,10-17 2-15</inkml:trace>
  <inkml:trace contextRef="#ctx0" brushRef="#br3" timeOffset="227428.0081">16381 10979 92 0,'-10'16'39'16,"-17"-1"-2"-16,-1 15 0 15,-15 1-32-15,7 7-4 16,4 0 2-16,7 5-1 16,11-5 2-16,18 1-1 15,14-11-1-15,17-11-1 16,11-12 1-16,11-10-2 15,2-10 1-15,0-10-1 16,-6-8 0-16,-13-5-1 16,-17-1 0-16,-17 5-1 0,-19 6-1 15,-15 3 0-15,-7 12-1 16,-12 4-1-16,7 15-4 15,-10-6-10-15,26 20-12 16,2-7-6-16,23 7-2 16,14-11 1-16</inkml:trace>
  <inkml:trace contextRef="#ctx0" brushRef="#br3" timeOffset="228051.0438">17055 11292 75 0,'-15'-7'38'0,"15"7"-1"0,-20-11 1 15,20 11-34-15,0 0-1 16,11 0-1-16,2-2 2 16,15 2-1-16,6-6 0 15,11 0 0-15,5-3 0 16,8-2-1-16,-1-3 0 15,-3-2 0-15,-4-2-1 16,-12-3 0-16,-12 1-1 16,-14-2 1-16,-16-1-1 15,-14 3 0-15,-12 4 1 16,-8 2-1-16,-10 7 1 15,-1 6-1-15,-5 7 1 16,6 9-1-16,5 5 1 16,10 7-1-16,11 7 0 0,14 2 0 15,13 3-1-15,15-5-2 16,21 2-3-16,11-14-7 15,24 8-11-15,-7-23-12 16,23 0-2-16,-5-18-2 16,10-1 1-16</inkml:trace>
  <inkml:trace contextRef="#ctx0" brushRef="#br3" timeOffset="228418.0648">18018 11068 81 0,'-29'-17'39'0,"-3"12"-2"15,-14 2 2-15,3 12-33 16,-8 6 0-16,6 9-1 0,-3 5-1 15,7 7 0-15,6-1 0 16,7 5-1-16,9-4 0 16,9-3-1-16,13-6-1 15,12-5 0-15,8-10 0 16,8-10-1-16,7-9 0 15,5-8 0-15,2-8 1 16,-1-5-2-16,-4 0 2 16,-4-2-2-16,-7 1 1 15,-6 5 0-15,-9 6 0 16,-6 6 0-16,-8 12 0 15,0 0-1-15,-15 20 0 16,3 1-1-16,1 7 0 16,1 1-3-16,11 3-3 0,-1-10-6 15,29 9-9 1,-5-26-8-16,25 4-6 0,1-18-2 15,14-4 1-15</inkml:trace>
  <inkml:trace contextRef="#ctx0" brushRef="#br3" timeOffset="228629.0768">18466 11086 89 0,'-23'0'38'16,"-11"3"2"-16,4 12 0 16,-12-2-34-16,10 14-2 15,1 2 0-15,5 5-1 16,8 1 0-16,7 0-1 15,13-5-1-15,12-8-1 16,16-11-2-16,13-16-3 0,18-1-8 16,-2-26-10-16,26 5-10 15,-6-21-6-15,7 1 1 16,-9-12 0-16</inkml:trace>
  <inkml:trace contextRef="#ctx0" brushRef="#br3" timeOffset="228968.0962">18966 10750 109 0,'-38'22'40'15,"3"21"2"-15,-11 0-3 16,10 10-35-16,-7 5-1 16,8 4-2-16,2 0 0 15,5 2 0-15,6-7-1 16,8-7 0-16,5-9 0 0,10-7 1 15,11-17-1-15,7-12 0 16,10-12 1-16,9-12-1 16,4-8 0-16,1-2 1 15,0-3-1-15,-5 2 1 16,-7 4-1-16,-4 8 1 15,-10 10-1-15,-6 8 0 16,-5 10-1-16,-5 6-2 16,-1 11-2-16,-3-4-6 15,13 11-5-15,-13-15-6 16,24 14-9-16,-21-33-3 15,40 23-8-15,-6-25 2 16,17-5 2-16</inkml:trace>
  <inkml:trace contextRef="#ctx0" brushRef="#br3" timeOffset="229410.1215">19667 10941 74 0,'17'-37'37'15,"-3"0"-1"-15,0 13 4 16,-14 0-31-16,5 13-4 16,-5 11-1-16,0 0 1 15,-23 33-1-15,3 5 0 16,-5 11-2-16,0 9-1 15,-1 9-1-15,2 3 0 16,6 2-2-16,4-5-2 16,17-3-4-16,6-20-10 0,25 1-14 15,1-20-5-15,18-6-2 16,-2-19 1-16</inkml:trace>
  <inkml:trace contextRef="#ctx0" brushRef="#br3" timeOffset="229794.1435">20104 11210 73 0,'-4'-19'38'0,"-14"1"-1"15,-1 11 2-15,-14-5-25 16,7 15-6-16,-10 1-2 16,7 10-1-16,-4 5-2 15,5 6 1-15,1 5-2 16,8 3 1-16,5 2-2 15,8 0 1-15,6-3 0 16,8-3-1-16,8-9 0 0,9-8-1 16,5-9 1-16,2-9-1 15,4-9 0-15,0-7 0 16,-2-5 0-16,-2-5 0 15,-3-2 0-15,-9 2-1 16,-5 4 1-16,-4 7 0 16,-8 6-1-16,-3 15 1 15,0 0-1-15,-20 10 1 16,7 9-2-16,2 3-1 15,4 6-1-15,3-5-3 16,15 8-7-16,-4-20-8 16,25 8-6-16,-8-21-4 15,20 2-6-15,-4-13 0 16,6 1 2-16</inkml:trace>
  <inkml:trace contextRef="#ctx0" brushRef="#br3" timeOffset="230335.1744">20420 11196 95 0,'-22'-2'38'16,"5"11"1"-16,-10-2-2 15,6 12-32-15,-3 2-1 16,4 8 0-16,2-1-1 16,4 3 0-16,3-2-1 15,7-3 0-15,0-5-1 16,8-5 0-16,-4-16 0 15,24 3-1-15,-2-14 0 16,2-6 0-16,4-8 0 16,1-5 0-16,-2-3 0 0,-1 0 0 15,-1 1 0-15,-6 1 0 16,-5 7 0-16,-2 4-1 15,-5 7 1-15,-7 13 1 16,0 0-1-16,0 0 0 16,9 13 0-16,-10 7 0 15,1 1 0-15,0 3 1 16,1-1-1-16,1-2 0 15,4-5 1-15,2-6-1 16,7-7 1-16,2-7 0 16,3-7-1-16,6-7 1 15,1-2 0-15,-1-3-1 16,-1 0 1-16,-3 1-1 15,-5 5 0-15,-3 6 0 16,-14 11 0-16,10 2 0 0,-14 11 0 16,0 8 0-16,-4 3 0 15,3 2-1-15,2 4-1 16,3-3-1-16,9-2-3 15,3-14-6-15,19 5-6 16,-9-23-6-16,26 9-6 16,-15-21-2-16,18 6-7 15,-13-10 3-15,6 4 1 16</inkml:trace>
  <inkml:trace contextRef="#ctx0" brushRef="#br3" timeOffset="230861.2045">21064 11206 98 0,'0'0'37'0,"-29"5"2"0,15 6-2 15,-1 1-33-15,1 10 0 16,2 1-1-16,0 8 0 15,-2 1 0-15,5 4-1 16,-3 0 0-16,5-4 0 16,0-3-1-16,3-7 0 15,1-8-1-15,3-14 1 16,0 0-1-16,17-15 0 15,-6-6 0-15,2-9 0 16,3-6 0-16,5-5 0 16,1-4 0-16,1 1-1 15,2 1 1-15,-3 5 0 16,0 5 0-16,-2 9 0 15,1 6-1-15,0 9 1 16,-4 9 0-16,0 6-1 0,-1 5 1 16,-1 7 0-16,0 2 0 15,-3 1-1-15,-3 5 1 16,-6 1 0-16,-3 2 0 15,-7 1-1-15,-9 0 1 16,-6 2 0-16,-8-1 0 16,-6-3-1-16,0-4 1 15,-1-5 0-15,4-4 0 16,0-5 0-16,3-2 0 15,5-3 1-15,7-1 0 16,2 4-1-16,1 5 1 16,0 7 0-16,-1 9 0 15,-3 12 2-15,-2 8-4 16,-3 1-5-16,5 13-5 0,-12-16-7 15,17 16-5-15,-15-26-8 16,26 5-3-16,-4-26-10 16,18-12 2-16</inkml:trace>
  <inkml:trace contextRef="#ctx0" brushRef="#br3" timeOffset="231731.2543">21810 11199 55 0,'9'-18'36'0,"3"6"0"0,-7-3 0 15,5 14-13-15,-10 1-15 16,-12-3-3-16,12 3-1 15,-17 29 0-15,0-5-1 16,3 9 1-16,-6 4-2 16,6 6 1-16,1-2-1 15,8 0 1-15,5-10-1 16,10-5-1-16,12-12 0 15,7-10 0-15,8-14 0 16,5-9 0-16,2-12 0 16,0-5-1-16,-2-4 1 15,-6-4-1-15,-10 2 1 16,-6 7-1-16,-6 5 1 15,-4 6-1-15,-6 11 0 16,-4 13 0-16,0 0 0 0,-7 13 0 16,1 12 0-16,0 7-1 15,0 7-1-15,2 5 0 16,1 4-2-16,5-4-1 15,10 2-3-15,0-20-9 16,23 7-7-16,-11-27-7 16,21 1-6-16,-3-22-1 15,10-6 2-15</inkml:trace>
  <inkml:trace contextRef="#ctx0" brushRef="#br3" timeOffset="232040.2719">22527 11115 90 0,'-29'-2'37'0,"6"11"0"0,-8 1 2 15,12 12-33-15,-2-3-3 16,6 2-1-16,11-2-1 16,4 1 0-16,9-3 0 15,5-1-1-15,2-2 1 16,3 0-1-16,-1-1 1 15,-4 0 0-15,-5 1-1 16,-4 1 1-16,-8 3 0 16,-8 1-1-16,-7 2 1 15,-3 0-1-15,-4-2 0 16,-1-1 0-16,3 0-2 15,-1-8-2-15,9 2-5 16,-2-20-12-16,17 8-10 16,10-15-6-16,11-1-2 0,-1-12 0 15</inkml:trace>
  <inkml:trace contextRef="#ctx0" brushRef="#br3" timeOffset="232385.2917">22618 11269 94 0,'-7'13'38'0,"11"8"1"15,-1-10-1-15,12 1-34 16,9-7-1-16,12-2-1 16,8-8 0-16,5-4 0 15,-1-7-1-15,1-1-1 16,-9-6 1-16,-1-1 0 0,-14 0-1 15,-9-2 1 1,-8 3 0-16,-11 3-1 0,-10 4 1 16,-6 6-1-16,-8 6 1 15,-8 13-1-15,-3 6 1 16,-5 11-1-16,-1 9 0 15,2 7 1-15,6 3-1 16,11 3-1-16,12-1-1 16,13-9-2-16,20 2-9 15,3-26-9-15,30 6-8 16,-3-24-9-16,17-3-1 15,-2-16 1-15</inkml:trace>
  <inkml:trace contextRef="#ctx0" brushRef="#br3" timeOffset="232715.3105">23360 11122 97 0,'-20'-5'38'16,"-13"2"2"-16,2 9-1 16,-10 2-35-16,10 3-1 15,3 3 0-15,7 2-1 16,4 2 0-16,11 0-1 15,11-2 0-15,5 0-1 16,11-5 0-16,4 1 1 16,4 0-2-16,0 0 2 15,-2-1-1-15,-6 2 0 16,-10 2 0-16,-6 4 1 15,-12 3 0-15,-10 1-1 16,-10 0 1-16,-2 0 0 0,-5-3-1 16,2-4-1-16,6-2-1 15,4-14-4-15,22 0-10 16,-4-17-8-16,28 4-10 15,-5-19-7-15,22-3-1 16,2-9 2-16</inkml:trace>
  <inkml:trace contextRef="#ctx0" brushRef="#br3" timeOffset="233444.3522">24279 10742 69 0,'-14'-25'39'0,"-15"-3"-2"16,1 10 3-16,-12-5-14 16,7 16-18-16,-16 8-4 15,7 13 0-15,-4 9 0 16,4 10-1-16,3 5-1 15,7 7 1-15,6 0-1 16,9 3 0-16,10-5-1 16,13-6-2-16,12-11 2 15,15-7-2-15,6-17 1 16,9-8 1-16,6-9-1 15,1-9 0-15,-3-8 1 16,-2-4 0-16,-9-1 0 0,-8 1 1 16,-10 7-2-16,-7 4 1 15,-7 9 0-15,-9 16-1 16,0 0 0-16,-19 22 1 15,-5 11-1-15,-6 18 1 16,-9 11-2-16,-7 11 0 16,-3 8 0-16,0 4 0 15,4 0-1-15,8-5-3 16,12-5-1-16,8-22-8 15,27 3-5-15,-5-34-5 16,38 2-9-16,-9-30-4 16,23-6-5-16,-5-19 3 15</inkml:trace>
  <inkml:trace contextRef="#ctx0" brushRef="#br3" timeOffset="233903.3785">24624 10795 89 0,'0'0'37'0,"7"-12"0"16,-7 12 1-16,0 0-24 15,0 0-7-15,-11 13-3 16,7-3 0-16,-5 2-2 15,2 5 0-15,-3 6 0 16,-2 8 0-16,-3 8-1 0,1 8-1 16,-1 6 0-16,1 7 0 15,0 3 0-15,-1 4 0 16,5-4 0-16,6-5-1 15,3-9 1-15,4-8 1 16,4-13-1-16,7-16 1 16,3-13-1-16,8-14 1 15,5-14 0-15,6-10 0 16,3-11 1-16,5-11-1 15,6-9 1-15,-1-5-1 16,3-1 0-16,-6 4 1 16,-4 8-2-16,-9 10 0 15,-5 11-2-15,-13 14-1 16,-15 29-7-16,0 0-5 0,5 22-8 15,-27-5-4-15,17 27-9 16,-13-9-1-16,12 7-6 16,-1-5 2-16</inkml:trace>
  <inkml:trace contextRef="#ctx0" brushRef="#br3" timeOffset="234129.3913">25003 11433 106 0,'-11'3'42'16,"11"-3"0"-16,-15 1-2 15,11-11-39-15,4 10-4 0,-18-17-11 16,18 17-8-16,-6-13-13 15,6 13-6-15,2-14-1 16,-2 14 1-16</inkml:trace>
  <inkml:trace contextRef="#ctx0" brushRef="#br3" timeOffset="236297.5154">625 12139 68 0,'21'-8'23'16,"-21"-2"1"-16,12 13 2 15,-12-3-13-15,0 0-4 16,0 0 0-16,-13 4-2 0,4 4-2 15,-2 10 0-15,-2 2-2 16,3 4 0-16,-2-2-1 16,3 1 1-16,3-3-2 15,4-3 0-15,2-17 0 16,5 13 0-16,-5-13 0 15,23-19-1-15,-8 2 0 16,5-4-1-16,-2-7 1 16,3 1-1-16,-4-1 1 15,2 1-1-15,-5 7 1 16,-8 7 2-16,-6 13-1 15,0 0 0-15,-18 10 2 16,3 11-1-16,-5 0 1 0,2 0-1 16,2-1-1-1,6-6-2-15,10-14-2 0,0 0-12 16,36-12-22-16,-12-15-3 15,14 1-1-15,-6-8 0 16</inkml:trace>
  <inkml:trace contextRef="#ctx0" brushRef="#br3" timeOffset="236817.5452">1285 11827 29 0,'16'-37'29'0,"0"9"5"16,-8 0-4-16,3 20-16 15,-13-3 0-15,11 22 2 16,-21 1-1-16,9 24-3 16,-14-1-3-16,5 14-5 15,-6 8-1-15,-1 14 0 16,-3 4-1-16,5 9-3 15,-2 2 1-15,6-1-4 16,10-2-2-16,1-19-13 16,18 0-18-16,0-27 0 15,20-12-3-15,0-26 1 16</inkml:trace>
  <inkml:trace contextRef="#ctx0" brushRef="#br3" timeOffset="237213.5678">1623 12228 79 0,'-14'10'38'0,"-6"-8"-1"16,11 8 1-16,-10-3-33 15,19-7-1-15,-15 17-1 16,12 0-1-16,2 5 0 15,-4 8 1-15,3 4-2 16,-2 5 1-16,-1-1 0 16,2-2 0-16,-4-7-2 15,5-6 2-15,2-13-1 16,0-10-1-16,17-14 1 15,-1-12-1-15,5-8 1 0,7-6-1 16,3-3 1-16,2-2-1 16,1 7 1-16,-2 5-1 15,-3 12 1-15,-2 12-1 16,-2 11 1-16,-7 12-1 15,-3 10 0-15,-3 5-2 16,-2 9-1-16,-4-3-1 16,1 10-4-16,-10-19-10 15,13 11-13-15,-15-20-8 16,8-1-1-16,-3-16 0 15</inkml:trace>
  <inkml:trace contextRef="#ctx0" brushRef="#br3" timeOffset="237957.6104">630 12117 80 0,'-12'4'37'15,"-3"-10"-1"-15,15 6-2 16,-16 3-26-16,16-3-4 16,-16 20 0-16,9 0-2 15,-2 4 0-15,4 5 0 16,-2 1 0-16,5 2-1 15,0-3 1-15,6-4 0 16,2-8-1-16,6-7-1 16,2-11 1-16,7-9-1 15,0-8 0-15,0-9-1 0,0-3 0 16,-3-3 1-16,-1-1-1 15,-9 4 1-15,-1 6 0 16,-10 6 0-16,3 18 1 16,-23-9 0-16,3 15 0 15,2 9 0-15,-6 6 0 16,4 5 0-16,-2 0 1 15,6 2-1-15,6-5-1 16,5 0 1-16,8-6-1 16,7-6 0-16,8-7-1 15,4-4 1-15,5-7-1 16,1-2 1-16,-2-5-1 15,1-3 1-15,-8-3-1 16,-8 0 2-16,-7 0 0 0,-7 3-1 16,-10 1 1-16,-2 4-2 15,-5 3 1-15,0 2-1 16,1 6-3-16,6-6-5 15,13 7-9-15,0 0-16 16,35-11-6-16,-4-6 0 16,26 6-2-16</inkml:trace>
  <inkml:trace contextRef="#ctx0" brushRef="#br3" timeOffset="238926.6658">2586 11871 70 0,'0'0'37'15,"3"-20"-1"-15,-3 20 1 16,0-10-30-16,0 10-1 15,-3 10-1-15,5 11-4 16,-7 9 3-16,3 16-3 16,-3 10 1-16,-3 15-2 15,0 6 2-15,1 1-2 16,0 0 1-16,3-6 0 15,0-8 0-15,1-12-1 0,3-17 1 16,3-15 0-16,-3-20-1 16,14-8 0-16,-5-20 1 15,0-12-1-15,0-11 0 16,-2-10 0-16,4-7 0 15,-2-6 0-15,2-2 0 16,-3 1 2-16,2 7-2 16,0 8 2-16,3 7-2 15,-1 10 2-15,5 11-3 16,-2 10 3-16,4 12-2 15,-2 7 0-15,2 7 0 16,-1 4 0-16,0 6 1 16,-3 4-1-16,-6 4 0 15,-1 2-1-15,-9 5 1 0,-5 1-2 16,-10 5 2-16,-7 3-2 15,-7 1 2-15,-6-1-2 16,-1-3 2-16,1-3 0 16,3-7-1-16,8-4 1 15,10-7-1-15,15-14 1 16,0 0 0-16,26-4 0 15,3-4 0-15,5 0 0 16,3 1 1-16,0 3-1 16,-7 4 1-16,-2 10 0 15,-13 7 0-15,-13 11 0 16,-13 9 0-16,-10 8 0 15,-9 2-1-15,-8 3 0 16,4-4-3-16,-4-11-2 0,22-2-9 16,-7-32-9-16,23-1-15 15,20-24-1-15,16-4-1 16,5-17 0-16</inkml:trace>
  <inkml:trace contextRef="#ctx0" brushRef="#br3" timeOffset="239076.6744">3095 12305 72 0,'-15'50'40'0,"-12"-4"-3"16,6 10 0-16,-9-12-21 16,5 0-26-16,16 2-26 15,-2-15-1-15,13-3-1 16,-2-28-1-16</inkml:trace>
  <inkml:trace contextRef="#ctx0" brushRef="#br3" timeOffset="239518.6997">3863 11798 88 0,'6'-11'38'15,"2"22"1"-15,-10 6-2 16,3 19-34-16,-12 7-2 16,2 13-2-16,-3 11 1 15,0 11-2-15,-2 7 2 16,0-4-3-16,2 1 0 15,0-13-3-15,13 1-19 16,-7-23-10-16,7-10-2 0,-2-22 0 16,1-15 0-16</inkml:trace>
  <inkml:trace contextRef="#ctx0" brushRef="#br3" timeOffset="239714.7109">3647 12355 100 0,'-20'-2'38'0,"20"2"1"16,-13 9-10-16,13-9-25 15,18 7-1-15,9-14-3 16,14-9-1-16,14-12-2 16,12-4-1-16,4-19-6 15,16 8-8-15,-8-19-20 16,5 5 1-16,-10-9-1 15,-3 7 2-15</inkml:trace>
  <inkml:trace contextRef="#ctx0" brushRef="#br3" timeOffset="240092.7325">4383 11646 88 0,'-24'8'38'0,"-9"6"0"15,7 17 3-15,-8 2-34 16,6 18-4-16,-1 7 1 16,6 10-1-16,-1 9 0 15,2 7 0-15,1 2-1 16,4-1-1-16,3-8 0 15,3-8 1-15,5-10-2 16,3-13 1-16,8-14-2 0,4-17 2 16,5-16-1-16,5-12 0 15,5-12 0-15,1-9 0 16,-1-7 0-16,4-5 0 15,-6 2 0-15,0 5 0 16,-7 8 0-16,-2 11 0 16,-13 20 0-16,15-2 0 15,-13 20-1-15,1 9 1 16,0 8-2-16,1 1 0 15,5 5-3-15,3-7-1 16,10 7-6-16,-6-25-8 16,21 9-8-16,-15-25-7 15,14 1-4-15,-7-14-1 16,2-4 4-16</inkml:trace>
  <inkml:trace contextRef="#ctx0" brushRef="#br3" timeOffset="240435.7521">4545 12268 91 0,'0'0'39'0,"-12"13"-1"15,15 3 2-15,5-4-36 16,3-2-1-16,2-3-1 16,9-2 0-16,2-5 0 15,1-2-1-15,-1-4 0 16,0-3 0-16,-6-4 0 15,-4-1-1-15,-5-5 1 16,-9-1-1-16,-9 0 0 16,-7-2 1-16,-3 4-1 15,-5 3 0-15,-6 7 1 0,-5 11 0 16,-1 11 0-16,-1 14 1 15,6 8-1-15,2 11 0 16,6 2 0-16,6 3 0 16,17-4-3-16,10-9-2 15,18-7-6-15,9-22-6 16,25 3-6-16,-3-28-9 15,23 4-9-15,1-14-3 16,11 1 3-16</inkml:trace>
  <inkml:trace contextRef="#ctx0" brushRef="#br3" timeOffset="240856.7762">5650 11783 76 0,'14'-15'39'15,"-14"15"-2"-15,0 0 2 16,5 33-35-16,-10 8-2 16,-5 13 1-16,2 17-1 15,-7 9 0-15,2 8-2 16,0 0 0-16,3-2-2 15,2-8 0-15,1-14-3 16,11-5-8-16,-7-26-24 16,16-9-1-16,-13-24 0 15,14-3 1-15</inkml:trace>
  <inkml:trace contextRef="#ctx0" brushRef="#br3" timeOffset="241343.8041">5394 12303 95 0,'-31'1'38'16,"17"14"2"-16,4-6-3 15,10-9-32-15,23 14-2 16,6-14-2-16,10-4-1 16,12-5-1-16,12-1-1 15,1-6 0-15,5 2 0 16,-2-1-1-16,3 5-1 15,-11-1 1-15,-4 7 0 16,-11 0 0-16,-7 8 0 16,-15-2 1-16,-8 4 1 15,-14-6 1-15,-3 12 1 16,-11-1 2-16,-6 0 1 15,-3 7 1-15,-3-1 0 0,0 8 0 16,2 1 0-16,4 6-1 16,4-2-1-16,7 5 0 15,6-5-1-15,9-3-1 16,8-7 0-16,9-10-1 15,5-7 0-15,5-9 0 16,1-9 1-16,0-7-1 16,-7-3 1-16,-5-4 0 15,-9-2-1-15,-9 4 0 16,-11 2-1-16,-9 3-1 15,0 7-1-15,-7 1-1 16,6 6-2-16,-2-4-6 16,19 12-4-16,-9-15-9 15,28 13-7-15,-4-18-7 0,18 4-1 16,0-15 2-16</inkml:trace>
  <inkml:trace contextRef="#ctx0" brushRef="#br3" timeOffset="241578.8175">6510 11662 97 0,'-5'-14'41'16,"5"14"0"-16,-17 18-4 16,3 17-32-16,-2 5-2 15,0 18-1-15,-2 10 0 16,2 14 0-16,1 7-1 15,4 3 0-15,1-1-3 16,5-8-2-16,5-1-1 16,-2-20-8-16,14 3-6 0,-17-38-13 15,15 1-8-15,-10-28-1 16,12-2 0-16</inkml:trace>
  <inkml:trace contextRef="#ctx0" brushRef="#br3" timeOffset="241766.8283">6262 12246 99 0,'-19'-3'41'15,"1"-4"0"-15,14 17-1 16,-4 7-36-16,18-13-2 16,13-2-2-16,6-4-2 15,12 1-3-15,6-6-1 0,14 11-5 16,-10-21-12-1,19 20-16-15,-15-8 0 0,6 11-1 16,-9-7 2-16</inkml:trace>
  <inkml:trace contextRef="#ctx0" brushRef="#br3" timeOffset="242125.8488">6866 12251 77 0,'-20'3'39'0,"-15"-4"0"16,3 14 1-16,-11-5-29 15,2 16-3-15,-6 2-3 16,3 7 0-16,3 1-1 15,8 7-1-15,5-4-1 16,13-4-1-16,11-7-1 16,16-8 1-16,12-11-1 0,11-9 1 15,8-10-1-15,5-10 1 16,1-3-1-16,-3-1 1 15,-6 1 0-15,-9 2-1 16,-10 6 1-16,-7 5-1 16,-14 12 0-16,0 0 0 15,-11 17-1-15,1-1 1 16,-3 4-1-16,5 2-1 15,6 1-1-15,5-6-1 16,11-4-3-16,1-21-5 16,22 5-4-16,-11-31-7 15,26 6-5-15,-16-31-7 16,14-1-4-16,-9-15 1 15</inkml:trace>
  <inkml:trace contextRef="#ctx0" brushRef="#br3" timeOffset="242282.8578">7218 11937 9 0,'9'-71'24'16,"10"29"12"-16,-22 11 4 15,3 31 2-15,-18 8-1 16,3 38-14-16,-10 9-22 15,3 20-1-15,0 6-2 16,3 7-5-16,6 0-1 16,2-18-10-16,18 12-4 15,-10-34-10-15,16 2-13 16,-2-26-3-16,5-8 2 15</inkml:trace>
  <inkml:trace contextRef="#ctx0" brushRef="#br3" timeOffset="244762.9996">7679 12319 65 0,'0'0'36'0,"-3"-23"-1"16,3 23-10-16,-9-14-15 16,9 14-4-16,-11-6 0 15,7 17-1-15,-5 0 0 16,3 15-1-16,-4 1-2 15,3 11 0-15,-3 4 0 16,5 1-2-16,0-1 1 16,0-4-2-16,4-5 2 15,1-8-2-15,1-9 2 16,-1-16-2-16,0 0 2 0,17-21 1 15,-10-7-2-15,3-7 2 16,-1-10-1-16,3-7 0 16,1-8 0-16,-1 0 0 15,2 1-1-15,4 5 0 16,-1 5 0-16,4 7-1 15,2 9 1-15,2 10 0 16,1 11 0-16,1 11 0 16,-2 11-1-16,-2 9 1 15,0 8 0-15,-4 7-1 16,-5 5 1-16,-5 4 0 15,-5 2 0-15,-8-2 0 16,-5-3 0-16,-6-5 0 16,-4-6 1-16,-4-6-1 0,-5-5-1 15,-1-7 1-15,-2-6 1 16,2-4-1-16,1-2 0 15,3 0 0-15,-2 1 0 16,3 4 0-16,1 14 0 16,3 8 0-16,-1 13-1 15,-1 14 1-15,2 11 0 16,-2 5-1-16,5 6 0 15,2-5 0-15,8-8-2 16,6-20-3-16,25-6-15 16,-5-36-18-16,24-15 1 15,3-27-2-15,18-11 2 16</inkml:trace>
  <inkml:trace contextRef="#ctx0" brushRef="#br3" timeOffset="245655.0507">8181 12301 88 0,'-9'-15'37'0,"9"15"2"15,-7-28-4-15,7 28-32 16,-7-20 1-16,7 20-1 16,-11 7 0-16,-1 11-1 15,-3 7 1-15,0 10-1 16,-2 4 0-16,4 8 0 15,-2-1 0-15,11-2-2 16,7-8 1-16,9-10-2 0,12-14 2 16,9-13-1-16,10-12 0 15,5-16 0-15,4-8 0 16,-2-9 1-16,-4-7-2 15,-7-3 2-15,-10 1-2 16,-14 2 0-16,-10 7 0 16,-11 5 0-16,-9 8 1 15,-7 13 0-15,-6 9 0 16,-1 10 1-16,1 8-1 15,2 11 1-15,5 4 0 16,9 5-1-16,8-1 1 16,10-3 0-16,12-6-1 15,12-6 0-15,11-6 1 16,7-9-1-16,7-5 0 0,-1-4 0 15,-2-3 0-15,-5 0 1 16,-9 3-1-16,-10 4 0 16,-11 3 0-16,-17 6 1 15,9 14-1-15,-14 2 0 16,-6 9 0-16,-2 2 1 15,1 7-1-15,-1 1 0 16,3 4 0-16,5-5 0 16,4-3 0-16,8-7 1 15,4-7-1-15,10-12 0 16,3-9 0-16,7-11-1 15,-1-8 2-15,0-8-2 16,-1-4 2-16,-3-3-1 0,-2 2 0 16,-9 2 0-16,-4 6 0 15,-2 6 0-15,-4 9 0 16,-5 13 0-16,0 0 0 15,0 0-1-15,5 25 1 16,-4-1 0-16,2 7 0 16,1 2 0-16,2 1-1 15,2-1 2-15,1-4-1 16,0-8 1-16,6-9-1 15,4-10 1-15,-1-15-1 16,7-11 0-16,0-12 1 16,4-7-2-16,-1-3 1 15,-3-5-1-15,0 3-1 16,-8 4-1-16,-2 12-1 0,-10 0-6 15,6 22-6-15,-17-7-6 16,15 25-7-16,-9-8-5 16,0 0-7-16,0 20 2 15</inkml:trace>
  <inkml:trace contextRef="#ctx0" brushRef="#br3" timeOffset="246251.0847">9353 12279 91 0,'-3'20'40'15,"3"-20"1"-15,0 0-3 16,12-6-35-16,2-8 0 16,1-8-1-16,8 0-1 0,-1-5 0 15,-1 0 0-15,-5 1-1 16,-4 3 1-16,-7 6-1 15,-6 4 1-15,1 13-1 16,-26-5 1-16,4 13-1 16,-5 8 1-16,-1 6-1 15,3 8 1-15,-3 4 0 16,7 3 0-16,4-1 0 15,9 0 0-15,8-5-1 16,12-9 1-16,10-10 0 16,11-7-1-16,10-10 0 15,2-6 1-15,5-5-1 16,-2-3 0-16,-3 0 0 15,-4 1 0-15,-11 3 1 0,-8 5-2 16,-7 6 2-16,-15 4-1 16,8 15 0-16,-13 5 0 15,-4 5 0-15,-3 4 1 16,1 6-2-16,-3 1 2 15,5-1-1-15,3-5 1 16,2-5-1-16,4-9 2 16,0-16-2-16,18-6 0 15,0-16 0-15,1-9 0 16,2-8 1-16,2-6-2 15,-3-3 1-15,0-1-2 16,-5 11 1-16,-1 1-3 16,-2 12-1-16,-4 0-6 0,17 23-5 15,-18-12-6-15,23 28-6 16,-12-17-4-16,16 18-8 15,-3-3 0-15,5 10 4 16</inkml:trace>
  <inkml:trace contextRef="#ctx0" brushRef="#br3" timeOffset="246372.0917">10135 12481 96 0,'-13'47'39'0,"-10"-8"-2"16,1 0-8-16,7 4-52 16,-6-18-16-16,8-3 0 15,13-22-2-15,0 0 0 16</inkml:trace>
  <inkml:trace contextRef="#ctx0" brushRef="#br3" timeOffset="247203.1392">10736 11754 85 0,'18'1'36'0,"-18"-1"1"16,13 29-6-16,-21-12-24 16,10 17-4-16,-6 4 2 0,2 15-3 15,-1 8 1-15,1 9-2 16,-2 2 1-16,3 0 1 15,1-2-1-15,0-7 1 16,1-12-2-16,3-10 1 16,-2-14-1-16,1-14 1 15,-3-13-1-15,2-18-2 16,-6-8 2-16,-2-14-2 15,-1-7 2-15,0-13-2 16,-1-8 2-16,4-7-3 16,3-3 2-16,6 3 2 15,3 7-2-15,8 7 0 16,1 11 0-16,5 14 2 15,6 15-3-15,1 10 4 16,-2 13-3-16,4 10 0 0,1 6 0 16,0 3 0-16,1 3 0 15,-4-1-2-15,-6 3 3 16,-7-1-3-16,-6 3 2 15,-16-3-2-15,-9 1 2 16,-10-2 0-16,-12-1 0 16,-6 1 0-16,-3-2-2 15,-1-5-1-15,8 2-2 16,5-13-10-16,24 13-9 15,-5-22-8-15,28 6-8 16,6-11-1-16,19 0 1 16</inkml:trace>
  <inkml:trace contextRef="#ctx0" brushRef="#br3" timeOffset="247408.1509">11241 12112 90 0,'-13'18'40'16,"-2"-11"0"-16,13 3-2 15,2-10-33-15,0 0-3 16,29-9 0-16,5-4-3 16,13 3-1-16,0-6-3 15,15 11-11-15,-18-13-14 16,4 14-9-16,-15 0-2 15,-9 11 2-15</inkml:trace>
  <inkml:trace contextRef="#ctx0" brushRef="#br3" timeOffset="247558.1595">11219 12381 92 0,'-15'27'40'0,"9"-14"0"16,26-7-1-16,13-14-37 16,16-11-5-16,19 4-13 15,-9-21-16-15,15 5-6 16,-3-9-3-16,1 6 0 15</inkml:trace>
  <inkml:trace contextRef="#ctx0" brushRef="#br3" timeOffset="248289.2013">12632 11791 42 0,'4'-9'33'0,"-4"-4"3"15,-5 0-2-15,5 13-13 16,-21-15-14-16,7 14 0 15,-12-1-1-15,0 12 1 16,-11 1-1-16,0 13-1 16,-13 2 1-16,-1 16-2 15,-7 5 1-15,3 11-3 16,1 4 1-16,11 7-3 15,10 0 2-15,14 1 0 16,17-9-2-16,21-7 1 16,16-11-3-16,19-17-2 15,14-10-2-15,2-18-4 0,14 2-7 16,-12-25-13-16,9 4-9 15,-14-14-2-15,-2 4 3 16,-16-6 1-16</inkml:trace>
  <inkml:trace contextRef="#ctx0" brushRef="#br3" timeOffset="248662.2227">12799 12107 82 0,'-23'5'40'0,"-2"-2"-2"16,7 11 2-16,-5-7-35 15,9 9 0-15,0 5-2 16,5 4 0-16,-1 5-1 15,7 7 1-15,-1 0-1 16,6 1 0-16,3-2-1 0,10-4 0 16,7-10 0-16,6-7 0 15,7-12-2-15,7-10 1 16,2-10 0-16,2-8-1 15,0-11 0-15,-5-3 0 16,-3-4 1-16,-7 2-1 16,-4 1 1-16,-10 6 0 15,-4 7 0-15,-7 10 0 16,-6 17 0-16,0 0 0 15,-14 25 0-15,3 4 0 16,-2 7-2-16,1 2 0 16,8 3-1-16,2-7-3 15,16 2-9-15,-14-36-9 16,43 25-7-16,-9-30-8 0,13-4 0 15,-4-14 0-15</inkml:trace>
  <inkml:trace contextRef="#ctx0" brushRef="#br3" timeOffset="249248.2562">13449 12140 69 0,'-13'6'38'0,"-10"1"-1"16,4 13 3-16,-5-2-28 16,5 11-7-16,-1 1-1 15,6 6-1-15,1 2 0 16,4 0 0-16,2-4-1 15,4-1 0-15,3-7-1 16,2-6 0-16,1-10 0 16,-3-10 0-16,15 1-1 15,-4-12-1-15,1-9 0 0,2-6 0 16,0-4 1-16,2-6-1 15,-2-1 1-15,2 0 0 16,-2 2 0-16,0 4 0 16,-2 6 1-16,2 4-1 15,0 4 1-15,0 4 0 16,4 5-1-16,1 2 0 15,0 5 0-15,4 0 0 16,2 2 0-16,-2 6 1 16,2 0-1-16,-1 7 0 15,-6 3 0-15,0 6 1 16,-7 3 0-16,-6 4-1 15,-3 2 1-15,-7 1 0 16,-4-1 0-16,-1-3 0 0,-3-4 0 16,3-5 0-16,0-6-1 15,10-14 1-15,0 0-1 16,0 0 1-16,8-24-1 15,7 0 0-15,4-8 0 16,1-2-1-16,1-5 1 16,-3 3 0-16,1 3 0 15,-5 5-1-15,-1 6-1 16,-3 3-2-16,1 10-2 15,-6-6-8-15,16 25-6 16,-15-21-7-16,22 19-4 16,-11-11-9-16,14 6 0 15,-4-5 1-15</inkml:trace>
  <inkml:trace contextRef="#ctx0" brushRef="#br3" timeOffset="249932.2953">14086 12248 86 0,'-7'21'39'15,"7"-21"-1"-15,-4 22 2 16,4-22-37-16,16 3-1 16,4-9-2-16,7-4 1 15,0-5-1-15,0-4 1 16,-3-2-1-16,-5 1 0 15,-7-1 0-15,-10 0 0 16,-6 4 1-16,-11 6-1 16,-7 8 2-16,-5 5-1 15,-7 9 1-15,0 11 0 0,-5 6 0 16,6 8 0-16,0 4 0 15,10 1 0-15,6-3-1 16,13-1 1-16,12-10-2 16,14-9 0-16,11-9 0 15,12-9 0-15,11-8-1 16,5-8 0-16,4-3 0 15,-5-4 0-15,-2 1 0 16,-8 3 1-16,-11 4 0 16,-11 3 0-16,-13 9 0 15,-15 3 0-15,-5 12 1 16,-8 5-1-16,-11 5 1 15,2 4 1-15,0 3-2 16,0 3 2-16,5-1-2 0,7-3 0 16,4-6 1-16,12-6 0 15,9-11-1-15,5-11 0 16,6-9 0-16,4-7-1 15,4-7 1-15,-3-2 0 16,-3 0 0-16,-6 2-1 16,-4 6 2-16,-6 7-2 15,-12 16 1-15,0 0 1 16,0 0-1-16,-1 26 1 15,-2-3-1-15,3-1 1 16,4 4-1-16,7-6 1 16,9-6-3-16,8-9 0 15,7-9-2-15,6-13-2 0,14-1-7 16,-9-26-8-16,20 10-5 15,-21-27-3-15,12 11-5 16,-11-17-6-16,0 7 3 16</inkml:trace>
  <inkml:trace contextRef="#ctx0" brushRef="#br3" timeOffset="250079.3037">15162 11937 93 0,'-27'28'39'16,"9"19"2"-16,-10 3-3 16,5 11-35-16,4 1-1 15,4 3 0-15,6-1-4 16,0-13-7-16,15 9-12 15,-18-25-10-15,15-1-9 16,-7-20 0-16,7-2 0 0</inkml:trace>
  <inkml:trace contextRef="#ctx0" brushRef="#br3" timeOffset="250242.313">14934 12291 99 0,'-11'-35'41'0,"15"12"1"16,-2-5-1-16,21 7-38 15,-3 5-4-15,8-2-4 16,15 15-9-16,-11-13-11 15,21 20-11-15,-6-10-5 16,12 8-2-16,-5-2 2 16</inkml:trace>
  <inkml:trace contextRef="#ctx0" brushRef="#br3" timeOffset="250817.3459">16025 12084 73 0,'-15'-7'37'0,"-2"12"-1"15,-12-1-1-15,-4 19-33 16,-6 7 0-16,-3 11 0 15,-7 2-1-15,3 5 0 16,-1-3-1-16,5-8-1 16,13-4-3-16,4-16 0 15,25-17-2-15,-14 1-2 16,25-12 1-16,0-16 2 0,7 0 2 15,0-4 4-15,-5-6 2 16,2 10 2-16,-10-3 3 16,4 16 2-16,-10-3-1 15,1 17 0-15,0 0-3 16,12 24-1-16,1-2-2 15,6 5-2-15,10 1-3 16,7-10-13-16,21 13-12 16,-5-18-12-16,14-1 0 15,-3-11-2-15,5-1 0 16</inkml:trace>
  <inkml:trace contextRef="#ctx0" brushRef="#br3" timeOffset="251412.3799">16469 11783 66 0,'0'0'40'0,"0"0"-4"16,-10 33 1-16,2-2-28 16,10 14-5-16,-5 4 1 15,7 12-2-15,1 1 1 16,5 3-3-16,0-3 2 15,8 0 1-15,-3-5-3 16,4-9 1-16,1-5-1 16,1-13 1-16,-3-9-2 15,2-12 1-15,-1-15 0 16,0-13-1-16,3-15 1 0,-2-15-1 15,7-10 1-15,-3-12-2 16,3-2 1-16,-2-7-1 16,-1 5-1-16,1 8 2 15,-3 15-4-15,-7 11 0 16,5 28-16-16,-20-1-8 15,9 28-11-15,-6 3 1 16,8 18-1-16,-2 1-2 16</inkml:trace>
  <inkml:trace contextRef="#ctx0" brushRef="#br3" timeOffset="251795.4019">17205 12161 82 0,'-15'-1'39'0,"-7"-1"-1"16,5 14 2-16,-11 1-35 15,-1 7 0-15,-7 6 0 16,6 8-1-16,-2 2 0 16,5 3 0-16,6 1-2 15,9-1 1-15,8-5-3 16,16-6 2-16,9-8-3 15,10-10 2-15,8-7-1 16,9-9-1-16,0-7 2 16,0-9-2-16,-5-3 1 15,-11-10-1-15,-9 4 1 16,-10-1-1-16,-13 0 1 0,-13 0-2 15,-8 7 1 1,-6 4 0-16,-1 4 0 0,-1 3-2 16,8 7-1-16,4-1-1 15,17 8-9-15,5-10-7 16,29 10-6-16,-6-19-9 15,21 2-4-15,1-11 1 16</inkml:trace>
  <inkml:trace contextRef="#ctx0" brushRef="#br3" timeOffset="252004.4138">17809 11740 97 0,'1'24'40'15,"-22"3"2"-15,6 17-3 0,-10 3-36 16,2 14-3-16,2 7 3 15,-1 7-3-15,2-2 0 16,7-2-1-16,10-3-4 16,-2-18-9-16,24 3-14 15,-9-27-12-15,20-9 0 16,-3-25-2-16,16-11 3 15</inkml:trace>
  <inkml:trace contextRef="#ctx0" brushRef="#br3" timeOffset="252236.4271">18202 11731 103 0,'-11'15'41'0,"-3"22"0"16,-16 6-1-16,-1 12-38 15,0 11 0-15,-1 6-1 16,3 3 0-16,3-1-3 15,7-2 0-15,3-9 0 16,6-4-3-16,0-17-3 16,17 1-14-16,-15-31-9 15,8-12-7-15,0 0-3 16,19-17 3-16</inkml:trace>
  <inkml:trace contextRef="#ctx0" brushRef="#br3" timeOffset="252719.4545">17866 12136 95 0,'-19'-18'38'0,"19"18"3"15,-11 2-2-15,21 2-35 0,6 1-2 16,13-3-2-16,12 3 0 16,9-4-1-16,10 0 0 15,5-3-1-15,4 2 0 16,2-3-1-16,0 2 1 15,-7-1 0-15,-4 0 0 16,-13 0 1-16,-10 0 1 16,-13 1 0-16,-9 0 1 15,-15 1 1-15,0 0-1 16,-25 10 2-16,-4-2 0 15,-2 10 0-15,-11 1 0 16,1 9 1-16,-5 1-1 16,6 5 0-16,4 2 0 15,7-4-1-15,8 0 0 0,14-6 0 16,14-10-2-16,13-8 1 15,13-11-1-15,11-9 0 16,7-9 0-16,2-8-1 16,1-5 1-16,-3-2-1 15,-12 3 1-15,-6 2 0 16,-10 5 0-16,-14 14 0 15,-9 12 0-15,0 0 0 16,-22 22 0-16,7 2-2 16,3 7-2-16,-2-2-4 15,13 12-9-15,-8-20-6 16,24 10-6-16,-15-31-5 15,29 14-8-15,-4-19 1 16</inkml:trace>
  <inkml:trace contextRef="#ctx0" brushRef="#br3" timeOffset="253249.485">19015 12275 83 0,'-5'-19'39'16,"5"19"-1"-16,-22-16 2 16,11 16-33-16,-19 2-1 15,-3 6-2-15,-4 1 0 0,-1 8 0 16,-4 3-1-16,6 4-1 15,4 0 0-15,5 1 0 16,12 0-2-16,8-2 1 16,9-2-1-16,11-4 0 15,8-4-1-15,10-6 1 16,3-6 0-16,3-6 0 15,1-6 0-15,0-4 0 16,-4-7 1-16,-5 0-1 16,-6 0 1-16,-5 1-1 15,-7 5 0-15,-11 16 0 16,0 0 0-16,0 0 0 15,1 22-1-15,-9 14 2 16,-3 8-2-16,-3 8 1 0,-1 7-1 16,-5 5 1-16,-4-2-1 15,-5 2 0-15,-4-9 1 16,-4-8-1-16,-3-9 1 15,-3-11-1-15,1-15 0 16,-1-13-3-16,11-6-3 16,-3-26-10-16,25 2-6 15,-11-33-5-15,30 4-10 16,-1-12-4-16,19 6 2 15</inkml:trace>
  <inkml:trace contextRef="#ctx0" brushRef="#br3" timeOffset="253801.5166">19302 12368 93 0,'4'16'40'0,"-4"-16"-1"16,12 12 1-16,1-13-37 15,9-2 0-15,5-5-1 16,6-4 0-16,4-3-1 16,4 0 0-16,-4-4-1 15,1-1 1-15,-9 0-1 16,-8 2 1-16,-13-1-1 15,-11 2 0-15,-10 0 1 16,-15 4 0-16,-9 4-1 16,-6 7 2-16,-5 7-1 15,-3 10 0-15,3 11 1 16,6 6 0-16,9 7-1 15,13 6 0-15,17 1 0 0,14-4-1 16,24-6-3-16,13-14-5 16,22 4-10-16,-4-27-6 15,18 9-6-15,-17-25-10 16,5 6-2-16,-16-12-1 15</inkml:trace>
  <inkml:trace contextRef="#ctx0" brushRef="#br3" timeOffset="254807.5742">10744 13225 64 0,'3'-11'38'15,"-3"11"-1"-15,0 0 1 16,0 0-33-16,0 0 1 15,-2 18-2-15,-3-1 0 16,4 9-2-16,-2 4 1 16,3 9-2-16,2 4 1 15,0 9 0-15,3 2-1 16,1 1 0-16,0-2 0 15,1-4 0-15,-3-9 0 16,2-5 0-16,-1-11 0 16,-1-12 0-16,-4-12 0 15,4-24-1-15,-3-4 1 0,-2-10-1 16,-2-10 1-16,2-7-1 15,4-11 0-15,-1-2 0 16,4 1 1-16,5 3-1 16,4 3 1-16,6 6 0 15,8 4-1-15,5 8 2 16,5 8-2-16,5 10 1 15,2 8-1-15,-3 6 0 16,-1 3 0-16,-4 7 1 16,-13 6-1-16,-8 5 0 15,-16 7 1-15,-11 6-1 16,-18 3 0-16,-10 4 1 15,-7 1-1-15,-9 0-2 16,2 2 0-16,0-6-4 0,16 5-6 16,1-24-11-16,34 11-9 15,1-19-8-15,29 1-2 16,10-15 2-16</inkml:trace>
  <inkml:trace contextRef="#ctx0" brushRef="#br3" timeOffset="255004.5854">11397 13323 90 0,'-21'17'40'16,"12"0"1"-16,-1-15 0 15,10-2-38-15,21-14-3 16,1 6 0-16,9 4-8 0,-6-16-19 15,18 14-14-15,-9-6 1 16,5 9-2-16,-11-6 2 16</inkml:trace>
  <inkml:trace contextRef="#ctx0" brushRef="#br3" timeOffset="255169.5949">11293 13597 97 0,'-22'22'41'16,"10"-17"0"-16,27-3-2 15,14-13-42-15,13-15-8 16,21 11-21-16,-7-12-9 0,12 2 1 16,-10-3-2-16</inkml:trace>
  <inkml:trace contextRef="#ctx0" brushRef="#br3" timeOffset="256451.6682">12477 13106 69 0,'10'-24'38'16,"-5"-1"-1"-16,3 11 2 16,-8 14-34-16,0 0-1 15,-16 23-1-15,10 18 1 16,-4 11-1-16,1 12-1 15,-4 10 0-15,3 7-1 0,5 2 0 16,0-3-1-16,6-3-2 16,5-16-3-16,12 0-11 15,1-27-23-15,11-7 1 16,1-24-2-16,13-8 1 15</inkml:trace>
  <inkml:trace contextRef="#ctx0" brushRef="#br3" timeOffset="256617.6777">12861 13408 82 0,'-24'4'39'0,"-7"0"-1"16,8 5 0-16,5-4-38 15,7-5-4-15,11 0-19 0,22-7-14 16,10-6-1-16,9-9-1 15,13 0 0-15</inkml:trace>
  <inkml:trace contextRef="#ctx0" brushRef="#br3" timeOffset="257075.7039">13548 13065 87 0,'-32'-17'38'0,"2"9"2"16,-12-4-1-16,6 11-35 15,-5 6-1-15,2 10 0 16,1 7-1-16,6 10 0 16,3 4 0-16,9 6-2 0,8 0 1 15,17-4-1-15,12-6 0 16,17-5-1-16,12-9 1 15,16-1 0-15,7-4 0 16,7-2 0-16,-3 1 0 16,-7 3 1-16,-10 9-1 15,-13 6 0-15,-20 5 0 16,-17 9 1-16,-21 1-1 15,-15 2 0-15,-15-3 0 16,-10-5 0-16,-3-8 0 16,0-11 0-16,3-16 1 15,6-15-1-15,12-18 0 16,9-17-1-16,16-19 1 15,10-10 0-15,18-6-1 0,9-5 0 16,9 5-2-16,5 2-2 16,13 24-9-16,-11-8-11 15,13 28-14-15,-11 7 0 16,2 17-1-16,-8 2 0 15</inkml:trace>
  <inkml:trace contextRef="#ctx0" brushRef="#br3" timeOffset="257646.7365">14094 13157 71 0,'0'0'38'0,"-5"-17"-1"16,5 17 1-16,0-16-31 16,0 16-1-16,0 0 0 15,17 1-1-15,-15 13-1 16,-1 14-1-16,-7 7 0 15,-4 13-1-15,-6 7 0 16,-6 11-1-16,-4 5 1 16,-3 5-2-16,-1-4 1 15,3-8-1-15,3-9 1 16,9-9-1-16,8-17 0 15,7-16 0-15,0-13 1 0,29-36-1 16,-3-7 0-16,1-14 0 16,3-12 1-16,2-9 0 15,1-8 0-15,1-4 0 16,-1 6 0-16,-2 5 0 15,-1 7 0-15,-2 10 0 16,-2 11 0-16,1 15 0 16,-2 17-1-16,0 17 1 15,-6 18-1-15,1 13 0 16,-6 15 0-16,-2 16 1 15,-3 10-1-15,-6 7-1 16,-2 8 0-16,-2-1 0 16,-1 2-2-16,-3-9-1 15,5-7-3-15,-5-20-4 0,14 4-9 16,-20-35-5-1,23 6-3-15,-21-35-5 0,12-2-6 16,-11-14 2-16</inkml:trace>
  <inkml:trace contextRef="#ctx0" brushRef="#br3" timeOffset="257796.7451">14214 13500 85 0,'-33'-9'39'0,"-3"-3"1"16,15 13 1-16,4-2-29 16,17 1-8-16,23-9-3 15,12-6-4-15,24 6-13 16,-2-21-10-16,27 11-14 15,1-11-1-15,13 7-1 16,-2-2 2-16</inkml:trace>
  <inkml:trace contextRef="#ctx0" brushRef="#br3" timeOffset="258294.7736">16187 13189 60 0,'0'-12'37'0,"-7"-2"-1"16,7 14 1-16,-18-2-28 16,3 13-6-16,-11 10-1 0,-4 15-1 15,-13 5 1-15,-1 10-3 16,-8 6 1-16,0-2-4 15,9 4-7-15,0-19-25 16,18-9 1-16,9-19-2 16,16-12 1-16</inkml:trace>
  <inkml:trace contextRef="#ctx0" brushRef="#br3" timeOffset="258451.7826">15943 13204 90 0,'0'0'40'15,"-15"0"-2"-15,12 18 1 16,2-2-36-16,12 6 0 15,12 0-3-15,10-4-3 0,20 3-7 16,1-17-23 0,24 7-5-16,-4-10-2 0,13 3-1 15</inkml:trace>
  <inkml:trace contextRef="#ctx0" brushRef="#br3" timeOffset="259133.8214">17362 13035 70 0,'-11'-32'38'16,"-16"-2"-2"-16,-6 13 1 0,-15 4-32 15,-1 9-1-15,-10 7 1 16,6 15-1-16,-7 4 0 15,9 10 0-15,7 0-1 16,12 4 0-16,11-1 0 16,17-2-1-16,16-6 0 15,15-3-1-15,15-9 0 16,13-5 0-16,7-4 0 15,4-4-1-15,1-5 1 16,-6-2 0-16,-10-3 0 16,-7 2-1-16,-11 0 1 15,-14 2 0-15,-19 8 0 16,0 0-1-16,0 0 1 15,-25 16-1-15,1 10 0 0,-8 10 1 16,-1 14-1-16,-3 5-1 16,3 12 0-16,2 1-2 15,13 3-1-15,4-7-3 16,23 1-10-16,-4-29-8 15,32 6-4-15,-7-34-12 16,22-8 0-16,-1-24 0 16</inkml:trace>
  <inkml:trace contextRef="#ctx0" brushRef="#br3" timeOffset="259676.8527">17881 13089 65 0,'-7'-23'37'16,"5"11"-1"-16,-5-3 0 16,7 15-29-16,0 0-3 0,-11 27 1 15,4 1 0-15,6 15-1 16,-5 7 0-16,2 12-1 15,-1 2 0-15,3 4-1 16,4-6 0-16,6-7 0 16,5-14 0-16,10-16-1 15,4-19 0-15,11-17 0 16,6-19 0-16,6-14 0 15,-2-8 0-15,0-8 0 16,-6-2 0-16,-8-3-2 16,-5 2-1-16,-10 3-1 15,-8 11-1-15,-9 0-4 0,1 23-9 16,-19-7-9-16,16 33-12 15,-22-14-1-15,10 26 0 16,-7 0 2-16</inkml:trace>
  <inkml:trace contextRef="#ctx0" brushRef="#br3" timeOffset="260628.9071">10830 14565 51 0,'-2'-11'35'15,"2"11"1"-15,-2-21-1 16,2 21-30-16,4-15 0 16,-4 15 1-16,0 0-2 15,8 19 1-15,-8 1-1 16,4 14-1-16,-1 4 0 0,-2 10-2 15,-1 4 1-15,3 5-2 16,-4-3 1-16,1-3-1 16,0-8 1-16,-2-7 0 15,2-10 0-15,1-8 0 16,-1-18 0-16,0 0 0 15,6-16 0-15,-3-8 0 16,1-9-1-16,0-12 2 16,0-4-2-16,0-11 2 15,1-7-1-15,1-3-1 16,2-3 1-16,4 1 0 15,1 4 0-15,5 8-1 0,6 9 0 16,2 11 0-16,1 14 0 16,5 13 0-16,0 11 0 15,-2 15 0-15,-1 5 0 16,-1 10 0-16,-5 6 0 15,-3 9 0-15,-10 1 1 16,-7 1-1-16,-8 1 0 16,-10-2 0-16,-8-3 1 15,-10-2-2-15,-5-8 0 16,-1-10-2-16,3-5-2 15,0-14-4-15,21 3-13 16,-7-22-9-16,27 2-8 16,4-10-2-16,21 2 2 15</inkml:trace>
  <inkml:trace contextRef="#ctx0" brushRef="#br3" timeOffset="260839.9192">11530 14625 75 0,'-8'17'42'16,"8"-17"-3"-16,0 0 2 16,0 0-37-16,14-2-5 15,12-8-2-15,3-8-4 16,14 13-11-16,-8-11-21 15,5 8 1-15,-9-4-2 16,-1 10 2-16</inkml:trace>
  <inkml:trace contextRef="#ctx0" brushRef="#br3" timeOffset="260982.9274">11539 14825 76 0,'0'24'40'0,"0"-24"-1"15,33 9-3-15,11-12-67 16,3-18-8-16,16-3 0 15,3-11-1-15</inkml:trace>
  <inkml:trace contextRef="#ctx0" brushRef="#br3" timeOffset="262740.0279">12691 14218 51 0,'0'0'37'0,"6"-11"0"16,-6 11-1-16,0 0-21 15,-10-7-11-15,10 7 0 16,-14-1-1-16,14 1 0 16,-13 20 0-16,6 6-1 15,1 10 0-15,-2 13-1 16,2 9 0-16,0 10-1 15,2 3-1-15,3 4-3 16,0-12-5-16,18-1-29 16,-6-22 0-16,16-8-3 0,-1-21 2 15</inkml:trace>
  <inkml:trace contextRef="#ctx0" brushRef="#br3" timeOffset="263140.0506">13433 14089 80 0,'4'-17'39'16,"-10"-3"0"-16,6 20-11 15,-25-2-22-15,6 15-1 16,-7 9 0-16,-2 19-1 15,-6 11-1-15,2 15-1 0,2 9 1 16,1 5-2-16,4-1 1 16,10 0 0-16,11-9-2 15,12-8-1-15,12-14 0 16,4-12 0-16,8-14 0 15,3-12 0-15,1-14 1 16,-4-11 0-16,-5-5 1 16,-8-9 0-16,-11-4-1 15,-9 0 1-15,-11-2-2 16,-7 0 1-16,-5 6-2 15,-8 3-1-15,4 10-2 16,-6-3-5-16,18 21-15 16,-7-10-14-16,23 7 0 0,-14 8-1 15,24-1 1 1</inkml:trace>
  <inkml:trace contextRef="#ctx0" brushRef="#br3" timeOffset="263334.0616">13641 14540 108 0,'-18'-1'42'0,"6"7"-1"16,-11-10-12-16,4 0-31 15,9 2-3-15,-8-16-18 16,18 18-16-16,2-20-2 15,12 11-1-15,-1-9 1 0</inkml:trace>
  <inkml:trace contextRef="#ctx0" brushRef="#br3" timeOffset="263885.0934">13895 14351 77 0,'-19'-4'41'0,"19"4"-3"16,9-24 1-16,19-2-38 16,11-5 0-16,13-4 0 15,7-4 1-15,6 8 1 16,-5 3-1-16,-3 11 0 15,-16 7 0-15,-12 17-1 16,-16 16 1-16,-23 13-1 16,-18 15 0-16,-12 9-1 0,-11 7 2 15,-5 5 0-15,0-1-1 16,4-1 1-16,8-8-1 15,15-7-1-15,12-12 1 16,19-10-2-16,15-15 0 16,18-9 1-16,15-10-1 15,8-10-1-15,9-3-2 16,-1-13-7-16,14 11-17 15,-19-13-11-15,2 9-1 16,-17-6-3-16</inkml:trace>
  <inkml:trace contextRef="#ctx0" brushRef="#br3" timeOffset="264658.1376">15276 14150 72 0,'-17'-19'38'15,"7"21"-1"-15,-10 1 1 16,2 12-36-16,-5 6-1 16,1 15 2-16,-3 8-1 15,1 15 1-15,-2 4 0 16,7 8 0-16,4 0-1 15,8 1 1-15,9-6-2 16,10-9-1-16,10-16 0 16,15-13-1-16,6-20 2 0,4-14-1 15,7-17 0-15,1-13 0 16,-2-10 1-16,-8-7 0 15,-3-4 0-15,-8-1 0 16,-8 4-1-16,-7 8 0 16,-5 8 0-16,-7 11 0 15,-4 15 0-15,-3 12 0 16,-4 25-1-16,-3 9 1 15,1 14 0-15,1 6 0 16,2 6 0-16,6-3 1 16,2-5-2-16,12-10 3 15,5-15-1-15,9-15 0 16,4-20 0-16,8-13 0 0,0-16 0 15,-1-12-1-15,-2-9 1 16,-6-3-2-16,-5 0 0 16,-10-3-2-16,-1 14-1 15,-14 0-3-15,6 24-11 16,-17-7-12-16,15 22-8 15,-8 0-1-15,14 17 0 16</inkml:trace>
  <inkml:trace contextRef="#ctx0" brushRef="#br3" timeOffset="265070.1609">16358 14442 80 0,'-11'-7'39'16,"-14"-9"-2"-16,-1 9 0 15,-7-3-33-15,-3 3-1 16,-5 6 0-16,3 12 0 16,-5 6 1-16,5 10-1 15,1 5 0-15,7 7-1 16,8 2 0-16,11-2-1 15,11-3 0-15,15-7 0 16,12-12-1-16,12-10 0 16,11-11 0-16,4-8 0 15,4-9-1-15,1-3 1 16,-5-3 0-16,-7 4 0 15,-11 5-1-15,-7 8 1 16,-13 9 0-16,-9 12 0 0,-10 9 0 16,-6 7 0-16,-4 4-2 15,0-1 1-15,7-1-3 16,3-8 0-16,13-8-6 15,1-24-10-15,30 1-9 16,0-27-9-16,19-7-2 16,-1-21 2-16</inkml:trace>
  <inkml:trace contextRef="#ctx0" brushRef="#br3" timeOffset="265249.1714">16988 14035 87 0,'-28'13'40'15,"13"21"1"-15,-12 4-2 16,10 8-35-16,-5 16-3 0,7 3-1 15,1 8 0-15,0-2-3 16,6 2-1-16,-3-13-3 16,14 9-21-16,-11-23-12 15,9-3 0-15,-7-26-1 16</inkml:trace>
  <inkml:trace contextRef="#ctx0" brushRef="#br3" timeOffset="265438.1822">16712 14434 91 0,'-7'-19'40'0,"7"19"1"16,14-10-1-16,1 9-37 0,14-1-2 16,9-3-3-16,11 5-1 15,3-8-3-15,20 13-15 16,-11-16-17-16,23 10-2 15,-3-10-1-15,10 5 2 16</inkml:trace>
  <inkml:trace contextRef="#ctx0" brushRef="#br3" timeOffset="265789.2023">17646 14018 66 0,'-4'-15'40'16,"-13"-3"-1"-16,6 14 1 15,-14 4-24-15,6 12-12 16,-1 10-1-16,1 15-1 16,-1 11 0-16,1 15 0 15,0 10-1-15,2 8-1 16,2 7 0-16,-2-1-2 15,6-3-1-15,-3-9-4 16,13-4-4-16,-13-26-19 16,17-3-9-16,-7-24-2 0,4-18 1 15</inkml:trace>
  <inkml:trace contextRef="#ctx0" brushRef="#br3" timeOffset="266243.2282">17216 14376 70 0,'-23'6'41'15,"17"14"-2"-15,6-20 1 16,22 27-24-16,14-29-14 16,18-5-1-16,17-7-1 15,9-5-1-15,7-4 0 16,5-3 0-16,-5 2-1 15,-8 3 1-15,-9 5 0 16,-17 5 1-16,-17 6 0 0,-13 7 1 16,-23-2 1-16,-5 24 0 15,-20-2 0-15,-10 8 1 16,-11 3-1-16,3 4 0 15,-3-1-1-15,7 0 1 16,9-6-1-16,19-4 0 16,16-9 0-16,17-11-1 15,18-8 1-15,10-1-1 16,5-2 0-16,3 3 1 15,-6 2 0-15,-9 7-1 16,-16 7 1-16,-14 8 0 16,-18 9-1-16,-14 4 1 15,-12 3-2-15,-7-5-1 16,-4 0-2-16,-1-13-5 0,13 5-11 15,-8-26-8-15,24 9-6 16,-6-24-9-16,17 0 2 16,-4-13 0-16</inkml:trace>
  <inkml:trace contextRef="#ctx0" brushRef="#br1" timeOffset="269946.44">13206 12798 31 0,'4'-14'28'16,"-4"14"3"-16,15-5-2 15,-15 5-21-15,28-7-1 16,-6 0-1-16,12 6 0 16,-1-6-1-16,15 3-1 15,6-4-1-15,9 1-2 16,5-4 0-16,7 3 0 15,9 1-1-15,0 2 0 16,8-1 0-16,0 2 0 16,8 2 1-16,4 0-1 15,3-1 1-15,6 0 0 16,3-1 0-16,9 1-1 0,5-2 1 15,3 4 0-15,-1-1 0 16,0 3-1-16,3 3-1 16,-1 1 2-16,-2 3-2 15,-2 5 1-15,-6 2 0 16,-4 1-1-16,0 2 1 15,-1-2 0-15,4 0 1 16,-3 0 0-16,3-7-1 16,6 0 2-16,4-3-1 15,8-4 0-15,2 0 0 16,3-4 0-16,-5 1-1 15,2-2 1-15,1-1 0 16,0 1-1-16,-5-1 1 16,-3 1-1-16,-6-2 1 15,-2 1-1-15,-3-3 2 0,1-1-2 16,-13 0 2-16,-1-2-1 15,-9-2 0-15,-7 3 1 16,-9-5-1-16,-7 1-1 16,-13 4-1-16,-11-3-3 15,-6 10-26-15,-24-4-3 16,-7 11-3-16,-19-5 1 15</inkml:trace>
  <inkml:trace contextRef="#ctx0" brushRef="#br1" timeOffset="270493.4713">20868 12373 72 0,'2'-16'34'0,"-2"16"2"16,0 0-5-16,-10 1-23 15,-5 12 0-15,6 12 0 16,-10 1-1-16,10 6-1 15,-1-2-2-15,13-2-1 16,12-15 1-16,29-11-1 0,25-23-2 16,23-24-3-16,31-6-15 15,8-35-21-15,18-3-1 16,-12-16 0-16,-9 7-3 15</inkml:trace>
  <inkml:trace contextRef="#ctx0" brushRef="#br1" timeOffset="271382.5222">13269 13924 58 0,'20'12'28'0,"-7"-6"-1"16,14 6 2-16,-5-13-16 15,22 10-5-15,3-9-1 0,17 3-3 16,10-10-2-16,17 1 0 16,12-6-1-16,18-4-1 15,14 0 0-15,9-2 1 16,4 0-2-16,9 2 1 15,4 4-1-15,0 5 1 16,1 2 0-16,-5 7-1 16,-4 2 1-16,4 3-1 15,-4 2 2-15,-2 2-1 16,-2-1 0-16,1-1 1 15,2-3 0-15,3-3 0 16,2-2 0-16,-1-2 0 16,0-3 0-16,4 0-1 15,0-2 1-15,-4 1 0 0,-8-1-1 16,-5 1 1-16,-5 2-1 15,-9 0 1-15,-10 2-1 16,-11-2 0-16,-16 2 0 16,-8-3 1-16,-12 2-2 15,-16-2-1-15,-9 3-1 16,-18-7-8-16,-4 8-23 15,-10-8-1-15,-1 7-1 16,-14 1-1-16</inkml:trace>
  <inkml:trace contextRef="#ctx0" brushRef="#br1" timeOffset="271724.5416">19177 13317 71 0,'-11'2'39'0,"2"14"-1"16,-10-3 1-16,6 17-30 15,-8 0-5-15,8 5 0 16,6-5-1-16,17-4 0 15,19-16-1-15,25-17 1 0,35-24-2 16,33-25-1-16,37-22-7 16,17-28-25-16,26-9-7 15,-8-14-1-15,-11 3-3 16</inkml:trace>
  <inkml:trace contextRef="#ctx0" brushRef="#br1" timeOffset="272370.5786">12570 15198 52 0,'0'0'38'16,"39"13"-1"-16,0-26-2 16,30 8-27-16,6-9-2 15,20 4-1-15,9-2-1 16,13-1-1-16,11 6-2 0,3 2 1 15,-4 3-2-15,0 5 0 16,-6-1 0-16,-3 2-1 16,-8-2-1-16,-2-1-2 15,-6 4-9-15,-14-16-24 16,0 7 0-16,-15-13-2 15,-5 6 1-15</inkml:trace>
  <inkml:trace contextRef="#ctx0" brushRef="#br1" timeOffset="272971.6131">13720 15425 63 0,'-5'16'40'16,"-9"-4"-2"-16,5 18 2 15,-11-4-33-15,11 5-4 0,4-5 1 16,15-7-2-16,11-16 1 15,14-13-2-15,21-21-2 16,11-25-3-16,21-4-16 16,-5-24-16-16,8 1-4 15,-13-8 0-15,-5 13-1 16</inkml:trace>
  <inkml:trace contextRef="#ctx0" brushRef="#br1" timeOffset="273692.6543">15485 15067 23 0,'-18'-3'31'0,"4"-2"2"16,14 5-14-16,-11 1 7 15,22 5-19-15,-11-6-2 16,31 8-2-16,-5-3 1 0,9 3 0 16,7-3-1-1,16 2 0-15,7-3 0 0,11 0 0 16,9-4 0-16,9-2-1 15,10-1 0-15,12-2-1 16,8-1 1-16,1 0-2 16,4 1 1-16,3-1 0 15,1 1-1-15,4 2 1 16,-3-3-1-16,-3-1 0 15,-5-1 1-15,-3-1-1 16,-5-3 1-16,-8 1-1 16,-6-1-1-16,-13-3-3 15,-9 10-5-15,-25-7-24 16,-5 9-2-16,-24-6-2 15,-8 14 0-15</inkml:trace>
  <inkml:trace contextRef="#ctx0" brushRef="#br1" timeOffset="274098.6775">18865 14328 60 0,'-8'-16'36'0,"8"16"-1"15,-15 3 0-15,3 17-28 16,-7 4-2-16,3 12 1 15,-6 2-2-15,6 2 0 16,9-4 0-16,16-11 0 16,21-21-2-16,29-23 1 15,27-23-2-15,33-29-3 16,35-13-5-16,10-31-29 15,31-10-2-15,-4-19-2 16,5 3-1-16</inkml:trace>
  <inkml:trace contextRef="#ctx0" brushRef="#br4" timeOffset="290753.6301">590 15550 15 0,'0'0'27'15,"-16"14"3"-15,6 1-1 16,-4-5-17-16,8 10-5 15,-11-5 1-15,12 10-2 16,-5-7 0-16,9 8-1 16,-4-3 0-16,8 3-2 15,1-7-1-15,7 1 0 0,7-9-2 16,4-4 0-1,1-8-1-15,2-9 1 0,-1-5-1 16,-2-5 1-16,-3-3-1 16,-1-3 1-16,-12 1 0 15,-5 0 0-15,-6 2 0 16,-2 4 1-16,-5 1-2 15,-1 6 2-15,-6 8 1 16,-1 6 0-16,2 7 1 16,-2 9-1-16,2 4 1 15,3 5 0-15,1 1-1 16,3 1 0-16,9-3-2 15,3-3 1-15,11-8-3 16,4-4 1-16,5-10 0 0,3-6 1 16,3-6-1-16,3-5-1 15,1-5 2-15,-3 0-1 16,-8-2 2-16,-4 2-1 15,-10 3 2-15,-3 3 0 16,-6 4-2-16,-8 7 0 16,-4 5 1-16,-3 5-1 15,-7 5 1-15,-3 8 1 16,5 5-1-16,-1 1-1 15,7 3 1-15,2 0 1 16,5-4 0-16,10-3-2 16,7-9-1-16,6-6 0 15,4-8 0-15,4-7 0 16,3-8 1-16,2-6-1 15,-2-3 0-15,-5-1 2 0,-2 1-1 16,-4 3 1-16,-6 5 0 16,-7 7-1-16,0 11 1 15,-24 7-1-15,-4 11 3 16,-9 10-1-16,-2 4 1 15,-2 1-1-15,3-2 0 16,4-5 1-16,8-11-1 16,15-11-1-16,11-4-1 15,29-33-5-15,10 15-11 16,3-17-21-16,15 13-1 15,-7-6-2-15,-2 16-2 16</inkml:trace>
  <inkml:trace contextRef="#ctx0" brushRef="#br4" timeOffset="302643.3102">1259 15465 49 0,'1'-17'31'15,"2"6"3"-15,-6-7-6 16,3 18-23-16,-1-14-2 16,1 14 1-16,0 0-1 15,0 0 0-15,0 26 0 16,4 6 1-16,0 3-1 0,1 13-2 15,-2 9 1-15,-1 11-1 16,-2 4 0-16,0-1-1 16,0-4 1-16,0-6-2 15,0-9 1-15,0-9 0 16,4-13 0-16,-1-12 1 15,-3-18 0-15,0 0-1 16,10-26 1-16,-9-1 0 16,-1-14 0-16,-4-7 0 15,1-12-1-15,-1-6 0 16,4-6 0-16,3-3 0 15,2 1 0-15,7 2 0 16,5 2-1-16,5 7 1 16,7 8-1-16,5 10 1 0,2 11 0 15,0 12 0-15,-3 11 0 16,-2 10 0-16,-7 11 1 15,-4 10-1-15,-10 10 0 16,-9 9 0-16,-8 5 0 16,-8 5 1-16,-8 4-1 15,-3 2 0-15,-3-5 0 16,-2-1-1-16,6-8 1 15,3-7-1-15,8-8 1 16,8-10-2-16,6-16 2 16,14 11 0-16,7-16 0 15,7-3 0-15,3-1 0 16,4-2 0-16,1 3 0 15,-2 6 1-15,-5 7-1 16,-8 8 1-16,-12 12-1 0,-11 7 1 16,-13 7 0-16,-13 6-1 15,-5 1 0-15,-8 2 1 16,-3-3-1-16,-1-9 0 15,4-4-3-15,4-16-3 16,19-4-30-16,-3-16 1 16,21 4-2-16,-14-22 0 15</inkml:trace>
  <inkml:trace contextRef="#ctx0" brushRef="#br4" timeOffset="303226.3435">2194 15715 39 0,'10'-1'34'16,"-10"1"0"-16,12 13-3 15,-16-1-24-15,4 10-1 16,-4 2-2-16,2 8 0 16,-1-2-2-16,1 5 1 15,-1-5-1-15,6-1 0 16,1-7 1-16,8-8-1 15,2-5-1-15,5-11 0 16,5-7 0-16,3-8 0 16,2-7 0-16,2-3-1 15,-5-5 1-15,0-1-1 16,-7 2 0-16,0 2 0 0,-6 6 1 15,-5 4-1 1,-1 8-1-16,-7 11 0 0,0 0-1 16,8 15-1-16,-4 11-4 15,-5-4-5-15,14 18-24 16,-7-8-1-16,11 6 0 15,-3-13 1-15</inkml:trace>
  <inkml:trace contextRef="#ctx0" brushRef="#br4" timeOffset="303565.3627">2854 15597 30 0,'-19'9'36'0,"-6"-3"1"0,2 14-1 16,-4-6-19-16,7 8-13 15,3-5-1-15,10 4 0 16,6-6-2-16,9-1 0 16,7-7 1-16,5-4-2 15,5-3 0-15,4-1 0 16,-1 0 0-16,-2 1 0 15,-7 4 1-15,-7 10 0 16,-6 7-1-16,-10 9 1 16,-5 3 0-16,-3 5-1 15,-3-2 0-15,-1-1-2 16,4-6-2-16,3-13-2 15,13 1-9-15,-1-28-21 16,13 0-1-16,-1-19 0 0,13 4 0 16</inkml:trace>
  <inkml:trace contextRef="#ctx0" brushRef="#br4" timeOffset="303866.3802">3029 15847 38 0,'5'25'36'0,"-7"-12"0"15,14 4 0-15,-12-17-29 16,31-5-4-16,-3-7 0 15,7-6-1-15,2-6 1 16,0-2-1-16,-2-4-1 16,-5 1 2-16,-9 1-2 15,-11 5 0-15,-13 6 1 16,-11 6-1-16,-12 6 0 0,-4 5 1 15,-5 4-1-15,-4 8 0 16,5 3 0-16,2 8 0 16,8 2-1-16,6 5 0 15,14 2-1-15,7-5-2 16,14 4-3-16,2-17-30 15,22 8-1-15,-6-19-2 16,14 2 0-16</inkml:trace>
  <inkml:trace contextRef="#ctx0" brushRef="#br4" timeOffset="304227.4008">3581 15616 34 0,'0'0'38'0,"-12"5"2"16,11 7-3-16,-10-9-18 15,8 13-14-15,-1-1-3 16,5 2 0-16,4 1-1 16,0 2 0-16,2-3 0 15,2-2 0-15,4-3-1 16,0 1 1-16,6-7 0 15,-3 1 0-15,3-4-1 16,3-1 1-16,-3-2-1 16,0 0 1-16,-3-1 0 15,-3 3-1-15,-13-2 1 16,6 16 0-16,-13 2-1 15,-7 5 1-15,-5 3-1 16,-3 3 0-16,0 4-1 0,-1-4-2 16,7 4-5-16,-4-16-30 15,17 1-1-15,3-18-1 16,0 0-1-16</inkml:trace>
  <inkml:trace contextRef="#ctx0" brushRef="#br4" timeOffset="305047.4476">4571 15649 28 0,'-12'20'34'0,"1"13"0"16,-10 4-1-16,3 19-28 16,-8-10-1-16,3 9 1 15,-2-6-1-15,8-2 1 16,-1-14-2-16,9-7 0 15,9-26-1-15,0 0 0 16,6-11-1-16,7-15 0 16,4-11 0-16,4-4-1 15,1-3 1-15,1-5-1 16,-2 8 1-16,-2 0-1 0,-3 10 0 15,-5 8 1-15,-3 7 1 16,-8 16-1-16,0 0 1 16,11 13-1-16,-9 5 1 15,-1 9-1-15,3-2 0 16,4 5 0-16,6-2-1 15,4-3 1-15,9-8 0 16,4-5-1-16,7-12 1 16,4-7-1-16,3-8 1 15,-2-5-1-15,-6-2 1 16,-2-2 0-16,-8 1-1 15,-4 2 0-15,-12 7 1 16,-2 3-1-16,-9 11-1 16,0 0 0-16,-5 14-1 15,-4 4-1-15,4 12-1 0,-5 0-1 16,6 12-2-16,-2-9-2 15,17 14-18-15,-7-22-9 16,16 1-1-16,-1-19 1 16</inkml:trace>
  <inkml:trace contextRef="#ctx0" brushRef="#br4" timeOffset="305662.4829">5262 15752 40 0,'-9'-16'35'0,"-3"14"2"15,-13-1 0-15,5 14-30 16,-10 1-2-16,7 10 0 15,-1 4 0-15,6 7-2 16,3 0 0-16,8 2 0 0,6-3-1 16,10-3 0-16,6-7 0 15,9-7-1-15,8-11-1 16,6-13 1-16,5-9-1 15,-1-7 0-15,-3-6 0 16,-3-8-1-16,-6 0 1 16,-10 2 0-16,-12 5 0 15,-10 3-1-15,-6 8 2 16,-10 5-1-16,-1 8 0 15,-1 7 1-15,-1 6 0 16,5 5-1-16,5 3 1 16,8 2 0-16,8-1-1 15,11 2 1-15,6-4-1 16,6 1 0-16,6-2 0 0,2 0 0 15,0 1 0-15,-1 0 1 16,-7 6-1-16,-9 2 0 16,-5 6 0-16,-3 5 0 15,-10 2 0-15,-5 2 0 16,0 2 0-16,-4-2 0 15,1-5 0-15,0-5 0 16,2-9 0-16,5-16 1 16,0 0-1-16,6-27 0 15,3-6 1-15,4-10-1 16,1-8 1-16,3-5 0 15,-1-1-1-15,-1 4 0 16,-1 8 1-16,-4 9-1 0,-6 9 1 16,2 10-1-16,-6 17-1 15,0 0-1-15,14 1-1 16,-14-1-4-16,34 15-25 15,-16-20-6-15,13 8-3 16,-2-16 1-16</inkml:trace>
  <inkml:trace contextRef="#ctx0" brushRef="#br4" timeOffset="306000.5022">5952 15842 63 0,'-5'41'41'0,"0"-16"-2"0,16 1-1 15,-11-26-34-15,34 4-1 16,1-24-1-16,7-4-1 16,-2-7 0-16,1-7 0 15,-7 3 0-15,-9-3-1 16,-10 5 1-16,-13 4-1 15,-15 13 0-15,-12 8 1 16,-11 10 0-16,-3 14 0 16,-3 13-1-16,2 11 1 15,3 11 0-15,7 7 0 16,10 0-2-16,11 0 1 15,17-6-1-15,15-12-2 16,24-10-3-16,7-26-22 16,30-2-12-16,4-22-1 15,23-4 0-15</inkml:trace>
  <inkml:trace contextRef="#ctx0" brushRef="#br4" timeOffset="307247.5735">6963 15758 20 0,'-8'22'31'15,"5"-8"1"-15,10 6-1 16,-12-5-23-16,7 13-2 0,-4-4-1 15,6 6-1-15,-7-5 0 16,6 4 0-16,-4-8-1 16,1 1 0-16,-3-7 0 15,3-3-1-15,0-12 0 16,0 0 0-16,0 0-1 15,4-25 1-15,1-2-1 16,3-5 1-16,1-11-1 16,6-7 0-16,0-5 2 15,5-1-3-15,-1 3 1 16,3 7 1-16,-3 7-2 15,0 11 2-15,1 10-2 16,-5 14-1-16,0 12 1 16,-4 13 0-16,-2 5 0 15,2 9-1-15,-3 6 1 0,-2 1-1 16,-2 2 0-16,1-2 2 15,-5-2-2-15,-1-4 1 16,-3-5 0-16,-4-8 0 16,-1-6-1-16,-4-5 1 15,-3-6 0-15,-2-8 0 16,-4-2 0-16,-2-5 0 15,0-3 0-15,-1 1 1 16,-2 2-1-16,0 8 1 16,-1 11-1-16,2 7 1 15,0 17 0-15,2 11 0 16,4 12 0-16,2 9 0 15,3 5-1-15,3-3-3 16,10 3-5-16,-3-24-28 0,21-1 0 16,-3-28-3-16,11-10 0 15</inkml:trace>
  <inkml:trace contextRef="#ctx0" brushRef="#br4" timeOffset="308155.6255">7457 15736 59 0,'0'0'38'16,"-11"4"-1"-16,-10 6-3 16,4 15-31-16,-3 7-1 0,6 10 1 15,-2 5-1-15,3 3 1 16,7-3-2-16,6-4 1 15,8-8-1-15,9-9 0 16,6-12 0-16,6-12-1 16,6-12 1-16,3-9-1 15,-1-11 0-15,-1-4 0 16,-6-9 0-16,-6 0-1 15,-8-4 1-15,-4 2 0 16,-7 1 0-16,-7 4-1 16,-2 7 2-16,-5 7-1 15,-1 9 0-15,-1 9 0 16,-2 10 1-16,4 9-1 0,2 8 1 15,1 4 0-15,4-1-1 16,6 2 1-16,9-5-1 16,9-8 1-16,8-9 0 15,10-6-1-15,2-10 1 16,6-3-1-16,-1-3 1 15,0 2-1-15,-9-2 1 16,-8 7 0-16,-10 5 0 16,-20 8-1-16,8 12 1 15,-14 7-1-15,-8 8 0 16,-2 7 0-16,0 7 0 15,-2 1 0-15,7 2 0 16,6-3 0-16,7-8 1 16,12-11 0-16,7-10 0 0,7-12 0 15,6-17 1-15,4-7-1 16,1-7 0-16,1-4 0 15,-6-4 0-15,-6-1-1 16,-7 3 1-16,-4 0-1 16,-5 8 0-16,-7 6 0 15,-3 5 1-15,-3 6-1 16,1 12 0-16,0 0 0 15,-8 17 0-15,5 7 0 16,0 4 0-16,2 8 0 16,0 3-1-16,3 2 1 15,4-4 0-15,3-5 0 16,3-8-1-16,1-7 1 15,6-10-1-15,-1-10 1 0,1-11 0 16,-3-6 0-16,-2-8 0 16,-2-7 0-16,-3-7 0 15,-1-2 0-15,0-3 0 16,0 1 0-16,4 5 0 15,-3 2-1-15,5 12-3 16,-6-3-5-16,13 25-31 16,-21 5 0-16,13 3-3 15,-13-3 2-15</inkml:trace>
  <inkml:trace contextRef="#ctx0" brushRef="#br4" timeOffset="308802.6625">8539 15874 66 0,'7'21'40'15,"-7"-21"-2"-15,32 9-5 16,-9-21-30-16,8-3 0 16,4-9-1-16,0-3 0 15,-4-3 1-15,-1 0-1 16,-8-2 0-16,-3 2 0 15,-16 5 0-15,-6 7-1 0,-15 6 0 16,-4 10 0-16,-3 7-1 16,-3 10 0-16,1 8 0 15,3 10 0-15,2 4 0 16,6 5 0-16,10-1 1 15,6-3 0-15,9-7-1 16,11-8 2-16,8-13-1 16,9-13 0-16,6-9 0 15,4-9 0-15,3-5 0 16,-4 3 0-16,-1-1 0 15,-8 8-1-15,-4 9 0 16,-13 11 0-16,-10 8 0 16,-5 9 0-16,-11 9 0 15,-2 2 0-15,-4 5 0 0,2-6 0 16,-1 0 0-1,4-9 0-15,6-8 1 0,1-14 0 16,13 0-1-16,-1-14 1 16,3-9 0-16,4-8 0 15,0-7-1-15,1-7 1 16,-1-1-1-16,4 0 0 15,-1 4-1-15,-1 1-1 16,9 9-2-16,-1-1-4 16,20 24-17-16,-7-13-17 15,11 15 0-15,-2-5 0 16,15 8 0-16</inkml:trace>
  <inkml:trace contextRef="#ctx0" brushRef="#br4" timeOffset="309175.6838">10057 15411 62 0,'0'0'37'16,"0"0"0"-16,-15 32-1 0,1 12-34 15,-6 13 1-15,2 17-1 16,-5 8-1-16,3 8 0 15,0-3 0-15,7-1-1 16,5-5-3-16,3-25-4 16,16-4-30-16,-2-26 0 15,11-10-1-15,-5-19-1 16</inkml:trace>
  <inkml:trace contextRef="#ctx0" brushRef="#br4" timeOffset="309365.6947">9802 15903 75 0,'0'0'43'0,"-17"8"-2"16,28-6 0-16,-1-13-38 16,19-10-2-16,17-4-3 15,6-12-3-15,18 9-7 16,-8-18-28-16,15 7 0 15,-10-10-1-15,3 9 1 16</inkml:trace>
  <inkml:trace contextRef="#ctx0" brushRef="#br4" timeOffset="309709.7144">10433 15396 76 0,'-23'22'42'0,"-6"3"-1"16,2 15 0-16,-2 5-37 0,0 16-1 15,-2 7 0-15,1 10-2 16,1 2 1-16,4 6-1 15,3-12 0-15,6-3 0 16,9-10 0-16,3-15 1 16,15-23-2-16,7-17 1 15,10-19-1-15,3-15 1 16,8-12-1-16,-2-7 1 15,1-4 0-15,-2 2-2 16,-10 7 1-16,-2 12 0 16,-11 14 1-16,-13 16-1 15,12 7-1-15,-13 13 0 16,1 12-1-16,3-1-2 15,7 11-1-15,0-11-3 0,19 7-5 16,-6-21-28-16,25 0 1 16,-4-17-1-16,12-1 2 15</inkml:trace>
  <inkml:trace contextRef="#ctx0" brushRef="#br4" timeOffset="310334.7501">10915 15875 46 0,'-9'-20'40'0,"-15"-5"-1"15,1 18 1-15,-18-6-22 16,12 22-8-16,-9 1-3 15,4 16-2-15,-1 5-1 16,5 6-1-16,5 3-1 16,6 3 0-16,9-4-1 15,11 1 0-15,8-14 0 0,11-9 0 16,9-9 0-16,5-11-1 15,4-12 0-15,-1-6 0 16,1-6 0-16,-5-7 1 16,-8 5-1-16,-5 1 0 15,-8 7 0-15,-7 8 1 16,-5 13-1-16,0 0 0 15,-17 9 0-15,7 8 0 16,1 7 0-16,3 2 0 16,3 0 0-16,5-2 0 15,6-4 0-15,10-10 0 16,6-7 0-16,4-10 0 15,4-8 1-15,3-7-1 0,-3 0 0 16,1-2 0-16,-8 2 0 16,-6 3 0-16,-7 10 0 15,-12 9 1-15,3 14-1 16,-10 7 0-16,-2 3 0 15,-4 11 0-15,3-3 0 16,0 4 0-16,5-9 0 16,0-2 0-16,7-14 0 15,-2-11 0-15,16-2 0 16,0-16 0-16,-1-2 0 15,5-7-1-15,1 1 1 16,0-1 0-16,-3 8 0 16,1 6 1-16,-6 9-1 15,-13 4 0-15,14 18-1 0,-10 5 1 16,2 0-2-16,-1 1-2 15,16 6-5-15,-7-22-6 16,25 13-26-16,-8-23 0 16,21-2-1-16,-2-16-1 15</inkml:trace>
  <inkml:trace contextRef="#ctx0" brushRef="#br4" timeOffset="311074.7925">12100 15724 59 0,'-7'-16'39'0,"7"16"-1"16,-16 14 2-16,13 6-34 15,-11 2-4-15,2 13 1 16,-2 7-1-16,0 12 1 15,-5 4-1-15,4 10 1 16,-3-1-1-16,3-1-1 16,-1-3 1-16,2-10-1 15,4-12 1-15,4-12-2 16,6-29 2-16,0 0-1 15,9-36 1-15,3-12-1 16,5-16 0-16,3-12 1 16,2-12-1-16,6-5 0 0,-4-5 0 15,1 8 0-15,-1 14 0 16,-2 12 0-16,-4 14-1 15,3 19 1-15,-4 19 0 16,2 21 0-16,-4 21-1 16,2 14 1-16,-2 15-1 15,4 12 0-15,1 5 1 16,-2 9-2-16,3-1 1 15,-2-5 0-15,0-8-1 16,2-13-2-16,2-11-1 16,-5-19-2-16,5-6-5 15,-15-38-21-15,8 4-8 16,-16-18-1-16,-1 5 1 15</inkml:trace>
  <inkml:trace contextRef="#ctx0" brushRef="#br4" timeOffset="311205.7999">12219 16017 73 0,'-48'-4'41'15,"-4"-7"-2"-15,19 14 2 16,6-10-30-16,27 7-5 15,18-19-3-15,22-5-3 16,19-3-3-16,6-21-14 16,18 15-25-16,-4-14 1 15,5 11-4-15,-11-4 2 16</inkml:trace>
  <inkml:trace contextRef="#ctx0" brushRef="#br4" timeOffset="312752.8884">12994 16270 55 0,'0'0'38'15,"10"-1"-1"-15,-22 10 0 16,7 14-32-16,-16 5-3 15,1 6-2-15,3 8-1 0,-2-8-9 16,16 9-26-16,-4-15 0 16,15-5-3-16,5-20 3 15</inkml:trace>
  <inkml:trace contextRef="#ctx0" brushRef="#br4" timeOffset="314774.004">14064 15802 38 0,'0'0'31'0,"5"-12"0"16,-5 12-2-16,0 0-23 15,3 14-2-15,-3-14 1 16,-3 32 0-16,-2-8-1 16,4 12 0-16,-5 3 0 15,4 5-1-15,-5 0-1 16,6 4 2-16,-3-4-3 15,4-3 0-15,2-9 0 16,-2-3 0-16,3-9-1 16,0-3 1-16,1-6-1 15,-4-11 1-15,0 0-1 16,1-18 1-16,-5-2-1 0,3-3 1 15,-5-9-1-15,2-6 0 16,1-11 1-16,0-3-1 16,3-1 0-16,2-2 0 15,4-2 0-15,3 6 0 16,4 1 0-16,4 7 0 15,3 12 0-15,0 5 0 16,3 8 0-16,-4 7 0 16,0 7 0-16,-4 6 0 15,-1 3 0-15,-5 7 0 16,-3 3 0-16,-2 4 0 15,-5 6 0-15,-4 1 0 16,-4 5 0-16,-1 2 0 16,-2 2 0-16,-3-1 0 0,1-3 0 15,1-3-1-15,2-5 1 16,3-7-1-16,5-6 1 15,3-10-1-15,10 2 1 16,7-7-1-16,5-3 1 16,5 0 0-16,6 2 0 15,0 5 0-15,-2 4 1 16,-4 9-1-16,-9 6 0 15,-13 7 1-15,-7 7-1 16,-14 7 1-16,-11 0 0 16,-6 1 1-16,-8-3-1 15,-1-3 1-15,4-10-1 16,6-7 0-16,7-13-1 15,8-17-2-15,18-8-4 0,6-19-30 16,24 4 0-16,3-13-3 16,19 4 1-16</inkml:trace>
  <inkml:trace contextRef="#ctx0" brushRef="#br4" timeOffset="315621.0525">15088 15965 53 0,'0'0'35'0,"-20"1"-1"16,23 28-2-16,-19-2-30 0,5 13 1 15,-1 3-2-15,8 2-1 16,3 0-2-16,-1-11-5 15,20 1-26-15,-4-21-3 16,10-6 2-16,1-29 0 16</inkml:trace>
  <inkml:trace contextRef="#ctx0" brushRef="#br4" timeOffset="315773.0612">15084 15604 55 0,'-34'0'34'16,"1"5"-2"-16,12 5-10 15,16 8-55-15,7-7 0 16,21 2-1-16,7-8 1 0</inkml:trace>
  <inkml:trace contextRef="#ctx0" brushRef="#br4" timeOffset="316089.0793">15548 15819 55 0,'-23'40'38'0,"-11"-9"-1"16,5 11-1-16,-8-10-29 15,13-2-3-15,7-8-1 16,14-3 0-16,11-9-2 16,14-7 0-16,13-5 0 15,8-4-1-15,5 1 0 16,2 0 0-16,-3 5 0 0,-6 7 0 15,-16 9 1-15,-13 12-1 16,-15 7 0-16,-12 6 0 16,-12 3 1-16,-5-2-2 15,-4-4 2-15,1-8-4 16,8-6 0-16,4-21-3 15,23-3-31-15,-6-28 2 16,19 3-4-16,-1-20 0 16</inkml:trace>
  <inkml:trace contextRef="#ctx0" brushRef="#br4" timeOffset="316818.121">16567 15524 57 0,'-6'18'34'16,"-3"2"-1"-16,6 19-13 16,-11-2-17-16,9 12 0 15,0 3 1-15,5 12 0 16,0 0 0-16,5 4 0 15,-5 0 0-15,6-1 0 16,-3-10-3-16,3-5 1 16,-2-13-1-16,-2-9 0 0,3-9-1 15,-1-11 0-15,-4-10 0 16,11-13 0-16,-6-9 1 15,2-5-2-15,2-7 1 16,2-3 0-16,3 0 0 16,1 2-1-16,4 4 1 15,1 5 0-15,0 11 0 16,3 9 0-16,0 11 0 15,1 7 0-15,-8 7 0 16,1 11 0-16,-7 4 0 16,-6 4 1-16,-5 0-2 15,-7 1 1-15,-11-2 1 16,-4-4-2-16,-6-5 2 15,-4-10-3-15,-1-8 1 16,-1-12-2-16,9-3-3 0,-2-25-21 16,20 6-7-16,-3-16-3 15,21 5 1-15</inkml:trace>
  <inkml:trace contextRef="#ctx0" brushRef="#br4" timeOffset="317201.1427">17054 15941 57 0,'0'0'36'0,"9"31"0"16,-14-16-3-16,7 12-27 15,-11 4-3-15,2 9-1 16,-3 5 0-16,3 5 0 0,-2-4 1 15,3 0-2-15,0-8 2 16,2-3-2-16,0-11 1 16,5-13-1-16,-1-11 1 15,8-12 0-15,2-15-2 16,1-8 1-16,4-9-1 15,2-4 1-15,-1-2-1 16,0 0 0-16,-3 5 1 16,-3 6-2-16,-2 12 1 15,-2 10-1-15,-6 17-1 16,0 0-2-16,0 0 0 15,9 13-2-15,6 8-4 16,-1-16-7-16,19 13-19 16,0-15-1-16,15 6 2 0,-1-13 0 15</inkml:trace>
  <inkml:trace contextRef="#ctx0" brushRef="#br4" timeOffset="317381.1532">17601 15987 54 0,'-12'20'37'15,"-9"-5"-2"-15,3 22 0 16,-9-2-28-16,6 13-2 15,-1 0-2-15,7 3-1 16,2-3-2-16,6-4-2 16,12-7-2-16,-5-37-17 15,24 20-14-15,-9-35-2 16,18-11 1-16,-8-22 0 15</inkml:trace>
  <inkml:trace contextRef="#ctx0" brushRef="#br4" timeOffset="317516.1607">17636 15694 71 0,'-39'-18'37'15,"7"23"-2"-15,-2 4-3 16,17 3-36-16,14 14-30 16,3-12-1-16,25 11-2 15,4-11 1-15</inkml:trace>
  <inkml:trace contextRef="#ctx0" brushRef="#br4" timeOffset="318027.1901">18053 15973 67 0,'-34'15'39'15,"-15"-7"-1"-15,6 11 1 16,-11-9-33-16,10 10-3 16,5 3 0-16,12 9-1 15,2 4 0-15,11 0-1 16,10-2 1-16,8-4-2 15,10-7 1-15,7-4 0 16,9-13 0-16,3-11 0 16,5-16 0-16,0-6 0 15,-1-7-1-15,0-7 1 16,-3-1-1-16,-3-1-1 15,-5 7 1-15,-7 4-1 16,-4 14 1-16,-15 18 0 0,14 10-1 16,-17 24 1-16,-6 23 0 15,-4 20-1-15,-3 16 0 16,-4 12 1-16,0 3 0 15,-3 5-1-15,1-7 2 16,0-16-1-16,4-12 0 16,-1-21 1-16,2-18 0 15,3-16-1-15,1-18 1 16,3-16-1-16,3-17 0 15,3-7 0-15,4-17 0 16,2-9 0-16,5-9 0 16,3 2 0-16,2-2 0 15,7 2 0-15,3 5-6 16,-5-13-12-16,20 30-22 0,-11-9 2 15,11 15-4-15,-5-7 1 16</inkml:trace>
  <inkml:trace contextRef="#ctx0" brushRef="#br4" timeOffset="318636.2249">18562 15510 61 0,'10'-2'38'0,"-10"2"-2"16,4 17-4-16,-12 1-27 16,-1 16-1-16,-5 4 0 15,1 8-1-15,-6 5 0 16,9 7-1-16,-5 2 0 15,7 6 1-15,-3 3-1 16,8 4-1-16,-6-4 1 0,7 2-2 16,-1-9 2-16,1-6-2 15,-1-11 0-15,3-11 1 16,0-19 0-16,0-15-1 15,12-15 1-15,-3-12 1 16,6-14-1-16,0-5 0 16,5-5 0-16,-4 1 0 15,5 5-1-15,-4 12 2 16,1 12-2-16,-1 13 0 15,-2 17 0-15,-2 15 0 16,0 10-1-16,1 6-2 16,3 5 0-16,-1-4-4 0,12 2-4 15,-9-20-21 1,18 6-7-16,-5-30-1 0,13-1 2 15</inkml:trace>
  <inkml:trace contextRef="#ctx0" brushRef="#br4" timeOffset="318839.2366">19140 15589 75 0,'-12'22'39'0,"-13"12"-1"15,8 27-1-15,-16 10-35 16,6 11-2-16,5 7 0 15,2 2-2-15,7 1-1 16,4-14-5-16,18 1-28 0,-6-22-1 16,12-8-1-16,-3-26 0 15</inkml:trace>
  <inkml:trace contextRef="#ctx0" brushRef="#br4" timeOffset="319018.2466">18872 15994 93 0,'-12'-6'40'15,"0"-3"0"-15,12 9-13 16,24 6-25-16,4-13-3 16,15 4-3-16,3-9-4 15,19 13-29-15,-10-12-1 16,8 14-2-16,-9-9 1 0</inkml:trace>
  <inkml:trace contextRef="#ctx0" brushRef="#br4" timeOffset="319610.2807">19232 16091 69 0,'-9'21'39'0,"9"-21"-2"15,6 22 2-15,6-18-37 16,17-8-1-16,8-7 1 15,2 0-1-15,4-7 0 16,-4 1 1-16,-5-5 0 16,-5 3-1-16,-10-4 1 15,-10 4-1-15,-9 1 0 0,-9 4 0 16,-10 3 0-16,-5 7-1 15,-4 8 1-15,-6 7-1 16,0 12 0-16,-2 9 0 16,6 9 0-16,5 2 2 15,9 2-1-15,8-3-1 16,11-4 0-16,14-8 0 15,12-10 0-15,11-14 2 16,9-10-2-16,5-5 0 16,-2-10 0-16,0 4 1 15,-6-3-1-15,-9 5 1 16,-7 1-1-16,-12 12-1 15,-18 0 1-15,11 24-2 16,-15 1 2-16,-2 1-2 0,-3 7 2 16,0-1-2-16,3 0 2 15,-2-3-1-15,6-9 2 16,-1-4 0-16,3-16 0 15,0 0 0-15,17-13 0 16,-7-11 2-16,3-11-3 16,1-7 2-16,2-8-2 15,0-5 1-15,2 1-2 16,-2-1 0-16,1 8-3 15,-3 1-6-15,13 26-10 16,-17-10-9-16,21 25-9 16,-5-5-4-16,17 16 3 15</inkml:trace>
  <inkml:trace contextRef="#ctx0" brushRef="#br4" timeOffset="320060.3064">20739 15555 51 0,'0'0'36'0,"0"0"-1"15,-15 18-2-15,0 8-26 16,3 20-2-16,-4 10-1 16,2 16-2-16,-4 11 0 15,2 6 1-15,2 2-4 16,4-5-3-16,10 5-15 0,-5-28-17 15,12-5-1-15,-4-22 1 16,6-13 0-16</inkml:trace>
  <inkml:trace contextRef="#ctx0" brushRef="#br4" timeOffset="320265.3179">20383 16141 61 0,'-31'1'40'0,"21"16"0"16,10-17-1-16,6 13-24 15,22-18-12-15,9-11-3 16,18-2-1-16,6-10-2 16,15 6-3-16,-5-17-6 15,21 16-25-15,-12-14-1 0,9 9-1 16,-14-10 1-16</inkml:trace>
  <inkml:trace contextRef="#ctx0" brushRef="#br4" timeOffset="320618.3383">21294 15561 58 0,'-27'8'40'0,"-14"2"-1"16,4 22 0-16,-8 8-22 16,6 6-14-16,-3 7 0 15,5 10 0-15,3 6-2 16,3 11 1-16,3-3-1 15,7 0-1-15,6-7 1 16,8-8-2-16,7-14 1 0,8-7 0 16,8-17 0-16,6-16-1 15,3-13 1-15,6-11 2 16,4-6-2-16,0-4 2 15,-2-5-2-15,-4 5 1 16,-2 2 0-16,-4 8 0 16,-7 10-1-16,-2 8 0 15,0 9-1-15,-5 3-3 16,5 10 0-16,-2-3-4 15,13 16-9-15,-11-20-22 16,21 9-1-16,-2-15-2 16,11 3 3-16</inkml:trace>
  <inkml:trace contextRef="#ctx0" brushRef="#br4" timeOffset="321279.3761">21717 16217 76 0,'-27'-18'38'15,"4"16"-2"-15,-15-5-8 16,9 14-22-16,-2 3-3 15,3 10-1-15,-1 7 0 16,5 5 0-16,2 7 0 16,6 1-1-16,2-3 1 15,12-1-3-15,4-8 2 16,6-6 0-16,8-12-1 15,11-11 0-15,2-12 0 16,5-11 0-16,3-11 0 0,-5-5 2 16,2-7-2-1,-4-5 1-15,-4 5 0 0,-4 2 0 16,-5 7-1-16,-8 10 2 15,-5 11-2-15,-4 17 0 16,0 0 0-16,-18 32-1 16,8 3 0-16,-4 5 1 15,0 8-1-15,8 3 0 16,2-5 1-16,9-5-2 15,9-13 1-15,7-9 1 16,8-13-1-16,8-11 0 16,5-12 1-16,-1-11 1 15,2-1-1-15,-5-2 1 16,-3 1 0-16,-8 2 1 0,-9 11-1 15,-6 8 0-15,-12 9-1 16,1 16-1-16,-9 8 1 16,-4 7-1-16,1 4 1 15,0 4-1-15,2-5 0 16,3-2 1-16,7-11 0 15,4-11 0-15,9-15 0 16,2-10 0-16,6-9 0 16,3-8 0-16,-1 1 0 15,0-4 1-15,-4 6-1 16,0 7 1-16,-8 10 0 15,0 9-1-15,-12 3 0 16,9 20 0-16,-3-2-4 16,-10-4-5-16,17 16-13 15,-21-15-15-15,17 5-3 0,-9-20 0 16,21 16-2-16</inkml:trace>
  <inkml:trace contextRef="#ctx0" brushRef="#br4" timeOffset="322016.4183">22994 15911 64 0,'0'0'38'0,"-14"7"-2"0,10 23-1 15,-15 1-32-15,4 14 0 16,-5 10 0-16,-3 10-1 16,-4 3-1-16,4 2 0 15,1-6 1-15,5-3-2 16,1-11 1-16,8-12-1 15,4-15 1-15,4-23 1 16,17-4-1-16,2-25 0 16,2-11 0-16,7-18 2 15,-2-11-1-15,-1-10 1 16,-1-11-1-16,-4-5 0 15,-1 5-1-15,-2 5 1 16,-6 11-1-16,-2 14-1 16,-2 12 1-16,1 14-1 15,2 18 0-15,0 18 1 0,4 17-1 16,1 13 0-16,2 13 0 15,3 13 0-15,1 14 0 16,2 10-1-16,-4 8 0 16,-2 6-1-16,-2 3 0 15,-6-4-1-15,1-4-2 16,-8-19-7-16,13 1-11 15,-21-33-15-15,16-3-1 16,-10-37-1-16,0 0 1 16</inkml:trace>
  <inkml:trace contextRef="#ctx0" brushRef="#br4" timeOffset="322203.429">23037 16242 76 0,'-38'-11'41'0,"19"16"0"15,-4-4-2-15,24 13-32 16,-1-14-4-16,18 4-2 15,12-8-1-15,10-6-4 16,18-3-4-16,-2-17-17 16,20 23-15-16,-10-13-1 15,12 17 0-15,-12-2-1 16</inkml:trace>
  <inkml:trace contextRef="#ctx0" brushRef="#br4" timeOffset="322361.438">23694 16571 83 0,'-29'39'43'0,"-8"-19"-3"16,12-1-2-16,21-7-50 16,-24-32-26-16,28 20-2 15,-14-38-2-15,21 20-2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26T23:50:25.261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206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3144 1405 55 0,'0'0'35'0,"0"0"-1"16,0 0 0-16,-14 4-13 0,11 15-15 15,-8 8-3-15,4 11 0 16,-7 12-1-16,1 10-1 15,-3 7 0-15,-1 4 0 16,-3 0 2-16,4-8-2 16,1-9 1-16,3-10-1 15,3-9 2-15,5-12-1 16,4-23 0-16,0 0-1 15,13-13 1-15,1-15 1 16,-1-11-1-16,3-8 1 16,-1-5-1-16,3-9 1 15,-2-1-2-15,-1-2 1 16,-3 4 0-16,2 3-1 15,-14 57 0-15,16-50-1 0,-16 50 2 16,18-47-2-16,-18 47 2 16,0 0-2-16,37-51 1 15,-37 51-1-15,40-15 0 16,-5 25 1-16,-1 16-2 15,-2 15 1-15,1 18-1 16,-4 14-1-16,-9 7 1 16,-6 0-1-16,0-5 0 15,-2-7-2-15,-2-10-1 16,0-15-2-16,6-10-7 15,-13-22-22-15,9-6-2 16,-11-18 1-16,2-1-2 16</inkml:trace>
  <inkml:trace contextRef="#ctx0" brushRef="#br0" timeOffset="159.0091">3237 1807 95 0,'-20'-1'37'16,"2"-4"-1"-16,18 5 2 15,0 0-35-15,26-16-1 16,10 0-3-16,6-8-8 15,15-3-27-15,-4-3 0 16,10 3-1-16,-9 0-1 16</inkml:trace>
  <inkml:trace contextRef="#ctx0" brushRef="#br0" timeOffset="629.0359">3708 1361 85 0,'-72'-54'37'15,"72"54"0"-15,-73-29 0 16,73 29-33-16,-92-15 0 15,61 18 0-15,-77 10-1 16,-3 13 0-16,1 20-1 16,14 14-1-16,16 19 0 15,30 12-1-15,25 10 0 16,38 2 0-16,14-1 0 15,16-1-2-15,13-6 2 0,19-8-2 16,13-21 3-16,13-23-2 16,8-27 2-16,7-34-1 15,-2-25 2-15,0-23 2 16,-11-22-2-16,-14-13 2 15,-26-10-2-15,-20-4 2 16,-37 57-1-16,-6-2 0 16,-13 4-1-16,-8-1-5 15,-15 8 2-15,36 49 0 16,-101-80 0-16,42 45-3 15,0 15-3-15,11 4-30 16,-73-3-3-16,7 25 2 16,15 23-3-16</inkml:trace>
  <inkml:trace contextRef="#ctx0" brushRef="#br0" timeOffset="1864.1067">866 5647 74 0,'5'-17'35'0,"-5"17"-1"15,0 0 1-15,4 17-31 16,-8 1-1-16,5 11-1 15,0 8 1-15,1 13-1 16,1 9 0-16,1 9 0 16,2 5 1-16,1 2-1 15,6-1 0-15,-2-4 0 16,-1-8-1-16,1-11 1 15,1-10-2-15,-3-12 1 16,-3-11 1-16,-6-18-1 16,0 0 0-16,8-25 0 15,-10-10 1-15,-3-12-1 16,-3-12 0-16,0-11-1 0,-1-12 0 15,-4-2 0 1,4-2 0-16,0 6 0 0,4 9 0 16,2 8 0-16,6 14-1 15,4 14 2-15,5 12-1 16,5 12 0-16,5 12 0 15,2 7 0-15,3 9 0 16,3 3 0-16,-1 10 0 16,-5 6 0-16,-2 4 1 15,-3 4-1-15,-9 0 1 16,-4 0-1-16,-6-4 1 15,-6-2-1-15,-3-4 1 16,-1-11-1-16,-5-6 0 16,3-3 0-16,1-7 0 0,11-7-1 15,-11 2 1-15,11-2 0 16,12-10 0-16,7 3-1 15,6 1 1-15,6 2 1 16,4 2-1-16,1 5 0 16,0 5 1-16,-4 4 0 15,-8 8-1-15,-7 8 1 16,-12 7 0-16,-10 10 0 15,-14 5-1-15,-12 7 1 16,-15 4-1-16,-10 3-1 16,-6-3 0-16,-3-5 1 15,2-8-3-15,3-17-1 16,19-4-8-16,2-33-22 15,31-12-4-15,12-30 2 16,23-9-3-16</inkml:trace>
  <inkml:trace contextRef="#ctx0" brushRef="#br0" timeOffset="2284.1307">1277 5191 74 0,'-52'-8'34'0,"-9"5"0"16,-1 17 0-16,-8 10-31 16,0 23 2-16,-6 16 0 15,8 25 1-15,-2 20 0 16,14 23-1-16,5 18 0 0,17 12-1 15,12 4 1-15,25-1-2 16,20-15-1-16,21-18 1 16,27-28-3-16,22-38 1 15,14-39-1-15,17-39 2 16,5-39 0-16,3-32-1 15,-8-29 1-15,-8-17-1 16,-26-11 0-16,-26-3-1 16,-29 1 0-16,-30 10-1 15,-28 9 0-15,-29 8-2 16,-24 17-1-16,-23 9-1 15,-9 22-1-15,-7 13-2 16,16 38-19-16,-2 4-11 16,26 30-1-16,11 10-1 0,31 14 1 15</inkml:trace>
  <inkml:trace contextRef="#ctx0" brushRef="#br1" timeOffset="7073.4046">14141 679 63 0,'6'-69'37'0,"-6"69"0"16,0 0 0-16,0 0-27 15,0 0-2-15,0 0-3 16,0 0 0-16,0 0-3 15,0 0 1-15,26 73-2 16,-20 3-1-16,-13 38 0 16,-1 14-2-16,2 5-1 15,7 0-12-15,-13-42-21 16,15-14 0-16,1-30-2 0,14-28 2 15</inkml:trace>
  <inkml:trace contextRef="#ctx0" brushRef="#br1" timeOffset="7431.4251">14439 1220 96 0,'0'0'37'0,"41"-50"2"15,-41 50-1-15,0 0-36 16,19-30-2-16,-19 51 2 15,-3 16-1-15,-5 13 0 16,1 2 2-16,-6-20-2 16,9 4 0-16,2-10 1 15,8-11-1-15,-6-15 1 0,22-9 0 16,-22 9-1-16,0 0 0 15,0 0 2-15,48-66-2 16,-48 66 0-16,0 0-1 16,47-67 1-16,-47 67-1 15,0 0 2-15,53-56-2 16,-53 56 0-16,0 0-1 15,49-20-1-15,-21 36 0 16,0 17-7-16,-14 10-28 16,8 13-4-16,-3-2 1 15,3-6-2-15</inkml:trace>
  <inkml:trace contextRef="#ctx0" brushRef="#br1" timeOffset="8089.4627">15811 1166 57 0,'0'0'36'0,"0"0"1"15,0 0-11-15,0 0 6 16,0 0-22-16,0 0-1 16,0 0-3-16,0 0-1 15,0 0-1-15,-51-34-1 16,16 72-1-16,-7 5-1 15,10 10 0-15,3-7-2 16,20 7 0-16,17-8-2 16,20-12-3-16,27-22-11 15,3-20-21-15,-58 9 0 16,79-22 1-16,-79 22-1 0</inkml:trace>
  <inkml:trace contextRef="#ctx0" brushRef="#br1" timeOffset="8273.4733">16251 1189 96 0,'54'-46'38'0,"-33"47"1"16,-21-1-1-16,-2 39-32 16,-20 5-3-16,0 14 0 15,-7-12-2-15,21 0 0 16,7-7-4-16,4-19-7 15,12-5-26-15,-6-13-3 16,14-11 0-16,-7-12-1 16</inkml:trace>
  <inkml:trace contextRef="#ctx0" brushRef="#br1" timeOffset="8433.4824">16421 1123 79 0,'0'0'42'15,"-7"-77"-2"-15,7 77 0 16,0 0-17-16,-11-62-28 15,11 62-13-15,0 0-22 16,0 0 2-16,0 0-2 16,0 0 1-16</inkml:trace>
  <inkml:trace contextRef="#ctx0" brushRef="#br1" timeOffset="8727.4992">16521 994 81 0,'61'46'37'0,"-28"7"1"16,-12 8-1-16,-10 4-29 15,-10-4-3-15,-9-14-1 16,6-5-1-16,1-9 0 15,1-11 0-15,1-6 1 16,-1-16-2-16,1 12 1 16,-1-12-1-16,9-28 0 15,-9 28 1-15,0 0-1 16,14-47 0-16,-14 47-1 15,0 0 2-15,26-67-3 16,-26 67 2-16,17-46-3 16,-17 46-1-16,0 0-3 15,43-60-1-15,-43 60-2 16,0 0-14-16,73-67-19 0,-73 67 1 15,61-33-1-15,-61 33 2 16</inkml:trace>
  <inkml:trace contextRef="#ctx0" brushRef="#br1" timeOffset="8974.5134">17338 1049 78 0,'0'0'42'0,"0"0"-1"15,0 0 1-15,0 0-19 16,0 0-17-16,0 0-1 15,0 0-2-15,-78 50-1 16,23 0 0-16,-5 9-2 0,16 6 0 16,6-11-1-1,25 4 0-15,17-11-3 0,25-13 1 16,17-26-4-16,3-19-5 15,-49 11-26-15,74-24-3 16,-74 24 3-16,76-40-2 16</inkml:trace>
  <inkml:trace contextRef="#ctx0" brushRef="#br1" timeOffset="9504.5437">17530 1247 79 0,'48'-57'40'0,"-48"57"1"16,0 0 0-16,31-17-19 15,-46 19-17-15,-5 20-1 16,-13 11-1-16,9 10 0 0,2-3-2 15,17 4 1-15,7-7-1 16,12-14 0-16,9-7-1 16,6-10 0-16,7-9 1 15,2-10-1-15,-38 13 0 16,0 0 0-16,65-42 1 15,-65 42-1-15,0 0 1 16,67-64-1-16,-67 64 2 16,0 0-2-16,47-61 1 15,-47 61-1-15,0 0 0 16,0 0-1-16,23-42 0 15,-23 42 1-15,-1 22-2 16,-2 13 2-16,-5 9-3 16,5 6 1-16,3-1-3 15,12-13 1-15,9-18-3 0,1-22-8 16,21-10-23-16,-43 14-2 15,0 0 0-15,67-56-1 16,-67 56 28-16,53-51 10 16,-53 51 6-16,48-48 8 15,-48 48 27-15,0 0-2 16,55-65 3-16,-55 65 2 15,14-17-26-15,5 21-8 16,-22 11-5-16,6 16 0 16,-15 13-2-16,3 7 2 15,-2 1-3-15,9 0-1 16,16-24-11-16,-1-21-25 15,11-13-3-15,-4-17 1 16,-20 23-2-16</inkml:trace>
  <inkml:trace contextRef="#ctx0" brushRef="#br1" timeOffset="9649.552">18320 1044 93 0,'-14'-87'42'16,"14"87"1"-16,-15-78-5 15,15 78-33-15,-7-78-43 16,7 78-4-16,-1-66 1 15,1 66-2-15</inkml:trace>
  <inkml:trace contextRef="#ctx0" brushRef="#br1" timeOffset="9858.5638">18557 567 75 0,'0'0'44'16,"51"-4"-2"-16,-51 4 1 16,0 0-21-16,51 47-18 15,-51-47 0-15,13 66-1 16,-13-66 0-16,-6 79-1 15,-8 27-3-15,-4 5-1 16,3 7-3-16,-1-5-7 16,4-21-30-16,2-24 0 15,5-26 0-15,5-42 0 16</inkml:trace>
  <inkml:trace contextRef="#ctx0" brushRef="#br1" timeOffset="10011.5727">18579 1251 88 0,'-2'-48'42'0,"2"48"3"16,0 0-2-16,4-81-13 15,-4 81-27-15,0 0-7 16,25-62-27-16,-25 62-11 16,0 0-3-16,73-58-1 15,-73 58 1-15</inkml:trace>
  <inkml:trace contextRef="#ctx0" brushRef="#br1" timeOffset="10730.6138">19457 895 93 0,'0'0'39'0,"10"-58"1"16,-10 58-8-16,0 0-27 15,0 0 1-15,0 0-2 16,-28 61 0-16,14-39-1 15,-6 54 2-15,-4 8-4 16,1 1 2-16,-5-7-4 16,9-14 2-16,8-14-2 15,9-16 2-15,2-34 0 16,0 0 0-16,0 0 1 15,0 0-1-15,34-63 1 16,-34 63-2-16,18-68 1 0,-18 68 0 16,27-87 0-16,-10 15-1 15,-6 10 1-15,9 4-2 16,-3-2 2-16,2 5 0 15,-1 1 0-15,-18 54-1 16,48-83 1-16,-48 83-1 16,52-51 0-16,-52 51 0 15,50-3 1-15,-50 3 0 16,50 45 0-16,3 27-1 15,-21 47-1-15,-3 15 1 16,-8-2-3-16,-14-13 1 16,-3-27-5-16,-12-21-6 15,4-22-28-15,-10-30 0 16,14-19 0-16,-23-12-1 0</inkml:trace>
  <inkml:trace contextRef="#ctx0" brushRef="#br1" timeOffset="10902.6236">19613 1307 113 0,'-69'-60'42'15,"69"60"1"-15,0 0 0 16,-47-49-40-16,47 49-1 16,0 0-2-16,0 0-3 15,16-73-2-15,-16 73-12 16,0 0-24-16,76-26-3 15,-76 26 3-15,75-8-1 16</inkml:trace>
  <inkml:trace contextRef="#ctx0" brushRef="#br1" timeOffset="12774.7307">20279 1301 100 0,'1'-14'39'15,"-1"14"1"-15,0 0-10 16,7 24-25-16,-9 0-1 16,-1 9-1-16,-3 5-3 15,-3 2-3-15,8 3-22 16,-9-4-15-16,5-4 1 15,-1-12-2-15,8-4 2 0</inkml:trace>
  <inkml:trace contextRef="#ctx0" brushRef="#br1" timeOffset="13586.7772">20849 713 85 0,'0'0'39'0,"2"-60"0"16,-2 60-1-16,0 0-35 15,0 0 0-15,0 0 0 16,0 0-2-16,0 0 0 16,0 0 1-16,0 0 0 15,-39 77-1-15,30-47 1 16,-2 71-1-16,6 10 0 15,2-1-1-15,4 2 2 16,0-24-2-16,11-25 0 16,-2-27 0-16,1-31 1 15,-11-5 1-15,0 0-1 16,0 0 1-16,0 0-1 0,27-62 1 15,-27 62-3-15,0 0 1 16,25-72-2-16,-25 72 1 16,24-46-1-16,-24 46 0 15,0 0 2-15,44-62-1 16,-44 62 2-16,0 0 0 15,56-52 0-15,-56 52 0 16,38 23 0-16,-18 14 0 16,-9 17 0-16,-14 5-2 15,-12-13 2-15,-13-3-1 16,-1-11-1-16,0-9-1 15,-1-12-3-15,10-8-7 16,-1-21-25-16,21 18-3 16,0 0 1-16,0 0 0 0</inkml:trace>
  <inkml:trace contextRef="#ctx0" brushRef="#br1" timeOffset="13952.7981">21294 1086 92 0,'0'0'40'15,"52"-19"1"-15,-52 19-3 16,0 0-31-16,0 0-1 16,0 0-1-16,41 22-2 15,-55 11-1-15,-5 11-1 16,-8 3 0-16,10 6 0 15,1-11 0-15,16 1 0 0,6-11-2 16,20-17 2-16,4-15 0 16,7-10 0-16,-37 10-1 15,0 0 1-15,57-40 1 16,-57 40-2-16,0 0 2 15,46-60-2-15,-46 60 1 16,0 0-2-16,11-66 1 16,-11 66-1-16,0 0-2 15,-10-53-1-15,10 53-1 16,0 0-4-16,0 0-31 15,3-82-3-15,-3 82 1 16,0 0 0-16</inkml:trace>
  <inkml:trace contextRef="#ctx0" brushRef="#br1" timeOffset="14163.8102">21964 725 93 0,'0'0'41'15,"0"0"0"-15,0 0-1 16,0 0-35-16,0 0-1 15,0 0-1-15,16 68 1 16,-60 22-3-16,-2 19-1 16,-5-7-3-16,16 6-3 15,17-18-32-15,4-28-3 16,19-16 1-16,-5-46-1 15</inkml:trace>
  <inkml:trace contextRef="#ctx0" brushRef="#br1" timeOffset="14337.8201">21817 1170 109 0,'0'0'42'16,"0"0"1"-16,-16-76-1 16,16 76-39-16,0 0-5 15,0 0-2-15,18-64-8 16,-18 64-27-16,0 0-4 15,70-39 2-15,-70 39-2 16</inkml:trace>
  <inkml:trace contextRef="#ctx0" brushRef="#br1" timeOffset="14725.8423">22459 541 102 0,'0'0'43'16,"0"0"0"-16,37-58 0 15,-37 58-40-15,0 0 0 16,0 0 1-16,0 0 0 15,-53 81 0-15,53-81-2 16,-42 100 2-16,29-5-4 16,-30 26 0-16,17 2 0 15,3-13 0-15,16-21 0 16,5-32 0-16,2-57 0 15,0 0 0-15,0 0 0 16,0 0 0-16,51 3 0 16,-51-3 0-16,0 0 0 0,57-47 0 15,-57 47 0-15,0 0 0 16,56-56 0-16,-56 56 0 15,0 0 0-15,57-58 0 16,-57 58 0-16,0 0 0 16,76-3 0-16,-62 28 0 15,-1 12-3-15,-4 14-10 16,-6-13-26-16,12-9-5 15,-15-29 1-15,0 0 0 16</inkml:trace>
  <inkml:trace contextRef="#ctx0" brushRef="#br1" timeOffset="15914.9103">14004 2000 65 0,'9'-17'37'15,"-9"17"-1"-15,0 0 2 16,9 11-18-16,-12-1-17 15,2 12 0-15,-4 5 0 16,4 12 0-16,-5 7-1 16,2 15 0-16,-1 6 0 0,2 6-1 15,1-1 0-15,4-3-1 16,-2-9 1-16,5-5 0 15,1-16-1-15,5-12 1 16,0-13 0-16,3-13 0 16,1-14 0-16,0-8 0 15,0-10 0-15,-1-5 0 16,-1-4 0-16,-1-2-1 15,1 3 1-15,-1 3-1 16,3 7 0-16,1 9 0 16,1 8 0-16,4 9-1 15,1 8 1-15,0 9 0 16,-1 7 0-16,-2 7 1 15,-8 4-1-15,-7 2 1 0,-10 3 0 16,-9-1-1-16,-10-2 1 16,-6-6-1-16,-7-5 0 15,-1-8-1-15,1-4-1 16,1-9-3-16,14-1-3 15,-2-19-26-15,25 18-5 16,0-26 0-16,19 13-1 16</inkml:trace>
  <inkml:trace contextRef="#ctx0" brushRef="#br1" timeOffset="16338.9346">14645 2316 75 0,'0'0'39'0,"0"0"0"16,-13 10 0-16,2 15-19 16,-12 3-15-16,4 8 0 15,-4 3-2-15,5 2 0 16,-1 0 0-16,8-2-1 15,7-9-1-15,10-9 1 16,10-13-1-16,10-12-1 16,5-13 1-16,7-8 0 15,4-11-1-15,1-2 1 16,-4-5-1-16,-3 2 1 15,-7 5-1-15,-7 6 1 0,-6 6-1 16,-5 8 0-16,-11 16 0 16,0 0 0-16,0 0 1 15,-4 26-2-15,-3 5 1 16,2 4-1-16,1 6-1 15,3 0 0-15,3 0-2 16,5-12-2-16,14-2-4 16,-6-31-26-16,25 0-5 15,-4-30 1-15,19-2 0 16</inkml:trace>
  <inkml:trace contextRef="#ctx0" brushRef="#br1" timeOffset="16815.9619">15460 1687 98 0,'0'0'40'0,"-11"37"1"16,-5 2-2-16,6 17-24 16,-8 7-13-16,7 10-1 15,-4 4 1-15,2 8-1 16,-1 4 0-16,2-1 0 15,4-7-1-15,3-6 0 16,0-11-1-16,3-11 1 16,3-12 0-16,2-15 0 15,-3-26-1-15,20-1 1 16,-7-22 0-16,1-10 1 15,2-9-1-15,-2-6 0 16,1 0 1-16,-1-1-1 16,-3 7 1-16,-2 6-1 0,1 10 0 15,-2 6-1-15,5 12 1 16,-2 7 0-16,3 6 0 15,5 7 0-15,0 5-1 16,1 8 2-16,-3 1-2 16,-2 10 2-16,-8 3-1 15,-8 4 0-15,-8 2 0 16,-12-3 2-16,-8 0-2 15,-7-6 1-15,-4-4-2 16,-3-13 1-16,7-6-4 16,2-12-1-16,19-2-11 15,-1-24-24-15,28 3 0 16,3-17-2-16,22 4 0 15</inkml:trace>
  <inkml:trace contextRef="#ctx0" brushRef="#br1" timeOffset="17172.9823">16018 2228 105 0,'0'0'38'0,"-21"-1"2"15,-8-5-9-15,3 14-26 16,-6-1-1-16,1 6-1 15,0-1-1-15,5 3 0 16,5 0 0-16,9 3-1 16,2-3-1-16,10 0 1 15,10 0-1-15,5 1 0 0,7 0 0 16,3 3 0-16,2 2 0 15,2 7 1-15,-6-2-1 16,-8 7 0-16,-7-4 0 16,-11 2 1-16,-9-1-1 15,-10-7 0-15,-7-5 0 16,-4-7-1-16,0-9-2 15,0-18-4-15,18 4-24 16,-11-25-10-16,20-1 0 16,4-15-2-16</inkml:trace>
  <inkml:trace contextRef="#ctx0" brushRef="#br1" timeOffset="17794.0178">15167 1787 100 0,'8'-11'37'15,"-8"11"0"-15,0 13-8 0,3 6-26 16,-5 9 2-16,5 14-2 15,-5 9 1-15,1 14-2 16,-4 9 0-16,0 12 1 16,-6 3-2-16,-2 2 1 15,3-8-2-15,-4-8 0 16,9-10-2-16,0-12-1 15,15-5-23-15,-5-34-13 16,17-6 1-16,-4-22-4 16,13-7 2-16</inkml:trace>
  <inkml:trace contextRef="#ctx0" brushRef="#br1" timeOffset="18447.0552">16854 1960 65 0,'-1'-16'38'16,"1"16"-2"-16,1-17 3 15,-1 17-16-15,0 0-18 16,0 0-1-16,0 0 0 16,0 0-1-16,-5 20 0 15,5 9-1-15,-3 13 0 16,-1 11-2-16,-6 12 0 15,-3 11-2-15,1 9 0 16,-3-3-3-16,5 1-1 16,-4-23-11-16,16 2-21 15,-6-24 0-15,14-4 0 16,-10-34 0-16</inkml:trace>
  <inkml:trace contextRef="#ctx0" brushRef="#br1" timeOffset="18910.0816">16704 2328 91 0,'-19'-10'38'15,"-4"-4"-1"-15,13 15 2 16,-2-8-33-16,12 7-3 16,22-2 0-16,8 0-2 15,9-3 1-15,8-3-1 16,9-1 0-16,9-3 0 15,-1 3 0-15,-3-3-1 16,-7 4 0-16,-6 1 0 16,-10 4 0-16,-9 4 1 15,-11 5-1-15,-11 4 1 0,-10 4 0 16,-7 7 0-16,-5 3 0 15,-3 6 0-15,-3 1 0 16,3 6 0-16,2-2-1 16,8-3 1-16,9-7-1 15,9-4 0-15,11-12 1 16,10-12-1-16,7-13 0 15,2-8 0-15,0-10 1 16,-2-6-1-16,-6-3 1 16,-8-3-2-16,-14 6 1 15,-10 1-1-15,-10 13-1 16,-10 3 0-16,-2 13-2 15,-7 5 0-15,6 12-1 0,0 0-4 16,18 20-20 0,-1-10-10-16,22 7 0 0,6-8-1 15,20 2 2-15</inkml:trace>
  <inkml:trace contextRef="#ctx0" brushRef="#br1" timeOffset="19386.1089">17874 2230 89 0,'0'0'39'15,"-26"-26"1"-15,10 19 1 16,-23-1-35-16,8 4-1 16,-8 3 0-16,3 13-2 15,-2 3 0-15,3 11 0 16,3 4-2-16,4 10 1 0,10-1-2 15,8 2 1-15,12-5-1 16,10-4 1-16,11-13-1 16,8-10 0-16,6-12 0 15,5-10 0-15,2-8 0 16,-3-10 0-16,-6-2 0 15,-4-3 0-15,-5 3 1 16,-6 1-1-16,-5 9 0 16,-8 6 0-16,-7 17 0 15,0 0-1-15,7 10 1 16,-7 26-1-16,-4 13 1 15,-2 17 2-15,-1 9-2 16,-2 13 3-16,-4 3-2 16,-1 1 1-16,-7-3-2 0,-1-10 2 15,-6-10-1-15,-3-13-1 16,-2-11 0-16,-2-19-2 15,-1-13 1-15,2-18-2 16,6-11-2-16,5-21-2 16,18-8-9-16,-7-28-22 15,26-4-4-15,1-19 0 16,22 10 1-16</inkml:trace>
  <inkml:trace contextRef="#ctx0" brushRef="#br1" timeOffset="19778.1311">18063 2327 97 0,'0'0'39'16,"4"14"1"-16,-4-14-8 15,0 0-27-15,22-4-1 16,0 2-1-16,3-5 0 15,5-3-1-15,1-3-1 16,-1-4 1-16,-3-2-1 16,-4-1 1-16,-7 0-1 15,-7-3 0-15,-7-1 0 16,-13 8 2-16,-8-2-3 15,-8 11 2-15,-6 6-1 16,-5 8-1-16,-1 9 1 16,-3 9-1-16,6 9 1 15,4 5-2-15,10 6 1 16,8-3-1-16,12-3 1 0,12-4-1 15,18-10 0-15,9-11-2 16,15-7-2-16,5-19-4 16,19 6-11-16,-10-29-20 15,11 2-1-15,-9-16-2 16,3 2 2-16</inkml:trace>
  <inkml:trace contextRef="#ctx0" brushRef="#br1" timeOffset="19977.1427">18790 1805 95 0,'-13'15'41'15,"-12"5"2"-15,5 24-2 0,-10 14-29 16,8-10-10 0,5 4 0-16,3 7-1 0,1 1 0 15,5 5-2-15,5-3-1 16,-1-6-2-16,8 1-3 15,-6-17-6-15,16 6-26 16,-15-20-3-16,8-3 1 16,-7-23 0-16</inkml:trace>
  <inkml:trace contextRef="#ctx0" brushRef="#br1" timeOffset="20145.1521">18540 2219 81 0,'0'0'40'0,"0"0"0"16,0 0 0-16,0 0-26 0,21-1-14 15,9-9-2-15,6-13-6 16,21 5-30-16,-8-17 0 16,13 2-2-16,-4-12 1 15</inkml:trace>
  <inkml:trace contextRef="#ctx0" brushRef="#br1" timeOffset="20529.1741">19174 1684 86 0,'0'0'41'0,"-19"25"2"16,-5 0-1-16,5 17-20 15,-9-2-18-15,3 9-2 16,-4 6 1-16,-1 6-2 16,2 1 1-16,5 3-2 0,2-4 0 15,2 1-1-15,9-10 1 16,4-8-1-16,9-13 0 15,6-9 1-15,9-17 0 16,6-12 0-16,2-12 0 16,4-11 0-16,-1-1 0 15,3-7 0-15,-7 6 1 16,-2 0-1-16,-4 11 0 15,-9 8 0-15,-10 13 0 16,11 9 0-16,-13 11 0 16,-1 9 0-16,1 4-2 15,-2 6 1-15,6 4-2 16,3-5-1-16,7-2-2 15,2-16-6-15,22 7-12 0,-12-29-17 16,14 2 1-16,-3-22-2 16,5 4 2-16</inkml:trace>
  <inkml:trace contextRef="#ctx0" brushRef="#br1" timeOffset="21121.2081">19415 2241 77 0,'-20'6'41'0,"7"12"-1"15,-2-9 2-15,21 16-19 16,-6-14-21-16,13 0 0 15,3-7 0-15,10-2-1 16,7-5 0-16,2-5 0 16,2-4 0-16,-3-5-1 15,-5-3 1-15,-7-3 0 16,-8 1 0-16,-10-2-1 0,-11 5 1 15,-8 3 0-15,-11 6-1 16,-5 6 0-16,-9 9 0 16,-6 11 0-16,-1 8 0 15,4 11 0-15,1 1-1 16,14 8 2-16,9-4-1 16,14-1 1-16,16-12-1 15,15-8 1-15,17-15 0 16,14-12-1-16,4-11 1 15,2-6 0-15,3-5-1 16,-6-2 0-16,-8 3 1 16,-11 5-1-16,-9 7 0 15,-10 8 0-15,-13 10 0 0,-7 12 0 16,-7 10 0-16,-2 11 0 15,-5 5 0-15,2 7 0 16,-2 0-1-16,4-1 1 16,3-5 0-16,1-9 1 15,5-9-1-15,-1-22 1 16,16-2-1-16,-4-20 1 15,2-12 0-15,4-10 1 16,2-5-1-16,3-5-1 16,-2 1 1-16,2 5 0 15,-1 7-1-15,-1 8-1 16,4 12-2-16,-5 3-6 15,12 18-5-15,-12-14-12 16,21 18-17-16,-2-7 0 0,27 8-1 16,5-9 1-16</inkml:trace>
  <inkml:trace contextRef="#ctx0" brushRef="#br1" timeOffset="23684.3547">20856 2121 89 0,'0'0'37'0,"4"-14"0"0,8 18-2 16,-12-4-30-16,-7 18-1 15,1-2-1-15,0 9 0 16,-2 5-2-16,1 13 1 16,0 1 0-16,4 3 0 15,3-3-1-15,4-3 0 16,7-10 0-16,7-11 0 15,4-18 0-15,10-17-1 16,2-11 2-16,9-13-2 16,0-7 2-16,2-6-1 15,-4-4 0-15,-2 4 1 16,-6 10-1-16,-8 13 1 15,-6 7-1-15,-19 22 0 16,10 0 0-16,-14 20-1 0,-9 13 1 16,1 12-2-16,-2 7 1 15,5 1-2-15,4 6-2 16,9-9-1-16,13 1-7 15,-2-24-26-15,27-3-2 16,2-30 0-16,17-3-1 16</inkml:trace>
  <inkml:trace contextRef="#ctx0" brushRef="#br1" timeOffset="24002.3728">21763 2032 108 0,'-34'13'41'0,"-17"-4"0"16,8 20-2-16,0-6-36 0,4 5-1 15,7 0-1-15,10-1 0 16,15-4 0-16,14-6-1 16,16-4 1-16,14-4-1 15,9-1 0-15,5 1 1 16,-1-1-1-16,-1 4 1 15,-14 2-1-15,-10 9 1 16,-16 3-1-16,-15 8 0 16,-17 3 0-16,-11 0 0 15,-4 1-1-15,-5-7-1 16,6-1-3-16,0-21-7 15,25 4-26-15,-2-31-4 16,25 2 2-16,9-22-2 16</inkml:trace>
  <inkml:trace contextRef="#ctx0" brushRef="#br1" timeOffset="24369.3939">22009 2242 80 0,'-16'14'40'0,"-4"-8"-1"16,12 9 1-16,8-15-22 15,0 0-14-15,24 4-1 16,6-5 0-16,6-7 0 16,8 1 0-16,3-6-1 15,1-2 0-15,-7-3 0 16,-4-2 0-16,-8-3 0 15,-10 1 0-15,-13-1 0 16,-10 1 0-16,-11 4-1 0,-9 12 1 16,-11 6-1-16,-6 10 1 15,-7 16-2-15,-1 7 0 16,1 13 0-16,5 10 0 15,11 2 0-15,15-2 0 16,17-6 0-16,19-9-2 16,22-9-2-16,14-18-1 15,27-3-10-15,-9-31-23 16,22 2-4-16,-11-18-1 15,6 0-1-15</inkml:trace>
  <inkml:trace contextRef="#ctx0" brushRef="#br1" timeOffset="29646.6957">14202 3193 55 0,'16'-18'32'16,"1"0"-1"-16,-2 9 1 15,-10-7-24-15,9 10-2 16,-14 6 1-16,14-2-1 15,-14 2 1-15,0 0-2 16,-15 18-2-16,7 2 1 16,-7 3-1-16,0 10 0 15,-4 5-1-15,-4 9 0 16,-1 1 1-16,4 3-2 15,-3-2 1-15,9-1-1 16,3-9 1-16,9-3-1 16,11-11 1-16,10-9-1 0,13-10 0 15,12-8 0-15,14-12-1 16,5-8 0-16,6-8-1 15,1-7-1-15,3-1-3 16,-11-8-3-16,9 13-27 16,-24-5-3-16,-1 17 2 15,-22-6-3-15</inkml:trace>
  <inkml:trace contextRef="#ctx0" brushRef="#br1" timeOffset="29845.7071">14716 3170 101 0,'-16'-3'36'15,"4"22"1"-15,-9 8-7 16,3 22-28-16,-4 16 0 16,-1 16-1-16,-2 4 0 0,6 7-1 15,4-1 0-15,5-12-3 16,18-8-5-16,2-28-17 15,22-11-12-15,6-26 1 16,17-11-2-16,3-24 1 16</inkml:trace>
  <inkml:trace contextRef="#ctx0" brushRef="#br1" timeOffset="30013.7167">15166 3365 85 0,'-32'-5'37'0,"6"13"0"0,-5-4-2 16,12 0-23-16,19-4-21 15,-14 3-28-15,32-4 2 16,4-14-2-16,21 3 0 16</inkml:trace>
  <inkml:trace contextRef="#ctx0" brushRef="#br1" timeOffset="30356.7364">15562 3094 101 0,'-28'23'39'0,"-18"3"0"15,6 26 0-15,-3 4-34 16,6 12-1-16,4 4 0 16,11 5-1-16,11-5 0 0,14-7-1 15,17-13 0-15,15-19-1 16,16-18 1-16,7-20-2 15,7-15 1-15,-4-15-1 16,1-13 0-16,-11-10 0 16,-11-8-1-16,-14-2 0 15,-14 4-1-15,-15 4 0 16,-11 9-1-16,-10 11 1 15,-8 17-1-15,-2 11-1 16,1 19 0-16,1 8-2 16,18 16-3-16,-1-10-8 15,26 13-19-15,6-13-1 16,21 3 0-16,8-19 2 15</inkml:trace>
  <inkml:trace contextRef="#ctx0" brushRef="#br1" timeOffset="30672.7544">16062 3268 92 0,'29'-20'36'15,"-1"16"1"-15,-27-12 1 16,-1 16-27-16,-10-10-4 15,-4 12-2-15,-8 0-1 16,2 9-2-16,0 4 0 16,1 8 0-16,1 4-1 15,11 3 1-15,4 3-2 16,9 0 1-16,6 1-1 15,13-4 1-15,3-2 0 16,5-3-1-16,4-3 1 16,-3 0-1-16,-2-1 2 15,-5 0-2-15,-10 2 1 0,-8 3-1 16,-9 2-1-16,-6 1 0 15,-10 4 0-15,-3-5-1 16,-4-2-2-16,-3-9-1 16,10-1-5-16,-8-27-12 15,24 11-16-15,-12-38 0 16,19 3-1-16,-2-22 0 15</inkml:trace>
  <inkml:trace contextRef="#ctx0" brushRef="#br1" timeOffset="30837.7639">16156 3205 119 0,'0'0'41'15,"-14"-4"2"-15,14 4-2 16,0 0-38-16,26 4-1 0,3-9-3 16,6-5-2-16,13 7-5 15,-2-15-15-15,21 16-16 16,-7-8-4-16,8 11 1 15,-8-3-2-15</inkml:trace>
  <inkml:trace contextRef="#ctx0" brushRef="#br1" timeOffset="32129.8378">17097 3195 73 0,'-3'-19'33'16,"3"19"0"-16,-10-11 1 15,8 24-29-15,-12 7-2 16,3 11 1-16,-2 6-1 15,3 10 0-15,-2 9 2 16,7 7-2-16,0 0 0 16,11 1 0-16,2-9 0 0,8-7-2 15,5-10 2-15,8-12-2 16,3-20 0-16,8-16 1 15,3-15-2-15,-2-12 2 16,-1-11-1-16,-1-3 0 16,-9-7-1-16,-7 4 1 15,-5 3-1-15,-8 11 1 16,-7 7-1-16,-6 9 0 15,2 14 0-15,1 10 1 16,-8 19-1-16,8 7 0 16,3 13 1-16,2 6-1 15,5 5 1-15,4 1-1 0,4-4 1 16,1-6 0-1,7-7 1-15,-1-11-1 0,3-13 0 16,-1-12 0-16,-2-13 0 16,1-9 0-16,-3-13 0 15,-3-5 0-15,-3-6-2 16,-3-5-1-16,-1 1-2 15,-4 2 0-15,4 13-4 16,-9-4-5-16,16 25-24 16,-11-4-1-16,12 24 1 15,-7-3-2-15</inkml:trace>
  <inkml:trace contextRef="#ctx0" brushRef="#br1" timeOffset="32535.861">18128 3421 79 0,'-3'-18'37'0,"-6"20"1"16,-19-6 1-16,4 14-24 16,-13-2-7-16,3 12-3 15,-3 2 1-15,0 6-2 16,3 1-1-16,6 4 0 15,8-3-1-15,11-3 0 16,10-4-1-16,10-7 0 16,11-8-1-16,12-9 0 15,8-7 0-15,3-7 0 16,-1-5-1-16,1-4 1 15,-4-2-1-15,-8-3 1 0,-6 1-1 16,-9 2 1-16,-7 4-2 16,-7 5 2-16,-6 6 0 15,2 11-1-15,-12-1 0 16,2 12 0-16,5 8 0 15,1 5-2-15,5 3 1 16,7-4-3-16,12 2-1 16,-2-19-10-16,27 2-20 15,-10-23-2-15,22-3 1 16,-5-24-2-16</inkml:trace>
  <inkml:trace contextRef="#ctx0" brushRef="#br1" timeOffset="32737.8725">18796 2818 82 0,'0'0'39'15,"-27"14"-1"-15,12 28 1 16,-14 11-22-16,6 15-14 16,0 9-1-16,2 9 0 15,4-3 0-15,4 4-1 16,5-7-1-16,2-9-4 15,8-5-3-15,-6-24-25 16,8-1-7-16,-4-25 2 16,10-3-3-16</inkml:trace>
  <inkml:trace contextRef="#ctx0" brushRef="#br1" timeOffset="32932.8837">18504 3313 99 0,'-24'-18'37'15,"11"18"3"-15,0-3-2 16,13 3-32-16,20 12-2 15,8-15-3-15,10-6 0 16,12-6-3-16,10-4 0 16,4-10-5-16,13 7-12 15,-13-22-19-15,8 11-1 16,-14-13 0-16,-1 10 1 15</inkml:trace>
  <inkml:trace contextRef="#ctx0" brushRef="#br1" timeOffset="33122.8946">19198 2821 80 0,'0'0'39'16,"0"0"-1"-16,-24 19 2 15,14 13-23-15,-8 5-12 0,3 19-2 16,-8 4 0-16,1 11-1 16,-2 2-1-16,4 2 0 15,1-1-2-15,3-3-1 16,9-2-6-16,-7-20-8 15,14 3-21-15,-7-25-1 16,13-4-1-16,-6-23-1 16</inkml:trace>
  <inkml:trace contextRef="#ctx0" brushRef="#br1" timeOffset="33570.9202">18926 3224 103 0,'-13'-10'38'0,"13"10"2"0,0 0-5 16,14 7-32-16,11-7-3 15,15-1 1-15,10-6-2 16,6-1 1-16,9-2-1 16,-2-2 0-16,-1 2 0 15,-6-1 0-15,-10 7 1 16,-9 0 1-16,-15 3 0 15,-5 4 1-15,-17-3 0 16,-5 16 1-16,-9-4 0 16,-5 11 0-16,-3-3-1 15,2 8 0-15,0 2 0 16,4 0-1-16,8 0 0 15,8-6-1-15,7-3 1 0,11-6-1 16,5-2 1-16,5-7-1 16,-2-3 1-16,0-1 0 15,-5 1 0-15,-4 1-1 16,-17-4 1-16,5 23 0 15,-17-4 0-15,-5 3-1 16,-3 2 0-16,-2 1-2 16,0 3 0-16,-2-8-5 15,14 10-9-15,-12-26-16 16,18 10-10-16,-6-21 2 15,10 7-3-15</inkml:trace>
  <inkml:trace contextRef="#ctx0" brushRef="#br1" timeOffset="38034.1755">20316 3444 52 0,'2'-15'33'16,"2"4"0"-16,-9-5-3 0,5 16-16 15,-9-15-6-15,9 15-3 16,-25-3 0-16,11 12-2 15,-4-3 0-15,1 8 0 16,-3 4 0-16,5 2-1 16,1 8 1-16,5 3-1 15,5 3 1-15,8 0-2 16,6 0 1-16,11-3-2 15,4-8 2-15,11-7-2 16,3-13 1-16,2-8-1 16,2-17 0-16,0-9 1 15,-5-12-2-15,-7-4 2 16,-5-4-1-16,-10-1 1 0,-5 1-2 15,-10 8 2-15,-8 3 0 16,-5 14 0-16,-6 10 0 16,-3 10 0-16,-1 7 0 15,2 9-1-15,4 7 1 16,8 1-1-16,8 2 0 15,10-3 1-15,12-4-1 16,13-6 0-16,6-5 0 16,6-3 0-16,3-2 0 15,-4 0 0-15,-4 3 1 16,-9 3-1-16,-7 7 0 15,-11 8-1-15,-8 9 2 16,-9 5-1-16,-8 2 0 16,-1 3 0-16,-2-2 0 0,0-5 0 15,5-6 0-15,5-8 1 16,3-16 0-16,0 0 0 15,16-7 0-15,-2-8 1 16,-1-4 0-16,0-2 1 16,0-4-1-16,-2 2 0 15,-2-2-2-15,3-1 1 16,4 4-5-16,2-9-4 15,23 13-28-15,-10-11-4 16,17 8 1-16,-1-9-3 16</inkml:trace>
  <inkml:trace contextRef="#ctx0" brushRef="#br1" timeOffset="38559.2053">21869 2941 82 0,'-3'-11'36'0,"3"11"-2"16,-15 5 2-16,1 11-30 16,-7 2-2-16,2 11 1 15,-5-1-1-15,3 11 0 16,3-2-1-16,4 4 1 15,6-4-2-15,11 1 1 16,10-9-2-16,14-5 1 0,13-9-2 16,13-13-1-16,12-6-2 15,1-18-5-15,17 4-27 16,-14-16-3-16,3 7 0 15,-18-11-1-15</inkml:trace>
  <inkml:trace contextRef="#ctx0" brushRef="#br1" timeOffset="38755.2167">22199 2980 104 0,'-23'45'38'0,"-7"2"0"15,10 18-1-15,-2-3-34 16,7 5-2-16,5 1 0 0,3-3-1 15,7-5-2-15,3-15-6 16,19-1-28-16,-3-24-3 16,18-5 1-16,-1-23-1 15</inkml:trace>
  <inkml:trace contextRef="#ctx0" brushRef="#br1" timeOffset="38914.2256">22455 3180 109 0,'-26'13'38'15,"-4"-4"-1"-15,10 3-4 16,18 3-39-16,2-15-28 16,0 0-4-16,27-6 1 0,10 4-2 15</inkml:trace>
  <inkml:trace contextRef="#ctx0" brushRef="#br1" timeOffset="39286.2469">22876 2989 106 0,'-33'-6'39'16,"9"15"0"-16,-13-2-2 16,3 16-32-16,-3 6-1 15,7 15 0-15,1 6-1 16,6 5-1-16,8-2 0 15,13 1-1-15,9-6 0 16,9-6-1-16,14-14 1 0,5-13-1 16,4-16 1-16,6-13-1 15,1-15-1-15,-5-8 2 16,-3-7-1-16,-9-6 0 15,-7-2-1-15,-6-1-1 16,-13 8 1-16,-8 4-1 16,-7 14 0-16,-8 5-1 15,-1 12-1-15,0 5-1 16,8 13-1-16,0-2-3 15,22 15-17-15,-9-21-12 16,31 28 2-16,-8-22-2 16,16 5 3-16</inkml:trace>
  <inkml:trace contextRef="#ctx0" brushRef="#br1" timeOffset="39574.2634">23205 3052 99 0,'5'-12'38'16,"-5"12"1"-16,-5-12-1 16,5 12-27-16,-21 7-6 15,7 1-2-15,-1 5 0 16,1 3-2-16,4 4 0 15,5 4 0-15,5 1-1 16,11 1 1-16,9-3-1 16,6-3 0-16,4 0 0 15,4 0 0-15,-2-3 1 16,-1-2-1-16,-10 1 0 15,-5 4 1-15,-13 0-1 16,-8 5 0-16,-11 0 0 16,-7 1-1-16,-3 1-1 0,-4-4-3 15,7 5-3-15,-6-21-23 16,18 5-9-16,2-17 0 15,9 5 0-15</inkml:trace>
  <inkml:trace contextRef="#ctx0" brushRef="#br1" timeOffset="39755.2737">23244 3013 123 0,'-10'-2'42'16,"-5"-4"1"-16,12 18-3 15,3-12-37-15,10 11-3 16,13-7-2-16,7-4-3 15,16 8-10-15,-9-15-25 16,18 8-2-16,-10-9 0 0,6 6-2 16</inkml:trace>
  <inkml:trace contextRef="#ctx0" brushRef="#br1" timeOffset="40655.3252">14442 4398 79 0,'0'0'36'16,"0"-14"0"-16,0 14-2 15,13 9-30-15,4 6 1 16,-1 5-2-16,6 15 1 16,-4 3 0-16,2 12-1 0,-3 7 0 15,-4 6-1-15,-7 2 0 16,-9 4 0-16,-13-5-1 15,-3-3 0-15,-14-7 1 16,-1-11-2-16,-5-10 0 16,-2-15-4-16,5-9-5 15,-11-23-27-15,22-7-2 16,-2-21-1-16,16-4-2 15</inkml:trace>
  <inkml:trace contextRef="#ctx0" brushRef="#br1" timeOffset="40851.3366">14197 4434 91 0,'-25'-15'40'0,"25"15"0"16,0 0-1-16,0 0-30 16,20 4-6-16,14-5 0 15,12-4-2-15,12-6-2 16,11 1-1-16,4-5-3 15,12 11-15-15,-8-8-19 16,5 14 0-16,-16-2 0 16,-2 12-1-16</inkml:trace>
  <inkml:trace contextRef="#ctx0" brushRef="#br1" timeOffset="41555.3769">14919 4628 94 0,'-16'10'38'0,"5"16"1"0,-9-8-5 15,9 15-28-15,-4 1-1 16,8 4 0-16,-2 0-2 16,9 0 0-16,4-6-1 15,10-10-1-15,12-13 0 16,6-12 0-16,11-15 0 15,3-7-1-15,-1-12 1 16,-1-5-1-16,-8-5 0 16,-8 1 0-16,-12 5 0 15,-11 2 0-15,-13 9 0 16,-8 4-1-16,-4 10 1 15,-3 9 1-15,1 5-2 16,2 5 1-16,6 5 0 0,10 4 1 16,7 1-1-16,13-1 0 15,6-1 0-15,10-2 0 16,3-3 1-16,4-4-1 15,0-2 1-15,-3-1-1 16,-4-3 1-16,-6 2 0 16,-6-1-1-16,-5 0 1 15,-15 3-1-15,11 1 1 16,-11-1-1-16,-4 19 0 15,-4 0 0-15,-1 5 1 16,0 4-1-16,1 4 0 16,1 0 0-16,1 1 0 15,7-6 0-15,6-6 0 16,10-11 1-16,6-10-1 0,6-12 1 15,9-8 0-15,1-9 0 16,1-4-1-16,-1-3 1 16,-4 0 0-16,-4-1 0 15,-8 6-1-15,-5 8 1 16,-9 5-1-16,-6 6 1 15,-3 12-1-15,0 0 0 16,-12 14-1-16,5 10 1 16,-4 7-1-16,4 6-1 15,3 3 0-15,4 4-1 16,6-8-2-16,12-3-2 15,4-22-7-15,26 2-10 16,-9-34-15-16,21-4 0 16,0-25-1-16,6-7 2 0</inkml:trace>
  <inkml:trace contextRef="#ctx0" brushRef="#br1" timeOffset="41738.3873">16193 4073 112 0,'-28'29'37'0,"3"28"2"16,-10 3-4-16,5 15-33 15,1 4 0-15,6 0-2 16,5 1-1-16,9-9-3 16,13 3-8-16,-3-23-25 15,17-3-2-15,-2-21 0 16,15-6-1-16</inkml:trace>
  <inkml:trace contextRef="#ctx0" brushRef="#br1" timeOffset="42086.4073">16202 4547 94 0,'3'23'37'0,"-7"-7"2"16,13 8-1-16,4-8-34 15,6-3 1-15,0-8-1 16,9-5 0-16,1-12-2 15,4-3 0-15,-2-9-1 16,-2-5 0-16,-3-1 0 16,-9-2 0-16,-5 1 0 15,-9 3 0-15,-8 10 0 16,-5 7-1-16,-9 12 0 0,-4 12 1 15,-5 14-1-15,0 7 0 16,2 11 0-16,4 5 0 16,4 3-1-16,13-1-1 15,12-6-1-15,10-14-3 16,26-3-11-16,-3-27-19 15,27-5-4-15,-3-23 1 16,16-2-1-16</inkml:trace>
  <inkml:trace contextRef="#ctx0" brushRef="#br1" timeOffset="42360.4229">16852 4455 98 0,'-44'8'39'0,"2"18"1"0,-10-4-1 16,18 3-28-16,2 3-8 15,16-1-2-15,14-3 1 16,18-8-1-16,13-6 0 15,11-6 0-15,7-2 0 16,-1-1-1-16,-3-1 1 16,-5 4 0-16,-13 4 0 15,-15 10-1-15,-17 4 1 16,-11 9-1-16,-11 3 0 15,-5 0 0-15,-2 3-3 16,0-6-1-16,9 6-10 16,-5-25-13-16,24 5-14 15,8-17 0-15,0 0-1 16,2-22 0-16</inkml:trace>
  <inkml:trace contextRef="#ctx0" brushRef="#br1" timeOffset="44239.5303">17640 4608 58 0,'1'-14'35'15,"-2"3"-1"-15,-8 1 0 0,-2 10-25 16,-7-7-3-16,4 11-2 15,-9 1 1-15,4 8-1 16,-3 4-1-16,6 6 1 16,0 1-2-16,6 3 1 15,7-1-1-15,8-1 1 16,7-5-2-16,8-5 1 15,5-6-1-15,7-8 0 16,-2-5 0-16,1-6 0 16,-5-6 0-16,-4-5 0 15,-7 1-1-15,-10-3 0 16,-5-2-1-16,-5 1 0 15,-6 2-1-15,-3-2-1 16,2 9 0-16,-2-3-1 0,14 18-1 16,-14-22-2-1,27 24-29-15,-13-2 0 0,32 2-1 16,-4-3 1-16</inkml:trace>
  <inkml:trace contextRef="#ctx0" brushRef="#br1" timeOffset="44508.5458">18338 4151 86 0,'-24'-25'37'16,"1"15"0"-16,-12 0-1 0,4 17-30 15,-10 9-2-15,3 18 0 16,-1 11-2-16,2 11-1 16,0 8 0-16,5 6-1 15,6 4 0-15,6-4-1 16,7-2-3-16,4-15-2 15,18-2-31-15,-9-20 0 16,9-8-1-16,-9-23-1 16</inkml:trace>
  <inkml:trace contextRef="#ctx0" brushRef="#br1" timeOffset="44675.5553">17911 4496 95 0,'0'0'38'15,"-22"-4"1"-15,22 4-3 0,9 15-32 16,9-7-2-16,9-2-3 15,12-8-8-15,17 7-29 16,-1-12 0-16,12 7-1 16,-4-6-1-16</inkml:trace>
  <inkml:trace contextRef="#ctx0" brushRef="#br1" timeOffset="45403.5968">18701 4617 90 0,'0'0'38'0,"6"18"0"16,-6-18 1-16,17 2-38 15,6-4 0-15,7-8 1 16,3-2-1-16,0-3 0 16,0-6 0-16,-6-3 0 15,-7-3 0-15,-5-2-1 16,-10 4 1-16,-10 0 0 15,-8 5 0-15,-8 7 0 16,-6 7 1-16,-5 8-1 16,-2 7 0-16,-3 8 1 15,3 10-1-15,7 4 1 16,5 1-1-16,8 5 0 15,10-4 0-15,13-1-1 0,16-12 0 16,11-5 1-16,11-9-1 16,10-6 0-16,2-10 0 15,4-6 0-15,-4-4 0 16,-5-2 0-16,-9 0 1 15,-8 3-1-15,-12 1 0 16,-9 6 0-16,-8 0 1 16,-8 12-1-16,0 0 0 15,0 0 0-15,-19 22 0 16,9-4 0-16,-4 4 0 15,1 5 0-15,2-1 0 16,2 0 0-16,4-3 0 0,1-8 0 16,4-15 0-1,11 4 1-15,3-13-1 0,7-10 1 16,1-6 0-16,4-6 0 15,2-3 0-15,0 1-1 16,-1 3 1-16,-4 6 0 16,-5 8-1-16,-5 8 1 15,-13 8-1-15,13 14 0 16,-13 3-1-16,-4 6-1 15,4 7 0-15,1-2-2 16,6 6-1-16,0-11-4 16,16 13-11-16,-10-24-20 15,17 3 0-15,-3-16-1 16,11 1 2-16</inkml:trace>
  <inkml:trace contextRef="#ctx0" brushRef="#br1" timeOffset="46461.6575">19589 4555 95 0,'-18'9'40'16,"14"8"0"-16,4-17-2 16,-3 17-35-16,15-12 0 15,10 1 0-15,4-6-1 16,6-6-1-16,0-4 0 15,2-4 0-15,-2-3 0 16,-4-2-1-16,-5-5 1 16,-7 0-1-16,-7 0 1 15,-4 0-1-15,-8 3 1 0,-3 3-1 16,-8 6 0-16,-5 5 1 15,0 7-1-15,-4 7 0 16,3 5 0-16,1 7 0 16,4 4 0-16,7 2 0 15,8 0 1-15,13-1-1 16,7-5 0-16,9-2 1 15,8-6-1-15,8-3 0 16,0-4 1-16,1-2-1 16,-3-1 0-16,-6 0 0 15,-4 2 0-15,-9-1-1 16,-9 7 1-16,-10 3 0 15,-5 5-1-15,-7 1 1 16,-6 3-1-16,0 2 1 0,-2-2 0 16,1 1 0-16,3-6 0 15,4-6 0-15,7-10 0 16,0 0 0-16,17-25 1 15,-3 1-1-15,6-6 1 16,-2-5-1-16,5-2 1 16,-4 0-1-16,-4 6 0 15,-3 4 1-15,-3 5-1 16,-1 7 0-16,-8 15-1 15,0 0 1-15,16-7 0 16,-5 11-1-16,6 2 1 16,6-2 0-16,7-2 0 15,11-2 0-15,-2-2 0 0,4-3 0 16,-1-1 0-16,-4-2 0 15,-7-1 0-15,-8 1 0 16,-10 0 0-16,-13 8 0 16,-7-12 1-16,-10 12-1 15,-9 5 1-15,-5 5-1 16,-5 5 1-16,0 11 0 15,1 2 0-15,7 7 0 16,4 0-1-16,12 2 1 16,9-3-1-16,10-4 0 15,11-8 1-15,6-8-1 16,5-12 0-16,5-5 0 15,3-11 0-15,-5-7 1 16,-2-9-1-16,-3-4 0 16,-6-6 1-16,-5 3-1 0,-6 3 0 15,-3 5 0-15,-4 8-1 16,-5 7 1-16,2 14-1 15,-10 19 1-15,2 12-1 16,-4 16 1-16,1 14-1 16,-2 13 1-16,-2 11 1 15,0 7-1-15,-6 3 1 16,-1 3 0-16,-4-7 0 15,-2-4 0-15,-7-12 0 16,-1-14 0-16,-1-14-1 16,1-18-1-16,3-16 0 15,3-17-2-15,12-19-4 16,0-29-8-16,28-1-5 15,-9-30-15-15,27 4-7 0,1-17-1 16,16 8 1-16</inkml:trace>
  <inkml:trace contextRef="#ctx0" brushRef="#br1" timeOffset="46928.6842">20795 4405 92 0,'-26'15'41'0,"7"10"0"16,-4-6-1-16,10 11-33 16,3-6-3-16,11 0-1 15,7-4 0-15,7-3-1 0,7-4-1 16,6-9 0-16,2-6 0 15,4-11 0-15,-2-4 0 16,-1-5-1-16,-4-8 1 16,-3 0 0-16,-5-1-1 15,-3 1 1-15,-7 6-1 16,-3 4 0-16,-6 20 0 15,0 0 0-15,0 0 0 16,-11 41 0-16,3 7 0 16,-5 17 0-16,2 14 0 15,-5 12 1-15,2 12 1 16,-2 2-1-16,-5 3 1 15,-1-4 0-15,-7-10-1 16,0-13 0-16,-6-13 1 0,0-17-2 16,-5-15-1-16,1-20-1 15,1-16-2-15,-2-22-2 16,16-9-10-16,-10-35-5 15,25 9-18-15,-6-18-3 16,15 5-2-16,2-3 0 16</inkml:trace>
  <inkml:trace contextRef="#ctx0" brushRef="#br1" timeOffset="47972.7437">21575 4384 83 0,'5'-11'37'0,"-5"-4"-1"15,0 15-3-15,0 0-29 16,-3 12 0-16,-1 6 1 15,-1 14-1-15,-4 5 0 16,0 9-1-16,-3 7-1 16,5 4 0-16,-5-6-1 15,7-2 0-15,-2-6-1 16,4-12 1-16,-1-6 0 15,5-11-1-15,-1-14 2 16,0 0-2-16,13-31 2 16,-9 4-2-16,2-10 2 15,0-6-2-15,2-12 1 0,1-3-1 16,2-2 0-16,1 2 1 15,2 6-1-15,4 5 1 16,0 9-2-16,5 8 2 16,2 12-1-16,-2 14 0 15,-1 11 0-15,0 7-1 16,-5 10 0-16,-1 6 0 15,-6 4 1-15,-6 7-1 16,-5 1 0-16,-7-1 0 16,-6 0 1-16,-6-5 0 15,1-4-1-15,-6-5 1 16,2-8-1-16,-1-5 1 15,1-8 0-15,2-3-1 16,-2-4 1-16,4 0 0 0,-3 5 0 16,1 5 0-16,-2 7-1 15,-1 14 1-15,-3 14 0 16,3 13 1-16,-3 9 0 15,2 7-1-15,7 3 0 16,2-3-5-16,15 4-10 16,-6-26-19-16,22-8-3 15,1-23-2-15,17-12-2 16</inkml:trace>
  <inkml:trace contextRef="#ctx0" brushRef="#br1" timeOffset="48648.7826">21907 4516 93 0,'0'0'38'0,"11"24"-1"16,-11-24 1-16,23-2-36 16,1-8 0-16,9-5 0 15,2-5 0-15,3-7-2 16,-2-5 1-16,-3 0 1 15,-5-3-1-15,-8 5 0 16,-10 3 0-16,-10 8 0 16,-13 7-1-16,-7 11 2 0,-10 8-1 15,-5 9-1-15,-9 12 2 16,2 8-2-16,-2 5 2 15,10 3-1-15,7 0 1 16,13-2-1-16,13-3-1 16,14-7 1-16,14-13 0 15,14-9-1-15,7-11 0 16,7-8 1-16,0-4 0 15,-3-5-1-15,-6-2 1 16,-10 2 0-16,-10 3-1 16,-8 8 1-16,-18 7-1 15,0 0 0-15,-11 23 0 16,-5 2 0-16,-4 7-1 15,2 1 0-15,1 4 0 16,1-2 0-16,5-2 1 0,6-7-1 16,6-9 1-16,-1-17 1 15,23 0 0-15,-6-15 1 16,1-8-1-16,3-9 1 15,-2-9-1-15,1-1 1 16,2-5-1-16,-4 2 0 16,3 2-1-16,-1 1 0 15,4 5-1-15,-4 4-3 16,12 13-3-16,-7-7-10 15,26 24-12-15,-13-9-11 16,15 12-2-16,-6-5 0 16,14 8 1-16</inkml:trace>
  <inkml:trace contextRef="#ctx0" brushRef="#br1" timeOffset="49150.8113">23273 4275 87 0,'0'0'36'16,"-17"-19"1"-16,2 22 0 15,-10-6-30-15,-4 16-1 16,-6-2-1-16,0 8 0 16,-3 1-2-16,6 3 0 15,5 0-1-15,10-1 0 16,10-3-1-16,14-6-1 15,10-2 0-15,10-1 0 16,9-2 1-16,2 3-1 16,0 0 1-16,-6 4-1 15,-9 7 0-15,-10 4 1 16,-14 6-1-16,-13 6 0 15,-9 0 0-15,-6 3-1 0,-1-4-1 16,-3-10-3-16,13 2-7 16,-4-25-16-16,24-4-12 15,0 0 1-15,34-17-2 16,-8-7 2-16</inkml:trace>
  <inkml:trace contextRef="#ctx0" brushRef="#br1" timeOffset="49500.8313">23335 4596 87 0,'0'0'39'16,"9"14"-1"-16,5-22 2 15,18 2-26-15,-2-9-10 0,7-1 0 16,0-4-1-16,2 0-1 15,-8-7 0-15,-4 2 0 16,-11-1 0-16,-7 4-1 16,-11 1 0-16,-7 7 0 15,-10 5 0-15,-5 7 0 16,-8 10 0-16,-4 9-1 15,-3 12 1-15,1 8 0 16,2 4-1-16,6 6 1 16,10 1-1-16,13-6-1 15,18-4-2-15,9-17-4 16,27-1-12-16,-2-28-14 15,22 1-8-15,0-21 0 16,16-2-1-16</inkml:trace>
  <inkml:trace contextRef="#ctx0" brushRef="#br1" timeOffset="49700.8428">23932 4419 115 0,'-29'18'41'0,"-8"-7"1"15,8 11-2-15,2-5-38 16,0 1-1-16,4 8 0 15,5-3-1-15,7 4-1 16,7-2-1-16,14 0-3 16,3-9-3-16,22 11-13 15,-6-20-19-15,20 1 1 16,-3-15-1-16,11 1-1 0</inkml:trace>
  <inkml:trace contextRef="#ctx0" brushRef="#br1" timeOffset="50308.8776">24174 4441 101 0,'-29'8'39'0,"4"17"2"16,-11-4-1-16,14 11-34 16,-6 2-2-16,10 4 0 15,2-4-1-15,7 1-1 16,9-5-1-16,4-5-1 15,6-7 0-15,5-8 0 16,5-10-2-16,1-9 1 16,2-7 0-16,0-9-1 0,-2-3 1 15,-1-9 0-15,0 0 0 16,-7-1 0-16,-1 4 1 15,-4 4 0-15,-3 6 0 16,-1 4 0-16,-2 8 1 16,-2 12 0-16,0 0 0 15,0 0 0-15,15-1 0 16,-5 4 1-16,4-1-1 15,4 4 0-15,1-2 1 16,0 1-1-16,-1 0 1 16,-3 3-1-16,-3 1 1 15,-5 6-1-15,-9 4 0 16,-2 0 0-16,-5 2 0 15,-3 1-1-15,-2-1 1 0,0-3-1 16,1-4 0-16,13-14 0 16,-10 13 0-16,10-13 0 15,10-5 0-15,1-5-1 16,6-3 1-16,3-3 0 15,0-1 0-15,-1-1 1 16,-2 7-2-16,-4 0 1 16,-13 11 0-16,17-4-1 15,-17 4 0-15,4 17-2 16,-3-1-1-16,-1-1-1 15,10 6-2-15,-3-11-2 16,17 13-9-16,-14-24-6 16,29 10-14-16,-12-12-1 15,13 0 0-15,-5-9 2 0</inkml:trace>
  <inkml:trace contextRef="#ctx0" brushRef="#br1" timeOffset="50661.8975">24785 4402 109 0,'-2'-17'40'0,"-16"-2"2"16,4 20-2-16,-9 4-36 15,-3 15 0-15,-5 10-2 16,2 8 1-16,4 2-1 16,3 5-1-16,10-5 1 15,9-4-1-15,9-10-1 16,9-14 1-16,11-13 0 15,8-13-1-15,3-13 0 16,4-14 1-16,-1-11-1 0,3-9 2 16,-6-6-2-16,-3 0 0 15,-7 5 0-15,-8 7 0 16,-7 17 0-16,-11 16 0 15,-1 22 0-15,-20 17 0 16,2 18 0-16,-1 13 0 16,3 8 0-16,1 3-5 15,10 3-2-15,0-16-8 16,25 12-7-16,-11-35-11 15,25 7-9-15,-6-18-1 16,18-2 0-16</inkml:trace>
  <inkml:trace contextRef="#ctx0" brushRef="#br1" timeOffset="50836.9078">25193 4624 125 0,'-19'4'43'16,"6"7"1"-16,-7-11-1 16,8-16-43-16,-2 17 0 15,-1-5 0-15,15 4-5 16,-23-7-7-16,23 18-9 15,-18-13-17-15,14 12-6 16,-9-3 0-16,3 6-1 16</inkml:trace>
  <inkml:trace contextRef="#ctx0" brushRef="#br2" timeOffset="63556.6353">13920 5532 30 0,'0'0'35'0,"0"0"0"16,0 0-1-16,0 0-14 15,-1 16 1-15,-7 5-15 16,2 13-3-16,-4 10 1 15,4 14-1-15,-4 9-1 0,1 6 0 16,0 6 0-16,3-2-2 16,4-3-2-16,1-21-13 15,11-4-20-15,0-15 2 16,8-12-3-16,-1-16 1 15</inkml:trace>
  <inkml:trace contextRef="#ctx0" brushRef="#br2" timeOffset="64031.6623">14594 5462 61 0,'-11'-25'35'16,"-2"8"0"-16,-10 3-1 15,0 16-23-15,-11-3-3 16,3 15-3-16,-6-1-1 0,-1 10-1 16,-2 1-1-16,5 7 1 15,1 5-1-15,5 11 0 16,3 5 1-16,5 10-1 15,6 9 0-15,5 1-1 16,4 9 0-16,2-5-3 16,8 0-2-16,-5-20-4 15,13 1-8-15,-14-27-14 16,12-6-6-16,-10-24-1 15,12-10 2-15</inkml:trace>
  <inkml:trace contextRef="#ctx0" brushRef="#br2" timeOffset="64198.672">14141 5995 92 0,'-18'-8'37'15,"-5"2"0"-15,10 12 1 0,-2-7-29 16,15 1-4-16,12 6-1 16,15-13-1-16,19-9-4 15,15-10-1-15,22 2-22 16,-3-21-12-16,15 5-3 15,-6-4-2-15,-2 9 1 16</inkml:trace>
  <inkml:trace contextRef="#ctx0" brushRef="#br2" timeOffset="65043.7202">14959 5860 79 0,'5'-15'34'15,"-5"15"1"-15,0 0 0 16,0 0-32-16,-8 18 3 16,2 7-4-16,-7 5 4 15,5 9-5-15,-5 3 4 0,5 5-3 16,0-3 0-16,7 2 1 15,2-8-1-15,10-5 0 16,4-12 0-16,10-12 0 16,2-13-1-16,9-12 0 15,1-11 1-15,5-9-1 16,-2-4 0-16,-3-4 0 15,-4 3-1-15,-4 1 0 16,-9 7 1-16,-3 8-1 16,-9 10 0-16,-8 15 0 15,0 0-1-15,-6 11 1 16,-3 12 0-16,-1 8 0 15,1 6-1-15,3 6 1 16,3 0 0-16,4-1 0 16,6-6 0-16,3-7 1 0,7-8 0 15,3-13 0-15,4-14 0 16,1-13 0-16,2-12 1 15,-2-8-1-15,1-8 0 16,-5-6-1-16,-3 1-2 16,-5-2-1-16,0 11-3 15,-11-5-14-15,6 23-19 16,-11 3 2-16,3 22-3 15,1-10 1-15</inkml:trace>
  <inkml:trace contextRef="#ctx0" brushRef="#br2" timeOffset="65399.7407">15675 6041 89 0,'0'0'37'0,"7"21"0"15,-7-21 1-15,27 0-32 16,-4-13-2-16,9-3-1 16,3-8 1-16,2 0-2 15,-3-6-1-15,-3 2 3 16,-11 1-3-16,-9 2 2 15,-15 7-2-15,-12 7 1 16,-12 7-1-16,-9 11 1 16,-6 7 1-16,-1 10-3 15,3 9 2-15,6 6-3 0,8 5 3 16,10 0-1-16,14-1-2 15,15-7-1-15,17-3-5 16,4-26-23-16,26 3-11 16,5-18 1-16,14-3-2 15</inkml:trace>
  <inkml:trace contextRef="#ctx0" brushRef="#br2" timeOffset="66052.7781">16868 5923 71 0,'0'0'35'0,"-17"-19"1"16,8 16 0-16,-12-12-26 16,4 16-3-16,-11-1-1 15,6 14 0-15,-8 3-1 16,3 13-1-16,-3 5 0 15,3 3-1-15,3 3 0 16,6 1-1-16,6-3 0 16,8-3 0-16,7-12 0 15,8-9-1-15,9-13 1 16,6-10 0-16,5-12-1 15,6-10 0-15,-1-6 1 16,-2-7-1-16,1-1 0 16,-8 1-1-16,-4 4 0 0,-5 7 0 15,-6 11 0-15,-4 10 0 16,-8 11 0-16,-1 13 0 15,-4 12-1-15,-3 6-1 16,7 6 1-16,-4 3-4 16,14 4-3-16,-7-15-16 15,23 5-16-15,0-16 0 16,13-6 1-16,0-15-2 15</inkml:trace>
  <inkml:trace contextRef="#ctx0" brushRef="#br2" timeOffset="66382.7967">17395 5797 96 0,'-39'8'37'16,"4"12"1"-16,-10-2 0 15,7 9-34-15,3-3 2 16,13 3-5-16,5-4 3 15,13-4-1-15,11-6-2 16,16-5 0-16,6-7 0 16,11-3 0-16,0-1-1 15,3 1 1-15,-8 2 0 16,-4 6-1-16,-12 5 0 15,-17 10 1-15,-11 5-1 16,-12 7 0-16,-8-1-1 16,-3 0 0-16,3-1-3 0,1-10-3 15,23 1-18-15,5-22-13 16,14-14-1-16,14-11-1 15,18-6 1-15</inkml:trace>
  <inkml:trace contextRef="#ctx0" brushRef="#br2" timeOffset="66716.8159">17824 5772 101 0,'-25'2'37'0,"-2"10"1"15,-11-1 1-15,4 7-36 16,2 0 2-16,6 1-4 15,3 1 3-15,9 1-4 0,7-5 3 16,8-5-2-16,11-3 0 16,8-4 0-16,3-3-1 15,5-2 1-15,-2 1-1 16,-1 0 1-16,-7 6-1 15,-5 4 1-15,-11 7-1 16,-8 9 0-16,-8 2 0 16,-8 6 1-16,-2-1-1 15,0-2-1-15,3-2-1 16,2-11-3-16,14-2-5 15,5-16-21-15,12-18-9 16,10-9 1-16,14 0-2 16</inkml:trace>
  <inkml:trace contextRef="#ctx0" brushRef="#br2" timeOffset="67082.837">18071 5800 101 0,'-19'12'39'15,"-2"-4"2"-15,8 10-2 16,-7 0-32-16,4 6-4 15,-1-1 2-15,8 7-3 16,0 2 2-16,3 1-2 16,6-2-1-16,6-3 0 15,4-4 0-15,8-7 0 16,3-10-1-16,5-10 1 15,2-9-1-15,6-11 1 16,-3-7-1-16,-1-7 1 16,-2-2-2-16,-4-5 2 0,-5 5-2 15,-4 3 2-15,-6 8-2 16,-3 5 2-16,-4 12-3 15,-2 11 2-15,0 0 1 16,-13 26-3-16,8-1 2 16,0 5-5-16,1 9 1 15,3-5-5-15,14 13-10 16,-12-21-16-16,22 3-6 15,-4-18 1-15,13-3 0 16</inkml:trace>
  <inkml:trace contextRef="#ctx0" brushRef="#br2" timeOffset="67651.8695">18596 5730 94 0,'0'0'38'16,"-21"2"1"-16,9 18-1 15,-9-2-30-15,3 15-3 16,-3 1 1-16,2 4-2 15,2-2 1-15,4 1-4 16,6-7 2-16,0-5-1 16,6-9-1-16,1-16-1 15,11 6 1-15,3-20-1 16,2-6 1-16,2-10 0 15,2-4-2-15,-2-3 2 16,2-3-2-16,-4 5 0 16,-3 2 0-16,-5 9 0 15,-3 3-1-15,-2 9 1 0,-3 12 1 16,0 0 0-16,-1 12 1 15,1 1 1-15,1 5-2 16,2-1 2-16,1 3-2 16,2-2 1-16,3-7-1 15,3-3 0-15,2-5 0 16,4-8 0-16,7-10 1 15,4-9-2-15,7-5 2 16,3-6-1-16,4-3 0 16,0 0 0-16,-3 3 1 15,-5 10-3-15,-8 8 3 16,-11 13 0-16,-12 14-1 15,-9 16 0-15,-14 7 0 16,-3 10 1-16,0 3 0 16,-2 5-1-16,3 1-1 0,2-8-2 15,17-3-1-15,3-21-9 16,26 6-10-16,-13-26-8 15,19 2-11-15,-4-17 1 16,11-1-1-16,-8-10 4 16</inkml:trace>
  <inkml:trace contextRef="#ctx0" brushRef="#br2" timeOffset="67952.8867">19083 5819 105 0,'0'18'39'15,"-1"-6"4"-15,15 4-4 0,-2-9-32 16,15-3-4-1,5-7-1-15,4-4 1 0,1-6-2 16,-4-6 1-16,-3-7-2 16,-5 0-1-16,-8-3 0 15,-11 4 1-15,-12 4 0 16,-7 9-1-16,-8 10 2 15,-6 7-1-15,-5 14 1 16,1 10 1-16,-1 3 0 16,7 6 0-16,11 2 0 15,10-6-1-15,13-1-3 16,8-15-10-16,23 9-9 15,-11-26-11-15,17 2-11 16,-1-12 1-16,13-4-2 16</inkml:trace>
  <inkml:trace contextRef="#ctx0" brushRef="#br2" timeOffset="68411.9128">19922 5859 105 0,'0'0'38'0,"1"-16"0"16,-1 16-5-16,0 0-28 15,-5 12 0-15,-4 3 1 16,1 8-4-16,-1 4 2 16,1 9-3-16,0 2 1 15,2-1-3-15,7 3-4 16,-1-14-10-16,17 1-23 0,-6-17-2 15,11-6 0-15,-4-20 0 16</inkml:trace>
  <inkml:trace contextRef="#ctx0" brushRef="#br2" timeOffset="68561.9216">19930 5570 96 0,'-24'-20'38'0,"9"15"-1"15,4 7-3-15,11-2-43 16,10 10-28-16,10-3 0 15,19 4 0-15,3-4-3 0</inkml:trace>
  <inkml:trace contextRef="#ctx0" brushRef="#br2" timeOffset="68970.9448">20434 5800 100 0,'-32'19'38'0,"-12"-1"4"16,3 15-2-16,-2 0-33 15,3 8-3-15,4 1 3 16,10 4-4-16,8-8 2 16,16-6-3-16,15-14 0 15,15-14-1-15,14-17 1 16,11-17-2-16,5-14-1 0,4-10 2 15,-2-11-3-15,-4-4 1 16,-8-2-1-16,-10 5 1 16,-10 9-1-16,-7 9 1 15,-12 13 1-15,-9 17-1 16,0 18 1-16,-24 27 0 15,2 14-1-15,-5 14 3 16,-3 11-1-16,3 6-1 16,3 4 0-16,7-5-3 15,15-2-3-15,2-24-9 16,25 9-13-16,-4-27-13 15,19-5 0-15,-3-24 1 16,9-5 0-16</inkml:trace>
  <inkml:trace contextRef="#ctx0" brushRef="#br2" timeOffset="69635.9828">20773 5934 114 0,'-16'16'40'15,"15"6"-1"-15,-2-10-1 16,12 3-35-16,8-8 0 15,11-3-1-15,6-5 0 16,4-6-1-16,1-4 0 16,-1-8-1-16,-4 1-2 15,-7-4 2-15,-9-1-2 16,-9 2 3-16,-11 3-3 15,-11 3 2-15,-7 4-2 0,-6 5 3 16,-5 9 2-16,-3 7-3 16,1 6 3-16,4 7-3 15,4 4 3-15,7 4-2 16,7-1 2-16,11 1-3 15,7-3 1-15,14-6-1 16,6-10 1-16,8-6-1 16,5-8 0-16,6-10 1 15,1-5-1-15,-3-1 2 16,-3-4-2-16,-5 0 0 15,-7 2 0-15,-4 0 0 16,-9 7 0-16,-7 2 0 16,-9 11 0-16,0 0 0 15,-11 6 0-15,-2 10 0 16,-2 6 0-16,0 5 0 0,-2 1 0 15,4 5 0-15,3-6 0 16,8-2 0-16,8-13 0 16,7-8 0-16,9-12 0 15,7-11 0-15,3-10 0 16,4-6 0-16,1-6 0 15,-2 0 0-15,-4 3 0 16,-6 5 0-16,-6 9 0 16,-11 10 0-16,-8 14 0 15,-2 12 0-15,-11 12 0 16,-1 7 0-16,0 6 0 15,3 1 0-15,6 3-2 16,3-11-5-16,20 1-9 16,-4-29-8-16,28 4-7 0,-9-25-9 15,18-5 0-15,-1-17 0 16,6-7 1-16</inkml:trace>
  <inkml:trace contextRef="#ctx0" brushRef="#br2" timeOffset="69807.9926">21869 5509 97 0,'0'0'37'16,"-32"12"2"-16,5 27 0 15,-12 12-26-15,3 13-8 16,2 5-2-16,5 7 0 16,5-1-1-16,4-2-2 15,9-5-3-15,-2-21-16 16,15 2-19-16,-6-20-2 15,7-8 0-15,-3-21 0 0</inkml:trace>
  <inkml:trace contextRef="#ctx0" brushRef="#br2" timeOffset="70126.011">21583 5855 118 0,'-3'16'42'0,"3"-16"2"15,4 24-4-15,11-19-33 16,11-2-5-16,6-5 0 15,6-2-2-15,5-4 0 16,4-1 0-16,-4 1 0 16,-5 1 0-16,-5 5 0 15,-9 5 0-15,-9 7 0 16,-8 9 0-16,-11 7 0 0,-4 8 0 15,-6 4 0-15,2 5 0 16,-1-1 0-16,2-4 0 16,8-1 0-16,3-17-4 15,18 1-13-15,-9-33-7 16,24 9-11-16,-9-27-7 15,10-4 0-15,-10-17 0 16</inkml:trace>
  <inkml:trace contextRef="#ctx0" brushRef="#br2" timeOffset="70260.0187">22080 5592 111 0,'-10'-2'39'0,"-8"6"1"16,7 10-2-16,1 1-45 16,-1-9-20-16,24 17-13 15,-1-7 1-15,16 4-1 16,2-1 1-16</inkml:trace>
  <inkml:trace contextRef="#ctx0" brushRef="#br2" timeOffset="70524.0337">22527 5871 111 0,'-31'-8'38'16,"3"8"2"-16,-15-10-8 15,5 16-24-15,-6-1-2 16,6 12 0-16,-2 0 1 0,9 11-4 15,8 0 1-15,8 3-4 16,10 0 0-16,12-5 0 16,14-1 0-16,6-8-2 15,16-3-6-15,-4-21-12 16,24 10-12-16,-11-20-9 15,8 1-1-15,-8-11 0 16,6 2 2-16</inkml:trace>
  <inkml:trace contextRef="#ctx0" brushRef="#br2" timeOffset="70853.0526">22780 5861 127 0,'-15'7'41'16,"-18"-2"1"-16,8 16-1 16,-9-2-37-16,2 8-4 0,2-1 0 15,3 4 0-15,8-1 0 16,10-3 0-16,10-9 0 15,11-7 0-15,8-10 0 16,10-9 0-16,1-8 0 16,6-9 0-16,-3-1 0 15,-3-6 0-15,-4 5 0 16,-5-1 0-16,-9 9 0 15,-4 7 0-15,-9 13 0 16,0 0 0-16,-9 22 0 16,4 3 0-16,0 5 0 15,0 1 0-15,9 3 0 16,3-12-6-16,17 6-10 0,-6-30-9 15,24 4-8-15,-6-25-9 16,14-3 1-16,-1-20-1 16,6-7 3-16</inkml:trace>
  <inkml:trace contextRef="#ctx0" brushRef="#br2" timeOffset="71012.0617">23313 5504 115 0,'-28'31'42'0,"0"22"2"15,-13 5-2-15,22 6-34 16,-9 7-6-16,6-6-3 15,12 2-7-15,-1-23-11 16,26 0-13-16,-6-21-11 16,15-13-1-16,-5-16 0 0</inkml:trace>
  <inkml:trace contextRef="#ctx0" brushRef="#br2" timeOffset="72087.1232">13772 6770 110 0,'0'0'37'16,"0"0"0"-16,0 0-7 15,0 0-26-15,-8 14-1 16,8 8 1-16,-1 8-1 15,1 9-1-15,-3 6 0 16,2 7 0-16,0 2 0 16,0 4-1-16,-1-3-2 15,2-6-3-15,3-6-1 16,2-14-3-16,11-2-5 15,-16-27-17-15,36 4-9 0,-13-21 1 16,16-3 0 0</inkml:trace>
  <inkml:trace contextRef="#ctx0" brushRef="#br2" timeOffset="72275.1339">14109 7001 79 0,'8'-20'37'0,"-8"20"0"16,0 0 1-16,0 11-16 16,-10 8-16-16,2 10-1 15,-2 3-2-15,5 11-4 16,-2 1 1-16,3 0-1 15,3-3 1-15,2-6-4 16,7-4-1-16,-3-20-13 16,15 0-18-16,-5-25-1 15,10-6 0-15,-3-14 0 16</inkml:trace>
  <inkml:trace contextRef="#ctx0" brushRef="#br2" timeOffset="72417.1421">14202 6778 103 0,'-21'-23'38'0,"-8"-2"0"16,10 17-1-16,1 4-33 15,18 4-6-15,0 0-23 16,0 0-12-16,33 12-1 16,-1-11-1-16,13 8 1 15</inkml:trace>
  <inkml:trace contextRef="#ctx0" brushRef="#br2" timeOffset="72912.1704">14576 6979 98 0,'-30'18'39'0,"2"11"1"15,-13-7-1-15,11 8-28 16,-8-1-6-16,10 5 1 16,4-6-3-16,8 0 0 15,10-11-1-15,14-7 0 16,11-10-1-16,10-9-1 15,8-9 1-15,3-10-1 16,5-3 0-16,-2-4 0 16,-2 2 0-16,-10 5 0 15,-5 3 0-15,-8 8 0 16,-4 10-1-16,-14 7 1 15,8 14-1-15,-11 11 1 16,-2 11 0-16,-2 12-3 0,-1 10 2 16,2 7-1-16,-4 6 1 15,0 3-1-15,3-2 0 16,-4-1 1-16,-1-7 0 15,-2-8 1-15,-2-9 0 16,-4-8 0-16,-3-9 0 16,-3-10 0-16,-1-11-1 15,-1-10 0-15,0-10 0 16,4-9-1-16,3-13 0 15,5-7-1-15,11-6 0 16,9-6-1-16,14 2-4 16,2-14-10-16,22 16-12 15,-6-7-7-15,14 9 0 16,-2-1-1-16</inkml:trace>
  <inkml:trace contextRef="#ctx0" brushRef="#br2" timeOffset="73349.1954">15089 6639 97 0,'-7'-18'39'0,"7"18"2"15,-16 0-2-15,8 13-24 16,-7 7-10-16,2 14 0 15,-3 4-1-15,-2 11-2 16,2 5 0-16,-1 2 0 16,2 0-2-16,4-1 1 0,1-3 0 15,3-8-1-15,3-6 0 16,4-8 0-16,4-9 0 15,5-10 0-15,3-10 0 16,4-8 0-16,4-6 0 16,1-9 0-16,-1-5 0 15,1-2 2-15,1-1-2 16,-6 5 0-16,-3 3 0 15,-3 9 0-15,-10 13 0 16,0 0 0-16,9 26 0 16,-12-1 0-16,0 7-3 15,0 4 1-15,4 2-3 16,6-12-2-16,10-3-2 15,-2-23-9-15,23 3-8 16,-13-25-7-16,17-1-5 0,-3-23-1 16,5 0 3-16</inkml:trace>
  <inkml:trace contextRef="#ctx0" brushRef="#br2" timeOffset="73529.2057">15484 6647 82 0,'0'0'37'16,"0"0"0"-16,-7 33 2 15,-6 3-17-15,5 24-14 16,-7 3-4-16,6 7-1 15,2-5-2-15,2 0-2 16,5-3-2-16,0-20-9 16,10 6-16-16,-9-26-12 15,7-4 2-15,-8-18-2 0,0 0 2 16</inkml:trace>
  <inkml:trace contextRef="#ctx0" brushRef="#br2" timeOffset="73696.2151">15369 6978 122 0,'-12'-18'41'16,"12"18"1"-16,0 0-2 15,12-11-37-15,8 7-3 16,8-7-6-16,16 7-12 16,-8-19-9-16,16 11-15 15,-5-13 1-15,13 7-2 16,-6-7 1-16</inkml:trace>
  <inkml:trace contextRef="#ctx0" brushRef="#br2" timeOffset="74418.2564">16187 6648 105 0,'5'-13'36'0,"-7"2"3"16,2 11-10-16,0 0-23 16,0 0-1-16,3 14-1 15,-2 10 0-15,-2 8-2 16,0 11 2-16,-1 4-2 15,-3 11 0-15,1 3-1 16,1 0 0-16,-2-2 0 16,2-7-1-16,-1-9 0 0,2-5 0 15,4-11 0-15,2-11 0 16,-4-16 0-16,16 2 0 15,-4-15 1-15,3-9-1 16,0-9 1-16,2-3 0 16,-1-6 0-16,2 1-1 15,1 2 0-15,-1 3 1 16,-1 8-1-16,3 5 0 15,1 9 0-15,0 10 0 16,1 10 0-16,1 6 0 16,-4 6-1-16,0 8 1 15,-5 0 0-15,-6 6 1 16,-8 1-2-16,-9 1 1 15,-12-3 0-15,-7 1 0 0,-8-6 0 16,-6-7 0-16,4-3-2 16,-2-9-1-16,11-6-4 15,3-19-8-15,26 16-8 16,1-38-13-16,21 15-3 15,4-15-2-15,19 8 3 16</inkml:trace>
  <inkml:trace contextRef="#ctx0" brushRef="#br2" timeOffset="74814.2792">16736 6948 83 0,'0'0'39'16,"0"0"-1"-16,0 0 1 0,1 20-15 15,-11-16-19 1,5 6 0-16,-6 3-1 0,2 7 0 15,-8 3-1-15,6 2 0 16,-1 2-1-16,4-2 0 16,2-4-1-16,6-5 0 15,0-16 1-15,25 7-2 16,-1-18 0-16,5-8 0 15,6-10 0-15,3-5 0 16,0-1 0-16,-3-4 0 16,-4 5 0-16,-5 4 0 15,-10 12 0-15,-5 7 0 16,-11 11 0-16,-1 12 0 15,-7 9 0-15,-1 5 0 16,0 4 0-16,-1 4 0 0,6 0 0 16,3-5-5-16,11 2-3 15,-2-19-7-15,25 6-7 16,-13-26-6-16,24 2-9 15,-8-16-3-15,11-4 1 16,-6-13 1-16</inkml:trace>
  <inkml:trace contextRef="#ctx0" brushRef="#br2" timeOffset="75018.2907">17355 6578 77 0,'3'-25'37'0,"-11"11"1"16,8 14 3-16,-24 17-13 15,12 18-21-15,-4 9-3 16,2 12 0-16,-3 7-2 0,1 5 1 15,3-2-3-15,2-3-1 16,8-3-3-16,-2-14-6 16,19 2-13-16,-9-31-12 15,17-4-4-15,-1-23 0 16,11-8-1-16</inkml:trace>
  <inkml:trace contextRef="#ctx0" brushRef="#br2" timeOffset="75490.3177">17613 6548 102 0,'0'0'39'0,"-4"10"3"16,-10 14-3-16,10 20-29 16,-11 6-6-16,4 7 1 0,-3 8-2 15,3 2 2-15,3 0-4 16,4-4 1-16,-1-5-2 15,4-9 1-15,1-11-1 16,1-8 0-16,2-15 0 16,-3-15 0-16,0 0 0 15,14-20 2-15,-6-8-2 16,2-4 0-16,0-8 0 15,2 2 0-15,5 1 0 16,-5 5 0-16,2 8 0 16,-2 7 0-16,0 10 0 15,-1 8 0-15,3 10 0 16,1 7 0-16,-1 5-2 15,1 3 2-15,3 2 0 16,-2 2-1-16,-2 1 1 0,-1-2-1 16,-9-4 0-16,-8-3 0 15,-5-2 1-15,-8-5-1 16,-5-6 0-16,-6-4 0 15,-1-5-2-15,2-10-1 16,7 0-2-16,-2-17-9 16,24 14-6-16,-10-22-10 15,27 10-7-15,-3-10 0 16,15 10-1-16,0-9 3 15</inkml:trace>
  <inkml:trace contextRef="#ctx0" brushRef="#br2" timeOffset="75843.338">18107 6789 116 0,'0'0'39'15,"0"0"0"-15,-27-8-6 16,3 19-28-16,-10 3-1 16,2 9-1-16,-2 1 0 15,5 6 0-15,4-1-1 16,7-1 0-16,10-4-1 15,12-5 0-15,12-7 0 16,9-6-1-16,7-6 1 16,5-3-1-16,-3-1 0 15,0 2 2-15,-6 0-2 16,-8 8 0-16,-13 7 0 15,-12 8 0-15,-9 3 0 16,-8 5 0-16,-4 2 0 0,-2 5 0 16,0-4 0-16,1-3 0 15,7-4-3-15,4-8-4 16,12-1-6-16,-10-20-8 15,14 4-5-15,1-12-9 16,7-5-5-16,-8-12-1 16,5-5 2-16</inkml:trace>
  <inkml:trace contextRef="#ctx0" brushRef="#br2" timeOffset="80669.6141">18550 7151 111 0,'0'0'38'0,"0"0"0"0,0 0-10 16,0 24-25-16,-10-2-2 15,-3 7-2-15,-1 5 0 16,-2 0-4-16,7 7-18 15,-3-14-15-15,15-5 1 16,-3-22-4-16,31-5 3 16</inkml:trace>
  <inkml:trace contextRef="#ctx0" brushRef="#br2" timeOffset="81700.6731">19060 6650 94 0,'0'0'36'15,"0"0"-1"-15,0 0 2 16,24-14-35-16,0-1-1 16,9 2 0-16,4-7 1 15,4 5-1-15,-1-1 0 16,3 10-1-16,-9 5 2 15,-5 10 1-15,-12 11-2 16,-12 11 1-16,-12 9-1 16,-14 11 2-16,-11 5-2 15,-8 6 2-15,-6-1-2 16,-2 0 1-16,1-6-1 15,4-4 2-15,7-12-1 16,13-5 0-16,10-14-1 0,14-7 1 16,14-11-1-16,17-4 0 15,10-8 0-15,12-3-1 16,6 0-2-16,4-2 0 15,4 8-6-15,-11-12-16 16,10 16-15-16,-15-4-1 16,3 9 0-16,-15-6-2 15</inkml:trace>
  <inkml:trace contextRef="#ctx0" brushRef="#br2" timeOffset="81912.6852">19913 6915 106 0,'-20'-6'40'16,"6"3"0"-16,-4-5-3 15,7-6-30-15,11 14-20 16,-13-8-24-16,13 8-3 15,17-6 2-15,-1 6-2 16</inkml:trace>
  <inkml:trace contextRef="#ctx0" brushRef="#br2" timeOffset="82480.7175">20278 6739 70 0,'-12'-17'34'0,"12"17"0"16,3-18 1-16,-3 18-26 16,9-22 0-16,-9 22-1 15,9-20 0-15,-9 20-2 16,2-16 0-16,-2 16-1 15,-10-5-1-15,-4 12 0 16,-5 6-1-16,-4 12 0 0,-6 4 0 16,0 13-1-16,1 6 0 15,3 7 0-15,6 2-1 16,10-1 0-16,10-4 0 15,16-9 0-15,13-8-1 16,14-15 1-16,9-13-1 16,9-13 1-16,3-13 1 15,0-14-2-15,-3-8 0 16,-8-10 0-16,-11-3 0 15,-16-4 0-15,-15-1 0 16,-14 3 0-16,-14 9 0 16,-16 4 0-16,-8 14-2 15,-8 11 2-15,-3 12-2 0,1 7-1 16,9 15-3-16,4-5-10 15,29 16-12-15,2-12-11 16,25 5-1-16,5-12-2 16,22-2 1-16</inkml:trace>
  <inkml:trace contextRef="#ctx0" brushRef="#br2" timeOffset="83127.7547">20880 6717 118 0,'0'0'37'16,"0"0"3"-16,17-7-8 16,5-8-29-16,8 0-2 15,6-1 1-15,4 2 0 16,-2 4 0-16,-3 9-1 15,-9 5 0-15,-8 16 1 16,-17 9-1-16,-10 10 1 16,-15 9-1-16,-8 8 1 15,-6 1 0-15,0 3-1 0,-1-7 1 16,12-4-1-16,8-10-1 15,14-11 0-15,19-11-2 16,14-14-1-16,20-4-6 16,-1-23-13-16,27 7-16 15,-7-21-3-15,16 3 1 16,-10-13-1-16</inkml:trace>
  <inkml:trace contextRef="#ctx0" brushRef="#br2" timeOffset="83450.7732">21578 6701 116 0,'-33'1'39'16,"4"12"1"-16,-5-5-1 0,7 7-35 15,0 2-2-15,7 2 1 16,5 1-1-16,9 2 0 15,6-3-1-15,11-1 1 16,7-3-1-16,7-1-1 16,2-1 1-16,6 1 0 15,0-4-1-15,0 1 0 16,-4 3 2-16,-6 1-2 15,-8 3 0-15,-6 1 0 16,-9 3 0-16,-7 1 0 16,-7 1 0-16,-6-2-2 15,0 1-1-15,-3-7 0 16,5 1-5-16,0-19-9 15,18 2-13-15,1-10-11 0,13-6 1 16,-2-18 0-16,11-1 1 16</inkml:trace>
  <inkml:trace contextRef="#ctx0" brushRef="#br2" timeOffset="83631.7834">21625 6677 107 0,'-19'-11'42'16,"19"11"0"-16,-23 6 0 15,24 8-20-15,-1-14-22 16,18 0 0-16,7-4 0 15,11-5 0-15,10 3 0 16,1-12-12-16,18 16-14 16,-17-13-15-16,7 6-2 15,-11-4 0-15,-1 5-1 0</inkml:trace>
  <inkml:trace contextRef="#ctx0" brushRef="#br2" timeOffset="85996.9187">22314 6680 74 0,'7'-22'37'15,"2"7"-2"-15,-8-4-3 16,-1 19-12-16,9-23-11 16,-9 23-2-16,0 0-2 15,0 0-1-15,0 0 0 16,-12 20-1-16,2 3-1 15,-3 12 1-15,-2 7-2 16,-1 12 1-16,-2 2-1 16,3 4 0-16,3-2 0 15,9-6 0-15,3-10-1 16,8-7 1-16,6-17 0 0,8-13 0 15,6-15 0-15,5-11 0 16,5-12 0-16,0-4 0 16,-1-6-1-16,0-3 1 15,-1 3-1-15,-7 5 0 16,-6 7 1-16,-5 10-1 15,-18 21 0-15,12-1 0 16,-15 22 0-16,-7 11 0 16,1 10 0-16,1 7 0 15,1 3 0-15,6 1 0 16,9-4 1-16,8-9-1 15,7-9 1-15,10-14 1 16,3-13-2-16,3-11 0 16,3-16 0-16,-4-8 0 0,0-12 0 15,-7-8 0-15,-5-8 0 16,-6 0 0-16,-6-1 0 15,-9 3 0-15,-4 9 0 16,-6 7 0-16,0 14 0 16,-7 2-12-16,12 25-11 15,0 0-9-15,2 17-10 16,3-4 1-16,14 12-1 15,4-2 2-15</inkml:trace>
  <inkml:trace contextRef="#ctx0" brushRef="#br2" timeOffset="86922.9718">23255 6930 71 0,'0'0'36'15,"-10"-20"0"-15,10 20 1 16,-19-27-18-16,19 27-10 15,-28-15-1-15,12 15-2 16,-10 2-1-16,5 8-1 16,-6 5 0-16,3 7-1 15,0 3 0-15,3 4-1 16,5 3-1-16,3-1 1 15,7 0-1-15,9-5 0 0,7-6-1 16,6-6 1-16,11-8-1 16,2-7 1-16,6-8-1 15,3-10 0-15,1-5 1 16,0-7-1-16,-5-5 1 15,-5 0-1-15,-4 3 0 16,-8 3 0-16,-8 8 0 16,-5 8 1-16,-4 14-1 15,-19 9 0-15,5 12 0 16,-2 9 0-16,2 4 0 15,3 4-1-15,7-3-1 16,10-2-1-16,16-7-5 16,5-25-12-16,22 5-11 0,-3-27-10 15,17-2 2-15,-2-22-2 16,5-1 2-16</inkml:trace>
  <inkml:trace contextRef="#ctx0" brushRef="#br2" timeOffset="87101.9819">23849 6489 111 0,'-32'38'37'0,"3"23"2"16,-11 4-4-16,8 12-32 16,2 2-2-16,6 1 0 15,8-6-2-15,3-10-2 16,16 2-9-16,-9-26-24 15,15-5-2-15,-4-20 1 0,9-8-1 16</inkml:trace>
  <inkml:trace contextRef="#ctx0" brushRef="#br2" timeOffset="87281.9921">23572 6852 116 0,'-10'2'38'0,"-3"-1"2"15,13 10-1-15,0-11-37 16,27 10-1-16,0-9-2 15,9-6-5-15,20 6-19 16,-6-17-14-16,16-1 1 16,-4-13 0-16,9 4-2 15</inkml:trace>
  <inkml:trace contextRef="#ctx0" brushRef="#br2" timeOffset="87493.0044">24217 6402 103 0,'-11'5'38'15,"-15"9"1"-15,7 18 0 16,-14 10-32-16,8 13-1 15,-7 8-3-15,3 11 1 16,-3 3-2-16,3-1 0 16,9 1-2-16,2-8-1 15,7-5-4-15,-1-18-7 16,20 3-18-16,-8-26-11 15,14-8 1-15,-14-15 0 16,25-9 2-16</inkml:trace>
  <inkml:trace contextRef="#ctx0" brushRef="#br2" timeOffset="87913.0284">23929 6865 116 0,'0'0'38'0,"-17"-14"1"16,17 14-1-16,25-4-36 15,5 1-1-15,13-3-1 16,8-1 0-16,3-2 0 15,8 1-1-15,-3-1 2 16,0 3 0-16,-13 1 1 16,-9 4-1-16,-15 0 1 15,-11 7 0-15,-11-6 0 16,-21 22 1-16,-6-8-1 0,-5 4-1 15,-6 3 0-15,4 0 0 16,6 0 0-16,10 0 1 16,8-4-2-16,16-2 0 15,13-3 0-15,13-4 0 16,5-1 0-16,1 0 0 15,-3 0 0-15,-5 2 0 16,-11 4 0-16,-11 5 0 16,-15 3 0-16,-13 3 0 15,-11 2 0-15,-6-2 0 16,-1 1 0-16,0-8 0 15,6 3-9-15,-2-21-11 16,34 1-8-16,-24 1-14 16,24-1 1-16,-3-32-2 0,8 6 3 15</inkml:trace>
  <inkml:trace contextRef="#ctx0" brushRef="#br2" timeOffset="88792.0787">13904 7979 60 0,'0'18'38'15,"0"-18"-3"-15,17 19 3 16,-17-19-16-16,31 10-19 15,-7-8 1-15,8 2-1 16,-3-8-1-16,4 1 1 16,-6-6-1-16,-1-3 0 15,-8-2 0-15,-7 0 0 16,-9-1-1-16,-6 1 0 15,-8 3 0-15,-8 1-1 16,-7 5 1-16,-4 4-1 16,-3 8 1-16,-2 5 0 15,-2 6 0-15,5 9 0 16,1 6 0-16,12 0-1 15,6 4 1-15,12-2-2 16,13-3-1-16,12-8-2 0,18-2-4 16,0-23-16-16,33 2-13 15,-2-18-2-15,13-4 0 16,0-11 0-16</inkml:trace>
  <inkml:trace contextRef="#ctx0" brushRef="#br2" timeOffset="89162.0998">14650 7899 96 0,'-28'9'39'0,"-10"-3"0"16,1 11 0-16,-2-2-35 16,0 7 0-16,2 4-1 15,5 7-1-15,5-1 1 16,9 3-2-16,8-5 1 0,13-1-2 15,8-8 2-15,14-10-2 16,6-14 1-16,7-10 1 16,7-9-2-16,2-8 2 15,-2-6-2-15,-3-5 1 16,-7 0 0-16,-4 1 0 15,-12 10-1-15,-3 4 0 16,-9 9 0-16,-7 17 0 16,0 0-1-16,-15 15 1 15,4 11-2-15,-1 5 1 16,6 5-3-16,-1-2-2 15,14 4-3-15,-4-18-11 16,29 9-7-16,-9-24-7 0,22 2-6 16,2-20-1-16,8-1 4 15</inkml:trace>
  <inkml:trace contextRef="#ctx0" brushRef="#br2" timeOffset="89370.1117">15185 7881 95 0,'-17'-15'38'15,"-1"10"2"-15,-10 2-2 16,2 15-32-16,-4 1-2 15,3 8-1-15,2 5 0 16,4 9-1-16,6 2-1 16,11-4-1-16,11-3 0 15,12-6-3-15,16-8-1 16,5-20-6-16,22-2-12 0,-8-27-12 15,13 0-4-15,-5-15-1 16,4 1 1-16</inkml:trace>
  <inkml:trace contextRef="#ctx0" brushRef="#br2" timeOffset="89716.1315">15620 7534 100 0,'-18'3'38'0,"3"27"2"16,-8 7-2-16,8 15-33 15,-11 1-1-15,7 7 0 16,-3-1-2-16,7-3 2 15,4-7-2-15,4-6 0 16,6-10 0-16,6-8 0 16,6-15 0-16,7-8-1 0,4-12 0 15,2-7-1-15,3-6 1 16,-1-8 0-16,2 2 0 15,-2-4-1-15,-4 8 0 16,-8 7 1-16,-1 6-1 16,-13 12 1-16,10 12-1 15,-10 7 0-15,-1 10-1 16,-4 8-1-16,6 5-1 15,-1-3-3-15,14 4-6 16,-5-22-8-16,27 7-7 16,-10-28-7-16,26-1-5 15,-4-19-4-15,15-3 5 16</inkml:trace>
  <inkml:trace contextRef="#ctx0" brushRef="#br2" timeOffset="89866.1401">16215 7959 119 0,'-18'7'41'0,"2"8"1"16,-9-9-2-16,25-6-40 15,-23-5-4-15,9 0-6 16,14 5-12-16,-14 3-12 16,14-3-8-16,-10 0 0 15,10 0 0-15</inkml:trace>
  <inkml:trace contextRef="#ctx0" brushRef="#br3" timeOffset="97708.5887">16732 7494 76 0,'10'-5'36'0,"-10"5"0"0,0 0 1 16,-14 24-23-1,1 3-9-15,-7 6-3 0,0 7 1 16,0 9-1-16,2 2 0 16,0 2-1-16,3 3-1 15,6-2-2-15,4-11-4 16,19 6-29-16,-8-14-2 15,14-4 0-15,-2-14-2 16</inkml:trace>
  <inkml:trace contextRef="#ctx0" brushRef="#br3" timeOffset="98089.6105">16947 7796 77 0,'7'-13'38'15,"-8"0"-2"-15,1 13 1 0,0 0-20 16,-5 10-13-16,-2 2 0 15,4 7-1-15,-4 2 0 16,2 6-1-16,0-3-1 16,0 1 1-16,1 0-1 15,4-6 0-15,5-6 0 16,-5-13 0-16,19 8 0 15,-4-15-1-15,5-7 1 16,4-4-1-16,-1-7 1 16,2-1-1-16,0-4 1 15,0 1 0-15,-4 4 0 16,-4 4-1-16,-3 6 1 15,-2 8-1-15,-12 7 1 0,17 10-1 16,-12 7-1-16,-4 5-1 16,4 5-2-16,-4 1-2 15,10 17-23-15,-8-13-11 16,8 6 1-16,-6-6-1 15,11 0 1-15</inkml:trace>
  <inkml:trace contextRef="#ctx0" brushRef="#br3" timeOffset="98727.6467">18145 7829 67 0,'0'0'33'0,"-2"-14"0"15,-11-1-3-15,13 15-19 16,-30-9-2-16,12 9 0 16,-9-5-1-16,1 10-2 15,-5-2-1-15,3 9-1 16,-1 0 0-16,4 8-1 15,-1 4-1-15,4 5 0 0,6 0-1 16,7 7 0-16,4-2 0 16,10-2-2-16,9-3-1 15,10-8-3-15,14-3-1 16,8-20-6-16,20 0-21 15,-1-20-7-15,9 0 3 16,-3-11 0-16</inkml:trace>
  <inkml:trace contextRef="#ctx0" brushRef="#br3" timeOffset="98908.6573">18561 7810 65 0,'0'0'34'0,"-6"-10"0"16,-7 17 1-16,-8 0-18 16,4 15-8-16,-12 0-3 15,11 9 0-15,-3 1-2 0,3 7 1 16,7-3-3-16,6-3-2 15,6-3-1-15,4-10-5 16,17-4-28-16,-4-19-4 16,11-7 2-16,-2-17-3 15</inkml:trace>
  <inkml:trace contextRef="#ctx0" brushRef="#br3" timeOffset="99311.6804">18604 7575 100 0,'-18'-10'35'0,"7"12"2"15,0-1-2-15,11-1-32 0,-4 20-2 16,12-5-1-16,3 2 1 16,4 7 0-16,2 5 0 15,1 6 0-15,-2 4 0 16,-2 5 1-16,-2 1-1 15,-5 4 1-15,-3 1 0 16,-2-4-1-16,-4-5 1 16,0-5-1-16,0-6 0 15,-3-8-1-15,4-9 2 16,1-13-2-16,0 0 1 15,17-23 0-15,-4-2 0 16,2-4 1-16,3-6-1 16,4-2 0-16,-2-2 0 15,0 3 0-15,-1 6 0 0,-4 7-1 16,0 5 0-16,-4 7-1 15,1 10 0-15,-2 4-2 16,5 9-3-16,-3-2-3 16,16 13-21-16,-8-9-10 15,13 7 3-15,-4-8-3 16</inkml:trace>
  <inkml:trace contextRef="#ctx0" brushRef="#br3" timeOffset="99578.6956">19387 7821 92 0,'-10'-16'36'0,"4"4"1"0,-16 0 0 16,3 15-28-16,-10 1-3 15,1 13 0-15,-8 3-2 16,4 10-1-16,-1 3-1 15,4 8 1-15,6-2-2 16,12 0-1-16,8-4 0 16,12-7-2-16,16-9-1 15,6-13-6-15,23 2-24 16,-5-22-8-16,14 0 3 15,-7-12-1-15</inkml:trace>
  <inkml:trace contextRef="#ctx0" brushRef="#br3" timeOffset="99945.7164">19637 7823 102 0,'-14'9'38'16,"-7"2"0"-16,5 10 1 16,-4-1-35-16,6 9 0 15,-1 0 0-15,6 3-2 16,4-2 0-16,5-2-1 15,5-4 0-15,9-5-1 16,6-5 1-16,7-10-1 16,6-11 0-16,4-5 1 15,-1-6 0-15,1-4-1 16,0-5 0-16,-8-1 1 15,-4-2-1-15,-4 0 1 16,-6 7-1-16,-5 2-1 16,-5 6 1-16,-5 15 0 0,0 0 0 15,0 0 0-15,-12 19-1 16,1 9 2-16,1 4-2 15,1 2-2-15,4 2 0 16,0-8-3-16,15 2-4 16,-5-16-27-16,24-2-2 15,1-23-1-15,11 0 2 16</inkml:trace>
  <inkml:trace contextRef="#ctx0" brushRef="#br3" timeOffset="100117.7264">20196 7841 100 0,'-9'-10'37'16,"9"10"2"-16,-26 5-2 15,15 6-31-15,-5 9-2 16,3 11-1-16,-1 5-1 16,4 2-2-16,2 4 0 0,3-4-3 15,9 3-4-15,-8-15-29 16,16 0-3-16,-12-26 0 15,26 7-1-15</inkml:trace>
  <inkml:trace contextRef="#ctx0" brushRef="#br3" timeOffset="100267.735">20183 7648 107 0,'-18'-16'37'16,"0"2"0"-16,18 14-4 15,0 0-44-15,0 0-26 0,24-4 0 16,4-7 0-16,15 0-2 15</inkml:trace>
  <inkml:trace contextRef="#ctx0" brushRef="#br3" timeOffset="100470.7464">20637 7410 100 0,'-11'27'38'0,"-10"4"2"16,5 21-3-16,-2 3-32 15,1 11 0-15,0 3-2 16,4 7 0-16,1-2-3 15,6-7-2-15,6-8-2 16,-1-19-6-16,11-2-28 16,-6-20-2-16,6-6 1 0,-5-22-2 15</inkml:trace>
  <inkml:trace contextRef="#ctx0" brushRef="#br3" timeOffset="100621.7553">20471 7840 110 0,'-12'-7'41'15,"-3"0"0"-15,15 7 0 16,0 0-33-16,28 3-6 15,6-3-5-15,3-16-22 16,18 10-14-16,-1-11-2 16,7 5-1-16,-4-10-1 15</inkml:trace>
  <inkml:trace contextRef="#ctx0" brushRef="#br3" timeOffset="101498.8054">21405 7577 89 0,'-3'-16'37'0,"3"16"0"15,-4-19 1-15,4 19-30 16,-5 17-3-16,0 11-1 16,-1 5 0-16,-1 11-1 15,-4 9-1-15,3 11 0 16,-4 3-1-16,4-1-1 15,0-3 1-15,4-7-1 16,1-10 0-16,4-10-1 0,3-11 1 16,-4-25-1-16,16 2 1 15,-3-24 1-15,0-8-1 16,-2-10 1-16,2-11 0 15,-4-9 0-15,0-10 0 16,-2-4 0-16,-2-1-1 16,1 7 1-16,-1 5 0 15,3 5-1-15,1 12 1 16,6 10-1-16,5 14 1 15,4 12 0-15,6 8-1 16,3 8 1-16,2 5-1 16,-1 4 1-16,-4 3-1 15,-6 7 0-15,-11 4 0 0,-9 4 0 16,-15 6 0-16,-10 2 0 15,-11 2 0-15,-10 5 0 16,-1-7-1-16,2-2 1 16,7-6 0-16,10-7 0 15,13-10-1-15,11-16 1 16,21 7 0-16,12-11 1 15,8-3-1-15,3 2 0 16,2-1 1-16,-7 6-1 16,-10 8 0-16,-11 7 0 15,-15 11 0-15,-16 6 0 16,-14 6 0-16,-7 5-1 15,-9 2 0-15,-4-3-1 16,7 0-1-16,3-11-4 16,24 2-17-16,0-23-15 0,26-3-1 15,6-17 0-15,26-3-1 16</inkml:trace>
  <inkml:trace contextRef="#ctx0" brushRef="#br3" timeOffset="101634.8131">21882 8149 109 0,'-30'41'40'0,"-13"-1"0"15,9 3-4-15,0 9-46 16,5-20-28-16,22 0-2 16,4-11 0-16,15-3-2 15</inkml:trace>
  <inkml:trace contextRef="#ctx0" brushRef="#br3" timeOffset="105690.0451">22444 7576 91 0,'-11'-15'36'0,"6"4"0"16,5 11 0-16,-5-18-30 0,5 18-2 15,5-15 0-15,-5 15-1 16,0 0 0-16,2 29 0 15,-4 3-1-15,-3 10 0 16,-3 9-1-16,0 5 1 16,-2 4-1-16,1 2 1 15,0-4-2-15,1-6 0 16,3-10 1-16,3-8-2 15,3-8 1-15,1-7-1 16,3-7 1-16,-5-12-1 16,13 0 1-16,-13 0 0 15,17-19 0-15,-6 0 1 16,1-4-1-16,3-2 1 15,4-7-1-15,2-1 1 0,4-1 0 16,5 1 0-16,0 7-1 16,2 3 0-16,-3 8 0 15,0 10 1-15,-6 8-1 16,-7 8 0-16,-4 9 0 15,-11 5 0-15,-11 5 0 16,-6 6 0-16,-9 1-1 16,-6-1 0-16,-10-3 1 15,-2-2-1-15,0-6 1 16,0-5-1-16,6-1-1 15,4-15-3-15,17 3-5 16,0-15-26-16,28 3-3 16,7-13 1-16,22-1-2 0</inkml:trace>
  <inkml:trace contextRef="#ctx0" brushRef="#br3" timeOffset="106050.0658">22988 7893 91 0,'-17'4'36'0,"1"5"2"15,-10-2-1-15,3 13-23 16,-2-1-11-16,1 8-2 16,2 0 3-16,4 6-3 15,2 1 2-15,6-2-2 16,5-3 1-16,9-7-1 15,7-6 0-15,12-8 1 0,7-8-1 16,7-8 0-16,5-10 0 16,1-4 0-16,-1-8 0 15,-6-5 1-15,-8-1-2 16,-12 3 1-16,-11 2-1 15,-11 6 1-15,-11 7-2 16,-10 7 0-16,-3 11-1 16,-2 3-1-16,5 10-2 15,3-4-2-15,20 17-15 16,4-26-17-16,17 24 2 15,9-24-2-15,23 0 1 16</inkml:trace>
  <inkml:trace contextRef="#ctx0" brushRef="#br3" timeOffset="106266.0781">23515 7621 105 0,'0'-38'39'0,"0"15"0"16,-10 6-2-16,10 17-33 15,-24 12-1-15,6 22-1 16,-3 9 0-16,-1 11 0 15,-3 7-1-15,2 8-1 16,0 1 0-16,-1-4-1 16,7-5-3-16,-2-13-6 15,16-2-29-15,-10-15-1 16,11-5 1-16,2-26-1 15</inkml:trace>
  <inkml:trace contextRef="#ctx0" brushRef="#br3" timeOffset="106442.0882">23288 7961 108 0,'0'0'41'0,"-6"-20"-1"16,6 20 0-16,0 0-35 16,24-5-4-16,-2 2-2 15,3-8-5-15,17 10-23 16,-5-14-10-16,12 3 1 15,-2-7-3-15,5 4 3 16</inkml:trace>
  <inkml:trace contextRef="#ctx0" brushRef="#br3" timeOffset="106809.1092">23885 7545 111 0,'-11'-22'39'0,"11"22"1"16,-29-9-3-16,11 25-32 15,-4 8-2-15,-1 15 2 16,-4 8-2-16,-1 11 0 15,1 5-1-15,1 7 1 16,3-2-3-16,4-5 0 16,9-9 0-16,4-9 0 15,8-10-1-15,12-13 1 16,8-13 0-16,6-13-1 15,6-16 3-15,5-3 0 16,-2-6 0-16,1-2-2 16,-5 1 0-16,-4 5 0 0,-7 6 0 15,-7 8 0-15,-15 11 0 16,15 16 0-16,-17 6 0 15,-1 3 0-15,3 6 0 16,-3-2-6-16,11 8-11 16,-9-17-11-16,19 10-10 15,-18-30-4-15,29 15-1 16,-10-20 1-16</inkml:trace>
  <inkml:trace contextRef="#ctx0" brushRef="#br3" timeOffset="109624.2702">13909 8428 82 0,'0'0'30'0,"5"-17"-2"16,-5 17 0-16,0 0-19 16,0 0-4-16,0 0-1 15,0 0-1-15,-1 19-1 16,2 2 0-16,-3 8 0 0,0 12 0 15,-3 4 0 1,3 6 0-16,-4 7 1 0,3 2-1 16,-2-6 1-16,-1-3-2 15,4-11 1-15,1-5-1 16,1-10 1-16,2-9-2 15,-2-16 0-15,0 0 1 16,15-5-1-16,-8-14 1 16,2-5-3-16,2-5 2 15,1-3-1-15,0-3 1 16,4 3-1-16,2 3 0 15,0 5 0-15,2 9 1 16,1 6 0-16,0 6 0 16,-3 7 0-16,2 5 1 0,-3 6 1 15,-3 2-1-15,-8 3 0 16,0 4 0-16,-8 2 1 15,-3-2-2-15,-8 1 2 16,-3-2-3-16,-7 0 0 16,-3-4-2-16,3 3-5 15,-10-20-21-15,16 4-9 16,0-12 0-16,17 6-1 15</inkml:trace>
  <inkml:trace contextRef="#ctx0" brushRef="#br3" timeOffset="110023.293">14365 8635 65 0,'0'0'38'16,"0"0"-2"-16,6 22 2 15,-26-7-28-15,11 11-2 16,-10 3 0-16,2 9-4 15,-2-2 2-15,4 2-3 16,0-5 1-16,7 0-1 16,7-8 0-16,7-7-2 15,8-12 0-15,9-8 0 16,11-12 0-16,4-8-1 15,1-7-1-15,2-3 2 16,-3-4-2-16,-7 2 1 16,-2 1-1-16,-9 6 1 15,-11 7-1-15,-3 6 1 16,-6 14 0-16,0 0 0 0,-14 11 0 15,6 6 0-15,0 6 1 16,-1 2-3-16,6 7 0 16,1-11-3-16,13 9-4 15,-11-30-14-15,35 17-15 16,-10-23-1-16,15-2-1 15,-3-18 2-15</inkml:trace>
  <inkml:trace contextRef="#ctx0" brushRef="#br3" timeOffset="110225.3046">14977 8292 82 0,'0'-34'38'16,"2"24"0"-16,-14 10-2 16,7 27-27-16,-14 9-3 0,5 18-1 15,-5 7-3-15,3 9 1 16,1 2 0-16,2 5-1 15,2-1-3-15,4-10-4 16,11 7-16-16,-8-26-18 16,15-4 2-16,-2-19-4 15,13-9 1-15</inkml:trace>
  <inkml:trace contextRef="#ctx0" brushRef="#br3" timeOffset="110713.3325">15256 8358 88 0,'13'-38'39'0,"-16"8"-1"15,3 30 2-15,-5-13-32 16,-1 29-3-16,-4 9-1 16,6 12 0-16,-5 9-2 15,-1 9 1-15,0 7-2 16,1 9 1-16,-2-1 0 15,1-2-1-15,0-6 1 16,2-6-2-16,0-11 2 16,2-10-2-16,3-9 1 15,3-26-1-15,0 0-1 16,15-8 1-16,1-17-1 15,-1-6 1-15,4-3-2 16,1-4 2-16,0 0-1 16,0 4 1-16,-4 5-1 0,-3 6 1 15,-3 8 1-15,-10 15-1 16,18-10 0-16,-18 10-1 15,14 18 1-15,-10 2 1 16,2 6 0-16,0 6-1 16,-1 2 1-16,-3 2-1 15,-4 2 1-15,-3-3-2 16,-7-2 1-16,-2-8-2 15,-3-4 0-15,-6-8-1 16,0-6-2-16,-2-13-4 16,15 5-13-16,-12-27-7 15,19 9-10-15,3-14 1 16,15 1-2-16,3-5 2 15</inkml:trace>
  <inkml:trace contextRef="#ctx0" brushRef="#br3" timeOffset="111037.351">15678 8540 95 0,'15'-10'38'0,"-14"-3"1"16,-1 13-3-16,-14 1-31 16,0 9-2-16,-12 3 0 15,0 9-1-15,-3 5 0 16,1 4 0-16,0 0-1 15,9-1 0-15,4-3 0 16,11-6 0-16,12-8 0 16,7-6 0-16,10-6-1 15,1-1 1-15,2-3 0 16,-4 2 0-16,-4 1 0 0,-7 7 0 15,-13-7 1-15,-5 27-2 16,-8-6 1-16,-6 0-4 16,-2 6 0-16,-9-10-15 15,13 13-11-15,-8-18-12 16,6 4 0-16,2-13 0 15,17-3-1-15</inkml:trace>
  <inkml:trace contextRef="#ctx0" brushRef="#br3" timeOffset="115033.5796">16176 8528 68 0,'22'-20'37'16,"-4"-2"-1"-16,3 9 2 15,-8 3-20-15,2 15-13 16,-15 8-2-16,0 14 0 16,-6 4 1-16,-4 12-1 15,-5-1 1-15,1 8-2 16,2-3 1-16,5-3-1 15,5-7 1-15,9-5-2 16,6-10 1-16,6-8-2 16,8-13 1-16,8-12-1 15,4-10 0-15,5-6 1 16,4-7-2-16,-1-5 2 15,-1-4-1-15,-3 5 0 0,-5 3 0 16,-6 9 0-16,-10 5 1 16,-7 11-1-16,-15 10 1 15,0 0-1-15,-7 27 0 16,-7-4 0-16,0 10-1 15,0 0-1-15,4 9-1 16,0-7-4-16,20 10-10 16,-9-18-15-16,24 4-6 15,0-15-1-15,12-1 0 16</inkml:trace>
  <inkml:trace contextRef="#ctx0" brushRef="#br3" timeOffset="115364.5985">17077 8539 91 0,'-12'-10'39'15,"-13"4"-1"-15,-1 14 2 16,-11 7-29-16,0 9-6 16,0 2-1-16,7 1-1 15,3 2-1-15,11-4 0 16,9-5-1-16,13-3 0 15,11-6-1-15,13-2 1 16,3-4-1-16,1 1 0 16,-2 3 2-16,-4 4-1 15,-9 5 0-15,-6 4-1 16,-15 4 2-16,-9 5-2 15,-8 2 1-15,-2 0-2 16,-5-2-1-16,2-8-2 0,9-3-2 16,0-19-9-16,25 4-8 15,-5-24-12-15,25-2-3 16,1-16-1-16,12-2-1 15</inkml:trace>
  <inkml:trace contextRef="#ctx0" brushRef="#br3" timeOffset="115705.618">17243 8683 100 0,'-9'19'39'0,"-3"-9"0"16,13 6 0-16,-1-16-34 16,24 11-1-16,6-17 0 15,13-2-1-15,2-7 0 0,7-4-1 16,1-3 0-16,-6 0-1 15,-5-2 0-15,-12 0 0 16,-13 2 0-16,-14 5 0 16,-14 0-1-16,-11 8 1 15,-11 7 0-15,-6 8 0 16,-5 10 0-16,1 8 0 15,1 10 1-15,6 7-1 16,13 4 1-16,13-1-2 16,20-4 0-16,16-11 0 15,19-5-5-15,7-22-10 16,30 1-5-16,-12-29-9 15,23 4-12-15,-10-15-2 16,7-5-2-16,-9-9 3 16</inkml:trace>
  <inkml:trace contextRef="#ctx0" brushRef="#br3" timeOffset="118860.7985">18439 8385 68 0,'4'-13'35'16,"-4"13"0"-16,2-15 1 15,-2 15-22-15,0 0-8 16,-10-1-1-16,10 1-1 15,0 0 0-15,0 0-1 16,-7 16 0-16,7-2 0 16,3 15-1-16,-1 10 0 15,1 13 0-15,-6 12 0 0,-1 9 0 16,-2 5-1-16,-3 3-1 15,-2-3-1-15,1-12-2 16,5-6-2-16,-2-26-12 16,20-9-21-16,1-20 0 15,17-11 1-15,4-17-2 16</inkml:trace>
  <inkml:trace contextRef="#ctx0" brushRef="#br3" timeOffset="119236.82">19023 8419 86 0,'9'-29'36'16,"-9"4"1"-16,1 11 0 16,-11 3-31-16,10 11-2 0,-28 11-1 15,12 16 2-15,-13 8-2 16,-1 16 0-16,-4 7 0 15,2 10 0-15,-2 2 2 16,7 2-3-16,8-5 1 16,9-10-1-16,11-7 1 15,11-12-2-15,13-12 1 16,7-13-3-16,6-12 1 15,1-9 0-15,-1-7 0 16,-6-7-1-16,-9-7-1 16,-12-2 2-16,-12 4-3 15,-15-2 2-15,-10 6-2 16,-8 4 2-16,1 8-3 15,-3 0 0-15,10 15-1 0,1-7-4 16,27 14-25-16,-2-11-5 16,37 10 3-16,-3-9-3 15</inkml:trace>
  <inkml:trace contextRef="#ctx0" brushRef="#br3" timeOffset="119409.8299">19343 8743 106 0,'-18'0'39'15,"-11"-6"-1"-15,11 5-2 16,-4-6-36-16,9-2-3 16,13 9-8-16,-1-15-27 0,18 7 1 15,7-8-2-15,14 4 0 16</inkml:trace>
  <inkml:trace contextRef="#ctx0" brushRef="#br3" timeOffset="119791.8517">19691 8592 96 0,'-20'4'38'0,"-1"-13"1"15,21 9-1-15,-3-21-34 16,22 3 0-16,9-4 0 15,8 4-1-15,4-2-1 0,3 4 0 16,-5 7 0-16,-3 7-1 16,-11 7 0-16,-10 12 0 15,-14 8-1-15,-11 8 1 16,-14 11-1-16,-9 6 2 15,-13 4 1-15,-7 2-2 16,-1 4 2-16,0 2-2 16,7-7 2-16,10-6-2 15,14-8 1-15,17-10-2 16,22-13 0-16,20-13-1 15,16-11-1-15,8-11-3 16,19 0-9-16,-6-21-6 16,19 10-19-16,-17-9-2 15,1 13-1-15,-12-5 0 16</inkml:trace>
  <inkml:trace contextRef="#ctx0" brushRef="#br3" timeOffset="120568.8962">20444 8568 61 0,'14'-16'35'0,"1"4"0"15,-5-3 1-15,1 9-24 16,-11-6-3-16,0 12-1 16,0 0-1-16,-8 19-2 15,-6 2-1-15,0 10-1 16,-4 4-1-16,3 9 1 15,-3 3 1-15,6 1-2 0,5-3 1 16,5-1-1-16,8-8 0 16,10-7-1-16,6-12 1 15,10-11-2-15,4-14 0 16,5-8 1-16,5-12-2 15,-6-6 1-15,2-5-2 16,-7 0 2-16,-4-1-1 16,-7 6 1-16,-6 8-2 15,-9 8 1-15,-9 18 1 16,0 0 0-16,0 0 0 15,-5 36 1-15,-3-2 0 16,-1 6 0-16,3 3 1 16,4 2-2-16,4-5 3 15,5-4-2-15,7-11 2 16,8-10-3-16,3-13 1 0,8-9 0 15,0-14-2-15,4-6 2 16,-4-12-2-16,-2-2 1 16,-2-6-2-16,-6-1 1 15,-5 4-1-15,-7 5 0 16,-3 8-2-16,-6 5-1 15,2 16-3-15,-8-3-7 16,14 24-16-16,-10-11-8 16,13 27 1-16,-5-9-2 15</inkml:trace>
  <inkml:trace contextRef="#ctx0" brushRef="#br3" timeOffset="120948.9177">21397 8724 71 0,'0'0'37'0,"4"-15"-1"16,-4 15 3-16,-22-15-25 15,8 18-5-15,-15-1-1 16,5 10-1-16,-13 3 0 16,5 9-1-16,-3 4-1 15,6 2-3-15,7 0 2 16,9-1-2-16,12-4 1 15,10-2-3-15,13-7 0 16,8-9 0-16,9-7 0 16,3-5 0-16,0-1 0 15,-1-8 1-15,-5-6-1 16,-9 4 1-16,-5-3-3 0,-9 3 3 15,-9 4-1-15,-4 12 0 16,-11-10 0-16,-2 14-1 16,0 9 0-16,1-2-1 15,-1 8 1-15,5-3-3 16,10 4-1-16,-2-20-5 15,34 21-12-15,-14-28-8 16,21 2-10-16,2-17 1 16,12 0-1-16,-4-13 3 15</inkml:trace>
  <inkml:trace contextRef="#ctx0" brushRef="#br3" timeOffset="121137.9287">21897 8507 88 0,'-9'-22'36'0,"9"22"1"0,-29 1 1 15,13 29-30-15,-11 2-3 16,4 12-1-16,-5 11 0 15,2 5-3-15,4 4 1 16,2-4-2-16,6 0 0 16,1-11-5-16,13 3-6 15,-7-18-26-15,17-7-2 16,-10-27 2-16,20 13-1 15</inkml:trace>
  <inkml:trace contextRef="#ctx0" brushRef="#br3" timeOffset="121317.939">21702 8788 102 0,'-24'-30'37'15,"9"14"3"-15,-7-2-3 0,10 14-31 16,12 4-3-16,0 0-1 16,20-2-3-16,9-1-2 15,14 3-2-15,4-10-3 16,21 10-16-16,-5-17-16 15,10 5 3-15,-7-8-2 16,-2 3 3-16</inkml:trace>
  <inkml:trace contextRef="#ctx0" brushRef="#br3" timeOffset="121505.9497">22289 8444 97 0,'0'0'37'16,"-27"0"0"-16,8 21-1 16,-7 5-32-16,1 13 0 15,-2 8 0-15,-1 10-1 16,1 1 1-16,4 2-3 0,4-2 1 15,8-5-3-15,5-2-1 16,0-19-15-16,14 5-20 16,-3-19-3-16,9-3 0 15,-14-15 0-15</inkml:trace>
  <inkml:trace contextRef="#ctx0" brushRef="#br3" timeOffset="121987.9774">22050 8714 97 0,'0'0'37'0,"-5"-12"1"16,19 12 0-16,13-5-34 0,8 0-2 16,7 0 0-16,9 1 0 15,2 0 1-15,3 1-1 16,-4 0 0-16,-4 2 0 15,-14 0 0-15,-10 2-1 16,-9 0 1-16,-15-1-1 16,0 0 0-16,-16 17 0 15,-7-5 0-15,-4 3 0 16,-3 1 1-16,4 6 0 15,1 1 0-15,9-2-1 16,5 0 1-16,8-2-1 16,11-3 1-16,8-4-3 15,4-3 2-15,8-3-2 16,-1-3 1-16,1 0 0 0,-2 2 0 15,-4 3 1-15,-11 1-1 16,-4 4 1-16,-13 2-1 16,-5 3 1-16,-4 1-1 15,-4-1 2-15,-1-1-4 16,1-4 1-16,1 0-1 15,3-7-3-15,15-6-5 16,-14-2-7-16,25 3-9 16,-16-22-9-16,17 4-7 15,-6-12 0-15,4-7 1 16</inkml:trace>
  <inkml:trace contextRef="#ctx0" brushRef="#br3" timeOffset="127908.316">23243 8740 62 0,'1'-19'33'0,"-1"19"1"15,-4-15 0-15,4 15-23 16,-15-6-6-16,3 10 0 0,-9-2 1 16,4 10 0-16,-8 0 0 15,1 8-1-15,0 1-1 16,5 3-1-16,4 0 0 15,7 3-2-15,7-4 2 16,9-1-3-16,7-5 0 16,6-4-1-16,10-5 0 15,-1-6 1-15,6-4 0 16,0-7-1-16,1-9 0 15,-3-7 1-15,-2-3-2 16,-5-5 1-16,-5 2-1 16,-5-4 2-16,-7 4-2 15,-6 4 2-15,-6 7 0 0,-3 6 0 16,5 14 1-16,-18-9 0 15,18 9 0-15,-15 13 0 16,15-2-1-16,8 3 1 16,6 2 0-16,5-4 1 15,9 2 0-15,5-1-1 16,0-1 1-16,0 3 0 15,-3-2 0-15,-6 1-2 16,-8 4 2-16,-6 1-2 16,-10 3 0-16,-7 2 0 15,-7-1 0-15,-1-2 0 16,0-5 1-16,0-5 0 15,15-11 0-15,0 0 0 16,4-19 0-16,18-4 1 0,8-9-1 16,5 3 1-1,1-6-1-15,0 8 1 0,-6 1-2 16,-6 6 1-16,-5 5-2 15,-10 4-1-15,-9 11-3 16,13-18-7-16,8 19-14 16,-12-16-16-16,19 8 2 15,1-7-3-15,18 3 2 16</inkml:trace>
  <inkml:trace contextRef="#ctx0" brushRef="#br3" timeOffset="128778.3657">13861 9432 25 0,'11'-26'33'16,"-1"8"2"-16,-7-2 0 16,-3 20-16-16,-3-17 5 15,3 17-12-15,-12 10-4 16,4 9-2-16,-2 1-2 15,2 12-1-15,0 3-1 16,4 6-1-16,4 1-1 16,3 1-3-16,13 8-17 15,-7-13-16-15,13 0 0 16,-2-12-1-16,11-3-1 15</inkml:trace>
  <inkml:trace contextRef="#ctx0" brushRef="#br3" timeOffset="129139.3864">14399 9206 91 0,'-11'3'38'15,"-15"14"-1"-15,-2 23 1 16,-3 10-34-16,-8 15-1 15,5 5 1-15,3 9 1 16,6-1-2-16,9-4 1 16,12-8-2-16,10-10 0 15,13-16 0-15,10-10 0 16,6-13-2-16,6-14 0 0,0-11 0 15,-6-9 0-15,-7-11 0 16,-7-3 1-16,-15-5-2 16,-12-1 1-16,-9 0-2 15,-12 4 0-15,-2 5-1 16,-4 6 0-16,2 12-1 15,0 2-4-15,19 20-18 16,-5-6-13-16,17 9 1 16,6-3 0-16,16 0-1 15</inkml:trace>
  <inkml:trace contextRef="#ctx0" brushRef="#br3" timeOffset="129305.3959">14692 9639 107 0,'-25'0'39'0,"25"0"-3"16,-16-9-5-16,5-5-64 16,11 14-7-16,15-29 0 15,7 15 0-15</inkml:trace>
  <inkml:trace contextRef="#ctx0" brushRef="#br3" timeOffset="129708.4189">15002 9463 95 0,'-21'-3'38'15,"7"3"2"-15,4-10-2 16,17-4-35-16,6 3 0 15,9 0 0-15,3 0 0 16,8 3 0-16,-2 1-1 16,4 3 0-16,-8 7-1 15,-2 2 1-15,-11 8-1 16,-6 8 0-16,-12 3 0 15,-7 9-1-15,-8 4 1 16,-6 7 0-16,-5 0 0 16,-2 2 1-16,3-3-2 15,4-4 2-15,8-6-1 0,7-6 1 16,11-11-1-16,13-10 0 15,13-10-1-15,10-11-2 16,8 0-4-16,-2-15-9 16,17 14-9-16,-16-11-16 15,11 8-2-15,-12 1-1 16,1 11 2-16</inkml:trace>
  <inkml:trace contextRef="#ctx0" brushRef="#br3" timeOffset="130416.4594">15949 9357 73 0,'0'-14'38'15,"-4"-1"-1"-15,4 15 1 0,-1-13-21 16,1 13-12-16,10 14-1 15,1 4 0-15,2 7-1 16,0 8-1-16,0 6 0 16,1 6 1-16,-3 5-2 15,-5 2 2-15,-7 0-1 16,-3 2 0-16,-10-7-1 15,-4-3 1-15,-5-8-2 16,-3-11 0-16,-1-5-3 16,-1-22-5-16,18 2-19 15,-10-24-12-15,13-5 0 16,-2-13-1-16,9-6 1 15</inkml:trace>
  <inkml:trace contextRef="#ctx0" brushRef="#br3" timeOffset="130604.4702">15747 9368 107 0,'0'0'40'15,"-18"0"1"-15,18 0-1 16,19 5-34-16,12-9-3 16,16-4-1-16,7-3-2 15,9-1-1-15,6-4-2 16,8 8-6-16,-9-8-14 15,7 17-16-15,-15 0-1 16,1 12-1-16,-14 2 2 16</inkml:trace>
  <inkml:trace contextRef="#ctx0" brushRef="#br3" timeOffset="131355.5132">16459 9584 100 0,'-17'11'39'16,"8"2"-1"-16,-10-4 0 15,2 10-32-15,-5 0-2 16,3 8 2-16,0 3-3 16,1 2 2-16,7-1-3 15,6-2 0-15,10-6-1 16,10-4 0-16,9-11 0 15,10-7-1-15,6-10 0 16,5-8 0-16,-1-7 0 16,0-2 0-16,-6-7 0 15,-7 1-1-15,-10 1 1 0,-12 0-1 16,-9 4 1-16,-8 4-2 15,-5 4 2-15,-4 5-1 16,2 6 1-16,-2 5-1 16,6 6 2-16,11-3-1 15,-9 18 0-15,16-9 1 16,5 3 0-16,10-4 0 15,6-2-1-15,5-5 2 16,1-2-2-16,4-5 0 16,1-1 1-16,-8 0-2 15,-6-2 2-15,-1 4-1 16,-10-2 1-16,-14 7-2 15,11-1 2-15,-11 1 0 16,-7 18-1-16,-2-3 1 0,0 5-1 16,-1 3 2-16,1 6-3 15,4-1 3-15,2 0-2 16,6-4 2-16,7-7-2 15,4-5 0-15,4-10 0 16,9-8 0-16,-2-8 0 16,4-6 0-16,-1-9 0 15,0-5 0-15,-3-1 0 16,0-2 0-16,-1 2 0 15,-7 6 0-15,-2 4 0 16,-5 10 0-16,-10 15 0 16,0 0 0-16,7 24 0 15,-15 6 0-15,-1 5 0 0,0 3 0 16,2 0-4-16,4-7 1 15,10-5-3-15,3-21-6 16,24 1-8-16,-5-32-5 16,26 5-6-16,-6-24-5 15,12-3-2-15,-3-12 0 16,1-3 3-16</inkml:trace>
  <inkml:trace contextRef="#ctx0" brushRef="#br3" timeOffset="131520.5226">17614 9198 117 0,'-25'12'39'0,"8"26"2"16,-15 4-3-16,0 12-34 15,3 5-2-15,3 4-1 16,4 1 0-16,4-6-1 0,7 0-2 16,6-9-2-16,13 1-9 15,-7-24-12-15,22 1-14 16,-7-15-1-16,14-8 0 15,-5-13 1-15</inkml:trace>
  <inkml:trace contextRef="#ctx0" brushRef="#br3" timeOffset="131851.5415">17642 9616 103 0,'-8'15'38'0,"-6"-5"2"16,12 5-2-16,-2 0-33 15,17-4 0-15,5-9-2 16,7-1 0-16,4-4-1 15,3-5 0-15,0-4-1 0,0 0 0 16,-8-5 0-16,-4-1 0 16,-7 1 0-16,-10 1-1 15,-6 5 1-15,-10 4-2 16,-5 8 2-16,-7 6-1 15,-4 9 0-15,-1 7 1 16,2 6-1-16,2 5 0 16,8 0-1-16,7-1 0 15,15-3-3-15,10-12-3 16,23 3-10-16,-4-26-9 15,28 8-7-15,-4-21-6 16,15 0-1-16,-6-12 2 16</inkml:trace>
  <inkml:trace contextRef="#ctx0" brushRef="#br3" timeOffset="132129.5574">18205 9577 111 0,'-29'-4'39'16,"5"14"2"-16,-10-2-1 16,15 8-34-16,-8 3-3 15,11 2 1-15,5 2-2 16,11-2 2-16,10-5-3 15,9-2 0-15,2-2 0 16,5-3 1-16,-1-5-2 16,-1 2 0-16,-6-2 0 15,-4 1 0-15,-14-5 0 16,0 21 0-16,-12-5 0 15,-2 2-2-15,1 1-3 0,0-7-2 16,10 12-9-16,-13-22-8 16,28 16-6-16,-12-18-7 15,12-6-4-15,2-9 0 16,7-5 2-16</inkml:trace>
  <inkml:trace contextRef="#ctx0" brushRef="#br3" timeOffset="132744.5926">18751 9623 75 0,'0'0'37'0,"0"0"-1"16,0 0 1-16,0 0-21 15,-16 14-9-15,6 1-1 16,-4 0-2-16,1 9-1 15,-3-2 0-15,7 6 0 16,0-3 0-16,8-1-1 16,1-3 0-16,6-4 0 15,2-5 0-15,3-8-1 16,5-7 0-16,1-11 1 15,1-5-2-15,1-9 1 16,-4-4-1-16,0-5 0 16,-6-1-1-16,-1 3-1 15,-2 5 1-15,-6 6-1 16,-6 13 1-16,6 11-1 15,-14 4 0-15,7 6-1 0,10 11-3 16,-3-21-10-16,22 32-10 16,-1-27-7-16,18-4-6 15,6-12 0-15,18-6 2 16</inkml:trace>
  <inkml:trace contextRef="#ctx0" brushRef="#br3" timeOffset="132970.6055">19388 9195 74 0,'-34'-9'39'16,"2"16"0"-16,-7 1 0 16,6 24-11-16,-5 4-24 15,9 10 0-15,-1 9-1 0,7 9 0 16,1 3-2-16,9 0 0 15,7-3-2-15,4-7-3 16,11 0-14-16,-8-21-17 16,13-6-5-16,-14-30 1 15,27 15-1-15</inkml:trace>
  <inkml:trace contextRef="#ctx0" brushRef="#br3" timeOffset="133128.6146">19044 9617 118 0,'-18'0'40'16,"2"-6"2"-16,16 6-2 15,0 0-36-15,32-13-7 16,12 8-11-16,-3-17-13 0,17 8-13 16,0-8-2-16,7 3 0 15,-5-2-1-15</inkml:trace>
  <inkml:trace contextRef="#ctx0" brushRef="#br3" timeOffset="134096.6699">19643 9703 75 0,'0'19'37'16,"0"-19"0"-16,28 12 1 16,-5-20-13-16,13 6-21 0,1-7 0 15,8 2-1-15,-5-6 1 16,1-5-2-16,-7-4 0 15,-7-1-1-15,-9-4 0 16,-9-1 0-16,-10 0-1 16,-10 1 0-16,-6 5 1 15,-7 3-1-15,-6 11 0 16,-4 9 0-16,0 13 1 15,0 13 1-15,0 10-1 16,9 9 0-16,6 6 1 16,9 1-1-16,10 0 0 15,12-6 0-15,14-10-1 16,10-11-1-16,12-7-2 15,6-18-1-15,8-9-1 0,0-14-1 16,4 0-2-16,-8-16 0 16,0 6 1-16,-13-11-1 15,-6 7 3-15,-15 1 2 16,-7 6 2-16,-10 8 2 15,-12 3 4-15,5 18-1 16,-23-5 2-16,8 18 1 16,-8 0 0-16,6 14-1 15,-5-3-1-15,8 13 1 16,-5-1-3-16,4 3 1 15,1-3-1-15,3 0-1 16,3-7 0-16,1-2 0 16,5-11-1-16,2-16 0 15,13 2 0-15,3-17-1 0,7-9 1 16,3-8 1-16,3-7-2 15,4-2 0-15,-2 0 0 16,1 5 0-16,-7 4 0 16,-5 12 0-16,-7 11 0 15,-13 9 0-15,9 16 0 16,-13 6 0-16,0 10-3 15,-2 1 1-15,5 7-1 16,1-5-1-16,9 3-3 16,0-19-7-16,20 11-5 15,-10-30-6-15,25 7-5 16,-15-22-8-16,14-4 0 15,-10-14 2-15,3-2 1 16</inkml:trace>
  <inkml:trace contextRef="#ctx0" brushRef="#br3" timeOffset="135150.7302">20624 9629 110 0,'-26'12'38'0,"14"9"1"16,-2-3 0-16,10 1-35 16,12-5-1-16,10 0-1 15,7-8 0-15,8-1-1 16,1-7 0-16,2-6 0 15,0-4 0-15,-6 0-1 16,-5-6 1-16,-11 0-1 16,-6-3 0-16,-6 2 0 15,-7-1 0-15,-6 3 0 0,-3 4 0 16,-6 8 0-16,-4 8 0 15,-2 7 0-15,1 9 0 16,2 5 2-16,1 5-2 16,8 3 1-16,6-2 0 15,12-1 1-15,11-9-2 16,11-6 1-16,5-7 0 15,9-8-1-15,5-5 0 16,1-3 1-16,-3-5-1 16,-5 0 0-16,-8 4 0 15,-5 0 0-15,-8 5 1 16,-17 5-1-16,0 0 0 15,0 22 0-15,-13-4 0 16,-2 5 0-16,-1 5 0 0,-1 1 0 16,2 0 0-16,3-2 0 15,5-6 0-15,8-9 0 16,-1-12 0-16,19-6 0 15,-1-14 0-15,7-11 0 16,0-4 1-16,2-9-1 16,-2-1 2-16,0 2-4 15,-8 4 2-15,-1 7 0 16,-7 7 0-16,-2 10-1 15,-7 15 1-15,0 0 0 16,14 1 0-16,-14-1 0 16,22 25 0-16,-4-13 1 15,4 2-1-15,5-6 0 16,2-1 0-16,4-1 0 15,-3-6 0-15,1-5 0 0,-8-2 2 16,-3-3-2-16,-8-1 0 16,-4 0 0-16,-11-2 0 15,3 13 0-15,-20-10 0 16,0 12 0-16,-3 9 0 15,-6 7 0-15,2 9 0 16,2 7 0-16,3 6 0 16,4 0 0-16,10-2 0 15,7-2 0-15,8-10 0 16,7-10 0-16,8-10 0 15,3-12 0-15,3-12 0 16,0-9 0-16,-4-5 0 16,1-7 0-16,-7 2 0 15,-3 2 0-15,-7 8 0 0,-3 6 0 16,-5 21 0-16,0 0 0 15,-14 30 0-15,1 10 0 16,-2 19 0-16,-1 20 0 16,-1 9 0-16,-5 10 0 15,0 2 0-15,-3 0 0 16,-2-6 0-16,-1-9 0 15,-5-15 0-15,4-20 0 16,0-19 0-16,3-21 0 16,1-17 0-16,6-19-2 15,7-17-2-15,2-24-9 16,21-6-1-16,-8-25-7 15,23 14-1-15,-8-20-7 16,21 23 0-16,-9-12-2 0,18 24-1 16,-3 8 3-16,-2 10 1 15</inkml:trace>
  <inkml:trace contextRef="#ctx0" brushRef="#br3" timeOffset="135591.7555">21636 9617 107 0,'2'-10'39'16,"-2"10"1"-16,2-11 0 15,-2 11-32-15,0 0-4 16,-7 22 0-16,-1-2-1 16,-1 8 0-16,-1-1-1 15,2 4 0-15,1-1 1 0,3-2-3 16,1-9 0-1,8-6 0-15,-5-13 0 0,24-6 0 16,-6-11 0-16,2-6 0 16,1-3 0-16,0-5 0 15,0 3 0-15,-4 0 0 16,-3 9 0-16,-14 19 0 15,14-4 0-15,-16 26 0 16,-4 19 0-16,-7 17 0 16,-3 17 0-16,-2 12 0 15,-7 10 0-15,0 3 0 16,-1-2 0-16,-3-6 0 15,0-12 0-15,3-14 0 16,-6-20 0-16,5-18-2 16,0-14-2-16,-2-23-4 0,8-5-6 15,-9-33-6-15,18-1-2 16,-13-40-8-16,25 5-1 15,-6-29-3-15,18 7-5 16,6 2 3-16</inkml:trace>
  <inkml:trace contextRef="#ctx0" brushRef="#br3" timeOffset="136517.8083">22293 9661 80 0,'-7'12'37'16,"-2"4"-1"-16,-5-2 1 15,4 11-22-15,-10-4-8 16,7 8-1-16,-2 1-2 16,2 5 0-16,2-2-1 15,2 1-1-15,0-3-1 16,4-2 0-16,1-7 0 15,2-4-1-15,2-6 1 16,0-12-1-16,0 0 1 16,7-18 0-16,-3-6-1 0,6-4 1 15,0-12 0-15,3-6-1 16,2-3 1-16,3-3-1 15,6-2 0-15,-6 5 0 16,3 8-1-16,-1 6 1 16,-2 11 0-16,3 11 0 15,-1 10 0-15,0 9 0 16,-2 7 0-16,1 6 0 15,-2 4 1-15,-2 3-1 16,-5 4 0-16,-1 2 1 16,-8-1-1-16,-7 1 0 15,-3-2 0-15,-9-1 0 16,-1-2-1-16,-5-5 1 15,0-3 0-15,1-5 0 0,0-5 0 16,2-1 0-16,4-1 0 16,-1 2 0-16,3 7 0 15,1 6-1-15,-6 9 2 16,1 11-1-16,-6 10-2 15,0 5 3-15,-3 7-2 16,0 0 0-16,2-1-1 16,4-8-2-16,16-1-10 15,-6-29-6-15,33 4-5 16,-9-30-6-16,24-3-7 15,4-20-2-15,17-8 3 16</inkml:trace>
  <inkml:trace contextRef="#ctx0" brushRef="#br3" timeOffset="136916.831">22569 9820 102 0,'14'-2'37'0,"8"5"1"16,-1-7-1-16,6 4-33 16,0-6 0-16,6-1-2 15,-1-6 0-15,-2 1-1 16,-1-4 0-16,-6-3 0 15,-7-1 0-15,-3 0 0 0,-12-1 0 16,-5 1 0-16,-8 4 0 16,-8 4 1-16,-6 7-1 15,-7 10 1-15,-7 6-1 16,0 13 1-16,1 7 0 15,2 9 0-15,6 2 0 16,9 7-1-16,10-2-1 16,13-5-2-16,19-2-3 15,4-22-13-15,30 10-6 16,-9-27-5-16,22 4-8 15,-1-23-3-15,12 0-1 16,-8-13 2-16</inkml:trace>
  <inkml:trace contextRef="#ctx0" brushRef="#br3" timeOffset="137402.8589">23098 9684 101 0,'0'0'37'15,"-19"2"2"-15,6 8-2 16,-7-3-29-16,6 9-3 16,-7 3-2-16,4 7 1 0,-5 1-1 15,6 8-1-15,-3 0 1 16,5 0-2-16,4-5 1 15,6-1-1-15,3-7 0 16,1-5 0-16,0-17 0 16,10 8 0-16,-1-19 0 15,1-9 0-15,0-6 2 16,-4-7-3-16,3-6 0 15,0-3 0-15,1-3 0 16,-2 4 0-16,2 7 0 16,-1 5 0-16,1 6 0 15,4 4 0-15,9 11 0 16,3-6-15-16,21 20-6 0,-11-17-5 15,27 18-5-15,-12-20-2 16,21 9-8-16,-6-6 0 16,0 4 2-16</inkml:trace>
  <inkml:trace contextRef="#ctx0" brushRef="#br3" timeOffset="138001.8933">23693 9605 103 0,'-6'-19'37'15,"6"19"-1"-15,-25-7 1 0,9 13-33 16,-6 1-1 0,0 9 0-16,-3 4 1 0,-1 4-1 15,4 2-1-15,7 1 2 16,7-4-2-16,8-3 0 15,12-8-1-15,11-6 0 16,8-5-1-16,5-4 0 16,2-1 1-16,-3 3-1 15,-6 3 1-15,-8 8-1 16,-17 7 0-16,-11 11 1 15,-13 5-1-15,-9 5 0 16,-7 2-1-16,0-1 0 16,5-5-3-16,2-9-1 15,19 2-10-15,0-30-9 0,28 7-6 16,-2-21-9-16,17-3 0 15,3-11 0-15,10 1 1 16</inkml:trace>
  <inkml:trace contextRef="#ctx0" brushRef="#br3" timeOffset="138335.9124">23814 9812 111 0,'-17'1'39'16,"6"9"0"-16,-4-10 0 16,15 0-35-16,0 0-1 15,0 0-1-15,26-10 0 16,-2 3-1-16,3-3 0 15,1-3 0-15,1 1 0 16,-4-5 0-16,-1 1-1 16,-6-1 1-16,-9 0-1 0,-9 2 1 15,-7 2-1-15,-3 5 1 16,-10 5-1-16,-4 7 1 15,-4 11 0-15,-1 6-1 16,-2 9 0-16,5 6 1 16,6 1-2-16,6-1 1 15,16 0-2-15,10-10-3 16,22 2-7-16,0-26-10 15,30 11-6-15,-10-25-5 16,19 4-8-16,-5-15 0 16,3 1 3-16</inkml:trace>
  <inkml:trace contextRef="#ctx0" brushRef="#br3" timeOffset="138506.9222">24275 9693 115 0,'-28'8'40'0,"-5"-3"2"15,9 17-3-15,-2-2-36 16,6 0-2-16,6 5-1 15,9 0-3-15,8 4-3 16,2-13-14-16,21 12-16 16,-4-17-4-16,14 3 0 15,-1-15 0-15</inkml:trace>
  <inkml:trace contextRef="#ctx0" brushRef="#br3" timeOffset="139092.9557">24503 9677 90 0,'-26'-2'40'0,"5"16"0"15,-14 1-1-15,11 12-17 16,-4 5-18-16,5 4-1 16,3 4 0-16,6 1-1 15,5-5-1-15,10-1 0 16,5-10-1-16,6-7-1 15,3-7 0-15,4-11 0 16,3-8 0-16,-1-11 0 16,1-4 0-16,-2-10 0 15,1-2 0-15,-3-2 1 16,-2 1 0-16,-3 4 1 15,-5 4 0-15,-1 8 0 16,-4 5 1-16,-3 15-1 0,-3-11 1 16,3 11 0-16,0 0-1 15,0 13 0-15,0-13-1 16,19 6 1-16,1-6 0 15,3-1-1-15,6-2 1 16,0 0 0-16,-3 2 1 16,-1 2-2-16,-7 5 0 15,-7 6 0-15,-8 2 0 16,-8 3 0-16,-7 3 0 15,-2 1 0-15,-2 0 0 16,0-2 0-16,4 1 0 16,0-2 0-16,5 0 0 15,7 0 0-15,3-4 0 0,2 2 0 16,1-4 0-16,-6-12 0 15,20 13 0-15,-7-16-4 16,3-3-1-16,0-11-3 16,12 6-7-16,-17-21-6 15,26 19-4-15,-16-25-3 16,21 20-3-16,-15-13-1 15,6 14-7-15,-5 3 4 16</inkml:trace>
  <inkml:trace contextRef="#ctx0" brushRef="#br3" timeOffset="139537.981">24949 9833 99 0,'-18'5'37'0,"18"-5"2"16,-6-12-2-16,6 12-32 0,11-21-1 15,-11 21-1-15,9-23 0 16,-9 23 0-16,10-17-1 15,-10 17 1-15,0 0-1 16,12-11-1-16,-12 11 0 16,0 0 0-16,0 0-1 15,13 7 0-15,-13-7 0 16,0 0-1-16,12 7 1 15,-12-7-1-15,0 0 0 16,0 0 1-16,0 0-1 16,3 13 0-16,-3-13 0 15,0 0 1-15,-2 13-1 16,2-13 1-16,0 0-1 15,0 0 1-15,13 10 0 0,-13-10 0 16,0 0 0-16,11-2 1 16,-11 2-1-16,0 0 1 15,0 0 0-15,0 0-1 16,2-11 1-16,-2 11-1 15,0 0-2-15,0 0-1 16,-10 5-5-16,-1-14-11 16,17 20-5-16,-17-20-6 15,11 9-8-15,0 0-1 16,0 0 0-16</inkml:trace>
  <inkml:trace contextRef="#ctx0" brushRef="#br3" timeOffset="139987.0068">24836 9855 99 0,'-23'10'38'16,"17"3"1"-16,-11-4 0 15,10 7-33-15,-6-3-2 16,2 5 0-16,1-4-1 15,2 4 0-15,3-8-1 0,5-10 0 16,0 0 0-16,23-7 0 16,-3-10 0-16,9-9-1 15,4-3 0-15,4-3 0 16,-4-1 0-16,-3 5-1 15,-2 5 1-15,-9 10-1 16,-8 10 1-16,-11 3-1 16,-4 24 0-16,-8 3 0 15,-1 5-1-15,-2 1-1 16,6 4-3-16,2-15-4 15,17 10-12-15,-10-32-3 16,38 20-6-16,-14-33-2 16,21 5-8-16,-4-11-1 15,4 0 3-15</inkml:trace>
  <inkml:trace contextRef="#ctx0" brushRef="#br3" timeOffset="140392.03">25287 9835 103 0,'-7'-12'40'0,"0"-1"2"15,7 13-2-15,-13-6-32 16,13 6-3-16,-15 9-1 16,0 5 0-16,-7 9-2 15,-1 6 0-15,-2 1-1 16,6 2 1-16,-2-1-2 15,8-6 2-15,11-10-2 16,2-15 0-16,25-3 0 16,10-17 0-16,3-10 0 0,5-10 0 15,7-6 0-15,3-8 0 16,-1-4 0-16,-5 3 0 15,-5 5 0-15,-13 11 0 16,-10 9-2-16,-14 16 2 16,-5 14 0-16,-32 26 0 15,2 11 0-15,-3 12 2 16,-3 10-2-16,6 2-2 15,5 4-2-15,4-13-6 16,26 8-8-16,-13-28-5 16,35 8-4-16,-22-28-4 15,32 11-2-15,-23-27-3 16,20 4-3-16</inkml:trace>
  <inkml:trace contextRef="#ctx0" brushRef="#br4" timeOffset="150505.6085">392 10040 73 0,'0'0'36'0,"0"0"-1"15,0 0 2-15,2-12-17 16,-2 12-14-16,-6 10-1 16,6 3-2-16,-5 4 0 15,2 12 0-15,-4 8-1 16,-1 12-1-16,-3 9 0 15,3 9 0-15,-6 2-1 0,3 2-1 16,1-2-1-16,3-13-2 16,12-3-9-16,-2-23-22 15,18-11-3-15,-2-26 2 16,13-9-2-16</inkml:trace>
  <inkml:trace contextRef="#ctx0" brushRef="#br4" timeOffset="151076.6411">122 10082 102 0,'-30'-5'38'16,"3"-4"-1"-16,27 9 1 15,0 0-33-15,8-13-1 0,21 1-2 16,13-2 0-16,5-2 0 15,10-3 0-15,5 1-1 16,4-3 0-16,5-1-2 16,-3 0 1-16,-2 3-1 15,-7-2 0-15,-2 5 1 16,-8 3-1-16,-4 5 0 15,-5 7 1-15,-9 7 0 16,-7 6 0-16,-6 11 1 16,-8 10-1-16,-6 7 0 15,-3 7 1-15,-9 10 0 16,-3 3-1-16,-8 4 0 15,0 1 1-15,-1 0-1 16,0-7 1-16,4-7-1 0,3-6 1 16,6-13-2-16,7-10 2 15,0-22 0-15,23 4-1 16,2-19 0-16,7-10 0 15,4-6 2-15,6-3-1 16,-3-5 1-16,1 4-2 16,-6 4 2-16,-6 7-1 15,-6 6 1-15,-8 13-1 16,-14 5-1-16,2 16-1 15,-9 7-1-15,-2 8 0 16,0 5-1-16,3 3 0 16,3 4-3-16,3-8 1 15,15 3-6-15,-1-22-8 0,18 2-19 16,-2-21 2-1,16-2-2-15,-5-20 2 0</inkml:trace>
  <inkml:trace contextRef="#ctx0" brushRef="#br4" timeOffset="151249.6509">1465 10256 81 0,'2'-21'36'0,"-10"3"2"15,8 18 1-15,-31 11-23 16,15 15-10-16,-7 10-2 16,6 12-1-16,1 6-2 15,2 5 0-15,3 0-1 16,6-5 0-16,10-6-5 15,4-18-4-15,15-7-28 16,-6-26-1-16,11-10 0 16,-4-24-1-16</inkml:trace>
  <inkml:trace contextRef="#ctx0" brushRef="#br4" timeOffset="151393.6593">1469 9946 109 0,'-31'0'38'15,"-3"6"-1"-15,12 16-3 16,8 5-41-16,6-7-27 15,23 2-3-15,9-12 0 16,21 5-1-16</inkml:trace>
  <inkml:trace contextRef="#ctx0" brushRef="#br4" timeOffset="151712.6775">1965 10183 95 0,'-2'33'37'0,"-22"-6"2"16,-4 9-1-16,-15-8-29 15,5 9-1-15,-5-6-4 16,9-1 0-16,3-5-2 15,16-6 0-15,15-19-1 16,16 11 0-16,18-19 1 16,10-5-2-16,10-3 2 15,4 0-2-15,-4 2 2 16,-7 4-1-16,-10 10-1 15,-17 10 1-15,-17 10-2 16,-15 11 1-16,-14 5-1 16,-6 3 2-16,-5-1-3 15,0-3 1-15,6-5-2 0,5-7-2 16,11-6-4-16,2-23-14 15,26 7-16-15,-7-16-1 16,12 0-2-16,-2-8 2 16</inkml:trace>
  <inkml:trace contextRef="#ctx0" brushRef="#br4" timeOffset="152144.7022">2601 10433 87 0,'3'-28'38'16,"7"6"-1"-16,-3-7 2 16,8 16-34-16,-6-5 0 15,4 12-1-15,-13 6-2 16,13 19 2-16,-14 9-3 15,-4 8 0-15,-3 8-1 0,-1 4 0 16,-2 4-3-16,2-5 0 16,6 1-7-16,-4-22-26 15,12-5-2-15,-5-21 1 16,26-10-3-16</inkml:trace>
  <inkml:trace contextRef="#ctx0" brushRef="#br4" timeOffset="152308.7116">2666 10036 109 0,'-33'-1'37'0,"11"19"0"16,0-5-3-16,12 8-36 15,17-2-4-15,10-15-27 0,22 3-4 16,5-12 1-16,16 3-2 15</inkml:trace>
  <inkml:trace contextRef="#ctx0" brushRef="#br4" timeOffset="152632.7301">3227 10181 104 0,'-37'35'38'0,"-12"-9"1"16,9 7-1-16,-7-6-34 15,17-3-1-15,7-2-2 16,10 1 1-16,12-4-2 15,10-3 1-15,9-1-1 0,7-1 1 16,4-1 0-16,1-1 0 16,-3 0 0-16,-5 0 0 15,-5 1 0-15,-7 6-1 16,-13-2 1-16,-5 5 0 15,-6 0 0-15,-6 2-1 16,0-2 0-16,-2 0-1 16,2-4-2-16,2-5-2 15,8-2-2-15,0-19-17 16,10 8-16-16,20-19 1 15,-1-1-3-15,6-12 2 16</inkml:trace>
  <inkml:trace contextRef="#ctx0" brushRef="#br4" timeOffset="153280.7672">4258 10353 91 0,'7'-13'35'15,"-13"-1"3"-15,6 14-9 16,-29-11-18-16,11 12-3 15,-12 3-4-15,1 7 2 16,-6 7-3-16,1 9 0 16,1 2-1-16,5 4 1 15,2-2-1-15,10-1-1 16,9-3 1-16,9-7-1 15,12-10 0-15,12-7-1 0,7-10 1 16,9-6-1-16,6-8 0 16,-1-7 1-16,1-2 1 15,-3-2-3-15,-7 2 3 16,-7 6-1-16,-9 3 1 15,-3 7-1-15,-6 8 0 16,-13 6 0-16,3 15-2 16,-4 8 2-16,-3 7-3 15,-1 5 0-15,5 6-3 16,1-1 0-16,12 5-12 15,-4-22-13-15,23 0-11 16,3-21 0-16,18-8-1 16,4-16 1-16</inkml:trace>
  <inkml:trace contextRef="#ctx0" brushRef="#br4" timeOffset="153705.7915">5371 9921 95 0,'5'-12'37'16,"-5"12"-1"-16,-9 25 1 15,0 10-33-15,-8 10-2 16,-3 9 0-16,-2 11-3 15,2 4 2-15,1 2-2 16,4-3 1-16,7-4-3 16,6-10-1-16,15-2-7 15,-3-24-25-15,23-6 0 0,5-20 0 16,13-7-1-16</inkml:trace>
  <inkml:trace contextRef="#ctx0" brushRef="#br4" timeOffset="154014.8092">5690 10298 92 0,'-14'5'39'15,"-14"3"-2"-15,4 17 3 16,-11-1-33-16,8 10-1 16,1 0-3-16,8 4 0 15,9-3-1-15,11-3 0 16,12-8 0-16,11-4-1 15,8-11 0-15,3-7 0 16,5-9-1-16,-4-7 1 16,-4-5 0-16,-5-3-1 0,-9-2 1 15,-9-3-1-15,-9 2 0 16,-7-2-2-16,-2 4 2 15,-6 1-4-15,3 7 2 16,-2 1-3-16,13 14 0 16,-13-14-8-16,28 19-17 15,-15-5-9-15,35-4 1 16,-12-7-1-16</inkml:trace>
  <inkml:trace contextRef="#ctx0" brushRef="#br4" timeOffset="154225.8211">6175 9974 98 0,'4'-19'38'0,"-12"0"1"0,8 19-2 16,-26 15-32-16,9 9-1 16,0 14-2-16,0 11 1 15,0 12-3-15,0 6 2 16,4 3-3-16,2-4 0 15,5-3-4-15,2-16-2 16,14-3-31-16,-10-22 0 16,11-10 0-16,-11-12-1 15</inkml:trace>
  <inkml:trace contextRef="#ctx0" brushRef="#br4" timeOffset="154374.8296">6014 10254 121 0,'0'0'42'15,"-27"-23"-1"-15,27 23-7 0,0 0-29 16,21-12-4-16,8 6-7 15,-1-14-20-15,21 12-14 16,-3-9-2-16,12 8 0 16,-4-3-2-16</inkml:trace>
  <inkml:trace contextRef="#ctx0" brushRef="#br4" timeOffset="155133.8732">6963 10403 80 0,'9'-17'38'0,"0"5"-3"16,-9-3 3-16,0 15-33 16,-4-14 0-16,4 14-1 15,-14 7-2-15,5 7 3 0,-5 2-4 16,-1 6 3-16,0 1-3 15,1 4 2-15,-1-4-2 16,4 1 1-16,2-6-1 16,3-4 0-16,6-14-1 15,-2 10 1-15,2-10-1 16,14-16 0-16,-3 1 1 15,3-5-1-15,0-3 1 16,2-1-1-16,1-2 2 16,-2 0-4-16,-4 7 4 15,1 0-3-15,-4 7 2 16,-8 12-2-16,10-13 1 15,-10 13 1-15,0 0-1 16,11 14 2-16,-11-14-3 16,14 20 2-16,-5-8-1 0,5 1 2 15,4-6-3-15,1 0 1 16,4-6 0-16,4-5 1 15,0-5 0-15,6-5-1 16,-5-5 2-16,1-2-2 16,-2-3 2-16,-1-2-1 15,-4 4 0-15,-5 3-1 16,-3 4 1-16,-14 15 0 15,16-12-1-15,-16 12-1 16,2 26 0-16,-7-5 0 16,-2 13-4-16,0-1 1 15,6 11-4-15,-5-8-2 16,17 14-16-16,-8-23-13 15,13 2 0-15,3-19-1 0,13-3 3 16</inkml:trace>
  <inkml:trace contextRef="#ctx0" brushRef="#br4" timeOffset="155771.9097">7651 10321 88 0,'0'0'37'0,"-31"-15"1"16,11 18 1-16,-9 1-34 15,2 8 0-15,2 4-3 16,5 10 2-16,4 1-2 15,4 6 1-15,8-2-2 16,5 1 3-16,7-4-2 16,7-6-1-16,8-6 0 15,2-9 0-15,6-8-1 0,2-9 0 16,2-8 0-16,-2-7-2 15,-3-5 2-15,-6-3-2 16,-8-1 2-16,-5 3-2 16,-9 1 3-16,-8 7-2 15,-5 5 3-15,-7 8-2 16,2 4 1-16,-1 6 0 15,3 4-1-15,14-4 2 16,-11 18-1-16,16-8 0 16,5 1-1-16,9-3 1 15,4-1 0-15,6-1 1 16,-1-4-2-16,1 1 0 15,0 0 0-15,-3-1 1 0,-6 3-2 16,-2 1 2-16,-8 6-2 16,-4 3 2-16,-4 6-1 15,-5 4 0-15,-2 2 1 16,-1 1-1-16,-2 0 0 15,1-2 0-15,1-5 0 16,-1-4 0-16,7-17 0 16,0 0 0-16,0 0 1 15,14-25-1-15,-3-1 1 16,1-6-1-16,3-2 2 15,1-3-4-15,-1 3 3 16,-1 2-2-16,1 7 2 16,-3 4-3-16,2 9 2 15,1 1-4-15,1 8 1 16,1-2-4-16,9 12-11 0,-13-17-7 15,17 16-14-15,-11-9-2 16,7 9 1-16,-7-9 0 16</inkml:trace>
  <inkml:trace contextRef="#ctx0" brushRef="#br4" timeOffset="156088.9278">8198 10371 93 0,'-10'14'41'16,"-5"-8"1"-16,12 6-3 15,3-12-29-15,2 10-6 16,12-12-1-16,9-1-1 15,7-2-1-15,5-5 1 16,1-2 0-16,0-5-3 16,-5-1 3-16,-5-2-1 0,-8 1 1 15,-12-3-2-15,-7 3 2 16,-11 6-2-16,-9 3 1 15,-4 9 1-15,-4 9-2 16,-1 7 0-16,1 12-1 16,6 5 1-16,4 6-1 15,9-2 2-15,12 1-4 16,11-12-1-16,19 4-9 15,2-26-10-15,26 4-16 16,-3-20-1-16,22-2-3 16,-2-15-1-16</inkml:trace>
  <inkml:trace contextRef="#ctx0" brushRef="#br4" timeOffset="156505.9515">9287 9961 89 0,'3'-15'36'0,"-3"15"1"16,-11 7 0-16,-6 14-30 15,7 18-2-15,-8 7-2 16,6 12-1-16,-6 6-1 15,4 9 1-15,-1-1-3 16,4 0-1-16,5-3-4 16,-6-20-14-16,17-3-19 15,-6-16 2-15,10-11-2 16,-9-19 2-16</inkml:trace>
  <inkml:trace contextRef="#ctx0" brushRef="#br4" timeOffset="156672.9612">9114 10331 82 0,'0'0'39'15,"-19"2"-1"-15,21 10 3 16,-2-12-27-16,23 11-12 16,6-12-4-16,7-17-13 15,18 3-21-15,3-15-1 16,14-6 1-16,-1-12-4 15</inkml:trace>
  <inkml:trace contextRef="#ctx0" brushRef="#br4" timeOffset="157025.9812">9728 9812 101 0,'-43'36'39'16,"10"18"1"-16,-10 4-1 16,10 13-32-16,-2-3-5 15,8 4 1-15,2-3-2 16,6-1 1-16,5-6-2 15,4-8 1-15,8-7-1 16,6-9 0-16,1-14 1 16,10-10 0-16,4-12-1 15,3-11 1-15,2-11 0 16,3-6-1-16,-4-3 2 15,3-1-2-15,-4 0 2 16,-5 6-2-16,-3 7 0 16,-2 9 0-16,-12 8-1 0,16 15 0 15,-8 5-3-15,1 3 0 16,10 7-3-16,-5-9-4 15,19 15-13-15,-10-20-16 16,14 0 1-16,-2-14-1 16,7-3 2-16</inkml:trace>
  <inkml:trace contextRef="#ctx0" brushRef="#br4" timeOffset="157395.0025">10078 10353 86 0,'0'-22'35'16,"-8"-3"3"-16,-2 10-1 15,-5-3-31-15,-2 16-1 16,-8 2 0-16,-2 15 2 15,-7 6-2-15,4 10 0 0,-5 2-1 16,8 9-1-16,-1-2-1 16,12-2 2-16,5-3-3 15,11-7 0-15,9-10 0 16,10-9 0-16,11-11-1 15,7-12 1-15,5-5-1 16,-2-9 0-16,3-4 0 16,-7-1 1-16,-5 3-1 15,-10 5 0-15,-8 6 0 16,-9 7 0-16,-4 12 1 15,-13 2-1-15,0 8-1 16,-2 7 0-16,6 5-2 16,1 1-1-16,5 1-2 15,4-7-5-15,18 11-11 16,-19-28-7-16,34 16-12 0,-12-20 2 15,10 1-1-15,-3-13 3 16</inkml:trace>
  <inkml:trace contextRef="#ctx0" brushRef="#br4" timeOffset="157710.0203">10336 10308 100 0,'0'0'38'16,"-11"3"2"-16,2 17 1 16,-4 0-38-16,2 12 3 15,-3 0-4-15,4 7 2 16,-1-3-3-16,3 0 1 15,7-7-1-15,3-10 1 16,-2-19-1-16,25 4 0 16,-7-19 0-16,5-8 0 0,4-6 0 15,1-7 0-15,-1 3 0 16,-1 0-1-16,-5 7 1 15,-1 9-1-15,-4 5 0 16,-2 10 0-16,-5 6 0 16,2 8-1-16,-1 5-3 15,-1-1-5-15,11 18-11 16,-13-20-7-16,13 9-16 15,-2-12 2-15,10 2-3 16,1-12 2-16</inkml:trace>
  <inkml:trace contextRef="#ctx0" brushRef="#br4" timeOffset="158176.0472">11581 9992 93 0,'10'-30'38'0,"-13"-1"2"16,3 16-2-16,-10 0-32 15,10 15-1-15,-23 11-1 16,9 16 0-16,-2 13-2 15,1 15 0-15,-3 11-2 16,1 11 2-16,-2 4-3 16,1 5 1-16,5-4-3 15,-2-10 0-15,11-3-5 16,-6-27-9-16,23 1-23 15,-9-26 1-15,16-4-2 0,-6-24 2 16</inkml:trace>
  <inkml:trace contextRef="#ctx0" brushRef="#br4" timeOffset="158992.0939">11353 10272 98 0,'-22'-8'40'0,"22"8"2"15,-16 9-4-15,28-3-33 16,3-7-1-16,15 1-1 15,9-7-1-15,13 0-1 16,7-4 1-16,5-3-1 16,4 1-1-16,0-1 1 15,-9 4-1-15,-8 3 0 16,-13 4 0-16,-9 3 1 0,-12 5-1 15,-16 6 0-15,-6 6 1 16,-9 5 0-16,-11 7-1 16,2 6 1-16,-5 5-1 15,4 6 1-15,6-2-1 16,7-2 1-16,8-5-1 15,11-7 1-15,11-9-1 16,10-12 1-16,12-13-1 16,8-11 0-16,0-7 0 15,1-7 0-15,-2-6 0 16,-5 1 1-16,-10 0 0 15,-6 4-1-15,-12 7 1 0,-7 7-1 16,-8 6 1 0,0 10 0-16,-15 5-1 0,4 10 0 15,0 7-1-15,3 7 1 16,2 6-1-16,5 0 1 15,5 1-1-15,6-4 1 16,6-3 0-16,4-7 1 16,2-9-1-16,3-11 0 15,2-10 1-15,-4-8-1 16,-1-11 1-16,-4-4-1 15,0-8 1-15,-4-4-4 16,0-3 3-16,-3 0-3 16,2 6 0-16,-5-1-2 15,5 14-2-15,-7-4-7 16,12 23-8-16,-13-11-4 0,10 21-12 15,-15-2-1-15,22 9 2 16,-22-9 1-16,23 13 33 16,-11 0 10-16,-12-13 8 15,18 15 8-15,-18-15 13 16,9 14 2-16,-9-14 0 15,5 19 1-15,-11-7-32 16,6 11-2-16,-8 0-1 16,6 9 0-16,-9 4-2 15,3 6 0-15,-1-1-2 16,0-2 1-16,3-1-3 15,4-9-1-15,11-7-6 16,-9-22-14-16,27-10-16 16,-8-17-1-16,11-3-1 0,-4-16 0 15</inkml:trace>
  <inkml:trace contextRef="#ctx0" brushRef="#br4" timeOffset="159137.1022">12625 10070 111 0,'-25'-33'40'0,"8"18"1"15,-2-1-2-15,19 16-36 16,-13-5-4-16,13 5-4 15,27 9-8-15,-10-11-17 16,18 17-10-16,-2-6 0 16,11 13 0-16,-5-3 1 15</inkml:trace>
  <inkml:trace contextRef="#ctx0" brushRef="#br4" timeOffset="159362.115">12896 10242 97 0,'-13'4'39'16,"2"5"2"-16,-10-8-2 15,7 11-32-15,-10-4-2 16,1 10 0-16,-5 4-2 15,2 9 1-15,0 3-2 16,5 4 0-16,3 0-1 16,8-3 1-16,11-3-2 15,11-9-1-15,13-6-3 16,10-9-2-16,17 1-12 15,-7-23-9-15,18 5-14 16,-11-13 0-16,9 3-2 16,-13-12 2-16</inkml:trace>
  <inkml:trace contextRef="#ctx0" brushRef="#br4" timeOffset="159686.1336">13104 10381 110 0,'-11'11'39'16,"0"-7"3"-16,14 9-9 15,-3-13-30-15,23 13 0 16,-2-9-1-16,8-2 1 15,0-2-1-15,2-4-1 16,-3-1 0-16,-4-6-1 16,-5-4 1-16,-6-4-2 15,-10-2 2-15,-5-1-1 16,-7-1 1-16,-9 2-1 15,-3 6 1-15,-5 8-2 16,-4 10 1-16,-3 9 2 16,2 13-2-16,-3 8 0 0,11 7 0 15,7 4 1-15,10 0-2 16,14-7 0-16,14-5-6 15,4-23-11-15,30 5-10 16,-7-26-14-16,16-5-1 16,-2-20 0-16,11-4 2 15</inkml:trace>
  <inkml:trace contextRef="#ctx0" brushRef="#br4" timeOffset="160354.1718">14283 10092 93 0,'11'-20'37'0,"1"9"1"16,-7 0 0-16,-5 11-35 15,0 23 1-15,-4 11-1 16,-7 11 0-16,-1 14 1 15,-4 8-3-15,5 6 1 16,-4 3-2-16,5-1 1 16,3-10-3-16,5-9 1 15,10-10-4-15,-3-21-4 16,19 2-22-16,-10-26-8 15,10-3 1-15,-11-19-2 16</inkml:trace>
  <inkml:trace contextRef="#ctx0" brushRef="#br4" timeOffset="160526.1814">14235 10494 75 0,'-32'-13'39'0,"-7"-3"1"15,11 11-1-15,-4-5-21 16,32 10-8-16,-15 1-4 16,29-2-2-16,13-6-3 15,15-5-2-15,13 0-3 16,8-10-3-16,14 6-8 15,-8-17-20-15,14 7-4 16,-9-10 0-16,2 4 0 16</inkml:trace>
  <inkml:trace contextRef="#ctx0" brushRef="#br4" timeOffset="160880.2019">14862 10081 105 0,'-27'26'39'0,"7"17"1"15,-11-5-1-15,5 9-34 16,-2-1-2-16,4 6 0 15,0-6-1-15,7-2 0 16,2-7-1-16,10-7 1 16,5-11-1-16,14-10 0 15,11-15 0-15,8-9-1 16,9-9 1-16,3-4-1 15,3-5 2-15,-3 2-1 16,-5 2 0-16,-8 7 0 16,-9 8 0-16,-7 9-1 15,-16 5 1-15,5 22-1 16,-13 4-2-16,-2 5 1 15,2 9-2-15,-2 2-1 0,5 3-3 16,-1-10-4-16,21 9-10 16,-13-24-6-16,24 3-13 15,-7-17 0-15,12-4-1 16,-6-17 3-16</inkml:trace>
  <inkml:trace contextRef="#ctx0" brushRef="#br4" timeOffset="161229.2218">15127 10435 103 0,'0'0'39'0,"-19"16"2"16,19 1-2-16,1-5-36 16,8 3 1-16,8-6-2 0,7-1 1 15,3-6-1-15,2-2-1 16,1-4 0-16,-3-4 0 15,-1-5 0-15,-8-3-1 16,-9-3 1-16,-4 0-1 16,-10 0 0-16,-4 3 0 15,-9 4 0-15,-7 6 0 16,-3 8 0-16,-5 10 0 15,0 8 1-15,0 9-1 16,9 5 0-16,4 3 1 16,14-3-1-16,15-4 0 15,20-7-3-15,9-16-6 16,26 6-12-16,-6-29-8 15,19 3-13-15,-4-12 1 16,11-4-3-16,-11-7 3 16</inkml:trace>
  <inkml:trace contextRef="#ctx0" brushRef="#br4" timeOffset="164499.4089">16084 10533 66 0,'14'7'36'15,"-2"-5"-1"-15,-1-5 2 16,11 4-27-16,-3-10-3 16,9 4-3-16,-4-9-1 15,7 1 0-15,-1-5-2 16,0-2 1-16,-5-2-1 15,-3 1 0-15,-11-1 1 16,-5 2-1-16,-9-2 2 16,-9 8-2-16,-13 6 1 15,-4 7 0-15,-7 7 0 16,-4 10 0-16,-3 6 0 15,5 12 0-15,2 7-2 16,9 1 3-16,9 0-2 0,12 0 0 16,17-8-1-16,12-7-2 15,17-9-1-15,10-17-4 16,24 2-17-16,-3-23-15 15,11-2 1-15,-6-13-2 16,2 4 1-16</inkml:trace>
  <inkml:trace contextRef="#ctx0" brushRef="#br4" timeOffset="164859.4293">16742 10418 91 0,'-21'3'38'0,"2"9"0"16,-3-6 0-16,9 3-32 15,-3 3-3-15,7 5 0 16,0 2 0-16,6 5 0 0,-2 0-1 15,2 2 0-15,-1-4 0 16,3-2 0-16,0-2 0 16,2-7 0-16,-1-11-1 15,10-1 1-15,3-14-1 16,6-6-1-16,5-7 1 15,3-4-1-15,2-3 0 16,2 2 0-16,-2 3 0 16,-6 7 0-16,-3 11 1 15,-3 9-1-15,-6 11 0 16,-7 13 1-16,-4 8-2 15,-1 6 1-15,1 3-1 16,-1 1-2-16,5 0-2 16,-1-11-5-16,21 7-14 0,-11-23-15 15,18 0 0-15,-4-17-2 16,9-4 2-16</inkml:trace>
  <inkml:trace contextRef="#ctx0" brushRef="#br4" timeOffset="165941.4913">17146 10436 98 0,'-7'13'37'16,"-3"-5"3"-16,12 10-2 16,-7-5-34-16,17 2-1 15,3-5 0-15,6 2 0 16,1-6-1-16,1-3 0 0,1-6-1 15,0-6-1-15,-6-4 0 16,0-8 1-16,-4-1-1 16,-5-2 0-16,-6 0 1 15,-3 0-1-15,-5 7 0 16,-8 6 1-16,-7 7 0 15,-4 9-1-15,-3 7 1 16,-3 9 0-16,1 5 0 16,6 5 0-16,1 1 0 15,12-1-1-15,8-1 1 16,15-6 0-16,11-7 0 15,11-8-1-15,12-7 1 16,5-4-1-16,4-5 1 16,-2-1-1-16,-3-3 0 15,-4 1 0-15,-9 2 0 0,-9 2 0 16,-8 2 0-16,-7 2 0 15,-14 2 0-15,0 0 0 16,4 17 0-16,-11-5 0 16,-3 8 0-16,-1 2 0 15,-2 2 0-15,0 0 0 16,1-2 0-16,5-3 0 15,2-8 0-15,5-11 1 16,0 0-1-16,16-15 0 16,-1-8 0-16,1-7 0 15,1-3 0-15,0-5 0 16,0 1 0-16,1 1 0 15,-7 5 0-15,3 4 0 16,-4 9 0-16,1 4-1 0,2 8 1 16,0 6 0-16,-2 6 0 15,2 4 0-15,7 1-1 16,-3 4 2-16,5-3-2 15,4-1 1-15,0-7 1 16,7-1-1-16,-1-8 0 16,2-2 1-16,-7-3-1 15,-2-4 1-15,-7-2-1 16,-5 3 0-16,-12 0 1 15,-1 13-1-15,-28-8 0 16,3 12 0-16,-3 7 0 16,-2 7 1-16,0 4-1 15,1 5 1-15,9 2-1 16,6 0 1-16,10 0-1 0,8-7 1 15,9-5-1-15,7-9 1 16,8-7-1-16,1-8 0 16,3-5 0-16,-3-6 0 15,-4-3 0-15,-1 1 0 16,-6-2-1-16,-4 3 1 15,-5 7-1-15,-9 12 1 16,0 0-1-16,0 0 1 16,1 20 0-16,-9 13 0 15,0 11-1-15,-6 9 2 16,-1 12-1-16,-7 7-1 15,-1 3 0-15,-4-1-1 16,-3-4 1-16,1-7-2 0,-1-10 2 16,0-9-2-1,5-15 1-15,1-15 0 0,6-11 0 16,4-17-1-16,4-7 0 15,5-19-4-15,12-2-6 16,-5-22-4-16,24 16-8 16,-9-20-3-16,19 14-9 15,-4-4 0-15,12 11 0 16</inkml:trace>
  <inkml:trace contextRef="#ctx0" brushRef="#br4" timeOffset="166367.5157">18301 10495 102 0,'14'-4'39'0,"-14"4"1"0,0 0 0 15,-18 11-33-15,8 5-2 16,-2 1-1-16,0 9-1 16,1-1 0-16,2 1-1 15,5 1-1-15,4-4 1 16,4-7-1-16,7-7 1 15,4-9-1-15,6-8-1 16,5-11 1-16,5-7-1 16,1-4 0-16,3-4-1 15,-1 0 1-15,-2 1-1 16,-1 7-1-16,-7 9 1 15,-7 14 0-15,-17 3 1 16,11 33-1-16,-15 8 1 16,-9 15 0-16,-3 12 1 15,-5 10-2-15,-2 6 0 0,-4 0 0 16,1-4 0-16,1-5 0 15,-2-10 0-15,3-12-1 16,0-15 0-16,-1-11 1 16,1-11-1-16,1-12-2 15,-5-12-2-15,9-1-10 16,-18-23-7-16,23 4-7 15,-17-17-12-15,15-2 2 16,-3-4 1-16</inkml:trace>
  <inkml:trace contextRef="#ctx0" brushRef="#br4" timeOffset="167423.5761">19703 10497 75 0,'2'-10'35'16,"-2"10"0"-16,-19-13 2 15,2 19-28-15,-15-4-2 16,-2 12 0-16,-7 1-1 15,-1 10-1-15,-2 1 1 16,6 6-2-16,1-2 0 16,10 0-1-16,6-2 0 15,12-4-1-15,11-7-1 0,10-5 0 16,11-10 0-16,6-3 0 15,7-6 0-15,3-5-1 16,-1-3 1-16,1-3-1 16,-2-4 0-16,-5-1 0 15,-7-1 1-15,-1 2-1 16,-6 1 0-16,-3 4 0 15,-3 5 0-15,-12 12 0 16,12 8 0-16,-12 12 1 16,-6 10-1-16,-1 6 0 15,-2 4 0-15,0 0 0 16,5 0-2-16,4-10 0 15,7-6-2-15,8-16-3 16,16-6-3-16,-3-23-8 0,26 10-6 16,-13-24-15-16,15 3 1 15,-11-13 0-15,2 12 8 16,-12-6 27-16,-8 5 7 15,-3 14 10-15,-23-5 7 16,-1 25 16-16,0 0 1 16,-14 10 1-16,-6 1-6 15,9 18-24-15,-6-2-4 16,4 8 0-16,0-2-2 15,5 0-1-15,3-5 0 16,4-3-1-16,3-7 0 16,4-6 0-16,5-10 0 15,3-8-1-15,3-10 1 0,5-7-1 16,3-9 1-16,3-4-1 15,0-7 0-15,1 4 0 16,-4 4 0-16,-1 4 0 16,-6 10 0-16,0 11-1 15,-8 11 0-15,-4 11 0 16,-2 10-2-16,-4 5-2 15,10 10-2-15,-10-8-7 16,22 15-7-16,-17-22-5 16,27 8-13-16,-7-18 1 15,13 0-1-15,-5-17 3 16</inkml:trace>
  <inkml:trace contextRef="#ctx0" brushRef="#br4" timeOffset="167760.5954">20648 10551 86 0,'-11'-23'37'15,"0"12"-1"-15,-13-2 3 16,4 18-26-16,-4 3-7 15,5 10-1-15,-3 5 0 16,8 8-1-16,3 3 0 16,6-2-1-16,10-4 0 15,9-11-1-15,7-12-1 16,10-10 1-16,5-12-1 15,3-13 0-15,3-12 0 16,-2-8-1-16,1-6 2 16,-4-3-4-16,-6 3 4 15,-4 6-2-15,-8 8 1 16,-6 14-1-16,-8 14 3 15,-5 14-3-15,-14 29-2 0,-4 12 4 16,-4 15-4-16,-4 4-1 16,6 10-8-16,-5-17-7 15,23 11-9-15,-11-26-6 16,21-3-9-16,5-18-1 15,16-11 1-15</inkml:trace>
  <inkml:trace contextRef="#ctx0" brushRef="#br4" timeOffset="168343.6288">21738 10487 92 0,'-11'-14'38'0,"11"14"-1"16,-26-15 2-16,15 17-29 16,-11-3-5-16,4 8-2 15,-3 1 0-15,1 7 0 16,-4 3 0-16,2 3 0 15,0 0 0-15,6 1-1 16,5-1 0-16,7-4 0 16,8-3-1-16,9-5 0 15,8-2-1-15,8 0 0 16,5-1 0-16,-3 1 0 15,-1 3 0-15,-3 4 0 16,-9 2 0-16,-8 5 0 16,-11 1-1-16,-9 1 1 15,-5-3-1-15,-1-2 0 0,1-3-2 16,2-11-1-16,13-4-4 15,3-15-11-15,30 6-6 16,-6-21-14-16,23 4 0 16,-2-10-1-16,14 5 3 15</inkml:trace>
  <inkml:trace contextRef="#ctx0" brushRef="#br4" timeOffset="168615.6443">22116 10528 103 0,'0'0'38'0,"-12"-6"2"16,-4 18-1-16,-21 1-31 15,13 3-2-15,-5 6-2 16,6 5 0-16,4 2 0 15,10 4-2-15,9-3 0 16,10-3 0-16,11-4-1 0,7-7 1 16,6-5-2-16,4-11 0 15,2-11 0-15,-3-5 0 16,-5-6 0-16,-7-4 0 15,-8-3 0-15,-6-1-2 16,-6 0 0-16,-12 0-4 16,1 14-4-16,-15-11-10 15,21 27-5-15,-24-15-10 16,24 15-6-16,0 0 0 15,0 0 1-15</inkml:trace>
  <inkml:trace contextRef="#ctx0" brushRef="#br4" timeOffset="169020.6675">23265 10266 100 0,'7'-9'41'15,"-7"9"1"-15,-3 15-5 0,-4 4-31 16,0 7-4-16,0 12 2 15,-6 8-3-15,-2 10 2 16,-5 6-3-16,-2 4 0 16,-3-2 0-16,2-1-1 15,3-7-3-15,-1-13-5 16,18 1-15-16,-9-23-15 15,14-4 1-15,-2-17-2 16,13-6 2-16</inkml:trace>
  <inkml:trace contextRef="#ctx0" brushRef="#br4" timeOffset="169195.6775">23055 10620 109 0,'-20'-20'39'0,"7"13"2"0,-3 0-2 16,16 7-32-16,-7 13-4 15,7-13-2-15,22 21-3 16,2-14-3-16,14 5-3 15,0-20-15-15,25 9-16 16,-5-11 0-16,11 2-1 16,-5-13 1-16</inkml:trace>
  <inkml:trace contextRef="#ctx0" brushRef="#br4" timeOffset="169569.6989">23724 10241 102 0,'-13'-15'40'15,"2"19"2"-15,-13 2-4 16,6 24-29-16,-7 0-5 15,3 11 0-15,-3 5-2 0,4 6 0 16,-2 1-1-16,1 7 1 16,1-3-1-16,3-5 0 15,4-4 0-15,4-8 0 16,8-10 0-16,7-9-1 15,6-14 0-15,11-12 0 16,8-10 0-16,4-7 0 16,4-4 1-16,3-3-1 15,-3 1 1-15,-7 3-1 16,-4 7 0-16,-5 12 0 15,-12 10 2-15,-7 10-2 16,-6 8-2-16,-2 4 1 0,-5 7-1 16,2-2-1-16,7 2-2 15,-4-14-6-15,22 5-10 16,-17-24-5-16,40 5-9 15,-15-17-6-15,14-1 1 16,-7-11 2-16</inkml:trace>
  <inkml:trace contextRef="#ctx0" brushRef="#br4" timeOffset="169892.7174">23950 10633 115 0,'-16'12'40'0,"-6"-8"1"16,15 11-3-16,7-15-33 15,9 21-2-15,13-13-1 16,11-2-1-16,4-5 0 15,4-4 0-15,-2-5 0 0,-3-3-1 16,-7-5 0-16,-10-2 0 16,-15-4 0-16,-6 1 0 15,-14 1 0-15,-7 4 1 16,-9 5-1-16,-3 7 1 15,-5 9-1-15,0 12 1 16,3 10 0-16,3 5-1 16,14 5 1-16,12 0-1 15,13-2-1-15,12-8-3 16,24-2-10-16,0-28-8 15,27 6-6-15,-13-25-14 16,19-2-1-16,-6-16-1 16,3-4 1-16</inkml:trace>
  <inkml:trace contextRef="#ctx0" brushRef="#br4" timeOffset="171167.7903">355 11070 83 0,'3'-24'38'16,"-3"24"-1"-16,0 0-2 15,17 3-23-15,-22 15-7 16,5 9-1-16,-3 9-1 16,-1 13 0-16,-3 7-1 15,3 10-1-15,-5 3 1 16,2 0-1-16,1-3 0 15,3-4 0-15,2-6 0 16,5-10 0-16,4-12-1 16,0-7 0-16,5-14 0 15,0-11 1-15,3-11 0 0,-1-9-1 16,0-9 1-16,-2-7-1 15,-1-7 2-15,-1-2-2 16,-3-1 1-16,0 5-1 16,1 4 1-16,1 10-1 15,0 8 0-15,4 9 1 16,4 11-1-16,3 10-1 15,1 6 1-15,-1 8-1 16,0 5 0-16,-4 3 0 16,-10 2 1-16,-8 2 1 15,-8-1-1-15,-11-3 2 16,-6-4-3-16,-8-7 2 15,0-7-3-15,-2-10-1 16,13-5-3-16,2-23-11 16,26 6-6-16,-5-21-17 0,29 2 1 15,2-12-3-15,20 6 4 16</inkml:trace>
  <inkml:trace contextRef="#ctx0" brushRef="#br4" timeOffset="171536.8113">951 11409 82 0,'0'0'36'15,"0"16"1"-15,0-16 0 16,-8 28-29-16,0-11-3 16,2 10 0-16,-5 2-1 15,2 6 1-15,-6 1-2 16,3 0 2-16,0-5-2 15,4-4 1-15,5-10-2 0,3-17-1 16,21 1 1-16,8-18-1 16,7-13-1-16,6-5 0 15,4-4 1-15,0-3-2 16,-3 4 2-16,-5 6-1 15,-9 9 0-15,-10 9 0 16,-19 14 0-16,8 12 0 16,-15 11-1-16,-1 6 0 15,-4 3 0-15,3 3-2 16,8 0-3-16,1-9-3 15,18 5-10-15,-18-31-5 16,42 7-14-16,-13-25-1 16,15-2-1-16,-4-20 2 0</inkml:trace>
  <inkml:trace contextRef="#ctx0" brushRef="#br4" timeOffset="171739.8229">1627 10962 107 0,'5'-11'41'0,"-5"11"-2"16,-9 27-1-16,-11 14-35 15,3 14-3-15,1 9 1 16,-1 15-3-16,3 6 1 16,-1-1-4-16,9-4 1 15,3-19-12-15,23 1-9 16,-9-30-13-16,22-12-1 15,1-33 0-15,17-12 0 0</inkml:trace>
  <inkml:trace contextRef="#ctx0" brushRef="#br4" timeOffset="172175.8479">2015 10987 108 0,'-5'20'41'16,"-11"4"-2"-16,6 22-2 15,-9 1-34-15,7 10-2 16,-2 3 0-16,2 4 0 15,4 3 1-15,1-4-2 16,3-7 0-16,1-6 1 16,4-9-1-16,1-11 0 15,1-9 0-15,-3-21 0 0,12 1-1 16,-4-16 1-16,1-8 0 15,3-5-1-15,1-5 1 16,3-3 0-16,3-2-1 16,3 6 1-16,-2 2-1 15,4 7 1-15,-4 7-1 16,1 5 1-16,-4 11-1 15,-4 8 1-15,-6 12-1 16,-5 8 1-16,-9 6-1 16,-8 5 1-16,-6 5 0 15,-3-1-1-15,-11 0 1 16,-2-7 0-16,1-6-2 15,0-12-1-15,6-8-3 16,2-19-8-16,28 9-7 16,-24-31-16-16,29 10 0 0,2-12-3 15,15 7 3-15</inkml:trace>
  <inkml:trace contextRef="#ctx0" brushRef="#br4" timeOffset="172552.8693">2501 11330 98 0,'-29'-10'38'0,"-1"14"1"15,-16-5-6-15,4 12-29 16,1 5 0-16,7 5-1 0,4 0-1 15,12 5 1-15,8-1-1 16,14-5 0-16,12-5-1 16,7-4 0-16,10-4 0 15,5 0 0-15,-2-3-1 16,-1 4 1-16,-9 6-1 15,-8 6 1-15,-16 9 0 16,-11 5 0-16,-14 8 0 16,-10 4 0-16,-3-1 0 15,-4-4-2-15,3-7 0 16,4-9-2-16,13-10-2 15,2-22-10-15,18 7-8 16,5-37-8-16,13 10-9 16,-5-19-2-16,12-4-1 0</inkml:trace>
  <inkml:trace contextRef="#ctx0" brushRef="#br4" timeOffset="178103.187">3506 11417 80 0,'1'-10'36'0,"-5"-10"-4"16,4 20-4-16,-14-20-21 15,3 12-2-15,-8-1 0 16,-3 13-1-16,-7 3 0 15,-3 11-1-15,-5 5 0 16,1 11 0-16,-1 2-1 16,4 5-1-16,5-2 1 0,7 0-1 15,8-5 0-15,11-8 0 16,12-7 0-16,13-12-1 15,8-12 1-15,9-11 0 16,4-9-1-16,6-10 1 16,2-4-1-16,-4-2 0 15,-9 3 1-15,-5 6-1 16,-10 8 0-16,-9 11 1 15,-15 13-1-15,2 12 0 16,-13 11 0-16,-5 8 0 16,2 6 0-16,-1-1 0 15,3 2 0-15,9-5 0 16,7-9 1-16,11-9-1 15,12-17 0-15,8-10 0 16,9-11 0-16,6-5 1 0,-1-4-1 16,0-2 0-16,-8 5 1 15,-8 5-1-15,-6 7 0 16,-11 11 0-16,-16 6 1 15,0 24-1-15,-15 2 0 16,-2 8 0-16,-3 2 0 16,0-1 2-16,1 1-2 15,3-5 1-15,4-5-1 16,7-10 0-16,5-16 1 15,0 0-1-15,22-5 0 16,-5-11-1-16,3-6 2 16,1-4-2-16,3-3 1 0,-1 1 1 15,1 0-1-15,-6 5 0 16,-4 4 1-16,1 4-1 15,1 4 0-15,-3 7 0 16,6 0 0-16,0 4 1 16,8 0-1-16,3 2 0 15,6-2 0-15,6-2 0 16,1-1 0-16,-2-2 1 15,-1-3-1-15,-4-4 0 16,-11 0 1-16,-4-3-1 16,-9 0 1-16,-12-2-1 15,-10 2-1-15,-4 3 1 16,-7 5 0-16,-5 10 0 15,-2 6 0-15,3 6-1 16,1 10 1-16,6 4-1 0,11 6-1 16,5-5-4-16,20 6-10 15,-1-21-8-15,28 7-10 16,-6-19-6-16,19 0-2 15,3-14 1-15</inkml:trace>
  <inkml:trace contextRef="#ctx0" brushRef="#br4" timeOffset="178665.2191">5329 11414 76 0,'18'-9'37'15,"-13"-13"-8"-15,-5 22 1 16,-5-23-16-16,5 23-5 15,-33-15-1-15,10 16-3 16,-10 6 0-16,-4 8-2 16,-4 7 1-16,3 9-1 0,0 1-1 15,7 5 0-15,7-4 0 16,9-1 0-16,10-8-1 15,21-9 0-15,9-14 1 16,16-8-2-16,7-14 1 16,10-5-1-16,0-4 1 15,1-1 0-15,-8-1-1 16,-9 5 1-16,-10 5-1 15,-12 10 0-15,-20 12 0 16,0 0 0-16,-5 23 0 16,-7-1 0-16,-1 7-2 15,1 0-2-15,10 8-5 16,-4-13-10-16,26 12-7 15,-12-18-15-15,20 3 1 16,-4-16-2-16,15-2 1 0</inkml:trace>
  <inkml:trace contextRef="#ctx0" brushRef="#br4" timeOffset="179071.2423">6398 11023 85 0,'8'-15'38'15,"-8"15"1"-15,0 0-1 16,-2 16-33-16,-15 7-3 16,2 13-2-16,-5 8 1 15,2 8-2-15,-2 8 1 16,6 1-3-16,6 1 0 15,6-9-2-15,13 1-12 16,1-19-20-16,15-9 0 16,2-15-1-16,11-9 1 15</inkml:trace>
  <inkml:trace contextRef="#ctx0" brushRef="#br4" timeOffset="179402.2613">6692 11245 75 0,'-27'3'38'0,"10"19"0"16,-11 0 1-16,6 18-29 15,-5-1-4-15,10 7 0 16,0-2-3-16,11 1 1 16,6-8-1-16,7-6 0 15,10-12-1-15,6-11 0 16,7-13-1-16,4-10 0 15,1-8 1-15,-3-8-2 0,-5-5 0 16,-3-2 1-16,-8 1-1 16,-9 4-1-16,-7 7 1 15,-9 7-1-15,-5 8 0 16,-4 6-1-16,1 8-2 15,1 1-1-15,16-4-2 16,-10 5-10-16,29 1-8 16,-6-17-14-16,22-2 0 15,0-15 0-15,9-4 1 16</inkml:trace>
  <inkml:trace contextRef="#ctx0" brushRef="#br4" timeOffset="179590.272">7152 10932 100 0,'0'0'38'0,"-1"13"1"16,-15 7-1-16,6 15-36 15,-9 6 0-15,3 11-2 16,-2 7 0-16,-2 6-2 16,0-2 1-16,3-4-3 15,8-4-2-15,-10-20-13 16,19-1-20-16,-4-20 1 15,4-14-1-15,5-11 1 16</inkml:trace>
  <inkml:trace contextRef="#ctx0" brushRef="#br4" timeOffset="179740.2806">6944 11213 105 0,'0'0'40'16,"-19"-4"2"-16,19 4-2 0,22 12-37 16,-2-12-4-16,15 4-9 15,-3-17-15-15,20 8-17 16,0-12 2-16,9 4-3 15,-3-6 2-15</inkml:trace>
  <inkml:trace contextRef="#ctx0" brushRef="#br4" timeOffset="180465.3221">7872 10913 96 0,'3'-15'36'15,"-3"15"3"-15,-11 7-12 16,9 14-22-16,-7 3 0 15,3 12-2-15,-1 6 0 16,1 8-2-16,-1 2 1 16,1 4-1-16,-2-3 0 15,3-5 0-15,3-9 0 16,-2-4 0-16,0-11 0 15,6-6 0-15,-2-18-1 16,6 12 1-16,-6-12-1 16,13-12 0-16,-4-1 1 15,-1-1-1-15,6-5 0 16,0-5 0-16,1 2 0 0,4 0 0 15,-1 2 0-15,2 2 0 16,1 7 0-16,4 5 0 16,0 7-1-16,-6 5 1 15,0 7 0-15,-4 6 0 16,-4 3-1-16,-6 2 1 15,-8 3 0-15,-11 0 0 16,-6-1 0-16,-5-2-1 16,-7-3 0-16,0-6-1 15,1 0-2-15,-1-14-4 16,21 6-12-16,-8-26-13 15,24 7-5-15,3-16-2 16,20 2 1-16</inkml:trace>
  <inkml:trace contextRef="#ctx0" brushRef="#br4" timeOffset="181145.3609">8280 11182 67 0,'14'6'38'0,"-14"-6"-1"16,8 19 2-16,-8-19-21 15,-6 24-13-15,-2-8-1 16,1 8-1-16,0-1 0 15,3 3 1-15,-2 0-2 16,1-2 1-16,3-2-1 16,-2-4 0-16,2-4-1 15,0-2 1-15,2-12-1 16,0 0 0-16,0 0 0 15,12-24-1-15,-3 3 1 16,1-5-1-16,4-4 0 0,-1-2 0 16,3 3 0-16,-3-1 0 15,0 7 0-15,-3 4-1 16,-1 5-1-16,-9 14-1 15,21-11 0-15,-7 11-3 16,5 6 0-16,0-5-2 16,12 9-1-16,-5-12-2 15,11 9 1-15,-8-10 1 16,8 2 3-16,-9-6 2 15,-1 1 3-15,-3 1 3 16,-10-5 3-16,1 8 3 16,-15 2-1-16,0 0 1 15,0 0-1-15,0 0-1 16,-7 18-1-16,1 6 0 0,-8 2-2 15,5 4 1-15,-5 2-1 16,4 2-1-16,5-4-1 16,0-6-1-16,5-5-2 15,0-19-2-15,19 8-3 16,-10-28-11-16,20 7-8 15,-9-22-9-15,7 2-3 16,-5-11 0-16,3 1 1 16,-14-7 28-16,-5 0 12 15,-1 17 13-15,-25-12 7 16,8 20 14-16,-10-2 1 15,5 14 2-15,-6 2-1 16,9 14-25-16,0 1-10 16,14-4-4-16,2 21-3 15,-2-21-6-15,36 32-9 0,-17-20-21 16,17 9 1-16,-4-6-3 15,10 3 3-15</inkml:trace>
  <inkml:trace contextRef="#ctx0" brushRef="#br4" timeOffset="181664.3907">9083 11187 80 0,'0'0'40'0,"-18"5"-2"16,-2-6 2-16,1 7-31 16,-8-4-2-16,2 6-3 15,-4 4 0-15,2 8 0 16,3 3-1-16,3 7-1 15,6 2 0-15,6 3-1 16,6-3 1-16,10-3-1 0,8-10 0 16,7-10 0-16,10-9-1 15,2-9 1-15,4-12-1 16,0-5 0-16,-3-3 0 15,-2-4 0-15,-9 5 0 16,-4 5-1-16,-6 7 1 16,-14 16-1-16,0 0 1 15,-5 23-1-15,-11 13 1 16,-6 12 0-16,-2 10 0 15,-2 9 2-15,2 5-2 16,2 0-1-16,1-5 1 16,6-5 0-16,2-14 0 15,5-7 0-15,1-14 1 0,4-9-3 16,3-18 2-16,0 0 0 15,-4-31 0-15,9 2 1 16,1-11-1-16,1-7 0 16,3-10 0-16,5-5 0 15,5-1 0-15,0 3 0 16,3 5-1-16,1 4-2 15,3 8-2-15,-1-1-4 16,11 25-9-16,-16-12-6 16,15 16-7-16,-10-11-8 15,13 4-2-15,-9-8 2 16</inkml:trace>
  <inkml:trace contextRef="#ctx0" brushRef="#br4" timeOffset="182054.413">9612 10926 91 0,'0'0'41'0,"-5"-16"0"15,5 16 0-15,-19 5-25 16,12 6-11-16,-5 8-1 16,-2 7-3-16,-1 12 1 15,-1 9-2-15,-5 6 1 16,0 6-1-16,4 0 0 15,-2 0 0-15,6-7 0 16,3-6 1-16,3-9-1 16,7-12 1-16,7-14-1 15,7-13 0-15,2-7 0 16,6-9 0-16,2-5 0 0,-1-3 0 15,-2 1 1-15,-4 2-2 16,-2 8 1-16,-15 15 0 16,15-7 0-16,-15 7-1 15,1 18 0-15,-2-3 0 16,3 4-2-16,0-1-1 15,6 4-3-15,-3-11-4 16,14 9-9-16,-19-20-5 16,38-3-4-16,-18-17-10 15,12 2 0-15,-4-18 2 16</inkml:trace>
  <inkml:trace contextRef="#ctx0" brushRef="#br4" timeOffset="182257.4244">9948 10936 85 0,'5'-13'40'0,"-5"13"0"16,-18 11 4-16,-4 10-29 15,-2 20-12-15,-1 6 0 16,5 10-2-16,0 4 0 16,6 2-2-16,4-3 0 15,5-6-3-15,6-4-1 16,-5-17-11-16,18 7-9 15,-18-24-16-15,16-9 1 16,-10-18-1-16,8-7 2 16</inkml:trace>
  <inkml:trace contextRef="#ctx0" brushRef="#br4" timeOffset="182438.4349">9763 11188 101 0,'-20'-6'40'0,"10"13"1"16,-3-7-3-16,13 0-35 15,9 13 0-15,12-9-3 16,11 0-1-16,8-2-1 15,10-1-2-15,1-5-5 16,11 9-12-16,-16-13-17 16,8 8-3-16,-13-8 1 15,-1 6 1-15</inkml:trace>
  <inkml:trace contextRef="#ctx0" brushRef="#br4" timeOffset="183016.468">10111 11245 102 0,'-12'22'42'0,"-7"-10"0"16,18 6-1-16,1-18-38 15,9 14-1-15,9-14 0 16,2-4-1-16,4-7-1 16,5-3 1-16,-2-4-1 15,-2-5 0-15,-6 1 0 16,-6-2 0-16,-7 1 0 15,-4 3 0-15,-9 3 0 16,-5 3 0-16,-7 8 0 16,-4 7 0-16,-4 11 0 15,-1 6 0-15,-1 7 1 16,6 7-1-16,5 1 1 15,11 3 0-15,9-6-1 16,12-5 1-16,14-10 0 0,9-7-1 16,10-11 0-16,6-7 1 15,-1-8-1-15,1-1 0 16,-7-1 1-16,-6 0-1 15,-10 8 0-15,-8 7 0 16,-12 10 0-16,-6 10 1 16,-9 8-1-16,-4 8 0 15,-2 5 0-15,2 2 0 16,0 0 0-16,3-6 1 15,4-5-1-15,4-15 1 16,-2-12-1-16,17-10 0 16,-5-13 1-16,1-6-1 15,2-6 1-15,-4-4-1 16,4 0 0-16,-3 6 0 15,1 5-1-15,2 7 1 0,2 5-2 16,2 6-3-16,10 7-6 16,-6-9-6-16,21 16-6 15,-9-19-5-15,24 15-4 16,-12-12-8-16,19 4-2 15,-3-10 3-15</inkml:trace>
  <inkml:trace contextRef="#ctx0" brushRef="#br4" timeOffset="183479.4943">11591 10894 86 0,'-1'33'38'0,"-12"1"0"16,5 12-1-16,-15 1-34 15,6 7-1-15,0 3 1 16,4 3-2-16,0-3-1 16,5-4-2-16,7-2-3 15,-3-17-7-15,16 0-25 16,-7-15-1-16,6-7 0 15,-11-12 0-15</inkml:trace>
  <inkml:trace contextRef="#ctx0" brushRef="#br4" timeOffset="183671.5055">11417 11225 98 0,'-16'3'40'0,"21"9"1"16,-5-12-3-16,25 8-36 15,3-6-3-15,9-7-2 16,15 2-6-16,-1-18-19 15,16 4-11-15,-3-14 0 16,10 1-1-16,-8-12 2 16</inkml:trace>
  <inkml:trace contextRef="#ctx0" brushRef="#br4" timeOffset="183992.5238">12085 10830 101 0,'-27'20'40'16,"3"16"1"-16,-9 3-1 15,12 9-37-15,-9 3 1 16,5 7-2-16,1-1 0 15,4 2-1-15,4-7 1 16,8-3-2-16,6-9 1 16,3-7 0-16,8-11-1 15,10-11 1-15,4-10-1 16,5-9 0-16,2-8 0 15,3-7 0-15,0-3 0 16,-3-2 0-16,-5 7 0 16,-3 2 0-16,-6 8-1 15,-4 4 0-15,-12 7-2 16,14 12 0-16,-6 9-3 15,-5-6-5-15,16 16-10 0,-13-17-6 16,21 9-10-16,-9-13-2 16,14 1-2-16,-5-11 4 15</inkml:trace>
  <inkml:trace contextRef="#ctx0" brushRef="#br4" timeOffset="184653.5614">12475 11216 60 0,'-2'-18'39'15,"-12"0"-1"-15,1 12 1 16,-12-2-21-16,7 17-9 15,-12 2-1-15,4 14-2 16,-3 3 0-16,4 8-2 16,-2 0 0-16,9 5-1 15,6-8-1-15,7 0 0 0,11-11-1 16,10-11 0-16,10-10-1 15,9-11 0-15,5-11 0 16,2-9 0-16,-3-4 0 16,-1-4 0-16,-7 5-1 15,-7-3 1-15,-8 8 0 16,-10 9 0-16,-7 8 0 15,1 11 0-15,-19 10 0 16,5 8 0-16,-2 10 0 16,4 3 0-16,6 0 0 15,3 3 0-15,7-5 0 16,5-3 0-16,11-9 1 15,7-9-1-15,5-8 0 16,0-6 0-16,4-5 0 0,-2-2 0 16,-4-2 0-16,-5 1 0 15,-5 3 1-15,-5 1-1 16,-15 10 0-16,0 0 0 15,0 0 0-15,-1 15 0 16,-8-2 0-16,-2 8 0 16,1 0 1-16,2 1-1 15,2-1 0-15,2-5 0 16,4-16 1-16,20 2-1 15,-1-15 0-15,7-7 0 16,7-7 1-16,3-6-1 16,1-1 0-16,-1 2 0 15,-5 6 0-15,-6 11 0 16,-10 10 0-16,-15 5 0 0,8 19 1 15,-12 6-1-15,-2 7-2 16,0 0-1-16,6 7-4 16,0-16-7-16,19 12-5 15,-8-28-6-15,28 10-4 16,-14-27-3-16,25 1-10 15,-1-14 2-15</inkml:trace>
  <inkml:trace contextRef="#ctx0" brushRef="#br4" timeOffset="185257.5962">14074 11211 72 0,'7'-12'37'0,"-14"0"-1"15,7 12-1-15,-23-13-29 16,0 15 0-16,-11 4 0 15,1 10 0-15,-10 6 0 16,6 10-1-16,-4 1 0 16,11 6-1-16,4-1-2 15,12 1 0-15,11-5-2 0,13-7 0 16,15-5-3-16,13-13-1 15,16-5-2-15,5-16-2 16,15 2-6-16,-9-25-9 16,22 10-14-16,-19-14-1 15,5 8 1-15,-18-6 1 16</inkml:trace>
  <inkml:trace contextRef="#ctx0" brushRef="#br4" timeOffset="185412.605">14447 11244 92 0,'-27'16'37'0,"5"14"2"15,-9-5-10-15,15 15-19 16,-4-5-5-16,11 2-1 15,8-6-2-15,9-7-2 16,11-9-2-16,2-15-7 0,19 2-14 16,-14-24-16-16,15-3 0 15,-7-12-2-15,6-5 1 16</inkml:trace>
  <inkml:trace contextRef="#ctx0" brushRef="#br4" timeOffset="185832.6291">14532 11030 99 0,'-15'1'40'0,"-3"-1"2"15,18 0-1-15,-1 12-39 16,1-12 0-16,29 5-1 16,-3 0-1-16,2 3 1 15,3 5 0-15,-5 4-1 0,1 8 0 16,-8 9 1-1,-10 8 0-15,-6 7 0 0,-6 6 0 16,-6 1 0-16,-3-3 0 16,0-5 0-16,1-8 0 15,3-7-1-15,4-11 1 16,4-22 0-16,14 0-1 15,5-20 1-15,4-8-1 16,2-9 0-16,2-8 0 16,2-5 1-16,-2-3-1 15,-3 5-1-15,-8 5 1 16,-3 8 0-16,-7 11 0 15,-3 11-1-15,-3 13-1 16,0 0-1-16,6 17-1 0,6 5-2 16,3-4-2-1,15 8-6-15,-5-16-6 0,29 16-6 16,-15-22-2-16,19 9-9 15,-8-12 0-15,2 4 3 16</inkml:trace>
  <inkml:trace contextRef="#ctx0" brushRef="#br4" timeOffset="186592.6725">15316 11279 2 0,'7'-19'19'15,"8"15"4"-15,-23-12 12 16,8 16 3-16,-23-24-1 15,10 21 2-15,-17-4-29 16,9 11-3-16,-8 2 0 16,1 12-2-16,-1 5 0 15,3 10-1-15,0 3-1 16,7 8-1-16,6-2 0 15,8-1-1-15,12-4-1 0,12-9-1 16,10-9-3-16,8-13-1 16,10-5-2-16,0-22-8 15,15 9-7-15,-17-29-5 16,16 15-5-16,-22-17-7 15,1 6 31-15,-13 5 7 16,-12 2 5-16,-2 16 8 16,-22-8 8-16,9 22 4 15,-24 0 8-15,12 15 7 16,-9 3-29-16,7 3-5 15,-1 6-1-15,7 2-1 16,1 3-1-16,5-1 0 16,4-3-1-16,6-2 1 15,4-5-2-15,3-6 1 0,5-7-1 16,6-9 0-16,4-12 0 15,3-4 0-15,4-7 0 16,-3-7 0-16,0-2 0 16,-2-1 0-16,-6 3 0 15,-6 4-1-15,-9 8 1 16,-5 8 0-16,-6 11 0 15,-11 11 0-15,1 9 0 16,-3 6 0-16,3 6 0 16,1 5-1-16,5 0 0 15,4-6-2-15,12 0-1 16,2-14-2-16,11 0-4 15,-1-24-4-15,18 8-4 16,-12-23 1-16,13 7 5 0,-13-15 5 16,4 2 3-16,-8 2 4 15,-7-3 5-15,0 13 5 16,-17-10 6-16,9 24-2 15,-11 2-2-15,0 0-3 16,-13 13-2-16,8 12-2 16,-7 3-1-16,3 5 0 15,-1 5-2-15,0 0 0 16,2-1-1-16,4-6-1 15,4-4-2-15,4-16-2 16,11-1-6-16,-5-25-8 16,19 8-4-16,-17-31-5 15,21 11-1-15,-21-25-10 16,8 0 1-16,-12-10 2 15</inkml:trace>
  <inkml:trace contextRef="#ctx0" brushRef="#br4" timeOffset="186713.6795">16105 11116 99 0,'-14'-22'37'15,"14"22"1"-15,-11-11-2 16,11 11-37-16,0 0-8 15,15-2-15-15,9 5-15 16,-4-8 2-16,10 4-4 16,-4-7 3-16</inkml:trace>
  <inkml:trace contextRef="#ctx0" brushRef="#br4" timeOffset="186930.6919">16476 11067 97 0,'0'0'41'0,"2"30"0"15,-16-13-2-15,1 14-34 16,-1 6-2-16,1 12 0 15,-5 4-1-15,0 8-1 16,0 0-1-16,3 0 0 16,5-6-2-16,1-9-2 15,5-8-3-15,-2-23-10 16,20 0-6-16,-14-27-9 15,14-4-7-15,-8-21-1 16,3-3 2-16</inkml:trace>
  <inkml:trace contextRef="#ctx0" brushRef="#br4" timeOffset="187072.7">16332 11303 118 0,'-15'-4'40'0,"13"16"3"0,2-12-12 16,2 12-29-16,21-4-3 16,6-9-5-16,20 9-12 15,-11-26-8-15,22 10-15 16,-6-14 0-16,13 5-2 15,-1-11 1-15</inkml:trace>
  <inkml:trace contextRef="#ctx0" brushRef="#br4" timeOffset="187795.7413">17268 11245 83 0,'5'-21'39'0,"3"9"-2"0,-21-1 0 15,13 13-33-15,-17 5 0 16,4 13 0-16,-8 9 0 15,-1 10 0-15,-1 8-1 16,-4 7 0-16,2 0-1 16,4 2 1-16,4-6-1 15,3-5 0-15,6-7-1 16,6-12 0-16,7-11 0 15,8-15-1-15,5-10 1 16,8-14 0-16,0-9-1 16,2-10 0-16,2-10 1 15,-1-6-1-15,0-4 0 16,-2-1 0-16,-3 4 1 15,-3 5-1-15,0 10 2 0,-1 8-2 16,-1 13 1-16,0 15-1 16,3 15 1-16,-1 16 0 15,-5 13 0-15,-1 15-1 16,0 10-1-16,-2 9 2 15,-4 7-1-15,-2 2 0 16,-2-2 0-16,-1-6 0 16,2-7-3-16,-5-12 0 15,7-7-8-15,-11-22-6 16,14-2-5-16,-11-18-5 15,-4-11-1-15,-10-15-7 16,5 6-3-16,-15-14 1 16</inkml:trace>
  <inkml:trace contextRef="#ctx0" brushRef="#br4" timeOffset="187920.7485">17470 11610 12 0,'-41'-35'18'15,"16"21"6"-15,-17-13 3 16,20 19 7-16,-5-7 4 15,27 15 2-15,-11-15-7 16,29 8-31-16,18 2-4 16,10-12-11-16,26 15-9 15,-9-19-12-15,19 14-5 16,-8-8-2-16,12 8 1 15</inkml:trace>
  <inkml:trace contextRef="#ctx0" brushRef="#br4" timeOffset="196458.2368">18590 11172 69 0,'14'-15'34'15,"-14"15"-2"-15,4-12-7 16,-4 12-13-16,6-11-5 0,-6 11-2 15,6-14 0-15,-6 14-1 16,0 0-1-16,0 0 0 16,0 0 0-16,7 16-1 15,-11 12 0-15,-1 10 0 16,-4 10 0-16,3 9 0 15,-7 5-1-15,0 1 0 16,3-2 0-16,0-3 0 16,1-11-1-16,4-6 1 15,2-12-1-15,3-10 1 16,3-8 0-16,-3-11-1 15,12 0 1-15,-12 0 0 16,17-24 0-16,-6 8-1 16,2-4 1-16,0-1-1 0,3-2 0 15,2 1 1-15,3 1-1 16,2 3-1-16,1 3 2 15,0 2-1-15,-1 5 0 16,1 3 0-16,-5 5 0 16,-4 6 0-16,-5 6 0 15,-3 3 0-15,-12 9 0 16,-7 3 0-16,-9 7 0 15,-8 4 1-15,-7 3 0 16,-2-1-3-16,1-6 2 16,2-6-3-16,7-7 1 15,6-14-2-15,12-10-1 16,5-13-3-16,15-1-3 15,-5-20-15-15,17 7-10 0,-2-8 0 16,9 7-2-16,-1-1 2 16</inkml:trace>
  <inkml:trace contextRef="#ctx0" brushRef="#br4" timeOffset="196825.2578">19046 11565 87 0,'0'0'36'0,"25"5"1"16,-12-9-1-16,7 3-32 15,7-4-1-15,3 0-1 16,0-7 0-16,0-2 0 0,-2-8 0 15,-6 0 0-15,-6-2 0 16,-7-1 0-16,-6 1 0 16,-7 2-1-16,-10 4 1 15,-5 8 0-15,-8 10-1 16,-5 11 0-16,-8 11 0 15,1 11 0-15,-1 6 0 16,5 4 0-16,9 2 0 16,9-4-1-16,17-3-2 15,12-15-3-15,31 1-13 16,-2-24-18-16,26 3-4 15,4-14-1-15,12 2 0 16</inkml:trace>
  <inkml:trace contextRef="#ctx0" brushRef="#br4" timeOffset="197246.2819">19881 11436 72 0,'12'-13'38'0,"-10"-4"-1"16,-2 17 1-16,-2-29-25 16,2 29-5-16,-24-13-2 15,2 17-1-15,-10 1-1 16,-6 13-1-16,-2 4 0 15,-3 4-1-15,2 4 0 16,6-1-1-16,8 2 0 16,8-3 0-16,13-4-1 15,16-8 0-15,15-2-3 16,8-8-2-16,14 4-10 15,-6-18-12-15,21 9-13 16,-6-11-1-16,10 2 0 16,-10-11 1-16</inkml:trace>
  <inkml:trace contextRef="#ctx0" brushRef="#br4" timeOffset="197635.3039">20285 11357 93 0,'-13'-1'39'15,"-15"-3"1"-15,6 12-1 16,-15 1-33-16,6 7-1 15,-9 7-1-15,4 7 0 16,-4 1 0-16,7 3-1 16,3-2-1-16,9-2-1 15,7-5 0-15,14-3 0 16,11-9 0-16,9-6-1 15,9-6 0-15,8-7 0 16,5-4-1-16,3-9 1 0,0-3-1 16,-6-4 1-16,-2-1-1 15,-6 0 1-15,-7 1 0 16,-8 6-1-16,-10 6 2 15,-6 14-1-15,0 0 0 16,-20 14 0-16,1 11 0 16,0 3-1-16,-1 10 0 15,3-1-1-15,7 3-2 16,7-10 2-16,16 2-9 15,-1-24-9-15,31 8-6 16,-8-22-14-16,22-1 2 16,-5-16-2-16,9-3 2 0</inkml:trace>
  <inkml:trace contextRef="#ctx0" brushRef="#br4" timeOffset="197984.3239">20674 11406 99 0,'-27'4'39'0,"6"18"2"15,-8-1-1-15,1 10-35 16,8 1-1-16,5 4-1 15,4 0 0-15,8-4 2 16,5-4-4-16,11-8 0 16,6-10 0-16,10-5-1 15,5-14 0-15,4-3 0 16,2-10 0-16,-1-3-2 15,-3-7 2-15,-3 1 0 16,-5 0 0-16,-8 6 0 16,-6 4 0-16,-5 6 0 0,-9 15 0 15,0 0 0-15,-9 18 0 16,0 4 0-16,1 7-1 15,-4 2 0-15,7 4-2 16,3-4-2-16,11 1-7 16,-2-20-8-16,28 7-8 15,-6-20-13-15,22 0 1 16,2-17-1-16,11-2 3 15</inkml:trace>
  <inkml:trace contextRef="#ctx0" brushRef="#br4" timeOffset="198290.3414">21355 11383 99 0,'-33'-5'40'0,"-2"17"1"15,-14 0-1-15,11 9-35 16,-4-1-2-16,8 5-1 16,8-2 0-16,12 0 0 15,14-6-1-15,14-4-1 16,12-6 1-16,8-1-1 15,3-5-1-15,-1 0 1 16,-1-2 0-16,-10 3 0 16,-7 5 0-16,-18-7 0 15,2 21 1-15,-16-6-1 16,-5 3 0-16,-3 1 0 15,-3 2-1-15,-1-4 1 16,7 1-3-16,5-7-1 16,17 4-11-16,-3-15-9 0,24-5-14 15,-5-10-2-15,19 1-1 16,-3-11-1-16</inkml:trace>
  <inkml:trace contextRef="#ctx0" brushRef="#br4" timeOffset="198621.3603">21421 11528 101 0,'-11'20'40'0,"-1"-10"1"16,18 5-2-16,6-10-35 16,10-3-1-16,7-7 0 15,7-2-1-15,2-4-1 16,2-6 0-16,-2-4-1 15,-9-2 1-15,-9-4-1 16,-8 1 0-16,-13-1 0 0,-13 4 0 16,-11 6 1-16,-9 6 0 15,-11 14 0-15,-5 12 0 16,2 9 0-16,0 12 0 15,9 8 0-15,11 4 3 16,12 3-3-16,16-4 0 16,16-2-3-16,11-15-3 15,22 6-10-15,-5-28-10 16,26 3-6-16,-9-20-14 15,13-5 1-15,-5-15-1 16</inkml:trace>
  <inkml:trace contextRef="#ctx0" brushRef="#br4" timeOffset="201120.5035">22384 11417 59 0,'3'-10'37'16,"-3"10"-1"-16,0 0-1 16,-3 17-17-16,-15-1-12 15,4 12-1-15,-9 1-1 16,2 9 0-16,-2 1-2 15,2 2 3-15,-2-3-3 16,9-2 2-16,4-7-2 16,7-6 1-16,7-8-1 15,-4-15 1-15,24 4-2 0,-4-17-2 16,8-9 1-16,-2-7-1 15,2-5 2-15,1-4-2 16,-7-1 1-16,1 2-1 16,-5 3 2-16,-3 9-1 15,-7 5 1-15,-8 20 0 16,0 0-1-16,0 0 0 15,-2 12 0-15,0 6 0 16,-1 2 1-16,5-1-1 16,3 0 1-16,5-3 0 15,5-8 0-15,12-3 0 16,7-9 0-16,4-4 1 15,5-7-1-15,4-3 0 16,-3-5 0-16,0-2 0 0,-3 0 0 16,-8 4-1-16,-8 2 1 15,-8 5-1-15,-17 14 0 16,10-6 0-16,-15 18-1 15,-6 5 1-15,-1 7-2 16,-8 5 0-16,5 8-1 16,-1-1-2-16,6 6-3 15,0-12-4-15,23 7-25 16,-9-14-1-16,21 1-1 15,-2-13 2-15</inkml:trace>
  <inkml:trace contextRef="#ctx0" brushRef="#br4" timeOffset="201757.5399">23174 11528 83 0,'-7'-14'38'16,"-14"1"-1"-16,1 13 1 16,-12-1-30-16,7 13-2 15,-2 2-1-15,3 9-1 16,5 0-1-16,5 6 0 15,6-4-1-15,8 0 2 16,8 0-2-16,8-6 1 16,8-6-2-16,8-5-1 15,4-8 0-15,2-6 0 16,2-8 0-16,-1-4-2 15,-5-6 2-15,-5-5-2 16,-7-1 2-16,-8-2 0 16,-9 0 0-16,-8 6 0 15,-2 2 1-15,-6 6-1 0,-3 6 0 16,0 6 0-16,1 5-1 15,13 1 1-15,-10 10 0 16,10-10 1-16,20 19-1 16,-2-10 0-16,7-1 1 15,3 0-1-15,3 0 1 16,-1-1 0-16,-5 0-1 15,-4 1 1-15,-4 1-1 16,-8 3 1-16,-6 2-1 16,-6 2 0-16,-6 1 0 15,-2 2 0-15,-2 1-1 16,-1-2 3-16,2-2-2 15,-1-4 0-15,13-12 0 0,0 0 0 16,0 0 0-16,0 0 0 16,14-22 1-16,4-1-3 15,3-5 3-15,2-5-1 16,2-1 0-16,-1 1 1 15,-2 2-1-15,-3 8 0 16,-4 5 0-16,-5 7-1 16,1 8-1-16,-11 3-1 15,13 13-2-15,-13-13-5 16,26 24-5-16,-26-24-11 15,38 16-13-15,-15-15-1 16,13 6 1-16,-6-10 1 16</inkml:trace>
  <inkml:trace contextRef="#ctx0" brushRef="#br4" timeOffset="202109.5601">23781 11455 93 0,'-21'15'38'16,"14"11"2"-16,0-12-2 15,16 1-30-15,4-5-3 16,12-4-2-16,7-6 0 16,5-3-2-16,2-6 0 15,2-2 0-15,-7-4 0 16,-4-3-1-16,-8 1 1 15,-12 2-1-15,-10 0 1 16,-11 6-1-16,-12 5 1 0,-9 9 0 16,-8 9 0-16,-5 7 0 15,1 7-1-15,1 5 1 16,7 5 0-16,12-2 2 15,15-5-4-15,15-8-2 16,23-5-6-16,10-18-4 16,34 7-11-16,-7-22-18 15,23-2 0-15,-4-11-3 16,10-1 3-16</inkml:trace>
  <inkml:trace contextRef="#ctx0" brushRef="#br4" timeOffset="203632.6472">201 12446 81 0,'-14'15'36'0,"-4"-5"-1"16,15 12-2-16,3-22-29 15,16 21 1-15,4-15 0 16,17-1-1-16,3-5 0 15,6-2-1-15,4-8 0 16,-3-3-1-16,0-5 0 16,-7-4-1-16,-8-1 1 15,-13-2-2-15,-8 0 1 16,-12 1 0-16,-13 7 0 15,-9 6-1-15,-13 9 0 0,-7 11 0 16,-12 13 0-16,-6 10 1 16,3 10 0-16,5 3 0 15,8 2 0-15,16 0-1 16,14-4 1-16,19-11 0 15,22-9-1-15,21-15-3 16,13-9 0-16,12-17-3 16,13-2-10-16,-9-22-10 15,13 8-13-15,-17-12 1 16,2 10-2-16,-19-5 3 15,-7 15 29-15,-19 6 9 16,-15 0 9-16,-2 20 12 0,-25-6 12 16,13 6 4-1,-32 15-2-15,14 4 2 0,-9-9-30 16,8 12-2-16,2 0-2 15,0 6-1-15,7 0 0 16,-3 2-1-16,6 0 0 16,3 0-1-16,0-3 1 15,4-4-1-15,1-7 0 16,-1-16-1-16,18 1 1 15,4-16 1-15,0-11-1 16,7-7 0-16,2-5-1 16,0-3 2-16,-2-4-2 15,0 7 1-15,-6 7 0 16,-5 6-1-16,-11 13 1 15,-7 12-1-15,0 0 0 16,4 30 1-16,-8 0-2 0,4 4 1 16,1 8-2-16,2-3-1 15,14 1-1-15,1-11-4 16,18 4-8-16,-11-21-6 15,22 7-10-15,-14-22-7 16,15 1-1-16,-13-14 1 16</inkml:trace>
  <inkml:trace contextRef="#ctx0" brushRef="#br4" timeOffset="204766.712">1355 12419 63 0,'0'0'39'15,"-12"10"-1"-15,12 8 2 0,0-18-17 16,2 23-17-16,6-10-2 15,7 1-2-15,4-9 1 16,8-2-2-16,1-9 0 16,1-3 0-16,0-7 0 15,-3-4-1-15,-4-3 0 16,-4-1 1-16,-10-2-1 15,-7 3 0-15,-6 3 0 16,-10 3 0-16,-3 9 0 16,-8 7 0-16,-5 10 1 15,0 11 0-15,-3 8 0 16,6 7 1-16,2 3-1 15,8 4 1-15,8-3 0 16,11-4-1-16,13-10-1 0,14-8 0 16,9-8 0-16,10-12 0 15,10-3 0-15,3-6-1 16,1-7 1-16,-6 1 1 15,-3 1-1-15,-11 2 2 16,-7 3-2-16,-14 2 0 16,-8 6 0-16,-12 4 1 15,0 0-1-15,-15 22-1 16,1-5 1-16,-1 4 0 15,0 2-1-15,1 0 1 16,4 2-1-16,5-6 0 16,5-4 1-16,0-15 0 15,12 0-1-15,-1-14 2 16,5-6-1-16,2-9 0 15,-1-5 0-15,0-2 0 0,0-2 0 16,-6 5 0-16,-1 6 0 16,-2 6-1-16,-3 6 0 15,-5 15 1-15,12-10 0 16,-12 10 0-16,19 11 0 15,-6-2-1-15,4-1 1 16,2 0 0-16,5-2 0 16,0-4 0-16,1-3-1 15,1-5 1-15,-3-2 0 16,-1-3 0-16,-5-1 0 15,-5-2 0-15,-4 3 0 16,-6 0 1-16,-2 11-1 16,-16-4 1-16,0 10 0 15,-5 7 0-15,-1 8-1 0,-1 3 2 16,2 6-1-16,1 6 0 15,8-3 0-15,2-1-1 16,10-4 1-16,8-6-2 16,6-8 1-16,5-7-1 15,3-8 1-15,1-9 0 16,5-8-1-16,-4-5 1 15,-1-3 0-15,-3-1 0 16,-6 1 0-16,-1 3 0 16,-4 6-1-16,-3 6 0 15,-6 11 1-15,4 18 0 16,-7 10 0-16,-1 14 0 15,-3 14 0-15,-2 12 0 0,-1 11 0 16,-5 7 0-16,0 0 0 16,-2-6 0-16,1-7 1 15,4-11-1-15,-1-16 1 16,2-16-1-16,11-30 1 15,0 0-1-15,-2-33 0 16,8-9 0-16,2-13 0 16,-1-11 0-16,7-9-1 15,-4-1 1-15,-1 4-1 16,1 9 1-16,-1 8-1 15,0 6-2-15,6 12-3 16,-1 3-4-16,15 18-6 16,-9-11-3-16,22 19-5 15,-15-22-4-15,23 13-7 0,-10-11-4 16,7 8 4-16</inkml:trace>
  <inkml:trace contextRef="#ctx0" brushRef="#br4" timeOffset="205231.7386">2593 12314 91 0,'-16'2'38'0,"10"11"1"16,-12-7 1-16,9 16-33 15,-7-8-1-15,7 7-2 16,-2 3-1-16,4 5 0 16,3-4-2-16,4 2 1 15,6-4-1-15,3-4 0 16,5-7-1-16,6-8 0 15,3-9 1-15,1-11-2 16,4-6 1-16,-2-7 0 0,1-1 0 16,-3-2 0-16,-4 4 0 15,-1 5 0-15,-6 8 0 16,-13 15 0-16,11 18 0 15,-12 16 1-15,-6 16-2 16,-1 17 1-16,-6 13 0 16,0 11 0-16,-3 8 0 15,1-2 1-15,-3-7-1 16,2-12 0-16,2-13 0 15,1-19 0-15,-1-17 0 16,2-20 0-16,4-19 0 16,3-17 0-16,1-13 0 15,2-12 0-15,2-11 0 16,4-9-1-16,5 1 0 15,3 1-1-15,1 5-1 0,2 0-3 16,11 18-7-16,-10-7-5 16,19 28-5-16,-6-13-8 15,24 15-8-15,2-10-2 16,20 6 1-16</inkml:trace>
  <inkml:trace contextRef="#ctx0" brushRef="#br4" timeOffset="205684.7645">3572 12268 79 0,'9'-14'40'0,"-11"0"-2"0,2 14 1 16,-11 13-31-16,5 13-2 15,-6 3-2-15,-1 7-2 16,1 7-1-16,-2 2-2 15,5 1-2-15,-1-8-3 16,14 4-11-16,-10-28-14 16,21-3-7-16,-5-18-3 15,14-5 3-15</inkml:trace>
  <inkml:trace contextRef="#ctx0" brushRef="#br4" timeOffset="205831.773">3621 12099 86 0,'-26'-11'36'0,"9"11"-1"15,2 3-2-15,15-3-46 0,0 0-23 16,12-7 1-16,20 2-3 16,5-9 1-16</inkml:trace>
  <inkml:trace contextRef="#ctx0" brushRef="#br4" timeOffset="206140.7906">3941 12153 76 0,'-27'32'38'0,"-9"-10"0"16,9 6 0-16,-2-11-30 15,16 4-2-15,3-5-2 16,15-1 0-16,10-6-1 0,13-1-1 16,6-2 0-16,7 1-1 15,-4-2 0-15,2 0 0 16,-6 4 0-16,-5 1 0 15,-12 3 0-15,-11 4 0 16,-12 2 0-16,-7 2 0 16,-11 0-1-16,-5 0 0 15,0-3-1-15,0-4-2 16,3-4-1-16,1-7-2 15,15 2-11-15,-8-22-9 16,19 17-12-16,8-32-2 16,9 11 0-16,0-12 0 15</inkml:trace>
  <inkml:trace contextRef="#ctx0" brushRef="#br4" timeOffset="206906.8342">4775 11954 73 0,'4'-15'38'0,"-4"15"-2"15,0 0 2-15,0 0-32 16,-6 11-2-16,6-1-1 15,-2 4 0-15,2 9 0 16,-4 5 0-16,4 11-1 16,-6 6 0-16,2 7 1 0,-3 3-2 15,0 3 1-15,3-6-2 16,-1-4 1-16,0-8-1 15,5-10 1-15,4-11 0 16,-4-19 0-16,18 7 0 16,-2-17 0-16,-1-6-1 15,3-5 2-15,-3-3-1 16,3-3-1-16,-2 1 0 15,1 0 0-15,-1 3 0 16,2 7 0-16,0 4 0 16,3 8 0-16,0 3 0 15,2 4 1-15,-1 5-1 16,-4 4 1-16,-5 4-1 0,-1 0 1 15,-12 6-1-15,-6 0 1 16,-10 3-2-16,-11 2 1 16,-4-1-2-16,-7 1 0 15,3-2-2-15,0-10-5 16,16 5-11-16,-7-26-7 15,26 6-10-15,4-24-3 16,15 2 0-16,9-15 1 16</inkml:trace>
  <inkml:trace contextRef="#ctx0" brushRef="#br4" timeOffset="207288.8561">5142 12353 81 0,'8'12'38'0,"-8"-12"-1"15,31 5 2-15,-11-12-34 16,9 1 0-16,-1-8-1 16,5 0-2-16,-5-4 1 15,1-3-1-15,-6-2 0 16,-3 0 0-16,-12-2-1 15,-1 4 1-15,-7 1-1 16,-8 2 0-16,-4 6 0 16,-3 4-1-16,-3 9 1 15,-3 10-1-15,1 7 1 16,-3 9-1-16,2 6 1 15,6 8-1-15,2 0 0 0,6 1 1 16,9-3-2-16,10-9 1 16,11-7-2-16,11-13-2 15,14-5-3-15,-1-24-9 16,21 10-9-16,-12-23-13 15,10 0-1-15,-9-12-1 16,-3 5 2-16</inkml:trace>
  <inkml:trace contextRef="#ctx0" brushRef="#br4" timeOffset="207454.8658">5770 12135 93 0,'-17'9'38'15,"-7"0"1"-15,6 15 0 16,-3 0-35-16,7 6 0 16,2 3-3-16,5-3 1 15,6 1-3-15,3-7 0 0,9-2-3 16,-11-22-8-16,35 14-14 15,-20-28-12-15,10-1-1 16,-5-17-1-16,5-3 1 16</inkml:trace>
  <inkml:trace contextRef="#ctx0" brushRef="#br4" timeOffset="208258.9118">5822 11942 76 0,'-9'-14'40'16,"9"14"-1"-16,0 0 2 15,0 0-20-15,11 9-18 16,1 3 0-16,0 3-1 15,6 6 0-15,-5 4 0 16,-1 8 0-16,-5 8-1 16,-1 4 1-16,-6 4-1 0,-3 1 1 15,-6-2-1-15,4-4 0 16,-6-7 0-16,7-9 0 15,0-12-1-15,4-16 0 16,0 0 0-16,23-19 0 16,-2-9 1-16,5-6-2 15,0-4 2-15,4-1-1 16,-2 3 0-16,-1 4 0 15,-5 8 0-15,-4 6 0 16,-4 16 0-16,-14 2-1 16,13 20 0-16,-8 0-1 15,0 7 0-15,2 2-2 0,6 7-2 16,-2-8-1-16,9 5-4 15,-4-18-6-15,18 11-4 16,-16-27-7-16,16 6-8 16,-14-17 23-16,10 1 7 15,-9-9 4-15,-5-10 7 16,3 8 6-16,-17-18 7 15,12 18 7-15,-19-14 12 16,10 18-24-16,-14-5-2 16,9 23-4-16,-20-11-2 15,8 20 0-15,-4 8-2 16,2 8 0-16,-1 6-1 15,8 5 0-15,2 0-1 16,7-3 0-16,5-5 0 16,8-6 0-16,5-10-1 15,4-7 0-15,1-13 0 0,3-8 1 16,-3-10-2-16,2-5 2 16,-4-3-2-16,-3-2 1 15,-4 4 0-15,-3 5-1 16,-5 9 0-16,-8 18 1 15,0 0-1-15,-8 36 0 16,-2 12 0-16,-4 19 1 16,-2 13-1-16,-3 13 1 15,2 3 0-15,-3 2-1 16,5-6 1-16,0-12 1 15,1-14-1-15,2-18 0 16,-2-20 0-16,-1-21-2 16,6-14-2-16,-5-23-5 0,8 0-9 15,-14-27-4-15,16 6-8 16,-16-24-11-16,12-2 0 15,-1-9 1-15</inkml:trace>
  <inkml:trace contextRef="#ctx0" brushRef="#br4" timeOffset="208813.9435">7310 12099 82 0,'-16'-17'40'16,"2"18"0"-16,-12-2 0 15,-3 13-35-15,-5 4 0 16,2 12-1-16,0 5-1 15,5 7 0-15,3 0-2 16,13-1 1-16,10-6-2 16,11-10 0-16,14-11-2 15,15-16-1-15,15-9-4 16,1-24-13-16,21 7-10 15,-7-21-9-15,9 3-2 16,-8-13 1-16</inkml:trace>
  <inkml:trace contextRef="#ctx0" brushRef="#br4" timeOffset="209174.964">7737 11687 92 0,'-18'20'42'16,"-7"3"-2"-16,6 16 0 15,-11 1-36-15,10 12-1 16,1 4 0-16,0 8-1 15,3 2 0-15,2-1-2 16,0-3 1-16,6-7 1 16,2-6-2-16,7-11 1 15,4-14 0-15,8-14-1 16,5-12 0-16,8-12 0 15,4-10 1-15,2-7-1 0,3-2 0 16,-4-2 0-16,0 4 0 16,-7 3 0-16,-2 8 0 15,-6 9 0-15,-5 10 0 16,-11 1-2-16,13 23 0 15,-8-5-2-15,8 9-3 16,-9-11-7-16,22 15-8 16,-26-31-6-16,42 25-10 15,-17-27-2-15,11-3 1 16,-4-12 2-16</inkml:trace>
  <inkml:trace contextRef="#ctx0" brushRef="#br4" timeOffset="209882.0044">8165 12011 83 0,'-23'-15'41'0,"3"24"-1"15,-11 1 1-15,8 14-31 16,-11 2-3-16,4 10-1 16,1 2-3-16,8 1 0 15,6-2-2-15,14-4 0 16,8-9-1-16,12-7 1 15,5-10-1-15,10-10-1 16,6-11 2-16,2-7-2 16,-2-6 2-16,0-3-2 15,-5 0 1-15,-8-2 0 16,-7 5 1-16,-3 0-1 15,-8 9 0-15,-4 5 0 0,-5 13 0 16,0 0 0-16,-12 1 0 16,0 15 0-16,4 7-1 15,-3 6 0-15,6 3-1 16,0 1 0-16,9-1-2 15,4-10 0-15,9-3-2 16,6-17-2-16,17-1-2 16,-7-23-5-16,19 8-6 15,-18-21 3-15,18 10 7 16,-20-8 5-16,4 0 4 15,-8 7 4-15,-10-1 5 16,0 17 7-16,-19-11 5 16,1 21 0-16,0 0-5 15,-2 14-5-15,-12 2-2 16,3 11-3-16,-4 4 0 0,1 3-2 15,2 2 0-15,1 1-1 16,5-6 0-16,3-4 0 16,6-12 0-16,-3-15 0 15,25-6-1-15,-2-15 0 16,0-5 1-16,6-6-1 15,0-4 0-15,-2-1 0 16,-2 3 1-16,-4 8-1 16,-6 6 0-16,-2 11 0 15,-13 9-1-15,11 6 1 16,-6 7-2-16,-4 7 0 15,5 8-1-15,-1-4-1 16,10 9-3-16,-3-8-6 16,18 10-7-16,-13-24-4 0,23 16-2 15,-14-27-4-15,13 5-7 16,-5-18 0-16</inkml:trace>
  <inkml:trace contextRef="#ctx0" brushRef="#br4" timeOffset="210352.0313">9136 12152 13 0,'8'-45'23'16,"11"17"5"-16,-19-10 11 15,2 12 0-15,-9-2 3 16,0 18-18-16,-13-2-17 15,4 13-1-15,-7 7-2 16,-1 13-1-16,-3 4-1 16,6 8 0-16,3 0-1 15,6 5 0-15,6-4-1 16,9-4 1-16,6-10-1 0,8-8 1 15,8-11-1-15,4-9 0 16,3-10 0-16,3-7 0 16,-3-2 1-16,-4-4-1 15,-3 3 0-15,-5 6 0 16,-9 7 0-16,-11 15 0 15,0 0 0-15,-10 32 0 16,-6 14 0-16,-7 13 1 16,-3 14-1-16,-1 11-1 15,0 4 2-15,-1 0-2 16,6-6 1-16,5-10 0 15,3-17 0-15,6-17-1 16,1-21 1-16,7-17 1 16,3-17-1-16,3-13 0 0,3-15 0 15,1-8 1 1,1-8-1-16,3-5 1 0,0 8-1 15,1 1-1-15,0 6-3 16,-3 2-5-16,12 23-7 16,-14-12-5-16,18 28-5 15,-20-18-3-15,22 18-10 16,-2-13-2-16,15 4 1 15</inkml:trace>
  <inkml:trace contextRef="#ctx0" brushRef="#br4" timeOffset="210917.0638">9480 12034 62 0,'-10'7'39'16,"-2"-6"0"-16,12-1 0 0,0 0-22 15,21 6-12-15,-3-9 0 16,11 1-1-16,0-2 0 16,4-1-1-16,0-3 0 15,0 1-1-15,-9-2-1 16,-4 0 1-16,-5-2-1 15,-7-1 0-15,-8 0 0 16,-6 1-1-16,-8 3 1 16,-1 1-1-16,-3 3 0 15,-5 7 0-15,2 5-1 16,-2 7 2-16,1 7-2 15,3 3 2-15,7 5-1 16,5 0 0-16,9-2-1 16,8-1 0-16,12-6-1 0,10-8-2 15,21 2-8-15,-7-25-12 16,23 8-16-16,-6-14 1 15,9 2-2-15,-7-12 1 16</inkml:trace>
  <inkml:trace contextRef="#ctx0" brushRef="#br4" timeOffset="211257.0833">10116 11978 89 0,'-31'-6'40'0,"1"12"1"16,-11-3-1-16,10 9-34 16,-4 3-1-16,7 9-2 15,4 0 0-15,11 5-1 16,10-5 1-16,12-2-1 15,10-10-1-15,9-10 1 16,8-12-1-16,7-12 0 0,6-12 0 16,3-8-1-16,-1-10 1 15,-4-5-1-15,-6-3 0 16,-4 5 1-16,-8 6-1 15,-7 10 1-15,-9 13-2 16,-13 26 4-16,-12 1-4 16,-5 27 1-16,-7 16 0 15,-1 12-2-15,4 10-1 16,1-4-6-16,16 12-3 15,-3-24-6-15,27 8-8 16,-5-28-17-16,21-8 0 16,3-19 0-16,16-8 2 15</inkml:trace>
  <inkml:trace contextRef="#ctx0" brushRef="#br4" timeOffset="211758.1119">10991 11651 83 0,'0'0'38'0,"3"-16"-1"16,-3 16 3-16,-16 22-35 15,2 6 0-15,-1 5-2 16,0 11-2-16,-4 6 0 0,1 7 0 15,2 2 0-15,2 2-2 16,4-4-2-16,2-10-4 16,15 5-12-16,-9-23-18 15,11-6-2-15,-9-23 0 16,23 3 0-16</inkml:trace>
  <inkml:trace contextRef="#ctx0" brushRef="#br4" timeOffset="212177.1359">10839 11920 85 0,'-19'-6'40'0,"19"6"-1"16,-12 10 2-16,16 3-35 16,-4-13-3-16,29 20 0 0,-1-13 0 15,9 1-1-15,4-3 0 16,5-2-1-16,-1-2 0 15,1-2 0-15,-7 0 0 16,-5 0 0-16,-7-2-1 16,-8 0 1-16,-19 3-1 15,0 0 1-15,0 0-1 16,0 0 1-16,-24 10-1 15,6 2 0-15,-1 7 0 16,3 7 1-16,2 3-1 16,5 3 0-16,7 3 1 15,6-4-1-15,9-4 1 16,11-9 0-16,10-14-1 15,7-11 1-15,1-9 0 16,5-9-1-16,-6-6 0 0,-6-6-1 16,-11 0 0-16,-17 0-1 15,-11 12-4-15,-23-4-8 16,4 22-8-16,-24-13-6 15,14 23-7-15,-6-10-6 16,16 6-2-16,11-6 2 16</inkml:trace>
  <inkml:trace contextRef="#ctx0" brushRef="#br4" timeOffset="213742.2254">12228 11698 78 0,'0'0'39'0,"8"-20"-1"16,-8 20 2-16,0 0-35 16,0 0 0-16,0 0-1 15,-17 36 1-15,3 1-2 16,-1 9-2-16,0 8 0 15,-2 6-1-15,2 3 2 16,6 1-4-16,3-3 1 0,6-13-3 16,9-3 1-16,5-19-3 15,15 0-5-15,-9-24-25 16,21-3-2-16,-7-17-2 15,10-2 4-15,-12-17 18 16,12 5 10-16,-12-6 5 16,-5-5 8-16,1 12 25 15,-16-1 7-15,1 8-1 16,-15 1-1-16,2 23-15 15,-8-13-10-15,1 26-2 16,-7 2-3-16,3 13-1 16,-1 6-1-16,2 6-1 15,4 5-1-15,-2 0 0 16,7-2-2-16,2-10-1 0,11 2-8 15,-10-21-27-15,17-5-1 16,-3-21-1-16,8-3 0 16</inkml:trace>
  <inkml:trace contextRef="#ctx0" brushRef="#br4" timeOffset="213907.2348">12601 11798 79 0,'-27'-23'39'15,"6"10"2"-15,-2-1-2 16,7 5-22-16,4 8-17 15,12 1-3-15,3 10-19 16,-3-10-18-16,26 13 2 16,-6-5-3-16,14 6 2 0</inkml:trace>
  <inkml:trace contextRef="#ctx0" brushRef="#br4" timeOffset="214464.2667">12940 11947 79 0,'-22'3'40'0,"6"2"-1"15,-9-4 1-15,1 6-33 16,-5 3-3-16,4 12 1 16,-3 2-2-16,4 11 0 15,4-1-1-15,6 4 0 16,6-5-1-16,13-2 0 0,9-11 0 15,12-10 0-15,9-10-1 16,8-12 0-16,4-7 0 16,1-10 1-16,-2-2-1 15,-5-5 0-15,-8 4 0 16,-8-2 0-16,-9 7 0 15,-8 5-1-15,-7 8 1 16,-1 14 0-16,-14 6-1 16,-1 16 1-16,-2 16 0 15,-3 17 0-15,-4 14 0 16,-4 14 1-16,-1 8-1 15,0 3 1-15,1-3-1 16,2-5 1-16,1-11-1 16,6-14 1-16,0-15 0 15,7-14-1-15,1-21 1 0,11-11 0 16,-11-22 0-16,11-10-1 15,3-12 1-15,3-9-1 16,1-10 0-16,5-8 0 16,6-1 0-16,1 0 0 15,6 5 0-15,2 4-2 16,7 8 0-16,1 4-2 15,7 13-4-15,-7-7-8 16,22 25-9-16,-13-13-16 16,11 9 1-16,-9-8 0 15,4 5 1-15</inkml:trace>
  <inkml:trace contextRef="#ctx0" brushRef="#br4" timeOffset="214824.2873">13508 11683 97 0,'-11'-10'41'16,"11"10"2"-16,-19 12-2 15,0 10-36-15,0 5 0 16,-1 14-3-16,-5 7 1 16,-1 9-2-16,-2 3 1 15,1 3-3-15,5-4 2 16,6-7-2-16,7-12 1 15,8-8 0-15,9-18 1 16,10-13-1-16,8-11 0 16,4-11 0-16,7-5 0 15,0-5 0-15,-2 0 0 16,-4 4 0-16,-4 7 0 0,-9 11 0 15,-18 9 0-15,12 12-1 16,-17 7 0-16,-3 6-1 16,2 6-1-16,-3-3-1 15,10 6-5-15,-2-21-5 16,24 7-10-16,-5-24-16 15,21-1 0-15,-1-19-1 16,11-5 3-16</inkml:trace>
  <inkml:trace contextRef="#ctx0" brushRef="#br4" timeOffset="215012.298">13921 11809 89 0,'-12'-8'40'0,"2"19"-2"16,-8 5 2-16,9 21-32 15,-11 5-5-15,5 11-2 0,-1 7 0 16,1 2-3-16,5-3 1 15,2-3-1-15,7-1-6 16,-8-24-11-16,12 2-19 16,-3-33-1-16,10 11-1 15,-9-28 1-15</inkml:trace>
  <inkml:trace contextRef="#ctx0" brushRef="#br4" timeOffset="215161.3066">13773 12050 98 0,'-16'-23'42'15,"16"23"0"-15,-12-22 0 16,23 16-35-16,5-3-5 15,8-2-4-15,18 6-11 16,-8-17-14-16,18 12-14 0,-1-8-2 16,7 8-1-16,-3-5 1 15</inkml:trace>
  <inkml:trace contextRef="#ctx0" brushRef="#br4" timeOffset="215680.3363">14626 12148 94 0,'0'0'39'15,"1"15"1"-15,-1-15-4 16,27-2-35-16,-3 3 0 16,4-4 0-16,2-3 0 15,2-4 0-15,-3-5 0 16,-2-4 0-16,-4-3-1 15,-7-1 2-15,-8-2-1 16,-5-1 0-16,-8 3 0 0,-5 2 0 16,-9 2 0-16,-2 8 0 15,-10 7 0-15,-2 11 0 16,-4 10 0-16,0 10 0 15,1 7 0-15,7 8-1 16,11 4 1-16,7-1-1 16,17-2-2-16,15-9-1 15,20-4-3-15,7-21-7 16,30 9-15-16,-5-27-11 15,16 0-1-15,-4-14-1 16,2 2 2-16</inkml:trace>
  <inkml:trace contextRef="#ctx0" brushRef="#br4" timeOffset="216025.3559">15352 12072 85 0,'-32'-19'38'15,"7"20"1"-15,-13-5 2 16,9 10-34-16,-7 1-2 16,5 8-1-16,-2 1 0 15,8 8-1-15,2-2-1 16,5 3 0-16,8-1 0 15,2-2-1-15,11-4 0 16,7-3 0-16,5-6-1 16,7-5 0-16,3-7 1 15,6-6-1-15,3-3 0 16,-2-8 0-16,2-1 0 15,-4-4 0-15,-3-2 1 16,-3 4-1-16,-6 0 0 16,-5 6 0-16,-3 5 0 15,-10 12-1-15,0 0 0 0,-5 29-1 16,-3 1-2-16,-1 1 0 15,9 12-8-15,-7-14-4 16,22 13-11-16,-6-22-13 16,20 1 0-16,3-22-1 15,17-2 2-15</inkml:trace>
  <inkml:trace contextRef="#ctx0" brushRef="#br4" timeOffset="216252.369">15817 12027 96 0,'-27'1'41'15,"-12"-3"1"-15,3 19-3 16,-5 1-35-16,4 12 0 0,2 4-1 16,7 6-1-16,11 1-1 15,10-3-1-15,15-6-2 16,17-10-1-16,15-8-3 15,8-27-8-15,26 8-12 16,-8-29-15-16,15-4 1 16,-7-14-2-16,5 3 2 15</inkml:trace>
  <inkml:trace contextRef="#ctx0" brushRef="#br4" timeOffset="216581.3878">16246 11761 96 0,'-25'5'41'15,"3"20"0"-15,-6 1 1 0,4 18-38 16,1 0 0-16,2 6-3 15,2 0 2-15,4 2-3 16,7-3 1-16,3-4 0 16,4-8 0-16,5-9 0 15,5-10-1-15,5-14 0 16,7-11 0-16,3-11 0 15,3-7-1-15,2-7 1 16,-2 0 0-16,0 0 0 16,0 7 0-16,-8 8 0 15,-4 12 1-15,-15 5-1 16,10 25 0-16,-10 5 0 15,-3 7-2-15,-1 4-3 16,6 9-6-16,-8-13-5 0,17 12-13 16,-9-21-13-16,12 0 0 15,3-17-1-15,13-5 2 16</inkml:trace>
  <inkml:trace contextRef="#ctx0" brushRef="#br4" timeOffset="217157.4207">17079 12018 80 0,'0'0'38'16,"-21"-18"0"-16,4 21 1 16,-7-2-35-16,-4 8 0 15,-1 2-1-15,-1 5 0 0,0-2 0 16,6 3 0-16,6 2-1 15,8-1 0-15,7-2-1 16,10 0 0-16,8-1 0 16,7 1 0-16,4-1-1 15,-1 2 0-15,1 0 1 16,-5 1-1-16,-11 4 1 15,-5-1-1-15,-12 3 0 16,-8-2-1-16,-5-1 0 16,-1-5-1-16,1-1-1 15,2-12-3-15,18-3-9 16,-12-10-11-16,28 1-12 15,1-15-2-15,16 2 0 16,0-12 1-16</inkml:trace>
  <inkml:trace contextRef="#ctx0" brushRef="#br4" timeOffset="217488.4397">17190 12227 72 0,'-10'14'39'0,"10"5"0"16,0-19 0-16,14 12-24 15,7-13-11-15,16-2-1 16,8-7 0-16,5-2-1 15,2-6-1-15,-5 0 1 16,-1-3-1-16,-10-1 1 16,-13 0-1-16,-13 1 0 15,-11 0 0-15,-9 3 0 16,-11 2 0-16,-4 3-1 0,-5 5 1 15,-2 7-1-15,-2 10 1 16,2 8-1-16,4 9 0 16,4 7 1-16,9 8-2 15,10-1-1-15,12 4-1 16,10-10-3-16,24 3-8 15,-5-26-8-15,29 5-17 16,-4-22 0-16,17-2-1 16,-2-17 1-16</inkml:trace>
  <inkml:trace contextRef="#ctx0" brushRef="#br4" timeOffset="217701.4519">18018 12040 94 0,'-31'13'39'0,"-9"1"1"0,6 13-1 16,-4 0-35-16,6 7-1 15,4 0 0-15,8 0-1 16,10 0-1-16,11-8-1 16,16-3-2-16,11-13-3 15,21 1-9-15,-5-26-14 16,21 8-12-16,-4-16 1 15,10 4-1-15,-12-11 1 16</inkml:trace>
  <inkml:trace contextRef="#ctx0" brushRef="#br4" timeOffset="218325.4876">18302 12099 101 0,'-24'16'40'0,"-9"-1"0"16,6 21-4-16,-3-7-33 16,8 3 1-16,3 2-2 15,10 3 1-15,7-4-2 16,11-6 1-16,9-7-2 15,6-9 0-15,6-7 0 16,1-10-1-16,4-8 0 16,-3-8 0-16,-2-5 0 15,-1-9-1-15,-6-1 1 16,-2-3 0-16,-7 0 0 15,-1 4 1-15,-8 6 1 16,-4 4-1-16,-6 11 1 16,5 15-1-16,-17-4 1 15,6 13 0-15,2 6 0 0,1 3 0 16,6 3-1-16,4-1 1 15,6-4-1-15,11-4 1 16,7-7-1-16,6-5 1 16,2-3 0-16,5-8 0 15,-5 2 0-15,0-1 0 16,-6 0 1-16,-10 7-1 15,-9 4 0-15,-9-1 0 16,-4 23 0-16,-10-4 0 16,0 1 0-16,-5 6-1 15,4-3 0-15,2 0 0 16,7-4 0-16,7-6 0 15,-1-13 0-15,27 6 0 16,-4-16 0-16,5-4 0 0,3-5 1 16,1-1-1-16,-3-2 0 15,-2 3 0-15,-6 4 0 16,-5 5 0-16,-16 10 0 15,15 1-1-15,-12 9-1 16,-3 4-1-16,5 7-1 16,-3-3-3-16,18 9-7 15,-11-13-2-15,24 12-5 16,-12-21-12-16,21 9-5 15,-6-14-2-15,8 2 3 16</inkml:trace>
  <inkml:trace contextRef="#ctx0" brushRef="#br4" timeOffset="218691.5085">19245 12176 82 0,'-4'-28'39'0,"4"15"0"16,-12-6 1-16,12 19-29 16,-31-8-3-16,12 20-3 15,-10 6 0-15,3 10-2 16,-2 3-1-16,5 5 1 15,5-3-2-15,12 0 0 16,7-8 1-16,13-11-2 16,11-11 0-16,7-12 1 15,7-14-1-15,4-11 0 16,2-8 0-16,-1-9-1 15,1-5 1-15,-5 1 0 16,-7 4 0-16,-8 10 0 16,-8 12 0-16,-13 15 0 0,-4 14 1 15,-22 26-1-15,-1 9 0 16,-4 13 0-16,5 9-2 15,0-1-1-15,17 6-7 16,-1-19-3-16,29 3-5 16,-7-27-11-16,26 4-11 15,1-19-1-15,11-2 1 16,-4-10 2-16</inkml:trace>
  <inkml:trace contextRef="#ctx0" brushRef="#br4" timeOffset="218828.5163">19711 12357 113 0,'-8'15'42'0,"-11"-11"0"16,10 4-3-16,9-8-39 15,-15-6-6-15,15 6-10 0,0-16-12 16,11 10-14-16,-7-11 0 16,3 4-2-16,-6-7 2 15</inkml:trace>
  <inkml:trace contextRef="#ctx0" brushRef="#br5" timeOffset="224532.8426">646 13099 73 0,'0'-18'35'16,"4"3"-1"-16,-7-12-9 16,10 10-17-16,-17-1-1 15,3 4-1-15,-7 5 0 16,-2 11 0-16,-11 9 0 15,-3 9-2-15,-12 10 1 16,-4 12-1-16,-7 5-2 16,5 5 1-16,3 1-2 0,7-2 0 15,12-5-1-15,17-4 1 16,21-10-1-16,14-8-2 15,18-9 0-15,13-14-4 16,16 0-4-16,-7-19-15 16,19 2-14-16,-11-15-1 15,8 4 1-15,-15-10 0 16</inkml:trace>
  <inkml:trace contextRef="#ctx0" brushRef="#br5" timeOffset="224728.8538">974 13155 87 0,'-30'10'37'16,"9"19"2"-16,-7 0-1 15,15 12-32-15,-7 1-2 16,7 4-1-16,2-2-2 16,8-4-1-16,5-4-1 15,5-10-2-15,11-10-3 16,-1-24-13-16,22 2-19 15,-12-22 1-15,12 1-3 16,-10-16 3-16</inkml:trace>
  <inkml:trace contextRef="#ctx0" brushRef="#br5" timeOffset="225119.8762">1017 13092 83 0,'-25'-23'37'0,"-10"1"-1"16,14 16 0-16,-1 2-31 16,10 10-2-16,9 5-1 0,13 4 0 15,9 2-2-15,7 3 1 16,4 0-1-16,7 2 1 15,-3-1 1-15,3 2 0 16,-8 2 0-16,-5 5 1 16,-9 3-2-16,-8 1 1 15,-5 3-1-15,-7 0 1 16,-3-1-2-16,-2-5 0 15,2-5 0-15,-2-6 0 16,3-11 0-16,7-9 0 16,0 0 1-16,17-25-1 15,-5-2 1-15,3-5 0 16,4-7 0-16,-2-3-1 15,0 2 1-15,-3 3-1 0,-1 5 0 16,-1 6-1-16,-1 11 0 16,0 5-2-16,6 10-2 15,-2 0-3-15,13 16-9 16,-12-15-13-16,20 16-8 15,-8-11 0-15,12 8-1 16,-5-9 2-16</inkml:trace>
  <inkml:trace contextRef="#ctx0" brushRef="#br5" timeOffset="225374.8908">1782 13214 83 0,'-13'0'39'0,"-14"-7"-3"0,6 13 3 16,-13-6-32-16,4 10-2 15,-2 3-2-15,3 10 0 16,2 3 0-16,4 1-1 16,9 4-1-16,5-1 1 15,12-2-2-15,11-4 0 16,12-8 0-16,9-10-4 15,12-4-2-15,-2-19-11 16,18 8-13-16,-13-19-9 16,10 4 0-16,-14-12-1 15</inkml:trace>
  <inkml:trace contextRef="#ctx0" brushRef="#br5" timeOffset="225720.9105">2080 13200 91 0,'-26'13'37'16,"14"4"2"-16,-11-3 0 15,18 6-34-15,-6-3-2 16,7 2-1-16,4-2 0 15,8-1-1-15,4-2 0 16,5-3 0-16,3-5-1 16,4-3 1-16,2-6-1 15,-1-3 0-15,-1-4 0 16,-2-3 0-16,-3-2 1 15,-3-1-1-15,-2 0 0 16,-5 0 1-16,2 3-1 16,-7 3 0-16,-4 10 0 15,0 0 0-15,0 0-1 0,0 15 1 16,-4 8-1-16,-1 1 0 15,-1 8 0-15,3-1-1 16,3 1-2-16,3-6-1 16,11-3-5-16,-2-23-13 15,24 2-14-15,-3-19 0 16,16-3-1-16,-6-15 1 15</inkml:trace>
  <inkml:trace contextRef="#ctx0" brushRef="#br5" timeOffset="225901.9209">2654 13185 90 0,'0'0'37'16,"0"0"-1"-16,-17 19 3 15,-1-7-34-15,3 14-3 16,4 1 0-16,3 8-1 16,0 1-1-16,3 1 1 0,5-1-2 15,3-3-1-15,4-4-2 16,-7-29-9-16,24 23-20 15,-11-31-4-15,7-4-3 16,-7-18 2-16</inkml:trace>
  <inkml:trace contextRef="#ctx0" brushRef="#br5" timeOffset="226066.9303">2642 13089 82 0,'-32'-12'38'16,"8"12"0"-16,-2-5 1 15,14 7-28-15,12-2-8 16,0 0-2-16,9-17-7 15,4-5-19-15,15 8-14 0,-7-9 0 16,4 7-1-16,-4-7 0 16</inkml:trace>
  <inkml:trace contextRef="#ctx0" brushRef="#br5" timeOffset="226539.9574">2994 12886 35 0,'0'-10'37'0,"0"10"1"16,0 0 0-16,0 0-13 15,0 33 1-15,-8-3-20 0,3 13 0 16,-4 8-3 0,-1 9 0-16,-3 1-1 0,1 5-1 15,2-5-1-15,3-7 0 16,1-7-3-16,3-14-3 15,7 0-13-15,-4-33-16 16,10 10-4-16,-8-23 0 16,11-1-1-16</inkml:trace>
  <inkml:trace contextRef="#ctx0" brushRef="#br5" timeOffset="226705.9669">2871 13171 104 0,'-18'-14'41'0,"18"14"1"15,-11 3-2-15,11-3-35 16,25 8-2-16,-1-8-3 15,17-1-4-15,-2-14-8 0,26 11-15 16,-16-17-13-16,10 4-1 16,-5-9-3-16,9 1 2 15</inkml:trace>
  <inkml:trace contextRef="#ctx0" brushRef="#br5" timeOffset="227654.0211">3497 12937 62 0,'8'-19'37'16,"4"10"0"-16,-10-3 1 16,-2 12-13-16,0 0-19 15,0 0-2-15,6 11-1 16,-4 11 0-16,0 13-1 15,-1 6-1-15,1 9 0 16,-1 8 0-16,-1 2-1 16,2 0 1-16,-3-5-1 15,1-7 0-15,0-6 0 16,1-12 0-16,-2-7 0 15,3-10 0-15,-2-13 0 16,0 0 1-16,7-27-1 16,-6 1 0-16,4-9 1 15,-4-8-1-15,3-5 1 16,0-6 0-16,1-2-1 0,2 0 1 15,2 3 0-15,3 3-1 16,7 5 0-16,5 6 0 16,6 6 0-16,6 7 0 15,4 7 0-15,-2 5 0 16,1 3 1-16,-1 6-1 15,-9 5 0-15,-6 4 0 16,-13 9 0-16,-10 5 0 16,-12 5 0-16,-9 8 0 15,-10 6 0-15,-5 5 0 16,-5-1-1-16,3 0 1 15,8-4 0-15,3-5 0 16,13-6 0-16,11-6 0 16,12-8 0-16,13-8 0 0,10-1 0 15,5-3 0-15,-1-2 0 16,0 4 0-16,-7 1 1 15,-10 5-1-15,-11 7 0 16,-17 7 0-16,-11 3-1 16,-12 5 1-16,-8 5 0 15,-2-3-1-15,3 1-1 16,2-8-1-16,8-3-1 15,7-14-4-15,20 5-11 16,-5-28-9-16,25 8-5 16,-2-19-6-16,18 1-2 15,-1-10 3-15</inkml:trace>
  <inkml:trace contextRef="#ctx0" brushRef="#br5" timeOffset="228230.0541">4395 13115 86 0,'0'0'38'0,"-18"-4"-1"16,17 16 1-16,-13-2-33 15,10 6-2-15,-1 3-1 16,-1 6 1-16,0 1-1 15,3 5 0-15,-3-1 0 16,4 1-1-16,2-4 0 16,4-2 0-16,3-8 0 15,7-8 0-15,1-10 0 16,10-9-1-16,2-10 1 15,7-8 0-15,3-7 1 0,-1-6-1 16,-1-1 0-16,-2 0 0 16,-5 8 0-16,-5 4-1 15,-8 10 0-15,-15 20 0 16,0 0 1-16,2 11-2 15,-12 18 0-15,-5 7 1 16,5 4-3-16,1 4 1 16,6 0-3-16,7-7-1 15,17-1-7-15,-3-24-11 16,30 5-9-16,-9-26-6 15,14-1-1-15,-2-18 2 16</inkml:trace>
  <inkml:trace contextRef="#ctx0" brushRef="#br5" timeOffset="228531.0713">5054 13081 89 0,'-19'0'38'0,"-11"-2"-1"16,7 15 2-16,-7-5-34 16,8 7-1-16,3-3-1 15,9 5 0-15,6-4-1 16,8 0 0-16,6-1-1 15,9-4 1-15,1-1-2 16,3 0 1-16,-1-2 0 16,-3 2 0-16,-4 1-1 15,-5 7 0-15,-9 1 0 16,-7 3-1-16,-3 3 1 15,-9 0-1-15,1 1-1 16,-3-4 0-16,2 1-1 16,2-11-2-16,6 2-2 0,-2-21-8 15,12 10-14-15,7-15-8 16,9-2-2-16,-2-11 0 15</inkml:trace>
  <inkml:trace contextRef="#ctx0" brushRef="#br5" timeOffset="228877.0911">5200 13180 85 0,'0'0'37'0,"-6"20"0"16,-7-14 1-16,10 5-31 16,3-11-2-16,-1 12 0 15,1-12-1-15,27-2-1 16,-1-10-1-16,7-3 0 0,8-6-1 15,0-3 0-15,-3-2-1 16,-3-2 1-16,-11 1-1 16,-9 3 0-16,-9 3 1 15,-13 8-1-15,-8 3 0 16,-10 8 1-16,-6 11 0 15,-5 7-1-15,-3 9 1 16,2 8-1-16,3 4 0 16,6 4 0-16,7-4-1 15,11 1 0-15,16-10-2 16,11-13-3-16,25-5-7 15,0-25-11-15,26 6-9 16,-5-22-6-16,14 3-1 16,-6-17 1-16</inkml:trace>
  <inkml:trace contextRef="#ctx0" brushRef="#br5" timeOffset="229193.1091">5816 12964 96 0,'-20'15'39'16,"-11"-7"1"-16,10 11-1 15,-12-1-35-15,13-5-1 16,3 1-1-16,10 1-1 15,4-2 1-15,10-1-1 16,7-3 0-16,4 0 0 16,4-1-1-16,1 2 1 15,0 0 0-15,-2 1-1 16,-3 4 1-16,-7 4-1 15,-3 5 0-15,-8 5 0 0,-4 2 0 16,-6 3 0-16,-6 0-1 16,-4-2 1-16,-2-1-1 15,0-5-1-15,2-7-2 16,-3-13-5-16,14 6-9 15,-11-29-9-15,20 17-12 16,1-35-1-16,4 6-1 16,-4-14 1-16</inkml:trace>
  <inkml:trace contextRef="#ctx0" brushRef="#br5" timeOffset="231177.2226">6567 13074 66 0,'0'0'36'16,"-10"-12"0"-16,10 12-3 0,-5-11-23 15,5 11-4 1,0 0 0-16,0 0-1 0,-15-4-1 16,15 14-1-16,-9 7 0 15,8 8 0-15,-7 5-2 16,-1 9 0-16,-2 0 0 15,1 3-1-15,2-3 0 16,1-7 0-16,6-8-1 16,2-9 1-16,-1-15 1 15,24-15-1-15,-6-10 2 16,4-7-1-16,0-10 0 15,1-2 0-15,-2-4 0 16,-3 2 0-16,-3 2-1 16,-2 10 0-16,-4 6 0 15,-3 8 0-15,-2 8 0 0,-4 12 0 16,0 0 1-16,2 12-1 15,-2 4 1-15,3 4 0 16,2 0-1-16,3 0 1 16,4-1 0-16,3-4 0 15,3-6-1-15,5-5 1 16,5-2-1-16,0-6 1 15,1-2-1-15,-2-2 1 16,-5 0-1-16,-3 1 0 16,-5 1 1-16,-2 3-1 15,-12 3 0-15,0 0 0 16,8 15-1-16,-10-2 0 15,1 5-2-15,-2 2-1 16,9 6-3-16,-6-11-6 16,20 18-14-16,-20-33-7 0,30 24-5 15,-13-24-2-15,13-1 4 16</inkml:trace>
  <inkml:trace contextRef="#ctx0" brushRef="#br5" timeOffset="232024.2711">7156 13055 87 0,'-15'7'38'0,"-9"-5"0"16,7 12 1-16,-3-3-35 16,4 10 0-16,3 0-2 15,5 8 1-15,4-4-1 16,8 6 0-16,5-4-1 0,6-3 0 15,6-9-1-15,2-1 1 16,4-13-1-16,3-10 0 16,-2-4 0-16,-2-10-1 15,-4-6 1-15,-4-4 0 16,-6-3 0-16,-6-3-1 15,-5 0 1-15,-5 0-1 16,-3 6 2-16,-1 4-1 16,-2 6 0-16,2 7 0 15,8 16 0-15,0 0 1 16,0 0-1-16,0 0 0 15,15 18 1-15,0-5-1 16,4-2 1-16,2 0 0 16,2-4 0-16,-2 1-1 0,2 0 1 15,-6 1 0-15,-4 4 0 16,-1 2-1-16,-6 5 1 15,-3 4 0-15,-5 2-1 16,-5 3 1-16,0-1-1 16,-2-3 0-16,-1-4 0 15,1-3 1-15,9-18-1 16,-8 12 0-16,8-12 0 15,9-25 0-15,4 2 1 16,3-11-2-16,4-4 2 16,2-7-1-16,-1 1 0 15,0 2 0-15,-3 6 1 16,-4 5-1-16,-5 8 0 15,0 5 1-15,-9 18-1 16,0 0 0-16,19 4 0 0,-9 8 0 16,5 2 0-16,11 0 1 15,4 1-1-15,8-4 0 16,8-6 0-16,3-4 0 15,2-7 1-15,1-6-1 16,-3-3 0-16,-6-6 0 16,-8-1 0-16,-11-3 0 15,-14 0 0-15,-7-1 0 16,-13 4 0-16,-13 4 0 15,-8 9 0-15,-4 6 0 16,-6 11 1-16,-1 12-1 16,2 9 1-16,7 10 0 15,6 5-1-15,13 2 0 16,10-2 0-16,12-5-1 0,13-7-2 15,9-14-6-15,17-2-3 16,-3-27-9-16,20 10-7 16,-15-31-2-16,21 12-3 15,-13-25-3-15,18 8 0 16</inkml:trace>
  <inkml:trace contextRef="#ctx0" brushRef="#br5" timeOffset="232842.3179">8824 12856 80 0,'-4'-15'37'0,"4"15"-5"0,0 0-2 15,0 0-21-15,-13 7-2 16,10 12-1-16,-3 2-2 16,1 10 0-16,-1 8-2 15,1 6 1-15,-5 3-1 16,6 3 0-16,-3-3-1 15,3-5 0-15,0-6 0 16,4-12-1-16,0-12 0 16,0-13 1-16,10-7 0 15,-2-16-1-15,4-9 0 16,-3-9 1-16,4-8 0 15,1-6 0-15,0-2-1 16,-1-1 0-16,1 6 0 16,-1 5 0-16,-1 9 0 0,2 7 0 15,2 11 0-15,1 10 0 16,2 9 0-16,2 10 0 15,1 6 0-15,1 5 0 16,1 6 0-16,-4 4-1 16,-1 4 1-16,-2 0 0 15,-8 3-1-15,-8-3 1 16,-6-4 0-16,-2-3-1 15,-6-7 1-15,-6-5 0 16,-5-7 0-16,-3-5 0 16,4-4-1-16,-3-2 1 15,2 0 0-15,0 3 0 16,1 7 0-16,-1 8 1 15,5 12-1-15,-2 9-1 16,0 9 2-16,4 7-2 0,0 4 1 16,8-1-1-16,6 0-2 15,4-14-3-15,16 3-10 16,-4-35-9-16,26 3-6 15,-10-32-2-15,23 0-7 16,-4-22 1-16</inkml:trace>
  <inkml:trace contextRef="#ctx0" brushRef="#br5" timeOffset="233714.3677">9456 12783 89 0,'-5'-15'39'0,"5"15"1"16,-28 11 1-16,18 12-35 15,-19 4-3-15,2 9 1 16,-1 7-2-16,5 8 1 16,0 0-2-16,7-2 1 15,8-4-1-15,11-3 1 16,8-13-1-16,10-13 0 15,8-14-1-15,8-11 1 16,3-14-1-16,1-8 0 16,-2-11 0-16,-5-6 0 15,-5-5-1-15,-10 0 1 16,-7 1 0-16,-7 3-1 15,-9 10 1-15,-3 8 0 16,-6 8 0-16,2 9 0 0,-4 11 0 16,4 8 1-16,6 8-1 15,2 3 0-15,8 3 0 16,6-1 0-16,9-2 1 15,1-3-1-15,10-5 1 16,-1-4-1-16,5-6 1 16,-4-1-1-16,-3-4 1 15,-3-1-1-15,-7 0 1 16,-3 1 0-16,-15 7-1 15,13-12 1-15,-13 12-1 16,0 0 0-16,-14 19 0 16,6-2 0-16,-3 7-1 15,0 5 1-15,2 6 0 16,-1 1 0-16,3 0 0 0,4-4 0 15,4-6 0-15,8-9 1 16,6-10-1-16,7-8 1 16,6-13-1-16,2-6 0 15,7-9 0-15,-4-4 0 16,2-1 1-16,-7 0-2 15,-4 4 1-15,-7 5 0 16,-5 8 0-16,-8 5 0 16,-4 12-1-16,0 0 1 15,-11 19 0-15,4 3 0 16,1 6-1-16,2 2 1 15,3 5 0-15,5-4 0 16,5-3 0-16,4-6 1 16,8-8-1-16,-2-10 1 0,6-11-1 15,-1-9 1-15,0-7-1 16,-4-9 0-16,-3-5 1 15,-5-6-1-15,-3-1-1 16,-5-1 0-16,-3 7-1 16,-1 3-1-16,1 6-2 15,-4 2-4-15,3 27-3 16,3-26-8-16,14 37-7 15,-17-11-1-15,22 11-2 16,-10-10-2-16,18 14 1 16,-7-7-3-16</inkml:trace>
  <inkml:trace contextRef="#ctx0" brushRef="#br5" timeOffset="234315.4021">10455 12776 97 0,'-11'2'40'0,"11"-2"1"15,-13 7-1-15,13-7-36 16,0 0-1-16,24-13-1 15,-3 3 0-15,7-3-1 16,1-2 1-16,2-3-1 16,-1-2 0-16,-3 2 0 15,-11-2 0-15,-4 0 0 16,-11 4 0-16,-10 4 0 15,-10 2 0-15,-7 7 0 16,-8 6 0-16,-2 9-1 16,-2 10 1-16,0 8-1 15,4 7 1-15,5 5-1 16,11 1 1-16,11 2-1 0,9-6 1 15,15-5-1-15,11-12 0 16,10-11 1-16,10-10-1 16,9-8 0-16,-1-9 0 15,0-5 0-15,-4 0 0 16,-9-1 0-16,-6 4 0 15,-9 8 0-15,-12 8 0 16,-16 2 0-16,7 23 0 16,-14 4-1-16,-1 5 1 15,-4 3 0-15,4 3 0 16,-1-3 0-16,3-4 1 15,3-9-1-15,3-8 1 16,0-14 0-16,14-16-1 16,-2-7 1-16,5-12-1 0,3-4 0 15,0-6 1-15,8-1-2 16,-6 2 1-16,0 6-1 15,-1 10 0-15,-5 6-2 16,0 11-4-16,-5-1-3 16,11 15-2-16,-12-12-6 15,28 21-8-15,-12-19-3 16,35 17-1-16,-6-19 0 15,32 15 0-15,1-14 2 16</inkml:trace>
  <inkml:trace contextRef="#ctx0" brushRef="#br5" timeOffset="234736.4262">11775 12441 93 0,'6'-14'38'0,"5"11"2"16,-11 3-7-16,0 0-26 15,1 20-2-15,-8 13-2 16,-6 10 0-16,-5 13-1 16,-2 10-1-16,2 11 0 15,1 4-1-15,2 0-1 16,3-6-1-16,4-11-1 15,11 1-6-15,-6-31-17 16,23 7-7-16,-11-26-6 16,9-7 0-16,-7-19-1 15</inkml:trace>
  <inkml:trace contextRef="#ctx0" brushRef="#br5" timeOffset="234908.436">11598 12881 97 0,'-18'-14'40'15,"18"14"1"-15,0 0-2 16,18 0-32-16,2-4-4 15,15-5-3-15,8-1-1 16,8-11-5-16,16 5-13 16,-10-20-11-16,19 5-9 15,-12-14-1-15,6 6-2 16</inkml:trace>
  <inkml:trace contextRef="#ctx0" brushRef="#br5" timeOffset="235254.4558">12229 12409 111 0,'-26'27'40'0,"7"15"2"15,-8-8-10-15,6 13-29 16,4 4 0-16,2 7-1 16,0 5 0-16,3 1 0 15,2-6-1-15,3-2 0 16,6-7-1-16,2-8 1 15,2-11 0-15,9-12-1 16,5-19 0-16,6-11 1 16,6-12-1-16,2-5 0 15,0-7-1-15,-2-1 1 16,0 6 0-16,-8 5-1 15,-3 13 1-15,-4 11-1 16,-4 11-1-16,-1 11 0 16,1 6-3-16,-1-1-2 15,16 10-4-15,-7-20-10 0,24 15-7 16,-13-30-4-16,22 8-2 15,-7-23-6-15,4 1 3 16</inkml:trace>
  <inkml:trace contextRef="#ctx0" brushRef="#br5" timeOffset="235923.4941">12717 12787 82 0,'-21'-8'40'0,"-10"-2"-1"16,5 13 1-16,-9 3-28 16,6 10-6-16,-1 7-1 15,2 7-1-15,4 6-1 16,4 3 0-16,6-1-1 15,13-3 0-15,2-8 0 0,13-5-1 16,8-12-1-16,9-10 1 16,1-13-1-16,6-8 0 15,2-9 0-15,-6-2-1 16,0-3 0-16,-7 1 0 15,-4 3 1-15,-7 5-1 16,-6 8 1-16,-5 7-1 16,-5 11 1-16,-13 5 1 15,3 8-1-15,-1 6 0 16,1 6 0-16,2 2-1 15,4 1 1-15,8-2-1 16,6-4-1-16,7-4 0 16,7-7-1-16,4-6 1 15,5-10-1-15,3-6 0 0,1-4 1 16,-1-7 0-16,-2-5 0 15,-5 1 2-15,-2-2 0 16,-6 4 1-16,-4 3 0 16,-7 9 1-16,-10 12-1 15,0 0 1-15,-3 17 0 16,-8 9 0-16,-3 9-1 15,-1 3 1-15,1 2-1 16,5-2 0-16,1-6 0 16,7-7 1-16,6-14-1 15,8-12 1-15,6-16-1 16,5-10 0-16,4-8 0 15,5-6-1-15,-5-2 1 16,1 5 0-16,-6 4-1 0,-2 10 1 16,-7 12-1-16,-14 12 0 15,11 15 0-15,-13 7-1 16,-1 10-2-16,-2-1-3 15,9 11-4-15,-5-12-3 16,15 9-9-16,-14-27-6 16,28 11-1-16,-11-31-2 15,27 8-3-15,-1-20 0 16</inkml:trace>
  <inkml:trace contextRef="#ctx0" brushRef="#br5" timeOffset="236587.5321">14301 12855 66 0,'7'-10'37'15,"-14"-10"0"-15,7 20-17 16,-29-26 10-16,10 21-21 0,-11-3-2 16,-1 13 0-16,-2 3-2 15,-1 14-1-15,-3 1-1 16,2 11 0-16,6 2-1 15,9 3-1-15,7-1 0 16,16-3-1-16,11-7-1 16,14-8-1-16,17-6-4 15,10-16-3-15,21 8-15 16,-11-31-7-16,16 12-4 15,-15-20-4-15,5 6 0 16,-19-10 3-16</inkml:trace>
  <inkml:trace contextRef="#ctx0" brushRef="#br5" timeOffset="236763.5421">14650 12802 91 0,'-17'-12'38'0,"5"17"0"15,-9 2 1-15,10 12-31 16,-8 8-4-16,8 14 0 16,0 3-3-16,4 5 1 15,3 1-2-15,5-3 1 16,7-7-3-16,1-10-2 15,11-3-9-15,-9-32-13 16,25 4-7-16,-9-24-6 16,12-3-2-16,-6-18 2 15</inkml:trace>
  <inkml:trace contextRef="#ctx0" brushRef="#br5" timeOffset="237161.5649">14764 12659 100 0,'-14'-11'39'0,"-6"-2"2"15,20 13-2-15,0 0-35 16,13-6-3-16,8 4 0 15,6 4-1-15,3 3 0 16,4 5 1-16,-1 5-1 16,-6 7 1-16,-7 7 0 15,-7 9 0-15,-7 2 0 16,-8 8 1-16,-7 1-1 15,-5 2 0-15,-1-6 0 16,-1-4 0-16,3-7 0 16,4-9-1-16,4-9 1 15,5-16-1-15,0 0 1 16,22-16-1-16,-4-7 0 0,0-6 0 15,2-5 1-15,0-4-1 16,-1-3 0-16,-2 5 0 16,-2 1 0-16,-4 7-1 15,2 7 0-15,1 3-2 16,5 10-2-16,-1 0-4 15,14 15-5-15,-7-13-10 16,20 19-5-16,-12-19-1 16,21 17-3-16,-13-14-2 15,10 9-2-15</inkml:trace>
  <inkml:trace contextRef="#ctx0" brushRef="#br5" timeOffset="237913.6079">15602 12784 97 0,'0'0'39'0,"-26"-14"2"16,12 17-10-16,-16-7-23 15,3 6-2-15,-5 3-2 16,0 9 0-16,0 6 0 16,1 9-2-16,4 3-1 15,6 4 1-15,8 1-2 16,9-3-1-16,13-2-1 15,8-13-4-15,17 0-5 16,-1-24-6-16,24 9-10 16,-14-26-4-16,21 7-2 15,-14-20-4-15,9 9-1 16,-18-9 3-16,-2 4 41 15,-9 16 8-15,-22-16 10 0,7 26 4 16,-24-11 5-16,9 16 2 16,-25 7 6-16,11 8-2 15,-5 1-35-15,5 6-1 16,0 3-1-16,5 4 0 15,3 2-1-15,5-1 0 16,3-2 0-16,7-4 0 16,4-6-1-16,3-10 1 15,7-7-1-15,6-10 0 16,3-11-1-16,2-5 1 15,2-9 0-15,1-3 0 16,0-3 0-16,-2 2-1 16,-6 3 2-16,-4 6-2 15,-9 10 1-15,-5 8 0 0,-11 11 1 16,4 12-1-16,-10 10-1 15,-3 4 1-15,2 8-1 16,-1-1-1-16,4 4-2 16,2-8-2-16,12-2-5 15,-10-27-6-15,30 23-9 16,-13-36-2-16,20 8-3 15,-12-20-2-15,17 3-3 16,-12-11 12-16,7 3 28 16,-2 16 9-16,-21-16 9 15,11 24 3-15,-25-10 7 16,0 16 1-16,-1 10 6 15,0 13-9-15,-19-2-24 16,9 4-3-16,-1 7-1 0,0 1-1 16,4 2-2-16,1-4-1 15,7 0-5-15,-5-17-6 16,19 8-12-16,-14-22-6 15,19-10-3-15,-8-14-6 16,11-1 3-16</inkml:trace>
  <inkml:trace contextRef="#ctx0" brushRef="#br5" timeOffset="238048.6156">16388 12674 80 0,'-19'-47'41'0,"6"22"0"16,-6-5-1-16,19 30-16 16,-20-12-28-16,10 2-9 15,21 20-13-15,-11-10-9 16,31 1-2-16,-12-4-6 15,11 10 1-15</inkml:trace>
  <inkml:trace contextRef="#ctx0" brushRef="#br5" timeOffset="238374.6343">16734 12432 75 0,'19'-3'44'0,"-19"3"-4"16,-6 20 4-16,-8-7-19 15,9 16-23-15,-9 5-1 0,3 7 0 16,-2 6-1-16,-1 5-1 15,3 0 1-15,0-3-3 16,5-1 0-16,-2-10-1 16,8 0-5-16,-7-23-10 15,22 9-10-15,-15-24-4 16,10-3-5-16,-6-15-1 15,11 6 12-15</inkml:trace>
  <inkml:trace contextRef="#ctx0" brushRef="#br5" timeOffset="238521.6427">16663 12730 118 0,'0'0'40'16,"-18"-27"-8"-16,18 27 0 15,0 0-24-15,0 0-4 0,15 5-3 16,2-5-2-16,8 1-5 16,-1-10-5-16,13 6-5 15,-15-16-9-15,25 12-8 16,-13-21-4-16,16 11-7 15,-3-11 4-15</inkml:trace>
  <inkml:trace contextRef="#ctx0" brushRef="#br5" timeOffset="239426.6945">17578 12686 55 0,'-13'-21'37'16,"13"21"-1"-16,-10-16 1 15,10 16-12-15,0 0-19 16,0 0-1-16,0 0 0 16,-9 23-1-16,3 5 0 15,-4 13-1-15,-9 8-1 16,2 9 0-16,-4 2-1 15,4 0 0-15,-1-4 0 16,4-10 0-16,7-12-1 16,7-14 1-16,0-20 0 15,20-12 0-15,-1-15 0 16,-1-11 0-16,3-10-1 15,-1-5 1-15,1-8 0 0,-3-2-1 16,1 2 1-16,-4 7 0 16,-2 7 0-16,-3 11 0 15,0 7-1-15,0 16 2 16,2 13-1-16,1 14-1 15,1 15 1-15,2 10-2 16,0 9 2-16,4 10-2 16,1 8 1-16,1-2-2 15,-1 3 0-15,-4-6 0 16,2-5-4-16,-7-15-1 16,5 1-6-16,-16-32-8 15,13 7-6-15,-23-29-2 16,9 12-2-16,-12-37-1 15,1 8-2-15,-15-7 23 0,-5-9 17 16,5 14 11-16,-18-16 7 16,14 24 5-16,-12-13 2 15,17 24 2-15,-4-9 6 16,29 21-20-16,-6-15-14 15,23 10-2-15,16 3-3 16,9-3-3-16,14 6-6 16,1-15-8-16,20 20-10 15,-20-17-7-15,16 12-2 16,-17-11-6-16,3 2 2 15</inkml:trace>
  <inkml:trace contextRef="#ctx0" brushRef="#br5" timeOffset="241782.8292">18664 12594 34 0,'13'-18'33'16,"-13"18"0"-16,0 0 2 16,-6 18-16-16,-9-12-7 15,9 11-5-15,-6 0-1 16,8 9-1-16,-3 3-1 15,3 8 0-15,-3 2-1 16,3 9-1-16,-1-1-1 16,1 0 1-16,-1-1-2 15,1-8 1-15,0-4 0 0,3-7-1 16,-3-9 1-16,4-8 0 15,0-10 1-15,0 0-1 16,12-26 0-16,-5 3 0 16,5-5 0-16,3-4 0 15,4-3 0-15,1 0-1 16,5 5 0-16,1 5 0 15,-1 8 0-15,2 6-1 16,-1 8 1-16,-1 6 0 16,-6 8 0-16,-3 8 0 15,-8 7-1-15,-7 5 1 16,-9 6 0-16,-11 2 0 15,-9 2 0-15,-6 0 0 16,-6-3 0-16,-1-8-1 16,1-7 0-16,4-12-2 0,11-6 0 15,3-16-3-15,18-2-4 16,1-21-13-16,19 10-12 15,-2-12-2-15,14 10 1 16,-4-5 1-16</inkml:trace>
  <inkml:trace contextRef="#ctx0" brushRef="#br5" timeOffset="242172.8513">19016 12991 79 0,'7'26'38'0,"-7"-26"-2"0,2 22 1 16,-2-22-32-16,10 13-1 16,0-14 0-16,12-2 0 15,2-11-1-15,8-3 0 16,0-6-1-16,4-3 0 15,-2-4-1-15,-4 1 0 16,-9 2 0-16,-8 0 0 16,-9 8-1-16,-10 5 1 15,-11 8-1-15,-8 6 1 16,-8 10-1-16,-5 10 1 15,-4 8 0-15,0 5-1 16,5 4 1-16,7 0 0 16,10 0-1-16,15-3 0 0,15-4-2 15,14-11-2-15,21 1-8 16,1-26-11-16,29 13-8 15,-9-21-8-15,16 3 0 16,-6-15-1-16</inkml:trace>
  <inkml:trace contextRef="#ctx0" brushRef="#br5" timeOffset="242509.8708">19784 12904 45 0,'0'0'32'0,"13"-14"3"0,-13 14-1 16,9-21-22-16,2 15 1 16,-18-11 0-16,7 17-2 15,-18-13-2-15,4 13-2 16,-13-1-2-16,-4 8 0 15,-7 6-2-15,-2 8 0 16,-4 6-1-16,2 7-1 16,5 0 0-16,6 2 0 15,11 0-1-15,13-4 0 16,14-5-2-16,14-14-2 15,18-2-4-15,2-22-13 16,25 13-8-16,-12-23-4 16,19 7-5-16,-7-16-2 15,4 7 2-15</inkml:trace>
  <inkml:trace contextRef="#ctx0" brushRef="#br5" timeOffset="242953.8962">20191 12877 90 0,'-14'-7'38'16,"14"7"-1"-16,-16-16 0 15,16 16-32-15,-12-18-1 16,12 18 0-16,-15-19-1 16,2 16 0-16,-4 0 0 15,-3 9 0-15,-7 5-1 16,-5 11 0-16,-2 6 0 15,-1 6-1-15,2 4 0 16,5-1 0-16,6 0 0 16,11-6 0-16,12-5-1 0,14-10 0 15,12-11 0-15,6-7 0 16,9-12 0-16,4-6 0 15,3-5 0-15,0-5 0 16,-10-1 0-16,-7 2 0 16,-9 1 0-16,-5 8 0 15,-11 5 0-15,-7 15-1 16,0 0 1-16,-22 4 0 15,6 15 0-15,-2 6 0 16,4 6-2-16,3-1 1 16,6 5-3-16,4-6-1 15,13 2-5-15,-2-23-7 16,24 13-6-16,-14-30-6 15,24 11-1-15,-13-23-3 0,14 4-2 16,-9-15 1-16</inkml:trace>
  <inkml:trace contextRef="#ctx0" brushRef="#br5" timeOffset="243299.916">20559 12808 83 0,'0'-15'36'16,"0"15"0"-16,0 0 3 16,-6 22-31-16,-8 0-2 15,3 15-1-15,-7-2 0 16,5 9-1-16,-4-4-1 15,7-1 0-15,3-8-1 16,9-6 0-16,5-12 0 16,13-13-1-16,5-12 0 0,10-10-1 15,3-5 1 1,2-8-1-16,1-4 0 0,-3-1 0 15,-5 3 0-15,-7 6 0 16,-8 8 0-16,-7 5 0 16,-11 18-1-16,0 0 1 15,0 0-1-15,-7 30 0 16,0-1-2-16,0 0-1 15,6 8-3-15,-2-10-7 16,17 14-7-16,-10-24-6 16,23 10-3-16,-12-27-2 15,20 2-5-15,-2-18 2 16</inkml:trace>
  <inkml:trace contextRef="#ctx0" brushRef="#br5" timeOffset="243622.9343">21157 12765 98 0,'-35'13'38'15,"4"14"2"-15,-9-8-1 16,7 8-36-16,8-3-1 16,10-1 0-16,12-5-1 15,9-4 0-15,12-5-1 16,7-3 1-16,4-2-1 15,0-3 0-15,-1 1 0 16,-2 2 1-16,-11 4 0 16,-8 8-1-16,-13 1 1 15,-5 3 0-15,-6-2-1 16,-2 4 1-16,-1-5-1 0,-1 0-1 15,8-6-1-15,2-7-3 16,11-4-3-16,0 0-10 16,23 3-8-16,-16-17-5 15,22 11-2-15,-9-15-6 16,9 7 3-16</inkml:trace>
  <inkml:trace contextRef="#ctx0" brushRef="#br5" timeOffset="243989.9555">21402 12810 85 0,'0'0'37'0,"0"0"0"16,-15 7 2-16,12 11-27 16,-11-2-7-16,6 2-2 0,2-2 0 15,6-1 0-15,0-15-1 16,23 9 0-16,-3-12-1 15,8-6 0-15,1-8-1 16,3-7 0-16,-2-1 0 16,-1-3 0-16,-7 1 0 15,-7 1-1-15,-12 6 1 16,-8 6 1-16,-11 8 0 15,-10 12-1-15,-9 10 1 16,-6 10 1-16,-3 12-1 16,3 6 0-16,4 4 0 15,13-1 0-15,13-4-2 16,11-7-1-16,20-6-6 15,4-19-5-15,27 0-7 0,-7-31-7 16,28 8-5-16,-10-24-4 16,19 2-5-16,-1-12 1 15</inkml:trace>
  <inkml:trace contextRef="#ctx0" brushRef="#br5" timeOffset="244455.9821">22400 12514 42 0,'10'-13'37'0,"-3"3"0"15,-7 10 1-15,2 17-12 0,2 18-11 16,-19 1-7-16,3 17-2 16,-6 3-2-16,0 10-1 15,-2 1-1-15,2-4-2 16,3-1 0-16,5-10-3 15,7-2-6-15,-4-24-14 16,19 4-8-16,-12-30-5 16,17 13-2-16,-12-24 2 15</inkml:trace>
  <inkml:trace contextRef="#ctx0" brushRef="#br5" timeOffset="244629.9921">22155 12817 103 0,'-16'7'38'16,"2"-3"0"-16,19 8 0 0,9-6-35 15,17-5-2-15,17-4-3 16,9-11-6-16,27 6-16 16,-11-19-7-16,16 3-6 15,-8-12-1-15,7 4 0 16</inkml:trace>
  <inkml:trace contextRef="#ctx0" brushRef="#br5" timeOffset="244982.0122">23009 12359 105 0,'-30'-11'37'16,"10"28"3"-16,-12 5-2 15,5 17-31-15,-3 6-3 16,5 9-1-16,-4 6-1 16,0 4 0-16,3 2-1 0,1-2 0 15,5-5 0-15,0-8-2 16,10-10 1-16,2-8 0 15,9-16 0-15,-1-17 0 16,28-1 0-16,-4-15 0 16,5-8 0-16,3-6 0 15,2 3 0-15,0-1 0 16,-5 5 1-16,-6 10-1 15,-6 9 0-15,-4 8 0 16,-6 8 0-16,-5 8-1 16,2 5-2-16,-2-1-2 15,8 8-5-15,-6-18-7 16,20 14-7-16,-12-27-6 15,21 11-1-15,-12-24-3 0,13 3-4 16,-10-12 3-16</inkml:trace>
  <inkml:trace contextRef="#ctx0" brushRef="#br5" timeOffset="245321.0316">23187 12778 100 0,'0'14'38'0,"0"-14"1"16,0 29-1-16,3-13-33 15,13 0-1-15,6-3-1 16,8-5-1-16,4-6 0 15,-1-5-1-15,4-7-1 16,-3-3 1-16,-6-6-1 16,-7-1 1-16,-6-4-1 0,-8 1 0 15,-11 2 0 1,-9 2 0-16,-11 6 1 0,-7 12-1 15,-11 7 1-15,-5 12 0 16,-5 8 0-16,3 10 0 16,7 4 0-16,10 4-1 15,17-3 0-15,14-5-1 16,20-5-4-16,14-18-6 15,23 4-4-15,-6-31-8 16,30 9-7-16,-17-25-4 16,18 7-4-16,-12-17-2 15,2-1 2-15</inkml:trace>
  <inkml:trace contextRef="#ctx0" brushRef="#br5" timeOffset="258189.7677">534 13945 72 0,'-18'-7'35'16,"4"11"0"-16,-11-8-5 15,5 11-22-15,-10-5-1 0,2 10-2 16,-5-2-1-16,3 9 0 15,-2-3-1-15,6 9-1 16,0 1 0-16,8 2-2 16,7 1 1-16,8 4-1 15,10-5 0-15,8 0-2 16,10-5 0-16,7-10-3 15,14-4-1-15,-1-15-2 16,19 4-10-16,-12-23-16 16,14 1-2-16,-12-15 0 15,7 6 3-15</inkml:trace>
  <inkml:trace contextRef="#ctx0" brushRef="#br5" timeOffset="258527.787">844 13942 56 0,'0'0'33'16,"-15"-9"-1"-16,2 19 2 0,-10-6-21 15,12 15-4-15,-8-3-3 16,9 9-1-16,-4 1-1 15,9 5-2-15,-2-1 0 16,6 1-1-16,2-3 1 16,6-3-2-16,6-3 1 15,3-11-1-15,7-6 0 16,5-10 1-16,7-10-1 15,3-8 2-15,-1-4-1 16,1-6 0-16,-4-2 0 16,-6 2 0-16,-6 3-1 15,-5 8 2-15,-8 7-2 16,-9 15 0-16,0 0 0 0,0 0 0 15,-7 22 0-15,-1 4 0 16,6 3-2-16,-3-1-2 16,10 8-3-16,-2-13-6 15,18 8-23-15,-7-15 0 16,14 1-2-16,-3-19 1 15</inkml:trace>
  <inkml:trace contextRef="#ctx0" brushRef="#br5" timeOffset="259211.8261">1400 13966 70 0,'0'0'39'16,"0"0"-4"-16,-10 3 0 16,-1 12-29-16,7 14-1 15,-6 4-1-15,7 8-3 0,-3 4 1 16,4 1-1-16,1-3 1 15,2-2-1-15,-1-9 0 16,3-7-1-16,2-9 1 16,-5-16 0-16,15-7-1 15,-6-14 1-15,5-9 0 16,0-8 1-16,0-6-1 15,1-2 0-15,-2 0 0 16,-3 6 1-16,-2 4-1 16,-2 9 0-16,-5 11 0 15,3 5-1-15,-4 11 0 16,0 0-1-16,15-1 1 15,-2 3-2-15,7 0-1 0,8-3 0 16,7 0 0 0,7-5-2-16,5 3-2 0,-2-5-1 15,4 6 1-15,-12-5-2 16,0 12 3-16,-13-4 0 15,-5 7 3-15,-11 3 3 16,-8 3 2-16,-3 6 3 16,-8-2 1-16,7 7 1 15,-9-5 0-15,8 6-1 16,-5-4 0-16,5 3-2 15,0-6 0-15,5-1-2 16,-2-5 1-16,4-2 0 16,-2-11-1-16,0 0 0 15,0 0-1-15,0 0 0 0,5-15 0 16,0-3 1-16,-1-5-1 15,4-5 1-15,2-4-2 16,3-1 1-16,-1-2 0 16,2 4 0-16,0 2-1 15,0 4 0-15,-4 6-1 16,3 3 0-16,-1 7-1 15,2 2-2-15,2 7-3 16,-2-6-7-16,12 18-9 16,-12-13-15-16,11 11 1 15,-8-8-2-15,8 10 3 16</inkml:trace>
  <inkml:trace contextRef="#ctx0" brushRef="#br5" timeOffset="259940.8678">2160 14011 76 0,'-18'12'35'0,"18"2"2"16,0-14-7-16,10 15-23 15,3-10-1-15,10 2-2 16,0-5 0-16,7-2 0 15,-1-2-1-15,2-5-1 16,-6-4 1-16,-3-2-2 16,-6-3 1-16,-4-1 0 15,-10 1-1-15,-6-2-1 16,-7 0 0-16,-4 5 0 15,-6 5 0-15,-3 5 0 0,-4 10 0 16,-3 9 1-16,-1 10-1 16,4 8 0-16,3 5 0 15,3 4 0-15,12-1 1 16,4-3-1-16,9-6-1 15,8-7-1-15,9-10-1 16,9-12-1-16,7-2-2 16,-1-15-2-16,10 3-1 15,-8-12 0-15,3 5 3 16,-11-3 1-16,-5 2 4 15,-4 6 2-15,-12 0 4 16,-8 12 1-16,-1-14 1 16,1 14 1-16,-13 5-2 15,13-5-1-15,-9 17-2 0,4-1 0 16,3 2-1-16,2 4 0 15,0-3 0-15,3 3-1 16,1-5 0-16,3-3 0 16,-7-14 0-16,20 1 0 15,-1-14-1-15,1-7 1 16,3-5-1-16,5-5 1 15,-1-4 0-15,0 3 0 16,-3 1 0-16,-3 9 1 16,-5 6-2-16,-3 7 2 15,-13 8-2-15,11 20-1 16,-13 1 0-16,1 7 0 15,2 5-1-15,1 0-1 16,1 3-1-16,5-7-1 0,7-10 0 16,6-13-3-16,16-4-7 15,-6-28-6-15,22 4-6 16,-15-24-9-16,14-1-1 15,-11-19 2-15</inkml:trace>
  <inkml:trace contextRef="#ctx0" brushRef="#br5" timeOffset="260097.8768">3129 13759 93 0,'-19'21'38'15,"5"19"2"-15,-9 2-2 16,9 13-34-16,-6 2-3 16,5 4-1-16,6 0-2 15,1-8-3-15,11 7-10 0,-10-23-19 16,10 1-3-16,-8-21-4 15,5-6 3-15</inkml:trace>
  <inkml:trace contextRef="#ctx0" brushRef="#br5" timeOffset="260248.8853">2920 14134 72 0,'-5'-11'41'15,"-4"-10"-1"-15,9 21 2 16,15-27-22-16,4 17-16 16,10-3-4-16,10-4-2 15,20 10-16-15,-6-17-17 16,22 13-2-16,-4-10-3 15,14 9-1-15</inkml:trace>
  <inkml:trace contextRef="#ctx0" brushRef="#br5" timeOffset="260638.9077">3922 13960 58 0,'0'0'38'0,"0"0"-1"15,0 0 1-15,-5 29-22 16,-7-11-12-16,0 11-1 15,0 2 0-15,1 8-3 16,2 1 1-16,5-1-2 16,8-3-1-16,4-12-5 15,13 4-16-15,-3-27-14 16,11-4-1-16,-3-20 0 15,8-2-1-15</inkml:trace>
  <inkml:trace contextRef="#ctx0" brushRef="#br5" timeOffset="260781.9159">3958 13811 95 0,'-31'-4'38'0,"-4"-1"-1"16,18 15-11-16,-1 7-30 16,18-17-11-16,21 5-22 15,6-6 0-15,21 3-1 16,2-5 1-16</inkml:trace>
  <inkml:trace contextRef="#ctx0" brushRef="#br5" timeOffset="261081.9331">4374 13890 52 0,'-6'14'37'16,"-6"6"0"-16,-12-8 0 15,1 12-12-15,-14-15-19 0,11 4-1 16,0-4-1 0,7 5-2-16,4-2 0 0,12 2 1 15,6 1-2-15,11-1 0 16,6 0 0-16,3 0-1 15,5 0 0-15,1 1 1 16,-3 1 0-16,-5 1-1 16,-8 5 1-16,-10 5 0 15,-6 2-1-15,-8 3 1 16,-6-3-1-16,-3 1-1 15,1-3-2-15,-1-7-2 16,12 1-10-16,-11-27-11 16,19 6-12-16,2-17-1 15,11-4-3-15,-3-11 2 0</inkml:trace>
  <inkml:trace contextRef="#ctx0" brushRef="#br5" timeOffset="261818.9752">5353 13938 80 0,'-17'-2'38'16,"-9"-6"-3"-16,4 11-3 16,-12-6-27-16,6 6 1 15,-4 4-2-15,4 10 1 16,2 6-2-16,2 6-1 15,6 1 0-15,4 6-1 0,7-3 0 16,6-3-1-16,9-5 0 16,6-12 0-16,7-9 1 15,8-9 0-15,5-10-1 16,2-8 2-16,1-8-1 15,0-3 1-15,-4-5-1 16,-1 0 0-16,-9 2 0 16,-5 7 0-16,-4 7 0 15,-6 10-1-15,-8 13 0 16,-1 13 0-16,-4 17-2 15,-3 15 1-15,-1 13 1 16,1 12-1-16,-1 9 0 16,1 4 0-16,4 0 0 15,1-5 1-15,-1-7 0 16,-3-7 1-16,-4-10-1 0,-3-12 1 15,-6-10-1-15,-7-12 0 16,-1-12-1-16,-5-11-1 16,4-8-2-16,-3-19-4 15,18-2-8-15,-8-29-10 16,25 5-13-16,-1-12 0 15,24 7-1-15,1-8 1 16</inkml:trace>
  <inkml:trace contextRef="#ctx0" brushRef="#br5" timeOffset="262201.9971">5730 13981 99 0,'0'0'39'0,"17"-1"1"0,-30-3-9 15,13 4-28-15,-18 12-1 16,7 3 0-16,-2 7-1 15,-1 4-1-15,0 4 0 16,0 5 0-16,-1-2 1 16,6-1-2-16,0-2 2 15,3-9-1-15,3-5 0 16,3-16 1-16,0 0-1 15,13-3 0-15,-2-14 0 16,3-9 0-16,1-5 1 16,2-4 1-16,-3-5-1 15,0 3 1-15,-2 3-1 16,-4 4 1-16,-4 5-1 0,0 7 1 15,-1 6-2-15,-3 12 0 16,12-4 0-16,-12 4-2 16,26 8-2-16,-10-9-8 15,17 13-8-15,-15-17-14 16,21 8-5-16,-10-12-2 15,10 4 1-15</inkml:trace>
  <inkml:trace contextRef="#ctx0" brushRef="#br5" timeOffset="262570.0182">6037 13932 66 0,'-12'18'39'0,"12"8"1"0,-2-13 0 15,16 18-18-15,-14-31-17 16,35 15-1-16,-4-14-1 15,8-2-1-15,-2-6 1 16,1-3-2-16,-2-1 0 16,-5-3 0-16,-8 1 0 15,-8-1-1-15,-9-2 0 16,-9 1 0-16,-11 0 0 15,-7 1 0-15,-10 3 0 16,-5 6 0-16,-3 6 1 16,-2 6-1-16,4 9 1 15,3 8-1-15,9 6-1 16,6 4 0-16,16 0-1 15,11-2 0-15,19 0-3 0,8-12-2 16,16 3-8-16,-3-24-7 16,22 10-10-16,-12-19-7 15,7 4-1-15,-10-13 2 16</inkml:trace>
  <inkml:trace contextRef="#ctx0" brushRef="#br5" timeOffset="262923.0384">6607 13992 54 0,'-7'-22'39'0,"3"12"0"15,-13-6 2-15,1 22-14 16,-14-6-20-16,7 9-2 15,-6 9-2-15,3 8-1 16,0 7 0-16,3 6-1 16,8 3 1-16,4-1-2 15,8-5 1-15,8-5-1 16,6-12 0-16,12-9 1 0,6-13-1 15,3-11 0-15,6-8 0 16,-3-8 0-16,1-7 1 16,-4-2 0-16,-8 3 0 15,-7 5 0-15,-7 6 0 16,-8 11 0-16,-2 14-1 15,-10 5 2-15,-1 18-3 16,2 5 0-16,1 7 0 16,2 1-1-16,8-1-1 15,5-6-2-15,14-8-1 16,1-22-9-16,24 2-4 15,-9-32-14-15,21 0-5 0,-6-20-2 16,11-6 2 0</inkml:trace>
  <inkml:trace contextRef="#ctx0" brushRef="#br5" timeOffset="263086.0476">7095 13609 82 0,'-29'29'40'0,"6"25"0"16,-8 1-1-16,13 20-30 15,-4-6-8-15,7-1-1 16,7-2-3-16,2-15-7 15,19 6-14-15,-13-25-16 16,8-3 0-16,-8-29-1 16,9 13 1-16</inkml:trace>
  <inkml:trace contextRef="#ctx0" brushRef="#br5" timeOffset="263253.0573">6809 13937 96 0,'-11'-1'42'0,"11"1"-2"15,0 12-6-15,0-12-31 16,37 14-1-16,3-9-4 15,4-6-2-15,15 9-16 16,-13-16-19-16,10 3 0 16,-12-9-2-16,2 6 1 15</inkml:trace>
  <inkml:trace contextRef="#ctx0" brushRef="#br5" timeOffset="263862.0921">7227 13970 88 0,'-9'22'42'15,"-1"-9"-2"-15,14 8-1 16,-4-21-33-16,15 16-3 15,6-13 0-15,5 0-2 16,8-9 1-16,3-5-1 16,-3 0 0-16,-2-7 0 15,-5-1-1-15,-2-3 0 16,-8 1 1-16,-5-2-1 15,-9 4 0-15,-9 3 0 16,-8 3 0-16,-7 6 0 16,-4 6 0-16,-6 7 0 15,-2 9-1-15,2 11 2 16,0 4-2-16,9 6 0 15,6 1 1-15,12 0-1 0,6-6 1 16,9-5 0-16,13-8 0 16,8-14-1-16,7-6 2 15,2-8-1-15,3-10 1 16,-6 1 0-16,-2 0 0 15,-6 4 0-15,-4 4 0 16,-10 10 0-16,-16 1-1 16,10 21 1-16,-13 3-2 15,-2 3 0-15,-1 2 1 16,1 1-1-16,-3-4 0 15,3-5 0-15,4-7 1 16,1-14 0-16,0 0 0 16,13-8 0-16,-7-13 1 15,10-8 0-15,-3-9 1 16,5-1 0-16,-3 1 0 0,0 2-1 15,2 5 0-15,-3 4 1 16,5 9-2-16,0 6 1 16,5 8-2-16,2 1-1 15,9 6-3-15,3-12-8 16,18 12-4-16,-11-24-7 15,28 14-9-15,-5-19-10 16,13 0 0-16,-1-13 1 16</inkml:trace>
  <inkml:trace contextRef="#ctx0" brushRef="#br5" timeOffset="285619.3365">9073 13906 61 0,'0'-12'34'15,"-4"1"-1"-15,4 11-10 16,-23-15-17-16,12 8-3 16,-3-6 2-16,3 7 1 15,-5-4 0-15,16 10-1 16,-28-8-1-16,16 11 0 15,-5 0 0-15,1 8-2 16,-6 4 1-16,-2 7-1 0,0 2-1 16,1 4 0-1,3-3 0-15,5 1-1 0,5-9 1 16,10-1 0-16,0-16-1 15,25 9 1-15,0-14-1 16,8-7 1-16,4-5 0 16,5-4 0-16,-2 1 0 15,0-3-1-15,-4 3 0 16,-5 0 1-16,-9 4-1 15,-3 4 0-15,-19 12 0 16,13-3 0-16,-13 3 0 16,-9 25 0-16,2-3 0 15,-3 6 0-15,2 5 0 16,-2 1-1-16,8-2 0 0,3-3-1 15,10-6-2-15,3-13-3 16,18 4-16-16,-3-27-18 16,14 0 3-16,-4-15-2 15,11-3 2-15</inkml:trace>
  <inkml:trace contextRef="#ctx0" brushRef="#br5" timeOffset="285965.3563">9539 13807 81 0,'-16'-2'39'0,"6"17"-1"16,-9-4 0-16,3 8-35 15,1 2-1-15,3 2 0 16,1 6-1-16,2 0 0 16,4-3 0-16,2 2 0 15,3-6 0-15,4-4 0 0,2-6 0 16,4-7 0-16,3-15 0 15,5-6 1-15,2-9-1 16,3-6 1-16,3-5-1 16,-1-1 0-16,-1 1-1 15,-4 5 1-15,-1 9 0 16,-5 7-2-16,-5 8 1 15,-9 7 0-15,14 14 0 16,-13 5-1-16,-1 8 0 16,0 5-1-16,5 3-2 15,0-2-3-15,12 6-5 16,-9-17-27-16,22 2-1 15,-5-15-1-15,17-4 2 16</inkml:trace>
  <inkml:trace contextRef="#ctx0" brushRef="#br5" timeOffset="286295.3752">10058 13862 58 0,'7'-21'38'15,"-12"2"-1"-15,1 8 1 16,-15 1-25-16,8 16-6 16,-11 3-2-16,4 13 0 15,-4 5-1-15,5 9-1 16,0 2-1-16,8-2 0 15,7-6 0-15,8-6-1 16,11-17 1-16,9-13 0 16,6-16 0-16,6-14-1 15,3-16 1-15,1-8-1 16,-5-11 1-16,-5 1-1 0,-4 3 1 15,-7 8-2-15,-7 12 1 16,-6 14-1-16,-8 22 1 16,-7 22-1-16,-6 22 0 15,0 15 0-15,-1 15-3 16,-1 0-3-16,18 19-21 15,-8-16-15-15,19-4 0 16,3-19-2-16,18-10 1 16</inkml:trace>
  <inkml:trace contextRef="#ctx0" brushRef="#br5" timeOffset="287002.4156">11310 13536 57 0,'11'-14'39'0,"-10"0"-2"15,-1 14 2-15,0 0-22 16,-10 1-13-16,-1 12-1 15,3 12 1-15,-1 7-1 16,-1 10 0-16,-1 5-1 16,3 7 0-16,-2 1-1 15,7-5 1-15,2-3-2 16,3-7 0-16,2-11 1 15,3-9-1-15,4-14 0 16,1-9 1-16,1-13-1 16,0-10 1-16,0-9-1 15,-1-13 1-15,-1-6 0 0,-3-11-1 16,1-5 0-16,0-3 0 15,0 1 0-15,1 5 1 16,4 7-2-16,4 7 2 16,0 13-1-16,5 11 0 15,2 15 0-15,3 13 0 16,-3 10 0-16,-2 6 0 15,0 7 0-15,-5 4-1 16,-8 4 2-16,-7 7-2 16,-8-1 2-16,-9 1-1 15,-8 0 0-15,-3-5-1 16,-6-2-1-16,-1-6-1 15,8 5-9-15,-10-17-27 16,25 2 0-16,9-14-2 0,0 0 1 16</inkml:trace>
  <inkml:trace contextRef="#ctx0" brushRef="#br5" timeOffset="287226.4285">11830 13607 88 0,'0'0'39'16,"-3"11"0"-16,3-11 1 16,8-13-38-16,12 4-1 15,4-3-1-15,9-1-1 16,1-4-2-16,8 9-6 0,-11-8-28 15,6 9-2-15,-12-3-1 16,-8 13 1-16</inkml:trace>
  <inkml:trace contextRef="#ctx0" brushRef="#br5" timeOffset="287370.4367">11791 13764 85 0,'-18'29'40'16,"4"-18"-1"-16,14-11 1 15,26-2-37-15,10-22-7 16,26 0-33-16,-7-13 0 15,9 1-2-15,-4-7-2 16</inkml:trace>
  <inkml:trace contextRef="#ctx0" brushRef="#br5" timeOffset="288277.4886">12673 13531 55 0,'0'0'36'16,"-4"-21"-1"-16,4 21-3 15,-14-14-19-15,14 14-4 16,-24 3-2-16,11 7 0 16,-9 3-3-16,0 5 0 15,-2 3-1-15,1 7-1 16,2-1 0-16,7 7 0 0,6-3-1 15,9-1-1-15,9-4-1 16,7-5-2-16,15 1-5 16,-2-21-22-16,17 6-9 15,-5-17 0-15,14 2 0 16</inkml:trace>
  <inkml:trace contextRef="#ctx0" brushRef="#br5" timeOffset="288654.5101">13003 13488 73 0,'-7'12'38'0,"-9"-2"-1"16,5 13 0-16,-5-1-32 15,4 12 0-15,-4-3 0 0,7 8-1 16,-4-3 0-16,9 1-1 15,1-6-1-15,10-2 0 16,5-12-1-16,7-9 0 16,8-11-1-16,3-10 1 15,7-11-1-15,-2-4 1 16,1-7-1-16,-2-3 0 15,-9 3 1-15,-1-1-1 16,-10 8 0-16,-4 5 0 16,-9 9 0-16,-1 14 0 15,0 0 0-15,-12 12-1 16,4 12 0-16,0 4-2 15,6 7-1-15,-3-1-2 16,15 10-9-16,-9-17-24 0,17 3 1 16,-2-16-2-16,11-3 2 15</inkml:trace>
  <inkml:trace contextRef="#ctx0" brushRef="#br5" timeOffset="289300.5469">13521 13486 89 0,'-14'4'37'15,"7"11"-1"-15,-9-6-8 16,3 18-26-16,2 3 1 16,3 11 0-16,0-3-1 15,4 2 0-15,0-2 0 0,2-3 0 16,2-5 0-16,2-7 0 15,-1-12 0-15,-1-11-1 16,13-3 0-16,-6-13 0 16,4-10 0-16,0-6-1 15,4-6 1-15,-1-6 0 16,1-1-1-16,0 4 0 15,-3 3 0-15,3 5 0 16,-6 8 1-16,0 7-1 16,0 7 0-16,1 5 0 15,0 6 0-15,4 3-1 16,1 0 1-16,2 2-2 15,1 2 1-15,-2 0 0 16,3 2 0-16,-6 0-1 0,3 2 1 16,-6-1 0-16,-1 1 0 15,-2 1 1-15,-5 1 0 16,2 0 0-16,-4 5 0 15,-5 0 0-15,1 3 1 16,-3 4-1-16,-3 2 1 16,2 1-1-16,-3-2 1 15,3-2 1-15,1-4-1 16,3-4 0-16,4-16 1 15,0 0-1-15,0 0 0 16,20-29 0-16,-6 0 0 16,2-5 0-16,0-5 0 15,1-4 0-15,-2 4-1 16,-3 2 0-16,-1 8 1 15,-4 6-1-15,0 6-1 0,-3 5 0 16,-4 12-3-16,13-8-2 16,4 16-10-16,-17-8-23 15,30 0 0-15,-14-6-1 16,10 10 0-16</inkml:trace>
  <inkml:trace contextRef="#ctx0" brushRef="#br5" timeOffset="289983.5862">14048 13571 94 0,'-3'22'38'16,"3"-22"1"-16,19 21-6 15,-9-26-30-15,11-4 0 0,3-7-1 16,5-4-1-16,-1-3 0 15,2 2-1-15,-6-3 1 16,-6 5-1-16,-9 3 1 16,-8 4-1-16,-1 12 1 15,-18-10 0-15,3 13-1 16,-6 6 1-16,-2 8-1 15,-1 8 1-15,2 6 0 16,2 6-1-16,6 2 1 16,7 0-1-16,6-1 1 15,4-5-1-15,10-9 0 16,9-8 1-16,6-10-1 15,5-11 1-15,1-7-1 16,4-8 0-16,-1-3 1 0,-3-2-1 16,-6-2 1-16,-3 2-1 15,-6 5 0-15,-5 4 0 16,-5 4 0-16,-9 12 0 15,0 0 0-15,2 13 0 16,-10 6 0-16,-2 7 0 16,-1 6 0-16,-1 3 0 15,-1 2 1-15,2-5-1 16,6-5 0-16,6-10 0 15,-1-17 1-15,25-9-1 16,1-14 1-16,5-11-1 16,5-7 0-16,1-3 1 15,-3-2-1-15,-5 7 0 16,-6 4 0-16,-6 12 0 0,-9 11 0 15,-8 12 0-15,-1 17 1 16,-8 6-1-16,-1 7 0 16,2 5 0-16,1 1 0 15,5-1 0-15,6-8-1 16,6-9 0-16,12-10-2 15,5-15-2-15,7-2-5 16,-2-27-11-16,16 7-19 16,-11-19 0-16,10 4-2 15,-10-15 2-15</inkml:trace>
  <inkml:trace contextRef="#ctx0" brushRef="#br5" timeOffset="290148.5956">15055 13199 101 0,'7'17'41'15,"-16"3"-1"-15,8 20-5 16,-7 3-32-16,-3 8-2 15,-4 6-1-15,0 4-2 16,-2 11-5-16,-5-12-3 16,12 10-24-16,-12-16-6 15,10-3 1-15,-5-21-2 16</inkml:trace>
  <inkml:trace contextRef="#ctx0" brushRef="#br5" timeOffset="290307.6046">14908 13490 102 0,'0'-14'41'15,"-8"1"2"-15,8 13-3 0,0 0-38 16,11 6-7-16,16 2-18 16,-9-14-19-16,13 5 1 15,0-8-2-15,19 4 1 16</inkml:trace>
  <inkml:trace contextRef="#ctx0" brushRef="#br5" timeOffset="290832.6347">15727 13477 51 0,'0'0'36'0,"0"0"-2"15,-24-4 0-15,7 25-21 16,-12 2-9-16,0 8-2 15,-4 6 0-15,1 7 1 0,-2-5-1 16,3 0-2-16,6-2-3 16,0-18-9-16,16 2-16 15,-2-23-4-15,11 2 8 16,7-30 14-16,6 2 5 15,-1-8 4-15,-1-6 6 16,7 14 9-16,-17-12 18 16,12 22 3-16,-16-6-7 15,14 24-14-15,-11 0-6 16,9 13-2-16,3 5-3 15,8-3-5-15,16 12-14 16,1-17-21-16,18 2-2 16,5-10-2-16,7-2 1 15</inkml:trace>
  <inkml:trace contextRef="#ctx0" brushRef="#br5" timeOffset="291441.6696">16183 13413 71 0,'2'-19'37'16,"7"6"-2"-16,-8-6 0 15,-1 19-29-15,0 0-4 16,0 0 1-16,4 17-1 15,-9 13 1-15,-1 6 0 0,1 11-1 16,-2 0 0-16,2 5 0 16,3-5 0-16,5-4-1 15,0-8 1-15,7-11-1 16,3-15 0-16,3-11 0 15,4-13-1-15,2-8 1 16,-3-11-1-16,0-5 0 16,-1-4 0-16,-4-3-2 15,1 6 0-15,-5-2-3 16,5 17-3-16,-12-6-24 15,11 19-7-15,-8 1 2 16,8 14-2-16</inkml:trace>
  <inkml:trace contextRef="#ctx0" brushRef="#br5" timeOffset="291808.6906">16719 13487 41 0,'13'-11'34'15,"-2"5"0"-15,-13-8-12 16,2 14 7-16,-23-2-21 15,7 12 1-15,-15-1-2 16,4 13-1-16,-6 1-1 16,7 10 0-16,-1-1-2 15,6 4 0-15,7-3 0 16,11-1-2-16,8-4 1 15,15-5-1-15,8-11 0 16,9-5 0-16,1-7-1 0,6-7 1 16,-3-6-1-16,-3-5 1 15,-8-4-1-15,-9-3-1 16,-11 0 0-16,-8-3-1 15,-9 6 0-15,-7 1-1 16,-1 4 0-16,-4 2-1 16,5 8-2-16,0-3-3 15,14 10-14-15,0 0-13 16,21 0-1-16,0-10 0 15,16 2 0-15</inkml:trace>
  <inkml:trace contextRef="#ctx0" brushRef="#br5" timeOffset="292012.7022">17296 13189 88 0,'-15'2'40'16,"3"17"-2"-16,-10 3 1 15,-6 13-38-15,11 9 1 16,0 10-1-16,2 5-1 15,1 3-2-15,9-1-1 16,3-10-4-16,17 1-20 16,0-26-12-16,15-6 1 15,1-26-1-15</inkml:trace>
  <inkml:trace contextRef="#ctx0" brushRef="#br5" timeOffset="292198.7129">17556 13253 81 0,'-20'42'37'15,"-8"6"-1"-15,6 19 0 16,-4 1-33-16,4 3-2 16,6 0-3-16,2-10-2 15,12 1-7-15,-5-18-26 16,13-7 2-16,-3-20-3 15,11-9 2-15</inkml:trace>
  <inkml:trace contextRef="#ctx0" brushRef="#br5" timeOffset="292688.7407">17456 13471 82 0,'-8'-17'38'16,"8"17"-1"-16,0 0 0 16,11 7-33-16,2 4-4 15,3-3-3-15,12 6-3 16,-4-10-4-16,23 9-5 15,-13-17-1-15,17 12 1 16,-11-16 3-16,7 6 5 16,-11-4 6-16,-5-5 4 15,-2 8 5-15,-19-12 4 16,4 13 4-16,-20-12-2 15,6 14 0-15,-15-7-5 16,4 11-3-16,-7 2-1 16,0 9 0-16,-3 6-2 15,3 7 1-15,-4 2-1 0,5 7-1 16,-1-5 0-16,9 1 0 15,3-7-1-15,6-7 0 16,0-19-1-16,24 5 1 16,1-18-1-16,1-8 0 15,5-6 0-15,-1-6 0 16,-3 0 0-16,0 1 0 15,-10 5 0-15,-4 3 0 16,-6 9 0-16,-7 15-1 16,2-10-1-16,-2 10-1 15,-5 19-1-15,0-3-1 16,7 12-5-16,-6-11-9 15,18 14-19-15,-7-10 1 16,13 5-2-16,-1-14 2 0</inkml:trace>
  <inkml:trace contextRef="#ctx0" brushRef="#br5" timeOffset="293123.7658">18315 13379 101 0,'-17'-13'38'16,"3"21"-9"-16,-18-5 4 15,4 16-26-15,-9 5-3 16,4 11 0-16,4 2-1 16,5 3-1-16,8-1-1 15,9-3 1-15,10-5-2 16,11-9 0-16,10-13 0 15,7-10 0-15,4-8 0 0,4-12 0 16,-2-4 0-16,-2-5-1 16,-4 1 1-16,-7 3 0 15,-6 4 0-15,-6 7 0 16,-12 15 0-16,0 0 0 15,1 22 0-15,-8 9 0 16,-6 14 0-16,-5 10 1 16,0 7-1-16,-4 5 0 15,0 1 0-15,-4-5 0 16,2-5-1-16,-2-9 1 15,2-14-1-15,1-11 0 16,3-12-2-16,-3-19-2 16,13-4-2-16,-9-24-9 0,24 9-16 15,-11-25-7-15,19 4-1 16,-3-11 1-16</inkml:trace>
  <inkml:trace contextRef="#ctx0" brushRef="#br5" timeOffset="293498.7872">18518 13522 81 0,'0'29'39'0,"-5"-14"-1"15,10 7 0-15,-5-22-33 16,9 17-3-16,10-14 1 15,10-3-1-15,3-8 0 0,8-2-1 16,0-7 1-16,-1-2-1 16,-4-4 1-16,-5 1 0 15,-11-2-1-15,-8 0 1 16,-8 3-1-16,-11 1 0 15,-12 5 1-15,-1 6-2 16,-7 6 1-16,-1 8-1 16,0 8 1-16,-1 11-1 15,6 5 1-15,4 9 0 16,8 0-1-16,8 1 0 15,12-6-1-15,10-6-2 16,10-5-3-16,4-21-10 16,25 6-24-16,-11-23 1 15,14 4-2-15,-5-15 0 0</inkml:trace>
  <inkml:trace contextRef="#ctx0" brushRef="#br5" timeOffset="294076.8203">19172 13796 93 0,'0'0'43'16,"7"-11"1"-16,-16-7-3 15,7-6-27-15,2 24-27 16,-27-32-19-16,25 22-10 15,-14-9 0-15,16 19-2 16</inkml:trace>
  <inkml:trace contextRef="#ctx0" brushRef="#br6" timeOffset="315494.0453">19675 13378 76 0,'0'0'37'0,"8"-14"0"15,-8 14-1-15,0 0-33 16,0 17 0-16,-3-1-1 15,-1 13 0-15,0 6 0 16,-1 10-1-16,-2 5 0 16,-2 8 0-16,1 0-1 0,1-5-2 15,6-2-4-15,-5-20-27 16,15 2-2-16,-2-20-2 15,13-3 0-15</inkml:trace>
  <inkml:trace contextRef="#ctx0" brushRef="#br6" timeOffset="315846.0654">19932 13536 75 0,'6'-13'36'0,"-6"13"-1"15,-6 13 2-15,1 5-32 16,-2 2-2-16,1 6-1 0,-1 2 0 15,1 1 0-15,1-5-1 16,2 1 1-16,3-9-1 16,5-4 1-16,-5-12 0 15,17-5 0-15,-2-7-1 16,4-7 0-16,-1-6 0 15,4 0 0-15,-1-4 0 16,-1 2-1-16,-1 5 1 16,-4 3-1-16,-1 7 0 15,-3 6 1-15,-11 6-1 16,15 12 1-16,-11 4-1 15,-1 0-1-15,0 5-2 16,0-3-3-16,9 14-25 16,-7-19-6-16,12 7-1 0,1-14-2 15</inkml:trace>
  <inkml:trace contextRef="#ctx0" brushRef="#br6" timeOffset="316462.1006">21043 13554 58 0,'0'0'36'0,"-23"-11"-1"16,6 17 1-16,-12-8-25 15,4 18-4-15,-7-2-2 16,3 12 0-16,-1 0-2 0,3 3 0 15,5-1-1-15,8 0 0 16,7-3 0-16,10-5 0 16,7-7-1-16,11-7 0 15,6-11 0-15,10-7-1 16,0-6 1-16,3-4 0 15,-1-4-1-15,-2 0 0 16,-8 3 1-16,-6 3-1 16,-8 3 0-16,-6 6 0 15,-9 11 0-15,0 0-1 16,0 0 0-16,-8 25-2 15,6 3-3-15,-6-10-7 16,15 19-24-16,-2-10 0 16,15 5-1-16,3-11-1 0</inkml:trace>
  <inkml:trace contextRef="#ctx0" brushRef="#br6" timeOffset="317228.1445">21662 13620 65 0,'0'0'36'16,"10"-15"-2"-16,-10 15 1 16,0 0-30-16,-1 14-1 15,-3 1 0-15,0 7 0 16,-1 2-2-16,1 8 1 15,-3 2-1-15,2 4 0 16,1-2 0-16,2 0-1 16,0-7 0-16,2-2-1 0,0-9 1 15,4-6 0-15,-4-12-1 16,0 0 1-16,9-14 0 15,-6-7 0-15,1-8 0 16,0-7 0-16,1-7 0 16,3-7-1-16,3 0 0 15,2 0 0-15,7 2 0 16,3 3 0-16,5 9 1 15,3 6-1-15,4 8 0 16,-1 9 0-16,-2 8 0 16,-3 8 0-16,-3 6-1 15,-9 8 1-15,-7 9-1 16,-7 3 0-16,-9 8 0 15,-7 3 1-15,-5 2-1 16,-8 0 0-16,-3-4 1 0,-2-2 0 16,-1-6 0-16,-2-7 0 15,0-5 0-15,3-5 0 16,1-4 0-16,2-2 1 15,5 0 0-15,1 3-1 16,3 4 0-16,6 8 1 16,1 4-2-16,3 9 1 15,2 4-1-15,1 6 0 16,2 4-3-16,-1-8-4 15,13 11-27-15,-11-18-2 16,12 2-1-16,-2-18 0 16</inkml:trace>
  <inkml:trace contextRef="#ctx0" brushRef="#br6" timeOffset="317710.1718">22287 13585 76 0,'5'-21'37'16,"-5"21"-1"-16,-12-4 1 15,12 4-29-15,-26 15-4 16,5 3 0-16,-6 2-1 16,2 8 0-16,-3-2-1 0,3 5 0 15,0-1 0-15,8-1 0 16,8-2-1-16,7-8 0 15,9-7 0-15,11-8 0 16,5-7-1-16,6-9 0 16,6-5 0-16,-2-8 1 15,2-4-1-15,-4 0 0 16,-2-2 0-16,-9 2 0 15,-4 5 0-15,-9 2 0 16,-2 8 0-16,-5 14 0 16,-5-13 0-16,5 13-1 15,-12 11 0-15,4 3-1 16,4 10-1-16,0-1-2 15,8 8-2-15,-4-9-5 16,18 11-20-16,-8-15-5 0,16 5 2 16,-7-17-3-16</inkml:trace>
  <inkml:trace contextRef="#ctx0" brushRef="#br6" timeOffset="318023.1899">22671 13547 76 0,'0'0'35'0,"0"0"0"16,-11 32 0-16,-6-7-29 15,7 8-3-15,-1 2-1 16,1 3 1-16,1-4-1 16,4 0 1-16,0-10 0 0,6-3 0 15,-1-21 1-15,0 0-1 16,15-11 0-16,-3-9 0 15,1-14 1-15,3-4-2 16,1-5 1-16,0 0-2 16,-1 0 1-16,-2 5-2 15,-2 10 1-15,-1 6-2 16,-4 12-2-16,-7 10-1 15,18-1-4-15,-18 1-12 16,27 13-15-16,-12-10-3 16,20 7 0-16,-2-11-2 15</inkml:trace>
  <inkml:trace contextRef="#ctx0" brushRef="#br6" timeOffset="318475.2158">23199 13588 75 0,'-14'-13'38'15,"14"13"-1"-15,-22-17 0 16,22 17-26-16,-31-4-3 15,8 12-3-15,-5 1-1 16,-2 10 0-16,-3 7-2 16,0 4-1-16,3 1 0 15,3 3 0-15,8-5-1 16,8-2 1-16,9-7-1 0,9-8 1 15,8-9-1-15,7-5 1 16,3-9-1-16,3-4 0 16,0-5 1-16,-3-3-2 15,-2 3 1-15,-3-1 0 16,-6 4 0-16,-4 2 0 15,-10 15 0-15,13-6 0 16,-13 6-1-16,0 21 1 16,0-3-2-16,0 3 0 15,6 2 0-15,2-1-2 16,7 0-4-16,-15-22-13 15,43 10-14-15,-20-21-3 16,15-3 0-16,-3-16 1 16</inkml:trace>
  <inkml:trace contextRef="#ctx0" brushRef="#br6" timeOffset="318678.2274">23594 13184 106 0,'-9'30'41'0,"-14"2"-1"16,9 22-6-16,-6-1-30 15,2 9-3-15,-2 4-1 16,1 1-2-16,5 3-3 16,1-14-3-16,11 6-14 15,-5-25-17-15,14-2 2 16,-7-35-4-16,28 10 2 15</inkml:trace>
  <inkml:trace contextRef="#ctx0" brushRef="#br6" timeOffset="318865.2381">23805 13178 90 0,'10'-30'40'0,"2"29"2"16,-17 13-4-16,2 26-25 16,-13 9-9-16,-1 11-3 15,-1 7-1-15,-3 2-1 16,1 2-5-16,-3-10-7 15,17 2-24-15,-13-16-3 16,14-1 0-16,-4-20-1 16</inkml:trace>
  <inkml:trace contextRef="#ctx0" brushRef="#br6" timeOffset="319369.2669">23899 13651 73 0,'0'0'39'15,"0"0"-1"-15,18 10 0 16,-18-10-27-16,33-9-6 15,-10 3-1-15,7-1-2 16,0-4-1-16,3-3 0 16,-4-2-1-16,-6-1 0 15,-4-3 1-15,-7-1-1 16,-11 2 0-16,-9-2 1 15,-8 4 0-15,-6 2 0 16,-4 7 1-16,-3 5 0 16,-2 10 0-16,0 10-1 15,1 9 1-15,5 10-1 16,6 5 0-16,5 8 0 0,4-5-1 15,13 0-1-15,7-7-2 16,12-13-2-16,16-1-9 16,-4-31-18-16,22-1-8 15,-7-22 0-15,13-4 0 16</inkml:trace>
  <inkml:trace contextRef="#ctx0" brushRef="#br6" timeOffset="319542.2768">24481 13153 98 0,'-19'1'40'15,"1"32"2"-15,-12 8-4 16,11 15-31-16,-8 2-5 16,6 3-3-16,3 4-2 0,0-11-8 15,15 7-25-15,-8-21-5 16,15 3 1-16,-7-20-2 15</inkml:trace>
  <inkml:trace contextRef="#ctx0" brushRef="#br6" timeOffset="320597.3372">682 15104 17 0,'0'0'32'0,"0"0"0"16,10-7-15-16,-15-6 5 0,5 13-6 15,-6-15-5 1,6 15-1-16,-18-19-1 0,7 8 0 16,-10-1-3-16,0 5 0 15,-8 1-1-15,-2 8-1 16,-7 6-1-16,-5 9 0 15,-1 3-1-15,1 13-1 16,-1-1 1-16,8 5-1 16,4-2-1-16,12-1 2 15,13-5-2-15,19-7 0 16,13-5-2-16,11-11-1 15,23-5-5-15,0-20-9 16,22 11-21-16,-10-14 1 16,12 4-2-16,-11-13 0 15</inkml:trace>
  <inkml:trace contextRef="#ctx0" brushRef="#br6" timeOffset="320807.3492">957 15022 64 0,'-22'-7'38'15,"10"14"-1"-15,-7-2 1 16,10 13-31-16,-1 2-2 15,5 11-2-15,2 3 0 16,1 8-1-16,5-1-1 16,-1 3-1-16,3-3 0 15,-2-7-2-15,9-3-3 16,-12-31-8-16,35 19-23 15,-18-38-1-15,15-3-1 16,-6-21 1-16</inkml:trace>
  <inkml:trace contextRef="#ctx0" brushRef="#br6" timeOffset="321205.3717">1063 14853 79 0,'-25'-5'39'16,"-9"-2"0"-16,13 14 0 16,-8 1-35-16,16-3-4 15,13-5 0-15,12 1-3 16,10 0 2-16,7 2-1 15,6 7 0-15,1 5 0 16,1 4 0-16,-8 7 1 16,-4 7 1-16,-10 6 0 15,-9 5 0-15,-4 3 2 16,-6-1-1-16,-3 2 1 0,-2-4 0 15,2-5-1-15,-2-6 1 16,6-7-1-16,1-7 1 16,2-7-1-16,0-12 0 15,14-15 0-15,-4-8 0 16,2-8 0-16,0-6 1 15,3-6-1-15,-4-3 0 16,0 0 0-16,0 5-1 16,-4 7 0-16,1 7-1 15,-1 3-1-15,4 12-2 16,3 2-3-16,11 18-11 15,-3-12-14-15,18 16-7 16,1-8 0-16,15 11 1 16</inkml:trace>
  <inkml:trace contextRef="#ctx0" brushRef="#br6" timeOffset="321468.387">1877 15183 52 0,'-18'-24'37'0,"10"12"0"16,-13-13-1-16,7 10-28 15,-11-3-1-15,0 9-2 16,-6 5-1-16,1 13 1 16,-4 8-2-16,4 10 0 15,1 8-1-15,8 5-1 16,6 3 0-16,12-4-1 15,9-3-1-15,14-11-2 16,16-4-5-16,-1-26-14 0,21 7-15 16,-5-23-1-16,11 1-1 15,-8-19 0-15</inkml:trace>
  <inkml:trace contextRef="#ctx0" brushRef="#br6" timeOffset="321843.4084">2082 15035 62 0,'0'0'39'0,"-25"8"0"16,15 11 1-16,-9 3-34 15,4 13-2-15,2 3 0 16,6 6-1-16,1 0-1 16,10-3 0-16,2-4-1 15,8-7 0-15,3-13-1 16,6-12 0-16,3-13 0 0,6-12 0 15,2-11 0-15,-2-9 0 16,1-5 0-16,-3 0 0 16,-6 0 0-16,-2 6 0 15,-8 6 1-15,-4 9-1 16,-4 11 0-16,-6 13 0 15,0 12 0-15,-2 10 1 16,-3 11-1-16,1 8 0 16,1 6 0-16,0 3 0 15,3-2-1-15,2-4-1 16,6-6-2-16,5-19-1 15,15-4-7-15,-6-31-10 16,23 2-11-16,-7-25-5 0,10 4 0 16,-9-17 1-16</inkml:trace>
  <inkml:trace contextRef="#ctx0" brushRef="#br6" timeOffset="322002.4175">2679 15062 75 0,'0'0'38'16,"0"0"0"-16,-5 26 0 16,-2 4-34-16,1 2-2 15,2 7 0-15,2 2-1 16,-1-4-2-16,5-2-1 15,0-7-4-15,7 2-11 16,-9-30-18-16,13 5-3 16,-5-27-1-16,12-4 0 15</inkml:trace>
  <inkml:trace contextRef="#ctx0" brushRef="#br6" timeOffset="322144.4257">2707 14771 79 0,'-18'-14'42'15,"-1"2"-2"-15,8 15 0 16,11-3-45-16,-12 1-13 15,26 1-18-15,-2-10-3 16,17 1 0-16,-3-11-1 16</inkml:trace>
  <inkml:trace contextRef="#ctx0" brushRef="#br6" timeOffset="322317.4356">2995 14658 75 0,'7'41'41'16,"-13"3"-4"-16,6 19 2 15,-4 3-36-15,-1 9-1 0,1 2-2 16,0-1-2-16,2-3 1 15,2-12-5-15,10-1-9 16,-12-28-23-16,12-8-1 16,-10-24-1-16,15-9 0 15</inkml:trace>
  <inkml:trace contextRef="#ctx0" brushRef="#br6" timeOffset="322482.445">2885 14954 56 0,'-12'3'44'0,"0"-1"-2"16,17 9 1-16,-5-11-19 15,26-3-23-15,8-3-3 0,2-9-7 16,22 10-14-16,-16-14-18 16,20 6-1-16,-10-8-2 15,7 4 0-15</inkml:trace>
  <inkml:trace contextRef="#ctx0" brushRef="#br6" timeOffset="325568.6215">3727 15119 36 0,'0'0'34'16,"6"10"2"-16,5-3-2 15,0-9-29-15,11 1 0 16,5-11 0-16,8 2-2 16,1-11 0-16,6 1 0 15,-5-5-1-15,1 1-1 16,-8-4 0-16,-5 4-1 15,-9 0 2-15,-11 5-2 16,-13 2 1-16,-8 7 0 16,-14 3 0-16,-8 8 0 15,-7 7 1-15,-2 9 0 16,-2 10 0-16,4 9 0 15,6 4-1-15,10 6 1 0,12 0-1 16,17-3-1-16,14-4-1 16,15-9-1-16,18-8-2 15,5-15-1-15,17-4-5 16,-3-21-3-16,20 3-22 15,-15-19-2-15,5 8 2 16,-10-16 0-16</inkml:trace>
  <inkml:trace contextRef="#ctx0" brushRef="#br6" timeOffset="325952.6435">4502 14956 24 0,'-2'-12'31'16,"2"12"2"-16,-14-8 1 16,14 8-21-16,-21-5-5 15,21 5 0-15,-24-4-2 0,10 9 1 16,-9 0-1-16,0 11-1 15,-7 2-1-15,-2 10 0 16,-2 4-2-16,-2 5 1 16,1 0-1-16,8-1 0 15,4-4 0-15,12-8-1 16,11-8 0-16,11-11 0 15,12-12 0-15,11-10 0 16,8-6-1-16,3-8 1 16,1-2 0-16,2 0-1 15,-9 3 1-15,-5 3-1 16,-9 8 0-16,-5 6 0 15,-20 13-1-15,14-2 1 16,-14 15-1-16,-3 6 0 0,2 7-2 16,1 0 0-16,8 10-3 15,-1-7-1-15,19 10-6 16,-5-23-10-16,20 9-13 15,-6-19-2-15,16 4 2 16</inkml:trace>
  <inkml:trace contextRef="#ctx0" brushRef="#br6" timeOffset="326185.6566">5023 14971 51 0,'0'-19'36'0,"-19"-3"-1"16,5 15 0-16,-15 0-29 15,7 12-1-15,-3 5 1 16,0 15-1-16,1 3-2 15,5 10-1-15,3 0 0 0,7 5 0 16,8-6-2-16,9-4 1 16,13-12-3-16,9-15-2 15,14-6-4-15,0-28-11 16,21 0-17-16,-5-20-2 15,11-3 1-15,-9-13-1 16</inkml:trace>
  <inkml:trace contextRef="#ctx0" brushRef="#br6" timeOffset="326509.6753">5477 14592 76 0,'-10'17'39'16,"-15"6"-3"-16,10 25 3 16,-7-2-34-16,0 11-2 15,1 4-1-15,2 5-1 0,2-1 0 16,5-2 0-16,3-7 1 15,5-9-3-15,5-9 2 16,4-10 0-16,7-15 0 16,4-11-1-16,7-14 1 15,5-13-1-15,5-5 0 16,-1-6 0-16,1-2 0 15,-4 2 0-15,-1 6 0 16,-6 8 0-16,-2 12 0 16,-6 11 0-16,-3 13-1 15,-6 8-1-15,2 5-2 16,-4 1-5-16,14 15-13 15,-14-20-12-15,21 7-5 16,-6-21-2-16,16-2 1 0</inkml:trace>
  <inkml:trace contextRef="#ctx0" brushRef="#br6" timeOffset="327409.7268">6301 14738 47 0,'0'0'38'16,"0"0"-1"-16,0 0 0 16,0 0-31-16,0 22 0 15,-7 0-2-15,5 15-2 16,-7 3 1-16,2 12-2 15,-1 5 1-15,0 5-1 0,2-1 0 16,-3-3-1-16,6-9 1 16,1-6 1-16,3-13-1 15,1-8 0-15,-2-22 0 16,18 0-1-16,-4-20 1 15,1-5 0-15,1-10 0 16,4-1 0-16,1-5 0 16,-1 3-1-16,1 2 0 15,1 8 0-15,-1 5 0 16,2 9 0-16,-2 8 1 15,-1 6-1-15,-2 8 0 16,-1 6 1-16,-8 7 0 16,-3 4-1-16,-7 6 0 15,-10 5 0-15,-7 2 0 0,-7 0 0 16,-3-2 0-16,-5-6-1 15,0-3-2-15,0-11 0 16,6-3-2-16,2-17-3 16,25 4-11-16,-25-26-13 15,35 3-5-15,-2-14-2 16,18 1 3-16</inkml:trace>
  <inkml:trace contextRef="#ctx0" brushRef="#br6" timeOffset="328491.7886">6779 14957 55 0,'9'20'36'0,"-9"-5"0"16,7 15-5-16,-9-10-24 15,10 8 1-15,-12 2-3 16,4 4-1-16,-4-2 0 15,0-3-1-15,-3-2-1 16,1-4 1-16,-1-12-1 16,7-11-1-16,-11-2 1 15,13-14-1-15,3-11-1 16,1-5 1-16,6-8-1 15,0-2 0-15,4 0 0 16,0 4 0-16,1 8 0 16,-1 6-1-16,-1 8 1 15,2 8-1-15,-1 8 0 0,2 2-1 16,5 6-1-16,0-1-1 15,8 3-1-15,0-7-1 16,10 6-1-16,-5-10-2 16,8 3 1-16,-9-7 2 15,4 2 1-15,-12-5 2 16,0 2 2-16,-12-2 2 15,-15 8 1-15,9-15 3 16,-9 15 1-16,-22-11 0 16,-2 6-1-16,4 12 1 15,-9-1-1-15,1 14 0 16,-5 0-1-16,4 14 1 15,-5-1-1-15,8 10 0 16,1-3-1-16,6 4 1 0,9-8-2 16,7-3 0-16,12-13-1 15,8-10 0-15,10-12-1 16,10-13 1-16,5-12-1 15,0-4 1-15,4-8 0 16,-6-4-1-16,-5 3 1 16,-6 2 0-16,-8 7 0 15,-12 7-1-15,-4 9 0 16,-5 15 0-16,0 0 0 15,-18 5 0-15,8 15 0 16,1 4 0-16,4 6 0 16,0 2 0-16,4 1 0 15,6-4 0-15,5-7-1 16,6-9 2-16,9-9-2 15,6-11 1-15,4-10 0 0,4-9 1 16,3-3-1-16,-3-5 0 16,-2 3 0-16,-3 2 1 15,-9 5-1-15,-5 5 0 16,-7 8 0-16,-13 11 1 15,0 0-1-15,0 13 0 16,-11 2 0-16,2 5 1 16,0 4-2-16,-2 1 1 15,2 1 0-15,5-2 0 16,-1-3 0-16,5-5 0 15,5-5 0-15,-5-11 0 16,19-4 0-16,-3-9 0 16,5-9 0-16,0-5 1 15,1-5-1-15,0-4 0 0,-1 1 0 16,-2 3 0-16,-3 8 1 15,-3 3-1-15,-4 11 0 16,-9 10 0-16,13 2-1 16,-11 13 1-16,3 8-2 15,-3 7-1-15,4 6 0 16,2-1-2-16,6 5-2 15,-2-9-3-15,21 4-6 16,-12-21-5-16,24 11-1 16,-16-31-4-16,21 7-6 15,-13-18-4-15,10 2 3 16</inkml:trace>
  <inkml:trace contextRef="#ctx0" brushRef="#br6" timeOffset="328723.8018">8303 14930 72 0,'-1'-13'38'15,"-13"-4"0"-15,14 17 1 16,-29-8-34-16,8 12 0 15,-3 4-1-15,-2 14-1 16,0 4 1-16,0 6-2 16,5 5 0-16,3 2 0 15,8-1 0-15,7-4-1 16,10-8-1-16,13-12-1 15,12-9-3-15,6-15-2 16,19 1-10-16,-9-31-9 16,22 9-8-16,-12-22-7 15,14 0 0-15,-13-15 1 16</inkml:trace>
  <inkml:trace contextRef="#ctx0" brushRef="#br6" timeOffset="329054.8209">8772 14535 83 0,'-26'25'40'16,"2"23"0"-16,-11-1 0 15,16 11-38-15,-11 4 1 16,6 6-1-16,3-7 0 16,6-1-1-16,5-11-1 15,9-9 0-15,2-14 1 16,9-13-1-16,4-16 1 15,6-14-1-15,4-9 1 16,2-7-1-16,1-3 1 16,0-2-1-16,-4 5 1 0,-2 6-1 15,-4 10 1-15,-5 9-1 16,-12 8 1-16,16 19-1 15,-8 6 0-15,0 4 0 16,1 7-3-16,3-1-2 16,11 10-13-16,-16-23-8 15,20 10-13-15,-11-19-2 16,10-3-2-16,-4-19 1 15</inkml:trace>
  <inkml:trace contextRef="#ctx0" brushRef="#br6" timeOffset="330850.9236">9660 14844 67 0,'0'0'40'15,"9"-11"-1"-15,-9 11 1 0,-6 16-36 16,-2 5-1-1,-2 3-1-15,-4 9 0 0,0 6-2 16,-1 3 0-16,2 3-2 16,0-7-1-16,11 5-7 15,-7-18-28-15,18-6 1 16,-9-19-3-16,21-5 1 15</inkml:trace>
  <inkml:trace contextRef="#ctx0" brushRef="#br6" timeOffset="331270.9476">9707 14689 81 0,'-18'-4'41'16,"18"4"-1"-16,-22 7 0 0,22-7-37 15,0 0-2-15,1 13 1 16,13-8-1-16,4 4 0 15,1 1 0-15,3 9 0 16,-1-2 0-16,-3 9-1 16,-4 3 1-16,-6 7 0 15,-7 2-1-15,-2 1 1 16,-5-2-1-16,1-3 1 15,-4-7-1-15,4-8 0 16,5-19 0-16,0 0 1 16,24-14-1-16,-2-16 0 15,8-9 1-15,5-5-1 16,4-3 1-16,-2 0 0 15,-2 9 0-15,-4 11-1 0,-6 9 1 16,-10 16 0-16,-7 11-1 16,-8 16 0-16,-4 8-1 15,-1 6-1-15,-1 6-1 16,1-3-4-16,12 11-13 15,-10-27-12-15,19 10-8 16,1-20-2-16,14-3 0 16</inkml:trace>
  <inkml:trace contextRef="#ctx0" brushRef="#br6" timeOffset="331540.9631">10550 14820 73 0,'0'0'42'15,"-20"-6"-1"-15,20 6 0 16,-22 0-35-16,7 7-1 16,-5 3-1-16,2 10-1 15,-1 8-1-15,-1 8 0 16,4 2-1-16,2 1-1 15,9-2-1-15,5-6-1 16,12-4-2-16,5-17-2 16,19 0-10-16,-9-32-13 15,20 7-11-15,-6-16 0 16,9 1 0-16</inkml:trace>
  <inkml:trace contextRef="#ctx0" brushRef="#br6" timeOffset="331867.9818">10793 14810 63 0,'-21'1'39'16,"9"17"-1"-16,-4 2 3 15,7 12-33-15,-8 2-4 16,7 6 0-16,-2-1-1 16,7 3 1-16,-1-5-2 15,5-1 1-15,1-11-1 16,2-7 0-16,-2-18 0 15,12 7-1-15,-7-21 0 16,6-7 0-16,0-11 0 16,2-5 0-16,-1-5 0 15,0-4 0-15,1-2 0 16,0 7 0-16,-5 4-1 15,-2 8 1-15,3 5-2 0,-2 7-2 16,6 11-3-16,-4-6-7 16,23 24-12-16,-13-18-10 15,18 15-7-15,-2-7 0 16,15 7 0-16</inkml:trace>
  <inkml:trace contextRef="#ctx0" brushRef="#br6" timeOffset="332398.0121">11064 14857 55 0,'-8'16'41'16,"10"5"-3"-16,0-11 3 15,14 0-29-15,4-5-8 16,12 0-1-16,2-6 1 15,8-1-2-15,-2-9 1 16,2 1-2-16,-4-3 1 0,-6-2-1 16,-10-1 0-16,-12-2 0 15,-10-1 0-15,-10 3 1 16,-9 0-1-16,-9 5-1 15,-5 7 1-15,-3 5-1 16,-1 7 0-16,1 10 1 16,2 9-1-16,6 3-1 15,7 7 1-15,10 0-1 16,7 1 0-16,14-5-1 15,13-5-1-15,10-12-1 16,23-3-4-16,-3-22-7 16,25 7-12-16,-11-22-11 15,14 1-1-15,-10-15 1 16,1 6 0-16</inkml:trace>
  <inkml:trace contextRef="#ctx0" brushRef="#br6" timeOffset="332713.0301">11773 14825 3 0,'13'-36'22'16,"-1"18"15"-16,-21-3 1 16,-4 16-1-16,-17 2 4 15,3 18-29-15,-12-2-7 16,1 11 0-16,-6 6-1 15,3 8-1-15,-1 3 1 16,10 2-1-16,5-4 0 16,12-2-1-16,8-9-1 15,14-6 1-15,11-14-2 16,12-11 0-16,9-13 1 15,9-8-1-15,-1-5-1 16,1-3 1-16,-6 0 0 16,-4 1 0-16,-9 7 1 0,-11 6-1 15,-6 9 0-15,-12 9 0 16,0 0 0-16,-13 25-1 15,1-3 0-15,3 3-2 16,3 8-2-16,2-9-4 16,15 13-12-16,-8-27-6 15,25 7-11-15,-4-20-3 16,18 1 1-16</inkml:trace>
  <inkml:trace contextRef="#ctx0" brushRef="#br6" timeOffset="333036.0486">12129 14795 71 0,'-27'-13'42'0,"13"18"-3"0,-11-3 2 16,15 10-37-16,-13 1 0 16,4 7-1-16,1 0-1 15,7 2 0-15,1-3 0 16,6 3-1-16,8-7 0 16,6-2 0-16,4-4 0 15,7-2-1-15,1-2 0 16,5-2 0-16,-2-1 1 15,-2 4-1-15,-4 1 0 16,-6 3 0-16,-6 5 0 16,-7 3 0-16,-5 0-1 15,-4-1 0-15,-4 2-3 16,-5-6-1-16,15 7-11 0,-16-24-10 15,19 4-13 1,-2-13-2-16,13-3 1 0,-6-12 1 16</inkml:trace>
  <inkml:trace contextRef="#ctx0" brushRef="#br6" timeOffset="333374.0678">12286 14911 72 0,'0'0'41'0,"14"10"-1"16,-14-10 1-16,25-5-38 15,-8 0 0-15,9-2-2 16,1-2 0-16,3 0 0 16,2-4 0-16,-2-3-1 0,0-1 1 15,-3-3 0-15,-5-1 0 16,-8 2 1-16,-7-3-1 15,-7 0 1-15,-6 5 0 16,-8 5 0-16,-8 8 0 16,-3 9-2-16,-7 9 1 15,3 10-1-15,-4 9 1 16,6 6-1-16,4 4 0 15,6 0-2-15,12 0-2 16,4-11-5-16,24 8-12 16,-8-32-11-16,23 4-9 15,3-19 0-15,20-3 0 16</inkml:trace>
  <inkml:trace contextRef="#ctx0" brushRef="#br6" timeOffset="333831.0941">12980 14682 74 0,'-24'6'41'15,"-17"-3"-2"-15,-2 14 2 16,-14-2-36-16,8 6-1 0,3-1-2 15,7 1-1-15,11-4 1 16,14-2-2-16,13-4 1 16,16-5-1-16,9-6 1 15,14-1 0-15,4-3 0 16,3 2 1-16,-4 1-1 15,-4 6 0-15,-12 5 0 16,-13 8 0-16,-13 8 0 16,-12 7 0-16,-11 2-1 15,-6 2 1-15,-2-4-2 16,1-4-1-16,9-5-2 15,5-16-3-15,23 3-11 16,-6-31-8-16,27 6-13 16,-7-19-3-16,17 4 0 0,-4-14 1 15</inkml:trace>
  <inkml:trace contextRef="#ctx0" brushRef="#br6" timeOffset="334306.1213">13804 14346 70 0,'9'-19'40'15,"-9"19"-2"-15,0 0 1 16,11 12-34-16,-22 17-2 16,0 16 1-16,-6 9-2 15,2 9-1-15,-4 6-1 16,4 1-1-16,3-1 0 0,4-5-3 15,10-5-1-15,-5-18-9 16,21 1-24-16,-13-20 1 16,12-3-2-16,-17-19 3 15</inkml:trace>
  <inkml:trace contextRef="#ctx0" brushRef="#br6" timeOffset="334471.1307">13635 14729 79 0,'0'0'41'16,"-22"7"-1"-16,29 6 0 15,-7-13-37-15,25 11-3 16,8-13-1-16,4-10-3 0,20 1-7 16,-6-21-27-16,17 4 2 15,-4-20-1-15,10 1-1 16</inkml:trace>
  <inkml:trace contextRef="#ctx0" brushRef="#br6" timeOffset="334825.1508">14284 14183 83 0,'-20'24'39'0,"-14"2"1"15,9 25-1-15,-6 2-34 16,2 12 0-16,-2 4-2 16,3 6 0-16,0-3-1 15,5-1-2-15,2-9 1 16,11-9-2-16,2-11 1 0,6-16-1 15,7-12 1-15,9-16-1 16,8-13 1-16,3-10 2 16,4-7-1-16,0-4 0 15,1-2 1-15,-2 4-1 16,-3 5 0-16,-7 8 1 15,-4 13-2-15,-14 8 1 16,15 16-3-16,-14 7 2 16,3 10-3-16,-1-1-2 15,5 6-1-15,3-6-3 16,18 5-9-16,-11-25-8 15,26 6-5-15,-10-24-8 16,14 1 0-16,-7-20 1 16</inkml:trace>
  <inkml:trace contextRef="#ctx0" brushRef="#br6" timeOffset="335146.1693">14584 14650 83 0,'-2'16'40'0,"-5"-5"-2"15,15 10 3-15,-8-21-35 16,22 15-3-16,-1-12 0 15,5-1-2-15,1-8 1 16,1-6-2-16,-4-4 1 16,-3-2-1-16,-5-4 0 15,-11 2 0-15,-6 1 1 16,-10 2-1-16,-6 7 1 0,-6 7-1 15,-5 7 1 1,-6 9 0-16,2 8 0 0,-1 8 0 16,8 3-2-16,4 4 0 15,12-3 1-15,10-4-4 16,15-3-2-16,3-20-13 15,25 10-9-15,-7-22-13 16,23 0 0-16,1-16 1 16,21-3-1-16</inkml:trace>
  <inkml:trace contextRef="#ctx0" brushRef="#br6" timeOffset="335597.1951">15423 14256 71 0,'-3'12'38'0,"0"13"0"16,-11 2 0-16,8 11-32 15,-4 9-2-15,1 8-1 16,3 5-1-16,-2 4 0 16,3-2-3-16,4-1-1 15,2-3-2-15,0-13-5 16,10 6-14-16,-9-24-14 15,7 1 0-15,-9-28-4 16,9 15 4-16</inkml:trace>
  <inkml:trace contextRef="#ctx0" brushRef="#br6" timeOffset="336079.2227">15281 14636 85 0,'0'0'38'0,"2"10"-1"15,10 6 0-15,1-3-35 16,7-2 0-16,6-2-1 15,7-3-1-15,4-4 0 16,5-4 1-16,2 0-1 16,3-2 1-16,-4-3-1 15,0-1 1-15,-8-3 0 16,-5 3 0-16,-11-2 1 15,-5 2-1-15,-14 8 0 16,-1-16 0-16,-12 12 0 16,-5 6 0-16,-2 6-1 0,-5 7 2 15,0 10-2-15,4 5 1 16,3 3 0-16,8 5-1 15,7-1 0-15,10-5-1 16,12-5 1-16,10-9-1 16,7-11 2-16,8-8-3 15,0-10 2-15,2-4 3 16,-7-10-3-16,-3 0 2 15,-13-4-1-15,-10 0-1 16,-9 2-1-16,-13-1 0 16,-3 6-1-16,-6 0-1 15,2 7-2-15,0 0-1 16,16 15-4-16,-13-22-9 15,34 22-5-15,-9-16-13 16,21 6 0-16,0-13 0 0,13 1 1 16</inkml:trace>
  <inkml:trace contextRef="#ctx0" brushRef="#br6" timeOffset="336288.2346">16249 14249 74 0,'-4'-23'40'16,"4"23"-2"-16,-8-13 2 15,8 24-33-15,-9 9-4 16,4 17 1-16,-4 10-1 15,1 13 0-15,-5 9-2 16,3 8 1-16,-2 2-2 16,-2-4-3-16,4-3 0 15,-4-13-4-15,14-1-11 16,-12-29-14-16,17-2-6 0,-5-27-2 15,10 4 1-15</inkml:trace>
  <inkml:trace contextRef="#ctx0" brushRef="#br6" timeOffset="336463.2446">16070 14613 94 0,'-14'-11'43'16,"-7"-1"-2"-16,21 12-1 16,0 0-37-16,0 0-3 15,18-13-2-15,9 5-3 16,10 8-3-16,-2-13-10 15,25 19-14-15,-11-11-7 16,13 12 0-16,-10-7 1 16</inkml:trace>
  <inkml:trace contextRef="#ctx0" brushRef="#br6" timeOffset="336846.2666">16662 14563 73 0,'-15'8'40'0,"-14"-4"-2"16,3 13 3-16,-15-6-33 15,4 14-2-15,-4 0-2 16,5 10 0-16,4-2-1 16,7 1-2-16,7-3 1 15,12-5-2-15,11-6 0 16,12-10-1-16,13-8 1 0,11-8-2 15,3-11 3-15,4-3 1 16,-2-5-2-16,-3 0 2 16,-8-1-2-16,-10 2 2 15,-8 5-1-15,-11 7 0 16,-6 12 0-16,-13 3-1 15,1 8 0-15,-2 9 0 16,0 5-2-16,1 4-1 16,7 1 0-16,5-6-3 15,10 0-2-15,-9-24-9 16,40 17-5-16,-19-41-8 15,20 3-7-15,-2-22-1 16,9-4 3-16</inkml:trace>
  <inkml:trace contextRef="#ctx0" brushRef="#br6" timeOffset="336996.2751">17087 14224 93 0,'0'0'39'0,"-15"9"1"16,1 36-1-16,-5 7-35 16,-4 13-2-16,3 5-5 15,0-3-3-15,15 10-15 16,-11-21-14-16,16 2-5 15,0-24-1-15,14-5 0 16</inkml:trace>
  <inkml:trace contextRef="#ctx0" brushRef="#br6" timeOffset="337521.3052">17767 14540 59 0,'6'-20'37'0,"-4"-4"-2"15,3 6 1-15,-8-5-28 16,3 10-2-16,-10 3 1 16,10 10-1-16,-23 12-2 15,7 11 0-15,-7 7-1 16,2 8-1-16,-1 6-1 15,5 1 0-15,5-3-2 16,12-3 0-16,10-6-2 0,9-14-3 16,18-1-7-16,-2-25-18 15,24 5-4-15,-5-21-3 16,17 5 2-16</inkml:trace>
  <inkml:trace contextRef="#ctx0" brushRef="#br6" timeOffset="338453.3583">18199 14527 75 0,'0'0'36'16,"-33"-4"-1"-16,15 16 2 15,-11-2-30-15,6 10-2 16,1 0 0-16,3 9-2 16,0 1 0-16,10 1-1 15,-2 0-1-15,8-2-1 16,3-3 1-16,8-5-1 0,2-6 0 15,8-8-1-15,3-6 2 16,2-8-1-16,6-5 1 16,3-8 1-16,-3-5-2 15,1-5 2-15,-4-4-1 16,-4 1 0-16,-4-1 0 15,-4 6 0-15,-5 6-1 16,-4 7 0-16,-5 15 1 16,0 0-1-16,0 13 0 15,-3 11 0-15,-2 6-1 16,3 2 0-16,3 6-2 15,2-7-2-15,8-1-1 16,-2-17-7-16,23 6-7 16,-12-27-8-16,21 4-7 15,-8-22-3-15,9 5 3 0,-8-13 2 16,-1 4 32-16,-4 6 8 15,-16-11 9-15,7 25 7 16,-22-9 11-16,2 19 3 16,0 0-1-16,-11 12 1 15,-1 0-31-15,2 13-3 16,-3 2 0-16,4 6 0 15,-2 0-1-15,2 2-1 16,2-3 0-16,3-6 0 16,-1-2 0-16,5-6-1 15,0-18 1-15,0 0-1 16,11 0 0-16,3-16 2 15,0-10-1-15,3-2 0 16,0-6 1-16,1-2-1 0,-1 1 0 16,-2 2 1-16,-3 8-1 15,-2 3-1-15,-2 8-1 16,-8 14 0-16,16-16 0 15,-6 13-1-15,7 3-1 16,2-4 0-16,9 2 0 16,2-4 0-16,5 2 1 15,-1-4 0-15,-2 2 1 16,-3 1 1-16,-6 5 0 15,-7 5 1-15,-16-5 1 16,9 25 0-16,-14-3 0 16,-4 6 0-16,-3 5 0 15,0 5 0-15,0 1-1 16,1-2 0-16,4-1 0 0,3-5-1 15,3-8 0-15,4-7 0 16,-3-16 1-16,16-2-2 16,-2-14 2-16,2-9 1 15,2-8 0-15,-1-6 0 16,0-4-1-16,1-2 0 15,-3 0-2-15,-6 6-1 16,4 14-7-16,-13-7-7 16,14 27-5-16,-16-11-6 15,25 24-9-15,-8-1-6 16,18 12 3-16</inkml:trace>
  <inkml:trace contextRef="#ctx0" brushRef="#br6" timeOffset="339369.4109">19340 14677 69 0,'0'0'37'0,"0"0"-1"16,0 0-1-16,0 0-31 15,13 1 0-15,1-2 0 16,1-6 0-16,9-2-1 16,2-2-1-16,5-3 0 15,2-5 0-15,-3 3-1 16,-6-1 0-16,-8 2-1 15,-10 1 1-15,-8 1-1 16,-16 5 0-16,-7 4 1 16,-9 3 0-16,-6 6 0 15,-3 7 0-15,0 6 0 0,4 5 0 16,4 8 1-16,11 2-1 15,10 4 0-15,9-3-1 16,14-1-1-16,11-7 0 16,12-5-3-16,15-6 0 15,6-12-2-15,13-4-2 16,-2-19-2-16,9 7-1 15,-12-18 0-15,8 7 1 16,-21-8 4-16,-3 3 1 16,-17 1 4-16,-10 2 3 15,-8 10 4-15,-17 0 2 16,7 16 1-16,-27-4 2 15,10 15-2-15,-8 1-1 16,6 12-2-16,-5-1-1 0,5 9-1 16,1-1-1-16,3 1-1 15,4-2-1-15,6-3 0 16,2-6 0-16,8-8-2 15,7-6 2-15,6-11-1 16,4-10 1-16,4-6 0 16,3-7 0-16,4-5 1 15,0-3-1-15,-4 0 0 16,-3 3 0-16,-3 4 0 15,-6 9-1-15,-3 9 0 16,-14 10 0-16,11 13 0 16,-14 9-1-16,1 8 0 15,-1 4-1-15,1 1-1 16,7 0 0-16,1-11-3 0,12-3-4 15,2-26-8-15,23 3-3 16,-12-31-4-16,27 5-6 16,-13-23-5-16,12 2 1 15</inkml:trace>
  <inkml:trace contextRef="#ctx0" brushRef="#br6" timeOffset="339525.4198">20447 14283 89 0,'-25'28'37'15,"9"27"0"-15,-13 4 1 16,6 15-34-16,0 0-4 15,2 0-4-15,9 0-3 16,-4-22-13-16,22 4-17 16,-11-23-1-16,15-7-1 0,-10-26 1 15</inkml:trace>
  <inkml:trace contextRef="#ctx0" brushRef="#br6" timeOffset="339670.4281">20281 14643 87 0,'-12'-21'39'15,"-1"-8"1"-15,13 13-1 16,3-4-34-16,16-3-7 15,19 14-14-15,-9-20-13 16,24 18-9-16,-1-14-1 16,22 13-1-16</inkml:trace>
  <inkml:trace contextRef="#ctx0" brushRef="#br6" timeOffset="340328.4657">21128 14616 80 0,'0'0'40'0,"2"-14"-2"0,-2 14 1 16,-10 5-35-16,-1 2-2 15,-1 2-1-15,-2 4 0 16,0 2-1-16,-1 4 1 16,4 3-1-16,2 0 0 15,4-1 0-15,5-1 0 16,6-3-1-16,7-4 1 15,2-9-1-15,9-5 1 16,4-6 2-16,0-8-2 16,6-1 1-16,-4-6 1 15,-3 0-1-15,0 0 0 16,-4 3 0-16,-5 4-1 15,-4 7 0-15,-14 8 0 16,16 3 0-16,-13 9 0 0,0 8-1 16,-3 6 1-16,0 4-1 15,2 2 1-15,0-1-1 16,6-2 1-16,3-7-1 15,5-5 2-15,2-9-1 16,6-11 0-16,1-11 1 16,2-9 1-16,-2-10 0 15,-2-2 0-15,-3-7-1 16,-5-2 1-16,-2 1-2 15,-3 0 0-15,-4 7-1 16,-2 2-4-16,6 12-3 16,-9-7-9-16,22 23-7 15,-13-15-8-15,20 16-6 16,-5-12-1-16,19 7 3 15</inkml:trace>
  <inkml:trace contextRef="#ctx0" brushRef="#br6" timeOffset="340871.4968">22027 14181 89 0,'0'0'39'15,"-25"6"-1"-15,12 15 2 16,-20 3-36-16,11 13-1 16,-6 8-1-16,2 8 0 15,-1 9 0-15,0 3-1 16,3 3-1-16,3-3 0 15,4-8-1-15,5-7 0 16,6-10 0-16,6-12 0 0,6-12 0 16,8-14-1-1,6-13 3-15,4-9 1 0,4-5-1 16,2-8 0-16,-2 1 1 15,0 0 0-15,-5 5-1 16,-7 9 1-16,-6 8-2 16,-10 10 1-16,0 0-2 15,4 21 0-15,-8 0-2 16,0 5 0-16,4 0-1 15,1-5-3-15,8 3-4 16,-9-24-7-16,34 17-6 16,-20-27-9-16,23 3-2 15,-8-17-2-15,10 4 4 16,-12-7 29-16,1-5 8 15,1 13 9-15,-17-15 8 16,10 24 11-16,-23-6 5 0,1 16 0 16,0 0 0-16,-9 16-27 15,-6 5-6-15,8 8-1 16,-7 3-3-16,2 6-1 15,2-1 0-15,4-4-2 16,0-3-1-16,5-11-4 16,14 0-10-16,-13-19-12 15,19-12-8-15,-6-15-1 16,15 2 3-16</inkml:trace>
  <inkml:trace contextRef="#ctx0" brushRef="#br6" timeOffset="341013.5049">22429 14206 97 0,'-6'-23'38'0,"-10"4"-2"15,2 12-11-15,6 19-49 16,-7-12-14-16,16 10-1 16,-1-10-2-16</inkml:trace>
  <inkml:trace contextRef="#ctx0" brushRef="#br6" timeOffset="341321.5225">22669 14082 88 0,'11'-2'40'0,"1"17"0"15,-19 1 1-15,0 16-36 16,-15 12-2-16,-5 9-3 16,-4 12 1-16,-3 4-1 15,3 0 0-15,1 2-1 16,8-7-1-16,3-10-1 15,14-4-4-15,-2-20-7 16,23 3-10-16,-16-22-15 16,16 0 0-16,-16-11-2 15,32-16 6-15</inkml:trace>
  <inkml:trace contextRef="#ctx0" brushRef="#br6" timeOffset="341667.5421">22612 14593 88 0,'0'0'37'0,"0"0"1"15,0 0 2-15,4 16-35 16,5-5-3-16,3-2 0 15,7-1-1-15,5-3 0 16,6-4-1-16,6-6 1 16,5-2 0-16,-3-7-1 15,4-3 1-15,-4-5-1 16,-6 1 1-16,-4-4-1 15,-8 2 0-15,-6-1 1 16,-11 5-1-16,-10 3 0 16,-7 8 0-16,-9 9 1 15,-7 10-1-15,-6 10 1 0,-2 8 0 16,-2 8-1-16,5 1 0 15,8 4 0-15,8-4 0 16,10-4-2-16,10-7-1 16,14-3-5-16,0-20-10 15,26 8-7-15,-13-22-11 16,22 3-2-16,-2-17-4 15,16 3 3-15</inkml:trace>
  <inkml:trace contextRef="#ctx0" brushRef="#br6" timeOffset="342154.5702">23713 14156 75 0,'0'0'38'16,"0"0"0"-16,6 12 1 15,-20 11-34-15,3 10-1 16,-5 11-2-16,-3 9 0 16,-3 9-2-16,1 3 0 15,3 2-4-15,0-6-1 16,10 2-5-16,-3-22-15 15,17 0-13-15,-2-19 0 16,13-1 2-16,-5-19-1 0</inkml:trace>
  <inkml:trace contextRef="#ctx0" brushRef="#br6" timeOffset="342336.5806">23554 14516 82 0,'-17'-12'38'15,"17"12"1"-15,-11 1-1 16,22 9-33-16,-1-2-4 15,7 0-2-15,6 2-1 16,0-10-6-16,17 9-20 16,-10-18-8-16,15 5 0 15,-3-21-1-15</inkml:trace>
  <inkml:trace contextRef="#ctx0" brushRef="#br6" timeOffset="342711.6018">24238 14053 86 0,'-23'26'39'15,"-12"0"1"-15,4 23-1 16,-3 3-33-16,1 11-3 16,3 2-1-16,6-1-1 15,1 1 0-15,5-6-1 16,7-5 0-16,4-6 0 15,4-11-1-15,4-10 0 16,3-10 1-16,-4-17 0 16,24 0-1-16,-4-14 1 15,3-9 1-15,0-5-1 0,2-3 2 16,3-6-1-16,-2 6 0 15,-5 5 0-15,-5 6 0 16,-6 13 0-16,-10 7-1 16,6 20 1-16,-9 7-2 15,-4 7-1-15,-2 9-2 16,4-5-3-16,7 11-8 15,-8-25-8-15,24 10-12 16,-18-34-5-16,34 17-1 16,-11-27 3-16</inkml:trace>
  <inkml:trace contextRef="#ctx0" brushRef="#br6" timeOffset="343072.6226">24383 14550 59 0,'-16'10'37'0,"8"9"0"16,-4-4 1-16,17 11-15 15,-1-11-19-15,10-5 0 16,7-4-2-16,8-6 1 16,2-7-1-16,2-2-1 15,-3-8 1-15,-1-2-1 16,-5-4 0-16,-4-1-1 15,-9-5 1-15,-6 2 0 16,-8 3 0-16,-6 2 0 16,-4 6 0-16,-7 10 0 15,-4 11 0-15,-7 12 0 0,-1 13-1 16,0 8 1-1,1 5-2-15,8 5 2 0,9-3-3 16,13-6-1-16,14-5 0 16,9-18-5-16,29 0-8 15,-5-27-9-15,37 5-6 16,-12-21-9-16,24 3 1 15,-8-14 0-15</inkml:trace>
  <inkml:trace contextRef="#ctx0" brushRef="#br6" timeOffset="344079.6803">427 15943 69 0,'0'0'39'16,"-1"-17"-1"-16,1 17-1 15,-10 15-32-15,7 6-1 16,-1 7-2-16,0 11-1 16,3 9 0-16,-3 4 1 15,3 2-2-15,5-1 2 16,-1-5-2-16,4-9 2 15,1-12-1-15,5-9 2 16,0-18-2-16,3-12 1 16,1-14-1-16,5-9-1 15,-1-9 1-15,2-4-1 16,1-7-1-16,-2-1-1 15,-3 3 0-15,-1 4-1 0,-2 12-2 16,-7 4 1-16,6 15-5 16,-10-2-4-16,15 26-9 15,-20-6-14-15,31 13-1 16,-15-2 1-16,16 15 1 15</inkml:trace>
  <inkml:trace contextRef="#ctx0" brushRef="#br6" timeOffset="344432.7005">1054 16041 54 0,'-6'-12'35'16,"6"12"-1"-16,-23-9 0 16,5 14-26-16,-10-1-1 15,2 12-2-15,-4 5-1 0,-1 6-1 16,3 9 0-16,2 4-1 15,8 1 0-15,9-2 0 16,6-4-1-16,15-4 0 16,8-14 0-16,12-7 0 15,6-17-1-15,7-8 1 16,-3-10 0-16,0-8 0 15,-7-7 0-15,-11-1 0 16,-14-2 0-16,-9 3-1 16,-11 8 0-16,-9 3-1 15,-4 7-1-15,-2 7 0 16,4 10-1-16,1 3-2 15,20 2-3-15,0 0-11 16,15 22-7-16,6-27-10 16,22 8-1-16,2-20 0 0</inkml:trace>
  <inkml:trace contextRef="#ctx0" brushRef="#br6" timeOffset="344643.7125">1438 15728 64 0,'-19'-12'38'16,"19"12"-1"-16,-19 16 1 15,10 7-34-15,2 11-1 16,2 12-1-16,-2 9 0 16,3 8-2-16,3-1-1 15,1-3-1-15,9-2-6 16,-3-27-13-16,25-2-14 15,-6-31-3-15,19-9 1 0,2-28-2 16</inkml:trace>
  <inkml:trace contextRef="#ctx0" brushRef="#br6" timeOffset="344837.7236">1893 15579 69 0,'-16'16'41'16,"-8"16"-2"-16,6 26 1 15,-10 4-36-15,7 6-3 16,4 5-1-16,3-1-1 15,7-1-1-15,1-6-1 16,12-3-5-16,-6-26-11 16,18 6-16-16,-11-27-3 0,7 3-1 15,-14-18 1-15</inkml:trace>
  <inkml:trace contextRef="#ctx0" brushRef="#br6" timeOffset="345327.7516">1678 15926 69 0,'-13'-2'39'0,"-2"-5"-2"15,25 21-1-15,2-5-35 16,8-6-4-16,17 4-5 16,-2-11-1-16,18 4 0 15,-1-12 0-15,12 4 0 16,-11-7 1-16,5 7 3 15,-9 1 3-15,-10 0 5 0,-2 6 2 16,-15-2 1 0,-5 6 0-16,-17-3 1 0,0 0 0 15,0 0-2-15,-15 8 1 16,-4-2-1-16,0 8-1 15,-6 8 0-15,-1 6-1 16,-4 8 1-16,5 10 0 16,1-1-1-16,7 3 0 15,7-10-1-15,10-3 0 16,8-18-2-16,9-13 1 15,10-17 0-15,8-14-1 16,0-8 0-16,3-7 1 16,-5-2-1-16,-3-2 1 15,-6 10 0-15,-9 5-1 0,-7 10 0 16,-7 9-1-16,-1 12 0 15,-14 14-1-15,8 9-2 16,-3 4-2-16,4 7-2 16,3-4-6-16,16 20-5 15,-8-28-3-15,29 15-11 16,-9-26-5-16,17 1 3 15</inkml:trace>
  <inkml:trace contextRef="#ctx0" brushRef="#br6" timeOffset="345754.7761">2600 16006 58 0,'-28'-7'40'16,"1"15"0"-16,-13-7 0 16,11 14-33-16,-8-2-3 0,7 9-1 15,2 2-1-15,9 2-1 16,6 1 0-16,13 2 0 15,10-10-1-15,9 4 1 16,6-12-1-16,7-8 0 16,2-7 0-16,2-7 0 15,-1-6 0-15,-8-8-1 16,-2 0 1-16,-7-6 0 15,-5 7 0-15,-3 4 0 16,-6 5-1-16,-4 15 0 16,0 0 0-16,0 20 0 15,-3 19 0-15,1 15 0 16,-3 14 0-16,-2 14 1 15,-2 5 1-15,-1 4-1 0,-1-6 1 16,-5-4-1-16,-1-17 2 16,-2-12-1-16,-3-15-2 15,0-22 0-15,3-11-3 16,-3-23-2-16,18 0-10 15,-14-36-5-15,27 13-7 16,-11-31-11-16,19 4 1 16,-3-18 0-16</inkml:trace>
  <inkml:trace contextRef="#ctx0" brushRef="#br6" timeOffset="346114.7967">2769 16114 48 0,'-4'25'39'15,"4"-25"0"-15,7 24-1 16,-7-24-30-16,21 5-4 16,-1-8 0-16,9-3-2 15,3-10 0-15,5-3-1 16,-4-5 0-16,0-3 0 15,-5-2 0-15,-9 3 0 16,-7 0 0-16,-10 6 0 16,-10 8 1-16,-10 8-1 15,-8 9 0-15,-5 9 0 16,-3 11 0-16,5 5-1 15,-1 8 1-15,9 3-1 0,8 1 0 16,11-4 0-16,7-3-2 16,9-12-2-16,15 1-10 15,-6-32-7-15,29 11-7 16,-11-28-12-16,21 5-1 15,1-20-1-15</inkml:trace>
  <inkml:trace contextRef="#ctx0" brushRef="#br6" timeOffset="346617.8255">4332 15639 51 0,'-9'-33'38'15,"-3"5"1"-15,-13-6-2 16,-3 17-29-16,-8 3-4 15,-1 15 1-15,-5 14-2 16,1 18-3-16,-2 15 2 16,7 16-2-16,1 9 0 15,8 8-1-15,10 4 1 16,5 3-4-16,15-5 1 15,4-14-2-15,21 0-11 16,-15-33-13-16,21 1-7 16,-11-28-3-16,5 2 2 15</inkml:trace>
  <inkml:trace contextRef="#ctx0" brushRef="#br6" timeOffset="347324.8657">3843 15969 56 0,'-19'-4'40'16,"-1"-1"-1"-16,20 5 1 15,-1 10-35-15,16-7-3 16,8-3 1-16,12 2-2 16,6-6 1-16,8-1 0 15,5-3-1-15,7-3 0 16,0-2 0-16,-5-1 0 15,-3 3 0-15,-9-2-1 16,-9 5 1-16,-9 1 0 16,-7 4 0-16,-19 3-1 15,0 0 0-15,-9 15 0 0,-11 2 0 16,-3 8 0-16,-3 8-1 15,1 6 1-15,2 4 0 16,6 7-1-16,7-1 1 16,11-8 1-16,7-12-1 15,13-9 0-15,10-18 1 16,7-11-1-16,2-14-1 15,8-15 1-15,-6-7 0 16,-6-2 0-16,-4 3-1 16,-10 1 1-16,-11 7 0 15,-8 5 0-15,-9 8 0 16,-7 8 0-16,-1 7 1 15,-1 4-1-15,2 4-1 0,13 0 1 16,-10 11 1 0,10-11-1-16,18 12 0 0,0-6 1 15,3-1-1-15,6 3 1 16,2 0 0-16,-1 6 0 15,-1 4-1-15,-6 5 1 16,-6 8-1-16,-4 2 0 16,-7 4 1-16,-3 1-1 15,-5-6-1-15,1-3 1 16,-3-8 0-16,4-9 0 15,2-12 0-15,0 0 1 16,8-19-1-16,1-9 1 16,4-8-1-16,1-8 1 15,2-4 0-15,3-3-1 0,-1 2-1 16,0 0-2-16,1 9-3 15,-4-2-8-15,13 25-6 16,-17-12-3-16,21 33-5 16,-22-14-11-16,21 23-2 15</inkml:trace>
  <inkml:trace contextRef="#ctx0" brushRef="#br6" timeOffset="347842.8955">5465 15949 49 0,'0'0'38'15,"-1"13"-1"-15,10 2-1 16,-9-15-34-16,27 19 1 16,-4-13 0-16,8-1 2 15,1-10-2-15,7-4 0 16,-3-11 0-16,0 0 0 15,-6-8-1-15,-6-3 0 0,-9 1-1 16,-11 1 0-16,-12 6 0 16,-10 5-2-16,-10 9 1 15,-8 11 0-15,-9 10 0 16,-1 12 0-16,-3 11 0 15,3 7 1-15,9 3-1 16,9 0 1-16,15-4-1 16,16-4-1-16,20-8-1 15,15-14-2-15,21-4-5 16,3-23-11-16,28 12-6 15,-10-23-12-15,11 6 0 16,-8-13 0-16</inkml:trace>
  <inkml:trace contextRef="#ctx0" brushRef="#br6" timeOffset="348202.9161">6148 15934 53 0,'-35'-16'37'0,"7"9"1"16,-10-10 0-16,12 3-31 16,-4 2-3-16,7 9-1 15,-4 6 1-15,3 14-1 16,1 6 0-16,1 11 0 15,1 5 0-15,3 4-1 16,5 0 0-16,3-5-1 16,8-6 1-16,10-10-2 15,9-17 1-15,12-16-1 16,11-11 1-16,6-11-2 15,5-6 2-15,0-3-1 0,-3 2 0 16,-6 2 0 0,-9 9 0-16,-13 14 1 0,-20 15-1 15,4 10 0-15,-15 15-1 16,-7 5 0-16,1 6-1 15,2-1-1-15,9 3-2 16,6-13-3-16,22 4-7 16,-2-29-6-16,27 10-4 15,-10-30-8-15,19 6-5 16,-8-16 1-16</inkml:trace>
  <inkml:trace contextRef="#ctx0" brushRef="#br6" timeOffset="348390.9269">6497 15897 63 0,'-25'-9'38'16,"6"17"-1"-16,-11-6 0 0,3 15-33 15,4 2-1-15,4 11-1 16,2 5 0-16,7 3 0 16,5 0-2-16,10-8 0 15,9-2-1-15,8-19-3 16,19-2-12-16,-7-37-7 15,23 1-14-15,-8-24-2 16,14-1 1-16</inkml:trace>
  <inkml:trace contextRef="#ctx0" brushRef="#br6" timeOffset="348675.9432">6811 15610 68 0,'-15'19'39'16,"-14"6"0"-16,7 22 1 16,-10 9-36-16,11 6-1 0,-1 2-1 15,7 2 1-15,7-5-1 16,4-9-1-16,10-13 0 15,6-12 0-15,6-16 0 16,3-12-1-16,8-10 0 16,-3-8 1-16,1 1-1 15,-3-4 0-15,-4 5 1 16,-5 4-1-16,-4 7 1 15,-11 6-1-15,0 0 0 16,11 22-2-16,-7-5-2 16,-4-17-8-16,19 35-7 15,-19-35-7-15,25 18-11 16,-11-19-5-16,16 4 1 15</inkml:trace>
  <inkml:trace contextRef="#ctx0" brushRef="#br6" timeOffset="349150.9703">7606 15664 57 0,'8'-27'41'0,"-8"-3"-1"16,6 20 0-16,-6 10-34 15,-15 9-2-15,5 18-1 16,0 18-1-16,-5 11-2 15,1 8 0-15,0 6-1 0,5 1-1 16,4-1-1 0,4-10-1-16,13 0-7 0,-4-32-13 15,23-2-13-15,0-21-2 16,17-3 2-16</inkml:trace>
  <inkml:trace contextRef="#ctx0" brushRef="#br6" timeOffset="350038.0211">7987 15971 42 0,'-14'-22'35'0,"0"12"5"15,-15-7-3-15,4 14-19 16,-10-4-13-16,6 10 0 16,-2 2-1-16,4 10-1 15,3 1 0-15,4 6-1 16,3 5 1-16,6 2-1 0,4 2 0 15,6-2-1-15,6-5 0 16,5-6 0-16,5-7 0 16,8-8 0-16,2-11-1 15,4-8 0-15,4-9 1 16,3-5 0-16,-1-8 0 15,-3 0 0-15,0-2 0 16,-8 5-1-16,-2 6 1 16,-7 8 0-16,-3 15-1 15,-12 6 0-15,-2 27-1 16,-7 3 1-16,-1 12-2 15,-1 3 0-15,4 3-1 16,2-5-1-16,12-6-2 16,4-20-4-16,24-1-8 0,-8-32-4 15,29 9-5-15,-13-28-10 16,14 7 0-16,-8-18 1 15,-2 9 34-15,-8 8 6 16,-22-3 9-16,6 20 6 16,-30-13 7-16,7 25 10 15,-19-9 2-15,7 19 1 16,-15 1-32-16,4 7-2 15,1 3-2-15,3 6 0 16,2 3-2-16,4 0 1 16,2 3-1-16,6 0 0 15,5-7 0-15,3-5-1 16,3-11 1-16,6-5-1 15,-1-11 1-15,8-8-1 0,-3-9 0 16,4-8 1-16,-4-2-1 16,1 1 0-16,-5 1 0 15,3 1 1-15,-6 8-1 16,-1 4 0-16,-3 7 0 15,-5 11 1-15,0 0-1 16,10 14 0-16,-5 2 0 16,1 2 1-16,2 1-1 15,2 1 0-15,2-3 1 16,3-7-1-16,5-5 1 15,2-6 0-15,2-9 0 16,5-4 0-16,-5-11 0 16,5 1 0-16,-2-2 0 15,-5 2 0-15,-1 0 1 16,-7 7-2-16,-3 9 1 0,-11 8 0 15,6 13-1-15,-8 8 0 16,-4 7-1-16,3 6 1 16,-3 4-3-16,1-4 0 15,9 6-5-15,-8-20-8 16,24 9-3-16,-20-29-6 15,31 11-4-15,-19-29-10 16,17 6-1-16,-7-15 1 16</inkml:trace>
  <inkml:trace contextRef="#ctx0" brushRef="#br6" timeOffset="350615.0541">8937 15870 58 0,'0'0'40'0,"0"0"0"15,13-4 1-15,-13 4-28 16,3 20-9-16,-4-1 0 15,1 10-1-15,-5 7 0 16,-2 9-1-16,0-5 0 16,-1 6-1-16,1-3 0 15,1-9 1-15,2-8-2 16,0-8 1-16,4-18 0 15,0 0-1-15,14-25 0 16,-4 1-1-16,-2-10 2 16,2-6-2-16,2-8 1 15,3-3-1-15,2 0 1 16,0 0 0-16,2 3 0 0,1 2 0 15,1 9 1-15,-3 8-1 16,3 13 0-16,-4 8 0 16,-3 14 0-16,-2 6 0 15,-1 10-1-15,-1 8 1 16,-5 6-1-16,-2 6 1 15,1 3 0-15,-5 1-1 16,-3 1 1-16,-2-1 0 16,-5-7-1-16,-4-2 1 15,0-10-1-15,-2-5 0 16,-5-12 1-16,1-8-1 15,-2-6 1-15,0-10-1 16,2 2 1-16,0-6 1 16,0 6 0-16,3 4 0 0,-2 19 0 15,2 13 0-15,2 12 0 16,-2 14 1-16,2 14-1 15,-1 6-2-15,5 6-5 16,-3-17-8-16,18 7-6 16,-10-37-5-16,26 9-8 15,-19-38-10-15,31-8 0 16</inkml:trace>
  <inkml:trace contextRef="#ctx0" brushRef="#br6" timeOffset="351238.0897">10261 15804 63 0,'0'0'40'0,"-2"-25"-1"16,-12 21 0-16,-25-2-34 16,8 7-2-16,-8 3 0 15,-2 7 0-15,-3 6 0 16,6 0 0-16,3 4 0 15,9 1-1-15,7-1 0 16,12-2 0-16,9-2-1 16,11-3 0-16,6-5 0 15,6-1 0-15,4-1-1 16,1 0 1-16,-3 1 0 15,-6 4 0-15,-5 2 0 16,-9 5 0-16,-8 4 0 0,-5 8-1 16,-8 4 1-16,-5 0 0 15,1-3-3-15,-2-3 1 16,6-6-2-16,4-12-2 15,10-11-4-15,8-24-9 16,26 3-6-16,-5-33-8 16,23 3-7-16,1-19-2 15,12-4 4-15</inkml:trace>
  <inkml:trace contextRef="#ctx0" brushRef="#br6" timeOffset="351418.1">10572 15426 87 0,'0'0'40'15,"-27"12"0"-15,6 24 1 16,-8 11-38-16,-1 17-1 0,-2 8 0 15,7 9-2-15,1 4 1 16,5 2-2-16,8 1-2 16,1-13-1-16,13 2-11 15,-13-33-7-15,24 2-16 16,-13-24-2-16,12-5-1 15,-7-31 2-15</inkml:trace>
  <inkml:trace contextRef="#ctx0" brushRef="#br6" timeOffset="352366.1542">10276 15868 78 0,'-12'-8'42'0,"4"-3"0"16,8 11 1-16,14 2-38 0,10-5-3 15,11-4 0-15,10-2 0 16,7-2-1-16,10 1 0 15,-1 2-1-15,-2 2 1 16,-4 3-1-16,-10 5 0 16,-13 5 1-16,-8 3-1 15,-15 3 1-15,-10 3 0 16,-12 1-1-16,-7-2 1 15,-6 5-1-15,-6-3 1 16,-5 6 0-16,1-1-1 16,-2 2 0-16,6 2 1 15,3 0-1-15,10-3 1 16,11-1-1-16,13-8 0 15,16-7 0-15,9-9 1 0,11-9-1 16,7-6 0-16,2-8 0 16,-2 0 0-16,-5-2 1 15,-9 0-1-15,-6 6 1 16,-13 5-1-16,-15 16 1 15,0 0-1-15,0 0 1 16,-15 14-1-16,1 7-1 16,0 4 1-16,5 5-2 15,2-1 0-15,5 2-2 16,4-9-1-16,9 1-4 15,-11-23-5-15,43 15-6 16,-24-34-4-16,23 12-4 16,-14-23-8-16,13 5-2 15,-12-9 33-15,-1-1 8 16,-1 11 6-16,-20-12 7 0,11 22 5 15,-26-12 5-15,8 26 9 16,-12-9 5-16,12 9-32 16,-19 23-4-16,8 0-1 15,-3 1 0-15,5 6 0 16,-2 0-1-16,7-1-1 15,1-4 1-15,6-6-1 16,-3-19 0-16,18 10-1 16,-3-17 0-16,4-7 1 15,0-9-1-15,6-3 0 16,-2-3 0-16,-1-1 0 15,-1 1 0-15,-5 7 1 16,-4 7-2-16,-12 15 1 16,15 4 0-16,-15 18-1 0,-4 14 0 15,-6 17 0-15,-2 14 0 16,-5 9 0-16,2 9 0 15,-5 0 0-15,3-2 0 16,-1-7 0-16,3-14 2 16,0-13-2-16,5-20 1 15,0-17 1-15,10-12-1 16,-9-25 0-16,6-7 1 15,3-14 0-15,3-6-1 16,2-12 1-16,4-2-1 16,2-2-1-16,4 8-3 15,-4-3-6-15,12 22-7 16,-15-13-5-16,24 31-3 15,-15-10-12-15,17 20-5 16,2-4 2-16</inkml:trace>
  <inkml:trace contextRef="#ctx0" brushRef="#br6" timeOffset="352924.1862">11590 15877 51 0,'8'-14'40'0,"-4"-9"-1"15,6 10 1-15,-7-3-27 16,-3 16-9-16,5-16-1 15,-5 16 0-15,-11 15 0 16,0 8 0-16,-10 7-1 16,-1 3 0-16,-4 3 0 15,2-2 0-15,1-4 0 16,3-6-1-16,6-8 1 15,14-16-1-15,0 0-1 16,13-1 0-16,7-9 1 0,4 1-1 16,4 4 1-16,0 3-1 15,-3 6 1-15,-4 7 0 16,-8 9-1-16,-9 7 1 15,-5 6 0-15,-8 1 0 16,-7-3 0-16,-1-2-1 16,0-3-2-16,-1-11 0 15,9-3-5-15,-3-26-7 16,24 16-8-16,-9-35-6 15,28 11-9-15,-3-16-7 16,13 0 4-16</inkml:trace>
  <inkml:trace contextRef="#ctx0" brushRef="#br6" timeOffset="353309.2082">12456 15508 61 0,'-12'0'39'16,"-8"5"0"-16,3 21 0 15,-9 11-35-15,3 11-3 16,-3 11 1-16,2 12-1 16,1 3 1-16,2 2-2 15,7 3-2-15,6-10-1 16,12 1-13-16,0-26-20 15,14-5 0-15,-3-25-3 16,9-8 1-16</inkml:trace>
  <inkml:trace contextRef="#ctx0" brushRef="#br6" timeOffset="353493.2186">12114 15964 52 0,'-21'4'42'0,"5"-7"-2"15,16 3 1-15,19 4-19 16,9-8-21-16,14-5-1 15,6-7-2-15,16-1-7 16,-3-25-13-16,12 11-16 16,-7-16 0-16,9 5-1 15,-13-11 1-15</inkml:trace>
  <inkml:trace contextRef="#ctx0" brushRef="#br6" timeOffset="353867.2401">12753 15418 69 0,'-25'9'40'0,"-8"1"-1"0,6 18 0 16,2 2-33-16,0 15-2 15,1 4 0-15,3 14-2 16,-2 6 1-16,3 8-1 16,-1-1 0-16,3 4-1 15,0-6 1-15,8-9 0 16,0-9-2-16,10-18 1 15,3-18-1-15,9-17 0 16,5-18-1-16,7-16 1 16,3-14-1-16,4-6 0 15,0-4 1-15,-3 2 0 16,0 8 0-16,-6 10 0 15,-7 18 0-15,-15 17 0 16,5 10 0-16,-12 20 0 0,-5 10 0 16,2 12-1-16,-1 6 0 15,3-3-2-15,11-2-1 16,4-11-3-16,22-3-8 15,-6-34-7-15,32 10-5 16,-14-37-9-16,18 1-3 16,-7-20 1-16</inkml:trace>
  <inkml:trace contextRef="#ctx0" brushRef="#br6" timeOffset="354198.259">12861 15927 75 0,'-17'19'40'0,"1"-11"-1"16,25 8 0-16,9-11-35 0,14-2-1 15,8-6 0-15,10-3 0 16,-1-8-1-16,2 1 0 16,-7-2-1-16,-9-2 0 15,-9-5 0-15,-12 2-1 16,-9 0 1-16,-10 0-1 15,-6 4 1-15,-6 1-1 16,-2 5 0-16,-8 10-1 16,-1 9 1-16,-2 12 0 15,-2 11 0-15,3 7 0 16,3 7 0-16,8-1-1 15,13 2-2-15,7-11-2 16,26 8-12-16,-8-32-5 16,33 9-12-16,-6-22-7 0,21 1-1 15,1-17 2-15</inkml:trace>
  <inkml:trace contextRef="#ctx0" brushRef="#br6" timeOffset="354694.2874">13939 15734 61 0,'-16'-15'39'0,"-1"12"-2"15,-16-4 2-15,1 11-34 16,-9 2-2-16,-1 6-1 16,0 6 0-16,6 2 0 15,5 3-1-15,14-1 1 16,10 0 0-16,10-3 0 15,14-4-1-15,10-4 1 16,3-2-1-16,8 2 0 16,-6-3 0-16,0 6 1 15,-8 1-1-15,-9 4-1 16,-11 3 1-16,-11 5 0 0,-9-2-1 15,-4 3 0-15,-6-2-1 16,0-6-1-16,3-4-1 16,3-8-2-16,20-8-4 15,-8-10-8-15,36 5-8 16,-8-28-10-16,27 8-4 15,1-16 2-15</inkml:trace>
  <inkml:trace contextRef="#ctx0" brushRef="#br6" timeOffset="355100.3106">14315 15712 66 0,'0'0'38'0,"-6"-25"-1"16,-10 24 2-16,-21-1-33 0,6 7-1 16,-7 3-2-16,-2 11 0 15,-1 7 1-15,0 6-1 16,5 5 0-16,4 5-1 15,6 1 0-15,10 1 0 16,6-4 0-16,13-6-2 16,11-9 0-16,10-9 0 15,11-11-1-15,9-11 1 16,4-10-1-16,1-7 1 15,2-6 0-15,-6-6 0 16,-2-1 0-16,-10-1 0 16,-7 1 1-16,-8 5-1 15,-8 5 0-15,-5 7 0 16,-5 19 0-16,-12-6 0 0,1 20-1 15,-6 11 0-15,4 8-1 16,-2 3-1-16,6 7 0 16,4-4-2-16,9 1-1 15,6-20-4-15,17 8-7 16,-5-30-3-16,22 10-4 15,-14-30-7-15,17 6-5 16,-8-18 1-16</inkml:trace>
  <inkml:trace contextRef="#ctx0" brushRef="#br6" timeOffset="355641.3416">14684 15762 57 0,'-5'-11'38'16,"3"26"-1"-16,-12-7 1 16,10 16-21-16,-8 1-14 0,2 10 0 15,-1 0-1-15,0 5 1 16,2-3-1-16,1-1-1 15,2-3 0-15,3-5 0 16,3-10 0-16,4-5-1 16,-4-13 1-16,20-8-1 15,-8-8 0-15,3-8 0 16,0-6 0-16,2-5 0 15,-4-5 1-15,0-1-1 16,-4 3 1-16,-1 4-1 16,-3 6 0-16,-4 8 1 15,1 9-1-15,-2 11 1 16,0 0-1-16,-2 21 0 15,2-1 1-15,0 3-1 16,3 2 0-16,-1-5 0 0,8-5 0 16,-1-7 1-16,7-6-1 15,0-8 0-15,5-7 1 16,1-7 0-16,-3-5 0 15,3-3 0-15,-5 2 0 16,-3 1 0-16,-2 3 0 16,-4 4 0-16,-8 18-1 15,0 0 1-15,0 0-1 16,3 21 0-16,-5 4 0 15,0 7-1-15,1 4 0 16,-1 0-1-16,6 3-2 16,0-9-1-16,13 3-6 15,-10-23-4-15,22 12-6 0,-15-31-1 16,26 15-4-16,-20-30-8 15,18 7-3-15,-14-14 2 16</inkml:trace>
  <inkml:trace contextRef="#ctx0" brushRef="#br6" timeOffset="355978.3606">15134 15766 68 0,'-19'-5'38'0,"13"16"-1"16,-7-11 1-16,19 19-31 16,-6-19-3-16,22 18-2 15,-1-10 0-15,5 0 0 16,6-4 0-16,0-3-1 15,-3-3 1-15,0-5-1 16,-5-4 1-16,-4-3-1 0,-7-5 0 16,-4-3-1-16,-9 1 1 15,-3-4-1-15,-8 3 0 16,-7 4 0-16,-3 9-1 15,-9 6 1-15,-5 14 0 16,-5 12 0-16,2 7 0 16,1 10 0-16,7 5 0 15,7 5 0-15,14-5 0 16,13-7-1-16,16-6-4 15,7-20-8-15,21 8-6 16,-5-31-5-16,29 7-8 16,-11-22-9-16,20 0 0 15</inkml:trace>
  <inkml:trace contextRef="#ctx0" brushRef="#br6" timeOffset="364245.8337">15570 16077 40 0,'6'-13'38'16,"-6"13"2"-16,0 0-2 15,11 10-17-15,-20 2-15 16,-3 14-2-16,-2 6-4 16,-6 6-3-16,1 7-3 15,-8-9-30-15,16 9-1 16,-2-15-1-16,15-5 1 0</inkml:trace>
  <inkml:trace contextRef="#ctx0" brushRef="#br6" timeOffset="364477.8468">15925 15820 62 0,'-18'23'37'16,"-6"-7"-1"-16,10 14-1 15,-7-1-33-15,10 1-1 16,8 3-1-16,3 3-1 16,8 7-4-16,-3-17-8 0,12 15-20 15,-4-22-2-15,8 3-1 16,-7-18 0-16</inkml:trace>
  <inkml:trace contextRef="#ctx0" brushRef="#br6" timeOffset="364649.8566">15965 15476 76 0,'-27'-2'38'15,"9"10"-2"-15,0 4-10 16,2-9-62-16,16-3 0 15,12 12-3-15,4-5 2 0</inkml:trace>
  <inkml:trace contextRef="#ctx0" brushRef="#br6" timeOffset="364996.8766">16105 15834 52 0,'-3'43'39'16,"1"-15"-1"-16,17 6-1 15,3-15-25-15,12-5-8 16,9-13-1-16,11-8 0 16,1-10-1-16,0-2 0 0,-3-10-1 15,-13-1 0-15,-8-1 0 16,-12 1-1-16,-13 3 1 15,-14 8 0-15,-14 6 0 16,-9 12 0-16,-9 12 0 16,2 12 0-16,-2 10 0 15,4 10 0-15,11 6-1 16,17 3 1-16,12-3-2 15,16-7-3-15,27 2-11 16,2-27-21-16,29 3-3 16,2-22-3-16,17 0 1 15</inkml:trace>
  <inkml:trace contextRef="#ctx0" brushRef="#br6" timeOffset="365547.9082">17471 15491 67 0,'-6'-18'39'0,"-17"-2"-3"15,8 18-2-15,-18 0-30 16,0 12 0-16,-3 11 0 16,1 12-2-16,-2 12 0 0,3 13-1 15,7 4 0-15,5 6 0 16,5 1-1-16,8-4-3 15,8-3-1-15,2-17-5 16,16 1-27-16,-11-23-1 16,13-1 0-16,-19-22-1 15</inkml:trace>
  <inkml:trace contextRef="#ctx0" brushRef="#br6" timeOffset="366032.9359">17026 15873 68 0,'-17'-7'38'0,"17"7"0"0,0 0-1 15,12 2-30-15,13-7-5 16,8-2 0-16,12-5-1 16,9-2-1-16,4-1-1 15,1-1 1-15,-1 4-1 16,-5 1 0-16,-8 5 0 15,-6 2 1-15,-10 6 0 16,-12 6-1-16,-17-8 2 16,9 22-1-16,-14-6 1 15,-2 5 0-15,-4 4 1 16,0 3-1-16,0 3 1 15,3 1 0-15,3 1-1 16,4-1 1-16,5-7-1 16,7-3 0-16,5-11 0 0,6-8-1 15,6-10 1-15,4-8-1 16,3-9 1-16,2-7 0 15,-3-4 0-15,-5 1 0 16,-3-1 0-16,-7 7 0 16,-6 7 0-16,-8 7-1 15,-5 14 1-15,0 0-1 16,-18 27 0-16,6 1-1 15,2 11 0-15,-3 2-1 16,7 4-2-16,2-7-2 16,13 9-10-16,-4-30-13 15,21 4-9-15,-3-23-2 16,19-8 2-16</inkml:trace>
  <inkml:trace contextRef="#ctx0" brushRef="#br6" timeOffset="366257.9486">18338 15355 82 0,'-11'-22'40'16,"11"22"-1"-16,-31 19 0 16,19 13-35-16,-10 13-1 15,2 13-2-15,-4 11 0 16,2 9-1-16,-1 5 1 15,4-2-3-15,4-1-1 16,4-17-5-16,16 4-14 16,-7-34-17-16,23-8 1 15,-3-35-2-15,21-10 1 16</inkml:trace>
  <inkml:trace contextRef="#ctx0" brushRef="#br6" timeOffset="366430.9586">18593 15386 71 0,'0'0'39'0,"-16"22"0"15,-6 13-1-15,2 23-29 16,-9 10-6-16,3 5-4 16,3 5-1-16,-3-13-10 15,13 7-25-15,-4-21-2 16,16-1-1-16,-3-22 0 15</inkml:trace>
  <inkml:trace contextRef="#ctx0" brushRef="#br6" timeOffset="366949.9884">18662 16005 88 0,'-18'8'43'0,"18"-8"-1"0,-21 2-4 15,20-23-43-15,1 21-13 16,-17 0-22-16,17 0 0 16,0 0-2-16,0 0 0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5764554"/>
              </p:ext>
            </p:extLst>
          </p:nvPr>
        </p:nvGraphicFramePr>
        <p:xfrm>
          <a:off x="214283" y="685800"/>
          <a:ext cx="8750332" cy="4692695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Work on definitions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symbols while Mr H assesses our practical skills one at a time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master the “language” of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Investigate resistors and switches – possibly with the simulator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more things we can put into our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Explain the paths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the electrons around the circuits and the role of the Power Pack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answer “explain” questions, possibly with a combination of words &amp; pictures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Discuss the power outputs of the lamps in two circuits that Mr H makes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with </a:t>
                      </a:r>
                      <a:r>
                        <a:rPr lang="en-NZ" sz="1800" strike="noStrike" kern="1200" baseline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the simulator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tough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some </a:t>
                      </a:r>
                      <a:r>
                        <a:rPr lang="en-NZ" sz="18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pages AND get have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some HRT while getting older work marked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1579794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600"/>
            <a:ext cx="89916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1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600"/>
            <a:ext cx="8991600" cy="6477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401480" y="1038600"/>
              <a:ext cx="7589160" cy="5073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96080" y="1030320"/>
                <a:ext cx="7606440" cy="508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5009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5625" t="9000" r="31875" b="31000"/>
          <a:stretch/>
        </p:blipFill>
        <p:spPr>
          <a:xfrm>
            <a:off x="0" y="-1"/>
            <a:ext cx="4876800" cy="342900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-21960" y="150120"/>
              <a:ext cx="9097200" cy="5963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36720" y="134280"/>
                <a:ext cx="9127440" cy="599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948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5625" t="9000" r="31875" b="31000"/>
          <a:stretch/>
        </p:blipFill>
        <p:spPr>
          <a:xfrm>
            <a:off x="0" y="-1"/>
            <a:ext cx="4876800" cy="342900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3400" y="173880"/>
              <a:ext cx="9172440" cy="5884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640" y="157680"/>
                <a:ext cx="9203760" cy="591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1572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84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5386</TotalTime>
  <Words>254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399</cp:revision>
  <dcterms:created xsi:type="dcterms:W3CDTF">2006-08-16T00:00:00Z</dcterms:created>
  <dcterms:modified xsi:type="dcterms:W3CDTF">2014-06-30T04:35:10Z</dcterms:modified>
</cp:coreProperties>
</file>