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41" r:id="rId4"/>
    <p:sldId id="442" r:id="rId5"/>
    <p:sldId id="443" r:id="rId6"/>
    <p:sldId id="444" r:id="rId7"/>
    <p:sldId id="445" r:id="rId8"/>
    <p:sldId id="446" r:id="rId9"/>
    <p:sldId id="447" r:id="rId10"/>
    <p:sldId id="448" r:id="rId11"/>
    <p:sldId id="440" r:id="rId12"/>
    <p:sldId id="449" r:id="rId13"/>
    <p:sldId id="45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30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6T21:38:10.03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136 2700 32 0,'0'0'29'15,"-11"-17"0"-15,-4 9-5 16,7 24-6-16,-12-7-5 16,9 25-3-16,-14-3-3 15,9 19 1-15,-6-8-3 16,10 7 0-16,3-19 1 15,23 0 0-15,14-26-1 16,31-13 0-16,20-28-1 16,26-11 0-16,15-19-1 15,15-12-2-15,11-18 1 16,12-19-1-16,8-32-2 0,8-44-2 15,20-43-1-15,19-45 0 16,23-27-5-16,-2-36-25 16,22-1-4-16,-22-10-1 15,-11 40 1-15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12:08.52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D1897048-3E06-42A8-AEAB-0A3E7C3D4792}" emma:medium="tactile" emma:mode="ink">
          <msink:context xmlns:msink="http://schemas.microsoft.com/ink/2010/main" type="writingRegion" rotatedBoundingBox="5263,10836 8066,10853 8059,11964 5256,11947"/>
        </emma:interpretation>
      </emma:emma>
    </inkml:annotationXML>
    <inkml:traceGroup>
      <inkml:annotationXML>
        <emma:emma xmlns:emma="http://www.w3.org/2003/04/emma" version="1.0">
          <emma:interpretation id="{6E52365C-0E5D-4BC0-B6A9-48EF62968441}" emma:medium="tactile" emma:mode="ink">
            <msink:context xmlns:msink="http://schemas.microsoft.com/ink/2010/main" type="paragraph" rotatedBoundingBox="5263,10836 8066,10853 8059,11964 5256,1194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905B2EC-4E47-484A-8978-F65CEDB3DEF6}" emma:medium="tactile" emma:mode="ink">
              <msink:context xmlns:msink="http://schemas.microsoft.com/ink/2010/main" type="line" rotatedBoundingBox="5263,10836 8066,10853 8059,11964 5256,11947"/>
            </emma:interpretation>
          </emma:emma>
        </inkml:annotationXML>
        <inkml:traceGroup>
          <inkml:annotationXML>
            <emma:emma xmlns:emma="http://www.w3.org/2003/04/emma" version="1.0">
              <emma:interpretation id="{930FB06A-150A-469C-A660-A97752DB50E4}" emma:medium="tactile" emma:mode="ink">
                <msink:context xmlns:msink="http://schemas.microsoft.com/ink/2010/main" type="inkWord" rotatedBoundingBox="5263,10836 7168,10847 7161,11958 5256,11947"/>
              </emma:interpretation>
            </emma:emma>
          </inkml:annotationXML>
          <inkml:trace contextRef="#ctx0" brushRef="#br0">5380 11055 60 0,'12'4'36'0,"-12"-4"1"15,0 0-2-15,0 0-25 16,0 0-4-16,0 0-1 16,-5 24-1-16,-2 5 0 15,-5 10-1-15,0 9-3 16,-6 7 1-16,3 5-1 15,-4-1 1-15,3-1 0 0,4-8 0 16,2-9 0-16,3-11 0 16,8-11 1-16,-1-19-1 15,16-11 1-15,-4-16-1 16,5-11 1-16,2-14 0 15,0-8-1-15,5-12 2 16,0-6-1-16,-1-4 0 16,-2 5 1-16,-1 6-2 15,0 11 2-15,-1 10-2 16,-2 15 1-16,0 17-1 15,1 16 0-15,-3 21-1 16,1 13 0-16,1 14 0 16,0 10-1-16,-1 6 1 15,3 8-2-15,-3-1 1 16,0-1-3-16,-1-2 1 0,-1-12-4 15,0-1-7-15,-12-23-24 16,9-2 0-16,-11-28-1 16,0 0-1-16</inkml:trace>
          <inkml:trace contextRef="#ctx0" brushRef="#br0" timeOffset="669">5479 11286 97 0,'-22'-1'39'0,"22"1"0"16,0 0-3-16,14 2-34 15,18-10 0-15,11-4-2 16,12-4 0-16,4-2-1 16,2-1 0-16,-1 0-1 0,-3 3 1 15,-8 3-1-15,-9 7 2 16,-7 6-1-16,-12 6 0 15,-12 5 1-15,-7 7 1 16,-5 3 0-16,-8 3 0 16,-2 7 1-16,-2 0-1 15,2 1 1-15,-3 1 0 16,5-2 0-16,0-4-1 15,2-2 1-15,1-8-1 16,6-7 0-16,2-10 0 16,0 0-1-16,7-24 1 15,2-1-1-15,5-6 1 16,0-3-1-16,1-3 0 15,1 3 1-15,-2 6-1 0,-4 4 1 16,0 8-1-16,-10 16 1 16,0 0-1-16,0 0 1 15,0 0 0-15,1 23-1 16,0-5 0-16,1 1 1 15,5-2-1-15,4-1 0 16,6-4 0-16,4-6 0 16,4-3 0-16,5-8 0 15,2-6 1-15,0-6-1 16,-2-3 0-16,-2-5 1 15,-4 4 0-15,-4-4-1 16,-5 7 1-16,-6 2-1 16,-2 4 1-16,-7 12-1 15,0 0 0-15,0 0 0 16,-12 26 0-16,6 0 0 0,-3 3 0 15,3 3-1-15,1 3-1 16,4-2-1-16,8-3-1 16,0-10-3-16,14-2-4 15,-7-21-9-15,19 4-19 16,-10-17 1-16,16 3 0 15,-16-13 1-15</inkml:trace>
          <inkml:trace contextRef="#ctx0" brushRef="#br0" timeOffset="1188">6519 11255 93 0,'-2'-15'37'16,"2"15"0"-16,-15 5 0 15,7 9-32-15,0 2-1 0,3 9-1 16,0 1-2-16,1 8 1 16,3 0-1-16,-3 5 0 15,6-5 0-15,-2-2 0 16,2-5-1-16,0-7 0 15,0-6 0-15,-2-14 0 16,0 0 0-16,16-19 0 16,-9-6 0-16,4-7 0 15,-3-9 0-15,3-9 0 16,-1-1 1-16,0-2-1 15,1 4 0-15,-4 6 0 16,3 7 0-16,-4 7 0 16,5 10 0-16,-1 9 1 15,3 10-1-15,-1 5 0 16,2 8 0-16,0 5 0 0,2 4 0 15,0 4 1-15,-3 1-1 16,-4 3 0-16,-3 0 0 16,-6-2 1-16,-2-3-1 15,-6-3 0-15,-4-3 0 16,-1-5 0-16,-2-4 0 15,0-3 0-15,0 0 0 16,-1 3 0-16,-1 5 0 16,3 8 0-16,-4 11 0 15,2 8 1-15,-2 15-1 16,0 3 0-16,4 8-1 15,-1-4-1-15,11-2 0 16,-1-15-5-16,21-2-10 16,-9-30-18-16,22-8-4 0,-1-26 1 15,14-6-2-15</inkml:trace>
          <inkml:trace contextRef="#ctx0" brushRef="#br0" timeOffset="1518">7054 11044 98 0,'0'0'40'16,"-11"1"0"-16,3 15 0 16,-15 2-36-16,4 1-2 15,-2 3 0-15,4 4-1 16,1-1 1-16,6 1-1 15,10-5-1-15,10-4 1 0,9-7-1 16,6-3 1-16,9-3-1 16,1-4 0-16,1 0 1 15,-6 0 0-15,-4 3-1 16,-11 9 1-16,-8 3 0 15,-12 4-1-15,-9 5 1 16,-1 1-2-16,-4-1-2 16,0-4-4-16,9 10-13 15,-10-21-19-15,20 1-2 16,0-10-2-16,10-3 1 15</inkml:trace>
        </inkml:traceGroup>
        <inkml:traceGroup>
          <inkml:annotationXML>
            <emma:emma xmlns:emma="http://www.w3.org/2003/04/emma" version="1.0">
              <emma:interpretation id="{D62AE711-DEB7-49BA-B8F3-15BDCDB9E784}" emma:medium="tactile" emma:mode="ink">
                <msink:context xmlns:msink="http://schemas.microsoft.com/ink/2010/main" type="inkWord" rotatedBoundingBox="7595,11360 7938,11034 8116,11222 7773,11547"/>
              </emma:interpretation>
            </emma:emma>
          </inkml:annotationXML>
          <inkml:trace contextRef="#ctx0" brushRef="#br0" timeOffset="1922">7973 11088 67 0,'3'-14'36'16,"-3"14"-1"-16,-22 15 0 15,7 7-28-15,-16 4-2 16,1 13 0-16,-11 2-1 16,2 7-2-16,0-2-2 15,2-3-2-15,12-2-6 16,-1-20-26-16,19-5-2 15,7-16-1-15,12-15 1 16</inkml:trace>
          <inkml:trace contextRef="#ctx0" brushRef="#br0" timeOffset="2051">7804 11184 95 0,'-4'-18'39'0,"4"18"1"15,0 0-2-15,5 14-32 16,8 2-3-16,10 0-6 16,23 8-33-16,-2-10-3 15,22 2-2-15,1-10-1 16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12:06.57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68E302F9-96DA-4789-BA50-422BCAA18F86}" emma:medium="tactile" emma:mode="ink">
          <msink:context xmlns:msink="http://schemas.microsoft.com/ink/2010/main" type="writingRegion" rotatedBoundingBox="2212,10779 2461,13215 1390,13325 1141,10888"/>
        </emma:interpretation>
      </emma:emma>
    </inkml:annotationXML>
    <inkml:traceGroup>
      <inkml:annotationXML>
        <emma:emma xmlns:emma="http://www.w3.org/2003/04/emma" version="1.0">
          <emma:interpretation id="{F38A4206-6BC7-48BF-B246-A9E27AF34DE4}" emma:medium="tactile" emma:mode="ink">
            <msink:context xmlns:msink="http://schemas.microsoft.com/ink/2010/main" type="paragraph" rotatedBoundingBox="2212,10779 2461,13215 1390,13325 1141,1088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4BB46B9-C96F-4B27-BBBF-EDBA758DD9CB}" emma:medium="tactile" emma:mode="ink">
              <msink:context xmlns:msink="http://schemas.microsoft.com/ink/2010/main" type="line" rotatedBoundingBox="2212,10779 2461,13215 1390,13325 1141,10888"/>
            </emma:interpretation>
          </emma:emma>
        </inkml:annotationXML>
        <inkml:traceGroup>
          <inkml:annotationXML>
            <emma:emma xmlns:emma="http://www.w3.org/2003/04/emma" version="1.0">
              <emma:interpretation id="{B3076666-0452-406D-8E75-9B463A40590C}" emma:medium="tactile" emma:mode="ink">
                <msink:context xmlns:msink="http://schemas.microsoft.com/ink/2010/main" type="inkWord" rotatedBoundingBox="2212,10779 2461,13215 1390,13325 1141,10888"/>
              </emma:interpretation>
            </emma:emma>
          </inkml:annotationXML>
          <inkml:trace contextRef="#ctx0" brushRef="#br0">1229 11104 85 0,'1'-12'38'0,"-1"12"0"16,9-13 1-16,-9 13-31 15,0 0-3-15,9 22-2 16,-9 1-1-16,0 12-1 15,-2 10 0-15,1 9-1 0,0 11 1 16,1 4-1-16,0-1 1 16,0-1 0-16,2-7 0 15,-1-9-1-15,2-12 1 16,0-14-1-16,-3-25 0 15,0 0 1-15,12-19-1 16,-9-18 0-16,-1-14 1 16,2-13-1-16,-3-8 1 15,1-9-1-15,1-3 1 16,1 0 0-16,3 6 0 15,5 9 0-15,5 8-1 16,5 9 1-16,10 10-1 16,2 14 2-16,6 9-3 15,4 11 1-15,1 8 0 0,-6 10 1 16,-3 9-1-16,-8 8 1 15,-18 13-2-15,-11 7 0 16,-16 5 0-16,-14 4 0 16,-13 1 1-16,-9-2-1 15,-1-5 0-15,3-6-1 16,6-12 0-16,11-14-6 15,25 1-17-15,3-30-12 16,31-1-3-16,6-19-1 16,27 5 0-16</inkml:trace>
          <inkml:trace contextRef="#ctx0" brushRef="#br0" timeOffset="202">1960 11220 101 0,'0'0'39'0,"14"-1"0"16,13 2-3-16,0-9-33 16,5 0-2-16,6 2-1 15,-3-4-6-15,12 16-21 16,-19-10-12-16,3 12 1 15,-17-3-2-15</inkml:trace>
          <inkml:trace contextRef="#ctx0" brushRef="#br0" timeOffset="338">1959 11435 105 0,'-40'13'39'0,"24"7"0"16,16-20-3-16,0 0-40 16,58-18-31-16,0-8-4 15,26 3-1-15,10-6-1 16</inkml:trace>
          <inkml:trace contextRef="#ctx0" brushRef="#br0" timeOffset="7818">1333 12612 73 0,'10'-15'37'0,"-8"-1"-1"16,-2 16 0-16,9 16-30 15,-3 14-1-15,-8 11-1 16,6 17-2-16,-4 10 0 16,0 11-1-16,3 1 0 15,1 2-1-15,1-5 0 16,-2-6 2-16,2-17-3 15,-1-9 2-15,-1-17 0 16,1-13 0-16,-4-15 0 16,6-20 0-16,-5-13 0 15,0-15-1-15,2-13 2 16,-1-13-2-16,1-11 1 0,4-13-2 15,3 2 1-15,5 5 0 16,1 6 0-16,4 10 0 16,3 15 0-16,3 15 1 15,1 16-1-15,2 20 0 16,1 15 1-16,0 10 0 15,-3 10 0-15,0 8 0 16,-7 4 0-16,-2 5 0 16,-12 2-1-16,-11 1 1 15,-11 2-1-15,-10-4 0 16,-11 1 0-16,-5-5-1 15,-2-5 0-15,2-10-2 16,7-4-1-16,7-14-6 16,28-7-18-16,0 0-10 0,29-21-1 15,7-5-1-15</inkml:trace>
          <inkml:trace contextRef="#ctx0" brushRef="#br0" timeOffset="8182">2249 13079 88 0,'-19'13'37'0,"17"-1"-1"16,14-10-6-16,15-24-66 15,20 8 0-15,6-8-3 16,22 1 1-16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21.726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ABE8D9D9-8864-42C4-A710-677899359C27}" emma:medium="tactile" emma:mode="ink">
          <msink:context xmlns:msink="http://schemas.microsoft.com/ink/2010/main" type="writingRegion" rotatedBoundingBox="14316,4006 15098,4006 15098,5092 14316,5092"/>
        </emma:interpretation>
      </emma:emma>
    </inkml:annotationXML>
    <inkml:traceGroup>
      <inkml:annotationXML>
        <emma:emma xmlns:emma="http://www.w3.org/2003/04/emma" version="1.0">
          <emma:interpretation id="{39B88350-6586-4B84-A41E-6D028B0D12F1}" emma:medium="tactile" emma:mode="ink">
            <msink:context xmlns:msink="http://schemas.microsoft.com/ink/2010/main" type="paragraph" rotatedBoundingBox="14316,4006 15098,4006 15098,5092 14316,509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606C200-5604-4128-A9EC-CB6FFC425704}" emma:medium="tactile" emma:mode="ink">
              <msink:context xmlns:msink="http://schemas.microsoft.com/ink/2010/main" type="line" rotatedBoundingBox="14316,4006 15098,4006 15098,5092 14316,5092"/>
            </emma:interpretation>
          </emma:emma>
        </inkml:annotationXML>
        <inkml:traceGroup>
          <inkml:annotationXML>
            <emma:emma xmlns:emma="http://www.w3.org/2003/04/emma" version="1.0">
              <emma:interpretation id="{6A5AB89E-A707-48C3-870C-7D109BFDA92D}" emma:medium="tactile" emma:mode="ink">
                <msink:context xmlns:msink="http://schemas.microsoft.com/ink/2010/main" type="inkWord" rotatedBoundingBox="14316,4006 15098,4006 15098,5092 14316,5092"/>
              </emma:interpretation>
            </emma:emma>
          </inkml:annotationXML>
          <inkml:trace contextRef="#ctx0" brushRef="#br0">14698 4269 85 0,'-5'11'38'15,"-10"6"-3"-15,1 20 3 16,-12 8-31-16,2 12-5 16,-7 11 0-16,-3 13 0 15,-5 4 0-15,1 5 0 16,-2-6 2-16,4-4-2 15,4-14 0-15,6-13 0 16,10-19 1-16,10-19-1 16,6-15-1-16,22-40 0 15,6-15-1-15,9-16 1 16,7-18 0-16,4-15 1 0,6-13-2 15,3-1 1-15,0 3 1 16,-6 9 0-16,-7 16-1 16,-5 16 1-16,-9 18-1 15,-1 21 0-15,-6 19-1 16,-5 21 1-16,-4 18 0 15,0 14-1-15,-1 13 0 16,-2 13-1-16,-3 13 1 16,-1 7 0-16,-2 6-2 15,-5 0 0-15,-3 1-2 16,0-7 0-16,-1-3-3 15,-3-21-2-15,11 1-12 16,-17-28-17-16,13-5 0 16,-10-26 0-16,10-1 1 0</inkml:trace>
          <inkml:trace contextRef="#ctx0" brushRef="#br0" timeOffset="134.0134">14754 4756 98 0,'-29'-25'39'16,"-3"-5"1"-16,15 13-1 16,4-8-28-16,20 7-6 15,14-1-4-15,16-10-4 16,25 13-13-16,-2-21-21 15,23 9-4-15,-5-4 1 16,9 11-2-16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16.261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1441667A-6E3E-406B-9607-1779DDB42BD9}" emma:medium="tactile" emma:mode="ink">
          <msink:context xmlns:msink="http://schemas.microsoft.com/ink/2010/main" type="writingRegion" rotatedBoundingBox="7524,3901 9416,3911 9411,4812 7519,4801"/>
        </emma:interpretation>
      </emma:emma>
    </inkml:annotationXML>
    <inkml:traceGroup>
      <inkml:annotationXML>
        <emma:emma xmlns:emma="http://www.w3.org/2003/04/emma" version="1.0">
          <emma:interpretation id="{40FDC855-D9A9-4178-A528-184A0042E9A2}" emma:medium="tactile" emma:mode="ink">
            <msink:context xmlns:msink="http://schemas.microsoft.com/ink/2010/main" type="paragraph" rotatedBoundingBox="7524,3901 9416,3911 9411,4812 7519,48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5F4BC85-493B-49B6-969C-67BF21442A6F}" emma:medium="tactile" emma:mode="ink">
              <msink:context xmlns:msink="http://schemas.microsoft.com/ink/2010/main" type="line" rotatedBoundingBox="7524,3901 9416,3911 9411,4812 7519,4801"/>
            </emma:interpretation>
          </emma:emma>
        </inkml:annotationXML>
        <inkml:traceGroup>
          <inkml:annotationXML>
            <emma:emma xmlns:emma="http://www.w3.org/2003/04/emma" version="1.0">
              <emma:interpretation id="{6EBDBA79-55A3-433B-B7E3-064E4AC98497}" emma:medium="tactile" emma:mode="ink">
                <msink:context xmlns:msink="http://schemas.microsoft.com/ink/2010/main" type="inkWord" rotatedBoundingBox="7524,3901 9416,3911 9411,4812 7519,4801">
                  <msink:destinationLink direction="from" ref="{3DBB6125-8282-4ADF-A3AD-9704FB67A774}"/>
                  <msink:destinationLink direction="with" ref="{387BF1DC-B196-4647-8C99-8AC03048F790}"/>
                </msink:context>
              </emma:interpretation>
            </emma:emma>
          </inkml:annotationXML>
          <inkml:trace contextRef="#ctx0" brushRef="#br0">7619 3902 91 0,'0'0'37'16,"0"0"0"-16,9 24 1 16,-25 15-34-16,13 17 0 15,-10 16-2-15,1 17-1 16,-4 11 0-16,-2 8-2 15,2 2-3-15,3-20-9 0,13-3-25 16,3-26 0-16,17-13-1 16,5-32 1-16</inkml:trace>
          <inkml:trace contextRef="#ctx0" brushRef="#br0" timeOffset="481.0481">7848 4440 81 0,'-11'4'38'16,"11"-4"-2"-16,9-10 0 15,1 2-34-15,9-3-3 16,0-8-11-16,14 8-23 16,-3-8 0-16,11 8-2 15,-1-5 1-15</inkml:trace>
          <inkml:trace contextRef="#ctx0" brushRef="#br0" timeOffset="625.0621">8380 4399 86 0,'0'0'36'15,"-10"13"-5"-15,10-13-4 0,0 0-61 16,0 0-1-16,17-12-1 16,7 7 0-16</inkml:trace>
          <inkml:trace contextRef="#ctx0" brushRef="#br0" timeOffset="759.0759">8799 4410 86 0,'0'0'35'0,"13"13"-2"16,-13-13-5-16,0 0-61 15,16-17-2-15,-1-1 0 16,12 2 0-16</inkml:trace>
          <inkml:trace contextRef="#ctx0" brushRef="#br0" timeOffset="917.0917">9363 4383 100 0,'17'16'38'0,"-17"-16"4"15,11 6-4-15,-11-6-37 16,-8-14-4-16,18 7-33 15,-5-15-3-15,6 10-1 16,-6-6-1-16</inkml:trace>
        </inkml:traceGroup>
      </inkml:traceGroup>
    </inkml:traceGroup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19.121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3DBB6125-8282-4ADF-A3AD-9704FB67A774}" emma:medium="tactile" emma:mode="ink">
          <msink:context xmlns:msink="http://schemas.microsoft.com/ink/2010/main" type="inkDrawing" rotatedBoundingBox="8170,5228 9074,3293 9493,3489 8590,5424" semanticType="callout" shapeName="Other">
            <msink:sourceLink direction="to" ref="{F612DEBF-7AF5-466C-BE0E-89988AB7F177}"/>
            <msink:sourceLink direction="from" ref="{6EBDBA79-55A3-433B-B7E3-064E4AC98497}"/>
          </msink:context>
        </emma:interpretation>
      </emma:emma>
    </inkml:annotationXML>
    <inkml:trace contextRef="#ctx0" brushRef="#br0">8365 5319 85 0,'0'0'36'16,"10"-45"-1"-16,24-13 2 0,12-35-37 15,7-17 2-15,10-25-1 16,5-12 3-16,-1-13-2 15,5 1 2-15,-8 0 0 16,-2 9-1-16,-6 12-1 16,-5 21 2-16,-8 13-2 15,-6 20 0-15,-6 20-1 16,-5 15 1-16,-8 11-2 15,-5 10 1-15,-5 8 0 16,-8 5-1-16,0 15 0 16,-14-13 0-16,-4 19 0 15,-2 5 0-15,-8 11 0 16,-6 12 0-16,-7 14 0 15,-3 9 0-15,-3 7 0 0,1 6 0 16,3-2 0-16,6-5 1 16,6-10-1-16,8-14 1 15,12-19-1-15,11-20 0 16,11-19 1-16,13-21-1 15,13-14 1-15,6-9 0 16,6-10-1-16,7-1 1 16,1 2-1-16,-1 8 1 15,-5 7-1-15,-11 14 1 16,-4 13-1-16,-7 14 1 15,-6 14-1-15,-8 12 0 16,-4 13 0-16,-4 10 0 16,-3 9 0-16,-2 8-1 15,-2 8 0-15,-6 3-3 0,2 10-8 16,-8-15-25-16,13 7-3 15,-5-19 0-15,15-4-2 16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18.222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387BF1DC-B196-4647-8C99-8AC03048F790}" emma:medium="tactile" emma:mode="ink">
          <msink:context xmlns:msink="http://schemas.microsoft.com/ink/2010/main" type="inkDrawing" rotatedBoundingBox="10317,4742 10396,3999 10417,4001 10338,4744" semanticType="callout" shapeName="Other">
            <msink:sourceLink direction="with" ref="{6EBDBA79-55A3-433B-B7E3-064E4AC98497}"/>
          </msink:context>
        </emma:interpretation>
      </emma:emma>
    </inkml:annotationXML>
    <inkml:trace contextRef="#ctx0" brushRef="#br0">10400 4000 79 0,'0'0'36'15,"0"0"0"-15,0 0 1 16,-5 18-30-16,9 7-1 16,-7 6-1-16,6 15 1 15,-8 8-3-15,3 10 0 16,-5 6-1-16,-1 4-2 15,-2-3-1-15,-2-6-3 16,6 3-10-16,-7-21-25 16,11 2 2-16,-9-18-2 15,9-1-1-15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24.816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7C758AA5-96F7-43A5-A0DB-4301F0073CE7}" emma:medium="tactile" emma:mode="ink">
          <msink:context xmlns:msink="http://schemas.microsoft.com/ink/2010/main" type="writingRegion" rotatedBoundingBox="20265,6221 15852,11065 12450,7966 16864,3122"/>
        </emma:interpretation>
      </emma:emma>
    </inkml:annotationXML>
    <inkml:traceGroup>
      <inkml:annotationXML>
        <emma:emma xmlns:emma="http://www.w3.org/2003/04/emma" version="1.0">
          <emma:interpretation id="{19FC5A1A-391D-4B38-A4D7-45B6C0E7E738}" emma:medium="tactile" emma:mode="ink">
            <msink:context xmlns:msink="http://schemas.microsoft.com/ink/2010/main" type="paragraph" rotatedBoundingBox="20265,6221 15852,11065 12450,7966 16864,312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DCAE780-4B3F-4DBA-879F-6E67F199467C}" emma:medium="tactile" emma:mode="ink">
              <msink:context xmlns:msink="http://schemas.microsoft.com/ink/2010/main" type="line" rotatedBoundingBox="20265,6221 15852,11065 12450,7966 16864,3122"/>
            </emma:interpretation>
          </emma:emma>
        </inkml:annotationXML>
        <inkml:traceGroup>
          <inkml:annotationXML>
            <emma:emma xmlns:emma="http://www.w3.org/2003/04/emma" version="1.0">
              <emma:interpretation id="{6B467BED-5041-4CE5-AA3F-D291A1725CFF}" emma:medium="tactile" emma:mode="ink">
                <msink:context xmlns:msink="http://schemas.microsoft.com/ink/2010/main" type="inkWord" rotatedBoundingBox="20265,6221 15852,11065 12450,7966 16864,3122"/>
              </emma:interpretation>
            </emma:emma>
          </inkml:annotationXML>
          <inkml:trace contextRef="#ctx0" brushRef="#br0">15601 4549 69 0,'-11'2'33'0,"11"-2"1"16,-20 7 0-16,20-7-29 15,-19 10-1-15,19-10 1 16,-12 9 1-16,12-9 0 15,0 0 0-15,0 0-1 16,17 0-1-16,-2-2 0 16,0-5 0-16,7 2-2 15,-1-1 0-15,4 2 0 16,2 0-1-16,3 1 0 15,0-2 0-15,7 3-1 0,2-1 0 16,6 0 0 0,5 0 0-16,4-2 0 0,6 0 0 15,10-3 0-15,5 0 0 16,7 0 0-16,9-1 0 15,8-3-1-15,4 1 1 16,4-1 0-16,5 0-1 16,2 0 1-16,2-1 0 15,-1 3-1-15,0 0 1 16,-8 0-1-16,-2 4 1 15,-5 0 0-15,-6 3 0 16,-6 3 0-16,-8 0-1 16,-9 3 1-16,-9 0 0 15,-5 3 0-15,-6-1 0 16,-7 0 0-16,-4 0-1 15,-6 0 1-15,-7-2 0 0,-6 0 0 16,-1 0 0-16,-4-2 0 16,-5-1 1-16,-11 0-1 15,14 0 1-15,-14 0-1 16,0 0 1-16,0 0 0 15,0 0-1-15,0 0 1 16,0 0-1-16,0 0 0 16,0 0 1-16,2-10-1 15,-2 10 0-15,0 0 1 16,0 0-1-16,0 0 0 15,0 0 1-15,0 0-1 16,0 0 0-16,0 0 0 16,0 0 0-16,0 0 0 0,0 0 0 15,0 0 0-15,0 0-1 16,0 0 1-16,0 0 0 15,-2 16-1-15,2-16 1 16,-5 22 0-16,1-4 0 16,0 3 0-16,-2 4 0 15,1 3 0-15,0 5 0 16,0 5 0-16,-1 4-1 15,2 3 1-15,-2 4 0 16,-2 3 0-16,0 4 0 16,-3 2 0-16,-2 4 1 15,-1 0-1-15,2 4 1 16,0-1-1-16,2 2 1 15,-1 1-1-15,4 0 2 0,0-1-3 16,2-1 1-16,-1 0 0 16,1-1 1-16,1-1 1 15,-1-3-1-15,0 2 0 16,1 1 0-16,-2 1 0 15,4 2 1-15,-1-2-1 16,3 0-2-16,0 0 1 16,4 3 0-16,-3 0-1 15,2 2 1-15,1-4 2 16,0 4-2-16,-2-2 2 15,-1 3-2-15,-1 3 2 16,-5 0-2-16,2 0 2 16,-1-3-2-16,1 4-2 15,-2-2 2-15,4-2-1 16,0-2 1-16,1-2-1 0,3-1 1 15,-2 0-1-15,4 1 1 16,-2-5 0-16,2 1 0 16,-4-1 0-16,3-2-1 15,-1-2 1-15,-3-5 0 16,3 1 1-16,-2-4-1 15,1-5 0-15,-1-1 0 16,2-6 0-16,0-1 0 16,0-5 0-16,2-3 0 15,0-6-1-15,1-2 1 16,-2-4 0-16,1-4-1 15,-1-1 1-15,-4-12 0 16,6 15 0-16,-6-15 0 16,4 11 0-16,-4-11 0 0,0 0 1 15,0 12-1-15,0-12 0 16,0 0 0-16,-5 16 0 15,5-16 0-15,-6 15 0 16,6-15 0-16,-4 20 0 16,4-10-1-16,0 4 1 15,0 1 0-15,-2 1 0 16,2 2 0-16,0 4 0 15,-2-4 0-15,1 2 1 16,0-3-1-16,-3-1 0 16,3-3 0-16,1-13 0 15,-3 16 0-15,3-16 0 16,0 0 1-16,0 0-1 15,0 0 0-15,0 0 0 0,14-16 0 16,-14 16 0-16,4-12 0 16,-4 12 0-16,0 0 0 15,0 0 0-15,-4-12 0 16,4 12 0-16,-12-2 0 15,12 2 0-15,-17-1 0 16,6-1 1-16,-2 0-1 16,0-2 0-16,-5 1 0 15,-3-1 0-15,-3 1 0 16,-7 1 0-16,-7 0 0 15,-10 4 1-15,-5 1-1 16,-10 3 0-16,-12 2 0 16,-10 3 0-16,-5 0 0 15,-5-1 0-15,-2-1 0 0,-3-1 0 16,-3-1 0-16,2-1 0 15,2-1 0-15,2-3 0 16,4 0 0-16,-1 2-1 16,2 0 1-16,-2 2-1 15,5-1 1-15,-1 1 0 16,1 0-1-16,3 0 0 15,1-1 1-15,5-1 0 16,5 0-1-16,9-4 1 16,6 0 0-16,9 0 0 15,10-2-1-15,9 0 1 16,8 1 0-16,5 0 0 15,5 0 0-15,14 1-1 0,-15 2 1 16,15-2 0-16,0 0 0 16,-6 10 0-16,6-10 0 15,0 0-1-15,-3 15 1 16,3-15 0-16,0 0 0 15,0 0 0-15,0 0 0 16,0 0 0-16,8-11 0 16,-6 1 1-16,3-6-1 15,-2-5 0-15,-3-7 0 16,0-5 0-16,-3-10 1 15,-6-4-1-15,1-4 0 16,-6-8-1-16,-1-2 1 16,-4-2 0-16,-3 3 0 15,-6 1 0-15,-2 4-1 16,-5 4 1-16,-6 2 0 0,-5 4 0 15,-5 9 0-15,-4 0 0 16,-4 3 0-16,-4 4-1 16,-2 1 1-16,-4 6 0 15,3 3-1-15,-6 6 1 16,-2 3-1-16,-1 9 1 15,-3 6-1-15,-1 4 1 16,0 8-1-16,1 6 1 16,-2 5-1-16,-1 6 1 15,3 1-1-15,0 7 1 16,2 4 0-16,3 2-1 15,3 2 1-15,7 3-1 16,3 1 0-16,10 2 0 16,7 4 1-16,8 3-1 0,8-1 0 15,9 4 1-15,6 1 0 16,8 3 0-16,5-1 2 15,6-1-2-15,8-1 1 16,6-4 0-16,8-3 0 16,9-3-1-16,8-4 2 15,5-3-2-15,9-3 0 16,7-2 0-16,4-5 0 15,5-3 0-15,5-3 0 16,2-9 0-16,4-4 1 16,2-6-1-16,-1-11 0 15,3-4 0-15,-3-9 1 16,-3-7-1-16,-2-5 1 15,-2-6-1-15,-3-4 1 0,-1-5-1 16,-3-2 1-16,-3-1-1 16,-2-2 1-16,-5 2-1 15,-4 0 1-15,-9-2-1 16,-3 2 0-16,-7-1 1 15,-8-2-2-15,-4-1 1 16,-8-4-1-16,-4-1 1 16,-5-5-1-16,-4-2 1 15,-11-1-1-15,-4 1 1 16,-7 0 0-16,-3 1 0 15,-5 6 0-15,-1 5 0 16,1 10-1-16,1 3-2 16,6 8-1-16,2 0-5 0,13 22-7 15,-3-33-5 1,16 28-8-16,-11-18-7 0,15 10-3 15,-8-7 2-15,11-1 0 16</inkml:trace>
          <inkml:trace contextRef="#ctx0" brushRef="#br0" timeOffset="437.0437">15193 7946 78 0,'14'-18'36'0,"0"6"0"16,-13 1-1-16,-1 11-30 15,-17 1-1-15,-4 15 0 16,-17 12-1-16,-10 14 0 16,-19 18-1-16,-14 25 0 15,-23 17 1-15,-12 20-1 16,-6 6 2-16,-2 7-2 0,6-5 0 15,9-5-1-15,16-12-2 16,13-24-2-16,31-14-6 16,8-37-24-16,32-15-6 15,9-23-1-15,6-25 0 16</inkml:trace>
          <inkml:trace contextRef="#ctx0" brushRef="#br0" timeOffset="804.0804">14214 7891 88 0,'-10'-2'39'16,"-5"-2"-2"-16,15 4 1 15,-17 7-37-15,17-7 1 16,1 22 0-16,10 0 1 16,10 11 0-16,12 10-1 15,13 9 1-15,15 14 0 16,9 10 0-16,14 10-1 15,4 3 1-15,6 4-2 16,-1-1 2-16,-4-2-1 16,-9-7 0-16,-8-6-1 15,-12-9 1-15,-9-13-2 16,-11-6-1-16,-16-15-3 15,-2-1-8-15,-22-33-16 0,-6 13-13 16,-12-24 1-16,0-6-3 16,-8-17 2-16</inkml:trace>
        </inkml:traceGroup>
      </inkml:traceGroup>
    </inkml:traceGroup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42.67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B3272108-B7BD-4B36-9FE8-8F5A6B0D9EDA}" emma:medium="tactile" emma:mode="ink">
          <msink:context xmlns:msink="http://schemas.microsoft.com/ink/2010/main" type="writingRegion" rotatedBoundingBox="5832,5898 17284,5757 17314,8136 5861,8277"/>
        </emma:interpretation>
      </emma:emma>
    </inkml:annotationXML>
    <inkml:traceGroup>
      <inkml:annotationXML>
        <emma:emma xmlns:emma="http://www.w3.org/2003/04/emma" version="1.0">
          <emma:interpretation id="{D53DACB4-DBF5-4FC4-9A5C-03B8041AE24D}" emma:medium="tactile" emma:mode="ink">
            <msink:context xmlns:msink="http://schemas.microsoft.com/ink/2010/main" type="paragraph" rotatedBoundingBox="5903,5898 17284,5757 17296,6735 5915,687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B7607E3-B7B4-406A-82FD-903430B1BCC7}" emma:medium="tactile" emma:mode="ink">
              <msink:context xmlns:msink="http://schemas.microsoft.com/ink/2010/main" type="line" rotatedBoundingBox="5903,5898 17284,5757 17296,6735 5915,6875"/>
            </emma:interpretation>
          </emma:emma>
        </inkml:annotationXML>
        <inkml:traceGroup>
          <inkml:annotationXML>
            <emma:emma xmlns:emma="http://www.w3.org/2003/04/emma" version="1.0">
              <emma:interpretation id="{CB7088F5-F4BE-467D-8C8F-ADABA9996F96}" emma:medium="tactile" emma:mode="ink">
                <msink:context xmlns:msink="http://schemas.microsoft.com/ink/2010/main" type="inkWord" rotatedBoundingBox="5905,6070 9218,6029 9228,6835 5915,6875"/>
              </emma:interpretation>
            </emma:emma>
          </inkml:annotationXML>
          <inkml:trace contextRef="#ctx0" brushRef="#br0">5919 6394 72 0,'0'0'35'0,"5"-11"-2"16,-5 11 2-16,-5 10-29 15,5 6-2-15,-3 3-1 16,6 12 1-16,-4 5-1 15,2 3 0-15,-2 5-1 16,1 1 1-16,0-4-1 16,-1-2 0-16,0-6-1 15,1-8 1-15,-2-8-2 16,2-5 1-16,0-12 0 15,0 0-1-15,3-22 1 16,0-5 0-16,0-10-1 16,1-8 0-16,2-13 1 0,2-6-2 15,-1-8 2-15,5 2-2 16,2-1 2-16,4 7-1 15,3 7 1-15,3 8-1 16,4 10 0-16,3 11 1 16,1 13-1-16,0 10-1 15,-4 9 1-15,-6 10 0 16,-6 10-1-16,-11 10 1 15,-11 8 0-15,-9 6 0 16,-7 1-1-16,-9 2 2 16,-4-4 0-16,-2-1-1 15,3-11 1-15,5-6 0 16,6-9 0-16,6-7 0 15,17-13-1-15,-7 16 1 16,7-16 0-16,24 9-1 0,0 0 1 16,4 3 1-16,6 6-1 15,-3 3 0-15,1 4-2 16,-1-2-1-16,6 7-4 15,-11-15-15-15,14 6-17 16,-8-13 1-16,11-2-3 16,-5-15 2-16</inkml:trace>
          <inkml:trace contextRef="#ctx0" brushRef="#br0" timeOffset="345.0345">6607 6542 92 0,'-18'8'37'16,"6"5"1"-16,-2-5-1 0,14-8-33 15,4 13-1-15,8-9 1 16,6-4-1-16,6 0-2 16,3-6 1-16,3 0-1 15,-2-6 1-15,-2 1-2 16,-4-4 2-16,-7 2-2 15,-8-1 1-15,-7 1 0 16,-8 3-1-16,-6-1 1 16,-4 5-2-16,-7 6 1 15,-2 6 0-15,-2 10 0 16,1 6 0-16,1 8 1 15,5 5-1-15,5 3 1 16,12 2-2-16,6-6-1 16,21-1-4-16,3-21-17 0,27 4-15 15,3-17 1-15,22-4-3 16,4-15 2-16</inkml:trace>
          <inkml:trace contextRef="#ctx0" brushRef="#br0" timeOffset="546.0545">7336 6462 100 0,'-41'5'38'16,"4"14"1"-16,-11-5-2 16,7 9-32-16,4 2-2 15,9 0 1-15,10 0-2 16,11 1-1-16,15-3-2 0,11-11-2 15,20 5-5-15,-3-14-28 16,23 2-3-16,1-13 2 16,14-1-2-16</inkml:trace>
          <inkml:trace contextRef="#ctx0" brushRef="#br0" timeOffset="4399.4396">7917 6513 80 0,'0'0'36'15,"11"-14"-1"-15,-11 14 0 16,2-10-29-16,-2 10-1 16,0 0 0-16,-17-6 0 15,17 6-1-15,-26 10-1 16,11 5 0-16,-4 3 0 15,0 6 0-15,3 7-1 16,1 5 0-16,3 4-1 16,7 5 1-16,7 0-2 15,5-5 1-15,8-7-2 0,7-9 1 16,4-16 0-16,7-15 0 15,3-15 0-15,5-16 1 16,-2-15-1-16,-4-5 0 16,-4-6 0-16,-11-1 0 15,-8 6 1-15,-7 8-2 16,-15 10 1-16,-7 17-1 15,-8 14 1-15,-9 12 1 16,-2 12-1-16,1 8 0 16,5 5-1-16,7 4 2 15,9 1-1-15,14-6 1 16,14-11-1-16,15-5 1 15,13-10-1-15,7-5 1 16,8-4-1-16,2-5 1 0,-4 1 0 16,-3 0-1-16,-10 9 0 15,-8 4 1-15,-8 7 0 16,-11 9-2-16,-9 5 2 15,-6 5 1-15,-5 5-2 16,-5 1 2-16,0 3-2 16,-4-4 2-16,4-2-2 15,0-8 3-15,4-5-3 16,6-16 1-16,0 0-1 15,14-9 1-15,1-12 0 16,1-9-1-16,5-7 1 16,-4-8-2-16,2-1 1 15,-2-1-1-15,-2 2 1 16,-3 7-1-16,2 4 0 0,1 9-2 15,0 9-1-15,3 5-1 16,11 12-2-16,-4 1-3 16,14 15-9-16,-12-10-19 15,16 10 0-15,-9-5 1 16,8 5 0-16</inkml:trace>
          <inkml:trace contextRef="#ctx0" brushRef="#br0" timeOffset="4738.4734">8921 6444 87 0,'13'-1'36'15,"-14"-11"0"-15,1 12 3 16,-15-19-25-16,5 14-7 15,-9 0-1-15,-2 10-1 16,-4 8-2-16,-1 11-1 16,-2 7 1-16,3 7 0 15,4 6-1-15,7-3 1 0,9-3-2 16,10-7 1-16,14-13 0 15,12-18 2-15,9-20-4 16,12-13 0-16,5-18 0 16,3-11 0-16,-3-12 0 15,-4-4 0-15,-7-2 0 16,-10 7 0-16,-12 12 0 15,-10 15 0-15,-13 20 0 16,-1 26 0-16,-26 15 0 16,3 25 0-16,-3 16 0 15,2 7-5-15,11 14-2 16,-1-14-12-16,33 9-20 15,-1-20-1-15,22-6-3 16,5-20 1-16</inkml:trace>
        </inkml:traceGroup>
        <inkml:traceGroup>
          <inkml:annotationXML>
            <emma:emma xmlns:emma="http://www.w3.org/2003/04/emma" version="1.0">
              <emma:interpretation id="{4DD3AA11-14AF-4103-87E0-769ED22E63E2}" emma:medium="tactile" emma:mode="ink">
                <msink:context xmlns:msink="http://schemas.microsoft.com/ink/2010/main" type="inkWord" rotatedBoundingBox="10173,5845 11471,5829 11481,6666 10183,6682"/>
              </emma:interpretation>
            </emma:emma>
          </inkml:annotationXML>
          <inkml:trace contextRef="#ctx0" brushRef="#br0" timeOffset="5156.5156">10303 6037 98 0,'16'-28'37'0,"-15"10"2"16,-1 18-2-16,-5 18-32 16,-4 14-1-16,-4 14-3 15,-2 14 0-15,0 8-1 16,-3 10 1-16,1-1-2 15,3-1 1-15,6-3-4 16,-2-18-5-16,13-4-28 16,-4-19 1-16,12-7-1 15,-11-25 0-15</inkml:trace>
          <inkml:trace contextRef="#ctx0" brushRef="#br0" timeOffset="5337.5336">10197 6440 105 0,'0'0'38'16,"-16"1"1"-16,16-1-2 15,7 11-33-15,15-18-3 16,11-6-4-16,10-12-4 16,23 1-21-16,-2-20-9 15,15-1 0-15,-5-13-1 16,6 5 1-16</inkml:trace>
          <inkml:trace contextRef="#ctx0" brushRef="#br0" timeOffset="5669.5669">10866 5837 110 0,'-20'31'38'0,"-10"2"3"15,7 24-9-15,-8-4-25 16,5 13-4-16,-1 0 3 16,2 6-3-16,1 1-1 15,4-1-1-15,2-7 0 16,4-6 2-16,9-10-2 15,5-10 1-15,4-14-2 16,7-10 1-16,7-15 0 16,6-13 0-16,5-7 1 15,3-7-5-15,-3-6 4 0,1 0-2 16,-4 2 1-16,-2 5-1 15,-6 9 1-15,-5 5 0 16,-13 12-1-16,16 3-1 16,-8 10-2-16,0 0 0 15,6 5-4-15,-3-9-13 16,19 10-16-16,-6-12-4 15,10 1 2-15,-4-13-1 16</inkml:trace>
          <inkml:trace contextRef="#ctx0" brushRef="#br0" timeOffset="5974.5974">11198 6377 105 0,'-13'5'38'16,"13"-5"1"-16,15 8-1 15,7-8-34-15,1-5-1 16,12-2 0-16,0-8 0 15,3 2-1-15,-3-9-1 16,-1 2 0-16,-8-2 1 16,-10 2-1-16,-12 3 0 15,-9 3 0-15,-12 9 0 16,-6 8 0-16,-9 8 0 15,-3 8 0-15,0 5 0 16,2 6-1-16,7 3 1 16,9 0-2-16,13-2-2 15,10-13-5-15,27 9-18 16,1-23-14-16,16 2-1 0,1-15-1 15,13 0 0-15</inkml:trace>
        </inkml:traceGroup>
        <inkml:traceGroup>
          <inkml:annotationXML>
            <emma:emma xmlns:emma="http://www.w3.org/2003/04/emma" version="1.0">
              <emma:interpretation id="{137EEEE1-7783-4C99-A29D-4665D1311105}" emma:medium="tactile" emma:mode="ink">
                <msink:context xmlns:msink="http://schemas.microsoft.com/ink/2010/main" type="inkWord" rotatedBoundingBox="12106,5952 15635,5909 15645,6670 12116,6713"/>
              </emma:interpretation>
            </emma:emma>
          </inkml:annotationXML>
          <inkml:trace contextRef="#ctx0" brushRef="#br0" timeOffset="6428.6428">12342 6303 97 0,'0'0'38'0,"-27"2"1"16,6 17-1-16,-15-1-31 15,3 9-2-15,-1 2-1 16,5 6 0-16,2 1-1 0,11-1 1 15,11-4-3-15,15-7 0 16,14-5-4-16,13-14-2 16,15 5-13-16,0-25-20 15,14 1-1-15,-4-15-2 16,7 2 2-16</inkml:trace>
          <inkml:trace contextRef="#ctx0" brushRef="#br0" timeOffset="6781.6781">12640 6320 108 0,'-30'5'39'0,"7"11"1"15,-6-3-1-15,7 10-33 16,2-1-1-16,8 7-2 16,3-4-1-16,7 5 0 15,8-7-1-15,7 0-1 0,4-6 1 16,6-5-1-16,4-10 1 15,3-6-1-15,0-7 0 16,1-7 0-16,-2-3-1 16,-2-4 2-16,-6-3-1 15,-3 1 0-15,-7 6 0 16,-2 0 0-16,-6 6 1 15,-3 15-1-15,0 0 1 16,-13 2 0-16,3 14-1 16,0 6 0-16,3 1 0 15,1 5-2-15,10-3-1 16,1-3 0-16,16-4-4 15,-1-18-8-15,22 6-18 16,-9-18-7-16,12 1 1 0,-6-14-1 16</inkml:trace>
          <inkml:trace contextRef="#ctx0" brushRef="#br0" timeOffset="7397.7396">13087 6332 108 0,'-14'-6'38'0,"14"6"1"16,-23 19-1-16,17-1-33 15,-4 6-2-15,2 12 0 16,-4 2-1-16,4 5 2 15,0-1-2-15,2 0 1 16,2-4-2-16,1-6 1 16,3-9-1-16,0-23 2 15,14 6-2-15,-2-21-1 16,3-10 2-16,1-9-4 15,2-8 4-15,0-4-4 0,1-1 4 16,-4 2-4-16,-1 6 4 16,-1 6-2-16,-3 9 0 15,0 6 0-15,2 7 0 16,0 3 0-16,5 5 0 15,4 2-2-15,5 2-1 16,0-1-2-16,8 4-2 16,-6-8-3-16,12 15-11 15,-22-16-9-15,15 18 12 16,-21-9 9-16,1 7 6 15,-8 1 3-15,-9 1 3 16,1 8 5-16,-15-8 11 0,15 17 10 16,-20-14-13-1,15 15-7-15,-4-3-4 0,3 2 0 16,3-1-2-16,3-2 0 15,3-2-1-15,4-4 0 16,0-6 0-16,-4-15 0 16,10 6-2-16,-10-6 0 15,19-29 0-15,-12 3 0 16,4-9 0-16,0-5 0 15,2-4 0-15,3-1 0 16,0 1 0-16,3 6 0 16,1 4 0-16,3 8 0 15,6 8-6-15,-2-2-5 16,15 19-4-16,-12-13-8 15,22 17-18-15,-8-7-1 16,21 7 0-16,1-3 1 0</inkml:trace>
          <inkml:trace contextRef="#ctx0" brushRef="#br0" timeOffset="8059.8059">14018 6510 86 0,'0'0'37'0,"-5"-15"0"16,5 15 2-16,13-10-26 15,2 7-8-15,0-5-1 16,11 1 0-16,2-2-1 15,5-1-1-15,3-1 0 16,-4-2 0-16,0-1 0 16,-4-2-2-16,-6 0 1 15,-7-4 0-15,-8 4-1 16,-7-2 0-16,-7 3 0 15,-9 6 0-15,-6 5 0 16,-8 10 0-16,-4 9 1 16,-6 9-1-16,0 7 1 15,2 11-1-15,6-1 0 16,7 2 3-16,9-3-3 15,17-7 0-15,14-9-2 0,17-11-2 16,19-7-5-16,-1-23-12 16,28 3-18-16,-9-13-1 15,7 1 2-15,-11-8-3 16</inkml:trace>
          <inkml:trace contextRef="#ctx0" brushRef="#br0" timeOffset="8568.8564">14605 6378 99 0,'-16'10'38'15,"-14"2"0"-15,8 9 0 16,-11 6-31-16,10 6-1 15,-5-2-2-15,12 6 1 16,-1-3-2-16,6 0 0 16,8-7-2-16,7-2 2 15,6-14-1-15,8-6-1 0,4-10-1 16,4-10 0-16,1-8 1 15,6-6-2-15,-4-6 1 16,0-2-1-16,-1-3 2 16,-6 7-3-16,-3 3 3 15,-4 8-2-15,-2 11 2 16,-3 8-1-16,-10 3 0 15,13 27 1-15,-9-6-1 16,1 7 0-16,2-2-1 16,5-1 2-16,5-4-2 15,8-15-2-15,7-10-2 16,5-17-1-16,14-2-5 15,-3-29-8-15,20 9-11 16,-12-25-11-16,6-3 3 0,-11-8 1 16,4 6 25-16,-16 2 12 15,-14 8 4-15,0 23 11 16,-28 5 14-16,3 35 7 15,-19 16 1-15,0 34 2 16,-17 9-25-16,6 19-9 16,-3 5 0-16,5 5-3 15,3-4-3-15,7-10-2 16,17-8-6-16,-7-27-19 15,23-6-11-15,-4-22 1 16,9-10-1-16,-8-20 1 16</inkml:trace>
          <inkml:trace contextRef="#ctx0" brushRef="#br0" timeOffset="8712.8712">15109 6304 123 0,'-26'-20'41'16,"14"14"0"-16,3-5 0 16,22 7-38-16,17 1-5 15,12-12-9-15,29 18-16 16,2-19-14-16,30 3 0 15,9-11-1-15,21 3-2 16</inkml:trace>
        </inkml:traceGroup>
        <inkml:traceGroup>
          <inkml:annotationXML>
            <emma:emma xmlns:emma="http://www.w3.org/2003/04/emma" version="1.0">
              <emma:interpretation id="{0E92D469-AAD2-466E-A43E-2C8C27D484C1}" emma:medium="tactile" emma:mode="ink">
                <msink:context xmlns:msink="http://schemas.microsoft.com/ink/2010/main" type="inkWord" rotatedBoundingBox="15838,5952 17287,5935 17295,6621 15847,6639"/>
              </emma:interpretation>
            </emma:emma>
          </inkml:annotationXML>
          <inkml:trace contextRef="#ctx0" brushRef="#br0" timeOffset="9319.9318">16025 6415 94 0,'7'-9'37'15,"-12"-7"0"-15,5 16 2 0,-10-15-34 16,10 15-1-16,-23 0 0 16,5 11 0-16,-2 8 0 15,-1 9-1-15,-4 2-1 16,5 6 2-16,0-1-2 15,6-1 1-15,6-4-2 16,7-5 1-16,9-12-1 16,10-10 1-16,9-11-1 15,8-7-3-15,1-11 3 16,4-3-2-16,-3-3 1 15,0-4-1-15,-8 2 2 16,-7 4-2-16,-7 7 1 16,-7 5 1-16,-5 6-1 15,-3 12 0-15,0 0 0 0,-13 14 0 16,6 4-1-16,0 6 0 15,5 5-1-15,-1 1 1 16,9 1-4-16,1-7 0 16,18 2-8-16,-9-23-15 15,21 8-10-15,-4-22 0 16,10 2-1-16,-4-12 1 15</inkml:trace>
          <inkml:trace contextRef="#ctx0" brushRef="#br0" timeOffset="9645.964">16509 6395 103 0,'0'0'38'16,"-12"-7"1"-16,3 19-4 15,-9-4-28-15,3 8-3 0,-5 1 0 16,5 8-1-16,-2-2-1 16,3 0 0-16,3-4 0 15,4 1-1-15,6-8 0 16,1-12 1-16,18 4-1 15,1-15-1-15,9-6 1 16,3-4-1-16,3-5 1 16,4 2-1-16,-4-3 0 15,-1 3 0-15,-9 9 1 16,-5 4-1-16,-5 6 0 15,-14 5 0-15,11 12-1 16,-13 2 0-16,4 3-2 16,0 5 0-16,7 4-2 15,-2-6-4-15,21 10-9 0,-13-23-16 16,23 8-4-1,-2-18-1-15,13-2 1 0</inkml:trace>
          <inkml:trace contextRef="#ctx0" brushRef="#br0" timeOffset="9973.9972">17066 6325 108 0,'-23'-13'39'0,"2"13"1"16,-10 1-2-16,0 11-34 16,0 4 0-16,6 8-2 15,4 2 1-15,8 1-1 16,6-1-1-16,10-4 1 15,11-10 0-15,11-7-1 16,8-12 0-16,5-11 0 0,6-12 0 16,0-10 0-16,0-13-1 15,0-9 0-15,-7-6 1 16,-3-2-1-16,-10 5-1 15,-2 8 1-15,-10 12 0 16,-6 12 0-16,-6 33 1 16,-11 11-1-16,-6 28-1 15,-4 16-1-15,1 16-3 16,-4-5-10-16,18 21-10 15,-10-19-15-15,17 2-1 16,0-20-2-16,14-10 1 16</inkml:trace>
        </inkml:traceGroup>
      </inkml:traceGroup>
    </inkml:traceGroup>
    <inkml:traceGroup>
      <inkml:annotationXML>
        <emma:emma xmlns:emma="http://www.w3.org/2003/04/emma" version="1.0">
          <emma:interpretation id="{14D9105A-A4D6-49A9-BD8D-9BDAFE27D57A}" emma:medium="tactile" emma:mode="ink">
            <msink:context xmlns:msink="http://schemas.microsoft.com/ink/2010/main" type="paragraph" rotatedBoundingBox="5856,6997 11155,7028 11148,8226 5849,819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F0639B3-FC33-49C6-B13D-BEB15A2C9E67}" emma:medium="tactile" emma:mode="ink">
              <msink:context xmlns:msink="http://schemas.microsoft.com/ink/2010/main" type="line" rotatedBoundingBox="5856,6997 11155,7028 11148,8226 5849,8195"/>
            </emma:interpretation>
          </emma:emma>
        </inkml:annotationXML>
        <inkml:traceGroup>
          <inkml:annotationXML>
            <emma:emma xmlns:emma="http://www.w3.org/2003/04/emma" version="1.0">
              <emma:interpretation id="{1ADC08DC-F757-44ED-8EF1-F7EB32D22F8D}" emma:medium="tactile" emma:mode="ink">
                <msink:context xmlns:msink="http://schemas.microsoft.com/ink/2010/main" type="inkWord" rotatedBoundingBox="5856,7035 7400,7044 7395,7849 5851,7840"/>
              </emma:interpretation>
            </emma:emma>
          </inkml:annotationXML>
          <inkml:trace contextRef="#ctx0" brushRef="#br0" timeOffset="10702.07">6007 7233 97 0,'0'0'39'16,"8"-18"-1"-16,-8 18-3 16,0 26-32-16,-4 1-1 15,-3 12 0-15,-3 13 0 16,-1 8-2-16,-2 10 1 15,0 2-1-15,3 0-1 0,2-8-2 16,2-12-4-16,13-3-27 16,-7-23-4-16,7-9 1 15,-7-17-1-15</inkml:trace>
          <inkml:trace contextRef="#ctx0" brushRef="#br0" timeOffset="10890.0888">5869 7572 105 0,'-16'4'39'15,"16"10"1"-15,0-14-2 16,9 12-32-16,16-15-3 16,9-7-3-16,17-9-1 0,12-11-4 15,17 3-19-15,-5-21-16 16,10 4 2-16,-5-14-2 15,4 6 1-15</inkml:trace>
          <inkml:trace contextRef="#ctx0" brushRef="#br0" timeOffset="11258.1256">6622 7040 111 0,'-21'38'39'16,"-4"-2"1"-16,5 18-5 15,-5 0-32-15,4 10 0 16,-2 2 0-16,3 7 0 15,-2-1 0-15,6-2-2 0,0-8 1 16,5-9 1-16,3-10-2 16,8-12-1-16,5-15 1 15,7-15 0-15,8-13-1 16,2-10 1-16,2-11-1 15,4-1 1-15,-5-2-1 16,3 2 1-16,-8 7-1 16,0 9 0-16,-5 13 0 15,-13 5-1-15,13 26 0 16,-10 3-1-16,3 6-1 15,-1 1 0-15,6 4-3 16,2-9-2-16,13 1-7 16,-5-25-13-16,22 3-11 15,-6-22 0-15,12-3 0 0,-5-15 2 16</inkml:trace>
          <inkml:trace contextRef="#ctx0" brushRef="#br0" timeOffset="11567.1564">6976 7544 106 0,'-13'8'38'16,"-3"-5"3"-16,16 9-2 15,0-12-35-15,17 8 0 16,12-10-1-16,10-4-1 16,4-6 0-16,5-4 0 15,-3-2-1-15,-1-3 0 16,-10-1 0-16,-10 1 0 15,-10 4 0-15,-11 2-1 0,-14 8 1 16,-9 8-1 0,-10 7 1-16,-8 10-1 0,-8 9 0 15,2 10 1-15,3 6-1 16,5 2 1-16,10 0-2 15,14-7 0-15,20-3-4 16,11-22-8-16,36 6-12 16,-2-31-15-16,26 0-1 15,9-22-2-15,24 0 1 16</inkml:trace>
        </inkml:traceGroup>
        <inkml:traceGroup>
          <inkml:annotationXML>
            <emma:emma xmlns:emma="http://www.w3.org/2003/04/emma" version="1.0">
              <emma:interpretation id="{922A8F35-5689-4F78-AC99-80F6E12108FC}" emma:medium="tactile" emma:mode="ink">
                <msink:context xmlns:msink="http://schemas.microsoft.com/ink/2010/main" type="inkWord" rotatedBoundingBox="7957,7009 11155,7028 11148,8226 7950,8207"/>
              </emma:interpretation>
            </emma:emma>
          </inkml:annotationXML>
          <inkml:trace contextRef="#ctx0" brushRef="#br0" timeOffset="12077.2076">7954 7603 99 0,'3'-28'39'0,"6"13"0"0,-10-2-1 15,1 17-33-15,5-14-1 16,-5 14-2-16,3 10 0 15,0 10 0-15,-1 5 0 16,0 11 0-16,0 2 0 16,3 5 0-16,-2-1-1 15,3-2 1-15,0-6-1 16,3-8 0-16,4-14 0 15,4-12 0-15,3-11 0 16,2-15-1-16,4-9 0 16,-1-7-1-16,0-4 0 15,0-7-2-15,3 4-2 16,-10-2-4-16,11 18-11 15,-17-1-17-15,11 16-3 0,-8-1 1 16,7 15-1-16</inkml:trace>
          <inkml:trace contextRef="#ctx0" brushRef="#br0" timeOffset="12418.2417">8556 7475 94 0,'0'0'38'0,"22"-13"0"15,-25 3-1-15,3 10-29 16,0 0-2-16,-18 11-1 15,-3 4 0-15,1 12-1 16,-3 4-1-16,1 7 1 16,1 1-2-16,6 0 1 15,7-2-1-15,10-5-1 0,15-11 0 16,9-9-1-16,9-13 1 15,4-11-1-15,4-8 0 16,-1-5-1-16,-4-5 1 16,-9-2 0-16,-9 3-1 15,-14-1 0-15,-9 9-1 16,-8 4-1-16,-8 9 0 15,-5-1-3-15,5 12-4 16,-5-12-9-16,24 9-12 16,0 0-9-16,0 0 0 15,16-16 1-15</inkml:trace>
          <inkml:trace contextRef="#ctx0" brushRef="#br0" timeOffset="12640.2638">9139 7048 112 0,'0'0'39'15,"-8"21"1"-15,0 11-1 16,-3 11-35-16,-3 10-1 16,-1 10-1-16,1 11-1 15,5 2 0-15,0-1-1 16,8-3-3-16,7-10-2 15,11-8-5-15,-1-29-18 16,23-8-12-16,1-26 1 16,14-11-1-16,-4-25 1 15</inkml:trace>
          <inkml:trace contextRef="#ctx0" brushRef="#br0" timeOffset="12836.2834">9579 7041 99 0,'1'-16'41'0,"-12"10"-1"15,4 32 0-15,-14 8-17 16,4 23-22-16,-3 7 1 15,2 10-2-15,2 8-1 16,2 0-1-16,4 0-2 16,5-12-2-16,7 3-9 15,-10-31-17-15,16-1-8 16,-7-26 0-16,11-12-1 15</inkml:trace>
          <inkml:trace contextRef="#ctx0" brushRef="#br0" timeOffset="12986.2984">9451 7392 98 0,'-14'-30'42'0,"11"18"0"15,-3-1-1-15,6 13-16 16,20 4-24-16,-1-8-6 16,17 9-10-16,-6-14-18 15,28 11-9-15,1-6 1 16,21 5-2-16</inkml:trace>
          <inkml:trace contextRef="#ctx0" brushRef="#br0" timeOffset="13474.3473">10164 7430 106 0,'0'0'39'0,"-31"-16"1"15,5 25-6-15,-16-2-28 16,0 13-1-16,-5 6-2 16,-2 8 0-16,1 7 0 15,7 4-1-15,7-3 0 0,11 3 0 16,9-5-1-16,17-8 1 15,12-11-1-15,15-9 0 16,10-12-1-16,9-9 1 16,2-7-1-16,2-8 1 15,-5-3-1-15,-5 0 0 16,-9-2 0-16,-7 3-1 15,-10 3 0-15,-7 5-2 16,-5 6 0-16,-5 12-1 16,0 0-1-16,0 0-1 15,3 29-4-15,-4-18-7 16,19 17-10-16,-7-11-12 15,14 0 1-15,-1-13 0 16,13-5 1-16</inkml:trace>
          <inkml:trace contextRef="#ctx0" brushRef="#br0" timeOffset="13904.3898">10576 7433 81 0,'-24'-7'41'16,"0"12"-1"-16,-6-4 1 15,4 15-14-15,-3-2-23 16,4 9-1-16,5 5-1 15,3 4 1-15,8 0-2 16,7 4 0-16,6-6 0 16,8-2 0-16,3-9-1 15,6-8 0-15,3-14 0 16,2-8 0-16,1-9 0 15,-2-10 0-15,-2-2 0 0,-2-6 0 16,-4 1-1-16,-5 2 1 16,-4 11-1-16,-5 5 1 15,-3 19-1-15,0 0 1 16,-11 33-1-16,-1 10 1 15,-3 16 0-15,0 11 1 16,-1 8-2-16,-4 9 2 16,0-1-2-16,2-5 1 15,-3-8 0-15,0-12 0 16,3-13-1-16,-1-16-1 15,3-13-1-15,0-24-7 16,16 5-9-16,-11-43-8 16,19 7-12-16,-2-20-1 15,12-4-1-15,-1-12 1 0</inkml:trace>
          <inkml:trace contextRef="#ctx0" brushRef="#br0" timeOffset="14263.4258">10825 7522 114 0,'0'0'40'16,"-3"10"1"-16,3-10-5 15,18-4-34-15,2-1-1 16,9-1 0-16,3-4 1 15,6 0-1-15,-1-7-1 0,0 1 1 16,-6-2 0-16,-9-3 0 16,-7 0 0-16,-10 3 0 15,-9-1 0-15,-9 6 0 16,-10 8 0-16,-6 6 0 15,-7 10 0-15,0 10 0 16,-2 11 0-16,3 9 0 16,6 4-1-16,11 5 0 15,8-3-3-15,10-10-5 16,25 4-11-16,-6-29-11 15,31-4-12-15,4-21 0 16,24-9-2-16,13-18 2 16</inkml:trace>
        </inkml:traceGroup>
      </inkml:traceGroup>
    </inkml:traceGroup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59.71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7F099543-8EA7-4CBF-8405-23D25B9ECD14}" emma:medium="tactile" emma:mode="ink">
          <msink:context xmlns:msink="http://schemas.microsoft.com/ink/2010/main" type="writingRegion" rotatedBoundingBox="15627,6867 23444,7029 23358,11186 15541,11024"/>
        </emma:interpretation>
      </emma:emma>
    </inkml:annotationXML>
    <inkml:traceGroup>
      <inkml:annotationXML>
        <emma:emma xmlns:emma="http://www.w3.org/2003/04/emma" version="1.0">
          <emma:interpretation id="{805D66D9-615B-43E4-A254-9E2B98FC37A2}" emma:medium="tactile" emma:mode="ink">
            <msink:context xmlns:msink="http://schemas.microsoft.com/ink/2010/main" type="paragraph" rotatedBoundingBox="15617,6954 23433,6975 23428,9104 15611,90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BF1D6C1-0C32-42B5-BB74-79E5BB9D8F0C}" emma:medium="tactile" emma:mode="ink">
              <msink:context xmlns:msink="http://schemas.microsoft.com/ink/2010/main" type="line" rotatedBoundingBox="15617,6954 23433,6975 23431,7840 15614,7819"/>
            </emma:interpretation>
          </emma:emma>
        </inkml:annotationXML>
        <inkml:traceGroup>
          <inkml:annotationXML>
            <emma:emma xmlns:emma="http://www.w3.org/2003/04/emma" version="1.0">
              <emma:interpretation id="{7F153F10-2FBF-407A-B818-E1DC6A5AAF06}" emma:medium="tactile" emma:mode="ink">
                <msink:context xmlns:msink="http://schemas.microsoft.com/ink/2010/main" type="inkWord" rotatedBoundingBox="15616,7199 17917,7206 17916,7825 15614,7819"/>
              </emma:interpretation>
            </emma:emma>
          </inkml:annotationXML>
          <inkml:trace contextRef="#ctx0" brushRef="#br0">15858 7334 76 0,'0'0'36'16,"10"-12"1"-16,-10 12-1 15,0 0-30-15,-9 12-1 16,0 5 1-16,5 16-1 15,-10 6-2-15,3 12 0 16,0 5-2-16,-1 4 0 16,-1 1-3-16,2-7-1 15,8-2-4-15,-5-19-28 16,14-8-1-16,-6-25-1 15,15 2-2-15</inkml:trace>
          <inkml:trace contextRef="#ctx0" brushRef="#br0" timeOffset="385.0381">15657 7415 96 0,'-20'-4'37'0,"-1"-1"3"16,21 5-2-16,0 0-33 15,0 0 0-15,29-7-3 16,8 0 1-16,8-5-1 15,7-2-1-15,4-1-1 16,2 1 1-16,-2 1-2 16,-4 1 1-16,-9 2-1 15,-5 4 1-15,-7 5-2 16,-8 1 1-16,-4 4 1 15,-5 3-2-15,-3 4 3 16,-3-1-2-16,-3 7 2 16,-3 4-1-16,-4 5 1 0,-1 5 1 15,-4 7 0-15,0 3-1 16,-4 5 0-16,0 4 0 15,0-3-1-15,1-1 1 16,1-2-3-16,3-10-1 16,6-2-5-16,0-32-16 15,4 21-14-15,-4-21-1 16,19-11 0-16,-11-9 1 15</inkml:trace>
          <inkml:trace contextRef="#ctx0" brushRef="#br0" timeOffset="551.0549">16176 7602 104 0,'-11'-15'38'0,"11"15"1"15,-7-15-2-15,7 15-32 0,17-12-3 16,2 6-1-16,8-1-2 16,5-2-2-16,13 3-4 15,-2-12-18-15,16 8-13 16,-4-8 1-16,7 6-2 15,-8-9 3-15</inkml:trace>
          <inkml:trace contextRef="#ctx0" brushRef="#br0" timeOffset="738.0737">16722 7284 92 0,'-25'-12'36'15,"4"16"1"-15,-11 4 0 16,11 19-29-16,-10 4-1 16,6 15-3-16,4 4-2 0,2 6-1 15,8 3-1-15,4-6-1 16,13-2-3-16,2-14-1 15,21-4-4-15,-1-28-20 16,21-4-9-16,2-21 2 16,8-7-1-16</inkml:trace>
          <inkml:trace contextRef="#ctx0" brushRef="#br0" timeOffset="932.093">17047 7293 107 0,'-12'-10'39'0,"3"21"1"15,-14 7-2-15,0 17-32 16,-1 5-3-16,4 10-1 15,1 3-1-15,4 0-2 0,6-1 0 16,2-7-2-16,13-4-4 16,-4-19-17-16,18 1-15 15,-3-19 1-15,10-6-2 16,-2-20 1-16</inkml:trace>
          <inkml:trace contextRef="#ctx0" brushRef="#br0" timeOffset="1106.1106">17044 7325 115 0,'-6'-21'39'16,"6"21"3"-16,12-14-6 16,4 4-34-16,11-1-3 15,3-1-1-15,10 5-3 16,-8-10-6-16,13 11-25 0,-15-5-3 15,0 14 2-15,-13-3-2 16</inkml:trace>
          <inkml:trace contextRef="#ctx0" brushRef="#br0" timeOffset="1302.1299">17072 7430 102 0,'-36'22'37'0,"12"2"2"16,1-9-2-16,12 3-31 15,11-7-2-15,14-4-2 16,10-7-2-16,6-4-1 15,10-2-1-15,3-6-1 16,5 2-3-16,-13-9-13 0,4 13-19 16,-17-3 1-16,-5 10-1 15,-17-1 2-15</inkml:trace>
          <inkml:trace contextRef="#ctx0" brushRef="#br0" timeOffset="1880.1876">16961 7697 103 0,'-39'30'38'15,"18"0"0"-15,9-12-1 16,25-12-32-16,9-7-4 15,16-9-1-15,14-10-2 16,6-9-1-16,14-1-3 16,-2-11-2-16,5 3 0 15,-13-6 0-15,4 8 1 16,-16-3 3-16,-7 8 3 15,-10 6 3-15,-18 3 3 0,-5 11 2 16,-16 1 1-16,6 10 1 16,-25 8-1-16,10 9-1 15,-11 3-2-15,4 9-1 16,-3 3-1-16,3 7 0 15,-1 3-2-15,4 0 1 16,4-1-1-16,2-5 0 16,7-6 0-16,5-10-1 15,1-20 0-15,20 5 0 16,-5-21 1-16,8-13-1 15,-2-6 1-15,3-7-1 16,2-4 1-16,-5-3-1 16,-3 6 1-16,-3 8-1 0,-4 7 0 15,-4 10 0-15,-7 18 0 16,0 0 0-16,10 17 0 15,-8 11 0-15,0 6 0 16,2 8 1-16,3 4-1 16,2-1 0-16,3-3 1 15,2-8 0-15,1-6 0 16,4-12 0-16,0-14 1 15,3-10 0-15,-1-16-2 16,0-9 0-16,-1-8 0 16,-1-6-2-16,1-4-2 15,-3-14-9-15,11 16-7 16,-17-19-15-16,13 13-7 15,-3 0 1-15,9 9-1 16</inkml:trace>
        </inkml:traceGroup>
        <inkml:traceGroup>
          <inkml:annotationXML>
            <emma:emma xmlns:emma="http://www.w3.org/2003/04/emma" version="1.0">
              <emma:interpretation id="{997A95F8-424E-45E8-97A3-A8203F3AF941}" emma:medium="tactile" emma:mode="ink">
                <msink:context xmlns:msink="http://schemas.microsoft.com/ink/2010/main" type="inkWord" rotatedBoundingBox="18721,6962 23433,6975 23431,7789 18719,7776"/>
              </emma:interpretation>
            </emma:emma>
          </inkml:annotationXML>
          <inkml:trace contextRef="#ctx0" brushRef="#br0" timeOffset="3029.3029">19155 7421 54 0,'0'0'34'0,"9"-13"-1"15,-9 2 2-15,0 11-15 16,-2-16-10-16,2 16-1 15,-16-16 0-15,2 15-1 16,-19 0-2-16,0 8 0 0,-15 4-1 16,-4 7-1-16,-5 6-2 15,1 8 1-15,6 3-2 16,8 5 1-16,13 0-2 15,17 1 0-15,22-3-2 16,17-10-2-16,25 0-4 16,4-24-14-16,22 10-17 15,3-19 1-15,10-2-1 16,-3-15-1-16</inkml:trace>
          <inkml:trace contextRef="#ctx0" brushRef="#br0" timeOffset="3420.342">19654 7457 79 0,'3'-15'38'0,"-18"-2"0"0,2 9 0 15,-15-5-13-15,3 13-18 16,-8 2-2-16,2 8-1 16,-4 5-1-16,0 10 0 15,3 4 0-15,1 7-1 16,5-2 0-16,8 6-1 15,7-6 0-15,11-1 0 16,9-10-1-16,11-10 0 16,10-11 0-16,10-12 0 15,4-9 1-15,1-7-1 16,-1-6 0-16,-2-1 0 15,-9-1 1-15,-4 5-1 16,-10 6 1-16,-10 9-1 16,-9 14 0-16,0 0 0 0,-15 21 0 15,1 6-1-15,1 5 0 16,4 1-1-16,8 2-1 15,7-7-1-15,17-6-3 16,8-26-5-16,29 0-9 16,-2-30-15-16,20-5-3 15,-1-20-1-15,10-7 3 16</inkml:trace>
          <inkml:trace contextRef="#ctx0" brushRef="#br0" timeOffset="3577.3577">20420 6967 110 0,'-14'5'39'0,"-16"16"0"16,-1 32-2-16,-12 6-29 15,2 18-6-15,3 7-2 0,6 2-1 16,11 3-2-16,6-11-4 16,21 0-8-16,-1-22-23 15,29-5-1-15,1-19 0 16,17-8 0-16</inkml:trace>
          <inkml:trace contextRef="#ctx0" brushRef="#br0" timeOffset="3839.3839">20815 7427 110 0,'-12'-15'40'0,"2"11"1"16,-14-4-1-16,3 11-33 15,-10 3-4-15,-1 11 0 16,-7 9 0-16,-2 8 0 0,0 5-1 15,7 4-1-15,6 2 1 16,13-2-2-16,16-6-2 16,13-9-1-16,25-8-2 15,9-20-6-15,25 6-12 16,-7-25-16-16,18-1-3 15,-7-15 1-15,5 2 0 16</inkml:trace>
          <inkml:trace contextRef="#ctx0" brushRef="#br0" timeOffset="4178.4176">21173 7471 107 0,'-34'-7'41'15,"14"19"0"-15,-14-4-1 16,11 7-28-16,-3 8-9 0,5 6-1 16,8 2-1-16,3 2 1 15,6-3-1-15,6-3 0 16,7-4 0-16,7-9 0 15,5-7-1-15,6-8 2 16,2-10-2-16,2-7 0 16,0-6 0-16,1-5 0 15,-3 0 0-15,-1-2 0 16,-5 5 0-16,-4 4 0 15,-4 9 0-15,-15 13 0 16,13 5 0-16,-16 13 0 16,-3 7 0-16,-3 7 0 15,1 4 0-15,2-1-2 16,6-1-1-16,3-12-2 0,17-2-5 15,1-26-8-15,27 5-10 16,-4-30-12-16,18-3-1 16,-5-19 1-16,9-7 2 15</inkml:trace>
          <inkml:trace contextRef="#ctx0" brushRef="#br0" timeOffset="4344.4342">21888 7043 130 0,'-40'25'42'15,"11"25"-3"-15,-13 0-1 16,2 20-37-16,4 9-2 15,5 1-1-15,9 3-3 16,5-10-6-16,24 6-18 16,-3-24-12-16,17-6 1 0,7-21-2 15,15-7 1-15</inkml:trace>
          <inkml:trace contextRef="#ctx0" brushRef="#br0" timeOffset="4719.4716">22177 7468 124 0,'-15'1'40'15,"-18"0"2"-15,-1 20-6 16,-8-5-33-16,3 11-1 16,-3 0 1-16,4 7-1 15,6 0 1-15,10 2-3 16,11-5 0-16,11-3 0 0,16-7 0 15,10-11 0 1,10-5 0-16,6-11 0 0,5-9 0 16,-1-6 0-16,0-9 0 15,-8-2 0-15,-7-4 0 16,-7 4 0-16,-6 3 0 15,-9 8 0-15,-9 21 0 16,0 0 0-16,-22 7 0 16,9 15 0-16,-1 9 0 15,0 1 0-15,6 4-5 16,8-9 0-16,14-4-4 15,4-24-6-15,26 6-7 16,-6-35-11-16,24 2-7 16,0-22 2-16,9-5 0 0</inkml:trace>
          <inkml:trace contextRef="#ctx0" brushRef="#br0" timeOffset="4892.4892">22803 7091 95 0,'-7'-22'39'0,"7"22"3"16,-38 31-3-16,10 23-12 15,-8 4-23-15,-3 12-3 16,4 7-1-16,4 4-1 15,4-4-2-15,6-6-2 16,14-3-7-16,-4-27-15 16,14 1-13-16,-3-25 0 15,10-10-1-15,-5-23 2 16</inkml:trace>
          <inkml:trace contextRef="#ctx0" brushRef="#br0" timeOffset="5065.5065">22498 7358 123 0,'-9'-10'42'16,"9"10"0"-16,0 0-1 15,23 6-38-15,6-4-2 16,7-1-1-16,9 1-4 16,-2-7-6-16,17 12-11 15,-16-16-18-15,13 7-3 16,-14-6 0-16,6 8-1 15</inkml:trace>
          <inkml:trace contextRef="#ctx0" brushRef="#br0" timeOffset="5380.5376">23003 7433 112 0,'-25'19'41'0,"10"6"1"15,-7-10-2-15,22-15-31 16,6 15-7-16,16-9-2 16,17-7 2-16,11-5-2 15,11-5 1-15,6-2-1 16,1-5 1-16,-7-1-1 15,-9-1 0-15,-17 1 1 16,-21 2 0-16,-14 17 2 16,-37-12-3-16,-10 19 0 15,-11 8 0-15,0 10 0 16,-1 10 0-16,5 8 0 15,16 1 0-15,12 3 0 16,24-4 0-16,16-8 0 16,19-1-7-16,4-21-9 0,26 4-9 15,-12-27-14-15,20-4-5 16,-9-17-1-16,2-5 1 15</inkml:trace>
        </inkml:traceGroup>
      </inkml:traceGroup>
      <inkml:traceGroup>
        <inkml:annotationXML>
          <emma:emma xmlns:emma="http://www.w3.org/2003/04/emma" version="1.0">
            <emma:interpretation id="{F6341890-5669-47F0-A896-DA23FAFD90AD}" emma:medium="tactile" emma:mode="ink">
              <msink:context xmlns:msink="http://schemas.microsoft.com/ink/2010/main" type="line" rotatedBoundingBox="18480,8146 23225,8244 23206,9156 18462,9058"/>
            </emma:interpretation>
          </emma:emma>
        </inkml:annotationXML>
        <inkml:traceGroup>
          <inkml:annotationXML>
            <emma:emma xmlns:emma="http://www.w3.org/2003/04/emma" version="1.0">
              <emma:interpretation id="{72E2C79A-3987-4742-BC8F-30CF20C2A629}" emma:medium="tactile" emma:mode="ink">
                <msink:context xmlns:msink="http://schemas.microsoft.com/ink/2010/main" type="inkWord" rotatedBoundingBox="18480,8146 20015,8177 19996,9090 18462,9058"/>
              </emma:interpretation>
            </emma:emma>
          </inkml:annotationXML>
          <inkml:trace contextRef="#ctx0" brushRef="#br0" timeOffset="6075.6073">18721 8291 94 0,'11'-13'39'16,"3"7"0"-16,-14 6-1 0,0 0-32 16,0 0-1-16,-22 36-1 15,1 6-1-15,-5 13 0 16,-3 10-1-16,-3 13 0 15,0 5 1-15,5 0-3 16,9-3 0-16,6-12-5 16,15 0-7-16,-2-25-24 15,18-9-2-15,5-22-2 16,9-8-1-16</inkml:trace>
          <inkml:trace contextRef="#ctx0" brushRef="#br0" timeOffset="6259.6259">18499 8773 122 0,'-17'1'42'0,"3"-6"0"16,25 5-1-16,0-13-38 16,26-3-3-16,14-4-2 15,8-4-2-15,12 1-4 16,-5-13-11-16,15 13-19 15,-20-5-4-15,4 8 1 16,-15-8-1-16</inkml:trace>
          <inkml:trace contextRef="#ctx0" brushRef="#br0" timeOffset="6680.668">19204 8161 111 0,'-13'21'40'0,"-9"9"1"0,3 18-1 16,-7 9-36-16,-1 12 0 15,-6 7-1-15,-1 9 1 16,-4 3-1-16,6-5 0 16,6-7-1-16,6-8-2 15,11-13 0-15,5-13 0 16,14-16 0-16,9-16 0 15,9-16 0-15,3-12 0 16,3-11 0-16,0-8 0 16,-4-7 0-16,-5-5 0 15,-4 4 0-15,-4 4 0 16,-6 7 0-16,-5 7 0 15,-2 12 0-15,-4 15 0 16,12-9 0-16,-1 18-2 0,3 7-1 16,0 7 0-16,5 9 0 15,-3 4-1-15,0 10 1 16,-4 4-1-16,-3 4 0 15,-9-5-3-15,4 6-4 16,-10-22-8-16,14-1-12 16,-8-32-7-16,23 0 0 15,5-26-1-15</inkml:trace>
          <inkml:trace contextRef="#ctx0" brushRef="#br0" timeOffset="7153.7153">19494 8891 109 0,'0'0'38'0,"11"-6"1"16,2-3-3-16,14 5-32 15,8-5-1-15,9 4 1 16,3-8-3-16,2 0 2 0,0-5-2 16,-5-1 1-1,-6-6-3-15,-6-2 2 0,-13 1-2 16,-9-5 1-16,-12 3 1 15,-8 4-1-15,-9 4 1 16,-6 10-1-16,-9 11 1 16,-4 11 1-16,-4 13-1 15,5 9 1-15,4 9 1 16,8 2-2-16,14 1 0 15,9-7-4-15,20-3-6 16,5-22-9-16,33 3-11 16,-6-24-13-16,16-4-1 15,2-14-1-15,19 0 1 16</inkml:trace>
        </inkml:traceGroup>
        <inkml:traceGroup>
          <inkml:annotationXML>
            <emma:emma xmlns:emma="http://www.w3.org/2003/04/emma" version="1.0">
              <emma:interpretation id="{400FC23F-7B52-4078-AE33-736D9D6539B4}" emma:medium="tactile" emma:mode="ink">
                <msink:context xmlns:msink="http://schemas.microsoft.com/ink/2010/main" type="inkWord" rotatedBoundingBox="20625,8319 23222,8373 23206,9150 20609,9096"/>
              </emma:interpretation>
            </emma:emma>
          </inkml:annotationXML>
          <inkml:trace contextRef="#ctx0" brushRef="#br0" timeOffset="7912.7912">20736 8524 90 0,'4'-15'38'15,"-4"15"0"-15,0 0 1 16,-4 34-31-16,-7-2-4 15,-1 16 1-15,-4 5-1 16,1 10-1-16,-3 2 0 0,2 1-1 16,5-5 2-16,-2-4-3 15,7-14 2-15,2-7-3 16,0-16 1-16,6-10 0 15,-2-10 0-15,13-21-1 16,-5-7 1-16,5-15 0 16,-3-11-3-16,5-10 2 15,2-11-1-15,0-8 1 16,5 4-2-16,4 1 2 15,0 7-2-15,0 11 2 16,7 9 0-16,-1 16 0 16,0 13 0-16,2 15 0 15,-3 11 0-15,-6 9 0 16,-6 7 0-16,-5 4 0 0,-13 8-1 15,-8 3 1-15,-16 3 0 16,-10 0 0-16,-6 1 0 16,-10-2-1-16,0-2-1 15,1-9-1-15,12 3-3 16,4-18-10-16,32 8-9 15,0-19-15-15,27 1 1 16,15-11-2-16,21 0 2 16</inkml:trace>
          <inkml:trace contextRef="#ctx0" brushRef="#br0" timeOffset="8716.8715">21291 8642 102 0,'-11'12'39'0,"-20"-1"0"15,4 8 1-15,-14 0-34 0,5 7-2 16,-4 3 1-16,5 5-2 15,2 0 1-15,11 1-1 16,9-1 0-16,13 0-2 16,12-10 0-16,13-4 0 15,9-11-1-15,10-8 0 16,4-8 1-16,-1-10-1 15,2-9-1-15,-6-7 2 16,-11-5-3-16,-5-1 1 16,-11 0-1-16,-7 0 1 15,-9 6-1-15,-4 4 2 16,-5 10-2-16,-4 5 1 0,1 9 1 15,0 6 0-15,12-1 0 16,-11 20 1-16,11-6-1 16,9 3 1-16,5-2 0 15,9-1 0-15,5-5 0 16,4-1 1-16,1-2-2 15,2-5 1-15,-4-2-1 16,-2-1 0-16,-6-1 1 16,-5 0-2-16,-8 1 1 15,-10 2-1-15,0 0 1 16,0 0 1-16,-1 20 1 15,-7 0-2-15,-3 2 2 16,1 4-2-16,-2 4 2 16,2 1-2-16,4-1 0 15,6-8 0-15,5-6 0 0,9-9 0 16,9-10 0-16,6-11 0 15,6-10 0-15,5-5 0 16,2-4 0-16,-2-7 0 16,-5 6 0-16,-5 3 0 15,-8 5 0-15,-9 9 0 16,-13 17-3-16,0 0 3 15,-10 2 1-15,-3 18 1 16,-1 4-2-16,3 7 0 16,5 2 0-16,6 1 0 15,6-2 0-15,8-2 0 16,10-8 0-16,6-9 0 15,4-10 0-15,2-6 0 16,3-11 0-16,-6-8 0 0,-2-8 0 16,-5-5 0-16,-6-6 0 15,-6 0 0-15,-2-1-6 16,-2 1 1-16,0 11-6 15,-9-4-2-15,16 22-3 16,-17-9-7-16,20 25-8 16,-20-4-8-16,27 12-1 15,-11-1 2-15,3 6 5 16</inkml:trace>
          <inkml:trace contextRef="#ctx0" brushRef="#br0" timeOffset="9310.931">22371 8759 111 0,'0'0'40'16,"-14"15"2"-16,14-15-2 0,-8 12-35 15,8-12-4-15,17-1 1 16,2-3-2-16,5-3 1 16,5 0-2-16,5-3 1 15,-2-3-1-15,0-3 1 16,-4 0 1-16,-7-1-1 15,-5-2 0-15,-8 2 0 16,-9 2 0-16,-8 3 0 16,-6 6 0-16,-9 6 0 15,-6 6 0-15,-2 8 1 16,0 6 1-16,-2 9-1 16,6 0 2-16,10 3-2 15,7-1 1-15,13-3-1 0,15-8 2 16,12-6-3-16,14-7 0 15,9-7 0-15,8-6 0 16,-2-1 0-16,2-5 0 16,-8 1 0-16,-6 0 0 15,-10 5 0-15,-12 2 0 16,-11 7 0-16,-13-3 0 15,-4 22 0-15,-9 0 0 16,-3 2 0-16,0 9 0 16,-1 1 0-16,2 3 0 15,3-4 0-15,6-5 0 16,6-5 0-16,5-11 0 15,5-12 0-15,4-11 0 16,2-11 0-16,2-8 0 0,3-8 0 16,2-3 0-16,-2-7 0 15,1 5 0-15,-2-2 0 16,4 9-4-16,-2 4-1 15,7 13-7-15,-11-3-2 16,16 23-3-16,-15-10-8 16,21 26-11-16,-10-6-5 15,3 11 1-15,-5-2 1 16</inkml:trace>
        </inkml:traceGroup>
      </inkml:traceGroup>
    </inkml:traceGroup>
    <inkml:traceGroup>
      <inkml:annotationXML>
        <emma:emma xmlns:emma="http://www.w3.org/2003/04/emma" version="1.0">
          <emma:interpretation id="{83D7A3B6-9B20-416B-837A-4C85C7EBCFA6}" emma:medium="tactile" emma:mode="ink">
            <msink:context xmlns:msink="http://schemas.microsoft.com/ink/2010/main" type="paragraph" rotatedBoundingBox="18946,9532 22619,9649 22569,11193 18897,11075" alignmentLevel="2"/>
          </emma:interpretation>
        </emma:emma>
      </inkml:annotationXML>
      <inkml:traceGroup>
        <inkml:annotationXML>
          <emma:emma xmlns:emma="http://www.w3.org/2003/04/emma" version="1.0">
            <emma:interpretation id="{7DBEBF5A-8C87-4D2A-8634-FA2F5F18BF0B}" emma:medium="tactile" emma:mode="ink">
              <msink:context xmlns:msink="http://schemas.microsoft.com/ink/2010/main" type="line" rotatedBoundingBox="18946,9532 22619,9649 22569,11193 18897,11075"/>
            </emma:interpretation>
          </emma:emma>
        </inkml:annotationXML>
        <inkml:traceGroup>
          <inkml:annotationXML>
            <emma:emma xmlns:emma="http://www.w3.org/2003/04/emma" version="1.0">
              <emma:interpretation id="{FFF3C6A4-3CD4-4F63-B282-C6E7BAE97935}" emma:medium="tactile" emma:mode="ink">
                <msink:context xmlns:msink="http://schemas.microsoft.com/ink/2010/main" type="inkWord" rotatedBoundingBox="18946,9532 22619,9649 22569,11193 18897,11075"/>
              </emma:interpretation>
            </emma:emma>
          </inkml:annotationXML>
          <inkml:trace contextRef="#ctx0" brushRef="#br0" timeOffset="9999.9998">19153 9979 104 0,'-5'-20'37'0,"5"20"2"16,-18-22-2-16,3 25-31 15,-9 8-1-15,0 13-2 16,-7 9 0-16,-1 14-1 16,4 10-1-16,2 6 1 15,6 2-2-15,12 1 2 16,8-8-2-16,13-4 1 15,12-15-1-15,10-15 2 16,10-14-1-16,4-19-1 16,4-15 3-16,-2-20-5 0,-2-15 4 15,-7-10-2-15,-9-9 2 16,-11 0-3-16,-14-1 2 15,-8 6-1-15,-12 9-1 16,-12 13 2-16,-4 17-2 16,-10 17 0-16,3 18 0 15,-1 9 0-15,8 15-1 16,5 5-1-16,18 8-4 15,7-10-5-15,28 12-9 16,-3-25-12-16,23 5-6 16,6-15 0-16,13 1-1 15</inkml:trace>
          <inkml:trace contextRef="#ctx0" brushRef="#br0" timeOffset="10352.035">19684 10067 115 0,'-26'17'38'0,"3"14"2"16,-10-2-1-16,4 12-36 15,0 2-1-15,7 8 2 16,1-1-2-16,11 0 0 16,7-9-1-16,13-8 1 15,11-14-2-15,14-14 1 16,11-13 0-16,7-15-1 15,3-9 2-15,1-9-2 16,-5-3 1-16,-7-1-1 16,-13 4 2-16,-11 7-2 15,-8 8 0-15,-12 13 0 0,-1 13 0 16,-21 8 0-16,6 12 0 15,-1 7 0-15,6 5-3 16,0 3 1-16,13-2-3 16,6-9-1-16,19 0-7 15,2-29-5-15,24 4-6 16,-7-30-17-16,23-6 2 15,-1-21-1-15,9-4 4 16</inkml:trace>
          <inkml:trace contextRef="#ctx0" brushRef="#br0" timeOffset="10520.0518">20573 9584 107 0,'-17'36'37'16,"-18"20"2"-16,2 29 0 16,-15 11-35-16,10 11-1 15,-1 2-4-15,10-3 0 16,10-1-10-16,-1-26-20 15,25-9-8-15,-2-30 2 16,20-18-4-16</inkml:trace>
          <inkml:trace contextRef="#ctx0" brushRef="#br0" timeOffset="11225.1224">20316 9977 125 0,'-22'-3'40'0,"16"15"2"0,6-12-3 16,10 21-37-16,15-8-2 15,10-5-2-15,10 0-1 16,2-4 0-16,11 3 0 16,0-3-1-16,0 4-1 15,-7-2 1-15,-4 5 0 16,-10 0 1-16,-8 5 1 15,-9 0 2-15,-11 2 0 16,-5 5 2-16,-11 2 1 16,1 3 1-16,-8 0-1 15,3 6 1-15,-4 0-1 16,3 4 1-16,3-2-2 15,1-1 1-15,2-5-3 16,5-4 1-16,1-9 0 16,4-5 0-16,-4-12-1 0,20-14 0 15,-8-7 2-15,-1-10-4 16,2-10 3-16,-2-8-1 15,2-5 2-15,-1-4-3 16,-3 4 3-16,0 3-2 16,1 6 0-16,2 11 1 15,3 8-1-15,5 11 0 16,3 12 0-16,5 9 0 15,1 8-1-15,-1 4 1 16,3 7-1-16,-5 5 1 16,-9 4-1-16,-11 2 0 15,-11 1-1-15,-9 2 2 16,-14-1-1-16,-9 1 1 15,-5-6-2-15,-5-1 3 0,4-6-2 16,4-6 2-16,4-3-1 16,6-3 1-16,8 0-1 15,6 4 1-15,1 7-1 16,3 10 0-16,-3 13 0 15,-5 12 1-15,-8 13-2 16,-5 6-1-16,-2 0 1 16,-2-3-3-16,9-7 0 15,3-19-6-15,23-14-5 16,1-36-8-16,37-13-7 15,5-28-8-15,28-15-2 16,2-28 2-16,20-12 1 16</inkml:trace>
          <inkml:trace contextRef="#ctx0" brushRef="#br0" timeOffset="11579.1577">21299 10170 126 0,'-16'24'42'16,"-4"1"-3"-16,8 16 2 15,-3-2-41-15,5 2 2 16,3 2-2-16,4-2 1 15,3-2-1-15,3-6 1 16,9-10-1-16,4-10 1 16,4-16-1-16,5-12 0 15,8-10 2-15,2-11-5 16,3-8 4-16,-2-5-1 15,-3 0 2-15,-3 3-2 0,-4 7 0 16,-9 10 0-16,-9 11 0 16,-8 18 0-16,0 0 0 15,-10 25 0-15,1 6 0 16,-1 4 0-16,2 5 0 15,4-2-4-15,8 3-4 16,3-19-5-16,23 5-6 16,-8-28-8-16,30 0-13 15,1-22-2-15,15-6 3 16,-1-22 1-16</inkml:trace>
          <inkml:trace contextRef="#ctx0" brushRef="#br0" timeOffset="11759.1754">22210 9739 112 0,'-33'30'40'0,"-4"32"0"15,-15 10 0-15,9 19-33 16,-5 2-5-16,8 1 0 16,7-4-4-16,6-7 0 15,14-6-11-15,-6-33-12 16,23-5-16-16,-7-27 1 15,15-11-1-15,-7-23 1 16</inkml:trace>
          <inkml:trace contextRef="#ctx0" brushRef="#br0" timeOffset="11909.1908">21847 10042 128 0,'4'-17'46'16,"1"2"-4"-16,22 21-3 16,1-2-39-16,18 0 0 0,16 9-9 15,-3-12-8-15,21 20-16 16,-13-11-10-16,6 12 1 15,-12-6-2-15</inkml:trace>
          <inkml:trace contextRef="#ctx0" brushRef="#br0" timeOffset="12029.2028">22598 10313 127 0,'-13'10'40'15,"5"3"4"-15,-8-10-11 16,2-11-51-16,14 8-15 16,-1-18-13-16,4 6 4 15,-5-9-5-15</inkml:trace>
        </inkml:traceGroup>
      </inkml:traceGroup>
    </inkml:traceGroup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34.91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548E32A-2961-4A97-9813-0792D558A495}" emma:medium="tactile" emma:mode="ink">
          <msink:context xmlns:msink="http://schemas.microsoft.com/ink/2010/main" type="writingRegion" rotatedBoundingBox="18037,10530 13967,13223 12715,11329 16785,8637"/>
        </emma:interpretation>
      </emma:emma>
    </inkml:annotationXML>
    <inkml:traceGroup>
      <inkml:annotationXML>
        <emma:emma xmlns:emma="http://www.w3.org/2003/04/emma" version="1.0">
          <emma:interpretation id="{D4404AEE-6C56-4510-AD27-049209BA0AF8}" emma:medium="tactile" emma:mode="ink">
            <msink:context xmlns:msink="http://schemas.microsoft.com/ink/2010/main" type="paragraph" rotatedBoundingBox="18037,10530 13967,13223 12715,11329 16785,863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3579FE2-EEC1-4856-A3CD-2F888C47C4B6}" emma:medium="tactile" emma:mode="ink">
              <msink:context xmlns:msink="http://schemas.microsoft.com/ink/2010/main" type="line" rotatedBoundingBox="18037,10530 13967,13223 12715,11329 16785,8637"/>
            </emma:interpretation>
          </emma:emma>
        </inkml:annotationXML>
        <inkml:traceGroup>
          <inkml:annotationXML>
            <emma:emma xmlns:emma="http://www.w3.org/2003/04/emma" version="1.0">
              <emma:interpretation id="{9AFF7C03-5DAE-4863-8CA8-5AC28463E87C}" emma:medium="tactile" emma:mode="ink">
                <msink:context xmlns:msink="http://schemas.microsoft.com/ink/2010/main" type="inkWord" rotatedBoundingBox="18037,10530 13967,13223 12715,11329 16785,8637"/>
              </emma:interpretation>
            </emma:emma>
          </inkml:annotationXML>
          <inkml:trace contextRef="#ctx0" brushRef="#br0">16779 8695 44 0,'7'-18'29'16,"-7"18"1"-16,4-17 0 15,-9 7-23-15,5 10 0 16,0-13 2-16,0 13 0 0,0 0 0 15,0 0-3-15,0 0-1 16,0 0-1-16,0 0-1 16,0 0-1-16,0 15-2 15,0-15 1-15,5 23-1 16,-4-4 0-16,1 6 1 15,-2 3-1-15,-3 6 2 16,1 3-1-16,-6 3 1 16,4 3-2-16,-2-2 2 15,0 1-2-15,0-4 0 16,3-2 1-16,2-3-1 15,0 0 0-15,3-2 0 16,1 0 0-16,2 0 0 16,1-3 0-16,-2 3 0 15,3 2 0-15,-4 2 0 0,-1-2 1 16,-1 3-1-16,-1-2-1 15,-1 1 2-15,1 0-1 16,-1 1 1-16,0-4-1 16,-2 3 1-16,3 0-1 15,0 2 1-15,2 2 1 16,-2 2-1-16,-2 3 0 15,-1-1-1-15,1 6 1 16,-3-1 0-16,0 2 0 16,-2 2 0-16,0-2-2 15,0 1 1-15,3-2 0 16,-3-2 0-16,6 0 0 15,-3-3-1-15,4 2 1 16,3-2-1-16,-1 0 2 0,1-4 0 16,3 2-1-16,-1-3 1 15,-1 4-1-15,0-4 1 16,-3 0 0-16,1 0-1 15,1-2 1-15,-1 0-1 16,0 0 0-16,1 0-1 16,0-5-1-16,2 0 1 15,2-2-1-15,-2-2 1 16,1 1-1-16,0-3 2 15,-1 0-1-15,-1-2 1 16,0 2 1-16,-1-1-1 16,-3-2 0-16,1-1 1 15,-1-2-1-15,0-2 0 16,-1-2 0-16,1-5 0 0,1 0 0 15,-1-11 0-15,0 14 1 16,0-14-1-16,0 0 0 16,0 0 0-16,5 11 0 15,-5-11 0-15,0 0 0 16,0 0 1-16,0 0-1 15,0 0 0-15,0 0 0 16,0 0 1-16,0 0-1 16,-9 8 0-16,9-8 0 15,0 0 1-15,-15-4-1 16,15 4 0-16,-16-5 0 15,16 5 0-15,-21-3 0 16,4 3 0-16,1 0 0 16,-5 3 0-16,-4 4 0 15,-6 1 0-15,-3 2 0 0,-5 2 0 16,-4-1 0-16,-5 1 0 15,-4 2 1-15,1-5-1 16,-2 0 0-16,2-3 0 16,-1 0 0-16,-3 0 1 15,3-2-1-15,-3 1 0 16,-3-2 0-16,1 2 0 15,-2 2 0-15,2 0 0 16,-4-2 0-16,5 4 0 16,-4-3 0-16,4 2 0 15,2 1 0-15,2-1 1 16,2 1-1-16,1-1 0 15,6 0 0-15,0-2 0 16,8-2 0-16,2 0 0 0,6-1 0 16,7-2 0-16,5 1 0 15,4-1 0-15,11-1 0 16,-13 0 0-16,13 0-1 15,0 0 1-15,0 0 0 16,0 0-1-16,0 0 1 16,0 0 0-16,0 0 0 15,0 0 0-15,0 0 0 16,0 0 0-16,0 0 0 15,0 0 0-15,12-4 0 16,-12 4 0-16,0 0 0 16,-2-17 0-16,1 7 0 15,-1-5 0-15,-1-2 0 16,2-1 0-16,-4-5 0 15,0-5 0-15,-3-2 0 0,0-2 0 16,-3-3 0-16,-6-1 0 16,0-1 0-16,-6 0 0 15,-5 1 0-15,-3 4 0 16,-5 1-1-16,-2-1 2 15,-6 4 0-15,-5 1 0 16,-2 3 1-16,-2 0-1 16,-4 1 1-16,-7 2-1 15,-2 5 1-15,-3-2-1 16,-5 5-1-16,-1 1 0 15,-2 5 0-15,-1 1 0 16,-2 6-1-16,2 3 1 0,-2 4 0 16,0 3 0-16,1 6 0 15,-1 5-1-15,4 1-1 16,3 5 1-16,5 1-1 15,2 4 1-15,8 3 0 16,6 4 0-16,6 0 0 16,8 9 0-16,4-2 2 15,6 5-1-15,6 3 0 16,6 3 0-16,6 2 2 15,4 2-2-15,5 3 2 16,3-3-2-16,6 5-1 16,3-3 2-16,4 3-2 15,4 1 1-15,6 0-1 16,1-3 1-16,4 1-2 15,5-2 2-15,3-4 0 0,5 0 0 16,6-6 1-16,7-6 0 16,4-5 0-16,5-6-1 15,5-7 0-15,9-7 0 16,4-7 0-16,2-8 0 15,5-7 0-15,1-7 0 16,5-7 0-16,0-8 0 16,0-3 1-16,-1-6-1 15,-2-6 0-15,-5-3 0 16,-5-4-1-16,-4-1 1 15,-8 0-1-15,-10 1 0 16,-1 0 1-16,-13 4 0 16,-8-2 0-16,-6 7 0 15,-11-3 0-15,-7 2 0 0,-10-3 0 16,-3-3 0-16,-4 2 1 15,-3-5-1-15,-1-1 0 16,0-3 0-16,1 2 1 16,3 2-1-16,-1 6 0 15,-4 3 0-15,-3 6-1 16,-1 8-2-16,-8 0-1 15,2 14-3-15,-14-9-13 16,12 16-16-16,-15-10-3 16,10 11-1-16,-7-8 2 15</inkml:trace>
          <inkml:trace contextRef="#ctx0" brushRef="#br0" timeOffset="568.0567">14045 11460 68 0,'-2'-18'37'0,"4"5"-1"16,-4 0 1-16,2 13-32 15,4-17 0-15,-4 17-1 16,0 0 0-16,11 13-1 15,-10 3 0-15,0 14-1 16,-1 4 1-16,0 11 0 16,0 8-1-16,0 8-1 15,-2 4 0-15,3-2 0 16,0-1 0-16,3-7-1 15,2-10 2-15,4-7-3 16,3-16 2-16,5-14 1 0,3-17-1 16,11-16 0-16,-2-16 0 15,9-16 1-15,2-8-2 16,0-11 1-16,2-6-1 15,-6-4 0-15,1 6-1 16,-10 7-1-16,-1 12-2 16,-16 6-6-16,11 23-17 15,-20 1-13-15,2 20 0 16,-4 11-2-16,0 0 1 15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6T21:38:11.97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72E25F1-CF49-4C00-A4B4-03CD8006B9F3}" emma:medium="tactile" emma:mode="ink">
          <msink:context xmlns:msink="http://schemas.microsoft.com/ink/2010/main" type="inkDrawing" rotatedBoundingBox="11194,5302 13367,3870 13513,4091 11339,5523" semanticType="callout" shapeName="Other">
            <msink:sourceLink direction="with" ref="{A17F37E2-4BCC-4858-B7A1-BFEAEE1E953A}"/>
          </msink:context>
        </emma:interpretation>
      </emma:emma>
    </inkml:annotationXML>
    <inkml:trace contextRef="#ctx0" brushRef="#br0">36 1407 34 0,'0'0'32'0,"5"-34"2"0,-5 13 0 16,0 21-19-16,-11-39-7 15,11 39-1-15,-3-28-1 16,3 28-2-16,0 0-2 15,-8 23-1-15,2 7 0 16,4 16-1-16,-8 0 2 16,10 8 0-16,4-13 2 15,21-8 0-15,29-45 2 16,36-29 1-16,42-63-1 15,59-40 0-15,40-41-2 16,38-25-6-16,32-3-31 16,-8-22-4-16,-11 22-1 15,-38 12-4-15</inkml:trace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11:58.82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BA4E8547-0711-4034-8662-ECD6C3ABBFD6}" emma:medium="tactile" emma:mode="ink">
          <msink:context xmlns:msink="http://schemas.microsoft.com/ink/2010/main" type="writingRegion" rotatedBoundingBox="1127,9200 10089,9224 10086,10304 1124,10280"/>
        </emma:interpretation>
      </emma:emma>
    </inkml:annotationXML>
    <inkml:traceGroup>
      <inkml:annotationXML>
        <emma:emma xmlns:emma="http://www.w3.org/2003/04/emma" version="1.0">
          <emma:interpretation id="{D323635C-5583-44C3-9D11-13B59CD82283}" emma:medium="tactile" emma:mode="ink">
            <msink:context xmlns:msink="http://schemas.microsoft.com/ink/2010/main" type="paragraph" rotatedBoundingBox="1127,9200 10089,9224 10086,10304 1124,102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1A1CB6E-9D23-4EF5-B8C6-4E2D4361A122}" emma:medium="tactile" emma:mode="ink">
              <msink:context xmlns:msink="http://schemas.microsoft.com/ink/2010/main" type="line" rotatedBoundingBox="1127,9200 10089,9224 10086,10304 1124,10280"/>
            </emma:interpretation>
          </emma:emma>
        </inkml:annotationXML>
        <inkml:traceGroup>
          <inkml:annotationXML>
            <emma:emma xmlns:emma="http://www.w3.org/2003/04/emma" version="1.0">
              <emma:interpretation id="{82398BFB-52B7-4249-B4EF-0D596194BCE1}" emma:medium="tactile" emma:mode="ink">
                <msink:context xmlns:msink="http://schemas.microsoft.com/ink/2010/main" type="inkWord" rotatedBoundingBox="1127,9200 2314,9203 2311,10283 1124,10280"/>
              </emma:interpretation>
            </emma:emma>
          </inkml:annotationXML>
          <inkml:trace contextRef="#ctx0" brushRef="#br0">1984 9781 109 0,'3'-16'39'0,"9"10"-1"15,-4-10-1-15,8 6-36 16,5 0 0-16,6 5-1 15,4 1 0-15,-1 3-3 16,5 8-3-16,-12-7-23 16,7 16-9-16,-15-6 1 15,3 11-1-15</inkml:trace>
          <inkml:trace contextRef="#ctx0" brushRef="#br0" timeOffset="158">2013 10000 117 0,'-27'13'38'0,"20"4"0"0,7-17-7 15,0 0-29-15,37 8-5 16,-2-23-20-16,18 11-14 16,5-13 0-16,17 6-2 15,0-10 0-15</inkml:trace>
          <inkml:trace contextRef="#ctx0" brushRef="#br0" timeOffset="-262">1133 9533 88 0,'0'0'35'0,"-6"-16"0"15,6 16 1-15,0 0-34 16,0 0 1-16,0 0-1 16,0 0 1-16,10 24 0 15,3 5 0-15,-4 14-1 16,4 13 1-16,-4 14-1 15,-1 10-1-15,-4 7 0 16,-3-1 0-16,1-3-1 16,-3-8 0-16,1-14 0 15,-1-15 0-15,4-22 0 16,-3-24 0-16,6-10 1 0,0-27-1 15,1-17 1-15,-2-18 0 16,-1-14 0-16,1-13 1 16,-2-11-2-16,2-2 0 15,-2 3 1-15,4 11-1 16,0 11 0-16,1 14 0 15,6 15 0-15,3 16 0 16,5 18 1-16,3 15-1 16,6 12 0-16,2 12 0 15,3 8 0-15,1 12 1 16,-4 7-1-16,-2 6 0 15,-14 10 0-15,-8 3 1 16,-13 5-1-16,-12-3 1 16,-11-3 0-16,-5-7-1 0,-5-7 0 15,1-9-2-15,6-12-3 16,0-18-3-16,30-7-27 15,-13-11-3-15,27-3 0 16,6-15-2-16</inkml:trace>
        </inkml:traceGroup>
        <inkml:traceGroup>
          <inkml:annotationXML>
            <emma:emma xmlns:emma="http://www.w3.org/2003/04/emma" version="1.0">
              <emma:interpretation id="{F414AB29-0997-4CD3-AB01-BEBB9F8F7425}" emma:medium="tactile" emma:mode="ink">
                <msink:context xmlns:msink="http://schemas.microsoft.com/ink/2010/main" type="inkWord" rotatedBoundingBox="2940,9308 6215,9466 6177,10247 2902,10089"/>
              </emma:interpretation>
            </emma:emma>
          </inkml:annotationXML>
          <inkml:trace contextRef="#ctx0" brushRef="#br0" timeOffset="1658">3400 9417 70 0,'-12'-29'35'16,"-2"6"0"-16,-15 0 0 0,-1 15-25 15,-14-2-2-15,5 20-2 16,-12 3 0-16,0 19-2 16,1 9-1-16,4 13-1 15,4 7-1-15,8 4 1 16,10 1-1-16,10-2-1 15,11-7 1-15,12-4-1 16,13-11-2-16,13-13-2 16,16-6-4-16,2-20-20 15,20-2-9-15,-5-21 2 16,9 1-2-16</inkml:trace>
          <inkml:trace contextRef="#ctx0" brushRef="#br0" timeOffset="2013">3599 9636 93 0,'-19'5'36'15,"5"14"0"-15,-6-2 1 16,3 10-32-16,3 4-1 16,6 6 0-16,0 0-2 15,6 1 1-15,2-3-2 16,6-2 0-16,6-7 0 15,7-10-1-15,4-7 1 16,6-9-1-16,5-11 0 16,4-8 0-16,-1-7 1 15,1-3-1-15,-4-3 0 16,-3 1 1-16,-9-3-1 15,-2 6 1-15,-9 3-1 16,-4 9 0-16,-6 6 0 0,-1 10 0 16,0 0-1-16,-18 28 1 15,9 3-1-15,-3 3-1 16,5 10-2-16,1-5-3 15,17 16-14-15,-7-24-16 16,21 2 1-16,-1-19-1 16,18-6 1-16</inkml:trace>
          <inkml:trace contextRef="#ctx0" brushRef="#br0" timeOffset="2351">4214 9754 92 0,'0'0'35'15,"-19"-18"0"-15,8 27 1 16,-11 4-30-16,4 13-1 0,2 9-2 15,1 7 0-15,1 4-1 16,6 3-1-16,2-1 1 16,8-3 0-16,0-10-1 15,6-9 0-15,5-15 1 16,2-11-1-16,1-13 0 15,4-11 0-15,-1-11 0 16,0-8-1-16,-4-4 1 16,-1-3-1-16,-4 2 1 15,-5 6-1-15,-3 6 0 16,-2 7 0-16,-1 10 0 15,0 4-1-15,1 15-1 16,0 0-3-16,25-5-1 16,-7-2-8-16,14 13-23 15,-1-10 1-15,12 5-2 0,-2-7 1 16</inkml:trace>
          <inkml:trace contextRef="#ctx0" brushRef="#br0" timeOffset="2652">4623 9746 88 0,'-9'22'34'16,"-8"-2"2"-16,7 10 1 15,-6-4-31-15,8 15 0 16,-4-4-1-16,6 9 0 16,-3-4-2-16,6 3 0 15,-3-6-1-15,5-6 0 16,-2-8-1-16,4-9 0 15,-1-16 0-15,0 0 0 16,14-23-1-16,-3-5 1 0,-1-13-1 16,4-6 0-16,1-7 1 15,-1-3-2-15,1 4 2 16,-1 5-2-16,-2 9 1 15,-1 7-1-15,2 8-1 16,-3 3-6-16,16 19-27 16,-13-2-3-16,10 8 0 15,-5-3-1-15</inkml:trace>
          <inkml:trace contextRef="#ctx0" brushRef="#br0" timeOffset="3005">4966 9820 103 0,'-15'16'38'0,"10"9"1"15,-2-12-1-15,7 5-34 16,7-8-1-16,10-3-1 15,8-8 0-15,8-6-1 16,6-7 0-16,2-6 0 16,-1-4 0-16,-1-2-1 15,-7-3 1-15,-6 0-1 16,-9 1 1-16,-13 5-1 15,-9 6 1-15,-9 7-1 16,-8 7 1-16,-3 8-1 16,-4 9 0-16,0 10 1 15,2 5-2-15,3 5 2 0,9 5-2 16,6-3 1-16,12-1-2 15,10-8-1-15,13 0-6 16,-2-19-26-16,22 2-3 16,-6-17-1-16,16 2-1 15</inkml:trace>
          <inkml:trace contextRef="#ctx0" brushRef="#br0" timeOffset="3333">5481 9789 100 0,'-28'-2'38'15,"13"16"1"-15,-10-2-1 16,9 13-32-16,-3-1-2 15,8 8-1-15,2-1-1 16,8 0-1-16,2-4 0 0,8-6 0 16,0-11-1-16,8-9 1 15,2-10-1-15,2-10 1 16,-1-6-1-16,2-4 1 15,-2-2 0-15,1-1-1 16,-5 4 0-16,-2 6 1 16,-5 10-1-16,-9 12 0 15,12 2 1-15,-10 11-1 16,3 2 0-16,1 2 0 15,4 4-1-15,3-6 1 16,7-3-3-16,3-12-2 16,11 3-9-16,-6-27-22 15,13 1-4-15,-5-15 1 16,4-2-1-16</inkml:trace>
          <inkml:trace contextRef="#ctx0" brushRef="#br0" timeOffset="3514">5984 9541 102 0,'-9'27'38'15,"6"19"3"-15,-7-2-3 16,5 17-32-16,-4 2-3 16,3 6-1-16,1 3-4 15,-1-10-2-15,8 2-9 16,-8-22-23-16,14-7-2 15,-5-23-1-15,12-8-1 16</inkml:trace>
          <inkml:trace contextRef="#ctx0" brushRef="#br0" timeOffset="3673">5905 9758 116 0,'-8'24'40'16,"-1"-1"1"-16,19 8-3 15,4-12-36-15,16-12-5 16,27 2-31-16,0-22-6 15,15 2 0-15,-2-16-1 16</inkml:trace>
        </inkml:traceGroup>
        <inkml:traceGroup>
          <inkml:annotationXML>
            <emma:emma xmlns:emma="http://www.w3.org/2003/04/emma" version="1.0">
              <emma:interpretation id="{824C0265-EEDC-49F9-A739-07A31FAA4426}" emma:medium="tactile" emma:mode="ink">
                <msink:context xmlns:msink="http://schemas.microsoft.com/ink/2010/main" type="inkWord" rotatedBoundingBox="6483,10094 6719,9631 6980,9765 6743,10227"/>
              </emma:interpretation>
            </emma:emma>
          </inkml:annotationXML>
          <inkml:trace contextRef="#ctx0" brushRef="#br0" timeOffset="4229">6751 9648 82 0,'-4'36'36'16,"-12"-6"0"-16,1 16 0 15,-12 2-30-15,3 8-3 16,-5 2-1-16,3 0-2 15,1-2-3-15,1-19-5 16,19 3-17-16,-4-26-9 16,9-14-1-16,7-10 1 15,11-10 26-15,-8-15 5 16,2-5 7-16,2 4 6 15,-15-13 18-15,10 22 10 16,-12-4 2-16,3 31-2 0,-9-21-24 16,9 21-6-16,4 15-3 15,6 1-2-15,12 4-5 16,3-13-16-16,24 14-20 15,-2-14-3-15,16 5 0 16,-4-13-1-16</inkml:trace>
        </inkml:traceGroup>
        <inkml:traceGroup>
          <inkml:annotationXML>
            <emma:emma xmlns:emma="http://www.w3.org/2003/04/emma" version="1.0">
              <emma:interpretation id="{0EF49643-1E97-4637-B6C4-30DC2B554798}" emma:medium="tactile" emma:mode="ink">
                <msink:context xmlns:msink="http://schemas.microsoft.com/ink/2010/main" type="inkWord" rotatedBoundingBox="7244,9235 10095,9298 10072,10311 7221,10248"/>
              </emma:interpretation>
            </emma:emma>
          </inkml:annotationXML>
          <inkml:trace contextRef="#ctx0" brushRef="#br0" timeOffset="4845">7237 9554 89 0,'10'-43'35'0,"-6"2"0"15,3 16 0-15,-4 2-30 16,-3 23-1-16,0 0 0 16,10 14-1-16,-11 21 0 15,1 14 0-15,-5 13 0 16,3 9 0-16,0 11-1 15,0 2 0-15,1-6 0 16,6-5 0-16,2-13-1 16,6-14 1-16,2-18-1 15,7-19 1-15,2-22 0 16,3-15-1-16,2-17 1 15,2-14-1-15,-3-12 0 16,-3-8-2-16,1-4-1 0,-6 2 0 16,-1 11-1-16,-5 6-1 15,-3 23-3-15,-7 7-4 16,11 33-25-16,-15 1-3 15,7 38 1-15,-8-1 0 16</inkml:trace>
          <inkml:trace contextRef="#ctx0" brushRef="#br0" timeOffset="5198">7902 9768 100 0,'-3'-11'38'0,"-13"-3"2"16,3 19-2-16,-16 0-33 15,10 15 0-15,-4 4-1 16,5 12-1-16,3 4 0 16,5 3-1-16,9 0 0 15,7-4 0-15,7-6-2 16,6-10 1-16,7-7 0 15,2-10-1-15,3-13 0 16,-2-9 0-16,-5-9 0 16,-2-6 1-16,-8-4-2 15,-7-2 1-15,-7 3 0 16,-6 4-1-16,-3 5-1 15,-4 10 0-15,4 10-2 16,-3-2-4-16,15 21-10 16,-3-14-19-16,18 1-3 0,4-11 1 15,20 5-1-15</inkml:trace>
          <inkml:trace contextRef="#ctx0" brushRef="#br0" timeOffset="5408">8478 9274 107 0,'-23'-12'38'0,"6"26"2"16,-10 6-4-16,4 21-32 16,4 13-1-16,3 12-1 15,4 8 0-15,5 3-2 16,10 1-2-16,1-11-3 15,23 5-19-15,-6-27-14 0,14-9 0 16,-2-24-1-16,11-11-1 16</inkml:trace>
          <inkml:trace contextRef="#ctx0" brushRef="#br0" timeOffset="5762">8600 9639 108 0,'-12'1'38'15,"-2"2"2"-15,13 12-2 16,-1-4-34-16,14 0-4 16,12-2-2-16,8-7-4 15,21 7-28-15,-5-14-5 16,13 5 1-16,-4-13-1 15</inkml:trace>
          <inkml:trace contextRef="#ctx0" brushRef="#br0" timeOffset="5597">8734 9343 88 0,'1'-23'37'0,"-11"11"0"15,4 35 2-15,-14 13-27 16,8 29-4-16,-9 7-4 15,3 11-1-15,1 0-2 16,3-1-1-16,7-6-3 16,-2-16-6-16,17 0-27 15,-7-25-3-15,8-8 0 0,-9-27-1 16</inkml:trace>
          <inkml:trace contextRef="#ctx0" brushRef="#br0" timeOffset="6092">9092 9632 106 0,'-20'9'39'0,"-16"-3"2"15,7 15-1-15,-9-3-34 16,8 11-1-16,-1 2-1 16,8 6-1-16,4 0 0 15,8 1-2-15,8-5 0 16,8-6 0-16,9-8-1 15,4-9 0-15,11-10-1 16,0-7 1-16,5-10-1 16,-4-7 0-16,1-4 1 15,-5-4 0-15,-4 1-1 0,-10-3 1 16,-2 6 1-16,-6 5-1 15,-8 10 0-15,4 13 0 16,-20 2-1-16,8 14 0 16,-1 13-2-16,2 1-1 15,9 12-3-15,-5-7-9 16,25 11-21-16,-4-14-4 15,21-2 1-15,0-17 0 16</inkml:trace>
          <inkml:trace contextRef="#ctx0" brushRef="#br0" timeOffset="6513">9516 9655 106 0,'-22'-17'40'0,"2"16"0"0,-10 0 1 15,9 12-36-15,-4 8-1 16,4 7-1-16,2 5 0 15,8 4 0-15,6-2-2 16,5-1 0-16,11-5-1 16,6-5 0-16,2-12 0 15,4-7 0-15,2-12 0 16,4-11 0-16,0-4 0 15,-1-4 0-15,-4-2 0 16,-2 1 0-16,-4 7 1 16,-4 6-1-16,-4 8 0 15,-10 8 0-15,3 16 0 16,-7 10 0-16,-5 6 0 15,-2 12 0-15,0 6 0 0,-3 9 1 16,-5 4-2-16,4-1 2 16,1 0-2-16,-1-8 1 15,3-5-2-15,0-10 1 16,4-11-2-16,-4-13-2 15,12-15-1-15,-13-13-8 16,19-1-19-16,-13-22-8 16,14-4 3-16,-7-17-3 15</inkml:trace>
          <inkml:trace contextRef="#ctx0" brushRef="#br0" timeOffset="6867">9744 9782 106 0,'-1'26'40'0,"1"-26"1"16,1 17-1-16,-1-17-35 16,18 0-1-16,6-6-2 15,9-2 0-15,8-5 0 16,4-4-1-16,2-3-1 15,-5-3 1-15,-2-4-2 16,-9-1 2-16,-12-2-1 16,-15 0-1-16,-13 3 1 15,-12 7-1-15,-9 5 1 16,-8 16 0-16,-5 10 2 15,-5 14-2-15,4 10 2 0,6 12-1 16,8 6 0 0,12-3 0-16,13-2-3 0,11-15-5 15,27 3-16-15,-3-28-16 16,21-4-3-16,-4-20 0 15,7 0-2-15</inkml:trace>
        </inkml:traceGroup>
      </inkml:traceGroup>
    </inkml:traceGroup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12:16.29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84A16F59-AA0F-4AD4-9B16-40CCC0A6F40E}" emma:medium="tactile" emma:mode="ink">
          <msink:context xmlns:msink="http://schemas.microsoft.com/ink/2010/main" type="writingRegion" rotatedBoundingBox="7330,12621 11355,10023 12489,11779 8464,14378"/>
        </emma:interpretation>
      </emma:emma>
    </inkml:annotationXML>
    <inkml:traceGroup>
      <inkml:annotationXML>
        <emma:emma xmlns:emma="http://www.w3.org/2003/04/emma" version="1.0">
          <emma:interpretation id="{80AE51E0-A9B9-4D3A-8198-E132B480A283}" emma:medium="tactile" emma:mode="ink">
            <msink:context xmlns:msink="http://schemas.microsoft.com/ink/2010/main" type="paragraph" rotatedBoundingBox="7330,12621 11355,10023 12489,11779 8464,1437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347C634-35B4-4109-8AB5-C7563F3E3532}" emma:medium="tactile" emma:mode="ink">
              <msink:context xmlns:msink="http://schemas.microsoft.com/ink/2010/main" type="line" rotatedBoundingBox="7330,12621 11355,10023 12489,11779 8464,14378"/>
            </emma:interpretation>
          </emma:emma>
        </inkml:annotationXML>
        <inkml:traceGroup>
          <inkml:annotationXML>
            <emma:emma xmlns:emma="http://www.w3.org/2003/04/emma" version="1.0">
              <emma:interpretation id="{54BC5566-8752-4B6B-A52B-D382DACCBB57}" emma:medium="tactile" emma:mode="ink">
                <msink:context xmlns:msink="http://schemas.microsoft.com/ink/2010/main" type="inkWord" rotatedBoundingBox="7330,12621 11355,10023 12489,11779 8464,14378"/>
              </emma:interpretation>
            </emma:emma>
          </inkml:annotationXML>
          <inkml:trace contextRef="#ctx0" brushRef="#br0">7690 12407 65 0,'-4'-12'39'0,"4"12"-2"16,-18 9 0-16,16 11-30 15,-17 5-2-15,6 13-2 16,-2 6-1-16,3 15-1 16,-1 6 1-16,5 11-1 15,3 1 0-15,2-1 0 16,8-8 0-16,6-8 0 15,7-14 1-15,4-15-1 16,5-20 0-16,7-18 0 0,3-19-1 16,5-9 1-16,-2-11 0 15,-3-5-1-15,-1-3 0 16,-4 3 0-16,-7 6 0 15,-1 9 0-15,-6 11 0 16,-4 12 0-16,-14 13-1 16,11 15 1-16,-11 9 0 15,1 12 1-15,2 6-1 16,1 6 0-16,3 0 0 15,3-1 1-15,9-9-1 16,3-8 1-16,7-14-1 16,4-12 0-16,0-15 0 15,0-12 1-15,-6-13-1 16,2-7 1-16,-9-7-1 0,-6-3 0 15,-4-3 0-15,-6 4-1 16,-2 4-1-16,-1 3 1 16,5 12-3-16,-2 1-1 15,14 27-10-15,-12-6-22 16,21 17-2-16,-5 2 0 15,15 15 0-15</inkml:trace>
          <inkml:trace contextRef="#ctx0" brushRef="#br0" timeOffset="383">8833 12739 62 0,'-19'-4'39'15,"-10"-3"-1"-15,-2 14 2 0,-14 1-30 16,4 13-2-16,-6 1-1 15,5 10-2-15,2 1-1 16,14 7-1-16,8-7 0 16,16-1-2-16,13-12 1 15,15-7-1-15,14-14-1 16,11-6 1-16,1-8-1 15,3-6 1-15,-3-6-1 16,-4-2 0-16,-11 1 1 16,-12 3-1-16,-7 5 1 15,-9 5-1-15,-9 15 0 16,0 0 0-16,-17 1-1 15,4 15 1-15,3 7-2 16,3 1 0-16,7 5-2 0,2-9-2 16,25 7-10-16,-8-29-20 15,24 0-4-15,3-23-1 16,17-9 0-16</inkml:trace>
          <inkml:trace contextRef="#ctx0" brushRef="#br0" timeOffset="567">9437 12272 88 0,'-29'12'39'0,"6"29"1"16,-13 12-1-16,10 18-35 16,-5 11-1-16,7 8-3 15,4-1 0-15,11-1-2 0,8-6-4 16,-1-27-13-16,14 0-20 15,-2-20 0-15,5-13-1 16,-15-22 0-16</inkml:trace>
          <inkml:trace contextRef="#ctx0" brushRef="#br0" timeOffset="722">9210 12606 96 0,'-10'-6'40'0,"10"6"1"15,0 0-2-15,2 12-36 16,26-13-4-16,14 3-6 15,-2-21-22-15,24 4-11 16,0-12 0-16,10-2 0 0</inkml:trace>
          <inkml:trace contextRef="#ctx0" brushRef="#br0" timeOffset="909">9845 12196 90 0,'-21'23'40'16,"-14"9"1"-16,5 26 0 15,-13-4-36-15,13 23-3 16,1 6 0-16,8 6-1 15,9-5 0-15,5-5-2 16,10-7-2-16,2-21-8 16,16-3-27-16,-9-21-3 15,7-12 1-15,-19-15-2 16</inkml:trace>
          <inkml:trace contextRef="#ctx0" brushRef="#br0" timeOffset="1315">9568 12576 75 0,'0'0'40'0,"-7"-9"-1"15,20 15 2-15,10-15-25 16,15 2-15-16,19-1-2 16,4-4-1-16,10 0 1 15,-3 3 1-15,-2 1 0 16,-9 4 1-16,-14 5 0 15,-17 6 1-15,-16 1 0 16,-15 3 1-16,-14 1-1 16,-8 3-1-16,-8-1 1 15,-1 2-2-15,4 0 1 0,6-2-1 16,7 2 0-16,14-2 0 15,13-4 1-15,12 3 0 16,9-5 0-16,8 0 1 16,4 0-1-16,-1 0 1 15,-3 2 0-15,-8 9 0 16,-9 3 0-16,-7 5 0 15,-17 6-1-15,-4 1 0 16,-8 3-1-16,-3-1-2 16,4-4-4-16,-7-19-11 15,30 3-17-15,-8-16-9 16,29-13 0-16,4-10-1 15</inkml:trace>
          <inkml:trace contextRef="#ctx0" brushRef="#br0" timeOffset="1444">10510 13027 109 0,'-16'23'42'15,"1"0"-2"-15,2-10-20 16,-6-25-61-16,24-3-3 16,0-10-1-16,14 1 0 15</inkml:trace>
          <inkml:trace contextRef="#ctx0" brushRef="#br0" timeOffset="-4115">10386 10664 70 0,'0'0'35'0,"-12"19"-1"16,7 8 1-16,-6 5-30 15,9 10 0-15,-4 6-1 16,6 8-1-16,-1 2-1 15,4 3 0-15,-1-4 0 16,3-4-1-16,3-9 0 16,2-4 0-16,-2-16 1 15,6-9 0-15,0-15 0 16,3-12 0-16,0-12 0 15,4-11-1-15,-1-7 0 16,1-9 2-16,0-4-2 16,-1-2 0-16,-2 2-1 15,-1 6 0-15,-3 10-3 16,-5 8 0-16,8 22-8 0,-17 9-25 15,13 3-1-15,-6 11-1 16,8 15 0-16</inkml:trace>
          <inkml:trace contextRef="#ctx0" brushRef="#br0" timeOffset="-3762">10870 11031 67 0,'0'0'40'15,"0"0"-3"-15,-16-2 3 16,-5 2-33-16,5 10 0 15,-11 0-1-15,5 12-1 16,-4 0-2-16,6 8-1 0,1 1 0 16,9-1 0-16,5-2-1 15,10-3 1-15,8-7-1 16,8-8-1-16,7-9 1 15,5-10-1-15,3-7 0 16,-3-7 0-16,-2-6 1 16,-6-2-2-16,-9-4 2 15,-6 4 0-15,-8 3-1 16,-9 4 1-16,-5 8-2 15,-4 6 1-15,0 6-2 16,0 3 0-16,16 1-5 16,-14 1-13-16,26 2-17 15,0-10-2-15,18 0 0 16,4-14 1-16</inkml:trace>
          <inkml:trace contextRef="#ctx0" brushRef="#br0" timeOffset="-3537">11349 10597 92 0,'-9'-12'39'0,"9"12"0"16,-16 1-1-16,16-1-34 16,-19 30-1-16,9 8 0 15,0 12-1-15,-2 8-1 16,2 9-1-16,-3 4-1 15,2-2 0-15,4-7-1 16,7-3-3-16,0-20-5 16,22-7-27-16,-7-22-2 0,18-9 1 15,3-22-3-15</inkml:trace>
          <inkml:trace contextRef="#ctx0" brushRef="#br0" timeOffset="-3349">11612 10550 98 0,'-28'4'39'15,"14"36"0"-15,-9 10 0 16,4 12-35-16,-1 6-2 16,8 5-3-16,1-2 1 15,5-3-3-15,9-3-5 16,-9-18-29-16,16-1-3 15,-10-18 0-15,12-4 0 16</inkml:trace>
          <inkml:trace contextRef="#ctx0" brushRef="#br0" timeOffset="-2928">11423 10917 98 0,'0'0'40'15,"0"0"-1"-15,24-7 1 16,3-7-37-16,19 4-2 15,10-3 1-15,6 1-1 16,3 1 0-16,-7-1-1 16,-6 6 1-16,-10 4 0 15,-19 5 0-15,-17 8 0 16,-17 5 0-16,-11 6 0 0,-12-1 1 15,-3 7-1-15,-1-5 0 16,4 1 0-16,11-4 0 16,11-5-3-16,12-15 3 15,32 10-1-15,8-12 0 16,7-2 1-16,2 1-1 15,1 0 1-15,-11 6 0 16,-10 5 0-16,-20 11-1 16,-18 8 0-16,-22 4 0 15,-12 6-1-15,-9 1 0 16,-5 0-1-16,4-5-2 15,2-9-5-15,22 3-15 16,-1-21-16-16,30-6-1 16,-13-10-2-16,22-7 1 0</inkml:trace>
        </inkml:traceGroup>
      </inkml:traceGroup>
    </inkml:traceGroup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12:14.60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4A9BF874-9EA0-4238-8620-2201F5F38C9C}" emma:medium="tactile" emma:mode="ink">
          <msink:context xmlns:msink="http://schemas.microsoft.com/ink/2010/main" type="writingRegion" rotatedBoundingBox="3989,12755 4092,12755 4092,12817 3989,12817"/>
        </emma:interpretation>
      </emma:emma>
    </inkml:annotationXML>
    <inkml:traceGroup>
      <inkml:annotationXML>
        <emma:emma xmlns:emma="http://www.w3.org/2003/04/emma" version="1.0">
          <emma:interpretation id="{702C8A6B-7274-408D-BFF5-C85E8EBB9B37}" emma:medium="tactile" emma:mode="ink">
            <msink:context xmlns:msink="http://schemas.microsoft.com/ink/2010/main" type="paragraph" rotatedBoundingBox="3989,12755 4092,12755 4092,12817 3989,1281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D56B1C7-DFA8-48E2-AAC6-F6B79659060F}" emma:medium="tactile" emma:mode="ink">
              <msink:context xmlns:msink="http://schemas.microsoft.com/ink/2010/main" type="line" rotatedBoundingBox="3989,12755 4092,12755 4092,12817 3989,12817"/>
            </emma:interpretation>
          </emma:emma>
        </inkml:annotationXML>
        <inkml:traceGroup>
          <inkml:annotationXML>
            <emma:emma xmlns:emma="http://www.w3.org/2003/04/emma" version="1.0">
              <emma:interpretation id="{92AD3FBF-669A-4FDE-B211-F49F891BD114}" emma:medium="tactile" emma:mode="ink">
                <msink:context xmlns:msink="http://schemas.microsoft.com/ink/2010/main" type="inkWord" rotatedBoundingBox="3989,12755 4092,12755 4092,12817 3989,12817"/>
              </emma:interpretation>
            </emma:emma>
          </inkml:annotationXML>
          <inkml:trace contextRef="#ctx0" brushRef="#br0">2189 12893 79 0,'0'0'40'0,"0"0"-2"15,0 0 1-15,14-20-28 16,3 8-10-16,10 2-3 0,0-5-5 15,18 15-28-15,-14-10-2 16,10 15-1-16,-14-6-2 16</inkml:trace>
        </inkml:traceGroup>
      </inkml:traceGroup>
    </inkml:traceGroup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5T22:28:11.60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15969 3118 80 0,'-1'-22'34'0,"-11"-3"0"16,1 8 0-16,-6 0-31 15,1 10 0-15,-6 4 1 16,2 11-1-16,-4 9 0 16,0 13 0-16,0 8-1 15,3 15 0-15,3 13 0 16,4 8 0-16,8 6 0 15,12 1-1-15,8-1 1 16,16-5-1-16,16-17 1 0,12-20-1 16,10-24 2-16,12-25-1 15,0-22-1-15,-1-19 2 16,-6-22-2-16,-14-11 2 15,-15-9-2-15,-17 0 0 16,-19-3 0-16,-19 5 0 16,-15 7 0-16,-15 12-1 15,-12 13-1-15,-7 12 1 16,-4 16 0-16,0 12-1 15,11 20-3-15,5 3-8 16,30 27-25-16,4-5-2 16,29 13 1-16,9-7-3 15</inkml:trace>
  <inkml:trace contextRef="#ctx0" brushRef="#br0" timeOffset="194.0194">16876 3341 116 0,'-20'39'43'0,"-19"-18"-1"16,8 6-2-16,-9-20-40 16,9-1-3-16,20-7-1 15,9-13-7-15,26 7-25 16,-6-15-4-16,21 9 1 15,-6-12-2-15</inkml:trace>
  <inkml:trace contextRef="#ctx0" brushRef="#br0" timeOffset="449.0449">17238 2813 110 0,'-1'10'40'15,"-12"-2"1"-15,5 27-3 16,-11 1-36-16,5 18-1 16,-1 11 1-16,2 11-2 15,1 10 1-15,3 4-1 16,3 0-1-16,5-9-3 0,13 6-28 15,-2-25-6 1,18-4-1-16,0-26-1 0</inkml:trace>
  <inkml:trace contextRef="#ctx0" brushRef="#br0" timeOffset="832.0832">17749 2855 109 0,'0'0'41'0,"-32"8"-1"16,14 25-1-16,-11 9-37 16,4 16 0-16,-6 13 0 15,5 8 0-15,5 10 0 16,7 2-2-16,8-4 1 0,11-5 0 15,12-14 0-15,15-15-1 16,15-23 1-16,9-18-1 16,6-24 0-16,5-21 0 15,-1-19 0-15,-1-18 1 16,-11-15-1-16,-10-6 0 15,-17-3 0-15,-12-5-1 16,-16 9 1-16,-15 10 0 16,-16 22-1-16,-12 21 0 15,-9 18-1-15,-9 17-3 16,10 30-24-16,-8-5-9 15,18 22-3-15,2-10 0 16,24 3-2-16</inkml:trace>
  <inkml:trace contextRef="#ctx0" brushRef="#br0" timeOffset="1590.1588">18745 2833 86 0,'9'-12'36'16,"-10"0"0"-16,1 12 1 15,-16 25-35-15,4 5 1 0,-6 10-1 16,-1 20 1-16,-4 11-1 15,-1 16 0-15,-2 8 0 16,5 1 0-16,2-1-1 16,4-8 0-16,2-11 1 15,7-13-1-15,3-21 1 16,6-16-1-16,-3-26 1 15,20-14 0-15,-3-25 0 16,3-16 0-16,4-18-1 16,-2-13 1-16,4-15-2 15,0-3 1-15,2-7-2 16,1 11 2-16,-5 9-2 15,4 12 0-15,-3 21 0 16,-1 14 2-16,3 20-1 0,0 19 1 16,-1 22 1-16,-1 14-2 15,2 14 1-15,1 15 2 16,0 14-2-16,-3 13-1 15,-2 9 0-15,-2 7-1 16,-2-1 1-16,-6-1-2 16,0-1-1-16,-8-12-5 15,10-3-28-15,-20-32-3 16,10-4 0-16,-12-31-2 15</inkml:trace>
  <inkml:trace contextRef="#ctx0" brushRef="#br0" timeOffset="2276.2275">18877 3351 107 0,'-18'4'40'16,"16"14"0"-16,2-18-1 15,2 13-38-15,28-13 0 16,11-2 0-16,13-6 1 15,6-1-1-15,6-5 0 16,1-2 0-16,-4 2-1 16,-8 5 1-16,-10 6-1 15,-8 5 1-15,-13 10-1 16,-12 5 0-16,-10 9 1 15,-7 5-1-15,-7 9 1 16,-4-3-1-16,1 1 1 0,-3 0-1 16,2-6 1-16,3-2-1 15,6-9 1-15,5-6-1 16,2-15 0-16,11-1 0 15,4-18-1-15,5-9 2 16,3-7-1-16,2-13 0 16,2-7 0-16,-2 0 1 15,-1-2-1-15,-2 6 0 16,-7 12 1-16,-4 4-1 15,-3 9 0-15,-3 15 0 16,-5 11 0-16,1 17 0 16,-1 1 0-16,4 5 0 15,1 4 0-15,4 2 0 16,2 1 0-16,8-5 0 0,4-6 1 15,5-8-1-15,3-10 0 16,2-5 1-16,2-11 0 16,2-7-1-16,-3-11 1 15,-1 0-1-15,-1-3 1 16,-7 3 0-16,-2 3-1 15,-4 7 0-15,-6 5 1 16,-13 18-1-16,10-2 0 16,-11 19 0-16,-5 10 0 15,-3 9 0-15,2 6 0 16,-2 3-1-16,3 8 1 15,1-2-3-15,6-2 0 16,4-13-4-16,14 1-4 16,-7-26-22-16,21 6-6 15,-8-24 0-15,13 4 0 0</inkml:trace>
  <inkml:trace contextRef="#ctx0" brushRef="#br0" timeOffset="2843.2841">20223 3356 108 0,'-3'-31'36'0,"7"18"4"15,-14-8-4-15,10 21-30 16,-11-3-2-16,7 14-1 15,-1 12-1-15,2 10-1 16,-2 9 0-16,4 7-1 16,-4 8 1-16,2 1-1 15,0 0 1-15,0-4-1 16,2-8 1-16,1-6-1 15,1-14 0-15,2-13 0 16,-3-13 0-16,16-15 1 0,-4-12-1 16,0-15 1-16,1-8-2 15,1-13 2-15,-2-11-1 16,3-4 1-16,-3 3-1 15,-2 7 0-15,1 6 0 16,-1 11 0-16,2 11 0 16,3 15 0-16,5 16 0 15,2 12 0-15,3 8 0 16,3 6 0-16,3 6 0 15,0 5 0-15,1 1 0 16,-6 1 0-16,-6 1 0 16,-7 1 1-16,-11 4-2 15,-9-4 1-15,-10 2 0 0,-10-3 0 16,-5 1 0-16,-3-4 0 15,-2 2 0-15,1-2-1 16,0-2 1-16,6 5 0 16,2 4 0-16,4 2 0 15,1 10 0-15,1 10 0 16,-2 5 0-16,1 6 0 15,1 2 0-15,-1 3 0 16,8-10-2-16,2-5-1 16,10-11-3-16,2-28-14 15,20-2-19-15,-2-29-1 16,17-6 0-16,-1-27-2 15</inkml:trace>
  <inkml:trace contextRef="#ctx0" brushRef="#br0" timeOffset="3273.3273">20930 3148 112 0,'0'0'40'15,"-11"5"2"-15,-8-6-2 16,-2 11-36-16,2 0-2 16,0 9 0-16,-1 2 0 15,1 3-2-15,1 2 1 16,7 4-1-16,1 3 0 0,4-2 0 15,6-4 0 1,5-2 0-16,6-6-1 0,2-5 1 16,6-2 0-16,-1-6 0 15,3 1 1-15,-2-2-1 16,-2 2 1-16,-1 2-1 15,-4 5 2-15,-5 1-2 16,-7 8 2-16,-6 4-2 16,-6 3 1-16,-4 3 0 15,-5-1 0-15,-2 1-1 16,-1-8-1-16,2-3-3 15,10 1-6-15,-6-25-20 16,18 2-10-16,0 0-2 16,30-19-1-16,-8-6 1 15</inkml:trace>
  <inkml:trace contextRef="#ctx0" brushRef="#br0" timeOffset="3412.3412">21091 3638 121 0,'0'0'43'16,"-7"12"1"-16,-12-13-2 15,8-9-40-15,-3 8-3 16,-1-12-11-16,15 14-27 15,-7-17-4-15,7 17 0 16,-6-17-2-16</inkml:trace>
  <inkml:trace contextRef="#ctx0" brushRef="#br0" timeOffset="34686.4683">15689 11945 65 0,'1'-10'36'16,"-5"-3"0"-16,4 13 1 15,-10-10-33-15,10 10 0 16,0 0-1-16,-10 6 0 15,6 6 0-15,7 14-1 16,-3 12 0-16,1 15 0 16,-1 12 0-16,5 15 1 15,-8 9-2-15,0 9 0 16,-1-1-1-16,0-4 1 15,-1-10-3-15,4-17 0 16,7-12-5-16,-3-35-24 16,23-11-5-16,0-27-1 0,18-11-2 15</inkml:trace>
  <inkml:trace contextRef="#ctx0" brushRef="#br0" timeOffset="34954.4949">16152 11790 89 0,'0'0'38'16,"-1"11"3"-16,-8 7-2 15,0 19-37-15,0 9 2 16,2 21-3-16,-3 10 3 15,3 12-3-15,-1 7 1 16,-2 6-3-16,3-3 0 0,0-6 0 16,5-3-4-16,-2-23-6 15,13-1-28-15,-6-20 0 16,12-4 0-16,-6-18-2 15</inkml:trace>
  <inkml:trace contextRef="#ctx0" brushRef="#br0" timeOffset="35799.5796">16559 12329 39 0,'0'0'30'0,"4"-16"3"0,-4 16-3 16,0 0-21-16,-11-12-1 15,11 12 0-15,-16 13-1 16,9 5 1-16,-7-2-3 15,5 6 0-15,0 0-2 16,3 1 2-16,-1-4-3 16,8 1 2-16,2-8-3 15,-3-12 1-15,25 5-1 16,-4-13-1-16,1-6 1 15,1-3-1-15,-1-5 2 16,-4 0-2-16,-4 0 1 16,-3 2-1-16,-11 3 2 15,-6 7-1-15,-7 4 1 16,-4 9-1-16,-5 4 0 0,-1 4 1 15,-1 2-1-15,8 3 0 16,3 0-2-16,9-1 0 16,6 2-8-16,-2-17-28 15,19 13 0-15,-7-15-3 16,9 3 0-16</inkml:trace>
  <inkml:trace contextRef="#ctx0" brushRef="#br0" timeOffset="37481.7478">17031 11822 55 0,'-4'-13'34'16,"4"13"2"-16,-1-20-7 16,1 20-17-16,0 0-4 15,15 27-1-15,-10-4 0 0,4 19-1 16,-3 9-1-16,3 17-4 15,-6 10 3-15,2 9-3 16,-4 4 1-16,-3 2 0 16,-2-4-1-16,1-7 0 15,2-13-2-15,0-13 0 16,5-11-1-16,2-12-3 15,7-8-6-15,-13-25-24 16,25 7-3-16,-11-19 0 16,5 1-1-16</inkml:trace>
  <inkml:trace contextRef="#ctx0" brushRef="#br0" timeOffset="42487.2483">17790 11830 75 0,'2'-13'38'16,"-8"-2"-3"-16,6 15-6 16,-8-11-23-16,8 11 1 15,0 0-3-15,0 0 2 16,6 24-3-16,5 14-3 15,0 14 2-15,4 15-2 0,1 11 2 16,-1 13-1-16,-1 6 0 16,1-3-2-16,-1-10 2 15,0-13 0-15,2-16 0 16,1-21-1-16,3-23 1 15,7-23 1-15,3-25 0 16,2-19 0-16,1-17 0 16,-4-9 0-16,-2-9-1 15,-4-4 0-15,-3 2-1 16,-4 5 0-16,-4 18-3 15,-7 10-1-15,4 20-2 16,-3 6-7-16,13 30-25 16,-6 5 0-16,8 24-1 15,-4 6 0-15</inkml:trace>
  <inkml:trace contextRef="#ctx0" brushRef="#br0" timeOffset="42863.2858">18590 12231 74 0,'-12'-21'38'16,"-12"-5"-1"-16,2 19 1 15,-8 5-31-15,4 18-1 16,-3 8 0-16,7 18 0 15,-2 5-4-15,5 12 1 16,10-1-2-16,8-5 0 0,8-5 0 16,11-11-1-16,10-13 0 15,8-16-1-15,7-18 1 16,3-14 0-16,0-11 1 15,-1-8 0-15,-13-5 0 16,-7-2 1-16,-14 0-2 16,-10 5 1-16,-13 9-1 15,-12 9-1-15,-3 11 0 16,-7 8-2-16,7 10-2 15,0-4-6-15,22 14-26 16,5-12 1-16,0 0-2 16,30-13-2-16</inkml:trace>
  <inkml:trace contextRef="#ctx0" brushRef="#br0" timeOffset="43103.3099">19203 11659 91 0,'-6'-20'38'0,"6"20"0"15,-15-13 0-15,7 27-32 16,-4 14-2-16,4 19-1 16,0 16 0-16,-1 19-2 15,-1 15 0-15,0 8-1 16,1 6 0-16,4-8-4 15,6-8 0-15,4-21-2 16,19-12-26-16,-2-40-7 16,21-22 2-16,1-35-3 15</inkml:trace>
  <inkml:trace contextRef="#ctx0" brushRef="#br0" timeOffset="43305.3301">19738 11454 89 0,'-23'13'36'16,"-4"36"4"-16,-14 20-2 15,7 20-34-15,-5 12 0 16,7 9-2-16,9 4 0 16,9-6-3-16,9-4-2 15,2-20-9-15,18-1-26 16,-4-25 1-16,9-10-1 15,-6-25-2-15</inkml:trace>
  <inkml:trace contextRef="#ctx0" brushRef="#br0" timeOffset="43742.3738">19364 12056 97 0,'-15'2'40'16,"1"5"0"-16,16 12 0 15,5-3-36-15,17-10-1 16,18-11-1-16,18-6 0 15,13-7-1-15,8-6 0 16,6-6-1-16,-2 0 0 16,-8-1 0-16,-7 4 1 15,-20 6 0-15,-14 4 0 0,-20 9-1 16,-16 8 1-16,-22 8 0 15,-8 10 0-15,-10 5 1 16,-5 4-1-16,1 2-1 16,9 1 0-16,7-1 1 15,15-4-1-15,16-4 1 16,16-5-1-16,15-8-1 15,14-3 1-15,7 1 0 16,2 2 1-16,-5 3-1 16,-8 11 0-16,-11 8 1 15,-19 13 0-15,-19 9 0 16,-20 14-1-16,-18 4 0 15,-12 0 0-15,-2-3-2 16,1-13-2-16,14-8-5 16,0-33-27-16,42-13-6 0,4-29 1 15,39-12-1-15</inkml:trace>
  <inkml:trace contextRef="#ctx0" brushRef="#br0" timeOffset="43893.3889">20524 12193 108 0,'-10'18'43'0,"-9"12"1"16,-19-10-2-16,7 3-29 15,-3-4-13-15,8-9-2 16,15-3-7-16,-5-17-30 16,28 4-3-16,-4-10-2 15,11 3 0-15</inkml:trace>
  <inkml:trace contextRef="#ctx0" brushRef="#br0" timeOffset="45481.5476">3358 10885 75 0,'-13'-7'37'0,"-13"-3"-3"15,1 9 2-15,-17 1-24 16,3 11-8-16,-4 4 0 15,-1 10-2-15,-2 10 0 0,3 11-2 16,7 7 1-16,5 10-1 16,10 2 1-16,8 3-1 15,13-5 0-15,16-4 0 16,13-11 1-16,14-13 0 15,14-14 0-15,8-20-1 16,3-18 1-16,5-14 0 16,-7-16 1-16,-7-9-1 15,-12-9 1-15,-16-3 1 16,-17 4-1-16,-16 7 1 15,-20 10-2-15,-13 12 1 16,-14 15-1-16,-6 13 1 16,-1 11-4-16,3 7-3 0,17 16-19 15,8-13-16-15,30 6 1 16,14-12-1-16,26 1 1 15</inkml:trace>
  <inkml:trace contextRef="#ctx0" brushRef="#br0" timeOffset="45646.5642">3880 11168 95 0,'-18'23'37'0,"-4"-15"1"15,22-8-3-15,-14-2-38 16,14-26-31-16,28 0-1 15,3-17 0-15,16-4-2 0</inkml:trace>
  <inkml:trace contextRef="#ctx0" brushRef="#br0" timeOffset="45842.5838">4302 10597 111 0,'-14'47'39'16,"-17"4"2"-16,8 26-3 15,-11 4-35-15,3 11-2 16,1 2-1-16,4 2-1 15,5-5 0-15,6-13-5 16,15 0-16-16,0-35-18 16,19-7 1-16,-1-24-3 15,14-18 1-15</inkml:trace>
  <inkml:trace contextRef="#ctx0" brushRef="#br0" timeOffset="46901.6896">4614 11076 66 0,'-14'-17'36'15,"-4"-2"-1"-15,1 9 1 0,-11-2-30 16,8 12 0-16,-4 5-2 16,6 10-3-16,-7 7 2 15,6 12-2-15,-3 10 2 16,5 7-3-16,3 5 2 15,9 8-1-15,6-6 1 16,12-4 0-16,9-13-1 16,16-11 0-16,13-19 0 15,12-21 0-15,8-23 0 16,4-17 0-16,-3-16 1 15,-7-11 1-15,-13-4-1 16,-14 0 1-16,-26 8-2 16,-21 10 0-16,-24 18-3 15,-20 10 1-15,-12 24-7 0,-12 1-19 16,7 27-10-16,2-1-1 15,17 14-2-15,13-4 0 16</inkml:trace>
  <inkml:trace contextRef="#ctx0" brushRef="#br0" timeOffset="48741.8736">8703 10777 75 0,'0'-32'36'16,"4"9"1"-16,-6-4 0 16,2 27-30-16,-5-13-2 15,5 25-1-15,-8 15 0 16,5 11-1-16,-8 14-1 15,5 7-2-15,0 7 0 0,1 4-2 16,6-6 0-16,0-13-6 16,23-4-29-16,-8-19-1 15,15-14 1-15,-1-19-1 16</inkml:trace>
  <inkml:trace contextRef="#ctx0" brushRef="#br0" timeOffset="48944.894">9150 10525 101 0,'-23'23'39'0,"7"25"-1"16,-15 9 0-16,6 14-35 15,3 5-1-15,9 2-3 16,5-1 0-16,3-9-3 0,19 1-14 15,0-25-21-15,18-8 0 16,3-21-1-16,12-11 0 16</inkml:trace>
  <inkml:trace contextRef="#ctx0" brushRef="#br0" timeOffset="49102.9098">9462 10890 106 0,'-16'13'40'0,"-7"-4"-1"16,7 7-2-16,1 3-39 15,15-19-12-15,1-11-24 16,12-6 0-16,18-2-1 16,-2-13-1-16</inkml:trace>
  <inkml:trace contextRef="#ctx0" brushRef="#br0" timeOffset="49282.9278">9844 10570 104 0,'-18'29'39'15,"-7"-5"2"-15,3 18-1 16,-8 16-36-16,5-1 0 15,3 6-2-15,6 4-2 16,1 1 0-16,4-2-5 16,15 3-26-16,-8-22-11 15,14-3 2-15,-2-22-4 16</inkml:trace>
  <inkml:trace contextRef="#ctx0" brushRef="#br0" timeOffset="50790.0785">3530 12565 67 0,'-10'-21'35'0,"0"9"-2"16,-11-3-6-16,2 19-19 15,-6 3-3-15,4 14-1 16,-6 6 0-16,4 16-1 16,0 5 0-16,8 12-1 15,6 5 0-15,9 2 0 16,11-2-1-16,9-6 1 15,13-7-2-15,8-15 1 16,7-18 0-16,5-17 0 16,-1-19 1-16,1-18 0 15,-9-15 0-15,-6-8-1 0,-12-9 2 16,-12 0-2-16,-14 1 0 15,-16 8 1-15,-12 8-2 16,-7 12 1-16,-9 10-1 16,-2 13 0-16,4 8-2 15,5 5-4-15,17 14-28 16,6-8-4-16,24 9-1 15,8-11 0-15</inkml:trace>
  <inkml:trace contextRef="#ctx0" brushRef="#br0" timeOffset="50970.0965">4227 12732 95 0,'-22'24'41'0,"1"5"-1"15,-10-13-1-15,10-15-39 16,4 6-2-16,8-17-14 16,9 10-23-16,21-22 1 15,6 7-3-15,-1-9 1 16</inkml:trace>
  <inkml:trace contextRef="#ctx0" brushRef="#br0" timeOffset="51237.1229">4607 12377 91 0,'-22'-15'39'16,"11"16"2"-16,-5-3-3 15,3 11-34-15,3 9-1 16,2 16 1-16,-2 10-2 15,4 18 1-15,-3 10-2 16,1 14 0-16,2 3-1 16,2-4 1-16,4-4-1 15,4-13-2-15,10-13-4 16,-4-31-26-16,26-10-7 15,-4-32-1-15,13-11-2 16</inkml:trace>
  <inkml:trace contextRef="#ctx0" brushRef="#br0" timeOffset="51534.1529">4989 12371 91 0,'12'9'40'16,"-12"-9"-1"-16,-11 30 1 15,4-2-35-15,-1 11 0 16,-6 9-2-16,0 11-1 15,-1 8 0-15,-1 4-1 16,6-1 0-16,1-4-1 0,6-5-1 16,3-13-2-1,9-4-6-15,-5-29-28 0,21-5-3 16,-6-22 0-16,13-4-2 15</inkml:trace>
  <inkml:trace contextRef="#ctx0" brushRef="#br0" timeOffset="51856.185">5333 12344 88 0,'-2'-10'39'0,"2"10"1"16,3-11 0-16,-3 11-34 16,0 0 0-16,0 0-2 15,5 27 0-15,-4 7-1 16,-2 12-1-16,-4 9 0 15,-2 17-1-15,-3 8 0 16,-3 9-1-16,-1 2 0 16,-1-1 0-16,0-9-1 15,6-7-4-15,2-19-1 16,18-3-24-16,-8-32-11 15,15-12 1-15,-3-29-3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19.23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1058EBC1-D594-4BD1-A3B5-9C499A925D93}" emma:medium="tactile" emma:mode="ink">
          <msink:context xmlns:msink="http://schemas.microsoft.com/ink/2010/main" type="inkDrawing" rotatedBoundingBox="953,3167 19093,1642 19853,10686 1714,12210" semanticType="callout" shapeName="Other">
            <msink:sourceLink direction="with" ref="{8574D220-CD6E-427D-853C-E85E404D4EBB}"/>
            <msink:sourceLink direction="with" ref="{195E5B18-D055-4354-8149-5EC5A8FF1180}"/>
          </msink:context>
        </emma:interpretation>
      </emma:emma>
    </inkml:annotationXML>
    <inkml:trace contextRef="#ctx0" brushRef="#br0">10037 3191 32 0,'-1'-13'23'15,"1"13"0"-15,0 0 0 0,-3-14-21 16,3 14 0-16,-4-10 1 16,4 10 1-16,0 0 1 15,0 0 0-15,-3-13 1 16,3 13 0-16,0 0 0 15,0 0-1-15,0 0 0 16,0 0 0-16,-4-10-1 16,4 10-1-16,0 0 1 15,0 0 1-15,0 0-1 16,0 0 0-16,0 0-1 15,0 0-1-15,0 0 1 16,0 0-1-16,0 0-1 16,0 0 0-16,0 0 0 0,0 0-1 15,0 0 0-15,0 0 0 16,0 0 1-16,0 0-1 15,0 0 1-15,0 0 0 16,0 0-1-16,0 0 1 16,0 0 0-16,0 0 0 15,-4 17-1-15,4-17 0 16,-4 17 1-16,3-4-1 15,1 1 0-15,0 0 0 16,-4 0 0-16,3 1 1 16,-1-2-1-16,0 4 0 15,1 0 0-15,-1-3 1 16,0 0-1-16,1-2 0 15,2 1 0-15,0-3 0 0,2 2 0 16,-3-12 0 0,5 21 0-16,-1-11 0 0,-2 0 0 15,2 1 0-15,-3 1 1 16,0 0-1-16,-3-1 0 15,0 2 0-15,0 0 0 16,0-3 1-16,-1 2-1 16,1-2 0-16,1 0 0 15,1-10-1-15,-1 20 1 16,2-8 0-16,0-1 1 15,1 2-2-15,0 1 2 16,0 1-1-16,-1 0 1 16,0 1-1-16,0 1 1 15,-1 0-1-15,0 0 0 16,0-4 0-16,-1 1 0 0,1 0 1 15,0-1-1-15,0-2 0 16,0 0 0-16,1-1 0 16,1 2 1-16,-2 0-1 15,0 0 0-15,1 3 1 16,-2 1-1-16,1 1 1 15,0 2-1-15,0-2 0 16,0-1 1-16,0 3-1 16,-2-3 1-16,2 0-1 15,-2-1 1-15,1-4-1 16,1 1 0-16,0 2 1 15,0-2-1-15,0 1 0 16,0 1 0-16,0 0 1 16,1 0-1-16,-2 2 0 0,2-1 0 15,-1 0 1-15,-1-1-1 16,1-1 0-16,0 1 0 15,0 0 1-15,-4-2-1 16,3-1 0-16,0 0 1 16,-2 0-1-16,0-1 0 15,1 1 1-15,1 2-1 16,0-3 1-16,1 3-1 15,0 0 1-15,1 1-1 16,0 1-1-16,-1 0 2 16,0 1-2-16,-1 2 2 15,0-1-2-15,-4 0 1 16,0-1-1-16,0 2 1 15,0 1 0-15,-1-1 0 0,2 0 0 16,1-1 0-16,1 4 0 16,1-2-1-16,2 0 2 15,1 2-2-15,1-1 2 16,1-4-1-16,1 3 0 15,-2-1 0-15,0-1 0 16,0 0 0-16,-2-1 0 16,3 0 0-16,-4 2 0 15,0 0 0-15,2-1-1 16,-1 1 1-16,0 1 1 15,2 0-2-15,-1-1 1 16,0 2 0-16,2-3 0 16,-1 3 0-16,0-1 0 15,1 1 0-15,0-2 0 16,-1 2 0-16,0 0 0 0,0-1 1 15,2 1-1-15,-4-1 2 16,2 2-3-16,-3-2 3 16,1 1-2-16,2 1 1 15,-2 1-1-15,0-3 0 16,1 2 0-16,0 0 0 15,-2 1 0-15,2-1 0 16,-1 2 0-16,-1-2 0 16,2 1 0-16,-2 0 0 15,1-1 0-15,-1 0 0 16,2 0 0-16,-4 1-1 15,2-3 1-15,0 2 0 16,-1-1 0-16,1 1 0 16,-1-4 0-16,1 1 0 0,0 1 0 15,-2-3 0-15,1 0 0 16,0-1 0-16,-3 1 0 15,3-2 0-15,-4 4 0 16,4-5 0-16,-4 6 0 16,2-3 0-16,1-2 3 15,-2 2-3-15,4-2 3 16,-1-1-3-16,1-13 2 16,-3 18-2-16,3-18 3 15,0 0-3-15,1 11 0 16,-1-11 0-16,0 0 1 15,0 0-1-15,0 0 0 16,-1 11 0-16,1-11 0 0,0 0 1 16,0 0-1-16,0 0 0 15,0 0 0-15,0 0 1 16,0 0-1-16,0 0 1 15,0 0-1-15,0 0 1 16,0 0 0-16,0 0-1 16,0 0 1-16,0 0-1 15,0 0 0-15,0 0 1 16,0 0-1-16,-13-6-1 15,13 6 0-15,0 0-3 16,-11 3-4-16,11-3-22 16,0 0-9-16,0 0 1 15,-20-4-3-15</inkml:trace>
    <inkml:trace contextRef="#ctx0" brushRef="#br0" timeOffset="1420">10108 5916 18 0,'0'0'22'16,"0"0"2"-16,3-15-5 15,-3 15-6-15,0 0-1 16,-11-14-1-16,11 14 1 16,0 0-1-16,-12-2-2 15,12 2-3-15,0 0-2 16,-14-7-3-16,14 7 1 15,0 0-3-15,0 0 1 16,4-14-1-16,-4 14 3 16,0 0-2-16,9-11 3 15,-9 11 2-15,0 0-2 0,0 0 1 16,0 0 1-16,-8-11-2 15,8 11 1-15,0 0-1 16,-10-5-1-16,10 5 0 16,0 0 0-16,-13-8 0 15,13 8-1-15,0 0 1 16,0 0-1-16,0 0-1 15,0 0 1-15,0 0-1 16,0 0 0-16,0 0 1 16,0 0-1-16,0 0 0 15,0 0 1-15,0 0-1 16,0 0 1-16,0 0-1 15,0 0 1-15,0 0 0 16,0 0-1-16,-11 1 1 0,11-1 0 16,0 0 0-1,0 0 0-15,-11 7 0 0,11-7 0 16,0 0 0-16,-12 4 0 15,12-4-1-15,0 0 1 16,-14 1 0-16,14-1 0 16,-10 1 0-16,10-1-1 15,-14 0 1-15,14 0 0 16,-19 5-1-16,6-4 1 15,1 1-1-15,-1-1 1 16,-2 0-1-16,-2 1 0 16,2-1 1-16,-4-1-1 15,-3 1 1-15,-2 1-1 16,-5 3 0-16,-5 2-1 0,-4-2 3 15,-6 5-3-15,-3 2 3 16,-7 2-3-16,-1-1 3 16,-3-2-4-16,-2-3 4 15,-3-1-2-15,0-1 0 16,2-1 0-16,0-4-1 15,0-1 2-15,3-1-2 16,3 0 1-16,-1-1 0 16,3 1 0-16,0 0 0 15,-3 1 0-15,0-1 0 16,0 0 0-16,-1-1 0 15,-1 0 0-15,0 0 0 16,0-1 0-16,0-2 0 16,4 0 0-16,1 0-2 15,0-1 2-15,1 0-2 0,1 0 1 16,1-1-1-16,3 4 2 15,-3-3-2-15,2 2 2 16,0 0 0-16,3 2 0 16,0-2 0-16,-1 3 0 15,5 0 0-15,0-1 0 16,3 1 0-16,2-1 0 15,-1 2 0-15,6 0 0 16,-1 2 0-16,0-5-2 16,8 8-3-16,-12-10-23 15,16 12-9-15,-7-7-1 16,15 5-1-16</inkml:trace>
    <inkml:trace contextRef="#ctx0" brushRef="#br0" timeOffset="3218">7174 5422 54 0,'25'-10'36'0,"-13"0"-2"15,-12 10 0-15,-10 19-24 16,-9 17-2-16,-21 5-2 16,-11 27-1-16,-17 18-2 15,-14 16-1-15,-13 16 1 16,-6 5-1-16,-6-3 0 15,6-5 0-15,9-10 0 16,11-22-3-16,20-13-10 16,8-32-24-16,21-16 0 15,10-21-1-15,22-1-1 16</inkml:trace>
    <inkml:trace contextRef="#ctx0" brushRef="#br0" timeOffset="3531">6413 5449 78 0,'-17'-27'38'0,"2"14"-2"15,-9 4 1-15,7 1-35 16,-4 12-1-16,7 2 0 15,3 9 0-15,9 11 0 16,7 10 0-16,10 11 1 16,8 15 1-16,9 15 0 15,9 12 1-15,9 15-1 16,3 1 1-16,8 4-1 15,1 1 0-15,3-5-1 16,0-12-2-16,-4-8 0 0,0-13-4 16,-8-19-3-16,6-7-29 15,-20-18-2-15,-2-11 0 16,-13-14-1-16</inkml:trace>
    <inkml:trace contextRef="#ctx0" brushRef="#br0" timeOffset="5259">5955 6037 15 0,'0'0'26'0,"0"0"2"15,-13-13-5-15,13 13-6 16,-12-3 0-16,12 3-3 16,-11 1-1-16,11-1-3 15,0 0-2-15,0 0-2 0,-13 1-1 16,13-1 0-16,0 0-2 15,0 0 1-15,0 0-1 16,0 0 0-16,0 0 0 16,-4-10-1-16,4 10 0 15,-14-4 0-15,14 4-1 16,-21-2 0-16,7 2 0 15,-2 1 0-15,-3-1 0 16,-2 0 0-16,-1 1 0 16,-5 0 0-16,-7 2 0 15,-6-2 0-15,-8 0 0 16,-6-1 0-16,-7 2-1 15,-6 3 1-15,-6-3 0 16,-2 2-1-16,-4-2 1 0,-4 1-1 16,-4 0 0-16,-4-2 1 15,-2-1-1-15,-3 1 0 16,-3-3 1-16,-2-1-1 15,-5 0 1-15,-3-2-1 16,-2 2 1-16,-2 2-1 16,-3-2 1-16,-1 4 0 15,-7 1-1-15,-1 2 1 16,-3 1-1-16,3 3 0 15,-3 0 1-15,3 0-1 16,-2-1 0-16,-1 1 1 16,3-2-1-16,6 0 0 15,3-3 0-15,6 0 1 0,2 0-1 16,7-3 0-16,2 1 1 15,6-2-1-15,9 0 0 16,1-1 0-16,8 1-1 16,3 0 1-16,4 0 0 15,5 0 0-15,9 1 0 16,5-1 0-16,5 0 1 15,5-2-1-15,6 2 0 16,8-2 0-16,5 0 0 16,4 1 0-16,16 2-1 15,-14-5 1-15,14 5-1 16,0 0 1-16,0 0-1 15,13-8 1-15,-13 8 0 16,17-3 0-16,-17 3 0 0,16-7 0 16,-16 7 1-16,15-13-1 15,-6 2 1-15,-2-3-1 16,1-5 1-16,0-2-1 15,0-11-1-15,0-2 0 16,-2-7 0-16,0-4 1 16,-2-6-1-16,-3-6 0 15,-1-5 1-15,-1-6-1 16,-3-5 2-16,0-5-2 15,1-4 1-15,0-6 0 16,3-3 0-16,5-6 0 16,-2 0-1-16,8-1 2 15,-2-1-2-15,3-1 2 16,0 1 0-16,1 2-1 15,-6-3 1-15,0 5 0 0,-3 3-1 16,-3-1 1-16,-4 6 0 16,1 0-1-16,-1 3 0 15,-3 1 1-15,2 4-1 16,2 6 1-16,2 3-1 15,0 6 1-15,-2 9-1 16,4 9 1-16,0 5-1 16,-1 14 0-16,3 6 0 15,-4 5 0-15,0 16 0 16,1-15 0-16,-1 15 0 15,0 0-1-15,0 0 1 16,0 0 0-16,0 0 0 16,0 0 0-16,0 0 0 15,13-5 0-15,-13 5 0 0,14 2 0 16,-4 2-1-16,4 2 1 15,2-1 0-15,6 3-1 16,3-3 1-16,4 0 0 16,8-4 0-16,3-3 0 15,7-3 0-15,6-2 1 16,4 1-1-16,3-2 1 15,1 2-1-15,1 2 0 16,-6 3 0-16,-3 1 0 16,-8 1 0-16,-6 2-1 15,-8-2 1-15,-4 2 0 16,-8-2-1-16,-6-1 1 15,-2-1 0-15,-11 1 1 0,14-3-1 16,-14 3 0-16,18-4 0 16,-8-1 0-16,2 3 0 15,2 1 0-15,-2 2 0 16,1-1 1-16,-13 0-1 15,15 0 0-15,-15 0 0 16,0 0-1-16,0 0-1 16,0 0-2-16,0 0-5 15,-13-4-14-15,13 4-15 16,-1-10-2-16,1 10-2 15,2-21 2-15</inkml:trace>
    <inkml:trace contextRef="#ctx0" brushRef="#br0" timeOffset="9112">7250 8320 50 0,'12'-12'35'0,"-12"12"-2"16,0 0 0-16,-16 4-21 15,-5 27-2-15,-25 6-2 16,-3 21-1-16,-23 11-2 15,-6 20-2-15,-14 12 1 16,-7 13-1-16,-6 10-1 16,-2 5 0-16,2 1 1 15,5-1-2-15,6-7 0 0,10-10-1 16,12-17-3-16,12-27-3 15,31-23-29-15,7-32 0 16,25-26-2-16,13-30-2 16</inkml:trace>
    <inkml:trace contextRef="#ctx0" brushRef="#br0" timeOffset="9461">6228 8313 78 0,'-31'-17'36'0,"8"8"-1"15,-1-1 1-15,11 8-35 0,-1 2-1 16,14 0 2-16,-7 22-1 15,13 4 1-15,3 12 0 16,14 17 1-16,9 10 1 16,13 21 0-16,7 9 1 15,9 14-2-15,5 5 1 16,8 7-1-16,-1-7-1 15,4-3 0-15,-4-12-1 16,-4-16-1-16,-3-13 0 16,-7-19-4-16,-2-8-13 15,-12-33-20-15,-6-5-1 16,-16-19-1-16,-7-6-2 15</inkml:trace>
    <inkml:trace contextRef="#ctx0" brushRef="#br0" timeOffset="11625">5570 9079 42 0,'0'0'28'0,"0"0"2"15,12-4-4-15,-12 4-17 16,0 0-3-16,14 6 0 16,-14-6 0-16,13 2 1 15,-13-2 0-15,12-2 0 16,-12 2 0-16,11-2-1 15,-11 2 0-15,0 0-2 0,0 0 0 16,0 0 0-16,-13-14-1 16,13 14-1-16,-21-5-1 15,7 4 1-15,-5 0-1 16,0 0 1-16,-3-1-1 15,-2 3 1-15,-5-1-1 16,-5 1 0-16,-5 1 0 16,-6 0 0-16,-4 3 0 15,-7 0 0-15,-8 0-1 16,-5 1 2-16,-7 0-2 15,-8 2 2-15,-4 0-2 16,-3 0 2-16,-3-1-2 16,-5 2 1-16,1 1 0 15,-4 2 0-15,-3-1-1 0,-1-2 1 16,0 2-1-16,-3 0 1 15,0-3-1-15,-1-1 1 16,-1 0-1-16,-2-3 1 16,6 0 0-16,5-4-1 15,0-1 1-15,7-4-1 16,0 1 0-16,4-1 0 15,4-2 0-15,3 0 0 16,2-2 0-16,-1 1 0 16,3 1 0-16,2 2 0 15,-1-2 0-15,6 1 0 16,3-1 0-16,4 3 0 15,5-2 0-15,4-1 0 0,-1 1 0 16,5 1 0 0,4-2-1-16,3 0 1 0,3 1 0 15,6 0 0-15,5 0 0 16,6 2-1-16,8-1 1 15,-1 2 0-15,9 2 0 16,10 1 0-16,-14-3 0 16,14 3-1-16,0 0 1 15,0 0 0-15,0 0-1 16,0 0 1-16,0 0 0 15,0 0 0-15,0 0 0 16,-11 7 0-16,11-7 0 16,0 0 0-16,0 0 0 15,-12 8 0-15,12-8 0 0,-13 3 0 16,13-3 0-16,-13 0 0 15,13 0 1-15,-14-3-2 16,14 3 1-16,-16-5 0 16,16 5 0-16,-14-6 0 15,14 6 0-15,-10-7 0 16,10 7 0-16,-11-7 0 15,11 7 0-15,-11-5-1 16,11 5 1-16,0 0 0 16,-12-4 0-16,12 4 0 15,0 0 0-15,0 0 0 16,0 0 0-16,-10-5 0 15,10 5 0-15,0 0 0 16,0 0 0-16,0 0 0 16,0 0 0-16,0 0 0 0,-13-4 0 15,13 4 0-15,0 0 0 16,0 0 0-16,0 0 0 15,0 0 0-15,-9-3-1 16,9 3 1-16,0 0 0 16,0 0 0-16,0 0 0 15,0 0-1-15,0 0 1 16,0 0 0-16,0 0 0 15,0 0 0-15,0-10 0 16,0 10 0-16,-1-11 0 16,1 11 0-16,-3-19 0 15,2 5 0-15,1-3 0 16,0-2 0-16,2-4-1 15,-2-6 2-15,4-2-2 0,-2-2 1 16,0-6 0-16,1-3 0 16,-2-1 0-16,4-8-1 15,-4-4 1-15,1-1 0 16,2-3 0-16,-2-4 0 15,2-3 0-15,1-4 1 16,0-2-1-16,-1 2 1 16,1-2 0-16,-2 1 0 15,0 0 0-15,-3-1 0 16,-1-2-1-16,-3 5 1 15,0-2-1-15,-1 2-1 16,-1 0 2-16,-2 0-1 16,1 1 1-16,4 2-1 0,-2-1 1 15,5 1 0-15,-5-2 0 16,8 3-1-16,-2 1 1 15,1 1-2-15,3-1 1 16,-3 3 0-16,3 0-1 16,-5 5 0-16,1-2 2 15,-5 3-2-15,0 2 1 16,0 2 0-16,-2 2 0 15,0 2 0-15,-4 2 1 16,2 0-1-16,2 3 1 16,1 0-1-16,-1 4 0 15,2-1 0-15,2 3 1 16,-2 4-1-16,3 2 0 15,1 4 0-15,-1 6 0 0,-1 3 0 16,1 2-1-16,1 15 1 16,-3-16 0-16,3 16 0 15,0 0-2-15,-3-10 2 16,3 10-1-16,0 0-1 15,0 0 0-15,0 0-6 16,10 16-11-16,-10-16-16 16,5 17-4-16,-5-17 0 15,14 14-3-15</inkml:trace>
    <inkml:trace contextRef="#ctx0" brushRef="#br1" timeOffset="21295">5820 11816 41 0,'0'0'31'16,"17"-1"2"-16,-17 1-7 15,0 0-15-15,8 11-1 16,-8-11-2-16,0 0-1 16,0 0 0-16,0 0-2 15,-15-3-1-15,15 3-1 16,-19 0-1-16,9 3-1 0,-7-2 1 15,2 2 0-15,-6 1 0 16,-1 0 0-16,-3 1 0 16,-2 2-1-16,-2-1 1 15,-4 2 0-15,-6-3-1 16,-2 2 0-16,-3 0 0 15,-2 1 0-15,-2-2-1 16,0 0 1-16,3 0 0 16,-2-2-1-16,4 0 0 15,2-2 0-15,0 1 1 16,3-1-1-16,1-1 0 15,2-1 0-15,0 0 0 16,4 0 0-16,1-1 0 16,2-1 0-16,-1 1 1 15,4 0-1-15,-2-1 0 0,2-1 0 16,-1 1 0-16,1 1 0 15,0-1 1-15,0-1-1 16,3 1 0-16,1 0 0 16,1 1 0-16,4-2 1 15,1 1-1-15,3 0 0 16,1 1 0-16,11 1 0 15,-12-3 0-15,12 3 0 16,0 0 0-16,-14-1 0 16,14 1 0-16,0 0 0 15,0 0-1-15,0 0 1 16,0 0 0-16,0 0 0 15,0 0 0-15,0 0 0 16,12-17 0-16,-9 5 2 0,1-4-2 16,0-3 3-16,1-8-3 15,0-4 1-15,0-5-1 16,4-7 1-16,-4-4-1 15,3-1-1-15,1-6 1 16,0-3-2-16,0-2 2 16,-1-1 0-16,0 0 0 15,-1-1 0-15,1 2 1 16,3-3 1-16,-3 2-1 15,2 0 1-15,-2 0-1 16,3-1 1-16,-3 0-1 16,-2-1 1-16,-3 3-2 15,0 1 0-15,-2 2 0 0,-2 3 0 16,-1 1 2-16,1 2-2 15,-2 4 1-15,3 2 0 16,0 3 0-16,1 0 0 16,0 2 1-16,3 2-2 15,-1-2 0-15,1 2 2 16,-3 1-2-16,3 2 0 15,-4 0 0-15,0 4 1 16,2-2-1-16,-2 2 0 16,0 0 1-16,-2 0-1 15,5-2 0-15,-2 0 0 16,3-2 0-16,1-2 0 15,1 0 0-15,0-3 0 16,3 1-1-16,0 0 1 0,-3 4 0 16,1-1-1-16,-4 5 1 15,0 4 0-15,0 1 0 16,-3 6 0-16,0 0 0 15,1 3 0-15,1-2 0 16,1 2 0-16,-1-5 0 16,2 2 0-16,-1 1 0 15,2-3 0-15,1 3 0 16,-2 3 0-16,-1 3 0 15,-3 12 0-15,4-14 0 16,-4 14 0-16,0 0 0 16,0 0 1-16,0 0-1 15,0 0 0-15,0 0 0 16,-1-10 0-16,1 10 0 0,0 0 0 15,0 0-1-15,0-10 1 16,0 10 0-16,0 0 1 16,1-12-2-16,-1 12 1 15,0 0-1-15,0 0 0 16,0 0-2-16,0 0 0 15,-6 13-4-15,6-13-3 16,9 16-13-16,-9-16-8 16,0 0-6-16,0 0-1 15,19 3 0-15</inkml:trace>
    <inkml:trace contextRef="#ctx0" brushRef="#br2" timeOffset="29302">15878 1952 55 0,'0'-11'32'0,"0"11"-1"0,-5-14 1 16,5 14-26-16,0 0-1 15,0 0 0-15,-10-13 1 16,10 13-1-16,-5 13-1 16,6 13 0-16,-5 15 0 15,6 23-1-15,-2 25 0 16,0 28 1-16,-1 22-2 15,1 25 1-15,-6 18-1 16,-2 8 0-16,-6 4 0 16,1 0 1-16,-5-18-1 15,0-17-2-15,5-26 0 16,6-29-2-16,9-29-2 15,5-43-29-15,18-23-4 0,0-38 1 16,13-16-2-16</inkml:trace>
    <inkml:trace contextRef="#ctx0" brushRef="#br2" timeOffset="59053">17226 5860 76 0,'3'-14'35'0,"-1"3"1"15,-8-2-1-15,6 13-27 16,-15-15-4-16,5 15 0 0,-8 5 2 16,-4 16-4-16,-14 12 3 15,-5 22-3-15,-20 20 1 16,-12 21-2-16,-19 21 2 15,-11 16-1-15,-7 15-1 16,-5 3 3-16,1-6-4 16,7-10 3-16,16-16-4 15,15-26-2-15,26-17-7 16,6-37-26-16,32-27-3 15,10-31 1-15,22-18-1 16</inkml:trace>
    <inkml:trace contextRef="#ctx0" brushRef="#br2" timeOffset="59337">16293 5913 80 0,'-21'-13'39'15,"-4"6"-1"-15,10 15 1 16,0 1-17-16,18 13-19 15,12 7 0-15,15 10 0 16,8 15-1-16,12 11 1 16,9 10 0-16,8 9-2 15,6 5 1-15,4 4 2 16,-1-3-3-16,4-5 2 15,-5-6-3-15,-1-9 2 16,-6-9-5-16,-7-14 1 16,-1-1-13-16,-20-22-23 15,1-6-2-15,-18-16-1 0,-4-4-1 16</inkml:trace>
    <inkml:trace contextRef="#ctx0" brushRef="#br2" timeOffset="61107">15362 6589 31 0,'0'0'31'15,"18"-18"0"-15,-18 18 2 16,10-5-14-16,-16-4-4 15,6 9-2-15,0 0-3 16,0 0-2-16,0 0-1 16,-13 7-2-16,13-7-2 15,-18 4 1-15,4 0-2 16,2 4 2-16,-5-5-2 15,0 4 1-15,-5-2-2 16,-5 1 2-16,-5-2-2 0,-2 2 2 16,-6-1-2-16,-4-1 0 15,-3 1 0-15,-2-1 0 16,-7 0 0-16,-3 4 0 15,-3-2 0-15,-2 2 0 16,-5-1-1-16,-1 0 1 16,-6 1-1-16,4-3 1 15,2 0-1-15,7-4 0 16,3 0 0-16,10-3 1 15,10-3-1-15,3-1 0 16,9-1 0-16,7-5 0 16,4 3 0-16,4-1 0 15,2 1 0-15,11 9-1 16,-12-15 1-16,12 15 0 15,-7-11 0-15,7 11-1 0,0 0 1 16,0 0 0-16,0 0 0 16,0 0 1-16,0 0-1 15,0 0 0-15,0 0 0 16,11-15-1-16,-5 3 1 15,-1-1-1-15,1-6 1 16,-2-4-1-16,2-6 2 16,1-7-2-16,-1-6 2 15,2-9-1-15,5-7 1 16,-3-7-1-16,6-10-1 15,2-6 2-15,2-10-2 16,5-8 0-16,-1-5 0 16,2-4 1-16,0-8-1 15,0-1 1-15,-2-6-1 0,-2 1-1 16,-1 0 2-16,-4 0 0 15,-1 2 0-15,-3 1 0 16,-2 5-1-16,1 2 1 16,-1 2 1-16,-4 3 0 15,1 2-1-15,-4 7 1 16,2 4 0-16,-2 4-1 15,-2 7 0-15,-2 2 1 16,-3 7-2-16,-1 5 2 16,-1 3-1-16,1 3 0 15,-5 3 0-15,4 1 0 16,-4 7 1-16,2 6-1 15,1 3 0-15,0 6 0 0,3 6 0 16,-2 5 1-16,3 4-1 16,-1 6 0-16,3 0 0 15,0 3 0-15,0 13 0 16,3-17 1-16,-3 17-1 15,3-11 0-15,-3 11 0 16,0 0 0-16,16-4 0 16,-4 4-1-16,3 1 1 15,5-1 0-15,4 2 0 16,4 0 0-16,5 1 0 15,0-1 0-15,5 1 0 16,-1 2 0-16,4-1 0 16,-2-1 0-16,3-1 0 15,-4 2 0-15,4-2 0 0,1-2 0 16,2 0 0-16,5 0 0 15,-3 0 1-15,5-1-1 16,0 0 0-16,2-4 1 16,-2 4-1-16,-4-1 0 15,-1 2 0-15,-6-3 1 16,-1 3-1-16,-3 0 0 15,-1 0 0-15,-4-1-1 16,0 0 1-16,-1-1 0 16,0-2 0-16,0 1 0 15,0-1 0-15,-5 1 1 16,-2-1-1-16,-2 2 0 15,-4 1 0-15,-3-1 0 16,-5 2 0-16,-10 0 0 0,12-3 0 16,-12 3 1-16,0 0-1 15,0 0 0-15,0 0 0 16,12-2 0-16,-12 2 1 15,15-1-1-15,-5 0 0 16,2 1 0-16,0 0 0 16,1-1 0-16,-13 1 0 15,16 2-1-15,-16-2-1 16,0 0-3-16,-12 24-9 15,-16-24-12-15,15 16-10 16,-15-13-5-16,11 4-1 16,-2-12 0-16</inkml:trace>
    <inkml:trace contextRef="#ctx0" brushRef="#br3" timeOffset="68138">19071 9075 87 0,'0'0'35'0,"4"-23"0"16,-4 23 2-16,-9-18-31 15,9 18-1-15,-5-12-1 16,5 12-1-16,0 0 0 15,0 23 0-15,3 0-2 16,2 13 1-16,1 13-1 16,2 13 0-16,-2 10 0 15,3 9 0-15,1 3 0 16,-2 3 0-16,1-5-1 15,0-8 1-15,3-12 0 16,4-11 1-16,1-20-2 0,5-15 1 16,4-23 1-16,7-18-1 15,2-23 0-15,7-13-1 16,3-18 2-16,-1-15-2 15,1-10 1-15,2-2-2 16,-4 4 2-16,-5 6-3 16,-5 11-1-16,-8 5-5 15,2 34-15-15,-22 1-10 16,6 29-5-16,-16 3 0 15,5 13-2-15</inkml:trace>
    <inkml:trace contextRef="#ctx0" brushRef="#br3" timeOffset="69755">18552 9428 46 0,'0'0'30'16,"-11"-4"1"-16,11 4 1 15,-11-10-20-15,11 10 0 16,0 0 0-16,0 0-2 16,0 0-1-16,0 0-3 15,0 0 0-15,0 0-1 16,0 0-1-16,0 0-1 15,-16-1-1-15,5 7-1 16,-6 0 0-16,0 3 0 0,-6 0 0 16,-2 2 0-16,-2 0 0 15,-2-2 0-15,-3-2 1 16,-4 2-1-16,-7-4 0 15,-6-2-1-15,-4-1 1 16,-6-1 0-16,-7-1-1 16,-6 1 1-16,-4-1-1 15,-7 0-1-15,-2 3 2 16,-10 0-1-16,-4 0 0 15,-2 2-1-15,-6 2 1 16,1 2-1-16,-3-3 1 16,-4 2 1-16,4-4-1 15,2 1 0-15,0-3 0 16,1 1 0-16,2-2 0 0,3-4 0 15,-1 2 0-15,3 0 0 16,2-2-1-16,4 0 1 16,1 0 0-16,5-1-1 15,-1 1 1-15,7 1 0 16,5-1-1-16,6 0 1 15,5 2-1-15,5-2 2 16,2 1-1-16,11-1 0 16,5 0 0-16,4 2 0 15,9-1 0-15,4 1 0 16,7 0 0-16,5 1 0 15,13 0 0-15,-14 0 0 16,14 0 0-16,0 0 0 16,-10 3 0-16,10-3-1 0,0 0 1 15,-11 5 0-15,11-5 0 16,0 0 0-16,0 0 0 15,0 0 0-15,0 0 0 16,0 0 0-16,0 0 0 16,-8-15 0-16,8 15 0 15,-1-15 0-15,1 4 0 16,0 1 0-16,-2-3 0 15,-1-2 0-15,1-2 0 16,1-3 0-16,1-4 0 16,0 0 0-16,1-8 0 15,0-2 0-15,3-4 0 16,-1-2 0-16,1-5 0 15,-2-1 0-15,0-3 0 16,-2-3 0-16,1-5-1 0,-2-3 1 16,1-6-1-16,0-2 0 15,-1-7 0-15,2-6 1 16,-1 1-1-16,3 0 0 15,-3 0 2-15,2-1-1 16,-2 1 0-16,-2 3 1 16,-1 2-2-16,-2 1 2 15,0-2-1-15,-1 1 0 16,3-2 0-16,-1 5 0 15,4 0 1-15,1-2-1 16,5 1 2-16,0 5-1 16,1 1 1-16,2 7-1 0,0 3 1 15,-2 2-1 1,-1 3 0-16,0 4 1 0,-4 5-2 15,1 3 0-15,-3 2 0 16,0 5 1-16,-2 1-1 16,0 6 0-16,1 5 0 15,-3 3 0-15,4 5 0 16,-1 3 1-16,1 10-2 15,0 0 1-15,0-12 0 16,0 12 0-16,0 0 0 16,0 0 0-16,0 0 0 15,0 0 0-15,5-14 0 16,-5 14 0-16,6-15 0 15,-6 15 0-15,7-17 0 16,-7 17 1-16,5-14-2 0,-5 14-1 16,0 0-1-16,0 0-1 15,0 0-3-15,0 0 0 16,11 7-3-16,-11-7-2 15,18-9 0-15,-12-5-4 16,17 12-3-16,-15-12-4 16,9 9-8-16,-17 5 0 15,0 0 3-15,0 0 1 16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4:55.75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8FCE0E10-0A37-42B9-A2DA-91CB5FE6D092}" emma:medium="tactile" emma:mode="ink">
          <msink:context xmlns:msink="http://schemas.microsoft.com/ink/2010/main" type="writingRegion" rotatedBoundingBox="14876,1245 24198,1268 24188,5259 14866,5236"/>
        </emma:interpretation>
      </emma:emma>
    </inkml:annotationXML>
    <inkml:traceGroup>
      <inkml:annotationXML>
        <emma:emma xmlns:emma="http://www.w3.org/2003/04/emma" version="1.0">
          <emma:interpretation id="{301EBCD6-7861-44E3-AD80-76300714EE06}" emma:medium="tactile" emma:mode="ink">
            <msink:context xmlns:msink="http://schemas.microsoft.com/ink/2010/main" type="paragraph" rotatedBoundingBox="19793,1257 24198,1268 24196,2253 19791,2242" alignmentLevel="3"/>
          </emma:interpretation>
        </emma:emma>
      </inkml:annotationXML>
      <inkml:traceGroup>
        <inkml:annotationXML>
          <emma:emma xmlns:emma="http://www.w3.org/2003/04/emma" version="1.0">
            <emma:interpretation id="{60367C3E-B087-4826-8FB3-467418A0E713}" emma:medium="tactile" emma:mode="ink">
              <msink:context xmlns:msink="http://schemas.microsoft.com/ink/2010/main" type="line" rotatedBoundingBox="19793,1257 24198,1268 24196,2253 19791,2242"/>
            </emma:interpretation>
          </emma:emma>
        </inkml:annotationXML>
        <inkml:traceGroup>
          <inkml:annotationXML>
            <emma:emma xmlns:emma="http://www.w3.org/2003/04/emma" version="1.0">
              <emma:interpretation id="{E5295158-5324-454A-94C4-7864D5A453D4}" emma:medium="tactile" emma:mode="ink">
                <msink:context xmlns:msink="http://schemas.microsoft.com/ink/2010/main" type="inkWord" rotatedBoundingBox="19793,1257 24198,1268 24196,2253 19791,2242"/>
              </emma:interpretation>
            </emma:emma>
          </inkml:annotationXML>
          <inkml:trace contextRef="#ctx0" brushRef="#br0">20044 1363 73 0,'1'-16'37'0,"-1"16"-1"16,0 0 1-16,0 0-30 15,-6 10-2-15,6 14-1 16,-8 10-1-16,2 9-2 15,0 10-1-15,-2 10-1 16,2 6 2-16,-4 5-1 16,2-2 0-16,1-7-1 15,2 0-1-15,-1-12-6 0,11 0-11 16,-7-27-18-16,11-2 1 15,-9-24-2-15,17 0 2 16</inkml:trace>
          <inkml:trace contextRef="#ctx0" brushRef="#br0" timeOffset="227">19863 1370 95 0,'-22'6'37'0,"1"-3"2"15,21-3-3-15,-17 13-35 0,27-14-1 16,14-4-1-16,12-3 1 16,12-1-2-16,4-6-2 15,15 4-2-15,-9-6-23 16,10 9-7-16,-13 9 0 15,-5 12-2-15</inkml:trace>
          <inkml:trace contextRef="#ctx0" brushRef="#br0" timeOffset="429">19814 2004 92 0,'-21'21'37'0,"20"-5"-1"0,1-16 0 16,36-1-34-16,10-8-1 15,14-5-1-15,13-5-2 16,3-7-5-16,15 1-27 16,-13-5-1-16,1 6-1 15,-17-4-2-15</inkml:trace>
          <inkml:trace contextRef="#ctx0" brushRef="#br0" timeOffset="639">20616 1670 103 0,'0'0'37'0,"0"0"-1"0,0 0-8 15,0 0-29-15,21-5 0 16,-3 1-3-16,-2-8-8 15,10 7-24-15,-5-4 1 16,3 10-2-16,-13-1 0 16</inkml:trace>
          <inkml:trace contextRef="#ctx0" brushRef="#br0" timeOffset="804">20539 1897 99 0,'-15'11'37'0,"19"1"0"16,-4-12-3-16,32-8-34 0,8-2-3 15,2-11-5-15,15 2-28 16,0-8 0-16,6 4-1 16,-6-6-1-16</inkml:trace>
          <inkml:trace contextRef="#ctx0" brushRef="#br0" timeOffset="1434">21044 1975 78 0,'-15'4'36'0,"-3"-8"0"16,18 4 0-16,-19-7-27 15,19 7-4-15,0 0-2 16,20-13 0-16,3 7-1 15,10 1 0-15,9 1-1 16,12 1 1-16,9 1 0 16,10 0 0-16,9 1 0 15,8-1 0-15,1-1 0 16,4 2 0-16,-3-2-1 15,-3 1 0-15,-8 0 0 16,-10 2 0-16,-12-1 0 16,-10 3 0-16,-13-1-1 15,-11 1 0-15,-10 2 1 0,-5-3-1 16,-10-1-1-16,0 0-1 15,0 0-3-15,-10-9-21 16,10 9-13-16,-14-8 1 16,14 8-3-16,-8-15 2 15</inkml:trace>
          <inkml:trace contextRef="#ctx0" brushRef="#br0" timeOffset="2291">22746 1282 67 0,'11'4'31'16,"-15"13"1"-16,-4 13 0 15,-11 10-27-15,-1 10 1 16,-11 10 0-16,6 5 0 16,-9 0 1-16,7 0-2 15,-6-8 0-15,12-1-2 16,2-13 1-16,6-8-3 0,4-11 2 15,6-10-2-15,3-14 0 16,12-11 0-16,2-13-1 16,2-10 1-16,1-10-1 15,7-6 2-15,0-12-2 16,0-6 1-16,3-3-1 15,-27 71 1-15,25-70 1 16,-25 70-1-16,28-65 0 16,-28 65 0-16,29-58 0 15,-29 58 0-15,0 0 0 16,48-63 0-16,-33 50-1 15,18 4 1-15,-7 16-1 0,2 23 1 16,-11 10-1-16,-1 18 0 16,-10 10-1-16,-3 12 2 15,-12-6-1-15,0 1 0 16,-3-3 0-16,0-7-3 15,2-7 0-15,-2-12-5 16,15 2-26-16,-12-25-5 16,13-2 1-16,-4-21 0 15</inkml:trace>
          <inkml:trace contextRef="#ctx0" brushRef="#br0" timeOffset="2497">22706 1723 105 0,'-18'4'37'0,"2"-1"0"15,13 8-2-15,3-11-34 16,18 4-2-16,11-5 0 16,5-8-3-16,12 4-2 15,0-14-6-15,16 3-22 16,-14-3-1-16,9 1 0 15,-11 2-1-15</inkml:trace>
          <inkml:trace contextRef="#ctx0" brushRef="#br0" timeOffset="3014">23213 1611 82 0,'-1'11'35'0,"-13"-1"-1"15,7 6 1-15,-15-2-24 16,9 9-5-16,-5-2 0 16,3 4-2-16,-2 0 2 0,4-1-3 15,-1-3 1-15,3-1-3 16,3-6 1-16,8-14-1 15,-5 13-2-15,5-13 1 16,14-11-2-16,1-4 2 16,0-6-1-16,4-2 1 15,0-5-1-15,0-2 1 16,-1 3 1-16,-5-1 0 15,-2 9-1-15,-2 2 1 16,-6 7-1-16,-3 10-1 16,0 0 1-16,0 0 0 15,0 0 0-15,0 0-1 16,6 18 1-16,-1-5-1 15,4 1 1-15,3 6 1 0,2-7-1 16,1 4 0-16,1-6 1 16,3-3-1-16,2-6 1 15,1-5-1-15,1-3 1 16,-1-8-1-16,0-2 1 15,1-2-1-15,0-3 1 16,-3 3-1-16,-2 0 1 16,-5 3-1-16,-3 5 0 15,-10 10 0-15,12-9 0 16,-12 9-1-16,0 0 1 15,-2 17-1-15,-1-2-2 16,-1 2-1-16,5 5-4 16,-6-4-3-16,17 5-23 0,-11-7-5 15,15 3 3-15,-4-11-2 16</inkml:trace>
          <inkml:trace contextRef="#ctx0" brushRef="#br0" timeOffset="3613">23776 1605 97 0,'-12'1'35'0,"5"11"0"16,-9 1-1-16,7 7-29 15,-6 5-2-15,2 3 0 16,-1 2 0-16,4 7-1 15,-1-3 1-15,7-2-2 0,-1-4 2 16,0-5-3-16,5-5 2 16,0-6-2-16,0-12 0 15,0 0 0-15,14-7-2 16,-4-8 2-16,0-9-1 15,4-6 1-15,0-8-1 16,-1-3 2-16,1-2-2 16,1 2 1-16,-2 2 1 15,0 4-1-15,0 5 0 16,-3 8-1-16,3 10 1 15,1 5 0-15,1 7-1 16,0 4 1-16,-1 7-1 16,1 3 1-16,-2 2-1 15,0 4 1-15,-4 2 0 16,-4 3 0-16,-4 0-1 0,-7 0 1 15,-6 1 0-15,-3-2 0 16,-4-2 2-16,-3-3-2 16,-4-4 1-16,1 0-1 15,0-4 1-15,4-2-1 16,2-1 1-16,1 2-1 15,4 3 0-15,1 3 0 16,0 8 0-16,-1 8 1 16,-4 6-1-16,0 4 0 15,-2 3 0-15,1 3 0 16,-2-6 0-16,5-3-3 15,6-3-3-15,1-25-19 16,22 0-12-16,-2-20 1 16,22-3-2-16,0-19 0 0</inkml:trace>
          <inkml:trace contextRef="#ctx0" brushRef="#br0" timeOffset="4016">24198 1501 107 0,'0'0'39'0,"-11"2"-1"16,11-2-1-16,-14 16-34 15,2-6 0-15,-4 2-1 16,0 0-1-16,0 0 0 15,2 4 0-15,1-1-1 0,3 1 0 16,5 0 0-16,4-1 0 16,7-2 0-16,3 4-1 15,2-2 1-15,1 0 0 16,1-1 0-16,0-2 1 15,0 1-1-15,-4 0 0 16,-2 2 2-16,-5 2-1 16,-5 0 1-16,-4 3-1 15,-6 3 1-15,-4 0-1 16,-3 2 0-16,0-3 0 15,-3-3-2-15,3-3-1 16,9 0-7-16,-10-13-27 16,21-3-4-16,0 0 1 0,6-12-2 15</inkml:trace>
        </inkml:traceGroup>
      </inkml:traceGroup>
    </inkml:traceGroup>
    <inkml:traceGroup>
      <inkml:annotationXML>
        <emma:emma xmlns:emma="http://www.w3.org/2003/04/emma" version="1.0">
          <emma:interpretation id="{59F4E205-5813-4800-A1E1-4DB5D7E79ACF}" emma:medium="tactile" emma:mode="ink">
            <msink:context xmlns:msink="http://schemas.microsoft.com/ink/2010/main" type="paragraph" rotatedBoundingBox="16156,1884 21530,2011 21484,3934 16110,380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CB99D200-B619-4761-A169-CC75B498AEA4}" emma:medium="tactile" emma:mode="ink">
              <msink:context xmlns:msink="http://schemas.microsoft.com/ink/2010/main" type="line" rotatedBoundingBox="16156,1884 21530,2011 21484,3934 16110,3806"/>
            </emma:interpretation>
          </emma:emma>
        </inkml:annotationXML>
        <inkml:traceGroup>
          <inkml:annotationXML>
            <emma:emma xmlns:emma="http://www.w3.org/2003/04/emma" version="1.0">
              <emma:interpretation id="{4D3803C5-F5BB-4C3F-A1A3-F976E597123B}" emma:medium="tactile" emma:mode="ink">
                <msink:context xmlns:msink="http://schemas.microsoft.com/ink/2010/main" type="inkWord" rotatedBoundingBox="16156,1884 21530,2011 21484,3934 16110,3806"/>
              </emma:interpretation>
            </emma:emma>
          </inkml:annotationXML>
          <inkml:trace contextRef="#ctx0" brushRef="#br1" timeOffset="-366814">16194 2656 57 0,'1'-11'34'0,"-1"11"-1"16,0 0 0-16,0 0-25 15,2 12 0-15,-6 5-1 16,5 18 1-16,-7 6-2 16,3 17-1-16,-6 8-1 15,-1 11 0-15,-1 1-2 16,-1 1-1-16,2-4-3 15,1-15-4-15,11-2-25 16,-4-25-5-16,11-7 1 16,-9-26-2-16</inkml:trace>
          <inkml:trace contextRef="#ctx0" brushRef="#br1" timeOffset="-366513">16435 3026 97 0,'8'-11'36'16,"-8"11"1"-16,0 0-1 15,0 0-38-15,0 0-4 16,6-16-17-16,13 16-13 15,-7-5 1-15,11 5-1 16,-2-7 0-16</inkml:trace>
          <inkml:trace contextRef="#ctx0" brushRef="#br1" timeOffset="-366355">16819 2972 92 0,'20'3'36'0,"-20"-3"2"16,11 4-2-16,-11-4-30 0,0 0-5 15,0 0-2-15,0 0-3 16,0 0-5-16,7-13-20 15,11 15-7-15,-4-8 1 16,11 10-2-16</inkml:trace>
          <inkml:trace contextRef="#ctx0" brushRef="#br1" timeOffset="-366251">17068 2981 66 0,'18'4'33'15,"-7"-5"0"-15,0 4-3 16,-11-3-26-16,0 0-29 16,16-15-5-16,-16 15-2 15,25-14-2-15</inkml:trace>
          <inkml:trace contextRef="#ctx0" brushRef="#br1" timeOffset="-366085">17413 2992 101 0,'0'0'39'16,"0"0"0"-16,0 0-2 15,-14-10-35-15,14 10-1 16,2-21-3-16,10 13-5 16,-10-8-28-16,19 11-4 15,-8-4 1-15,8 13-2 16</inkml:trace>
          <inkml:trace contextRef="#ctx0" brushRef="#br1" timeOffset="-365492">18007 1957 52 0,'-2'-15'34'0,"-3"3"-1"16,5 12-1-16,-11-2-26 15,9 18 0-15,-6 11-1 16,6 19 2-16,-7 17-3 16,4 32 0-16,-5 24 0 0,3 24 0 15,-7 17-1-15,5 19 0 16,-5 1 0-16,0 1 0 15,0-11 0-15,3-19-2 16,4-20-3-16,3-28-5 16,15-21-27-16,-5-36-2 15,15-17 0-15,-1-31-1 16</inkml:trace>
          <inkml:trace contextRef="#ctx0" brushRef="#br1" timeOffset="-365176">18371 2673 85 0,'0'13'37'15,"0"11"2"-15,-9 0-11 16,3 21-22-16,-3 6-1 15,0 12-1-15,2 3 0 16,2 9-3-16,0 0-2 16,0-7-5-16,16-2-30 15,-9-18-1-15,11-5 0 16,-6-20-2-16</inkml:trace>
          <inkml:trace contextRef="#ctx0" brushRef="#br1" timeOffset="-364335">16939 3425 79 0,'-23'21'35'15,"10"1"-1"-15,-2-16-1 16,15-6-30-16,-6-15 0 0,18-10-1 15,2-19 1-15,12-8-1 16,6-16 0-16,7-9 0 16,4-12 0-16,3-3-1 15,4-6 0-15,0 7-2 16,-4 3 2-16,-2 10-2 15,-6 8 1-15,-5 12 0 16,-9 13 0-16,-4 13 1 16,-11 6 0-16,-5 10 0 15,-4 16-1-15,-8-13 1 16,-4 15 0-16,-4 4-1 15,-4 8 0-15,-4 6 0 16,-4 9 0-16,-6 6 0 16,-3 8 0-16,-3 2 2 0,-2 0 0 15,3-2 1-15,5-5-2 16,4-11 2-16,9-8-2 15,21-19 0-15,0 0-1 16,19-30-3-16,15-9 2 16,15-11-1-16,11-4 1 15,7-5-1-15,5 2 1 16,-3 5 0-16,-10 11 2 15,-7 9-1-15,-10 15 1 16,-14 13-1-16,-11 12 1 16,-13 13 0-16,-6 10 0 15,-4 5 0-15,-4 5-1 16,-2 8 1-16,2-1-1 15,-2 0 2-15,5-1-5 16,-1-11-3-16,17 9-28 0,-10-20-3 16,13 10-1-16,-6-18 0 15</inkml:trace>
          <inkml:trace contextRef="#ctx0" brushRef="#br1" timeOffset="-359599">18470 2980 43 0,'-10'10'32'16,"10"-10"0"-16,-10 0-8 15,10 0-1-15,0 0-14 16,0 0-1-16,0 0-2 16,0 0-1-16,0 0-1 15,0 0 0-15,0 0-1 0,0 0 0 16,0 0 0-16,0 0 0 15,0 0-1-15,0 0 0 16,0 0 0-16,0 0-1 16,16 10 0-16,1-8 1 15,4-2-1-15,5-3 0 16,5 1 0-16,1 0-1 15,6-3 1-15,4-1-1 16,1 1 1-16,0-1-1 16,2 0 1-16,0-1-1 15,2 3 1-15,-1-1-1 16,-3 0 1-16,-4 3-1 15,-1 0 0-15,-2 1 1 16,-3 1-1-16,-4-3 0 0,-4 3 0 16,5-1 1-16,-3 0-1 15,0 1 0-15,0 0 1 16,1-1 0-16,1 0-1 15,2-1 0-15,1 0 1 16,1 0-1-16,0-2 0 16,3 0 0-16,-2-2 0 15,2 1 0-15,-2 1 0 16,-2-1 0-16,-3 3 0 15,-3 1 0-15,-3 3 0 16,-3 3 0-16,-2 0 0 16,-4-1 0-16,0 2 0 15,-4 1 0-15,1-2 0 16,-11-5-3-16,18 12-10 0,-18-12-24 15,0 0-3-15,10-9 2 16,-10 9-4-16</inkml:trace>
          <inkml:trace contextRef="#ctx0" brushRef="#br1" timeOffset="-358031">20993 2422 83 0,'-33'-20'35'0,"4"8"1"16,-8-12-8-16,7 13-22 15,-4-5-1-15,5 8-1 16,-2-2-1-16,2 7 0 15,-5 1 0-15,3 5-1 16,-5 4 0-16,1 6-1 16,-5 2 0-16,-3 8 0 15,-1-1 0-15,1 4 0 0,-3-1 0 16,3 3 0-16,0 0 0 15,5-4 0-15,5 1 0 16,4-2 0-16,5-2-1 16,2 0 1-16,5 1-1 15,3-1 2-15,1-3-1 16,3 2 0-16,-3-2 0 15,2 1 1-15,-1-1-2 16,1 3 2-16,-3-4-1 16,1 3 0-16,-1-1-1 15,1-1 0-15,0 0 1 16,0-2-1-16,4 1 0 15,-1-2 0-15,3 4 1 16,0-2-2-16,0-1 1 0,1 3 0 16,-1-3 0-16,1 0 1 15,1-1-1-15,0 1 0 16,0-2 0-16,1 1 0 15,0-3 0-15,2 1 0 16,-2 0 0-16,3 2 0 16,1 1 0-16,0-1 0 15,1 3 0-15,1 0 0 16,0-1 0-16,-1 3 0 15,4-1 0-15,-1 0-1 16,4-1 1-16,-1 0 0 16,6-1 0-16,1 0 0 15,4 1 0-15,2-5 0 16,0 4 0-16,3-5 0 0,0 2 0 15,0-1 0-15,1-2 0 16,-5 0 1-16,1 0-1 16,-2 0-1-16,1 0 2 15,0 1-2-15,-3-2 1 16,5 3 0-16,-2-2 1 15,2 3-1-15,1-2 0 16,1-1 0-16,3 0 1 16,0-1-1-16,2 1 0 15,1-5 0-15,0 3 0 16,2-2 0-16,-2-1 0 15,2 0 0-15,0 0 0 16,-2-4 0-16,1 3 0 16,1-3 0-16,-1 0 0 15,0-3 0-15,3-1 1 0,-1-5-1 16,2-1 0-16,2-4 0 15,1-5 0-15,1-3 0 16,3-3 0-16,1 0 0 16,1-3 0-16,1 0 0 15,-4-3 0-15,-1 1 1 16,-2 0-1-16,-2 0 0 15,-3-1 0-15,-4-2 1 16,-1 0-1-16,-3-2 0 16,-3 0 1-16,2 0-1 15,-4-3 1-15,-1-4-1 16,0 1 1-16,-2-6-1 15,-5-3 1-15,2-1 0 16,-7-7-2-16,-4 5 1 0,-5-4 0 16,-4 5-1-16,-5-5 1 15,-4 4 0-15,-5 3 0 16,-5 0-2-16,-7 3 3 15,-3 0-1-15,-8 5 1 16,-3 3-1-16,-5 6 0 16,-5 6 0-16,-3 9-1 15,-1 9-1-15,1 8 0 16,2 6-2-16,12 14-3 15,-2-5-9-15,27 22-21 16,-4-8-3-16,22 13 1 16,0-12-2-16</inkml:trace>
          <inkml:trace contextRef="#ctx0" brushRef="#br1" timeOffset="-357397">20676 2799 87 0,'5'-23'37'15,"4"11"1"-15,-9-2 0 16,0 14-32-16,0 0-2 15,-9 18 0-15,-5 3-1 16,0 8-2-16,-2 8 1 16,-4 8-1-16,-3 6 0 15,0 8-1-15,-2-2 1 16,3-2-1-16,1-6 0 15,5-5 1-15,4-11-1 16,3-7 1-16,5-11-1 16,4-15 1-16,9-15 1 15,4-14-1-15,5-10 0 16,4-12 1-16,5-12 0 0,2-5-1 15,1-10 1-15,1 2-3 16,-1 2 2-16,-1 8-1 16,-1 7 1-16,-3 8-2 15,-1 13 1-15,0 9-1 16,-1 14 1-16,1 10 0 15,0 12 0-15,-1 11 0 16,1 11 1-16,0 7 1 16,-6 17-2-16,-1 10 2 15,-7 5-2-15,-10 7 1 16,0 1-3-16,-10 0 1 15,3-3-4-15,-6-15-5 16,14 4-23-16,-11-31-6 16,15-3-1-16,-5-28-1 15</inkml:trace>
          <inkml:trace contextRef="#ctx0" brushRef="#br1" timeOffset="-357230">20813 2915 108 0,'-29'-16'40'16,"17"15"1"-16,12 1-2 15,0 0-37-15,18-5-5 16,12-9-25-16,26 14-11 16,4-13 0-16,19 3-3 15,7-10 2-15</inkml:trace>
        </inkml:traceGroup>
      </inkml:traceGroup>
    </inkml:traceGroup>
    <inkml:traceGroup>
      <inkml:annotationXML>
        <emma:emma xmlns:emma="http://www.w3.org/2003/04/emma" version="1.0">
          <emma:interpretation id="{F84426B6-FABD-4E4F-9A1B-A22D74FB8297}" emma:medium="tactile" emma:mode="ink">
            <msink:context xmlns:msink="http://schemas.microsoft.com/ink/2010/main" type="paragraph" rotatedBoundingBox="14854,4279 22201,4024 22237,5080 14890,533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3589091-8F59-47DC-B093-343B6CE76E24}" emma:medium="tactile" emma:mode="ink">
              <msink:context xmlns:msink="http://schemas.microsoft.com/ink/2010/main" type="line" rotatedBoundingBox="14854,4279 22201,4024 22237,5080 14890,5334"/>
            </emma:interpretation>
          </emma:emma>
        </inkml:annotationXML>
        <inkml:traceGroup>
          <inkml:annotationXML>
            <emma:emma xmlns:emma="http://www.w3.org/2003/04/emma" version="1.0">
              <emma:interpretation id="{8C2E614B-035B-410E-A057-2E467691F9AA}" emma:medium="tactile" emma:mode="ink">
                <msink:context xmlns:msink="http://schemas.microsoft.com/ink/2010/main" type="inkWord" rotatedBoundingBox="14854,4303 17851,4199 17886,5230 14890,5334">
                  <msink:destinationLink direction="with" ref="{90099D0C-B913-40D3-8905-86CF57AE978F}"/>
                </msink:context>
              </emma:interpretation>
            </emma:emma>
          </inkml:annotationXML>
          <inkml:trace contextRef="#ctx0" brushRef="#br2" timeOffset="112944">15317 4297 80 0,'13'-10'36'15,"-13"10"-2"-15,-17 3-1 16,-18 6-26-16,-3 13-4 15,-10 4 0-15,-3 8-1 16,-3 3 1-16,3 7-2 16,1-3 1-16,8 1-1 15,8-6 0-15,12 0 0 16,6-4 0-16,12 2 0 15,11-3-1-15,9-1 0 16,8-1 1-16,9 2-1 0,5 2 0 16,6 2 0-16,0-3 0 15,0 1 0-15,-10-2 0 16,-5 2 0-16,-13-1 1 15,-15 1-1-15,-13 3 0 16,-11-5-3-16,-7 4-1 16,-9-18-13-16,7 6-19 15,-2-16 0-15,15-6-2 16,8-20 1-16</inkml:trace>
          <inkml:trace contextRef="#ctx0" brushRef="#br2" timeOffset="113319">15518 4924 92 0,'-6'17'36'0,"12"1"-1"16,-6-18 0-16,23 0-33 15,1-11 1-15,7-8-1 16,3-11 1-16,3-7-1 16,-2-5 1-16,-6-3-1 15,-9-2 0-15,-7 3 0 16,-11 4-1-16,-9 10 0 15,-14 10 0-15,-6 16 0 16,-10 14-1-16,-6 15 1 0,-1 17 0 16,2 9 0-16,7 6-1 15,8 2 1-15,13 0-1 16,12-7-1-16,18-11-1 15,15-19-2-15,24-8-5 16,1-29-20-16,27 2-8 16,-3-20-1-16,6 1 0 15,-7-15 2-15</inkml:trace>
          <inkml:trace contextRef="#ctx0" brushRef="#br2" timeOffset="113627">16203 4730 95 0,'-9'29'35'0,"-14"-1"0"15,4 13 1-15,-11 2-31 16,7 4-2-16,4-1 0 0,2 3-1 15,5-7 1 1,3-4-2-16,7-9 2 0,4-6-3 16,-2-23 3-16,19 8-2 15,-5-20-2-15,2-11 4 16,1-11-3-16,-1-5 1 15,-3-8-1-15,1-4 1 16,-6 3-2-16,-1 1 2 16,-2 9-1-16,-1 7-1 15,1 6 1-15,2 5-1 16,7 9-2-16,6 3 0 15,10 4-3-15,1-6-2 16,19 10-8-16,-4-14-21 16,15 5 1-16,-8-7-1 15,7 6 2-15</inkml:trace>
          <inkml:trace contextRef="#ctx0" brushRef="#br2" timeOffset="113786">16721 4667 97 0,'-17'23'36'16,"2"16"1"-16,-9-2-6 15,5 17-25-15,-3 4 1 16,9 3-4-16,3-2-1 15,5-7-2-15,10-6-2 16,4-23-7-16,19-9-25 16,1-27-2-16,8-9-2 15,-5-23-1-15</inkml:trace>
          <inkml:trace contextRef="#ctx0" brushRef="#br2" timeOffset="113913">16727 4467 97 0,'-37'-17'36'0,"13"18"-2"16,3 10-3-16,7-1-59 15,21 8-8-15,11-6 0 16,18 4-2-16</inkml:trace>
          <inkml:trace contextRef="#ctx0" brushRef="#br2" timeOffset="114237">17046 4887 105 0,'-20'27'38'0,"11"1"2"16,2-15-3-16,7-13-36 0,30 6 0 15,7-18-1-15,7-6 0 16,6-3 0-16,2-7 1 16,-3-4-1-16,-5-4 0 15,-10-1 1-15,-13 8 0 16,-13 2 0-16,-17 6 0 15,-13 11 0-15,-8 10 0 16,-8 13 1-16,-6 11-1 16,-4 13 0-16,3 5 0 15,2 10 0-15,13 2 0 16,13-4-1-16,14-3-2 15,16-19-6-15,37-2-28 16,8-26-3-16,25-4-1 16,3-24-1-16</inkml:trace>
          <inkml:trace contextRef="#ctx0" brushRef="#br2" timeOffset="114522">17831 4637 110 0,'-41'18'41'15,"-14"5"0"-15,11 12-1 16,-7 8-38-16,18-9-1 15,20 2-1-15,15-4 1 16,13-4-1-16,14-5 0 16,11-6 0-16,4-2 0 15,0-3 0-15,-3-1 0 16,-7 0 1-16,-10 1-1 15,-12 5 0-15,-18 2 0 16,-12 4 1-16,-9 3-1 0,-11 4 1 16,-8 1-2-16,-3 3-1 15,-4-11-5-15,16 11-25 16,-7-24-7-16,20-1-2 15,1-20-1-15</inkml:trace>
        </inkml:traceGroup>
        <inkml:traceGroup>
          <inkml:annotationXML>
            <emma:emma xmlns:emma="http://www.w3.org/2003/04/emma" version="1.0">
              <emma:interpretation id="{22FCE6F0-B51B-4DDB-B987-622040425CD9}" emma:medium="tactile" emma:mode="ink">
                <msink:context xmlns:msink="http://schemas.microsoft.com/ink/2010/main" type="inkWord" rotatedBoundingBox="18526,4152 22201,4024 22234,4983 18559,5110"/>
              </emma:interpretation>
            </emma:emma>
          </inkml:annotationXML>
          <inkml:trace contextRef="#ctx0" brushRef="#br2" timeOffset="115114">19206 4314 73 0,'-5'-19'37'0,"-22"4"0"15,-6 18 1-15,-29-1-28 16,3 21-2-16,-14 6-1 15,0 17-2-15,-6 5 0 16,6 16-2-16,7 1 0 16,16 2-1-16,14 2-1 15,19-6-1-15,14-3-1 16,20-15-1-16,20-7-2 0,16-16 0 15,21-9-3-15,0-22-4 16,22 6-8-16,-13-24-20 16,7 2 3-16,-17-15-1 15,-2 6 1-15</inkml:trace>
          <inkml:trace contextRef="#ctx0" brushRef="#br2" timeOffset="115280">19325 4679 58 0,'0'0'36'16,"-23"-8"-1"-16,13 25 0 15,-9-5-13-15,10 24-13 16,-5 2-3-16,5 10-3 15,0 3-1-15,4-1 0 16,6-3-1-16,6-9-4 16,8-2-7-16,1-23-25 15,13-9-1-15,-3-20 1 0,12-8-2 16</inkml:trace>
          <inkml:trace contextRef="#ctx0" brushRef="#br2" timeOffset="115662">19503 4432 98 0,'0'0'38'0,"-25"-3"1"16,25 3-3-16,-12 21-35 16,12-21-1-16,12 16 0 15,2-2 0-15,0 7 1 16,1 6 0-16,-1 9 0 0,0 6 1 15,-5 5-1-15,-2 7 1 16,-5-3 0-16,-2 2 0 16,-3-7 0-16,1-2-1 15,-3-13 0-15,2-4 0 16,0-11 0-16,3-16 0 15,0 0-1-15,0 0 1 16,12-31 0-16,-5 1-1 16,2-7 1-16,3-6-1 15,3-4 1-15,3 1-1 16,1 1 0-16,3 5 0 15,0 10-1-15,1 6-2 16,8 13-3-16,-5-7-8 16,19 24-23-16,-13-8-3 15,16 10 1-15,-5-7-1 0</inkml:trace>
          <inkml:trace contextRef="#ctx0" brushRef="#br2" timeOffset="115941">20398 4549 96 0,'-27'-23'39'16,"12"17"0"-16,-12-11-2 16,0 11-32-16,-6 4-1 15,1 11 1-15,-5 8-1 16,2 10-1-16,-3 8 0 15,1 10-1-15,4 3-1 16,11 6 0-16,6-1-1 0,12-2 0 16,13-8-3-16,11-10 0 15,19-6-3-15,4-20-4 16,23 4-11-16,-13-24-18 15,14 1 0-15,-6-17-1 16,-2 5 3-16</inkml:trace>
          <inkml:trace contextRef="#ctx0" brushRef="#br2" timeOffset="116279">20569 4658 98 0,'-11'-25'38'0,"11"25"0"16,-19-16-1-16,9 21-31 16,-4 4-3-16,5 12 0 15,-5 8 0-15,1 8-1 16,2 5 0-16,1 3 0 15,1-1-1-15,8 0 0 0,2-8 0 16,8-10 0-16,8-10 0 16,5-13-1-16,9-17 0 15,4-9 0-15,3-10 0 16,5-6 1-16,-4-4-1 15,-2 3 0-15,-6 4 0 16,-6 8 1-16,-7 11-1 16,-18 17 0-16,13 5 0 15,-15 12 0-15,-1 10-1 16,1-2-1-16,2 10-2 15,1-4-2-15,12 5-6 16,-5-26-11-16,20 8-16 16,-8-19 0-16,17 0 0 15,-7-18 1-15</inkml:trace>
          <inkml:trace contextRef="#ctx0" brushRef="#br2" timeOffset="116466">21179 4605 105 0,'-15'-2'38'0,"2"27"1"16,-16 1-2-16,5 19-33 15,-4 6-2-15,4 6 1 16,4 5-1-16,6-8-2 16,8-6-1-16,6-19-6 15,25-4-19-15,-6-30-12 16,18-8 0-16,-4-27-2 15,11-7 0-15</inkml:trace>
          <inkml:trace contextRef="#ctx0" brushRef="#br2" timeOffset="116587">21187 4265 105 0,'-24'-10'34'0,"4"17"-16"16,3-1-16-16,17-6-40 16,0 0-1-16,45 4 0 15</inkml:trace>
          <inkml:trace contextRef="#ctx0" brushRef="#br2" timeOffset="116819">21679 4043 106 0,'0'0'40'0,"-3"11"0"15,2 16 0-15,-16 11-34 0,8 10-1 16,-2 14-2-16,-2 13-1 16,-1 13 0-16,0 8 0 15,0 2-2-15,4-2-2 16,4-6-1-16,2-15-2 15,11-5-6-15,-11-33-19 16,19-9-10-16,-15-28 0 16,23-8 0-16,-16-27 1 15</inkml:trace>
          <inkml:trace contextRef="#ctx0" brushRef="#br2" timeOffset="116985">21502 4516 98 0,'-30'-28'42'16,"14"23"0"-16,-3 1-2 15,19 4-14-15,23 9-23 16,16-10-2-16,22-6-1 15,14-6-3-15,14 8-4 16,-2-20-15-16,20 9-18 16,-9-13-2-16,5 6-2 15,-10-8 0-15</inkml:trace>
        </inkml:traceGroup>
      </inkml:traceGroup>
    </inkml:traceGroup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27.73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3298A537-BD78-4679-B530-6BF6FD296EA0}" emma:medium="tactile" emma:mode="ink">
          <msink:context xmlns:msink="http://schemas.microsoft.com/ink/2010/main" type="inkDrawing" rotatedBoundingBox="5063,8380 10047,5789 11229,8065 6245,10656" semanticType="callout" shapeName="Other">
            <msink:sourceLink direction="with" ref="{EB36CE8B-E1CB-40D8-A7C1-33280123F54E}"/>
            <msink:sourceLink direction="with" ref="{BB2CB1BE-2429-48D1-975F-A223CA319B06}"/>
          </msink:context>
        </emma:interpretation>
      </emma:emma>
    </inkml:annotationXML>
    <inkml:trace contextRef="#ctx0" brushRef="#br0">10096 5893 29 0,'-4'-17'29'0,"4"17"-1"15,0 0 3-15,-22-19-18 16,22 19 2-16,-15-7-5 0,15 7 1 16,-14-7-2-16,14 7-3 15,-11-7-2-15,11 7-1 16,-5-13-1-16,5 13-1 15,-2-9 1-15,2 9 0 16,0 0 0-16,0 0 0 16,-1-11 0-16,1 11 0 15,0 10 0-15,-2 2-1 16,0 0 0-16,2 8-2 15,-3 1 4-15,1 5-4 16,0 2 3-16,-2 3-2 16,2 5 2-16,0 2-2 15,-2 2 2-15,1 4-1 16,1 1-1-16,0 2 1 15,0 2-1-15,3-1 1 0,1 2-1 16,-2-1 0-16,3 0 1 16,-2-1 1-16,0-1-1 15,-3 1 1-15,0 0-1 16,-3 3 1-16,-3-2-1 15,-1 1 1-15,-3 2-2 16,0 0 1-16,-1 2 0 16,2-1 0-16,-2 0-1 15,1 4-1-15,3-3 1 16,1 1-1-16,1-1 2 15,0 0-2-15,0 1 1 16,4 0-1-16,-3 0 1 16,2 0 1-16,0-1-1 15,-1-2 0-15,-1-2 0 0,1 0 0 16,0-3 0-16,0-3 0 15,0-2 0-15,1-1-1 16,1-1 1-16,3 0-1 16,0-5 0-16,-2 1 0 15,4-2 1-15,0-1-1 16,-1-2 0-16,0-5 1 15,3-1 0-15,-3 1 0 16,0-2 0-16,0 0 0 16,-1 0 0-16,0-1 1 15,0-1-1-15,0 1 0 16,0-1 0-16,-1-1 0 15,0-2 0-15,1 0 0 0,0-1 0 16,1 1 0-16,0-1 0 16,1-1 0-16,3 2 0 15,-4-2 0-15,3 3 0 16,0-1 0-16,-2-1 0 15,0 0 0-15,1-2 0 16,-2 1 0-16,2-3 0 16,-2-1 0-16,0-3 0 15,-1-10 0-15,4 18 0 16,-4-18 0-16,4 11-1 15,-4-11 2-15,0 0-1 16,7 11 0-16,-7-11 0 16,0 0 0-16,0 0 0 15,0 0 0-15,0 0 1 0,0 0-1 16,0 0 0-1,0 0 1-15,0 0-1 0,0 0 1 16,0 0-1-16,0 0 1 16,0 0-1-16,0 0 1 15,0 0-1-15,0 0 1 16,0 0-1-16,0 0 0 15,0 0 1-15,0 0-1 16,-13-10 0-16,13 10 0 16,-12-2 0-16,1 0 0 15,0 1 1-15,-6-3-1 16,-1 2 0-16,-5 0 0 15,-4-1 0-15,-4 3 0 16,-7 0 0-16,-4 4 0 0,-4-1 0 16,-7 2 0-1,-6-1 0-15,-5 3 0 0,-7 3 0 16,-1-2 0-16,-3 2 1 15,-2 2 0-15,0-2 0 16,-1 3-1-16,3-4 1 16,-4 3-1-16,1 0 2 15,3-2-2-15,-5 2 0 16,1-4 0-16,2 2 0 15,-1-2-1-15,3 4 1 16,3-4 0-16,6 0 0 16,1 2 0-16,6-1 0 15,2-1 0-15,6-1 0 16,7-3 0-16,1 1 0 15,10-2 0-15,5-3 0 0,5 0 0 16,8 0 0-16,2-1 0 16,13 1 0-16,-16-3 0 15,16 3 0-15,-11-5 0 16,11 5 0-16,-11-1 0 15,11 1 0-15,0 0 0 16,-14-4 0-16,14 4 0 16,0 0 0-16,0 0-1 15,0 0 1-15,0 0 0 16,0 0 0-16,0 0-1 15,0 0 1-15,0 0 0 16,2-12 0-16,-2 12 0 16,3-11 0-16,-3 11 1 15,2-23-1-15,-1 5 0 0,-4-2-1 16,-2-3 1-16,-2-2-1 15,-2-5 1-15,-3 0-1 16,-3-4 1-16,-1 1-1 16,-4-5 1-16,0-1 1 15,-4-2-1-15,1 0 0 16,-3-2 0-16,-4-1 0 15,0 4 0-15,-3 1 0 16,-4 2-1-16,-3 3 1 16,-5 3 0-16,-4 4 0 15,-6 0-1-15,-2 3 1 16,-4 0 0-16,-1-1 1 15,-3 6-1-15,2-1 0 16,-3 5 0-16,3 0 0 0,-1 4 0 16,2 3 0-16,-3 6 0 15,-2 9 0-15,-4-1-1 16,0 9 1-16,1-2-1 15,-1 9 1-15,0 1-1 16,2 5 1-16,5-3-1 16,0 6 1-16,8 4 0 15,1 3 0-15,5 3-1 16,6 5 1-16,2 5 0 15,0 1-1-15,8 3 2 16,2 3 0-16,5 2-1 16,3 1 1-16,8 0-1 15,3 0 1-15,6 2-1 16,8 0 1-16,6 0-2 15,6 1 0-15,5-2 0 0,6-2 1 16,4 1-1-16,5-3 1 16,4-2 0-16,2-4 0 15,4-7 1-15,5-1-1 16,3-6 1-16,2-5 0 15,5-3-1-15,6-4 1 16,4-4-1-16,5-4 0 16,0-2 0-16,1-3 0 15,1-4 0-15,2-5 0 16,-3-4 0-16,-3-6 0 15,2-4 0-15,-4-8 0 16,3-4 0-16,2-6 0 16,-3-5-1-16,2-6 0 15,-1-4 0-15,-1 0 1 0,-2-2-1 16,-2-4 1-16,-6 2 0 15,-3 3 0-15,-5 0 1 16,-8 4-1-16,-3 1 1 16,-9 2-1-16,-5 0 0 15,-8 3 0-15,-6 1 1 16,-7 1-1-16,-4-2 0 15,-7 2 1-15,-5-1-1 16,0 0-1-16,-2 1 1 16,0 4-1-16,-1 4 1 15,0 0-1-15,5 5 1 16,3 8-3-16,-1-3 1 15,5 14-3-15,1-17-5 0,16 21-13 16,-17-4-15-16,16-9 0 16,-16 9-3-16,19-11 2 15</inkml:trace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22.01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26471A25-B96E-4761-81D7-646C264439B1}" emma:medium="tactile" emma:mode="ink">
          <msink:context xmlns:msink="http://schemas.microsoft.com/ink/2010/main" type="inkDrawing" rotatedBoundingBox="5647,5260 7584,5092 7712,6573 5775,6741" semanticType="enclosure" shapeName="Other">
            <msink:sourceLink direction="with" ref="{BB2CB1BE-2429-48D1-975F-A223CA319B06}"/>
          </msink:context>
        </emma:interpretation>
      </emma:emma>
    </inkml:annotationXML>
    <inkml:trace contextRef="#ctx0" brushRef="#br0">7471 5889 39 0,'0'0'25'15,"0"0"-1"-15,-7 12 0 16,7-12-22-16,-2 12-1 16,2-12 4-16,-3 13 1 15,3-13 3-15,0 0-1 0,-17 7 2 16,17-7-1-16,0 0 1 15,-10 10-2-15,10-10-3 16,0 0-1-16,-10 4-1 16,10-4 0-16,0 0-2 15,-6 15 1-15,6-15 0 16,-5 10 0-16,5-10 1 15,0 0-1-15,-13 8 1 16,13-8-1-16,0 0 0 16,-5-19 0-16,7 5-3 15,0-2 3-15,4-4-3 16,-2-3 2-16,2-4-2 0,-1 3 1 15,0-3-1-15,-5-1 0 16,-3-1 2-16,-1 0-2 16,-5-3 2-16,-4 0-3 15,-2-1 2-15,-5 0 1 16,0-3-1-16,-2 2 0 15,-1-1 0-15,-2 2 0 16,-1 0 1-16,-2 1-1 16,-2 0 0-16,-6 1 0 15,0 5 1-15,-4-2-1 16,-5 5 0-16,-4 2 0 15,-1 3 0-15,-2 3 0 16,-5 6 0-16,1 1 0 16,-2 6 0-16,-3 0 0 15,0 5-1-15,0 3 1 0,-4 0 0 16,-1 5 0-16,0 3 1 15,1 4-1-15,1 4 0 16,2 3 0-16,0 5 0 16,4 2 0-16,7 3 0 15,4 3 0-15,4 4-1 16,8-1 1-16,2 2-1 15,4 0 1-15,9 2-1 16,0 4 1-16,5 2 2 16,5 0-2-16,5 3 2 15,5 2-2-15,0 3 2 16,8 4-2-16,3-2 2 15,5-1-2-15,2-3-1 16,7-1 1-16,6-2 0 0,5-6-1 16,4-3 1-16,9-3 0 15,4-7 0-15,9 0 1 16,8-4-1-16,2-3 1 15,7-3-1-15,2-2 2 16,0-3-2-16,4-7 1 16,-1-5-1-16,2-5 1 15,-1-6-2-15,-1-11 1 16,1-7 0-16,-2-9 0 15,-1-8 0-15,2-8 0 16,-7-11 0-16,-4-5 0 16,-5-9 1-16,-7-4-2 15,-9-3 0-15,-7-1 3 0,-12-2-3 16,-10 2 0-16,-9 4 0 15,-13 7 1-15,-7 8-2 16,-7 8 2-16,-5 9 0 16,-5 10-2-16,1 13 0 15,-7 6-2-15,3 19-5 16,-13-6-20-16,11 18-8 15,-10-3-1-15,5 11-1 16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59.93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A463C647-9CF1-4A9B-B1A6-2DE414895709}" emma:medium="tactile" emma:mode="ink">
          <msink:context xmlns:msink="http://schemas.microsoft.com/ink/2010/main" type="inkDrawing" rotatedBoundingBox="20092,5913 22084,1839 24078,2814 22085,6888" semanticType="verticalRange" shapeName="Other">
            <msink:sourceLink direction="with" ref="{61EF677E-B0B2-4CF1-B4E4-680A9D58D285}"/>
          </msink:context>
        </emma:interpretation>
      </emma:emma>
    </inkml:annotationXML>
    <inkml:trace contextRef="#ctx0" brushRef="#br0">21594 2922 63 0,'0'0'35'0,"-14"2"-1"16,3-11-12-16,11 9 6 15,-13 5-22-15,13-5-1 16,0 0-1-16,0 0-1 16,0 0-1-16,0 0-1 15,0 0 1-15,13-1-1 16,0-4 1-16,2 3 0 15,2-2-1-15,3 2 1 0,1 0-1 16,3-1 0-16,2 2-1 16,2-1 1-16,0 1-1 15,5-2 0-15,2 1 1 16,1 1-1-16,3-1 0 15,0-2 0-15,3-3 1 16,2 3 0-16,4-7 0 16,3 1 1-16,3-4 0 15,11 1 0-15,2-3 0 16,7 2 0-16,4 4-1 15,6-4 0-15,1 5 0 16,1 1-1-16,-2 2 0 16,-3 3 1-16,0-1-1 15,-4 4 0-15,-5 1 1 0,-3 0-1 16,0 3 0-16,-6-1 0 15,1 1 0-15,-5-1 0 16,-2 2 0-16,-5 1 0 16,1-4 1-16,-5 1-1 15,-2 0 0-15,-2-1 1 16,0 0-1-16,-2 1 0 15,-5-3 1-15,1 1-1 16,-8 0 0-16,-2 0 0 16,-6-1 0-16,-5 1 0 15,-5-1 1-15,-12 0-1 16,13 0 0-16,-13 0 1 15,0 0-1-15,0 0 0 16,0 0 1-16,0 0-1 0,0 0 0 16,0 0 0-16,0 0 0 15,0 0 1-15,0 0-1 16,0 0 0-16,0 0 0 15,0 0 0-15,0 0 0 16,0 0 1-16,0 0-1 16,0 0 0-16,0 0 0 15,0 0 1-15,0 0-1 16,0 0-1-16,0 0 1 15,0 0 0-15,0 0 0 16,0 0 0-16,5 11 0 16,-5-11-1-16,0 0 1 15,-2 14 0-15,2-14 1 16,0 0-1-16,0 12 0 15,0-12 0-15,0 0 1 0,2 11-1 16,-2-11 0-16,0 0 0 16,4 16 1-16,-4-16-2 15,3 11 1-15,-3-11 0 16,3 13 0-16,-3-13 0 15,-3 14 0-15,3-14-2 16,-4 12-1-16,4-12-7 16,0 0-26-16,0 0-4 15,0 0-1-15,11-13-1 16</inkml:trace>
    <inkml:trace contextRef="#ctx0" brushRef="#br0" timeOffset="17685">21304 5885 102 0,'0'0'38'0,"-16"-14"-1"16,16 14 1-16,-15-7-38 15,15 7 3-15,0 0 2 16,15 9-2-16,0 8 2 15,9 18-3-15,10 11 3 16,6 17-3-16,10 12 2 16,6 14-3-16,2 7 0 15,2 3 2-15,1-2-3 0,-1-5 2 16,-4-12-4-16,-5-17-1 15,0-5-8-15,-17-28-24 16,7-7-6-16,-18-21 1 16,-2-5-3-16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27:55.603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3C65B5A0-0A83-466A-A568-125761CB92FA}" emma:medium="tactile" emma:mode="ink">
          <msink:context xmlns:msink="http://schemas.microsoft.com/ink/2010/main" type="writingRegion" rotatedBoundingBox="5073,8146 5796,8146 5796,10013 5073,10013"/>
        </emma:interpretation>
      </emma:emma>
    </inkml:annotationXML>
    <inkml:traceGroup>
      <inkml:annotationXML>
        <emma:emma xmlns:emma="http://www.w3.org/2003/04/emma" version="1.0">
          <emma:interpretation id="{EDB77C5F-0ABD-4610-93D5-045D17C23467}" emma:medium="tactile" emma:mode="ink">
            <msink:context xmlns:msink="http://schemas.microsoft.com/ink/2010/main" type="paragraph" rotatedBoundingBox="5073,8146 5796,8146 5796,10013 5073,100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C3A1255-10F1-48F4-A3D7-565293AC4DEA}" emma:medium="tactile" emma:mode="ink">
              <msink:context xmlns:msink="http://schemas.microsoft.com/ink/2010/main" type="line" rotatedBoundingBox="5073,8146 5796,8146 5796,10013 5073,10013"/>
            </emma:interpretation>
          </emma:emma>
        </inkml:annotationXML>
        <inkml:traceGroup>
          <inkml:annotationXML>
            <emma:emma xmlns:emma="http://www.w3.org/2003/04/emma" version="1.0">
              <emma:interpretation id="{EB36CE8B-E1CB-40D8-A7C1-33280123F54E}" emma:medium="tactile" emma:mode="ink">
                <msink:context xmlns:msink="http://schemas.microsoft.com/ink/2010/main" type="inkWord" rotatedBoundingBox="5240,9227 5804,9757 5562,10015 4998,9485">
                  <msink:destinationLink direction="with" ref="{3298A537-BD78-4679-B530-6BF6FD296EA0}"/>
                </msink:context>
              </emma:interpretation>
            </emma:emma>
          </inkml:annotationXML>
          <inkml:trace contextRef="#ctx0" brushRef="#br0">5796 9750 100 0,'-23'31'38'0,"-9"1"0"16,0 10-2-16,-8 4-41 15,-3-10-30-15,16 3-3 16,2-16 1-16,11-9-2 16</inkml:trace>
          <inkml:trace contextRef="#ctx0" brushRef="#br0" timeOffset="158.016">5307 9376 103 0,'-64'11'37'0,"8"4"-2"15,14 1-34-15,4-12-38 16,16-4 0-16,10-16-1 16</inkml:trace>
        </inkml:traceGroup>
        <inkml:traceGroup>
          <inkml:annotationXML>
            <emma:emma xmlns:emma="http://www.w3.org/2003/04/emma" version="1.0">
              <emma:interpretation id="{3E10C2A7-847D-461A-8129-417B716E07D5}" emma:medium="tactile" emma:mode="ink">
                <msink:context xmlns:msink="http://schemas.microsoft.com/ink/2010/main" type="inkWord" rotatedBoundingBox="5216,8146 5398,8146 5398,8584 5216,8584"/>
              </emma:interpretation>
            </emma:emma>
          </inkml:annotationXML>
          <inkml:trace contextRef="#ctx0" brushRef="#br0" timeOffset="316.0313">5397 8584 96 0,'-29'-12'40'0,"1"11"0"15,-7 0-7-15,-1-3-68 16,13-4-3-16,2-13-1 16,12-5-2-16</inkml:trace>
          <inkml:trace contextRef="#ctx0" brushRef="#br0" timeOffset="481.0483">5398 8185 100 0,'-19'13'41'15,"7"-1"-2"-15,-5-6-6 16,6-17-69-16,15 0-4 16,6-13 1-16,15 0-2 15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6T21:38:17.98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17F37E2-4BCC-4858-B7A1-BFEAEE1E953A}" emma:medium="tactile" emma:mode="ink">
          <msink:context xmlns:msink="http://schemas.microsoft.com/ink/2010/main" type="inkDrawing" rotatedBoundingBox="-398,9579 13770,9330 13818,12042 -350,12291" hotPoints="12375,9262 12599,11445 815,12653 591,10470" semanticType="enclosure" shapeName="Rectangle">
            <msink:destinationLink direction="with" ref="{872E25F1-CF49-4C00-A4B4-03CD8006B9F3}"/>
          </msink:context>
        </emma:interpretation>
      </emma:emma>
    </inkml:annotationXML>
    <inkml:trace contextRef="#ctx0" brushRef="#br0">13177 608 37 0,'0'0'29'0,"-31"-14"0"16,14 4-1-16,-3-1-27 16,-5 0-1-16,-5 3 1 15,-4-1 0-15,-7 2 0 0,-3 1 0 16,-9 3 0-16,-8-4 0 15,2 0 1-15,-9-4 0 16,-3 2 0-16,-7-3 2 16,0 0-3-16,-12-6 3 15,-3 6-1-15,-7-4 0 16,-8 4 0-16,-7-3-1 15,-5 3 0-15,-3 0-2 16,-7 3 2-16,-6-2-2 16,-1-1 1-16,-5-2-1 15,0-2 0-15,1-1 0 16,-4-1 1-16,-5-7 0 15,-5 2 0-15,0-3 1 16,1 1 0-16,-2 1 0 0,0 2 0 16,-5 1-1-16,-6 2-1 15,3 5 0-15,4 1-1 16,-1 5 0-16,-2-1 0 15,-2 3 1-15,-4 1-2 16,-1 0 2-16,-1 1 2 16,0-1-2-16,-8 2 1 15,-5 1 1-15,-2 0-1 16,3 6 0-16,0 3-1 15,-9 5 0-15,0 6-1 16,2 8 0-16,-2 4-1 16,8 7-1-16,-11 2 0 15,3 7 1-15,-1-6 1 16,6 8 0-16,7-4 1 15,-2-7 0-15,5 3 2 0,0-10 0 16,15 2 0-16,1-9 1 16,7 3-1-16,1-10-1 15,1-3 1-15,4-1-1 16,7-7 0-16,4-1-1 15,2-4-1-15,7-2 1 16,3-5 0-16,2 0 0 16,7-4-2-16,3 4 2 15,3-2-1-15,-1-1 2 16,0 3-1-16,2-2 0 15,0 4 0-15,4-2 1 16,2 5-1-16,0-2 1 16,1 3-1-16,-1 1 0 15,7 0 0-15,0 1 0 0,4 1 0 16,2 3 0-16,5 4 1 15,5 2-2-15,5 3 2 16,-2 4-2-16,3 6 2 16,-2 11-2-16,-1 6 1 15,-1 10-1-15,-2 11 1 16,3 12 0-16,1 7 0 15,1 9-1-15,5 5 1 16,5 4-1-16,8 1 0 16,8-1 0-16,12-1-2 15,8-4 2-15,9-1-1 16,15-1 1-16,12-6-1 15,11 2 2-15,11-5-1 0,12-2 0 16,8-5 2-16,16-7-2 16,7-4 2-16,12-9-2 15,5-3 1-15,10-7 0 16,6-7 1-16,8-6-1 15,10-4 1-15,9-7 0 16,9-2 0-16,6-6 0 16,8-2 1-16,9-5-2 15,7 2 3-15,10 0-2 16,7-4 0-16,2 2-1 15,3-1 2-15,15-5-2 16,3-1 1-16,5-1 0 16,2-3-1-16,1-3 1 15,5 2 0-15,0-2 0 0,-3 3 0 16,-1 2-1-16,1 1 1 15,-4 2-1-15,3 6 1 16,-6 2-1-16,3-3 0 16,-2 1 0-16,4-2 0 15,-2 0 0-15,4-1-3 16,3 1 4-16,3-9-3 15,5 3 2-15,0-3 0 16,1-1 0-16,3 0 0 16,-6-4 1-16,3 0 1 15,-3-3-2-15,0-1 3 16,-5-1-4-16,-5-2 0 15,1-3 0-15,-1 1 0 16,-3-5 1-16,-6 6-1 0,-5-6 1 16,-2 4-1-16,-4-1 2 15,-5 2-1-15,-13 4 0 16,-2 2 0-16,-8 3 0 15,-5 4 0-15,-14 1 0 16,-8 4 0-16,-6 4 0 16,-8-1 0-16,-4-3 0 15,-8 4 0-15,-4-2 1 16,2-6-1-16,-5 1 0 15,0-4 0-15,-6-4 0 16,1 1 0-16,-8-3 0 16,-2-4 0-16,-10-3 0 15,-4-1 0-15,-5-5 0 16,-6-3 0-16,-4-6 0 15,-3 2 0-15,0-10 1 0,-11-1-1 16,2-7 0-16,-7-3 0 16,-3-1 0-16,-5-1 0 15,-5-6 1-15,-5 2-1 16,-8 2 1-16,-8-6-1 15,-5 4 1-15,-4-1 2 16,-10 1-1-16,-4-4 1 16,-11-1-1-16,-6-2 1 15,-9-2-2-15,-6 6 2 16,-10-4-2-16,-7 4 0 15,-8-4-1-15,-5 3 1 16,-8 1 0-16,0 6 0 0,-8 4 0 16,4-1-1-16,-2 6 1 15,-2 4-1-15,-2 5 2 16,-1 13-3-16,-2 5 2 15,-1 5-4-15,8 11-1 16,-5-15-9-16,19 17-24 16,-1-13-2-16,22 0 0 15,-1-16 1-15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05.35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9A38AC6C-E074-4695-AA4F-85EB98C75883}" emma:medium="tactile" emma:mode="ink">
          <msink:context xmlns:msink="http://schemas.microsoft.com/ink/2010/main" type="writingRegion" rotatedBoundingBox="1798,441 7410,441 7410,1430 1798,1430"/>
        </emma:interpretation>
      </emma:emma>
    </inkml:annotationXML>
    <inkml:traceGroup>
      <inkml:annotationXML>
        <emma:emma xmlns:emma="http://www.w3.org/2003/04/emma" version="1.0">
          <emma:interpretation id="{2872E40C-4337-47A8-81C4-0AAC3B479217}" emma:medium="tactile" emma:mode="ink">
            <msink:context xmlns:msink="http://schemas.microsoft.com/ink/2010/main" type="paragraph" rotatedBoundingBox="1798,441 7410,441 7410,1430 1798,143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1D28F61-CC13-4FEB-92C4-E4EE1C491EE0}" emma:medium="tactile" emma:mode="ink">
              <msink:context xmlns:msink="http://schemas.microsoft.com/ink/2010/main" type="line" rotatedBoundingBox="1798,441 7410,441 7410,1430 1798,1430"/>
            </emma:interpretation>
          </emma:emma>
        </inkml:annotationXML>
        <inkml:traceGroup>
          <inkml:annotationXML>
            <emma:emma xmlns:emma="http://www.w3.org/2003/04/emma" version="1.0">
              <emma:interpretation id="{B01A683F-21B5-4772-B2AB-8E8E49EB1143}" emma:medium="tactile" emma:mode="ink">
                <msink:context xmlns:msink="http://schemas.microsoft.com/ink/2010/main" type="inkWord" rotatedBoundingBox="4703,441 7410,441 7410,1430 4703,1430"/>
              </emma:interpretation>
            </emma:emma>
          </inkml:annotationXML>
          <inkml:trace contextRef="#ctx0" brushRef="#br0">4865 961 98 0,'52'3'39'16,"-52"-3"1"-16,0 0 1 16,0 0-36-16,0 0 0 15,0 0-2-15,-46 2-2 16,46-2 2-16,-49 22 0 15,49-22-1-15,-51 35 0 16,51-35-1-16,-47 48 1 16,47-48-2-16,-21 64 2 15,21-64-5-15,0 0-1 16,3 71-4-16,-3-71-24 15,0 0-8-15,70 36 1 16,-70-36-2-16</inkml:trace>
          <inkml:trace contextRef="#ctx0" brushRef="#br0" timeOffset="352">5196 1071 110 0,'0'0'38'16,"49"-35"2"-16,-49 35-2 16,0 0-33-16,0 0-1 15,0 0-1-15,0 0 0 16,-9 42-1-16,-17 9-1 15,9 9 0-15,8-5-1 16,14-4 1-16,-5-51-1 16,0 0 0-16,0 0 1 15,55 50 0-15,-55-50 1 16,52-15-4-16,-52 15 3 0,57-45-1 15,-57 45 1-15,61-55-1 16,-61 55 0-16,53-58-1 16,-53 58 1-16,51-47 1 15,-51 47 0-15,0 0 0 16,51-40 0-16,-51 40-2 15,0 0 0-15,15 12-1 16,-1 22-1-16,-3 12-3 16,10 3-30-16,-21-49-3 15,0 0-1-15,39 60 1 16</inkml:trace>
          <inkml:trace contextRef="#ctx0" brushRef="#br0" timeOffset="549">5985 1161 112 0,'48'-45'38'0,"-48"45"1"15,0 0-1-15,0 0-35 16,52-37 1-16,-52 37-2 16,-7 27 0-16,-6 16-1 15,-2 16-1-15,-4 4-2 16,8-6-4-16,0-24-32 15,15-6 1-15,13-16-2 16,-17-11 1-16</inkml:trace>
          <inkml:trace contextRef="#ctx0" brushRef="#br0" timeOffset="692">6242 964 95 0,'0'0'35'15,"-1"-73"-6"-15,1 73-27 16,-4-64-25-16,4 64-14 15,1-58-1-15</inkml:trace>
          <inkml:trace contextRef="#ctx0" brushRef="#br0" timeOffset="1123">6553 1040 123 0,'0'0'42'0,"-20"-53"2"15,20 53-6-15,0 0-36 16,-14-64-2-16,14 64-2 15,0 0-2-15,0 0-21 16,59-34-14-16,-59 34-2 16,66-9 1-16,-66 9-2 15</inkml:trace>
          <inkml:trace contextRef="#ctx0" brushRef="#br0" timeOffset="923">6608 442 108 0,'0'0'40'15,"0"0"1"-15,54-1-2 0,-54 1-34 16,0 0 0-16,1 86-2 15,-1-86 2-15,-19 106-2 16,8-7-1-16,-18 41-2 16,6 6 1-16,1-5-4 15,8-21-2-15,6-46-34 16,2-22 0-16,15-27-1 15,3-25 0-15</inkml:trace>
          <inkml:trace contextRef="#ctx0" brushRef="#br0" timeOffset="1471">7410 823 116 0,'0'0'41'0,"0"0"1"16,0 0-3-16,-60 35-35 16,60-35 0-16,-69 30-2 15,69-30-1-15,-73 31 0 16,73-31-1-16,-66 32 1 15,66-32-2-15,0 0 1 16,-49 42 1-16,49-42-1 16,0 0 2-16,0 0 0 15,17 55-2-15,-17-55 0 16,0 0 0-16,59 51 0 15,-59-51 0-15,23 50 0 16,5-4 0-16,-22-4 0 0,-19 8 0 16,-21-3 0-1,-15-20 0-15,12 5-19 0,4-20-20 16,33-12-3-16,0 0 1 15,0 0-1-15</inkml:trace>
          <inkml:trace contextRef="#ctx0" brushRef="#br0" timeOffset="1615">7359 1241 130 0,'0'0'38'0,"0"0"-11"15,0 0-25-15,0 0-41 16,0 0-1-16,0 0-2 0</inkml:trace>
          <inkml:trace contextRef="#ctx0" brushRef="#br0" timeOffset="-1284">1848 759 70 0,'0'0'34'16,"0"0"-1"-16,-50-3 1 16,50 3-30-16,0 0 0 15,0 0-1-15,0 0 0 16,50-47 0-16,-50 47 0 15,53-27 0-15,-53 27-1 16,63-26 1-16,-63 26-2 16,68-9-1-16,-68 9 1 15,57 15-1-15,-57-15 0 16,0 0-1-16,40 76 2 0,-40-76 0 15,-11 83 0-15,-8-10 1 16,-23 37-1-16,-5 1 2 16,-10-6-2-16,14-20 3 15,16-22-3-15,16-47 1 16,11-16-1-16,0 0 0 15,56 4 1-15,-56-4-1 16,72-17-3-16,-72 17-13 16,98-28-24-16,-46 12-1 15,4 0 1-15,-1 0-1 16</inkml:trace>
          <inkml:trace contextRef="#ctx0" brushRef="#br0" timeOffset="-881">3162 1114 77 0,'-15'-75'39'15,"15"75"-2"-15,0 0 1 16,0 0-32-16,-69-53-1 0,69 53 0 16,-53 7-1-16,53-7 0 15,-57 33-1-15,50-18 0 16,-43 43-2-16,13 9 0 15,17 0 0-15,22-10-2 16,-2-57-2-16,0 0-3 16,67 46-21-16,-67-46-13 15,86-9 2-15,-37-5-3 16,5-12 3-16</inkml:trace>
          <inkml:trace contextRef="#ctx0" brushRef="#br0" timeOffset="-697">3562 997 70 0,'0'0'40'0,"0"0"-2"15,0 0 3-15,0 0-15 16,0 0-22-16,0 0-2 16,29 54-1-16,-29-54 0 15,-6 47-3-15,2 20-12 16,2-14-23-16,18-7-3 15,-16-46 1-15,0 0 1 16</inkml:trace>
          <inkml:trace contextRef="#ctx0" brushRef="#br0" timeOffset="-277">3824 939 92 0,'0'0'38'15,"-2"-64"-2"-15,2 64 1 16,0 0-37-16,-9-63 2 15,9 63-2-15,0 0 0 16,0 0 0-16,0 0-1 16,0 0 1-16,0 0 1 15,26 53-1-15,-26-53 0 16,24 56 1-16,-24-56 0 15,21 53 1-15,3 26 1 16,-4-1-1-16,-3 2 1 16,-12-9 0-16,-6-8 1 15,-19-42-2-15,20-21 2 16,0 0-1-16,0 0-1 15,0 0 0-15,0 0-1 16,41-71 1-16,-41 71-2 0,32-67 1 16,-32 67-1-16,31-85 0 15,-31 85-1-15,35-83 1 16,-35 83-2-16,38-79 0 15,-38 79-3-15,52-64-1 16,-52 64-23-16,61-52-10 16,-61 52 1-16,68-24-2 15,-68 24 3-15</inkml:trace>
        </inkml:traceGroup>
      </inkml:traceGroup>
    </inkml:traceGroup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45.17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8B6FB1FA-D0C2-4DA3-A815-874C0A89A728}" emma:medium="tactile" emma:mode="ink">
          <msink:context xmlns:msink="http://schemas.microsoft.com/ink/2010/main" type="writingRegion" rotatedBoundingBox="12009,12655 25083,12811 25046,15972 11972,15816"/>
        </emma:interpretation>
      </emma:emma>
    </inkml:annotationXML>
    <inkml:traceGroup>
      <inkml:annotationXML>
        <emma:emma xmlns:emma="http://www.w3.org/2003/04/emma" version="1.0">
          <emma:interpretation id="{24065627-8493-4667-9E34-9AC1B08F49E4}" emma:medium="tactile" emma:mode="ink">
            <msink:context xmlns:msink="http://schemas.microsoft.com/ink/2010/main" type="paragraph" rotatedBoundingBox="16487,12704 25084,12814 25067,14142 16470,1403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731158D2-1E15-440B-B05C-E54EFF5BA1FA}" emma:medium="tactile" emma:mode="ink">
              <msink:context xmlns:msink="http://schemas.microsoft.com/ink/2010/main" type="line" rotatedBoundingBox="16487,12704 25084,12814 25067,14142 16470,14032"/>
            </emma:interpretation>
          </emma:emma>
        </inkml:annotationXML>
        <inkml:traceGroup>
          <inkml:annotationXML>
            <emma:emma xmlns:emma="http://www.w3.org/2003/04/emma" version="1.0">
              <emma:interpretation id="{7D39E8D8-2678-4D91-B2F4-A7B9B0CE10E0}" emma:medium="tactile" emma:mode="ink">
                <msink:context xmlns:msink="http://schemas.microsoft.com/ink/2010/main" type="inkWord" rotatedBoundingBox="16295,13154 17498,12903 17681,13781 16479,14032"/>
              </emma:interpretation>
            </emma:emma>
          </inkml:annotationXML>
          <inkml:trace contextRef="#ctx0" brushRef="#br0">16567 13198 48 0,'-6'-16'35'0,"6"16"1"16,-12-21 0-16,12 21-24 16,-12-9-2-16,12 9-4 15,0 0 0-15,-3 18-1 16,-1 7-1-16,4 15-2 15,-6 9 0-15,3 17 0 16,-5 12-1-16,1 11 0 16,-1 2 1-16,0 0-1 15,1-6-1-15,0-7 2 16,3-12-2-16,4-14 0 15,3-19 0-15,1-13 1 16,-4-20 0-16,0 0-2 16,14-33 1-16,-7-8 0 0,-2-14 0 15,-2-10 1-15,-1-12-1 16,4-10-1-16,2-2 2 15,0-3 0-15,2 1-1 16,5 7 1-16,1 11-1 16,7 9 0-16,4 15 0 15,2 15 1-15,1 12-1 16,3 12 0-16,0 16 0 15,-3 7 0-15,-3 9 0 16,-5 7 0-16,-11 6 0 16,-6 9 1-16,-12 2-1 15,-12 4-1-15,-8 0 1 0,-7-2-2 16,-5-2 0-16,-2-9-4 15,9 1-2-15,-4-26-17 16,24 5-13-16,12-17 1 16,0 0-2-16,27-30 1 15</inkml:trace>
          <inkml:trace contextRef="#ctx0" brushRef="#br0" timeOffset="381">17195 13703 81 0,'-17'26'38'0,"17"-26"-1"15,17 14 1-15,25-24-40 0,8-20-25 16,27 4-8-16,2-8-1 16,12 3-2-16</inkml:trace>
          <inkml:trace contextRef="#ctx0" brushRef="#br0" timeOffset="233">17322 13356 82 0,'0'0'39'0,"-10"2"0"15,10-2-1-15,15 1-35 16,7-9-2-16,8-2-3 15,4-2 0-15,9 11-11 16,-7-9-22-16,4 12-2 16,-12-2-1-16,0 12 0 15</inkml:trace>
        </inkml:traceGroup>
        <inkml:traceGroup>
          <inkml:annotationXML>
            <emma:emma xmlns:emma="http://www.w3.org/2003/04/emma" version="1.0">
              <emma:interpretation id="{CF06DFC6-F699-4F92-822B-8F80FA080F32}" emma:medium="tactile" emma:mode="ink">
                <msink:context xmlns:msink="http://schemas.microsoft.com/ink/2010/main" type="inkWord" rotatedBoundingBox="20393,12754 21952,12774 21939,13762 20381,13742">
                  <msink:destinationLink direction="to" ref="{35953DC5-58D3-491F-9795-D3C9E2B23213}"/>
                </msink:context>
              </emma:interpretation>
            </emma:emma>
          </inkml:annotationXML>
          <inkml:trace contextRef="#ctx0" brushRef="#br0" timeOffset="1967">20389 13121 67 0,'0'0'35'15,"8"-19"-1"-15,-8 19 1 16,0 0-30-16,8 25-1 15,-6 2-2-15,3 13 1 0,-3 6-1 16,3 16-1 0,2 2 0-16,-3 3-1 0,2 1 1 15,2-2 0-15,-3-10-1 16,4-6 0-16,-3-13 1 15,6-12 0-15,-1-16 1 16,0-13-1-16,1-15 0 16,3-12 1-16,1-10-1 15,1-11 0-15,-1-9 1 16,2-6-1-16,-1-2 0 15,5 1-1-15,-1 6-1 16,-2 5-2-16,3 13-2 16,-9-1-10-16,10 27-19 15,-10 1-3-15,6 20 1 0,-9-1-1 16</inkml:trace>
          <inkml:trace contextRef="#ctx0" brushRef="#br0" timeOffset="2328">21013 13310 59 0,'0'0'34'16,"0"0"1"-16,-22 18-1 16,-4-12-24-16,5 15-2 15,-7-3-2-15,0 13 0 16,3-2-1-16,3 8-1 15,3-4-1-15,6 3 0 16,9-5-1-16,7-3 0 16,9-10 0-16,9-8-1 0,3-10 0 15,8-8-1-15,2-10 1 16,-2-5 0-16,-3-6-1 15,-4-3 0-15,-10 1 0 16,-8 2-1-16,-10 5 0 16,-8 1-1-16,-4 9 0 15,-6 0-2-15,6 8 0 16,1-3-1-16,14 9-4 15,-1-16-18-15,20 9-8 16,6-10-1-16,16 1-1 16,-1-11 2-16</inkml:trace>
          <inkml:trace contextRef="#ctx0" brushRef="#br0" timeOffset="2552">21537 12769 73 0,'0'0'38'16,"3"10"-1"-16,-6 20 0 15,-11 6-20-15,0 15-15 16,-5 10-1-16,3 14 1 16,-3 4-1-16,0 4-1 15,3-3-1-15,4-9-2 16,12-6-2-16,2-21-10 15,19-6-22-15,-1-27 0 16,17-11-1-16,4-26 2 16</inkml:trace>
          <inkml:trace contextRef="#ctx0" brushRef="#br0" timeOffset="2733">21863 12923 66 0,'-4'-35'36'0,"-15"7"-3"16,2 28 3-16,-13 16-27 15,7 22-3-15,-3 14-2 16,4 16-1-16,-1 8-3 15,3 4-1-15,4 3-2 16,1-9-4-16,15-1-26 16,-9-15-2-16,10-8-1 15,-5-19 1-15</inkml:trace>
          <inkml:trace contextRef="#ctx0" brushRef="#br0" timeOffset="3136">21668 13168 76 0,'-13'-9'38'0,"13"9"-2"16,0 0 1-16,0 0-26 16,30 6-8-16,4-4-1 15,6-4-1-15,5 5 1 16,-3-3 1-16,0 2-1 15,-10 3 0-15,-11 5 0 16,-15 3 0-16,-12 9 0 16,-17-2 0-16,-6 5-1 15,-6-1-1-15,2-3 0 16,1-2 0-16,8-3 0 15,11-3 0-15,13-13 0 0,18 10 0 16,9-7 0-16,6 0 0 16,2 4 0-16,-3 2 1 15,-6 6-1-15,-10 6 1 16,-16 4-1-16,-15 4 1 15,-11 2-1-15,-4 1-2 16,-5-5-3-16,11 6-7 16,-8-21-20-16,22 6-6 15,10-18-2-15,0 0-1 16</inkml:trace>
        </inkml:traceGroup>
        <inkml:traceGroup>
          <inkml:annotationXML>
            <emma:emma xmlns:emma="http://www.w3.org/2003/04/emma" version="1.0">
              <emma:interpretation id="{EB9EB52D-4D4C-4B6F-A195-E85100273180}" emma:medium="tactile" emma:mode="ink">
                <msink:context xmlns:msink="http://schemas.microsoft.com/ink/2010/main" type="inkWord" rotatedBoundingBox="22308,12892 25082,12927 25067,14125 22292,14090"/>
              </emma:interpretation>
            </emma:emma>
          </inkml:annotationXML>
          <inkml:trace contextRef="#ctx0" brushRef="#br0" timeOffset="3545">22541 13215 78 0,'0'0'36'0,"0"0"-1"16,0 0 1-16,0 0-35 15,-25 23 0-15,1 3-1 16,-3 9 0-16,-8 6-1 16,-2 4 0-16,3 2-2 15,3-10-6-15,17 2-23 16,0-22-2-16,18-4-1 15,-4-13 1-15</inkml:trace>
          <inkml:trace contextRef="#ctx0" brushRef="#br0" timeOffset="3680">22395 13342 81 0,'-6'-13'39'0,"-10"2"-3"0,6 11 1 15,-10 2-31-15,20-2-3 16,-7 18-3-16,7-18-5 16,39 28-30-16,-10-20-1 15,20 8-1-15,1-8-1 16</inkml:trace>
          <inkml:trace contextRef="#ctx0" brushRef="#br0" timeOffset="4104">22671 13658 69 0,'-16'14'37'0,"-3"-7"-1"16,14 8 2-16,5-15-30 15,10 18-1-15,12-17-1 16,19 2-1-16,13-8-1 16,18 0 0-16,12-2-1 15,15 0-1-15,5 3-1 16,5 2 0-16,-3 3-1 0,-5 3 0 15,-11 6 0-15,-11-2 0 16,-13 3-1-16,-17-3-1 16,-11-1-1-16,-14-5-1 15,-4 3-3-15,-16-16-14 16,-4 11-16-16,4-14 0 15,-4 14-2-15,0-27 2 16</inkml:trace>
          <inkml:trace contextRef="#ctx0" brushRef="#br0" timeOffset="4855">23909 13085 65 0,'-20'1'34'0,"20"-1"0"15,-11 5 0-15,14 7-23 16,-8 2-5-16,5 11-2 16,-6 5 0-16,2 11-2 15,-5 3 0-15,0 6 0 16,-3 2-1-16,1 2 1 15,-4-3-1-15,1-4-1 16,1-10 0-16,1-4 1 16,5-11 0-16,4-10 0 15,3-12 0-15,5-16 0 16,3-12 0-16,4-9 0 0,0-10 2 15,1-8-1-15,-3-9 1 16,1-4-1-16,-1-3 0 16,2 4-1-16,-3 1 1 15,4 9-1-15,-2 9 0 16,5 9-1-16,1 13 1 15,3 13 0-15,1 18-1 16,-1 12 1-16,-1 15-1 16,0 12 1-16,-5 12-1 15,-3 8 0-15,-7 6-1 16,-1 3 0-16,-5 3-2 15,-5-10-2-15,7-1-2 16,-9-17-5-16,18 5-13 16,-16-29-13-16,14 3 1 0,-7-27 0 15,0 0 1-15</inkml:trace>
          <inkml:trace contextRef="#ctx0" brushRef="#br0" timeOffset="5476">23906 13441 79 0,'-23'-17'37'0,"7"10"-1"16,0-1 1-16,16 8-29 15,0 0-4-15,20-4-2 16,3 1-2-16,8-3-1 16,9-1-2-16,5-4 0 15,6 3-2-15,-5-7 0 16,3 8 0-16,-11-1 0 15,-2 6 1-15,-13 2 0 0,-7 6 2 16,-9 5 1-16,-8 1 2 16,-5 7 1-16,-6 0 2 15,0 7 0-15,-3-2 0 16,2 4 0-16,-2-3 0 15,7 3 0-15,-2-5 0 16,6-4-2-16,3-3 0 16,5-5-1-16,-4-11 0 15,12 1-1-15,-12-1 1 16,21-23-1-16,-10 3 0 15,-1-4 1-15,-1-2 0 16,1-4 0-16,-5 2 0 16,3 1-1-16,-6 5 1 15,-1 5 0-15,1 7 0 16,-2 10-1-16,0 0 1 0,0 0-1 15,-5 24 1-15,5-4-1 16,-1 0 1-16,4 1-1 16,5-2 1-16,1-3-1 15,5-9 1-15,7-7 0 16,5-8 0-16,8-10 0 15,2-4 0-15,1-2 0 16,-2-5 0-16,-1 5 1 16,-7 2-1-16,-7 7 1 15,-10 8-2-15,-10 7 1 16,-2 15-1-16,-9 4 0 15,-1 11-1-15,-3-3-2 0,2 11-1 16,-1-10-5-16,18 11-14 16,-13-17-12-16,20 4-2 15,-11-26-1-15,28 17 0 16</inkml:trace>
          <inkml:trace contextRef="#ctx0" brushRef="#br0" timeOffset="6068">24678 13475 70 0,'-12'1'34'16,"7"9"-1"-16,-5 0 1 16,6 11-27-16,-7-1-2 15,5 11-1-15,-5 2-1 16,4 5 0-16,-4-1-1 0,4 1 0 15,0-5 0-15,2-4-1 16,2-9-1-16,4-8 1 16,-1-12-1-16,0 0-1 15,17-30 1-15,-5 1 0 16,1-7 1-16,3-8-1 15,-1-5 0-15,0-4 1 16,2-5 0-16,2 4 1 16,-3 4-1-16,-1 9 1 15,-1 4-1-15,-2 12 0 16,2 8 0-16,-4 16 0 15,-2 12-1-15,-3 6-1 16,-4 8 1-16,1 8-1 16,-1 5 0-16,-1 5 0 0,0 4 0 15,-4-2-1-15,-1 1 1 16,-1-1 1-16,-2-5-1 15,0-4 1-15,-2-9 0 16,-2-3 0-16,0-8-1 16,-1-7 1-16,0-6 1 15,0-4-1-15,0-6 1 16,13 7 0-16,-19-12 0 15,19 12 0-15,-15-4 1 16,15 4-1-16,-19 27 0 16,7-2 0-16,0 8-1 15,-5 10 0-15,-1 6-1 16,2-3-2-16,3 2-3 15,-2-17-16-15,22 3-15 0,-5-23 1 16,23-4-4-16,-1-24 1 16</inkml:trace>
          <inkml:trace contextRef="#ctx0" brushRef="#br0" timeOffset="6425">25077 13370 77 0,'-11'1'37'16,"-9"-4"1"-16,0 14 0 16,-17-3-31-16,11 6-2 0,-6 2 0 15,6 1-1-15,1 2-1 16,12-1-1-16,6 1 0 15,14-2-1-15,9-3-1 16,9-1 0-16,7 1 0 16,-2 4 0-16,2-1 0 15,-9 6 0-15,-9 6 1 16,-9 3-1-16,-15 5 1 15,-12 2 0-15,-8 2-1 16,-8-2 1-16,-4-2-4 16,1-13-3-16,16 6-18 15,-14-24-14-15,20 3 1 16,-3-16-3-16,22 7 0 15</inkml:trace>
        </inkml:traceGroup>
      </inkml:traceGroup>
    </inkml:traceGroup>
    <inkml:traceGroup>
      <inkml:annotationXML>
        <emma:emma xmlns:emma="http://www.w3.org/2003/04/emma" version="1.0">
          <emma:interpretation id="{B4C6F3F3-76D1-47A5-9215-93CA97796DE6}" emma:medium="tactile" emma:mode="ink">
            <msink:context xmlns:msink="http://schemas.microsoft.com/ink/2010/main" type="paragraph" rotatedBoundingBox="11986,14624 23063,14756 23048,15948 11972,1581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611FC5C-6828-4C19-B447-4EDC466D8799}" emma:medium="tactile" emma:mode="ink">
              <msink:context xmlns:msink="http://schemas.microsoft.com/ink/2010/main" type="line" rotatedBoundingBox="11986,14624 23063,14756 23048,15948 11972,15816"/>
            </emma:interpretation>
          </emma:emma>
        </inkml:annotationXML>
        <inkml:traceGroup>
          <inkml:annotationXML>
            <emma:emma xmlns:emma="http://www.w3.org/2003/04/emma" version="1.0">
              <emma:interpretation id="{4401BC84-4D89-48F4-AC95-6F607436F048}" emma:medium="tactile" emma:mode="ink">
                <msink:context xmlns:msink="http://schemas.microsoft.com/ink/2010/main" type="inkWord" rotatedBoundingBox="11986,14628 13382,14644 13368,15833 11972,15816"/>
              </emma:interpretation>
            </emma:emma>
          </inkml:annotationXML>
          <inkml:trace contextRef="#ctx0" brushRef="#br1" timeOffset="-12109">4162 16345 6 0,'-37'56'35'15,"-12"-13"3"-15,12 3 1 16,-2-19-1-16,19 3-24 15,5-19-8-15,15-11-2 16,27-11-4-16,7-11-3 16,22 0-1-16,8-14-8 15,29 15-14-15,0-18-11 16,21 15-3-16,-5-9 0 0</inkml:trace>
          <inkml:trace contextRef="#ctx0" brushRef="#br1" timeOffset="-10294">8463 15832 48 0,'1'-11'38'15,"-1"11"-1"-15,0 0-1 16,9 20-32-16,-13 2 0 15,4 12 1-15,-8 9-2 0,1 13 1 16,-4 7-2-16,4 9 1 16,-2 0-1-16,4 1 0 15,9-7 0-15,6-6-1 16,11-11 1-16,8-17-2 15,9-17 2-15,9-11-1 16,1-16 0-16,2-13 1 16,0-8-2-16,-3-9 1 15,-7-8 0-15,-5-3-1 16,-10 2-1-16,-9 4 1 15,-4 6-1-15,-5 6-1 16,-5 11 2-16,-5 10-2 16,3 14 2-16,-11 26-1 15,7 9 0-15,2 7 1 16,4 8 1-16,5 2-2 0,3 0 2 15,10-4-1-15,3-6 2 16,6-16-2-16,7-13 2 16,1-12-1-16,1-13-1 15,-2-10 2-15,-4-14-1 16,-6-6 0-16,-4-6-1 15,-9-2 0-15,-6 1-1 16,-6-1 1-16,-4 8-2 16,-1 4-1-16,-1 13-2 15,-4 3-1-15,9 22-3 16,-5-10-9-16,19 25-17 15,-9 0-4-15,13 15-1 16,-3-6 3-16</inkml:trace>
          <inkml:trace contextRef="#ctx0" brushRef="#br1" timeOffset="-9922">9522 16279 61 0,'-29'14'38'16,"-13"-1"1"-16,5 13 1 15,-12 1-33-15,9 7-4 16,2 0 1-16,12 0-2 16,5-2 1-16,13-5-1 15,10-11 0-15,15-8-1 16,8-12 0-16,13-11 0 15,5-6 0-15,2-8-1 0,1-2 1 16,-7 1-1-16,-7 3 0 16,-5 7 1-16,-11 5-1 15,-16 15 0-15,0 0 0 16,-3 12 0-16,-9 6 1 15,2 5-1-15,-1 3-1 16,7-2 0-16,5 1-2 16,5-12-3-16,17 6-9 15,-6-31-11-15,26 4-14 16,-1-22-1-16,13-1 1 15</inkml:trace>
          <inkml:trace contextRef="#ctx0" brushRef="#br1" timeOffset="-9722">10063 15855 62 0,'-21'31'41'16,"-8"9"0"-16,7 24 0 16,-8 6-33-16,7 8-5 15,4 5 0-15,3 8-2 16,7-2-2-16,2-6-3 15,10 4-10-15,-12-31-21 16,18-2-4-16,-8-20-3 16,7-10 2-16</inkml:trace>
        </inkml:traceGroup>
        <inkml:traceGroup>
          <inkml:annotationXML>
            <emma:emma xmlns:emma="http://www.w3.org/2003/04/emma" version="1.0">
              <emma:interpretation id="{F76BFDFF-0089-46F8-B1FC-0C065001D3B2}" emma:medium="tactile" emma:mode="ink">
                <msink:context xmlns:msink="http://schemas.microsoft.com/ink/2010/main" type="inkWord" rotatedBoundingBox="16130,14948 17168,14509 17488,15267 16451,15706"/>
              </emma:interpretation>
            </emma:emma>
          </inkml:annotationXML>
          <inkml:trace contextRef="#ctx0" brushRef="#br1" timeOffset="-9534">9825 16335 73 0,'-24'-27'42'15,"12"14"0"-15,-5 2-1 16,17 11-35-16,0 0-3 15,10 0-1-15,18-3-2 16,9-5-3-16,14-6-1 16,7-8-4-16,23 5-10 15,-15-21-22-15,17 6 1 16,-14-14-4-16,4 2 4 15</inkml:trace>
          <inkml:trace contextRef="#ctx0" brushRef="#br1" timeOffset="-9355">10508 15804 71 0,'-19'-10'40'16,"2"20"1"-16,-11 5 0 0,12 18-36 15,-11 12-3-15,4 20 1 16,-1 12-2-16,1 10-1 16,4 7 1-16,4 1-3 15,2 0 0-15,1-10-3 16,10-1-8-16,-11-37-14 16,16 0-13-16,-6-25-1 15,3-22 0-15</inkml:trace>
          <inkml:trace contextRef="#ctx0" brushRef="#br1" timeOffset="-8866">10212 16301 77 0,'-15'-14'43'16,"-7"0"-2"-16,12 18 1 0,0 0-39 15,10-4-1-15,14 14-3 16,11-12-3-16,14 5-4 16,0-18-10-16,30 15 1 15,-8-21 4-15,23 16 0 16,-15-20 1-16,9 14 4 15,-12-8 6-15,-10 5 7 16,2 15 11-16,-32-20-1 16,3 23-4-16,-29-8 3 15,0 0-2-15,-13 10-2 16,-2 8-4-16,-13-6-2 15,2 4-3-15,-6 7 2 16,3-2-2-16,0 0 1 16,6-1-1-16,6-1 0 0,12-3-1 15,8-3 1-15,8-5 0 16,12-4-1-16,6 1 1 15,4-1-1-15,-1 0 1 16,-3 4 0-16,-5 6 0 16,-10 7 0-16,-6 5 0 15,-11 5 0-15,-7 5 0 16,-8 1 0-16,-5-1 0 15,-3-3-2-15,1-6-1 16,5-3-1-16,-2-17-6 16,14 4-4-16,-10-27-7 15,18 16-11-15,-13-31-11 16,16-2-3-16,-5-13 3 15</inkml:trace>
        </inkml:traceGroup>
        <inkml:traceGroup>
          <inkml:annotationXML>
            <emma:emma xmlns:emma="http://www.w3.org/2003/04/emma" version="1.0">
              <emma:interpretation id="{E99FF807-54FC-4DEA-B8ED-FF7F8A0D419B}" emma:medium="tactile" emma:mode="ink">
                <msink:context xmlns:msink="http://schemas.microsoft.com/ink/2010/main" type="inkWord" rotatedBoundingBox="18154,15513 20057,15536 20055,15679 18152,15656"/>
              </emma:interpretation>
            </emma:emma>
          </inkml:annotationXML>
          <inkml:trace contextRef="#ctx0" brushRef="#br1" timeOffset="-14959">12163 14658 52 0,'17'-8'37'0,"-17"8"-2"16,8 27 0-16,-13-4-30 16,-3 19-3-16,-8 6 0 15,1 16 1-15,-7 3 0 16,-3 6-1-16,-3 1 0 15,0-2 0-15,3-10 0 16,6-8 0-16,5-16 0 16,9-14-1-16,5-24 0 15,0 0 0-15,19-33 1 0,4-10-1 16,3-11 1-16,4-9-1 15,1-10 1-15,-1-3 0 16,1-1 0-16,-1 6 0 16,-4 6-1-16,-4 14 1 15,-3 10-2-15,-4 14 2 16,-3 15-1-16,1 19 0 15,-6 17-1-15,3 17-1 16,-5 12 1-16,2 10 0 16,0 12-1-16,-1 6-1 15,0 4 0-15,-3-5-2 16,9-4-1-16,-7-13-2 15,12 3-15-15,-17-29-16 16,10-7 0-16,-10-30-3 16,11 8 3-16</inkml:trace>
        </inkml:traceGroup>
        <inkml:traceGroup>
          <inkml:annotationXML>
            <emma:emma xmlns:emma="http://www.w3.org/2003/04/emma" version="1.0">
              <emma:interpretation id="{C86B519D-8AAF-47CA-B53E-92FFC2A4CB50}" emma:medium="tactile" emma:mode="ink">
                <msink:context xmlns:msink="http://schemas.microsoft.com/ink/2010/main" type="inkWord" rotatedBoundingBox="20544,14740 23062,14770 23053,15571 20534,15541"/>
              </emma:interpretation>
            </emma:emma>
          </inkml:annotationXML>
          <inkml:trace contextRef="#ctx0" brushRef="#br1" timeOffset="-14329">12107 15139 66 0,'-31'-10'39'15,"18"9"0"-15,8-9 1 16,22 4-35-16,11-10-3 15,12-1 0-15,11-3-1 16,4 3 0-16,1-3 0 16,1 3 0-16,-8 8 0 15,-9 4-1-15,-11 7 1 16,-10 12 0-16,-12 6 0 15,-8 5 0-15,-9 4-1 0,-7 8 1 16,-2 1-1-16,0 0 1 16,-4-1-1-16,4-7 0 15,5-6 0-15,4-3 1 16,9-10-1-16,1-11 0 15,12-8 1-15,6-9-1 16,5-7 0-16,1-4 0 16,2-7 0-16,-1-1 0 15,-3 1 0-15,-4 5 1 16,-5 2-2-16,-8 10 2 15,-5 6-1-15,0 12 0 16,-13 1 1-16,13-1-1 16,-15 23 0-16,10-3 0 15,1 1 0-15,5 2 1 0,6-2-1 16,8-4 0-16,8-3 1 15,5-5-1-15,6-7 1 16,2-7-1-16,1-6 1 16,2-4-1-16,-2-4 1 15,-4-3-1-15,-6 2 1 16,-7 3-1-16,-8 4 1 15,-12 13-1-15,0 0 0 16,0 0 0-16,-20 21-1 16,4 2 0-16,0 8-2 15,-1 0 0-15,9 5-1 16,1-7-2-16,17 1-5 15,-10-30-7-15,40 29-13 0,-18-33-7 16,15 3-1 0,-9-17 2-16</inkml:trace>
          <inkml:trace contextRef="#ctx0" brushRef="#br1" timeOffset="-13795">13028 15147 65 0,'-16'-18'38'0,"16"18"-1"16,-23-2-1-16,12 12-31 15,-1 5-2-15,4 7 0 16,-2 6 0-16,1 5-1 15,1 5 0-15,2 2-1 16,-1-1 1-16,4-5-1 16,-1-5 0-16,2-7 0 15,3-10-1-15,-1-12 1 16,12-5-1-16,-3-11 1 15,3-12-1-15,1-3 0 0,0-12 0 16,1-5 0-16,3-5 1 16,-4-1-1-16,1 4 0 15,-2 4 0-15,-2 8 0 16,1 5 0-16,-1 12 1 15,-1 6-2-15,2 11 2 16,-11 4-1-16,18 13 0 16,-7 2 0-16,-2 4 0 15,-1 4 0-15,-2 1 0 16,-4 3 0-16,-4 3 0 15,-3 2 0-15,-6 0 0 16,-4 0 0-16,-7-1 0 16,-3 0 1-16,1 2-2 0,-4-4 1 15,-1 2 0-15,5-1 1 16,-4 1-1-16,4 2-1 15,-1 6 1-15,3 4-1 16,-1 4 1-16,-2 4-1 16,0 1 0-16,2-8-3 15,10 0 1-15,4-18-3 16,16-6-8-16,-3-37-12 15,29-3-12-15,1-29-1 16,19-2 1-16</inkml:trace>
          <inkml:trace contextRef="#ctx0" brushRef="#br1" timeOffset="-13464">13348 14927 78 0,'-6'11'41'0,"-13"-7"-1"16,3 15-1-16,-4-5-36 15,3 9-1-15,-3 1 1 16,2 4-1-16,0-1-1 16,6 5 1-16,7-5-2 15,9-1 1-15,5-9-1 16,7-6 0-16,9-5 0 15,2-5 0-15,1-2-1 16,0-1 1-16,-6 1 0 16,-7 5 1-16,-10 8-1 15,-9 7 1-15,-11 7-1 0,-8 3 0 16,-4 5-2-16,-4-3-3 15,3 11-7-15,-14-21-8 16,13 16-12-16,-24-17-8 16,1 9-3-16,-25-7 0 15</inkml:trace>
          <inkml:trace contextRef="#ctx0" brushRef="#br0" timeOffset="7393">16461 14986 56 0,'4'-12'37'16,"-5"-8"-1"-16,1 20 0 15,-2-22-29-15,2 22-3 16,0 0-1-16,0 0 0 16,-8 25 0-16,3 8 0 15,-3 9-1-15,4 15 1 16,0 9-2-16,0 10 2 15,4 2-2-15,3 3 0 0,0-6 0 16,2-4-2-16,-1-10 1 16,-2-10 0-16,1-15 0 15,-1-14-2-15,-2-22 2 16,0 0 0-16,-5-21 1 15,2-15 0-15,1-10-1 16,1-13 1-16,1-13-1 16,1-8 1-16,6-9-1 15,4-3 1-15,6 0-1 16,8 1 2-16,9 5-2 15,4 8 1-15,6 12 0 16,1 13 0-16,2 18 0 16,-5 11 0-16,-3 20 0 15,-10 14-1-15,-11 14 0 16,-9 13-2-16,-13 11 2 0,-11 10-1 15,-13 6 0-15,-6 3 0 16,-4 0 0-16,-7-5 0 16,2-6 0-16,4-12-1 15,6-7-1-15,5-17-1 16,17-6-5-16,-1-31-15 15,31 5-13-15,-1-23-1 16,21 3-1-16,-1-14 1 16</inkml:trace>
          <inkml:trace contextRef="#ctx0" brushRef="#br0" timeOffset="7593">17106 15089 69 0,'0'0'39'15,"18"11"-2"-15,-5-17 0 16,11 4-35-16,5-6-3 16,3-4-2-16,12 8-12 15,-10-12-20-15,6 11-1 16,-13-5-1-16,-1 14 1 15</inkml:trace>
          <inkml:trace contextRef="#ctx0" brushRef="#br0" timeOffset="7730">17167 15280 73 0,'-38'30'38'0,"18"4"-1"15,5-19 1-15,15-15-36 16,40 6-4-16,-2-27-29 16,27 7-5-16,-2-13-2 15,17 8 0-15</inkml:trace>
          <inkml:trace contextRef="#ctx0" brushRef="#br0" timeOffset="8548">18202 15639 43 0,'0'0'31'15,"-19"-3"3"-15,19 3-10 16,-18 2-8-16,18-2-5 16,-12 7-4-16,12-7 0 15,0 0-2-15,26 12-1 16,1-12-1-16,17-1 0 0,13-4 0 15,14-2-1-15,15-5 0 16,14-3-1-16,9 0 0 16,7 2 1-16,3 1-2 15,1 5 0-15,-3 2 0 16,-3 6 0-16,-8 3 0 15,-9 3 0-15,-9 2 1 16,-9-1-3-16,-10 0 2 16,-6-2 0-16,-6-3 0 15,-7-3 0-15,-10-3 0 16,-4-1 0-16,-5 1 0 15,-5-2 0-15,-7 3-1 16,-6 1 1-16,-13 1-2 16,11 2 0-16,-11-2-1 0,0 0-1 15,0 0-2-15,0 0-4 16,0 0-20-16,-2-22-6 15,13 10-2-15,-7-13 2 16</inkml:trace>
        </inkml:traceGroup>
      </inkml:traceGroup>
    </inkml:traceGroup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29.44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35953DC5-58D3-491F-9795-D3C9E2B23213}" emma:medium="tactile" emma:mode="ink">
          <msink:context xmlns:msink="http://schemas.microsoft.com/ink/2010/main" type="inkDrawing" rotatedBoundingBox="4972,16354 20035,13270 20175,13957 5113,17041" semanticType="callout" shapeName="Other">
            <msink:sourceLink direction="to" ref="{CF06DFC6-F699-4F92-822B-8F80FA080F32}"/>
            <msink:sourceLink direction="to" ref="{2D582346-008D-4AB8-8812-3C4043EBF913}"/>
          </msink:context>
        </emma:interpretation>
      </emma:emma>
    </inkml:annotationXML>
    <inkml:trace contextRef="#ctx0" brushRef="#br0">9687 15400 65 0,'0'0'41'16,"11"-10"-1"-16,26 5 1 16,9-10-36-16,19 3-4 15,20 1 0-15,14 2 0 16,13 1 1-16,6 3-1 15,7 2-1-15,5-1 1 16,0 0 0-16,9 0 0 16,5-4 0-16,4-4 0 15,2-6-1-15,-3 0 1 16,-2-3-2-16,-12-2-2 15,-6 9-3-15,-32-5-10 0,-4 22-22 16,-41-2-2-16,-17 18 0 16,-27-3-1-16</inkml:trace>
    <inkml:trace contextRef="#ctx0" brushRef="#br0" timeOffset="4604">5046 16497 7 0,'-17'13'29'0,"17"-13"2"16,-11 11 0-16,11-11-22 16,0 0-3-16,-11 1 1 15,11-1 0-15,0 0 0 16,11 12 0-16,-11-12 0 15,14 3-2-15,-14-3-1 16,22 7-1-16,-9-4-1 16,4 3 0-16,1-1-1 15,6 3 0-15,1-3 0 16,8-1 0-16,5-3 1 15,10-2-1-15,6-3 0 16,7-4 0-16,2-3-1 16,7 0 1-16,0-2 0 15,2 3 0-15,1 3-1 16,-2 1 1-16,-2 3-1 0,0 4 1 15,3 0-1-15,-4 3 1 16,2-1-1-16,-1 0 1 16,4-3 0-16,-1 0 0 15,0-3 0-15,5-2 0 16,-3-5 0-16,2-1 0 15,2 0 0-15,-1-1-1 16,-4 3 0-16,0 0 0 16,-1 3 1-16,-7 0-1 15,-2 4 1-15,-6 2 0 16,-2 1-1-16,-3 2 1 15,1-1 0-15,-1 0 0 16,2 0-1-16,1-2 0 16,6-1 1-16,1-2-1 0,3-3 0 15,1-1 1-15,0-1 0 16,-3 0 0-16,-7 1 0 15,-3 2 0-15,-12 3-1 16,-8 2 1-16,-9 4 0 16,-10 0-1-16,-14-4 0 15,-2 12-1-15,-9-6 0 16,-4-3-1-16,0 2-1 15,-5-7-3-15,9 12-9 16,-10-23-12-16,21 13-13 16,-19-3 0-16,19 3-1 15</inkml:trace>
    <inkml:trace contextRef="#ctx0" brushRef="#br1" timeOffset="16997">18204 13871 45 0,'-12'-2'29'0,"1"1"1"16,11 1-2-16,-16-1-25 15,16 1 1-15,0 0 1 16,0 0 0-16,0 0 1 16,20 12 1-16,-2-11-1 15,13 8 2-15,11-8-2 16,15 1-2-16,14-5 0 15,19-3-1-15,15-5 0 16,14 0-1-16,6-3-1 16,8 4 0-16,-4 0 0 15,4 6-1-15,-7 3 1 16,-9 3-1-16,-10 1 1 15,-6 1-1-15,-8-3 1 16,-11-2 0-16,-10-4 0 16,-11-1 1-16,-10 0-1 0,-14 0 0 15,-8 2 0-15,-9 2 0 16,-10 3-2-16,-10-1 0 15,0 0-1-15,-2 9-1 16,2-9-3-16,-14 4-12 16,14-4-18-16,0 0-2 15,0 0 0-15,-13-13-1 16</inkml:trace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9:14.88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90099D0C-B913-40D3-8905-86CF57AE978F}" emma:medium="tactile" emma:mode="ink">
          <msink:context xmlns:msink="http://schemas.microsoft.com/ink/2010/main" type="inkDrawing" rotatedBoundingBox="15291,5573 22103,5409 22144,7121 15332,7284" semanticType="callout" shapeName="Other">
            <msink:sourceLink direction="with" ref="{8C2E614B-035B-410E-A057-2E467691F9AA}"/>
            <msink:sourceLink direction="with" ref="{E421EA5D-A0CC-4D89-94F7-4F61F1EA017D}"/>
          </msink:context>
        </emma:interpretation>
      </emma:emma>
    </inkml:annotationXML>
    <inkml:trace contextRef="#ctx0" brushRef="#br0">21040 6311 73 0,'0'0'32'0,"-13"15"1"16,13-15 0-16,-13 17-25 16,13-17-3-16,-12 9-1 15,12-9 1-15,0 0-2 16,0 0 0-16,0 0 0 0,0 0-1 15,0 0 0-15,0 0 0 16,0 0 0-16,0 0-1 16,-10 0 1-16,10 0-1 15,0 0 0-15,-10 1 1 16,10-1-1-16,-12 1 0 15,12-1 0-15,-16 3 0 16,16-3 0-16,-21 5 1 16,10-3-1-16,-4 2 1 15,0 0-1-15,-3-1 0 16,1 0 0-16,-5-2 0 15,-1 3 0-15,-5-3-1 16,-2 1 0-16,-5-1 0 16,-3 3 0-16,-7-3 0 0,-4 1 0 15,-6-1 1-15,-2 4-1 16,-6 0 0-16,-3 0 0 15,-5 1 0-15,-1 1 0 16,1 0 0-16,-4 0 1 16,0 0-1-16,-1-1 0 15,-4-3 0-15,0 0 0 16,0-1 1-16,0-1-1 15,-3-2 0-15,2-2 1 16,1 1-1-16,0-1 0 16,0 0 0-16,1 2 0 15,-6-1 0-15,2 1 0 16,1 1 0-16,-3 1 0 0,3 2 0 15,0 1 0-15,3-2 0 16,1 4 0-16,2-4 0 16,4 0 0-16,1 1-1 15,6-3 2-15,4-1-1 16,7-1 0-16,5 0 0 15,7-1 0-15,12 0 0 16,1 0 0-16,11 1 0 16,3 0 0-16,3 1 0 15,12 1 0-15,-10-2 0 16,10 2-1-16,0 0 1 15,0 0 0-15,0 0 0 16,0 0 0-16,0 0 0 16,12 5 0-16,-12-5 0 0,0 0 0 15,0 0-1-15,11 3 2 16,-11-3-1-16,0 0 0 15,0 0 0-15,0 0 0 16,0 0 0-16,0 0 0 16,0 0 0-16,8-17 0 15,-7 5 0-15,1-2-1 16,2-5 2-16,-3-4-1 15,0-5 0-15,0-2 0 16,-3-3 1-16,-3-2-1 16,-4-3 1-16,-4-2-1 15,-5 0 1-15,-3-2-1 16,-6 0 0-16,-3 0 0 15,-5 1-1-15,-2 0 2 16,-5 0-2-16,-6 3 3 0,-4-1-3 16,-3-1 0-16,-5 3 0 15,-3 2 0-15,-2 3 1 16,-6 3-2-16,0 3 2 15,-3 4-2-15,-1 5 2 16,-7 6 1-16,-2 4-1 16,0 4 0-16,-6 4 0 15,2 2 0-15,-1 5 0 16,-1 5 0-16,2 4 0 15,-3 9 0-15,3 5 0 16,-2 4 0-16,1 8 1 16,3 6-1-16,0 7 1 15,4 5-1-15,6 6 1 16,7 0-1-16,7 3 1 0,6 1-1 15,11-2-1-15,8 1 1 16,13-1-1-16,9-3 2 16,9-2-1-16,10-1 1 15,9 0-1-15,9 1 1 16,8 0-1-16,6-1 1 15,7-1-1-15,5-1 0 16,5-3-1-16,7-6 1 16,11-4 0-16,5-4 0 15,9-6 0-15,3-8-1 16,6-9 1-16,9-4 0 15,1-8 0-15,10-2 0 16,-1-9 0-16,-1-4 0 16,4-4 0-16,-1-4 2 0,2 3-2 15,-2-4 0-15,-1 2 0 16,-8-4 0-16,-7 1 1 15,0-2-1-15,-12-2 0 16,-6-3 0-16,-7-3 1 16,-10-7-1-16,-9-1 1 15,-7-4 0-15,-8-5 0 16,-7-1-1-16,-8-1 1 15,-4 0-1-15,-5 5 1 16,-6 2-1-16,-5 4 0 16,-1 4 0-16,-4 7-1 15,-1 4 0-15,-3 1 0 16,1 6-2-16,0 0 0 15,-7-6-13-15,10 18-8 16,-27-17-15-16,4 12 0 0,-14-7-3 16,-1 2 2-16</inkml:trace>
    <inkml:trace contextRef="#ctx0" brushRef="#br0" timeOffset="2421">22086 5740 97 0,'11'-17'34'0,"3"17"-7"16,-14 0 1-16,0 0-17 15,-18 20-4-15,-2 5-2 16,-16 10 0-16,-10 14-1 15,-17 9 1-15,-9 18-2 16,-13 7 1-16,-8 15-3 16,-10 9 2-16,-4 10 0 15,3 0-2-15,6-1 1 16,13-10-2-16,12-12-1 15,20-14-4-15,13-29-3 16,34-14-28-16,6-37-3 16,27-14 0-16,6-32-1 15</inkml:trace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9:26.792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1375A1D2-B7FD-4A22-B0FF-BA88D53BB152}" emma:medium="tactile" emma:mode="ink">
          <msink:context xmlns:msink="http://schemas.microsoft.com/ink/2010/main" type="inkDrawing" rotatedBoundingBox="17929,8730 23177,6144 24332,8488 19084,11074" semanticType="enclosure" shapeName="Other">
            <msink:sourceLink direction="with" ref="{30A01B0C-8F1F-45BE-9818-9788A1D181B2}"/>
          </msink:context>
        </emma:interpretation>
      </emma:emma>
    </inkml:annotationXML>
    <inkml:trace contextRef="#ctx0" brushRef="#br0">23174 6259 45 0,'0'0'26'15,"0"-12"3"-15,0 12-1 16,8-11-19-16,-12 1 0 16,4 10 1-16,0-12 0 15,0 12 1-15,0 0-3 16,0 0-2-16,-4-12-1 15,4 12-1-15,-2-11-1 0,2 11-1 16,2-17 0-16,-2 17 0 16,0-16-1-16,0 16 1 15,3-14-1-15,-3 14 0 16,0 0 1-16,0 0-1 15,0 0-1-15,-16 22 1 16,9-9 0-16,-1 4-1 16,0 1 0-16,1 4 0 15,2 2 0-15,0 2 0 16,2 4 0-16,2 4 0 15,0 4 0-15,-2 5 1 16,1 2-1-16,-3 4 1 16,0 0 0-16,-2 3 0 0,-3-1-1 15,1 1 1-15,-1 0-1 16,3-3 0-16,1 2 0 15,1 0 0-15,4-1 0 16,1 0 0-16,0 3 0 16,0 0-1-16,0-1 0 15,0-1 1-15,-1 1-1 16,1 1 1-16,0 0-1 15,-3 3 1-15,3-3 0 16,-2 2 0-16,1 2 0 16,1-3 1-16,0 0-1 15,0-1 0-15,1 3 0 16,1-3-1-16,0-2 0 15,-1-2 1-15,0 1-1 0,0-1 1 16,-1 1-1-16,-1 2 1 16,-1-6 0-16,2 4 0 15,-1-2 0-15,0 2 1 16,1-1-1-16,0-2 0 15,0 2 0-15,3-4 1 16,-2-1 0-16,3 1 0 16,0-4 0-16,2-2-1 15,-1-1 2-15,-1-2-2 16,1 0 2-16,0-4-2 15,-3-2 0-15,1-4-1 16,1-3 1-16,-3-2 0 16,4-3 0-16,-3-3 0 15,0-3 0-15,1 1 0 16,-1-2 0-16,-2-11 0 0,2 15 0 15,-2-15 1-15,0 12-1 16,0-12 0-16,0 0 0 16,0 0 0-16,1 11 1 15,-1-11-1-15,0 0 1 16,0 0 0-16,0 0-1 15,0 0 1-15,0 0 0 16,0 0-1-16,-10-11 0 16,10 11 1-16,-10-1-1 15,10 1 0-15,-17 0 0 16,6 1 0-16,-2-1 1 15,-2 1-1-15,-4-1 0 16,-1 0 0-16,-4 0-1 16,-1 0 2-16,-5 0-2 0,-4 1 1 15,-5-1 0-15,-3 2 0 16,-7-1 1-16,-3-1-1 15,-3 1 0-15,-3-2 0 16,-4 1 0-16,0-3 0 16,-3 1 0-16,-1-1 0 15,3 0 0-15,-5 1 0 16,-3 1 0-16,-3 1 0 15,-5 1 0-15,1 4-1 16,-3 0 2-16,1 4-1 16,0 0 0-16,-1-1 0 15,5 2 0-15,0 1 0 16,1-3 0-16,-1 0 0 15,2 0 0-15,0 0-1 0,2-2 2 16,2 1-1-16,1-3 0 16,1 1 0-16,5-1 0 15,2 1 0-15,4-3 0 16,3 0 0-16,0-2 0 15,6-2 0-15,-1 0 0 16,7 0 0-16,7-3 0 16,3 1 0-16,7 0 0 15,5-3 0-15,6 5 0 16,14 2 0-16,-13-5 0 15,13 5 0-15,0 0 0 16,0 0 0-16,0 0 0 16,0 0-1-16,0 0 1 15,0 0 1-15,0 0-1 16,12-4 0-16,-12 4 0 0,0 0 0 15,0 0 0-15,2-17 0 16,-2 5 0-16,0-3 0 16,-1-6 1-16,0-1-1 15,-4-4 0-15,-2-2 0 16,-5-2 0-16,-5-2 0 15,-3-3 1-15,-5-1-1 16,-4 1-2-16,-4-2 2 16,-8 3-1-16,1-2 1 15,-6 3-2-15,-3 1 2 16,-2 3-2-16,-5 2 2 15,-5 2 1-15,-3 3-1 16,-1 1 0-16,-2 4 0 16,0 2 0-16,-4 6 0 0,0 4 1 15,1 5-1-15,-1 6 0 16,-4 4 0-16,1 8 0 15,-5 5 0-15,1 3-1 16,2 4 2-16,2 6 0 16,3 4 0-16,3 3 0 15,7 2-1-15,8 3 2 16,6 3-2-16,7 3 1 15,8 4-1-15,3 3-1 16,7 1 1-16,8 2-1 16,5 4 1-16,8 2-1 15,2 1 2-15,6 0-2 16,4 3 2-16,5-2-1 15,9 0 0-15,4-1 0 0,4 0 1 16,8-3-1-16,6-2 0 16,8-5 0-16,7-4 0 15,10-4 0-15,5-9 0 16,5-7 0-16,6-6-1 15,3-10 1-15,4-8 0 16,5-10 0-16,3-5 0 16,-1-11 1-16,2-4-1 15,-1-10 0-15,-3-3 1 16,-1-10-1-16,-7-4 1 15,-7-4-1-15,-4-9 0 16,-11-2 1-16,-6-3-1 16,-8-2 0-16,-11-2 0 0,-7 0 0 15,-10 3 0-15,-9-2 0 16,-10 4 0-16,-11 0 0 15,-9 0-1-15,-9 3 1 16,-2 4 0-16,-4 4 0 16,-1 2 0-16,-1 8 0 15,3 3-1-15,2 11-1 16,-1 2-3-16,14 17-13 15,-14-10-6-15,24 17-5 16,-36-4-7-16,21 7-4 16,-8-4 2-16,6 2 0 15</inkml:trace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9:12.50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61EF677E-B0B2-4CF1-B4E4-680A9D58D285}" emma:medium="tactile" emma:mode="ink">
          <msink:context xmlns:msink="http://schemas.microsoft.com/ink/2010/main" type="writingRegion" rotatedBoundingBox="20814,2828 24162,2828 24162,7087 20814,7087">
            <msink:destinationLink direction="with" ref="{A463C647-9CF1-4A9B-B1A6-2DE414895709}"/>
          </msink:context>
        </emma:interpretation>
      </emma:emma>
    </inkml:annotationXML>
    <inkml:traceGroup>
      <inkml:annotationXML>
        <emma:emma xmlns:emma="http://www.w3.org/2003/04/emma" version="1.0">
          <emma:interpretation id="{34D9CED8-06E1-4DD3-92E0-78DFAEA26883}" emma:medium="tactile" emma:mode="ink">
            <msink:context xmlns:msink="http://schemas.microsoft.com/ink/2010/main" type="paragraph" rotatedBoundingBox="20814,2828 24162,2828 24162,7087 20814,708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FCCB7F4-5ACD-4D81-9AA5-292170D4512B}" emma:medium="tactile" emma:mode="ink">
              <msink:context xmlns:msink="http://schemas.microsoft.com/ink/2010/main" type="line" rotatedBoundingBox="20814,2828 24162,2828 24162,7087 20814,7087"/>
            </emma:interpretation>
          </emma:emma>
        </inkml:annotationXML>
        <inkml:traceGroup>
          <inkml:annotationXML>
            <emma:emma xmlns:emma="http://www.w3.org/2003/04/emma" version="1.0">
              <emma:interpretation id="{2654E6FC-E67A-4253-B9A2-B8AF57CD8A50}" emma:medium="tactile" emma:mode="ink">
                <msink:context xmlns:msink="http://schemas.microsoft.com/ink/2010/main" type="inkWord" rotatedBoundingBox="20814,2828 24162,2828 24162,7087 20814,7087"/>
              </emma:interpretation>
            </emma:emma>
          </inkml:annotationXML>
          <inkml:trace contextRef="#ctx0" brushRef="#br0">23995 2892 40 0,'0'0'29'16,"0"0"3"-16,0 0-1 0,0 0-9 15,0 0-12 1,0 0-2-16,16-3-1 0,-16 3-2 15,11-5 0-15,-11 5-2 16,0 0-1-16,0 0 0 16,0 0 0-16,0 0-1 15,10 6 1-15,-10-6-1 16,0 0-1-16,0 0 1 15,10 3 0-15,-10-3-1 16,0 0 1-16,0 0 0 16,13-3 0-16,-13 3 0 15,0 0 0-15,0 0 0 16,6-11 0-16,-6 11 0 15,0-10 0-15,0 10 0 0,3-15 0 16,-3 15-1-16,3-15 1 16,-3 15-1-16,2-11 1 15,-2 11-1-15,0 0 1 16,0 0-1-16,0 0 1 15,2 12-1-15,-3 0 1 16,-1 0-1-16,1 6 0 16,0 1 1-16,1 3-1 15,-2 5 0-15,2-1 0 16,-1 3 0-16,1 2 0 15,-2 4 0-15,1 5 0 16,0 2 0-16,-2 0 0 16,1 6 0-16,-1-1 0 15,-1 1 0-15,1 3-1 16,1-2 2-16,-2-3-1 0,4-3 0 15,-4 0 0-15,5-5 1 16,-1 1-1-16,3-3 1 16,1-2-1-16,-1-3 0 15,5 0 0-15,0-2 0 16,1 1 0-16,-3 0 0 15,4 1 0-15,-1 0 0 16,-3 2 0-16,1 0 0 16,-5 1 0-16,1 1 0 15,1-2 0-15,-3 1-1 16,0 0 1-16,1 1 0 15,0 0-1-15,2-1 1 16,-1 2-1-16,0 0 1 16,0 2 0-16,1 0-1 0,0 1 1 15,-1-3 0-15,0 3 0 16,-2-1 0-16,4 1 0 15,-3 0 0-15,-1 1 0 16,1-1 0-16,-1 0 0 16,-2 2-1-16,-1-1 1 15,1 0 0-15,0-2 0 16,-1 0 1-16,-1-2-1 15,2 0 1-15,0-5-1 16,0-1 1-16,2-3-1 16,-1-1 1-16,0-5-1 15,0-2 0-15,0-3 0 16,0-1 1-16,0-1-1 15,0-1 0-15,-1 0 0 0,0-3 0 16,1 0 0-16,0-10 0 16,-1 18 0-16,1-18 0 15,0 11 0-15,0-11 0 16,0 0 0-16,-4 14 0 15,4-14 0-15,-3 13 0 16,3-13 0-16,-3 18 0 16,1-8 0-16,0 4 0 15,-3 2 0-15,4-1 0 16,-4 5 0-16,1-2 0 15,3 2 0-15,-3-3 0 16,3 2 0-16,-1-4 0 16,2-1 0-16,0-3 0 15,2 0 0-15,-2-11 0 16,1 17 0-16,-1-17 0 0,0 18 0 15,0-18 0-15,1 19 1 16,-1-19-1-16,0 18 0 16,0-18 0-16,0 23 0 15,0-23 0-15,-1 16 0 16,1-16 0-16,1 15 0 15,-1-15 0-15,0 12 0 16,0-12 0-16,3 11 2 16,-3-11-2-16,0 14 1 15,0-14-1-15,1 16 2 16,-1-4-2-16,0-12 1 15,0 21-1-15,0-10-1 0,-1 1 2 16,1 2-1 0,-3-1 1-16,2 1-2 0,1 0 2 15,-1 0-1-15,0 1 2 16,-2-1-2-16,3-3 0 15,3 4 0-15,-3-3 0 16,1-2 0-16,-1-10 0 16,1 21 0-16,-1-12 0 15,2 3 1-15,0-1-1 16,-2 1 0-16,-2 2 1 15,2 1-1-15,-2-4 0 16,2 3 0-16,0-14 1 16,-1 18-1-16,1-18 0 15,-1 13 0-15,1-13 0 16,0 0 0-16,0 0 0 0,0 11 1 15,0-11-1-15,1 11 0 16,-1-11 0-16,0 17 0 16,0-6 0-16,0-11 0 15,0 19 0-15,0-19 0 16,0 16 0-16,0-16 0 15,1 11 0-15,-1-11 0 16,0 0 0-16,0 0 0 16,0 0 0-16,0 0 1 15,0 0-1-15,0 0 0 16,0 0 0-16,0 0 0 15,0 0 0-15,0 0 0 16,0 0 1-16,0 0-1 16,0 0 0-16,0 0 1 0,0 0-1 15,0 0 1-15,-10-8-1 16,10 8 1-16,-14-12-1 15,14 12 1-15,-19-14-1 16,5 9 0-16,0-1 1 16,-2-1-1-16,-1 1 0 15,-3 0 0-15,-1 0 1 16,-1 0-1-16,-1-1 0 15,1 0 0-15,-3-2 0 16,-2 1 1-16,-1-3-1 16,-2 3 0-16,0 0 0 15,-3 1 0-15,-1 3 0 16,-5 4 0-16,-2 0-1 15,-3 2 1-15,-4 2 0 16,-3 5 1-16,-1-1-1 0,-3-1 0 16,0 3 0-16,0-1 0 15,1-1 0-15,0 3 0 16,5-3 0-16,2 0 0 15,0 1 0-15,3-1 0 16,1-1 0-16,2-1 0 16,-1 2 0-16,4-2-1 15,0-2 1-15,0 1 0 16,3-1 0-16,1 0 0 15,3-2 0-15,5 2 0 16,1-2 0-16,3-1 1 16,3-1-1-16,3 0 0 15,3-1 0-15,3-1 0 16,10 2 0-16,-18-4 0 0,18 4 0 15,0 0 0-15,-11-3-1 16,11 3 1-16,0 0 0 16,0 0 0-16,0 0-1 15,0 0 1-15,0 0 0 16,0 0 0-16,0 0-1 15,0 0 1-15,0 0 0 16,0 0 0-16,0 0 0 16,0 0 1-16,0 0-1 15,0 0 0-15,0 0 0 16,0 0 0-16,0 0 0 15,0 0-1-15,3-14 1 16,-3 14 0-16,4-19-1 16,-3 4 1-16,2-1 0 0,-1-3 0 15,0-2 0-15,-1-3 0 16,-1 0 0-16,-1-2 0 15,-1 0 1-15,-3-1-1 16,-1 2-2-16,-1-2 3 16,-1 2-2-16,-1-3 2 15,-2 2-3-15,-1-1 3 16,-1-2-3-16,-2 3 1 15,-1-3 1-15,-2 2-1 16,-4 3 1-16,0 1-2 16,-4 2 2-16,-1 1-2 15,-4 3 1-15,-4 0 1 16,-2 3 0-16,-3 0-1 0,-2-2 1 15,-1 3 0-15,-4-4 0 16,0 5 0-16,-1-2 0 16,1 2 0-16,-1 3 0 15,1 1 0-15,1 3 0 16,-3 4 0-16,3 2-1 15,-2 3 1-15,1 4 0 16,-2 1-1-16,-1 2 1 16,3 2-1-16,-1 2 0 15,5 2 1-15,-1 2 0 16,3 2 0-16,2 3-1 15,2 5 1-15,4 4-1 16,1 4 3-16,2 6-1 16,3 2 1-16,1 1-1 0,2 7 1 15,1 1-1-15,2 2 0 16,2 0 1-16,1 3-2 15,4 1-1-15,3 0 1 16,2 1-1-16,4 0 1 16,2 1 0-16,4 1 1 15,4-2-1-15,3 1 1 16,5-1-1-16,3-1 1 15,7-2-1-15,7-5 1 16,6-4-1-16,7-1 0 16,5-7 0-16,7-4 0 15,4-3 0-15,4-6 0 16,6-6 0-16,-2-6 0 15,4-5 0-15,0-8 1 16,-1-9-1-16,2-5 0 0,3-11 0 16,1-7 1-16,-5-7-1 15,0-4 0-15,0-5 0 16,-6-3 1-16,-3 0-1 15,-8 1 0-15,-8 4 1 16,-9 2-1-16,-6 2 0 16,-8 4 0-16,-5-2 0 15,-4 2-1-15,-5-2 1 16,1-1 0-16,0-4 0 15,2-1-1-15,1-2 2 16,0 2-2-16,0 1 2 16,-2 2-1-16,-4 4 0 15,-5 1 0-15,-3 5 0 16,-7 4-1-16,-5 0 1 0,-3 6-1 15,-3 0-1-15,-3 1 0 16,1 1-1-16,-4-4-3 16,11 14-13-16,-13-13-13 15,7 12-5-15,-7-6 0 16,8 8-1-16</inkml:trace>
        </inkml:traceGroup>
      </inkml:traceGroup>
    </inkml:traceGroup>
  </inkml:traceGroup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27:47.806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ECA42A48-4545-4CE1-A739-EE43D822F4AB}" emma:medium="tactile" emma:mode="ink">
          <msink:context xmlns:msink="http://schemas.microsoft.com/ink/2010/main" type="writingRegion" rotatedBoundingBox="17664,5076 23779,4592 23859,5597 17744,6082"/>
        </emma:interpretation>
      </emma:emma>
    </inkml:annotationXML>
    <inkml:traceGroup>
      <inkml:annotationXML>
        <emma:emma xmlns:emma="http://www.w3.org/2003/04/emma" version="1.0">
          <emma:interpretation id="{717A37F9-596E-413A-B261-B0E4EBC7E00F}" emma:medium="tactile" emma:mode="ink">
            <msink:context xmlns:msink="http://schemas.microsoft.com/ink/2010/main" type="paragraph" rotatedBoundingBox="17664,5076 23779,4592 23859,5597 17744,60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04D7E42-1792-49AB-B356-105EEFCC366B}" emma:medium="tactile" emma:mode="ink">
              <msink:context xmlns:msink="http://schemas.microsoft.com/ink/2010/main" type="line" rotatedBoundingBox="17664,5076 23779,4592 23859,5597 17744,6082"/>
            </emma:interpretation>
          </emma:emma>
        </inkml:annotationXML>
        <inkml:traceGroup>
          <inkml:annotationXML>
            <emma:emma xmlns:emma="http://www.w3.org/2003/04/emma" version="1.0">
              <emma:interpretation id="{6ECC9F18-36B9-4071-BB6A-4CD4F9F192C8}" emma:medium="tactile" emma:mode="ink">
                <msink:context xmlns:msink="http://schemas.microsoft.com/ink/2010/main" type="inkWord" rotatedBoundingBox="17685,5343 20699,5104 20758,5843 17744,6082"/>
              </emma:interpretation>
            </emma:emma>
          </inkml:annotationXML>
          <inkml:trace contextRef="#ctx0" brushRef="#br0">18050 5616 62 0,'0'0'38'0,"-12"-21"-2"16,12 21 2-16,-30-24-23 15,11 22-9-15,-12-2-2 16,2 11 0-16,-5 3 0 0,-3 13-1 15,-2 4-1 1,6 4 4-16,3 0-4 0,8 0 3 16,8-5-3-16,14-4 2 15,14-17-3-15,10-10 1 16,13-13-1-16,11-10-3 15,8-13 3-15,6-6-3 16,1-8 3-16,-3-3-3 16,-9 1 2-16,-7 4 1 15,-12 6-1-15,-13 11 0 16,-16 12 1-16,-13 16-1 15,-14 16 0-15,-7 16 0 16,-4 17 0-16,-1 7 0 16,4 11 0-16,8 5-1 15,11 3-1-15,16-8 1 16,17-6-4-16,13-15 0 0,20-2-5 15,-6-24-22-15,19 1-7 16,-5-24 2-16,2 4-1 16</inkml:trace>
          <inkml:trace contextRef="#ctx0" brushRef="#br0" timeOffset="172.0172">18540 5617 89 0,'-21'5'37'16,"5"18"1"-16,-7-1 0 15,4 13-31-15,-2 1-2 16,9 4-1-16,2-2-2 15,6-4-2-15,6-2-3 16,-2-32-15-16,24 15-19 0,-3-24 0 16,10-5-3-16,-3-18 2 15</inkml:trace>
          <inkml:trace contextRef="#ctx0" brushRef="#br0" timeOffset="766.0766">18615 5452 81 0,'0'0'36'16,"-15"2"-1"-16,15-2 1 15,0 15-33-15,12-7-2 16,2 2 1-16,4 4 0 16,0-2 0-16,1 7 1 15,-4 0-1-15,0 3 1 16,-6 1-1-16,-5 8 1 0,-7-1 0 15,-2 5 2-15,-4-5-3 16,-2 0 2-16,0-4-3 16,0-3 2-16,4-5-2 15,7-18 1-15,0 0-1 16,0 0-1-16,25-16 1 15,-3-9-2-15,3-7 1 16,4-2-1-16,-1-6 2 16,1 3-3-16,-6 3 2 15,-3 6-1-15,-10 10 1 16,-10 18 1-16,0 0-1 15,0 0 1-15,-13 24-1 16,1 2 0-16,1-1 1 16,-1 5-1-16,7-5 0 15,8-2 0-15,8-9 1 0,11-7-1 16,8-11 0-16,7-9 1 15,6-5-1-15,3-7 0 16,-2 0 1-16,-1-7 0 16,-6 7-1-16,-8 1 0 15,-6 6 0-15,-9 7 0 16,-14 11 0-16,0 0 0 15,3 18 0-15,-13 2-1 16,0 8 0-16,-1 1-1 16,3 5-1-16,1-5 0 15,9 2-5-15,-2-31-12 16,24 28-19-16,-2-31 2 15,13 2-3-15,-3-18 1 16</inkml:trace>
          <inkml:trace contextRef="#ctx0" brushRef="#br0" timeOffset="1284.128">19512 5551 96 0,'-21'3'38'16,"7"10"1"-16,-7-5-3 16,4 11-33-16,1-1 0 15,2 10 0-15,1 2-1 16,1-1 2-16,5-1-3 15,1-5 2-15,3-4-2 16,3-4 2-16,0-15-3 16,12 5 3-16,-1-18-3 15,3-5-2-15,3-7 3 16,1-3-3-16,-1-5 3 0,2 1-3 15,-3 1 3-15,-3 6-3 16,-3 5 2-16,-3 8 0 16,-7 12 1-16,0 0-1 15,4 15 0-15,-5 2 0 16,-2 3 0-16,4 0 1 15,2 3-1-15,1-1 0 16,5-5 0-16,4-6 1 16,2-6-1-16,5-4 0 15,2-6 1-15,1-3-1 16,2-4 1-16,-2-5-1 15,-2 2 1-15,-3 0-1 16,-2 2 1-16,-4 3-1 0,-12 10 0 16,16-8 0-16,-16 8 0 15,11 11 0-15,-8 1 0 16,-1 9 0-16,1-1-1 15,-2 4-1-15,4 4-2 16,-4-5 0-16,8 10-7 16,-11-21-17-16,16 8-11 15,-14-20 0-15,23 10-1 16,-13-19 3-16</inkml:trace>
          <inkml:trace contextRef="#ctx0" brushRef="#br0" timeOffset="1877.1875">19982 5601 87 0,'0'0'38'16,"-8"14"0"-16,15-2 2 16,-7-12-33-16,10 17-2 15,9-15-2-15,8-1 1 16,3-4-2-16,6-4 0 15,0-5 0-15,-1-3-1 16,-6-5-1-16,-2 0 1 16,-11-1-1-16,-10 1 0 15,-9 3 0-15,-14 4 0 16,-6 4 0-16,-6 9 0 15,-5 7 1-15,-2 7-1 16,2 4 1-16,6 7-1 16,6 5 1-16,11 1 0 15,9-5-1-15,13 2 1 0,10-10-1 16,9-6 0-16,8-8 0 15,3-5 0-15,0-7 1 16,1-7-1-16,-5 0 0 16,-3-2 0-16,-8 2 1 15,-6 3-2-15,-8 7 1 16,-12 5 0-16,0 0 0 15,3 26 0-15,-12 1-1 16,-2 4 3-16,1 6-3 16,-3-1 3-16,4-1 0 15,0-4-1-15,4-4 1 16,4-13 0-16,1-14-1 15,10 0 0-15,3-18-1 16,3-1 0-16,2-10-2 0,1-7 2 16,5-3-2-16,0-1 1 15,1 0 2-15,1 4-4 16,-1 7 0-16,0-8-5 15,12 23-9-15,-14-15-13 16,20 18-11-16,-2-9 0 16,17 10-2-16</inkml:trace>
        </inkml:traceGroup>
        <inkml:traceGroup>
          <inkml:annotationXML>
            <emma:emma xmlns:emma="http://www.w3.org/2003/04/emma" version="1.0">
              <emma:interpretation id="{E421EA5D-A0CC-4D89-94F7-4F61F1EA017D}" emma:medium="tactile" emma:mode="ink">
                <msink:context xmlns:msink="http://schemas.microsoft.com/ink/2010/main" type="inkWord" rotatedBoundingBox="21605,4764 23779,4592 23852,5513 21678,5685">
                  <msink:destinationLink direction="with" ref="{90099D0C-B913-40D3-8905-86CF57AE978F}"/>
                </msink:context>
              </emma:interpretation>
            </emma:emma>
          </inkml:annotationXML>
          <inkml:trace contextRef="#ctx0" brushRef="#br0" timeOffset="2673.2673">21823 4971 55 0,'0'0'36'16,"-14"5"0"-16,7 11 1 15,-14-4-9-15,10 20-23 16,-7 1 1-16,3 13-2 0,-2 3 2 15,3 5-3-15,-1 1 1 16,7-2-2-16,0-6 0 16,1-8-1-16,3-6 0 15,3-7-1-15,1-11 1 16,0-15 0-16,0 0-1 15,0 0 1-15,9-11-1 16,-4-6 1-16,2-4-1 16,4-2 0-16,5 0 0 15,-1-2 0-15,4 3 0 16,6 3 0-16,-1 4 0 15,1 6-1-15,2 6 1 16,-3 5 0-16,-2 6-1 16,-3 2 0-16,-7 8 0 15,-10 1 1-15,-8 7-2 0,-11-2 1 16,-7 2 0-16,-6-5 0 15,-2-1-2-15,-7-8-2 16,11 8-11-16,-6-19-22 16,17-1 1-16,1-14-2 15,20 4 1-15</inkml:trace>
          <inkml:trace contextRef="#ctx0" brushRef="#br0" timeOffset="3072.3071">22229 5258 97 0,'0'0'38'0,"0"0"1"0,-15 3-1 16,2 9-33-16,-11 3-1 15,5 7-1-15,-4 4-1 16,4 5 0-16,3 0 0 15,4 1 0-15,8-3-1 16,8-5 1-16,9-4-1 16,10-10 0-16,7-10 0 15,5-8 0-15,4-8 0 16,1-4 0-16,-3-5 0 15,-4-2-1-15,-6 1 1 16,-8 4 0-16,-9 2-1 16,-5 9 1-16,-5 11-1 15,-13 1 0-15,2 12 0 16,1 5-1-16,1 6 0 0,-1 1 0 15,8 3-3-15,4-4-1 16,16 2-6-16,-3-24-17 16,24 4-11-16,2-20 0 15,16-2-2-15,-3-18 3 16</inkml:trace>
          <inkml:trace contextRef="#ctx0" brushRef="#br0" timeOffset="3271.3271">22956 4824 102 0,'-19'-2'37'0,"8"34"3"16,-17 8-2-16,-1 18-35 16,0 10-1-16,2 8-1 0,4 2 0 15,6-1-2-15,6-2-4 16,3-18-10-16,21-1-23 15,0-21 0-15,17-13 0 16,3-23-1-16</inkml:trace>
          <inkml:trace contextRef="#ctx0" brushRef="#br0" timeOffset="3755.3754">23353 4626 107 0,'-14'38'39'0,"-11"6"2"0,3 23-2 15,-1 1-33-15,-3 12-3 16,1 7 0-16,0-1-1 16,2-2 1-16,2-6-2 15,4-8 0-15,4-10 0 16,2-12-1-16,5-11 0 15,1-12 0-15,3-11 0 16,2-14 0-16,0 0-1 16,13-28 2-16,-5 4-1 15,2-8 0-15,5-2 0 16,1-2 0-16,3 0 0 15,1 6 0-15,-2 4 0 16,2 10 0-16,2 7 0 16,3 8 0-16,0 8 0 15,-2 7 0-15,0 4 0 0,-3 6 0 16,1 3 0-16,-9 1-1 15,-4 2 1-15,-12-2 0 16,-9-2-1-16,-8-2 0 16,-9-4 0-16,-4-3 0 15,-4-6-1-15,3-4-1 16,1-8-1-16,13 1-3 15,2-19-15-15,19 19-16 16,20-36 0-16,17 15-1 16,4-10-1-16</inkml:trace>
          <inkml:trace contextRef="#ctx0" brushRef="#br0" timeOffset="4039.4039">23784 5104 109 0,'0'0'39'15,"-24"-9"1"-15,-1 17-1 16,-17 0-33-16,6 6-3 15,1-1 0-15,5 8-1 16,4-2 0-16,11 3-1 16,14-5 0-16,12-1 0 15,11-2 0-15,8-3-1 16,3 2 0-16,0-3 1 15,-4 4 0-15,-6 2 0 16,-10 2 0-16,-13 6 0 16,-14 6-2-16,-11-4-2 15,-1 9-6-15,-8-14-14 16,16 10-17-16,-6-14-2 0,23 3 1 15,1-20-1-15</inkml:trace>
          <inkml:trace contextRef="#ctx0" brushRef="#br0" timeOffset="4161.4161">23842 5510 127 0,'10'-7'44'0,"-20"-14"-2"15,0 10 0-15,-11-9-42 16,2-3-2-16,8 6-10 16,-15-13-21-16,19 13-10 15,-11-8 1-15,6 11-3 16</inkml:trace>
        </inkml:traceGroup>
      </inkml:traceGroup>
    </inkml:traceGroup>
  </inkml:traceGroup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01.072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A3121E1A-616E-42DD-AC0C-DE982F9D8AC5}" emma:medium="tactile" emma:mode="ink">
          <msink:context xmlns:msink="http://schemas.microsoft.com/ink/2010/main" type="writingRegion" rotatedBoundingBox="17232,7774 21854,7548 21892,8328 17270,8554"/>
        </emma:interpretation>
      </emma:emma>
    </inkml:annotationXML>
    <inkml:traceGroup>
      <inkml:annotationXML>
        <emma:emma xmlns:emma="http://www.w3.org/2003/04/emma" version="1.0">
          <emma:interpretation id="{B2A08EB0-F431-4801-BDE5-6E13EB7E911C}" emma:medium="tactile" emma:mode="ink">
            <msink:context xmlns:msink="http://schemas.microsoft.com/ink/2010/main" type="paragraph" rotatedBoundingBox="17232,7774 21854,7548 21892,8328 17270,855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C6778FA-EC2C-4389-AADF-5DF6CD1D0133}" emma:medium="tactile" emma:mode="ink">
              <msink:context xmlns:msink="http://schemas.microsoft.com/ink/2010/main" type="line" rotatedBoundingBox="17232,7774 21854,7548 21892,8328 17270,8554"/>
            </emma:interpretation>
          </emma:emma>
        </inkml:annotationXML>
        <inkml:traceGroup>
          <inkml:annotationXML>
            <emma:emma xmlns:emma="http://www.w3.org/2003/04/emma" version="1.0">
              <emma:interpretation id="{8574D220-CD6E-427D-853C-E85E404D4EBB}" emma:medium="tactile" emma:mode="ink">
                <msink:context xmlns:msink="http://schemas.microsoft.com/ink/2010/main" type="inkWord" rotatedBoundingBox="17257,7874 19806,8089 19751,8748 17202,8533">
                  <msink:destinationLink direction="with" ref="{1058EBC1-D594-4BD1-A3B5-9C499A925D93}"/>
                </msink:context>
              </emma:interpretation>
            </emma:emma>
          </inkml:annotationXML>
          <inkml:trace contextRef="#ctx0" brushRef="#br0">17245 8024 53 0,'5'-15'33'0,"-3"-7"-1"16,7 9-5-16,-10-12-10 0,11 14-3 15,-11-6-5-15,1 17-3 16,6-15-1-16,-6 15-1 16,0 0-1-16,0 28-1 15,-2 2 1-15,1 11-2 16,-2 10 1-16,4 12-1 15,1 8 0-15,2 4-1 16,4 0 1-16,3-6-1 16,5-12 0-16,6-12 1 15,1-17 0-15,6-18 1 16,3-23-1-16,6-17 1 15,-3-18 0-15,4-8 0 16,-5-12-1-16,-3-3 0 16,-6-1-1-16,-4 3 1 0,-7 10-2 15,-5 10 1-15,-4 10-3 16,-6 6-1-16,3 19-5 15,-7-5-24-15,18 21-4 16,-4-2 0-16,11 11-1 16</inkml:trace>
          <inkml:trace contextRef="#ctx0" brushRef="#br0" timeOffset="218">18008 8095 98 0,'-14'-13'35'0,"14"13"2"16,12-26-3-16,11 11-31 16,-1 0-3-16,6-1-1 15,3 9-2-15,-3-6-12 16,3 17-19-16,-11 0-1 15,-1 14-1-15,-16-1 0 16</inkml:trace>
          <inkml:trace contextRef="#ctx0" brushRef="#br0" timeOffset="369">17989 8251 99 0,'-28'18'36'16,"-1"-5"1"-16,15-2-1 16,3-6-31-16,22-8-3 0,13-5-3 15,17-12-4-15,20 4-30 16,1-6-2-16,11 0 1 15,2-5-2-15</inkml:trace>
          <inkml:trace contextRef="#ctx0" brushRef="#br0" timeOffset="1018">18674 8415 48 0,'-25'-6'30'15,"-1"1"2"-15,-1 2-1 16,-7-8-20-16,12 10-2 16,-8-8 0-16,6 9-1 0,-4-6 0 15,8 8-2 1,0-6 0-16,6 6-2 0,3-3 0 15,11 1 0-15,0 0-1 16,7 12-1-16,16-10 0 16,11-2 0-16,15-6-1 15,21-2 1-15,16-7-1 16,12-3 0-16,13-4 0 15,6 1 0-15,1 0-1 16,2 6 0-16,-10 8-1 16,-8 4 1-16,-17 6 0 15,-8 4-1-15,-18 2 1 16,-10 3 0-16,-13-2 0 15,-12-3 0-15,-9-2 1 16,-15-5-1-16,0 0 0 16,0 0 1-16,0 0-1 0,3-11 0 15,-3 11 0-15,0 0-1 16,-8-10-2-16,8 10-3 15,0 0-27-15,0 0-5 16,12 4 0-16,-12-4-2 16</inkml:trace>
        </inkml:traceGroup>
        <inkml:traceGroup>
          <inkml:annotationXML>
            <emma:emma xmlns:emma="http://www.w3.org/2003/04/emma" version="1.0">
              <emma:interpretation id="{30A01B0C-8F1F-45BE-9818-9788A1D181B2}" emma:medium="tactile" emma:mode="ink">
                <msink:context xmlns:msink="http://schemas.microsoft.com/ink/2010/main" type="inkWord" rotatedBoundingBox="20175,7630 21854,7548 21888,8237 20209,8319">
                  <msink:destinationLink direction="with" ref="{1375A1D2-B7FD-4A22-B0FF-BA88D53BB152}"/>
                </msink:context>
              </emma:interpretation>
            </emma:emma>
          </inkml:annotationXML>
          <inkml:trace contextRef="#ctx0" brushRef="#br0" timeOffset="1753">20250 7811 71 0,'6'-11'34'16,"-6"11"-2"-16,0 0 2 15,-18 11-27-15,16 9-3 16,-7 2 0-16,4 17 1 15,-3 3-2-15,3 8-1 16,-1 1 1-16,5 4-2 0,0-4 0 16,3-3-1-16,3-9 2 15,4-10-3-15,1-9 2 16,2-8 0-16,0-12 1 15,4-8-1-15,0-10 0 16,4-6 0-16,-1-13 1 16,0-2 0-16,-2-7-1 15,-1-1 0-15,0-4 0 16,-4 3 0-16,-3 4-1 15,-1 3-1-15,-1 15-2 16,-4 0-3-16,10 20-5 16,-13 6-25-16,20 0 0 15,-6 4 0-15,8 11-1 16</inkml:trace>
          <inkml:trace contextRef="#ctx0" brushRef="#br0" timeOffset="2103">20794 8022 85 0,'-18'13'35'16,"-7"0"1"-16,3 8 0 15,-7-9-29-15,9 14-1 16,-8-8-1-16,12 6-2 15,-1-3-1-15,13 0 0 16,5-3-1-16,9-4 0 16,10-7 0-16,5-7-1 0,7-2 0 15,0-6 0-15,1-6 1 16,-3-5-1-16,-6 1 1 15,-7-2-1-15,-8 2 1 16,-7-1-1-16,-10 4 0 16,-3 6-1-16,-6 1 0 15,-3 0-1-15,5 7-2 16,-2-5-3-16,17 6-6 15,0 0-25-15,13-16 2 16,7-4 0-16,17 4-1 16</inkml:trace>
          <inkml:trace contextRef="#ctx0" brushRef="#br0" timeOffset="2313">21261 7723 78 0,'0'-13'36'0,"0"13"0"15,-15 9 0-15,5 10-22 16,-10 7-10-16,4 15 0 15,-5 5-2-15,2 10-1 16,1-1 0-16,4 2-2 16,6-2-1-16,5-13-3 15,15-1-8-15,-2-19-24 16,19-12 1-16,3-17-1 15,11-10 0-15</inkml:trace>
          <inkml:trace contextRef="#ctx0" brushRef="#br0" timeOffset="2966">21407 7896 103 0,'-14'1'37'0,"14"-1"1"15,-6 12-2-15,24-5-33 16,1-3-3-16,10-3 1 16,8-2 0-16,7-1-1 15,0-3 1-15,4-2-1 16,-5 1 1-16,-5 2 0 15,-9-1 1-15,-7 3 0 16,-12 1-1-16,-10 1 1 16,-11 5 0-16,-8 3 0 15,-5-1 0-15,-3 4-1 16,3 0-1-16,-1 2 1 0,6 0-1 15,6 3 1-15,9 0-1 16,8-2-1-16,7-2 0 16,7 1 0-16,3 0 1 15,0-1-2-15,1 2 2 16,-4-2-1-16,-5 2 1 15,-5 2 0-15,-9 1 1 16,-8 5-1-16,-6-2 1 16,-4 2-1-16,-3-3 0 15,3 0 1-15,1-3-2 16,4-8-1-16,14-8-3 15,0 0-20-15,13-16-14 16,7-5 0-16,8 1-2 16,-1-5 1-16</inkml:trace>
          <inkml:trace contextRef="#ctx0" brushRef="#br0" timeOffset="2506">21575 7562 102 0,'-8'13'36'0,"-13"15"0"16,5 19-2-16,-11 5-31 15,6 14-1-15,-2 3-1 16,5 1-2-16,4-2-1 15,0-9-3-15,13-1-5 16,-9-16-27-16,14-6 1 16,-3-17-1-16,9-9-1 15</inkml:trace>
          <inkml:trace contextRef="#ctx0" brushRef="#br0" timeOffset="3125">21884 8175 108 0,'-14'3'40'0,"14"-3"0"16,-12-2-2-16,9-9-40 15,3 11-10-15,7-23-26 16,3 10-2-16,-7-7 1 16,3 5-3-16</inkml:trace>
        </inkml:traceGroup>
      </inkml:traceGroup>
    </inkml:traceGroup>
  </inkml:traceGroup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4:41.701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7220A9B4-ABD3-4FF4-970E-31E0E41F03BA}" emma:medium="tactile" emma:mode="ink">
          <msink:context xmlns:msink="http://schemas.microsoft.com/ink/2010/main" type="writingRegion" rotatedBoundingBox="7302,1666 12136,1666 12136,3028 7302,3028"/>
        </emma:interpretation>
      </emma:emma>
    </inkml:annotationXML>
    <inkml:traceGroup>
      <inkml:annotationXML>
        <emma:emma xmlns:emma="http://www.w3.org/2003/04/emma" version="1.0">
          <emma:interpretation id="{7486F422-0D5D-465A-97D7-F9693B0FE5DF}" emma:medium="tactile" emma:mode="ink">
            <msink:context xmlns:msink="http://schemas.microsoft.com/ink/2010/main" type="paragraph" rotatedBoundingBox="7302,1666 12136,1666 12136,3028 7302,30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2226661-0D3F-4434-A0C2-EC60F68F0A6A}" emma:medium="tactile" emma:mode="ink">
              <msink:context xmlns:msink="http://schemas.microsoft.com/ink/2010/main" type="line" rotatedBoundingBox="7302,1666 12136,1666 12136,3028 7302,3028"/>
            </emma:interpretation>
          </emma:emma>
        </inkml:annotationXML>
        <inkml:traceGroup>
          <inkml:annotationXML>
            <emma:emma xmlns:emma="http://www.w3.org/2003/04/emma" version="1.0">
              <emma:interpretation id="{69C5E8C7-D67D-44BF-9EF1-B0704729C4C9}" emma:medium="tactile" emma:mode="ink">
                <msink:context xmlns:msink="http://schemas.microsoft.com/ink/2010/main" type="inkWord" rotatedBoundingBox="7301,1666 12135,1665 12136,3027 7302,3028"/>
              </emma:interpretation>
            </emma:emma>
          </inkml:annotationXML>
          <inkml:trace contextRef="#ctx0" brushRef="#br0">7427 2017 4 0,'0'0'12'15,"0"0"0"-15,10-13-8 16,-10 13 1-16,0 0 3 16,0 0 2-16,0 0 3 0,0 0-1 15,0 0 3-15,0 0-3 16,0 0-3-16,0 0-2 15,-12 7-2-15,12-7-1 16,0 0-2-16,0 0-1 16,0 0 0-16,0 0 0 15,0 0 0-15,0 0 0 16,0 0 1-16,0 0 0 15,0 0-1-15,0 0 0 16,0 0 0-16,0 0 0 16,0 0-1-16,0 0-1 15,0 0-2-15,0 0-18 16,0 0-6-16,0 0 0 15,0 0-1-15</inkml:trace>
          <inkml:trace contextRef="#ctx0" brushRef="#br0" timeOffset="536">7510 1938 70 0,'1'-19'33'0,"-1"19"-2"16,-1-14 1-16,1 14-26 16,0 0-3-16,0 0 1 15,1-13 0-15,-1 13 0 16,0 0 0-16,4 19-1 15,-4-2 0-15,2 10 0 16,-6 7-1-16,3 9 0 0,-4 3-1 16,3 7 0-16,-1 0-1 15,-2 4 0-15,0-7 0 16,3 3 0-16,1-10 0 15,1-1 0-15,1-8-1 16,-1-4 0-16,5-3-2 16,-5-12-4-16,8 7-24 15,-8-22-3-15,0 0 0 16,0 0-2-16</inkml:trace>
          <inkml:trace contextRef="#ctx0" brushRef="#br0" timeOffset="1344">7327 1968 85 0,'-14'-2'34'0,"14"2"-2"15,0 0 1-15,-11-2-29 16,11 2 0-16,0 0-1 15,0 0 1-15,23-1-1 16,-1-3-1-16,12-2 0 16,8-5 0-16,11-2 0 15,10-3-1-15,5-2 1 16,4-4-1-16,0 6 0 0,-5-2-1 15,-6 6 1-15,-9 4-1 16,-9 5 0-16,-7 6-1 16,-12 2-2-16,-5 5 2 15,-10-2-4-15,-1 3-1 16,-8-11-5-16,3 16-22 15,-3-16-1-15,-10 14-1 16,-1-9 1-16</inkml:trace>
          <inkml:trace contextRef="#ctx0" brushRef="#br0" timeOffset="1780">7468 2493 58 0,'0'0'33'0,"-5"10"0"16,5-10 0-16,0 0-13 16,0 0-14-16,0 0-1 15,0 0 0-15,0 0 0 16,0 0-1-16,0 0-1 15,0 0 0-15,0 0-1 16,0 0 0-16,0 0 0 0,19 4 0 16,1-6-1-16,7-4 0 15,7 0 0-15,5 0 0 16,9 2 0-16,2-2-1 15,1 3-1-15,-2 3 0 16,-3-2-2-16,0 9-4 16,-13-19-19-16,7 15-11 15,-13-17 1-15,6 6-2 16,-11-15 0-16</inkml:trace>
          <inkml:trace contextRef="#ctx0" brushRef="#br0" timeOffset="2189">8185 2080 94 0,'0'0'35'16,"10"0"-1"-16,-10 0 0 15,0 0-33-15,21-14-1 16,-5 10 0-16,5-1 0 16,1-2-3-16,7 5-7 15,-8-5-23-15,8 7-1 16,-10-2-1-16,-1 5 0 15</inkml:trace>
          <inkml:trace contextRef="#ctx0" brushRef="#br0" timeOffset="2382">8219 2237 94 0,'-14'12'36'0,"14"3"-1"15,0-15-1-15,17 3-32 16,9-9 0-16,13-4-2 15,8-5-2-15,2-14-15 16,9 7-18-16,-6-5 0 16,-1 6-3-16,-14-1 2 15</inkml:trace>
          <inkml:trace contextRef="#ctx0" brushRef="#br0" timeOffset="3154">7401 2595 76 0,'0'0'35'0,"-18"-8"-1"15,18 8 2-15,-9-9-30 16,9 9 0-16,0 0-1 16,0 0 1-16,-8-11-2 15,8 11 0-15,0 0-2 16,-10 3 0-16,10-3 0 15,0 0-1-15,-12 4 0 16,12-4 0-16,0 0-1 16,0 0 1-16,0 0-1 15,0 0 0-15,15-17 0 16,1 8 0-16,6-2 0 15,3 1 0-15,7-1 0 16,2 0 0-16,4-1 0 0,5 2-1 16,-4 2 1-16,2-2-1 15,-1 2 0-15,0-1-1 16,-2 3-2-16,-6-5-2 15,2 19-13-15,-14-17-17 16,2 16 0-16,-22-7-2 16,16 7 2-16</inkml:trace>
          <inkml:trace contextRef="#ctx0" brushRef="#br0" timeOffset="7248">8929 2325 68 0,'0'0'33'0,"0"0"0"15,-14-11-3-15,14 11-26 16,0 0 0-16,0 0-1 16,0 0 1-16,22-9-1 15,-8 3 0-15,7 3 0 16,6-5 0-16,12 4 0 15,5 0 0-15,10 1-1 16,6 1 1-16,3 4-1 16,1 2-1-16,-2 3 0 15,-1 1 0-15,0 0 0 16,-6-1 0-16,-4-1 0 0,-3-4-1 15,-1-1 1-15,0-3 0 16,-3-2 0-16,-4-1 0 16,-3 1 0-16,-4 0-1 15,-6 1 1-15,-8 2-1 16,-4 1 1-16,-15 0-1 15,11 5 0-15,-11-5 0 16,0 0-1-16,-7 12-1 16,7-12-2-16,-7 12-7 15,7-12-25-15,0 0-1 16,-11-7-1-16,11 7 0 15</inkml:trace>
          <inkml:trace contextRef="#ctx0" brushRef="#br0" timeOffset="8088">10418 1884 66 0,'0'0'32'0,"-8"-11"1"15,8 11-1-15,0 0-27 0,0 0 0 16,-15 7-2-16,11 6 2 15,-3 6-1-15,0 9-1 16,-5 8-1-16,3 7-2 16,-5 6 2-16,2 2-2 15,2 1 1-15,-3-3-1 16,6-3 0-16,-1-7-1 15,3-11 0-15,4-9 2 16,1-8-1-16,0-11 1 16,0 0 0-16,19-29 0 15,-8-2 1-15,6-8 0 16,-3-10 1-16,3-4-1 15,0-8 0-15,3-4 1 16,-1 2-2-16,-1 1 2 0,1 2-3 16,-1 8 3-16,0 12-4 15,0 4 2-15,1 12-1 16,-1 3-1-16,2 9 2 15,2 13-1-15,-4 11 0 16,1 13-1-16,1 8 2 16,-5 12-2-16,-3 8 3 15,-2 17-2-15,-3 6 0 16,-6 4-1-16,-4-1 1 15,0-5-1-15,1-5-2 16,-3-12-4-16,14-1-8 16,-11-30-22-16,14-4 1 15,-12-22-1-15,15-5 1 16</inkml:trace>
          <inkml:trace contextRef="#ctx0" brushRef="#br0" timeOffset="8261">10472 2193 88 0,'-20'4'34'15,"4"-7"1"-15,16 3 1 16,0 0-34-16,17 2-2 16,12-8-2-16,8-15-5 15,19 5-27-15,-8-7 2 16,11 6-3-16,-5-5 1 15</inkml:trace>
          <inkml:trace contextRef="#ctx0" brushRef="#br0" timeOffset="8818">10951 2128 83 0,'-2'19'35'0,"-7"-7"-1"16,8 13 0-16,-5-10-30 15,5 7 0-15,-4 1 0 16,3 1-1-16,-3-2 0 15,3 2-1-15,-3-5-1 16,3-4 0-16,-3-3 0 16,5-12 0-16,0 0-1 15,9-12 0-15,2-7 1 16,2-7-1-16,3-8 1 15,-1-4 0-15,3 0 0 16,-3 1 0-16,-3 6 0 0,-2 6 0 16,-2 4 0-16,-3 7 0 15,-5 14-1-15,0 0 0 16,2 13 0-16,-3 1 0 15,2 1-1-15,2 1 0 16,0 0 1-16,4-1 0 16,2-1 0-16,4-6-1 15,1-2 2-15,1-5-1 16,1-2 1-16,2-6-1 15,1-6 1-15,1-4 0 16,-1 0 0-16,-2-3 0 16,-3 2 0-16,0 0 0 15,-3 6 0-15,-11 12 0 0,11-6 0 16,-11 18 0-16,-4 8-1 15,0 2 0-15,-2 4 0 16,-2 4-2-16,4 3 0 16,-1-6-2-16,7 5-4 15,-4-20-24-15,18 7-5 16,-6-16 0-16,16 4-1 15</inkml:trace>
          <inkml:trace contextRef="#ctx0" brushRef="#br0" timeOffset="9388">11532 2149 82 0,'0'0'36'0,"0"0"-1"0,-14 10 1 16,0-2-30-16,8 9-2 15,-2 3-1-15,2 10 0 16,-1 3-1-16,0 7-1 15,3 2 0-15,0 2 0 16,1-4 0-16,-2-2-1 16,4-9 0-16,1-6 0 15,1-10 0-15,-1-13 0 16,10-19 0-16,1-5 0 15,0-8 0-15,3-9 0 16,-1-2 1-16,1-9-1 16,1-2 0-16,-1-2 1 15,1 12 0-15,-1 4-1 16,1 7 1-16,-1 5 0 15,4 11-1-15,6 6 1 0,-1 11-1 16,0 9 1-16,1 1-1 16,1 6 0-16,-2 2 0 15,0 0 0-15,-8 0 0 16,-3 0-1-16,-9 2 1 15,-3-4-1-15,-10 3 1 16,-4-3-1-16,-9-1 1 16,-3-1 0-16,-1-2 0 15,0-1 0-15,0-2 1 16,3 0-1-16,0 0 0 15,4 6 1-15,1 5-1 16,2 12 0-16,-2 11 0 16,-1 11 2-16,0 11-2 15,-5 7 1-15,2 6-1 0,-2 2 0 16,3-2-3-16,0-15-2 15,13 2-24-15,-2-31-8 16,16-4 0-16,-5-30-1 16</inkml:trace>
          <inkml:trace contextRef="#ctx0" brushRef="#br0" timeOffset="9793">12113 2009 105 0,'-16'-1'39'15,"3"10"-1"-15,-9-2-2 16,-1 10-33-16,0 3-1 15,-2 3-1-15,6 3 0 16,1 3-1-16,3 1 0 16,6-2 0-16,4-4 0 15,12-4-1-15,6-10 1 16,9-4 0-16,5-6 0 15,4-3 0-15,-1-4 1 16,0 3 0-16,-5 0 0 16,-4 7 0-16,-21-3 0 15,5 29 0-15,-20-2 0 0,-10 7 0 16,-5 5-1-16,-3 0-1 15,3 3-3-15,-4-17-19 16,18 10-16-16,0-18 0 16,14 0-1-16,2-17-3 15</inkml:trace>
        </inkml:traceGroup>
      </inkml:traceGroup>
    </inkml:traceGroup>
  </inkml:traceGroup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08.3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153B92CC-C04C-4A77-8E23-D8BCFE212957}" emma:medium="tactile" emma:mode="ink">
          <msink:context xmlns:msink="http://schemas.microsoft.com/ink/2010/main" type="writingRegion" rotatedBoundingBox="1765,2289 9929,2011 10147,8397 1982,8675"/>
        </emma:interpretation>
      </emma:emma>
    </inkml:annotationXML>
    <inkml:traceGroup>
      <inkml:annotationXML>
        <emma:emma xmlns:emma="http://www.w3.org/2003/04/emma" version="1.0">
          <emma:interpretation id="{50BF5982-7690-4882-9D81-448003E2066F}" emma:medium="tactile" emma:mode="ink">
            <msink:context xmlns:msink="http://schemas.microsoft.com/ink/2010/main" type="paragraph" rotatedBoundingBox="2064,2276 9949,2132 9985,4109 2100,425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314A21A-B575-4774-9C6E-17D8BC434DC4}" emma:medium="tactile" emma:mode="ink">
              <msink:context xmlns:msink="http://schemas.microsoft.com/ink/2010/main" type="line" rotatedBoundingBox="2064,2276 9949,2132 9985,4109 2100,4252"/>
            </emma:interpretation>
          </emma:emma>
        </inkml:annotationXML>
        <inkml:traceGroup>
          <inkml:annotationXML>
            <emma:emma xmlns:emma="http://www.w3.org/2003/04/emma" version="1.0">
              <emma:interpretation id="{195E5B18-D055-4354-8149-5EC5A8FF1180}" emma:medium="tactile" emma:mode="ink">
                <msink:context xmlns:msink="http://schemas.microsoft.com/ink/2010/main" type="inkWord" rotatedBoundingBox="2064,2276 9949,2132 9985,4109 2100,4252">
                  <msink:destinationLink direction="with" ref="{1058EBC1-D594-4BD1-A3B5-9C499A925D93}"/>
                </msink:context>
              </emma:interpretation>
            </emma:emma>
          </inkml:annotationXML>
          <inkml:trace contextRef="#ctx0" brushRef="#br0">2250 2298 55 0,'-1'-12'33'15,"1"12"0"-15,-4-13-2 16,4 13-23-16,0 0-1 16,0 0 0-16,0 0-2 15,-1 17 0-15,3 7-1 16,4 21-1-16,-3 15 0 15,2 28 2-15,-4 16-1 16,-2 29 0-16,-12 20 0 16,-2 17-1-16,-8 4 1 15,0 3-1-15,-3-11-1 0,3-13-1 16,3-14 0-16,6-24 0 15,10-23-2-15,4-25 0 16,7-14-3-16,2-26-2 16,13-5-23-16,-7-29-9 15,8-7 2-15,-8-20-2 16</inkml:trace>
          <inkml:trace contextRef="#ctx0" brushRef="#br0" timeOffset="629">2749 2961 66 0,'2'-15'35'0,"-2"15"-1"16,0 0-1-16,1 25-19 16,-8-6-4-16,7 20-2 15,-6 9-3-15,2 15 1 0,-9 12-2 16,2 9 0-16,-5 4-1 15,1 3 0-15,-3-6-1 16,3-5-1-16,5-14-1 16,5-20-4-16,18-7-31 15,0-33-2-15,20-9-1 16,-2-26-2-16</inkml:trace>
          <inkml:trace contextRef="#ctx0" brushRef="#br0" timeOffset="1577">2991 3403 85 0,'-15'6'35'16,"15"-6"1"-16,0 0-2 0,0 0-33 16,-3-12-1-1,11 1-4-15,10 8-26 0,-4-11-3 16,5 8-1-16,0-8-1 15</inkml:trace>
          <inkml:trace contextRef="#ctx0" brushRef="#br0" timeOffset="1741">3322 3395 58 0,'10'2'33'0,"3"-1"-1"16,-13-1-2-16,20-12-22 15,-20 12-9-15,18-25-16 16,-4 16-11-16,1-1-4 15,2 5 1-15,-1-2-1 0</inkml:trace>
          <inkml:trace contextRef="#ctx0" brushRef="#br0" timeOffset="1887">3620 3349 49 0,'22'-13'31'0,"0"-7"1"16,1 3 0-16,-5-5-20 16,3 10-8-16,0 2-28 15,-6 7-6-15,-4 6-1 16,-11-3 0-16</inkml:trace>
          <inkml:trace contextRef="#ctx0" brushRef="#br0" timeOffset="2071">4229 3360 97 0,'0'0'36'0,"1"21"2"15,-1-21-4-15,-16 16-33 16,12-4-6-16,4-12-24 15,17-12-7-15,4-3-1 16,18 2-1-16</inkml:trace>
          <inkml:trace contextRef="#ctx0" brushRef="#br0" timeOffset="4061">4431 2583 60 0,'0'0'35'0,"0"0"-2"16,3 30 1-16,-26-1-25 16,-3 26-2-16,-13 11-2 15,-8 23 0-15,-21 16-2 0,-5 20 2 16,-10 8-2-16,-5 8 1 15,-1-4-1-15,6-7-2 16,10-16-1-16,12-17-3 16,24-16-15-16,10-42-18 15,27-18 0-15,11-33-2 16,20-18 0-16</inkml:trace>
          <inkml:trace contextRef="#ctx0" brushRef="#br0" timeOffset="4528">4475 2487 73 0,'-11'-11'35'16,"11"11"-1"-16,-23-9-2 15,23 9-28-15,-21 4 0 16,10 8 0-16,-4-1-1 16,-4 12-1-16,-5 7-1 15,-2 8 1-15,-10 6-1 16,-3 3 2-16,-6 5-2 15,2-3 1-15,1-10-2 16,10-8 2-16,12-14-1 16,20-17 0-16,9-16-1 15,23-15-1-15,13-16 1 16,11-13-1-16,6-2 2 15,3-3-1-15,-4 3 0 0,-6 9 1 16,-10 8 1-16,-10 12-1 16,-9 17 1-16,-10 17-1 15,-8 17 1-15,-8 15-1 16,-5 11 0-16,-5 10 1 15,0 7-1-15,0 6 1 16,0 2-3-16,2-4-1 16,8 6-15-16,-4-23-19 15,12-3-2-15,-1-15-1 16,11-8-1-16</inkml:trace>
          <inkml:trace contextRef="#ctx0" brushRef="#br0" timeOffset="2230">4879 3343 95 0,'0'24'38'0,"-11"-9"-1"15,5 0-1-15,6-15-35 16,0 0-3-16,6-14-6 15,1-9-23-15,18 11-4 16,-7-13-2-16,5 10 0 16</inkml:trace>
          <inkml:trace contextRef="#ctx0" brushRef="#br0" timeOffset="2906">5189 2419 45 0,'0'-15'28'0,"3"1"2"16,-1 3 0-16,0-5-16 15,-2 16-10-15,10-20 1 16,-10 20 1-16,0 0 0 15,12 17 2-15,-16 13-2 16,2 26-1-16,-8 12 0 0,4 23 0 16,-10 17-2-16,2 24 1 15,-2 14-2-15,-1 10 1 16,0-4-2-16,3 0 1 15,4-6-1-15,2-13-2 16,8-14 1-16,3-20-3 16,11-17-2-16,-3-34-17 15,13-8-14-15,-2-29-1 16,7-8 0-16,-5-24 0 15</inkml:trace>
          <inkml:trace contextRef="#ctx0" brushRef="#br0" timeOffset="3349">5444 3037 67 0,'-2'-10'34'0,"2"10"-1"15,0-17 1-15,0 17-24 16,2-11-3-16,-2 11 0 15,0 0-2-15,0 0 0 16,-2 21-1-16,2 8 0 16,-9 11-1-16,3 18 0 15,-7 9 0-15,-1 15 0 16,-3 3-1-16,1 4-1 15,-1-6 1-15,3-7-3 16,7-13 0-16,6-22-6 16,21-8-29-16,-6-31-2 15,22-7-1-15,-1-23-3 16</inkml:trace>
          <inkml:trace contextRef="#ctx0" brushRef="#br0" timeOffset="5790">5419 3383 16 0,'0'0'22'16,"14"-15"3"-16,-13 5-8 15,-1 10 0-15,0 0-3 16,15-2-1-16,-15 2-1 16,0 0 0-16,-12 0-2 0,12 0-2 15,0 0-3-15,-4 10-2 16,4-10 1-16,0 0-1 15,0 0 0-15,0 0-1 16,0 0 0-16,0 0 1 16,0 0-1-16,9-2 1 15,-9 2-1-15,0 0 0 16,13-6 0-16,-13 6 0 15,0 0-1-15,11-2 0 16,-11 2 0-16,0 0 0 16,12-6 0-16,-12 6-1 15,16-6 1-15,-7 4 0 16,2 1 0-16,3 1 0 15,1 0-1-15,2 2 0 0,3 0 1 16,-2 1-1-16,5-2 1 16,2-1-1-16,3-3 0 15,-2 1 1-15,4-2-1 16,2-2 0-16,-1 1 1 15,2 2-1-15,2 0 0 16,-1 2 1-16,1 2-1 16,0 3 0-16,4-3 0 15,1 1 1-15,4-2-1 16,6-2 0-16,2-4 1 15,4-1-1-15,4-5 0 16,3 0 1-16,1-2-1 16,2 0 0-16,3 1 0 15,-4-1 0-15,1 1 1 0,0 4-1 16,-4 2 0-16,3 1 0 15,-6 0 0-15,-3 4 0 16,-5-3 0-16,-7 5 0 16,-8-1 0-16,-5 1 0 15,-10 1 1-15,-6-3-1 16,-15 2 1-16,15 0 0 15,-15 0 0-15,0 0 1 16,0 0-1-16,0 0-1 16,0 0-1-16,-16-4-4 15,12 16-16-15,-13-12-16 16,9 12-1-16,-10-12 0 15,13 9-2-15</inkml:trace>
          <inkml:trace contextRef="#ctx0" brushRef="#br0" timeOffset="6662">8016 2801 29 0,'9'-15'30'0,"-9"15"3"16,0-12 0-16,0 12-11 16,-11-13-8-16,11 13-2 15,-18-14-4-15,8 11 0 16,-12-8-2-16,2 5-2 15,-12-2 0-15,-1 5-1 16,-10 0 0-16,-2 3 0 16,-6 6-1-16,-3 5 1 0,-1 5-1 15,-2 3 1-15,3 5-2 16,3 8 2-16,7 2-2 15,5 2 1-15,5 4 0 16,5 4-1-16,5 3-1 16,6 5 0-16,1 7 1 15,4 0-1-15,1 3 0 16,5 0 1-16,2 1-1 15,8-3 0-15,4-7 0 16,12-5-1-16,12-10 2 16,7-7-2-16,11-5 1 15,8-6 0-15,8-3 0 16,3-5 0-16,4-1 0 15,1-4 0-15,-4-5 0 0,0 0 1 16,0-5-1-16,-3-6 0 16,0-6 0-16,-4-5 0 15,1-5 0-15,-1-4 0 16,-1-6 0-16,1-4 0 15,-8-3 0-15,-1-3 1 16,-6-1-1-16,-4-6 1 16,-8-2-1-16,-7-3 1 15,-10-2 0-15,-10-4-1 16,-14-1 0-16,-9-1-1 15,-16 3 1-15,-8 1-1 16,-13 8 1-16,-8 8-2 16,-6 7 2-16,-4 7-3 15,4 15 1-15,4 1-4 0,14 23-22 16,-4-11-10-16,20 18 1 15,3-7-3-15,15 10-1 16</inkml:trace>
          <inkml:trace contextRef="#ctx0" brushRef="#br0" timeOffset="7210">7920 3006 97 0,'0'0'35'0,"0"0"1"16,0 0-2-16,-13 4-32 0,5 12 1 15,-7 5-1-15,0 11 1 16,-8 8-1-16,-2 9 0 15,-3 5-1-15,2 4 1 16,-1-4 0-16,6-6-1 16,3-5-1-16,7-11 1 15,4-9-1-15,6-14 1 16,1-9-1-16,19-11 1 15,-2-16 0-15,3-7 0 16,3-12 1-16,4-7 0 16,-2-9-1-16,3-2 0 15,-3-4 1-15,2 1-1 0,-3 7 1 16,-3 8-1-16,0 9-1 15,-2 9 1-15,-1 9-1 16,0 11 1-16,-2 11-1 16,-2 13 0-16,1 8 0 15,0 6 0-15,-2 13 1 16,0 8-1-16,-1 9 0 15,-2 9 0-15,-3 7 0 16,3 1 0-16,-7 1-1 16,-1-4 0-16,3-3-1 15,-4-10-1-15,4-7-3 16,-6-20-7-16,12-3-24 15,-11-25-3-15,0 0 3 16,-3-17 0-16</inkml:trace>
          <inkml:trace contextRef="#ctx0" brushRef="#br0" timeOffset="7368">8007 3239 106 0,'-19'-14'37'16,"-1"-1"0"-16,20 15 0 16,-11 3-33-16,22-3-1 15,9-3-1-15,12-1-3 16,14 1-9-16,-1-8-25 15,16 5-3-15,-5-5-1 16,2 4-2-16</inkml:trace>
          <inkml:trace contextRef="#ctx0" brushRef="#br0" timeOffset="8399">8765 3179 70 0,'-18'6'32'16,"18"-6"-1"-16,-15-5-6 15,15 5-18-15,0 0 0 16,0 0-3-16,0 0 1 16,0 0-1-16,-10-15 1 15,10 15-1-15,0 0 0 16,-10-5 0-16,10 5 0 15,-10-2 0-15,10 2-2 16,0 0 0-16,0 0 0 16,0 0 0-16,0 0-1 15,0 0 0-15,19 2 0 16,-6-4 0-16,2 1 0 15,1 0-1-15,1-1 1 0,1 0-1 16,1 2 0-16,3 0 0 16,1-2 0-16,3 2 0 15,2-1-1-15,4 0 1 16,0-1 0-16,2 1 0 15,0-4 0-15,-1 3 0 16,-2-1 0-16,4 0 0 16,1 1 0-16,1-1 0 15,2 1-1-15,1-4 1 16,2-1 0-16,8 0 1 15,-1-2-1-15,2 1 0 16,-3-1 0-16,-1 2 0 16,0 1 0-16,-4 0 0 15,-6 6 0-15,1 2 0 16,-7 2-1-16,-2 1 1 0,-4 1 1 15,-4-1-1-15,-1 1-1 16,-7 0 2-16,1-1-1 16,-14-5 0-16,19 8 0 15,-19-8 0-15,13 5-2 16,-13-5-3-16,9 8-13 15,-9-8-19-15,0 0-1 16,9-12 0-16,2 13-2 16</inkml:trace>
        </inkml:traceGroup>
      </inkml:traceGroup>
    </inkml:traceGroup>
    <inkml:traceGroup>
      <inkml:annotationXML>
        <emma:emma xmlns:emma="http://www.w3.org/2003/04/emma" version="1.0">
          <emma:interpretation id="{31DF30D6-0399-4E69-A942-64DFF9C38FEA}" emma:medium="tactile" emma:mode="ink">
            <msink:context xmlns:msink="http://schemas.microsoft.com/ink/2010/main" type="paragraph" rotatedBoundingBox="1837,4421 8816,4184 8898,6593 1919,68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74F7B22-67EF-416B-87EB-29D09E9760D6}" emma:medium="tactile" emma:mode="ink">
              <msink:context xmlns:msink="http://schemas.microsoft.com/ink/2010/main" type="line" rotatedBoundingBox="1837,4421 8816,4184 8898,6593 1919,6831"/>
            </emma:interpretation>
          </emma:emma>
        </inkml:annotationXML>
        <inkml:traceGroup>
          <inkml:annotationXML>
            <emma:emma xmlns:emma="http://www.w3.org/2003/04/emma" version="1.0">
              <emma:interpretation id="{B741010D-B42A-47CE-8E4F-0399EF052709}" emma:medium="tactile" emma:mode="ink">
                <msink:context xmlns:msink="http://schemas.microsoft.com/ink/2010/main" type="inkWord" rotatedBoundingBox="1859,4509 4750,4551 4735,5546 1845,5504"/>
              </emma:interpretation>
            </emma:emma>
          </inkml:annotationXML>
          <inkml:trace contextRef="#ctx0" brushRef="#br1" timeOffset="509134">1865 4873 71 0,'0'-17'36'15,"0"17"-2"-15,-1-15 1 16,1 15-30-16,-6 11-1 16,6 10 0-16,-4 1 0 15,8 10-1-15,-4 9 0 16,3 6-2-16,0 4 1 15,1 8-1-15,1 2 0 0,-1 2 0 16,1-2 0-16,0-3-1 16,-3-10 0-16,3-5 0 15,-4-13 0-15,1-14 1 16,-2-16 0-16,2-16-1 15,1-14 1-15,-1-14 0 16,-2-11-1-16,1-12 1 16,-1-13-1-16,6-5 1 15,2-5-1-15,6 5 1 16,2 4-1-16,5 10 1 15,5 9 0-15,1 16 0 16,6 16 0-16,0 15-1 16,0 15 0-16,-5 14 0 15,-6 10 0-15,-6 10 0 16,-11 10 0-16,-8 6 1 15,-13 5-1-15,-9 5 1 0,-10 3 0 16,-5-2-3-16,1 0-2 16,-5-16-21-16,23 2-11 15,-1-19-1-15,23-4-1 16,-1-24-1-16</inkml:trace>
          <inkml:trace contextRef="#ctx0" brushRef="#br1" timeOffset="509539">2528 5152 90 0,'0'0'36'0,"-15"6"0"16,-9-7 1-16,8 3-32 15,-14 0-1-15,0 8 0 16,-6 5-1-16,-1 7-1 15,-5 10 0-15,0 5 1 16,3 5-1-16,5 5 0 16,5-4-1-16,10-2 1 15,8-10-1-15,16-10 0 16,13-18-1-16,14-17 0 15,10-12 0-15,11-13 1 16,2-9-1-16,3-1 1 16,-5-2-2-16,-6 5 1 15,-10 10 1-15,-14 11-1 16,-23 25 0-16,0 0-1 15,-9 15 1-15,-13 16-1 0,-3 8 1 16,0 3-2-16,8 1 0 16,7 0-2-16,16-7-3 15,11-19-4-15,27-3-24 16,3-26-2-16,17-3 1 15,-3-17 0-15</inkml:trace>
          <inkml:trace contextRef="#ctx0" brushRef="#br1" timeOffset="509836">3008 5119 87 0,'-12'8'35'0,"-11"2"1"16,4 20 0-16,-9-2-19 16,3 8-14-16,6 2 2 15,1 2-3-15,2-1 0 0,8-1 0 16,1-8-2-16,6-4 1 15,2-10 0-15,-1-16-1 16,14 1 1-16,-1-16-1 16,3-8 0-16,1-8 0 15,2-6 0-15,2-3 0 16,-2-1-1-16,1 4 0 15,2 5-3-15,-6 5 1 16,6 11-2-16,-1 2-3 16,12 17-21-16,-6-7-7 15,12 14 1-15,-3-8 0 16</inkml:trace>
          <inkml:trace contextRef="#ctx0" brushRef="#br1" timeOffset="510186">3483 5153 88 0,'-20'-10'35'16,"1"22"-1"-16,-18-6 3 16,5 18-24-16,-11-1-7 15,6 11-1-15,-2 2-1 16,8 5 0-16,5 0-2 15,11-3-1-15,13-6 0 16,10-5 0-16,10-15 0 16,14-10-1-16,8-14 1 15,3-9-1-15,3-10 0 16,-2-5 1-16,-4-1-1 15,-8-2 1-15,-6 5 0 16,-12 7-1-16,-9 12 0 16,-5 15 0-16,-10-1 0 0,-3 15 0 15,1 7-1-15,-1 5 0 16,2 6-1-16,4-3-1 15,11 4-2-15,1-14-2 16,14 4-8-16,0-22-22 16,19-2 0-16,-1-21 0 15,11-5-1-15</inkml:trace>
          <inkml:trace contextRef="#ctx0" brushRef="#br1" timeOffset="510381">4002 4698 93 0,'5'-23'36'0,"-19"11"0"16,3 35 2-16,-20 20-33 15,8 16-1-15,-2 14-1 16,3 15-1-16,2 9 0 16,2 5-1-16,9-3-1 15,3-10-3-15,14-12-2 16,4-29-22-16,19-12-10 15,2-36 1-15,19-22-3 16,-2-31 2-16</inkml:trace>
          <inkml:trace contextRef="#ctx0" brushRef="#br1" timeOffset="510554">4358 4546 99 0,'-31'62'39'0,"4"27"0"15,-10 2 0-15,12 13-37 16,4 1 0-16,6-5-3 15,13-3-4-15,-3-21-29 16,22-3-2-16,-2-24-1 16,14-6-1-16</inkml:trace>
          <inkml:trace contextRef="#ctx0" brushRef="#br1" timeOffset="510899">4404 5249 101 0,'-15'12'38'0,"15"5"0"0,0-17 0 16,0 0-37-16,28-4 0 16,4-9 0-16,3-7-1 15,2-3-1-15,-2-1 0 16,-4 0 1-16,-10-2 0 15,-8 8 0-15,-11 3 0 16,-2 15 1-16,-26-9-1 16,4 12 2-16,-3 6 1 15,-2 7-2-15,-2 9 2 16,8 3-2-16,-2 9 2 15,14 1-3-15,2 3 1 16,8-1-1-16,12-5-2 16,10-11-1-16,17-5-6 15,-3-25-23-15,24-6-6 0,-3-23 0 16,14-7-1-16</inkml:trace>
        </inkml:traceGroup>
        <inkml:traceGroup>
          <inkml:annotationXML>
            <emma:emma xmlns:emma="http://www.w3.org/2003/04/emma" version="1.0">
              <emma:interpretation id="{BB2CB1BE-2429-48D1-975F-A223CA319B06}" emma:medium="tactile" emma:mode="ink">
                <msink:context xmlns:msink="http://schemas.microsoft.com/ink/2010/main" type="inkWord" rotatedBoundingBox="4915,4317 8816,4184 8898,6593 4997,6726">
                  <msink:destinationLink direction="with" ref="{26471A25-B96E-4761-81D7-646C264439B1}"/>
                  <msink:destinationLink direction="with" ref="{3298A537-BD78-4679-B530-6BF6FD296EA0}"/>
                </msink:context>
              </emma:interpretation>
            </emma:emma>
          </inkml:annotationXML>
          <inkml:trace contextRef="#ctx0" brushRef="#br1" timeOffset="511705">6238 4602 65 0,'-17'-23'37'0,"-16"4"-1"16,2 17 1-16,-18 8-24 15,5 18-6-15,-9 9 0 16,6 16-2-16,1 7-2 15,7 9 0-15,4 5-1 16,11-1-1-16,7-4 0 16,14-7-2-16,14-8 0 15,13-19-4-15,15-5-3 16,1-23-28-16,27-6 1 15,-3-22-1-15,14 0-2 0</inkml:trace>
          <inkml:trace contextRef="#ctx0" brushRef="#br1" timeOffset="511876">6430 4812 92 0,'-12'6'37'16,"-10"-2"-1"-16,8 18 1 16,-10 4-33-16,7 4-1 15,1 4-2-15,3 4 0 16,6-1 0-16,3-3-3 15,13-3-3-15,-1-17-25 16,19-2-5-16,-2-21-1 16,14-5-2-16</inkml:trace>
          <inkml:trace contextRef="#ctx0" brushRef="#br1" timeOffset="512275">6585 4626 101 0,'-24'3'38'16,"22"9"1"-16,2-12-2 15,-9 14-35-15,15 0-1 16,5 5 0-16,0 2 1 16,5 11-1-16,-3 4 0 15,2 9 0-15,-8 3 0 16,-1 4 0-16,-4 1 1 15,-4-3-2-15,-1-7 2 16,-4-5-2-16,4-12 2 16,-1-12-2-16,4-14 1 0,11-12 0 15,2-15-1-15,1-10 1 16,4-8 0-16,1-8 1 15,-2-4-2-15,0 1 1 16,-4 9-1-16,-3 3 1 16,-5 14-1-16,0 7-1 15,1 9 1-15,-6 14-1 16,23-4-2-16,-1 8-1 15,11 6-2-15,5-10-5 16,23 12-23-16,-9-13-4 16,15 10 0-16,-6-13 0 15</inkml:trace>
          <inkml:trace contextRef="#ctx0" brushRef="#br1" timeOffset="512499">7395 4659 112 0,'-10'0'37'0,"-14"-10"1"16,8 21-8-16,-11-8-26 15,2 10-1-15,-2 5-1 16,2 12 1-16,-3 7-2 16,5 7 0-16,1 1 0 15,9 4-1-15,6-2-1 16,10-10-1-16,13-4-3 15,2-25-15-15,26 1-18 16,-3-20 0-16,16-4 0 16,-8-20-2-16</inkml:trace>
          <inkml:trace contextRef="#ctx0" brushRef="#br1" timeOffset="512858">7610 4720 107 0,'-24'10'38'0,"6"16"1"15,-11-7-2-15,17-2-34 16,0 18 0-16,4 0-2 15,7 0 0-15,5-2 0 16,5-4 0-16,6-6-1 16,6-7 0-16,0-5 0 15,2-7 0-15,0-9 1 16,0-8-1-16,4-8 0 15,1-6 1-15,4-5-1 0,-3-5 1 16,1 2-1-16,-2 3 0 16,-3 4 0-16,-1 11 0 15,-11 12 0-15,-6 15 0 16,-9 10 0-16,-5 14-1 15,-2 4 1-15,-2 2-1 16,3 3-1-16,7-4-2 16,1-11-1-16,22-5-10 15,-8-26-21-15,24 0-2 16,-3-22 1-16,13 0-1 15</inkml:trace>
          <inkml:trace contextRef="#ctx0" brushRef="#br2" timeOffset="1.78462E6">7713 6574 106 0,'16'14'39'0,"7"3"2"16,0-13-11-16,6 4-31 16,9 1-2-16,-4-10-25 15,6 3-10-15,-7-6 0 16,3 0-1-16</inkml:trace>
          <inkml:trace contextRef="#ctx0" brushRef="#br2" timeOffset="1.78483E6">8068 6108 89 0,'-22'33'36'0,"0"-2"-1"16,14 6 1-16,3-6-36 15,20-11-2-15,22-3-28 16,5-21-4-16,16-11-2 16,0-15-1-16</inkml:trace>
          <inkml:trace contextRef="#ctx0" brushRef="#br2" timeOffset="1.78503E6">8134 5526 89 0,'0'0'39'16,"14"-9"-2"-16,16-11-3 15,22-1-57-15,1-19-14 16,16 1 0-16,-7-7-1 15,2 6 0-15</inkml:trace>
          <inkml:trace contextRef="#ctx0" brushRef="#br1" timeOffset="513025">8212 4730 107 0,'0'0'36'0,"-11"14"1"0,8 11-2 15,-8 4-33-15,4 6-1 16,0 6-1-16,3 3 0 16,1 2 1-16,3-3-3 15,3-4 0-15,0-13-7 16,16-5-25-16,-19-21-2 15,32-4 0-15,-14-22-2 16</inkml:trace>
          <inkml:trace contextRef="#ctx0" brushRef="#br1" timeOffset="513176">8366 4644 102 0,'-13'-22'38'0,"13"22"1"16,-16-15-1-16,16 15-35 0,0 0-3 15,0 0-9-15,0 9-26 16,0-9-3-16,0 0 0 15,10-8 0-15</inkml:trace>
          <inkml:trace contextRef="#ctx0" brushRef="#br1" timeOffset="513461">8608 4203 122 0,'-16'-11'40'0,"16"11"0"15,-5 16-9-15,5 6-29 16,0 13 1-16,0 17-2 16,-4 14 0-16,2 14-1 15,-5 11 1-15,1 4-2 16,-1-1 1-16,1-6-2 15,2-10-1-15,1-19-1 16,7-11-2-16,-1-33-8 16,15-6-23-16,-12-25-3 15,9-3 3-15,-13-24-2 16</inkml:trace>
          <inkml:trace contextRef="#ctx0" brushRef="#br1" timeOffset="513612">8502 4608 116 0,'-18'-14'39'15,"18"14"2"1,-16 4-1-16,24 7-35 0,8-12-2 15,9-5-2-15,13-3-4 16,3-13-11-16,19 13-19 16,-6-14-8-16,11 7 0 15,-13-13-1-15</inkml:trace>
          <inkml:trace contextRef="#ctx0" brushRef="#br1" timeOffset="511064">5135 4595 107 0,'-29'18'38'0,"5"35"0"16,-12 5-2-16,3 24-33 16,5 7-1-16,9 3-3 15,8 10-7-15,1-20-28 16,20-3-2-16,1-21 0 15,11-8-2-15</inkml:trace>
          <inkml:trace contextRef="#ctx0" brushRef="#br2" timeOffset="1.78552E6">5503 5626 90 0,'-52'1'40'16,"-6"-6"-3"-16,0 1-4 15,-1 9-69-15,2-4-1 0,12 9-2 16,2-3-1-16</inkml:trace>
          <inkml:trace contextRef="#ctx0" brushRef="#br2" timeOffset="1.7857E6">5503 5980 80 0,'-23'65'38'0,"-14"5"-5"16,-6-1-9-16,-8 5-58 16,7-4 0-16,11-4-2 15,5-17 2-15</inkml:trace>
          <inkml:trace contextRef="#ctx0" brushRef="#br2" timeOffset="1.78586E6">5868 6332 105 0,'-33'65'38'0,"-11"-2"-32"16,1-3-5-16,2-12-39 15,16-10-3-15</inkml:trace>
        </inkml:traceGroup>
      </inkml:traceGroup>
    </inkml:traceGroup>
    <inkml:traceGroup>
      <inkml:annotationXML>
        <emma:emma xmlns:emma="http://www.w3.org/2003/04/emma" version="1.0">
          <emma:interpretation id="{FC119B7C-90E2-4525-84DD-CCDB15F1EA74}" emma:medium="tactile" emma:mode="ink">
            <msink:context xmlns:msink="http://schemas.microsoft.com/ink/2010/main" type="paragraph" rotatedBoundingBox="2632,7165 9029,6867 9099,8373 2702,867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CC3F1E5-457F-4B94-B05D-97673C10714F}" emma:medium="tactile" emma:mode="ink">
              <msink:context xmlns:msink="http://schemas.microsoft.com/ink/2010/main" type="line" rotatedBoundingBox="2632,7165 9029,6867 9099,8373 2702,8670"/>
            </emma:interpretation>
          </emma:emma>
        </inkml:annotationXML>
        <inkml:traceGroup>
          <inkml:annotationXML>
            <emma:emma xmlns:emma="http://www.w3.org/2003/04/emma" version="1.0">
              <emma:interpretation id="{C7222BD2-9E7E-4E4D-B84C-4C777FF25E98}" emma:medium="tactile" emma:mode="ink">
                <msink:context xmlns:msink="http://schemas.microsoft.com/ink/2010/main" type="inkWord" rotatedBoundingBox="2633,7185 6361,7011 6430,8497 2702,8670"/>
              </emma:interpretation>
            </emma:emma>
          </inkml:annotationXML>
          <inkml:trace contextRef="#ctx0" brushRef="#br2" timeOffset="1.7715E6">2698 7191 52 0,'0'0'31'16,"0"0"3"-16,-15-8-2 15,15 8-11-15,-12 17-14 16,13 9-2-16,-2 6-1 16,4 16 0-16,-3 10 0 0,3 13-2 15,-2 10 0-15,1 5 1 16,-2-3-1-16,0-5-1 15,-2-12 1-15,0-9 0 16,-2-14 0-16,3-14 0 16,0-15 0-16,1-14 0 15,1-18 0-15,4-6-1 16,-1-16 1-16,2-5-1 15,3-8 0-15,2-4-1 16,3 3 0-16,3 5 0 16,2 9 0-16,4 8 0 15,2 14 0-15,4 12 0 16,2 10 0-16,1 11 0 15,-3 8 0-15,-4 6 0 0,-4 7 0 16,-8 3 0-16,-10 5 0 16,-12 2 1-16,-11 0-1 15,-8-1 1-15,-6-5-1 16,-6-5 0-16,3-6-3 15,0-14-2-15,15-6-8 16,1-24-24-16,24-8 0 16,6-16-1-16,21-2 0 15</inkml:trace>
          <inkml:trace contextRef="#ctx0" brushRef="#br2" timeOffset="1.77183E6">3213 7512 85 0,'0'0'35'0,"5"25"0"16,-10-4 1-16,9 11-29 15,-10 0-2-15,2 12-1 16,-1 2-1-16,3 5 1 16,-3-3-2-16,5-3 1 15,-6-7-1-15,2-4-1 16,0-10 1-16,2-7-1 15,2-17 0-15,0 0-1 16,4-12 1-16,5-12 0 16,4-15-1-16,4-3 0 15,3-9 1-15,0-1-1 16,2-1 1-16,0 7-2 15,1 7 1-15,-6 5-3 0,5 11-3 16,-5-2-7-16,15 17-23 16,-8-7-2-16,15 11 0 15,-4-7-1-15</inkml:trace>
          <inkml:trace contextRef="#ctx0" brushRef="#br2" timeOffset="1.77201E6">3853 7454 89 0,'-12'14'37'16,"-2"16"-1"-16,-14 3 1 15,4 18-29-15,-6 1-4 16,5 9-1-16,3-2-1 16,6 0-1-16,6-4-3 15,5-14-1-15,17-6-8 16,-3-25-26-16,18-14 1 0,0-23-1 15,14-11-1-15</inkml:trace>
          <inkml:trace contextRef="#ctx0" brushRef="#br2" timeOffset="1.77216E6">3836 7214 101 0,'-26'-13'37'16,"-1"10"0"-16,14 18-1 16,4 2-35-16,14 3-5 15,20 8-7-15,6-12-21 16,28 9-4-16,5-8-1 15,13 5 0-15</inkml:trace>
          <inkml:trace contextRef="#ctx0" brushRef="#br2" timeOffset="1.77265E6">4416 7483 82 0,'2'14'38'16,"-8"8"-1"-16,-17-7 2 15,0 11-26-15,-17-5-4 16,3 10-3-16,-7 4-2 16,6 4 0-16,-1 3-2 15,10 0 1-15,5-4-1 16,14-5 0-16,11-7-1 15,12-15 0-15,10-15 0 16,10-16-1-16,8-17 1 16,6-10 0-16,-3-10-1 15,0-4 1-15,-6-2-1 16,-3 6 0-16,-6 9 0 15,-9 11 0-15,-7 17-1 0,-13 20 1 16,7 25 0-16,-14 21 0 16,-4 21-1-16,-9 20 1 15,0 17-1-15,-5 10 1 16,-1 8-1-16,1 2 0 15,0-9 1-15,7-11-1 16,1-14 1-16,3-20 0 16,3-18 0-16,4-16 0 15,1-21 0-15,6-15 1 16,-2-30-1-16,7-13 0 15,3-13 1-15,7-15-2 16,2-9 2-16,6-7 0 16,6 3-1-16,2 1 0 15,0 10-1-15,1 4-1 16,6 7-2-16,-4 1-2 0,14 17-8 15,-14-15-18-15,16 13-8 16,-4-12 0-16,10 8 0 16</inkml:trace>
          <inkml:trace contextRef="#ctx0" brushRef="#br2" timeOffset="1.77303E6">5098 7085 115 0,'0'0'40'15,"-14"6"1"-15,-6 12-3 16,2 20-33-16,-3 7-2 15,0 14 0-15,-4 10-1 0,-3 7-1 16,1 6 0 0,3 1 0-16,2-8-1 0,4-7 1 15,7-11-1-15,5-12 0 16,7-15 0-16,10-15 1 15,5-18-1-15,6-13 1 16,3-10-1-16,2-8 2 16,0-4-2-16,-1 1 0 15,-6 3 0-15,-2 7 0 16,-5 12 0-16,-13 15 0 15,0 0 0-15,7 30 0 16,-8-1 0-16,-1 7-3 16,4 2 0-16,4-2-3 15,11-1-6-15,0-21-9 16,23 3-17-16,-7-21-4 0,18-5 0 15,-5-17 1-15</inkml:trace>
          <inkml:trace contextRef="#ctx0" brushRef="#br2" timeOffset="1.77338E6">5382 7535 112 0,'-25'14'39'0,"2"-8"1"16,14 13-2-16,9-19-36 15,18 10 0-15,15-12-1 16,14-5 0-16,10-6 0 15,1-5-1-15,2-3 1 16,-5-3-1-16,-11-1 1 16,-12 3 0-16,-16 0-1 0,-14 6 1 15,-18 4-1-15,-9 7 1 16,-14 7-1-16,-5 7 1 15,-5 8-1-15,-2 10 1 16,5 5 0-16,6 7-1 16,9 1 0-16,14 3 1 15,13-6-1-15,20-6 0 16,16-8-1-16,9-12-2 15,15-7-1-15,3-18-6 16,14 3-13-16,-14-25-16 16,12 2-2-16,-19-14 0 15,0 2 1-15</inkml:trace>
          <inkml:trace contextRef="#ctx0" brushRef="#br2" timeOffset="1.7738E6">5541 7083 94 0,'-2'-20'38'0,"2"20"1"16,5-12-1-16,-5 12-31 16,2 30-3-16,-1 5-1 15,-8 11-1-15,-2 12 1 16,-5 11-2-16,-6 11 0 15,-4 1-1-15,-3 5 1 16,0-5-2-16,-3-11-1 16,9-6-3-16,1-21-8 15,18-6-24-15,-1-25-2 16,17-15 0-16,0-21-1 15</inkml:trace>
          <inkml:trace contextRef="#ctx0" brushRef="#br2" timeOffset="1.77398E6">5276 7264 119 0,'-9'24'42'0,"0"-8"0"16,20 9-2-16,12-12-37 15,20-5-1-15,13-6-1 16,11-11-2-16,12 2-6 15,0-18-8-15,17 5-22 16,-16-10-6-16,0 2 0 16,-17-5-1-16</inkml:trace>
          <inkml:trace contextRef="#ctx0" brushRef="#br2" timeOffset="1.77456E6">6018 7423 77 0,'0'0'36'0,"-19"15"1"16,11 11-1-16,-7 3-29 16,6 15-1-16,-4 2-1 15,5 8 0-15,0-1-1 16,2 0 0-16,0-9-1 15,6-7-1-15,-1-10 1 0,6-15-1 16,-5-12 0-16,15-22 0 16,-5-9 0-16,2-8-1 15,-3-9 1-15,2-4-1 16,1-2 0-16,1 2-1 15,0 9 0-15,0 5-2 16,13 14-4-16,-2-5-12 16,26 21-20-16,7-4-2 15,30 8-1-15,10-9 0 16</inkml:trace>
        </inkml:traceGroup>
        <inkml:traceGroup>
          <inkml:annotationXML>
            <emma:emma xmlns:emma="http://www.w3.org/2003/04/emma" version="1.0">
              <emma:interpretation id="{92CF38A1-136A-422A-A02D-935F245C6AB4}" emma:medium="tactile" emma:mode="ink">
                <msink:context xmlns:msink="http://schemas.microsoft.com/ink/2010/main" type="inkWord" rotatedBoundingBox="6849,6969 9029,6867 9070,7759 6890,7860"/>
              </emma:interpretation>
            </emma:emma>
          </inkml:annotationXML>
          <inkml:trace contextRef="#ctx0" brushRef="#br2" timeOffset="1.77549E6">6935 7055 75 0,'8'-10'36'15,"-8"10"-1"-15,0 0 1 16,0 0-29-16,0 0-1 16,-10 10 0-16,10 4-2 15,-6 0-1-15,2 2 0 16,0-2-1-16,2 1 1 15,2-15-1-15,-6 18-1 16,6-18 0-16,-7 9 0 16,7-9-1-16,0 0 0 15,0 0 0-15,0 0 1 16,0 0-1-16,0 0 0 15,0 0 1-15,0 0-1 0,0 0 1 16,0 0-1-16,0 0 0 16,0 0 1-16,0 0-1 15,0 0 0-15,0 0 0 16,0 0 0-16,0 0 0 15,0 0 0-15,0 0 0 16,0 0 0-16,0 22 0 16,2-6 0-16,-2 6 0 15,-2 8-1-15,-1 7 2 16,1 9-1-16,-1 5 0 15,0 5 0-15,0 7 1 16,-1-1-1-16,2-2 0 16,2-6 1-16,2-7-1 0,-2-8 0 15,4-12 0-15,-2-11 0 16,-2-16 0-16,0 0 0 15,16-25 1-15,-9-5-1 16,-2-7 1-16,7-8-1 16,0-1 1-16,2-1-1 15,2 6 0-15,4 3 0 16,-1 13 0-16,3 9 0 15,0 12 0-15,-1 11 0 16,-1 9-1-16,-5 11 1 16,-4 5 0-16,-5 9 0 15,-6 1 0-15,-8 1 1 16,-10 0-1-16,-3-3 0 15,-5-7 0-15,-7-6-1 0,7-5-2 16,-6-16-4-16,17 0-13 16,-4-24-17-16,20-3-1 15,3-17-1-15,17 1-1 16</inkml:trace>
          <inkml:trace contextRef="#ctx0" brushRef="#br2" timeOffset="1.77585E6">7386 7392 86 0,'0'0'38'15,"11"25"-2"-15,-20-7 2 16,-4 22-30-16,-5-7-4 16,1 12 1-16,-1-1-1 15,4 3 0-15,0-4-2 16,11-3 0-16,5-9 0 0,10-8-1 15,6-13 1-15,9-13-1 16,8-15 0-16,5-9 0 16,4-12 0-16,-1-6 0 15,0-1 0-15,-7-1-1 16,-7 4 1-16,-6 9-1 15,-12 10 1-15,-7 12-1 16,-4 12 0-16,-15 14 0 16,-3 8 0-16,1 9-1 15,1 6 0-15,5 1 0 16,11 1-3-16,10-13-2 15,21 2-7-15,-1-28-21 16,26-3-6-16,-2-24 1 16,17-8-1-16</inkml:trace>
          <inkml:trace contextRef="#ctx0" brushRef="#br2" timeOffset="1.77605E6">8124 6910 105 0,'-19'24'37'0,"-4"13"1"16,3 27-3-16,-4 9-33 15,3 10 0-15,6 4-1 16,5 2 0-16,5-1-3 16,6-12-3-16,15 0-23 15,-3-26-10-15,14-13 1 16,-2-26-1-16</inkml:trace>
          <inkml:trace contextRef="#ctx0" brushRef="#br2" timeOffset="1.77651E6">8384 6953 112 0,'-10'39'38'16,"-12"7"3"-16,7 18-4 15,-3 0-34-15,8 7-1 16,1 2 0-16,6-1-1 15,0-1 1-15,3-5-2 16,1-7 1-16,1-8 0 16,1-12-1-16,-1-9 0 0,0-9 0 15,-2-21 0-15,0 0-1 16,3-13 0-16,-2-12 1 15,2-11-1-15,4-4 1 16,1-5-1-16,2 1 0 16,1 3 1-16,3 7 0 15,1 9 0-15,2 10 0 16,7 10 0-16,0 11 0 15,0 10 0-15,3 3 0 16,-2 9 1-16,3 4-1 16,-5 5 0-16,-4-1 0 15,-10 4 0-15,-10-1-1 16,-13-3 1-16,-11-2-1 15,-9-8 0-15,-4-6-1 16,-5-14-3-16,9-7-4 0,0-27-19 16,27 3-10-16,11-17-1 15,24 0 0-15,10-9 0 16</inkml:trace>
          <inkml:trace contextRef="#ctx0" brushRef="#br2" timeOffset="1.77684E6">9035 7278 110 0,'0'0'41'15,"-19"-13"-2"-15,2 20 0 16,-12-1-35-16,10 6-3 16,-1 7 1-16,1 4-1 15,1 3 0-15,5 7-1 16,2-3 1-16,4-2-1 0,7-3 1 15,5-9 0-15,8-9 0 16,11-5-1-16,5-6 0 16,4-2 1-16,-2-1 0 15,-3 2-1-15,-7 6 1 16,-10 11-1-16,-13 8 1 15,-12 10-1-15,-11 10 0 16,-12 2-1-16,0 8-4 16,-4-14-8-16,19 6-23 15,-2-23-6-15,24-19 0 16,0 0-2-16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40:21.254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2085 1297 92 0,'0'0'36'0,"0"0"-1"16,0 0 2-16,23-34-36 15,-17 61 0-15,-2 19 0 16,1 17 1-16,-4 15-2 15,2 19 2-15,-1 13-1 0,-3 8-1 16,1-8-1-16,-5-10 3 16,3-11-3-16,-1-14 2 15,3-17-1-15,0-25 0 16,2-14 0-16,-2-19 1 15,3-39 0-15,-4-8 0 16,-3-19 1-16,-4-18-1 16,-2-14 2-16,-4-20-2 15,8 56 2-15,-3-6-2 16,5 5-1-16,3-5 1 15,2 2-1-15,5-1 1 16,6 4-2-16,3-1 1 16,6 9-1-16,0-7 1 15,-21 62 1-15,60-98-1 0,-60 98-1 16,79-67 1-16,-32 54-1 15,-47 13 2-15,89-2 1 16,-69 20-2-16,48 49 2 16,-27 26-2-16,-24 22 2 15,-42-13-2-15,-20 15 2 16,-26-13-4-16,-6-16-1 15,18-36-4-15,4-25-29 16,32-16-3-16,23-11 0 16,12-26-1-16</inkml:trace>
  <inkml:trace contextRef="#ctx0" brushRef="#br0" timeOffset="472.0472">3422 1646 82 0,'-37'-2'38'0,"-13"4"-2"16,0 11-1-16,-11 5-27 16,7 12-2-16,-4 8 0 15,11 9-2-15,2 6 0 0,12 4-1 16,12 4-1-1,16 2-3-15,14-10 3 0,17-10-3 16,17-17 1-16,16-14 0 16,14-18 0-16,4-12 0 15,0-19 1-15,-4-14 2 16,-10-8-3-16,-14-7 3 15,-19 6-3-15,-21 2 1 16,-24 7-1-16,-19 6 0 16,-14 12-1-16,-7 7 0 15,-3 13 0-15,2 9-1 16,9 3 0-16,13 2 0 15,23 3-3-15,11-4-6 16,49-2-26-16,-1-6-2 16,25 3 2-16,4-5-2 15</inkml:trace>
  <inkml:trace contextRef="#ctx0" brushRef="#br0" timeOffset="955.0955">3963 1603 105 0,'-18'9'38'15,"4"11"2"-15,-10-3-2 16,5 5-35-16,-3 9 0 15,4 9-2-15,3 7 2 16,2 4-1-16,6 2-1 16,3 4 0-16,6-7 0 15,7-3-1-15,6-16 1 16,9-11-1-16,9-19 1 15,9-13-1-15,6-15-1 0,6-15 2 16,2-10-1-16,-4-7 1 16,-3 4-1-16,-11 3 1 15,-6 7-1-15,-14 12 1 16,-13 10 0-16,-5 23-1 15,-12 12 0-15,-3 17-1 16,1 11 1-16,1 8-2 16,5 6 1-16,8 7 0 15,6 1 1-15,10-7-2 16,10-11 3-16,11-8-2 15,5-13 2-15,4-17-2 16,1-15 2-16,0-15 0 16,-2-16 0-16,-6-9 2 15,-5-12-2-15,-9-8 1 16,-5-3-3-16,-8 4 1 0,-6 3-2 15,-9 5-1-15,3 14-5 16,-9-2-21-16,17 23-10 16,-9 6 0-16,15 17-1 15,-3 5 2-15</inkml:trace>
  <inkml:trace contextRef="#ctx0" brushRef="#br0" timeOffset="1600.1597">4989 1829 71 0,'5'11'38'0,"13"1"0"15,9-16 0-15,17 2-10 16,3-20-25-16,9-3 3 15,-2-6-3-15,1-4 2 16,-11-3-2-16,-6 1 0 16,-16 1 0-16,-9 4-2 15,-19 8 1-15,-15 6-1 16,-16 11 0-16,-13 10-1 15,-10 13 1-15,-6 14 0 16,1 13-1-16,4 8-1 16,9 6 2-16,16 1-1 15,18-5 0-15,19-6 0 16,21-13-1-16,22-11 0 15,17-17 0-15,13-13 0 0,9-12-1 16,6-12 0-16,1-4-1 16,-8-4 2-16,-8 3-2 15,-13 3 2-15,-15 6 0 16,-15 9 1-16,-16 11 0 15,-15 7 1-15,-9 23 0 16,-8 7-1-16,-6 11 1 16,2 8-1-16,2 12 1 15,3 1-2-15,2 0 3 16,6-5-3-16,4-12 2 15,8-9 0-15,7-14 0 16,1-21 0-16,5-19 0 16,3-12 1-16,-2-14 0 15,0-8 0-15,-2-9 0 0,-2-5 1 16,-1 6-2-16,-3 7 4 15,0 8-5-15,1 5 0 16,6 7 0-16,7 6 0 16,19 8-8-16,1-8-15 15,37 5-15-15,3-1-4 16,22 3 1-16,8-3-2 15</inkml:trace>
  <inkml:trace contextRef="#ctx0" brushRef="#br1" timeOffset="6230.623">2349 2598 74 0,'0'0'35'15,"12"-10"-2"-15,-12 10 2 16,0 0-33-16,17-7-1 15,-7 3 1-15,5 3 0 16,3-6 0-16,4 6 1 16,1-5-1-16,6 5 0 0,2-3 1 15,5 2-1-15,0-1-1 16,3 1 1-16,2-1-2 15,3 3 1-15,-1-1-1 16,4 2 0-16,2-1 0 16,3 1 0-16,3 2-1 15,1-1 1-15,5 3-1 16,3-2 1-16,5 1 0 15,0-4 0-15,4 0 0 16,3-2 0-16,-1-2 0 16,5-1 0-16,1-4 0 15,0 1 0-15,1 1 0 16,3 0 0-16,0 2 0 15,-1 2 1-15,-1 2-1 16,-1 2 0-16,0 1 0 0,-1 1 1 16,-5 1-1-16,3 0 0 15,-1-2 0-15,1 1 1 16,0-1-1-16,-2-2 1 15,-1 0-1-15,-1-2 1 16,0 0 0-16,-5 0-1 16,-3-4 1-16,1 1 0 15,-4 1 0-15,1 0-1 16,-6 0 0-16,-3-2 1 15,-6 3-1-15,-5-1 0 16,-7 2 1-16,-8 1-1 16,-4-3 0-16,-6 3 0 15,-5 0 1-15,-3 1-1 0,0-2 0 16,-2 0 0-16,1 0 1 15,0 0-1-15,1 1 0 16,0-2 0-16,-2-1 1 16,0 1-1-16,-10 3 0 15,21-3 0-15,-21 3 0 16,16 1 0-16,-16-1 1 15,18 4-1-15,-18-4 0 16,20 3 1-16,-20-3-1 16,17 2 0-16,-17-2 0 15,15 3 0-15,-15-3 0 16,0 0-2-16,10 2-5 15,-20-10-27-15,10 8-3 16,-17-4 0-16,4 7-1 0</inkml:trace>
  <inkml:trace contextRef="#ctx0" brushRef="#br2" timeOffset="10622.062">1301 3373 65 0,'9'-20'31'0,"0"5"1"16,-7-3-3-16,-2 18-22 16,0 0 0-16,0 0-1 15,-4 18 0-15,0 10-1 16,-7 1-1-16,5 12-3 0,-2 6 1 15,5 6-1-15,1 4 0 16,3 5-1-16,3 2 0 16,2-3 0-16,1-2 0 15,-2-6 1-15,0-7-1 16,0-8 1-16,-4-13-1 15,-1-25 1-15,0 0-1 16,3-20 0-16,-3-21 0 16,3-15 0-16,-2-17 1 15,0-13-1-15,2-15 1 16,3-5 0-16,1 0 0 15,1 8 1-15,4 8-1 16,5 14 1-16,1 7 0 16,6 17-2-16,7 14 1 15,4 11-1-15,4 11 1 0,4 13-1 16,3 6-1-16,1 9 2 15,-3 15-2-15,-8 10 2 16,-12 14-1-16,-12 15 1 16,-20 10-1-16,-19 5-1 15,-17 4 1-15,-11 0 1 16,-12-2-1-16,-2-9-2 15,5-9-2-15,1-29-17 16,26-4-15-16,10-24 2 16,27-8-3-16,8-16 1 15</inkml:trace>
  <inkml:trace contextRef="#ctx0" brushRef="#br2" timeOffset="11480.1479">2305 3442 90 0,'-12'7'35'0,"-14"-7"1"15,1 12 2-15,-9-4-32 16,0 9-3-16,-7 4 2 15,3 11-3-15,-3 6 2 16,5 4-3-16,5 3 1 16,8 2-1-16,11-1-1 15,9-5 1-15,14-6 0 0,12-11 0 16,16-12-1-16,8-13 0 15,8-14 0-15,5-13 0 16,2-12 1-16,-4-11-1 16,-6-7 1-16,-7-1-1 15,-16 1 1-15,-13 3 0 16,-13 8-1-16,-15 14 1 15,-8 7-1-15,-9 16 0 16,-2 10 0-16,-1 8 1 16,0 9-1-16,10 3 0 15,8 3 0-15,12-5 0 16,13-1 0-16,13-12 0 15,12-5 0-15,11-7 1 16,10-4-2-16,0-4 1 0,1 0 1 16,-7 2-1-16,-7 4 1 15,-11 7-1-15,-12 7 0 16,-10 10 0-16,-13 12 1 15,-7 9-2-15,-8 5 2 16,1 7-2-16,-3 3 2 16,5-1-2-16,4-2 2 15,10-5-1-15,10-13 0 16,11-11 0-16,11-18 1 15,10-17-1-15,9-14-1 16,3-15 1-16,3-12 0 16,-2-5 0-16,-3-3 0 15,-10 4 0-15,-8 6-1 16,-12 12 2-16,-7 13-1 0,-10 15 0 15,-5 15-1-15,-10 20 1 16,-4 14 0-16,2 11-1 16,-2 11 1-16,3 6-1 15,6 2 2-15,4 0-2 16,5-8 2-16,9-11-1 15,7-13 0-15,9-19 0 16,3-15 1-16,4-16-1 16,2-18 1-16,1-13-1 15,-5-8 1-15,-5-10-1 16,-7-5 0-16,-7 0-1 15,-4 6-2-15,-7 6 0 16,1 16-5-16,-13 3-28 16,15 26-1-16,-9 1 0 15,12 29-3-15</inkml:trace>
  <inkml:trace contextRef="#ctx0" brushRef="#br2" timeOffset="12103.2102">3682 3638 91 0,'0'0'37'15,"22"-4"-1"-15,-4-11 0 16,11-4-32-16,0-2-2 15,6-1 2-15,0-8-2 16,-2 4 1-16,-9-2-1 0,-4 3 0 16,-11 2 0-16,-9 3-1 15,-14 10 0-15,-9 8 0 16,-6 7 0-16,-7 10-1 15,0 7 1-15,-2 12-1 16,7 4 2-16,5 7-2 16,10-1 1-16,11 0-1 15,9-4 1-15,12-6-1 16,12-11 1-16,12-11-1 15,9-12 0-15,7-10 1 16,4-12-1-16,1-10 1 16,1-6-1-16,-5-1 1 15,-6 0-1-15,-11 3 1 16,-8 7-2-16,-11 9 1 0,-8 13 0 15,-13 7-1-15,-4 27 2 16,-7 7-2-16,-3 12 1 16,-1 7-1-16,-1 4 1 15,2 0-1-15,3-5 2 16,7-9-1-16,4-14 1 15,5-14 0-15,-5-15 0 16,22-20 1-16,-8-11-1 16,0-13 0-16,2-6 0 15,3-6 1-15,-2-3-2 16,2 1 1-16,1 5-2 15,3 5 0-15,3 8-4 16,5-3-5-16,15 22-27 0,-6-11-2 16,20 23 0-1,-6-10-2-15</inkml:trace>
  <inkml:trace contextRef="#ctx0" brushRef="#br2" timeOffset="12609.2608">5442 3431 88 0,'20'-13'38'16,"-20"13"-3"-16,13 8 1 15,-22 14-31-15,-1 17-3 16,-6 8 0-16,-1 10-1 16,0 4-1-16,2-1-3 15,9 5-9-15,-1-26-23 16,15-5-1-16,5-24 1 15,15-14-2-15</inkml:trace>
  <inkml:trace contextRef="#ctx0" brushRef="#br2" timeOffset="12757.2755">5493 3085 105 0,'-41'-4'36'16,"15"17"-2"-16,5 2-5 15,10-6-61-15,30 8-4 16,5-11 1-16,27 6-1 15</inkml:trace>
  <inkml:trace contextRef="#ctx0" brushRef="#br2" timeOffset="13064.3056">6045 3394 96 0,'-38'35'35'16,"5"13"1"-16,-13-17 0 15,14 5-29-15,-5-10-2 16,11 0-2-16,8-7 0 15,14-5-3-15,18-4 1 0,14-4-1 16,10-2 0-16,4 0 1 16,8 2-1-16,-2 2 1 15,-5 5 0-15,-6 5-1 16,-17 3 1-16,-11 5 0 15,-13 3-1-15,-12 1 0 16,-8-2 0-16,-5-3-1 16,4-4-3-16,-8-15-7 15,15 1-24-15,-2-22-1 16,17 1-3-16,2-18 0 15</inkml:trace>
  <inkml:trace contextRef="#ctx0" brushRef="#br2" timeOffset="13522.352">7177 2934 90 0,'13'-27'34'0,"1"19"0"16,-14 8 1-16,9 24-32 15,-12 11-1-15,0 26 1 16,-5 16-1-16,-1 14 0 15,-4 11 0-15,5 3-2 16,-2-3 1-16,4-5-3 16,6-3-3-16,-6-31-29 15,19-5 0-15,-6-29-1 0,11-12-1 16</inkml:trace>
  <inkml:trace contextRef="#ctx0" brushRef="#br2" timeOffset="13711.371">7009 3497 116 0,'-28'6'37'16,"25"10"1"-16,3-16-2 16,29 3-34-16,21-13-1 15,17-7-1-15,17-9-2 16,13-18-8-16,18 6-24 15,-8-19-2-15,7 8-1 16,-18-12-2-16</inkml:trace>
  <inkml:trace contextRef="#ctx0" brushRef="#br2" timeOffset="14108.4107">7934 2773 111 0,'-17'36'41'16,"-7"-2"-2"-16,10 16 0 15,-7 3-35-15,4 13-1 16,-3 10-1-16,-2 8 0 16,0 10 0-16,0 0-1 15,0-1-1-15,6-5 0 16,2-8 1-16,5-12-2 15,9-16 1-15,6-15-1 0,9-18 1 16,7-15 0-16,5-15 0 16,6-13 0-16,2-8 0 15,1-6 1-15,-6-6-1 16,2 4 1-16,-8 3-1 15,-4 10 0-15,-4 6 0 16,-4 13 0-16,-12 8 0 16,18 14-1-16,-11 7-1 15,0 4-1-15,7 7-1 16,2-4-4-16,13 13-13 15,-4-23-15-15,14 8-2 16,-3-23 1-16,14 3-1 0</inkml:trace>
  <inkml:trace contextRef="#ctx0" brushRef="#br2" timeOffset="14432.4431">8392 3536 98 0,'-5'12'36'15,"5"-12"0"-15,0 19 0 16,0-19-30-16,26 1-4 15,4-8 1-15,7-1 0 16,3-12-1-16,0-1 1 16,-1-5-1-16,-7-2 1 15,-7-4-1-15,-11 2-1 16,-12 1 1-16,-15 8-1 15,-12 10 0-15,-8 9 0 0,-10 12 0 16,-3 13 0-16,-4 15 0 16,3 9-1-16,9 6 1 15,8 4-1-15,16-6 1 16,18-8-3-16,24-7-2 15,11-28-21-15,37 3-12 16,8-29-3-16,25 1 1 16,0-21-1-16</inkml:trace>
  <inkml:trace contextRef="#ctx0" brushRef="#br2" timeOffset="14972.4971">9660 3284 96 0,'0'0'37'16,"0"0"0"-16,-2 20 0 15,-15 4-33-15,3 13-3 16,-2 11 1-16,0 7 0 0,0 6 0 16,2 1-1-16,0-2 0 15,7-5 1-15,2-10-1 16,4-7 0-16,2-12 0 15,4-11 0-15,-5-15 0 16,18-20 0-16,-4-12-1 16,2-13 2-16,3-14-1 15,1-9 0-15,-2-11 0 16,-2 3 0-16,1 6-1 15,-5 9 1-15,-1 10-1 16,-2 12 0-16,0 16 0 16,3 15 0-16,5 14-1 15,8 7 0-15,7 6 0 16,12-2-3-16,15 9-2 15,0-14-12-15,20 15-18 0,-9-18 0 16,9 8 0-16,-15-17-1 16</inkml:trace>
  <inkml:trace contextRef="#ctx0" brushRef="#br2" timeOffset="15333.5332">10347 3328 107 0,'-36'12'37'16,"-14"-9"1"-16,8 20 0 15,-12-3-34-15,9 10 0 16,-1 2 0-16,8 7-2 15,8 1 0-15,10 2-1 16,15-4 0-16,10-5-1 16,17-5 1-16,8-11-1 0,11-10 0 15,6-10 0-15,6-12-1 16,-1-9 2-16,-4-9-1 15,-4-6 1-15,-5-3-2 16,-9 2 2-16,-9 1-1 16,-6 8 1-16,-10 8 0 15,-9 13-1-15,4 10 0 16,-19 16-1-16,5 7 1 15,3 8 0-15,4 6 0 16,5 0-2-16,7-2 0 16,8-5-2-16,15-4-3 15,0-26-21-15,24 3-10 16,-5-27 1-16,17-1 0 15,-8-30 0-15</inkml:trace>
  <inkml:trace contextRef="#ctx0" brushRef="#br2" timeOffset="15528.5527">11014 2694 102 0,'0'0'38'16,"-31"36"1"-16,12 23 0 16,-13 8-34-16,6 21-1 15,4 11-2-15,4 6 0 16,2 2-2-16,8-4-1 15,7-7-3-15,0-20-11 16,13 1-21-16,-12-30-2 16,11-7 2-16,-11-40-3 15</inkml:trace>
  <inkml:trace contextRef="#ctx0" brushRef="#br2" timeOffset="15686.5685">10742 3274 119 0,'-9'-14'40'0,"0"-6"0"16,20 21-1-16,6-4-37 15,15-2-3-15,24 5-7 16,4-13-28-16,34 8-2 16,6-17-1-16,20 13-2 15</inkml:trace>
  <inkml:trace contextRef="#ctx0" brushRef="#br2" timeOffset="16150.6149">11118 3548 102 0,'29'-12'38'0,"13"8"1"16,-8-9-3-16,4 4-33 15,9-1-2-15,9-2 1 16,-3-4-1-16,0-3 0 15,-3-5 0-15,-5-2 1 0,-7-3-1 16,-5-3 1-16,-13 0-1 16,-10-2 1-16,-15 8-1 15,-9 6 0-15,-10 8 0 16,-13 12 0-16,-7 12 0 15,-6 14 0-15,-1 9 0 16,3 11 0-16,7 5 0 16,10 2 0-16,17 1 0 15,19-8-1-15,22-5 0 16,18-12-2-16,19-9-3 15,8-19-10-15,18 7-22 16,-10-21-1-16,7 6-1 16,-23-17-1-16</inkml:trace>
  <inkml:trace contextRef="#ctx0" brushRef="#br2" timeOffset="16503.6501">9979 4179 98 0,'-16'-9'39'16,"32"5"1"0,13-19-1-16,33-1-31 0,16-7-4 15,29-4-2-15,23-2 1 16,18 3 0-16,12 0-2 15,4 8 1-15,1 6-1 16,-8 8-1-16,-9 8 0 16,-22 6 0-16,-21 4-3 15,-23 1-3-15,-9 14-28 16,-41-14-4-16,-11 14 0 15,-21-21-3-15</inkml:trace>
  <inkml:trace contextRef="#ctx0" brushRef="#br2" timeOffset="17075.7074">13141 2762 92 0,'15'-28'35'0,"-10"-2"0"16,-5 30-7-16,0 0-23 15,12 21 1-15,-17 15-2 0,1 24 1 16,-7 10-2-16,-1 20 0 16,-2 11-2-16,-1 5 0 15,1 3-1-15,1-9-1 16,6-3-4-16,-1-23-11 15,16-2-19-15,-3-27-1 16,12-10-1-16,-6-26 0 16</inkml:trace>
  <inkml:trace contextRef="#ctx0" brushRef="#br2" timeOffset="17271.727">12955 3356 111 0,'-29'-1'39'0,"17"17"1"0,12-16-2 16,8 22-35-16,22-16-2 15,16-3-1-15,21-6 0 16,13-10-2-16,14-8-2 16,7-18-6-16,15 4-25 15,-12-20-2-15,4 5 0 16,-18-17-2-16</inkml:trace>
  <inkml:trace contextRef="#ctx0" brushRef="#br2" timeOffset="17652.7651">14000 2478 105 0,'-25'15'39'16,"6"30"3"-16,-10-2-3 16,7 28-35-16,-3 3-1 0,2 13 0 15,-2 6 0-15,0 10 0 16,-4 1-2-16,3 1 0 15,1-5 1-15,4-13-2 16,5-11 1-16,4-13-2 16,10-17 2-16,9-23-1 15,9-15 0-15,9-20 0 16,7-13 0-16,5-14 1 15,2-9-1-15,1-5 0 16,0-3 0-16,-5 8 1 16,-6 4-1-16,-5 14 0 15,-6 16-1-15,-5 15 1 0,-3 19-1 16,-2 7 0-1,0 14-2-15,0 1-1 0,8 9-1 16,0-11-6-16,27 9-26 16,-9-26-1-16,24 3 1 15,-4-23-3-15</inkml:trace>
  <inkml:trace contextRef="#ctx0" brushRef="#br2" timeOffset="18014.8013">14640 3285 116 0,'-26'-2'38'0,"-18"-7"0"15,6 21 0-15,-7 2-35 16,1 9 0-16,1 9-1 16,3 3-1-16,9 7 1 0,8-1-1 15,13 2 0-15,11-6-1 16,13-7 1-16,11-9-2 15,12-10 2-15,7-10-1 16,5-10-1-16,1-11 2 16,-3-7-2-16,-2-7 2 15,-8-3-1-15,-8-1 1 16,-9 4-1-16,-7 5 0 15,-11 9 1-15,-2 20-1 16,-16-3 0-16,2 18-1 16,-3 14 2-16,0 4-2 15,6 8 0-15,4-3-1 16,13 0-1-16,6-14-5 15,22 1-14-15,3-32-16 0,23-3 0 16,-6-27 0-16,16-3-1 16</inkml:trace>
  <inkml:trace contextRef="#ctx0" brushRef="#br2" timeOffset="18202.8201">15294 2697 106 0,'-22'43'41'0,"-15"9"-1"16,5 31 0-16,-11 7-37 15,9 14 0-15,3 2 0 16,7 2-3-16,6-3-1 16,5-15-6-16,18 0-27 15,-12-29-4-15,16-9 2 0,-9-29-3 16</inkml:trace>
  <inkml:trace contextRef="#ctx0" brushRef="#br2" timeOffset="18367.8366">14998 3256 123 0,'-3'-23'41'15,"-4"-2"0"-15,18 23-1 16,-11 2-38-16,38-9-2 16,8 11-4-16,6-16-26 15,20 19-8-15,2-18-2 16,18 13 0-16,-3-12-3 15</inkml:trace>
  <inkml:trace contextRef="#ctx0" brushRef="#br2" timeOffset="19186.9185">16326 3427 101 0,'-9'15'37'0,"-1"-9"-1"15,11 10 0-15,-1-16-34 16,22 15-1-16,0-13 0 16,9-3 0-16,5-6 1 15,4-5-1-15,0-9 1 16,0-3-1-16,-3-10 1 15,-3 1 0-15,-13-5-1 0,-8 3 0 16,-13 3 1-16,-8 5-2 16,-12 9 1-16,-10 12 0 15,-8 13 0-15,-5 11 0 16,0 12 0-16,2 12 1 15,3 5-1-15,8 11 0 16,11 1 1-16,12-3-1 16,16-3 0-16,10-9-2 15,17-5 0-15,12-13-2 16,16-7-2-16,5-19-5 15,17 4-13-15,-12-31-14 16,16 5 0-16,-12-24 1 16,4 7-2-16</inkml:trace>
  <inkml:trace contextRef="#ctx0" brushRef="#br2" timeOffset="19546.9545">17203 3199 108 0,'-24'-4'37'16,"3"26"1"-16,-13-4-2 15,7 18-32-15,-5 3-1 16,7 10-1-16,-3 3 2 15,5 3-2-15,2-3 0 16,5-9-1-16,7-6 1 16,3-7-2-16,9-11 1 15,-3-19 0-15,27 3-2 16,-2-22 1-16,4-11 0 15,5-8 0-15,4-10 0 16,5-6 0-16,-1-3 0 16,-1 8 0-16,-8 4 0 0,-4 11 0 15,-4 14 1-15,-5 16-1 16,-5 15 0-16,-6 15 0 15,1 10-1-15,-5 8 1 16,6 7-1-16,3-1-1 16,5 2-2-16,5-10-4 15,9 7-6-15,-6-25-23 16,18 1 0-16,-9-21 0 15,13-2-1-15</inkml:trace>
  <inkml:trace contextRef="#ctx0" brushRef="#br2" timeOffset="21194.1188">17777 3376 106 0,'0'0'37'0,"-11"-20"-1"16,11 20 1-16,0 0-32 16,1 17-3-16,10-8-1 15,7 4 0-15,9-3 0 16,7-1 0-16,5-5 1 15,6-6-1-15,3-9 0 16,1-3 0-16,-3-8 0 16,-7-4 0-16,-10-5 0 15,-11 1 0-15,-12-1 0 16,-15 7 0-16,-13 3-1 15,-12 9 1-15,-7 12 0 16,-10 12-1-16,-3 13 1 16,2 7-1-16,4 11 0 0,7 7 1 15,16-2 0-15,15 1 0 16,16-7 0-16,21-7-1 15,19-12 0-15,20-10-1 16,13-16 1-16,7-5-1 16,3-10-1-16,0-5 2 15,-9-3-1-15,-13-1 1 16,-9 4 0-16,-20 1 0 15,-15 8 0-15,-11 8 0 16,-12 6 1-16,-15 14-2 16,-7 8 2-16,-2 9-1 15,-4 8 1-15,0 3-2 16,4 4 2-16,1 0-1 15,6-6 0-15,8-4 0 0,8-12 0 16,6-12 0-16,6-16 0 16,8-12 0-16,5-14 0 15,4-14 1-15,1-10-1 16,4-10 1-16,-3-6 0 15,-2 2-1-15,-5 6 0 16,-3 10 1-16,-6 9-1 16,-5 10 0-16,-1 12 0 15,3 14-1-15,2 12 1 16,4 8 0-16,6 5-1 15,10 3 1-15,6 1-1 16,8 2 1-16,7-2 0 16,1-7-1-16,1-1 1 15,-6-8 0-15,-4-6 0 16,-10-6 0-16,-8-6 1 0,-13-3-1 15,-14 0 1-15,-7-2-1 16,-14 3 1-16,-8 5 0 16,-12 8-1-16,-3 9 1 15,-4 13 0-15,2 7 0 16,3 10-1-16,8 5 1 15,11 3 0-15,12-2-1 16,18-5 1-16,12-5-2 16,14-12 2-16,7-11-1 15,9-11 0-15,4-13 0 16,-2-10-1-16,0-10 1 15,-5-6 0-15,-9-5 1 16,-3-2-1-16,-11 5 0 16,-7 6 0-16,-6 9 1 0,-9 15-2 15,-1 11 0-15,-23 29 1 16,3 13-1-16,-7 18 1 15,-2 22 0-15,-5 15 0 16,-1 15-1-16,1 3 1 16,2 5 0-16,2-7 1 15,3-9-2-15,4-12 1 16,3-18 0-16,2-20 0 15,4-18 0-15,0-23 1 16,1-20 0-16,3-19 0 16,2-19 0-16,5-16 1 15,4-13-2-15,8-10 0 16,7-1 0-16,9 1 0 0,5 5 0 15,11 10 0-15,0 10-2 16,11 19-1-16,-1 3-1 16,5 15-2-16,1-3-3 15,11 12-5-15,-11-15-8 16,15 16-15-16,-20-16 0 15,5 13-1-15,-15-8 33 16,-9 0 3-16,-10 2 6 16,-17-5 6-16,6 14 9 15,-30-16 15-15,14 18 4 16,-15-11 0-16,7 11-30 15,-5 0-3-15,0 11 0 16,-2 6-2-16,2 12-1 16,-2 9 1-16,1 10-1 0,-1 6 0 15,5 0-1-15,4 2 0 16,4-6-1-16,10-5 1 15,7-12 0-15,10-13-1 16,9-15 0-16,6-10 0 16,7-9 0-16,1-10 0 15,2-6 0-15,-3-5 2 16,-2 3-2-16,-9 4 0 15,-11 8 0-15,-6 12-2 16,-15 18 1-16,-7 13 1 16,-12 24-1-16,-10 20 1 15,-6 16 0-15,-6 22-1 16,0 12 1-16,-3 8 0 15,4 4-1-15,3-6 1 0,7-9-1 16,7-13 1-16,2-16-1 16,6-22 0-16,3-19 1 15,3-24 0-15,9-10 0 16,-9-33 0-16,8-10 1 15,4-16 0-15,8-18 0 16,8-12-2-16,7-8 0 16,15 5-1-16,0-4-5 15,17 18-7-15,-11-8-9 16,26 29-17-16,-9 6 1 15,15 23-3-15,-2 3 3 16</inkml:trace>
  <inkml:trace contextRef="#ctx0" brushRef="#br2" timeOffset="21598.1589">21015 3306 107 0,'-4'-17'37'0,"4"17"2"16,-18 17-4-16,6 10-32 16,-6 9-1-16,2 13 0 15,-2 4-1-15,0 5-3 16,5 6-2-16,2-18-22 15,19 6-10-15,-2-24 0 16,20-6-3-16,3-26 2 16</inkml:trace>
  <inkml:trace contextRef="#ctx0" brushRef="#br2" timeOffset="21763.1761">21174 2857 113 0,'-53'-2'39'16,"11"22"-3"-16,4 4-5 15,17-18-51-15,30 27-17 16,6-17 1-16,33 12-2 16,4-8 0-16</inkml:trace>
  <inkml:trace contextRef="#ctx0" brushRef="#br2" timeOffset="22057.2055">21550 3284 118 0,'-43'22'39'0,"-9"-16"0"0,14 11-2 15,0-10-35-15,10-1 0 16,12-2-1-16,16-4 0 16,9 14-1-16,17-2 0 15,8 6 0-15,6 9 0 16,2 7 1-16,-3 8 0 15,-5 4 0-15,-12 6-1 16,-14 1 2-16,-15-1-2 16,-13-8 1-16,-8-7-1 15,-4-11-2-15,-2-16-2 16,10-4-11-16,-5-29-22 15,24 0-3-15,3-28 0 0,22-4-1 16</inkml:trace>
  <inkml:trace contextRef="#ctx0" brushRef="#br2" timeOffset="24615.4613">1772 4991 56 0,'6'-12'37'15,"-12"-6"-2"-15,0 6 2 16,-13-6-11-16,0 17-18 16,-11 0-3-16,0 14 0 15,-8 10 0-15,0 12-2 16,-4 11 0-16,6 8-1 15,2-1 1-15,14 4-2 16,12-7 0-16,15-11-2 16,23-19-1-16,19-22-3 15,30-11-12-15,7-30-21 16,26-12 0-16,-7-19 0 0,10-3-2 15</inkml:trace>
  <inkml:trace contextRef="#ctx0" brushRef="#br2" timeOffset="24990.4988">2383 4379 88 0,'-31'-3'38'16,"9"22"0"-16,-7 1 1 16,11 17-21-16,-2 9-16 15,5 16-1-15,-2 7 2 16,3 11 0-16,-1 6 0 15,2 0-1-15,-3-3 1 16,3-7-2-16,4-10 2 16,1-15-2-16,5-15 1 0,6-13-2 15,-3-23 1-15,19-4-1 16,1-19-1-16,3-8 1 15,5-8-1-15,3-3 2 16,2-2-2-16,-4 4 1 16,0 8-1-16,-5 10 1 15,-4 14 0-15,-4 14-1 16,-4 11 0-16,-1 9 0 15,-2 11 0-15,1 1-3 16,5 6 0-16,6-7-4 16,12 5-5-16,-6-24-18 15,20 3-7-15,-4-21 0 16,16-1-1-16</inkml:trace>
  <inkml:trace contextRef="#ctx0" brushRef="#br2" timeOffset="25367.5364">2984 4947 93 0,'-19'-23'38'16,"2"17"2"-16,-20-2-1 15,8 20-31-15,-14-1-2 16,4 13-1-16,-5 4-2 16,5 7 0-16,3 0 0 15,11 3-2-15,11-3 1 16,9-3-1-16,18-6 1 15,11-11-1-15,12-7 0 16,14-11-1-16,3-8-1 16,3-10 1-16,0-8-2 15,-7-4 1-15,-6-4 0 16,-10 0 0-16,-9 0 0 0,-12 6 1 15,-5 3 0-15,-10 10-1 16,-2 8 1-16,-8 10 0 16,0 10 0-16,-2 12 0 15,1 8 0-15,4 6-2 16,4 4 0-16,5-2-2 15,13 2-1-15,5-11-4 16,22 2-11-16,-7-26-13 16,23 2-5-16,-5-18 2 15,11-2-2-15</inkml:trace>
  <inkml:trace contextRef="#ctx0" brushRef="#br2" timeOffset="25726.5724">3517 4985 93 0,'-2'-23'36'0,"2"23"1"0,-9-15 2 15,9 15-31-15,-18 14-2 16,6 7-2-16,-5 4 0 15,3 5-1-15,0 5 0 16,1 3-2-16,3-3 1 16,4-2-1-16,4-8 2 15,4-8-3-15,-2-17 1 16,25-1 0-16,0-18-2 15,3-11 2-15,3-11-1 16,2-6 0-16,3-8-1 16,-2-2 1-16,-4 3-1 15,-4 8 1-15,-8 5 0 16,-2 11-1-16,-5 11 1 0,-11 19 0 15,10 4 0-15,-8 19-1 16,0 10 0-16,0 6-1 16,6 7-2-16,1 1 0 15,10 4-2-15,2-15-8 16,18 10-12-16,-9-25-12 15,21 2 1-15,-7-20-1 16,13-4 3-16</inkml:trace>
  <inkml:trace contextRef="#ctx0" brushRef="#br2" timeOffset="26192.6188">4245 4908 78 0,'-3'-24'39'16,"-16"-5"0"-16,0 20 1 16,-17-2-17-16,-3 17-18 0,0 10-1 15,-2 12-1-15,2 6-1 16,8 9 1-16,4 1-1 15,12 2 0-15,14-5 0 16,11-5-1-16,12-7 1 16,11-14-2-16,6-10 0 15,5-13 1-15,1-14-3 16,-1-9 2-16,-1-10-1 15,-3-4 1-15,-8-1-2 16,-6 3 2-16,-9 6 0 16,-5 9-1-16,-9 12 0 15,-3 16 1-15,-9 20 0 16,-1 17 0-16,-3 17 1 15,-1 18-2-15,-1 16 3 16,-2 11-2-16,0 7 1 0,3 4 0 16,-1-6 2-16,-1-3-1 15,0-14 0-15,-1-14-1 16,0-18 3-16,-2-18-4 15,-4-16 0-15,2-21 0 16,1-19 0-16,-4-15-2 16,7-17-3-16,1-17-2 15,12-2-8-15,-3-21-7 16,31 16-10-16,-12-10-10 15,24 17 2-15,0-1 0 16,17 16 1-16</inkml:trace>
  <inkml:trace contextRef="#ctx0" brushRef="#br2" timeOffset="26586.6584">4667 4984 95 0,'-26'1'39'16,"13"8"2"-16,-6-8-2 15,19-1-35-15,0 0 0 16,10 12-1-16,10-12 0 16,11-3-1-16,6-4-1 15,6-4 0-15,1-7 0 16,0-3 0-16,-2-7-1 15,-4-1 0-15,-9-5 1 16,-9 3-2-16,-11 0 2 0,-9 6-1 16,-13 9 0-16,-9 12 0 15,-12 11 0-15,-6 11 1 16,-6 14-1-16,-3 9 1 15,6 6-1-15,5 5 1 16,16-4 0-16,13-2-2 16,19-8 0-16,20-9-3 15,25-8-2-15,4-21-12 16,28 8-9-16,-5-25-13 15,13 0-1-15,-9-16 0 16,3 4 1-16</inkml:trace>
  <inkml:trace contextRef="#ctx0" brushRef="#br2" timeOffset="26920.6918">5496 4821 107 0,'-31'10'41'0,"-19"0"1"16,4 19-2-16,-21 3-36 16,18 4-1-16,7 1-2 15,13 0 1-15,13-5-1 16,17-9 0-16,17-9 0 15,18-15-1-15,13-16 1 16,10-11-1-16,9-16 0 16,-2-15 0-16,-3-10 1 15,-5-10-1-15,-9-4 1 16,-8 4-1-16,-12 6 1 15,-17 12 1-15,-11 20-1 16,-12 21-1-16,-14 25 1 16,-5 28-1-16,-6 21 0 0,-1 18 0 15,6 13-3-15,1 0-3 16,22 9-6-16,-4-24-7 15,32 6-7-15,-8-33-10 16,19-7-6-16,2-24-3 16,7-12 3-16</inkml:trace>
  <inkml:trace contextRef="#ctx0" brushRef="#br2" timeOffset="27956.7954">7269 4442 20 0,'0'0'24'0,"0"0"2"16,10-9 2-16,-10 9-15 15,0 0-1-15,12-7 0 16,-18-8 2-16,6 15-1 16,-7-27 0-16,3 12-1 15,-13-10-4-15,3 8-1 16,-11-9-1-16,0 8-1 15,-8 3-2-15,-3 6 0 16,-4 9-2-16,-4 11 0 16,-2 12 0-16,-1 11-1 0,0 11 0 15,2 12-1-15,7 11 1 16,4 13 0-16,6 8 0 16,9 1-2-16,8 2 2 15,6-4-5-15,12-2 0 16,1-18-7-16,17 0-17 15,-11-29-9-15,13-6 2 16,-12-24-3-16</inkml:trace>
  <inkml:trace contextRef="#ctx0" brushRef="#br2" timeOffset="29197.9194">6594 4873 91 0,'-17'-9'37'0,"0"-1"0"0,17 10-1 16,0 0-31-16,30-11-2 15,5-1 0-15,11 1 0 16,8-4 0-16,16-1-1 16,1 1 0-16,2 3-1 15,-6 7 0-15,-6 6 0 16,-10 7 0-16,-12 10 0 15,-11 12-1-15,-12 5 0 16,-13 8 0-16,-9 2-1 16,-6 2 2-16,-4-1-1 15,-3-6 1-15,0-4-1 16,0-8 1-16,6-7-1 15,-1-13 2-15,14-8-1 16,-2-17-2-16,13-8 2 0,7-9-2 16,7-8 2-16,-1-6-1 15,5-2 1-15,1 0-2 16,-2 5 2-16,-4 9-1 15,-4 4 0-15,-6 10 0 16,-4 10 0-16,1 5 0 16,1 7 0-16,2 2 0 15,6 3 0-15,2-2 0 16,7 2 0-16,5-1 1 15,3-1-1-15,1-3 0 16,0-3 0-16,-5 0 0 16,-4 1 0-16,-10-1 0 15,-7 3 0-15,-12 0 0 0,-9 14 0 16,-9 5 0-16,-11 8 0 15,-3 7 0-15,-3 7 0 16,-4 5 0-16,3 2 0 16,7 1 1-16,9-4-1 15,13-7 1-15,11-5-1 16,11-16 1-16,14-11-1 15,11-13-1-15,11-13 1 16,7-11-1-16,-3-10 1 16,0-9-1-16,-7-4 1 15,-7-3-1-15,-12 3 1 16,-15 6 0-16,-8 4 0 15,-13 12 0-15,-7 4 0 16,-4 12 1-16,-1 8-1 0,3 5 1 16,5 9-1-16,11-6 1 15,6 15-1-15,12-9 1 16,9 1-1-16,9-4 1 15,6 2-1-15,4-4 1 16,1 0-1-16,-6-2 0 16,-5 3 0-16,-7 6 0 15,-9 4 0-15,-10 9 0 16,-8 6 0-16,-11 9 0 15,-6 7 0-15,-5 2 0 16,-3 2-1-16,1-2 2 16,4-7-1-16,4-9 1 15,8-13 1-15,6-16-2 16,21-13 1-16,6-14-1 15,3-10 1-15,8-12-1 0,1-7 1 16,2-2-2-16,-3 6 0 16,-3 4 2-16,-10 10-1 15,-7 10 0-15,-7 14 0 16,-11 14 0-16,3 18 0 15,-10 8 0-15,-1 6 0 16,0 5-1-16,1 1 1 16,4-1 0-16,8-5 1 15,8-10-1-15,8-10 0 16,8-16 1-16,9-9 0 15,7-15-1-15,6-9 1 16,0-6 0-16,0-2-1 16,-4 0 1-16,-7 7-1 15,-7 7 1-15,-8 14-1 0,-11 16 0 16,-10 16 0-16,-5 14 0 15,-5 9 0-15,0 8 0 16,-2 2-1-16,7 4-2 16,-2-3-3-16,17 1-7 15,-7-25-7-15,23 7-7 16,-8-30-6-16,24 7-2 15,-7-26-6-15,19 1 1 16</inkml:trace>
  <inkml:trace contextRef="#ctx0" brushRef="#br2" timeOffset="30121.0118">10020 4693 72 0,'16'-8'37'0,"-16"-6"-1"15,0 14 0-15,-18-2-28 16,5 12-1-16,-11 2-1 15,-1 13-1-15,-5 3-1 16,0 10-1-16,0 4-1 16,4 4 0-16,11-1 0 15,8 2-1-15,11-5 2 16,13-4-2-16,11-10 1 15,11-8-2-15,9-10 0 16,4-10 1-16,-1-8-2 16,-4-12 0-16,-4-8-2 15,-9-8 2-15,-10-5-1 0,-11-3 1 16,-10-1 0-16,-8 0-1 15,-8 3 2-15,-1 9 1 16,-2 5 0-16,-2 7 0 16,1 8 0-16,17 13 0 15,-12-13 0-15,12 13 0 16,31-9 1-16,0 4-1 15,12-4 0-15,4 2 0 16,3-1 0-16,3 2 0 16,-4 4 0-16,-7 10 0 15,-13 9-1-15,-12 6 1 16,-11 14-1-16,-13 5 0 15,-11 5 0-15,-6 4 1 0,-7-1-1 16,5-6 1-16,-1-9-1 16,10-12 2-16,17-23-1 15,0 0-1-15,32-36 1 16,6-5 0-16,14-11 1 15,7-7-3-15,5-5 3 16,-3 6-3-16,-4 8 2 16,-11 13 0-16,-12 13 0 15,-11 17-1-15,-16 19 0 16,-10 12 0-16,-11 20-1 15,-3 6 0-15,-1 10-2 16,2 4 0-16,9 3-3 16,1-15-7-16,23 6-7 15,-3-32-8-15,24 4-4 0,-5-30-2 16,21-4-5-16,-9-20 2 15</inkml:trace>
  <inkml:trace contextRef="#ctx0" brushRef="#br2" timeOffset="30461.0458">11083 4762 110 0,'-2'24'39'16,"0"-14"0"-16,19 13-8 15,10-16-28-15,13-2 0 16,8-11 0-16,8-2-2 15,2-10 0-15,-2-2 0 16,-5-6-1-16,-10-4 1 0,-9-2-1 16,-14-3 0-16,-16 3-1 15,-17 6 1-15,-12 7 0 16,-11 9 0-16,-7 11 1 15,-6 14 0-15,0 15-1 16,1 14 2-16,6 8-2 16,10 5 1-16,16 4-4 15,14-9-3-15,26 7-13 16,3-28-10-16,32 6-11 15,6-23 1-15,30-3-2 16,3-14 0-16</inkml:trace>
  <inkml:trace contextRef="#ctx0" brushRef="#br2" timeOffset="30995.0991">13124 4157 73 0,'-9'-33'38'0,"-14"-2"-2"16,4 21 2-16,-14 3-21 16,-3 20-11-16,-7 11 0 15,0 15-1-15,-5 10-2 16,0 16-1-16,1 12 0 15,3 9 0-15,2 7-1 16,11 3-1-16,5-1-1 0,12-4-1 16,10-7-1-16,5-13-4 15,21 1-18-15,-8-29-12 16,18-4-1-16,-10-25-2 15,9-4 2-15</inkml:trace>
  <inkml:trace contextRef="#ctx0" brushRef="#br2" timeOffset="32210.2207">12573 4645 106 0,'-19'-5'39'16,"0"-4"1"-16,19 9-2 15,0 0-36-15,13 5 0 0,15-9-2 16,15 0 1-16,12-4 0 15,14-3-1-15,12-3 1 16,9 3-1-16,-4-4 0 16,4 3 1-16,-9 3-1 15,-13 6 0-15,-15 4 0 16,-18 4 1-16,-21 6-1 15,-15 4 0-15,-15 4 0 16,-13 9 0-16,-12 8 0 16,-3 4 0-16,-9 8 1 15,2-1-1-15,9 2 1 16,12 1-1-16,10-6 1 15,15-7 0-15,16-13-1 16,16-11 0-16,16-16 0 0,11-11 0 16,8-13-1-16,-1-14 1 15,0-5-1-15,-9-8 0 16,-5-2 1-16,-14-3-1 15,-11 7 1-15,-12 3 0 16,-10 10 0-16,-8 12 0 16,-6 5 0-16,-3 10 1 15,2 10-1-15,3 9 1 16,5 3-1-16,9 4 1 15,7 1-1-15,12-1 1 16,7 2-1-16,9-3 0 16,7-3 1-16,5-3-1 15,-3 2 0-15,-2-2 1 16,-7 1-1-16,-7 5 0 15,-9 4 0-15,-13 6 0 0,-9 5-1 16,-8 9 1-16,-10-2 0 16,-3 6 0-16,-2-2-1 15,1-2 1-15,-2-6 0 16,7-10 0-16,5-10 1 15,13-11-1-15,7-15 0 16,9-9 1-16,9-9 0 16,2-8-1-16,5-1 0 15,0-2 1-15,-2 2-1 16,-3 4 1-16,-7 7-1 15,-5 7 1-15,-4 6-1 16,1 3 1-16,0 1-1 0,0 3 1 16,7 1-1-1,6 0 1-15,2-1-1 0,5 3 0 16,5 1 0-16,-3 3 0 15,-2 4 1-15,-3 3-1 16,-6 6 0-16,-9 5 0 16,-8 8 0-16,-6 7 1 15,-8 5-1-15,-7 6 0 16,-5 3 0-16,1 4 0 15,-6-1 0-15,3-2 0 16,4-6-1-16,6-7 1 16,4-12 0-16,8-19 0 15,14 4 1-15,3-23-1 16,10-11 0-16,2-8 0 15,4-7 1-15,-1-2-1 16,0 2 1-16,-8 6-1 0,-5 8 0 16,-5 8-1-16,-14 23 1 15,0 0 0-15,0 0 0 16,-2 23-1-16,-2-1 1 15,3 3 0-15,6 2 0 16,7-4 0-16,10-7 0 16,7-8 0-16,10-7 1 15,3-7-1-15,6-10 1 16,-2-2 0-16,-3-3-1 15,0-3 1-15,-9 2-1 16,-7 1 1-16,-6 8-1 16,-5 4 0-16,-6 10 0 15,-3 10 0-15,-4 7 0 0,-5 10-1 16,-1 7 0-16,-1 3-1 15,3 9-5-15,-9-14-7 16,19 14-7-16,-19-31-4 16,26 10-8-16,-16-26-2 15,26-9-7-15,-6-13 2 16</inkml:trace>
  <inkml:trace contextRef="#ctx0" brushRef="#br2" timeOffset="32798.2792">16093 4343 85 0,'12'-28'36'16,"-7"-2"0"-16,6 13 1 16,-10 1-31-16,-1 16 0 15,0 0-1-15,2 28-2 16,-9 5 1-16,-3 16-2 15,-4 12 0-15,-2 13-2 16,-3 9 1-16,-4 5-1 16,7 0-1-16,-2-4 0 15,8-5-1-15,0-16-4 0,15-3-5 16,-9-32-20-16,19-3-6 15,-15-25 0-15,27-7-1 16</inkml:trace>
  <inkml:trace contextRef="#ctx0" brushRef="#br2" timeOffset="33269.3266">15844 4637 110 0,'-12'-1'38'0,"-3"-4"2"15,15 5-4-15,18 12-33 16,11-8-1-16,10-3-1 15,12 3 1-15,10-4 0 16,7 0-1-16,3-1 0 0,-1 2-1 16,-2-2 0-16,-7 2 0 15,-10 0 0-15,-9 2 0 16,-10 0-1-16,-11 4 1 15,-8 1 0-15,-11 4 0 16,-8 7 0-16,-5 5 0 16,-7 5 0-16,0 5 1 15,-1 7-1-15,3 0 1 16,7 1-1-16,7-4 1 15,11-7 0-15,11-7 0 16,13-10 0-16,9-12 0 16,6-12 1-16,4-13-1 15,2-13 0-15,-7-10 0 16,-5-7 0-16,-12-5-1 0,-14-3 0 15,-15 0-1-15,-13 6 0 16,-15 8 0-16,-7 14-1 16,-12 17 0-16,-2 18-1 15,-4 12-1-15,8 23-5 16,-2-2-10-16,29 24-9 15,-4-16-6-15,28 6-5 16,9-15-2-16,29-5 1 16</inkml:trace>
  <inkml:trace contextRef="#ctx0" brushRef="#br2" timeOffset="34065.4062">18352 4704 69 0,'-24'-23'36'16,"7"17"0"-16,-15-7 2 15,8 11-29-15,-17-3-2 0,6 17-1 16,-11-1 0-16,1 16-1 15,-1 4-1-15,3 12-1 16,2 5 0-16,8 3-1 16,5 2 1-16,10-1-1 15,8-5 0-15,11-7-1 16,14-7 1-16,9-11-1 15,10-13 1-15,10-15 1 16,10-10-4-16,2-15 1 16,7-13-1-16,0-6 2 15,-3-10-2-15,-6 0 1 16,-6 3-1-16,-12 1 0 15,-10 13 1-15,-8 8 0 0,-14 14 0 16,-4 21 0-16,-17 6 0 16,3 17-1-16,-5 9 1 15,3 11-1-15,5 4-2 16,5 2 0-16,12 4-2 15,3-16-6-15,28 11-11 16,-9-26-9-16,22 7-6 16,-7-20 0-16,12-1-2 15</inkml:trace>
  <inkml:trace contextRef="#ctx0" brushRef="#br2" timeOffset="34452.4449">18911 4790 90 0,'3'-17'39'0,"-16"-5"-1"0,13 22 1 16,-24-2-31-1,6 12-5-15,-2 12 0 0,1 11-1 16,-5 9 0-16,1 7 0 16,-3 3 1-16,5 0-1 15,1-4 1-15,5-7-2 16,5-9 1-16,7-12 0 15,3-20 0-15,23-8 0 16,2-14-3-16,13-14 2 16,4-9-2-16,5-7 2 15,3-6-2-15,-1 1 1 16,-3 4-1-16,-8 8 0 15,-8 12 1-15,-10 11 0 16,-8 16 0-16,-12 6-1 16,6 32 0-16,-7 0-1 0,-4 12-1 15,5 0-2-15,8 9-1 16,2-12-6-16,24 13-9 15,-7-29-9-15,26 6-6 16,-2-20-1-16,17-2 1 16,-2-21 1-16</inkml:trace>
  <inkml:trace contextRef="#ctx0" brushRef="#br2" timeOffset="34771.4768">19739 4754 97 0,'-20'-15'39'0,"-18"3"1"15,3 22 0-15,-16 1-32 16,4 16-3-16,3 10-2 15,7 7 0-15,7 5 1 0,12 3-1 16,14-1 0-16,13-5-1 16,15-7 0-16,14-9-1 15,13-10 1-15,6-10-1 16,1-11-3-16,-2-10 2 15,-3-10-2-15,-11-8 1 16,-10-7-1-16,-13-2 0 16,-14-3-1-16,-10-1 1 15,-7 8 0-15,-5 1-1 16,-1 9-1-16,0 3-2 15,18 21-5-15,-21-19-8 16,36 26-9-16,-9-19-4 16,26 15-6-16,-2-20-1 15,18 4 3-15</inkml:trace>
  <inkml:trace contextRef="#ctx0" brushRef="#br2" timeOffset="34981.4978">20349 4280 78 0,'11'-20'41'0,"-24"5"-1"16,1 29 0-16,-18 6-16 15,3 22-21-15,-5 13 0 16,-1 18-2-16,0 11 0 16,4 7-1-16,4 4-1 15,6-3 0-15,9-4-2 16,1-16-4-16,18 5-14 15,-10-34-13-15,16-4-3 16,-8-25-2-16,9-5 0 16</inkml:trace>
  <inkml:trace contextRef="#ctx0" brushRef="#br2" timeOffset="35169.5166">20054 4832 106 0,'-16'-14'41'0,"16"14"0"15,0-11-1-15,22 2-36 16,2-5-3-16,16-2-1 15,14-4-2-15,5-12-3 16,13 7-5-16,-7-23-16 16,19 12-13-16,-21-13 0 15,10 4-2-15,-18-9 3 16</inkml:trace>
  <inkml:trace contextRef="#ctx0" brushRef="#br2" timeOffset="35507.5504">20799 4173 115 0,'-24'4'39'15,"8"26"1"-15,-12-1-6 16,1 21-31-16,-3 11-1 15,-2 13 0-15,-2 6 0 16,-2 5-1-16,5 0 0 16,5-6-1-16,3-7 1 15,9-10 0-15,7-13-1 16,7-13 1-16,13-18 0 15,6-12-2-15,7-13 2 16,6-10-1-16,2-7 0 16,0-4 0-16,-1-3 0 0,-3 2-1 15,-4 5 1-15,-7 7 0 16,-5 7 0-16,-3 10 0 15,-11 0-2-15,9 25 1 16,-4-4-2-16,-5 7-2 16,8 8-1-16,-11-10-10 15,21 18-10-15,-17-22-8 16,20 6-4-16,-7-17-1 15,12 0 0-15</inkml:trace>
  <inkml:trace contextRef="#ctx0" brushRef="#br2" timeOffset="36154.615">21083 4843 102 0,'-34'34'40'0,"-2"-12"0"16,16 6 0-16,14-9-37 15,8-6-1-15,16-9 0 16,16-5-1-16,11-7 0 16,7-7 0-16,6-8-1 15,-1-6 0-15,-6-6 0 16,-5-1 1-16,-9-5-1 15,-15 0 0-15,-12 6 0 16,-13 4 1-16,-13 10-1 16,-12 6 0-16,-12 15 0 15,-8 14 1-15,-6 13-1 16,2 12 0-16,4 8 1 0,6 3-1 15,16 3 1-15,15-1 0 16,18-6 1-16,21-11-1 16,13-9-1-16,13-15 1 15,11-11 0-15,6-15-1 16,2-9 1-16,-3-7-1 15,-3-6-1-15,-7-1 1 16,-11 0 1-16,-8 6-2 16,-13 6 1-16,-10 10 0 15,-18 16-1-15,0 0 1 16,-18 35-1-16,-7-1 2 15,0 10 0-15,-5 6-1 16,2 2 2-16,3-2-1 16,5-7 1-16,6-7-1 0,8-15 2 15,6-21 0-15,0 0-3 16,26-18 0-16,-4-14 0 15,4-8 0-15,4-12 0 16,6-5 0-16,4-2 0 16,0 8 0-16,1 3-3 15,-3 11-2-15,6 17-7 16,-12-6-6-16,16 33-6 15,-21-13-9-15,22 28-4 16,-9-8-5-16,14 11 2 16</inkml:trace>
  <inkml:trace contextRef="#ctx0" brushRef="#br2" timeOffset="36304.63">22528 4930 127 0,'-15'-7'44'0,"0"4"-2"16,-13-15-2-16,-7 0-43 15,16 7-8-15,-10-18-8 16,17 24-13-16,-15-15-11 15,9 11 0-15,-5-9-2 16,2 7 1-16</inkml:trace>
  <inkml:trace contextRef="#ctx0" brushRef="#br3" timeOffset="40446.0442">1104 6302 76 0,'2'-25'34'0,"-7"5"-2"16,5 20 1-16,-21-5-29 16,10 18 1-16,-6 3 0 15,3 15 0-15,-4 7-2 16,7 17 0-16,0 11 0 15,11 12 0-15,1 6-1 16,13 9 1-16,-2 2-2 16,4-3 0-16,3-7 0 0,0-11 1 15,-5-17-2-15,0-13 1 16,-3-21-1-16,-11-23 1 15,5-11-1-15,-7-22 0 16,-5-18 1-16,0-16-1 16,0-15 0-16,-4-13-1 15,2-13 2-15,5-6-2 16,3 1 1-16,6 4-1 15,9 6 2-15,5 12-2 16,8 14 2-16,4 17-1 16,8 17 0-16,1 19 1 15,2 18-1-15,1 13 0 16,-2 15 0-16,-4 12 0 15,-6 10 0-15,-4 10 0 16,-13 8 0-16,-12 6 0 0,-14 5 0 16,-11 0 1-16,-11 0 0 15,-12-6-1-15,-1-5-1 16,-4-10-3-16,9-5-4 15,-2-23-24-15,29-1-3 16,5-19-1-16,21-3-1 16</inkml:trace>
  <inkml:trace contextRef="#ctx0" brushRef="#br3" timeOffset="41265.1254">1778 6625 79 0,'15'14'36'0,"-13"-3"-2"16,-5 15 2-16,-16-6-23 0,5 15-6 15,-10 1-1-15,7 9 0 16,-8 2-2-16,7 4-1 16,2-2 0-16,4 0-1 15,6-6 0-15,8-6 0 16,9-10-1-16,12-13 0 15,8-13 0-15,8-14-1 16,5-13 1-16,1-10-1 16,-1-11 1-16,-6-8-2 15,-7-2 2-15,-10 0-2 16,-15 3 1-16,-10 8-1 15,-11 6 1-15,-8 13-1 16,-10 9 1-16,0 8 1 0,4 8-1 16,6 6 1-16,8 3 0 15,15-7 0-15,9 18 0 16,16-11 1-16,14-5-2 15,10-1 1-15,9-2-1 16,-1-1 1-16,0 0-2 16,-2-1 2-16,-10 3-1 15,-8 3 0-15,-10 2 1 16,-11 8-1-16,-10 8 1 15,-9 8-1-15,-7 5 0 16,-8 5 1-16,3 3-1 16,-1 4 0-16,3-1-1 15,5-5 1-15,8-6 0 16,10-13 0-16,6-12 0 0,12-12 1 15,9-10-1-15,4-15 1 16,7-10 0-16,2-8-1 16,-3-5 1-16,-3 0-1 15,-7 2 1-15,-5 5-1 16,-10 9-1-16,-9 10 1 15,-6 12-1-15,-7 13 1 16,0 19 0-16,-5 11 0 16,1 10 0-16,1 8 0 15,2 7 1-15,4 1-1 16,5-2 1-16,6-7-1 15,5-11 0-15,5-15 1 16,1-13 0-16,4-17 1 16,0-15-2-16,1-15 0 0,-5-13 0 15,1-9 0-15,-7-9 0 16,1 1 0-16,-10 2-2 15,-2 6-2-15,-2 14-2 16,-8 4-5-16,11 28-20 16,-18 0-8-16,17 26 2 15,-12 1-1-15,16 22-1 16</inkml:trace>
  <inkml:trace contextRef="#ctx0" brushRef="#br3" timeOffset="41601.1596">3229 6958 114 0,'0'0'38'0,"19"7"1"16,-8-14-2-16,16-3-33 15,3-10 0-15,8-2-2 16,4-8 1-16,2-1-2 15,-1-2 1-15,-6 2-1 16,-8 1 0-16,-10 5 0 16,-16 9 0-16,-13 9 0 15,-15 10 0-15,-8 7 0 16,-11 11-1-16,-4 6 1 15,-2 9 0-15,6 6 1 16,8 5-2-16,11 0 0 16,13-1 0-16,16-3 0 15,19-8-3-15,12-14-3 16,24 1-14-16,-2-26-18 0,18-4-1 15,-3-17-1-15,9-1-1 16</inkml:trace>
  <inkml:trace contextRef="#ctx0" brushRef="#br3" timeOffset="42668.2662">3953 6789 102 0,'-5'-18'36'15,"5"18"0"-15,-10-15-2 16,10 15-29-16,-11 10-1 15,7 8-1-15,-4 6 0 16,3 13-1-16,-2 8 0 16,2 8 1-16,-2 6-1 15,2 1 0-15,-1-5 0 16,2-3 0-16,1-12 0 15,3-6-1-15,-1-14 0 16,1-20 1-16,0 0-1 16,20-32 0-16,-12-5 1 15,0-10-1-15,0-2 0 0,2-9 0 16,-1 0 0-16,1 2 0 15,-1 6-1-15,5 9-1 16,10 10-2-16,2-1-6 16,22 17-27-16,-4-4-3 15,18 12 0-15,-2-3 0 16</inkml:trace>
  <inkml:trace contextRef="#ctx0" brushRef="#br3" timeOffset="46798.6792">5217 6824 105 0,'-10'15'36'16,"7"-3"0"-16,3-12-5 15,-9 13-27-15,8 2-2 16,2 6 1-16,-2 5 0 15,0 5-1-15,1 5-1 16,-1-1-2-16,1 5-4 0,-6-14-21 16,10 3-11-16,-6-16 0 15,2-13 0-15,13 1-1 16</inkml:trace>
  <inkml:trace contextRef="#ctx0" brushRef="#br3" timeOffset="46963.6952">5196 6428 100 0,'-12'-13'35'16,"-7"7"0"-16,6 14-1 16,4 4-38-16,9-12-7 15,5 17-23-15,7-10-2 16,17 5 0-16,5-6 0 0</inkml:trace>
  <inkml:trace contextRef="#ctx0" brushRef="#br3" timeOffset="47309.7305">5766 6702 95 0,'-10'-1'36'16,"-4"2"0"-16,-12-3 1 15,2 9-31-15,-7 2-1 16,3 11-1-16,-2 1 0 15,7 8-2-15,3 1 0 16,11-1-1-16,8-1 0 16,11-5-1-16,12-5 0 15,6-6 0-15,4-4 0 0,1-2 0 16,-2-2 0-16,-4 4 1 15,-9 3 0-15,-6 8-1 16,-13 3 1-16,-9 5 0 16,-9 3-1-16,-2-1 1 15,-1 3-3-15,-3-9-2 16,15 5-15-16,-4-23-17 15,14-5-3-15,9-11 0 16,15-5-2-16</inkml:trace>
  <inkml:trace contextRef="#ctx0" brushRef="#br3" timeOffset="48077.8073">6948 6778 96 0,'-18'-2'35'16,"-11"1"-2"-16,6 16-4 15,-16-3-24-15,3 15 0 0,-2 4-1 16,4 13 1-16,-1 1-2 15,12 7 0-15,7-5 0 16,11-3 0-16,10-11-1 16,17-7 0-16,14-23 0 15,14-18-1-15,13-18 1 16,8-19-1-16,2-15 1 15,4-10-1-15,-6-12 0 16,-5-3-2-16,-11-2 2 16,-16 8-1-16,-11 6 1 15,-12 13-2-15,-10 14 1 16,-8 15-1-16,-9 22 1 15,-4 22 0-15,-2 24 0 0,-4 19-1 16,3 21 0-16,-1 13 1 16,5 11-2-16,5 3 1 15,10 3-4-15,5-14-4 16,22-1-26-16,-4-24-2 15,15-7-1-15,-3-23-2 16</inkml:trace>
  <inkml:trace contextRef="#ctx0" brushRef="#br3" timeOffset="48443.8439">7483 6869 105 0,'-8'12'38'0,"16"5"1"0,2-11-3 15,17-1-34-15,11-8 1 16,10-4-1-16,7-8 1 16,2 0-1-16,0-4 0 15,-5-3-1-15,-9-4 1 16,-11 5-1-16,-12-4 0 15,-15 5 0-15,-16 1 0 16,-11 4 0-16,-11 6 0 16,-8 7-1-16,-4 7 1 15,-3 11 0-15,1 8-1 16,5 9 0-16,7 5 0 15,12 7 0-15,14 1 0 16,14-4-2-16,20-4-1 0,13-12-2 16,25-2-6-16,-1-21-26 15,28-2-1-15,1-20-1 16,13-2-1-16</inkml:trace>
  <inkml:trace contextRef="#ctx0" brushRef="#br3" timeOffset="48713.8709">8783 6362 105 0,'-17'-60'39'0,"7"12"-1"16,-14-3 1-16,2 9-36 15,-6 8 0-15,-1 14 0 16,-8 15 0-16,-2 25 0 15,-3 18-2-15,4 16 0 0,-2 14-1 16,7 11 2-16,4 7-2 16,8 6 1-16,8 0-1 15,8-7 0-15,8-3-3 16,3-12-1-16,9-2-6 15,-7-22-27-15,15 2-1 16,-14-25-1-16,7-1-1 16</inkml:trace>
  <inkml:trace contextRef="#ctx0" brushRef="#br3" timeOffset="49029.9025">8301 6814 105 0,'-23'-17'39'0,"1"-1"1"0,22 18-1 15,-18-4-30-15,18 4-5 16,25 0-2-16,7-3-1 15,12-1 0-15,10-2 0 16,9-1 0-16,5-2-1 16,3 1 0-16,-4-3 0 15,-1 5-1-15,-12 1 0 16,-9 4 1-16,-12 0-1 15,-8 2 0-15,-9 6 1 16,-16-7-1-16,8 25 1 16,-13-3-1-16,-3 6 1 15,-3 7 0-15,-2 3-1 16,2 5-2-16,1-5-1 15,11 6-6-15,-4-21-23 0,17 0-4 16,-14-23 0-16,29-2-2 16</inkml:trace>
  <inkml:trace contextRef="#ctx0" brushRef="#br3" timeOffset="49213.9209">8806 6476 113 0,'-30'-14'38'0,"-6"4"0"16,16 14-2-16,4 0-33 15,16-4-2-15,-5 13-3 16,16-11-2-16,18 11-25 16,-5-15-9-16,13 13 1 15,-4-8-2-15,7 9 1 0</inkml:trace>
  <inkml:trace contextRef="#ctx0" brushRef="#br3" timeOffset="49584.958">9113 6628 93 0,'3'19'40'15,"-11"-3"0"-15,12 10 0 16,-23 1-20-16,13 3-15 16,-3 2-1-16,0 3-1 15,1-2-1-15,3-3 0 16,2-3-1-16,1-7 0 15,7-8-1-15,7-11 1 16,5-15-1-16,6-9 0 0,4-9 1 16,2-6-1-16,3-6 2 15,-3-2-2-15,0 1 0 16,-4 8 0-16,-6 9 0 15,-4 9 0-15,-3 12 0 16,-12 7 0-16,13 17 0 16,-10 10 0-16,-3 10 0 15,0 4 0-15,1 10 0 16,-1 3 0-16,5 1-6 15,-4-7-4-15,18 6-13 16,-13-24-16-16,18-4-1 16,-7-20 0-16,13-8-1 15</inkml:trace>
  <inkml:trace contextRef="#ctx0" brushRef="#br3" timeOffset="49953.9949">9645 6702 111 0,'-19'19'39'0,"10"11"1"15,-3-7-1-15,14 5-34 16,1-6-2-16,10-2 0 16,7-9-1-16,11-5 0 15,7-7-1-15,3-9 0 16,6-8-1-16,-1-6 0 15,-4-3 1-15,-4-5-1 16,-12-1 0-16,-7 1 0 0,-11 1 1 16,-10 6-2-1,-8 9 1-15,-12 8 1 0,-5 14-1 16,-5 10 1-16,-3 8 0 15,-1 14 0-15,6 6 0 16,3 7 2-16,10-2-5 16,9 1 2-16,16-3-3 15,16-11 0-15,21-4-5 16,4-26-13-16,27 3-17 15,-2-19-1-15,16-5-1 16,-7-21 0-16</inkml:trace>
  <inkml:trace contextRef="#ctx0" brushRef="#br3" timeOffset="50299.0292">10539 6673 104 0,'-24'-10'40'16,"-8"14"2"-16,-20 3-1 0,6 19-20 16,-9-3-18-16,4 9 1 15,3 10-4-15,9 4 0 16,12-4 0-16,16 2 0 15,18-8 0-15,15-9 0 16,15-15 0-16,12-15 0 16,11-19 0-16,6-16 0 15,5-13 0-15,-4-15 0 16,-6-7 0-16,-8-13 0 15,-8 2 0-15,-12 6 0 16,-13 7 0-16,-11 16 0 16,-13 20 0-16,-9 24 0 15,-11 26 0-15,-9 23 0 0,0 22 0 16,-6 12 0-16,10 14 0 15,3 3 0-15,15 1-6 16,1-20-12-16,25-2-22 16,-5-20 0-16,17-4-2 15,-7-17-3-15</inkml:trace>
  <inkml:trace contextRef="#ctx0" brushRef="#br3" timeOffset="51050.1045">7246 7457 88 0,'-29'-2'36'16,"9"6"1"-16,-3-6 0 16,23 2-31-16,-20 4-5 15,20-4 0-15,0 0 0 16,21-1 0-16,7-2 1 15,12 0-1-15,12 1 1 16,16-2-1-16,13 3 1 16,14 2-1-16,5 3 0 15,15 0 0-15,9 1 0 0,12-1 0 16,11-4 0-16,9-1 0 15,6-6 0-15,13-3 1 16,12-6-1-16,1 0 0 16,5-5 1-16,-1 5-2 15,-8-3 1-15,-8 9-2 16,-16 1 2-16,-20 4-1 15,-17 3 0-15,-23 2 0 16,-19 4-1-16,-21-4 2 16,-17 6-1-16,-15-5 0 15,-10-1-1-15,-18 0-2 16,12 0-4-16,-21-12-14 15,9 12-17-15,-14-10 1 16,14 10-2-16,-12-13-1 0</inkml:trace>
  <inkml:trace contextRef="#ctx0" brushRef="#br3" timeOffset="51838.1832">11902 6791 99 0,'-8'-13'35'0,"-7"-10"2"15,2 12-8-15,-10-10-22 16,5 8 0-16,-11 2-2 15,1 9 0-15,-8 7-1 16,-2 14 0-16,-6 8-2 16,-1 15 1-16,-3 6-1 15,5 5 0-15,4-1 0 16,11 0 0-16,12-7-1 15,19-13 0-15,19-16 0 0,17-18 0 16,16-19 0-16,9-11-1 16,7-9 1-16,-3-9 0 15,-4-3 0-15,-11 3-1 16,-11 6 2-16,-15 10-2 15,-10 12 0-15,-17 22 0 16,0 0 0-16,-19 18 0 16,1 15 0-16,-2 11 0 15,5 7 0-15,2 4-3 16,11 2-1-16,6-7-2 15,21 1-10-15,-2-23-20 16,23-1-3-16,-2-21-1 16,18-3-1-16</inkml:trace>
  <inkml:trace contextRef="#ctx0" brushRef="#br3" timeOffset="52220.2208">12552 6635 111 0,'-11'1'38'0,"-14"-1"2"16,-3 17-3-16,-10 2-33 15,0 11-1-15,-6 2 1 16,6 5-1-16,2-2-2 15,10 1 1-15,15-11-1 0,17-7 0 16,19-11-1 0,13-9 0-16,14-6 0 0,1-4 0 15,3 2 1-15,-7 2 0 16,-9 6-1-16,-15 12 1 15,-19 10-1-15,-17 10 1 16,-14 7-1-16,-11 5 1 16,-5 3-1-16,0-4 0 15,0-2-1-15,9-10-1 16,10-5-4-16,6-23-12 15,16-1-19-15,20-12-3 16,3-4 0-16,-1-14-2 16</inkml:trace>
  <inkml:trace contextRef="#ctx0" brushRef="#br4" timeOffset="56712.6707">13005 6686 110 0,'-22'-6'40'0,"12"5"-2"16,-4-8-1-16,9-3-38 16,5 12-7-16,1-16-30 15,18 10 0-15,-8-1 1 16,6 12-2-16</inkml:trace>
  <inkml:trace contextRef="#ctx0" brushRef="#br4" timeOffset="56878.6873">12960 6943 100 0,'-9'30'37'15,"-11"-16"1"-15,12 3-2 16,-4-12-30-16,12-5-2 16,0 0-3-16,6-11-5 15,15 7-30-15,-10-7-4 16,6 8 1-16,-5-6-2 0</inkml:trace>
  <inkml:trace contextRef="#ctx0" brushRef="#br4" timeOffset="92282.2273">1001 8281 63 0,'10'-12'34'0,"-10"12"-2"16,0 0 2-16,0 0-23 15,-2-14-5-15,2 14-2 16,0 0 1-16,0 0 1 16,-11-7-2-16,11 7 0 15,-4 15-1-15,4 6 0 0,-3 5-1 16,4 14 0-16,-3 11 0 15,1 12-1-15,0 9 0 16,-3 6 1-16,0 6-1 16,-1-2-1-16,2-6 1 15,0-7-1-15,0-13 2 16,2-11-2-16,2-15 1 15,5-19-1-15,-6-11 1 16,12-29-1-16,-5-9 0 16,0-15 1-16,-1-12-1 15,-4-16 1-15,-4-10-2 16,-4-6 1-16,2 0 0 15,-1 8 0-15,5 0 0 16,0 6 1-16,9 12 0 0,7 12 0 16,10 12-1-16,5 10 2 15,6 14-2-15,3 6 2 16,-1 13-2-16,-1 12 0 15,3 12 0-15,-10 9-1 16,-2 11 1-16,-10 11 0 16,-10 10 0-16,-9 5-1 15,-12 6 1-15,-12 0-1 16,-14-2 1-16,-7-3-1 15,-8-9 0-15,4-10 0 16,2-8-5-16,3-18-2 16,27-6-26-16,-2-16-5 15,31-4 2-15,4-12-2 16</inkml:trace>
  <inkml:trace contextRef="#ctx0" brushRef="#br4" timeOffset="93148.3137">1722 8627 94 0,'-3'-16'37'15,"3"16"2"-15,-30-7-3 16,15 11-30-16,-17 4-2 15,2 12 0-15,-5 6-1 16,1 11 0-16,5 5-1 16,2 6-1-16,7 0 1 0,10-2-1 15,11-5 1-15,14-10-2 16,14-9 1-16,15-13-1 15,11-13 0-15,8-12 2 16,6-12-3-16,-1-5 1 16,-3-10 0-16,-11-1 0 15,-9-2-1-15,-14-1 1 16,-19 3-1-16,-8 4 1 15,-12 4 0-15,-10 8 0 16,-1 3 1-16,-1 9 0 16,-2 4-1-16,7 5 1 15,4 7-1-15,11 0 1 16,0 0-1-16,25 8 1 15,-1-5-1-15,9-2 0 16,0-1 1-16,4 2-1 0,-2-1 1 16,-4 5-1-16,-6 4 0 15,-7 8 0-15,-6 7 0 16,-10 6 1-16,-5 8-1 15,-8 7 1-15,-2 2 0 16,1-1-1-16,0-2 0 16,-1-8 0-16,9-8 1 15,7-12-1-15,10-17 0 16,7-15-1-16,5-12 1 15,7-8 0-15,3-9 0 16,5-2 0-16,-2 0 0 16,-5 3 0-16,-5 7 0 0,-5 9 1 15,-6 9-1 1,-5 10 0-16,-12 8 0 0,10 14 0 15,-12 6 0-15,4 6 0 16,-2 4 0-16,0 5 1 16,4 0-1-16,2 4 1 15,6-6 0-15,3-4-1 16,4-11 1-16,0-4 1 15,5-14-2-15,2-7-1 16,-1-10 1-16,1-10-1 16,-2-10 1-16,-7-3 0 15,2-5-1-15,-4-9-1 16,-6 2 0-16,-2 1 0 15,1 7-1-15,-5 4-3 16,1 15-2-16,-4 3-5 0,10 26-15 16,-10-4-10-16,4 22 0 15,-3 0-1-15,9 11 2 16</inkml:trace>
  <inkml:trace contextRef="#ctx0" brushRef="#br4" timeOffset="93756.3747">2948 8730 103 0,'0'0'38'16,"13"-4"2"-16,-9-9-2 16,12 2-33-16,-4-7-2 15,5 3 0-15,-3-3-1 16,5-1 0-16,-4-1 0 0,-2 0-1 15,-6-2 0-15,-2 1 0 16,-5 2 0-16,-4 3 0 16,-7 4-1-16,-3 6 1 15,-2 12-1-15,-7 8 0 16,0 14 1-16,-3 5 0 15,1 9 0-15,6 4 1 16,3 0-1-16,9 0 1 16,12-8 0-16,11-11 1 15,12-12-3-15,10-10 0 16,13-10 0-16,7-12 0 15,7-4 0-15,0-8 0 16,-6 0-2-16,-2 1 1 16,-11 4 1-16,-7 3 0 0,-14 11 0 15,-12 9 0-15,-13 1 0 16,-1 29 0-16,-7-4 0 15,-2 9 0-15,1 5 1 16,-1 0-1-16,4-2 2 16,2-5-2-16,6-8 0 15,3-8 0-15,-5-16 0 16,21-7 0-16,-9-11 0 15,1-11 0-15,2-8 0 16,0-8 0-16,-2-6 0 16,4 0 0-16,-2-1 0 15,0 1 0-15,2 6 0 16,0 2-5-16,10 14-5 15,-4-2-3-15,15 20-3 16,-10-11-4-16,29 25-16 0,-5-8-5 16,14 12-1-16,0-1 2 15</inkml:trace>
  <inkml:trace contextRef="#ctx0" brushRef="#br4" timeOffset="94253.4244">4273 8627 97 0,'0'0'39'0,"0"0"1"16,17-1 0-16,2-10-34 16,15 4-1-16,14-8-1 0,15-2-1 15,13-5 0-15,15-2-2 16,4-3 0-16,4 2 0 15,1 5-1-15,-6 4-1 16,-9 8-1-16,-15 5-4 16,-8 16-6-16,-27-10-10 15,-4 20-17-15,-28-5-2 16,-6 9 0-16,-20-5 1 15</inkml:trace>
  <inkml:trace contextRef="#ctx0" brushRef="#br4" timeOffset="94486.447">4349 8968 106 0,'-35'27'38'0,"7"-16"2"16,28-11-1-16,24-5-33 15,22-10-1-15,22-16-2 16,20-1 0-16,14-8-2 15,12-3 0-15,3-1-2 16,0 3-2-16,3 11-6 16,-20-3-6-16,3 24-10 15,-34-3-16-15,-4 12 0 16,-22-2-2-16,-9 9 2 15</inkml:trace>
  <inkml:trace contextRef="#ctx0" brushRef="#br4" timeOffset="95135.5119">6157 8184 83 0,'9'-21'40'0,"-9"21"-3"16,0 0 2-16,0 0-33 15,0 0-2-15,3 31 0 16,-8 7-2-16,1 15 1 15,-2 14-2-15,3 11 1 16,-1 6 1-16,2 8-2 16,3-3 0-16,5-7-2 15,8-9-3-15,-3-22-8 16,17-7-23-16,-7-24-4 15,10-9-1-15,-4-27 0 16</inkml:trace>
  <inkml:trace contextRef="#ctx0" brushRef="#br4" timeOffset="95336.5327">6175 8206 102 0,'-4'-20'40'15,"19"12"0"-15,2-2-1 16,12 4-37-16,8-1 0 15,7 1-2-15,6 2 0 16,2 0-2-16,2 5-6 16,-12-2-28-16,8 8-4 15,-12-3 1-15,0 9-1 16</inkml:trace>
  <inkml:trace contextRef="#ctx0" brushRef="#br4" timeOffset="95523.5514">6349 8614 90 0,'-5'16'38'16,"5"-16"-2"-16,28-7 2 16,3-7-35-16,13-1-2 15,6-2 0-15,1 1-2 16,-1 9-4-16,-16-1-30 15,3 14-1-15,-21 2-1 16,-7 10-1-16</inkml:trace>
  <inkml:trace contextRef="#ctx0" brushRef="#br4" timeOffset="95720.5711">6310 8944 106 0,'1'21'38'0,"-1"-21"2"15,37 4-2-15,6-18-37 16,10-5 0-16,13-5-4 15,8-8 1-15,12 5-6 16,-5-18-14-16,9 12-17 16,-11-5 0-16,-4 12-1 15,-13-4 3-15</inkml:trace>
  <inkml:trace contextRef="#ctx0" brushRef="#br4" timeOffset="96092.6083">7161 8627 95 0,'-17'12'39'16,"-12"-4"1"-16,9 12 0 15,-8-3-34-15,8 4-1 16,3 2-1-16,4 7-1 15,3 0 0-15,3 2-2 16,3 2 1-16,3-2-1 16,1-2 1-16,0-3-2 15,1-7 0-15,4-8 0 16,-5-12 1-16,11 1-1 15,1-16 0-15,0-10 1 16,6-6-2-16,3-11 1 16,5-5-1-16,2-3 1 15,3-3-1-15,-5 6 1 16,2 7-1-16,-2 7 1 0,-5 12 0 15,-3 13 0-15,-4 14 1 16,-4 10-1-16,-5 11 0 16,0 7 0-16,-1 5 1 15,2 3-2-15,7 2 0 16,-2-8-3-16,11-3-3 15,-1-18-6-15,19 6-7 16,-14-23-19-16,15-1 0 16,-8-19-2-16,6 5 2 15</inkml:trace>
  <inkml:trace contextRef="#ctx0" brushRef="#br4" timeOffset="96709.67">7543 8676 106 0,'-10'6'40'0,"-2"-7"0"0,12 1-1 16,25 6-37-16,6-7 0 15,12-4 0-15,9-2-1 16,7-6 1-16,2-1-1 16,-3-3-1-16,-6-1 1 15,-7-3-1-15,-13-1 1 16,-16-1-1-16,-13 6 0 15,-13 3 1-15,-14 6-1 16,-13 7 0-16,-10 8 0 16,-5 10 0-16,-1 8 1 15,1 7-1-15,4 7 0 16,11 2 3-16,15 2-3 15,15-4 2-15,20-3-1 16,19-12 0-16,18-9 0 0,13-11-1 16,10-8 0-16,4-10-1 15,3-10 1-15,-1-4-1 16,-12-2 2-16,-10 6-2 15,-14 1 1-15,-11 6 0 16,-13 6 0-16,-19 11 0 16,0 0 0-16,-19 27 0 15,-4 0 0-15,0 7 1 16,-1 2-1-16,0 4 1 15,5-3-1-15,6-4 1 16,6-8 0-16,7-10 0 16,0-15-1-16,24-13-1 15,-4-9 1-15,2-13-1 0,2-4 2 16,1-9-2-16,-2-2 1 15,-3 2-1-15,-3 4 1 16,-3 8 1-16,0 7-2 16,0 7 0-16,2 9-2 15,7 7-1-15,4 0-3 16,12 13-4-16,-5-11-4 15,21 19-8-15,-16-17-16 16,17 11 0-16,-8-11 0 16,3 7 2-16</inkml:trace>
  <inkml:trace contextRef="#ctx0" brushRef="#br4" timeOffset="97182.7171">8866 8523 103 0,'-15'-1'40'0,"-8"-11"0"16,2 12 0-16,-10-4-34 15,4 9-3-15,-2 10-1 16,4 10 1-16,-3 11-1 15,4 7 0-15,0 6 1 16,8 1-1-16,8 0 1 16,7-7-2-16,9-11 1 15,11-10-1-15,6-18-1 16,6-11 0-16,6-12-1 15,2-15 0-15,-2-6-1 16,-1-7 2-16,-5-5-2 16,-5 0 0-16,-5 5 2 15,-7 5-1-15,-3 10 1 16,-3 11-1-16,-8 21 1 0,0 0 0 15,1 36 0-15,-1 11 1 16,-1 20 1-16,1 13-2 16,2 13 2-16,-2 13 0 15,-2 4 0-15,-4 0-1 16,-3-2 1-16,-6-7-2 15,-7-12 0-15,-7-13 0 16,-8-13 0-16,-2-19 0 16,-5-17 0-16,-2-19 0 15,-1-17 0-15,-2-25-9 16,7-13-3-16,-4-34-3 15,13 0-2-15,-5-32-4 16,30 17-20-16,-4-11 0 16,21 14-1-16,8 10 7 15</inkml:trace>
  <inkml:trace contextRef="#ctx0" brushRef="#br4" timeOffset="97865.7856">9267 8669 96 0,'0'0'40'16,"0"0"-1"-16,0 0 1 15,0 0-36-15,-13 14 0 16,12 0-2-16,1 8 1 15,-1 7 0-15,2 5-1 16,4 1 0-16,2 2 0 16,2-3 0-16,2-2 0 15,5-13 0-15,2-10-1 16,5-17-1-16,4-12 0 0,2-12-1 15,1-9 2-15,0-9-2 16,1-7 1-16,-4-2-2 16,-3 8 2-16,-4 8 0 15,-8 14-1-15,-5 18 1 16,-7 11-1-16,4 42 2 15,-5 16-1-15,-5 25 2 16,4 20-1-16,-3 17 1 16,4 11 0-16,-4 1 0 15,-1-1 1-15,-4-7-2 16,-6-11 1-16,1-17-2 15,-7-20 0-15,-7-20 0 16,-5-20 0-16,-4-20 0 0,-7-17 0 16,2-19-6-16,-9-28-4 15,10-8-4-15,-10-31-2 16,23 4-7-16,-10-21-19 15,25 8 1-15,5-2-1 16,14 11 2-16</inkml:trace>
  <inkml:trace contextRef="#ctx0" brushRef="#br4" timeOffset="98442.8431">10669 8538 76 0,'2'-10'37'0,"-2"10"0"16,-11-13 1-16,-2 12-30 16,-15-4-4-16,2 9 2 15,-10 0-1-15,3 11 0 16,-3 2-1-16,0 12 1 15,2 4-2-15,10 3 0 16,4 3-1-16,13-3-1 16,12-4 0-16,14-12-1 15,16-12 0-15,19-13-1 16,14-14 0-16,6-15-3 0,12-10-3 15,-6-23-6 1,14 10-12-16,-21-22-15 0,-3 4-1 16,-20-13 0-16,-7 3 3 15</inkml:trace>
  <inkml:trace contextRef="#ctx0" brushRef="#br4" timeOffset="98804.8795">11174 7892 108 0,'-14'45'40'16,"3"14"0"-16,-11-4-2 15,13 16-36-15,-9 6 0 16,-2 11 0-16,1-2-1 16,0 2 1-16,1-11-1 15,3-6 0-15,6-11 0 16,5-12 0-16,9-18-1 0,8-18 0 15,8-14 1-15,5-15-1 16,4-11 0-16,6-10 0 16,-4-5 0-16,-1-1 0 15,-2 3 1-15,-8 6-1 16,-6 9 0-16,-3 11 0 15,-12 15 0-15,11 14-1 16,-6 11 0-16,-3 6 0 16,7 8-3-16,4-1 0 15,11 9-3-15,4-17-3 16,18 4-4-16,-6-25-13 15,19 4-12-15,-5-19 0 16,10-2 1-16,-10-15 1 0</inkml:trace>
  <inkml:trace contextRef="#ctx0" brushRef="#br4" timeOffset="99188.9172">11836 8501 81 0,'-14'-17'40'0,"-18"-3"-2"16,3 18 3-16,-13 1-26 16,8 10-9-16,-8 9-2 15,8 8-1-15,-1 5 0 16,9 7-1-16,6 1 0 15,9 1 0-15,9-3-2 16,12 0 2-16,8-11-2 16,8-9 1-16,10-10-1 15,8-9 0-15,2-12-1 16,0-12 1-16,1-7-1 15,-3-12 1-15,-7-2 0 0,-5-2-1 16,-9 3 1-16,-9 3 0 16,-7 11 0-16,-8 9 0 15,1 23 0-15,-24 0 0 16,3 22 0-16,0 10 0 15,-1 11 0-15,8 3-1 16,7 1 0-16,7-1 0 16,12-8-2-16,10-11-2 15,22-9-4-15,-3-21-3 16,21 2-7-16,-15-26-15 15,16 5-3-15,-13-17-3 16,3 5 3-16</inkml:trace>
  <inkml:trace contextRef="#ctx0" brushRef="#br4" timeOffset="99533.9524">12323 8470 74 0,'0'0'39'0,"-25"8"-1"15,14 13 2-15,-10-6-15 16,5 14-21-16,-3 4-1 16,8 4 0-16,-3 3-1 15,6 3 0-15,1-3 1 16,7-5-2-16,3-5 1 15,4-11-1-15,7-13 0 16,3-8-1-16,4-13 1 16,4-15-1-16,0-9-1 15,-1-6 1-15,4-11-1 16,-5 1 1-16,1 1 0 15,-4 5 0-15,2 10 0 16,-2 10 0-16,-5 18 0 0,3 14 0 16,-5 19-1-16,-2 13 0 15,3 10 0-15,-6 3-1 16,2 8-2-16,0-8-1 15,8 3-4-15,-5-24-3 16,23 6-10-16,-14-29-16 16,19-3 0-16,-1-19-2 15,7-2 3-15</inkml:trace>
  <inkml:trace contextRef="#ctx0" brushRef="#br4" timeOffset="99991.9981">12988 8448 97 0,'-5'-20'39'15,"-17"-4"2"-15,4 18-1 16,-13 4-35-16,-1 12 0 0,-3 12-2 15,-1 14 1-15,2 8-2 16,3 8 1-16,8 2 0 16,9 6 0-16,12-6-1 15,8-5-1-15,11-11 1 16,6-12-1-16,5-13-1 15,9-13 1-15,0-13-3 16,0-12 1-16,0-13 0 16,1-7 0-16,-6-6 0 15,-4 1 0-15,-4 3 0 16,-5 7 0-16,-8 10 0 15,-4 13 1-15,-7 17-1 16,3 18 0-16,-7 24 2 0,-2 16-1 16,-3 23 2-16,-1 12-2 15,-4 12 1-15,-1 7 0 16,-11-1 1-16,-1-3 0 15,-5-8-1-15,-6-15 0 16,-3-14 1-16,-2-15 0 16,-2-19-2-16,0-17-2 15,7-15-1-15,-4-21-6 16,13-7-2-16,-1-30-3 15,16-4-2-15,-4-27-6 16,26 10-16-16,-4-12-3 16,13 4 0-16,10 2 5 15</inkml:trace>
  <inkml:trace contextRef="#ctx0" brushRef="#br4" timeOffset="100547.0537">13319 8579 91 0,'0'0'39'16,"-3"-16"1"-16,18 7 0 16,12-7-37-16,8 2-1 15,8-4 0-15,10 4 0 16,8-2 0-16,0 2 0 15,-1 1-1-15,-3 3 0 16,-8-3 0-16,-12-2 0 16,-13 0-1-16,-15 0 1 15,-17-1-1-15,-13 2 0 16,-12 5 0-16,-11 4 0 15,-7 9 0-15,-6 11 1 16,0 11-1-16,3 10 1 0,7 8-1 16,12 4 1-16,12 4-1 15,17-5 1-15,19-2-2 16,23-12 0-16,23-9-2 15,14-20-3-15,27 1-6 16,-3-27-8-16,24 0-19 16,-10-15-1-16,7 0 0 15,-19-10 1-15</inkml:trace>
  <inkml:trace contextRef="#ctx0" brushRef="#br4" timeOffset="100893.0883">14409 8360 101 0,'-47'6'39'0,"-18"1"2"15,2 16 0-15,-9 6-36 16,14 2-1-16,12 2-2 15,12 7 1-15,17-3-1 0,16-1 0 16,19-8 0-16,20-7-1 16,13-13 0-16,15-13 0 15,9-18 0-15,2-15-1 16,2-17 1-16,0-15-1 15,-9-13 1-15,-8-10-1 16,-11-7 1-16,-13 0-1 16,-12 6 0-16,-12 15 1 15,-14 19-1-15,-10 22 1 16,-13 31-1-16,-9 29 0 15,-6 31 0-15,-4 25-2 16,4 21-1-16,3 9-5 16,16 11-3-16,7-16-2 15,27 3-1-15,-4-37-9 0,38-1-14 16,-3-30-5-16,16-12 1 15,8-19 4-15</inkml:trace>
  <inkml:trace contextRef="#ctx0" brushRef="#br4" timeOffset="101419.1409">15871 7666 95 0,'-52'35'39'0,"-14"12"0"16,3 29 0-16,-3 4-33 15,13 18-1-15,4 1-1 16,15 5-1-16,12-4 0 15,18-7-2-15,24-10-2 16,15-18-3-16,24-9-6 16,2-29-17-16,28-6-12 15,-4-26 0-15,9-11-1 16,-10-17 1-16</inkml:trace>
  <inkml:trace contextRef="#ctx0" brushRef="#br4" timeOffset="101982.1972">16147 8224 111 0,'-57'7'40'0,"1"20"0"15,-3-1 0-15,5 13-37 16,11 4-1-16,14 6 0 16,10-2-1-16,19 0 1 15,18-5-1-15,15-7 0 16,11-7-1-16,9-13 0 15,4-9 0-15,4-11-1 16,-1-9 0-16,-13-6 0 16,-6-9 0-16,-12-6 0 15,-13 3-1-15,-7-4 2 16,-13 3-1-16,-10 2 1 15,-5 6 0-15,0 6 1 0,-4 4 0 16,3 8-1-16,1 2 1 16,10 4 0-16,9 1 0 15,0 0-1-15,24 6 1 16,1-2 0-16,6 4 0 15,3 4-1-15,-2 4 1 16,2 7 0-16,-7 7-1 16,-7 7 1-16,-7 7-1 15,-7 3 0-15,-8 2 1 16,-5 3 0-16,-1-5 0 15,-1-9-1-15,-1-5 2 16,0-8-2-16,7-15 2 0,3-10-2 16,8-12 0-16,7-12 2 15,2-10-2-15,10-7 0 16,2-11 0-16,8-3 0 15,0-2 0-15,0 3-2 16,4 7-2-16,-6-1-5 16,9 19-3-16,-11-7-4 15,16 28-7-15,-20-11-15 16,21 15-3-16,-3-3 0 15,17 8 2-15</inkml:trace>
  <inkml:trace contextRef="#ctx0" brushRef="#br4" timeOffset="102750.274">17801 7977 90 0,'1'-23'37'0,"3"12"1"16,-4 11-2-16,0 0-31 15,-16 18 0-15,4 16-2 16,-4 7 2-16,-2 19-1 15,-4 8-1-15,1 13 0 16,2 0 1-16,7 1-2 16,6-12 0-16,12-8 0 15,10-15-1-15,13-18 0 16,9-19 0-16,13-23 0 15,4-14-1-15,5-12 1 16,-1-10-1-16,-3-6 1 0,-11-2-1 16,-7 4 0-16,-10 8 0 15,-14 9 0-15,-10 15 0 16,-4 21 0-16,-24-3-1 15,2 22 1-15,-1 18 0 16,0 8 0-16,5 8 0 16,9 6 0-16,10-5 0 15,18-5 1-15,10-10 0 16,14-13 0-16,9-16 0 15,7-17 0-15,3-15 0 16,0-15 0-16,-7-12-1 16,-9-7 0-16,-10-4 0 15,-13-5-1-15,-9 2-1 16,-9 3 0-16,-9 12-1 15,-8 3-1-15,1 18-3 0,-3 6-1 16,14 21-6-16,0 0-10 16,7 21-14-16,4-2-1 15,21 12 0-15,0-5 2 16</inkml:trace>
  <inkml:trace contextRef="#ctx0" brushRef="#br4" timeOffset="103372.3361">18962 8300 103 0,'0'0'38'0,"-20"14"1"15,-13-8-1-15,6 3-32 16,-12 10-3-16,6 6 0 16,-1 4 0-16,6 7 0 15,8-1-1-15,13 5 1 0,11-7-2 16,14-1 0-16,12-9 0 15,9-7-1-15,8-6 0 16,3-11-1-16,-1-9 0 16,-4-6-1-16,-6-7 1 15,-12-7-1-15,-9-1 1 16,-12-4 0-16,-10 2 1 15,-6 1 0-15,-10 4 1 16,-2 8 0-16,-1 3 0 16,3 8 0-16,4 2 0 15,16 7 1-15,0 0-1 16,0 0 0-16,33-4 0 15,2 4-1-15,3 2 1 0,5 2-1 16,0 7 1 0,-5 5 0-16,-5 7-1 0,-10 8 0 15,-10 5 1-15,-12 8-1 16,-6 1 1-16,-9 2-1 15,-2-3 0-15,-1-6 1 16,1-6-1-16,3-7 1 16,5-10-1-16,8-15 1 15,0 0-1-15,24-18 2 16,-2-10-2-16,2-8 0 15,5-4 0-15,-1-5 0 16,-4 1 0-16,-3 6 0 16,-5 6 0-16,-6 8 0 15,-1 8 0-15,-9 16 0 0,14-8-2 16,-4 8-2-16,10 5-3 15,6-9-4-15,16 5-1 16,-2-20-3-16,19 11-5 16,-12-30-9-16,15 4-10 15,-10-14 1-15,5-7 3 16,-14-3 4-16</inkml:trace>
  <inkml:trace contextRef="#ctx0" brushRef="#br4" timeOffset="103553.3543">19937 7944 121 0,'-35'2'39'15,"16"26"2"-15,-14 8-2 16,3 15-36-16,7 12-1 15,4 15-1-15,4 10 0 16,5 3-1-16,8-2 1 16,3 0-2-16,8-6-2 0,4-18-6 15,11-2-4-15,-9-37-8 16,24-7-17-16,-8-24-3 15,11-11-2-15,-6-24 3 16</inkml:trace>
  <inkml:trace contextRef="#ctx0" brushRef="#br4" timeOffset="103838.3827">20137 8246 117 0,'-39'-4'41'0,"3"17"2"16,-15-1-2-16,-1 10-37 15,11 2-2-15,8 3 0 16,7 1 0-16,14 2 1 15,12-1-3-15,16-1 0 0,13-3 0 16,11 1 0-16,4-4 0 16,7-2 0-16,0 2 0 15,-2-5 0-15,-4 3 0 16,-9-3 0-16,-7 1-3 15,-7-10-7-15,5 6-2 16,-17-16-1-16,11 9-5 16,-19-24-7-16,23 8-17 15,-14-14 0-15,12-4 0 16,1-4 7-16</inkml:trace>
  <inkml:trace contextRef="#ctx0" brushRef="#br4" timeOffset="104654.4644">21280 8426 74 0,'0'0'37'15,"-5"-15"0"-15,5 15 1 16,-22-18-30-16,5 15 0 16,-15-2-1-16,0 11 0 15,-16 5-2-15,1 11 0 16,-4 4-1-16,3 11 0 15,8 2-2-15,7 3 0 16,10-2-1-16,15-4 0 16,19-13 0-16,16-13 0 15,19-16 0-15,13-19-1 16,14-17 1-16,4-16 0 15,4-12 0-15,-2-12-1 16,-7-6 2-16,-11-2-1 16,-14 6 0-16,-15 8 0 0,-13 17 0 15,-17 15 0-15,-12 21-1 16,-9 26 2-16,-11 24-2 15,-3 24-3-15,1 16 2 16,3 11 0-16,8 14-2 16,14-2-2-16,20 0-1 15,8-18-4-15,30-3-4 16,-1-30-5-16,27 2-14 15,-6-29-6-15,8-6 0 16,-12-19 1-16</inkml:trace>
  <inkml:trace contextRef="#ctx0" brushRef="#br4" timeOffset="105287.5277">21887 8398 103 0,'-42'-4'40'16,"-9"0"1"-16,8 19-1 16,-4 1-33-16,14 11-3 15,12 5-1-15,12 5-1 16,14 1 0-16,12-2-1 15,13-1 0-15,12-9 0 16,5-5-1-16,3-7-1 16,-1-7 1-16,-5-9-1 15,-6-9 0-15,-8-6 0 16,-7-9 0-16,-6-6 0 15,-6-3 0-15,-4-2 0 16,-2 2 1-16,-2 0 0 16,1 7 0-16,-3 5 1 15,-1 7 0-15,0 16-1 0,4-11 1 16,-4 11 0-16,14 4 0 15,1 0 0-15,9-2 0 16,0 0 1-16,5 2-1 16,2-1 0-16,-1 1 0 15,-2 6 0-15,-5 2 1 16,-9 7-1-16,-9 7 1 15,-10 6-2-15,-9 3 0 16,-5 1 0-16,-7 2 0 16,1-4 0-16,0-5 0 15,7-6 0-15,7-12 0 16,11-11 0-16,20-10 0 15,7-14 0-15,12-9 0 0,9-7 0 16,4-5 0 0,4-2 0-16,-3 5 0 0,-11 7 0 15,-6 7 0-15,-9 12 0 16,-14 13 0-16,-10 16 0 15,-7 9 0-15,-7 7 0 16,-2 9 0-16,-1 0-2 16,9 7-3-16,2-7-3 15,18 2-1-15,2-17-4 16,20 7 0-16,-8-25-7 15,25 8-7-15,-13-20-9 16,10 0-1-16,-12-15 1 16,-3-3 4-16</inkml:trace>
  <inkml:trace contextRef="#ctx0" brushRef="#br4" timeOffset="105642.5631">22828 8469 122 0,'-18'5'41'0,"-8"1"0"16,15 23-8-16,0-9-30 15,11 4-1-15,8-2 0 16,13 3 0-16,7-4-1 15,9-5 0-15,5-7 0 16,4-5-1-16,-2-8 1 16,-2-6-1-16,-7-10 0 15,-6-6 0-15,-11-6 1 16,-7-4-1-16,-8-2 0 15,-8 1 0-15,-4 7 0 16,-9 7 0-16,-7 15 0 16,-4 13 0-16,-2 17-1 0,2 12 1 15,5 12 0-15,5 4 1 16,10 3 0-16,14-2-1 15,14-6-2-15,14-17-4 16,19-3-3-16,2-21-3 16,24-1-5-16,-17-28-8 15,24 3-13-15,-14-27-3 16,0-8-2-16,-14-13 6 15</inkml:trace>
  <inkml:trace contextRef="#ctx0" brushRef="#br4" timeOffset="105923.5913">23551 7845 114 0,'4'16'41'16,"15"19"1"-16,0-3-1 16,16 9-38-16,-3 4 0 15,2 12-1-15,-5 5 0 16,-3 7 0-16,-7 5-1 15,-13 0 0-15,-12 1 0 16,-13 1 1-16,-11 0-2 16,-15-4-3-16,-7-6 1 15,-9-8-6-15,1 1-2 16,-8-22-4-16,16 9-4 15,-19-29-10-15,15 6-14 16,-11-12 1-16,0-4 0 16,-14-9 4-16</inkml:trace>
  <inkml:trace contextRef="#ctx0" brushRef="#br4" timeOffset="107376.7366">6473 9361 64 0,'0'0'35'0,"0"0"-2"16,0 0 1-16,15-8-22 15,2 8-10-15,4 0 0 16,5 4-1-16,6 0 0 16,4 4 0-16,9 2 0 15,7 3 0-15,10-1 0 16,9-2 0-16,8 0 1 15,10 0 0-15,8-4 0 16,11-2 0-16,13-3 0 16,6 1-1-16,5-6 0 15,7 2 0-15,6-2 0 16,7 0-1-16,9-2 0 15,1 1 1-15,4-3-1 0,6 1 1 16,8-4-1-16,9-1 1 16,8-2-1-16,3-2 1 15,9 0-1-15,6 1 0 16,8 0 0-16,-2 3 0 15,7 1 0-15,6 4 0 16,-1 3 0-16,0 2 0 16,3 4 0-16,-2-1 0 15,-2 0 1-15,6 0-1 16,0-1 1-16,-3-1 0 15,4 2-1-15,0-1 1 16,1 2 0-16,2 2-1 16,4-1 1-16,-4 3 0 15,5 0 0-15,1 0 0 16,1-3 0-16,6-3 0 0,5-3 0 15,4-5 0-15,6-5 0 16,6-4 0-16,5-4 0 16,1-1-1-16,-2-3 1 15,-1-2-1-15,-4 0 1 16,-5 3-1-16,-7 2 0 15,-6 3 1-15,-14 1-1 16,-6 3 0-16,-5 4 0 16,-8 2 0-16,-6 4 0 15,0 0-1-15,-5 2 1 16,-3 0 0-16,4 1 0 15,-2-1 0-15,-2-2 0 16,4-2 0-16,0 2 0 0,-1-3 1 16,-1-1-1-16,-1 1 0 15,-1 0 0-15,-4 1 1 16,-7 3-1-16,-6-2 0 15,-5 3 0-15,-10-2 0 16,-5 0 0-16,-14 1 0 16,-10-2 1-16,-5-2-1 15,-11-1 0-15,-11 1 0 16,-13-4 0-16,-11 2 0 15,-16-3 1-15,-13 4-1 16,-17-2 1-16,-12 3-1 16,-15 1 0-16,-8 3-1 15,-17 4-2-15,0 0-7 16,0 0-21-16,-17-2-8 15,0 5-1-15,-14-4-2 0</inkml:trace>
  <inkml:trace contextRef="#ctx0" brushRef="#br4" timeOffset="108270.826">10001 9795 76 0,'22'-37'36'0,"6"1"-1"16,-9-4 1-16,5 11-29 15,-10-1-1-15,0 16 0 16,-14 14 0-16,0 0 0 15,-23 32-1-15,-1 12-1 16,-9 16 0-16,-3 13-1 16,-5 10-1-16,3 8 0 0,1 0-3 15,13-2 2-15,8-5-1 16,11-9 0-16,14-14-3 15,13-14 1-15,13-10-4 16,6-26-8-16,14 0-23 16,-9-20-2-16,5-4-1 15,-11-15-3-15</inkml:trace>
  <inkml:trace contextRef="#ctx0" brushRef="#br4" timeOffset="108496.8486">9777 10147 111 0,'-56'5'40'15,"19"11"0"-15,9-12-1 0,24 7-35 16,15-12-3-16,23-6 0 16,18-4 0-16,14-4-1 15,11-2 0-15,8-2-2 16,8 4-1-16,-8-3-2 15,5 11-3-15,-22-12-17 16,-1 18-14-16,-18-8 0 16,-2 9 0-16,-19-10 1 15</inkml:trace>
  <inkml:trace contextRef="#ctx0" brushRef="#br4" timeOffset="108661.8651">10524 10040 110 0,'-25'12'39'0,"7"17"1"16,-9-3-1-16,3 16-36 0,0 2-1 15,5 4-1-15,5 2-2 16,4-3 1-16,10-2-4 15,1-14-2-15,20 1-14 16,-6-27-17-16,17-7-2 16,0-25-3-16,8-7 3 15</inkml:trace>
  <inkml:trace contextRef="#ctx0" brushRef="#br4" timeOffset="109279.9269">10491 9766 108 0,'-29'-14'39'16,"13"18"1"-16,3-2-1 15,11 8-36-15,18 0-2 0,12 1 1 16,7 1-1-16,8 4 0 16,1 3 0-16,1 6 1 15,-5 5-1-15,-7 9 0 16,-11 7 1-16,-9 6-1 15,-14 7 1-15,-9-2-1 16,-7 0-1-16,1-8 2 16,-5-6-3-16,5-12 2 15,5-11-1-15,11-20 0 16,0 0 0-16,20-22 0 15,4-10 2-15,5-9-2 16,4-7 1-16,1-2-1 16,1-3 2-16,-5 8-2 15,-5 8 0-15,-5 6 0 16,-7 12 1-16,-13 19-1 0,0 0 0 15,7 27 2-15,-14 7-2 16,1 4 0-16,-2 3 0 16,2 8 0-16,3-4 0 15,6-5 0-15,2-8 0 16,9-10 0-16,9-16 0 15,6-10 0-15,5-14 0 16,7-10 0-16,0-7 0 16,2-7 0-16,-5-1 0 15,-2 3 0-15,-9 4 0 16,-9 11 0-16,-9 10 0 15,-9 15 0-15,0 10 0 16,-9 11 0-16,-4 14 0 16,2 4 0-16,2 9 0 0,3 1-3 15,8 4-2-15,5-11-3 16,16 3-5-16,-1-19-1 15,22 4-5-15,-11-29-3 16,22 6-13-16,-12-22-6 16,6-4 4-16,-9-12 0 15</inkml:trace>
  <inkml:trace contextRef="#ctx0" brushRef="#br4" timeOffset="109607.9597">11622 10107 109 0,'0'0'41'15,"-17"13"0"-15,21 4-1 16,4-5-37-16,7 1 0 0,10-5-1 15,7-1 0-15,6-9 0 16,5-2-1-16,-1-9 0 16,-3-4-1-16,-4-9 0 15,-9 1 1-15,-11-4-1 16,-10 2 0-16,-10 3 0 15,-12 9 1-15,-8 12-1 16,-9 13 1-16,-5 15-1 16,-5 13 1-16,3 10-1 15,7 6 1-15,7 3-2 16,11-5 1-16,15-5-3 15,15-15-2-15,25-4-6 16,8-25-3-16,31 2-6 16,-4-29-12-16,28 0-7 0,5-16-5 15,18-3 5-15,5-8 1 16</inkml:trace>
  <inkml:trace contextRef="#ctx0" brushRef="#br4" timeOffset="110089.0078">13445 9715 97 0,'7'-24'38'0,"-7"-1"1"16,5 14-1-16,-5 11-34 16,0 0-1-16,-1 29 0 15,0 13 1-15,-8 14-1 16,5 13-1-16,-5 11-1 0,-1 8 0 15,0 0-1-15,-1 0 0 16,3-5-2-16,-1-10-2 16,9-6-5-16,-7-28-15 15,16 0-16-15,-5-21 2 16,12-8-3-16,-6-22 2 15</inkml:trace>
  <inkml:trace contextRef="#ctx0" brushRef="#br4" timeOffset="110291.028">13309 10127 110 0,'-34'-24'40'0,"12"16"2"16,1-2-3-16,21 10-34 16,0 0-2-16,16-2-3 0,12 3 0 15,9-1-1-15,11 3-1 16,13-3-1-16,16 4-3 15,0-10-3-15,18 18-17 16,-11-14-13-16,6 7 1 16,-14-3-2-16,0 7 3 15</inkml:trace>
  <inkml:trace contextRef="#ctx0" brushRef="#br4" timeOffset="110667.0656">14122 10153 107 0,'-34'-4'38'15,"6"10"3"-15,-16-10-5 16,3 17-29-16,-7 2-2 15,0 11-2-15,-1 4-1 0,5 5 0 16,7 0-1-16,10-2 0 16,16-4 0-16,12-7 0 15,18-11-1-15,14-12 1 16,14-10 1-16,9-13-2 15,7-8 2-15,-2-7-2 16,-1-6 1-16,-5-2-1 16,-11-2 2-16,-6 7-3 15,-14 5 1-15,-8 14 0 16,-11 12 0-16,-5 11 0 15,-16 26-1-15,1 8 0 16,-4 16 0-16,3 4 0 16,3 7-2-16,6-4 1 15,14-4-3-15,9-16-1 16,22-6-6-16,2-29-1 0,25 0-9 15,-12-30-15-15,19-7 0 16,-9-20-3-16,7-8 4 16</inkml:trace>
  <inkml:trace contextRef="#ctx0" brushRef="#br4" timeOffset="110885.0874">14781 9539 108 0,'0'0'38'0,"-23"4"4"15,14 32-2-15,-1 9-36 16,2 17 0-16,0 13-2 15,6 13 1-15,-1 8-1 16,6 2 0-16,0 1-4 0,2-6 0 16,5-6-3-16,-3-19-2 15,12-5-7-15,-13-34-9 16,19-6-18-16,-10-25 2 15,13-12-2-15,-8-18 1 16</inkml:trace>
  <inkml:trace contextRef="#ctx0" brushRef="#br4" timeOffset="111132.1121">14929 10105 110 0,'-19'-22'40'0,"5"15"1"16,-8-1-2-16,9 6-33 16,-6 4-3-16,7 6-1 15,1 3 0-15,4 1 0 16,4 4 0-16,5 3 0 0,3 3-1 15,4 3 0-15,5-2 0 16,6 3-1-16,3-1 0 16,3-5-1-16,4-2-3 15,3-6-3-15,10 3-5 16,-6-17-3-16,12 15-9 15,-17-23-17-15,13 3 1 16,-10-11-2-16,4 3 4 16</inkml:trace>
  <inkml:trace contextRef="#ctx0" brushRef="#br4" timeOffset="111749.1738">15295 10188 110 0,'0'0'39'0,"-11"8"2"0,11-8-2 15,16-1-36-15,5-5-1 16,5-3 0-16,9-3 0 15,0-3 0-15,0-2-1 16,-5-1 0-16,-4-1 0 16,-8-1 0-16,-10 0-1 15,-9 1 1-15,-11 7-1 16,-9 3 0-16,-4 6 0 15,-11 10 1-15,0 10-1 16,-6 10 1-16,4 9-1 16,3 5-1-16,11 5 2 15,9-1-2-15,11-2 2 16,20-8-3-16,12-11 1 15,18-9-3-15,8-15-1 16,13-6-3-16,-4-19-4 0,16 6-7 16,-19-22-15-16,5 8-4 15,-20-7-1-15,-1 8 36 16,-20 8 7-16,-11 3 2 15,-13 21 5-15,0 0 8 16,-17 17 13-16,-9 7 6 16,9 16 2-16,-9-1-36 15,9 2-1-15,5 0-2 16,5-6 1-16,6-7-3 15,9-10 2-15,6-13 0 16,9-14 0-16,4-11 1 16,3-6-1-16,4-9 2 0,-3 2-2 15,1-2 1-15,-4 7 0 16,-3 8-2-16,-6 10 0 15,0 12 0-15,-1 9 0 16,-1 10 0-16,1 3 0 16,5 7-4-16,-1-3-6 15,11 10-3-15,-10-14-2 16,12 8-5-16,-17-25-10 15,16 5-13-15,-1-14 0 16,9-10 2-16</inkml:trace>
  <inkml:trace contextRef="#ctx0" brushRef="#br5" timeOffset="120593.0581">923 11581 25 0,'9'-15'28'16,"-1"-3"1"-16,6 7-6 15,-11-13-4-15,12 16 0 16,-19-13-5-16,15 14-1 16,-16-5-4-16,5 12-1 15,0 0-2-15,2 10-1 16,-5 10-1-16,2 13-1 15,1 13-1-15,4 16 0 0,1 15-1 16,1 10-1-16,1 11 0 16,3 5 0-16,-1-3 0 15,2-6 0-15,-1-11 0 16,-2-14-1-16,2-19 2 15,1-14-1-15,-4-22 1 16,-7-14-1-16,12-30 1 16,-9-13-1-16,1-14 1 15,-3-14-2-15,-2-15 2 16,-1-11-1-16,0-9 1 15,2-4 0-15,4 4-1 16,0 6 1-16,7 8-1 16,4 8 1-16,9 16 0 15,5 12 0-15,6 22-1 0,5 15 0 16,1 17 0-16,-1 15 0 15,-1 13 0-15,-4 18 1 16,-10 10-1-16,-9 7 0 16,-11 10 0-16,-18 5 2 15,-16 1-1-15,-10-3-1 16,-17-5 0-16,-5-11-2 15,-4-8-1-15,1-16-4 16,17-1-14-16,-1-29-19 16,33-6 2-16,11-19-3 15,29-5 1-15</inkml:trace>
  <inkml:trace contextRef="#ctx0" brushRef="#br5" timeOffset="120991.0979">2244 11986 83 0,'-5'-11'39'0,"29"5"-2"16,7-19-1-16,19 6-32 15,11-3-2-15,8 1 0 16,2 1-4-16,-2-1-5 16,2 11-30-16,-16-2 3 15,-12 15-3-15,-20-3-2 16</inkml:trace>
  <inkml:trace contextRef="#ctx0" brushRef="#br5" timeOffset="121148.1136">2326 12173 95 0,'-18'25'40'0,"18"-25"0"15,27 3-1-15,18-24-37 16,25-15-3-16,18 4-6 16,-1-17-28-16,16 11-4 15,-9-6 0-15,3 13-2 16</inkml:trace>
  <inkml:trace contextRef="#ctx0" brushRef="#br5" timeOffset="123073.3061">3535 11508 72 0,'-1'-12'36'0,"1"12"-1"15,0 0 0-15,0 0-31 16,-12 18-1-16,9 9 0 0,-4 7 1 15,2 12 1-15,-5 11-2 16,5 10-1-16,-4 3 1 16,6 3-1-16,3-9 0 15,8-5-1-15,6-14 0 16,9-14-2-16,7-21 2 15,8-15-1-15,7-19 1 16,6-14-1-16,-2-12 0 16,2-6 1-16,-8-6-1 15,-5 2 1-15,-9 6-1 16,-7 8 1-16,-12 12-1 15,-7 15 1-15,-3 19-2 16,-12 9 3-16,3 19-2 16,-1 10 2-16,6 10-2 0,5 3 0 15,9 1 2-15,7-2-2 16,6-9 1-16,8-10-1 15,4-11 1-15,3-15-2 16,0-10 2-16,1-12 0 16,-7-12 0-16,-4-8 2 15,-9-9-2-15,-2-4 0 16,-9-4-2-16,-5 1 1 15,-4 3-3-15,-5 4 1 16,1 13-4-16,-4 3-3 16,9 30-6-16,-2-26-23 15,14 30 1-15,-12-4-2 16,32 9 1-16</inkml:trace>
  <inkml:trace contextRef="#ctx0" brushRef="#br5" timeOffset="123296.3284">4709 11453 85 0,'-5'-13'38'16,"5"13"-1"-16,-15 3 2 16,6 19-33-16,-8 6-3 15,4 13 2-15,-3 12-3 16,3 9 1-16,1 7-2 15,2 4-2-15,5 1-1 16,1-11-4-16,15 8-15 16,-10-23-19-16,14-7 2 0,-2-17-3 15,10-10 2-15</inkml:trace>
  <inkml:trace contextRef="#ctx0" brushRef="#br5" timeOffset="123605.3593">4670 11531 89 0,'3'-21'39'16,"-4"-2"-1"-16,16 16 2 16,-4 2-36-16,15 2-1 15,4-1-1-15,9 6 1 16,-1 5 0-16,2 6-1 15,-3 7-1-15,-2 7 0 0,-9 9 0 16,-4 3 1-16,-10 10-1 16,-12 1 1-16,-11 5-2 15,-11-1 0-15,-8 0 0 16,-14-4-2-16,-6-3 1 15,-7-8-5-15,3-4-1 16,-3-26-16-16,20 6-17 16,-3-20 1-16,21-3-2 15,5-16 1-15</inkml:trace>
  <inkml:trace contextRef="#ctx0" brushRef="#br5" timeOffset="124041.4027">3500 12490 87 0,'-46'-1'39'16,"17"4"1"-16,6-10 1 16,28-3-36-16,17-1-1 15,25 1-1-15,27-5 0 16,27 2-1-16,23-2 0 15,20-1 0-15,14 2-1 16,11 4 0-16,-2 3-1 16,-3 4 0-16,-19 4-2 15,-19-1 0-15,-21 8-5 16,-30-13-15-16,-13 14-16 15,-40-5-2-15,-18 7-1 16,-29-5 0-16</inkml:trace>
  <inkml:trace contextRef="#ctx0" brushRef="#br5" timeOffset="124461.4447">4312 12581 74 0,'27'-23'39'16,"-14"-1"0"-16,-2 12 0 0,-11 12-32 15,-18 5-2-15,-3 10 0 16,1 17-1-16,-12 9 0 15,2 16-1-15,-5 10-1 16,5 9 1-16,3 0-1 16,13 1 0-16,9-4-1 15,10-6 0-15,15-12-1 16,8-9 0-16,12-13-2 15,3-15-1-15,5-4-4 16,-9-24-12-16,7 6-20 16,-20-19-1-16,-2 3 0 15,-20-14-1-15</inkml:trace>
  <inkml:trace contextRef="#ctx0" brushRef="#br5" timeOffset="124641.4627">4002 13004 102 0,'-38'9'42'0,"25"11"2"16,13-20-3-16,19 2-38 15,27-13-1-15,20-7-1 16,12-4-1-16,11-3-2 16,9 1-5-16,-9-13-14 15,12 20-20-15,-23-5-1 16,-4 14-2-16,-20-2 1 15</inkml:trace>
  <inkml:trace contextRef="#ctx0" brushRef="#br1" timeOffset="129084.9071">6060 11228 59 0,'0'0'34'0,"-24"-15"-1"15,6 16 0-15,-10 3-28 16,0 11-1-16,-8 8 2 16,2 20-1-16,-8 7-1 15,2 19 0-15,-1 6 0 16,1 12 1-16,7-1-2 15,6 4-1-15,8-5-1 16,12-12-1-16,13-9-2 16,13-24-8-16,21-4-26 15,8-23-2-15,19-8-1 16,2-16 2-16</inkml:trace>
  <inkml:trace contextRef="#ctx0" brushRef="#br1" timeOffset="129506.9494">6345 11585 68 0,'0'0'35'15,"0"0"1"-15,0 0-4 16,0 0-23-16,15 6-2 16,-1 8-2-16,-1 1 0 15,6 5-2-15,-4 1-1 16,2 5 2-16,-3 4-2 15,-7 5-1-15,-4 3 0 16,-6 2 0-16,-9 3 0 16,-7 3-1-16,-10-3 1 15,-3-2-3-15,-5-5 0 16,-1-11-2-16,6 4-12 15,-7-23-22-15,16-8 1 16,-3-16-2-16,18-6 0 0</inkml:trace>
  <inkml:trace contextRef="#ctx0" brushRef="#br1" timeOffset="129716.9704">6130 11624 98 0,'-19'3'37'0,"15"9"3"16,4-12-6-16,0 0-30 15,24-4-1-15,11-3-2 16,11-3 0-16,6-5-2 16,14-1-1-16,0-3-2 15,10 12-10-15,-13-8-24 16,5 14 0-16,-15 0-2 0,-1 13 2 15</inkml:trace>
  <inkml:trace contextRef="#ctx0" brushRef="#br1" timeOffset="130415.0402">6826 11820 85 0,'-16'11'38'0,"-10"-3"0"15,7 15 0-15,-10-3-33 16,6 7-2-16,4 0 0 16,9 2-1-16,5-1 0 0,13-6 0 15,8-4-1-15,14-10 0 16,9-9 0-16,6-9-1 15,5-10 0-15,0-5-1 16,-4-9 1-16,-6 0 1 16,-9-2-2-16,-13 4 2 15,-13 2-1-15,-11 7 1 16,-11 5-1-16,-3 7 2 15,-6 5-1-15,1 6-1 16,4 2 0-16,4 4 1 16,17-6-1-16,-7 15 0 15,18-9 0-15,8-2 1 16,5-2-1-16,4-1 1 15,1-1 0-15,1-4 0 16,-5 2-1-16,-4 1 1 0,-4-2 0 16,-6 5 0-16,-11-2 0 15,13 4 0-15,-13-4 0 16,2 16-1-16,-3 1 1 15,1 0-3-15,-1 4 2 16,0 3-1-16,2 2 1 16,1-1-2-16,2-1 2 15,1-7-1-15,5-4 1 16,2-13 1-16,6-8 0 15,6-11-1-15,6-11 0 16,2-6 1-16,2-5 0 16,-1-1 0-16,-2 6-1 15,-3 2 1-15,-6 10-1 16,-11 9 1-16,-11 15-1 0,0 0 1 15,-1 20-1-15,-9 3 1 16,4 4-3-16,0-3-2 16,7 6-2-16,-1-15-7 15,24 7-21-15,-9-19-8 16,21-4 1-16,-2-21-2 15</inkml:trace>
  <inkml:trace contextRef="#ctx0" brushRef="#br1" timeOffset="130638.0624">7959 11255 97 0,'-18'17'40'0,"-7"15"1"16,2 23-2-16,-13 3-36 15,7 9 1-15,0 7-2 16,5 4-2-16,1 1 0 15,8-5-3-15,7-4-3 16,-1-20-10-16,20 4-23 16,-6-21-3-16,11-9 1 15,-2-19 2-15</inkml:trace>
  <inkml:trace contextRef="#ctx0" brushRef="#br1" timeOffset="130955.0942">7861 11762 76 0,'0'0'41'0,"-19"13"-2"0,21 3 3 15,-2-16-25-15,15 17-13 16,6-16-1-16,15 1-1 16,2-7 1-16,6-5-2 15,2-3 0-15,-5-4-2 16,-5 2 1-16,-6-5-1 15,-10 5 2-15,-12 1-3 16,-9 4 3-16,-9 2-2 16,-10 8 1-16,-7 5 2 15,-2 6-3-15,0 8 3 16,-1 6-3-16,5 2 0 15,9 3 1-15,6 0-2 16,16-1-1-16,6-9-4 16,18 6-14-16,2-23-20 15,16 0 2-15,-4-18-1 0,16-2-1 16</inkml:trace>
  <inkml:trace contextRef="#ctx0" brushRef="#br1" timeOffset="131258.1243">8502 11618 88 0,'-14'2'39'0,"-14"-1"0"15,4 13 1-15,0 0-34 16,1 7 0-16,0 1-3 16,8 7 2-16,7-6-2 15,8 3 0-15,8-7-2 16,8-3 2-16,8-9-2 0,4-3 0 15,2-4-1-15,-1-7 0 16,0 3 1-16,-6-2-1 16,-4 5 0-16,-19 1 1 15,4 15-1-15,-13 2-2 16,-5 4 2-16,-2 2-3 15,2 5 1-15,0-4-3 16,6 1-2-16,8-25-19 16,6 16-14-16,4-23 0 15,17-5-3-15,-3-17 3 16</inkml:trace>
  <inkml:trace contextRef="#ctx0" brushRef="#br1" timeOffset="131556.1543">8844 11188 94 0,'0'0'41'15,"4"22"-1"-15,6-18 0 16,12 9-37-16,3 1 1 15,8 4-1-15,-3 4-1 16,1 6-1-16,-8 8 0 16,-10 7 0-16,-13 11 0 15,-13 5 2-15,-12 7-2 16,-14 2 1-16,-9 3-3 15,-5-8-1-15,4-1-3 16,-2-24-16-16,18 5-19 0,0-21-4 16,18-9 1-16,15-13-1 15</inkml:trace>
  <inkml:trace contextRef="#ctx0" brushRef="#br1" timeOffset="132406.2393">6245 12393 68 0,'14'10'35'0,"-2"-9"-1"0,5-4-1 16,8-2-31-16,9-3-1 15,8-1-1-15,11-6-1 16,8-2 1-16,12-5 1 15,13-1 1-15,7-6 0 16,15 5 0-16,3-6 1 16,11 6 0-16,9-5 0 15,7 7-1-15,4 1 0 16,3 3-1-16,2 1-1 15,4 4 1-15,4-1-1 16,-3-1 0-16,-2 1 0 16,-2-5 1-16,-5 2-1 15,-2-2 1-15,-7-2 0 16,-10-1-1-16,-9 1 1 0,-15 0-4 15,-8 11-12-15,-23-8-22 16,-18 11 0-16,-24 0-1 16,-27 7 1-16</inkml:trace>
  <inkml:trace contextRef="#ctx0" brushRef="#br1" timeOffset="133150.3137">7291 12577 62 0,'0'0'37'16,"-11"-19"-1"-16,-3 19 1 15,-12 1-31-15,0 12-2 16,-4-2 0-16,-2 12-2 16,2 0 2-16,1 8-1 15,3-2 0-15,9 1-1 0,6-2 1 16,11 0-1-16,8-7-1 15,12-1 0-15,8-3 0 16,6-3-1-16,3-3 1 16,1 4-1-16,-6 0 1 15,-5 4-1-15,-6 4 0 16,-10 6 1-16,-13 5-1 15,-10 0 1-15,-8 3-1 16,-5-2 0-16,-3-1-1 16,-1-8 0-16,6-5-4 15,0-14-3-15,23-7-28 16,-1-11-3-16,21-10-1 15,3-19 0-15</inkml:trace>
  <inkml:trace contextRef="#ctx0" brushRef="#br1" timeOffset="133512.3499">7539 12809 68 0,'4'15'39'16,"-4"-15"-1"-16,29 5 1 15,-13-14-32-15,19-2-2 16,-1-7-1-16,5-3 0 16,-5-4-1-16,-3-2-1 15,-6-3 0-15,-11 5 1 0,-10-3-1 16,-13 10 0-16,-11 1-1 15,-8 13 1-15,-8 6-1 16,-4 10 0-16,-2 12-1 16,1 7-1-16,4 13 1 15,10 2 0-15,9 4 0 16,14-2-1-16,14-7 0 15,15-6-1-15,19-7-3 16,9-22-5-16,23-1-27 16,-2-22-3-16,12 1 0 15,-6-19-1-15</inkml:trace>
  <inkml:trace contextRef="#ctx0" brushRef="#br1" timeOffset="133736.3723">8300 12542 93 0,'-30'16'41'15,"-17"-1"2"-15,5 26-4 16,-7-3-35-16,6 13-1 16,3 1 0-16,7 3-1 15,9-2-1-15,14-5 0 16,17-10-1-16,16-14-2 15,24-11-3-15,6-20-6 16,30 0-27-16,-7-19-3 16,14-1-1-16,-10-14-1 15</inkml:trace>
  <inkml:trace contextRef="#ctx0" brushRef="#br1" timeOffset="134328.4313">8716 12085 77 0,'0'0'39'16,"0"0"-1"-16,0 10 1 15,9 2-34-15,10 10-1 16,3 2 0-16,7 11 0 0,0 2 0 16,3 9-1-16,-7 3-1 15,-3 11 1-15,-9 4-3 16,-11 6 1-16,-11 6-1 15,-11 4 0-15,-10 4-1 16,-10-2-1-16,-4-2 0 16,-6-9-1-16,5-7-3 15,-1-26-13-15,14-2-21 16,4-24-1-16,18-11 0 15,-1-22 0-15</inkml:trace>
  <inkml:trace contextRef="#ctx0" brushRef="#br1" timeOffset="134829.4809">7103 12297 57 0,'-28'-4'35'16,"-1"9"1"-16,-7 5-1 15,3 15-27-15,-9 8-2 16,5 24 1-16,-6 7 0 16,10 23-2-16,-1 9-1 15,15 10-1-15,9-2-1 16,19 0-1-16,21-7-2 15,17-18-6-15,28-10-32 0,1-23 1 16,18-9-3-16,1-20 1 16</inkml:trace>
  <inkml:trace contextRef="#ctx0" brushRef="#br1" timeOffset="134962.4949">7751 13307 86 0,'-17'15'36'15,"-6"-5"0"-15,2-15-23 16,3-1-52-16,5-15 1 15,18 1-2-15,0-11 0 16</inkml:trace>
  <inkml:trace contextRef="#ctx0" brushRef="#br6" timeOffset="263372.3346">17676 8894 99 0,'0'0'39'0,"24"8"0"16,10-19 0-16,26-1-31 15,13-5-4-15,22 1 1 0,7-7-3 16,11 2 0-16,-3-1-3 15,-3 5 2-15,-11 4-3 16,-11 6 1-16,-23 6-1 16,-12 1-1-16,-12 6-2 15,-19-6-6-15,1 9-26 16,-20-9-3-16,0 0 2 15,0 0-3-15</inkml:trace>
  <inkml:trace contextRef="#ctx0" brushRef="#br6" timeOffset="264112.4086">20988 8857 102 0,'-15'13'38'16,"1"-8"1"-16,17 11-2 15,9-13-32-15,21 2-1 16,17-9-1-16,13 1-1 16,12-7-1-16,8-3 1 15,0 0-4-15,0-3 2 16,-10 1-2-16,-13 2-1 15,-12 12-6-15,-25-8-26 0,-6 16-5 16,-17-7 2-16,-7 10 0 16</inkml:trace>
  <inkml:trace contextRef="#ctx0" brushRef="#br6" timeOffset="272111.2084">10519 11267 54 0,'0'0'34'16,"0"0"-1"-16,0 0 0 16,-15 6-27-16,8 14-2 15,-4 1 0-15,1 17 2 16,-2 0-1-16,5 10-1 15,-3 2-1-15,7 2 0 16,3-4-1-16,8-4 2 16,7-10-3-16,6-11 1 15,9-14-1-15,8-16 0 16,9-18 0-16,1-10 0 15,4-14 1-15,0-6-3 16,-4-2 2-16,-6 0-1 16,-10 5 1-16,-8 8-1 0,-10 13 0 15,-9 14 0-15,-5 17 0 16,-14 9 1-16,-4 14-1 15,2 14 1-15,0 7-1 16,2 5 0-16,6 3 0 16,5-5-2-16,10 1-2 15,4-16-5-15,23 5-23 16,-5-22-6-16,13-1 2 15,-3-17-3-15</inkml:trace>
  <inkml:trace contextRef="#ctx0" brushRef="#br6" timeOffset="272477.245">11259 11484 73 0,'3'-15'38'0,"-10"0"-1"16,7 15 0-16,-18-4-29 0,18 4-3 16,-16 24-2-16,6-2 0 15,0 3-2-15,2 4 1 16,-1 2-1-16,3 1 0 15,2-5 0-15,1-4 1 16,5-5-2-16,3-7 0 16,6-10 1-16,6-6-1 15,4-7 0-15,2-8 0 16,6-3 0-16,-1-1-1 15,1-2 1-15,-3 6 0 16,-6 2 1-16,-5 9-1 16,-15 9 0-16,13 9 0 15,-17 10 0-15,-1 4 0 0,-5 8 0 16,2 0 1-16,6 5-2 15,0-4-1-15,10-1-2 16,2-10-3-16,22 0-7 16,-12-22-24-16,22-3 1 15,-4-13-3-15,13-3 4 16</inkml:trace>
  <inkml:trace contextRef="#ctx0" brushRef="#br6" timeOffset="272635.2608">11775 11557 54 0,'10'-12'37'0,"-10"12"-1"15,0 0 1-15,-25 0-16 16,17 22-13-16,-6 0-4 15,3 8 0-15,1 0-2 16,2 6 0-16,3-3-3 0,1-6-6 16,15 2-29-16,-9-12-1 15,11-3 0-15,-2-15-4 16</inkml:trace>
  <inkml:trace contextRef="#ctx0" brushRef="#br6" timeOffset="272972.2945">11864 11195 83 0,'-15'-48'38'0,"5"16"-2"16,-1 2-2-16,8 20-32 16,3 10-1-16,10-7-2 15,7 10-2-15,5 1 0 16,13 2-2-16,1-3 0 0,10 5-1 15,0-6 1-15,1 3 1 16,-7 0 3-16,-3-2 2 16,-7 5 1-16,-12 0 1 15,-4 8 3-15,-15-1-1 16,-2 13 1-16,-14 1-1 15,0 10 0-15,-4 6-2 16,0 6 0-16,2 3-1 16,1 3-1-16,3 0-1 15,5-4 0-15,5 1-6 16,-8-13-30-16,17-1-1 15,-4-17-1-15,8-4-1 16</inkml:trace>
  <inkml:trace contextRef="#ctx0" brushRef="#br6" timeOffset="273393.3366">12058 11406 86 0,'0'0'38'15,"0"0"0"-15,10 18 1 16,5-11-35-16,16-1-2 15,10-5 0-15,7 0 0 16,3-5-1-16,2 1 1 16,-6-1-1-16,-4 1 0 15,-12 1 1-15,-11 4 0 16,-20-2-1-16,0 15 1 0,-16-4-1 15,-6 3 0-15,-4-1 0 16,2 0-1-16,5 0 0 16,7-2 0-16,12-11-1 15,5 14 1-15,15-10 0 16,8 0-1-16,4 2 2 15,1 2-1-15,-4 1 1 16,-4 4 0-16,-9 5 0 16,-11 6 2-16,-11 2-2 15,-9 6 2-15,-8-1-3 16,0-2-1-16,-1 1-1 15,-1-9-5-15,12 4-21 16,-4-18-14-16,17-7 1 16,0 0-3-16,17-22 3 15</inkml:trace>
  <inkml:trace contextRef="#ctx0" brushRef="#br6" timeOffset="273904.3876">13658 11195 47 0,'-7'-29'36'15,"1"7"0"-15,-13-7 1 16,4 13-14-16,-13-8-15 16,5 13-3-16,-3 5-1 15,0 11-1-15,0 11 0 16,-1 16 0-16,-2 14-1 0,1 11 0 15,-3 10-1-15,2 6 1 16,1 2-2-16,6-1 2 16,6-5-3-16,6-12-2 15,13-1-7-15,-6-25-26 16,18-6-2-16,-2-15 0 15,7-8-1-15</inkml:trace>
  <inkml:trace contextRef="#ctx0" brushRef="#br6" timeOffset="274557.453">13203 11567 89 0,'-13'-9'38'0,"13"9"1"16,18-14 0-16,15 7-34 15,6-5-2-15,16-5-2 0,8 0 1 16,9 0-2-16,3-2 1 15,-7 7-1-15,-6 0 0 16,-7 8 0-16,-14 4 0 16,-13 8 1-16,-16 5-1 15,-13 8 1-15,-12 3-1 16,-4 4 1-16,-8 3 0 15,0 2 1-15,1 1-1 16,5-3 1-16,10-2-1 16,9-4 1-16,11-7-1 15,11-8 0-15,10-6-1 16,5-9-1-16,5-8 0 15,-1-5 0-15,-2-8 0 16,-5-2-1-16,-9-5 2 0,-6-2-2 16,-9 1 2-16,-8 5-1 15,-5 3 1-15,-7 6 0 16,-1 6 0-16,-4 10 0 15,3 6 0-15,1 7 0 16,5 4 0-16,3 2 0 16,8-1 1-16,7 1-1 15,7-1 0-15,4-3 1 16,5 1-1-16,1-3 0 15,0 2 0-15,-2 2 1 16,-5 2-1-16,-7 2 1 16,-6 2 0-16,-7 0 0 15,-4 0 0-15,-4-1 1 16,-2-5-2-16,-1-1 2 0,9-12-1 15,-15 7-1-15,15-7 0 16,7-21 0-16,6 3 0 16,7-6-1-16,5-5 1 15,1-1-1-15,6 3 1 16,-7-1-3-16,3 6-2 15,-14-6-17-15,10 19-18 16,-14-3 0-16,13 13-1 16,-7-7-1-16</inkml:trace>
  <inkml:trace contextRef="#ctx0" brushRef="#br6" timeOffset="275350.5323">15090 11530 60 0,'11'-11'36'16,"-1"4"1"-16,-10-5 0 15,0 12-28-15,0 0-3 16,0 0 0-16,-10 18-1 15,3 2 0-15,-3 6-3 16,2 7 2-16,-1 6-2 16,3 9 2-16,0-1-3 15,3 3 0-15,-2-2 0 16,4-6-1-16,1-6 1 15,1-6-2-15,3-10 1 16,-4-20-2-16,11 6 3 16,0-19 0-16,-1-12-1 15,4-6 3-15,0-12-3 0,2-8 1 16,-2-6-1-16,5 1 1 15,-3 1-1-15,1 5 0 16,-2 9 0-16,3 8-2 16,-1 12 2-16,2 9 0 15,0 10 0-15,1 7 0 16,-1 8 0-16,-1 3 0 15,0 4 0-15,-3 3 0 16,-5 0 0-16,-5 1 1 16,-8 3-1-16,-5-4 1 15,-8 2 0-15,-8-2 1 16,-4-4-2-16,-9 1 2 15,-1-1-2-15,-1 3 2 16,3 1-2-16,2 3-2 0,1 6 2 16,3 8-2-16,5 7 2 15,1 12-2-15,5 4 2 16,-1 3-3-16,4 4 2 15,1-4-2-15,8 5-13 16,-6-25-21-16,20-3-2 16,-2-23-1-16,16-10 0 15</inkml:trace>
  <inkml:trace contextRef="#ctx0" brushRef="#br6" timeOffset="276186.6156">15732 11503 98 0,'-9'-13'40'0,"9"13"0"16,-35 1-4-16,11 12-35 15,-1 4 0-15,0 11 1 16,-2 5 0-16,2 10 0 15,2 2 0-15,6 3-2 16,7 0 1-16,8-6-1 16,9-6 1-16,10-8-1 15,12-11 0-15,8-14-2 16,5-12 1-16,4-10 4 15,3-11-4-15,-4-8 2 16,-3-6-2-16,-8-7 1 0,-11-3-1 16,-9 4 2-16,-8 4-2 15,-11 8-1-15,-6 7 3 16,-5 10-1-16,-3 11 0 15,1 10 1-15,4 8-1 16,4 6 1-16,13 2 0 16,10-2 0-16,12 1 0 15,9-6 0-15,8-6 0 16,7-2 0-16,2-2 0 15,0-2-1-15,-7-2 1 16,-8 2 0-16,-11 0 0 16,-5 1-1-16,-20 2 1 15,0 0 0-15,2 16-1 16,-13-1 0-16,-4 5 1 0,-4 4 1 15,2 5-2-15,1 0 1 16,3 3-1-16,6 0 2 16,7-4-2-16,7-5 2 15,9-9-2-15,8-7 0 16,7-9 0-16,5-10-2 15,1-5 2-15,2-10-1 16,-1 0 1-16,-2-6-2 16,-6 6 2-16,-8 1-2 15,-4 5 2-15,-8 8 0 16,-10 13 0-16,0 0 0 15,-5 12 0-15,0 7 2 16,-3 6-2-16,2 2 1 16,2 3-1-16,5 1 2 15,5-8-2-15,6-2 2 0,4-10-1 16,5-7 0-16,3-10-1 15,2-8-1-15,0-9 2 16,2-9-3-16,-4-8 2 16,-4-3-3-16,3-1 1 15,-8 0-3-15,3 8-1 16,-12-1-5-16,13 26-15 15,-18-7-14-15,11 22 0 16,-12-4-2-16,13 21 3 16</inkml:trace>
  <inkml:trace contextRef="#ctx0" brushRef="#br6" timeOffset="276787.676">16882 11633 94 0,'0'0'40'15,"12"5"0"-15,-1-5 0 16,3-10-35-16,7 2-1 15,2-6-1-15,4 1-1 16,0-1 0-16,-1-1-1 16,-1 1 0-16,-5-1 0 15,-7 0 0-15,-6 1-1 16,-9 1 0-16,2 13 1 15,-29-17-1-15,5 14 0 16,-8 6 0-16,-2 8 0 16,-4 6 1-16,3 8-1 15,1 5 1-15,8 4 1 16,11 1-1-16,10-1 1 15,14-4-1-15,18-6 1 0,11-9-1 16,15-8 0-16,10-9 0 16,10-8-2-16,2-7 1 15,-2-1-2-15,-5-8 2 16,-11 2-1-16,-10 3 1 15,-16 3-2-15,-14 9 2 16,-17 9 0-16,-13 7 0 16,-8 11 2-16,-6 8-2 15,-2 11 1-15,1 3-1 16,5 2-1-16,6-3 1 15,9-3-1-15,9-10 1 16,11-10-2-16,5-13 3 16,7-14-1-16,1-14 1 15,1-5 1-15,-4-9-1 0,-3-6 1 16,1-3-2-16,-5 1 1 15,-2 2-1-15,0 5-1 16,0 5 0-16,5 4-1 16,5 6-3-16,4-1-8 15,15 19-10-15,-4-12-18 16,24 12 0-16,4-9-2 15,19 9 0-15</inkml:trace>
  <inkml:trace contextRef="#ctx0" brushRef="#br6" timeOffset="277938.7911">18607 11546 60 0,'-4'-17'37'0,"4"17"-1"15,-32-16 1-15,10 23-16 16,-13-2-15-16,3 12-1 16,-7 6-1-16,0 10 2 15,1 3-2-15,6 9 1 16,4-5-3-16,13 3 0 15,10-9 0-15,10-6-2 16,10-8 2-16,13-11-4 0,9-12 3 16,5-11 0-16,3-11-1 15,2-5 2-15,-2-8-2 16,-3-4 1-16,-6 2-1 15,-9 2 1-15,-9 6-1 16,-4 9-1-16,-9 8 1 16,-5 15 0-16,-11 5 0 15,-1 13 0-15,2 8 0 16,2 3 2-16,4 5-2 15,6 2 2-15,11-4-1 16,12-3 1-16,12-10-1 16,13-8 1-16,10-10-1 15,10-7-2-15,2-9 1 16,-2-6-2-16,-1-5 3 0,-12-1-3 15,-9 2 2-15,-13 2-2 16,-12 8 2-16,-23 15 0 16,0 0 0-16,-16 0 0 15,-10 18 0-15,-3 7 2 16,-3 4-1-16,3 2-2 16,1 1 1-16,6-3 0 15,14-5 0-15,8-8 0 16,0-16 0-16,29-1 0 15,-4-14 0-15,5-8 2 16,3-7-2-16,-1-6 1 16,-3-2-1-16,-2-1 1 15,-4 5-1-15,-8 1-2 16,-4 9 2-16,-4 4 0 0,-1 9 0 15,-6 11 1-15,18-1-1 16,-4 7 0-16,7 3 0 16,8-3 0-16,4-1 1 15,9-2-1-15,3-7 0 16,-1-3 1-16,0-8-1 15,-5-3 0-15,-7-4 1 16,-10-2-1-16,-9 1 0 16,-16 3 0-16,-8 6 0 15,-14 8 1-15,-9 11-1 16,-7 11 0-16,-2 13 0 15,0 9 1-15,2 9-1 16,8 2 3-16,16 0-3 16,16-1 1-16,23-11-6 0,15-18-9 15,34 2-10-15,-1-27-14 16,27-3-4-16,8-18-4 15,15-3 3-15</inkml:trace>
  <inkml:trace contextRef="#ctx0" brushRef="#br6" timeOffset="280010.9983">11455 12425 70 0,'8'-9'39'15,"5"5"0"-15,-13 4-1 16,22-5-31-16,-22 5-2 15,20 12-1-15,-8 2 0 16,5 15-1-16,-3 6-1 16,1 10 0-16,-3 8-1 0,-4 7 0 15,-4 7 0-15,-9 5 0 16,-9 2-1-16,-10-4 1 15,-7-3-1-15,-9-7 1 16,-4-6-3-16,-2-20-3 16,14-8-30-16,-11-26-5 15,15-12 1-15,5-28-2 16</inkml:trace>
  <inkml:trace contextRef="#ctx0" brushRef="#br6" timeOffset="280210.0182">11184 12424 98 0,'-32'9'41'0,"17"12"3"0,1-8-4 16,28 7-35-16,15-16-2 16,26-5-3-16,19-6 0 15,15-6-2-15,15-1-3 16,3-5-5-16,15 12-28 15,-18-1-4-15,-4 12 0 16,-23 3 1-16</inkml:trace>
  <inkml:trace contextRef="#ctx0" brushRef="#br6" timeOffset="280905.0876">12047 12741 93 0,'-15'7'40'16,"2"13"1"-16,-8-3-2 0,3 13-35 15,-5 3 0-15,3 10-1 16,4 1-1-16,2 1 0 16,13-3-1-16,11-7 0 15,11-11-1-15,18-10 0 16,10-14-1-16,6-13 0 15,5-13 0-15,-3-9 0 16,-4-8 0-16,-10-6 0 16,-13 1 0-16,-17-1 1 15,-17 5 0-15,-9 9 0 16,-11 7 0-16,-5 8 1 15,-6 13 0-15,4 7-1 16,3 7 1-16,12 6 0 16,13 4 0-16,12 0-1 0,14-3 1 15,11-2 0-15,8-5-1 16,11-4 1-16,2-3 0 15,0-3 0-15,-6-3 0 16,-8-2 0-16,-9 1 0 16,-5 1 0-16,-8 2-1 15,-19 4 1-15,10 0 0 16,-10 0-1-16,-12 25 1 15,1-2 0-15,0 8-1 16,0 4 0-16,3 4 0 16,3-1 0-16,6-2 0 15,8-6 0-15,10-9 0 16,5-11 0-16,9-13 1 15,6-9-1-15,2-11 0 0,2-7 0 16,-2-8 0-16,-1-1 0 16,-4-3 0-16,-4 3 0 15,-8 6 0-15,-2 4 0 16,-5 8 0-16,-8 5 0 15,-9 16 0-15,0 0 0 16,6 20 0-16,-12 3 0 16,-2 9-2-16,0 5-1 15,8 2-3-15,-3-9-5 16,22 9-12-16,-19-39-17 15,42 17-1-15,-14-34-1 16,25-7 2-16</inkml:trace>
  <inkml:trace contextRef="#ctx0" brushRef="#br6" timeOffset="281094.1066">13437 12365 73 0,'-4'-33'41'16,"4"33"-1"-16,-20-5 0 16,7 39-18-16,-7 11-18 15,0 15-1-15,1 8-2 16,1 9-1-16,2 6-1 15,4 0-1-15,7 2-5 16,-7-20-14-16,19 5-17 16,-10-18-1-16,11-5-1 15,-3-22 1-15</inkml:trace>
  <inkml:trace contextRef="#ctx0" brushRef="#br6" timeOffset="281439.1406">13402 12768 75 0,'0'0'41'16,"2"-12"-1"-16,5 22 2 15,-7-10-20-15,10 21-18 16,6-9-1-16,12-3-1 16,6-4-1-16,7-8 0 15,7-5-1-15,5-7 0 16,-1-2 0-16,-2-5 0 15,-9 0 0-15,-10-4 0 16,-10 6 0-16,-13 3-1 16,-13 2 1-16,-9 9 1 15,-14 8-1-15,-4 11 1 16,-6 7-1-16,-2 10 1 0,2 5-1 15,6 7 0-15,7 2 0 16,12-4 0-16,17-7-2 16,15-13-1-16,19-8-4 15,2-27-11-15,29 5-21 16,-8-24-1-16,10-1-1 15,-10-14 1-15</inkml:trace>
  <inkml:trace contextRef="#ctx0" brushRef="#br6" timeOffset="281687.1656">14108 12627 101 0,'-33'-3'41'16,"8"17"0"-16,-13-2-3 15,9 11-33-15,1-1-1 16,13 3-2-16,9-6 0 16,17-3-1-16,11-6 0 0,7-4-1 15,5-4 0-15,5 1 0 16,-6-1 0-16,-3 4 1 15,-8 4-1-15,-12 7 0 16,-13 7 1-16,-8 6-1 16,-11 2 1-16,-4-2-2 15,-1 3-1-15,-3-11-3 16,18 9-13-16,-15-28-15 15,27-3-8-15,0 0-1 16,5-26-2-16</inkml:trace>
  <inkml:trace contextRef="#ctx0" brushRef="#br6" timeOffset="282567.2539">14904 12698 71 0,'10'-8'37'16,"-6"-3"0"-16,-4 11-1 15,11-5-31-15,-11 5 0 16,0 12 0-16,0 5 0 15,-4 4-1-15,-1 10-1 16,-1 0 0-16,0 7-1 0,2-1-1 16,-2 0 0-16,2-6 0 15,1-6 0-15,1-6-1 16,2-9 0-16,0-10 1 15,0 0-1-15,1-26 1 16,1-1-1-16,2-5 0 16,0-8 0-16,4-3 1 15,4-6-2-15,2 7 1 16,6 0 0-16,2 3 0 15,4 9 1-15,1 5-1 16,5 6 1-16,1 8-1 16,0 8 1-16,0 5-1 15,-3 5 0-15,-4 9 0 16,-3 1-2-16,-5 7 2 0,-12 3-1 15,-7 6 1-15,-11 1-1 16,-10 4 1-16,-8-3 0 16,-6 1 0-16,-3-2 0 15,-3-6 0-15,1-2 0 16,4-8 0-16,3-2 0 15,6-4 0-15,5 2 1 16,2 3-1-16,1 5 0 16,4 7 0-16,1 5 1 15,0 9-1-15,2 8 1 16,1 5-2-16,1-2-3 15,9 5-3-15,-9-17-15 16,18 5-16-16,-3-17-2 16,11-8 0-16,-2-20-1 0</inkml:trace>
  <inkml:trace contextRef="#ctx0" brushRef="#br6" timeOffset="283219.3191">15368 12683 87 0,'13'6'38'0,"-13"-6"1"16,-5 23-1-16,5-10-36 15,4-1-1-15,7-6 0 16,14-3 0-16,6-4 0 15,7-4 0-15,6-4-1 0,4-6 0 16,-3-1 1-16,-3-3-1 16,-8 1 0-16,-12-2 0 15,-10 3 0-15,-13 0 0 16,-11 0 0-16,-6 5 1 15,-9 5-1-15,-5 6 1 16,-4 4 0-16,-1 10 1 16,1 6 0-16,2 9 0 15,6 7 1-15,7 0-2 16,10 3 1-16,16-3-1 15,12-4 0-15,14-8 0 16,13-7-1-16,14-10 1 16,5-7-1-16,6-11 0 15,-2-1 0-15,-4-7 1 16,-6 0-1-16,-9 1 0 0,-11 2 1 15,-11 3-1-15,-9 6 0 16,-17 8 0-16,0 0 0 16,-6 22 0-16,-7 1 0 15,-5 8 0-15,1 2 0 16,1 5 0-16,1-2 0 15,5-5 0-15,6-8 1 16,7-12-1-16,8-14 1 16,7-8-1-16,4-15 1 15,4-8-1-15,-1-7 1 16,1-5-1-16,1-1 1 15,-3 0-2-15,-1 6 0 16,-4 3-2-16,5 12-2 0,-9-4-9 16,18 24-13-16,-13-7-13 15,18 18-1-15,3-4-1 16,26 12 1-16</inkml:trace>
  <inkml:trace contextRef="#ctx0" brushRef="#br6" timeOffset="283734.3706">17384 12479 77 0,'0'0'38'0,"-23"-3"-2"15,1 16 1-15,-20 0-34 16,6 7-1-16,-2 0 2 15,7 3-2-15,3-3 2 16,8 5-2-16,10-6 1 16,11 0-1-16,8-4-1 0,10 1 1 15,1-5-1-15,7 2 0 16,-5-1 0-16,2 3 0 15,-6-2 0-15,-9 6 0 16,-9 0-1-16,-7 5 1 16,-11-4-1-16,-4 7 0 15,0-2 0-15,-5-6-3 16,7 1-1-16,1-15-8 15,20 10-23-15,-1-15-3 16,12-6-1-16,4-10-1 16</inkml:trace>
  <inkml:trace contextRef="#ctx0" brushRef="#br6" timeOffset="284076.4048">17524 12773 74 0,'0'0'38'15,"0"0"-1"-15,0 0 1 16,15-3-28-16,-15 3-7 15,27-9 0-15,-5 1-1 16,6-2 0-16,1-1 0 16,5-4-1-16,-2-2 1 15,-3 0-1-15,-5-2 0 16,-6-2 0-16,-7-1 1 15,-10 5 0-15,-8 0-1 16,-8 5 1-16,-9 7-1 16,-7 8 0-16,-7 7 0 15,-1 9 1-15,-3 7-1 16,6 5-1-16,4 4 1 0,11 1-2 15,14-3 1-15,13-2-1 16,22-7-3-16,12-11-4 16,29 4-14-16,-1-19-17 15,23 0 0-15,-1-14-1 16,9 2 0-16</inkml:trace>
  <inkml:trace contextRef="#ctx0" brushRef="#br6" timeOffset="284301.4273">18381 12582 95 0,'-18'-6'40'15,"-16"-8"1"-15,6 19-1 16,-6 0-36-16,-8 11 0 16,0 5-1-16,0 11-1 0,2 6 0 15,5 1-1-15,11 3-1 16,10-2-1-16,20-7 0 15,15-8-2-15,21-7-3 16,8-18-6-16,29 7-15 16,-7-22-12-16,14 2 0 15,-13-16-2-15,8 9 3 16</inkml:trace>
  <inkml:trace contextRef="#ctx0" brushRef="#br6" timeOffset="285271.5243">18681 12678 97 0,'-18'7'38'0,"-11"-2"3"16,10 14-4-16,-5-1-33 15,3 8 0-15,-1 0-1 16,7 10-1-16,0-4 0 0,6 3 0 16,8-9-1-16,4-1 0 15,9-14-1-15,7-10 0 16,13-9 0-16,2-16-1 15,8-5 0-15,-3-10 0 16,0-4 0-16,-3-5 0 16,-6-2 0-16,-9 9 2 15,-9 2-1-15,-5 7 1 16,-7 6 0-16,-1 11 1 15,1 15-2-15,-10-6 1 16,3 16 0-16,6 5-1 16,1 3 1-16,5 1-1 0,6-1 0 15,6-3 0-15,7-3 1 16,3 1 0-16,3-7 0 15,3 0-1-15,-1-4 1 16,-3-2 0-16,-6 2-1 16,-7 3 1-16,-16-5 0 15,12 22-1-15,-20-5 0 16,-7 6 1-16,-5 2-1 15,-3 5 0-15,0-1 0 16,4 0 0-16,3-7 0 16,10-7 0-16,6-15 0 15,26-1 0-15,4-19 0 16,10-7 0-16,6-3 0 15,3-9 0-15,0 5 1 16,-5 2-1-16,-8 9 0 0,-9 10 0 16,-12 12 0-16,-15 1-1 15,1 27 0-15,-9-2-1 16,-2 2 0-16,1 0-2 15,9 3-2-15,4-12-2 16,19 4-8-16,-2-23-6 16,28 9-6-16,-9-22-7 15,21 5-4-15,-6-14 2 16,8 7 12-16,-8-11 26 15,-11-8 11-15,1 11 7 16,-30-19 7-16,8 14 10 16,-24-8 3-16,0 12 2 15,-20-8-10-15,0 19-24 16,-7 5-3-16,-3 13-1 0,1 9-1 15,-4 13-1-15,2 12 0 16,1 7-1-16,6 2 1 16,9 0-1-16,9-4 0 15,10-9 0-15,9-10 0 16,12-15 1-16,9-17 0 15,11-17-1-15,5-15 0 16,4-13 1-16,-1-10-1 16,4-7 1-16,-3-5 0 15,-7 3-1-15,-5 12 0 16,-13 12 1-16,-11 20 0 15,-17 28 0-15,2 10-2 16,-19 28 2-16,-8 19-2 0,-6 5-2 16,6 11-4-16,-3-11-6 15,24 8-8-15,-10-26-7 16,29 4-8-16,2-29-6 15,18-3-1-15,3-19 3 16</inkml:trace>
  <inkml:trace contextRef="#ctx0" brushRef="#br6" timeOffset="285413.5385">20231 12700 116 0,'-18'7'43'16,"-12"-12"0"-16,5 6-3 16,-4-4-42-16,4-10-9 15,25 13-12-15,-29-15-13 16,29 15-8-16,-24-15-1 0,13 9 2 15</inkml:trace>
  <inkml:trace contextRef="#ctx0" brushRef="#br7" timeOffset="290119.009">7170 13952 44 0,'5'-17'37'15,"2"6"2"-15,-7-1-2 16,0 12-27-16,0 0 0 0,13 1-2 16,-13 11-3-16,9 15-1 15,-1 4-1-15,3 12-2 16,1 4 1-16,0 13-1 15,-3 3 0-15,-3 8 0 16,-7 3 0-16,-12 0 0 16,-8 4-2-16,-6-1 2 15,-12-1-2-15,-4-8-1 16,-6-6-3-16,-5-22-13 15,10-5-22-15,-6-22-1 16,18-13 0-16,-2-26 0 16</inkml:trace>
  <inkml:trace contextRef="#ctx0" brushRef="#br7" timeOffset="290329.03">6816 13947 90 0,'-6'-15'40'16,"6"15"2"-16,3-17-2 15,16 4-38-15,5 5 0 16,15-2-2-16,13 3-1 16,10 2 0-16,13 9-4 15,5-4-6-15,18 16-29 16,-8 0-1-16,6 12-1 15,-5-6 2-15</inkml:trace>
  <inkml:trace contextRef="#ctx0" brushRef="#br7" timeOffset="291028.0999">7973 14140 52 0,'-23'24'39'15,"-11"0"0"-15,6 16 1 16,-10 0-24-16,10 15-10 15,-5 2 0-15,10 6-1 16,2-1-1-16,10 0-1 16,9-8-1-16,12-8 0 15,16-14-2-15,14-15 1 16,10-14-1-16,8-15 0 15,6-12 0-15,-3-13 1 0,-6-7-1 16,-7-8 0-16,-13-2 1 16,-16-1-2-16,-16 3 1 15,-11 5 0-15,-10 9 1 16,-9 7-1-16,-6 9 0 15,5 8 0-15,2 9 0 16,9 7 0-16,17-2 1 16,-7 17-1-16,19-9 1 15,16-6-1-15,15-2 1 16,8-2 0-16,14-8 0 15,-1-1-1-15,-1-3 1 16,-1 4-1-16,-11 3 1 16,-8 6 0-16,-14 9 0 15,-14 11 0-15,-17 11-1 0,-8 11 1 16,-11 5-1-16,-2 5 1 15,-1 0-1-15,4-2 0 16,6-7 1-16,11-12-1 16,13-15 0-16,14-17 1 15,17-17-1-15,10-15 1 16,7-13 0-16,1-10-1 15,-1-4 1-15,-5 0-1 16,-10 7 1-16,-6 8 0 16,-13 12-1-16,-12 12 1 15,-12 22-1-15,-4 18 1 16,-8 16-1-16,-3 15-1 15,0 4 0-15,0 4 0 16,6 0-2-16,9-5-1 0,14-13-2 16,11-29-5-16,28-5-16 15,-4-40-12-15,22-7-2 16,-2-26-1-16,12-8 2 15</inkml:trace>
  <inkml:trace contextRef="#ctx0" brushRef="#br7" timeOffset="291201.1172">9497 13653 97 0,'-30'28'41'15,"4"39"2"-15,-16 12-4 16,5 22-36-16,0 5 0 16,8 7-2-16,6-4-2 15,5-7-1-15,13-8-4 16,0-23-14-16,22 1-21 0,-4-25-1 15,11-11-1-15,-4-24 1 16</inkml:trace>
  <inkml:trace contextRef="#ctx0" brushRef="#br7" timeOffset="291561.1532">9437 14346 81 0,'0'0'41'16,"0"0"-1"-16,12 14 2 15,6-1-38-15,4 0-1 16,6-3 0-16,9 0 1 15,1-7-2-15,10-1 1 16,-4-9-1-16,1-2 0 16,-3-11-1-16,-3-5 0 15,-4-6-1-15,-5-3 0 0,-9 5 1 16,-8-1-2-16,-12 7 1 15,-9 7 1-15,-10 14-1 16,-9 12 0-16,-8 17 1 16,-5 9-1-16,-1 5 1 15,4 7-1-15,7 2 0 16,10-3 0-16,13-5-2 15,14-10 0-15,22-11-1 16,15-17-3-16,24 0-5 16,-1-31-14-16,32 8-16 15,-2-22 0-15,11 3-1 16,-11-10 2-16</inkml:trace>
  <inkml:trace contextRef="#ctx0" brushRef="#br7" timeOffset="291829.18">10483 14215 87 0,'-36'-2'41'0,"-2"21"1"15,-17-3 0-15,8 9-36 16,0 3-3-16,8 7 0 15,10 0-1-15,14-3 0 16,12-5-1-16,16-6 0 16,14-8 0-16,12-6 0 15,8-7-1-15,2-4 1 16,-3 2-1-16,-5 3 0 15,-13 5 1-15,-15 9-1 16,-13 8 1-16,-16 5-1 16,-12 6 0-16,-7 1-1 15,1-3-2-15,-1-11-3 16,15 0-6-16,-4-24-6 15,24 3-23-15,6-18-3 0,12-4 0 16,-2-17 1-16</inkml:trace>
  <inkml:trace contextRef="#ctx0" brushRef="#br7" timeOffset="292665.2636">11166 14377 49 0,'5'-21'40'0,"3"10"-1"16,-8-4 0-16,0 15-19 15,0 0-13-15,0 0 0 0,0 0-3 16,-3 21 1-16,-4 1-2 16,0 10 0-16,-2 8-1 15,-2 7 0-15,-3 6-1 16,1 0-1-16,1 0 1 15,0-6-2-15,5-7 1 16,2-8 0-16,2-15 0 16,3-17 1-16,8-12-1 15,2-15 1-15,2-15 0 16,0-10 0-16,2-10 0 15,1-7 0-15,2-10 0 16,3 4-1-16,3 6 0 16,3 6-1-16,2 11 1 15,4 12 0-15,5 13 0 0,0 14-1 16,0 16 1-16,-2 12 0 15,-1 10 0-15,-8 10 0 16,-4 6-1-16,-8 5 1 16,-6 3 0-16,-8 4 0 15,-10-3 0-15,-8 1 0 16,-11-5 0-16,-2-7 0 15,-6-4-1-15,-1-8 1 16,-2-7 0-16,3-2 0 16,4-6 0-16,-1 2-1 15,8 3 1-15,-1 7-1 16,1 9 1-16,-3 13-1 15,2 12 1-15,-2 10 0 16,-3 4-1-16,5 2 0 0,2-1-3 16,4-15-5-16,23 3-15 15,-7-38-14-15,26-9-3 16,2-33-3-16,25-12 1 15</inkml:trace>
  <inkml:trace contextRef="#ctx0" brushRef="#br7" timeOffset="293352.3323">11678 14418 74 0,'0'0'41'15,"-3"16"-1"-15,3-16 0 0,10 15-34 16,3-13-5-16,7-2 1 16,6-6-1-16,7-2 0 15,5-9-1-15,5-6 1 16,2-3-1-16,-5-6 0 15,-4-2 1-15,-6-1-1 16,-9 2 0-16,-12 3 0 16,-9 3 1-16,-8 10-1 15,-12 9 0-15,-5 11 1 16,-8 13 0-16,-4 13 0 15,-6 12 0-15,3 7 1 16,2 6 0-16,9 1-1 0,10-4 1 16,16-6-1-16,12-11 1 15,22-13-1-15,18-17 0 16,17-11-1-16,13-13 1 15,3-6-1-15,-1-3 0 16,-6-2 0-16,-6 2 0 16,-17 7 0-16,-13 5 0 15,-15 11 0-15,-24 6 0 16,7 23 0-16,-16 4 0 15,-4 8 0-15,-3 4-1 16,2 2 2-16,0 1-2 16,7-4 2-16,2-8-1 15,6-12 0-15,-1-18 0 16,15 3 0-16,0-22 0 15,-1-9 0-15,2-8 1 0,3-8-1 16,-3-6 1-16,0-1-1 16,-2 1 1-16,2 1-1 15,-4 8 1-15,4 6-1 16,0 6-1-16,-1 4-1 15,14 11-8-15,-1-8-6 16,29 22-12-16,-4-15-13 16,25 11-1-16,2-8-1 15,20 6 1-15</inkml:trace>
  <inkml:trace contextRef="#ctx0" brushRef="#br7" timeOffset="293870.3841">13835 14142 85 0,'0'0'37'16,"-25"-2"0"-16,-3 21-7 15,-14 1-27-15,-4 10 1 16,-3 4-1-16,3 7 1 15,7-3-1-15,10 4 0 16,13-8-1-16,13-5 0 16,14-6-1-16,13-8 0 15,12-6-1-15,2-2 1 16,1-2 0-16,-2-1 0 15,-8 3 0-15,-6 6 0 16,-13 7 0-16,-13 5-1 16,-13 5 0-16,-12 5 0 15,-1-1-2-15,-5-3-1 0,9-1-2 16,-2-17-7-1,32 2-24-15,-5-15-3 0,32-16-2 16,-3-11 1-16</inkml:trace>
  <inkml:trace contextRef="#ctx0" brushRef="#br7" timeOffset="294206.4177">14085 14424 86 0,'0'0'38'0,"12"-3"0"16,7 8-4-16,6-17-31 15,13 0-1-15,4-8 1 16,9-2-1-16,-2-1-1 0,-3-2 1 16,-5 0 0-1,-11 2-1-15,-16-1 0 0,-11 5 0 16,-20 1 0-16,-7 6 0 15,-13 2-1-15,-6 8 1 16,-9 9 0-16,0 10 0 16,-3 10 0-16,6 6 1 15,7 10-1-15,10 4 0 16,16 1 0-16,11-2 0 15,21-7-3-15,16-13-2 16,28-4-7-16,3-27-12 16,29 3-17-16,-4-21-1 15,16-1-1-15,-8-14 1 16</inkml:trace>
  <inkml:trace contextRef="#ctx0" brushRef="#br7" timeOffset="294460.4431">14918 14226 83 0,'-22'-2'41'15,"10"8"-2"-15,-4-11 2 16,16 5-35-16,-12 3-2 16,4 7-1-16,-3 4 1 15,-6 13-2-15,-6 7 1 16,-5 9-1-16,-1 4 0 15,0 2 0-15,6 2-2 16,9-4 1-16,13-7-3 16,12-15-1-16,21-7-7 15,10-24-8-15,30 1-21 0,-2-25-2 16,16-1-2-16,1-21 1 15</inkml:trace>
  <inkml:trace contextRef="#ctx0" brushRef="#br7" timeOffset="295240.5211">15448 14317 76 0,'6'-17'38'16,"1"7"0"-16,-16-14-5 15,9 24-25-15,-30-21-1 16,5 17-2-16,-11 4-1 15,-2 10 0-15,-6 8-2 16,-3 9 1-16,-1 7-1 16,5 9 0-16,6 3-1 15,10 2 0-15,12-3 0 16,18-5 0-16,18-12-1 15,16-11 1-15,15-12-1 16,9-14 0-16,8-15 0 16,-1-10 0-16,-6-7 0 15,-6-6-1-15,-14-2 1 16,-12-2-1-16,-14 6 0 15,-12 5 1-15,-13 11 0 0,-7 10-1 16,-6 9 2-16,-3 14-1 16,-3 9 1-16,1 7-1 15,8 6 0-15,6 1 1 16,9-2-1-16,14-3 1 15,10-13-1-15,14-10 0 16,10-11 0-16,11-9 0 16,1-5 0-16,-1-2 1 15,-7-1 0-15,-6 6-1 16,-9 6 1-16,-14 9 0 15,-19 8 0-15,1 21-1 16,-17 6 1-16,-6 13-1 16,-3 3 0-16,-3 6 0 15,7-2-1-15,3-2 1 0,8-7 0 16,13-13 0-16,12-18 0 15,14-15 0-15,11-18 1 16,6-12-1-16,7-8 0 16,-4-7 0-16,-3 1 1 15,-7 2-1-15,-9 11 0 16,-10 11 0-16,-13 14 0 15,-7 14 0-15,-11 29-1 16,-6 6-1-16,2 10-4 16,-5-1-5-16,17 13-5 15,-12-19-9-15,27 14-11 16,-7-28-5-16,23-3-2 15,5-20 2-15</inkml:trace>
  <inkml:trace contextRef="#ctx0" brushRef="#br7" timeOffset="295758.5726">16782 14188 48 0,'-9'-16'38'0,"-13"-6"0"15,2 10 0-15,-21-13-14 16,-1 24-16-16,-12 7-2 16,-2 14-1-16,-3 10-1 15,6 13 1-15,5 8-2 16,11 10 0-16,15 0-1 15,17 0 0-15,18-13-1 16,23-15 0-16,22-18 0 16,15-19 0-16,9-21 0 15,10-16-1-15,-4-15 1 16,-7-8-1-16,-10-8 1 15,-20-3-1-15,-18 2 0 16,-19 1 0-16,-14 8 1 0,-11 13-2 16,-8 14 1-16,-5 21 0 15,-4 22-1-15,3 19 0 16,2 20 0-16,7 15-3 15,13 19-6-15,-3-8-5 16,28 18-12-16,-10-24-13 16,24 1-1-16,2-20-2 15,22-3 2-15</inkml:trace>
  <inkml:trace contextRef="#ctx0" brushRef="#br7" timeOffset="297727.7698">7270 15141 49 0,'22'-16'38'0,"7"11"-1"15,-5-4-1-15,3 10-33 16,3 2 0-16,7 9-1 16,6 0 0-16,4 5 0 15,12 0-1-15,10-1 0 0,11-7 2 16,12 0-1-16,15-8 1 15,17-5-1-15,11-5 1 16,16-4-1-16,7 0 1 16,11-1-2-16,6 1 1 15,1 1-1-15,3 7 0 16,-2 4-1-16,-4 2 0 15,-2 4 1-15,-3 5-1 16,-3 2 1-16,-1 1 0 16,3 0-1-16,-3-3 1 15,1 0 0-15,7-1 0 16,0-6-1-16,8-2 1 15,-1-3-1-15,10-2 0 16,0-3 0-16,2-1 0 16,4-1 0-16,-1-1 0 0,3-2 0 15,-2-2-1-15,5-1 1 16,-3 0 0-16,0-3 0 15,0-3-1-15,4 0 1 16,-5-2 0-16,-2 3 0 16,-3-2 0-16,-6 1 0 15,-4 3 0-15,-7 1 0 16,-7 5 0-16,-14-1-1 15,-5 3 1-15,-4 0-1 16,-8-1 2-16,-7 1-2 16,-9-1 2-16,-2-3-2 15,-4-3 2-15,-3-3 1 0,-3 3-1 16,-6-2 1-16,-8-1-1 15,-5 1 1-15,-12 4-2 16,-9 0 2-16,-16 7-2 16,-11 4-1-16,-14 3 1 15,-9 4 0-15,-18-3 1 16,9 12-1-16,-9-12 0 15,-4 16 0-15,4-16 0 16,0 0 0-16,0 0 0 16,22 6 0-16,-7-13 0 15,0 1-1-15,0-2 1 16,1 0 0-16,-4 1 0 15,-12 7 0-15,11-11 0 16,-11 11-1-16,-13 0-2 16,1 2-1-16,10 9-13 0,-12-11-21 15,14 0 0-15,0 0-3 16,16 0 2-16</inkml:trace>
  <inkml:trace contextRef="#ctx0" brushRef="#br7" timeOffset="298653.8624">18838 14229 43 0,'-15'-19'34'0,"7"3"1"15,-12-8 1-15,6 10-17 0,-13-9-12 16,6 7-1-16,-11 1-1 16,-2 14 0-16,-13 5-1 15,-2 17 1-15,-8 9-1 16,0 12-1-16,-3 3 1 15,11 6-2-15,6 0 0 16,15-2 0-16,18-10-1 16,15-9 0-16,23-13-1 15,15-12 1-15,18-10-1 16,10-10 0-16,4-9 0 15,2-7 0-15,-8-4 0 16,-5 1 0-16,-14-2 0 16,-8 0 0-16,-17 3 0 15,-11 4 0-15,-9 3 0 0,-9 7 0 16,-5 5 0-16,-3 7 0 15,-4 9 0-15,-1 10 0 16,2 9 0-16,-2 10 1 16,7 7-2-16,5 6 2 15,8 3-2-15,4-1 1 16,5-1-2-16,8-6 0 15,4-4-2-15,5-12-1 16,7-2-3-16,-8-26-12 16,17 7-16-16,-16-22-2 15,13 1 0-15,-12-15 2 16</inkml:trace>
  <inkml:trace contextRef="#ctx0" brushRef="#br7" timeOffset="298988.8959">19249 14260 69 0,'0'0'35'15,"2"17"1"-15,-13-1 0 16,6 17-28-16,-9-2-3 15,8 4-1-15,-3 1-1 16,6-2 0-16,-6-8 0 16,8-3-1-16,0-9 0 15,1-14 0-15,12-1-1 16,-4-14-1-16,7-13 1 15,-1-8-1-15,5-5 1 16,-2-4-1-16,1-5 1 16,-4 4-1-16,-1 5 1 15,-5 7 0-15,-3 8-1 16,-1 7 1-16,-4 19 0 15,13-13 0-15,-3 13-1 0,10 3 0 16,6 4-1-16,10-4-1 16,5 4-2-16,8-6-4 15,13 12-19-15,-12-14-11 16,9 10 0-16,-13-9-1 15,1 8 1-15</inkml:trace>
  <inkml:trace contextRef="#ctx0" brushRef="#br7" timeOffset="299306.9277">19805 14253 86 0,'-27'14'38'0,"12"12"0"16,-2-13 1-16,12 7-34 16,8-4-2-16,13-5 0 15,7-5-2-15,13-6 1 0,6-10-1 16,2-5-1-16,-3-7 1 15,-1-1 0-15,-11-6 0 16,-6 0 0-16,-8 2-1 16,-15 3 1-16,-14 8 0 15,-7 7-1-15,-10 10 1 16,-7 11 0-16,-5 13 0 15,-5 10 0-15,2 5 0 16,5 5 0-16,11 3-1 16,16-5 0-16,18-5-3 15,12-15-6-15,30 2-8 16,8-23-19-16,35 3-3 15,4-20-3-15,21 5 0 16</inkml:trace>
  <inkml:trace contextRef="#ctx0" brushRef="#br7" timeOffset="299824.9795">21061 14315 45 0,'16'-18'36'0,"5"10"2"15,-14-12-1-15,5 14-21 16,-25-11-4-16,13 17-3 15,-35-14-1-15,3 14-2 0,-3 4-2 16,-7 7-1-16,1 5 0 16,2 6-1-16,5 6 0 15,5 5 0-15,11 1-2 16,9 0 1-16,9-1 0 15,9-5 0-15,9-6-1 16,7-7 0-16,7-12 1 16,8-8-1-16,1-10 1 15,6-9-1-15,-5-10 0 16,-1-2 0-16,-3-6 1 15,-5-1-1-15,-6 4 0 16,-6 5 0-16,-6 8 0 16,-7 11 0-16,-8 15 0 0,2 11 0 15,-8 13 0-15,-3 15 0 16,-2 9-1-16,0 2-1 15,7 2-1-15,5-8-2 16,15-6-5-16,0-29-8 16,26 0-13-16,-5-34-7 15,24-10-2-15,-5-26 2 16</inkml:trace>
  <inkml:trace contextRef="#ctx0" brushRef="#br7" timeOffset="299989.996">21832 13649 96 0,'-6'-18'40'16,"-23"20"0"-16,2 39-1 15,-23 24-34-15,7 16-3 0,0 13-2 16,7 2-1-16,7 2-5 16,7-19-10-16,29 5-23 15,-2-26 0-15,28-8-1 16,4-27 1-16</inkml:trace>
  <inkml:trace contextRef="#ctx0" brushRef="#br7" timeOffset="300313.0283">22141 14133 89 0,'-34'-3'39'16,"11"20"-1"-16,-10-2 1 16,12 12-34-16,-3 0-2 15,7 3-1-15,7 0 0 16,6-5 0-16,4-2-1 0,7-4 1 15,3-5-1-15,2-7 0 16,4-3-1-16,-2-4 0 16,0-1 1-16,-3-1-1 15,-11 2 0-15,19 2 0 16,-19-2 0-16,1 17 0 15,-7 0 0-15,-3 2 0 16,-2 3-2-16,-1 1 0 16,2 1-1-16,0-12-5 15,16 5-8-15,-6-17-18 16,25-14-4-16,1-11-2 15,21 1 1-15</inkml:trace>
  <inkml:trace contextRef="#ctx0" brushRef="#br7" timeOffset="300637.0606">22611 14086 87 0,'0'0'41'0,"-13"-22"-1"16,-1 28 2-16,-15-1-30 16,1 14-8-16,-3 12-1 15,-7 5-2-15,5 11 1 16,-1 4-2-16,10 1 1 15,8-2-1-15,11-8 1 16,14-9-1-16,11-15 1 16,16-13-1-16,7-13-1 15,5-11 1-15,0-14 0 16,0-6 0-16,-8-5 0 0,-6-3-1 15,-14-3 1-15,-10 7 1 16,-11 3-2-16,-9 8 0 16,-12 13-3-16,-13 5-4 15,2 19-4-15,-16-1-7 16,15 26-18-16,-16-6-4 15,13 15-2-15,-6-6 0 16</inkml:trace>
  <inkml:trace contextRef="#ctx0" brushRef="#br7" timeOffset="301288.1258">13183 15911 63 0,'-32'-7'40'0,"7"14"-2"16,-18-7 2-16,3 13-35 0,-11 2-2 15,3 8 1-15,-6 3 0 16,8 9-1-16,6 2 0 16,12 9-1-16,8-2-1 15,13-2-1-15,15-1-1 16,14-7-2-16,16-4 0 15,10-15-4-15,18 2-14 16,-5-34-19-16,20-1 1 16,-5-19-1-16,15 0 2 15</inkml:trace>
  <inkml:trace contextRef="#ctx0" brushRef="#br7" timeOffset="301635.1605">13583 15926 66 0,'-14'-19'39'16,"-2"19"-1"-16,-20-4 2 0,1 17-33 15,-3 4-2-15,5 10-1 16,-2 6-1-16,6 7 0 15,3 4 0-15,12 1-1 16,5-4-1-16,9-2 0 16,8-10 0-16,9-10 0 15,7-17 0-15,9-14-1 16,8-15 0-16,5-11 0 15,4-8 0-15,-2-6 0 16,-6 1 1-16,-2 4-1 16,-9 11 0-16,-9 11 0 15,-22 25 0-15,0 0 0 16,-3 22 0-16,-14 17-1 15,-5 12 1-15,2 2-2 0,5 3 0 16,6-6-3-16,16-6 0 16,7-21-7-16,25-2-11 15,-4-40-16-15,28-7 0 16,-2-30-2-16,18-2 2 15</inkml:trace>
  <inkml:trace contextRef="#ctx0" brushRef="#br7" timeOffset="301815.1785">14294 15484 59 0,'3'-27'43'0,"-22"6"-2"15,5 31 3-15,-16 10-21 16,7 33-19-16,-5 20-3 16,-1 16 0-16,1 11-2 15,4 7-1-15,8 0-1 16,5-12-5-16,20-5-4 0,-5-42-18 15,25-4-8-15,1-43-4 16,25-13 3-16</inkml:trace>
  <inkml:trace contextRef="#ctx0" brushRef="#br7" timeOffset="301995.1965">14632 15576 88 0,'4'-48'42'0,"1"36"2"16,-19 9-3-16,5 31-35 15,-11 22-3-15,0 14-3 16,-2 10-2-16,0 3-2 15,6 7-4-15,-5-13-6 0,19 20-15 16,-10-28-11-16,23 3-2 16,-2-19 0-16,19-2 1 15</inkml:trace>
  <inkml:trace contextRef="#ctx0" brushRef="#br7" timeOffset="302505.2475">14766 16074 64 0,'-19'4'41'0,"19"-4"-1"15,0 0-1-15,25 3-34 16,-2-7-4-16,12-2 0 16,11-6 1-16,14-4 0 15,5-7-1-15,6-4 1 16,-2-6 0-16,-4 0-1 15,-12-2 1-15,-11 2-1 16,-18 2 0-16,-18 7 0 16,-20 7-1-16,-16 9 1 0,-14 11-1 15,-10 10 1-15,-7 11-1 16,-2 13 1-16,0 4-1 15,10 4 1-15,14 4-1 16,13-7 1-16,20-4-2 16,24-9 1-16,24-10-3 15,19-17-3-15,27-1-9 16,-3-27-19-16,24 8-5 15,-7-20-2-15,10 8 1 16</inkml:trace>
  <inkml:trace contextRef="#ctx0" brushRef="#br7" timeOffset="302859.2829">15771 15844 76 0,'-40'-1'41'0,"6"16"-1"16,-12-5 1-16,7 14-36 16,-1 9-2-16,7 12 0 15,-1 8 0-15,11 3-1 16,3-1 0-16,15-8-1 15,10-11 0-15,14-17 1 16,10-24-1-16,13-24-1 16,14-27 0-16,9-17 0 15,3-17 0-15,-2-14 0 16,-4-10 1-16,-6-5-1 15,-8 1 1-15,-13 17 0 16,-14 19-1-16,-15 24 1 16,-8 34-1-16,-13 31 2 15,-5 37-2-15,-7 33-1 16,-6 33 1-16,2 10-1 0,2 9-2 15,8-4-5-15,18-1-3 16,-2-32-9-16,30 3-9 16,-8-40-10-16,30-9-5 15,0-25 1-15</inkml:trace>
  <inkml:trace contextRef="#ctx0" brushRef="#br7" timeOffset="303010.298">16441 16325 69 0,'-28'13'42'15,"7"2"-3"-15,-2-16-3 0,9-7-30 16,14 8-42-16,0-36-4 16,9 19-3-16,-6-10 1 15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4:52.619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87028E0B-FFC6-4B9E-B1DE-762F5E6410FF}" emma:medium="tactile" emma:mode="ink">
          <msink:context xmlns:msink="http://schemas.microsoft.com/ink/2010/main" type="writingRegion" rotatedBoundingBox="4881,10286 8191,9885 8278,10600 4968,11001"/>
        </emma:interpretation>
      </emma:emma>
    </inkml:annotationXML>
    <inkml:traceGroup>
      <inkml:annotationXML>
        <emma:emma xmlns:emma="http://www.w3.org/2003/04/emma" version="1.0">
          <emma:interpretation id="{73FB7657-4A60-45B7-A3BE-7E7729A7C304}" emma:medium="tactile" emma:mode="ink">
            <msink:context xmlns:msink="http://schemas.microsoft.com/ink/2010/main" type="paragraph" rotatedBoundingBox="4881,10286 8191,9885 8278,10600 4968,110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BBBDFB5-82A0-4B9E-80CD-441E0BA84E41}" emma:medium="tactile" emma:mode="ink">
              <msink:context xmlns:msink="http://schemas.microsoft.com/ink/2010/main" type="line" rotatedBoundingBox="4881,10286 8191,9885 8278,10600 4968,11001"/>
            </emma:interpretation>
          </emma:emma>
        </inkml:annotationXML>
        <inkml:traceGroup>
          <inkml:annotationXML>
            <emma:emma xmlns:emma="http://www.w3.org/2003/04/emma" version="1.0">
              <emma:interpretation id="{D128AC79-2D18-4C06-89A6-5211BD7903AB}" emma:medium="tactile" emma:mode="ink">
                <msink:context xmlns:msink="http://schemas.microsoft.com/ink/2010/main" type="inkWord" rotatedBoundingBox="4881,10286 8191,9885 8278,10600 4968,11001"/>
              </emma:interpretation>
            </emma:emma>
          </inkml:annotationXML>
          <inkml:trace contextRef="#ctx0" brushRef="#br0">5730 10887 60 0,'-10'4'32'15,"10"-4"-1"-15,0 0 0 16,2-16-27-16,-2 16 0 15,18-19 0-15,-3 12 1 16,-4-5 0-16,8 8-1 16,-1-4 0-16,5 5 0 15,1-1-1-15,7 1 1 16,1-4-1-16,11 2 0 15,4-5 0-15,6 0-2 16,4-3 1-16,4 3 0 16,-2-4-1-16,2 5 0 15,0 0 0-15,-5 4 0 16,-2-1 0-16,-7 3 0 15,-7 2-1-15,-4 0 0 0,-9-1 1 16,-4 2-1-16,-5 0 1 16,-5 0-1-16,-13 0 1 15,10-2-1-15,-10 2 1 16,0 0-1-16,0 0 1 15,-10-8-1-15,10 8 0 16,-13-3 0-16,13 3-1 16,0 0 0-16,0 0-1 15,0 0-4-15,2 10-26 16,-2-10-5-16,12-2 0 15,-12 2-2-15</inkml:trace>
          <inkml:trace contextRef="#ctx0" brushRef="#br0" timeOffset="688">6984 10194 64 0,'1'-11'32'0,"-1"11"0"0,0 0-1 16,0 0-25-16,3 21 0 15,-2 0-2-15,6 12 0 16,-5 2 0-16,7 10 0 16,-2 3-2-16,1 5 1 15,-2-5-2-15,1-1 1 16,1-9-1-16,0-8 0 15,0-6 0-15,-1-6 1 16,-7-18-1-16,15 2 0 16,-8-17 1-16,1-9-1 15,2-11 1-15,1-6-3 16,1-13 4-16,1-4-3 15,0-5 2-15,0 1-3 16,1 7 1-16,-3 3-4 0,2 20-5 16,-12-1-24-16,-1 33-1 15,11-10-2-15,-7 25-1 16</inkml:trace>
          <inkml:trace contextRef="#ctx0" brushRef="#br0" timeOffset="1068">7386 10394 76 0,'0'0'35'0,"0"0"-1"15,-11 11-2-15,-4-8-24 16,6 12-1-16,-6 0-2 0,2 8-1 15,2 3-1-15,1 3-1 16,2-2 0-16,8 2-1 16,6-6 1-16,3-4-1 15,4-8 0-15,2-6 1 16,2-9-1-16,1-8 0 15,-2-6-1-15,0-5 1 16,-4-4-1-16,-5-1 1 16,-3 0-1-16,-6 4-1 15,-5 6 1-15,-4 5-2 16,-3 8 1-16,-7 5-2 15,5 7-1-15,0-2-1 16,16-5-4-16,0 0-13 16,0 0-15-16,16-12 0 0,16-7 2 15,0-14-1-15</inkml:trace>
          <inkml:trace contextRef="#ctx0" brushRef="#br0" timeOffset="1286">7802 9947 90 0,'-9'-13'36'15,"4"27"0"-15,-10 2 0 16,5 19-31-16,-5 3-2 16,4 12-1-16,-4 7-1 15,3 8 0-15,2 2-2 16,4-3 0-16,3-4-2 15,3-9-2-15,12-6-6 0,-6-23-22 16,19-8-3-16,-1-22 1 16,10-9-2-16</inkml:trace>
          <inkml:trace contextRef="#ctx0" brushRef="#br0" timeOffset="1490">8002 9995 79 0,'-1'-17'36'15,"1"17"-1"-15,-16 11 1 16,3 19-28-16,5 16-2 15,-3 9-4-15,2 8-1 16,3 7-3-16,-1-2 0 16,7-3-2-16,-3-10-2 15,9-4-5-15,-11-18-23 0,14-11-1 16,-9-22 0-16,14 1 1 15</inkml:trace>
          <inkml:trace contextRef="#ctx0" brushRef="#br0" timeOffset="1857">7931 10216 90 0,'-22'-11'34'16,"22"11"2"-16,-7 17-1 16,15-7-31-16,5-6-2 15,11 1 1-15,7-8-2 16,6-2 0-16,3-4 0 15,3-2 0-15,-4 2 0 16,-5 3 2-16,-10 5-1 16,-11 9-1-16,-11 4 1 0,-10 7-1 15,-10 2 0-15,-5 5 1 16,-2-4-2-16,3-2 1 15,4-2-2-15,10-6 2 16,8-12-2-16,12 7 2 16,9-8-1-16,7 0 1 15,1 2 0-15,1 5 0 16,-6 5 1-16,-6 9-1 15,-11 6 0-15,-11 8 1 16,-6 3-2-16,-7 0-1 16,-1 1-6-16,-13-14-28 15,17-4-5-15,-1-19 0 0,15-1-1 16</inkml:trace>
          <inkml:trace contextRef="#ctx0" brushRef="#br0" timeOffset="-5419">4912 10335 60 0,'0'0'33'16,"0"0"-1"-16,6-11-3 16,-6 11-23-16,1 15-3 15,2 7 1-15,-6 2 0 16,5 14 0-16,-4 6-2 15,6 11 1-15,-4 4-2 16,5 6 2-16,0-3-2 16,5-3 1-16,-1-8 0 15,5-10-1-15,0-10 1 16,1-13 0-16,1-17 0 0,1-9 0 15,0-15 1-15,3-7-1 16,-1-14 1-16,-1-5-1 16,0-6 0-16,-2-4-1 15,-2 0 0-15,1 2-2 16,-2 4 3-16,-4 5-4 15,0 15 0-15,-5-2-5 16,10 24-20-16,-10-3-11 16,-4 14 1-16,12 9 1 15</inkml:trace>
          <inkml:trace contextRef="#ctx0" brushRef="#br0" timeOffset="-5106">5305 10537 74 0,'0'0'37'0,"-13"5"-2"16,13-5 1-16,0 0-21 15,22-15-14-15,-1 5-1 16,8-2 0-16,4-3 0 0,1-1-2 15,6 9-7-15,-8-6-25 16,5 10-1-16,-16-3-1 16,-1 11 1-16</inkml:trace>
          <inkml:trace contextRef="#ctx0" brushRef="#br0" timeOffset="-4951">5346 10731 72 0,'-14'12'38'0,"15"-1"-2"16,-1-11 2-16,29-4-16 15,0-10-20-15,9-7-5 16,13 5-26-16,-3-13-7 16,6 3 0-16,-6-7-3 15</inkml:trace>
        </inkml:traceGroup>
      </inkml:traceGroup>
    </inkml:traceGroup>
  </inkml:traceGroup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0:58:38.16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760B0F93-63A4-4D38-B3AC-DFB5B3903FE8}" emma:medium="tactile" emma:mode="ink">
          <msink:context xmlns:msink="http://schemas.microsoft.com/ink/2010/main" type="writingRegion" rotatedBoundingBox="5237,11717 7956,8274 9629,9595 6909,13038"/>
        </emma:interpretation>
      </emma:emma>
    </inkml:annotationXML>
    <inkml:traceGroup>
      <inkml:annotationXML>
        <emma:emma xmlns:emma="http://www.w3.org/2003/04/emma" version="1.0">
          <emma:interpretation id="{C0B73BD7-064E-44F5-A579-72817C17DFF6}" emma:medium="tactile" emma:mode="ink">
            <msink:context xmlns:msink="http://schemas.microsoft.com/ink/2010/main" type="paragraph" rotatedBoundingBox="5237,11717 7956,8274 9629,9595 6909,130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B2AD8B5-B4C6-47B3-97B7-BF5F09185C3B}" emma:medium="tactile" emma:mode="ink">
              <msink:context xmlns:msink="http://schemas.microsoft.com/ink/2010/main" type="line" rotatedBoundingBox="5237,11717 7956,8274 9629,9595 6909,13038"/>
            </emma:interpretation>
          </emma:emma>
        </inkml:annotationXML>
        <inkml:traceGroup>
          <inkml:annotationXML>
            <emma:emma xmlns:emma="http://www.w3.org/2003/04/emma" version="1.0">
              <emma:interpretation id="{AF8E0824-CC4B-4F65-9983-12F9D8A10DB2}" emma:medium="tactile" emma:mode="ink">
                <msink:context xmlns:msink="http://schemas.microsoft.com/ink/2010/main" type="inkWord" rotatedBoundingBox="5237,11717 7956,8274 9629,9595 6909,13038"/>
              </emma:interpretation>
            </emma:emma>
          </inkml:annotationXML>
          <inkml:trace contextRef="#ctx0" brushRef="#br0">8472 8990 20 0,'5'-13'28'16,"-5"13"1"-16,0 0 0 16,-4-12-15-16,4 12 0 15,0 0-1-15,0 0-2 16,0-18-2-16,0 18-1 15,0 0-3-15,0 0 0 16,5-12-1-16,-5 12-1 0,0 0 0 16,0 0-1-16,0 0 1 15,0 0-1-15,0 12-1 16,0-12 1-16,0 18-1 15,-1-3 0-15,-1 2 0 16,-1 4-1-16,0 3 1 16,-1 1-1-16,-1 5 0 15,-2 4 1-15,-2 4-1 16,1 0 0-16,-1 3 0 15,3-2 0-15,-2 4 0 16,5 0 0-16,-1-1 0 16,2 1 1-16,-2-3-1 15,3 5 1-15,0-2 0 16,1 6 0-16,0-2 0 0,-3 1 1 15,1 2-1-15,5-2 0 16,-1 2-1-16,3-3 1 16,-3 2-1-16,6-3 1 15,-2-1-1-15,2-2 0 16,-2 4 0-16,2-2 1 15,-3 0-2-15,-3 1 1 16,-2 1-1-16,-1 3 2 16,-2-1-2-16,-1 1 1 15,-3 3 0-15,0-1 0 16,-2 0 0-16,-1 1 1 15,2-4-1-15,-1 1 0 16,3-4 0-16,-1 0 0 16,4-4 0-16,-1-6-1 0,4 0 1 15,-2-5-2-15,3-2 2 16,0-5-2-16,-1-3 2 15,4-1-1-15,-3-4 1 16,1-5 0-16,-2 0 0 16,0-11 1-16,3 12-1 15,-3-12 0-15,0 0 0 16,0 0 1-16,0 0-1 15,0 0 0-15,0 0 1 16,0 0-1-16,0 0 0 16,0 0 0-16,0 0 1 15,0 0-1-15,0 0 0 16,0 0 0-16,0 0 0 15,0 0 0-15,-12-4 0 16,12 4 0-16,0 0 0 0,0 0 0 16,-13 0 0-16,13 0 1 15,-12 0-1-15,12 0 0 16,-17 0 0-16,17 0 0 15,-21 1 0-15,9-1 0 16,-2 1 0-16,-2-1 0 16,-3 1 0-16,-2 0 0 15,-3 2 0-15,-5 1 0 16,-2 1 1-16,-6 2-1 15,-4 1 0-15,-4 2 0 16,-4 0 0-16,-2 0 0 16,-4 1 0-16,-2 1 0 0,5 0 0 15,0-3 1-15,4 1-1 16,5-2 0-16,7-2 0 15,6-1 1-15,8-2-1 16,6 1 0-16,4-3 0 16,12-1 0-16,-11 1 0 15,11-1 0-15,0 0 0 16,0 0-1-16,0 0 2 15,0 0-1-15,7 11-1 16,-7-11 2-16,0 0-1 16,0 0 0-16,4 13 0 15,-4-13 0-15,0 0 0 16,0 0 0-16,0 0 0 15,0 0 0-15,3-11 0 16,-3 11 0-16,1-20 0 0,-2 10 0 16,-2-4 0-16,0-1 0 15,-3-3 0-15,-1 1 1 16,0 0-1-16,-4 0 0 15,0-4 0-15,-2 2 0 16,1-1 0-16,-2-4 0 16,1 1 1-16,-2 0 0 15,-2-2 0-15,2 1 0 16,-5 0 0-16,1 2 0 15,-3-1 0-15,-1 2 1 16,-6 0-3-16,1 4 1 16,-5 2 0-16,-4-1 0 15,-7 4 0-15,-3 1 1 16,-6 3-1-16,-1-1 0 0,-4 4 0 15,0 1 0-15,-2 0 0 16,-1 0-1-16,5 3 1 16,-1 1 0-16,-1 2 0 15,2 3 0-15,0 4-1 16,-1 3 1-16,-2 4 0 15,0 3 0-15,1 4 0 16,0 6-1-16,3 2 0 16,1 2-2-16,6 2 3 15,4 2-2-15,3 4 1 16,5 1-2-16,2 2 2 15,6 1 0-15,1 5 1 16,2 1 0-16,4 3-1 16,2 2 1-16,5 3 0 0,3-2 1 15,3 0-1-15,4 1 1 16,4-3-1-16,4-1-1 15,4-3 1-15,6-1 0 16,3-2 0-16,3 2-1 16,2-5 1-16,6 1-1 15,1-2 1-15,0-2 0 16,7 1 0-16,-2-4 1 15,6-3-1-15,2-4-1 16,3-1 1-16,6-5 0 16,1-6-1-16,0-1 1 15,5-6 0-15,0-5-1 16,2-4 1-16,0-4 0 0,2-2 0 15,1-5 1 1,0-1-1-16,5-5 1 0,2-1-1 16,-2-4 1-16,-4-3-1 15,0-1 0-15,-6-8 0 16,-5-1 0-16,-7-8 0 15,-5 0 0-15,-7-6 1 16,1-2-2-16,-9 0 2 16,2 0-1-16,-4 6 0 15,-2 1 0-15,-4 5 0 16,-2 7 2-16,-2 4-2 15,-8 2 2-15,-1 3-2 16,-2 1 1-16,-4-2-1 16,2-1 1-16,-1 2 0 0,1-9-3 15,1 2 2-15,2-3-1 16,0-3 1-16,4-1 0 15,-1 1 0-15,2 4 0 16,1 2 0-16,-2 4 0 16,-2 4 0-16,1 1 0 15,-3 6 0-15,0-2 0 16,-3 13 0-16,4-18 0 15,-4 6-1-15,0 12 1 16,4-20 0-16,-3 8-2 16,-1 12 0-16,-2-18 0 15,2 18-4-15,-5-20-4 16,5 20-15-16,-2-12-10 15,2 12-2-15,-3-16 0 16,3 16-1-16</inkml:trace>
          <inkml:trace contextRef="#ctx0" brushRef="#br0" timeOffset="759">6320 11384 33 0,'0'0'30'0,"0"0"3"0,7-11-1 15,-7 11-23-15,0 0 0 16,0 0 1-16,6-12-1 15,-6 12 0-15,0 0-4 16,7 15 0-16,-7-1-1 16,4 10 0-16,-1 9-2 15,2 11 0-15,-2 11-1 16,1 10 2-16,-4 4-1 15,3 7 0-15,-5-4-1 16,2-4 1-16,0-9 0 16,4-7-1-16,-1-14 0 15,7-13-1-15,0-15 1 16,5-13 0-16,5-13 0 15,3-13-1-15,5-11 1 16,1-11 0-16,1-9 0 0,4-6 0 16,-1-6 0-16,0-5 0 15,0 1-1-15,-4 5 1 16,-5 4 0-16,-2 7-2 15,-3 12 1-15,-7 8-2 16,-2 15-1-16,-10 4-4 16,0 21-7-16,-12 1-19 15,9 14-4-15,-11-5 0 16,7 11-2-16</inkml:trace>
          <inkml:trace contextRef="#ctx0" brushRef="#br1" timeOffset="1.75671E6">7740 8549 89 0,'49'-33'37'0,"8"1"-5"15,0-3-26-15,16 10-41 16,-12 1-1-16,-1 9-2 15</inkml:trace>
          <inkml:trace contextRef="#ctx0" brushRef="#br1" timeOffset="1.75691E6">7912 8925 100 0,'-10'27'40'0,"21"-6"-1"16,5-21 0-16,23-10-38 15,9-6-4-15,10-17-10 16,17 7-25-16,0-7-1 16,5 6 0-16,-10 1-2 15</inkml:trace>
          <inkml:trace contextRef="#ctx0" brushRef="#br1" timeOffset="1.75709E6">8026 9375 101 0,'0'0'38'15,"14"-3"3"-15,13-25-3 16,11-5-40-16,23 4-11 16,4-14-25-16,9 10 1 15,-9-2-2-15,-7 13-1 16</inkml:trace>
        </inkml:traceGroup>
      </inkml:traceGroup>
    </inkml:traceGroup>
  </inkml:traceGroup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16.43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59F454E1-60F4-4411-A37E-DCB98A7E0109}" emma:medium="tactile" emma:mode="ink">
          <msink:context xmlns:msink="http://schemas.microsoft.com/ink/2010/main" type="writingRegion" rotatedBoundingBox="605,12598 20797,11131 21028,14310 836,15778"/>
        </emma:interpretation>
      </emma:emma>
    </inkml:annotationXML>
    <inkml:traceGroup>
      <inkml:annotationXML>
        <emma:emma xmlns:emma="http://www.w3.org/2003/04/emma" version="1.0">
          <emma:interpretation id="{94904322-B44B-46BA-9338-18FF91238FC3}" emma:medium="tactile" emma:mode="ink">
            <msink:context xmlns:msink="http://schemas.microsoft.com/ink/2010/main" type="paragraph" rotatedBoundingBox="605,12598 20797,11131 20902,12576 710,1404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BD2E071-1221-45ED-9BE9-CB14D7C32B6A}" emma:medium="tactile" emma:mode="ink">
              <msink:context xmlns:msink="http://schemas.microsoft.com/ink/2010/main" type="line" rotatedBoundingBox="605,12598 20797,11131 20902,12576 710,14043"/>
            </emma:interpretation>
          </emma:emma>
        </inkml:annotationXML>
        <inkml:traceGroup>
          <inkml:annotationXML>
            <emma:emma xmlns:emma="http://www.w3.org/2003/04/emma" version="1.0">
              <emma:interpretation id="{C5CF677C-1B91-4FA8-8901-B3ED3C85344E}" emma:medium="tactile" emma:mode="ink">
                <msink:context xmlns:msink="http://schemas.microsoft.com/ink/2010/main" type="inkWord" rotatedBoundingBox="714,12592 3996,12725 3953,13789 671,13656"/>
              </emma:interpretation>
            </emma:emma>
          </inkml:annotationXML>
          <inkml:trace contextRef="#ctx0" brushRef="#br0">6035 12621 57 0,'8'-56'38'0,"-2"22"-1"16,-13 13 1-16,7 21-29 16,-28 34 0-16,10 21-1 15,-7 14-4-15,1 17-2 16,0 6 0-16,5 4-2 15,6-3-1-15,3-6 0 0,10-10-3 16,0-18-2-16,13-6-11 16,-4-26-21-16,9-8 0 15,-7-21-1-15,4-10 1 16</inkml:trace>
          <inkml:trace contextRef="#ctx0" brushRef="#br0" timeOffset="519">5830 12987 79 0,'-17'-4'40'0,"-4"2"-2"15,11 18 0-15,6-5-33 16,10 0-2-16,11-4-1 16,13-4-1-16,15-4-2 15,9-6-1-15,13-2-1 16,2-8-4-16,8 9-3 0,-12-18-15 15,6 16-13-15,-14-4 1 16,1 14 22-16,-25-8 9 16,-10 8 4-16,-11 7 5 15,-12-7 6-15,-12 18 15 16,-14-8 14-16,2 10 0 15,-19-11-20-15,12 14-9 16,-7-3-2-16,5 6-3 16,2 1-1-16,6 5 0 15,9-1-1-15,7 2-1 16,9 1 0-16,7-4-1 15,7-5 0-15,7-3 0 16,3-12 0-16,5-6 0 16,-1-11 0-16,-2-8 0 0,1-7 1 15,-4-7-1-15,-1-7 1 16,-6-1-1-16,-3 0 1 15,0 4-2-15,-6 2 1 16,-2 8 0-16,-5 10-1 16,0 13 1-16,0 0-1 15,-16 25 0-15,11 5-2 16,-3-1-1-16,8 10-5 15,-6-15-7-15,23 15-20 16,-5-21-3-16,13 0-2 16,0-16 1-16</inkml:trace>
          <inkml:trace contextRef="#ctx0" brushRef="#br0" timeOffset="947">6737 13009 76 0,'-17'-11'40'15,"-14"0"-1"-15,6 17 0 16,-6-1-34-16,5 16 0 15,-3 2-1-15,10 8 0 16,-1 3-2-16,14-1 0 16,1-5 0-16,14-3-1 15,4-10 0-15,8-10 0 16,8-11-1-16,4-9 0 15,4-8 0-15,-4-4 0 16,1-3 0-16,-3 0-1 16,-5 4 1-16,-3 3-1 0,-7 9 1 15,-4 9 0-15,-12 5 0 16,4 26 0-16,-8 3-1 15,-7 13 2-15,0 9-1 16,-6 6 0-16,-1 5 0 16,-5 1 1-16,0-2-1 15,-2-2 1-15,2-9 0 16,-1-10-1-16,2-9 0 15,2-10 0-15,4-12-1 16,3-13-2-16,7-7-3 16,-2-23-9-16,22 6-11 15,-12-23-13-15,17 0-2 16,-3-11-1-16,14 5 3 15</inkml:trace>
          <inkml:trace contextRef="#ctx0" brushRef="#br0" timeOffset="1277">6899 13066 73 0,'21'20'40'15,"-21"-20"-1"-15,19 20 2 16,-19-20-33-16,25 4-4 16,-4-6-1-16,7-4 0 15,4-8-1-15,4-4-1 16,6-9 0-16,-3-3-1 15,-2-2 0-15,-3-4 0 16,-9 2 1-16,-7 3-1 16,-13 3 1-16,-9 9-1 15,-15 11 1-15,-7 9 1 16,-13 13 0-16,-1 14-1 0,-4 8 1 15,4 8 0-15,8 2 0 16,10 2-1-16,13-4-1 16,13-6-1-16,20-9-3 15,11-19-6-15,33 1-8 16,-5-32-13-16,30 2-9 15,2-18-4-15,19-3 2 16</inkml:trace>
          <inkml:trace contextRef="#ctx0" brushRef="#br0" timeOffset="1788">7949 12846 67 0,'-8'21'36'16,"-11"8"-2"-16,0 17-7 0,-11 1-26 15,-7 6 0-15,1 4-1 16,4-2-1-16,3-4-1 16,2-13-3-16,17-7-6 15,-3-23-21-15,13-8-2 16,14-23 0-16,6-7 2 15,-5-16 26-15,8-4 6 16,0 4 6-16,-14-8 9 16,16 19 22-16,-19 0 3 15,4 18-1-15,-11 0 0 16,11 29-25-16,-11-2-6 15,7 12-4-15,7 2-4 16,5-4-6-16,22 14-16 16,-3-21-17-16,24 5-1 0,3-13-2 15,23-1 1-15</inkml:trace>
        </inkml:traceGroup>
        <inkml:traceGroup>
          <inkml:annotationXML>
            <emma:emma xmlns:emma="http://www.w3.org/2003/04/emma" version="1.0">
              <emma:interpretation id="{2871371F-C947-408E-B09B-CC0FFB78D163}" emma:medium="tactile" emma:mode="ink">
                <msink:context xmlns:msink="http://schemas.microsoft.com/ink/2010/main" type="inkWord" rotatedBoundingBox="4462,12624 8114,12359 8197,13499 4545,13765"/>
              </emma:interpretation>
            </emma:emma>
          </inkml:annotationXML>
          <inkml:trace contextRef="#ctx0" brushRef="#br0" timeOffset="-314961">705 12866 66 0,'6'-12'36'16,"-7"-7"-1"-16,1 19 1 16,0-20-31-16,0 20-1 15,-3-13 0-15,3 13 0 0,-1 19 0 16,1 12-1-16,-2 10-1 15,0 16-1-15,-3 9 0 16,5 14 1-16,-5 9-2 16,3 3 0-16,-1-1 0 15,-1-5 0-15,1-15 0 16,1-10 0-16,5-14 0 15,-2-23 0-15,-1-24 1 16,14-12-1-16,-4-21 1 16,0-17-1-16,0-10 1 15,0-12 0-15,-3-10 0 16,-2-8 0-16,1-1 0 15,-5 0-1-15,2 1 1 16,2 7 0-16,4 6 0 0,5 9-1 16,8 11 0-16,13 15 2 15,4 10-1-15,9 15 1 16,2 10-2-16,2 11 1 15,-5 9-1-15,-7 9 1 16,-9 11-1-16,-18 8 0 16,-17 13 0-16,-17 6-1 15,-19 2 1-15,-12 4 0 16,-9-2-2-16,-6-4 1 15,6-8-2-15,1-11-1 16,16-9-6-16,2-20-26 16,33-3-2-16,9-9 0 15,19-20 0-15</inkml:trace>
          <inkml:trace contextRef="#ctx0" brushRef="#br0" timeOffset="-314134">1449 13111 68 0,'0'0'36'16,"-8"23"0"-16,-15-10-1 16,1 15-26-16,-12 4-1 15,0 11-2-15,-7 3 0 16,6 8-1-16,-2-2-1 15,10-1-1-15,10-6-1 16,15-9-1-16,11-11 0 16,14-15 0-16,15-16-1 0,12-18-1 15,9-9 0-15,1-10 1 16,1-4 0-16,-12-2-1 15,-7 0 1-15,-12 6 0 16,-12 5 0-16,-15 14 0 16,-10 5 0-16,-9 10 0 15,-4 7 0-15,3 6 1 16,-1 7-2-16,6 3 2 15,6 1-1-15,9 2 0 16,8-4 0-16,8-2 1 16,8-4-1-16,8-4 0 15,2-4 1-15,1-4 0 16,0-1 0-16,-3-1-1 15,-6-1 1-15,-5 0-1 0,-4 1 1 16,-7 2-1-16,-13 5 0 16,9-1 0-16,-9 1 0 15,-2 22 0-15,-5-1 0 16,0 4 0-16,-4 7-1 15,6 2 1-15,-3 2-1 16,6-4 1-16,5-4 0 16,7-9-1-16,6-7 1 15,8-12 0-15,5-13 1 16,6-8-2-16,2-6 2 15,-2-8-1-15,0-3 0 16,-6 0 1-16,-4 2-1 16,-4 5 0-16,-6 8 1 15,-5 6-1-15,-10 17 1 16,0 0-1-16,0 0-1 0,8 22 1 15,-9 5-1-15,-1 7 1 16,2 1-1-16,3 2 1 16,0 0 0-16,5-6 0 15,3-9 0-15,4-10 1 16,1-12-1-16,5-13 1 15,-1-10 0-15,2-12 0 16,0-7 1-16,0-8-2 16,-3-2 1-16,-1 0-1 15,-4 7-2-15,-3 4-2 16,2 20-8-16,-14-3-25 15,1 24-4-15,0 0 0 16,9 23 0-16</inkml:trace>
          <inkml:trace contextRef="#ctx0" brushRef="#br0" timeOffset="-313578">2582 13306 72 0,'0'16'39'0,"0"-16"0"16,0 0 1-16,0 0-25 15,21-14-11-15,1-3 0 16,4-8-2-16,4-2 0 16,2 0 0-16,-7-3 0 15,-2 0-1-15,-9 4 0 16,-9 3-1-16,-14 7 1 15,-10 9 0-15,-10 7 0 16,-8 5-1-16,-5 10 1 0,2 10-1 16,-1 7 0-16,8 10 1 15,8 1 0-15,14 2-1 16,13-6 0-16,15-3 1 15,14-12-1-15,10-9 0 16,13-12 0-16,1-11 0 16,4-5 1-16,-4-3-1 15,-4-1 0-15,-9 0 0 16,-7 3 1-16,-7 7-1 15,-8 6 0-15,-6 7 0 16,-6 5 0-16,-4 5 0 16,-4 5 0-16,0 2 0 0,-1 1 0 15,-2-3 0-15,3-4 0 16,0-5 1-16,0-12-1 15,0 0 1-15,9-24 0 16,3-5 0-16,1-6 0 16,5-4 0-16,4-6 1 15,6-5-3-15,9 2-1 16,2-3-5-16,14 17-11 15,-12-10-22-15,16 12-4 16,-1-5-1-16,17 9 0 16</inkml:trace>
          <inkml:trace contextRef="#ctx0" brushRef="#br0" timeOffset="-5746">3576 13133 76 0,'0'0'38'0,"0"0"-1"15,0 0 0-15,17 5-33 16,4-11-2-16,10-1 0 16,5 0-2-16,3-1 0 15,5 4-3-15,-5-8-7 16,5 13-25-16,-16-2 0 15,-2 10-2-15,-26-9 0 0</inkml:trace>
          <inkml:trace contextRef="#ctx0" brushRef="#br0" timeOffset="-5587">3672 13304 70 0,'-25'21'36'0,"1"-13"1"16,11 3 1-16,13-11-32 16,0 0-1-16,24-11-3 15,9-2-2-15,15 1-5 16,3-9-26-16,17 6-4 15,-1-4-3-15,8 8 0 16</inkml:trace>
          <inkml:trace contextRef="#ctx0" brushRef="#br0" timeOffset="-826">4470 12730 7 0,'0'0'28'16,"5"-15"1"-16,-5 15 3 16,4-12-17-16,-7 1-3 15,3 11-3-15,0 0-1 16,12-5-1-16,-12 5-2 15,9 22 0-15,-8 1-2 0,8 13 1 16,-5 10-2-16,4 13 3 16,-4 9-3-16,4 5 0 15,-3 4 0-15,3-6 0 16,0-9 0-16,7-9 0 15,4-23 0-15,10-15 1 16,4-24-1-16,10-17 2 16,6-23-2-16,3-11 1 15,-1-12-1-15,0-5 0 16,-8 0 0-16,-5 0-1 15,-12 8 0-15,-6 6-1 16,-9 13 0-16,-7 8 0 16,-4 16-1-16,-4 7-2 0,4 19-1 15,-15 3-3-15,21 26-18 16,-15-2-11-16,15 11-1 15,-3 1-2-15,10 5 2 16</inkml:trace>
          <inkml:trace contextRef="#ctx0" brushRef="#br0" timeOffset="-421">5180 12990 68 0,'-16'0'37'0,"0"13"0"16,-10 0-1-16,3 15-30 15,-4 1-1-15,5 7-1 16,3-1-1-16,7 3 0 15,6-6-2-15,11-3 1 16,9-11 0-16,10-9-1 16,9-9 0-16,7-8 1 15,3-7-1-15,1-9-1 16,-7-1 1-16,-3-3-1 15,-11 0 0-15,-8 4 0 16,-13 5-1-16,-10 2 1 16,-10 8-1-16,-6 1 0 15,0 6-1-15,-3-2-2 16,9 6-2-16,2-13-7 0,16 11-23 15,19-18-1-15,10 5-2 16,3-10 1-16</inkml:trace>
          <inkml:trace contextRef="#ctx0" brushRef="#br0" timeOffset="-195">5686 12665 75 0,'0'0'38'16,"-9"10"0"-16,-6 9 0 15,-2 21-33-15,-2 11-2 16,2 11 0-16,-2 9-1 16,3 4 0-16,3-2-3 0,5-2 0 15,12-14-2-15,4-19-3 16,21-9-11-16,-2-32-20 15,19-15 1-15,-1-21-3 16,10-9 2-16</inkml:trace>
        </inkml:traceGroup>
        <inkml:traceGroup>
          <inkml:annotationXML>
            <emma:emma xmlns:emma="http://www.w3.org/2003/04/emma" version="1.0">
              <emma:interpretation id="{7645BEA8-46AC-4B22-9F4C-DEB6614BA7BD}" emma:medium="tactile" emma:mode="ink">
                <msink:context xmlns:msink="http://schemas.microsoft.com/ink/2010/main" type="inkWord" rotatedBoundingBox="8473,12542 11438,12327 11494,13099 8530,13315"/>
              </emma:interpretation>
            </emma:emma>
          </inkml:annotationXML>
          <inkml:trace contextRef="#ctx0" brushRef="#br0" timeOffset="2267">8974 12523 67 0,'-15'-6'40'0,"-16"-1"-1"15,-5 21 0-15,-17 1-31 16,5 18-1-16,-11 6-2 16,5 14-2-16,0 2 0 15,8 10-1-15,7-3-1 16,15-1-1-16,15-3 0 0,11-11-1 15,19-7-2-15,11-15-1 16,18-2-4-16,1-26-8 16,21 5-22-16,-7-19-1 15,9 1-1-15,-8-11 2 16</inkml:trace>
          <inkml:trace contextRef="#ctx0" brushRef="#br0" timeOffset="2607">9138 12873 83 0,'-19'9'39'16,"-10"0"-1"-16,3 22-10 15,-5-8-22-15,7 10 0 16,2 0-3-16,2 5 1 16,6-1-2-16,7-4 1 0,7-5-2 15,10-5 1-15,11-10-1 16,8-10-1-16,6-10 1 15,7-9-1-15,1-5 0 16,3-5 1-16,-3-5-1 16,-7 1 0-16,-5-3 0 15,-8 9 0-15,-7 4 0 16,-6 6 0-16,-10 14 1 15,0 0-1-15,-5 14 0 16,-3 7 0-16,-3 7 0 16,5 3-1-16,1 3-1 15,4-4-1-15,10-2-3 16,0-19-8-16,26 2-19 15,-6-19-5-15,14-4-3 16,-3-15 2-16</inkml:trace>
          <inkml:trace contextRef="#ctx0" brushRef="#br0" timeOffset="3223">9664 12865 82 0,'-22'3'39'0,"6"17"0"16,-8-4 0-16,1 15-35 15,2 1-1-15,8 9 0 16,-1 0-1-16,6 3 0 15,2-4 0-15,5-3-1 16,2-8 0-16,1-7 0 16,5-12-1-16,-7-10 1 0,20-10 0 15,-7-11-1-15,-2-9 1 16,3-8-1-16,0-5 0 15,-1-5 0-15,-3 0 1 16,4 4-1-16,-4 6 0 16,0 7 0-16,-1 4 0 15,2 10 0-15,4 6-1 16,1 7 2-16,4 4-1 15,-1 3-1-15,5 4 1 16,3-1-1-16,-1 3 0 16,0-1 0-16,-1 4 0 15,-3 0 0-15,-5 4 0 16,-5 1 0-16,-5 3 1 15,-6 6 1-15,-5 0-1 16,-5 5 1-16,-4 4 0 0,-1-2 1 16,-1 2-1-16,3-2 0 15,0-6 0-15,2-2-1 16,5-7 1-16,5-18 0 15,0 0-1-15,0 0 1 16,15-30-1-16,-1-3 0 16,-1-6 1-16,3-12-1 15,-2 2 1-15,0-1-1 16,-3 4 0-16,-1 6 0 15,-5 5 1-15,1 9-1 16,-1 8 0-16,3 6-1 16,2 8-1-16,3 3-1 15,8 9-4-15,1-14-8 16,17 23-14-16,-10-19-11 0,12 12 0 15,-9-10-1-15</inkml:trace>
          <inkml:trace contextRef="#ctx0" brushRef="#br0" timeOffset="3968">10158 12928 81 0,'-18'16'40'16,"10"5"-1"-16,1-11 0 15,14 2-34-15,4-9-1 16,11-2-2-16,4-5 1 15,4-3-1-15,3-7-1 16,0-2 0-16,-1-6 0 16,-3 0 0-16,-5 0 0 0,-10-2 0 15,-5 1-1-15,-3 2 1 16,-11 5 0-16,-4 3-1 15,-7 9 1-15,-5 8-1 16,-7 10 1-16,2 7-1 16,-2 7 0-16,5 7 1 15,3 2-1-15,11 2 0 16,6-4 0-16,9-5 0 15,12-9 0-15,7-10-1 16,9-8 1-16,4-12-1 16,8-7 1-16,0-8-1 15,1-2 1-15,-1-2-1 16,-6 1 1-16,-5 5 0 0,-9 5 1 15,-8 7-1-15,-18 10 0 16,0 0 1-16,-4 29 0 16,-10-3-1-16,-5 5 1 15,3 5-1-15,-4-1 1 16,7 0-1-16,1-6 1 15,9-9-1-15,3-20 0 16,13 3 1-16,2-18-1 16,6-9 0-16,3-9 0 15,1-4 1-15,0-1-1 16,-3 2 0-16,-4 5 0 15,-3 8 1-15,-7 10-1 16,-8 13 0-16,0 0 1 16,-1 23-1-16,0-3 0 0,2 0 0 15,4 2 0-15,3-1 0 16,6-7 0-16,4-8 0 15,8-10-1-15,1-4 0 16,6-6 0-16,-1-4-1 16,2-1-1-16,-5-2 0 15,0 3-2-15,-8 1 0 16,1 7 0-16,-10-5 0 15,3 7-1-15,-10-7-2 16,14 11-12-16,-15-20-11 16,14 7-5-16,0-9-1 15,6-1 0-15</inkml:trace>
          <inkml:trace contextRef="#ctx0" brushRef="#br0" timeOffset="4208">11334 12388 89 0,'-20'21'42'0,"-6"-1"-1"15,10 13 1-15,-15-3-38 16,18 6-1-16,3 3 0 16,3 6-1-16,-1 1-1 15,3 1-1-15,3 4 0 16,-2-2 0-16,2-3-1 15,1-4-1-15,3-4-2 16,-1-13-4-16,14 3-11 16,-15-28-21-16,15 7 0 15,-7-20-1-15,4-6 0 16</inkml:trace>
          <inkml:trace contextRef="#ctx0" brushRef="#br0" timeOffset="4370">11155 12697 102 0,'-15'-7'43'0,"15"7"0"16,0 0 0-16,16-4-39 15,7-7-4-15,10-4-4 16,13 6-7-16,-10-16-11 16,20 12-16-16,-18-13-3 15,3 6-4-15,-16-2 3 16</inkml:trace>
        </inkml:traceGroup>
        <inkml:traceGroup>
          <inkml:annotationXML>
            <emma:emma xmlns:emma="http://www.w3.org/2003/04/emma" version="1.0">
              <emma:interpretation id="{1404ACBE-B8CE-4A15-8110-305CF72C702A}" emma:medium="tactile" emma:mode="ink">
                <msink:context xmlns:msink="http://schemas.microsoft.com/ink/2010/main" type="inkWord" rotatedBoundingBox="13907,11632 17523,11369 17600,12423 13984,12686"/>
              </emma:interpretation>
            </emma:emma>
          </inkml:annotationXML>
          <inkml:trace contextRef="#ctx0" brushRef="#br0" timeOffset="-311047">14031 11930 81 0,'2'-11'37'15,"-5"-2"1"-15,3 13-7 16,0 0-29-16,0 0 1 15,0 0 0-15,0 23 0 16,-7 7 0-16,5 13 0 16,-3 9 0-16,2 12-1 15,-3 8-1-15,1 6 2 16,2-3-2-16,-2-1 0 15,1-8 0-15,0-11 0 16,2-11-1-16,-2-12 1 16,4-16 0-16,0-16-1 15,7-11 0-15,0-17 1 16,3-16 0-16,-1-11-1 0,1-14 1 15,1-13-1-15,0-9 0 16,-3-8 0-16,4 1 0 16,2 0 0-16,1 9 0 15,5 9 0-15,5 12 0 16,4 15 0-16,5 16 0 15,4 18 1-15,4 15-1 16,1 11 1-16,-4 13 0 16,-2 10 0-16,-8 8 0 15,-12 6-2-15,-12 5 2 16,-15 8-2-16,-17 0 2 15,-15 3-3-15,-9-1 2 16,-8-9-3-16,1-3-1 16,-3-15-3-16,24-1-30 0,2-22-3 15,25-9 0-15,8-18-1 16</inkml:trace>
          <inkml:trace contextRef="#ctx0" brushRef="#br0" timeOffset="-310213">14710 12062 80 0,'-22'20'40'0,"4"8"-1"15,-9-7 1-15,13 7-32 16,-14-1-5-16,6 6 0 15,-1 0 0-15,6 4 1 16,2 0-2-16,9-1 1 0,6-3-1 16,9-5 0-16,6-7-1 15,11-9 1-15,7-7-2 16,7-13 0-16,1-11 0 15,2-6-2-15,-3-10 2 16,-3-6-1-16,-6-4 0 16,-9 1 0-16,-9 1 0 15,-9 5 1-15,-8 8 0 16,-5 9 0-16,-5 8 0 15,-4 6 0-15,0 9 0 16,5 6 1-16,13-8-1 16,-10 21 0-16,10-21 1 15,25 15-1-15,3-12 0 16,9-4 1-16,7-1-1 0,2-1 0 15,-2 0 0-15,0 1 1 16,-9 3-1-16,-8 7 1 16,-11 7-1-16,-11 6 1 15,-10 5-1-15,-11 8 0 16,-6 2 1-16,-3 4 0 15,1-1-1-15,2-2 1 16,8-8-1-16,8-6 1 16,6-23-1-16,28 5 0 15,6-25 0-15,10-9 0 16,6-10 0-16,3-6-1 15,-1-3 2-15,-1-1-2 16,-8 6 2-16,-11 5-1 0,-7 12 0 16,-10 5 0-16,-15 21 0 15,0 0 0-15,0 0 0 16,-3 30 0-16,-4 1 0 15,-1 8 0-15,2 5 0 16,1 5 1-16,2 0-1 16,6-5 1-16,6-6-1 15,6-10 1-15,1-10-1 16,6-12 1-16,4-16-1 15,3-13-1-15,-2-13 2 16,1-13-2-16,0-6 1 16,-6-5-1-16,-2-3 1 15,-4 2-2-15,-4 8 1 16,-2 5-2-16,-2 16-2 0,-3 3-4 15,10 29-13-15,-15 0-19 16,14 11 0-16,-8 4-1 16,12 8 1-16</inkml:trace>
          <inkml:trace contextRef="#ctx0" brushRef="#br0" timeOffset="-309590">16015 12181 80 0,'-8'19'40'15,"-4"-7"-2"-15,11 2 2 16,1-14-30-16,0 0-7 16,25-12-1-16,4-7 0 15,7-7-2-15,1-4 1 0,-1-1 0 16,-3-2-1-16,-6 1 0 15,-8 6 1-15,-13 5-1 16,-11 6 1-16,-13 7 0 16,-7 8 0-16,-7 8-1 15,-6 8 1-15,-3 9 1 16,-2 8-1-16,4 11 0 15,4 3 0-15,10 2 0 16,14 0 0-16,11-5 0 16,14-7 0-16,18-12-1 15,11-11 1-15,14-15-1 16,4-8 0-16,3-11-1 15,0-4 1-15,-7-4 0 16,-6 3 0-16,-12 3 0 0,-8 7 0 16,-15 11 0-16,-16 4 0 15,5 26 0-15,-15 0 0 16,-7 9-1-16,-1 6 2 15,-3 2-1-15,4 0 1 16,2-5-1-16,7-8 1 16,6-14-1-16,2-16 2 15,22-5 0-15,3-20-2 16,1-13 2-16,6-13-1 15,-1-9 1-15,5-4-1 16,-1-3 1-16,-2 2-3 16,-4 9 2-16,0 7-1 15,-2 9 0-15,2 8-1 0,5 11-2 16,0 7-1-16,12 16-9 15,-7-5-10-15,12 16-18 16,-7-5-2-16,8 11-1 16,-7-4 1-16</inkml:trace>
          <inkml:trace contextRef="#ctx0" brushRef="#br0" timeOffset="-309469">17243 12214 107 0,'-24'7'37'0,"1"-3"-28"16,-2-9-9-16,-7-8-41 15,8-8-3-15</inkml:trace>
          <inkml:trace contextRef="#ctx0" brushRef="#br1" timeOffset="25257">17168 12145 86 0,'-15'-1'36'0,"15"1"0"15,-10-9-9-15,10 9-23 16,20-10-2-16,3 6 0 0,7-2-1 16,10 0-2-16,7 5-4 15,-7-1-30-15,11 6 0 16,-10-2-2-16,-2 6 1 15</inkml:trace>
          <inkml:trace contextRef="#ctx0" brushRef="#br1" timeOffset="25445">17247 12213 89 0,'-38'12'37'16,"11"7"1"-16,8-12-1 15,15 5-36-15,17-6-1 16,14-3-1-16,15-2-1 15,9-9-4-15,19 7-22 0,-1-15-8 16,10 2 0-16,-4-8-2 16</inkml:trace>
        </inkml:traceGroup>
        <inkml:traceGroup>
          <inkml:annotationXML>
            <emma:emma xmlns:emma="http://www.w3.org/2003/04/emma" version="1.0">
              <emma:interpretation id="{AFD2CED9-8AF7-4C35-82F2-C7B3259362BD}" emma:medium="tactile" emma:mode="ink">
                <msink:context xmlns:msink="http://schemas.microsoft.com/ink/2010/main" type="inkWord" rotatedBoundingBox="18418,11698 19526,11617 19583,12399 18475,12480"/>
              </emma:interpretation>
            </emma:emma>
          </inkml:annotationXML>
          <inkml:trace contextRef="#ctx0" brushRef="#br1" timeOffset="26495">18488 11775 56 0,'3'-29'36'0,"-6"2"-2"16,3 15 1-16,-8-1-29 15,8 13 3-15,-21 23-4 0,16 7-2 16,-5 7 1-16,6 11-3 15,1 8 1-15,3 11-1 16,8 5 1-16,4 6-3 16,3-5 2-16,4-1 0 15,3-6-1-15,-1-9 1 16,0-12 0-16,-1-10 1 15,-6-19 0-15,0-14-1 16,-3-20 1-16,1-17 0 16,-2-17 0-16,4-10-1 15,0-14 1-15,4-9-2 16,3-6 1-16,1 4 0 15,1 7-1-15,-1 11 1 0,-2 17-3 16,-5 12 0-16,4 22-4 16,-13 4-12-16,13 29-18 15,-5 4-2-15,9 15-1 16,-1-3 1-16</inkml:trace>
          <inkml:trace contextRef="#ctx0" brushRef="#br1" timeOffset="26929">19504 11939 85 0,'0'0'36'16,"0"0"0"-16,0 0 0 16,-18 23-33-16,1 3-1 15,-6 11-1-15,-5 11 1 16,-7 5-3-16,-3 7 1 15,-1-2-2-15,0-8 0 16,7-5-3-16,-2-15-3 16,17-6-3-16,-4-25-1 15,21 1 2-15,-11-29 3 16,13 4 3-16,-1-9 3 15,-1-3 5-15,7 11 3 16,-9-10 5-16,9 21 1 0,-11-8-2 16,18 15-2-16,-3-3-2 15,11 13-1-15,3-1-3 16,11 1-2-16,13 11-10 15,-1-10-26-15,18 12-2 16,-3-9 0-16,9 8-2 16</inkml:trace>
        </inkml:traceGroup>
        <inkml:traceGroup>
          <inkml:annotationXML>
            <emma:emma xmlns:emma="http://www.w3.org/2003/04/emma" version="1.0">
              <emma:interpretation id="{F772F627-28A5-4680-943D-1F5B9F54C4A5}" emma:medium="tactile" emma:mode="ink">
                <msink:context xmlns:msink="http://schemas.microsoft.com/ink/2010/main" type="inkWord" rotatedBoundingBox="20199,11758 20840,11712 20889,12388 20249,12434"/>
              </emma:interpretation>
            </emma:emma>
          </inkml:annotationXML>
          <inkml:trace contextRef="#ctx0" brushRef="#br1" timeOffset="27390">20588 11737 85 0,'-16'-1'37'16,"11"11"3"-16,-9 3-2 15,6 15-32-15,-3 5-2 16,-2 11-1-16,1 7 0 16,0 14-4-16,-1 7 1 15,0 1-3-15,4 0 0 16,-2-10 0-16,11 2-9 15,-5-21-23-15,14-7-2 16,-2-26 0-16,9-11-1 16</inkml:trace>
          <inkml:trace contextRef="#ctx0" brushRef="#br1" timeOffset="27597">20373 11798 102 0,'-27'-22'37'0,"27"22"4"16,-7-20-5-16,28 15-34 15,15-1-1-15,14 2 0 16,11 3-2-16,8 1-2 16,4 15-9-16,-10-9-26 15,-2 17 2-15,-19-3-2 16,-8 11 0-16</inkml:trace>
          <inkml:trace contextRef="#ctx0" brushRef="#br1" timeOffset="27743">20295 12323 102 0,'-31'36'39'0,"12"-16"0"16,34-6-1-16,22-14-36 16,20-14-6-16,29 0-29 15,-2-13-4-15,14 5-1 16,-11-8-2-16</inkml:trace>
        </inkml:traceGroup>
      </inkml:traceGroup>
    </inkml:traceGroup>
    <inkml:traceGroup>
      <inkml:annotationXML>
        <emma:emma xmlns:emma="http://www.w3.org/2003/04/emma" version="1.0">
          <emma:interpretation id="{10FFFE53-3137-46AB-8051-2818BF779580}" emma:medium="tactile" emma:mode="ink">
            <msink:context xmlns:msink="http://schemas.microsoft.com/ink/2010/main" type="paragraph" rotatedBoundingBox="2506,13751 7423,13751 7423,14560 2506,1456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FBF0E253-B282-438E-9D33-620256BC2BE6}" emma:medium="tactile" emma:mode="ink">
              <msink:context xmlns:msink="http://schemas.microsoft.com/ink/2010/main" type="inkBullet" rotatedBoundingBox="2506,13751 2830,13751 2830,14560 2506,14560"/>
            </emma:interpretation>
          </emma:emma>
        </inkml:annotationXML>
        <inkml:trace contextRef="#ctx0" brushRef="#br0" timeOffset="7276">6370 13894 71 0,'0'0'39'0,"0"0"-3"15,-19 11 2-15,2 6-37 16,-7 11 1-16,-5 7-2 0,-5 7-1 16,-1 4 0-1,-2 0 0-15,8-2-3 0,0-11-3 16,15 1-5-16,-4-26-4 15,21 3 1-15,-6-22 3 16,14 2 5-16,-6-13 3 16,2-4 5-16,2 4 4 15,-10-10 6-15,8 20 6 16,-17-17 0-16,10 29 0 15,-5-23-8-15,5 23 0 16,0 0-5-16,21-8 1 16,1 9-4-16,2 2-2 15,14 13-8-15,-6-12-20 16,15 15-10-16,-4-5-3 0,6 10 2 15</inkml:trace>
      </inkml:traceGroup>
      <inkml:traceGroup>
        <inkml:annotationXML>
          <emma:emma xmlns:emma="http://www.w3.org/2003/04/emma" version="1.0">
            <emma:interpretation id="{E275A974-0038-4505-A537-1A04B4773E2A}" emma:medium="tactile" emma:mode="ink">
              <msink:context xmlns:msink="http://schemas.microsoft.com/ink/2010/main" type="line" rotatedBoundingBox="3988,13790 7423,13790 7423,14417 3988,14417"/>
            </emma:interpretation>
          </emma:emma>
        </inkml:annotationXML>
        <inkml:traceGroup>
          <inkml:annotationXML>
            <emma:emma xmlns:emma="http://www.w3.org/2003/04/emma" version="1.0">
              <emma:interpretation id="{3E131667-0C17-4A2B-9152-B0FC93D71A0A}" emma:medium="tactile" emma:mode="ink">
                <msink:context xmlns:msink="http://schemas.microsoft.com/ink/2010/main" type="inkWord" rotatedBoundingBox="3922,14219 4344,13901 4503,14111 4081,14429"/>
              </emma:interpretation>
            </emma:emma>
          </inkml:annotationXML>
          <inkml:trace contextRef="#ctx0" brushRef="#br0" timeOffset="7626">7075 13837 68 0,'0'0'40'15,"4"-14"-2"-15,-4 14 3 16,2 17-35-16,0 3-3 16,-4 5 0-16,2 11-1 15,-1 8-1-15,0 2-1 16,1 6-1-16,0-3-2 15,2 1-2-15,-2-17-7 16,15 5-25-16,-7-20-3 16,4-6 0-16,-12-12 1 15</inkml:trace>
          <inkml:trace contextRef="#ctx0" brushRef="#br0" timeOffset="7826">6906 13910 85 0,'-28'-10'40'16,"16"12"1"-16,12-2-1 15,10-1-36-15,17-5-2 16,17 0-1-16,12-3-3 16,9-1-1-16,9 4-2 15,-4-10-9-15,10 18-24 16,-22-3-2-16,-11 16 0 15,-21 0 1-15</inkml:trace>
        </inkml:traceGroup>
        <inkml:traceGroup>
          <inkml:annotationXML>
            <emma:emma xmlns:emma="http://www.w3.org/2003/04/emma" version="1.0">
              <emma:interpretation id="{B3339A4B-8219-4C34-9C2D-FD1E8A051CD2}" emma:medium="tactile" emma:mode="ink">
                <msink:context xmlns:msink="http://schemas.microsoft.com/ink/2010/main" type="inkWord" rotatedBoundingBox="5130,13790 7423,13790 7423,14417 5130,14417"/>
              </emma:interpretation>
            </emma:emma>
          </inkml:annotationXML>
          <inkml:trace contextRef="#ctx0" brushRef="#br0" timeOffset="7970">6986 14275 79 0,'-51'38'40'15,"14"-19"0"-15,28-5 0 16,26-16-38-16,18-12-2 16,25-1-4-16,1-16-11 15,25 13-22-15,-9-10-2 16,4 11-2-16,-18-2 1 15</inkml:trace>
          <inkml:trace contextRef="#ctx0" brushRef="#br0" timeOffset="5790">2523 14015 60 0,'14'-28'37'0,"-9"-4"-2"15,8 14-1-15,-12-3-29 16,3 10 0-16,-4 11-1 16,0 0 1-16,-7 12-1 15,2 16 0-15,-5 8-1 0,5 10-1 16,-3 10-1-16,2 8 0 15,0 4 0-15,3 3 0 16,-1-4-1-16,4-6 0 16,2-8 0-16,1-10 1 15,-2-12-1-15,3-12 1 16,-4-19-1-16,8-12 1 15,-4-18-1-15,0-9 1 16,1-14-1-16,0-11 0 16,3-8 1-16,1-10 0 15,6 0 0-15,0-1 0 16,4 7-1-16,1 10 1 15,3 10 0-15,2 11 0 16,0 14-1-16,4 14 1 0,-2 16-1 16,-4 13 0-16,-1 7 1 15,-5 9-1-15,-9 8 1 16,-5 3 0-16,-9 7-1 15,-12 0-1-15,-6-1 0 16,-5-2-1-16,-2-5-3 16,-2-14-8-16,16 6-8 15,-8-26-14-15,25-4-4 16,-2-13-3-16,23-4 2 15</inkml:trace>
          <inkml:trace contextRef="#ctx0" brushRef="#br0" timeOffset="6318">4046 14279 69 0,'-39'13'39'0,"20"1"-2"15,19-14 1-15,14-9-36 16,22-5-4-16,15-8-6 16,24 5-28-16,-1-8 0 15,15 7-3-15,2-7 2 16</inkml:trace>
          <inkml:trace contextRef="#ctx0" brushRef="#br0" timeOffset="6798">5134 13883 64 0,'1'-14'38'0,"-5"-2"-2"16,4 16 3-16,-1-15-35 15,1 15 1-15,7 15-1 16,1 8 0-16,2 11-1 16,-1 13-1-16,-1 7 0 15,4 8-1-15,-2 3 0 16,0 0-1-16,2-5 1 15,-3-6-1-15,2-12 0 16,0-9 2-16,0-13-1 0,4-15 0 16,1-16 0-16,1-14 0 15,1-11 0-15,1-9 0 16,1-12 0-16,1-7 1 15,0-5-1-15,1-1-1 16,-1 7-2-16,-3 4 0 16,4 17-5-16,-8-5-9 15,19 29-17-15,-14-1-6 16,11 17-2-16,-1 2 0 15</inkml:trace>
          <inkml:trace contextRef="#ctx0" brushRef="#br0" timeOffset="6160">4115 14074 67 0,'24'-4'39'0,"-9"-5"-1"15,13 5 1-15,-4-7-37 16,11-4-2-16,10 11-12 16,-9-9-22-16,9 9-3 15,-12-1 0-15,-4 13-1 16</inkml:trace>
        </inkml:traceGroup>
      </inkml:traceGroup>
    </inkml:traceGroup>
    <inkml:traceGroup>
      <inkml:annotationXML>
        <emma:emma xmlns:emma="http://www.w3.org/2003/04/emma" version="1.0">
          <emma:interpretation id="{778F206B-7694-43D4-BAAE-520DB0465B11}" emma:medium="tactile" emma:mode="ink">
            <msink:context xmlns:msink="http://schemas.microsoft.com/ink/2010/main" type="paragraph" rotatedBoundingBox="2561,14919 4357,14939 4349,15672 2553,1565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9CED6F22-2145-4C68-A42D-83E5C41BA3C8}" emma:medium="tactile" emma:mode="ink">
              <msink:context xmlns:msink="http://schemas.microsoft.com/ink/2010/main" type="line" rotatedBoundingBox="2561,14919 4357,14939 4349,15672 2553,15652"/>
            </emma:interpretation>
          </emma:emma>
        </inkml:annotationXML>
        <inkml:traceGroup>
          <inkml:annotationXML>
            <emma:emma xmlns:emma="http://www.w3.org/2003/04/emma" version="1.0">
              <emma:interpretation id="{67C2F544-E80C-44AD-BC05-30EFEA7DDDD5}" emma:medium="tactile" emma:mode="ink">
                <msink:context xmlns:msink="http://schemas.microsoft.com/ink/2010/main" type="inkWord" rotatedBoundingBox="2561,14919 2887,14923 2879,15656 2553,15652"/>
              </emma:interpretation>
            </emma:emma>
          </inkml:annotationXML>
          <inkml:trace contextRef="#ctx0" brushRef="#br0" timeOffset="8812">2590 15149 44 0,'7'-13'35'0,"-7"13"1"15,0 0-5-15,0 0-25 16,-9 27 0-16,5 3-2 16,-2 7-1-16,0 10 2 15,1 6-2-15,0 6-1 0,0 1 0 16,5-1-1-16,-2-11 1 15,3-5-2-15,-2-13 1 16,3-6-1-16,-2-24 1 16,0 0-1-16,3-12 1 15,0-14 1-15,0-11-1 16,1-12 0-16,2-12-1 15,3-8 1-15,5-5 0 16,2-3 0-16,4 4-1 16,1 5 0-16,3 10 0 15,5 5 0-15,0 16 0 16,0 11 0-16,-1 15-1 15,-1 12 1-15,-4 9 0 16,-4 12 0-16,-4 8 0 0,-8 11 1 16,-9 3-1-16,-11 8 1 15,-7 1-1-15,-9-2 1 16,-7-5-1-16,-5-5 0 15,2-13-1-15,-2-9-1 16,9-11-3-16,5-24-9 16,27 16-12-16,-12-41-11 15,28 13-3-15,0-9 0 16</inkml:trace>
        </inkml:traceGroup>
        <inkml:traceGroup>
          <inkml:annotationXML>
            <emma:emma xmlns:emma="http://www.w3.org/2003/04/emma" version="1.0">
              <emma:interpretation id="{0F514FF1-31B4-4019-B313-7F0CE25AB481}" emma:medium="tactile" emma:mode="ink">
                <msink:context xmlns:msink="http://schemas.microsoft.com/ink/2010/main" type="inkWord" rotatedBoundingBox="4083,15184 4355,15187 4352,15433 4080,15430">
                  <msink:destinationLink direction="with" ref="{21D43C5C-1F8F-437D-94DE-9B652460D42F}"/>
                </msink:context>
              </emma:interpretation>
            </emma:emma>
          </inkml:annotationXML>
          <inkml:trace contextRef="#ctx0" brushRef="#br0" timeOffset="9217">4082 15302 53 0,'0'0'38'0,"0"0"-1"16,18-2-2-16,-3-8-35 16,13-2-3-16,5-11-6 15,17 8-25-15,-9-6-2 16,7 6 0-16,-8-2-1 15</inkml:trace>
          <inkml:trace contextRef="#ctx0" brushRef="#br0" timeOffset="9367">4188 15383 53 0,'-48'20'38'0,"15"2"0"0,7-16-2 16,26-6-31-16,0 0-4 16,32-15-7-16,18 11-22 15,-4-15-8-15,19 8-2 16,2-10 0-16</inkml:trace>
        </inkml:traceGroup>
      </inkml:traceGroup>
    </inkml:traceGroup>
  </inkml:traceGroup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26.44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21D43C5C-1F8F-437D-94DE-9B652460D42F}" emma:medium="tactile" emma:mode="ink">
          <msink:context xmlns:msink="http://schemas.microsoft.com/ink/2010/main" type="inkDrawing" rotatedBoundingBox="4826,15474 6958,15251 6963,15293 4830,15515" semanticType="callout" shapeName="Other">
            <msink:sourceLink direction="with" ref="{0F514FF1-31B4-4019-B313-7F0CE25AB481}"/>
            <msink:sourceLink direction="with" ref="{7E10A465-B4A5-4766-B87A-FF614831CA69}"/>
          </msink:context>
        </emma:interpretation>
      </emma:emma>
    </inkml:annotationXML>
    <inkml:trace contextRef="#ctx0" brushRef="#br0">4829 15482 51 0,'0'17'39'16,"0"-17"-3"-16,14 6 2 0,-14-6-35 16,27-1 0-16,-1-2-2 15,12-2 1-15,8-3-1 16,13 0 1-16,9-5-1 15,13 0 0-15,10 0 0 16,9-1 0-16,6 0 0 16,6 1 0-16,0 1-1 15,4 1 1-15,0-1-1 16,-6 0 1-16,0-2 1 15,-7 3-1-15,-2-1 0 16,-5 2 0-16,-7-2 0 16,-6 5 0-16,-11 0 0 15,-8 5 0-15,-8 2-2 16,-11 1 1-16,-7 2-1 15,-12-1 1-15,-9 1-1 0,-17-3 0 16,12 6 1-16,-12-6-2 16,-11 1 0-16,1-4-3 15,10 3-12-15,-24 1-16 16,24-1-5-16,-18-1-3 15,18 1 2-15</inkml:trace>
  </inkml:traceGroup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27.23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D47EDD9C-61C0-4B7A-9E25-42D43C9A5B88}" emma:medium="tactile" emma:mode="ink">
          <msink:context xmlns:msink="http://schemas.microsoft.com/ink/2010/main" type="writingRegion" rotatedBoundingBox="7387,14605 9763,14605 9763,15376 7387,15376"/>
        </emma:interpretation>
      </emma:emma>
    </inkml:annotationXML>
    <inkml:traceGroup>
      <inkml:annotationXML>
        <emma:emma xmlns:emma="http://www.w3.org/2003/04/emma" version="1.0">
          <emma:interpretation id="{632D30A1-2AA9-4F62-ABA5-78CB9E65A864}" emma:medium="tactile" emma:mode="ink">
            <msink:context xmlns:msink="http://schemas.microsoft.com/ink/2010/main" type="paragraph" rotatedBoundingBox="7387,14605 9763,14605 9763,15376 7387,1537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9EAE163-BC7A-40A4-91A0-489DD7A3025A}" emma:medium="tactile" emma:mode="ink">
              <msink:context xmlns:msink="http://schemas.microsoft.com/ink/2010/main" type="line" rotatedBoundingBox="7387,14605 9763,14605 9763,15376 7387,15376"/>
            </emma:interpretation>
          </emma:emma>
        </inkml:annotationXML>
        <inkml:traceGroup>
          <inkml:annotationXML>
            <emma:emma xmlns:emma="http://www.w3.org/2003/04/emma" version="1.0">
              <emma:interpretation id="{7E10A465-B4A5-4766-B87A-FF614831CA69}" emma:medium="tactile" emma:mode="ink">
                <msink:context xmlns:msink="http://schemas.microsoft.com/ink/2010/main" type="inkWord" rotatedBoundingBox="7387,14605 9763,14605 9763,15376 7387,15376">
                  <msink:destinationLink direction="with" ref="{21D43C5C-1F8F-437D-94DE-9B652460D42F}"/>
                </msink:context>
              </emma:interpretation>
            </emma:emma>
          </inkml:annotationXML>
          <inkml:trace contextRef="#ctx0" brushRef="#br0">7395 14731 51 0,'0'0'39'0,"1"-18"-1"16,-1 18-1-16,0 0-30 16,-8 13-4-16,7 7-1 15,1 13-2-15,2 8 1 16,2 12-1-16,1 8 0 15,4 10-1-15,0 0 2 16,5-3-1-16,-2-9 1 16,5-9 1-16,-1-12 0 15,1-14 0-15,2-21 0 16,2-14 0-16,-2-17 0 15,3-10-1-15,-2-10 0 16,-1-6 0-16,-2-3-1 0,1-3-1 16,-1 6-1-16,-7 7 0 15,5 14-3-15,-9 0-6 16,12 24-24-16,-18 9-3 15,20-3-3-15,-20 3 3 16</inkml:trace>
          <inkml:trace contextRef="#ctx0" brushRef="#br0" timeOffset="346">7997 15021 40 0,'0'0'36'15,"-19"-6"2"-15,-2 17-1 16,-12-9-28-16,3 16-3 15,-5 2 0-15,11 11-1 0,0-1 0 16,6 8-2-16,9-5 0 16,9 0-1-16,12-8 0 15,9-5 0-15,6-10-1 16,8-8 0-16,3-8 1 15,1-7-1-15,-7-7 0 16,-5-2-1-16,-8-5 1 16,-9-2-1-16,-12 0 1 15,-10 1-3-15,-7 3 1 16,1 2 0-16,-3 9-2 15,-1-1-1-15,8 14-2 16,-1-8-8-16,28 18-18 16,-13-9-7-16,30 1-1 15,-2-8 1-15</inkml:trace>
          <inkml:trace contextRef="#ctx0" brushRef="#br0" timeOffset="579">8555 14612 73 0,'-17'-7'40'0,"5"12"1"16,-12 6-1-16,4 16-37 16,1 9-1-16,4 15-1 15,3 7 0-15,4 7-1 16,6 7 0-16,3-1-3 15,10 0 0-15,1-17-5 0,18 6-17 16,-9-30-13-16,13-8-3 16,-6-26 1-16,12-11 0 15</inkml:trace>
          <inkml:trace contextRef="#ctx0" brushRef="#br0" timeOffset="759">8809 14638 71 0,'-18'-6'41'0,"-16"18"-2"16,5 28 0-16,-10 18-34 15,8 11-3-15,0 6 0 16,7 6-3-16,13-2-1 16,2-6-4-16,21 0-12 15,-12-26-21-15,22-7 0 0,-8-20-2 16,8-9 1-16</inkml:trace>
          <inkml:trace contextRef="#ctx0" brushRef="#br0" timeOffset="1210">8502 14944 73 0,'0'0'41'16,"-8"11"0"-16,26-9-1 15,11-8-38-15,12-5-1 16,13-2 0-16,8-3 0 15,2 0 0-15,2-2 0 16,-5 3 0-16,-10 6 0 0,-13 2 0 16,-12 7 0-16,-14 3 0 15,-15 7 0-15,-12 5 0 16,-9 5 0-16,-9 3 0 15,0 4 0-15,-3-2-1 16,3 3 1-16,10-6 0 16,8-2-1-16,14-6 1 15,13-5 0-15,15-6-1 16,11-4 0-16,7-5 1 15,5-1-1-15,-5 0 0 16,-4 4 1-16,-8 4 0 16,-15 6-1-16,-16 6 1 15,-14 8-1-15,-17 6 1 16,-6 2-1-16,-2 1-1 15,-3-6-1-15,6 0-2 0,4-13-6 16,19 8-8-16,-7-27-7 16,30 11-12-16,-8-17-6 15,17 4 0-15</inkml:trace>
          <inkml:trace contextRef="#ctx0" brushRef="#br0" timeOffset="1744">9446 15023 85 0,'-11'-2'40'15,"-8"2"0"-15,14 21-9 16,0-11-27-16,18 3-4 15,13-1-5-15,6-17-15 16,29 9-19-16,5-10-1 16,15 3-2-16,-3-6 0 15</inkml:trace>
          <inkml:trace contextRef="#ctx0" brushRef="#br0" timeOffset="1594">9543 14962 53 0,'16'-13'38'16,"1"10"-1"-16,-6 3 1 16,-1 13-33-16,-9 7-3 15,-4 15 0-15,-11 10-2 16,-5 8 2-16,-6 5-3 15,-3-3 0-15,3 0-3 16,-4-17-8-16,15 0-23 0,-4-18-2 16,18-20-1-16,-11-8 1 15</inkml:trace>
        </inkml:traceGroup>
      </inkml:traceGroup>
    </inkml:traceGroup>
  </inkml:traceGroup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5:55.19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AA028812-F0E5-4120-B032-EBBB886685E4}" emma:medium="tactile" emma:mode="ink">
          <msink:context xmlns:msink="http://schemas.microsoft.com/ink/2010/main" type="writingRegion" rotatedBoundingBox="2600,15781 10868,15794 10867,16751 2598,16738"/>
        </emma:interpretation>
      </emma:emma>
    </inkml:annotationXML>
    <inkml:traceGroup>
      <inkml:annotationXML>
        <emma:emma xmlns:emma="http://www.w3.org/2003/04/emma" version="1.0">
          <emma:interpretation id="{6D01F0A1-12C7-42FA-948B-ECF7A481637F}" emma:medium="tactile" emma:mode="ink">
            <msink:context xmlns:msink="http://schemas.microsoft.com/ink/2010/main" type="paragraph" rotatedBoundingBox="2600,15781 10868,15794 10867,16751 2598,167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20254D9-FE62-48B5-9103-76D4A9D8E0BB}" emma:medium="tactile" emma:mode="ink">
              <msink:context xmlns:msink="http://schemas.microsoft.com/ink/2010/main" type="line" rotatedBoundingBox="2600,15781 10868,15794 10867,16751 2598,16738"/>
            </emma:interpretation>
          </emma:emma>
        </inkml:annotationXML>
        <inkml:traceGroup>
          <inkml:annotationXML>
            <emma:emma xmlns:emma="http://www.w3.org/2003/04/emma" version="1.0">
              <emma:interpretation id="{DE2FC47C-2784-45D5-B8DA-40C3B1FD9BD6}" emma:medium="tactile" emma:mode="ink">
                <msink:context xmlns:msink="http://schemas.microsoft.com/ink/2010/main" type="inkWord" rotatedBoundingBox="2469,16697 2698,15970 2923,16041 2695,16768"/>
              </emma:interpretation>
            </emma:emma>
          </inkml:annotationXML>
          <inkml:trace contextRef="#ctx0" brushRef="#br0">22187 14788 69 0,'-24'10'37'16,"5"25"-2"-16,-7 5 2 16,2 18-33-16,2 9-4 15,1 4-2-15,7 12-7 16,-7-13-26-16,17 8-1 15,-6-20-2-15,10-2 1 16</inkml:trace>
        </inkml:traceGroup>
        <inkml:traceGroup>
          <inkml:annotationXML>
            <emma:emma xmlns:emma="http://www.w3.org/2003/04/emma" version="1.0">
              <emma:interpretation id="{2D582346-008D-4AB8-8812-3C4043EBF913}" emma:medium="tactile" emma:mode="ink">
                <msink:context xmlns:msink="http://schemas.microsoft.com/ink/2010/main" type="inkWord" rotatedBoundingBox="3965,16130 4555,16131 4554,16558 3965,16557">
                  <msink:destinationLink direction="to" ref="{35953DC5-58D3-491F-9795-D3C9E2B23213}"/>
                </msink:context>
              </emma:interpretation>
            </emma:emma>
          </inkml:annotationXML>
          <inkml:trace contextRef="#ctx0" brushRef="#br0" timeOffset="-563">20676 14866 48 0,'-5'-15'35'0,"5"15"0"16,-4-17 0-16,4 17-30 15,-16 12-2-15,5 7 1 16,-5 11-1-16,2 13 2 15,-6 12-2-15,2 11 0 16,2 7 0-16,5 4 0 0,4-2-1 16,10-3 0-16,7-10 0 15,13-12-2-15,6-19 0 16,7-13 1-16,5-21 0 15,0-14 0-15,2-13-1 16,-4-10 0-16,-4-5 0 16,-7-5 1-16,-6 2 0 15,-6 3-1-15,-3 4 0 16,-7 9 0-16,-2 7 0 15,0 10 0-15,-4 15 0 16,0 0 0-16,10 23-1 16,-4 7 1-16,1 9 0 15,2 5 1-15,4 2-1 16,4 0 1-16,3-4 0 0,4-9 0 15,3-10 0-15,4-12 0 16,0-16 1-16,1-12-1 16,0-16-1-16,0-10 1 15,-6-7-1-15,-3-7 0 16,-2-1 0-16,-4 0-1 15,-4 6-1-15,-4 6-1 16,-2 15-2-16,-7 4-2 16,0 27-5-16,-2-15-13 15,9 31-11-15,-7-3-1 16,13 16 1-16,-3-6 0 15</inkml:trace>
          <inkml:trace contextRef="#ctx0" brushRef="#br0" timeOffset="-162">21664 15217 42 0,'-31'-4'35'16,"2"13"2"-16,-14-9-1 15,8 13-18-15,-5-3-12 16,5 8-1-16,1 2-1 15,10 7 0-15,1 1-1 16,11 4 0-16,10-3-2 16,10 1 1-16,7-7-1 15,7-3 0-15,7-10 0 16,1-8-1-16,3-6 1 15,-1-8-1-15,-1-5 0 16,-5-6 0-16,-5-1 0 0,-4 1 1 16,-5-2-1-16,-5 7 1 15,-5 5-1-15,-2 13 0 16,0 0 0-16,-12 4 1 15,5 13-1-15,1 6 0 16,1 4-2-16,5-1 0 16,10 0-3-16,2-18-11 15,26 4-12-15,-4-24-9 16,18-8-1-16,0-24-1 15</inkml:trace>
        </inkml:traceGroup>
        <inkml:traceGroup>
          <inkml:annotationXML>
            <emma:emma xmlns:emma="http://www.w3.org/2003/04/emma" version="1.0">
              <emma:interpretation id="{81F84937-2B46-4334-B84A-556E30E3B7BA}" emma:medium="tactile" emma:mode="ink">
                <msink:context xmlns:msink="http://schemas.microsoft.com/ink/2010/main" type="inkWord" rotatedBoundingBox="8422,15790 10868,15794 10867,16749 8421,16745"/>
              </emma:interpretation>
            </emma:emma>
          </inkml:annotationXML>
          <inkml:trace contextRef="#ctx0" brushRef="#br0" timeOffset="189">21929 15254 75 0,'-20'-23'39'0,"20"23"0"15,-15-26 0-15,27 11-35 16,6 5-4-16,8-1-3 15,22 8-20-15,-8-14-14 16,16 8-1-16,-5-10-1 16,7 8 0-16</inkml:trace>
          <inkml:trace contextRef="#ctx0" brushRef="#br0" timeOffset="436">22586 14765 71 0,'0'0'40'0,"0"0"-2"16,0 0-2-16,-12 17-31 16,10 5-2-16,-5 8 1 15,2 13-2-15,-5 9-1 16,-4 11 0-16,-4 7-1 15,-5 4 0-15,2 3-3 16,-2-5-1-16,8 3-10 16,-11-24-24-16,19 1 1 15,-7-27-2-15,14-4 0 16</inkml:trace>
          <inkml:trace contextRef="#ctx0" brushRef="#br0" timeOffset="610">22338 15321 46 0,'-22'-30'37'0,"11"12"2"16,-8-5-1-16,19 23-17 15,-9-20-14-15,9 20-2 16,21-13-4-16,2 3-4 16,14 3-3-16,4-15-13 15,20 13-17-15,-2-15-1 16,15 15-1-16,-7-13 0 15</inkml:trace>
          <inkml:trace contextRef="#ctx0" brushRef="#br0" timeOffset="1000">23059 15100 49 0,'0'0'34'0,"-11"5"2"16,11-5-1-16,0 0-26 15,0 0-2-15,0 0-1 16,0 0-1-16,-16-1 0 15,16 1 0-15,-24 5-1 16,4 3-1-16,-6 3-1 16,-2 4-1-16,0 2 0 15,3 3-1-15,6 0 1 16,4-1-1-16,13-1 0 15,9-3 0-15,9-4 0 16,7-3 0-16,1 0 1 16,2 1 0-16,-3 3 0 15,-3 3 0-15,-8 5 0 0,-9 0 0 16,-9 6 0-16,-8 6 0 15,-7-1 0-15,-3 0-2 16,-4-1 0-16,0-6-3 16,7 0-3-16,-5-23-15 15,25 14-8-15,-9-28-11 16,22 5 1-16,-1-20 0 15</inkml:trace>
          <inkml:trace contextRef="#ctx0" brushRef="#br1" timeOffset="-22569">2722 16214 27 0,'-9'-22'34'0,"9"11"3"16,-10-6-1-16,10 17-27 16,0 0-2-16,-14 9-1 0,6 8-1 15,3 14-1-15,-2 5-1 16,0 10-1-16,-3 6 0 15,5 9-1-15,-5 1 0 16,3-2 0-16,0-3 0 16,1-9-1-16,0-6 1 15,0-9-1-15,2-12 0 16,4-21 0-16,0 0 1 15,-2-25-1-15,6-12 0 16,0-9 0-16,-1-10 0 16,1-6 1-16,1-8-1 15,-3-3 0-15,3 7 0 16,-1 4 1-16,3 8-1 15,1 7 1-15,5 6-1 0,5 8 0 16,4 10 0-16,4 7 0 16,4 6-1-16,2 5 1 15,-1 5 0-15,-2 4-1 16,-2 5 2-16,-8 9-1 15,-8 6 0-15,-10 8 0 16,-12 7 1-16,-6 4-1 16,-10 4 1-16,-4 3-2 15,-1-4 0-15,-1-4-2 16,7-4-2-16,2-19-6 15,24 5-11-15,0-24-13 16,14-9-4-16,8-21 1 16</inkml:trace>
          <inkml:trace contextRef="#ctx0" brushRef="#br1" timeOffset="-22280">4015 16295 63 0,'-12'14'43'0,"-3"-27"-4"15,15 13-1-15,5-23-37 16,13-3-2-16,9 3 0 16,6-6-2-16,8 6-2 0,-4-4-4 15,9 24-7-15,-21-8-20 16,3 22-2-16,-28-11-1 15,16 39 4-15</inkml:trace>
        </inkml:traceGroup>
      </inkml:traceGroup>
    </inkml:traceGroup>
  </inkml:traceGroup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6T21:31:42.32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17762 5507 32 0,'-20'4'25'16,"5"5"-1"-16,1 0-4 16,0-5-12-16,20 8-1 0,10-7 1 15,25 8 0-15,18-10-1 16,32 5 1-16,28-8-1 15,29 4 0-15,22-7-3 16,21 3-1-16,10-3 1 16,5 0-2-16,0-2-1 15,-6-2 1-15,-15-3 0 16,-13-2 0-16,-15-5 1 15,-18 1-1-15,-21-5 0 16,-19 2-1-16,-27 0 0 16,-23 2 0-16,-29 5-2 15,-20 12 0-15,-43-3 0 16,-22 11-1-16,-30 9 0 15,-25 3 0-15,-21 5 0 0,-23 6 1 16,-15-1 0-16,-11-1 0 16,-9-3 1-16,-2-1 0 15,7-7-1-15,12-2 1 16,17-2 1-16,25-2-1 15,27-3 0-15,29 1 0 16,31 2 0-16,35-3 1 16,38 0-1-16,36-3 1 15,44 0 0-15,31-1 0 16,33-2 0-16,25-1 1 15,20-2-1-15,12 0 0 16,-1-1 0-16,-14-1 0 16,-17-3-1-16,-19-1 1 15,-29-1 0-15,-25-1-1 16,-31 0-1-16,-30-3 0 0,-28 3-1 15,-27 8 0-15,-32-6-1 16,-29 10 1-16,-28 10-1 16,-22 4 3-16,-22 3-1 15,-16 7 2-15,-15 1 2 16,-3 1 1-16,-6-6 0 15,12-1 0-15,12-10 1 16,26-4-3-16,22-9 0 16,39-8 0-16,42-13-3 15,44-4 0-15,46-10 0 16,42-3 0-16,35-3-1 15,25-4 1-15,22 1 2 16,4 6-2-16,-4 6 2 16,-13 6 0-16,-31 10-1 0,-32 7 0 15,-41 8 0-15,-47 5 0 16,-45 9-1-16,-45 2 0 15,-45 5-1-15,-33 0 2 16,-22 2-2-16,-13-2 2 16,4-2-3-16,13-11-11 15,34 4-20-15,31-14-1 16,53 0-1-16,38-14 0 15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6T21:31:43.2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6214 7327 1 0,'39'-25'2'0,"-19"2"-3"15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6T21:31:44.55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3998 7167 54 0,'-56'-1'32'0,"-19"4"0"15,-18 3-2-15,-12 5-17 16,-16 7-9-16,-10 15 2 16,-9 8-3-16,0 12-1 15,1 11-1-15,10 13 1 16,4 6-1-16,13-1 1 15,17-7-1-15,27-6 1 16,27-16 0-16,31-12-1 16,32-32 0-16,36-25 0 0,44-28 1 15,29-17-2-15,24-17 1 16,21-11 0-16,5-8 0 15,-3 2 0-15,-15 10-1 16,-20 15 1-16,-34 17-1 16,-26 16 1-16,-35 19-1 15,-37 18 1-15,-31 19-1 16,-34 17 0-16,-25 11 0 15,-22 14 0-15,-15 12 0 16,-16 12 0-16,-5 4-1 16,5 0 1-16,14-6-1 15,24-10 1-15,30-7-1 16,31-15 1-16,43-21-1 15,40-28 1-15,47-27 0 0,40-22 0 16,73-19 1-16,-8-14-1 16,16-12 1-16,5-5-1 15,-7 6 0-15,-16 10 0 16,-35 21 0-16,-36 20 0 15,-81 25-2-15,-16 24 1 16,-46 28 0-16,-45 22 0 16,-43 24 0-16,-33 16 1 15,-21 10-1-15,-17 5 2 16,3-5-1-16,19-12 1 15,22-15-2-15,35-19 1 16,50-26 0-16,44-37 0 16,54-9 1-16,51-38-2 15,44-25 2-15,35-15 0 16,30-18-1-16,15-14 0 0,8-1 1 15,-2 5-1-15,-19 11 1 16,-29 15-1-16,-35 21 0 16,-41 21 0-16,-44 19 0 15,-47 28 1-15,-55 26-1 16,-43 20-1-16,-39 22 1 15,-34 18 0-15,-21 16 0 16,-7 5 0-16,4-2 0 16,20-9 1-16,32-13-1 15,38-18 1-15,46-24-1 16,50-26 0-16,53-30 0 15,37-20 0-15,37-21 1 0,24-10-1 16,17-11 1 0,8-3-2-16,0-1 2 0,-12 10-1 15,-26 11 0-15,-24 15 0 16,-31 13 0-16,-36 17 0 15,-40 17 0-15,-34 17 1 16,-38 20-1-16,-33 18 0 16,-27 16 1-16,-13 9-1 15,-7 3 0-15,6-3 0 16,23-7-1-16,25-11 1 15,33-19 0-15,44-19 0 16,48-29 0-16,39-20 0 16,35-18 0-16,24-14 1 15,14-11 0-15,4-7 0 16,-7 4 0-16,-17 7 0 15,-30 9 2-15,-25 12-2 0,-34 17 1 16,-36 19-1-16,-32 19 0 16,-32 20 0-16,-25 14-1 15,-12 11 0-15,-11 6 0 16,1 4 0-16,10 0-3 15,14-9-2-15,31-2-28 16,20-23-3-16,34-17-1 16,22-21-3-16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6T21:31:53.99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17618 14586 14 0,'-9'1'31'0,"-3"4"1"15,1-6 0-15,2 10-19 16,-5-12-2-16,14 3-4 16,0 0 0-16,19-7-3 15,6 0-1-15,18 0-2 16,14-2 0-16,17 2 0 0,13 0 0 15,20 2 0-15,11 2 0 16,15 0 0-16,8 0 0 16,14-2 0-16,9-6 0 15,12-5 0-15,8-6 0 16,6-4 0-16,0 0-1 15,-5-3 1-15,-10 0-1 16,-19 7 2-16,-22 5-2 16,-25 7 0-16,-28 4 0 15,-22 7-2-15,-26 6 2 16,-20 3 0-16,-20 6 0 15,-14 2 0-15,-17 2 0 16,-13 0 0-16,-18 1 0 16,-16-4 0-16,-21-1 0 15,-17-2 0-15,-18 0 0 0,-20-4 2 16,-11 3-2-16,-15 0 0 15,-9 5 0-15,-2 1 1 16,0 6-1-16,-1 5 0 16,5 1 0-16,9 7 0 15,14 0 0-15,14 3-1 16,23-7-1-16,22-2 1 15,28-5 0-15,29-7 0 16,35-8 0-16,32-7 0 16,35-9 1-16,35-6 0 15,34-7 0-15,27-1 2 16,26-4-2-16,16-1 1 15,14 2-1-15,5 0 2 16,-4 0-2-16,-10 5 2 0,-20 3-2 16,-19 0 0-16,-24 4 0 15,-25 0 0-15,-24 3-2 16,-24 2 2-16,-21 1 0 15,-17 3 0-15,-16 0-1 16,-25 11 1-16,-15-2 0 16,-14 4 0-16,-22 4-1 15,-19 5 2-15,-21 2-1 16,-18 3-1-16,-17 1 1 15,-13 2-1-15,-4 3 1 16,-4 1-1-16,10 0 1 16,17-2-1-16,20-1 0 15,28-2 1-15,30-1 0 0,31-2 0 16,33-6-1-16,30-9 1 15,32-8 0-15,31-8 0 16,27-10 1-16,28-6-1 16,23-9 0-16,20-2 1 15,13-3-1-15,6 1 0 16,-2 4 1-16,-14 4-1 15,-25 8 0-15,-27 5 0 16,-36 8 0-16,-37 6 0 16,-40 6 0-16,-37 8 0 15,-38 3-1-15,-31 7 1 16,-28 5 0-16,-26 4 0 15,-22 4 0-15,-19 0 0 16,-13 3 0-16,-8-2 0 0,-5 1 0 16,5-4 0-16,12-4 0 15,27-6 0-15,31-4 0 16,37-6 0-16,50-4 0 15,39-12 0-15,65-2 0 16,36-10-1-16,39-5 1 16,24-3 0-16,25-5 1 15,16-4-1-15,1 0 1 16,2 0-1-16,-8 3 1 15,-14 4 0-15,-21 2-1 16,-24 7 1-16,-31 2-1 16,-27 10 0-16,-30 2 1 15,-39 12-1-15,-33 5 0 16,-31 8 0-16,-25 1 0 15,-20 7 0-15,-20-1 0 0,-17 2 0 16,-8-3 2-16,-3-3-2 16,7-7 0-16,14-9 0 15,23-5 1-15,24-12-1 16,38-9-1-16,37-7 1 15,41-7 0-15,38-6 0 16,32-1-2-16,23 1 2 16,16 4 0-16,0 3 0 15,-10 8 0-15,-21 8-1 16,-34 10 1-16,-34 7 0 15,-43 4-2-15,-36 4-3 16,-23 8-26-16,-32-12-4 16,-3-2-1-16,-4-14-1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5T01:23:24.156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 contextRef="#ctx0" brushRef="#br0">-2 88 38 0,'16'-19'31'0,"-16"19"1"16,0 0-2-16,34-14-25 15,-34 14-1-15,40-14-2 16,-9 6 1-16,10 3-1 16,3-4 0-16,11 6-1 15,5-2 1-15,4 3-1 16,1 2-1-16,4 2 1 15,-6-1 0-15,4-1 0 16,-3 0-1-16,3 0 1 16,-2-1 0-16,0-1 0 0,-3 0 0 15,3 1 0-15,-3 1-1 16,-2 3 1-16,0 2-1 15,-5 4 0-15,-2 1 1 16,4 2-1-16,-2-2 0 16,3 0 0-16,4-4 1 15,1 0-1-15,2-2 1 16,9-3 0-16,-2-2 0 15,5 1 0-15,-3-4 1 16,0 6-2-16,0 3 1 16,-2 2-1-16,-2 5 1 15,4 0-1-15,-5 2 0 16,5 1 1-16,1 0-1 0,2-3 0 15,2 0 1-15,4-1-1 16,4-5 1-16,2 3-1 16,4-7 1-16,0-1 0 15,5 1-1-15,3-2 0 16,7 0 1-16,0-2-1 15,5 2 1-15,-1 0-1 16,-2 0 0-16,-1 0 0 16,1 0 0-16,-7 2 1 15,-1-5-1-15,-5 3 0 16,5-4 0-16,-3 1 0 15,4-4 0-15,-3 2 1 16,-1-2-1-16,-1-2 0 16,-2-1 0-16,-5 5 1 0,-2-3-1 15,-6 1 0-15,-10 2 1 16,0 1-1-16,-6 1 0 15,-6-2 0-15,-8 3 0 16,-4-2 0-16,-8 1 0 16,-7 0 0-16,-5-1 0 15,-8 1 0-15,-21 3 1 16,24-2 0-16,-24 2-1 15,0 0 0-15,0 0 1 16,0 0-1-16,0 0 0 16,0 0-1-16,0 0-2 15,-21-8-4-15,21 8-27 16,-17 12-1-16,17-12-2 15,-41 11 0-15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6T21:31:55.83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7524 15532 27 0,'-43'-19'34'15,"-8"4"1"-15,-12-3-3 16,-5 5-28-16,-15 3-1 16,-5 7-1-16,-15 6 0 15,-11 5-1-15,-10 7-1 0,-7 10 1 16,-12 8-1-16,-7 5-1 15,0 3 1-15,3 6-2 16,8-1 2-16,16-1-2 16,14-2 1-16,21-7-2 15,26-4 2-15,25-5 1 16,24-7 0-16,26-6-1 15,23-6 1-15,21-8 1 16,25-5-1-16,18-7 0 16,15-6 2-16,16-4-2 15,6-7 1-15,4 1 0 16,-1 1 0-16,-6-1-1 15,-14 6 2-15,-6 1-2 16,-15 3 1-16,-10 4-1 16,-15 4 1-16,-13 4-1 0,-12 1 1 15,-11 2-1-15,-14 0 0 16,-24 3 1-16,0 0-1 15,-31-3 0-15,-16 4 0 16,-21 0 0-16,-23 4 0 16,-23 4 0-16,-14 4 0 15,-16 10-1-15,-13 7 1 16,-7 9-1-16,-1 6 1 15,2 8 0-15,12 2-1 16,14 2 0-16,18-4 0 16,20-5 1-16,28-4-1 15,26-8 1-15,29-11-1 16,33-7 1-16,37-15 0 15,29-10 0-15,34-9 1 0,25-11 0 16,23-8 0-16,18-7 0 16,7-5 0-16,-1 3 0 15,-5 0 0-15,-12 5 0 16,-20 8 0-16,-19 6-1 15,-25 5 1-15,-25 6-1 16,-22 4 1-16,-23 3-1 16,-23 1 1-16,-25 1-1 15,-25 2 0-15,-22 2 0 16,-22 3 0-16,-23 5 0 15,-22 7 0-15,-18 10-1 16,-13 7 0-16,-7 7 0 16,-3 8 1-16,9 5-1 0,13-1 0 15,18-2 1-15,26-1-1 16,27 0 0-16,25-6 1 15,26-3-1-15,30-7 2 16,21-5-1-16,23-9 0 16,18-6 1-16,20-12 1 15,13-10-1-15,16-12 0 16,10-8 1-16,7-9-1 15,3-2 1-15,-3-7 0 16,-2 0-1-16,-11 0 0 16,-9 4 0-16,-18 3 0 15,-18 7-1-15,-18 6 1 16,-16 8-1-16,-16 9 0 15,-19 7 0-15,-20 11 0 0,-19 10 0 16,-21 11-1-16,-18 5 1 16,-17 8 0-16,-19 5 0 15,-12 4-1-15,-4-1 1 16,7-4 0-16,9-4-1 15,21-5-1-15,21-10-4 16,38 5-15-16,24-18-12 16,41 2-2-16,19-18-1 15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6T21:30:22.69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5928 10163 57 0,'2'-11'33'0,"-4"-3"-2"15,2 14-2-15,-10-24-19 16,10 24-2-16,-21-26 0 0,13 15-2 16,-8-4-2-16,4 7 0 15,-4-1-1-15,1 8 0 16,-4 1 0-16,0 9-1 15,-1 5 0-15,-1 7-1 16,3 4-1-16,-1 2 1 16,2 1-1-16,7 0 0 15,5-4 0-15,9-1 0 16,5-8 1-16,8-7-1 15,7-8 1-15,4-5-1 16,6-9 1-16,3-3 0 16,-2-5-1-16,-3-1 1 15,-5 2-1-15,-4 1 1 16,-7 6-1-16,-8 11 1 0,-8 3-1 15,-10 29 0-15,-7 4 0 16,-4 12 0-16,-5 9-1 16,-1 9 1-16,-1 4-1 15,3-5 1-15,6-2-3 16,5-12-2-16,14-3-27 15,4-21-5-15,13-7 1 16,5-22-2-16</inkml:trace>
  <inkml:trace contextRef="#ctx0" brushRef="#br0" timeOffset="188.0108">6079 10381 92 0,'-16'7'39'16,"-1"-7"1"-16,7 4-2 15,10-4-36-15,-7-1-2 16,7 1-7-16,12-6-30 16,8 4 0-16,1-6-2 15,6 3 2-15</inkml:trace>
  <inkml:trace contextRef="#ctx0" brushRef="#br0" timeOffset="672.0385">6380 10133 79 0,'1'-12'37'0,"-8"-4"-2"15,7 16 1-15,-15-16-29 16,7 16-1-16,-9 1-2 15,-1 9-1-15,-3 5-1 16,-2 5-1-16,-1 3 0 16,1 0 0-16,3 0-1 15,8-1 1-15,6-5-1 16,8-4 0-16,9-7 0 15,8 0 0-15,6-4 0 16,6 1 0-16,-1 0 0 16,0 5 0-16,-4 4 1 15,-5 6-2-15,-9 6 1 16,-6 5-1-16,-10 2 0 15,-7 4 1-15,-7 0-2 0,-2-1 2 16,-3-5-1-16,0-9 0 16,2-5 1-16,4-12 0 15,7-11 0-15,2-13 0 16,8-7 1-16,1-13-3 15,6-8 3-15,4-2-2 16,4 2 1-16,1-2-3 16,4 12-3-16,-6-6-27 15,11 18-1-15,-5-1-1 16,8 11-2-16</inkml:trace>
  <inkml:trace contextRef="#ctx0" brushRef="#br0" timeOffset="1074.0614">6556 10153 90 0,'0'0'36'15,"11"-6"0"-15,-4-8-1 16,9 7-31-16,3-8 0 15,5 3 0-15,0-3-1 0,3 3-1 16,-3-2 0-16,0 6-1 16,-7 1 0-16,-3 7 0 15,-14 0 0-15,9 22 0 16,-13 0 0-16,-4 6 0 15,-4 9-1-15,-4 4 0 16,0 5-1-16,-2 0 1 16,1-1-1-16,2-6-1 15,3-2-3-15,0-16-26 16,12 4-7-16,0-25 1 15,14 6-3-15</inkml:trace>
  <inkml:trace contextRef="#ctx0" brushRef="#br0" timeOffset="10259.5868">9008 1416 62 0,'-9'-16'35'15,"1"2"-2"-15,-6 3-1 16,5 9-15-16,-10-3-12 16,3 6-1-16,-5 2 1 15,2 8-1-15,-6 7-2 16,1 12 1-16,-2 6-1 15,0 9-1-15,-1 10 0 0,4 9-1 16,1 5 1-16,7 3-2 16,6-2 2-16,9-7-2 15,11-10 2-15,11-8-1 16,11-17 2-16,8-20-2 15,8-15 1-15,5-16 1 16,0-13-2-16,-2-11 2 16,-6-6-1-16,-7-5 0 15,-14-2-1-15,-11 1 2 16,-11 2-2-16,-14 7 0 15,-9 10 1-15,-8 10-2 16,-4 10 0-16,-4 9-2 16,6 11-4-16,-4 0-26 0,22 13-4 15,4-1 0-15,17 6-1 16</inkml:trace>
  <inkml:trace contextRef="#ctx0" brushRef="#br0" timeOffset="10433.5968">9379 1778 95 0,'-13'7'35'16,"4"-1"-1"-16,-2-8-4 15,5-13-44-15,6 15-20 16,11-25-1-16,6 11-1 15,-1-4 1-15</inkml:trace>
  <inkml:trace contextRef="#ctx0" brushRef="#br0" timeOffset="10650.6092">9647 1373 76 0,'-10'-10'38'0,"10"10"-3"15,-18 10 2-15,12 5-22 16,-4 14-13-16,4 7 0 15,-1 3-1-15,2 10-1 16,-1 6-2-16,2 1-1 16,4 0-4-16,-3-12-27 15,13-3-1-15,1-13-1 16,10-3-1-16</inkml:trace>
  <inkml:trace contextRef="#ctx0" brushRef="#br0" timeOffset="11060.6326">9901 1440 89 0,'-10'-35'36'0,"10"35"0"16,-20-33 0-16,-1 21-32 16,1 5-1-16,-3 9 0 15,2 12 0-15,1 8-2 16,5 5 0-16,3 3-1 15,12 5 0-15,10-5 0 16,8-1 0-16,11 0 0 16,7-8 0-16,5 6 0 0,1 1 0 15,0 1 0-15,-2 3-1 16,-9 5 2-16,-12 1-3 15,-11 2 2-15,-13 4-1 16,-11-1 1-16,-10-5-1 16,-9-8 2-16,-3-7-1 15,4-14 1-15,0-11 0 16,12-20-1-16,10-23 2 15,17-13-1-15,12-17 0 16,12-14 0-16,-10 42 0 16,2-3-2-16,2 3 0 15,-3 0-3-15,-20 47-27 16,36-90-6-16,-36 90-1 15,25-63 1-15</inkml:trace>
  <inkml:trace contextRef="#ctx0" brushRef="#br0" timeOffset="13300.7608">5355 14749 26 0,'-1'-18'35'16,"-10"2"1"-16,-1 6 0 16,-11 0-25-16,-1 5-8 0,-3 0 0 15,3 9 0-15,-2-1 0 16,1 6 0-16,1 4-1 15,3 4 1-15,3 2-2 16,5 3-1-16,2-1 0 16,8-1-1-16,6-4 1 15,9-4-1-15,5-7 1 16,9-7 1-16,5-8 1 15,7-4 3-15,3-5-3 16,-1-2 1-16,-3 1-1 16,-4 3 0-16,-9 7 0 15,-7 10-1-15,-11 15-2 16,-10 13-1-16,-11 15 1 15,-7 9-1-15,-3 10 0 16,-1 6-1-16,2 6-3 0,1-12-2 16,18 4-25-16,-2-23-2 15,20-10-2-15,7-20-1 16</inkml:trace>
  <inkml:trace contextRef="#ctx0" brushRef="#br0" timeOffset="13451.7694">5706 14957 43 0,'-16'9'35'0,"3"-3"-3"16,13-6-17-16,-12 5-45 15,12-5-5-15,17-18 1 16</inkml:trace>
  <inkml:trace contextRef="#ctx0" brushRef="#br0" timeOffset="13864.793">6113 14716 50 0,'-10'2'37'0,"-16"-5"-3"16,1 11 2-16,-11-1-32 16,1 12 0-16,-4-1 1 15,3 8-4-15,4 1 0 16,6 2-2-16,10 0 1 15,9 0 0-15,14-6 0 16,12-2-1-16,15-6 1 16,7-4 1-16,7 1-1 0,4 1 1 15,-3 0-1-15,-4 2 1 16,-9 5-1-16,-11 2 1 15,-11 4-1-15,-12 4 1 16,-9 2-1-16,-12 0 1 16,-6-5 0-16,-3-3 0 15,-3-10 0-15,3-9 0 16,1-15 0-16,11-18 0 15,8-15 1-15,14-16-2 16,10-3 2-16,7-6 0 16,8 2-2-16,-1 4-1 15,7 12-3-15,-11 1-31 16,8 25 1-16,-13 3-3 15,2 16 0-15</inkml:trace>
  <inkml:trace contextRef="#ctx0" brushRef="#br0" timeOffset="14187.8115">6321 14748 62 0,'0'0'40'0,"0"0"0"16,0 0-1-16,2-11-33 15,12 9-2-15,6-6-1 16,6 1-1-16,9-3 0 16,7-3 0-16,3-3-1 0,6 0 1 15,-4-1-1 1,-2 4 0-16,-7 2 0 0,-8 10 1 15,-14 9-1-15,-12 13 0 16,-11 9-2-16,-9 10 0 16,-9 11 0-16,-4 4-1 15,0 6-2-15,0-5-2 16,11 5-24-16,-3-21-10 15,19-3 1-15,1-22-2 16</inkml:trace>
  <inkml:trace contextRef="#ctx0" brushRef="#br0" timeOffset="15726.8995">10155 14568 41 0,'-9'-13'33'16,"-5"5"0"-16,-2 9-12 15,-7-3-15-15,1 12 0 16,-9 2 0-16,3 12 0 0,-7 0-2 15,4 18 0-15,0-2 0 16,6 10-2-16,3-2 2 16,11 4-3-16,11-5 2 15,11-2-2-15,11-10 0 16,15-9 1-16,7-15-1 15,10-12 1-15,4-17-1 16,2-9 0-16,-3-16 0 16,-5-8 1-16,-13-4 0 15,-11-3-1-15,-17 0 0 16,-16 7 0-16,-12 4-1 15,-17 12 1-15,-8 10-2 16,-7 11 0-16,2 10-1 16,1 5-2-16,13 18-7 0,2-6-26 15,22 7 0-15,11-5-2 16,19 1 1-16</inkml:trace>
  <inkml:trace contextRef="#ctx0" brushRef="#br0" timeOffset="15892.909">10547 14683 77 0,'-9'13'40'16,"-7"-9"-4"-16,16-4-4 15,0 0-39-15,-5-11-29 16,22-1-1-16,-1-10-2 15,9 2 2-15</inkml:trace>
  <inkml:trace contextRef="#ctx0" brushRef="#br0" timeOffset="16087.9202">10876 14362 72 0,'0'0'39'16,"-13"15"0"-16,-2 3 0 15,-2 14-36-15,3 7-2 16,-2 11 0-16,4 7-3 15,-2 6-2-15,9 14-11 16,-3-16-23-16,11-1-1 16,2-14-1-16,13-8 0 15</inkml:trace>
  <inkml:trace contextRef="#ctx0" brushRef="#br0" timeOffset="16500.9438">11264 14415 71 0,'-23'-14'39'0,"-4"14"-1"16,-5 1 1-16,1 8-38 15,-4 7 0-15,6 5 0 16,1 3 0-16,7 4 0 15,6 1-1-15,10-1 1 16,10 0 0-16,10-4-1 0,8-2 1 16,9 0 0-16,3 0-1 15,1 3 0-15,-3 2 1 16,-6 4-2-16,-7 4 1 15,-13 4 0-15,-8 3 0 16,-10 1-1-16,-9-1 0 16,-1-8 1-16,-6-5 0 15,0-12 0-15,4-14-1 16,7-17 1-16,10-16-1 15,6-21 1-15,12-11-1 16,9-17 1-16,8-2-2 16,3-7-2-16,10 16-32 15,-11-4 0-15,3 16-3 16,-10 5 0-16</inkml:trace>
  <inkml:trace contextRef="#ctx0" brushRef="#br0" timeOffset="25807.4761">5752 15720 6 0,'0'0'34'0,"0"0"-1"15,0 0 1-15,0 0-22 16,-14 2-4-16,14-2-1 15,0 0-3-15,0 0 0 0,0 0-1 16,0 0-1-16,0 0 0 16,0 0 0-16,0 0 0 15,0 0-1-15,7 12 0 16,-4 12 0-16,-1 13 0 15,0 11-1-15,-2 9 1 16,1 7-1-16,-1 5 0 16,3 3 0-16,-3-2-2 15,1-8-2-15,2-2-2 16,-5-23-15-16,9 9-12 15,-8-17-4-15,8 4 2 16</inkml:trace>
  <inkml:trace contextRef="#ctx0" brushRef="#br0" timeOffset="26055.4903">5989 16154 50 0,'-11'5'40'15,"-6"-11"-3"-15,7 10-2 16,1-5-35-16,9 1-3 15,0 0-19-15,13-10-14 16,8 7-2-16,-1-12 0 16</inkml:trace>
  <inkml:trace contextRef="#ctx0" brushRef="#br0" timeOffset="26754.5303">6295 15856 13 0,'0'0'33'0,"-12"-7"0"15,4 0 2-15,8 7-26 16,-11-4-2-16,11 4 1 15,0 0-3-15,0 0-1 16,-8-12 0-16,8 12-1 16,0 0 0-16,15-15-1 0,-3 6 1 15,6-1-2-15,4-1 1 16,10-3-1-16,1 1 0 15,5-2 0-15,5 1 1 16,-2-2-1-16,1 1-1 16,-1 2 0-16,-4 0 0 15,-4 0 1-15,-7 3-1 16,-4 2 1-16,-6 1-1 15,-4 3 1-15,-12 4 0 16,12 5-1-16,-12 6 1 16,-3 11-1-16,-5 7 1 15,-3 14-1-15,-2 9 1 16,-5 10-1-16,-4 7 0 15,-3 7 1-15,0 0-1 0,1 1-1 16,-2-6 3-16,2-8-3 16,3-4 2-16,2-10-2 15,8-8 0-15,-2-11-3 16,9-1-3-16,-4-26-26 15,20 1-5-15,-3-24-2 16,11 0 0-16</inkml:trace>
  <inkml:trace contextRef="#ctx0" brushRef="#br0" timeOffset="31897.8245">6945 15692 43 0,'0'0'35'0,"6"-20"2"16,-6 20-12-16,10-16-19 15,-2 9-1-15,-8 7-2 16,20-15 0-16,-5 12-2 15,3 3 1-15,0-1-1 16,8 1 0-16,-2-1 1 16,8-3-1-16,4-4 0 15,5-2 3-15,0-8-3 16,2 2 2-16,-2-2-2 15,-3 4 1-15,-6 6-1 0,-8 10 2 16,-12 12-3-16,-13 18-1 16,-13 14 0-16,-14 20 0 15,-11 15 1-15,-6 8-2 16,-6 9 2-16,0-3-2 15,7-5 1-15,4-14-4 16,19-6-28-16,3-32-3 16,21-11-2-16,7-28-1 15</inkml:trace>
  <inkml:trace contextRef="#ctx0" brushRef="#br0" timeOffset="46260.646">18876 7525 54 0,'1'-15'33'0,"-1"-1"-2"16,-5-2 0-16,4 5-19 0,-12-8-3 15,4 8-2-15,-8-6-2 16,1 8 0-16,-7-1-1 15,4 6 0-15,-5 1-1 16,3 5-1-16,-2 1 0 16,4 6 0-16,3 3-1 15,3 7 0-15,2 4 0 16,6 4 0-16,5 1 0 15,7 3 0-15,5-7 0 16,8-2 1-16,5-6-1 16,3-5 1-16,4-9-1 15,1-7 0-15,-3-4 0 16,1-4 0-16,-7-2 0 15,-5 2-1-15,-5-2 1 0,-4 5-1 16,-10 12 0-16,0 0 0 16,0 0 0-16,-14 16 0 15,-2 13-1-15,-5 12 1 16,-5 12 0-16,-3 7 0 15,1 6-1-15,-1 0 0 16,8 4-4-16,2-12-6 16,18-5-26-16,1-19 0 15,15-7 0-15,6-19-3 16</inkml:trace>
  <inkml:trace contextRef="#ctx0" brushRef="#br0" timeOffset="46426.6555">19052 7738 91 0,'-15'0'34'0,"4"0"-3"16,11 0-4-16,0 0-58 15,14-17-2-15,10 7 0 16,4-5-2-16</inkml:trace>
  <inkml:trace contextRef="#ctx0" brushRef="#br0" timeOffset="46786.6761">19427 7483 81 0,'-20'0'35'0,"0"8"-2"16,-8 0 1-16,2 16-28 15,-5 2 0-15,5 14 0 16,-3 3-2-16,6 8 0 15,-1 2 0-15,8 3-1 16,4-4-1-16,7-4 0 16,6-6-1-16,5-4 0 15,5-14 0-15,5-9-1 16,2-8 0-16,5-9 0 15,1-10 0-15,2-8 0 16,-3-6-1-16,-2-10 0 16,-5 2 0-16,-8-5 0 15,-4 6-1-15,-8 1 0 16,-4 8 0-16,-11 5-1 0,0 14-1 15,-6 0-3-15,10 13-24 16,-5-4-4-16,13 9 0 16,7-13-1-16</inkml:trace>
  <inkml:trace contextRef="#ctx0" brushRef="#br0" timeOffset="47191.6992">19596 7547 94 0,'10'-3'36'15,"0"-10"2"-15,10 9-1 16,-6-6-30-16,11 8-1 15,-1-3-2-15,-1 5-1 16,-4 4-2-16,-3 4 0 16,-8 5 0-16,-4 5 0 15,-8 4-1-15,-3 2 0 16,-9 4 0-16,0 4 0 15,-6 0 0-15,-3 3 0 16,0-1 0-16,-1-2 0 16,3-1 0-16,3-3 0 15,4-4 0-15,9-5 1 16,7-2 0-16,8-6 0 15,11-5-1-15,7-5 0 0,8 0-3 16,0-15-20-16,9 13-15 16,-7-9-1-16,2-1 1 15,-8-4-4-15</inkml:trace>
  <inkml:trace contextRef="#ctx0" brushRef="#br0" timeOffset="48277.7613">21116 1219 95 0,'6'-59'35'15,"-6"59"0"-15,0 0-4 16,-3-69-28-16,3 69 0 16,0 0 0-16,0 0 0 15,0 0-1-15,-39-4 0 16,7 40 0-16,0 13 1 15,7 9-1-15,6 4-1 16,5-1 0-16,7 4-1 0,8-10 0 16,14-17 1-16,6-16 0 15,5-12 0-15,5-14 0 16,4-14 0-16,1-13 0 15,-36 31 1-15,0 0 1 16,57-73-2-16,-57 73 1 16,31-62-3-16,-31 62 1 15,19-65-1-15,-19 65 1 16,7-61 0-16,-7 61-1 15,-9-49 0-15,9 49-2 16,0 0-3-16,-19-45-29 16,19 45-3-16,0 0 1 0,-18 3-3 15</inkml:trace>
  <inkml:trace contextRef="#ctx0" brushRef="#br0" timeOffset="48426.7699">21439 1418 104 0,'-8'-19'32'16,"7"-7"-27"-16,-1 3-5 16,10 1-36-16,-8 22-1 15</inkml:trace>
  <inkml:trace contextRef="#ctx0" brushRef="#br0" timeOffset="48816.7922">21706 1222 80 0,'0'0'39'16,"0"0"-1"-16,0 0 1 16,0 0-18-16,0 0-16 15,13-47-2-15,-13 47-1 16,-27-6 0-16,1 17-1 15,4 22 0-15,-3-1-1 16,8 12 1-16,2 7-2 16,8 1 2-16,4-1-1 15,12-10 0-15,4-9 0 16,8-11 1-16,4-14 0 0,4-12 0 15,2-13 1-15,2-9-1 16,-3-12 0-16,-30 39 0 16,0 0 1-16,40-72-2 15,-40 72 0-15,16-55-1 16,-16 55 1-16,4-50-2 15,-4 50-2-15,0 0-4 16,-13-60-26-16,13 60-5 16,0 0 1-16,0 0-1 15</inkml:trace>
  <inkml:trace contextRef="#ctx0" brushRef="#br0" timeOffset="49185.8133">21898 1187 111 0,'0'0'40'15,"0"0"0"-15,0 0-2 16,4-49-33-16,-4 49-1 15,0 0-1-15,0 0 0 16,0 0-3-16,52-59 2 16,-52 59-2-16,0 0 2 15,51-16-2-15,-51 16 0 16,0 0 1-16,53-8 0 15,-53 8 1-15,0 0-1 16,53 27 1-16,-54 11-4 0,-8 15 4 16,-13 7-4-16,3 0 1 15,-5 1-2-15,4-1-2 16,0-5-14-16,4-19-19 15,15-6-3-15,-3-13 0 16,13-9-1-16</inkml:trace>
  <inkml:trace contextRef="#ctx0" brushRef="#br0" timeOffset="51297.9341">18567 12922 65 0,'10'-22'36'0,"-10"-9"-1"16,0 6 1-16,-13-6-28 16,1 9-4-16,-6-1-1 15,-3 5-1-15,-5 7 0 16,4 6-1-16,-7 6 1 15,3 12-1-15,-2 7 1 16,3 8 0-16,2 6-1 16,2 4 1-16,7-1-1 15,3 2 1-15,7-5 0 16,10-8-1-16,10-11 1 15,10-10-1-15,8-13 1 16,8-10-1-16,2-5 1 0,3-2-1 16,-5-3 1-16,-2 4-2 15,-8 4 1-15,-9 9 0 16,-8 11-1-16,-10 11 1 15,-7 12-1-15,-7 13 0 16,-7 8 1-16,-4 11-1 16,-5 9-1-16,-4 6 1 15,0 2-1-15,3-6-1 16,5 0-2-16,6-14-3 15,19 1-22-15,0-23-10 16,19-9 1-16,3-22-2 16</inkml:trace>
  <inkml:trace contextRef="#ctx0" brushRef="#br0" timeOffset="51455.9431">18860 13169 93 0,'-19'8'35'0,"-5"-6"-3"16,12 1-3-16,12-3-45 15,0 0-20-15,28-22 1 16,3-4-3-16,18 1 3 16</inkml:trace>
  <inkml:trace contextRef="#ctx0" brushRef="#br0" timeOffset="51776.9615">19409 12798 87 0,'-33'12'37'15,"-4"18"1"-15,-16 3 0 0,1 10-32 16,-7 8-1-16,6 8-2 15,1 3 0-15,6 7-1 16,5-1 0-16,12-1-1 16,10-4 0-16,11-6 0 15,12-9 0-15,13-9-1 16,10-14 1-16,6-11-1 15,5-13 1-15,1-11-1 16,-3-9 1-16,-2-10-1 16,-6-6 0-16,-8-8 0 15,-11 0-1-15,-9 0-1 16,-5 3-1-16,-8 3-1 15,-3 13-2-15,-8-3-6 16,12 21-24-16,-10-5-2 0,22 11 0 16,-17 3-1-16</inkml:trace>
  <inkml:trace contextRef="#ctx0" brushRef="#br0" timeOffset="52162.9836">19484 12963 91 0,'-13'-12'39'15,"13"12"1"-15,7-24-2 0,15 5-33 16,4 4-1-16,10 5-2 15,1 2 0-15,2 3 0 16,-6 8-1-16,-1 6 0 16,-13 7 0-16,-11 9-1 15,-15 9 1-15,-13 6-1 16,-12 7 1-16,-10 5-1 15,-5 5 1-15,-1-4-1 16,-3-2 1-16,11-6-1 16,11-10 0-16,13-6 0 15,15-12 1-15,19-10-2 16,20-12-2-16,15-16-6 15,27 1-26-15,-1-14-4 16,19 1-2-16,6-8-2 0</inkml:trace>
  <inkml:trace contextRef="#ctx0" brushRef="#br0" timeOffset="53965.0866">22565 12512 64 0,'8'-10'33'15,"-5"-3"-1"-15,-3 13-1 16,-1-11-27-16,1 11 2 16,-21 4-1-16,7 11 2 15,-9 2-3-15,2 9-2 16,-5 3 2-16,5 8-2 15,1 1 0-15,5 4-2 16,6-3 1-16,7-4-1 0,10-5 2 16,9-9 0-16,6-8-1 15,7-9 1-15,5-11 0 16,2-9-1-16,1-10 1 15,-4-5-2-15,-5-8 1 16,-7 1 1-16,-7-3-2 16,-8 5 2-16,-9 0-2 15,-8 7 0-15,-7 4 0 16,-2 6 0-16,-1 12-2 15,-4 3 0-15,7 12-6 16,-7-5-27-16,16 17 0 16,-2-4-2-16,13 6-1 15</inkml:trace>
  <inkml:trace contextRef="#ctx0" brushRef="#br0" timeOffset="54130.0961">22933 12724 89 0,'-19'3'37'0,"4"3"-3"16,-1-4-7-16,1-10-60 16,15 8-2-16,-5-18-1 15,16 6-1-15</inkml:trace>
  <inkml:trace contextRef="#ctx0" brushRef="#br0" timeOffset="54476.1159">23190 12519 91 0,'-20'-6'37'16,"5"12"-2"-16,-6-6 1 15,5 13-30-15,-3 2-3 16,3 8-2-16,4 2 0 15,5 6 0-15,5 0 1 16,3 1-2-16,4-4 1 16,4-6-1-16,5-6 2 15,4-6 0-15,-1-9 0 16,-1-9-1-16,0-5 0 0,-3-9-1 15,-2-6 1-15,-3-5 0 16,-1-1-3-16,-3-2 2 16,0 6-4-16,-4-1-1 15,4 16-8-15,-15-5-23 16,11 20-2-16,0 0 1 15,0 0-2-15</inkml:trace>
  <inkml:trace contextRef="#ctx0" brushRef="#br0" timeOffset="54844.1369">23374 12509 96 0,'-20'-9'39'15,"13"10"0"-15,-7-8-1 16,24 6-32-16,-10 1-2 16,19-9-2-16,3 3-1 15,5 3-1-15,4-3 1 16,2 3-1-16,-2-1 0 15,-4 1 0-15,-5 0 0 16,-4 2 1-16,-5 0 0 16,-13 1 2-16,0 0-2 15,3 21 2-15,-14-2-2 16,0 8 0-16,-8 5 0 15,-6 9-1-15,-4 5 0 16,0 1-3-16,2 3-1 0,-2-16-15 16,18 9-19-16,-8-19-2 15,19-2-2-15,0-22-1 16</inkml:trace>
  <inkml:trace contextRef="#ctx0" brushRef="#br0" timeOffset="59408.398">18052 14760 28 0,'-3'-19'32'0,"-1"4"2"16,-5-1-3-16,-2 11-19 15,-8-2-10-15,0 10 0 16,-9 3 1-16,-2 13 0 15,-7 7 0-15,-2 15 0 16,-3 5 1-16,3 15-1 16,0 2 0-16,9 12-1 15,5 0 0-15,15-1-1 0,8-6 2 16,17-6-2-16,12-14 0 15,14-13 0-15,10-22 0 16,10-19 0-16,8-21 0 16,4-20 0-16,-1-16 0 15,-2-12-1-15,-6-9 1 16,-10-6 0-16,-11 0 0 15,-13 1 0-15,-13 5 0 16,-13 9 0-16,-15 13 0 16,-10 13 0-16,-9 17-1 15,-8 17-1-15,-3 17 0 16,-2 16 0-16,5 15-5 15,-1-2-27-15,19 17-3 0,5-10-2 16,19 0 1-16</inkml:trace>
  <inkml:trace contextRef="#ctx0" brushRef="#br0" timeOffset="59589.4083">18652 15030 75 0,'-42'38'41'15,"-5"-14"-3"-15,11-4-1 16,14-12-42-16,1-21-27 16,21 13-4-16,15-32-3 15,11 14 0-15</inkml:trace>
  <inkml:trace contextRef="#ctx0" brushRef="#br0" timeOffset="60505.4607">19242 14475 43 0,'4'-12'32'0,"-4"-7"1"0,1 9-1 16,-9-7-25-16,8 17 0 16,-14-11-2-16,2 17-1 15,-7 8 0-15,-2 12 0 16,-8 12-1-16,-2 18 1 15,-1 8-1-15,2 15-1 16,3 6-1-16,4 9 0 16,8 2 0-16,9-1-1 15,12-9 0-15,14-11-1 16,10-15 2-16,11-18-1 15,6-24 1-15,7-18 0 16,0-24 1-16,1-16-1 16,-6-14 1-16,-13-6-1 15,-11-4 0-15,-13 2-1 16,-17 5 0-16,-15 9-2 0,-17 15 1 15,-13 9-1-15,-9 18-1 16,-7 6-2-16,6 20-18 16,1-5-13-16,19 8-2 15,10-8 0-15,27 0-2 16</inkml:trace>
  <inkml:trace contextRef="#ctx0" brushRef="#br0" timeOffset="66099.7807">19545 14578 60 0,'-11'0'35'16,"11"0"0"-16,0 0-4 0,0 0-22 15,0 0-2-15,11-6-2 16,1-1 0-16,15 3-1 15,5-5-1-15,14-1-1 16,7-6 0-16,10-2-1 16,4-3 0-16,2 3 0 15,-5-3 0-15,-5 7 0 16,-15 8-1-16,-9 12 1 15,-19 16-1-15,-15 18 0 16,-14 21-1-16,-15 12 0 16,-10 13 1-16,-7 9-1 15,-8 3 1-15,2-5-1 16,6-8 1-16,5-12-2 15,13-15-2-15,7-24-19 16,24-7-14-16,-4-27 0 0,32-3-3 16,-4-25 0-16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08:13.85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6667" units="cm"/>
      <inkml:brushProperty name="height" value="0.06667" units="cm"/>
      <inkml:brushProperty name="color" value="#7030A0"/>
      <inkml:brushProperty name="fitToCurve" value="1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9D0C5814-7D9F-48F3-A2B1-D483871DBC56}" emma:medium="tactile" emma:mode="ink">
          <msink:context xmlns:msink="http://schemas.microsoft.com/ink/2010/main" type="writingRegion" rotatedBoundingBox="548,886 25227,519 25366,9869 687,10236"/>
        </emma:interpretation>
      </emma:emma>
    </inkml:annotationXML>
    <inkml:traceGroup>
      <inkml:annotationXML>
        <emma:emma xmlns:emma="http://www.w3.org/2003/04/emma" version="1.0">
          <emma:interpretation id="{A954A6C5-7615-4AA7-B34D-69CB460A9695}" emma:medium="tactile" emma:mode="ink">
            <msink:context xmlns:msink="http://schemas.microsoft.com/ink/2010/main" type="paragraph" rotatedBoundingBox="1172,795 22864,819 22863,1924 1171,19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0E149DF-6A3F-442D-98FC-506024795EC0}" emma:medium="tactile" emma:mode="ink">
              <msink:context xmlns:msink="http://schemas.microsoft.com/ink/2010/main" type="line" rotatedBoundingBox="1172,795 22864,819 22863,1924 1171,1900"/>
            </emma:interpretation>
          </emma:emma>
        </inkml:annotationXML>
        <inkml:traceGroup>
          <inkml:annotationXML>
            <emma:emma xmlns:emma="http://www.w3.org/2003/04/emma" version="1.0">
              <emma:interpretation id="{623F811D-75A5-4153-A92C-28C2DD0F3118}" emma:medium="tactile" emma:mode="ink">
                <msink:context xmlns:msink="http://schemas.microsoft.com/ink/2010/main" type="inkWord" rotatedBoundingBox="1172,875 2104,876 2103,1822 1171,1821"/>
              </emma:interpretation>
            </emma:emma>
          </inkml:annotationXML>
          <inkml:trace contextRef="#ctx0" brushRef="#br0">1172 1009 70 0,'0'0'36'0,"21"-60"-1"15,-21 60 2-15,0 0-30 16,30-73 0-16,-30 73-2 16,0 0 0-16,0 0-1 15,0 0-1-15,0 0-1 16,0 0 1-16,29 42-2 15,-23 55 0-15,-6 22-1 16,-1 13 0-16,-16-11-3 16,3 5-4-16,18-7-28 0,-1-20-3 15,15-43 2-15,-3-21-2 16</inkml:trace>
          <inkml:trace contextRef="#ctx0" brushRef="#br0" timeOffset="391.1173">1626 1385 103 0,'20'-35'36'15,"-20"35"1"-15,14 5-2 16,-13 16-34-16,0 16 0 15,-8 8 1-15,0 5 0 16,-3-1-1-16,4 0 1 0,-3-9-2 16,2-4 1-16,2-9 0 15,5-10 0-15,0-17 0 16,21-7 0-16,0-16 1 15,7-17-1-15,9-10 0 16,-37 50 1-16,42-62 1 16,-42 62-2-16,51-65 1 15,-51 65-1-15,47-61 1 16,-47 61-1-16,43-35 0 15,-5 20 0-15,-8 22-2 16,-8 20 0-16,-2 18-3 16,-12 6-11-16,6 17-23 15,-3-6-3-15,19-13 0 16,0-20-1-16</inkml:trace>
        </inkml:traceGroup>
        <inkml:traceGroup>
          <inkml:annotationXML>
            <emma:emma xmlns:emma="http://www.w3.org/2003/04/emma" version="1.0">
              <emma:interpretation id="{E7470E9B-26DE-4DEF-99E6-0D3F41E77491}" emma:medium="tactile" emma:mode="ink">
                <msink:context xmlns:msink="http://schemas.microsoft.com/ink/2010/main" type="inkWord" rotatedBoundingBox="3071,925 7055,918 7057,1782 3073,1789"/>
              </emma:interpretation>
            </emma:emma>
          </inkml:annotationXML>
          <inkml:trace contextRef="#ctx0" brushRef="#br0" timeOffset="1149.3445">3142 1294 78 0,'0'0'35'0,"15"-54"1"15,-15 54 0-15,10-55-32 16,-10 55-1-16,0 0 1 15,0 0 2-15,0 0-2 16,11-30 0-16,-21 78-3 16,-5 21 2-16,3 14-2 15,-14-7 3-15,9 16-5 16,5 5 1-16,1-11-1 0,9-32 3 15,3-25-1-15,-1-29 0 16,21-6 1-16,-4-29 0 16,4-21 0-16,-21 56 1 15,23-76 1-15,-8 28-4 16,-3-2 2-16,1-7-4 15,-1-2 3-15,2 3-2 16,-2 2 1-16,1 0-2 16,-4-2 1-16,-9 56 1 15,21-84 0-15,-21 84 0 16,0 0 0-16,42-53 2 15,-17 60-1-15,14 23 1 16,2 34-2-16,8 31 1 16,-3 9-1-16,-9-23 1 15,2 1-1-15,3-21 0 0,-15-40-1 16,-2-17 2-16,-5-19 0 15,-20 15 0-15,0 0 2 16,22-67-3-16,-22 67 1 16,9-81-1-16,-5 30 1 15,3 1-1-15,-3-5 0 16,-3 1-4-16,-1-9 0 15,0 9 0-15,0 54-5 16,3-101-29-16,-3 101-2 16,18-79-1-16,-18 79 1 15</inkml:trace>
          <inkml:trace contextRef="#ctx0" brushRef="#br0" timeOffset="1466.4398">4453 1045 100 0,'54'1'40'16,"-54"-1"1"-16,0 0-1 16,0 0-36-16,0 0 1 15,0 0-1-15,0 0 0 16,0 0-2-16,-75-43 2 15,75 43-2-15,-66 28 0 16,56-2 0-16,-50 31-1 16,5 14-1-16,18 14 1 15,2-9-1-15,27 3-1 16,19-15-2-16,23-20 1 0,26-39-3 15,3-20-1-15,-63 15-8 16,81-31-24-16,-81 31-1 16,90-56-1-16,-40 22 1 15</inkml:trace>
          <inkml:trace contextRef="#ctx0" brushRef="#br0" timeOffset="1863.5589">4977 1144 94 0,'0'0'40'16,"-4"-66"2"-16,4 66-3 15,-3-55-19-15,3 55-20 16,0 0 1-16,18-59-1 15,-18 59-2-15,0 0-3 16,48-18-6-16,-48 18-26 0,0 0-1 16,68-5-1-16,-68 5-1 15</inkml:trace>
          <inkml:trace contextRef="#ctx0" brushRef="#br1" timeOffset="1.53944E7">5005 1063 20 0,'0'0'26'16,"7"-20"0"-16,-7 20-10 15,0 0-4-15,0 0-2 0,0 0-1 16,-21 5-1-16,21-5-2 16,0 0 0-16,-2 17-2 15,2-17 1-15,0 0-1 16,0 0 0-16,0 0-1 15,14 14 0-15,3-9 0 16,0-5 0-16,4 5 1 16,3-5-2-16,9 2 0 15,-4-7 0-15,5 1-1 16,4-1 1-16,3-2-1 15,-1-1-1-15,-4 3 1 16,-2-1-1-16,-3 3 1 16,-5 1-1-16,-2 2 0 15,-9 2 0-15,-15-2 0 0,21 3 1 16,-21-3-1-16,0 0 0 15,0 0 0-15,0 0-1 16,0 0-2-16,0 0-7 16,0-25-23-16,0 25-1 15,-12-22-1-15,12 22 1 16</inkml:trace>
          <inkml:trace contextRef="#ctx0" brushRef="#br0" timeOffset="2698.8094">5898 1160 89 0,'0'0'40'0,"0"0"1"15,0 0-2-15,0 0-13 16,-21 0-21-16,-12 50-2 16,-1 12 0-16,-3 8-2 15,-6-16 1-15,13 13-2 16,5 4 1-16,3-8-2 0,10-13 2 15,6-19-1-15,7-15 1 16,10-15-1-16,4-19 1 16,6-18 0-16,-21 36 1 15,22-55-2-15,-22 55 0 16,30-75 0-16,-15 27 0 15,-1 0 0-15,-14 48 0 16,33-92 0-16,-33 92 0 16,26-88 0-16,-26 88 0 15,30-78 0-15,-30 78 0 16,0 0 0-16,45-62 0 15,-16 69 0-15,6 8 0 16,-6 35 0-16,5 36 0 16,-17-3 0-16,12 5 0 15,-14-7 0-15,0-10-4 0,-5-23-5 16,-11-21-13-16,8-2-16 15,-7-25-2-15,0 0 1 16,-17-10-1-16</inkml:trace>
          <inkml:trace contextRef="#ctx0" brushRef="#br0" timeOffset="2863.8589">5868 1414 134 0,'-29'1'42'16,"15"15"-2"-16,-7-2-1 15,21-14-39-15,2 16 0 16,15-16 0-16,10-5 0 15,10-5 0-15,10-4-4 16,-47 14-33-16,58-25-2 0,-58 25-3 16,80-27 2-16</inkml:trace>
          <inkml:trace contextRef="#ctx0" brushRef="#br1" timeOffset="1.53957E7">5159 1115 1 0,'0'0'25'16,"16"-12"3"-16,-16 12-1 15,0 0-11-15,0 0-3 0,-23-9-2 16,23 9-2-16,-17 0-2 16,17 0-1-16,-20-3 0 15,20 3-1-15,-28-4-1 16,28 4 0-16,-32-3 0 15,16 5 0-15,-6-6-1 16,3 6-1-16,-7 0 0 16,4 1 0-16,-2-1 0 15,3 3-1-15,1-3 0 16,3 1 0-16,1-1 0 15,16-2-1-15,-17 1 0 16,17-1 1-16,0 0-1 16,0 0 0-16,0 0 0 0,0 0 1 15,0 0-1-15,0 0 0 16,0 0 1-16,0 0 0 15,0 0-1-15,0 0 1 16,0 0-1-16,0 0 1 16,0 0-1-16,-16-10 1 15,16 10-1-15,0 0 0 16,0 0 0-16,-5-19 0 15,5 19 0-15,0 0 0 16,2-24-1-16,-2 24 3 16,0 0-3-16,0 0 2 15,0 0-1-15,0 0 0 16,0 0 0-16,0 0 0 15,0 0 0-15,0 0 1 0,0 0-1 16,0 0 0 0,0 0 1-16,0 0-1 0,12 29 0 15,-12-5 0-15,0 11 0 16,-2 0-1-16,-3 12 1 15,-2 4 1-15,-3 5-1 16,-4-3 0-16,2-5 0 16,-1 1 0-16,6-8 0 15,-4-1 0-15,6-9 0 16,4-8 0-16,1-5 0 15,0 0 0-15,0-18 0 16,5 23 0-16,-5-23 0 16,0 0 1-16,7 18-1 15,-7-18 0-15,0 0 0 0,0 0 0 16,0 0 1-16,-2 17-1 15,2-17 0-15,0 0 1 16,0 0-1-16,0 0 0 16,0 0 0-16,0 0 0 15,0 0 0-15,0 0 0 16,19 16 0-16,-2-15 0 15,3-1 1-15,4 0-1 16,7-1 1-16,2-1-1 16,1-3 0-1,2 3 1-15,0 1-1 0,-3 2 0 16,-2 1 0-16,-4 1 1 15,-4 2-1-15,-4 1 0 16,-2-3 0-16,-2 2 0 16,-15-5 0-16,22 0 0 0,-22 0 0 15,18-7 0-15,-18 7 0 16,0 0-1-16,20-12-1 15,-20 12-2-15,0 0-10 16,0 0-21-16,0 0-1 16,-27 12-2-16,27-12 1 15</inkml:trace>
          <inkml:trace contextRef="#ctx0" brushRef="#br1" timeOffset="1.53964E7">4893 1443 31 0,'0'0'29'16,"-17"1"3"-16,17-1-1 16,0 0-22-16,-21-3-1 15,21 3 0-15,0 0-2 16,0 0-1-16,0 0 0 15,0 0-2-15,0 0 1 0,18-7-1 16,-18 7 0 0,29-5 0-16,-9-2 0 0,10 4-1 15,0-6 0-15,5 1-1 16,1-6 1-16,5 2-1 15,0-3-1-15,-3 1 1 16,-4 0 0-16,-5 6 0 16,-4-1-1-16,-8 4 1 15,-17 5 0-15,19 0 0 16,-19 0-1-16,-2 15 1 15,2-15 0-15,-19 24-1 16,19-24 1-16,-15 21-1 16,15-21 0-16,-16 15 1 15,16-15-2-15,0 0 1 0,0 0 0 16,0 0-2-16,-10 16-3 15,10-16-12-15,0 0-20 16,0 0 1-16,-16 25-2 16,16-25 2-16</inkml:trace>
          <inkml:trace contextRef="#ctx0" brushRef="#br0" timeOffset="3487.0458">7020 1077 106 0,'11'-73'39'15,"-11"73"1"-15,0 0 0 16,0 0-36-16,0 0 1 16,0 0-2-16,3 65 0 15,-10 11-2-15,1 20 1 16,-17-5-2-16,8 1-1 0,3-2-3 15,6-18-5-15,27-30-28 16,-6-16-2-16,16-8 1 16,-6-18-2-16</inkml:trace>
        </inkml:traceGroup>
        <inkml:traceGroup>
          <inkml:annotationXML>
            <emma:emma xmlns:emma="http://www.w3.org/2003/04/emma" version="1.0">
              <emma:interpretation id="{C061689E-BDA9-40E3-9C88-9B1E6E9927BF}" emma:medium="tactile" emma:mode="ink">
                <msink:context xmlns:msink="http://schemas.microsoft.com/ink/2010/main" type="inkWord" rotatedBoundingBox="8081,1162 11299,1229 11289,1733 8070,1666"/>
              </emma:interpretation>
            </emma:emma>
          </inkml:annotationXML>
          <inkml:trace contextRef="#ctx0" brushRef="#br0" timeOffset="4870.4607">8148 1311 73 0,'-23'15'36'16,"3"2"-2"-16,3-3 1 15,6-8-21-15,11-6-12 16,14 15 0-16,9-8 0 15,7 0-1-15,13-3 1 16,8-1-1-16,8-6 1 16,-59 3 0-16,64-10 1 15,-64 10-1-15,65-22 1 0,-65 22 0 16,52-32-1-16,-52 32 1 15,0 0-3-15,45-60 2 16,-45 60 0-16,0 0 0 16,-6-52 0-16,6 52 0 15,0 0 0-15,-85-10 0 16,29 30 1-16,-11 16-1 15,7 21-1-15,6 6-2 16,30 10 1-16,21-9-2 16,32-13 0-16,25-28-3 15,17-17-1-15,20-13-5 16,1-25-8-16,-38 11-19 15,3-2 1-15,0-6 1 16,2-3-1-16</inkml:trace>
          <inkml:trace contextRef="#ctx0" brushRef="#br0" timeOffset="5043.5126">9067 1219 106 0,'0'0'37'16,"38"-23"1"-16,-57 42-1 16,-21 22-35-16,-14 20-1 15,-5 10-1-15,11 3-1 16,6-6-1-16,12-14-3 15,11-13-4-15,0-24-20 16,15-5-8-16,4-12 1 16,4-29-1-16</inkml:trace>
          <inkml:trace contextRef="#ctx0" brushRef="#br0" timeOffset="5204.5609">8812 1432 68 0,'0'0'37'16,"18"-67"-1"-16,-20 50 2 16,16-3-18-16,-14 20-9 15,28-2-5-15,-9 21-4 16,18 8-1-16,11 6-6 15,4-14-11-15,24-5-22 16,1-9 2-16,17-1-2 16,-7-7 0-16</inkml:trace>
          <inkml:trace contextRef="#ctx0" brushRef="#br0" timeOffset="5604.6809">9843 1327 106 0,'0'0'39'16,"-28"-50"1"-16,28 50 0 15,0 0-36-15,-73-10 0 16,9 21-1-16,5 13 0 16,-7 12-2-16,7 10 1 15,2 6-1-15,14 4 0 16,7-5-1-16,20-12 1 15,13-7-1-15,15-11 0 16,15-14 1-16,13-12-1 16,8-12 0-16,8-13 1 15,5-7 0-15,-1-7-1 16,-60 44 1-16,59-49 0 15,-59 49 1-15,47-49-1 0,-47 49 1 16,0 0-2-16,48-63 0 16,-35 56 0-16,-13 7 0 15,-10 29-2-15,-6 6-1 16,6 8 0-16,1 6-2 15,8-1-1-15,18-10-6 16,-2-14-15-16,28-3-13 16,-1-16 2-16,16-9-2 15,-6-12 3-15</inkml:trace>
          <inkml:trace contextRef="#ctx0" brushRef="#br0" timeOffset="6116.8345">10245 1391 110 0,'0'0'37'0,"-3"-29"2"0,-4 18-1 16,-17 10-34-16,1 19 0 15,-14 8-2-15,10 16 0 16,-8 5-1-16,10 4 0 16,8-12-1-16,7-3 0 15,11-11 0-15,8-7 1 16,9-13-1-16,5-11 0 15,7-11 1-15,2-12 0 16,2-8 0-16,-1-12 1 16,-33 49-1-16,31-51 0 15,-31 51 1-15,21-58-1 16,-21 58 1-16,20-47-2 15,-20 47 1-15,0 0-1 16,3-61 1-16,-3 61-1 0,0 0-2 16,9 11 2-16,-1 12-2 15,11 9 2-15,1-2 0 16,11-4 0-16,0-15-1 15,4-7 1-15,1-11 1 16,1-8 0-16,-37 15-1 16,0 0 1-16,57-38 0 15,-57 38 0-15,0 0 1 16,57-45-2-16,-57 45 0 15,0 0 0-15,30-38 0 16,-19 36 0-16,-4 16-2 16,-7 12 0-16,0 9-3 15,-2 13-1-15,8 5-13 0,-9-11-11 16,27-5-11-1,0-14 1-15,21-13-1 0,-1-17 2 16</inkml:trace>
          <inkml:trace contextRef="#ctx0" brushRef="#br0" timeOffset="6446.9329">11222 1288 112 0,'0'0'41'0,"0"0"1"15,0 0-1-15,-1-50-38 16,1 50-1-16,-15-10 0 15,-10 22-2-15,3 16 2 16,0 12-3-16,10 0 2 0,4-3-2 16,13 2 1-1,5-10 0-15,10-3 0 0,3-6-1 16,0-8 1-16,5-4 0 15,-4-5-1-15,-2 1 1 16,-6 1 0-16,-16-5 0 16,5 26-1-16,-19-10 1 15,-10 10 0-15,-9 2-2 16,-3 2-1-16,4 2-5 15,-10-18-16-15,20 6-15 16,-3-14 0-16,25-6 0 16,0 0-4-16</inkml:trace>
        </inkml:traceGroup>
        <inkml:traceGroup>
          <inkml:annotationXML>
            <emma:emma xmlns:emma="http://www.w3.org/2003/04/emma" version="1.0">
              <emma:interpretation id="{FDACB1D2-1EC9-40A1-9BB9-92598B2704B5}" emma:medium="tactile" emma:mode="ink">
                <msink:context xmlns:msink="http://schemas.microsoft.com/ink/2010/main" type="inkWord" rotatedBoundingBox="11989,1266 14048,1124 14085,1664 12026,1806"/>
              </emma:interpretation>
            </emma:emma>
          </inkml:annotationXML>
          <inkml:trace contextRef="#ctx0" brushRef="#br0" timeOffset="7576.2722">12507 1365 78 0,'6'-49'37'0,"-6"49"-1"16,0 0 3-16,0 0-31 15,0 0-2-15,-45-45 2 16,19 49-2-16,-29 13-1 15,-8 13-1-15,0 19 0 16,-6 2-2-16,5 5 0 16,5 5-1-16,15 6 0 15,35-24-2-15,13-8 2 16,18-18-1-16,21-12 0 15,14-16 1-15,10-12 0 16,7-12 0-16,5-11 0 16,-4-6 1-16,-5-4-1 15,-70 56 0-15,61-51 1 16,-61 51-1-16,0 0 0 15,61-77 0-15,-52 67-2 0,-9 10 1 16,-13 19-1-16,-2 13-1 16,-2 9 1-16,5 7-3 15,10-3 1-15,10-4-2 16,6-10 0-16,19-5-2 15,2-14-2-15,20-9-3 16,-8-18-6-16,23-4-19 16,-14-12 2-16,9-4 1 15,-16-12 22-15,-49 47 10 16,47-46 4-16,-47 46 6 15,0 0 8-15,50-64 19 16,-38 46 1-16,1-3-1 16,-24 10-20-16,-3 15-7 15,-11 12-2-15,2 15-3 0,-11 12-1 16,0 2 0-16,9 2 0 15,6-4 0-15,5-3-1 16,7-11 0-16,9-8 0 16,7-10-1-16,11-12 1 15,9-14 0-15,5-8 0 16,7-9 0-16,4-10 0 15,0-4 0-15,-2 3-1 16,-5 2 1-16,-2 9-1 16,-11 13 0-16,-5 16 1 15,-8 15-2-15,-6 16 1 16,-3 11-1-16,0 4-1 15,5 7-1-15,-1-1-1 0,11-2-2 16,2-15-5-16,29-5-15 16,-9-21-13-16,24-6 1 15,-7-15 0-15,12-8 2 16</inkml:trace>
          <inkml:trace contextRef="#ctx0" brushRef="#br0" timeOffset="7890.3664">13885 1391 114 0,'-23'-26'39'15,"4"17"1"-15,-21 8-1 16,9 8-33-16,-7 15-3 15,4 11 0-15,2 8-2 16,6 1 0-16,10 2-1 16,9 0 1-16,11-10-1 15,12-13 0-15,10-14 1 0,10-15 0 16,8-18-1-16,4-18 1 15,-48 44 1-15,54-64-1 16,-54 64 1-16,57-92-2 16,-28 42 0-16,1 3 0 15,-8 0 0-15,-22 47 0 16,41-81 0-16,-41 81 0 15,22-67 0-15,-22 67 0 16,-12 3 0-16,3 27 0 16,1 31-14-16,-12 25-10 15,4 6-13-15,3 12-6 16,28-7 1-16,20-45-1 15</inkml:trace>
        </inkml:traceGroup>
        <inkml:traceGroup>
          <inkml:annotationXML>
            <emma:emma xmlns:emma="http://www.w3.org/2003/04/emma" version="1.0">
              <emma:interpretation id="{2FE5EFE4-17E6-496F-9653-AA635A63564E}" emma:medium="tactile" emma:mode="ink">
                <msink:context xmlns:msink="http://schemas.microsoft.com/ink/2010/main" type="inkWord" rotatedBoundingBox="14723,814 17374,810 17375,1766 14725,1770"/>
              </emma:interpretation>
            </emma:emma>
          </inkml:annotationXML>
          <inkml:trace contextRef="#ctx0" brushRef="#br0" timeOffset="8453.5353">14977 1413 78 0,'14'-28'38'0,"0"8"0"16,-14 20 1-16,0 0-21 15,0 0-11-15,0 0-2 16,-17-48 1-16,-4 47-2 15,-9 7-1-15,-3 13 0 16,-7 10-1-16,2 10 0 16,-1 7-1-16,9 8 0 15,11-3-2-15,7 3 2 16,11-6-1-16,12-10-1 15,8-12 1-15,9-7 0 16,7-18 1-16,6-10 0 0,1-12 0 16,1-11 0-16,-4-10 0 15,-8-5 1-15,-12 0-1 16,-5-3 0-16,-11 6-1 15,-10 6 0-15,-11 10-1 16,-5 11 0-16,0 10-1 16,-1 7-2-16,9 7-1 15,4-2-4-15,27 0-12 16,-16-5-14-16,0 0-5 15,57-16 1-15,-57 16-1 16</inkml:trace>
          <inkml:trace contextRef="#ctx0" brushRef="#br0" timeOffset="8671.6007">15556 1034 110 0,'62'-61'41'0,"-62"61"1"0,0 0-2 15,0 0-38-15,0 0 1 16,0 0-2-16,19-8 0 15,-49 76-2-15,7 27 3 16,-3 10-3-16,5-7-1 16,7 2-4-16,4-15-6 15,18-13-25-15,-6-31-3 16,10-11 2-16,-12-30-2 15</inkml:trace>
          <inkml:trace contextRef="#ctx0" brushRef="#br0" timeOffset="8837.6505">15449 1390 101 0,'-33'-19'39'15,"12"11"1"-15,0 6-1 16,21 2-21-16,0 0-17 16,0 0-2-16,0 0-6 15,66-33-21-15,-66 33-11 16,83-38 1-16,-32 16-1 15,3-4-2-15</inkml:trace>
          <inkml:trace contextRef="#ctx0" brushRef="#br0" timeOffset="9204.7606">16108 865 103 0,'50'-53'40'16,"-50"53"0"-16,0 0 1 16,0 0-22-16,0 0-18 0,0 0 2 15,-47 60-2-15,0 30 1 16,-4 22-2-16,12 6 2 15,-5-12-2-15,21-16 0 16,10-16-1-16,19-18 1 16,10-37 0-16,5-14 0 15,2-17 0-15,3-10 1 16,-2-7-1-16,1-6 1 15,-25 35 1-15,0 0-2 16,35-58 0-16,-35 58 0 16,25-43 0-16,-13 31 0 15,-12 12 0-15,13 17 0 16,-11 13 0-16,0 10 0 15,-2 9 0-15,8 0-4 0,-1-5-3 16,1-13-2-16,17-3-13 16,-12-21-11-16,24-6-8 15,-7-16 1-15,14-3 0 16</inkml:trace>
          <inkml:trace contextRef="#ctx0" brushRef="#br0" timeOffset="9830.9484">16469 1356 114 0,'-20'19'39'15,"12"7"1"-15,-4-4 0 16,10-1-37-16,7-3-1 16,7-7 0-16,8-9-1 15,8-6 0-15,3-8 0 0,4-4 0 16,-1-9 0-16,-34 25-1 15,0 0 2-15,46-49-1 16,-46 49 0-16,0 0 0 16,24-53 0-16,-24 53-1 15,0 0 2-15,-4-36-2 16,-28 39-1-16,-4 11 1 15,-9 14 0-15,2 9 0 16,0 10-2-16,18 6 2 16,10-6-1-16,30-12 0 15,17-13 0-15,15-12 1 16,12-12-1-16,6-11 0 15,3-10 1-15,0-8 0 16,-5-3 0-16,-10-3 0 16,-10 3 1-16,-10 7-1 0,-15 6 0 15,-18 21 0-15,0 0 1 16,-14 25-1-16,-10 12-1 15,0 9 1-15,-3 7-1 16,3 8 0-16,0-4 1 16,8-4-1-16,7-14 1 15,8-9 0-15,8-18 1 16,8-15 0-16,4-15 1 15,3-13 1-15,2-10-1 16,-5-11 1-16,4-4-3 16,-3-4 0-16,-20 60 0 15,23-54 0-15,-23 54 0 0,14-49 0 16,0 14 0-16,5 6 0 15,10 13-7-15,-29 16-8 16,51-19-7-16,-51 19-8 16,83-10-12-16,-32 5 1 15,7-2-2-15,6 5 3 16</inkml:trace>
        </inkml:traceGroup>
        <inkml:traceGroup>
          <inkml:annotationXML>
            <emma:emma xmlns:emma="http://www.w3.org/2003/04/emma" version="1.0">
              <emma:interpretation id="{DC80210D-C710-4426-BCC4-644051BF5121}" emma:medium="tactile" emma:mode="ink">
                <msink:context xmlns:msink="http://schemas.microsoft.com/ink/2010/main" type="inkWord" rotatedBoundingBox="18058,724 21027,924 20957,1968 17988,1768"/>
              </emma:interpretation>
            </emma:emma>
          </inkml:annotationXML>
          <inkml:trace contextRef="#ctx0" brushRef="#br0" timeOffset="10398.1185">18230 1006 79 0,'0'0'40'0,"33"-72"-1"16,-33 72 1-16,30-59-37 16,-30 59 1-16,0 0 1 15,0 0-1-15,0 0 0 16,0 0-1-16,48 42-1 15,-69 45-1-15,1 24 2 16,-5 11-3-16,-2-4 0 16,7 0-3-16,6-13-3 15,11-17-11-15,-4-34-19 0,19-13-2 16,-11-24-1-16,14-10 0 15</inkml:trace>
          <inkml:trace contextRef="#ctx0" brushRef="#br0" timeOffset="10580.1731">18075 1399 106 0,'-23'-18'40'0,"-3"6"0"16,15 14-2-16,11-2-33 16,0 0-2-16,30 5-1 15,12-6-1-15,14-2-3 16,10-5-1-16,15 4-4 15,-81 4-15-15,90-19-15 16,-2 5-2-16,-39 6 0 16,-2-1-2-16</inkml:trace>
          <inkml:trace contextRef="#ctx0" brushRef="#br0" timeOffset="10917.2742">18840 1259 99 0,'-29'6'40'0,"5"4"0"16,5-2-1-16,19 3-36 15,15-12-1-15,13 0 0 16,-28 1 0-16,0 0 0 16,52-7 1-16,-52 7-2 15,0 0 2-15,62-18-2 0,-62 18 1 16,0 0-1-16,0 0 1 15,0 0-2-15,0 0 0 16,26-32 1-16,-54 40-2 16,-11 13 1-16,-11 8-1 15,-3 12 1-15,-7 9-1 16,15 4 1-16,11 4-1 15,36-13-2-15,26-10-3 16,16-20-12-16,37-8-20 16,0-15-2-16,23-9 1 15,-3-15-2-15</inkml:trace>
          <inkml:trace contextRef="#ctx0" brushRef="#br0" timeOffset="11219.3648">19491 1283 115 0,'0'0'41'0,"-14"-38"-1"16,-24 28 0-16,-13 15-38 15,-6 5-2-15,7 15 2 16,5 3-3-16,35 2 2 16,19-7-1-16,28-2 1 15,12-5-1-15,6-1 0 16,2-3 1-16,-1-1 0 15,-9 1-1-15,-12 1 1 16,-17 7-1-16,-13 4 0 16,-15 2 0-16,-15 2 0 15,-6 2 0-15,-6 2 0 16,3-6-3-16,3-4 0 15,14-9-2-15,17-13-4 0,13-10-14 16,9-15-17-16,30-13 1 16,-52 38-2-16,61-63 3 15</inkml:trace>
          <inkml:trace contextRef="#ctx0" brushRef="#br0" timeOffset="11414.4233">19972 977 108 0,'0'0'40'0,"52"-83"3"16,-52 83-2-16,0 0-37 15,0 0-1-15,25-35-2 16,-26 90 1-16,-23 42-3 16,-4 27 1-16,-7 4-3 15,4-22-3-15,17-8-17 0,-1-23-18 16,20-35 1-16,-11-21 0 15,6-19-1-15</inkml:trace>
          <inkml:trace contextRef="#ctx0" brushRef="#br0" timeOffset="11868.5595">19849 1270 114 0,'0'0'41'16,"0"0"2"-16,-1-51-2 15,1 51-39-15,0 0 0 16,0 0-1-16,73-49 1 15,-73 49 0-15,66-12-1 16,-66 12 1-16,75-1-1 16,-75 1 2-16,75 2-3 0,-75-2 0 15,76-2 0-15,-76 2 0 16,55 3 0-16,-55-3 0 15,58 8 0-15,-59 8 0 16,-16 12 0-16,-18 0 0 16,9 4 0-16,3-3 0 15,24-2-2-15,18-9 1 16,22-6 1-16,4-2 0 15,3-5 1-15,-5 0-1 16,-5 0 0-16,-5 6 0 16,-16 4 2-16,-17 7-2 15,-17 9 0-15,-13 1 0 16,-11 4-2-16,-5 2 1 15,-5-1-1-15,6-5-4 0,0-12-7 16,24 0-10-16,-7-23-7 16,28 3-12-16,0-15 0 15,16-3 0-15,1-16 1 16</inkml:trace>
          <inkml:trace contextRef="#ctx0" brushRef="#br0" timeOffset="12323.696">20968 1666 93 0,'9'-20'39'16,"-10"-2"1"-16,6 10-1 15,-4 2-35-15,-1 10 0 16,-11 2-1-16,0 16-1 15,-5 12 0-15,-2 7-4 16,0 9-3-16,-7-7-23 16,18 10-11-16,-1-9 1 15,14-1-3-15,5-19 1 16</inkml:trace>
        </inkml:traceGroup>
        <inkml:traceGroup>
          <inkml:annotationXML>
            <emma:emma xmlns:emma="http://www.w3.org/2003/04/emma" version="1.0">
              <emma:interpretation id="{4F424799-E8DC-45C8-BE23-E4E50211455B}" emma:medium="tactile" emma:mode="ink">
                <msink:context xmlns:msink="http://schemas.microsoft.com/ink/2010/main" type="inkWord" rotatedBoundingBox="21474,1038 22864,1039 22863,1549 21473,1547"/>
              </emma:interpretation>
            </emma:emma>
          </inkml:annotationXML>
          <inkml:trace contextRef="#ctx0" brushRef="#br0" timeOffset="18802.6388">21559 1205 83 0,'38'-56'41'15,"-38"56"0"-15,0 0-1 16,0 0-14-16,0 0-25 16,0 0 0-16,0 0 1 15,0 0-1-15,0 0 1 16,-17-37 0-16,-1 82 0 15,-5 1-2-15,5 13 1 16,-6-9-1-16,13 10 0 16,-1-4-1-16,17-3 1 15,5-18-1-15,8-10 1 16,8-18 0-16,9-16 1 15,10-14-1-15,6-12 1 16,-51 35 0-16,58-48 0 16,-58 48 1-16,52-56-1 0,-52 56 0 15,54-58 0-15,-54 58 0 16,40-51-1-16,-40 51 0 15,17-25 0-15,-7 15-1 16,-10 10 1-16,-5 31-2 16,0 2 1-16,-10 11 0 15,8 8 1-15,0-2-1 16,16-17 1-16,9-15 0 15,12-14 1-15,7-16 0 16,5-12 0-16,-42 24 0 16,48-38 1-16,-48 38 0 15,42-53 0-15,-42 53-2 16,48-62-2-16,-48 62 1 15,32-67-1-15,-32 67 0 16,29-63-3-16,-29 63-2 0,20-74-5 16,-20 74-26-16,0 0-2 15,28-66 1-15,-28 66-1 16</inkml:trace>
          <inkml:trace contextRef="#ctx0" brushRef="#br0" timeOffset="19162.7471">22506 1158 107 0,'21'24'39'16,"-13"-6"1"-16,-2-3-1 15,-6-15-35-15,0 0-1 16,0 0 0-16,0 0-1 0,57 8 0 15,-57-8 0-15,47-12 1 16,-47 12-2-16,51-35 0 16,-51 35-2-16,0 0 2 15,48-60-1-15,-48 60 0 16,0 0 1-16,0 0 0 15,0 0 1-15,-47-47 1 16,19 64-1-16,-38 13-2 16,-2 21 0-16,1 8 0 15,17 4 0-15,32-3 0 16,47-7 0-16,36-15-6 15,20-46-18-15,28-6-16 16,-60 1-2-16,7-5 1 0,-1 0-3 16</inkml:trace>
        </inkml:traceGroup>
      </inkml:traceGroup>
    </inkml:traceGroup>
    <inkml:traceGroup>
      <inkml:annotationXML>
        <emma:emma xmlns:emma="http://www.w3.org/2003/04/emma" version="1.0">
          <emma:interpretation id="{0C63837C-7EEF-4D11-86A4-DF0EBEF2919C}" emma:medium="tactile" emma:mode="ink">
            <msink:context xmlns:msink="http://schemas.microsoft.com/ink/2010/main" type="paragraph" rotatedBoundingBox="568,2058 21994,1766 22042,5286 616,557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B6B728E-FD3C-40DF-AACE-BFC56065F0AE}" emma:medium="tactile" emma:mode="ink">
              <msink:context xmlns:msink="http://schemas.microsoft.com/ink/2010/main" type="line" rotatedBoundingBox="1008,2052 21994,1766 22010,2919 1023,3206"/>
            </emma:interpretation>
          </emma:emma>
        </inkml:annotationXML>
        <inkml:traceGroup>
          <inkml:annotationXML>
            <emma:emma xmlns:emma="http://www.w3.org/2003/04/emma" version="1.0">
              <emma:interpretation id="{F8D9A56C-5B5E-4369-AC4E-6E9C50637E65}" emma:medium="tactile" emma:mode="ink">
                <msink:context xmlns:msink="http://schemas.microsoft.com/ink/2010/main" type="inkWord" rotatedBoundingBox="1014,2501 3169,2471 3178,3176 1023,3206"/>
              </emma:interpretation>
            </emma:emma>
          </inkml:annotationXML>
          <inkml:trace contextRef="#ctx0" brushRef="#br0" timeOffset="15379.6125">1576 2834 59 0,'15'-19'33'16,"-8"-5"1"-16,0 4-1 16,-10-9-17-16,-1 13-6 15,-18-7-2-15,1 13-1 16,-11-1-1-16,-6 14-1 0,-13 6 0 15,-1 12 0-15,-11 10-2 16,2 15 1-16,0 6-3 16,8 9 2-16,2 1-1 15,13 0 0-15,15-5-1 16,14-5 0-16,20-13-1 15,20-15 1-15,15-20 0 16,12-18 0-16,11-20-1 16,9-14 1-16,2-13-1 15,-3-8 0-15,-6-3 0 16,-11 3 0-16,-12 7 0 15,-11 12-1-15,-14 15 2 16,-9 16-2-16,-14 19 1 16,-8 17 2-16,-7 15-2 0,-4 15 1 15,2 10-2-15,-1 3 1 16,10 6-2-16,6-7-1 15,17-4-2-15,5-19-3 16,27-2-6-16,-2-35-8 16,26 4-16-16,-10-25 2 15,15 0-1-15,-10-16 3 16,2 5 24-16,-17-7 6 15,-13-3 10-15,-4 12 9 16,-20-3 17-16,0 12 2 16,-19-1 1-16,5 23 0 15,-28-15-21-15,14 32-6 16,-5 1-2-16,3 12-2 15,-1 5-1-15,4 7 0 0,2 1-1 16,4 2 0-16,1-1 0 16,3-10 0-16,1-6 0 15,2-3-1-15,4-14 1 16,-4-11-1-16,14-11 1 15,1-12-2-15,3-17 1 16,4-5 0-16,0-10-1 16,0-5-1-16,-2-3 1 15,-3 4-1-15,-6 2 1 16,-5 11-1-16,-4 10 0 15,-3 9-3-15,2 8 1 16,5 4-1-16,10 11-2 16,4-10-4-16,21 21-12 15,-6-23-12-15,23 13-3 16,-2-12-1-16,11 11 2 0</inkml:trace>
          <inkml:trace contextRef="#ctx0" brushRef="#br0" timeOffset="15956.7856">2680 2814 49 0,'0'0'33'16,"19"10"0"-16,-3-18 1 15,11 6-10-15,-4-13-17 16,8 7 0-16,-5-11-1 16,7 9-1-16,-7-8-1 15,-1 8 0-15,-5-5-1 16,-1 0-1-16,-2-4 1 15,-3-2-2-15,-4-7 1 0,-4 2-1 16,-6-6 0-16,-4 1 0 16,-5 5 0-16,-2 0 0 15,-12 10 1-15,-1 12-1 16,-7 16 1-16,-5 16 0 15,-2 16 0-15,0 12 2 16,0 10-3-16,8 6 2 16,9-1-2-16,12-4 1 15,16-13-2-15,14-19-2 16,29-10-13-16,3-36-13 15,27-9-14-15,1-20 0 16,19-12-1-16,2-16-1 16</inkml:trace>
        </inkml:traceGroup>
        <inkml:traceGroup>
          <inkml:annotationXML>
            <emma:emma xmlns:emma="http://www.w3.org/2003/04/emma" version="1.0">
              <emma:interpretation id="{9C1C3E0A-DF11-4725-A124-324A1465D451}" emma:medium="tactile" emma:mode="ink">
                <msink:context xmlns:msink="http://schemas.microsoft.com/ink/2010/main" type="inkWord" rotatedBoundingBox="3916,2012 6855,1972 6869,3026 3931,3066"/>
              </emma:interpretation>
            </emma:emma>
          </inkml:annotationXML>
          <inkml:trace contextRef="#ctx0" brushRef="#br0" timeOffset="20240.0701">4178 2741 51 0,'4'-18'36'0,"5"7"1"16,-13-7-1-16,4 18-15 15,-5-23-9-15,5 23-4 16,-22-21-1-16,6 15-2 15,-7 0-1-15,-1 9-2 16,-3 4 0-16,2 5 1 16,-4 11-1-16,1 11 1 15,4 8-2-15,4 5 1 16,8 2-2-16,9 1 2 0,8-4-2 15,13-7 0-15,12-14 0 16,10-10 0-16,7-16 1 16,5-17-1-16,2-14 0 15,-2-9 0-15,-6-10 1 16,-10-4-2-16,-12-4 2 15,-10 6-3-15,-15 3 2 16,-13 14-1-16,-10 8 0 16,-9 10-1-16,-1 10 0 15,0 4-2-15,10 12-3 16,5-12-9-16,27 14-22 15,6-16 0-15,28 10 1 16,7-17-2-16</inkml:trace>
          <inkml:trace contextRef="#ctx0" brushRef="#br0" timeOffset="20518.1534">5171 2198 103 0,'-6'-37'39'15,"-17"-5"0"-15,3 19-2 16,-12 0-32-16,-2 14 0 16,-5 17-2-16,-3 16-1 15,-5 14-1-15,3 20 0 16,3 17-1-16,4 13 0 15,8 7-1-15,8 10 1 16,13-3-3-16,6-8-2 0,18 4-13 16,-2-26-19-16,10-9-2 15,-7-25 1-15,10-6-3 16</inkml:trace>
          <inkml:trace contextRef="#ctx0" brushRef="#br0" timeOffset="20699.2079">4729 2818 100 0,'-25'-22'39'15,"25"22"0"-15,-13-24-1 16,26 14-29-16,12-4-7 16,13-3-2-16,11-6-1 15,9-7-4-15,14-3-2 16,-2-17-27-16,13 7-2 0,-8-14-2 15,5 8 0-15</inkml:trace>
          <inkml:trace contextRef="#ctx0" brushRef="#br0" timeOffset="20892.2658">5589 1990 96 0,'-13'6'39'16,"-12"10"0"-16,4 23-1 16,-14 9-24-16,6 16-12 15,-4 12 0-15,7 12-1 16,2 7 0-16,5 3 0 15,8-6-2-15,1-4-3 16,13-4-5-16,-3-24-27 0,16-6-2 16,-7-26 0-16,12-10-3 15</inkml:trace>
          <inkml:trace contextRef="#ctx0" brushRef="#br0" timeOffset="21088.3246">5310 2620 109 0,'-31'-16'38'16,"17"18"3"-16,-1-5-2 15,15 3-36-15,22 0-1 16,5-3 0-16,16-5-2 16,12-7 0-16,13-2-3 15,6-8-2-15,13 14-19 16,-10-19-14-16,5 18 1 0,-19-9-2 15,-3 16-1-15</inkml:trace>
          <inkml:trace contextRef="#ctx0" brushRef="#br0" timeOffset="21722.5148">5845 2637 112 0,'-15'36'40'16,"-4"-16"-1"-16,21 6 2 16,3-15-39-16,15-3 0 15,9-10-1-15,6-3 0 16,5-9 1-16,4-6-1 15,3-6 0-15,-7-4-2 16,-4-4 2-16,-12 2-1 16,-10-1 0-16,-11 3 0 15,-13 6 0-15,-9 11 0 0,-14 10 1 16,-7 14-1-16,-5 14 1 15,-1 10-1-15,1 7 0 16,9 9 2-16,5 3-2 16,14-1 2-16,14-7-3 15,20-10 1-15,16-12-4 16,15-18 1-16,20-8-5 15,5-26-8-15,18 4-21 16,-11-27-3-16,8 9 4 16,-18-21-3-16,2 17 29 15,-22-1 7-15,-18 4 6 16,-8 20 8-16,-24 1 24 0,0 22 1 15,-19 16 0 1,2 22 1-16,-19 3-25 0,11 13-4 16,-6 3-4-16,5 5 1 15,5-5-3-15,6-8 1 16,7-11-1-16,12-13 1 15,6-20-1-15,12-13-1 16,5-20 0-16,8-12-1 16,-1-14 1-16,8-4-1 15,-1-7 2-15,-3 4-2 16,-5 9 0-16,-8 12 0 15,-4 14 0-15,-5 17 0 16,-6 20 0-16,-5 12 0 16,2 16-2-16,-5 6 0 15,7 12-5-15,-4-10-7 0,20 21-25 16,-9-22-1-16,19 4-1 15,-2-20 1-15</inkml:trace>
        </inkml:traceGroup>
        <inkml:traceGroup>
          <inkml:annotationXML>
            <emma:emma xmlns:emma="http://www.w3.org/2003/04/emma" version="1.0">
              <emma:interpretation id="{7E731118-AB42-4A31-B16A-E1B561841B94}" emma:medium="tactile" emma:mode="ink">
                <msink:context xmlns:msink="http://schemas.microsoft.com/ink/2010/main" type="inkWord" rotatedBoundingBox="7754,2007 10985,1963 11000,3047 7769,3091"/>
              </emma:interpretation>
            </emma:emma>
          </inkml:annotationXML>
          <inkml:trace contextRef="#ctx0" brushRef="#br0" timeOffset="22494.7464">8179 2529 70 0,'14'-14'35'0,"-10"-10"-1"16,0 9 2-16,-11-9-27 15,4 13-2-15,-13-3 0 16,-3 17-1-16,-10 0-1 16,-3 19 0-16,-12 6 0 15,-3 12-1-15,-6 5 0 16,4 8 1-16,2 1-2 15,9 2 1-15,5-3-2 16,17-9 0-16,14-8 0 16,13-11 0-16,17-15-1 15,10-9-1-15,11-10 0 0,6-11-1 16,3-12 2-16,-4-6-2 15,-3-6 1-15,-8-1 0 16,-8 3 0-16,-8 2-1 16,-6 8 1-16,-11 7 1 15,-5 12-1-15,-5 13 0 16,-7 17 0-16,-2 12 2 15,-3 13-2-15,-3 12 1 16,-1 8-2-16,5 3 0 16,5 4-4-16,7-10 0 15,15 1-8-15,2-28-14 16,29 0-13-16,0-29 1 15,24-6-2-15,-4-24 4 16</inkml:trace>
          <inkml:trace contextRef="#ctx0" brushRef="#br0" timeOffset="22841.8504">8833 2491 108 0,'-18'-12'38'0,"-15"0"2"16,5 25-2-16,0 2-35 15,-4 7-1-15,0 6-1 16,8 1 0-16,5 2-1 15,9-2 1-15,13-5-1 16,12-6 0-16,11-5 1 16,8-2-1-16,5-6 0 15,3-1 0-15,-2-4 0 16,-5 4 0-16,-10 3 1 0,-6 5 0 15,-16 6 0-15,-8 10 1 16,-14 4-1-16,-8 3 1 16,-1-1-2-16,1-1 1 15,3-3-3-15,3-12-1 16,16-7-1-16,10-24-3 15,26-1-13-15,0-29-20 16,27-1 2-16,-6-22-1 16,18-5 2-16</inkml:trace>
          <inkml:trace contextRef="#ctx0" brushRef="#br0" timeOffset="23041.9104">9369 2017 109 0,'-11'-31'38'0,"11"31"2"15,-32 1-2-15,8 25-33 0,-2 11-2 16,1 13-1-16,2 11-1 15,-1 17-1-15,6 9 0 16,3 6 0-16,6 1 0 16,3-1-2-16,8-5-1 15,0-12-2-15,16-1-9 16,-4-35-22-16,17-5-3 15,-6-28 1-15,18-7-2 16</inkml:trace>
          <inkml:trace contextRef="#ctx0" brushRef="#br0" timeOffset="23308.9906">9559 2310 107 0,'-18'3'38'16,"-19"1"1"-16,4 26 0 15,-11 1-36-15,-3 8 1 16,2 4-1-16,5 3-1 15,1-2-1-15,12-1 1 16,8-5-2-16,18-8 1 16,15-9-1-16,16-8-1 15,12-7 0-15,9-6 0 16,11-5-2-16,3-5 0 15,3 0-5-15,-7-15-12 16,6 17-19-16,-17-15 0 16,3 11 1-16,-15-12-2 15</inkml:trace>
          <inkml:trace contextRef="#ctx0" brushRef="#br0" timeOffset="23677.101">9829 2612 100 0,'-27'7'37'16,"17"11"1"-16,-5-13-1 15,15-5-33-15,5 14-1 16,19-12-1-16,8-3 1 16,16-4-2-16,5-6 1 15,7-2-1-15,1-7 1 16,1-3-1-16,-10-5 0 15,-7-4 0-15,-14-1 0 16,-14 2 0-16,-15 0 0 0,-10 5-1 16,-13 9 0-16,-13 8 0 15,-7 13 0-15,-7 15 1 16,-3 12-1-16,-2 13 0 15,3 4 0-15,7 5 3 16,11 3-3-16,14-8 2 16,20-5-3-16,21-17-1 15,28-7-6-15,7-26-13 16,26 4-17-16,3-17-4 15,20-1 3-15,-11-16-4 16</inkml:trace>
          <inkml:trace contextRef="#ctx0" brushRef="#br0" timeOffset="24042.2104">10693 2465 104 0,'-43'-1'39'16,"7"21"1"-16,-14-12-2 15,16 25-32-15,-12-3-3 16,6 6 2-16,4 6-3 15,7-4 2-15,10-1-3 16,13-5 1-16,10-11-1 16,14-11-1-16,12-18 1 15,12-15-2-15,12-21 2 16,8-11-2-16,4-13 2 15,0-11-2-15,-2-8 2 16,-2-7 0-16,-8 2 0 0,-9 8 1 16,-10 17-2-16,-12 10 1 15,-16 23-1-15,-9 22 1 16,-18 33-1-16,-11 27-1 15,-12 27 1-15,-5 21-1 16,3 13-1-16,0 1-1 16,16 10-11-16,0-29-8 15,30-1-20-15,3-30 2 16,24-13-4-16,2-34 2 15</inkml:trace>
        </inkml:traceGroup>
        <inkml:traceGroup>
          <inkml:annotationXML>
            <emma:emma xmlns:emma="http://www.w3.org/2003/04/emma" version="1.0">
              <emma:interpretation id="{0CF98C61-A814-44F2-BA13-685814A4A99A}" emma:medium="tactile" emma:mode="ink">
                <msink:context xmlns:msink="http://schemas.microsoft.com/ink/2010/main" type="inkWord" rotatedBoundingBox="11746,2082 12720,2069 12733,2994 11759,3007"/>
              </emma:interpretation>
            </emma:emma>
          </inkml:annotationXML>
          <inkml:trace contextRef="#ctx0" brushRef="#br0" timeOffset="24703.4088">12080 2078 88 0,'0'0'37'0,"0"0"-1"15,-7 32 1-15,-8 3-34 16,2 20-1-16,-3 14 0 16,-3 13 0-16,-3 13-1 15,2 4 1-15,2-1-2 16,0-5 0-16,8-4-4 15,2-23-3-15,14-7-27 16,-3-27-1-16,12-9-2 16,-1-24 1-16</inkml:trace>
          <inkml:trace contextRef="#ctx0" brushRef="#br0" timeOffset="25180.5519">11893 2680 74 0,'-32'-2'39'15,"-7"-8"-1"-15,14 16 0 16,-5-8-15-16,18 8-17 15,12-6-2-15,0 0-2 16,30-3 0-16,7-2 0 16,10-2-1-16,9-4 0 15,12-3 0-15,3 2-1 16,5-2 0-16,-6-1 1 15,-4 1-1-15,-6 0 0 16,-12 4 0-16,-11 2 0 16,-10 1 1-16,-11 3-1 15,-16 4 0-15,1 11 0 0,-16 7 1 16,-7 9 0-16,-8 7 1 15,-2 7 0-15,-2 4-1 16,4 5 1-16,6 1-1 16,12-7 2-16,17-8-2 15,14-12 0-15,18-16-1 16,16-15 0-16,8-14 1 15,3-13-2-15,1-14 2 16,-5-6-2-16,-13-5 1 16,-13 1-1-16,-17 6 0 15,-20 8-1-15,-16 15-1 16,-13 12-1-16,-9 19-2 15,-7 4-5-15,12 30-12 16,-6-12-17-16,22 18 0 0,8-15 0 16,29 2 0-16</inkml:trace>
        </inkml:traceGroup>
        <inkml:traceGroup>
          <inkml:annotationXML>
            <emma:emma xmlns:emma="http://www.w3.org/2003/04/emma" version="1.0">
              <emma:interpretation id="{76B3D3A1-0437-4CE1-A1C4-9406BC5910F6}" emma:medium="tactile" emma:mode="ink">
                <msink:context xmlns:msink="http://schemas.microsoft.com/ink/2010/main" type="inkWord" rotatedBoundingBox="13530,2029 17880,1970 17892,2818 13541,2877"/>
              </emma:interpretation>
            </emma:emma>
          </inkml:annotationXML>
          <inkml:trace contextRef="#ctx0" brushRef="#br0" timeOffset="25702.7085">13923 2529 77 0,'0'-27'36'0,"-3"12"1"16,-13-1 0-16,0 15-30 15,-20 1 0-15,0 15 0 16,-13 5-2-16,1 10 0 15,-3 5-2-15,4 8 1 16,8 3-2-16,11 1 0 16,14 2-2-16,18-6-1 15,25-7-3-15,12-16-1 16,28 2-9-16,-2-26-23 15,26 0 0-15,-4-23-2 16,13 0 2-16</inkml:trace>
          <inkml:trace contextRef="#ctx0" brushRef="#br0" timeOffset="26040.8098">14433 2512 83 0,'-10'-35'35'0,"-6"23"2"0,-21-3 0 16,0 25-26-16,-13-1-4 16,2 17-2-16,-4 7-1 15,1 8 1-15,7 5-2 16,7 2 0-16,13-2-1 15,10 0 0-15,16-10-1 16,13-5 1-16,15-15-2 16,17-9 0-16,10-11 0 15,4-9 0-15,5-9 0 16,-5-12-1-16,-4-2 1 15,-8-6-1-15,-12 0 2 16,-15 3-2-16,-16-1 1 16,-14 5-1-16,-13 7 2 15,-12 10-1-15,-8 10-1 0,-6 9 1 16,3 11-3-16,2 3-1 15,17 12-5-15,3-15-11 16,31 18-18-16,5-20-1 16,30 5 0-16,7-17 0 15</inkml:trace>
          <inkml:trace contextRef="#ctx0" brushRef="#br0" timeOffset="26589.9746">14912 2506 77 0,'-21'-12'40'0,"21"12"-1"15,-28 3 1-15,19 12-15 0,-7-4-22 16,4 9-1-16,-2 4 0 16,1 9 1-16,-3 4-2 15,0 5 2-15,0-1-2 16,2 2 2-16,2-8-2 15,0-4 1-15,2-12-1 16,5-8-1-16,5-11 0 16,5-12 1-16,8-10-2 15,6-12 0-15,0-6 1 16,4-8-1-16,3-2 1 15,-1 1-1-15,-1 3 1 16,-6 6-1-16,-2 9 1 16,-6 12 1-16,-10 19-1 15,0 0 0-15,0 0 0 0,11 18 0 16,-8 2-1-16,1-1 1 15,5 1 0-15,6-6 1 16,6-4-1-16,7-10 0 16,3-9 1-16,5-6 0 15,4-9-1-15,0-6 1 16,0-1 0-16,-2 0-1 15,-6 2 0-15,-6 4 0 16,-8 13 0-16,-6 11 0 16,-12 17 0-16,-8 11-1 15,-11 14 0-15,1 5 0 16,-2 8-2-16,1 0 0 15,11 3-3-15,6-20-3 16,24 4-12-16,-3-30-19 0,27-3 3 16,0-22-3-16,17-2 3 15</inkml:trace>
          <inkml:trace contextRef="#ctx0" brushRef="#br0" timeOffset="27116.1324">15710 2423 101 0,'-12'14'38'0,"-14"-6"1"16,7 22-1-16,-12-7-33 15,9 14-2-15,-2 2 0 16,5 1 1-16,2 1-2 16,4-7 1-16,5-5-2 15,4-6 1-15,3-9-1 16,1-14 1-16,12 1-2 15,1-13-1-15,2-13 1 0,2-6-1 16,2-9 1-16,1-5-1 16,1-4 0-16,-1 4 0 15,-5 6 1-15,-6 7 0 16,0 8 0-16,-4 10 1 15,-5 14-1-15,0 0 0 16,2 26-1-16,1-2 1 16,1 3 0-16,1 1 0 15,4-1 1-15,9-2-1 16,3-8 0-16,5-8 0 15,4-9 1-15,10-9 0 16,1-12-1-16,2-4 1 16,2-9 0-16,-5 0 0 15,-4 1 0-15,-5 2 0 0,-7 6 0 16,-9 8-1-16,-15 17 1 15,0 0-1-15,-7 30 0 16,-6 4-1-16,-4 10 1 16,0 7 0-16,2 4-2 15,1 0 0-15,9 2-4 16,1-20-5-16,21 11-10 15,-11-32-17-15,22-1-1 16,-9-22-3-16,16 1 3 16</inkml:trace>
          <inkml:trace contextRef="#ctx0" brushRef="#br0" timeOffset="27799.3373">16294 2523 104 0,'-2'20'37'15,"2"-20"1"-15,6 17-1 16,7-14-34-16,6 1-1 15,2-8 0-15,2 0-1 16,3-8 1-16,1-2-1 16,0-7-1-16,-2-5 1 15,-4-1-1-15,-2-5 0 16,-7 2 1-16,-4 3-1 15,-8 5 0-15,-8 3 0 16,-9 15 1-16,-11 14 0 16,-9 12 0-16,-7 15 1 15,-2 9 0-15,-1 6 1 16,8 4-1-16,9 2 1 15,15-7-1-15,19-12 0 0,23-11-2 16,17-18 0-16,19-13-1 16,15-13-1-16,8-13 2 15,3-9-2-15,-4-6 1 16,-10-2-1-16,-12 3 2 15,-13 5 1-15,-20 7-1 16,-14 11 0-16,-16 20 0 16,-13 4 0-16,-9 20 0 15,-5 8 0-15,-1 11 0 16,0 5 1-16,2 1 0 15,8-3 1-15,3-5-1 16,12-13 1-16,10-12-2 0,10-12 0 16,9-17 0-16,3-8-1 15,6-16 0-15,1-3 0 16,0-8 0-16,-2 0-1 15,-6 2 3-15,-3 8-1 16,-9 9 0-16,-5 14 0 16,-11 15 0-16,12 14 0 15,-14 14-1-15,2 5 1 16,-2 6 0-16,4 3 2 15,5-2-3-15,1-7 2 16,10-10-4-16,5-18-1 16,16-8-3-16,-2-21-2 15,23-4-8-15,-16-33-9 16,25 4-13-16,-11-23-2 15,8 1 3-15,-13-12 4 0</inkml:trace>
          <inkml:trace contextRef="#ctx0" brushRef="#br0" timeOffset="27934.3778">17677 1973 107 0,'-39'24'38'16,"8"29"0"-16,-16 14 0 15,8 20-36-15,-3 8-1 16,4 6 1-16,9-1-4 16,1-16-9-16,24 5-24 15,-5-29-2-15,15-9 0 16,-5-35-1-16</inkml:trace>
          <inkml:trace contextRef="#ctx0" brushRef="#br0" timeOffset="28107.4297">17351 2387 112 0,'-16'-44'41'0,"16"27"0"15,-1-3 0-15,23 15-37 16,6 1-2-16,11 5-2 16,12 3-3-16,1-10-10 15,24 19-13-15,-10-23-16 16,12 10 0-16,-10-15-2 15,3 5 0-15</inkml:trace>
        </inkml:traceGroup>
        <inkml:traceGroup>
          <inkml:annotationXML>
            <emma:emma xmlns:emma="http://www.w3.org/2003/04/emma" version="1.0">
              <emma:interpretation id="{2EB5967E-47B7-4E9E-8DEC-2E48EBD477E3}" emma:medium="tactile" emma:mode="ink">
                <msink:context xmlns:msink="http://schemas.microsoft.com/ink/2010/main" type="inkWord" rotatedBoundingBox="18412,2413 19712,2396 19718,2809 18418,2827"/>
              </emma:interpretation>
            </emma:emma>
          </inkml:annotationXML>
          <inkml:trace contextRef="#ctx0" brushRef="#br0" timeOffset="29121.7339">18718 2434 75 0,'-1'-11'39'15,"-14"-2"-3"-15,-1 19 2 16,-20-2-32-16,4 21-2 16,-9 1 1-16,2 15-1 0,-2 2-1 15,9 6 2-15,4-1-1 16,10 2 0-16,16-9-1 15,13-1 0-15,13-15 0 16,13-11-1-16,6-10 0 16,8-7-1-16,2-12-2 15,-2-13 0-15,-3-5 0 16,-10-8-1-16,-8 0 1 15,-8-1-1-15,-13 1 2 16,-8 5-2-16,-9 7 2 16,-7 9 0-16,-6 8-1 15,-1 9 1-15,1 5 0 16,4 6 0-16,8 5 0 15,9-13 0-15,17 16 0 0,14-16 1 16,17-8-1-16,9-6 1 16,5-3 0-16,4-1-1 15,-4 1 1-15,-7 4 0 16,-13 9-1-16,-12 13 1 15,-19 13-1-15,-11 10 1 16,-15 12 0-16,-9 3 2 16,-1 3-2-16,-2-4 1 15,3-5-1-15,7-5 1 16,10-16-1-16,7-20 2 15,27-5-4-15,12-17 0 16,8-13 2-16,9-7-1 16,2-8 0-16,-3 2 0 15,-6 3 0-15,-7 10-1 0,-13 16 3 16,-14 17-2-16,-11 16-1 15,-8 12-1-15,-1 13-1 16,-2 0-3-16,13 18-7 16,-6-24-7-16,32 18-8 15,-3-31-12-15,24-1-1 16,3-17 1-16,17-3 0 15</inkml:trace>
        </inkml:traceGroup>
        <inkml:traceGroup>
          <inkml:annotationXML>
            <emma:emma xmlns:emma="http://www.w3.org/2003/04/emma" version="1.0">
              <emma:interpretation id="{D00FC2FF-FC98-4A5C-BC13-3024CE9CDF57}" emma:medium="tactile" emma:mode="ink">
                <msink:context xmlns:msink="http://schemas.microsoft.com/ink/2010/main" type="inkWord" rotatedBoundingBox="20316,1878 21995,1855 22008,2808 20329,2831"/>
              </emma:interpretation>
            </emma:emma>
          </inkml:annotationXML>
          <inkml:trace contextRef="#ctx0" brushRef="#br0" timeOffset="29589.8743">20619 2054 95 0,'10'-7'39'0,"-10"7"0"15,-5 29-2-15,-14 2-35 16,2 24-1-16,-8 12 0 16,-1 13-1-16,-5 5 1 15,3 5 0-15,1-7-1 16,6-5 1-16,10-8-4 15,3-28-5-15,22-3-27 16,-9-27-1-16,15-6-2 16,-6-22-3-16</inkml:trace>
          <inkml:trace contextRef="#ctx0" brushRef="#br0" timeOffset="29759.9253">20358 2480 105 0,'-17'6'40'15,"1"-9"0"-15,16 3-1 16,24 5-36-16,10-14-2 15,18-8-3-15,11-10-2 16,20 4-7-16,-3-16-25 16,24 5-2-16,-9-16 0 15,6 11-1-15</inkml:trace>
          <inkml:trace contextRef="#ctx0" brushRef="#br0" timeOffset="30136.0381">21221 1866 116 0,'-31'29'39'0,"-14"8"2"15,14 18-3-15,3-2-36 16,-5 15 0-16,1 8-1 16,6 7 1-16,-1-1-1 15,6-1-1-15,7-12 0 16,4-7 2-16,4-9-2 15,3-11 2-15,6-17-2 16,3-12 1-16,7-14-1 16,4-11 1-16,4-10 0 15,3-7-2-15,-1-3 2 16,3-1-2-16,-3 1 1 15,-1 9 0-15,-4 8 0 0,-2 15 0 16,-5 14 0-16,-2 9 1 16,-2 12-2-16,0 1 1 15,6 7-3-15,1-6-1 16,10 1-4-16,-2-24-10 15,23 8-11-15,-9-29-12 16,15 1 2-16,-10-21-2 16,4 0 4-16</inkml:trace>
          <inkml:trace contextRef="#ctx0" brushRef="#br0" timeOffset="30475.1398">21435 2461 120 0,'-15'29'40'15,"-5"-11"-1"-15,18 14-5 16,5-10-31-16,15-3-1 0,7-7 0 15,11-7-1-15,5-10 1 16,6-6-1-16,1-10 1 16,-1-3-1-16,-9-7-1 15,-8-4 1-15,-13 2-1 16,-14 0 0-16,-13 7 0 15,-14 9 0-15,-11 11 0 16,-9 15-1-16,-7 15 1 16,0 16 0-16,1 11 1 15,7 7 1-15,12 6-2 16,13-1 1-16,23-3-1 15,18-19-2-15,23-8-4 16,12-28-8-16,36 5-11 16,-8-28-18-16,17-2 2 0,-8-23-3 15,8-1 2-15</inkml:trace>
        </inkml:traceGroup>
      </inkml:traceGroup>
      <inkml:traceGroup>
        <inkml:annotationXML>
          <emma:emma xmlns:emma="http://www.w3.org/2003/04/emma" version="1.0">
            <emma:interpretation id="{A51B28A2-D8F9-4E74-AA67-372AB4566785}" emma:medium="tactile" emma:mode="ink">
              <msink:context xmlns:msink="http://schemas.microsoft.com/ink/2010/main" type="line" rotatedBoundingBox="581,3596 15578,2929 15669,4980 673,5648"/>
            </emma:interpretation>
          </emma:emma>
        </inkml:annotationXML>
        <inkml:traceGroup>
          <inkml:annotationXML>
            <emma:emma xmlns:emma="http://www.w3.org/2003/04/emma" version="1.0">
              <emma:interpretation id="{2DEB90D0-BCD6-4ABA-85D0-7EDD8A13E3B3}" emma:medium="tactile" emma:mode="ink">
                <msink:context xmlns:msink="http://schemas.microsoft.com/ink/2010/main" type="inkWord" rotatedBoundingBox="586,3589 7180,3429 7229,5443 635,5603"/>
              </emma:interpretation>
            </emma:emma>
          </inkml:annotationXML>
          <inkml:trace contextRef="#ctx0" brushRef="#br2" timeOffset="35174.5492">1804 4393 77 0,'28'5'37'0,"-16"-3"-1"15,2 17 1-15,-19-4-26 16,3 19-3-16,-13 2-2 15,0 13-1-15,-10 4-1 16,0 2-1-16,-1-1-1 16,2-3 0-16,3-11 0 15,5-7-1-15,7-17 1 16,9-16-1-16,0 0 0 0,17-31 0 15,-2-7 0-15,4-6 0 16,2-7 1-16,1-4-1 16,-2-1 0-16,0 6-1 15,-4 6 0-15,-2 8 1 16,-1 9-2-16,-3 9 1 15,7 9-2-15,-2 5 0 16,10 7-2-16,1-1-1 16,13 3-1-16,2-10-5 15,18 8-17-15,-12-16-9 16,13 7 1-16,-13-17 13 15,7 12 10-15,-16-6 10 16,-5 3 4-16,-10 7 6 16,-20-4 19-16,4 22 8 0,-17 0 2 15,5 23-14-15,-20-1-9 16,7 18-7-16,-1 8-2 15,-1 7-2-15,3 1 0 16,3-3-1-16,6-5-1 16,4-14-1-16,9-15-3 15,-5-30-4-15,38-2-22 16,-15-37-7-16,12-7 0 15,-6-24-1-15</inkml:trace>
          <inkml:trace contextRef="#ctx0" brushRef="#br2" timeOffset="35318.5922">2407 3976 113 0,'-21'-17'39'0,"-7"6"-1"16,15 26-1-16,8 4-37 0,8 2-5 16,21 10-3-16,5-8-28 15,32 9-2-15,0-7 0 16,19 9-2-16</inkml:trace>
          <inkml:trace contextRef="#ctx0" brushRef="#br2" timeOffset="35858.7544">3086 4410 108 0,'-33'10'41'0,"0"11"0"16,-15-4-2-16,5 14-35 16,-4 7-1-16,5 6 1 15,3 6-2-15,7 3 1 16,10-5-2-16,12-2 0 0,12-11-1 15,10-12 1-15,18-17-1 16,8-17 0-16,10-18 0 16,3-9 0-16,1-12 0 15,0-9 0-15,-5 0-1 16,-6 3 1-16,-12 7 0 15,-5 9-1-15,-10 16 1 16,-14 24-1-16,0 0 1 16,0 46-1-16,-11 14 0 15,-6 17 1-15,-2 19 0 16,-2 12 0-16,-2 10 1 15,-1 3-1-15,1-6 1 16,5-7-1-16,0-15 1 0,3-16-1 16,4-22 0-16,2-16 0 15,-1-22 0-15,10-17 1 16,-9-30-1-16,7-13 1 15,2-15-2-15,1-12 1 16,0-8 0-16,5-7 0 16,2 7 0-16,3 4 0 15,2 6-1-15,3 8 2 16,6 7-1-16,11 9-2 15,2 4-1-15,9-2-1 16,12 3-2-16,1-15-5 16,20 10-12-16,-16-24-13 15,15 7-2-15,-13-21-1 16,5 3 1-16</inkml:trace>
          <inkml:trace contextRef="#ctx0" brushRef="#br2" timeOffset="36219.8627">3776 3792 104 0,'-6'-33'39'15,"6"33"0"-15,-16-8 1 16,14 30-35-16,-9 10 0 15,3 21-1-15,-2 13-2 16,1 14 1-16,-3 10-1 16,5 9-1-16,-3-1 0 15,1-2-1-15,0-8 1 16,6-12-2-16,-1-14 1 15,7-16 0-15,2-16 0 16,3-20 0-16,6-17 0 16,5-12 0-16,4-13-1 15,-2-4 2-15,3-6-1 0,-2 3 0 16,-1 4 0-16,-4 8 0 15,-3 13 0-15,-2 11 0 16,-4 15 0-16,-1 8 0 16,-2 6 0-16,3 6-1 15,3-4-2-15,4-4 0 16,13-8-5-16,-3-25-6 15,25 1-11-15,-11-31-11 16,17-5-3-16,-5-24-2 16,10-2 2-16</inkml:trace>
          <inkml:trace contextRef="#ctx0" brushRef="#br2" timeOffset="36556.9638">4300 4346 112 0,'-6'-15'42'0,"-3"-7"1"0,9 22-1 16,15-23-35-16,7 15-5 15,10-7-2-15,11-2-2 16,16-2-5-16,2-14-12 16,30 13-17-16,-11-12-7 15,17 10 1-15,-10-9-1 16</inkml:trace>
          <inkml:trace contextRef="#ctx0" brushRef="#br2" timeOffset="36390.914">4460 3730 86 0,'-14'4'39'16,"3"36"1"-16,-12 13 1 15,7 25-22-15,-5 10-16 16,9 9-1-16,1 5-2 15,6-4 0-15,4-4-4 16,0-22-7-16,17-1-24 16,-14-28-6-16,11-10 2 15,-13-33-2-15</inkml:trace>
          <inkml:trace contextRef="#ctx0" brushRef="#br2" timeOffset="37206.1585">5148 4196 69 0,'-8'-19'38'16,"8"19"0"-16,-5-20 1 0,5 20-19 15,0 0-12-15,-13 24-2 16,6-2-1-16,-1 8-1 16,-2 8-1-16,0 6-2 15,-4 3 1-15,4 6-1 16,-3-2 0-16,4-5-1 15,3-5 1-15,3-10-2 16,3-12 2-16,0-19 0 16,14 0-1-16,0-17 1 15,3-13 1-15,4-7-1 16,2-8 0-16,-1-6 1 15,-1 2 0-15,1 2-1 16,-2 4 0-16,-5 8 0 16,3 9-1-16,-4 12 1 15,1 13-1-15,4 14 0 0,-1 13 0 16,1 9-1-16,2 11-1 15,1 5 0-15,0 6-1 16,0-3-2-16,2 2-1 16,-2-17-4-16,10 2-9 15,-18-28-9-15,16 1-11 16,-12-24 0-16,7-5-1 15,-6-20 2-15</inkml:trace>
          <inkml:trace contextRef="#ctx0" brushRef="#br2" timeOffset="37549.2608">5620 4223 95 0,'0'0'40'0,"-22"-7"-1"16,20 21 0-16,-5 3-26 0,13 0-10 16,11-2-2-16,6-1 1 15,10-2-1-15,7-4 0 16,5-9 0-16,3-5 0 15,1-7 0-15,-3-5 0 16,-10-3 0-16,-4-2-1 16,-10-2 1-16,-10 1 0 15,-11 5 0-15,-7 5 0 16,-10 6-1-16,-7 9 1 15,-7 9 0-15,-2 15 0 16,0 6-2-16,0 8 1 16,5 5-1-16,7 3 1 15,10-1-1-15,9-3-1 16,18-6-2-16,11-15-3 0,19-1-8 15,2-27-11-15,29 3-14 16,-3-23 0-16,15-2 0 16,-9-16 1-16</inkml:trace>
          <inkml:trace contextRef="#ctx0" brushRef="#br2" timeOffset="37873.3586">6591 4012 108 0,'-14'-6'39'0,"-21"4"0"15,4 21 0-15,-21 12-36 16,9 4 0-16,-1 4 0 15,6 6-1-15,3-4 0 16,12 0-1-16,15-10 0 16,15-8 0-16,15-10-1 15,14-10 0-15,7-8 0 0,3-5-1 16,1-1 1-16,-4-3 0 15,-8 6 1-15,-8 3-1 16,-13 10 0-16,-11 8 1 16,-11 5-1-16,-6 6-1 15,-3 2 1-15,-2 1-2 16,1-2 0-16,2-2-2 15,10 0-2-15,6-23-10 16,17 15-12-16,-3-26-11 16,21 4-1-16,-2-16-1 15,18 1 2-15</inkml:trace>
          <inkml:trace contextRef="#ctx0" brushRef="#br3" timeOffset="57248.1693">941 3581 99 0,'-20'19'37'0,"-11"5"-2"16,12 13-3-16,0 8-65 15,5-10-4-15,18 4 1 16,6-12-1-16</inkml:trace>
          <inkml:trace contextRef="#ctx0" brushRef="#br2" timeOffset="38210.4597">7167 3920 101 0,'-12'-12'38'15,"-3"28"2"-15,-16-3-2 16,3 13-31-16,-6 2-2 16,10 3-1-16,-1 0-2 15,10-4 1-15,6-3-2 16,16-8 1-16,11-7-2 15,7-2 1-15,7-3 0 16,2-1-1-16,-2 4 1 16,0 4 0-16,-7 6 0 15,-8 8 0-15,-13 5 0 0,-8 4-1 16,-11 3 0-16,-4-1 0 15,-5 1 0-15,-5-7-2 16,3-1-1-16,-1-14-5 16,13 4-6-16,-11-24-9 15,25 5-12-15,-10-15-5 16,13-5-3-16,-3-15 1 15</inkml:trace>
          <inkml:trace contextRef="#ctx0" brushRef="#br2" timeOffset="34618.3824">1091 3852 98 0,'0'-12'39'16,"-11"-3"-1"-16,11 15 0 0,-10 2-35 16,8 10 0-16,-1 6 0 15,3 18-1-15,-3 10-1 16,2 15-1-16,0 14 1 15,-2 13-1-15,1 8 0 16,-1 3 0-16,0-1 0 16,6-7 0-16,0-9-1 15,2-13 1-15,4-16 0 16,0-16 0-16,4-18 0 15,1-15 1-15,1-16 0 16,-1-14-1-16,-2-14 1 16,6-5 0-16,-5-10 0 0,3 0-1 15,1 0 1-15,3 4 0 16,3 7-1-16,0 11 1 15,3 8-1-15,2 13 1 16,-1 9-1-16,-2 9 0 16,-2 14 0-16,-5 6 0 15,-8 9 0-15,-9 8 0 16,-12 2 0-16,-10 2-1 15,-11 1 1-15,-8-3 0 16,-8-6-1-16,1-10-1 16,3-8-2-16,-1-20-4 15,28 3-25-15,0-26-6 16,21 1 0-16,6-16 0 15</inkml:trace>
          <inkml:trace contextRef="#ctx0" brushRef="#br3" timeOffset="57115.1292">650 3722 94 0,'0'0'36'15,"-14"-13"0"-15,14 13 0 16,-20 17-32-16,11 1-1 16,1 6-1-16,3 4-2 15,4 3-3-15,1-9-10 16,14 6-23-16,0-15 0 15,16-5 0-15,2-21-2 16</inkml:trace>
        </inkml:traceGroup>
        <inkml:traceGroup>
          <inkml:annotationXML>
            <emma:emma xmlns:emma="http://www.w3.org/2003/04/emma" version="1.0">
              <emma:interpretation id="{9E82EB9D-285A-4137-BCF5-4B93D1450E9D}" emma:medium="tactile" emma:mode="ink">
                <msink:context xmlns:msink="http://schemas.microsoft.com/ink/2010/main" type="inkWord" rotatedBoundingBox="7909,4171 8938,3411 9286,3881 8257,4642"/>
              </emma:interpretation>
            </emma:emma>
          </inkml:annotationXML>
          <inkml:trace contextRef="#ctx0" brushRef="#br2" timeOffset="38834.6469">8197 4090 81 0,'-5'-17'37'0,"5"17"1"15,-19-9 0-15,9 21-20 16,-10 1-14-16,2 11 1 15,-5 5-2-15,6 9 0 16,-2 1 0-16,4 3-2 16,5-3 1-16,11-3-1 15,9-8 0-15,9-8 0 16,9-11-1-16,7-11 0 15,6-10 1-15,0-9 1 16,0-9 0-16,-4-7 0 0,-10-6-1 16,-11-2 1-16,-9-1-1 15,-14 6 0-15,-7 4-1 16,-9 7-1-16,-2 10 0 15,-2 7-1-15,2 12 0 16,8 5-2-16,13 11-4 16,4-16-10-16,41 22-11 15,-4-25-10-15,24 7-1 16,7-20 0-16,17 1 1 15</inkml:trace>
          <inkml:trace contextRef="#ctx0" brushRef="#br2" timeOffset="39067.7168">9000 3518 99 0,'-11'-34'39'16,"-13"-3"0"-16,5 24-1 16,-8 7-32-16,2 22-2 15,-5 18 1-15,-1 20-2 16,-5 15 0-16,2 19-2 15,5 6 0-15,4 6-1 16,5-2-1-16,7-10-2 16,11-2-7-16,-3-31-16 15,18 0-14-15,-5-29 0 16,9-7 0-16,-17-19 0 15</inkml:trace>
          <inkml:trace contextRef="#ctx0" brushRef="#br2" timeOffset="39217.7612">8684 4078 113 0,'-14'-25'41'16,"14"25"1"-16,-1-25-1 15,20 21-35-15,5 0-3 16,11-5-6-16,16 9-11 16,-7-20-14-16,22 11-12 15,-8-13-3-15,7 6-1 16,-9-14 1-16</inkml:trace>
        </inkml:traceGroup>
        <inkml:traceGroup>
          <inkml:annotationXML>
            <emma:emma xmlns:emma="http://www.w3.org/2003/04/emma" version="1.0">
              <emma:interpretation id="{D71F30BD-EAAA-4DBF-9A2A-BC0AB0FDA3B3}" emma:medium="tactile" emma:mode="ink">
                <msink:context xmlns:msink="http://schemas.microsoft.com/ink/2010/main" type="inkWord" rotatedBoundingBox="9646,3301 11440,3221 11489,4313 9695,4392"/>
              </emma:interpretation>
            </emma:emma>
          </inkml:annotationXML>
          <inkml:trace contextRef="#ctx0" brushRef="#br2" timeOffset="39677.8998">9902 3630 80 0,'-3'-32'40'0,"9"15"-2"0,-14 3 2 15,9 24-23-15,-8 12-14 16,2 15 0-16,-5 12-1 16,-1 16 0-16,-4 11 0 15,0 6-1-15,-1 2-1 16,1-2 1-16,5-6-3 15,2-11-1-15,9-8-5 16,-8-24-21-16,21-4-10 16,-14-29 0-16,20 8 0 15,-12-27-1-15</inkml:trace>
          <inkml:trace contextRef="#ctx0" brushRef="#br2" timeOffset="39840.9487">9704 4087 113 0,'-19'-3'39'0,"16"20"2"16,3-17-4-16,10 4-34 15,20-10-1-15,20-10-3 16,18-4-2-16,8-16-3 16,20 7-11-16,-6-23-20 15,13 7-2-15,-11-15 0 16,2 13-2-16</inkml:trace>
          <inkml:trace contextRef="#ctx0" brushRef="#br2" timeOffset="40212.06">10570 3260 107 0,'-22'39'40'0,"-11"6"1"16,8 27-2-16,-5 7-35 16,-1 11 0-16,0 9-1 15,4 4 0-15,0-3-1 16,8-3 0-16,3-10-2 15,8-11 1-15,8-15-1 16,5-13 1-16,9-22 0 16,6-18-1-16,6-16 1 15,3-15-1-15,5-11 1 16,-3-6-1-16,-1-4 2 15,-4 1-2-15,-4 6 0 16,-6 12 0-16,-5 12 0 16,-11 13 0-16,14 19-1 15,-9 7 1-15,0 11-3 0,4 2 1 16,5 6-4-16,2-8-5 15,21 6-8-15,-11-32-9 16,23 4-10-16,-6-21-3 16,9-3 0-16,-5-19 2 15</inkml:trace>
          <inkml:trace contextRef="#ctx0" brushRef="#br2" timeOffset="40530.1553">11028 4059 108 0,'-13'4'39'0,"13"12"2"16,0-16-3-16,17 7-35 15,3-10-1-15,11-1 0 16,4-9 1-16,4-4-1 0,0-5-1 16,1-4 1-16,-11-2-1 15,-10-2 0-15,-12 1 0 16,-13 2 0-16,-13 5-1 15,-11 11 1-15,-10 10-1 16,-9 15 1-16,-3 13-1 16,-3 12 0-16,7 16 1 15,7 7 0-15,11 5-1 16,16-4-2-16,19-5-1 15,17-17-7-15,28 0-5 16,3-36-12-16,42-1-11 16,3-25-5-16,28-7 1 15,4-18 1-15</inkml:trace>
        </inkml:traceGroup>
        <inkml:traceGroup>
          <inkml:annotationXML>
            <emma:emma xmlns:emma="http://www.w3.org/2003/04/emma" version="1.0">
              <emma:interpretation id="{E3F09490-8A04-45D9-A9F6-DD97085ACC1E}" emma:medium="tactile" emma:mode="ink">
                <msink:context xmlns:msink="http://schemas.microsoft.com/ink/2010/main" type="inkWord" rotatedBoundingBox="12222,3324 15589,3174 15642,4363 12275,4513"/>
              </emma:interpretation>
            </emma:emma>
          </inkml:annotationXML>
          <inkml:trace contextRef="#ctx0" brushRef="#br2" timeOffset="41261.3747">12359 3503 87 0,'0'0'38'0,"1"-15"-1"16,-1 15 1-16,0 0-32 16,-5 22-1-16,-5 1 1 15,3 15-1-15,-7 11 0 16,4 11-2-16,-4 11-1 15,3 8 0-15,2 0 0 0,4-4-1 16,5-6 0-16,0-10-1 16,5-14 0-16,2-10 0 15,0-16 0-15,-7-19 0 16,15 3 1-16,-9-20-1 15,-2-6 1-15,0-7-1 16,0-9 0-16,1-3 0 16,4-1 0-16,3 5 0 15,3 3 0-15,5 11-1 16,3 10 1-16,3 10 0 15,6 10 0-15,1 16 0 16,0 7 1-16,-3 6-1 16,-3 5 0-16,-9 4 1 15,-10 1-2-15,-10 1 1 0,-13-2 1 16,-14-3-3-16,-13-4 2 15,-5-8-1-15,-8-5 1 16,2-10-3-16,8-6 0 16,7-15-2-16,22-4-7 15,7-25-9-15,37 10-11 16,3-23-6-16,31 6 0 15,4-13 0-15</inkml:trace>
          <inkml:trace contextRef="#ctx0" brushRef="#br2" timeOffset="41644.4896">12981 3916 105 0,'-22'24'38'0,"-6"-13"2"0,9 9-2 16,-4 1-33-16,4 7-1 15,-1 3 0-15,2 5-1 16,5 1-1-16,6-2 0 15,3 1 0-15,4-6-1 16,11-6 0-16,4-8 0 16,8-11 0-16,8-10-1 15,10-12 1-15,2-8-1 16,2-9 0-16,2-6 1 15,-2-5-1-15,-5 1 0 16,-7 4 0-16,-7 6 0 16,-11 10 0-16,-8 12 0 15,-7 12 0-15,-8 13 0 16,-4 15 0-16,-2 9 0 15,-1 7-1-15,1 5 0 0,11-1-2 16,2-6-2-16,20-4-4 16,1-26-8-16,31 2-7 15,-6-35-10-15,25-6-4 16,0-26-3-16,13-4 3 15</inkml:trace>
          <inkml:trace contextRef="#ctx0" brushRef="#br2" timeOffset="41839.5481">13926 3320 113 0,'-22'-2'39'16,"8"43"1"-16,-15 9-1 0,1 22-36 16,1 14 0-1,3 8-1-15,6 3 0 0,7-2-2 16,11-5-3-16,6-17-3 15,20 0-12-15,-10-35-14 16,23-7-8-16,-5-30-1 16,15-9 0-16</inkml:trace>
          <inkml:trace contextRef="#ctx0" brushRef="#br2" timeOffset="42316.6906">14274 3344 112 0,'-14'12'40'0,"4"33"2"15,-15 7-1-15,5 17-37 16,1 10 0-16,1 9-1 0,4 2-1 16,1 0 0-16,4-5-1 15,3-10 0-15,5-7-1 16,2-11 0-16,2-12 0 15,-1-15-1-15,2-15 1 16,-4-15 0-16,10-8 0 16,-4-14 0-16,-2-11 0 15,5-7-1-15,1-6 2 16,3-5-2-16,1 3 1 15,1 5 0-15,3 10 0 16,2 8 0-16,3 13 0 16,1 9 1-16,0 9-2 15,0 11 2-15,0 5-1 0,1 4 0 16,-3 0 0-16,-9 3 0 15,-8 0-1-15,-7 1 1 16,-14 0 0-16,-10-1-1 16,-10-3 1-16,-7-3 0 15,-2-3-2-15,1-7 0 16,9-3-3-16,6-16-5 15,29 6-6-15,-3-28-7 16,40 13-10-16,3-21-7 16,25 0-2-16,7-13 3 15</inkml:trace>
          <inkml:trace contextRef="#ctx0" brushRef="#br2" timeOffset="42650.7908">14910 3707 118 0,'-28'-5'41'15,"5"18"0"-15,-16-3 0 16,1 10-38-16,3 7 0 15,6 2-1-15,4 1-1 16,6 2 1-16,14-4-1 16,9-2-1-16,11-7 2 15,13-5-2-15,5-6 0 16,4 1 0-16,-2-1 0 15,0 0 0-15,-6 7 0 16,-9 5 0-16,-10 10 0 16,-18 8 0-16,-13 5 0 15,-5 8 0-15,-8 0 0 16,-1-4 0-16,3-1 0 15,4-12-3-15,15-4-7 0,13-30-3 16,26 16-7-16,2-39-7 16,37 12-7-16,-4-21-7 15,22 2-1-15,-4-3 4 16</inkml:trace>
          <inkml:trace contextRef="#ctx0" brushRef="#br2" timeOffset="42804.8376">15300 4251 131 0,'-15'20'43'15,"-13"-11"-8"-15,7-3-4 16,21-6-50-16,-22-10-10 15,22 10-14-15,11-17-3 16,5 9 1-16,2-3 0 16</inkml:trace>
          <inkml:trace contextRef="#ctx0" brushRef="#br3" timeOffset="58200.4549">15368 3192 90 0,'0'0'36'0,"-9"-7"-1"15,1 21 2-15,-11-3-35 16,5 11 0-16,-2 6-2 16,2 3 0-16,5 4-3 15,2-5-2-15,15 8-13 0,-2-19-17 16,13-3 1-16,1-16-2 15,14-3 2-15</inkml:trace>
          <inkml:trace contextRef="#ctx0" brushRef="#br3" timeOffset="58334.495">15591 3210 90 0,'0'0'37'15,"0"0"-1"-15,-11 34 1 16,-8-1-31-16,1 10-4 16,4 17-11-16,-1-8-25 15,12 9-2-15,-2-12-1 16,10 2-1-16</inkml:trace>
        </inkml:traceGroup>
      </inkml:traceGroup>
    </inkml:traceGroup>
    <inkml:traceGroup>
      <inkml:annotationXML>
        <emma:emma xmlns:emma="http://www.w3.org/2003/04/emma" version="1.0">
          <emma:interpretation id="{8B6F96E4-A09E-48C0-8493-3FBC795A1257}" emma:medium="tactile" emma:mode="ink">
            <msink:context xmlns:msink="http://schemas.microsoft.com/ink/2010/main" type="paragraph" rotatedBoundingBox="1410,5299 24153,4962 24177,6562 1434,69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0FE87C4-52B1-4295-A61B-A688B2E91792}" emma:medium="tactile" emma:mode="ink">
              <msink:context xmlns:msink="http://schemas.microsoft.com/ink/2010/main" type="line" rotatedBoundingBox="1410,5299 24153,4962 24177,6562 1434,6900"/>
            </emma:interpretation>
          </emma:emma>
        </inkml:annotationXML>
        <inkml:traceGroup>
          <inkml:annotationXML>
            <emma:emma xmlns:emma="http://www.w3.org/2003/04/emma" version="1.0">
              <emma:interpretation id="{D43A4294-3083-42A4-BD0F-68941AB7B2D7}" emma:medium="tactile" emma:mode="ink">
                <msink:context xmlns:msink="http://schemas.microsoft.com/ink/2010/main" type="inkWord" rotatedBoundingBox="1413,5465 3546,5434 3562,6544 1429,6576"/>
              </emma:interpretation>
            </emma:emma>
          </inkml:annotationXML>
          <inkml:trace contextRef="#ctx0" brushRef="#br3" timeOffset="50417.1205">1707 5731 55 0,'-1'-15'32'0,"2"2"2"0,-3-2-1 16,2 15-23-16,-4-23 1 16,4 23-4-16,2-17 1 15,-2 17-2-15,0 0-1 16,-2 30-1-16,-3 4 1 15,1 15-2-15,-3 12 0 16,1 18-1-16,1 13 0 16,-1 8-1-16,-2 3 0 15,3-4-1-15,7-10-3 16,1-17-1-16,11-7-8 15,-4-33-24-15,13-17 0 16,-2-25-1-16,8-15 0 16</inkml:trace>
          <inkml:trace contextRef="#ctx0" brushRef="#br3" timeOffset="50989.2916">1416 5667 86 0,'0'0'36'15,"4"-21"0"-15,19 13-1 16,8-8-30-16,19 1-1 16,14-6 0-16,11 1-1 15,5-3 0-15,5 4 0 16,-3-3-1-16,-1 4 0 15,-10 7-1-15,-10 0 0 0,-16 5 1 16,-10 4-1-16,-12 7-1 16,-5 8 1-16,-10 10-1 15,-6 10 1-15,-7 14 0 16,-2 15 0-16,-4 9 1 15,-3 11 0-15,-2 9 0 16,-3 2-1-16,2-3 1 16,3-4-1-16,1-10 1 15,3-12-1-15,5-13-1 16,2-13 0-16,5-12 0 15,4-15 0-15,-6-11 0 16,18-14 0-16,-5-13 1 16,3-8-1-16,4-9 1 15,1-3-1-15,1-6 1 16,0 3 0-16,-3 6-1 0,-1 8 1 15,-3 9-1-15,-1 12 1 16,-3 13-1-16,1 13 1 16,-3 10-1-16,2 12 0 15,-2 8 0-15,4 7-1 16,1 5-1-16,-4 2 0 15,6-1-2-15,-1-9-2 16,11-2-1-16,-4-21-4 16,15-1-24-16,-11-25-3 15,13-7 1-15,-7-22 0 16</inkml:trace>
          <inkml:trace contextRef="#ctx0" brushRef="#br3" timeOffset="51171.3468">2786 6046 107 0,'-6'-23'36'15,"6"23"1"-15,-20 6-3 16,7 22-27-16,-4 13-3 15,4 10-2-15,-1 6-1 16,4 4 0-16,4 0-2 16,5-9 0-16,9-3-4 15,0-28-15-15,13-4-17 16,-4-26 0-16,9-8-1 15,-4-22 0-15</inkml:trace>
          <inkml:trace contextRef="#ctx0" brushRef="#br3" timeOffset="51312.3891">2696 5762 88 0,'-25'-11'35'16,"1"6"0"-16,12 11-1 16,14 10-35-16,12-17-34 15,24 1 0-15,15-12-3 16,23 1 3-16</inkml:trace>
          <inkml:trace contextRef="#ctx0" brushRef="#br3" timeOffset="51636.4863">3534 5805 108 0,'-46'30'41'0,"0"10"1"16,-10-10-3-16,7 6-34 0,6-5-1 15,10 0-1 1,9-2 1-16,20-4-3 0,18-3 0 15,16-7-1-15,10-2 0 16,10 0 0-16,0-2 0 16,1 2 1-16,-8 7 0 15,-11 5-1-15,-17 8 1 16,-15 11-1-16,-16 3 0 15,-11 7 1-15,-8-5-1 16,0-3-2-16,-3-7-1 16,7-12-2-16,13-7-3 15,-1-27-18-15,19 7-12 16,19-27-4-16,9 4 1 15,-4-13 0-15</inkml:trace>
        </inkml:traceGroup>
        <inkml:traceGroup>
          <inkml:annotationXML>
            <emma:emma xmlns:emma="http://www.w3.org/2003/04/emma" version="1.0">
              <emma:interpretation id="{572E6A54-5092-424F-B2E8-FA40F14A1F9B}" emma:medium="tactile" emma:mode="ink">
                <msink:context xmlns:msink="http://schemas.microsoft.com/ink/2010/main" type="inkWord" rotatedBoundingBox="4504,5605 5259,5594 5273,6489 4518,6500"/>
              </emma:interpretation>
            </emma:emma>
          </inkml:annotationXML>
          <inkml:trace contextRef="#ctx0" brushRef="#br3" timeOffset="52056.6123">4566 5901 97 0,'4'-16'35'15,"-4"16"3"-15,0 0-3 16,-3 19-32-16,-5 10 2 16,-1 14-4-16,0 10 3 15,1 9-5-15,-1 6 3 16,2 2-2-16,6-2-3 15,1-12-2-15,15-8-30 16,-3-25-2-16,12-14 0 16,-3-24-2-16</inkml:trace>
          <inkml:trace contextRef="#ctx0" brushRef="#br3" timeOffset="52213.6593">4588 5604 92 0,'-25'1'36'16,"3"8"-3"-16,16 6-2 15,15 11-50-15,15-17-17 16,25 3 1-16,11-10-2 16,14-1 1-16</inkml:trace>
          <inkml:trace contextRef="#ctx0" brushRef="#br3" timeOffset="52544.7587">5244 5723 79 0,'-18'22'38'0,"-12"-2"-1"15,-1 11 2-15,-12-5-30 16,11 9-2-16,-4-2 0 15,7 6-2-15,3-2 0 16,10 5-1-16,8-9-1 16,13-2-2-16,9-6 0 15,10-7 0-15,9-10-1 16,8-3 0-16,0-5 1 15,-1-2-1-15,-2-2 1 16,-9 4-1-16,-8 6 1 16,-14 12-1-16,-16 11 0 15,-11 11 1-15,-10 7-1 16,-7 4 0-16,-2 0 0 0,3-2-1 15,4-8-1-15,10-15-2 16,18-13-6-16,6-25-27 16,28-10-1-16,7-21-2 15,14-5-2-15</inkml:trace>
        </inkml:traceGroup>
        <inkml:traceGroup>
          <inkml:annotationXML>
            <emma:emma xmlns:emma="http://www.w3.org/2003/04/emma" version="1.0">
              <emma:interpretation id="{6C46F211-ADBC-4B47-920C-5BED07D8A3AB}" emma:medium="tactile" emma:mode="ink">
                <msink:context xmlns:msink="http://schemas.microsoft.com/ink/2010/main" type="inkWord" rotatedBoundingBox="6022,5534 8309,5500 8322,6346 6035,6379"/>
              </emma:interpretation>
            </emma:emma>
          </inkml:annotationXML>
          <inkml:trace contextRef="#ctx0" brushRef="#br3" timeOffset="53047.9096">6430 5852 82 0,'-7'-15'35'16,"-16"3"-1"-16,-5 16 1 15,-16 3-27-15,-1 16-4 16,-5 11 2-16,0 14-1 15,0 7 1-15,8 5-2 16,8-1 0-16,14 1-3 16,16-5-1-16,16-12-2 15,24-8-3-15,13-25-5 16,24-3-26-16,1-23-2 15,16-4 1-15,0-17-1 16</inkml:trace>
          <inkml:trace contextRef="#ctx0" brushRef="#br3" timeOffset="53371.0065">6845 5950 102 0,'-28'4'37'0,"-18"0"2"16,4 18-2-16,-17 2-32 16,12 12 0-16,3 8-1 15,6 3-1-15,7 3-1 16,8 2-1-16,16-4 1 15,8-6-1-15,16-12 0 16,13-13 0-16,14-15 0 16,10-14 0-16,8-16-1 15,1-11 1-15,-2-10-1 16,-5-3-1-16,-12-3 1 15,-16 2-2-15,-16 6-2 16,-15 4 1-16,-16 17 0 0,-10 5 0 16,-4 14 0-16,-4 5-1 15,7 11-1-15,4-1-1 16,23 13-9-16,3-21-20 15,30 23-2-15,8-21 1 16,20 3-1-16</inkml:trace>
          <inkml:trace contextRef="#ctx0" brushRef="#br3" timeOffset="53731.1145">7420 5902 103 0,'0'0'38'16,"-30"-12"-1"-16,3 18 0 15,-13 1-31-15,-3 15-1 0,-2 8 0 16,1 15-3-16,5 4 2 15,10 8-3-15,10 1 2 16,15-7-1-16,13-11-1 16,15-14 0-16,13-22 0 15,16-24 0-15,8-20 1 16,0-19-1-16,1-16-1 15,-2-10-1-15,-8-10 1 16,-5-2-1-16,-13 5 0 16,-10 10 0-16,-12 17-1 15,-10 19 0-15,-9 28 2 16,-10 25 0-16,-7 31-2 15,-8 23 2-15,-5 23-1 16,7 13-2-16,5 10-2 0,4-4-6 16,25 5-12-16,0-25-15 15,24-9 1-15,5-29-3 16,22-10 1-16</inkml:trace>
          <inkml:trace contextRef="#ctx0" brushRef="#br3" timeOffset="54078.2186">7856 6061 110 0,'-8'26'39'16,"-1"-8"1"-16,14 7-1 15,19-13-37-15,1-7 1 16,7-8-1-16,9-10 0 0,2-10 0 15,1-3-1 1,-6-9-2-16,-5-1 3 0,-14-3-3 16,-5 5 3-16,-17-1-3 15,-10 7 2-15,-14 11-3 16,-10 9 3-16,-9 14 2 15,-3 13-4-15,-3 14 4 16,2 12-4-16,6 10 4 16,13 5-4-16,14 2 1 15,14-8-3-15,23-3-3 16,16-17-3-16,31-2-14 15,5-25-16-15,31-7-1 16,5-20 0-16,22-1-1 16</inkml:trace>
        </inkml:traceGroup>
        <inkml:traceGroup>
          <inkml:annotationXML>
            <emma:emma xmlns:emma="http://www.w3.org/2003/04/emma" version="1.0">
              <emma:interpretation id="{B903AC05-DB8A-4DB6-8CFE-36AA3780AE5E}" emma:medium="tactile" emma:mode="ink">
                <msink:context xmlns:msink="http://schemas.microsoft.com/ink/2010/main" type="inkWord" rotatedBoundingBox="8967,5316 10581,5292 10598,6401 8984,6425"/>
              </emma:interpretation>
            </emma:emma>
          </inkml:annotationXML>
          <inkml:trace contextRef="#ctx0" brushRef="#br3" timeOffset="54626.383">9647 5501 80 0,'-11'-50'35'0,"-13"-4"1"15,-1 13 2-15,-17 13-29 16,-3 11-6-16,-7 15 1 0,0 24-1 15,-4 20 0-15,1 20-1 16,0 19 0-16,7 14 1 16,7 14-1-16,7 4 1 15,12 2-2-15,7-7-2 16,13-5-2-16,5-22-4 15,20-4-26-15,-8-24-4 16,11-14 0-16,-5-25-2 16</inkml:trace>
          <inkml:trace contextRef="#ctx0" brushRef="#br3" timeOffset="55344.5984">9002 5991 105 0,'-20'-2'38'16,"16"13"0"-16,4-11-2 15,19 7-31-15,13-8-2 16,21-4 0-16,9-4-3 16,9-5 3-16,9-2-4 15,1 0 4-15,-6-1-4 16,-7 4 3-16,-10 0-3 15,-14 7 2-15,-17 4 0 16,-13 4 0-16,-14-2 2 16,-14 27-4-16,-8-2 4 15,-9 7-4-15,-4 6 4 16,1 9-3-16,3 1 2 0,4 2-1 15,12-3-1-15,13-8 1 16,14-9 0-16,15-14-1 16,13-15 1-16,11-11-1 15,6-15 1-15,-3-10-1 16,2-9 1-16,-12-4-1 15,-10-2-2-15,-15-1 3 16,-13 8-3-16,-16 3 3 16,-10 12-4-16,-7 7 5 15,-5 10-4-15,0 8 2 16,4 9 2-16,9 5-4 15,12 2 4-15,14 1-2 16,14-5 2-16,17-1-3 16,12-3 3-16,8-3-2 0,4-2 0 15,2 2 1-15,-9 4-1 16,-7 7 0-16,-13 11 0 15,-16 6 1-15,-13 10-1 16,-12 3 0-16,-9 2 2 16,-3 1-2-16,-3-7 0 15,2-6 0-15,6-13 0 16,13-20 0-16,0 0 0 15,4-25 0-15,15-11 0 16,4-5 0-16,1-5 0 16,3-4 0-16,-1 4 0 15,-2 2 0-15,-1 7 0 16,2 4 0-16,4 5-5 15,0-10-7-15,20 18-11 16,-7-20-11-16,19 9-8 0,2-11 0 16,10 9-1-16</inkml:trace>
        </inkml:traceGroup>
        <inkml:traceGroup>
          <inkml:annotationXML>
            <emma:emma xmlns:emma="http://www.w3.org/2003/04/emma" version="1.0">
              <emma:interpretation id="{7E618CC7-B5F9-4E9B-AC74-4A3A35E37A0D}" emma:medium="tactile" emma:mode="ink">
                <msink:context xmlns:msink="http://schemas.microsoft.com/ink/2010/main" type="inkWord" rotatedBoundingBox="11559,5240 17057,5159 17073,6233 11575,6315"/>
              </emma:interpretation>
            </emma:emma>
          </inkml:annotationXML>
          <inkml:trace contextRef="#ctx0" brushRef="#br3" timeOffset="55795.7335">11651 5289 79 0,'0'0'36'0,"0"0"0"16,-4 32-1-16,-14-1-30 16,3 10-2-16,-3 3-1 15,3 3-2-15,4 2-1 0,5-11-4 16,19 0-13-16,1-24-18 15,16-11 1-15,6-15 0 16,11-10 0-16</inkml:trace>
          <inkml:trace contextRef="#ctx0" brushRef="#br3" timeOffset="55928.7735">11938 5348 95 0,'-17'3'37'16,"-6"12"-1"-16,3 17 1 16,-8 9-36-16,10-6-6 15,12 10-30-15,1-10-1 16,16 1-1-16,3-11-2 0</inkml:trace>
          <inkml:trace contextRef="#ctx0" brushRef="#br3" timeOffset="59374.8071">12523 5995 83 0,'3'-21'35'15,"1"5"2"-15,-8-10-4 16,4 12-21-16,-14-9-5 16,2 11 1-16,-13 2-5 15,-3 11 2-15,-12 7 0 16,-1 13-3-16,-7 9 2 15,3 9-3-15,3 5 2 16,5 6-3-16,7 1 2 16,12-1-2-16,13-5 0 15,19-8-2-15,16-7 0 16,12-13-2-16,17-8-1 15,8-12-2-15,15-3 0 16,3-15-2-16,11 2 0 0,-7-15 0 16,7 8 0-16,-15-13-2 15,-1 10 4-15,-18-5 5 16,-13 2 3-16,-11 4 3 15,-20 1 2-15,-8 8 2 16,-20-3 2-16,0 15 2 16,-18-6-1-16,3 16-3 15,-10-2-2-15,4 12 0 16,-7 7-2-16,1 7-1 15,2 5-1-15,2 9 0 16,5 0 0-16,6 2-1 16,10-3 0-16,8-5 0 15,12-7-1-15,12-13 1 16,10-13-1-16,10-9 1 0,4-14 0 15,6-10-1-15,0-6 1 16,-1-5-1-16,-9-5 1 16,-4 5 0-16,-8 3-3 15,-8 6 3-15,-7 8-1 16,-8 10 0-16,-5 15 0 15,0 0 0-15,-10 26-1 16,0 3 0-16,2 8 1 16,4 4-3-16,6 0-1 15,4-10-2-15,18 0-6 16,-1-30-14-16,27-5-13 15,1-27 2-15,22-10-3 16,0-23 3-16</inkml:trace>
          <inkml:trace contextRef="#ctx0" brushRef="#br3" timeOffset="59555.8614">13974 5205 104 0,'-24'34'38'16,"-21"21"1"-16,2 30-2 15,-6 11-35-15,3 8 2 16,5 4-2-16,12 0-2 15,15-5-2-15,9-16-8 16,28-4-24-16,0-22-3 16,19-8 0-16,1-18-2 15</inkml:trace>
          <inkml:trace contextRef="#ctx0" brushRef="#br3" timeOffset="59802.9355">14321 5856 108 0,'-7'-14'39'0,"-21"-1"-1"15,4 17 1-15,-18 10-32 16,1 3-5-16,-2 5 2 16,0 13-2-16,3 4 2 15,7 5-3-15,4 3 2 16,13 0-3-16,10-2 0 15,16-6-1-15,17-6-2 16,9-13-2-16,19-3-7 16,0-23-26-16,20 0-1 15,-4-22 1-15,8 1-2 0</inkml:trace>
          <inkml:trace contextRef="#ctx0" brushRef="#br3" timeOffset="60154.0408">14615 5921 112 0,'-26'8'40'0,"2"18"-1"16,-8-4 0-16,10 9-34 15,-3 2-2-15,6 4-1 16,7 1-1-16,7-4 0 16,10-4 0-16,9-10 0 15,9-7-1-15,5-9 0 16,5-10 0-16,1-9 0 15,4-11 0-15,-4-5 0 16,0-6 0-16,-4-1 0 0,-2 2 1 16,-4 0-1-16,-4 7 0 15,-4 7 1-15,-7 12-1 16,-9 10 1-16,5 12-1 15,-13 11 1-15,-3 11-1 16,0 5 1-16,-2 5-2 16,5 0 0-16,7-4-2 15,5-11-2-15,21-7-5 16,0-30-14-16,30-4-15 15,-2-24 0-15,22-5 1 16,-2-23-1-16</inkml:trace>
          <inkml:trace contextRef="#ctx0" brushRef="#br3" timeOffset="60329.0932">15491 5354 88 0,'0'0'39'16,"-39"0"1"-16,11 42 0 16,-17 13-16-16,5 20-19 15,3 8-3-15,4 5-1 16,8 3-2-16,3-8-5 15,25 8-21-15,-8-22-11 16,18-4-1-16,-5-20-2 16,13-10-1-16</inkml:trace>
          <inkml:trace contextRef="#ctx0" brushRef="#br3" timeOffset="60989.2908">16034 6014 91 0,'0'0'36'16,"-26"-22"0"-16,9 18-1 16,-13-8-28-16,4 7-1 15,-13-1-1-15,2 10 1 16,-9 3-2-16,2 9 0 15,-3 3-1-15,7 10 0 16,0 2-2-16,7 4 1 16,8 1-2-16,10-3 1 15,7-4 0-15,13-5 0 16,10-8 0-16,10-6-1 15,11-12 1-15,9-7 0 0,5-10 0 16,2-6 0-16,-1-7 0 16,-4-3-1-16,-4-3 1 15,-9 0-1-15,-11 4 1 16,-10 4-1-16,-10 8 0 15,-9 8 0-15,-6 12 0 16,-5 9-1-16,-2 11 1 16,4 6-1-16,5 6-1 15,7 4-1-15,18-2-2 16,8-11-5-16,31 1-12 15,-5-27-17-15,28-3 1 16,-2-25-1-16,14-2 0 16</inkml:trace>
          <inkml:trace contextRef="#ctx0" brushRef="#br3" timeOffset="61191.3519">16674 5228 104 0,'-38'23'38'15,"-17"22"1"-15,8 35 0 16,-14 15-36-16,14 7 1 15,5 4-1-15,11 1 0 16,9-6-2-16,8-11-2 16,12-6-2-16,6-25-6 15,18-3-26-15,-10-26-3 16,13-4 0-16,-8-26-2 15</inkml:trace>
          <inkml:trace contextRef="#ctx0" brushRef="#br3" timeOffset="61372.4062">16293 5875 126 0,'-13'-1'40'0,"0"1"1"16,19 13-8-16,9-6-30 16,19-3-4-16,14-1 1 15,14-8-3-15,13 2-4 16,-1-14-13-16,12 13-18 15,-16-13 0-15,6 11-1 16,-24-7 1-16</inkml:trace>
          <inkml:trace contextRef="#ctx0" brushRef="#br3" timeOffset="61673.4965">16850 5872 111 0,'-14'18'37'16,"-3"-6"3"-16,19 5-2 16,-2-17-34-16,18 19-1 15,7-15-1-15,10-2 1 16,-2-4-2-16,4-2 1 15,-4-7-2-15,-4 0 1 16,-6-4-2-16,-9-1 3 16,-14-3-3-16,-10 3 3 15,-12 4-3-15,-8 7 2 16,-10 6 1-16,-8 9-2 15,-2 7 2-15,4 10-3 16,4 6 3-16,11 4-3 16,14 3 2-16,17-6-3 0,21 2-4 15,6-20-14-15,32 7-18 16,-5-19-2-16,16 0 0 15,-4-17-3-15</inkml:trace>
        </inkml:traceGroup>
        <inkml:traceGroup>
          <inkml:annotationXML>
            <emma:emma xmlns:emma="http://www.w3.org/2003/04/emma" version="1.0">
              <emma:interpretation id="{C7DC9DF0-6774-4564-9EB3-9FA3E740ECFC}" emma:medium="tactile" emma:mode="ink">
                <msink:context xmlns:msink="http://schemas.microsoft.com/ink/2010/main" type="inkWord" rotatedBoundingBox="17813,5056 19555,5030 19571,6093 17829,6119"/>
              </emma:interpretation>
            </emma:emma>
          </inkml:annotationXML>
          <inkml:trace contextRef="#ctx0" brushRef="#br3" timeOffset="62192.6522">18197 5264 91 0,'-5'-21'38'15,"5"21"-1"-15,-16-1 0 16,1 27-32-16,-6 13-2 16,4 15 0-16,-7 13-1 15,-3 11-1-15,1 6 2 16,2 4-1-16,6-3-1 15,3-7-1-15,5-10-2 16,3-13-2-16,14-1-6 16,-10-25-25-16,14-6-3 15,-11-23 1-15,12 9-1 16</inkml:trace>
          <inkml:trace contextRef="#ctx0" brushRef="#br3" timeOffset="62359.7023">17847 5881 111 0,'-10'2'38'16,"-1"-2"2"-16,11 0-2 15,26 10-33-15,7-14-3 16,22-4-7-16,13-15 1 16,21 7-15-16,-3-25-16 15,20 1-5-15,-8-14 0 16,7 1-1-16</inkml:trace>
          <inkml:trace contextRef="#ctx0" brushRef="#br3" timeOffset="62739.8163">18770 5042 95 0,'-28'28'40'16,"6"23"1"-16,-10 1-2 16,9 22-34-16,-6 2 0 15,4 12-2-15,-7 0-1 16,6 0 2-16,-3-4-1 15,7-7 1-15,1-12-2 16,7-10 1-16,8-12-1 16,9-19 1-16,9-11 1 15,10-14-4-15,7-10-2 16,5-8 4-16,3-4-4 15,2-6 4-15,-3-2-4 16,-6 8 0-16,-5 7 0 16,-7 10 3-16,-7 8-1 0,-8 15-1 15,-6 10 3-15,-3 6-4 16,-2 11 3-16,2-1-2 15,6 1-1-15,1-5-5 16,18 1-5-16,-6-27-12 16,28 1-15-16,-5-22 0 15,15-2 0-15,-7-18 0 16</inkml:trace>
          <inkml:trace contextRef="#ctx0" brushRef="#br3" timeOffset="63071.9159">19149 5768 105 0,'-12'25'39'15,"6"-12"1"-15,12 11-1 0,-3-5-35 16,17-7 1-16,4-7-2 16,8-3-1-16,6-9 0 15,0-5 0-15,2-9-1 16,1-3-2-16,-4-7 2 15,-10-2-2-15,-7-1 1 16,-9 3-2-16,-11 1 2 16,-12 9-1-16,-12 13 1 15,-11 9 0-15,-7 16 0 16,-5 11 2-16,1 10 1 15,3 12-1-15,7 3 1 16,13 2-2-16,17-1 0 16,16-10-3-16,24-1-9 15,8-29-13-15,29 2-15 0,2-22-2 16,20-2-1-16,0-19 0 15</inkml:trace>
        </inkml:traceGroup>
        <inkml:traceGroup>
          <inkml:annotationXML>
            <emma:emma xmlns:emma="http://www.w3.org/2003/04/emma" version="1.0">
              <emma:interpretation id="{923A4FDE-B483-4DF5-8D99-1ADCD91EC42C}" emma:medium="tactile" emma:mode="ink">
                <msink:context xmlns:msink="http://schemas.microsoft.com/ink/2010/main" type="inkWord" rotatedBoundingBox="20179,5181 24155,5122 24177,6562 20201,6621"/>
              </emma:interpretation>
            </emma:emma>
          </inkml:annotationXML>
          <inkml:trace contextRef="#ctx0" brushRef="#br3" timeOffset="64950.4793">20340 5710 71 0,'0'0'34'15,"0"0"1"-15,0 0 0 16,0 0-28-16,-1 25 1 15,-7-8-2-15,3 12 0 0,-4 1 1 16,2 7-2-16,-2 4 0 16,2 3-1-16,-2 3 0 15,5 3-4-15,1-3 3 16,0-2-2-16,3-5 0 15,0-7-1-15,1-9 1 16,2-10 1-16,-3-14-1 16,9-15 0-16,-1-12 1 15,4-7-1-15,-1-11 0 16,4-5 0-16,4-6-3 15,2-9 3-15,5 3-3 16,3 1 0-16,-1 6 0 16,2 7 0-16,-1 6 0 15,-1 13 0-15,0 7 2 16,-3 16-2-16,0 10 2 0,-6 9 0 15,-2 8-1-15,-2 8 1 16,-6 3 0-16,-1 4 2 16,-7-1 0-16,-2 1-1 15,-8-1 2-15,-3-4-2 16,-5-2 2-16,-3-7-2 15,-3-4 1-15,-4-5-2 16,-2-5 0-16,0-2 0 16,-1-3 0-16,-1 1 0 15,1 0-1-15,-1 7 1 16,-1 6 0-16,2 12 0 15,1 10 0-15,3 11 0 0,0 9 0 16,4 10 0 0,2 2-2-16,6-2 1 0,11 0-5 15,3-19-8-15,27-3-21 16,-8-19-1-16,23-11-3 15,1-24-1-15</inkml:trace>
          <inkml:trace contextRef="#ctx0" brushRef="#br3" timeOffset="65844.7469">21095 5738 102 0,'0'0'37'0,"-7"-13"1"0,-3 26 0 15,-15 3-35-15,-2 12 1 16,-3 5 1-16,0 12-1 16,0 3 0-16,2 2-1 15,8 0 1-15,6-3-3 16,13-9 3-16,11-7-3 15,15-14-1-15,13-15 0 16,11-16 1-16,5-9-1 16,3-9 0-16,-5-9 1 15,-2-4-3-15,-12-4 2 16,-9-3-2-16,-12 2 0 15,-14 5 0-15,-8 4 0 16,-8 5 0-16,-3 6 0 16,-2 7 2-16,1 7-2 0,2 9 3 15,15 7-1-15,-11 8 0 16,11-8 0-16,25 20 0 15,1-10 1-15,6-1-1 16,7-2 1-16,7-3 0 16,-1-3 0-16,0-4 0 15,-6-1 0-15,-5-3 0 16,-7 0 1-16,-8-2-1 15,-4 1 0-15,-15 8-1 16,10-11 1-16,-10 11-1 16,-5 12 0-16,-5 6 0 15,-3 8 2-15,-2 5-1 16,-1 8 1-16,-2 4-1 15,8 0 1-15,-1-1-2 0,10-5 0 16,7-9 0-16,8-12 0 16,11-12 0-16,11-11 0 15,8-9 0-15,5-11 0 16,3-9 0-16,3-7 0 15,-6-2 0-15,-1 4 0 16,-9 3 0-16,-8 6 0 16,-7 7 0-16,-14 11-3 15,-10 14 2-15,-3 16 1 16,-9 11-1-16,-3 5 3 15,1 11-1-15,1 2 1 16,3 4-2-16,5-1 0 16,11-6 0-16,8-8 0 0,11-12 0 15,6-11 0-15,7-14 0 16,3-13 0-16,5-11 0 15,-2-11 0-15,-4-10 0 16,-3-4 0-16,-5-4 0 16,-9-1 0-16,-4 5 0 15,-8 5-2-15,-3 10-2 16,-6 6-4-16,3 18-2 15,-10-1-5-15,15 26-8 16,-10-12-9-16,1 27-6 16,0-9 0-16,13 10 0 15</inkml:trace>
          <inkml:trace contextRef="#ctx0" brushRef="#br3" timeOffset="66501.944">22584 5782 113 0,'-6'13'38'0,"6"-13"2"15,0 0-2-15,8 12-33 16,6-11-1-16,7-1-1 16,7-4-1-16,1-3 0 15,4-6 0-15,-1 2-2 16,-2-9 1-16,-6 0-2 15,-5-1 2-15,-8-1-3 16,-10 1 3-16,-10 4-3 16,-8 6 2-16,-10 4 0 15,-9 10 0-15,-7 9 1 16,-4 10-1-16,1 6 2 0,3 5 0 15,7 4 1-15,10 1-1 16,16 0-2-16,14-5 0 16,22-10 0-16,17-7 0 15,11-7 0-15,12-8 0 16,8-5 0-16,4-9 0 15,-4-3 0-15,-5-2 0 16,-13 1 0-16,-9 0 0 16,-18 3 0-16,-11 6 0 15,-18 8 0-15,0 0 0 16,-23 18 0-16,-1 8 0 15,-5 6 0-15,0 8 0 16,2 7 0-16,7-1 0 16,6 0 0-16,6-6 0 0,9-6 0 15,6-13 0-15,4-12 0 16,5-15 0-16,4-11 0 15,1-13 0-15,-3-12 0 16,3-6 0-16,-1-7 0 16,-3-1 0-16,4 1 0 15,-1 4 0-15,-3 8 0 16,4 6 0-16,-1 7 0 15,6 8 0-15,4 4-4 16,9 13-7-16,-9-11-5 16,21 20-6-16,-17-21-9 15,19 12-10-15,-6-14 0 16,10 4 1-16,-9-12 3 15</inkml:trace>
          <inkml:trace contextRef="#ctx0" brushRef="#br3" timeOffset="66708.0064">23921 5128 107 0,'-15'-2'38'0,"-14"3"1"16,2 18-3-16,-16 7-32 15,10 7-2-15,5 4-2 16,8 0 0-16,10 3-2 15,6-7-1-15,18-1-4 16,1-25-15-16,26 0-15 16,0-19 0-16,14-3-1 15,-9-16 2-15</inkml:trace>
          <inkml:trace contextRef="#ctx0" brushRef="#br3" timeOffset="66836.0447">24156 5125 109 0,'-4'11'38'16,"-15"8"2"-16,-1 15-2 15,-11 11-34-15,5 1-5 16,12 13-15-16,-4-12-20 15,13 1-3-15,5-14 0 16,13 0-2-16</inkml:trace>
        </inkml:traceGroup>
      </inkml:traceGroup>
    </inkml:traceGroup>
    <inkml:traceGroup>
      <inkml:annotationXML>
        <emma:emma xmlns:emma="http://www.w3.org/2003/04/emma" version="1.0">
          <emma:interpretation id="{85AC65F3-53E1-4A84-B4C6-AFCCB22762EF}" emma:medium="tactile" emma:mode="ink">
            <msink:context xmlns:msink="http://schemas.microsoft.com/ink/2010/main" type="paragraph" rotatedBoundingBox="965,7013 21949,6531 21989,8241 1005,87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359A61F-1763-4754-AA2E-1712F267D11D}" emma:medium="tactile" emma:mode="ink">
              <msink:context xmlns:msink="http://schemas.microsoft.com/ink/2010/main" type="line" rotatedBoundingBox="965,7013 21949,6531 21989,8241 1005,8723"/>
            </emma:interpretation>
          </emma:emma>
        </inkml:annotationXML>
        <inkml:traceGroup>
          <inkml:annotationXML>
            <emma:emma xmlns:emma="http://www.w3.org/2003/04/emma" version="1.0">
              <emma:interpretation id="{BE3EE2DB-EEA9-40E5-8ABA-0A15D08763D0}" emma:medium="tactile" emma:mode="ink">
                <msink:context xmlns:msink="http://schemas.microsoft.com/ink/2010/main" type="inkWord" rotatedBoundingBox="972,7306 4956,7215 4977,8133 993,8225"/>
              </emma:interpretation>
            </emma:emma>
          </inkml:annotationXML>
          <inkml:trace contextRef="#ctx0" brushRef="#br3" timeOffset="68045.4074">1045 7331 81 0,'-12'-15'36'16,"12"15"0"-16,-21-10 0 15,21 10-30-15,-15 26 0 16,9 6 0-16,0 10-2 16,6 14 0-16,-2 11-2 15,3 8 0-15,-1 6 0 16,0 0 1-16,1 0-2 0,3-5-2 15,2-11 2 1,0-11-2-16,-1-12 2 0,2-15-2 16,1-11 2-16,-8-16-1 15,18-8 1-15,-10-12 2 16,0-9-2-16,2-6 1 15,1-3-1-15,3-3 1 16,3-4-2-16,0 4 1 16,5 5-1-16,3 9 0 15,3 7 0-15,1 10 0 16,-2 14 0-16,1 10 0 15,-2 10 0-15,-5 11 0 16,-8 8 1-16,-4 7-1 16,-13 5 0-16,-9-5 0 0,-12-2 0 15,-10-4-1-15,-5-10 0 16,-6-6-1-16,2-12-1 15,4-16-2-15,12-9-2 16,5-25-6-16,30 4-15 16,-1-17-9-16,23 4 1 15,3-7 0-15,18 6 1 16</inkml:trace>
          <inkml:trace contextRef="#ctx0" brushRef="#br3" timeOffset="68392.5116">1561 7942 86 0,'11'20'37'0,"-11"-20"-1"15,11 25 3-15,-11-25-21 16,16 9-13-16,2-17 0 0,11-1-2 16,4-8 0-16,7-2-1 15,0-6 0-15,2-2-1 16,-8-3 1-16,-7-1-1 15,-12 0 0-15,-9 3 0 16,-17 3 1-16,-13 5-2 16,-7 7 1-16,-8 9 0 15,-6 10-1-15,-1 10 1 16,5 10-1-16,0 10 0 15,12 8 0-15,7 4 0 16,14 5 0-16,14-3-2 16,16-4 0-16,10-7-2 15,17-7-2-15,11-14-7 0,20 4-9 16,-7-28-16-16,16 4 1 15,-6-18-1-15,9 2 0 16</inkml:trace>
          <inkml:trace contextRef="#ctx0" brushRef="#br3" timeOffset="68684.5992">2713 7780 105 0,'-11'-25'38'15,"11"25"1"-15,-32-17-2 16,11 17-30-16,-11 0-2 0,-1 11-1 16,-4 8 0-16,-4 12-2 15,0 8 0-15,-2 8-1 16,7 5 1-16,4-1-3 15,13-4 1-15,12-7-1 16,16-8-2-16,20-15-3 16,22-4-2-16,8-27-12 15,27 9-12-15,-6-17-7 16,15 5 1-16,-10-12-1 15</inkml:trace>
          <inkml:trace contextRef="#ctx0" brushRef="#br3" timeOffset="69090.721">3195 7859 104 0,'-14'-21'38'15,"3"7"1"-15,-11-5-2 16,3 7-32-16,-8 0 0 16,1 14-1-16,-7 8 1 15,-4 10-1-15,-3 10-1 16,1 10 0-16,-2 6-1 15,6 2-1-15,6 2-1 16,10-4 0-16,9-5 0 16,15-10 0-16,12-9-1 15,12-15 1-15,9-10 0 16,6-7 0-16,2-12 1 15,2-7 0-15,-6-6-1 16,-6-1 2-16,-5-2 0 16,-8 2-2-16,-8 2 0 0,-8 6 0 15,-5 9 0-15,-4 6 0 16,2 13 0-16,-12 7 0 15,5 13 0-15,-2 10-2 16,4 7-1-16,2 2-1 16,7 5-2-16,-1-10-4 15,20 6-8-15,-9-25-7 16,26 1-12-16,-5-28-3 15,14-5 2-15,-4-15 1 16</inkml:trace>
          <inkml:trace contextRef="#ctx0" brushRef="#br3" timeOffset="69436.8248">3613 7719 113 0,'-16'-14'39'0,"2"33"2"0,-13 0-2 16,10 8-35-16,-9 12-1 15,6 5 0-15,3 3-1 16,9 3-1-16,3-4 0 15,10-7-1-15,12-10 0 16,8-11 0-16,4-14 0 16,4-9 0-16,3-12 0 15,-1-12 0-15,0-5 1 16,-3-6 0-16,-4-2 0 15,-5 2 0-15,-4 7-1 16,-6 6 1-16,-4 9-1 16,-9 18 0-16,0 0-1 0,0 16 1 15,-6 13-1 1,-1 6-1-16,3 8-2 0,0-2-3 15,13 8-7-15,-8-27-10 16,30 8-12-16,-5-26-3 16,21-5-1-16,1-18 0 15</inkml:trace>
          <inkml:trace contextRef="#ctx0" brushRef="#br3" timeOffset="69759.9217">4293 7621 110 0,'-27'4'39'0,"4"15"1"15,-7-1-1-15,-3 7-36 16,11 3 0-16,5 0-1 16,7-1-1-16,7-2 1 0,12-6-1 15,8-8-1-15,9-4 1 16,6-5-1-16,5-2 0 15,-3-1 1-15,-2 1-1 16,-4 4 1-16,-10 6 0 16,-8 7 0-16,-11 7-1 15,-8 8 1-15,-12 4 0 16,-1 0-2-16,-1 3-1 15,1-6-2-15,7-4-4 16,1-22-11-16,28 8-11 16,-6-29-11-16,21-2 1 15,-3-18-1-15,13 0 2 16</inkml:trace>
          <inkml:trace contextRef="#ctx0" brushRef="#br3" timeOffset="70074.0159">4538 7794 113 0,'0'0'40'16,"0"0"1"-16,18 6-2 15,-3-10-38-15,7 0 1 16,4-5 0-16,10-4-1 16,4-6 1-16,1 0-1 15,-1-7 0-15,-3-2 0 16,-8-1 0-16,-5-1 0 15,-13 4 0-15,-10 6-1 16,-17 7 1-16,-11 11 1 16,-9 10-2-16,-6 14 1 0,-3 12 0 15,2 9-1-15,7 8 0 16,8 2 1-16,15-3-2 15,15-7-1-15,20-8-3 16,8-25-9-16,28 1-10 16,-8-32-12-16,22-9-6 15,-4-23 0-15,7-10-2 16</inkml:trace>
        </inkml:traceGroup>
        <inkml:traceGroup>
          <inkml:annotationXML>
            <emma:emma xmlns:emma="http://www.w3.org/2003/04/emma" version="1.0">
              <emma:interpretation id="{42C5A0E6-1B2B-40D9-A024-775EAF437D2F}" emma:medium="tactile" emma:mode="ink">
                <msink:context xmlns:msink="http://schemas.microsoft.com/ink/2010/main" type="inkWord" rotatedBoundingBox="5994,6914 9751,6828 9787,8420 6031,8507"/>
              </emma:interpretation>
            </emma:emma>
          </inkml:annotationXML>
          <inkml:trace contextRef="#ctx0" brushRef="#br3" timeOffset="70991.291">6157 7139 88 0,'-17'1'37'0,"6"10"1"15,-8 1-1-15,7 8-28 16,-7 9-6-16,6 11 0 16,1 5 0-16,3 13 0 15,-3 6 0-15,5 8-1 16,2-2 0-16,2 2-1 15,1-10 1-15,5-6-2 16,0-11 1-16,3-9-1 16,2-15 1-16,3-11-1 15,1-12 0-15,0-11 1 16,5-11-1-16,-2-6 1 0,4-7-1 15,1-5 1-15,4 0-1 16,3-2 0-16,1 8 0 16,0 6 0-16,-1 10 0 15,-2 9 0-15,0 14 0 16,-7 9 0-16,-6 10 0 15,-8 8 0-15,-9 7 0 16,-9 4 1-16,-11 1-1 16,-7 0 0-16,-6-3 0 15,-6-6 0-15,-3-6-1 16,5-11-2-16,5-6-2 15,3-14-2-15,23 3-12 16,-4-26-11-16,27 6-9 16,7-16 1-16,19 4-1 0</inkml:trace>
          <inkml:trace contextRef="#ctx0" brushRef="#br3" timeOffset="71359.4014">6628 7515 88 0,'19'24'36'16,"-26"-5"1"-16,0 12 1 15,-8 3-27-15,1 8-7 16,-2 2 0-16,3 5-1 16,-3 0 1-16,4-3-1 15,2-5 0-15,1-6 0 16,5-10-1-16,0-7 0 15,4-18-1-15,0 0 1 16,13-19-1-16,2-12 0 0,0-8 0 16,3-10 0-16,0-6-1 15,1-3 1-15,-1 2-1 16,-3 8 0-16,-4 6 0 15,-3 12 0-15,-4 12-1 16,-4 18-2-16,0 0 0 16,17 1-1-16,-2 14-3 15,6-6-1-15,13 8-6 16,5-17-8-16,24 6-14 15,-1-14 0-15,11 2 0 16,-5-12 2-16</inkml:trace>
          <inkml:trace contextRef="#ctx0" brushRef="#br3" timeOffset="71548.4581">7331 7421 101 0,'0'0'36'15,"-23"12"3"-15,6 11-2 16,-11 4-31-16,5 15-1 16,-3 5-2-16,7 6 0 15,0 1-1-15,10-1-2 16,8-4-1-16,5-9-2 15,11-8-2-15,4-24-6 16,18 0-13-16,-12-28-13 16,12-4 0-16,-8-22-2 15,4-3 2-15</inkml:trace>
          <inkml:trace contextRef="#ctx0" brushRef="#br3" timeOffset="71698.5031">7318 7227 105 0,'-23'-15'37'0,"9"18"2"0,1 4-4 16,14 6-33-16,10 6-6 15,7-1-2-15,18 11-8 16,-4-10-23-16,22 8 0 16,-3-8-1-16,12 7 3 15</inkml:trace>
          <inkml:trace contextRef="#ctx0" brushRef="#br3" timeOffset="72232.6633">7795 7475 99 0,'-32'1'39'15,"1"12"1"-15,-15-3-1 16,4 15-31-16,-2 8-1 0,5 10-2 15,3 2-1 1,7 5-1-16,9-5-1 0,11-1-1 16,12-11 0-16,13-11 0 15,10-16 0-15,14-15-1 16,6-16 0-16,6-9 0 15,0-9 1-15,-2-8-2 16,-9-3 1-16,-5 0 0 16,-8 7 0-16,-10 4-1 15,-9 15 1-15,-8 12-1 16,-1 16 0-16,-13 22 0 15,2 20 0-15,-4 19 1 16,-1 16-1-16,-1 18 0 16,1 7 1-16,4 5-1 15,1 1 0-15,1-8 1 0,4-11-1 16,-1-11 1-16,1-17 0 15,3-16 0-15,-2-17 0 16,-1-16 1-16,6-12 0 16,-13-30-1-16,4-7 2 15,1-16-2-15,2-12 1 16,1-10 1-16,1-2-1 15,7 2 0-15,3 7 0 16,3 7 0-16,11 8-1 16,5 7 0-16,11 14-3 15,5 5-2-15,17 3-2 16,-6-10-6-16,23 9-5 15,-11-23-6-15,23 8-11 16,-11-22-3-16,8-3 0 0,-13-14 2 16</inkml:trace>
          <inkml:trace contextRef="#ctx0" brushRef="#br3" timeOffset="72597.7727">8623 6854 119 0,'-24'25'40'16,"-16"11"0"-16,7 26-2 15,-10 8-34-15,4 13 0 16,1 6-2-16,7 8 0 15,5-3 0-15,9-5-1 16,7-11 0-16,5-12-1 16,10-16 2-16,6-18-2 15,7-22 0-15,7-19 0 16,5-17 0-16,5-15 0 0,1-7 0 15,-1-9 0-15,1 0 0 16,-6 8 0-16,-7 8 0 16,-8 16 0-16,-15 25 0 15,14 3 0-15,-17 21 0 16,-2 15 0-16,-1 11 0 15,5 4 0-15,3 4-3 16,6-10-1-16,12-6-2 16,4-25-5-16,24-2-6 15,-9-37-5-15,21 3-10 16,-9-31-7-16,14-6 3 15,-10-23-3-15,6-8 5 16</inkml:trace>
          <inkml:trace contextRef="#ctx0" brushRef="#br3" timeOffset="72764.8229">9287 6895 114 0,'-17'41'39'15,"-17"24"2"-15,2 22-2 16,-14 13-34-16,14 8-1 16,5 0-2-16,7-3-3 15,12-9-2-15,6-21-7 16,18-8-12-16,-12-33-12 15,14-7-6-15,-18-27 0 16,24-21-1-16</inkml:trace>
          <inkml:trace contextRef="#ctx0" brushRef="#br3" timeOffset="72929.8724">8989 7403 130 0,'-16'-7'44'0,"16"7"-2"0,0 0-3 16,33 12-39-16,4-12 0 15,14-8 0-15,19 2-12 16,-4-21-7-16,31 14-12 15,-6-20-10-15,19 6-1 16,1-11-2-16,10-2 2 16</inkml:trace>
        </inkml:traceGroup>
        <inkml:traceGroup>
          <inkml:annotationXML>
            <emma:emma xmlns:emma="http://www.w3.org/2003/04/emma" version="1.0">
              <emma:interpretation id="{AA5E6F45-258F-472C-8935-70A71007D0C1}" emma:medium="tactile" emma:mode="ink">
                <msink:context xmlns:msink="http://schemas.microsoft.com/ink/2010/main" type="inkWord" rotatedBoundingBox="10217,6801 12777,6742 12803,7870 10243,7929"/>
              </emma:interpretation>
            </emma:emma>
          </inkml:annotationXML>
          <inkml:trace contextRef="#ctx0" brushRef="#br3" timeOffset="73717.1085">10371 6896 100 0,'1'-22'38'0,"-6"7"0"15,5 15-1-15,-13 14-29 16,3 15-5-16,-3 11-1 15,4 20-1-15,-5 10 2 16,3 14-1-16,-4 9 0 16,2 5 0-16,3-4 0 15,3-6-1-15,1-12 0 16,3-14 1-16,5-16-2 0,0-12 1 15,4-17 0-15,-6-17-1 16,16-10 0-16,-2-13 1 16,-3-7-1-16,4-7 0 15,1-5 0-15,1-3 0 16,1 4-1-16,2 2 1 15,0 10 0-15,0 6 0 16,3 9-1-16,0 8 1 16,-2 11 0-16,2 10 0 15,-5 7 0-15,-4 4 0 16,-3 5 0-16,-12 6 0 15,-9 0 0-15,-9 2 0 16,-11-1 0-16,-11-2-1 16,-3-5 1-16,-5-7-2 15,8-6-1-15,4-12-1 0,15-6-4 16,3-24-9-16,33 9-8 15,2-23-13-15,26 5 0 16,3-13-1-16,20 4 3 16</inkml:trace>
          <inkml:trace contextRef="#ctx0" brushRef="#br3" timeOffset="74079.2171">10867 7380 107 0,'18'-1'37'0,"-18"1"2"16,0 0-2-16,0 0-32 15,-14 23-1-15,4-6-2 16,-1 9 1-16,0 6-1 0,-1 6 0 15,1 4 0-15,6-1 0 16,2-3 0-16,6-1-1 16,4-10 1-16,8-11-1 15,6-11 0-15,7-16-1 16,6-12 1-16,8-9-1 15,0-10 0-15,1-4 1 16,0 0-1-16,-7 2 0 16,-8 7 0-16,-3 11 0 15,-12 12 0-15,-13 14 0 16,0 0 0-16,-14 30 0 15,-4 2-1-15,2 4 0 16,2 5-1-16,6-4-1 16,10-1-3-16,10-19-4 15,23-1-6-15,2-28-7 16,31 0-10-16,-2-25-5 0,16-3-1 15,-5-22 2-15</inkml:trace>
          <inkml:trace contextRef="#ctx0" brushRef="#br3" timeOffset="74275.2759">11871 6775 120 0,'-21'30'39'0,"-12"15"1"16,4 24-1-16,-5 10-38 15,4 9 1-15,4 4-2 16,10-2-1-16,12-3-2 15,7-15-4-15,23-2-8 16,-4-32-15-16,24-11-9 0,1-26 0 16,17-10-2-16,-4-23 3 15</inkml:trace>
          <inkml:trace contextRef="#ctx0" brushRef="#br3" timeOffset="74718.4087">12279 6754 120 0,'-15'2'39'16,"-14"18"3"-16,6 31-3 15,-16 19-34-15,9 10-4 16,2 6 1-16,5 9-1 16,2 0-1-16,8 0 0 15,2-11 0-15,10-8-1 16,3-14 1-16,4-11 1 0,2-16-1 15,4-17 0-15,5-18 0 16,2-16 0-16,0-12 0 16,1-11 0-16,0-7 0 15,-3-5 0-15,4 2 1 16,-5 6-2-16,2 6 1 15,-6 13-1-15,2 11 1 16,-1 11 0-16,1 11 0 16,0 10-1-16,-4 11 0 15,2 1 2-15,-5 9-2 16,-4-2 2-16,-5 0-1 15,-5 0 0-15,-9-4 0 16,-7-5 0-16,-3-2-1 16,-5-9-1-16,1-6-1 15,-4-10-1-15,12 1-7 0,-2-23-6 16,30 9-6-16,-8-26-11 15,30 8-5-15,5-15 0 16,19 6 0-16</inkml:trace>
          <inkml:trace contextRef="#ctx0" brushRef="#br3" timeOffset="75048.5077">12765 7197 119 0,'-10'-11'39'0,"-4"17"2"15,-15-4-1-15,5 12-39 16,-9 5 2-16,8 5-2 15,-3 0 0-15,12 6-1 16,4-3 1-16,10-2-2 0,11-4 1 16,11-11 1-16,10-3-1 15,6-3 0-15,2-3 0 16,-1 0 1-16,-8 5-1 15,-10 9 0-15,-15 10 1 16,-18 13-1-16,-18 13 1 16,-11 5-1-16,-9 5 1 15,0-1-1-15,2-1-2 16,6-12-2-16,20-7-8 15,5-31-5-15,34 1-8 16,3-29-14-16,20-11-3 16,6-21-2-16,13-11 2 15</inkml:trace>
        </inkml:traceGroup>
        <inkml:traceGroup>
          <inkml:annotationXML>
            <emma:emma xmlns:emma="http://www.w3.org/2003/04/emma" version="1.0">
              <emma:interpretation id="{907A6DF2-3FB1-4CE3-BC90-FE58B677C340}" emma:medium="tactile" emma:mode="ink">
                <msink:context xmlns:msink="http://schemas.microsoft.com/ink/2010/main" type="inkWord" rotatedBoundingBox="13590,6881 15769,6831 15791,7782 13612,7832"/>
              </emma:interpretation>
            </emma:emma>
          </inkml:annotationXML>
          <inkml:trace contextRef="#ctx0" brushRef="#br3" timeOffset="76424.9206">13872 6875 89 0,'-15'0'35'0,"-3"5"1"16,8 13 1-16,-13-3-30 16,8 15-1-16,-6 5-1 15,6 12 1-15,-6 9-3 16,5 13-2-16,-5 4 1 15,2 8-2-15,4 0-1 16,-3-2 0-16,5-6 1 16,1-11-2-16,5-12 2 15,4-13 1-15,3-14 0 16,0-23 0-16,17 0 1 15,2-20-1-15,2-7 0 16,1-8 0-16,0 0 0 0,1 0-1 16,0 5 1-1,-5 4-1-15,-2 15 0 0,-6 8 0 16,-1 14 0-16,-2 10 0 15,-1 6-1-15,-3 5-1 16,4 8-1-16,3-5-1 16,8 3-2-16,1-13-2 15,15 1-6-15,-1-27-9 16,20 2-14-16,-4-19 0 15,9-4 1-15,-5-13 1 16</inkml:trace>
          <inkml:trace contextRef="#ctx0" brushRef="#br3" timeOffset="76800.0331">14321 7465 88 0,'-18'-24'35'0,"-2"13"1"15,-14-4-1-15,2 15-27 0,-10 2-2 16,5 11-1-16,-1 5-1 16,5 8 0-16,2 7-1 15,7 9 0-15,2 1-1 16,7 5 0-16,9-2-1 15,6-1 0-15,9-7-1 16,7-7 1-16,6-14-1 16,7-11 1-16,5-14-1 15,3-9 1-15,1-13-1 16,-1-5 1-16,-3-7 0 15,-3 0-1-15,-4-2 1 16,-4 6-1-16,-4 5 0 16,-8 7 1-16,-4 10-1 15,-7 16 0-15,0 0-1 0,-9 30 1 16,-3 2-1-16,2 9 0 15,2 2-2-15,1 1-1 16,10 2-2-16,3-13-1 16,21 0-7-16,-2-29-8 15,26 4-11-15,-6-24-4 16,14-8-1-16,-7-12 3 15</inkml:trace>
          <inkml:trace contextRef="#ctx0" brushRef="#br3" timeOffset="77085.1186">14806 7395 96 0,'-9'-24'38'0,"1"12"1"15,-8 3-2-15,16 9-31 16,-22 21-1-16,13 4-1 0,-2 8-1 16,5 13 0-16,-2 4-2 15,5 7 1-15,0-3 0 16,6-2 0-16,-1-6-1 15,10-10 0-15,3-12 0 16,2-17 1-16,9-17-2 16,1-13 1-16,2-12-1 15,3-10 0-15,-1-5-1 16,-4-6-2-16,-2 2-2 15,-5-6-3-15,4 16-8 16,-16-13-9-16,13 23-10 16,-15-5-2-16,11 16-1 15,-8 2 1-15</inkml:trace>
          <inkml:trace contextRef="#ctx0" brushRef="#br3" timeOffset="77431.2224">15130 7487 86 0,'-3'23'38'0,"13"4"0"15,-6-14 1-15,21-3-25 16,2-9-9-16,13-5 0 16,3-10-2-16,6-6 0 15,0-6 0-15,-1-2-1 16,-8-2 0-16,-7 3-1 15,-15 4 1-15,-9 5-2 16,-12 4 1-16,-9 9 0 16,-10 9-1-16,-10 7 1 15,-6 13-1-15,-8 7 1 0,1 8-1 16,2 7 1-16,7-2 0 15,13 1 1-15,14-9-2 16,18-10-1-16,23-12-2 16,12-21-9-16,26 1-6 15,-4-30-10-15,25 8-12 16,-8-17-1-16,7 1-3 15,-4-5 2-15</inkml:trace>
        </inkml:traceGroup>
        <inkml:traceGroup>
          <inkml:annotationXML>
            <emma:emma xmlns:emma="http://www.w3.org/2003/04/emma" version="1.0">
              <emma:interpretation id="{FEDF0CC4-83FB-4E74-9043-6E1CE19B306A}" emma:medium="tactile" emma:mode="ink">
                <msink:context xmlns:msink="http://schemas.microsoft.com/ink/2010/main" type="inkWord" rotatedBoundingBox="16433,6764 18564,6715 18597,8156 16466,8205"/>
              </emma:interpretation>
            </emma:emma>
          </inkml:annotationXML>
          <inkml:trace contextRef="#ctx0" brushRef="#br3" timeOffset="78159.4402">16687 6926 93 0,'3'-27'36'0,"-9"3"1"16,2 13 0-16,-13 13-28 15,3 14-5-15,-5 9 0 16,0 19 0-16,-5 12-1 15,2 13 0-15,-4 9 0 16,6 10-1-16,-1-2 1 0,4 2-2 16,4-10 1-16,4-6-1 15,4-13 0-15,5-13 1 16,5-14-1-16,4-14 0 15,4-16-1-15,7-14 1 16,1-11 0-16,5-7 0 16,0-7 0-16,1-1 0 15,1 0 0-15,-4 5-1 16,-3 6 0-16,-4 9 2 15,-3 12-4-15,-14 6 2 16,15 16-1-16,-10 5-1 16,-1 9-1-16,2 1-1 15,7 6-2-15,0-10-1 16,17 8-8-16,-6-27-6 15,26 6-9-15,-8-22-7 0,13-2-1 16,-5-19 1-16,6-2 2 16</inkml:trace>
          <inkml:trace contextRef="#ctx0" brushRef="#br3" timeOffset="78347.4966">17259 7320 100 0,'0'0'37'0,"-25"-10"2"16,12 26-1-16,-18 7-32 15,13 14-1-15,-3 7-2 16,4 5-1-16,2 6 0 15,6-1-1-15,8-7-3 16,6-7-1-16,10-9-4 0,4-25-12 16,20-3-18-16,-5-24-1 15,12-5 1-15,-4-21-1 16</inkml:trace>
          <inkml:trace contextRef="#ctx0" brushRef="#br3" timeOffset="78490.5401">17368 7223 80 0,'-32'-40'38'15,"-10"-2"-1"-15,6 18 2 16,-1 0-16-16,15 11-18 15,9 10-4-15,13 3-6 16,33 9-22-16,1-7-10 16,20 12 0-16,2-7-2 15,12 9 2-15</inkml:trace>
          <inkml:trace contextRef="#ctx0" brushRef="#br3" timeOffset="79038.7044">17781 7331 107 0,'-32'8'38'16,"3"7"2"-16,-11-4-1 15,0 11-34-15,-2 0 0 16,10 10-1-16,-3 2-1 16,10 4 0-16,6-4 0 15,12 1-1-15,11-10 0 16,9-7 0-16,13-14 0 15,7-11-2-15,7-11 0 16,2-10 0-16,2-4 0 16,-6-5 0-16,-3-2 0 15,-5 4 0-15,-7 5 0 0,-7 7 0 16,-3 9 0-16,-13 14-2 15,0 0 1-15,6 27 1 16,-11 5-1-16,-2 18 0 16,-3 10 1-16,-2 9 0 15,0 8 0-15,-3 5 1 16,-2 0 0-16,1-5-1 15,1-5 1-15,1-11-1 16,-4-12 0-16,3-11 2 16,4-12-2-16,-1-16 0 15,12-10 0-15,-15-14 0 16,11-13 0-16,4-10 0 15,0-9 0-15,8-9 0 16,1-6 0-16,6-3 0 0,5 0 0 16,-1 5 0-16,7 5 0 15,2 8 0-15,3 6 0 16,4 2-4-16,10 14-6 15,-9-10-6-15,21 16-6 16,-13-18-7-16,17 8-9 16,-9-14-3-16,5-1 1 15,-7-10 4-15</inkml:trace>
          <inkml:trace contextRef="#ctx0" brushRef="#br3" timeOffset="79384.8083">18421 6732 118 0,'-15'-13'41'16,"5"24"-1"-16,-12 5 0 15,5 17-35-15,-11 13-2 0,3 14 0 16,-7 10-1-16,3 9 1 16,-2 4-3-16,4 0 0 15,2-3 0-15,10-10 0 16,6-9 0-16,4-9 0 15,10-15 0-15,5-12 0 16,7-14 0-16,4-10 0 16,3-7 0-16,-1-5 0 15,0-3 0-15,-5 1 0 16,-1 5 0-16,-4 3 0 15,0 12 0-15,-3 6 0 16,-1 6 0-16,-2 2 0 16,7 7 0-16,-2-13-12 15,18 9-7-15,-11-26-7 0,22 3-12 16,-7-22-4-16,11-5-2 15,2-13 2-15</inkml:trace>
        </inkml:traceGroup>
        <inkml:traceGroup>
          <inkml:annotationXML>
            <emma:emma xmlns:emma="http://www.w3.org/2003/04/emma" version="1.0">
              <emma:interpretation id="{EC2D931A-9E58-41A3-BA66-605917497912}" emma:medium="tactile" emma:mode="ink">
                <msink:context xmlns:msink="http://schemas.microsoft.com/ink/2010/main" type="inkWord" rotatedBoundingBox="18815,7207 21963,7134 21989,8241 18840,8313"/>
              </emma:interpretation>
            </emma:emma>
          </inkml:annotationXML>
          <inkml:trace contextRef="#ctx0" brushRef="#br3" timeOffset="80263.0717">19072 7373 100 0,'4'-14'37'16,"-4"14"-1"-16,0 0 0 16,0 0-32-16,0 0 0 15,-15 30-1-15,5-5 1 16,1 10-1-16,-5 3 0 15,0 10 1-15,0-1-2 16,2 0 1-16,0-2-2 16,2-7 0-16,3-5 0 15,4-12 0-15,3-21-1 16,0 0 1-16,22-13-1 15,-5-17 1-15,5-13 0 16,1-7-1-16,3-5 0 16,2-5 0-16,-1-1 0 0,-2 3 0 15,-2 9 0-15,-1 9 0 16,-3 11 0-16,0 10 0 15,-1 9 0-15,-2 10 2 16,1 11-3-16,-1 7 1 16,2 6 0-16,-3 1-1 15,0 4 2-15,-4-1-2 16,-4 2 1-16,-4-4 0 15,-7-1 0-15,-4 1 0 16,-10-5 0-16,-6-2 0 16,-4-1 0-16,-4-4-1 15,-3 1 1-15,-2 3 1 16,-1-1-1-16,0 10 0 15,1 6 0-15,1 9 0 0,0 9 0 16,0 12 1-16,4 7 0 16,2 4-2-16,6 0 0 15,5-3-3-15,12-3-3 16,0-18-8-16,28-1-7 15,-9-31-12-15,21-9-5 16,3-21-3-16,12-8 2 16</inkml:trace>
          <inkml:trace contextRef="#ctx0" brushRef="#br3" timeOffset="81128.3312">19715 7389 116 0,'0'0'39'15,"-15"-17"1"-15,-1 25-3 16,-10-2-34-16,-2 11 0 16,-3 7-1-16,-3 9 1 15,2 4-2-15,4 5 1 16,6 2-1-16,10-4 1 15,12-1-2-15,13-8 1 16,14-13 0-16,16-8-1 16,11-13 0-16,6-12 0 15,0-9 0-15,1-8-1 16,-8-7 1-16,-9-3-2 15,-10-2 2-15,-15-1-2 0,-14 5 1 16,-7-1 0-16,-10 7 0 16,-3 5 1-16,-4 2 0 15,4 9 0-15,3 2 0 16,12 16 1-16,-4-15-1 15,17 12 2-15,10 1-2 16,6 3 1-16,7 2 0 16,0 1 0-16,1 3-1 15,-3 1 1-15,-7 6-1 16,-7 1 1-16,-7 3 0 15,-12 2-1-15,-3 7 0 16,-10 0 0-16,-2 2 1 16,-2 7 1-16,-1-4-2 15,1 3 0-15,7-5 0 0,3-1 0 16,6-11 0-16,11-8 0 15,6-8 0-15,8-13 0 16,6-6 0-16,4-10 0 16,-1-5 0-16,3-3 0 15,-3 0 0-15,-4 1 0 16,-4 5 0-16,-7 6 0 15,-5 10 0-15,-14 13 0 16,9-4 0-16,-9 17 0 16,-4 9 0-16,-5 5 0 15,3 8 0-15,-1 1 0 16,4 2 0-16,3-5 0 15,9-4 0-15,5-11 0 16,8-9 0-16,6-13 0 16,8-12 0-16,4-11 0 0,3-8 0 15,-1-6 0-15,-4-7 0 16,-3-2 0-16,-7 1 0 15,-5 4 0-15,-7 3 0 16,-4 8 0-16,-2 6 0 16,-8 7 0-16,-2 21 0 15,9-14-3-15,0 24-5 16,-9-10-6-16,24 30-5 15,-24-30-7-15,33 38-8 16,-12-23-7-16,10 4 1 16,-3-7 1-16</inkml:trace>
          <inkml:trace contextRef="#ctx0" brushRef="#br3" timeOffset="81721.5091">21025 7382 113 0,'-21'10'41'0,"12"7"1"16,-5-9-2-16,14-8-36 15,11 14-2-15,6-14 0 16,3-5-1-16,11-4 0 16,1-4-1-16,0-3 1 15,0-3-1-15,-10-1 0 16,-5-2 0-16,-11 5 1 15,-11-3-1-15,-9 9 1 16,-8 1-1-16,-8 9 1 16,-1 7-1-16,-5 6 0 15,1 9 0-15,4 5 0 0,9 6 0 16,9-1 0-16,12 5 0 15,13-6-1-15,12-7 1 16,11-4 0-16,10-7 0 16,7-8 0-16,4-10 0 15,-3-2 0-15,-6-6 0 16,-4 1 1-16,-8 2-1 15,-10 2 0-15,-8 3 0 16,-17 6 0-16,8 16 1 16,-13 4-1-16,-8 10 0 15,0 4-1-15,-3 5 1 16,3 4 0-16,1-3 0 15,3-3 0-15,4-8 0 16,5-12 0-16,0-17 1 16,22-4-1-16,-6-16 1 0,7-12 0 15,-2-10 1-15,6-5-2 16,-4-4 0-16,1-2 0 15,4 1 0-15,-2 3 0 16,2 8-2-16,-4 1-4 16,15 18-8-16,-10-11-6 15,25 24-6-15,-13-13-13 16,25 8-2-16,0-4-1 15,15 3 3-15</inkml:trace>
        </inkml:traceGroup>
      </inkml:traceGroup>
    </inkml:traceGroup>
    <inkml:traceGroup>
      <inkml:annotationXML>
        <emma:emma xmlns:emma="http://www.w3.org/2003/04/emma" version="1.0">
          <emma:interpretation id="{0DE68909-6BEB-4D5C-9D9A-362916021FA2}" emma:medium="tactile" emma:mode="ink">
            <msink:context xmlns:msink="http://schemas.microsoft.com/ink/2010/main" type="paragraph" rotatedBoundingBox="988,8557 25327,7949 25369,9641 1030,1024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638AE96-A5EC-44C2-84D6-D8193F4248E2}" emma:medium="tactile" emma:mode="ink">
              <msink:context xmlns:msink="http://schemas.microsoft.com/ink/2010/main" type="line" rotatedBoundingBox="988,8557 25327,7949 25369,9641 1030,10249"/>
            </emma:interpretation>
          </emma:emma>
        </inkml:annotationXML>
        <inkml:traceGroup>
          <inkml:annotationXML>
            <emma:emma xmlns:emma="http://www.w3.org/2003/04/emma" version="1.0">
              <emma:interpretation id="{EC4922F1-843F-450B-B246-8034328A07A1}" emma:medium="tactile" emma:mode="ink">
                <msink:context xmlns:msink="http://schemas.microsoft.com/ink/2010/main" type="inkWord" rotatedBoundingBox="991,8681 4595,8591 4634,10159 1030,10249"/>
              </emma:interpretation>
            </emma:emma>
          </inkml:annotationXML>
          <inkml:trace contextRef="#ctx0" brushRef="#br3" timeOffset="83261.9711">1283 9157 94 0,'-3'-10'36'0,"-12"-2"-1"15,0 15 0-15,-9 5-33 16,-5 12 0-16,-4 9 0 16,0 13 1-16,-5 5 0 15,6 9 0-15,3 0 1 16,13 6-1-16,12-7 1 15,16-4-2-15,16-14 1 16,14-13-1-16,15-16-1 16,8-15 0-16,2-13-1 15,-1-15 1-15,-4-9-1 16,-13-4 1-16,-14-3-1 0,-12 2 0 15,-20 5 0-15,-10 6 1 16,-15 11-1-16,-7 5 1 16,-8 6 0-16,1 5-1 15,2 5 0-15,6 2 0 16,11 3 0-16,17 1 1 15,0-10-1-15,23 4 0 16,12-3-1-16,4-2 1 16,8 2 0-16,1-1 1 15,-1 3-1-15,-6 2 0 16,-7 4 0-16,-9 3 1 15,-11 8 0-15,-4 6 0 16,-12 9-1-16,-6 5 1 16,-4 11-1-16,-1 2 1 0,-2 5-1 15,1 0 0-15,7-5 0 16,2-4 0-16,13-13 1 15,9-11 0-15,9-16-1 16,12-14 1-16,4-11 0 16,5-10-1-16,1-8 1 15,-3-2 0-15,-5 2 0 16,-9 5-1-16,-8 4 2 15,-7 11-2-15,-8 8 0 16,-8 16 0-16,0 0 0 16,-4 19 0-16,-2 8 0 15,1 8 0-15,3 8-2 16,3 0 0-16,7 2-1 15,4-8-2-15,15-7-4 0,-1-30-6 16,28-2-6-16,-10-38-6 16,26-1-10-16,-4-27-1 15,12-3 0-15,-5-17 1 16</inkml:trace>
          <inkml:trace contextRef="#ctx0" brushRef="#br3" timeOffset="83434.0227">2715 8638 104 0,'-15'29'39'16,"-15"18"0"-16,3 27-1 15,-2 7-35-15,1 12 0 16,3 9-1-16,5-2-2 16,7 2-2-16,4-14-7 15,23 2-18-15,-10-24-11 16,12-9 0-16,-6-25-2 0,10-13 2 15</inkml:trace>
          <inkml:trace contextRef="#ctx0" brushRef="#br3" timeOffset="84110.2255">2458 9323 113 0,'-28'-21'39'16,"11"16"0"-16,3-8-1 16,23 0-34-16,8 3-2 15,17-9-3-15,11 2-2 16,8-6 0-16,9 1 0 15,3-2-1-15,2 8 0 16,-6 1-1-16,-6 11 2 16,-11 8 0-16,-11 7 2 0,-8 8 0 15,-10 9 1-15,-7 5 2 16,-9 4 0-16,-4 7 2 15,-5 2-1-15,2 2 1 16,-3 0 1-16,5 0-1 16,-1-9-1-16,4-4 0 15,-3-11-1-15,6-3 0 16,0-21 0-16,0 0-1 15,6-16 0-15,0-10 0 16,-2-6 0-16,3-8 0 16,-1-7 0-16,2-4-1 15,-1 0 0-15,1 2 0 16,3 8 1-16,-2 4-2 15,4 9 1-15,3 6 0 0,2 14 0 16,4 6 0-16,3 9 0 16,1 8 0-16,-1 6 0 15,0 5 0-15,-3 4-1 16,-6 2 1-16,-9 2-1 15,-5 0 1-15,-8 1 0 16,-8-5-1-16,-4-5 1 16,-5-3 0-16,-2-7 0 15,0-3 0-15,3-6 0 16,3-3 1-16,1-1-1 15,2 3 0-15,1 5 0 16,2 11 1-16,-1 10-1 16,-3 14 0-16,-3 13 0 0,0 13 0 15,-7 10 0-15,0 4 0 16,5 0-2-16,1-12-2 15,16-5-7-15,-1-32-9 16,28-6-5-16,-4-39-13 16,30-16-2-16,1-30-2 15,17-11 3-15</inkml:trace>
          <inkml:trace contextRef="#ctx0" brushRef="#br3" timeOffset="84516.3471">3627 9099 121 0,'-12'14'41'0,"-6"-1"0"16,6 20-3-16,-8 0-34 16,4 8-1-16,0 4-2 15,3 7 1-15,1-3-1 16,7-4 2-16,6-5-3 15,7-11 0-15,9-13 0 16,8-14 0-16,7-15 0 16,3-7 0-16,2-11 0 15,0-6 0-15,-2-4 0 16,-5 0 0-16,-5 2 0 15,-6 6 0-15,-4 7 0 16,-6 7 0-16,-9 19 0 16,0 0 0-16,0 0 0 15,4 35 0-15,-9-2 0 16,0 7-3-16,5 3 1 0,3-2-1 15,11-3-2-15,2-16-4 16,23-4-8-16,-5-32-5 16,25 4-9-16,-10-30-8 15,17-9 1-15,-8-18-2 16,4-4 3-16</inkml:trace>
          <inkml:trace contextRef="#ctx0" brushRef="#br3" timeOffset="84681.3967">4462 8730 113 0,'-22'25'40'0,"1"23"0"15,-11 10-5-15,-1 23-32 16,2 11-1-16,2 7-2 16,5 2-2-16,2-6-5 0,17 0-16 15,-9-26-14-15,15-9-2 16,-4-31 1-16,11-15-2 15</inkml:trace>
          <inkml:trace contextRef="#ctx0" brushRef="#br3" timeOffset="84832.4417">4249 9185 120 0,'7'-26'41'0,"-3"0"1"16,15 14-3-16,-3 3-38 16,12-2-6-16,15 15-14 15,-6-15-13-15,21 7-10 16,8-10 1-16,14 3-2 15</inkml:trace>
        </inkml:traceGroup>
        <inkml:traceGroup>
          <inkml:annotationXML>
            <emma:emma xmlns:emma="http://www.w3.org/2003/04/emma" version="1.0">
              <emma:interpretation id="{D6C35E02-A08D-429D-BB23-9341BC23A4F2}" emma:medium="tactile" emma:mode="ink">
                <msink:context xmlns:msink="http://schemas.microsoft.com/ink/2010/main" type="inkWord" rotatedBoundingBox="5255,8618 7283,8567 7306,9511 5278,9562"/>
              </emma:interpretation>
            </emma:emma>
          </inkml:annotationXML>
          <inkml:trace contextRef="#ctx0" brushRef="#br3" timeOffset="85545.656">5655 9192 87 0,'0'-21'37'15,"-3"9"0"-15,-15-5 2 16,3 6-33-16,-15-1-1 15,-4 10 0-15,-6 8-2 0,0 7 1 16,-2 13-1-16,0 12 0 16,4 4-1-16,6 8 0 15,8 3-1-15,9 0 1 16,9-6-1-16,12-3 1 15,8-14-2-15,14-11 1 16,10-15-1-16,6-13 1 16,7-15-1-16,5-12 0 15,-2-11 0-15,-2-7 0 16,-3-2 1-16,-10 0 0 15,-6 5-1-15,-10 10 1 16,-7 8-1-16,-8 16 0 16,-8 17 1-16,1 10-1 15,-8 19 0-15,-1 14 0 16,-1 11 0-16,0 4-1 0,6 5 0 15,4-2-2-15,12-9 1 16,6-14-3-16,13-15-2 16,6-27-6-16,23-1-8 15,-12-37-8-15,19 6-8 16,-12-22 1-16,5 1-2 15,-15-7 2-15</inkml:trace>
          <inkml:trace contextRef="#ctx0" brushRef="#br3" timeOffset="85883.7574">6289 9086 104 0,'-29'-4'38'16,"11"25"1"-16,-8 0-2 15,-1 14-32-15,3 2 0 16,6 6-2-16,2 0 0 16,3 1 0-16,6-8-1 0,5-2-1 15,2-11 1-15,6-8-2 16,4-14 1-16,8-14 0 15,5-10-1-15,4-11 1 16,3-7-1-16,1-2 0 16,0-1 1-16,-4 1-1 15,-1 6 0-15,-9 9 0 16,-3 13 0-16,-14 15-1 15,17 2 1-15,-12 13-1 16,0 8-1-16,0 9 0 16,9 6-2-16,0 1 0 15,12 3-1-15,2-9-2 16,16 4-5-16,-3-24-7 0,24 8-5 15,-10-31-9-15,15 1-2 16,-10-21-2-16,1 0 2 16</inkml:trace>
          <inkml:trace contextRef="#ctx0" brushRef="#br3" timeOffset="86213.8564">6994 9057 109 0,'-39'-21'40'16,"-1"22"1"-16,-13 6 0 16,2 20-36-16,0 11-1 15,7 11-1-15,9 8 0 16,15 0-2-16,13-5 0 15,18-11 0-15,18-18 0 16,17-20-1-16,14-21 1 16,7-23-1-16,5-17 1 15,-1-21-1-15,-1-7-1 16,-11-10 1-16,-8-2 0 0,-14 1 0 15,-8 8-1-15,-11 16 1 16,-8 16-1-16,-14 28 1 16,-6 27 0-16,-10 26 0 15,-7 31 1-15,-1 20-3 16,-1 17 0-16,3 4-5 15,16 14-7-15,-5-24-4 16,25 9-6-16,-6-33-11 16,22-6-7-16,4-25 0 15,14-9 2-15</inkml:trace>
        </inkml:traceGroup>
        <inkml:traceGroup>
          <inkml:annotationXML>
            <emma:emma xmlns:emma="http://www.w3.org/2003/04/emma" version="1.0">
              <emma:interpretation id="{14DC5FDD-A579-491B-86F5-C746B2389887}" emma:medium="tactile" emma:mode="ink">
                <msink:context xmlns:msink="http://schemas.microsoft.com/ink/2010/main" type="inkWord" rotatedBoundingBox="8158,8548 10124,8499 10145,9327 8178,9376"/>
              </emma:interpretation>
            </emma:emma>
          </inkml:annotationXML>
          <inkml:trace contextRef="#ctx0" brushRef="#br3" timeOffset="86896.061">8611 9052 87 0,'-1'-23'37'0,"1"6"0"15,-15-3 2-15,2 6-33 16,-19 3-1-16,1 10 0 16,-12 5-1-16,-4 12 0 15,-5 9-1-15,1 12 1 16,3 4-2-16,4 6 1 15,14 1-1-15,7-1 0 16,18-10 0-16,14-12-1 16,15-19 0-16,19-18 0 0,15-19 0 15,13-19 0-15,8-16-2 16,4-13 2-16,-2-5-1 15,-9-6 0-15,-8 6 0 16,-13 2 0-16,-16 12 0 16,-14 13 0-16,-13 17 0 15,-12 17 0-15,-9 23 0 16,-4 22 0-16,-10 18 1 15,2 20-1-15,-1 13 1 16,4 9-2-16,7 8 0 16,7-6-1-16,12-5-1 15,13-14-2-15,15-4-5 16,3-33-5-16,22 3-5 15,-13-33-8-15,19 2-6 0,-12-23-3 16,6-6-1-16,-15-12 3 16</inkml:trace>
          <inkml:trace contextRef="#ctx0" brushRef="#br3" timeOffset="87071.1134">9194 8883 107 0,'0'0'39'16,"-28"0"1"-16,14 26-2 16,-1 9-34-16,-2 14 0 15,-1 9-1-15,5 8-2 16,3-2-1-16,8-6-1 15,7-6-2-15,4-19-4 16,20-4-13-16,-10-36-11 16,20-7-8-16,-3-22 0 15,4-7 0-15</inkml:trace>
          <inkml:trace contextRef="#ctx0" brushRef="#br3" timeOffset="87702.3027">9273 8680 106 0,'-20'-14'37'0,"-2"5"0"16,22 9-2-16,-6 12-36 15,6-12-2-15,34 25-4 16,-6-15-1-16,9 12 0 16,-3-1 2-16,4 9 4 15,-6 2 1-15,-9 4 4 16,-4 9 1-16,-14-4 5 15,0 12 0-15,-12-10 1 16,1 8-1-16,-5-15-3 16,1-1-2-16,1-11-1 0,5-6 0 15,4-18-2-15,0 0 0 16,12-6-1-16,3-15 0 15,2-5 1-15,5-3-1 16,0-1 0-16,-3-3 0 16,-1 3 0-16,-3 4 0 15,-5 6 1-15,-4 4-1 16,-6 16 0-16,0 0 1 15,0 0-1-15,0 0 1 16,-14 29-1-16,7-5 1 16,1 3-1-16,4 2 0 15,2-3 0-15,2-3 1 16,8-9-1-16,3-7 1 0,7-11 0 15,5-9 0-15,1-8-1 16,2-7 1-16,3-2 0 16,-1-3-1-16,-1-1 1 15,-2 7-2-15,-4 4 2 16,-3 10-2-16,-5 8 2 15,-4 9-1-15,-2 7 0 16,-4 9 2-16,0 6-2 16,1 3 0-16,-5 6 0 15,5-4 0-15,0 1 0 16,0-3 0-16,8-5-6 15,-3-11-5-15,15 3-4 16,-10-24-5-16,19 12-8 16,-17-26-9-16,18-1-5 0,-5-13-1 15,6-5 3-15</inkml:trace>
        </inkml:traceGroup>
        <inkml:traceGroup>
          <inkml:annotationXML>
            <emma:emma xmlns:emma="http://www.w3.org/2003/04/emma" version="1.0">
              <emma:interpretation id="{0FF3C8BC-631E-4D2E-B8C1-2A6EFEE72013}" emma:medium="tactile" emma:mode="ink">
                <msink:context xmlns:msink="http://schemas.microsoft.com/ink/2010/main" type="inkWord" rotatedBoundingBox="11120,8304 13788,8238 13811,9162 11143,9229"/>
              </emma:interpretation>
            </emma:emma>
          </inkml:annotationXML>
          <inkml:trace contextRef="#ctx0" brushRef="#br3" timeOffset="88531.5515">11316 8405 83 0,'0'0'37'16,"-22"-12"-1"-16,12 23 1 15,-7 5-32-15,5 15-1 16,-7 10 0-16,5 12 0 15,-4 7 1-15,-1 11-1 16,4 2 1-16,1 2-3 16,4-5 1-16,5-5-1 15,2-10 0-15,5-9-1 16,5-15-1-16,1-12 0 15,6-12 1-15,2-13-1 16,3-9 1-16,0-10-1 0,1-5 1 16,2-6-1-16,-3-1-2 15,3 4 2-15,-3 0-1 16,1 8 0-16,3 8 0 15,0 10 1-15,2 9-1 16,0 10 1-16,3 8 1 16,-1 5-1-16,-3 6 2 15,-5 4-2-15,-6 3 1 16,-13-3-1-16,-12-2 1 15,-11-3-1-15,-12-3 0 16,-8-5 0-16,-5-8 0 16,-3-8-2-16,6-5-1 15,5-11-3-15,19 1-7 16,-1-21-7-16,35 13-10 0,-5-18-7 15,26 8-3-15,6-7 1 16,17 5 2-16</inkml:trace>
          <inkml:trace contextRef="#ctx0" brushRef="#br3" timeOffset="88932.6718">11880 8820 97 0,'0'0'38'15,"-2"-11"0"-15,-3 22-3 16,-13-4-30-16,2 15 0 15,-8 5 1-15,-2 11-2 16,-2 7 0-16,-1 4-1 16,1 3 1-16,9-2-2 0,6-9-1 15,10-6 0-15,16-14 0 16,12-13-1-16,13-17 1 15,10-12-1-15,7-9 1 16,4-12-1-16,-2-3 1 16,-3-1-1-16,-10 2 0 15,-8 8 1-15,-13 6-1 16,-10 12 1-16,-13 18-1 15,0 0 0-15,-15 15 0 16,1 9 0-16,0 9-1 16,3 0-1-16,8 6-1 15,9-7-2-15,15-4-3 16,3-21-8-16,27 1-4 15,-7-30-7-15,29 1-8 16,-8-27-4-16,14-7-1 0,-7-12 2 16</inkml:trace>
          <inkml:trace contextRef="#ctx0" brushRef="#br3" timeOffset="89114.7264">12832 8262 95 0,'-28'6'40'0,"8"38"0"15,-10 11-1-15,3 25-34 16,-4 5-1-16,5 7-1 15,2 4-1-15,5-6-2 16,11-6-3-16,7-24-6 16,22-2-13-16,-7-35-17 15,20-15-1-15,4-28-1 16,16-13 1-16</inkml:trace>
          <inkml:trace contextRef="#ctx0" brushRef="#br3" timeOffset="89557.8593">13130 8265 106 0,'-9'33'40'0,"-15"10"1"16,10 21-3-16,-8 4-35 16,5 13 1-16,0 1 0 15,7 0-2-15,-1-3 1 16,8-7-2-16,0-11 1 15,7-9-1-15,-1-13 1 16,2-15-3-16,4-13 1 16,3-15 0-16,-1-11 0 0,3-8 0 15,-1-8-2-15,2-8 2 16,0-3-2-16,4 0 2 15,0 2-2-15,-2 10 1 16,0 7-1-16,2 10 1 16,-3 14 3-16,-3 14-3 15,-1 10 3-15,-5 11-2 16,-2 6 2-16,-4 7-2 15,-3-1 2-15,-5 0-2 16,-6-5 0-16,-2-8-1 16,-6-7 1-16,-2-8-1 15,-4-9 0-15,1-15-2 16,3-5-2-16,-4-16-7 0,21 3-5 15,-9-20-7 1,27 11-13-16,-5-13-3 0,20 11-1 16,1-5 3-16</inkml:trace>
          <inkml:trace contextRef="#ctx0" brushRef="#br3" timeOffset="89895.9607">13792 8649 80 0,'-6'-13'40'16,"-8"13"0"-16,-20-1 0 15,1 11-24-15,-12 4-11 16,4 6-2-16,3 4 0 16,10 2 0-16,8-1 1 0,17-4-2 15,13-6-1-15,17-4 0 16,11-7 0-16,6-4 0 15,4 0-1-15,-5 0 0 16,-11 4 1-16,-5 9 0 16,-22 11 1-16,-15 6-2 15,-16 9 3-15,-7 6-3 16,-5 0 2-16,-2-1-2 15,9-5-2-15,2-13-4 16,24-1-8-16,5-25-5 16,14 3-9-16,-3-27-9 15,17 0-5-15,-5-13-1 16,6-10 1-16</inkml:trace>
        </inkml:traceGroup>
        <inkml:traceGroup>
          <inkml:annotationXML>
            <emma:emma xmlns:emma="http://www.w3.org/2003/04/emma" version="1.0">
              <emma:interpretation id="{BAF98712-0393-40BD-BDAE-40C878DBB300}" emma:medium="tactile" emma:mode="ink">
                <msink:context xmlns:msink="http://schemas.microsoft.com/ink/2010/main" type="inkWord" rotatedBoundingBox="14753,8220 17034,8163 17057,9088 14777,9145"/>
              </emma:interpretation>
            </emma:emma>
          </inkml:annotationXML>
          <inkml:trace contextRef="#ctx0" brushRef="#br3" timeOffset="90620.1779">14938 8278 82 0,'9'-24'39'16,"-9"2"0"-16,0 22 0 15,-5-16-31-15,5 16-3 16,-15 29-1-16,3 7 0 16,-3 13-2-16,0 14 0 0,-3 9 0 15,-2 11 0-15,-1 5 1 16,6 0-1-16,-1-7 0 15,5-8 0-15,2-14 0 16,7-11-1-16,3-15 1 16,6-15-1-16,6-14 0 15,2-15-1-15,6-12 1 16,-3-8 0-16,4-7-1 15,-1-5 0-15,-1 2-1 16,-1 2 1-16,-1 9-2 16,-4 8 2-16,-4 14-1 15,1 16 1-15,-2 12 1 16,-1 12 0-16,1 9 0 0,0 6-2 15,6 6 0-15,6-3-2 16,9-2-2-16,8-21-7 16,15 1-6-16,-6-32-6 15,24 3-9-15,-8-24-4 16,7-4-2-16,-13-17 3 15</inkml:trace>
          <inkml:trace contextRef="#ctx0" brushRef="#br3" timeOffset="90978.2853">15558 8743 82 0,'-35'-3'39'16,"-11"-1"-1"-16,4 16 2 15,-11 5-15-15,8 8-21 16,2 7 2-16,6 6-3 16,6 1 1-16,8 4-2 0,10-4 1 15,13-2-2-15,13-12 0 16,12-8 0-16,11-11 0 15,8-9 0-15,7-11-1 16,2-9 1-16,-2-5-1 16,-2-7 1-16,-9-1-2 15,-7-3 1-15,-10 5-1 16,-9 2 1-16,-8 6-2 15,-6 8 2-15,-4 7-2 16,-6 14 2-16,-3 9 1 16,-1 9-1-16,-2 8 1 15,6 4-2-15,-1 7 2 16,5-2-4-16,9 2 1 15,4-12-5-15,10 4-5 16,-1-20-6-16,24 7-6 0,-16-27-7 16,20 2-7-16,-6-18 0 15,10-2 1-15</inkml:trace>
          <inkml:trace contextRef="#ctx0" brushRef="#br3" timeOffset="91257.369">15978 8725 93 0,'-5'-26'37'0,"5"26"-1"15,-20-12 2-15,20 12-23 16,-28 33-10-16,18 1-2 15,-3 8 1-15,4 8-1 16,4 1 0-16,5 3 0 16,5-5 1-16,4-5-1 15,4-12-1-15,4-12 0 16,4-15 0-16,5-15 0 0,4-13-2 15,0-14 0-15,2-10 0 16,-1-12 0-16,2-2-4 16,-6-4 0-16,-1 8-3 15,-9 3-4-15,3 23-8 16,-16-6-5-16,10 30-8 15,-14 7-7-15,0 0-1 16,7 18 3-16</inkml:trace>
          <inkml:trace contextRef="#ctx0" brushRef="#br3" timeOffset="91608.4743">16402 8888 105 0,'2'13'40'15,"5"6"0"-15,-7-19-1 0,13 31-31 16,-13-31-4-16,29 5 0 15,-7-11-1-15,8-7-1 16,6-10-1-16,2-7 1 16,-1-4-2-16,-2-2 0 15,-8-1 0-15,-9 1 1 16,-10 6-2-16,-15 8 1 15,-13 15 1-15,-10 11 0 16,-12 14 0-16,-4 13 0 16,0 8 2-16,2 10-3 15,6 5 0-15,12 1 0 16,11-3 0-16,15-6 0 15,18-11 0-15,14-16-8 16,22 0-7-16,1-28-7 0,27 8-10 16,-1-25-10-16,22-3-1 15,8-12 0-15,17-6 3 16</inkml:trace>
        </inkml:traceGroup>
        <inkml:traceGroup>
          <inkml:annotationXML>
            <emma:emma xmlns:emma="http://www.w3.org/2003/04/emma" version="1.0">
              <emma:interpretation id="{D772EBA9-96ED-4FEE-894D-77EF444A8D01}" emma:medium="tactile" emma:mode="ink">
                <msink:context xmlns:msink="http://schemas.microsoft.com/ink/2010/main" type="inkWord" rotatedBoundingBox="17522,8257 19098,8218 19119,9057 17543,9096"/>
              </emma:interpretation>
            </emma:emma>
          </inkml:annotationXML>
          <inkml:trace contextRef="#ctx0" brushRef="#br3" timeOffset="92091.6192">17746 8262 97 0,'0'0'38'0,"-3"-10"1"16,0 25-1-16,-15 14-29 15,2 11-5-15,-10 14-1 16,2 12 0-16,-5 12 0 16,1 8-2-16,2 1 1 15,6-5-3-15,8-6-2 16,10-19-4-16,21-2-14 15,-3-25-17-15,23-14 0 16,2-19 0-16,14-6-1 16</inkml:trace>
          <inkml:trace contextRef="#ctx0" brushRef="#br3" timeOffset="92871.8532">18022 8665 108 0,'-21'3'39'16,"-12"5"0"-16,-1 22 0 15,-13 4-32-15,13 11-3 16,0 3 1-16,11 6-2 15,8-1 1-15,11 0-2 16,12-11 1-16,13-9-1 16,16-17-2-16,9-12 0 15,11-13 0-15,1-15 0 16,2-12 0-16,-8-7 0 15,-7-6 0-15,-14-3 0 16,-14 1 0-16,-15 6 0 16,-14 2-2-16,-10 9 2 15,-4 7-2-15,-2 9 1 16,0 7 0-16,5 7 1 15,11 7 0-15,12-3 0 0,13 19-1 16,11-9 1-16,10 3 0 16,5-3 1-16,5-3-1 15,2-1 1-15,-6-5-1 16,-3-2 1-16,-8-4 0 15,-6 2 0-15,-8-5-1 16,-15 8 2-16,14-11-2 16,-14 11 0-16,0 0 0 15,-5 15 0-15,-5 9 0 16,-2 6 0-16,0 7 0 15,-1 4 0-15,3 2 0 16,2 1 0-16,2-6 0 16,8-7 0-16,9-13 0 0,9-14 0 15,11-12 0-15,3-10 0 16,6-12 0-16,1-6 0 15,-1-7 0-15,-1 3 0 16,-6 0 0-16,-8 6 0 16,-10 10 0-16,-6 8 0 15,-9 16 0-15,0 0 0 16,-9 30 0-16,1-1 0 15,2 5 0-15,2 6 0 16,4 0 0-16,7-2 0 16,5-7 0-16,12-9 0 15,7-10 0-15,7-10 0 16,0-11 0-16,5-11 0 15,-4-9 0-15,-3-8 0 0,-5-4 0 16,-7-6 0-16,-3-1 0 16,-10-1-3-16,1 4-7 15,-8-10-4-15,12 24-4 16,-19-15-3-16,19 29-8 15,-14-12-5-15,14 20-5 16,-5-2-1-16,10 10 5 16</inkml:trace>
        </inkml:traceGroup>
        <inkml:traceGroup>
          <inkml:annotationXML>
            <emma:emma xmlns:emma="http://www.w3.org/2003/04/emma" version="1.0">
              <emma:interpretation id="{E239372A-1806-47CE-8C16-33C89B14950A}" emma:medium="tactile" emma:mode="ink">
                <msink:context xmlns:msink="http://schemas.microsoft.com/ink/2010/main" type="inkWord" rotatedBoundingBox="19452,8563 22267,8492 22294,9586 19479,9657"/>
              </emma:interpretation>
            </emma:emma>
          </inkml:annotationXML>
          <inkml:trace contextRef="#ctx0" brushRef="#br3" timeOffset="93691.0989">19656 8726 91 0,'0'0'36'0,"0"0"0"15,0 0 2-15,-10 14-31 16,4 5-2-16,-5 7 2 15,5 8-3-15,-8 7 2 16,4 8-3-16,-1 0 1 16,3 0-2-16,4-4-1 15,-1-8-1-15,6-7 1 16,1-13 0-16,-2-17 0 15,14 4-1-15,-4-21 1 16,0-7 0-16,4-9 0 16,0-8-1-16,2-9-1 15,4-5 0-15,5-5-1 16,2-3 2-16,4 2-2 15,-1 7 2-15,4 6-2 0,-2 7 1 16,1 14 0-16,-2 13 1 16,-3 13-1-16,-2 10 1 15,-4 9-1-15,-1 9 1 16,-6 5-1-16,-2 2 2 15,-6 1 1-15,-6 2-2 16,-9-2 2-16,-5-5-1 16,-6-1 0-16,-6-4 0 15,-5-7 0-15,-2-4-1 16,-4-5 0-16,0-5-1 15,1-3 1-15,-1-1 0 16,-1 1 1-16,2 6-1 0,-2 7 1 16,0 15 0-1,4 11-1-15,-1 16 2 0,3 12-2 16,4 9 1-16,9 6-2 15,5 0 0-15,12-1-4 16,2-17-7-16,19 2-7 16,-11-31-7-16,25-4-11 15,-8-25-2-15,12-10-3 16,-3-19 3-16</inkml:trace>
          <inkml:trace contextRef="#ctx0" brushRef="#br3" timeOffset="94578.365">20386 8686 102 0,'-26'-13'38'0,"5"17"3"15,-16 2-3-15,4 11-33 16,-8 8 1-16,0 9-2 16,3 6 0-16,7 4-1 15,6-1 1-15,15 1-2 16,13-7 1-16,17-6-3 15,15-14 0-15,17-10 0 16,11-11 0-16,3-10 0 16,0-9-1-16,-6-10 1 15,-7-3-3-15,-10-6 2 0,-16 0-2 16,-16 1 2-16,-12-1-2 15,-8 6 2-15,-7 2-2 16,-6 9 2-16,-2 7 1 16,1 7 0-16,4 7 0 15,6 7 0-15,13-3 0 16,-1 19 1-16,15-7-1 15,10-4 1-15,8-1-1 16,7-2 1-16,5-5 0 16,-2-5 0-16,0-2 0 15,-2 0 0-15,-8-2 0 16,-7-2 0-16,-6 5 0 15,-19 6 0-15,13-7-1 16,-13 7 1-16,-15 17-1 0,1 1 1 16,-5 9 1-16,2 6-1 15,-1 4 1-15,5 4-2 16,2-3 2-16,8-1-2 15,6-7 2-15,9-6-2 16,10-10 0-16,2-11 0 16,10-9 0-16,2-8 0 15,4-9-2-15,-4-3 2 16,0-3-2-16,-5-3 2 15,-3 1-2-15,-7 4 2 16,-7 4-2-16,-5 8 1 16,-9 15 1-16,0 0 1 15,0 0 0-15,-5 24 0 16,1 4 1-16,-1 4-2 15,5 5 2-15,1 0-2 0,5-1 2 16,6-7-2-16,6-8 0 16,5-9 0-16,3-10 0 15,4-11 0-15,-2-10 0 16,0-9 0-16,-4-7 0 15,-3-4 0-15,-5-5-2 16,-6 0 0-16,3 5-4 16,-7 0 0-16,4 15-6 15,-6-4-4-15,11 22-3 16,-15-9-6-16,20 26-5 15,-20-11-5-15,26 20-2 16,-8-5 1-16</inkml:trace>
          <inkml:trace contextRef="#ctx0" brushRef="#br3" timeOffset="95156.5384">21559 8755 108 0,'0'0'41'16,"-19"9"-1"-16,19-9 0 15,0 0-36-15,12-8-2 16,9-3 0-16,5-1-2 15,7-4 1-15,5-2-1 16,-2-2 1-16,-1 0-1 16,-10 0 2-16,-5 2-1 15,-11 1 0-15,-10 5 0 16,-13 5 0-16,-9 6 0 15,-8 6 0-15,-6 5 0 16,-3 5-1-16,0 7 1 0,1 4-1 16,9 6 2-16,11-2 0 15,8 1 0-15,12-1-2 16,17-6 0-16,12-5 0 15,10-2 0-15,14-8 0 16,2-8 0-16,5-4 0 16,-3-2 0-16,-6-4 0 15,-7-1 0-15,-9 1 0 16,-13 5 0-16,-10 0 0 15,-13 4 0-15,-7 20 0 16,-5-4 0-16,-5 10 0 16,-1 3 0-16,0 5 0 15,5 1 0-15,2-1 0 0,6-4 0 16,5-9 0-16,5-7 0 15,6-12 0-15,4-10 0 16,4-10 0-16,0-7 0 16,5-3 0-16,-2-10 0 15,2-1 0-15,-1-4 0 16,1 7-8-16,-5-6-3 15,10 18-6-15,-20-11-3 16,19 25-6-16,-18-13-8 16,18 18-6-16,-2-2-1 15,15 7 3-15</inkml:trace>
        </inkml:traceGroup>
        <inkml:traceGroup>
          <inkml:annotationXML>
            <emma:emma xmlns:emma="http://www.w3.org/2003/04/emma" version="1.0">
              <emma:interpretation id="{6375408D-F634-4DD2-80E5-F0E05AD84D77}" emma:medium="tactile" emma:mode="ink">
                <msink:context xmlns:msink="http://schemas.microsoft.com/ink/2010/main" type="inkWord" rotatedBoundingBox="22622,8290 25334,8222 25361,9303 22649,9371"/>
              </emma:interpretation>
            </emma:emma>
          </inkml:annotationXML>
          <inkml:trace contextRef="#ctx0" brushRef="#br3" timeOffset="96200.8516">22904 8707 89 0,'4'-16'36'15,"-9"-3"0"-15,5 19 0 16,-27-18-29-16,7 21-1 15,-10 2-2-15,-1 13 1 16,-7 4 0-16,3 8 0 16,1 2 0-16,8 4-2 15,9 1 1-15,9-5-2 0,15-2 1 16,11-6-2-16,12-8-1 15,6-10 0-15,4-6 1 16,4-9-1-16,-2-5 0 16,-9-6 1-16,-7-6-3 15,-9-2 2-15,-11-2-1 16,-8 1 0-16,-9 4 0 15,-5 1 0-15,-2 4-1 16,0 4 1-16,3 7 1 16,4 2-1-16,11 7 0 15,0 0 1-15,10 8-1 16,11-1 1-16,7 1 0 15,3 0 1-15,7-1-1 0,2-1 2 16,-2-5-1 0,4-1 0-16,-7-4 0 0,-3-1 0 15,-5-5-1-15,-2 0 1 16,-7-2-1-16,-4 0 0 15,-14 12 0-15,10-12 1 16,-10 12-1-16,-14 14 1 16,-4 6 1-16,-1 6-1 15,-6 8 1-15,2 0-2 16,3 4 3-16,4-1-3 15,7-3 0-15,10-8 0 16,12-9 0-16,9-10 0 16,14-9 0-16,7-8 0 15,4-9 0-15,4-5 0 0,-2-6 0 16,-4 0 0-1,-5-1 0-15,-7 3 0 0,-10 2 0 16,-8 6 0-16,-6 6-2 16,-9 14 1-16,0 0 1 15,0 0 1-15,-9 22 1 16,1 4-4-16,3 5 2 15,3 3-3-15,3 3-1 16,4-7-4-16,16 2-4 16,-7-25-6-16,27 4-2 15,-9-29-6-15,25 6-4 16,-10-26-4-16,15-3-4 15,-5-12 4-15</inkml:trace>
          <inkml:trace contextRef="#ctx0" brushRef="#br3" timeOffset="96372.9031">24073 8254 102 0,'-31'45'39'16,"-13"12"1"-16,5 13-2 16,4 3-33-16,4 4-3 15,8-2-2-15,1-8-5 16,19 2-11-16,-8-25-16 15,17-5-6-15,-5-17 0 16,9-4-2-16</inkml:trace>
          <inkml:trace contextRef="#ctx0" brushRef="#br3" timeOffset="97072.1127">23760 8657 107 0,'0'0'41'0,"-4"-16"-1"15,19 14-1-15,0 0-36 16,18-1-3-16,5 1-3 15,6-1-1-15,8 8-5 16,-7-10-7-16,14 17-14 16,-16-11-9-16,4 9 2 15,-16-8 7-15,-1 10 25 16,-10-2 4-16,-20-10 6 15,21 24 8-15,-21-24 15 16,-13 19 9-16,-1-10 3 16,8 17-10-16,-12-9-20 15,8 7-4-15,-4-2 0 0,5 6-3 16,-1-4 1-16,2 1-2 15,0-3 0-15,5-5-2 16,-3-4 1-16,6-13 0 16,0 12-1-16,0-12 0 15,13-12 0-15,-1-2 0 16,-2-6 0-16,4-6 0 15,1-4-1-15,4-1 1 16,-1 0-2-16,-4 1 2 16,1 2-2-16,-1 5 3 15,0 6-3-15,-4 5 1 16,1 8 1-16,-11 4 0 15,16 8 0-15,-10 4 0 16,-5 2 1-16,2 7-1 16,-1 1 2-16,-4 1-3 0,-1 0 2 15,-2 2-1-15,-4-1 1 16,-2-5-1-16,-3 1-1 15,-4-4 1-15,1-3 0 16,-5-4 0-16,2-1 0 16,-2 0 0-16,1 0 0 15,-1 2 0-15,0 8 1 16,0 1-1-16,0 9 0 15,-2 10 0-15,0 2 0 16,0 8 1-16,4-1-2 16,2-4-1-16,12-2-3 15,1-15-7-15,25 1-5 16,-8-33-6-16,32 8-10 15,-10-29-6-15,18-2-1 0,-5-15 2 16</inkml:trace>
          <inkml:trace contextRef="#ctx0" brushRef="#br3" timeOffset="97470.2319">24517 8762 106 0,'0'-17'39'0,"0"17"3"16,0 0-1-16,-11 12-35 15,-1 5-1-15,1 9-3 16,-3 1 2-16,3 9-3 15,-1-2 2-15,6 2-2 16,1-4 0-16,5-7-1 16,6-8 1-16,7-10-1 0,10-9 0 15,2-12 0-15,11-4 1 16,0-11-2-16,3-4 1 15,3-5 1-15,-2 5-3 16,-6 1 3-16,-8 7-3 16,-5 9 3-16,-21 16-1 15,11-5 0-15,-18 17 0 16,-4 7-1-16,-3 4 2 15,0 3-2-15,5 0 1 16,3-3-2-16,10-4-1 16,7-12-3-16,16-3-1 15,-1-16-5-15,18 6-5 16,-12-25-5-16,22 7-9 15,-19-16-6-15,17-3-2 0,-14-12 3 16,3-4 1-16</inkml:trace>
          <inkml:trace contextRef="#ctx0" brushRef="#br3" timeOffset="97637.2824">25159 8410 102 0,'-23'22'39'0,"3"24"1"16,-10 1 0-16,12 11-35 16,-11 3-2-16,1 2-3 15,7-4 1-15,4-6-3 16,5-3-2-16,-4-18-12 15,18 6-14-15,-10-24-10 16,11 0 0-16,-3-14 0 16,7-13 1-16</inkml:trace>
          <inkml:trace contextRef="#ctx0" brushRef="#br3" timeOffset="97778.3247">24946 8704 105 0,'1'-16'39'16,"14"14"3"-16,-1-4-4 15,19 2-36-15,2 11-9 16,-2-15-14-16,21 16-17 15,-13-9-3-15,10 10 1 16,-8-5-1-16</inkml:trace>
          <inkml:trace contextRef="#ctx0" brushRef="#br3">25353 8980 119 0,'-12'25'43'0,"-9"-14"0"0,15 2-3 15,6-13-41-15</inkml:trace>
        </inkml:traceGroup>
      </inkml:traceGroup>
    </inkml:traceGroup>
  </inkml:traceGroup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37:58.07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2127 1189 65 0,'0'0'37'16,"0"0"0"-16,34-52 3 0,-34 52-26 15,4 29-11-15,5 17-1 16,-3 23 0-16,-5 14 0 15,-18-7 0-15,11 27-2 16,-3 3 0-16,-3-1 1 16,5-19-2-16,-2-14 2 15,2-16-1-15,1-9 1 16,2-21 0-16,4-26 0 15,0 0 0-15,2-39-2 16,6-8 3-16,-2-20-1 16,5-20 1-16,-6 38-1 15,2-10-2-15,1-5 2 16,1-6 0-16,4 3 1 0,1-5-2 15,2 3 1-15,2 0-1 16,0 7 1-16,0-7 1 16,0 8-2-16,1 2 1 15,-19 59-1-15,48-89 0 16,-48 89 0-16,50-52 1 15,-50 52-2-15,47-6 3 16,-47 6-1-16,0 0 0 16,43 95-1-16,-32-11 1 15,-15 10-1-15,-11-2 1 16,-15-8-1-16,-18-33 0 15,6-3-1-15,9-12 0 16,15-14 1-16,7-5-1 16,10-1 1-16,10 0-1 0,9 3 1 15,6 2 0-15,7 3-1 16,2 2 2-16,5 7-1 15,0 2-1-15,2 3 2 16,-3 3-2-16,1 3-1 16,-7-6-3-16,8 8-18 15,-8-13-16-15,6-3 1 16,-6-11-1-16,3-7 0 15</inkml:trace>
  <inkml:trace contextRef="#ctx0" brushRef="#br0" timeOffset="368.0362">3018 1584 88 0,'0'0'36'0,"-9"27"1"15,8-10 0-15,11 4-33 16,8-4 0-16,14-2-1 15,9-7 1-15,12-8-1 16,7-9-1-16,6-9 1 16,-2-9-1-16,-4-5-1 15,-6-10 0-15,-15 0 0 16,-16 1 0-16,-19 8-1 15,-21 9 0-15,-15 17 1 16,-20 16-1-16,-10 18 1 16,-7 14-1-16,-3 18 1 15,5 9 1-15,9 7-2 16,17 1 1-16,16-7-1 0,24-9-1 15,22-13-1-15,32-13-2 16,19-24-7-16,33-11-28 16,1-23-1-16,21-12 1 15,-1-15 0-15</inkml:trace>
  <inkml:trace contextRef="#ctx0" brushRef="#br0" timeOffset="683.0683">4148 1391 104 0,'-49'2'40'16,"-3"16"0"-16,-10 11 0 15,4 9-35-15,-4 5-1 16,10 3-1-16,7 0-1 0,15 2 0 16,12-7-2-16,18-9 1 15,20-10-1-15,16-9 0 16,19-8 0-16,11-5 0 15,3-5-1-15,1-2 1 16,-8 4 0-16,-7 4 0 16,-17 13 0-16,-19 7-1 15,-21 12 1-15,-20 11 0 16,-14 3 0-16,-8 7-1 15,-3-2 0-15,4-9-4 16,9-12 0-16,13-21-4 16,38-11-29-16,6-26-2 15,30-13 0-15,8-26-1 16</inkml:trace>
  <inkml:trace contextRef="#ctx0" brushRef="#br0" timeOffset="862.0862">4684 1432 112 0,'0'0'40'16,"12"36"1"-16,-32 17-1 15,-1 23-37-15,-9 4-2 16,7 3-1-16,3-1 0 16,5-5-3-16,12-8-3 15,3-21-16-15,19-7-19 16,1-27 1-16,16-15-2 15,-6-21 2-15</inkml:trace>
  <inkml:trace contextRef="#ctx0" brushRef="#br0" timeOffset="989.0989">4799 1481 111 0,'-32'-89'37'16,"32"89"-4"-16,-42-73-31 16,42 73-39-16,-33-56-1 15,33 56-1-15</inkml:trace>
  <inkml:trace contextRef="#ctx0" brushRef="#br0" timeOffset="1463.1462">5471 1478 99 0,'-6'-22'39'0,"-8"4"0"15,14 18-1-15,-37-5-32 16,16 20-2-16,-10 8-1 15,-3 12 0-15,-7 5-1 16,2 8-1-16,1-1 0 16,8 1 0-16,9-5 0 15,13-8-1-15,15-12 1 16,17-8-1-16,13-10 1 0,12-7 0 15,7-7-1-15,5 2 1 16,-4-2 0-16,-8 4 0 16,-11 5 0-16,-13 12-2 15,-19 11 2-15,-15 7-2 16,-17 7 1-16,-7 2-1 15,-3 2 1-15,-1-4-3 16,9-6 0-16,5-11-4 16,23-20-24-16,21-5-9 15,21-20 1-15,8-25-2 16</inkml:trace>
  <inkml:trace contextRef="#ctx0" brushRef="#br0" timeOffset="1696.1696">6009 1159 117 0,'16'-55'42'15,"-16"55"0"-15,19-81-1 16,-19 81-38-16,4-24-2 16,-15 65 1-16,-12 62-2 15,-10 46 1-15,-14-12-1 16,18 16-1-16,5-6-3 15,13-17 0-15,8-31-3 16,-2-38-17-16,23-10-15 16,-4-33-1-16,12-22 0 15,-5-26-1-15</inkml:trace>
  <inkml:trace contextRef="#ctx0" brushRef="#br0" timeOffset="2414.2414">5853 1436 123 0,'-29'5'41'16,"5"18"1"-16,10 9-1 15,23-9-38-15,24-4-1 16,18-8 1-16,20-10-3 16,16-7 0-16,11-7 0 15,4-4 0-15,-1-3 0 16,-9 3 0-16,-16 1 0 15,-14 7 0-15,-24 8 0 16,-23 9 0-16,-22 14 0 16,-19 6 0-16,-16 15 0 15,-11 7 0-15,-5 9 0 0,3 4 0 16,5 0 0-16,13-3 0 15,22-7 0-15,20-11 0 16,23-14 0-16,19-17 0 16,19-17 0-16,8-16 0 15,2-18 0-15,-3-11 0 16,-10-10 0-16,-14-3 0 15,-15-6 0-15,-16 6 0 16,-18 9 0-16,-17 12 0 16,-8 16 0-16,-8 10 0 15,-2 15 0-15,-1 11 0 16,8 12 0-16,10 5 0 15,15 2 0-15,15-3 0 16,16-5 0-16,16-6 0 0,13-10 0 16,12-6 0-16,3-3 0 15,2-4 0-15,-8 0 0 16,-9 3 0-16,-10 6 0 15,-10 11 0-15,-16 10 0 16,-15 12 0-16,-14 12 0 16,-11 4 0-16,-1 9 0 15,-5-2 0-15,3-1 0 16,3-10 0-16,5-8 0 15,11-17 0-15,3-20 0 16,26-5 0-16,-1-23 0 16,3-12 0-16,2-10 0 15,0-9 0-15,-1-3 0 16,-3 0 0-16,-8 3 0 0,-3 8 0 15,-2 5 0-15,6 12-2 16,-8-4-18-16,29 15-9 16,-13-2-8-16,30 11-6 15,6 1-2-15,24 3 2 16</inkml:trace>
  <inkml:trace contextRef="#ctx0" brushRef="#br0" timeOffset="2741.2741">8185 1385 119 0,'-37'13'42'0,"-11"0"0"16,-1 7-3-16,0-4-35 16,5 6-1-16,0 3 0 15,9 4-2-15,6 2 1 0,11-1-2 16,11-1 0-16,12-6 0 15,13-3 0-15,9-7 0 16,10-3 0-16,-3-3 0 16,6-4 0-16,-4 4 0 15,-7 1 0-15,-11 11 0 16,-10 3 0-16,-14 10 0 15,-13 5 0-15,-14 8 0 16,-8 0 0-16,-10 6 0 16,3-8-2-16,-4-6-5 15,14-1-8-15,-9-29-10 16,29 0-11-16,-3-22-8 0,21-10 0 15,7-29 1-15</inkml:trace>
  <inkml:trace contextRef="#ctx0" brushRef="#br0" timeOffset="3913.3913">9924 1626 91 0,'-27'-27'39'16,"2"9"2"-16,-14 3-3 16,2 7-32-16,-14 10-2 15,0 14 0-15,-8 14-1 16,3 15 0-16,-6 11 0 15,9 7-1-15,8-1 0 16,12 1-1-16,18-9 1 16,21-8-1-16,22-21 1 15,23-14-1-15,17-21-1 16,15-14 2-16,10-15-2 0,1-12 2 15,-4-4-2 1,-9-3 1-16,-13 4 0 0,-20 1 0 16,-14 13-1-16,-16 7 0 15,-15 16 1-15,-3 17-2 16,-28 4 1-16,1 17 0 15,-1 15 0-15,1 13-2 16,1 7 1-16,4 4-1 16,13 1-2-16,10-5-2 15,22-6-4-15,4-23-13 16,30-8-18-16,-3-20 1 15,18-9-1-15,-1-21 1 16</inkml:trace>
  <inkml:trace contextRef="#ctx0" brushRef="#br0" timeOffset="4229.4229">10610 1655 111 0,'0'0'41'0,"-31"23"-1"16,14 10-3-16,-6-2-33 16,3 6-2-16,4 1 0 15,1 6-1-15,6-3 0 16,4-9-1-16,7-8 1 15,10-12 0-15,6-14-1 16,9-13 1-16,4-12-1 16,5-14 1-16,0-5-1 15,2-7 2-15,1-1-2 16,-5 2 1-16,-5 7-1 15,-7 11 1-15,-5 15-1 16,-7 17-1-16,-3 13 0 0,-4 17-1 16,0 15-1-16,0 7-2 15,11 8-1-15,3-7-9 16,25 6-17-16,-4-17-9 15,24-7 1-15,-1-18-1 16</inkml:trace>
  <inkml:trace contextRef="#ctx0" brushRef="#br0" timeOffset="4585.4585">11603 1507 106 0,'-12'-22'41'16,"-18"13"1"-16,-2 21-1 15,-6 9-36-15,0 21-1 16,-2 9-1-16,7 6-2 15,9 2 1-15,11-2 0 0,17-16-1 16,18-14 0-16,20-20 0 16,11-25 0-16,12-20 1 15,8-23 0-15,-73 61-2 16,81-86 0-16,-42 29 0 15,2 0 0-15,-4 1 0 16,2 1 0-16,-13 3 0 16,-26 52 0-16,37-74 0 15,-37 74 0-15,-11-13 0 16,-2 39 0-16,-17 26 0 15,3 28-6-15,-1 37-9 16,-2 2-6-16,33 3-9 16,24-55-14-16,41-23 0 15,17-26-2-15,25-24 4 0</inkml:trace>
  <inkml:trace contextRef="#ctx0" brushRef="#br0" timeOffset="5153.5153">13729 1198 98 0,'-43'-62'41'15,"43"62"3"-15,-75-31-2 16,29 25-38-16,-9 4-1 16,-22 11 1-16,-37 17-3 15,12 26 2-15,20 4-2 16,30 14-1-16,23-22 0 15,46 9 0-15,29-13 0 0,24-5 0 16,5-6 0-16,-1-3 0 16,-6-4 0-16,-15 1 1 15,-17 1-1-15,-20 7 0 16,-24-1 0-16,-18 7-1 15,-16-1 2-15,-11 4-2 16,-3-4 1-16,-5-3-3 16,12-6 0-16,2-10-4 15,24-4-12-15,6-23-14 16,32 2-9-16,10-17 2 15,31-5-2-15</inkml:trace>
  <inkml:trace contextRef="#ctx0" brushRef="#br0" timeOffset="5649.5649">14000 1507 97 0,'7'-16'40'16,"-7"16"2"-16,-14-3-2 16,-2 14-33-16,-9 3-3 15,0 8 1-15,-3 4-2 16,3 12-1-16,1 2 0 15,6 6-1-15,7-4 1 16,7 2-2-16,9-5 1 16,8-3-2-16,10-10 2 15,9-10-2-15,6-13 1 16,4-12 1-16,4-12-1 15,1-10 1-15,-3-7-1 0,-1-4 1 16,-7 1 0-16,-9 4 0 16,-6 2 0-16,-6 10-1 15,-6 11 0-15,-9 14 1 16,0 0-1-16,-2 26 0 15,-2 1 0-15,1 8-2 16,2 1 2-16,3 3-1 16,6-6 1-16,6 0 0 15,8-14 0-15,7-10 0 16,6-16 1-16,5-11 1 15,1-11 1-15,0-8-3 16,-4-8 0-16,-5-2 0 16,-10 0 0-16,-4 2 0 15,-8 10 0-15,-10 4-5 0,4 15-5 16,-14-3-8-16,22 17-11 15,-12 2-7-15,13 5-6 16,1 2-1-16,19 2 2 16</inkml:trace>
  <inkml:trace contextRef="#ctx0" brushRef="#br0" timeOffset="5854.5854">15022 1436 113 0,'0'0'42'0,"-9"16"1"15,-6 15-2-15,-10-1-36 16,1 15-1-16,-4 4-3 15,6 5-1-15,5 0 0 16,5-5-3-16,12-9-1 0,5-17-9 16,25-4-14-16,-8-25-16 15,17-11 1-15,0-16 0 16,8-11 0-16</inkml:trace>
  <inkml:trace contextRef="#ctx0" brushRef="#br0" timeOffset="5987.5986">15161 1187 109 0,'0'0'38'0,"-15"-105"-3"16,15 105-20-16,-7-87-55 16,7 87 0-16,10-72-1 15,-10 72 1-15</inkml:trace>
  <inkml:trace contextRef="#ctx0" brushRef="#br0" timeOffset="6174.6174">15510 782 114 0,'0'0'42'0,"59"17"2"16,-59-17 0-16,39 66-40 15,-33 18 0-15,-26 26-3 16,-8 22 1-16,-10-5-2 16,10 6-2-16,6-9-2 15,11-15-4-15,14-24-16 16,-12-27-11-16,15-16-9 15,-6-20 2-15,14-17-2 16</inkml:trace>
  <inkml:trace contextRef="#ctx0" brushRef="#br0" timeOffset="6340.634">15413 1369 127 0,'-10'-22'44'16,"0"11"0"-16,10 11-4 16,20 3-40-16,13-8 0 15,17-1-3-15,-50 6-13 16,70-13-12-16,-70 13-14 15,99-7 0-15,-18 0-3 16,37 1 1-16</inkml:trace>
  <inkml:trace contextRef="#ctx0" brushRef="#br0" timeOffset="6756.6756">16355 1420 85 0,'14'-20'41'0,"-17"-4"-1"16,0 9 1-16,-20 3-20 15,-3 8-17-15,-13 8 1 0,-4 10-2 16,-10 15 0-16,-2 9 0 15,0 8-1-15,5 6-1 16,11 1 0-16,11-1-1 16,21-8 0-16,21-11 0 15,27-17-1-15,23-17-1 16,24-10-3-16,12-25-2 15,21-11-12-15,-65 10-10 16,7-3-11-16,-2-3-2 16,6-6 0-16,-11-8 0 15</inkml:trace>
  <inkml:trace contextRef="#ctx0" brushRef="#br0" timeOffset="7114.7114">16943 941 115 0,'2'-57'43'0,"-2"57"2"15,0 0-1-15,-26 11-42 16,-12 55 1-16,-13 41-2 15,5 36 1-15,-5-12-2 16,17-5 0-16,2-15 0 16,12-14-2-16,13-51 2 15,5-18 0-15,2-28 2 16,27-10-2-16,-3-21 0 15,4-19 0-15,2-10 0 16,-30 60 0-16,33-71 0 16,-33 71 0-16,37-65 0 15,2 8 0-15,-14 23 0 16,-6 18 0-16,-7 20 0 0,-2 22 0 15,-6 14 0-15,1 18 0 16,-5 6 0-16,9-1-3 16,13-9-4-16,-2-18-7 15,18-6-7-15,-14-27-8 16,24 2-7-16,-16-21-6 15,11-7 0-15,-15-14 3 16</inkml:trace>
  <inkml:trace contextRef="#ctx0" brushRef="#br0" timeOffset="7440.744">17210 1462 108 0,'-9'16'41'16,"-5"-1"0"-16,17 7-1 16,12-11-37-16,9 0-1 0,6-9 0 15,15-5 0-15,7-11-1 16,7-8 0-16,6-8 0 15,-1-7 0-15,-64 37-1 16,60-40 1-16,-60 40 1 16,0 0-1-16,59-63 1 15,-59 63-1-15,0 0 1 16,0-40-1-16,-28 36 1 15,-13 13-2-15,-9 14 0 16,-4 15 0-16,2 7 0 16,9 7 0-16,18 1-4 15,37-17-2-15,33-14-7 16,2-21-7-16,38-3-10 15,-3-18-12-15,30-10-1 0,-56 7-1 16,8-4 5-16</inkml:trace>
  <inkml:trace contextRef="#ctx0" brushRef="#br0" timeOffset="7729.7729">18239 1237 110 0,'45'-60'43'0,"-45"60"2"16,0 0-1-16,-2-26-41 15,-32 29-2-15,-9 23 1 16,-1 7-2-16,8 1 1 15,27-10-1-15,29-9 1 16,-20-15-2-16,0 0 1 16,76 7 1-16,-23-2 0 15,-18 0-1-15,5 16 1 0,-29 5-1 16,-3 18 1-16,-30 3-1 15,-4 17 2-15,-21-2-5 16,0 0 2-16,3-5-4 16,2-17-6-16,27-9-5 15,6-29-10-15,47-6-9 16,6-16-10-16,39-8 0 15,9-13 2-15</inkml:trace>
  <inkml:trace contextRef="#ctx0" brushRef="#br0" timeOffset="7934.7934">18976 1601 125 0,'-28'16'46'0,"-5"-12"-2"0,18 0-4 16,15-4-45-16,-10-27-9 15,29 15-7-15,-21-10-10 16,23 6-15-16,-2 5 0 15</inkml:trace>
  <inkml:trace contextRef="#ctx0" brushRef="#br1" timeOffset="13339.3338">2717 2252 77 0,'0'0'33'0,"0"0"-8"16,22-3-2-16,-22 3-15 15,15-2-2-15,-15 2-2 16,25 3-2-16,-9-2 0 15,6 1-2-15,6-1 0 16,4-2 0-16,5 1 1 16,5 0-1-16,3-1 0 15,5 1 1-15,2 2 0 16,6 2-1-16,2 3 1 0,4 1 0 15,7 2 0-15,5 2-1 16,7-2 1-16,8 1-1 16,15-7 0-16,9 0 0 15,9-4 1-15,8 0-1 16,9-4 0-16,11 2 1 15,5 1 0-15,5 1 0 16,-1 3 0-16,8 3 0 16,6 1 0-16,2 3 0 15,6-2 0-15,6 3 0 16,4-6 0-16,11-1 0 15,12-4-1-15,3-4 1 16,8-3 0-16,10-1-1 16,6 0-1-16,-2 0 1 0,5 1 0 15,-1 2-1 1,-4 1 0-16,5 2 0 0,-5 1 1 15,-5 2-1-15,5 0 1 16,5 0 0-16,-1-1 0 16,10-2 0-16,4 1 0 15,1-4 1-15,5 0 0 16,4-1-1-16,-5 0 1 15,5-2-1-15,0 2 0 16,-2 1 0-16,-1 2 1 16,-1 1-1-16,-3-1 0 15,2 2 0-15,-3-1 0 16,-2-2 1-16,-4 0-1 15,-5-3 0-15,0-1 0 0,-2-3 1 16,-7 0 0-16,1 0-1 16,-3 2 1-16,-7-1-1 15,-8 3 1-15,0 0-1 16,-14 1 0-16,-7 3 0 15,-10-4-1-15,-11 5 0 16,-11-4 1-16,-11 3 0 16,-12 0-1-16,-15 1 1 15,-16-6 1-15,-9 6 1 16,-15-6-1-16,-12 6 1 15,-14-4-1-15,-4 1 1 16,-12-2-1-16,-4 1 1 16,-5 4-1-16,-5-4-1 15,-7 5 0-15,-5-6 0 16,-5 4 1-16,-6 2-1 0,-14 1 0 15,14-5 1-15,-14 5 0 16,0 0-1-16,-2-13 0 16,2 13-2-16,-2-11-7 15,-8-4-21-15,10 15-9 16,-7-17-1-16,7 17-2 15</inkml:trace>
  <inkml:trace contextRef="#ctx0" brushRef="#br2" timeOffset="17749.7748">1295 3137 79 0,'0'0'34'16,"0"0"-1"-16,-6 18 0 15,-3 6-28-15,6 21-1 16,-5 13-2-16,-2 21-1 16,-5 15 0-16,-7 18 1 15,-9 9 0-15,-1 7 0 16,-5-7 0-16,4-6 0 15,-3-18 0-15,6-19 0 16,6-21 1-16,14-22-1 16,10-35 0-16,9-27 0 15,11-26 0-15,8-19 0 16,2-20 1-16,6-15 0 0,0-18-1 15,0-9-1-15,-1 1 0 16,0 7 0-16,-2 10-1 16,-4 13 1-16,1 11 0 15,0 17-1-15,-1 22 1 16,3 23-1-16,2 21 0 15,-1 19 1-15,2 21 0 16,1 22 0-16,-2 26-1 16,-2 17 0-16,-4 21 0 15,-7 6 0-15,-6 11 0 16,-8 1-1-16,-3-5-1 15,-6-12-2-15,4-12-6 16,-15-30-26-16,17-16-4 0,-10-29 1 16,11-16-1-16</inkml:trace>
  <inkml:trace contextRef="#ctx0" brushRef="#br2" timeOffset="17899.7898">1386 3878 109 0,'-51'-11'39'15,"3"-2"1"-15,22 15-2 16,13-5-36-16,26-2-3 15,31 3-18-15,18-22-19 16,33 0-1-16,11-12-1 16,30-2-1-16</inkml:trace>
  <inkml:trace contextRef="#ctx0" brushRef="#br2" timeOffset="18349.8348">3064 3649 87 0,'-15'-18'36'0,"-14"4"2"16,-3 19 0-16,-16 7-33 0,5 12-1 15,-5 5-1-15,7 6 0 16,-2 5 0-16,13-1-1 15,11-2-1-15,13-7 0 16,18-7-1-16,13-6 0 16,15-7 0-16,6 0-1 15,7-5 2-15,1 2-1 16,-7 1 0-16,-6 11 0 15,-12 6 0-15,-14 7 1 16,-15 11-1-16,-11 0 0 16,-12 2 0-16,-2 0 0 15,0-5-2-15,1-15-3 16,14-6-4-16,0-31-26 15,25-4-3-15,9-24 0 0,20-3-1 16</inkml:trace>
  <inkml:trace contextRef="#ctx0" brushRef="#br2" timeOffset="18853.8852">3455 3759 98 0,'-10'7'38'0,"-8"-5"1"15,8 15-4-15,-9-12-30 16,9 12-1-16,1 6-1 15,-1 9-1-15,2 8 0 16,0 8 0-16,1 2-1 16,3 3 0-16,4-4 0 15,3-4 0-15,6-12 0 0,6-13 0 16,10-18-1-16,7-16 1 15,6-15 0-15,4-7-1 16,6-12 1-16,-4-4 0 16,-1 2-1-16,-8 2 0 15,-6 10 0-15,-7 12-1 16,-7 12 0-16,-15 14 1 15,10 16 0-15,-13 12-1 16,-2 10 1-16,1 10 0 16,2 3-1-16,3 3 1 15,4 0 0-15,7-10 1 16,7-9-1-16,5-12 1 15,8-14-1-15,2-16 1 16,6-17 0-16,0-13 0 0,-2-14 0 16,-5-8-1-16,-4-5 0 15,-7-4-1-15,-6 4-1 16,-7 2-2-16,1 15 0 15,-9 4-2-15,6 19-3 16,-5-5-6-16,15 26-23 16,-4-4 1-16,14 17 1 15,-5-5 0-15</inkml:trace>
  <inkml:trace contextRef="#ctx0" brushRef="#br2" timeOffset="19047.9046">4479 3720 78 0,'18'5'38'0,"-18"-5"-1"16,8 20 2-16,-16-3-27 0,5 18-2 15,-6 5-4-15,3 6-2 16,-3 4-2-16,4 5-1 16,4-5-1-16,1-10-2 15,8-4-5-15,-8-36-29 16,30 12-2-16,-6-37-1 15,9-8-2-15</inkml:trace>
  <inkml:trace contextRef="#ctx0" brushRef="#br2" timeOffset="19182.9181">4601 3086 101 0,'-26'-9'36'0,"10"9"-5"0,16 0-27 15,0 0-41-15,33 0 0 16,-1-10-1-16</inkml:trace>
  <inkml:trace contextRef="#ctx0" brushRef="#br2" timeOffset="19386.9385">5097 3014 98 0,'-8'31'39'16,"2"27"0"-16,-10 3-2 16,0 22-31-16,5 8-2 15,2 13-1-15,-3 5 0 16,5 0-3-16,5-1-1 15,2-13-2-15,7-6-6 16,-8-27-28-16,17-10-2 0,-7-28-1 16,12-11 0-16</inkml:trace>
  <inkml:trace contextRef="#ctx0" brushRef="#br2" timeOffset="19567.9566">4973 3637 109 0,'-29'-13'41'0,"14"21"-1"16,1-5-1-16,14-3-36 15,13 15-3-15,20-12-1 16,13 1-2-16,15-8-2 16,19 6-7-16,2-13-24 15,19 10-3-15,-6-14 1 16,5 7-2-16</inkml:trace>
  <inkml:trace contextRef="#ctx0" brushRef="#br2" timeOffset="19800.9798">5931 3571 83 0,'-28'22'41'0,"-17"-7"-2"15,2 13 1-15,-14-14-16 16,11 16-18-16,1-1-2 16,8 1-2-16,5 4 0 15,14-3-1-15,10 3 0 16,16-2-1-16,14-1-1 15,7-6 0-15,14-1 0 16,6-8-2-16,10-5-2 16,1-14-5-16,17-1-27 0,-17-22-2 15,10-2 0-15,-11-21-1 16</inkml:trace>
  <inkml:trace contextRef="#ctx0" brushRef="#br2" timeOffset="20175.0173">6414 2937 112 0,'-18'20'40'16,"-12"11"1"-16,8 30-1 16,-14 14-35-16,11 7-1 15,4 7-1-15,1 10 0 16,4-1-1-16,6-3-1 0,4-7 0 15,2-14-1-15,7-16 0 16,6-16 0-16,6-19 0 16,6-18 1-16,6-17-1 15,2-11 0-15,3-11 2 16,3-3-2-16,-2-6 0 15,0 6 0-15,-4 4 0 16,-5 11 0-16,-1 10 0 16,-2 12 0-16,-2 11 0 15,-2 9 0-15,0 10 0 16,0 3 0-16,1 7 0 15,1-5-4-15,4 9-9 16,-14-26-12-16,22 12-9 16,-17-27-7-16,13 1-1 15,-11-24-1-15</inkml:trace>
  <inkml:trace contextRef="#ctx0" brushRef="#br2" timeOffset="21304.1298">8030 3616 80 0,'0'0'37'16,"-23"-19"-2"-16,8 18 0 15,-9-9-28-15,2 15-1 16,-7 5-1-16,0 13-1 15,-4 7-1-15,3 12-1 16,-3 5 0-16,8 7 0 16,5 1 0-16,10-1 0 15,12-9-1-15,15-6 1 16,12-17-1-16,13-15 0 15,10-17 0-15,10-10 0 16,-1-15 0-16,-1-6 0 16,-8-7 0-16,-10-1-1 15,-17 5 1-15,-12 2-2 0,-17 8 1 16,-20 8 0-16,-8 8 0 15,-6 6-1-15,0 6 0 16,-1 1-1-16,12 7-1 16,5-1-2-16,22-1-4 15,0 0-15-15,37 11-13 16,0-15 0-16,16 10 0 15,3-11 1-15</inkml:trace>
  <inkml:trace contextRef="#ctx0" brushRef="#br2" timeOffset="21851.1849">8534 3601 91 0,'10'1'35'0,"-10"-1"1"16,0 0 1-16,-14 6-32 0,10 10 0 16,-9 7-2-16,4 13 1 15,-3 7-2-15,-1 5 1 16,2 9-2-16,-2 2 1 15,1-4 0-15,2-3 1 16,1-8-2-16,4-11 1 16,-2-12-1-16,5-10 1 15,2-11-1-15,3-27 0 16,2-8 0-16,2-11 0 15,2-13 0-15,0-10-1 16,3-9 0-16,3-2 1 16,5 5-1-16,-1 7-1 15,2 9 1-15,4 13 0 16,1 14-1-16,0 17 1 0,1 14-1 15,0 10 1-15,-3 13-1 16,1 8 1-16,-2 7 0 16,-3 4-1-16,-7 4 1 15,-3 1-1-15,-8 4 1 16,-7-3-1-16,-7-1 2 15,-9-5-1-15,-6-8 0 16,-4-3 0-16,-5-6 0 16,1-6 0-16,2-6 0 15,-1 2 0-15,6 2-1 16,2 8 1-16,2 13 0 15,1 11 0-15,2 14-1 16,1 8-1-16,-2 16 1 16,2 0-2-16,1 4-2 15,1-12-2-15,17 3-13 0,-9-34-19 16,23-7 2-16,-1-31-1 15,21-18 0-15</inkml:trace>
  <inkml:trace contextRef="#ctx0" brushRef="#br2" timeOffset="22547.2545">8889 3765 102 0,'4'25'39'0,"-3"-12"0"15,19 1-2-15,5-13-35 16,12-6 0-16,6-8-1 16,9-10 1-16,-1-7-1 15,1-6 0-15,-3-2-1 16,-7-3 2-16,-12 2-2 15,-11 6 1-15,-14 5 0 16,-14 10 0-16,-10 7-1 16,-11 17 1-16,-7 9 1 15,-5 13-1-15,1 9 0 16,0 11-1-16,9 5 2 15,6 1-2-15,10-2 1 16,15-2-1-16,14-11 0 16,19-13-2-16,19-11 0 15,9-17-2-15,15-7-3 0,0-20-5 16,17 4-20-16,-16-24-6 15,4 14 1-15,-26-12 24 16,-2 11 6-16,-22 2 4 16,-9 4 7-16,-7 17 4 15,-23-4 20-15,9 17 7 16,-26 8 2-16,12 15-25 15,-11 3-5-15,4 11-2 16,-1 3-2-16,2 7 0 16,3-2-1-16,3 0-1 15,6-7 1-15,4-4-1 16,8-14-1-16,-4-20 1 15,24 0-1-15,-4-23 1 16,8-9 0-16,2-13-1 0,5-6 1 16,1-3 0-16,-2 1-1 15,-1 6 1-15,-7 8-1 16,1 10 1-16,-7 11-1 15,-6 16 1-15,-3 13-1 16,-4 12-1-16,2 12 0 16,-1 5-3-16,8 11-3 15,-1-11-12-15,22 13-19 16,-4-21 0-16,18 1-1 15,1-21 0-15</inkml:trace>
  <inkml:trace contextRef="#ctx0" brushRef="#br2" timeOffset="22871.2869">10575 3483 101 0,'-28'3'40'16,"-13"2"-1"-16,6 18-1 15,-3 0-33-15,6 3-2 16,5 2 0-16,15-2-2 15,8-4 1-15,13-6-2 16,15-5 1-16,9-9-1 16,5 0 0-16,-1-2 1 15,-2 0 0-15,-9 5 0 16,-10 4-1-16,-13 9 1 15,-12 7 0-15,-9 6 0 16,-10 3 0-16,-1 6-1 16,2 1-1-16,-1-4-2 0,10 3-6 15,-6-22-17-15,21 6-13 16,3-24 0-16,0 0-2 15,0 0 0-15</inkml:trace>
  <inkml:trace contextRef="#ctx0" brushRef="#br2" timeOffset="23555.3553">11675 3510 58 0,'6'-17'36'16,"-6"17"2"-16,-3-20 0 15,-8 27-18-15,-16-10-9 16,2 17-3-16,-16 2-2 16,1 13-2-16,-8 4 0 15,6 10-1-15,0 3-1 16,7 1-1-16,8-1 1 15,11-5-1-15,9-6-1 16,12-9 1-16,11-11 0 16,10-10-1-16,8-13 1 15,8-10-1-15,2-9 1 16,1-4 0-16,0-8 0 15,-5 2-1-15,-2 1 1 16,-11 8 0-16,-9 2-1 0,-6 12 0 16,-12 14 1-16,0 0-1 15,-11 26 0-15,2 0 0 16,-2 12 0-16,2 3-1 15,5 6 0-15,2-1-2 16,11 1-2-16,5-14-5 16,20 6-16-16,-2-30-12 15,16-1 0-15,-4-24-1 16,14-2 1-16</inkml:trace>
  <inkml:trace contextRef="#ctx0" brushRef="#br2" timeOffset="23886.3884">12210 3542 102 0,'0'0'37'0,"-34"19"2"15,15 11-2-15,-7 1-33 16,0 11 0-16,3 4-1 16,0 4 0-16,4-2-1 15,4-1 1-15,6-8-2 16,9-7 0-16,4-13 0 15,12-14 0-15,8-15 0 16,7-14-1-16,9-13 1 16,5-8 0-16,2-8 0 15,-2-3-1-15,-1 5 0 16,-5 4 0-16,-7 10 0 15,-10 14 0-15,-6 17 0 16,-16 6-1-16,12 30 0 0,-13 4-1 16,4 13-1-16,1 0-1 15,8 9-3-15,1-14-11 16,22 9-20-16,-4-24 1 16,19 1 0-16,-4-25-1 15</inkml:trace>
  <inkml:trace contextRef="#ctx0" brushRef="#br2" timeOffset="24240.4238">12965 3526 105 0,'-19'-9'38'16,"-18"2"3"-16,8 30-2 15,-19 6-33-15,13 10-3 16,2 7-1-16,10 4 0 16,9-2 0-16,11-6-1 0,13-10 1 15,16-16-1-15,12-17 0 16,13-17 0-16,8-17-1 15,5-16 1-15,2-17-1 16,-3-15 1-16,-4-10-1 16,-2-4 1-16,-11 4-1 15,-11 9 1-15,-14 11 0 16,-12 16-1-16,-13 29 0 15,-10 30 1-15,-11 35-1 16,-12 28 0-16,-4 23-1 16,0 15 0-16,10 12-3 15,3-4-6-15,27 12-14 16,-6-28-15-16,29-4-2 15,8-30 1-15,30-13-2 0</inkml:trace>
  <inkml:trace contextRef="#ctx0" brushRef="#br2" timeOffset="24744.4742">14564 3455 95 0,'-29'-5'37'16,"3"13"2"-16,-16-7-2 15,5 16-32-15,-8 4 1 16,2 13-2-16,-1 4 1 16,2 9-3-16,5 1 1 0,10 3-2 15,11-3 1-15,16-7-2 16,19-10-1-16,17-17-2 15,24-8-3-15,9-28-16 16,24 1-16-16,-1-25-1 16,11 0 1-16,-7-20-2 15</inkml:trace>
  <inkml:trace contextRef="#ctx0" brushRef="#br2" timeOffset="24958.4956">15064 2887 107 0,'-32'-4'40'0,"9"27"-1"15,-9 9 0-15,11 26-37 0,-3 15-1 16,2 12-1-16,-2 12 1 16,8 3-1-16,2 4 0 15,6-3-3-15,8-2-4 16,2-24-21-16,18 0-8 15,1-30-1-15,21-10-3 16,-2-28 2-16</inkml:trace>
  <inkml:trace contextRef="#ctx0" brushRef="#br2" timeOffset="25314.5311">15449 3382 111 0,'-11'-26'38'15,"11"26"2"-15,-36-4-4 0,9 24-33 16,-6 10 1-16,-2 14-1 15,-2 6-1-15,1 8 0 16,5 4 1-16,7-1-2 16,11-4 1-16,9-9-1 15,14-8 0-15,14-14 0 16,7-16-1-16,11-13 1 15,3-13 0-15,0-15-1 16,0-10 1-16,-8-5 0 16,-7-9-2-16,-11-4 1 15,-11 5-1-15,-9 5 0 16,-11 7-1-16,-6 9 0 15,-4 13-2-15,0 4 0 0,7 14-1 16,4 5-1-16,18 14-7 16,-7-17-14-16,40 21-11 15,-7-15 1-15,22 7 1 16,-3-13-1-16</inkml:trace>
  <inkml:trace contextRef="#ctx0" brushRef="#br2" timeOffset="25643.5641">15886 3403 82 0,'16'-27'35'15,"-1"10"1"-15,-16-13 1 16,1 16-21-16,-14-9-8 15,-1 11-3-15,-3 3-2 16,-5 13 1-16,-2 9-1 16,-3 10 0-16,-1 7-1 15,2 5 0-15,6 5-1 0,3-1 0 16,11-2 1-16,12-7-1 15,16-11-1-15,14-6 1 16,10-8-1-16,8-5 0 16,2-4 0-16,0-2 1 15,-10 2-2-15,-8 7 1 16,-19 11 1-16,-19 11-1 15,-21 10 1-15,-15 8-1 16,-11 10 1-16,-2-3-2 16,-1 4 1-16,7-8-3 15,14-8-4-15,9-22-9 16,43-2-21-16,4-28-2 15,29-6 0-15,3-20-1 16</inkml:trace>
  <inkml:trace contextRef="#ctx0" brushRef="#br2" timeOffset="25988.5986">16266 3526 116 0,'-15'21'40'0,"3"-13"1"15,19 9-5-15,10-14-34 16,9-2-1-16,10-3 0 15,5-6 0-15,5-4-2 16,1-5 2-16,-3-3-2 16,-8-4 1-16,-8-1 1 15,-9-1 0-15,-13 2 0 16,-11 1-1-16,-14 7 1 15,-8 6 0-15,-11 12 0 0,-4 9 0 16,-7 13 0-16,0 14 0 16,3 9 1-16,8 4-1 15,10 5 0-15,11 1 0 16,21-5-3-16,16-11-3 15,27-4-6-15,8-30-15 16,33 1-14-16,-1-27 1 16,20 0-2-16,-2-26-1 15</inkml:trace>
  <inkml:trace contextRef="#ctx0" brushRef="#br2" timeOffset="26277.6275">17144 3330 116 0,'-53'0'40'15,"3"22"2"-15,-14-7-2 16,13 6-38-16,7 3 0 15,13 3-1-15,15-5 0 16,13-2-1-16,20-5 0 16,14-2 0-16,10-3 0 15,0-2 0-15,0 3 0 16,-8 4 1-16,-8 2 0 15,-14 4-1-15,-14 4 2 16,-12 5-2-16,-13 1 1 16,-6 2-1-16,-4-2-1 15,-4-4-2-15,4-1-3 16,-5-17-11-16,22 7-22 15,-9-17-1-15,20 0-1 0,-1-15-1 16</inkml:trace>
  <inkml:trace contextRef="#ctx0" brushRef="#br2" timeOffset="26891.6889">18220 2856 83 0,'18'-41'37'0,"-2"14"-2"16,-9 2 3-16,4 19-34 15,-12 25-2-15,-2 21 0 16,-9 19 2-16,-3 23 1 15,-8 15-2-15,-1 13 1 16,-2 6-2-16,1 0-2 16,3-6 1-16,7-10-2 15,6-9-3-15,5-30-9 16,18-2-23-16,-4-28-2 15,14-8 0-15,-5-25-2 0</inkml:trace>
  <inkml:trace contextRef="#ctx0" brushRef="#br2" timeOffset="27319.7317">18022 3379 103 0,'-33'-11'38'16,"15"18"2"-16,2-4-2 15,16-3-35-15,19 10-1 16,16-11 0-16,20-4-1 15,13-3 0-15,16-5 0 16,6 0 0-16,6-9 0 16,-1 6 0-16,-10 2-1 15,-11 4 0-15,-20 9 1 0,-16 8 0 16,-21 12-1-16,-17 8 1 15,-17 11 1-15,-13 10-1 16,-6 2 1-16,-3 7-1 16,3 1 1-16,10-2-1 15,13-6 1-15,15-11-1 16,21-14-1-16,24-18 1 15,16-15-1-15,13-11 1 16,4-15-1-16,-5-7 0 16,-9-8-1-16,-14-2 1 15,-21 2-1-15,-25 5 0 16,-24 7-1-16,-20 4-1 15,-8 10-2-15,-9-4-3 16,13 20-14-16,-10-16-16 16,27 15-2-16,7-12-1 0,32 9 0 15</inkml:trace>
  <inkml:trace contextRef="#ctx0" brushRef="#br2" timeOffset="29549.9547">20325 3283 62 0,'0'0'38'15,"-17"-21"-2"-15,-2 21 2 16,-14-6-18-16,4 15-13 16,-8 1-2-16,2 8-1 0,-3 3-1 15,3 7-1-15,7-2-1 16,12 3 0-16,9-2-1 15,10-5 1-15,12-5-1 16,10-3 0-16,9-4 0 16,5-3 0-16,0 0 1 15,-2-1-1-15,-7 2 1 16,-8 7-1-16,-11 6 1 15,-14 3-1-15,-11 7 1 16,-9 2-1-16,-6 2 1 16,-3-2-2-16,5 0-2 15,4-14-2-15,21 2-12 16,2-21-20-16,35-16-1 15,5-16-2-15,21-4 2 0</inkml:trace>
  <inkml:trace contextRef="#ctx0" brushRef="#br2" timeOffset="29783.9781">20865 2691 95 0,'0'-19'37'15,"-9"6"3"-15,9 13-1 16,-20 26-36-16,8 10-1 15,1 15 0-15,1 15 0 16,-3 19-1-16,-4 14 1 16,-2 10-1-16,0 5-1 0,-2-1-1 15,2-8-3-15,6 0-6 16,-7-24-26-16,17-12-2 15,-3-28-1-15,14-12 0 16</inkml:trace>
  <inkml:trace contextRef="#ctx0" brushRef="#br2" timeOffset="30619.0616">20597 3431 101 0,'-12'-6'40'0,"0"-3"-2"15,12 9 0-15,27 4-35 16,6-6-2-16,17-3-1 15,15-4-2-15,17 0-1 0,7-6-3 16,11 7-1-16,-9-9-1 16,3 12 0-16,-18-5 1 15,-9 8 2-15,-21 1 3 16,-17 2 2-16,-15 4 4 15,-14-5 2-15,-19 3 2 16,-10-7 0-16,2 10 0 16,-16-8-1-16,0 13-1 15,-8 1-1-15,2 12-1 16,-6 7 0-16,6 9-1 15,2 6 0-15,6 5-2 16,10 1 1-16,12-4-1 16,15-5 0-16,18-11 0 15,17-16-1-15,17-12 0 16,13-16 1-16,6-12-1 0,5-9 0 15,-2-10 1-15,-6-5-1 16,-5-1 1-16,-19 3-2 16,-12 8 2-16,-15 7-2 15,-10 11 2-15,-3 20-2 16,-25-8 1-16,6 23-1 15,-5 6 1-15,6 5 0 16,3 5-1-16,10 1 1 16,11-4 0-16,12-8 1 15,10-6-1-15,15-9 1 16,8-10-1-16,4-4 0 15,2-6 1-15,-2-5-1 16,-3 2 0-16,-9-2 0 16,-6 4 0-16,-12 6 0 0,-6 4 0 15,-19 6 0-15,2 18-1 16,-14 5 2-16,-7 7-2 15,-2 5 1-15,-1 3 0 16,2 1 0-16,1-2 0 16,9-7 1-16,9-12-1 15,1-18 0-15,28 3 1 16,0-18 0-16,7-13-1 15,-1-8 1-15,4-4 0 16,-5-7-1-16,0 3 0 16,-9 3 1-16,-10 8-1 15,-7 7 0-15,-7 8-1 16,0 18 1-16,-7-12-2 0,7 12-1 15,0 0-1-15,21 11-3 16,-3-20-8-16,32 12-10 16,-9-23-14-16,23-1 0 15,1-22-1-15,14 0 3 16</inkml:trace>
  <inkml:trace contextRef="#ctx0" brushRef="#br2" timeOffset="30806.0803">22711 2704 110 0,'-37'26'40'15,"4"31"1"-15,-15 5-3 16,13 27-34-16,-5 12-2 16,5 10 1-16,5 5-2 0,6-8-2 15,8-2-2-15,3-16-2 16,16-6-7-16,-7-33-25 15,19-11-1-15,-15-40 1 16,29 8-2-16</inkml:trace>
  <inkml:trace contextRef="#ctx0" brushRef="#br2" timeOffset="30954.0951">22457 3398 114 0,'-26'-53'40'0,"11"22"2"16,-9 0-2-16,19 19-30 16,5 12-5-16,26-1-1 15,19 9-8-15,16-8-7 16,35 19-19-16,-2-19-10 15,18 8-2-15,0-16-1 0,1 7 0 16</inkml:trace>
  <inkml:trace contextRef="#ctx0" brushRef="#br2" timeOffset="31958.1955">1677 5460 85 0,'-8'-25'36'16,"-2"4"1"-16,-14-3 1 15,-7 8-33-15,-7 1 0 16,1 8-1-16,-10 8-1 16,0 13 1-16,-6 11-1 15,1 11 0-15,-3 7-1 16,9 5 0-16,6-1 0 15,13 3 0-15,16-6-1 16,17-9 0-16,19-13 0 16,19-14-1-16,18-17 0 15,11-16 1-15,10-14 0 16,3-11-1-16,0-10 1 15,-9-5-1-15,-11 2 0 0,-12 4 1 16,-16 11 0-16,-13 10 0 16,-18 15-1-16,-7 23 0 15,-21-1 0-15,-2 26 0 16,-8 16 0-16,-3 14-1 15,3 7 0-15,4 6 0 16,9 0-1-16,12-9-2 16,18-7-1-16,13-24-5 15,28-3-14-15,-2-33-15 16,20-9 2-16,-5-21-2 15,11-2 3-15</inkml:trace>
  <inkml:trace contextRef="#ctx0" brushRef="#br2" timeOffset="32295.2292">2306 5309 99 0,'-8'-20'36'0,"8"20"3"0,-27 11-2 15,12 14-30-15,-7 9-3 16,3 8-1-16,-2 8-1 16,3 4 1-16,2-1-1 15,3-1 0-15,3-9-1 16,5-8 1-16,5-10-1 15,0-25 0-15,22 2 0 16,-3-24 0-16,6-15 0 16,3-10 0-16,5-8 0 15,2-3-1-15,0-1 1 16,-5 7-1-16,-3 11 0 15,-5 16 0-15,-6 19 0 16,-5 16 0-16,-4 20-1 0,0 13-1 16,1 12 0-16,6 4-2 15,11 5 0-15,7-8-2 16,19-3-3-16,2-27-8 15,25 1-16-15,-5-30-5 16,13-7 2-16,-12-21-1 16</inkml:trace>
  <inkml:trace contextRef="#ctx0" brushRef="#br2" timeOffset="32624.2621">3149 5393 106 0,'-18'-18'37'16,"-19"2"2"-16,0 20-1 16,-8 9-32-16,2 15-1 15,4 6-2-15,6 10 0 16,9 1-1-16,13-1 0 0,12-11-1 15,19-10 0-15,15-20 0 16,10-17 0-16,12-20 0 16,3-14 0-16,4-15 0 15,-2-14 0-15,-7-9-1 16,-3-10 0-16,-9 2 0 15,-9 6 0-15,-7 14 0 16,-10 12 0-16,-11 22-1 16,-9 27 0-16,-12 30 1 15,-11 32 0-15,-7 26 0 16,-5 13-3-16,7 16-3 15,2-5-9-15,28 14-10 16,-5-28-13-16,36-2-1 16,9-27-4-16,35-10 1 0</inkml:trace>
  <inkml:trace contextRef="#ctx0" brushRef="#br2" timeOffset="33074.3071">4769 5209 80 0,'-15'-13'40'0,"3"7"-3"0,-10 1 2 16,4 7-32-16,-11 2-2 15,2 13-1-15,-3 2-2 16,2 7 0-16,1-1-1 15,8 1 0-15,7-2 0 16,12-5-1-16,12-4 1 16,12-6 0-16,11-2-1 15,8-1 1-15,3 0-1 16,2 2 1-16,-7 5 0 15,-6 7 1-15,-13 6-2 16,-9 4 1-16,-17 4 0 16,-7 3 0-16,-8-5-1 15,-3 0 0-15,2-7-3 16,0-11 0-16,20-14-3 0,-10-12-9 15,38-5-20-15,-7-26-3 16,22-4-1-16,1-20 0 16</inkml:trace>
  <inkml:trace contextRef="#ctx0" brushRef="#br2" timeOffset="33286.3283">5314 4783 99 0,'0'0'39'0,"-19"27"2"15,-9 9-2-15,-8 20-35 16,8 13-1-16,7 11-1 15,-3 10 0-15,4 5-1 16,4 2 0-16,5-4-1 16,5-7-1-16,0-13-4 0,12-2-7 15,-11-36-13-15,18-2-14 16,-13-33 0-16,23 3-1 15,-14-30 1-15</inkml:trace>
  <inkml:trace contextRef="#ctx0" brushRef="#br2" timeOffset="33725.3722">5033 5243 103 0,'-21'-13'40'16,"21"13"0"-16,0 0 0 16,12 17-36-16,17-9-1 15,13-2-2-15,15-3 1 16,14 2-1-16,10-4 0 0,5-2-1 15,-3 0 1 1,-5 1-1-16,-12 0 0 0,-9 1 1 16,-15 2-1-16,-15 3 1 15,-21 8-1-15,-11 7 1 16,-16 7-1-16,-9 12 1 15,-10 10 0-15,-3 7 0 16,1 6-1-16,4 5 1 16,9-3 0-16,14-4 1 15,17-11-2-15,16-18 3 16,15-19-3-16,14-17 1 15,5-19-1-15,7-20-1 16,-5-14 2-16,-5-10-3 16,-10-10 1-16,-12-4-3 0,-14 7 2 15,-16 8-2 1,-7 14 0-16,-13 14-1 0,0 21-3 15,-10 4-6-15,19 33-7 16,-11-10-9-16,26 21-8 16,3-9 0-16,25 7 0 15</inkml:trace>
  <inkml:trace contextRef="#ctx0" brushRef="#br2" timeOffset="34309.4306">6391 5294 101 0,'-19'17'40'0,"-11"0"1"16,9 23-3-16,-8-1-34 0,11 12-1 16,-3 3 0-16,6 9-1 15,2 2-1-15,5-3 1 16,4-6 0-16,3-8 0 15,4-11-2-15,-1-10 2 16,5-16-2-16,3-19 2 16,-1-12-2-16,3-11-1 15,2-11-1-15,5-10 1 16,-1-13 1-16,6-6-1 15,4-5 1-15,1 4-3 16,4 6 3-16,0 4 0 16,-2 10 0-16,3 9-1 15,-2 15 1-15,3 9 0 16,-2 15 0-16,-4 7 0 0,-3 9 0 15,-3 9-1-15,-3 9 1 16,-6 8 0-16,-8 11 0 16,-12 4 0-16,-10 3 0 15,-9 2 0-15,-5 2 0 16,-7-5 0-16,-3-5 0 15,0-7 0-15,3-12 0 16,1-12 0-16,6-9 0 16,6-10 0-16,2-6 0 15,6-3 0-15,2-1 0 16,2 6 1-16,-3 17-1 15,0 15 3-15,-1 25 0 16,-6 21-1-16,-6 17 1 16,-4 10-1-16,2 9-4 0,-6-7-6 15,14 1-8-15,-10-33-9 16,27-7-15-16,-5-41-1 15,24-18-2-15,6-25 1 16</inkml:trace>
  <inkml:trace contextRef="#ctx0" brushRef="#br2" timeOffset="34946.4943">8322 5189 79 0,'-20'-21'40'0,"-3"11"-3"15,-18 1 2-15,3 16-31 16,-14 4-2-16,-3 17-1 15,-6 8-1-15,2 13-1 16,-2 5-1-16,8 9 0 0,14 1-1 16,12 0 0-16,20-4-2 15,17-6 0-15,24-13-1 16,20-13-3-16,23-7-7 15,7-28-21-15,28-6-5 16,-3-24-1-16,9-4 0 16</inkml:trace>
  <inkml:trace contextRef="#ctx0" brushRef="#br2" timeOffset="35315.5312">8853 5180 79 0,'-38'16'40'15,"6"20"-1"-15,-10-3 1 16,10 13-20-16,-1 1-15 0,9 3-2 15,6-1 0-15,14-4-1 16,8-11 0-16,14-6-1 16,11-15 0-16,10-12-1 15,10-14 0-15,3-8 1 16,5-10-1-16,-2-7 0 15,-4-3 0-15,-4-3 0 16,-9 5 0-16,-9 3 1 16,-6 8-1-16,-9 7 1 15,-8 8-1-15,-6 13 1 16,-4 11-1-16,-3 9 0 15,-2 11 0-15,0 6-1 16,3 4-1-16,2 2-1 16,11 1-2-16,10-13-3 0,22-1-9 15,-3-29-12-15,25 1-10 16,1-21 1-16,14-3 0 15,-5-17 1-15</inkml:trace>
  <inkml:trace contextRef="#ctx0" brushRef="#br2" timeOffset="35630.5626">9751 5230 94 0,'-15'-3'39'15,"3"21"0"-15,-11 0 0 16,12 12-29-16,-9 7-6 16,4 9-1-16,0 4 0 15,4 1-1-15,-1 0 0 16,5 0-1-16,1-12 0 15,4-1 0-15,0-16 0 16,9-10 0-16,-6-12 0 0,23-19-1 16,-4-6 1-16,4-19-1 15,1-3 1-15,4-11 0 16,1-1-1-16,-2-1 0 15,-2 6 1-15,-2 6-1 16,1 10 0-16,-6 8-1 16,1 13-2-16,-1 7-2 15,11 19-10-15,-14-10-8 16,19 20-12-16,-7-11-5 15,12 7-1-15,-4-12 1 16</inkml:trace>
  <inkml:trace contextRef="#ctx0" brushRef="#br2" timeOffset="35946.5943">10377 5178 99 0,'-22'34'39'0,"-11"2"2"15,11 17-1-15,-9 1-35 16,10 5 0-16,-2 1-2 15,7 3 0-15,2-10-1 16,6-4 0-16,4-16-1 16,4-8 0-16,0-25-1 15,19 1 1-15,-3-23 0 16,4-13-1-16,1-9 1 15,4-10-1-15,2-5 1 16,0-4-1-16,2 2 1 0,-1 3-2 16,2 7-1-16,-2 4-3 15,14 22-10-15,-18-12-9 16,20 29-13-16,-14-5-3 15,11 15-3-15,-5-6 2 16</inkml:trace>
  <inkml:trace contextRef="#ctx0" brushRef="#br2" timeOffset="36463.646">10703 5459 69 0,'21'-10'38'15,"12"4"-1"-15,4-9 1 16,11 3-24-16,1-7-8 15,9 1-1-15,1 0-3 16,-1 1 0-16,-8-1 0 16,-5 6-1-16,-14-1 1 15,-8 3-1-15,-23 10 0 0,7-20 1 16,-19 11-1-16,-12-2 0 15,-8 3 1-15,-6 4-1 16,-7 4 0-16,-1 9 0 16,-5 8-1-16,2 12 1 15,1 8 0-15,9 8 0 16,10 5-1-16,13-2 0 15,16-1-1-15,13-6-1 16,23-10-1-16,13-17-5 16,27-3-10-16,0-28-17 15,22 0-3-15,-7-24 0 16,8 2-2-16</inkml:trace>
  <inkml:trace contextRef="#ctx0" brushRef="#br2" timeOffset="36808.6805">11623 5268 104 0,'-32'18'40'16,"3"17"0"-16,-8-5-2 15,7 12-34-15,5 0-1 16,9-1-1-16,7 0-1 16,8-6 0-16,6-3 0 15,10-14 0-15,7-8-1 16,5-11 1-16,4-10-1 15,2-10 1-15,0-13 0 16,-1-5-1-16,0-9 1 16,-3-2-1-16,-5 3 1 15,0 2-1-15,-9 9 0 0,-1 10 0 16,-5 14 0-16,-9 12 0 15,6 26-1-15,-8 10 1 16,-1 11-2-16,-3 3-1 16,8 8-1-16,3-6 0 15,9-5-4-15,2-23-7 16,26-1-10-16,-5-32-14 15,22-10 2-15,0-29 0 16,14-7 0-16</inkml:trace>
  <inkml:trace contextRef="#ctx0" brushRef="#br2" timeOffset="36989.6985">12491 4769 96 0,'-28'37'40'0,"-1"34"-1"0,-16 12 1 15,10 11-35-15,-5 9-1 16,6-2-3-16,10-4 0 15,2-11-4-15,19-3-10 16,-11-30-18-16,22-11-8 16,-8-22 0-16,11-11-1 15</inkml:trace>
  <inkml:trace contextRef="#ctx0" brushRef="#br2" timeOffset="37165.7162">12115 5269 117 0,'-16'-6'42'16,"15"19"1"-16,1-13-2 0,5 12-40 15,26-7-2-15,10-6-2 16,15 3-6-16,-1-22-13 16,28 11-17-16,-6-14-2 15,16 7-1-15,-7-12 0 16</inkml:trace>
  <inkml:trace contextRef="#ctx0" brushRef="#br2" timeOffset="37884.7881">14157 4900 69 0,'9'-24'37'16,"-8"-11"-1"-16,0 5 1 0,-11-10-29 15,-2 10-2-15,-10-4-1 16,-5 12 0-16,-7 4-2 16,-8 12 0-16,-9 12-1 15,-3 17 0-15,-10 16 0 16,1 18 1-16,3 14 0 15,1 16-1-15,9 6 0 16,9 11 0-16,12 0-1 16,12-5-2-16,18-5-2 15,10-15-5-15,27 1-23 16,0-25-6-16,13-8-2 15,-5-25 0-15</inkml:trace>
  <inkml:trace contextRef="#ctx0" brushRef="#br2" timeOffset="38086.8083">13547 5427 108 0,'-29'-10'40'0,"29"10"1"15,0 0-2-15,11-11-38 16,29-2-2-16,17-10-1 15,14-2-2-15,10-12-3 16,21 6-16-16,-4-19-14 16,17 3-2-16,-12-8-1 15,5 3 0-15</inkml:trace>
  <inkml:trace contextRef="#ctx0" brushRef="#br2" timeOffset="38317.8313">14737 4462 100 0,'-22'26'39'0,"-12"12"1"16,8 23-1-16,-7 10-37 16,-2 15 0-16,0 12 0 15,0 7-1-15,4 0 0 16,7-1-2-16,15-7-2 15,8-18-4-15,24-2-19 16,1-30-13-16,24-11 0 16,3-27-1-16,14-13 1 15</inkml:trace>
  <inkml:trace contextRef="#ctx0" brushRef="#br2" timeOffset="39106.9103">15002 5052 103 0,'-31'-2'40'0,"3"20"0"16,-14 6 0-16,8 17-38 15,0 6 2-15,7 11-1 16,5-1 1-16,12 6-2 16,9-9-1-16,11-6 0 15,17-12 0-15,11-16-1 16,14-15 1-16,10-17-2 15,8-16 1-15,0-12-1 16,0-11 0-16,-7-8 0 0,-10-3-1 16,-16-2 3-16,-11 2-3 15,-18 10 2-15,-17 7-1 16,-12 12 1-16,-10 11-1 15,-3 9 2-15,0 11 0 16,3 9-2-16,8 8 2 16,13 1-1-16,13 2 1 15,17 0-1-15,14-3 2 16,12-3-1-16,6-1 1 15,6-3-2-15,2-1 2 16,-9-2-2-16,-7 1 2 16,-11 1-1-16,-7 2-1 15,-10 5 0-15,-11 3 0 16,-10 5 0-16,-8 5 0 0,-2 6 1 15,-3 5-2-15,-2 0 2 16,5 2-1-16,1-2 0 16,5-6 0-16,12-7 0 15,10-11 0-15,10-9 0 16,11-12 0-16,9-9 0 15,7-11 0-15,4-6 0 16,0-6 1-16,-1-4-1 16,-2 1 0-16,-9 6 0 15,-7 2 0-15,-10 8 0 16,-9 12 0-16,-16 14 0 15,0 0-1-15,-4 32 1 16,-11 1 0-16,1 11 0 16,-1 6-1-16,6 2 1 15,4 1 0-15,10-6 1 0,10-10-1 16,11-11 0-16,7-13 1 15,7-14 0-15,4-16 0 16,1-14-1-16,1-16 1 16,-4-9-1-16,-3-7-1 15,-6-4 2-15,-3-1-4 16,-8 3-1-16,-3 10-2 15,-9 7-1-15,7 24-9 16,-16-5-6-16,14 33-6 16,-15-4-10-16,14 14 1 15,-5-3 0-15,16 10 2 16</inkml:trace>
  <inkml:trace contextRef="#ctx0" brushRef="#br2" timeOffset="39302.9298">16719 5084 106 0,'0'0'40'0,"1"26"-1"16,-17-8-1-16,0 17-33 15,-3 7 0-15,2 9-2 16,-5 3 1-16,6 2-3 16,3-3-2-16,5-7-1 15,9-6-3-15,3-24-8 16,23 2-11-16,-12-28-16 15,19-6 1-15,-5-21-2 16,10-8 1-16</inkml:trace>
  <inkml:trace contextRef="#ctx0" brushRef="#br2" timeOffset="40206.0202">16938 4813 89 0,'-17'0'39'16,"11"18"1"-16,-2-6 0 15,16 1-23-15,2 5-18 16,10 2 0-16,2 4 0 15,0 3 0-15,0 4 2 16,-1 2-2-16,-9 3 4 16,-1 4-2-16,-8-2 2 15,-7 5-1-15,-6-4 2 16,1 3 0-16,-5-3-2 15,0 0 1-15,2-4-2 16,2-1 0-16,2-6 0 0,7-4-1 16,3-9 1-16,9-7-1 15,4-10 0-15,6-8 0 16,3-12 1-16,3-6-1 15,2-11 1-15,0-5-1 16,0-1 1-16,-2 0-1 16,-2 8 0-16,-6 4 0 15,1 9 0-15,-2 13-1 16,-5 12 0-16,0 11 0 15,-2 13-1-15,-4 8-1 16,3 3-1-16,3 2 0 16,9 5-3-16,-4-9-4 15,20 7-7-15,-12-24-7 16,24 6-14-16,-7-18 2 15,13 0-1-15,-7-16 3 0,9-4 33 16,-11-2 8-16,-15-16 9 16,6 13 8-16,-21-16 15 15,2 9 0-15,-19-11 1 16,1 11-1-16,-24-4-30 15,5 4-5-15,-5 7 0 16,-3 7-1-16,-8 7 0 16,2 12 0-16,-3 9 0 15,1 13-1-15,4 7 0 16,6 5 0-16,3 2 0 15,8 0 0-15,9-3-1 16,6-7 0-16,8-8 0 0,10-12 0 16,4-10 0-16,7-10 0 15,3-10 0-15,1-10 0 16,0-4-1-16,-2-5 1 15,0 0-1-15,-5 6 0 16,-3 5 0-16,-5 11 1 16,-7 14-1-16,-7 16 1 15,-3 15 0-15,-7 15-1 16,-5 16 1-16,-7 14 1 15,-5 8-2-15,-7 6 3 16,-2 2-1-16,-7 1 0 16,-6-3 0-16,-7-3-1 15,-6-10 1-15,0-16-1 16,6-12 0-16,3-17-3 15,6-12-1-15,11-29-2 16,27-6-9-16,3-36-5 0,39-1-10 16,0-24-9-16,30 1-1 15,5-9 0-15,20 11 1 16</inkml:trace>
  <inkml:trace contextRef="#ctx0" brushRef="#br2" timeOffset="40355.0349">18341 5585 116 0,'14'19'42'0,"-14"-19"1"15,-13-4-3-15,13 4-42 16,-21-35-12-16,25 25-12 16,-18-20-16-16,11 2 0 15,-6-12-1-15,1-3-1 0</inkml:trace>
  <inkml:trace contextRef="#ctx0" brushRef="#br3" timeOffset="69510.9504">3105 6633 83 0,'4'-23'36'0,"2"7"-1"15,-6-3 2-15,8 9-31 16,-8 10 0-16,0 0-2 16,-3 16 2-16,2 22-1 15,-2 12-3-15,0 17 1 16,-5 13-2-16,1 15 0 15,-2 9-1-15,-5 2-1 16,4-1-4-16,-5-20-11 16,10 1-21-16,-2-23 0 15,13-17-1-15,-4-27-1 16</inkml:trace>
  <inkml:trace contextRef="#ctx0" brushRef="#br3" timeOffset="70018.0011">2740 6802 113 0,'-27'-7'39'0,"9"-6"1"16,18 13-2-16,19-27-36 15,24-2 0-15,20-10-1 16,20-5-1-16,15-5 1 15,6 1-1-15,2 6 0 16,-5 7-2-16,-10 10 2 16,-11 10-1-16,-14 16 0 15,-20 10 0-15,-12 15 0 16,-17 8 2-16,-11 10-1 15,-6 10 2-15,-3 9-1 16,-9 5 1-16,-3 7 0 0,-1 3 1 16,0 2-1-16,-1-2-1 15,3-4 0-15,4-8 0 16,4-11-1-16,3-11 0 15,5-14 0-15,5-14 0 16,7-20 1-16,8-13-1 16,2-15 0-16,4-7 1 15,-1-9 0-15,2-1 0 16,-5 0 0-16,-1 9 0 15,-7 11-1-15,-3 12 1 16,-13 17-1-16,12 16 0 16,-8 12 0-16,-4 12-1 15,0 10-1-15,4 0-2 16,3 9-1-16,1-10-3 0,15 4-16 15,-4-23-15-15,14-5-2 16,-2-20 1-16,12-6 1 16</inkml:trace>
  <inkml:trace contextRef="#ctx0" brushRef="#br3" timeOffset="70329.0321">4090 7183 104 0,'-16'9'37'15,"9"13"2"-15,3-10-1 16,22 0-35-16,4-8 1 15,12-7-1-15,9-9 0 16,8-8-1-16,1-9-1 0,-4-5 1 16,-8-2 0-16,-9 1-1 15,-19 4 1-15,-10 9 0 16,-20 9 0-16,-13 15 0 15,-12 13 0-15,-6 12 0 16,-6 16-1-16,3 6 0 16,5 4 1-16,15 2-2 15,16-3-2-15,16-12 0 16,29-5-6-16,8-25-13 15,44-1-17-15,9-22-5 16,28-6 1-16,5-14-2 16</inkml:trace>
  <inkml:trace contextRef="#ctx0" brushRef="#br3" timeOffset="70881.0874">6380 6860 69 0,'-16'-3'37'16,"-19"3"0"-16,-5 15 2 16,-18-2-20-16,1 21-10 15,-14-2-2-15,10 9-2 16,0-6 0-16,11 2-1 15,10-7-1-15,22-6-1 16,14-9 0-16,17-4-1 16,19-10-1-16,16-3 0 15,11-3 0-15,6 2 1 16,-1 1-1-16,-8 7 0 0,-10 7 1 15,-13 6-1 1,-21 11 0-16,-17 8 1 0,-20 3-1 16,-11 3 0-16,-2-4 0 15,-1-7-2-15,7-8-1 16,9-13-2-16,23-11-4 15,8-30-20-15,35-1-10 16,5-19 1-16,22-1-2 16,2-14 2-16</inkml:trace>
  <inkml:trace contextRef="#ctx0" brushRef="#br3" timeOffset="71399.1392">6715 6905 81 0,'0'0'38'0,"0"0"0"16,-9 14 1-16,-13 1-16 0,4 16-17 15,-4 4-2-15,6 7 0 16,-2 4-1-16,6 10 0 15,3-6-1-15,10-5 0 16,10-12 0-16,9-8-1 16,9-17 0-16,13-14 1 15,6-17-1-15,14-16 0 16,2-12 0-16,-1-9-1 15,-1-6 1-15,-6-7-2 16,-3 5 1-16,-13 6 0 16,-9 13-1-16,-12 16 1 15,-12 19-1-15,-9 24 1 16,-8 28-1-16,-9 27 1 15,-6 28 0-15,-8 25-1 16,-4 23 1-16,-5 11-1 0,2 7 1 16,5-2-1-16,-1-14 0 15,7-12 0-15,4-24 1 16,6-22 0-16,2-28-1 15,5-22 1-15,1-27 0 16,1-18 1-16,1-25 0 16,1-19 0-16,-1-23 0 15,5-18-1-15,3-15 1 16,8-3 0-16,6 2-1 15,9 6 1-15,7 12-2 16,10 14-1-16,9 20-2 16,7 13 0-16,11 17-3 15,-4-1-7-15,21 17-13 16,-12-13-12-16,15 5-1 0,-11-8 0 15,11 3 3-15</inkml:trace>
  <inkml:trace contextRef="#ctx0" brushRef="#br3" timeOffset="71920.1913">7776 6934 112 0,'-29'3'40'0,"2"17"1"16,-7-4-1-16,-5 14-34 16,8 4-1-16,6 8-2 15,0 1 0-15,2 8-2 16,9-3 1-16,3-4 0 15,7-3-2-15,5-8 0 16,6-10 0-16,6-12 0 16,8-14 0-16,2-16 0 15,0-11 0-15,6-10 0 0,-3-11 0 16,3-3 0-16,-6-2 0 15,0 1 0-15,-3 13 0 16,-4 6 0-16,-1 13 0 16,-3 12 0-16,-12 11 0 15,12 22 0-15,-8 3 0 16,0 8 0-16,1-2 0 15,4 0 0-15,5-2 0 16,4-14 0-16,7-9 0 16,6-13 0-16,6-13 0 15,6-10 0-15,-1-7 0 16,0-4 0-16,-2-2 0 15,-5 3 0-15,-6 8 0 16,-8 6 0-16,-7 16 0 0,-14 10 0 16,3 26 0-16,-9 7 0 15,-5 12 0-15,-1 2 0 16,2 7 0-16,-1-4 0 15,13 6-9-15,-2-22-6 16,17 3-6-16,-8-32-10 16,28 0-11-16,-3-18 0 15,19-5 0-15,11-16 3 16</inkml:trace>
  <inkml:trace contextRef="#ctx0" brushRef="#br3" timeOffset="72948.2941">8879 6406 73 0,'14'-24'37'0,"-10"2"0"16,4 5 2-16,-9-1-20 15,1 18-11-15,0 0-2 0,-2 13-1 16,-8 13-1-16,1 18-1 15,-1 14 0-15,3 14 1 16,-2 14-2-16,3 9 1 16,0 5-2-16,6-4 2 15,3-4-2-15,1-14 2 16,5-13-2-16,1-15-2 15,-1-16 2-15,0-16-1 16,3-18 1-16,-2-11 1 16,-3-15-2-16,3-8 0 15,-1-11 0-15,1-8 0 16,2-5 0-16,3-1 0 0,3 8 0 15,6 8 0-15,1 16 0 16,6 11 0-16,2 15 0 16,3 15 0-16,1 13 0 15,0 14 0-15,-6 5 0 16,-3 2 0-16,-10 2 0 15,-6-2 0-15,-13-3 0 16,-15-1-4-16,-10-13 3 16,-10-5-2-16,-7-9 1 15,-4-14-2-15,4-7 0 16,1-14-2-16,18-6-1 15,7-16-3-15,26 9-12 16,1-19-7-16,30 11-6 16,4-10-2-16,22 16 10 15,-7-10 8-15,17 17 10 0,-7-1 6 16,-2 0 15-16,3 13 10 15,-16-2 11-15,-1 9 1 16,-21-11-7-16,4 21-3 16,-25-15-9-16,2 17-2 15,-13-5-3-15,-16 15-1 16,-7-1-2-16,-1 11-2 15,-6 5-1-15,-1 7-1 16,2 3 1-16,5 3-4 16,9-2 0-16,10-4 0 15,10-4 0-15,15-11 0 16,8-11 0-16,11-11 0 15,5-10 0-15,4-13 0 16,0-6 0-16,-5-9 0 0,-10-6 0 16,-11 1 0-16,-14 2 0 15,-9 3 0-15,-13 10 0 16,-9 8 0-16,-5 9 0 15,-2 7 0-15,8 11 0 16,3-2-7-16,20 10-6 16,-1-15-5-16,36 8-9 15,-4-24-8-15,24 1-5 16,1-21-1-16,15-8 5 15</inkml:trace>
  <inkml:trace contextRef="#ctx0" brushRef="#br3" timeOffset="73136.3127">10343 6318 122 0,'-14'10'41'0,"-1"32"1"15,-13 6-1-15,12 17-36 16,-6 16-1-16,2 8-4 16,4 9 0-16,1 1 0 15,6-4 0-15,-4-13-7 16,15 5-12-16,-10-31-9 15,13-3-15-15,-9-18 0 16,15-13 0-16,0-20 0 16</inkml:trace>
  <inkml:trace contextRef="#ctx0" brushRef="#br3" timeOffset="73593.3586">12044 6725 113 0,'0'0'40'0,"14"9"1"15,-14 10-2-15,4 5-36 16,-7 19-2-16,-2 9 0 16,-2 8 0-16,0 4-1 15,4 4-2-15,-1-8-3 16,15 0-14-16,-2-22-20 15,12-8-1-15,1-24 0 16,10-11 0-16</inkml:trace>
  <inkml:trace contextRef="#ctx0" brushRef="#br3" timeOffset="73744.3737">12077 6331 102 0,'-25'6'33'0,"9"17"-18"16,10 2-15-16,10 8-36 15,14-18-2-15,23 5 0 16</inkml:trace>
  <inkml:trace contextRef="#ctx0" brushRef="#br3" timeOffset="74074.4061">12702 6568 109 0,'-24'19'41'15,"-11"-5"-1"-15,1 13 1 16,-5 0-36-16,4 13 0 15,-2-1-1-15,10 6-1 16,11 0-2-16,11-2 1 16,18-5-1-16,16-8 0 15,14-10-1-15,16-12 0 16,3-5 2-16,0 1-2 15,-9-2 0-15,-11 6 0 16,-19 5 0-16,-17 9 0 16,-21 8 0-16,-19 8 0 15,-6-1 0-15,-8-2-3 16,8-1-3-16,-2-19-7 0,26 9-15 15,1-23-14-15,15-1 1 16,26-29-3-16,15 5 3 16</inkml:trace>
  <inkml:trace contextRef="#ctx0" brushRef="#br3" timeOffset="74737.473">14674 7215 87 0,'0'0'36'0,"0"0"-1"16,12 1 2-16,10-5-34 15,14 0 0-15,9-3 1 16,22 2 0-16,15-5 0 15,20 3 0-15,12-1-1 16,16 0-1-16,11 0 0 16,8 4-1-16,2 0 0 15,-6 4 0-15,-13 5-1 0,-8 1 0 16,-18 2 0-16,-15 1 0 15,-18 1-1-15,-20-3 0 16,-11 4-3-16,-25-13-13 16,-4 12-20-16,-13-10-1 15,-14 4 1-15,-3-8-3 16</inkml:trace>
  <inkml:trace contextRef="#ctx0" brushRef="#br3" timeOffset="75409.5401">16348 7280 56 0,'0'0'32'0,"0"0"2"15,11-6-1-15,-11 6-22 16,10-10-2-16,-10 10 0 15,0 0 0-15,0 0-1 16,0 0-3-16,4 12 0 16,-4-12-2-16,-5 23-1 15,5-23 1-15,9 13-1 16,12-23 2-16,21-13 0 15,23-20 0-15,20-14 1 16,18-14-1-16,23-12 0 16,14-7-1-16,7-2-2 15,1 5 1-15,-10 7-3 0,-15 12 2 16,-19 11-2-16,-18 14 1 15,-20 12-2-15,-22 8 2 16,-16 9 0-16,-14 9 0 16,-14 5 0-16,-11 5-1 15,-6 3 1-15,-3 4-1 16,0-1-2-16,2 2-2 15,-5-6-6-15,18 16-20 16,-9-16-9-16,14 8 0 16,0-15-3-16,2 20 2 15</inkml:trace>
  <inkml:trace contextRef="#ctx0" brushRef="#br3" timeOffset="76123.6116">17873 7221 36 0,'-16'2'30'0,"2"1"1"15,0 0 2-15,-1-9-13 16,15 6-7-16,-25-1-1 16,25 1 0-16,-22 1-2 15,22-1-2-15,-15 1 0 16,15-1-2-16,0 0-1 15,0 0-1-15,0 0 0 16,23 2-1-16,-1-4-1 0,12 4 1 16,11-4-1-16,17 2 0 15,19-2 0-15,13 1-1 16,14-4 1-16,18 0-1 15,14-2 0-15,4-3 0 16,6 1-1-16,-8 3 1 16,-10 3 1-16,-11 3-2 15,-14 3 0-15,-18 9 0 16,-22 1 0-16,-13 4 0 15,-19 0 0-15,-9-2 0 16,-10-4 0-16,-2-4 0 16,-14-7 0-16,22-15 0 15,-7-2 0-15,1-8-2 16,4-1 1-16,2-6 0 15,2 8-3-15,-9-10-10 0,13 22-16 16,-23-8-11-16,-5 20 0 16,0-16-2-16,0 16 2 15</inkml:trace>
  <inkml:trace contextRef="#ctx0" brushRef="#br3" timeOffset="78310.8303">21174 6062 50 0,'-11'-16'33'16,"-3"19"2"-16,-11 1 0 15,2 15-20-15,-23-5 0 16,6 23-3-16,-17-2-1 16,6 17-3-16,-7 7-3 15,6 11-2-15,9 6 0 16,9 8 0-16,13 1-4 15,12 1 1-15,14-1-5 16,9-13-2-16,19 1-18 16,1-23-12-16,17-8 0 15,-2-23-2-15,13-11 2 0</inkml:trace>
  <inkml:trace contextRef="#ctx0" brushRef="#br3" timeOffset="79175.9162">21238 6649 94 0,'-24'5'37'0,"3"8"-1"16,-5 1 3-16,11 11-32 15,-1-5-1-15,11 9 0 16,5-3-3-16,11-1 1 15,8-4-2-15,9-2 0 0,7-8-1 16,3-7 1-16,2-10-2 16,-1-6 1-16,-3-9 0 15,-3-7-1-15,-8-2 1 16,-10-4-1-16,-7-2 0 15,-7-1-1-15,-5 4 1 16,-7 4-1-16,-3 2 1 16,-6 10-2-16,0 7 2 15,1 4-1-15,4 7 2 16,3 4 0-16,6 5-1 15,6 3 2-15,9-1-1 16,9 0 0-16,10-3 0 16,5 0 1-16,4-1-1 15,2 2-1-15,0-1 1 0,-3 4 0 16,-6 3-1-1,-6 7 1-15,-9 6-1 0,-8 4 1 16,-11 3 0-16,-3 5 0 16,-6 1-1-16,-5-2 2 15,3-4-2-15,-1-5 0 16,2-8 0-16,4-8 0 15,10-15 0-15,0 0 0 16,7-21 0-16,7-7 0 16,1-13 0-16,3-6 0 15,1-10 0-15,0-6 0 16,1-4 0-16,-2 4 0 15,-3 5 0-15,-1 12 0 16,-3 8 0-16,0 10 0 0,1 13 0 16,2 11 0-16,0 10 0 15,2 9 0-15,1 9 0 16,4 1 0-16,0 4 0 15,-1 4 0-15,-3 3 0 16,-5 1 0-16,-7 0 0 16,-7-2 0-16,-7-2 0 15,-9-4 0-15,-6-2 0 16,-6-5 0-16,-3-5 0 15,0 1 0-15,-1-6 0 16,-2 3 0-16,5 4 0 16,-1 5 0-16,0 8 0 15,3 9 0-15,3 12 0 16,-1 4 0-16,5 7-2 15,5-3-1-15,5-1-1 0,9-9-2 16,13 1-8-16,-3-29-14 16,22-3-13-16,0-20 1 15,12-5-2-15,-1-20 2 16</inkml:trace>
  <inkml:trace contextRef="#ctx0" brushRef="#br3" timeOffset="79836.9823">21873 6830 119 0,'-12'1'39'0,"18"10"1"16,-6-11 0-16,24 0-38 15,9-4 0-15,10-4-1 0,4-5 1 16,7-4 0-16,0-5-1 15,-3-2 0-15,-8-3 0 16,-6-1 0-16,-11 0 0 16,-9-1 0-16,-9 4-1 15,-10 3 0-15,-9 3 0 16,-6 10 2-16,-9 5-2 15,-1 8 0-15,-5 10 0 16,-2 11 0-16,0 5 0 16,5 10 0-16,7 3 0 15,8-1 0-15,11-3 0 16,13-4 0-16,13-9 0 15,13-11 0-15,11-10 0 16,11-12 0-16,7-13 0 16,5-6 0-16,-3-4 0 0,-1-5 0 15,-9 3 0-15,-10 3 0 16,-11 5 0-16,-11 7 0 15,-25 17 0-15,0 0 0 16,-12 12 0-16,-14 12 0 16,-3 5 0-16,-3 7 0 15,2 1 0-15,5 0 0 16,7-4 0-16,11-8 0 15,12-14 0-15,12-9 0 16,12-10 0-16,8-10 0 16,3-10 0-16,3-4 0 15,0-4 0-15,-3 0 0 16,-8 8 0-16,-10 3 0 15,-6 7 0-15,-16 18 0 0,0 0 0 16,-4 19 0-16,-10 14 0 16,0 5 0-16,0 7 0 15,3-1-8-15,16 11-9 16,-10-19-13-16,30 1-11 15,3-18-1-15,18-4 1 16,3-15 0-16</inkml:trace>
  <inkml:trace contextRef="#ctx0" brushRef="#br3" timeOffset="80055.0047">23183 6770 125 0,'-22'7'41'15,"0"-9"1"-15,22 2-2 16,-12-7-37-16,24 1-3 16,12 0-2-16,4-2-2 15,11 12-6-15,-6-10-27 16,14 11-4-16,-7-5 1 15,4 9-2-15</inkml:trace>
  <inkml:trace contextRef="#ctx0" brushRef="#br3" timeOffset="80416.0407">23639 6695 101 0,'0'0'39'0,"3"-21"1"15,-3 21-1-15,-15-5-29 16,15 5-3-16,-28 20-1 15,9 1-1-15,-5 5-1 16,5 7 0-16,-2 2-4 16,9 0 0-16,5 0 0 15,9-3 0-15,10-9 0 16,7-7 0-16,9-10 0 15,6-8 0-15,-1-9 0 16,1-7 0-16,-5-10 0 16,-5-3 0-16,-10-2 0 15,-9-2 0-15,-5 1 0 0,-9 2 0 16,-1 7 0-16,-4 2-2 15,4 11-6-15,-3-2-8 16,26 18-13-16,-13-4-11 16,28 2 0-16,-3 0-2 15,23 4 2-15</inkml:trace>
  <inkml:trace contextRef="#ctx0" brushRef="#br3" timeOffset="80686.0677">24493 6465 99 0,'-7'-43'38'0,"2"4"2"16,-11-5-2-16,5 13-30 0,-14 4-2 15,2 16-1-15,-10 8 0 16,-8 20-1-16,-9 15-1 15,-4 19-1-15,-4 11-1 16,-1 9 0-16,4 7-1 16,5 1-2-16,11 3-2 15,10-14-4-15,25 6-20 16,0-22-12-16,20-7 0 15,-3-22-1-15,14-7 0 16</inkml:trace>
  <inkml:trace contextRef="#ctx0" brushRef="#br3" timeOffset="80837.0827">24040 6723 111 0,'-13'-16'40'16,"-4"0"2"-16,17 16-3 16,0 0-29-16,16-9-12 15,18 13-5-15,1-11-25 16,25 7-8-16,0-9 1 15,16 4-3-15</inkml:trace>
  <inkml:trace contextRef="#ctx0" brushRef="#br3" timeOffset="81061.1053">24893 6281 99 0,'-26'-21'39'0,"0"13"2"0,-17 10-2 15,-2 23-31-15,-10 3-3 16,-2 18-1-16,-5 9 0 15,5 11-1-15,5 6-1 16,6 5-1-16,12 0-2 16,8-5-2-16,18 6-10 15,-2-25-19-15,25 1-9 16,-2-21 1-16,11-6-1 15</inkml:trace>
  <inkml:trace contextRef="#ctx0" brushRef="#br3" timeOffset="81217.1209">24381 6791 114 0,'-17'-16'39'0,"0"1"2"0,17 15-2 16,0 0-36-16,14-8-5 16,25 13-22-16,3-15-14 15,17 3-3-15,0-10 1 16,14 0-1-16</inkml:trace>
  <inkml:trace contextRef="#ctx0" brushRef="#br3" timeOffset="81520.1512">24704 5878 107 0,'-5'10'41'15,"5"-10"1"-15,26 32-1 0,0-3-35 16,15 7-1-16,1 3 0 15,4 13-1-15,-3 6-2 16,-5 12 0-16,-9 6-2 16,-8 6 0-16,-12 4 0 15,-9 2 0-15,-10-4 0 16,-12-2 0-16,-11-7 0 15,-2-10 0-15,-2-9 0 16,-1-16-4-16,15 3-15 16,-15-30-11-16,23 3-12 15,-7-18-2-15,10-3 0 16,-8-13 1-16</inkml:trace>
  <inkml:trace contextRef="#ctx0" brushRef="#br3" timeOffset="82389.2381">14618 9022 75 0,'-14'-2'37'16,"14"2"1"-16,-13-4 0 0,13 4-29 16,0 0-2-16,3-11 0 15,17 11-2-15,7-5-1 16,14 4 0-16,16-3-1 15,22-1-1-15,17-2 0 16,18 0 0-16,11-2 0 16,15 0-1-16,7-3 1 15,-1 2-1-15,-7 1 0 16,-15 2 0-16,-20 1 0 15,-17 2 0-15,-17 4-2 16,-23 3 0-16,-20 4-2 16,-17 1-3-16,-6 8-3 15,-18-13-19-15,7 12-13 0,-4-7 2 16,11-8-2-16,-9 11 2 15</inkml:trace>
  <inkml:trace contextRef="#ctx0" brushRef="#br3" timeOffset="83172.3164">16403 8800 78 0,'-17'9'34'0,"-10"0"2"15,-1 11-1-15,-10-5-27 16,6 11-1-16,-1-6-1 15,8 8 1-15,5-10-2 0,8 3-1 16,12-7 0-16,12-5-2 16,8-7-1-16,11-5 0 15,0-5 0-15,4-6-1 16,-4-2 1-16,-1-4-1 15,-9 0 0-15,-11 1 0 16,-10 4 1-16,-8 2-1 16,-12 6 0-16,-6 7 1 15,-9 6 0-15,-3 7 0 16,-4 5 0-16,2 6 1 15,0 2-1-15,11 2 1 16,10-1-1-16,8-3 1 16,13-3-1-16,17-8 0 0,13-9-1 15,10-6 0-15,6-10 1 16,0-4-1-16,-3-3 0 15,-5-7 0-15,-11 1 1 16,-13 2-1-16,-13 0 0 16,-11 6 0-16,-15 4 1 15,-8 8-1-15,-7 5 1 16,-5 8 0-16,-2 6 0 15,3 5 0-15,6 1-1 16,8 1 0-16,14 3-3 16,10-11-6-16,27 5-10 15,0-23-11-15,26 0-12 16,6-13 0-16,15-3-2 15,5-11 2-15</inkml:trace>
  <inkml:trace contextRef="#ctx0" brushRef="#br3" timeOffset="84201.4193">16317 9029 27 0,'-12'-11'20'0,"12"11"1"16,-2-15 6-16,2 15-20 15,5-12 1-15,-5 12 2 16,0 0 5-16,-4-10 1 16,4 10 1-16,0 0 0 15,0 0-6-15,0 0-2 16,5 11-2-16,-5-11-2 15,23 3-1-15,-2-3-1 16,11 1 0-16,11-2 0 16,13-1-1-16,11-2-1 15,13-2 1-15,8-2-1 16,9-1 1-16,4 2-2 0,4-1 1 15,2 4-1-15,-6 3 0 16,-5 2 1-16,-5 3-2 16,-2 0 2-16,-7 1-1 15,-5-5 0-15,-5 0 0 16,-6-4 0-16,-3-2 0 15,-6-4 1-15,-9 1-1 16,-10 0 0-16,-9 1 0 16,-10 2-2-16,-19 6-1 15,0 0-3-15,0 0-4 16,-4 12-18-16,-13-8-12 15,8 7 1-15,-9-7 0 0,18-4 1 16</inkml:trace>
  <inkml:trace contextRef="#ctx0" brushRef="#br3" timeOffset="84997.4987">18235 8823 81 0,'-15'-7'36'0,"0"8"-1"16,-7-2 1-16,5 10-29 15,-12-2 0-15,3 10-1 16,-8-1 0-16,5 9 0 15,-5-1-1-15,9 4-1 16,1-5 0-16,14 1 0 16,3-7-1-16,14-4-1 15,8-9-1-15,14-5 0 16,8-7-1-16,6-8 0 15,0-5 1-15,1-4-1 16,-4-3 0-16,-7 3 0 16,-11-1-2-16,-14 3 2 0,-12 6 0 15,-11 7 0-15,-11 7 0 16,-7 8 0-16,-6 11 1 15,-2 3-1-15,0 8 2 16,2 8-2-16,10-2 1 16,11 2-1-16,12-5 1 15,11-1 0-15,14-10 0 16,12-6 0-16,11-10-1 15,8-7 1-15,1-9-1 16,-2-6 0-16,-5-6 1 16,-9 0-1-16,-13-3 0 15,-13 2 0-15,-11 2 0 16,-15 5 0-16,-7 6 2 15,-7 5-2-15,-5 7 0 0,-1 8 0 16,1 8 0-16,3 5 0 16,8 4 0-16,6 4 0 15,9-2 0-15,9 1 0 16,7-4 0-16,8-5 0 15,-2-6 0-15,3-9 0 16,2-6 0-16,1-10 0 16,-3-5 0-16,-2-7 0 15,-3 0 0-15,-2-6 0 16,3 4-6-16,-6-5-6 15,11 19-12-15,-17-7-8 16,12 14-10-16,-11 6 1 16,16-1-2-16</inkml:trace>
  <inkml:trace contextRef="#ctx0" brushRef="#br3" timeOffset="85619.5611">18484 9021 65 0,'-10'1'32'0,"-4"0"0"15,-2-3 0-15,4 8-23 16,-9-10-1-16,21 4 1 16,-26 2 0-16,26-2-1 15,0 0 0-15,0 0-2 16,23-15-1-16,15 8-2 0,13-5 1 15,17 2-2-15,12-4 0 16,13 2 0-16,7 2-1 16,5 1 0-16,-4 0 0 15,-3 2 0-15,-11 1 0 16,-10 1 1-16,-14 2-1 15,-7 2 0-15,-11-1 0 16,-8 4 0-16,-11-1-1 16,-4 2 0-16,-7 0 0 15,-5 0-1-15,-10-3 0 16,0 0-2-16,0 14-2 15,-16-18-12-15,16 4-19 16,-24 10-4-16,12-7 0 16,-6-5-2-16</inkml:trace>
  <inkml:trace contextRef="#ctx0" brushRef="#br3" timeOffset="86604.6596">20612 8620 82 0,'-24'-21'37'0,"5"16"0"16,-9 1-1-16,-3 10-30 15,-6 3-1-15,4 10-1 16,-4 6-1-16,3 9 1 16,7 4 0-16,9 5-2 15,10-3 2-15,16 2-3 16,15-8 0-16,13-9-4 15,18-2-7-15,4-24-27 16,19-9-2-16,-3-19 0 16,13-7-2-16</inkml:trace>
  <inkml:trace contextRef="#ctx0" brushRef="#br3" timeOffset="86805.6797">21172 8157 94 0,'-33'36'37'0,"-7"13"0"15,3 16 1-15,-5 7-36 16,3 6-1-16,6 2 1 16,7-3-3-16,13 0-3 15,6-20-21-15,22-5-11 16,8-18 0-16,19-11-1 15,5-19 0-15</inkml:trace>
  <inkml:trace contextRef="#ctx0" brushRef="#br3" timeOffset="87108.7099">21365 8613 90 0,'-29'2'38'0,"3"15"2"16,-4 0-1-16,5 9-29 15,1 5-3-15,10 5-3 16,6 0 0-16,10-2-1 15,9-3 1-15,7-3-2 16,7-8 1-16,4-8-3 16,3-10 1-16,3-9-1 15,-3-12-1-15,1-6 0 16,-8-9-1-16,-3-4 0 15,-3-4-3-15,-8-2 1 16,2 5-2-16,-12 1-1 0,0 17-2 16,-12-2-8-16,11 23-21 15,0 0 0-15,0 0 0 16,-12 12 1-16</inkml:trace>
  <inkml:trace contextRef="#ctx0" brushRef="#br3" timeOffset="87432.7418">21799 8592 76 0,'18'-13'37'0,"-13"-5"-1"16,-4 6 3-16,-20-3-30 16,3 11-2-16,-9-1-1 15,0 10-1-15,-5 1-1 16,5 5-1-16,2 3 1 0,6 2-2 15,8-1 0-15,14 1 0 16,6-1-1-16,11-1 0 16,5 0-1-16,4 0 1 15,-3 3-1-15,-4 1 1 16,-7 2 1-16,-12 4-1 15,-6 3 0-15,-8-3-1 16,-5 0 1-16,-6-4-3 16,3 1 0-16,-4-14-6 15,21 8-17-15,0-15-14 16,0 0-1-16,12-22 0 15,12 7-1-15</inkml:trace>
  <inkml:trace contextRef="#ctx0" brushRef="#br3" timeOffset="87759.7751">21997 8676 95 0,'-19'12'38'16,"19"-12"2"-16,0 0-3 15,11 8-33-15,11-15-2 16,12 0 1-16,3-7-1 15,6 2 0-15,-2-6 0 16,-2 1 0-16,-8-4 0 16,-5 4 0-16,-11 0 0 15,-13 0-1-15,-10 6 0 16,-9 2 0-16,-8 5-1 0,-3 7 0 15,-10 6 1-15,0 7-1 16,1 5 1-16,8 2-1 16,8 3 0-16,10 1 0 15,14 2-3-15,12-10-2 16,25 10-12-16,0-20-16 15,25 4-7-15,-1-11 0 16,15 1-1-16</inkml:trace>
  <inkml:trace contextRef="#ctx0" brushRef="#br3" timeOffset="88092.8084">22642 8584 100 0,'-37'-2'40'16,"-15"2"1"-16,7 14-1 15,-9 2-35-15,14 8-1 0,7 0-1 16,14 5 1-16,8-3-1 15,12 0 0-15,13-11-2 16,13-8 0-16,6-11 0 16,11-11-1-16,4-10 1 15,1-14-2-15,2-9-1 16,-2-10 2-16,-2-8 0 15,-3-2 0-15,-6 3 0 16,-10 9 0-16,-5 12 0 16,-13 14 0-16,-10 30 0 15,-10 8 0-15,-13 31 0 16,-5 18-1-16,4 11-2 15,-1 1-3-15,15 14-8 16,-5-18-19-16,26 0-8 0,4-22 0 16,25-7 0-16</inkml:trace>
  <inkml:trace contextRef="#ctx0" brushRef="#br3" timeOffset="88266.8258">23094 8656 112 0,'-15'1'41'0,"15"-1"2"15,0 0-2-15,10 5-40 16,12-2-6-16,6-12-10 16,20 9-23-16,-5-9-5 15,9 4 1-15,2-10-2 16</inkml:trace>
  <inkml:trace contextRef="#ctx0" brushRef="#br3" timeOffset="89226.9218">23821 8579 88 0,'-15'-4'37'0,"0"6"0"15,-10-1 1-15,-1 11-33 16,-4 0-1-16,0 13 0 0,1 0 1 15,2 9-2 1,4 0 1-16,9 4-2 0,7-2 2 16,12-4-3-16,6-4 2 15,15-10-2-15,6-6 0 16,10-12-1-16,4-7 0 15,7-8 1-15,-3-8-2 16,-2-7 1-16,-7-4-1 16,-10-2 1-16,-10-4-2 15,-13 1 1-15,-13 3-1 16,-12 3 1-16,-9 6 1 15,-6 7-1-15,-2 7 0 16,-2 5 1-16,9 6 0 16,6 5 0-16,21-3 1 15,-6 10-1-15,26-7 1 0,14-3 0 16,15-5 0-16,11 1 0 15,2-3 0-15,-1 1 0 16,-5 0 0-16,-9 4 0 16,-11 4 0-16,-12 7 0 15,-18 7 0-15,-12 9 0 16,-11 2-1-16,-6 6 1 15,-2 4 1-15,-1 2-1 16,0-4 1-16,7-2-2 16,2-7 2-16,10-6-2 15,7-20 2-15,19 8-2 16,6-18-1-16,8-10 1 15,5-8-1-15,5-2 3 16,3-4-3-16,-2-2 2 0,-3 5-2 16,-6 5 2-16,-9 8 0 15,-8 10-1-15,-18 8 0 16,8 16 0-16,-14 7 0 15,-3 5-2-15,-2 4 1 16,3 3-3-16,7 0-2 16,1-9-8-16,23 5-7 15,-12-25-10-15,31 6-8 16,-8-16-2-16,16-2 0 15,-6-12 1-15</inkml:trace>
  <inkml:trace contextRef="#ctx0" brushRef="#br3" timeOffset="92105.2096">24576 8074 91 0,'-7'-17'39'16,"7"17"2"-16,3-20-2 15,16 19-36-15,0 5 0 16,12 8-2-16,4 8 1 15,8 7-1-15,4 12 0 16,0 6-1-16,-4 9 1 16,-3 7 0-16,-11 5-1 15,-6 3 1-15,-11 0 0 0,-9-1 0 16,-12 0 0-16,-6-3-1 15,-9-9 1-15,-6-5-1 16,-5-5 1-16,-1-9-2 16,3-2-3-16,-2-18-27 15,17 0-9-15,1-14 1 16,17-3-3-16</inkml:trace>
  <inkml:trace contextRef="#ctx0" brushRef="#br3" timeOffset="92745.2736">20517 8069 77 0,'17'-36'36'0,"-9"12"1"0,-22 4 0 15,-13 22-28-15,-20 10-2 16,-10 25-1-16,-14 16-1 15,-8 21-1-15,0 11 0 16,6 15-1-16,13 7 1 16,23 2-3-16,20-3 2 15,22-5-3-15,22-6-3 16,16-22-30-16,28-3-5 15,5-22-1-15,11-11-2 16</inkml:trace>
  <inkml:trace contextRef="#ctx0" brushRef="#br4" timeOffset="118473.8461">824 10581 74 0,'0'0'35'0,"0"0"-1"15,-15-2 0-15,8 24-29 16,-5 10-1-16,-1 18-1 16,-4 10-1-16,-1 11-1 15,-8 10 0-15,1 3 0 16,0-3 0-16,3-9-1 15,2-13 2-15,8-11-2 16,2-18 2-16,5-14 1 16,5-16-1-16,13-22-2 15,-5-14 4-15,7-9-2 16,-1-20 0-16,1-7 0 0,0-17 0 15,5-6-1-15,-1-4-1 16,0 2 1-16,4 6 0 16,2 11 0-16,-1 10 1 15,5 19-1-15,1 15 1 16,4 20-1-16,1 19 0 15,0 18 1-15,2 16-2 16,-1 16 1-16,-2 15-1 16,-2 11 1-16,-4 10-2 15,-3 5 1-15,-9 1-2 16,-8-6-2-16,-1-1-2 15,-9-22-11-15,4 0-21 0,-15-25-2 16,8-9 0-16,-12-24 1 16</inkml:trace>
  <inkml:trace contextRef="#ctx0" brushRef="#br4" timeOffset="118639.8627">848 10928 101 0,'-11'-4'40'15,"0"-2"-2"-15,22 14-2 16,12-4-33-16,17-3-5 15,22 4-18-15,10-15-17 16,21 2 0-16,4-14-2 16,24-1 0-16</inkml:trace>
  <inkml:trace contextRef="#ctx0" brushRef="#br4" timeOffset="119113.9101">2101 10983 85 0,'-16'-19'35'15,"10"2"0"-15,3-7 1 16,9 2-34-16,0 3 0 16,5 9 0-16,-1 6 1 0,3 15 0 15,-5 7-1-15,-1 17 0 16,-5 5 0-16,-2 9-1 15,-2-1 1-15,2 2-2 16,-5-5 1-16,3-5-2 16,0-11 1-16,3-11 0 15,-1-18 1-15,0 0 0 16,11-6-1-16,-7-19 1 15,1-11 1-15,-1-6 1 16,2-11-1-16,0-6 0 16,-2-5-1-16,4 1 1 15,2 4-1-15,1 11 1 16,0 9-2-16,6 7 0 15,3 15-3-15,1 6-2 16,9 20-6-16,-6-5-26 0,20 14-1 16,-4-9-1-16,10 8-1 15</inkml:trace>
  <inkml:trace contextRef="#ctx0" brushRef="#br4" timeOffset="119457.9444">2628 10926 83 0,'-13'15'37'16,"13"2"0"-16,0-17 1 16,22 6-28-16,2-12-6 15,11-4-2-15,6-10 0 16,5-6 0-16,1-6 0 0,0-4-1 15,-6-1 0-15,-9 1 0 16,-9 4-1-16,-12 2 1 16,-12 8 0-16,-12 10 0 15,-14 11 0-15,-9 14-1 16,-7 11 1-16,-4 13 1 15,2 9-1-15,2 6-1 16,8 5 0-16,11-1 0 16,15-5-2-16,13-12-4 15,23-4-5-15,8-27-28 16,27-6 0-16,8-17 1 15,18-7-2-15</inkml:trace>
  <inkml:trace contextRef="#ctx0" brushRef="#br4" timeOffset="119774.9763">3485 10672 97 0,'-36'20'39'0,"-11"-2"1"16,5 11-1-16,-8-6-34 15,12 5-1-15,3-3-1 16,18 1 0-16,10-6-2 15,12-2 0-15,14-4 0 16,10-7-1-16,8-1 0 16,2 1 0-16,-2-1 0 15,-5 1 0-15,-7 3 1 16,-10 5-1-16,-11 4 0 15,-10 6 0-15,-12 3-1 16,-6 1-1-16,-7 1 1 0,1-4-1 16,3 0-1-16,3-10-3 15,15-1-3-15,9-15-21 16,10-18-10-16,14-5 2 15,20 2-1-15</inkml:trace>
  <inkml:trace contextRef="#ctx0" brushRef="#br4" timeOffset="119978.9967">3822 10736 102 0,'3'-11'38'0,"-9"26"1"16,-14 3-1-16,1 15-35 0,-1 6-1 15,1 13-1-15,0 7-1 16,1 0-2-16,4 1 1 15,6-8-3-15,8-3-3 16,-1-23-20-16,15-3-13 16,2-24 0-16,13-9 0 15,-3-20 1-15</inkml:trace>
  <inkml:trace contextRef="#ctx0" brushRef="#br4" timeOffset="120113.0101">3818 10549 101 0,'-16'-1'32'15,"4"4"-19"-15,12-3-20 16,14 19-29-16,17-4-1 0,10-4 0 16</inkml:trace>
  <inkml:trace contextRef="#ctx0" brushRef="#br4" timeOffset="120436.0424">4228 10739 106 0,'-45'34'41'15,"-10"-5"0"-15,15 7-2 16,1-4-35-16,16-4 0 16,14-5-2-16,17-8 0 15,16-6-1-15,14-8-1 16,9-1 0-16,2 0 0 0,2-1 0 15,-8 4 0-15,-10 5 1 16,-11 11-2-16,-17 5 0 16,-11 7-1-16,-11 3 1 15,-7 2-1-15,0-4 1 16,1-4-3-16,4-8 1 15,19-20-5-15,0 0-11 16,25-31-15-16,16-9-5 16,7-23 0-16,18-11-2 15</inkml:trace>
  <inkml:trace contextRef="#ctx0" brushRef="#br4" timeOffset="120624.0612">4901 10263 104 0,'-33'44'39'0,"3"24"2"16,-15 1-3-16,10 15-34 15,-1 3-2-15,6 3 0 16,6-3-2-16,6-4-2 16,8-4-2-16,2-17-6 15,20-4-25-15,-12-26-6 16,9-4 1-16,-9-28-2 15</inkml:trace>
  <inkml:trace contextRef="#ctx0" brushRef="#br4" timeOffset="121315.1303">4593 10778 110 0,'3'13'40'16,"16"9"1"-16,0-17-2 15,16 0-36-15,12-7-1 16,8-4 0-16,4-5-1 15,5-2 0-15,-3-2 0 16,-6 1-1-16,-10 2 0 16,-9 6 0-16,-16 6 1 15,-20 0-1-15,4 23 0 16,-18-3 1-16,-7 10-1 15,-1 3 1-15,0 5 0 16,3 5-2-16,6 1 1 16,7-4-2-16,11-7 2 0,13-4-2 15,6-9 1-15,4-13-1 16,7-8 1-16,2-13 0 15,-4-8 1-15,-3-9 0 16,-6-4 0-16,-6-5 0 16,-7-1 0-16,-4 3 1 15,-5 1-1-15,-2 6 0 16,0 4 0-16,-2 6 1 15,2 7 0-15,0 14 0 16,13-13 0-16,-3 13 0 16,5 4 0-16,4 1 0 15,3 5-1-15,3-1 1 16,3 4 0-16,-1-1-1 15,1 3 0-15,-3 1 0 16,-2 3 0-16,-3 0 1 0,-6 2-1 16,-4 0 0-16,-6-1 1 15,-4-1 0-15,-3-1-1 16,-1-6 1-16,-2-1 0 15,6-11 0-15,-7 11 0 16,7-11-1-16,4-11 1 16,5-3 0-16,2-2-1 15,3-6 2-15,6-4-2 16,1-1 0-16,2-4 0 15,1 2-2-15,2 1-2 16,-4-3-6-16,10 15-7 16,-16-18-9-16,18 18-7 15,-15-15-3-15,14 8-9 16,-4-9 3-16</inkml:trace>
  <inkml:trace contextRef="#ctx0" brushRef="#br4" timeOffset="121766.1754">6693 10601 77 0,'0'0'37'0,"6"17"0"15,-11 19 0-15,-10 8-27 16,0 10-7-16,-1 7-2 15,2 4-2-15,5-2-1 16,2-11-7-16,16-6-27 0,1-17-2 16,15-12 0-16,5-19-1 15</inkml:trace>
  <inkml:trace contextRef="#ctx0" brushRef="#br4" timeOffset="121912.19">6696 10384 78 0,'-34'-3'18'0,"5"1"-17"16,12 5-2-16,17-3-32 16,11 8-3-16</inkml:trace>
  <inkml:trace contextRef="#ctx0" brushRef="#br4" timeOffset="122248.2236">7246 10552 93 0,'-19'26'38'0,"-8"-8"1"16,5 12-1-16,-2-4-34 16,8 2 1-16,2-2-2 15,9 1 0-15,10-3-1 16,9-3 0-16,5-3-2 15,13-4 1-15,2-4 0 16,1-2 0-16,0 0 0 0,-5-1 0 16,-6 2 0-16,-7 3-1 15,-9 0 1-15,-13 2 0 16,-8 6-2-16,-5-2 1 15,-6 4-1-15,-4-6-1 16,-1 5-3-16,-1-16-14 16,15 6-20-16,-3-13-1 15,18 2 0-15,-3-25-2 16</inkml:trace>
  <inkml:trace contextRef="#ctx0" brushRef="#br4" timeOffset="122742.273">8263 10135 91 0,'0'0'36'16,"0"0"0"-16,3 20 1 15,-21 8-35-15,12 20 1 16,-8 9-1-16,2 16 2 15,-4 10-3-15,2 6 3 16,-2 0-3-16,3-1 1 16,4-7-2-16,2-9-1 15,10-11-3-15,3-22-9 16,24-9-24-16,-1-21-1 0,14-9 0 15,-1-18-2-15</inkml:trace>
  <inkml:trace contextRef="#ctx0" brushRef="#br4" timeOffset="122923.2911">8599 10656 89 0,'-2'-10'38'0,"-10"8"0"16,1 18 1-16,-8 4-33 16,1 16-2-16,3 3-2 15,5 6 0-15,0 0-1 16,9 0-2-16,8-3-3 15,2-21-13-15,16 1-21 16,-1-18 0-16,10-8-1 16,-2-17-1-16</inkml:trace>
  <inkml:trace contextRef="#ctx0" brushRef="#br4" timeOffset="123081.3069">8677 10246 94 0,'0'0'37'16,"-14"-1"-4"-16,13 11-14 15,19 11-56-15,2 1 1 16,14 5-3-16,2 0 3 16</inkml:trace>
  <inkml:trace contextRef="#ctx0" brushRef="#br4" timeOffset="123348.3336">9215 10646 81 0,'-23'-2'38'0,"-11"-9"-1"16,2 2 1-16,-9-5-31 15,6 5-3-15,1-3 1 16,7 8 0-16,3 1-1 16,5 9-1-16,9 1 0 15,4 3-1-15,4 4-1 16,6 1 0-16,1 1 0 15,3-1-1-15,0-1 1 16,-1-2-2-16,0 1-3 16,-7-13-4-16,14 17-27 15,-14-17-5-15,0 0 1 16,-1-12-2-16</inkml:trace>
  <inkml:trace contextRef="#ctx0" brushRef="#br4" timeOffset="123697.3685">9160 9948 88 0,'2'-19'37'0,"-2"19"0"15,0 0 0-15,-14 17-30 16,2 3 0-16,6 15-1 16,-10 8-1-16,3 15-1 15,-5 11-2-15,2 11 1 0,-8 7-2 16,6 5 0-16,-1 5-1 15,2-2 2-15,4-5-3 16,4-12 3-16,4-8-2 16,6-10 0-16,5-14-1 15,3-12-2-15,5-16-1 16,-3-14-4-16,14-1-18 15,-15-22-12-15,13-4-2 16,-9-18-1-16,10-4 1 16</inkml:trace>
  <inkml:trace contextRef="#ctx0" brushRef="#br4" timeOffset="124051.4039">9398 10375 95 0,'0'0'39'0,"-13"26"4"16,-8-13-4-16,2 6-35 15,-9-3 0-15,-2 7-1 16,-5 2 0-16,-1 7 0 16,-2-2-1-16,4 5-1 15,3-4 1-15,5 3-1 16,11-6 0-16,6-1 0 15,13-8-1-15,12-7 1 16,12-4-1-16,6-3 1 16,8-4-1-16,3-1 0 15,-1 0 1-15,-1 1-1 16,-4 1 0-16,-7 6 1 0,-8 7-1 15,-9 0-1-15,-2 6-2 16,-9-2-1-16,9 7-9 16,-13-26-14-16,21 27-7 15,-7-26-8-15,11-1 0 16,3-16 0-16</inkml:trace>
  <inkml:trace contextRef="#ctx0" brushRef="#br4" timeOffset="124553.4541">9701 10665 93 0,'-5'18'39'16,"-8"-8"0"-16,9 12-1 16,1-9-33-16,12 1 0 15,8-8-1-15,15-3-1 16,6-11 0-16,12-2-1 0,1-8 0 15,2-6 0-15,-4-4-1 16,-11-4 0-16,-9 0 0 16,-15 2-1-16,-18 1 1 15,-15 6 0-15,-13 5 0 16,-8 10-1-16,-10 12 1 15,-2 11 0-15,0 10 0 16,3 10 0-16,12 4 0 16,7 6-1-16,16-2 0 15,13-4-2-15,19-1-4 16,7-17-9-16,34 5-13 15,-5-20-8-15,26 2-6 16,1-16-1-16,18 1 1 16</inkml:trace>
  <inkml:trace contextRef="#ctx0" brushRef="#br4" timeOffset="125094.5082">11075 10444 92 0,'-29'-10'40'16,"0"14"-1"-16,-11 3 1 15,10 12-35-15,-16 8-1 16,4 11 0-16,1 2-1 16,11 0 0-16,6-1-1 15,10-3 0-15,14-10 0 16,14-8-1-16,13-15 0 15,10-11 0-15,11-8 0 16,1-9 0-16,-2-5 0 16,-1-6-1-16,-8 1 1 15,-6 1-1-15,-9 6 1 0,-7 5-1 16,-9 4 1-16,-7 19-1 15,0 0 1-15,0 0-1 16,-7 29 0-16,3 1 0 16,3 10-1-16,-1 1-1 15,12 10-5-15,-5-13-11 16,28 14-11-16,-11-27-7 15,22-1-5-15,0-17-3 16,12-6 2-16</inkml:trace>
  <inkml:trace contextRef="#ctx0" brushRef="#br4" timeOffset="125364.5352">11972 9877 95 0,'-8'37'39'16,"8"21"1"-16,-11 5-2 15,11 14-33-15,-7 6-3 16,6 8 2-16,-1 0-3 15,3-3 0-15,4-6-3 16,5-11-3-16,17 0-22 16,-6-22-12-16,12-6-1 15,2-24 0-15,10-6 0 16</inkml:trace>
  <inkml:trace contextRef="#ctx0" brushRef="#br4" timeOffset="125777.5765">12549 10390 107 0,'-3'-16'40'16,"-13"-3"2"-16,6 13-2 16,-8 1-37-16,-1 9 1 15,-5 9-2-15,0 11 0 16,-2 9-1-16,-3 9 1 15,0 5-2-15,2 2 1 16,5-1 0-16,7-2-1 16,8-6 1-16,12-13-1 15,8-11 1-15,14-12-1 0,8-12 1 16,3-9-1-16,5-12 0 15,-1-5 0-15,-4-6 1 16,-6 3-1-16,-5 1 0 16,-10 7 0-16,-7 8 0 15,-10 8 0-15,0 13 0 16,-20 11-1-16,1 11 0 15,2 5 0-15,1 5-1 16,3 3-2-16,12 4-3 16,3-17-5-16,24 14-14 15,-9-31-5-15,29 10-3 16,-5-23-6-16,13-1-1 15,-5-16 4-15</inkml:trace>
  <inkml:trace contextRef="#ctx0" brushRef="#br4" timeOffset="126297.6285">12974 10445 102 0,'-14'-12'39'0,"1"14"1"15,-10 0 0-15,2 13-36 16,-2 5-1-16,1 7 0 16,1 6-1-16,6 5 0 15,1-1-1-15,6-2 0 16,3-2-1-16,4-8 1 15,5-5-1-15,-4-20 0 16,18 5 0-16,-3-14 0 16,5-14 1-16,1-7-1 15,1-10 0-15,0-3 0 0,-2-4 0 16,0 2 0-16,-2 7 1 15,-8 4-1-15,-2 9 0 16,-2 11 0-16,-6 14 0 16,0 0 1-16,-4 27-1 15,0-3 0-15,3 1 0 16,2 3 1-16,3 0-1 15,5-8 1-15,8-7-1 16,3-9 1-16,8-11 0 16,1-10-1-16,4-2 1 15,2-7 0-15,-6-1 0 16,1 1-1-16,-9 6 1 15,-4 4-1-15,-17 16 1 16,12-4-1-16,-14 17 0 16,-7 9 0-16,0 7 0 15,-1 4-1-15,4 5 0 0,-1-1-1 16,14-1-3-16,2-12-2 15,16 4-10-15,-6-30-6 16,28 12-7-16,-16-31-1 16,22 7-2-16,-12-18-7 15,6 4 3-15</inkml:trace>
  <inkml:trace contextRef="#ctx0" brushRef="#br4" timeOffset="126784.6772">13574 10482 2 0,'32'-21'18'15,"-27"-13"8"-15,11 26 2 16,-24-11 5-16,8 19 6 16,-16 8 1-16,7 15-3 15,-8 4-33-15,2 12 0 16,0 7-2-16,2 6 0 15,0 5 0-15,2-1-1 0,3-5-1 16,1-6 1-16,5-9-1 16,2-11 1-16,1-12-2 15,-1-13 1-15,14-15 0 16,-5-13 0-16,5-12 0 15,-1-10 0-15,3-13 0 16,1-8 0-16,3 0 0 16,0 3 0-16,-2 8 1 15,5 7-2-15,-2 11 2 16,4 18-1-16,-1 11 1 15,0 13-1-15,1 13-1 16,-1 2 1-16,-2 6-1 16,-1 3 1-16,-3 4-1 15,-7-2 1-15,-7 2-1 0,-7-3 1 16,-8-3 0-16,-5 1 0 15,-10-3 0-15,-3-1 0 16,-5 0 0-16,-2-1 1 16,0 5-1-16,0 4 1 15,4 9-1-15,-1 5 0 16,3 9 0-16,1 6 0 15,3 5-1-15,0 2 0 16,3 2-1-16,3-9-4 16,16-1-7-16,-7-23-11 15,26 2-6-15,-15-34-4 16,46 4-4-16,-9-23-3 15</inkml:trace>
  <inkml:trace contextRef="#ctx0" brushRef="#br4" timeOffset="126942.693">13975 10913 121 0,'-25'52'40'0,"-12"1"-1"16,5 8-15-16,6 4-47 15,-10-18-19-15,19-2 0 16,-1-16-1-16,14-13 0 15</inkml:trace>
  <inkml:trace contextRef="#ctx0" brushRef="#br4" timeOffset="127640.7627">14784 10484 64 0,'18'0'38'16,"-18"0"1"-16,0 0 0 15,0 0-20-15,-6 18-10 16,-13-1-4-16,3 13 0 15,-6 6-1-15,0 6-2 16,1 7-1-16,2-2 0 16,4 3-5-16,2-17-5 15,22 2-26-15,-2-25-4 0,13-11 0 16,2-23-2-16</inkml:trace>
  <inkml:trace contextRef="#ctx0" brushRef="#br4" timeOffset="127798.7786">14755 10002 98 0,'-19'-7'37'0,"-2"7"-1"16,21 0-2-16,-8 15-37 15,8-15-28-15,37 2-6 16,-4-14 1-16,16-2-1 15</inkml:trace>
  <inkml:trace contextRef="#ctx0" brushRef="#br4" timeOffset="128008.7996">15296 9858 96 0,'-3'53'37'16,"-9"6"2"-16,5 17-3 15,-6 5-33-15,3 14 2 16,-8 4-2-16,1 3-1 15,-2-1-3-15,-1-7 0 16,9-3-10-16,-9-23-24 16,18-9-3-16,-1-24-1 15,12-16-1-15</inkml:trace>
  <inkml:trace contextRef="#ctx0" brushRef="#br4" timeOffset="128190.8178">15096 10428 108 0,'-21'-15'41'0,"5"-2"1"15,16 17-1-15,20-19-36 16,17 10-3-16,17-4-3 16,16-7-4-16,25 11-22 15,-4-14-16-15,15 7 5 16,-7-6-5-16,1 12 4 15</inkml:trace>
  <inkml:trace contextRef="#ctx0" brushRef="#br4" timeOffset="128729.8717">16216 10578 47 0,'14'-43'35'0,"2"9"2"15,-6-4-3-15,5 18-6 16,-17-9-14-16,2 29-5 0,0 0-2 16,-12 7-2-16,-6 16-1 15,2 13 0-15,-4 9-1 16,1 8 0-16,-1 2-1 15,6 2 1-15,7-5-2 16,10-10 1-16,10-11-1 16,11-13 0-16,7-18 0 15,8-12-1-15,5-9 1 16,3-9-1-16,-2-7 1 15,-3-2-1-15,-4-2 0 16,-9 3 0-16,-4 5 1 16,-9 6-1-16,-3 6 0 15,-7 8 0-15,-6 13 0 0,0 0 0 16,2 28 0-16,-5 3 0 15,-3 9-1-15,-1 5-1 16,6 7-2-16,-3-4-3 16,18 7-12-16,-6-25-13 15,27 1-3-15,-4-23-5 16,19-8 0-16</inkml:trace>
  <inkml:trace contextRef="#ctx0" brushRef="#br4" timeOffset="129053.9041">17124 10404 94 0,'-11'-28'37'0,"-1"20"0"16,-16 7 2-16,3 10-33 0,-7 12-2 16,0 12 0-16,4 2-1 15,6 3 0-15,5-1 0 16,10-3-1-16,11-6-1 15,11-5 0-15,8-7-1 16,5-3 1-16,3-5-1 16,1 2 0-16,-6 1 0 15,-5 3 0-15,-10 8 0 16,-11 1 1-16,-14 5-1 15,-10 4 0-15,-5 0 0 16,-2-1-1-16,2-5-2 16,2-9-2-16,20 2-15 15,7-19-10-15,21-18-9 16,8-6-1-16,23-6 0 15,1-11 1-15</inkml:trace>
  <inkml:trace contextRef="#ctx0" brushRef="#br4" timeOffset="129366.9354">17357 10625 109 0,'-15'24'39'16,"1"-11"2"-16,20 1-2 16,17-13-36-16,14-6 0 15,10-10-1-15,12-5-1 16,4-7 0-16,1-3 0 15,-7 0 0-15,-12 4-1 16,-14 0 1-16,-16 8-1 16,-15 18 1-16,-22-12 0 15,-9 17-1-15,-9 11 2 0,-8 8-2 16,-1 6 1-16,1 8 0 15,7 5 0-15,12 3-1 16,15-1 0-16,18-1-3 16,13-11-3-16,28 2-9 15,2-24-11-15,29 6-6 16,-6-24-5-16,17-4-3 15,-9-15-1-15</inkml:trace>
  <inkml:trace contextRef="#ctx0" brushRef="#br4" timeOffset="129646.9634">18097 10501 106 0,'-34'-2'38'16,"6"21"0"-16,-3-9-6 0,11 17-27 16,6 0-1-16,14 5-1 15,6-5 0-15,16 1-1 16,7-8 0-16,8-4-1 15,3-5 0-15,1-2 0 16,-4 1-1-16,-8-1 1 16,-10 2-1-16,-10 4 1 15,-17 4-1-15,-9 5 0 16,-10 1 1-16,-2 1-1 15,-4 3-3-15,1-12-6 16,12 13-18-16,-8-21-10 16,19 3-2-16,9-12-3 15,0 0 1-15</inkml:trace>
  <inkml:trace contextRef="#ctx0" brushRef="#br4" timeOffset="130229.0216">18914 10676 99 0,'14'-11'37'0,"10"10"0"15,-3-2-1-15,8 6-34 16,8 1 0-16,11 0 0 16,3-2-1-16,3-5 0 15,2-3 0-15,1-6 0 16,-5-8 0-16,-5-3 1 15,-9-7-1-15,-9 0-1 0,-9-2 1 16,-15 2-1-16,-13 3 0 16,-13 5-1-16,-11 6 1 15,-6 9 0-15,-10 10 1 16,-6 11 0-16,0 10 1 15,5 9 0-15,7 6 0 16,16 5 1-16,14 2-2 16,21-5-2-16,24-2-4 15,13-22-15-15,28 5-15 16,5-18-5-16,15-6 1 15,-8-15-2-15</inkml:trace>
  <inkml:trace contextRef="#ctx0" brushRef="#br4" timeOffset="130586.0573">19840 10464 103 0,'-25'13'38'16,"-8"6"2"-16,6 18-2 16,-8-4-32-16,5 18-3 15,2 4 0-15,6 3 0 16,-1-3-1-16,9-4 0 15,5-9-1-15,10-11 0 16,9-14 0-16,8-13 0 16,10-16 0-16,8-11-1 15,3-14 1-15,4-7-1 16,0-8 1-16,-3-2-1 15,0 0 0-15,-8 5 0 0,-5 13 0 16,-6 10 0-16,-5 16 0 16,-6 13 0-16,-1 17 0 15,-8 11-1-15,0 9 0 16,-1 5-2-16,6 6-3 15,-2-13-7-15,19 9-13 16,-9-22-6-16,22-2-7 16,-2-18-2-16,14-5 2 15,-2-17 1-15</inkml:trace>
  <inkml:trace contextRef="#ctx0" brushRef="#br4" timeOffset="131645.1632">20363 10632 111 0,'-11'10'39'16,"-1"-6"0"-1,21 7 0-15,2-9-37 0,15 1 0 16,9-4-2-16,7-1 1 16,3-7 0-16,3-1 0 15,-7-5 0-15,-4-6 0 16,-13-1 1-16,-11-3-1 15,-9 1 0-15,-11-2 0 16,-13 2 0-16,-8 6 0 16,-13 6 0-16,-3 9-1 15,-4 10 1-15,-3 10 0 16,7 8 0-16,7 7-1 15,12 1 1-15,12 5 0 16,18-1-1-16,18-6 1 16,16-6-1-16,16-8 0 0,7-8 0 15,5-6 0-15,3-5 0 16,-4-7 0-16,-7-3 0 15,-8-2 0-15,-9 1 0 16,-12-2 0-16,-11 4 0 16,-7 2 0-16,-12 9 0 15,0 0 0-15,0 0 0 16,-22 22 0-16,7 0 0 15,0 2 0-15,1 4 0 16,0-2 0-16,7-2 0 16,4-5 0-16,6-6 0 15,-3-13 0-15,22-6 0 16,-4-9 0-16,4-11 0 15,1-6-1-15,2-8 1 0,-2-4-1 16,5 1 1-16,-5 1-1 16,-2 5 1-16,-2 7-1 15,3 9 0-15,-6 9 1 16,2 11 0-16,1 8 0 15,2 6-1-15,2 4 1 16,5 0 0-16,4 0 0 16,2-4 0-16,4-4 0 15,4-6 0-15,-1-5 0 16,-1-5 1-16,-5-4-1 15,-4-5 0-15,-7-2 0 16,-8-2 1-16,-9 1-1 16,-9 2 1-16,-10 5-1 15,-8 5 1-15,-6 8-1 0,-7 8 1 16,-6 13 0-16,0 7 0 15,1 10-1-15,2 4 1 16,10 3 1-16,8-1-2 16,12-5 0-16,11-7 0 15,10-9 0-15,9-12 0 16,8-10 0-16,7-14-2 15,-1-6 2-15,0-9 0 16,0-6-1-16,-4-4 1 16,-3 2-1-16,-2 3 1 15,-9 3-1-15,-5 12 0 16,-5 10 1-16,-10 7-1 15,0 25 1-15,-8 11-1 16,-10 11 1-16,-5 13 0 16,-6 12 0-16,-5 8-2 0,-2 0 0 15,3-2 1-15,-2-3-1 16,2-8 1-16,4-9-1 15,6-15 0-15,2-20-1 16,6-13 0-16,1-18-1 16,10-11-3-16,-4-25-9 15,19-1-4-15,-10-30-5 16,30 8-2-16,-12-20-1 15,25 16-3-15,-6-7-1 16,12 12-1-16</inkml:trace>
  <inkml:trace contextRef="#ctx0" brushRef="#br4" timeOffset="132043.203">21942 10579 116 0,'0'0'39'0,"-10"-6"2"15,4 19-3-15,-11-4-34 16,-1 8-1-16,-3 9-1 15,3 6 0-15,-1 4-1 16,9 1 0-16,5-3 1 16,8-1-1-16,7-13 0 15,11-10 0-15,10-16-1 16,6-11 1-16,8-12-1 15,6-9 0-15,0-6 2 16,-1-2-4-16,1 1 2 16,-8 7 0-16,-9 10 0 0,-10 18-1 15,-13 17 1-15,-13 19 0 16,-15 24-1-16,-15 18 2 15,-10 11-2-15,-10 10-1 16,-6 3 1-16,-3-2-1 16,6-3 0-16,-2-10-5 15,11-4-4-15,-8-26-7 16,18 6-5-16,-16-30-6 15,22 7-2-15,-17-27-4 16,8-1-7-16,-16-12 3 16</inkml:trace>
  <inkml:trace contextRef="#ctx0" brushRef="#br4" timeOffset="132969.2956">1559 12323 71 0,'-31'-28'35'16,"-3"16"1"-16,-18-4-11 16,0 22-16-16,-14 3-1 15,7 13-2-15,-7 5 0 0,7 11 0 16,2 1-2-16,15 7 0 15,8-2-1-15,21 2-1 16,16-5 1-16,18-6-2 16,17-8 0-16,15-14-1 15,15-14 0-15,3-18 0 16,9-15 0-16,-2-12 1 15,-4-10-1-15,-9-4 0 16,-13-2 1-16,-9 5-1 16,-15 7 1-16,-12 11 0 15,-13 14-1-15,-9 14 1 16,-10 21-1-16,-7 15 0 15,0 19 0-15,0 10 1 16,1 12-1-16,5 4-1 16,7 3-2-16,13-10-2 0,17-1-5 15,4-29-11-15,29 1-7 16,-8-35-2-16,22 0-5 15,-9-27-4-15,13-4 2 16</inkml:trace>
  <inkml:trace contextRef="#ctx0" brushRef="#br4" timeOffset="133651.3638">2145 12314 90 0,'-25'3'38'16,"7"24"1"-16,-10-3-4 16,4 23-29-16,-1 2-2 15,3 6-1-15,2-4 0 16,6-4-1-16,6-9-1 15,6-10 0-15,10-11 1 0,8-20-2 16,7-13 0-16,8-14 1 16,6-14-1-16,5-9 1 15,0-8-1-15,1-3 0 16,-5 4 0-16,-6 7 0 15,-6 12 0-15,-10 17 0 16,-4 19-1-16,-10 18 1 16,-3 18-1-16,-3 11 0 15,3 10-1-15,2 2-1 16,12 5-1-16,6-11-1 15,19-3-2-15,6-22-4 16,22 1-10-16,-9-29-6 16,23 1-2-16,-13-22-8 15,6-2 3-15,-17-14 1 0,-3 1 33 16,-16 2 6-16,-22-11 13 15,3 21 7-15,-28-11 5 16,1 20 8-16,-23-2 1 16,7 22-1-16,-17 2-32 15,6 15-1-15,-1 9-3 16,6 9 0-16,4 4-2 15,12 6 1-15,13-4-1 16,10-7 0-16,13-11-1 16,9-15 1-16,8-15 0 15,5-13-1-15,3-18 1 16,-3-19-2-16,-2-10 2 15,-4-10-1-15,-6-10 0 16,-3 0 2-16,-4 3-2 16,-6 11 2-16,-5 14-2 0,-7 19 2 15,-5 25-2-15,-9 29 0 16,-7 28 0-16,-6 25-3 15,3 17 0-15,-1 4-5 16,11 13-4-16,0-16-9 16,27 6-5-16,-4-32-3 15,39 2-2-15,2-37-4 16,28-5-4-16,8-19 3 15</inkml:trace>
  <inkml:trace contextRef="#ctx0" brushRef="#br4" timeOffset="134290.4277">4289 12163 82 0,'-17'-17'40'0,"-12"-1"-2"16,-5 18-1-16,-13 5-32 15,-4 17 0-15,-6 12-1 0,1 12 0 16,3 9-1-16,7 10 0 15,12-3-1-15,12 2 0 16,16-10-1-16,20-12 0 16,15-12 0-16,15-15-1 15,13-17 1-15,7-16-1 16,2-16 0-16,0-9 1 15,-4-11 0-15,-8-2-1 16,-13-5 1-16,-9 4-1 16,-14 6 0-16,-8 12 0 15,-10 10 0-15,-5 18-1 16,-7 20 0-16,-2 20 1 15,-2 22-1-15,-4 20 1 0,4 21 0 16,1 14 0-16,0 14 0 16,1 5 0-16,-1-3 0 15,1-4 0-15,-5-13 0 16,0-14 0-16,-9-15-1 15,-2-20 1-15,-6-17-1 16,-2-24-1-16,-1-18-2 16,3-22-1-16,15-13-8 15,-3-35-8-15,27-1-6 16,-3-32-2-16,31 6-4 15,-2-15-7-15,20 6 3 16</inkml:trace>
  <inkml:trace contextRef="#ctx0" brushRef="#br4" timeOffset="134653.4639">4590 12410 72 0,'12'21'39'0,"4"4"1"16,-12-10-1-16,12 7-23 15,-2-14-12-15,11-2 0 16,4-11-2-16,12-5-1 15,2-10 0-15,1-7 0 16,2-7 0-16,-7-5-1 16,-4-4 1-16,-10 1 0 15,-15-1-1-15,-10 4 1 16,-10 8-1-16,-13 7 1 15,-8 11 0-15,-8 15 0 16,-9 14 0-16,0 15 0 16,0 13 0-16,8 8 0 0,8 4 1 15,13 0-1-15,21-5-2 16,17-11 1-16,25-16-3 15,17-20-2-15,24-12-7 16,-1-36-10-16,28 1-6 16,-12-31-3-16,11 5-4 15,-16-21-5-15,-6 4 2 16</inkml:trace>
  <inkml:trace contextRef="#ctx0" brushRef="#br4" timeOffset="134807.4793">5589 11747 92 0,'-31'49'38'0,"-12"11"2"16,6 25-1-16,-8 7-33 15,12 5-3-15,4 0-3 0,13-5-3 16,9-4-4-16,0-24-17 16,23 2-9-16,-9-30-7 15,12-11-1-15,-4-26 1 16</inkml:trace>
  <inkml:trace contextRef="#ctx0" brushRef="#br4" timeOffset="135243.5229">5304 12136 94 0,'13'2'40'16,"4"-7"0"-16,25 7-1 16,-4-4-36-16,19-7-1 0,4-3-1 15,1-3 0-15,-4 1 0 16,-7 3 0-16,-13 2 0 15,-10 6 0-15,-15 7 0 16,-13-4 0-16,-7 23 0 16,-10-1 0-16,-8 5 0 15,-2 0 0-15,-1 3-1 16,4-1 0-16,9-2 1 15,7-4-1-15,12-7 0 16,10-8 1-16,13-5-1 16,4-1 1-16,6-4-1 15,4 1 0-15,-3 4 1 16,-4 2-1-16,-9 8 1 15,-9 6 0-15,-11 4-1 0,-12 7 1 16,-12 1-1-16,-3 3 1 16,-8-3-2-16,-2-4-2 15,3-3-4-15,0-17-6 16,20 6-8-16,-10-27-8 15,30 8-2-15,-11-28-5 16,24 2-4-16,-1-15-1 16</inkml:trace>
  <inkml:trace contextRef="#ctx0" brushRef="#br4" timeOffset="135919.5906">7053 11484 63 0,'11'-29'38'0,"0"17"-1"15,-11 12 1-15,1 15-22 16,-10 11-12-16,1 16 2 16,-8 12-2-16,3 16 0 15,-7 9 0-15,1 11-1 16,-5 5-1-16,6 2 1 15,-5-3-1-15,5-7-2 16,3-13 1-16,6-11 0 16,7-15 0-16,4-18-1 15,13-22 1-15,6-21-1 16,9-17 1-16,5-14-1 0,2-6 1 15,1-9 0-15,0 0-1 16,-3 4 0-16,-7 7 0 16,-6 11 0-16,-6 20 0 15,-16 17 0-15,12 12 0 16,-12 19 0-16,-3 9-1 15,0 10 0-15,4 5-2 16,1-2 0-16,16-2-3 16,0-18-3-16,24 1-10 15,-6-38-8-15,30 5-3 16,-9-33-3-16,12-1-6 15,-6-15 2-15</inkml:trace>
  <inkml:trace contextRef="#ctx0" brushRef="#br4" timeOffset="136219.6206">7698 11988 89 0,'-34'4'39'0,"-14"0"3"0,4 19-2 15,-4 4-34-15,1 10 0 16,8 6-2-16,10 6-2 16,10-2 1-16,14 0-1 15,14-7-1-15,17-6 0 16,16-14 0-16,16-12 0 15,5-14-1-15,6-11 0 16,-2-13 1-16,-6-8-2 16,-11-7 1-16,-15-2 0 15,-17-1-1-15,-18 2 0 16,-13 9-1-16,-11 3-1 15,-4 13-1-15,-5 1-1 0,9 13-1 16,2-1-4 0,22 8-8-16,0 0-7 0,29-1-3 15,-4-15-2-15,31 3-4 16,1-12-3-16</inkml:trace>
  <inkml:trace contextRef="#ctx0" brushRef="#br4" timeOffset="136408.6395">8300 11510 62 0,'5'-49'38'16,"-1"20"0"-16,-13 5 1 15,9 24-20-15,-33 19-12 16,18 22 0-16,-9 17-4 16,1 16-1-16,1 12-1 15,0 10-1-15,3 7-2 16,2-3-5-16,12 2-17 0,-13-24-8 15,15-8-7-15,-4-22-2 16,11-15 2-16</inkml:trace>
  <inkml:trace contextRef="#ctx0" brushRef="#br4" timeOffset="136566.6553">8037 11962 103 0,'1'-12'41'15,"0"-3"1"-15,14 9-3 16,12-1-43-16,2-15-14 15,27 16-13-15,-7-14-11 16,15 7 0-16,-4-4 0 16</inkml:trace>
  <inkml:trace contextRef="#ctx0" brushRef="#br4" timeOffset="137294.7281">9470 11363 53 0,'0'0'38'0,"-10"5"-1"16,-4 11 0-16,5 23-15 15,-5 5-16-15,6 16 1 16,-3 6-1-16,7 10-2 0,-2 2 0 15,3 9-2-15,1-10 1 16,2-3-2-16,0-10 0 16,1-7-2-16,-1-18 1 15,2-8 1-15,2-12 0 16,-4-19-1-16,13-4 1 15,-1-14-1-15,0-9 1 16,5-5-1-16,4-5 1 16,1-2-1-16,6 2 0 15,-1 5 0-15,4 4 0 16,0 9-1-16,-1 10 1 15,-1 8 0-15,-6 8 0 16,-4 9 0-16,-9 6 0 0,-7 9 1 16,-12 0-1-16,-5 7 0 15,-8-1-1-15,-8 1 0 16,-3-4-1-16,-4-9-2 15,6-2-2-15,-1-26-11 16,22 6-11-16,-7-28-3 16,23 4-4-16,2-17-6 15,18-1 2-15</inkml:trace>
  <inkml:trace contextRef="#ctx0" brushRef="#br4" timeOffset="137690.7677">10015 11891 67 0,'4'19'39'0,"-15"-9"0"16,4 11 1-16,-13-2-21 16,6 11-14-16,-10 4 0 15,6 10-1-15,-2-2 0 16,10 3-2-16,3-4 0 15,9-8 0-15,13-10 0 16,8-11-1-16,12-18-1 16,6-16 1-16,10-11-1 15,2-10 0-15,-4-4 1 16,-2-5-1-16,-5 3 0 15,-10 8 0-15,-6 7 0 16,-11 11 0-16,-15 23 0 16,0 0 0-16,0 0 0 0,-18 33 0 15,4 0-1-15,3 4 1 16,5 3-1-16,3-3-2 15,11-2-1-15,6-20-4 16,25 1-12-16,-10-35-9 16,31 1-2-16,-11-29-4 15,18-5-6-15,-6-16 2 16</inkml:trace>
  <inkml:trace contextRef="#ctx0" brushRef="#br4" timeOffset="137857.7843">10907 11431 83 0,'-16'30'39'0,"-3"28"2"15,-12 9-2-15,7 16-33 0,-7 8-2 16,3 5-3-16,5-1-3 16,-2-18-16-16,23 5-18 15,-6-24-5-15,14-11 1 16,-2-24 0-16</inkml:trace>
  <inkml:trace contextRef="#ctx0" brushRef="#br4" timeOffset="138008.7995">10708 11841 106 0,'-8'-25'44'0,"1"-4"-2"16,16 13-2-16,-9 16-43 16,27-37-21-16,18 28-11 0,-7-6-9 15,19 8 1 1,0-2-1-16</inkml:trace>
  <inkml:trace contextRef="#ctx0" brushRef="#br4" timeOffset="138368.8353">11917 11806 96 0,'-14'21'41'16,"9"5"0"-16,-14 1-2 16,5 10-37-16,3 6-1 15,1 1-3-15,5 4 1 16,0-6-2-16,12 1-5 15,-5-21-18-15,21-3-14 16,-2-15 0-16,12-9-1 16,-3-18 2-16</inkml:trace>
  <inkml:trace contextRef="#ctx0" brushRef="#br4" timeOffset="138511.8498">11883 11522 77 0,'-28'-30'36'0,"9"5"-3"16,12 12-16-16,14-5-50 15,11 4-2-15,8-6-1 16,16 2 0-16</inkml:trace>
  <inkml:trace contextRef="#ctx0" brushRef="#br4" timeOffset="138744.8731">12456 11159 75 0,'0'0'40'0,"-25"12"0"16,15 16-1-16,-9 10-27 15,6 17-8-15,2 14-1 16,1 14 1-16,-2 9-2 16,2 7-1-16,1-1-2 15,3-4-2-15,5-8-3 16,-6-26-20-16,16-6-13 15,-5-21-2-15,7-16 0 16,-11-17 1-16</inkml:trace>
  <inkml:trace contextRef="#ctx0" brushRef="#br4" timeOffset="138894.8879">12248 11734 105 0,'-11'-9'41'16,"3"-3"0"-16,25 5-3 15,17-5-39-15,5-12-20 16,32 9-17-16,-3-5-3 15,10 3-1-15,-2-5 0 16</inkml:trace>
  <inkml:trace contextRef="#ctx0" brushRef="#br4" timeOffset="139493.948">13573 11807 80 0,'-13'-15'38'15,"-3"8"1"-15,-14 1-3 16,-4 13-31-16,-6 6-1 16,0 10-1-16,-4 5 1 0,7 10-2 15,1 2 2-15,15 6-2 16,7-4 1-16,17 2 0 15,11-10-2-15,16-4 1 16,16-17-2-16,15-15 1 16,10-18 0-16,6-15-1 15,0-14 0-15,1-15 1 16,-8-7-2-16,-7-9 2 15,-16 1-1-15,-14 1 1 16,-15 8-2-16,-9 9 2 16,-13 14-2-16,-9 12 1 15,-5 22-1-15,-7 20 1 16,-6 22 0-16,1 22 2 15,1 12-2-15,4 11-2 0,8 8 0 16,10-2-5-16,21 6-10 16,-1-28-11-16,35 3-4 15,-3-24-11-15,20-8 2 16,-2-19 1-16</inkml:trace>
  <inkml:trace contextRef="#ctx0" brushRef="#br4" timeOffset="139787.9774">14291 11786 82 0,'-21'-11'42'0,"-11"2"-3"16,7 21 3-16,-11 7-35 16,10 11-3-16,-1 1 1 0,11 11-3 15,5 0 1-15,10 2-2 16,8-5 1-16,12-6-3 15,9-11 2-15,10-5 0 16,4-14-1-16,2-11 0 16,2-12 0-16,-4-7 0 15,-6-9-1-15,-10-8-1 16,-6-1 0-16,-12-6 0 15,-5 10-5-15,-15-8-6 16,7 23-13-16,-19-6-6 16,13 15-7-16,-11 6 1 15,22 11-1-15</inkml:trace>
  <inkml:trace contextRef="#ctx0" brushRef="#br4" timeOffset="140170.0156">14616 11932 85 0,'-10'3'40'16,"10"-3"-1"-16,0 0 1 15,21-6-35-15,4-3-3 16,11 1 0-16,2-6-1 15,9 0 0-15,-3-6 0 16,1 0 2-16,-6-3-2 16,-7-1 2-16,-10-1-2 15,-8 1 0-15,-11 0 0 16,-9 4 1-16,-6 7-2 0,-10 6 1 15,-7 8 0-15,-5 13 0 16,-5 9 0-16,-4 9-1 16,3 5 1-16,9 7-1 15,8 0 0-15,14-3-3 16,13-1-1-16,12-14-5 15,30 1-9-15,-5-28-10 16,30 7-7-16,-4-21-5 16,14-2-2-16,-7-18 2 15</inkml:trace>
  <inkml:trace contextRef="#ctx0" brushRef="#br4" timeOffset="140451.0437">15345 11704 95 0,'-29'13'41'0,"-9"-2"-1"16,15 6 1-16,4-6-37 15,12 5-1-15,7-16-1 16,12 20 0-16,8-12-1 16,7 4 0-16,1-2 0 15,0 4-2-15,-5 2 2 16,-8 3-3-16,-6 6 3 15,-10 1-2-15,-5 3 2 16,-6 1-3-16,-3-1 2 16,-3-2-1-16,3-4-2 15,-2-7-4-15,13 5-14 16,-14-24-9-16,18 3-5 0,0 0-5 15,1-17-3 1</inkml:trace>
  <inkml:trace contextRef="#ctx0" brushRef="#br4" timeOffset="141141.1127">16412 11736 79 0,'-1'-17'40'15,"1"17"-1"-15,0 0 1 16,-14-6-35-16,0 14-1 0,2 10 1 16,-4 5-2-16,0 6-2 15,0 4 1-15,-2 5-1 16,5-1 0-16,1 0-2 15,3-3 1-15,4-8-2 16,4-5 3-16,5-7-1 16,-4-14 1-16,25-1-1 15,-7-14 0-15,6-6 1 16,0-7-1-16,0-6 0 15,4-3 1-15,-4-1 2 16,1 4-3-16,-6 3 3 16,1 8-3-16,-6 8 3 15,-1 9-3-15,-3 15 3 16,-4 9-3-16,-3 8-3 0,2 9 3 15,-2 3-3-15,2 6 0 16,7-3-3-16,9 3-1 16,1-22-14-16,24 9-8 15,-4-26-7-15,19-2-3 16,-1-19-1-16,11-4 2 15</inkml:trace>
  <inkml:trace contextRef="#ctx0" brushRef="#br4" timeOffset="141457.1443">17137 11779 86 0,'-17'-8'40'0,"-17"1"0"15,4 17 2-15,-9 2-33 16,3 10-6-16,0 6 1 16,7 7-3-16,2 5 2 0,12 3-3 15,11-1 1-15,8-4-2 16,17-7 2-16,8-4 0 15,8-12-1-15,7-10 0 16,1-11 1-16,2-10-1 16,-5-6 0-16,-4-5-1 15,-14-4 1-15,-10-1-1 16,-10 1 0-16,-12 3 0 15,-6 5-1-15,-6 0-1 16,1 9 0-16,-3-1-2 16,9 7-2-16,2-13-10 15,27 14-10-15,-6-19-1 16,29 12-6-16,0-15-4 15,13-1 0-15</inkml:trace>
  <inkml:trace contextRef="#ctx0" brushRef="#br4" timeOffset="141652.1638">17594 11345 88 0,'-13'34'38'0,"-10"10"0"16,4 15 2-16,-2 8-36 15,2 8-2-15,-1 1 1 16,1 5-3-16,4-3-1 15,1-11-6-15,18 6-18 16,-11-24-15-16,10-6 2 16,-4-20-2-16,13-9 1 0</inkml:trace>
  <inkml:trace contextRef="#ctx0" brushRef="#br4" timeOffset="141810.1796">17392 11831 91 0,'-13'-16'43'15,"-1"-3"-1"-15,14 19 1 16,28-19-29-16,5 2-17 15,23 9-14-15,0-22-13 16,26 14-10-16,-1-9-3 16,19 7 2-16,2-4-3 15</inkml:trace>
  <inkml:trace contextRef="#ctx0" brushRef="#br4" timeOffset="142508.2494">18706 11772 76 0,'2'-15'38'16,"-9"-3"-3"-16,7 18 3 16,-32-21-35-16,6 21 3 15,-6 4-2-15,-3 14 2 16,-9 4 0-16,-1 10-2 15,-2 2 2-15,6 5-3 16,5-1 2-16,14 0-5 16,10-6 3-16,17-4-4 15,18-9 2-15,11-9-1 16,13-7 0-16,11-7 1 15,3-7-1-15,4-6 0 16,-6-4-1-16,-2-2 1 16,-12-2 0-16,-7 0 0 15,-9-2-1-15,-9 2 4 0,-8 4-4 16,-8 4 3-16,-4 5-2 15,0 12 2-15,0 0-2 16,-14 25 0-16,4 10-1 16,1 16-1-16,-2 18 2 15,-1 15-2-15,-6 10 2 16,-3 5-1-16,-4 1 1 15,-3 2 0-15,-3-9 0 16,-5-11 0-16,-5-16 0 16,-2-15-1-16,-1-14 1 15,0-21-3-15,2-12 0 16,-1-20-2-16,8-8-2 0,-1-26-11 15,26 6-7-15,-8-27-5 16,26 3-2-16,-2-17-8 16,22-1 2-16</inkml:trace>
  <inkml:trace contextRef="#ctx0" brushRef="#br4" timeOffset="142756.2742">19460 11265 86 0,'-21'40'39'16,"-17"8"-1"-16,-2 16 2 15,-12 8-31-15,7 7-3 0,2 2-3 16,11 0-1-16,10-5-2 15,11-8-3-15,15-5-3 16,8-22-15-16,29 0-15 16,0-26-5-16,15-4 1 15,1-19 2-15</inkml:trace>
  <inkml:trace contextRef="#ctx0" brushRef="#br4" timeOffset="143613.3593">19694 11713 96 0,'-29'-24'39'16,"6"22"2"-16,-16 1-2 15,12 17-31-15,-12 7-3 16,3 12-2-16,2 3 0 0,7 7-2 16,7-1 1-16,9 2-1 15,11-5 1-15,11-8-4 16,14-8 3-16,11-11-1 15,11-11 0-15,4-10 0 16,6-12 0-16,-3-10-1 16,-3-11 0-16,-6-4 1 15,-10-5-1-15,-7 0 1 16,-13 1-2-16,-10 5 2 15,-10 6-1-15,-9 8 1 16,-3 12 0-16,-4 5-1 16,0 12 1-16,5 7 0 15,5 8 1-15,8 2 1 16,11 2-2-16,11-2 3 0,10-2-3 15,6-2 2-15,11-9-1 16,5-4-1-16,1-5 0 16,-1-5-2-16,-4-1 3 15,-4-3-3-15,-8 1 3 16,-10 2-2-16,-9 3 1 15,-16 8 1-15,0 0-1 16,-15 16 3-16,-5 5-2 16,-7 10 1-16,-2 8-1 15,-2 4-2-15,3 4 2 16,8-2-1-16,6 0 1 15,10-7-4-15,9-7 4 16,13-11-4-16,10-12 4 16,8-11-1-16,8-9 0 15,5-11 0-15,2-10 1 0,3-4 1 16,-5-2-2-16,-3-1 2 15,-7 3-2-15,-9 6 2 16,-8 7-2-16,-8 9 2 16,-14 15-2-16,0 0-1 15,1 24 2-15,-8 5-4 16,-4 5 4-16,0 9-4 15,4 1 3-15,3 1-2 16,7-3 2-16,6-7-3 16,9-10 4-16,5-9-1 15,8-11 0-15,4-14 1 16,3-12 0-16,-1-9-1 15,-2-15 1-15,-1-4 2 16,-7-6-4-16,-2-1 2 0,-7 0-3 16,-6 7 1-16,-2 7-1 15,-5 7-2-15,2 16-3 16,-9 4-7-16,13 21-4 15,-11-6-3-15,13 24-5 16,-14-12-2-16,26 22-1 16,-13-14-3-16,23 13 4 15,-5-7 2-15</inkml:trace>
  <inkml:trace contextRef="#ctx0" brushRef="#br4" timeOffset="143740.3726">21229 11967 109 0,'-25'2'39'16,"0"-6"-5"-16,2-1-15 0,-6-14-48 15,14 5-12-15,-3-7-1 16,14 10-2-16</inkml:trace>
  <inkml:trace contextRef="#ctx0" brushRef="#br4" timeOffset="144392.4378">19001 12471 80 0,'-10'3'36'15,"-1"-8"0"-15,11 5-2 16,0 0-27-16,29-5-1 16,1-2 0-16,21 3-2 15,19-7 1-15,21 3-1 16,19-4-1-16,18 1-1 15,7-1 0-15,12 0-1 16,2-1-1-16,-5 3 1 16,-10 1-1-16,-19 3 0 15,-16 0 0-15,-20 4-1 0,-18 2 0 16,-19 2-1-16,-16 4-1 15,-26-6-1-15,10 20-7 16,-29-17-13-16,12 14-7 16,-17-9-8-16,8 6-1 15,-9-8 2-15</inkml:trace>
  <inkml:trace contextRef="#ctx0" brushRef="#br4" timeOffset="144956.4939">16653 12531 74 0,'-29'6'38'0,"-3"-6"0"16,10 7 0-16,1-9-32 15,21 2-1-15,0 0 0 16,39-6-1-16,11-1 0 16,24 0-1-16,16-6-1 15,22-2 0-15,12 2 0 16,6-1-2-16,-1-2 2 15,-10 1-2-15,-13 1 0 16,-17 1-1-16,-17 5-2 0,-24-5-4 16,-8 14-17-16,-34-13-9 15,-6 12-6-15,-24-5-2 16,-3 7 1-16</inkml:trace>
  <inkml:trace contextRef="#ctx0" brushRef="#br4" timeOffset="145474.546">13411 12489 63 0,'0'0'40'16,"27"1"-2"-16,19-7 3 15,23 3-25-15,17-8-10 0,20 7-1 16,16-9-1-16,19 2-2 15,10 1 1-15,4 0-2 16,-4 2-1-16,-7 2 1 16,-8 4-1-16,-15 2-1 15,-17 3-1-15,-24 2 0 16,-18 3-2-16,-24-5-1 15,-11 11-12-15,-27-14-14 16,0 0-7-16,-31 1-2 16,7 0 2-16</inkml:trace>
  <inkml:trace contextRef="#ctx0" brushRef="#br4" timeOffset="146562.6548">1369 13801 73 0,'15'-7'39'0,"-15"7"-2"15,0 0 2-15,2 15-35 16,-4 10-1-16,2 11-1 16,-1 17 0-16,0 13-1 15,-1 13-1-15,-1 14-1 16,2 8 0-16,0-1-2 15,0-7-1-15,5-5-6 16,-5-29-25-16,15-6-2 0,-8-27-2 16,11-17 2-16</inkml:trace>
  <inkml:trace contextRef="#ctx0" brushRef="#br4" timeOffset="147111.7097">1131 14005 87 0,'-19'-15'39'0,"19"15"0"16,2-22-1-16,18 11-34 16,15-7-2-16,12 2-1 15,11-7 1-15,8-2-1 16,3-3 0-16,8-1 0 15,-3-1 0-15,-3 1-1 0,-5 1 1 16,-13 4 0-16,-5 6 1 16,-14 5-1-16,-7 11 0 15,-12 12 0-15,-7 12 0 16,-8 14-1-16,-9 11 1 15,-2 18 0-15,-4 5-1 16,-2 10 0-16,-2 2-1 16,0-2 1-16,4-6 0 15,3-7-1-15,4-13 1 16,7-13-1-16,7-16 2 15,6-12-1-15,8-14 1 16,3-12-1-16,4-10 1 16,2-9-1-16,0-3 1 15,2-4-1-15,-4 4 1 0,-4 4-1 16,-5 8 0-16,-1 9 0 15,-7 13 0-15,-10 1 0 16,9 30 0-16,-6 1-1 16,-5 5 0-16,2 8-1 15,5 1-1-15,1-4-1 16,9-2-3-16,0-16-3 15,20 0-7-15,-7-28-8 16,26 6-2-16,-16-31-2 16,20 7-3-16,-22-15-3 15</inkml:trace>
  <inkml:trace contextRef="#ctx0" brushRef="#br4" timeOffset="147429.7415">2385 14279 78 0,'-21'3'39'16,"13"11"-2"-16,-3-11 2 15,11-3-36-15,7 13 1 16,15-11-2-16,9-5 0 15,6-3 0-15,2-5 0 16,4-6-1-16,-1-5 0 16,-9-4 0-16,-4-5 0 15,-12-3 1-15,-10 2 0 16,-10 2-1-16,-13 1 0 15,-13 11 0-15,-11 8 0 16,-6 15 1-16,-5 11-2 16,-3 14-1-16,5 12 1 15,6 8 0-15,12 3-1 0,13 4-1 16,22-3-2-16,16-17-8 15,26 4-5-15,4-29-10 16,31 4-3-16,1-27-6 16,27-2-6-16,5-18 2 15</inkml:trace>
  <inkml:trace contextRef="#ctx0" brushRef="#br4" timeOffset="147921.7907">3666 13998 72 0,'-17'1'41'0,"-11"2"-3"15,0 16-1-15,-16 2-33 16,10 3-1-16,1 1-1 16,6 4-2-16,6-4 2 15,10 2-2-15,10-4 1 16,11-5-1-16,11-6 1 15,9-1 0-15,7-6 0 0,4 1 0 16,-3-2-1-16,-3 1 1 16,-5 3 0-16,-9 6 0 15,-13 5 0-15,-11 7-1 16,-9 3 0-16,-6 3 1 15,-5 3-2-15,-1-3-1 16,4-1-1-16,5-12-3 16,15-3-3-16,3-29-12 15,30 8-7-15,-6-29-4 16,24 3-7-16,1-16 1 15</inkml:trace>
  <inkml:trace contextRef="#ctx0" brushRef="#br4" timeOffset="148434.842">4073 14132 64 0,'9'-7'38'0,"-9"7"-1"16,-19-1 1-16,-6 7-32 15,3 7 0-15,-6 2-3 16,6 8 1-16,-3 3-1 16,8 3 0-16,6 1 0 15,7-2-1-15,12-3 0 16,10-5 0-16,7-9-1 15,11-9 0-15,7-9 0 16,1-10 0-16,2-11-1 16,1-4 1-16,-6-10-1 15,-6-3 2-15,-4-1-1 16,-6 1 0-16,-8 8 0 15,-4 3 0-15,-3 8 0 16,-6 15 0-16,-4 11-1 0,-4 35-1 16,-6 14-1-16,-3 25 1 15,-3 24 0-15,-5 22-1 16,-6 12 0-16,1 7-1 15,-2-1 1-15,3-5 0 16,5-16 1-16,-1-19 0 16,5-24 0-16,1-21 0 15,2-27 1-15,3-22 1 16,0-20 0-16,1-22-1 15,3-15 0-15,3-18-1 16,3-11 2-16,2-9 0 16,10-4-1-16,2 4 0 15,6 7-1-15,2 5-2 0,10 14-1 16,-6 1-7-16,18 26-10 15,-12-11-4-15,20 22-3 16,-13-15-3-16,19 17-3 16,-6-12-3-16</inkml:trace>
  <inkml:trace contextRef="#ctx0" brushRef="#br4" timeOffset="148968.8953">4776 14007 88 0,'-27'5'41'15,"9"12"0"-15,-13-4-5 16,5 13-33-16,-4 4 0 15,1 8-2-15,1 5 1 16,1 3-2-16,6-1 1 0,8-7-1 16,0-2 1-16,12-7 0 15,5-12-1-15,7-9 0 16,10-16 0-16,5-11 0 15,7-11 0-15,4-7 0 16,-1-7 1-16,-5-5 0 16,-2 2 0-16,-2 6 0 15,-10 6 0-15,-6 7 1 16,-2 10-1-16,-9 18 1 16,0 0-2-16,1 11-2 15,-6 9 1-15,4 5 0 16,1 4 0-16,3 1-1 15,3-1 2-15,3-8-2 16,7-9 2-16,3-7 1 16,7-13-1-16,4-6 0 0,3-9 1 15,-2-1 1-15,0-4 0 16,-6 1 0-16,-3 5-1 15,-3 7 1-15,-6 5-2 16,-13 10 2-16,5 19-2 16,-7 2-1-16,-4 10 0 15,-2 3-1-15,1 7-1 16,3-6 0-16,5 5-2 15,3-20-6-15,18 2-4 16,-4-31-5-16,32 3-5 16,-12-34-4-16,31 3-1 15,-10-31 0-15,16 2 0 16</inkml:trace>
  <inkml:trace contextRef="#ctx0" brushRef="#br4" timeOffset="149418.9404">5648 13478 85 0,'-37'42'41'0,"8"22"-1"15,-12 5 2-15,18 15-35 16,-6 1-4-16,9 3 0 16,4-2-2-16,7-3 0 15,7-11-1-15,2-6-1 16,4-13 1-16,1-14-1 15,1-10 1-15,-1-11-1 16,-5-18 1-16,13-11 0 16,-4-11 0-16,-1-11 0 15,3-9 0-15,3-4 1 0,6-5 0 16,0 4 0-16,4 6 0 15,1 7 0-15,1 9 0 16,2 11 0-16,-2 13 0 16,-1 12-1-16,-6 12-1 15,-1 9 0-15,-7 4 0 16,-5 9 0-16,-6 4 0 15,-6-2-1-15,-4 0 2 16,-9-2-2-16,-3-7 2 16,-4-5 0-16,-2-13-1 15,0-9 0-15,4-12-1 16,1-14-3-16,12-4-5 15,1-22-6-15,26 11-8 0,-10-24-2 16,33 17-4-16,-9-16-3 16,24 19-2-16</inkml:trace>
  <inkml:trace contextRef="#ctx0" brushRef="#br4" timeOffset="149757.9743">6152 13973 89 0,'-15'3'39'0,"1"12"4"16,-20-2-6-16,5 11-31 15,-8 3-2-15,8 7-1 16,2 2-1-16,9 2-1 16,7-1 0-16,12-6-1 15,9-6 1-15,10-7 0 0,11-11 0 16,6-13-1-16,4-8 0 15,1-10 0-15,-3-9 0 16,-5-2 1-16,-6-4 0 16,-4 0 0-16,-9 5-1 15,-10 4-1-15,-2 9 0 16,-6 6 0-16,3 15-3 15,0 0-2-15,-4 11-7 16,4-11-6-16,10 19-3 16,-10-19-5-16,28 0-3 15,-14-21 0-15,25 5 0 16,-9-25-2-16</inkml:trace>
  <inkml:trace contextRef="#ctx0" brushRef="#br4" timeOffset="149937.9923">6596 13464 90 0,'-25'42'42'0,"4"31"1"15,-14 10-2-15,13 16-35 16,-6 2-3-16,7 4-2 16,6-6-4-16,7-17-6 15,19-1-10-15,-10-37-9 16,27 4-4-16,-13-38-5 15,19-2-7-15,3-21 2 16</inkml:trace>
  <inkml:trace contextRef="#ctx0" brushRef="#br4" timeOffset="150384.0369">7108 13942 78 0,'10'-9'44'16,"-10"9"-5"-16,0 0 3 15,0 20-40-15,-5 7 0 16,-5 7 0-16,1 10-2 15,-3 4 0-15,3 3-1 16,4 0-3-16,4-11-4 16,21 2-15-16,-11-30-15 15,20-3-2-15,-1-24-1 16,10-6 0-16</inkml:trace>
  <inkml:trace contextRef="#ctx0" brushRef="#br4" timeOffset="150839.0823">7213 13656 80 0,'-28'-7'39'16,"12"14"-1"-16,1-1-1 16,16 8-39-16,8-3-2 15,8-8-1-15,14 6 0 16,4-6 0-16,9 6-1 15,-1-4 2-15,5 3 1 16,-4 0 1-16,-7 2 2 16,-3-2 0-16,-12 1 2 15,-7 2 0-15,-15-11 2 16,1 20 1-16,-17-10 1 0,-4 6 0 15,-9-1 1-15,0 8-1 16,-5-2 1-16,5 5-2 16,1 1 0-16,7 2-2 15,9-4-1-15,8 0-1 16,12-5-1-16,7-3 0 15,10-4 0-15,5-2-1 16,3-1 1-16,-1-5-1 16,-4 3 2-16,-6 2-1 15,-8 0 0-15,-9 4 0 16,-8 2-1-16,-8 0 0 15,-3 1-2-15,-6-4-1 16,6 6-6-16,-9-19-10 16,21 13-9-16,-16-21-3 0,18 8-9 15,5-16 1-15</inkml:trace>
  <inkml:trace contextRef="#ctx0" brushRef="#br4" timeOffset="151416.1401">8592 13839 63 0,'11'-23'39'16,"-13"-4"0"-16,-2 10 1 15,-15-1-30-15,-4 12-5 16,-12 5-1-16,-1 12 0 15,-8 9-1-15,2 12 0 16,-1 5 0-16,5 9-1 16,8-3 0-16,11 1 0 15,12-10-1-15,17-7 0 16,14-17 1-16,13-11-1 0,14-14 1 15,7-12-2-15,3-6 2 16,2-6-1-16,-3-2 0 16,-9 7-1-16,-10 6 1 15,-11 12-1-15,-12 15 0 16,-12 11 0-16,-6 13 0 15,-8 10 0-15,-1 6-1 16,1 2-1-16,5 2-2 16,6-8-4-16,15 1-7 15,-2-23-7-15,30 9-7 16,-17-31-2-16,28 12-3 15,-14-19-2-15,20 5-5 16</inkml:trace>
  <inkml:trace contextRef="#ctx0" brushRef="#br4" timeOffset="152037.2022">9641 13794 48 0,'-6'11'38'15,"6"9"1"-15,-9-1-1 16,6 14-17-16,-4-5-15 15,1 10-2-15,-2 2 0 16,3 3-3-16,-3-1 1 16,2 1-1-16,2-5 0 0,1-6 0 15,1-7 0-15,3-12 1 16,-1-13-1-16,13-10 0 15,-3-12 1-15,1-8-1 16,0-8 1-16,-3-3 0 16,-1-6-1-16,-1 4 0 15,-4 1 0-15,-2 9 0 16,-2 3-1-16,3 6 1 15,3 5-2-15,4 4-1 16,12 5-1-16,3-4-3 16,20 10-8-16,-9-20-13 15,28 20-4-15,-14-17-3 16,13 10-6-16,-10-4 0 15</inkml:trace>
  <inkml:trace contextRef="#ctx0" brushRef="#br4" timeOffset="152373.2358">9993 13891 80 0,'-18'15'40'16,"12"3"-1"-16,6-18 1 16,2 14-37-16,17-14-1 15,12-2 0-15,4-4 0 16,5 0 0-16,0-4 0 15,-2-3-1-15,-6-4 1 16,-5 0-2-16,-11-3 2 16,-10 0-1-16,-9-2 0 15,-9 2-1-15,-7 0 1 16,-3 7-1-16,-3 4 0 0,-4 9 1 15,1 8-1-15,0 8 1 16,4 11-1-16,2 3 0 16,9 5 0-16,6 3 0 15,13-3-1-15,10-5-3 16,20-3-3-16,1-24-12 15,29 12-10-15,-8-25-4 16,23 1-5-16,-6-16-4 16</inkml:trace>
  <inkml:trace contextRef="#ctx0" brushRef="#br4" timeOffset="152582.2567">10702 13747 83 0,'-40'1'40'16,"0"13"1"-16,-8-2 0 15,9 15-34-15,-5 2-2 16,11 8-1-16,6 2-2 15,11-1-1-15,12-1 0 16,13-7-3-16,17-8 0 16,11-18-3-16,22 0-11 15,-7-32-11-15,25 6-5 16,-9-25-5-16,12-3-4 15,-10-14 2-15</inkml:trace>
  <inkml:trace contextRef="#ctx0" brushRef="#br4" timeOffset="152769.2754">11125 13310 89 0,'-24'11'41'0,"4"30"0"16,-8 5 0-16,13 21-37 16,-6 6-1-16,9 7-1 15,-2 1-2-15,7 2-1 16,4-4-4-16,2-13-5 15,12 4-17-15,-13-33-6 16,12-1-8-16,-10-22-2 16,0-14 3-16</inkml:trace>
  <inkml:trace contextRef="#ctx0" brushRef="#br4" timeOffset="152927.2912">10839 13741 90 0,'-8'-21'41'0,"8"21"1"0,18-17-2 16,5 4-38-16,8 17-6 15,-2-16-17-15,25 21-16 16,-7-8-4-16,17 8 0 16,1-7 0-16</inkml:trace>
  <inkml:trace contextRef="#ctx0" brushRef="#br4" timeOffset="153476.3461">11676 13764 74 0,'-17'-31'39'0,"-3"12"0"15,-19-3-11-15,4 24-16 16,-17 0-5-16,2 18-1 15,-7 7-1-15,5 12-1 16,3 9-1-16,6 2-1 16,9 1-1-16,14-1 1 15,11-9-1-15,18-5 0 16,15-13-1-16,17-11 0 0,10-15 1 15,11-9 0-15,4-9-1 16,2-6 1-16,-3-6 0 16,-7-2 0-16,-10 0-1 15,-10-1 1-15,-12 5-1 16,-7 5 0-16,-10 7-1 15,-9 6 1-15,0 13-1 16,-21 6 0-16,6 12 0 16,-1 10 0-16,0 9-1 15,-1 2-1-15,8 5-1 16,1-7-3-16,21 3-5 15,-5-24-10-15,23 11-7 16,-9-32-1-16,26 9-4 16,-15-23-3-16,14-3 0 0</inkml:trace>
  <inkml:trace contextRef="#ctx0" brushRef="#br4" timeOffset="153824.3809">12049 13807 78 0,'0'0'40'16,"-11"-13"-2"-16,11 13 3 15,-24 24-36-15,13 0-1 16,-3 8-1-16,3 7 0 15,-2 3-1-15,2 3-1 16,0-4 0-16,5-4 0 16,1-9 0-16,5-7 0 15,0-21 0-15,21-1-1 16,-1-21 1-16,9-10 1 15,6-10-1-15,3-4 0 0,1-5 0 16,0 4 0-16,-2 5-1 16,-8 9 1-16,-6 12-1 15,-8 13 0-15,-15 8 0 16,6 22 0-16,-8 5-1 15,2 7 0-15,2 5-2 16,0-3-2-16,8 5-3 16,0-15-7-16,23 10-10 15,-12-28-5-15,24 11-2 16,-15-28-4-16,14 4-3 15</inkml:trace>
  <inkml:trace contextRef="#ctx0" brushRef="#br4" timeOffset="154241.4226">12580 13833 58 0,'-19'-19'40'16,"-11"-1"-2"-16,4 14 3 15,-13 2-18-15,8 16-17 16,-6 8 0-16,10 14-2 16,2 3-2-16,6 6 0 15,10-5-1-15,9 0 0 16,9-7-1-16,9-8 0 15,5-13 0-15,9-9 1 16,3-13 0-16,0-9 0 16,0-5 0-16,-4-5 0 15,-2-4 0-15,-6 3-1 16,-1 7 1-16,-10 1-1 15,-12 24 0-15,12-2 0 16,-13 28-1-16,-6 14 0 0,-4 18 0 16,-8 14 0-16,-4 16 1 15,-2 6 0-15,-4 3-1 16,-2-5 1-16,-2-10 1 15,0-9 0-15,0-18-1 16,4-18 1-16,0-19-1 16,5-20-2-16,5-14-2 15,-1-17-4-15,16-2-6 16,-12-31-7-16,28 11-7 15,-16-26-2-15,23 17-4 16,-9-17-3-16,12 11-1 16</inkml:trace>
  <inkml:trace contextRef="#ctx0" brushRef="#br4" timeOffset="154662.4643">12829 13197 71 0,'0'0'41'0,"0"0"-2"16,2 39 2-16,-14-10-26 16,-3 27-13-16,1 10-1 15,-1 15 0-15,0 7 1 16,-2 8-1-16,5 2-2 15,0-9-1-15,11-5-2 16,3-16-2-16,16-2-13 16,-6-29-19-16,21-8-2 15,-1-22 0-15,12-10 0 16</inkml:trace>
  <inkml:trace contextRef="#ctx0" brushRef="#br4" timeOffset="155008.4993">13012 13817 82 0,'-21'-1'40'0,"11"12"-1"15,10-11 1-15,0 0-35 16,13 11-2-16,14-11 0 16,10-9-1-16,10-2 0 15,1-6 0-15,2-3-1 16,-5-5 0-16,-6 0 0 15,-10-1 0-15,-12 2-1 16,-14 2 1-16,-15 4-1 16,-13 6 1-16,-7 9-1 15,-11 10 1-15,-4 13 0 0,-4 9-1 16,1 10 1-16,2 7 0 15,14 5 1-15,10 1-2 16,19-4 0-16,14-3-1 16,15-13-2-16,22-5-5 15,7-22-9-15,24 10-8 16,-14-29-8-16,18 9 1 15,-17-20-8-15,7 5 0 16</inkml:trace>
  <inkml:trace contextRef="#ctx0" brushRef="#br0" timeOffset="166298.6282">14900 13976 12 0,'-37'-7'26'0,"4"5"0"16,0 2-5-16,-3-6-4 15,8 10-5-15,-3-8-2 16,10 8-3-16,-1-7 1 16,22 3-1-16,-10 1 0 15,26 1 0-15,3-9-1 16,22 3 0-16,7-7-1 15,24 3 0-15,12-6-2 0,11 5-1 16,15-2 0-16,6 5-1 16,8 2-1-16,7 3 1 15,0 3-1-15,-5 3 0 16,-2 0-1-16,-5 1 1 15,-5-4 0-15,-4-2-1 16,-2-2 1-16,-10-5-2 16,-4 5-6-16,-18-11-28 15,0 5 1-15,-18-6-2 16,-7 9 0-16</inkml:trace>
  <inkml:trace contextRef="#ctx0" brushRef="#br0" timeOffset="166882.6863">16854 13462 17 0,'0'0'26'16,"-12"-2"2"-16,12 2-2 15,-16-10-14-15,16 10-5 16,-13-7-2-16,13 7 1 15,-12-8-1-15,12 8 1 16,-11-7 0-16,11 7 0 16,0 0 0-16,0 0 1 15,-10-1 0-15,10 13-2 0,0 4-1 16,0 9-1-16,0 13 0 15,0 14 0-15,-1 12-2 16,-3 11 2-16,-5 9-3 16,1 5 1-16,-3-1-1 15,1 1-1-15,4-8-3 16,-3-17-5-16,16-9-27 15,-3-18-1-15,13-17-1 16,-1-20 0-16</inkml:trace>
  <inkml:trace contextRef="#ctx0" brushRef="#br0" timeOffset="167653.7637">16854 13491 39 0,'-13'-1'31'15,"13"1"2"-15,-12-3-3 16,12 3-23-16,0 0 0 16,2-15 0-16,13 15-1 15,2-6-2-15,12 6 0 0,4-1 1 16,8 4-2-1,7-3-1-15,7 3-1 0,10-1 1 16,11-2-1-16,5 0 0 16,8-2 0-16,9-1 0 15,7-4 0-15,12-3 0 16,8 1 0-16,4-1 0 15,5-2-1-15,3 1 1 16,5 3 0-16,1 0-1 16,-3 3 1-16,-8 3-1 15,-10 1 1-15,-11 3-1 16,-13 0 0-16,-15 4 0 15,-16-1 1-15,-17 1-1 16,-11-2 0-16,-12 1 0 16,-11-2 0-16,-16-3 1 15,14 7-1-15,-14-7 0 0,0 0 0 16,0 0 0-16,0 0 0 15,0 0 0-15,0 0 0 16,10-8 0-16,-10 8 0 16,0 0 1-16,9-11 0 15,-9 11-1-15,0 0 1 16,0 0-1-16,0 0 0 15,0 0 1-15,0 0-1 16,0 0 1-16,0 0-1 16,13 20 0-16,-8 2 1 15,-2 7 0-15,1 15 0 16,-2 10-1-16,-4 9 1 15,-5 9-1-15,0 5 0 0,-6 1-1 16,2-1 1-16,-2-7-1 16,4-10 0-16,3-9-2 15,5-15 0-15,9-2-3 16,-6-21-7-16,19 3-24 15,-21-16 1-15,21 7-2 16,-21-7 1-16</inkml:trace>
  <inkml:trace contextRef="#ctx0" brushRef="#br0" timeOffset="168969.8953">19519 13910 13 0,'-19'-8'25'15,"19"8"0"-15,-15-9 2 0,15 9-16 16,-10-11-1-16,3 0-1 15,7 11 1-15,0 0-1 16,0 0 0-16,-14-16-1 16,14 16 0-16,0 0 0 15,0 0-2-15,0 0-2 16,0 0 0-16,0 0-1 15,0 0-1-15,-10-10 0 16,10 10-1-16,0 0 0 16,0 0-2-16,0 0-3 15,-10-12-10-15,10 12-22 16,0 0-1-16,11 7 0 15,-11-7-1-15</inkml:trace>
  <inkml:trace contextRef="#ctx0" brushRef="#br0" timeOffset="171892.1875">16759 14281 53 0,'-24'4'30'16,"24"-4"1"-16,-14 2-1 16,14-2-13-16,0 0-7 15,0 0-3-15,0 0-2 16,0 0-1-16,16 10-2 15,-2-7 0-15,5-1-1 16,3 2 1-16,3-4-1 16,8-1 1-16,2-4-1 15,5-1 0-15,0-1 1 16,2-1-1-16,0 0 0 15,0 0 0-15,-4 1-1 0,-4 3 0 16,-4 0 0-16,1 2 1 16,-3 0-1-16,0 1 0 15,1-1 0-15,1 2 0 16,2-1 0-16,4-1 0 15,-1 1 0-15,2-2 1 16,1 2-1-16,-2 1 0 16,-1-1 0-16,2 1 0 15,-4 1 0-15,0 0 0 16,0 3 1-16,1-1-1 15,0 3 0-15,4-2 0 16,5 1 0-16,2-1 0 16,8-3 0-16,3 0 0 15,4-2 1-15,0-1-1 0,-1-1 0 16,0 1 0-16,-1-1 1 15,-4 1-1-15,-8 4 0 16,-1 0 0-16,-2 1 1 16,-1 2-1-16,1 1 0 15,1 1 0-15,0-3 0 16,7 0 0-16,4-2 0 15,4-3 0-15,1-4 0 16,3 0 0-16,-2-2 0 16,-3-3 0-16,-3 1 0 15,-7 1 0-15,-7 2 0 16,-6 2 1-16,-4 0-1 15,-7 3 0-15,-2 1 0 16,-3 0 0-16,-5 2 0 0,-4 0-1 16,-10-2 1-16,18 0 0 15,-18 0 0-15,18-4 0 16,-5 1 0-16,0-2 0 15,-2 0 1-15,3 2-1 16,-2-1 0-16,-12 4-1 16,10-5 1-16,-10 5 0 15,-10-1-1-15,-3 2 0 16,-1 1 0-16,0-2-2 15,0 5-2-15,-5-12-16 16,19 7-16-16,-19-3-1 16,19 3-1-16,-2-13 0 15</inkml:trace>
  <inkml:trace contextRef="#ctx0" brushRef="#br0" timeOffset="172892.2875">19533 13800 31 0,'-13'2'30'15,"13"-2"-1"-15,-10 3-5 16,-4-9-7-16,14 6-3 15,-15 2-3-15,15-2-2 0,0 0-1 16,0 0-2-16,-13-1 0 16,13 1-1-16,0 0-2 15,0 0 1-15,-12-4-2 16,12 4 0-16,-12 0-1 15,12 0 0-15,-13 1 0 16,13-1-1-16,-12 4 1 16,12-4-1-16,0 0 1 15,0 0 0-15,6 11-1 16,8-8 1-16,1-1 0 15,8 0 0-15,6 1-1 16,5-2 1-16,5 0 0 16,5 0-1-16,6-1 1 15,2 0-1-15,6-1 0 16,3 0 0-16,5-2 0 0,5 1 0 15,5-1 0-15,10-2 1 16,3-1-1-16,9 1 0 16,2-2 0-16,9-1 0 15,5-2 1-15,6 0-1 16,4 0 1-16,4-1-1 15,-3 2 1-15,6 1-1 16,-2 0 0-16,6 2 1 16,-4 0-1-16,-3 1 0 15,0 1 0-15,-4-1 1 16,-1 2-1-16,-3 0 0 15,-5-2 0-15,-9 0 0 0,-6 1 0 16,-10-4 0 0,-6 3 1-16,-16-2-1 0,-8 1 0 15,-16 1 1-15,-11 0-1 16,-9 0 1-16,-10 4-1 15,-14 1 0-15,0 0 0 16,0 0 0-16,0 0 1 16,-19-2-1-16,9 2-1 15,0 0 0-15,10 0 0 16,-18-2-2-16,18 2-2 15,0 0-4-15,0 0-19 16,0 0-10-16,19-4 0 16,-19 4-1-16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4T21:41:25.43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857 15321 45 0,'1'-16'33'16,"-3"-4"0"-16,2 20-8 16,-5-20-19-16,5 20-1 0,0 0-1 15,0 0 0-15,-7 30-1 16,1 7 0-16,-2 9 0 15,0 17-1-15,-5 8-1 16,3 8 0-16,-3 4 1 16,3 0-1-16,1-10 0 15,4-6-1-15,1-14 0 16,4-15 0-16,4-17 1 15,-4-21-1-15,17-21 1 16,-5-17 0-16,-1-16 0 16,1-14-1-16,-2-13 1 15,0-10 0-15,-2-7-1 16,5 4 0-16,-2 5 1 15,7 8-1-15,-1 13 0 0,6 14 1 16,3 12-1-16,4 17 0 16,1 15 0-16,0 10 0 15,-1 10 0-15,-3 9 0 16,-2 7 0-16,-8 10 0 15,-3 6-1-15,-10 3 1 16,-6 6 0-16,-9-2 1 16,-7 0-1-16,-6-2-1 15,-6-6 2-15,-3-8-2 16,1-5 2-16,2-5-1 15,3-8 0-15,3-6-1 16,6-2 1-16,5-2 1 16,13-5 0-16,-2 10-1 15,2-10 1-15,27 21 0 16,-9-6 0-16,8 4 0 0,-1 6-2 15,7 0 0-15,1 3-4 16,-4-14-13-16,12 8-18 16,-10-18 0-16,9 2-3 15,-5-20 2-15</inkml:trace>
  <inkml:trace contextRef="#ctx0" brushRef="#br0" timeOffset="345.0345">1339 15599 54 0,'-9'13'38'0,"-5"-7"-1"16,14 8-2-16,0-14-32 16,18 6 2-16,1-10-3 0,10 0 0 15,3-4-1-15,5 0-1 16,-1-4 0-16,-2-1 3 15,-7 0-2-15,-5-1 0 16,-10-2 0-16,-10 2 0 16,-11 0 0-16,-5 2 0 15,-8 1-1-15,-2 6 0 16,-4 6 0-16,-1 10 1 15,4 8-1-15,3 9-1 16,4 5 2-16,8 4-2 16,5 0 0-16,9-3-2 15,14-1-2-15,2-16-5 16,23 3-14-16,0-26-12 15,19-1-2-15,-2-18 1 0</inkml:trace>
  <inkml:trace contextRef="#ctx0" brushRef="#br0" timeOffset="660.0658">2042 15418 36 0,'-27'-5'35'16,"3"19"2"-16,-15 0-1 16,6 11-22-16,-10-3-7 15,10 6-1-15,-2-4-1 16,13-2-2-16,5-4 0 15,15-3-2-15,2-15 1 16,28 9-3-16,2-12 2 16,10-1-1-16,1 1 0 0,2 0 0 15,-5 5 0-15,-6 6 0 16,-11 9-1-16,-7 13 1 15,-16 7 0-15,-8 7 1 16,-9 0-1-16,-4 2 0 16,4-6-1-16,-3-9-1 15,10-12-2-15,12-19-3 16,0 0-23-16,24-43-7 15,9 5-2-15,0-18 1 16</inkml:trace>
  <inkml:trace contextRef="#ctx0" brushRef="#br0" timeOffset="841.0841">2285 15458 53 0,'0'0'37'0,"0"0"0"0,-10 10-1 16,11 10-28-16,-9 5-3 16,4 9-3-16,0 4 0 15,1 6-3-15,3 1 1 16,0-3-3-16,6-1-2 15,-1-16-6-15,13-1-24 16,-18-24-1-16,27-9-3 16,-12-22 3-16</inkml:trace>
  <inkml:trace contextRef="#ctx0" brushRef="#br0" timeOffset="977.0977">2366 15293 46 0,'-23'-8'33'15,"10"16"1"-15,2 6-4 16,8 0-35-16,17 5-26 0,5-5-2 15,16 2-1-15,5-10 0 16</inkml:trace>
  <inkml:trace contextRef="#ctx0" brushRef="#br0" timeOffset="1304.1299">2789 15393 44 0,'7'15'36'16,"-21"-9"1"-16,-1 9 0 16,-12-7-29-16,4 9-2 15,-5 1 0-15,3 5-3 16,-2 1 1-16,7 1-2 15,0 2 1-15,9-1-2 0,7-2 1 16,7-5-3-16,11-5 2 16,6-5-1-16,5-5 1 15,5-2-2-15,-2-2 1 16,2 0 0-16,-6 3 1 15,-5 6-1-15,-8 4 0 16,-7 10 0-16,-6 4 0 16,-7 4 1-16,-3 1-1 15,-1-3 0-15,4-2-2 16,-1-13-1-16,10-14-3 15,3-19-13-15,19-6-18 16,1-28-4-16,16-3 2 16,-2-22 1-16</inkml:trace>
  <inkml:trace contextRef="#ctx0" brushRef="#br0" timeOffset="1493.1489">3118 15057 62 0,'-2'-16'40'0,"2"16"-1"16,-12 23 1-16,6 15-34 15,-4 7-3-15,1 11-1 16,2 8-1-16,1 4 0 15,1 4-2-15,1 0-3 16,0 0-2-16,0-7-2 16,4 3-8-16,-12-23-17 15,11 1-5-15,-8-22-3 16,5-1 3-16</inkml:trace>
  <inkml:trace contextRef="#ctx0" brushRef="#br0" timeOffset="2215.2215">2949 15548 37 0,'0'-42'37'0,"-7"1"2"16,14 20-15-16,-9-2-5 15,14 24-7-15,-12-1-4 16,21 15-5-16,-2-2-1 16,5-2-2-16,7 0-1 15,6-7-1-15,9-4 0 16,0-5 0-16,4-6 1 15,1-3-1-15,-5 1 1 16,-4-1 1-16,-11 3 1 16,-7 4 1-16,-12 4 0 15,-12 3 0-15,0 0 0 16,-12 18 0-16,-4 0 1 15,-2 6-1-15,-3 4 0 16,3 7-2-16,0 2 1 0,6 7-2 16,4-1 2-16,7 1-1 15,6-4 0-15,4-5-1 16,8-9 2-16,6-10-1 15,5-11 0-15,7-12 0 16,0-12-1-16,0-13 0 16,-3-5 0-16,-3-7 1 15,-7-2-1-15,-7 2 2 16,-8 4-2-16,-8 6 2 15,-5 5 0-15,-3 10 1 16,-4 5-2-16,13 14 1 16,-17-12-1-16,17 12 1 15,0 0 0-15,11-6-1 16,5 1 0-16,5 1 1 0,4-2-1 15,4 0 1-15,-2 2 0 16,5 2-1-16,-7 6 1 16,-5 5 0-16,-7 8-1 15,-3 11 1-15,-8 4-1 16,-5 9-1-16,-8 1 1 15,0 2-1-15,-2-1 1 16,1-4-1-16,3-8 0 16,3-9 0-16,3-10 1 15,3-12 1-15,10-10-1 16,3-8 1-16,-1-13 1 15,4-4 1-15,-1-3-2 16,-1-2 2-16,-1 2-3 16,-3 4 0-16,2 8-5 0,-9-4-7 15,21 22-12-15,-14-16-6 16,24 18-10-16,-2-8-3 15,16 9 2-15</inkml:trace>
  <inkml:trace contextRef="#ctx0" brushRef="#br0" timeOffset="2709.2709">4384 15429 47 0,'-24'-3'38'16,"5"10"0"-16,-8-3-1 15,13 7-31-15,-11 0 0 16,4 4-2-16,1 0-1 15,2 5 1-15,3-4-2 16,5 0-2-16,3-2 1 16,7-3-1-16,0-11 1 0,17 16-2 15,3-12 1-15,7-1-1 16,0 1 1-16,3 3 1 15,-1 1 0-15,-1 3-1 16,-6 8 1-16,-8 4-1 16,-8 3 1-16,-10 6 0 15,-4-5-1-15,-4 1 0 16,-2-4-1-16,-1-7-2 15,4-3-4-15,-6-23-16 16,17 9-16-16,4-24-2 16,9 1-1-16</inkml:trace>
  <inkml:trace contextRef="#ctx0" brushRef="#br0" timeOffset="4656.4656">5546 15433 28 0,'-10'-6'34'0,"-8"9"-1"16,1 15-8-16,-14-12-16 15,5 14 0-15,-10-5-2 16,7 8 0-16,-2-8-3 16,9 4 0-16,1-10 0 15,14 1-1-15,7-10 0 16,12 6-2-16,7-6 0 15,9 1-1-15,6 3 1 16,2-1-3-16,0 6 3 16,-4 2-2-16,-4 5 1 15,-12 3 0-15,-7 7 1 16,-13 0-2-16,-9 2 2 0,-9 2 1 15,-2-6-2 1,-4-1 0-16,2-5-4 0,2-16-4 16,24-2-22-16,-10-15-8 15,22-8-1-15,3-20 0 16</inkml:trace>
  <inkml:trace contextRef="#ctx0" brushRef="#br0" timeOffset="4887.4886">5926 15020 48 0,'0'0'38'0,"0"0"-1"16,-16 17 0-16,2 14-33 15,-8 12-2-15,3 15 2 0,-5 8-2 16,2 13 0-16,1-1-1 15,4 4-2-15,5-1-2 16,9-14-3-16,12-2-4 16,0-23-28-16,24-10 0 15,2-23-1-15,15-10 1 16</inkml:trace>
  <inkml:trace contextRef="#ctx0" brushRef="#br0" timeOffset="5633.5633">6226 15406 49 0,'-18'-8'40'0,"-11"3"-3"15,1 18 1-15,-7 6-31 16,3 10-2-16,0 6-1 0,9 8-2 16,3-2 1-16,10 4-3 15,7-3 2-15,10-8-1 16,10-9 0-16,12-12-2 15,8-11 2-15,7-12 0 16,2-12-1-16,1-6 1 16,-3-9-1-16,-5-4 1 15,-10-1-1-15,-10 2 1 16,-14 4-1-16,-9 6 1 15,-9 7 0-15,-7 9-2 16,-4 7 1-16,0 7 0 16,-2 6 0-16,8 3 0 15,6 1 0-15,12-10 0 16,12 17 1-16,8-14-1 0,14-6 0 15,8-1 1-15,3-4 0 16,0 1 0-16,-2 0 0 16,-8 3 0-16,-8 3 0 15,-9 6-1-15,-11 8 1 16,-8 4-1-16,-7 7 0 15,-8 5-1-15,0 4 0 16,-1 3 0-16,3 1 0 16,2-2 0-16,10-7 1 15,11-8-2-15,8-10 3 16,12-12 0-16,6-11 0 15,9-7 1-15,5-13-1 16,1-4 0-16,-5-2 0 16,-4 2 1-16,-10 4-2 15,-7 5 1-15,-10 9-1 0,-9 6 0 16,-5 13-1-16,0 0 1 15,-18 29 0-15,9-2 0 16,0 8-1-16,1 3 0 16,8 4 0-16,3-2 0 15,7-4 1-15,6-7-2 16,7-11 3-16,6-12-2 15,3-12 1-15,3-10 1 16,-3-9-1-16,-1-9 2 16,-5-6-1-16,-5-4 1 15,-5-3-3-15,-5-5 0 16,-3 4-5-16,-9-9-10 15,13 24-10-15,-21-11-10 0,14 19-6 16,-5 0-1-16</inkml:trace>
  <inkml:trace contextRef="#ctx0" brushRef="#br0" timeOffset="6279.6279">7927 15397 32 0,'-6'-9'37'15,"-13"-3"1"-15,2 10 0 16,-12-4-23-16,8 14-8 15,-10 1 0-15,7 12-2 16,-4 8-1-16,7 8-2 0,3 4 1 16,9 2-2-16,6-3 1 15,11-6-1-15,8-9 1 16,12-11-1-16,9-19 1 15,9-12 1-15,4-19-1 16,5-12 0-16,0-14 0 16,-3-9 0-16,-5-5-1 15,-9-1 1-15,-9 7-1 16,-10 4-1-16,-9 15 0 15,-10 12 0-15,-10 22 0 16,-7 19 0-16,-4 22 0 16,-4 20-1-16,-3 15 0 15,7 8-1-15,3 9 0 16,8-1-3-16,15-2-1 15,9-15-5-15,30-1-12 0,-5-34-13 16,28-4-4-16,-1-21-1 16,13-8 2-16</inkml:trace>
  <inkml:trace contextRef="#ctx0" brushRef="#br0" timeOffset="7048.7048">8616 15377 67 0,'-41'-4'40'0,"3"12"1"15,-11-1-3-15,7 13-33 16,2 5 0-16,7 7-2 15,8 1 0-15,13 5-2 16,9-4 1-16,16-1-2 0,11-6 1 16,13-9-1-1,5-5 1-15,7-10-1 0,-2-8 1 16,0-8-1-16,-6-9 0 15,-7-5 1-15,-12-5-1 16,-9-2 0-16,-9-4 0 16,-10-2 0-16,-3 3-1 15,-4 3 1-15,-4 6-1 16,4 6 1-16,3 7-1 15,10 15 1-15,-13-7 0 16,13 7 0-16,13 13 1 16,5-5-1-16,7 0 1 15,5 0 0-15,5-3 0 16,3-3 0-16,2-2 0 15,-4-1 1-15,-4-1-1 16,-6-2-1-16,-7 3 1 0,-5 0 0 16,-14 1 0-16,0 0-1 15,0 18 1-15,-10-3-1 16,-3 7 0-16,-4 6 0 15,1 7 0-15,-2 1-1 16,2 4 1-16,7-2-1 16,5-6 2-16,8-4-2 15,10-12 1-15,9-12 0 16,11-10 1-16,3-12 0 15,3-8-1-15,5-8 1 16,-3-1 0-16,-3-2 0 16,-7 2-1-16,-8 6 1 15,-5 11-2-15,-9 7 1 16,-10 11 0-16,0 18-1 0,-4 7 1 15,-3 6-1-15,-1 7 1 16,3 4-1-16,4 0 1 16,4-4-1-16,5-8 1 15,7-8 1-15,6-14-1 16,6-12 0-16,4-13 1 15,6-10 0-15,-2-11 0 16,1-6 0-16,-7-3-1 16,-5-3 0-16,-5 3-1 15,-6 3-1-15,-8 11-2 16,-14-4-9-16,9 37-8 15,-15-30-5-15,15 30-3 16,-12-1-5-16,14 12-7 0,-2-11-1 16</inkml:trace>
  <inkml:trace contextRef="#ctx0" brushRef="#br0" timeOffset="7563.7563">9802 15389 62 0,'0'0'42'0,"8"-9"-2"15,-8 9 2-15,0 0-35 16,-11 20-2-16,-1 5-1 15,-3 7-2-15,-4 6 1 16,1 6-2-16,-1 1 0 16,5-2 0-16,2-4 0 15,5-7-1-15,4-14 1 16,3-18 1-16,14 1-1 15,1-18 0-15,4-12-1 16,4-5 2-16,-2-7-1 16,3 0 0-16,3-1 0 15,-5 3 0-15,2 9-1 0,-3 6 1 16,-3 15-1-16,-2 10 0 15,0 12 0-15,-3 11-1 16,-1 9 0-16,-1 6-2 16,3 7-4-16,-8-13-12 15,24 20-7-15,-20-31-6 16,25 8-10-16,2-21-1 15,13-2 0-15</inkml:trace>
  <inkml:trace contextRef="#ctx0" brushRef="#br0" timeOffset="7983.7983">11033 14901 55 0,'0'0'38'15,"-13"20"0"-15,2 11-1 16,-7 13-28-16,-1 12-8 16,3 11-1-16,-1 10 1 15,-1 7 0-15,3 6-2 16,3-3 0-16,4-4-4 15,11-1-8-15,-7-22-24 16,16-8 0-16,-8-20-2 16,10-10 1-16</inkml:trace>
  <inkml:trace contextRef="#ctx0" brushRef="#br0" timeOffset="8150.815">10850 15461 66 0,'-19'-12'40'15,"8"13"0"-15,-3 1-1 16,17 11-34-16,-3-13-4 15,29 3-3-15,8-3-8 16,2-17-29-16,19-1 0 16,3-17-1-16,15-2 1 15</inkml:trace>
  <inkml:trace contextRef="#ctx0" brushRef="#br0" timeOffset="8501.8498">11439 14842 55 0,'-28'22'40'0,"-8"8"1"15,6 20 0-15,-5 5-24 0,8 13-13 16,-1 2-1-16,6 6-1 16,3 3 1-16,6-3-2 15,8-7 0-15,2-10-1 16,7-11 1-16,4-11-1 15,6-14 1-15,4-11-2 16,2-16 1-16,2-9 1 16,0-8-2-16,0-4 2 15,-1-4-1-15,-4 3 1 16,-5 3-1-16,1 6 1 15,-13 17-1-15,17-2-1 16,-11 18 1-16,-2 7-2 16,3 10-2-16,-1 0-5 15,16 20-13-15,-14-18-19 0,17 6 0 16,-3-17-1-16,10-2 1 15</inkml:trace>
  <inkml:trace contextRef="#ctx0" brushRef="#br0" timeOffset="8855.8849">11742 15454 67 0,'-18'15'40'15,"20"0"0"-15,-2-15 0 16,21 19-35-16,-2-14-2 15,4-2-1-15,3-4 0 0,5-4-1 16,-3-5 0-16,-2-4-1 16,-5-3 1-16,-4-2-1 15,-6-4 1-15,-7 0-1 16,-8-1 1-16,-9 3-1 15,-6 2 1-15,-3 7-1 16,-9 9 1-16,-1 8 0 16,-3 10 0-16,2 13 0 15,6 4 1-15,3 9-2 16,11 0 1-16,9-3-3 15,13 0-1-15,10-11-4 16,24 6-13-16,-6-26-16 16,25 5-6-16,4-17 0 15,19 2 0-15</inkml:trace>
  <inkml:trace contextRef="#ctx0" brushRef="#br0" timeOffset="9468.9468">12894 15363 53 0,'-20'2'38'0,"-11"-8"-1"16,0 9 1-16,-10-4-31 15,6 10-2-15,-4-1 0 16,7 10-1-16,0 2 0 16,6 10-1-16,6 4-1 15,8 3-2-15,8-1 1 16,9-3-4-16,15-4-2 15,7-14-5-15,26 0-29 16,-3-21-1-16,17-3 0 16,-4-17 1-16</inkml:trace>
  <inkml:trace contextRef="#ctx0" brushRef="#br0" timeOffset="9837.9837">13217 15317 54 0,'-21'9'40'15,"-11"0"-2"-15,7 14 2 16,-7-1-31-16,12 11-1 15,-3-1-3-15,8 7-2 16,5-3 1-16,6 1-3 16,8-6 1-16,7-4-2 15,8-9 2-15,5-9-3 16,9-7 2-16,4-13-2 15,1-6 1-15,2-7 0 16,-1-7 0-16,-2-3 0 16,-7 0 0-16,-4 0 0 0,-5 5 0 15,-10 5 1-15,-3 8-1 16,-8 16 0-16,0 0 0 15,0 0 0-15,-21 31 0 16,11 1 0-16,-2 5 0 16,0 5-2-16,7 2-1 15,3-9-2-15,13 3-3 16,-2-25-14-16,28 6-13 15,-5-26-5-15,15-3-1 16,-1-18 3-16</inkml:trace>
  <inkml:trace contextRef="#ctx0" brushRef="#br0" timeOffset="10149.0148">13767 15412 57 0,'-14'-11'37'0,"3"22"-1"16,-12 0 1-16,13 15-28 16,-12 3-4-16,7 6-2 15,-2 2 0-15,7 5-2 16,0-5 2-16,6 0-2 15,0-9 1-15,3-2-1 16,4-15 0-16,-3-11 1 16,16-1-1-16,-5-13 0 15,2-9 1-15,1-7-1 16,-1-6 1-16,2-3 0 15,-2-2-2-15,3 3 2 16,-3 2-1-16,1 7 0 16,0 6-1-16,6 2 0 15,3 10-2-15,0-2-4 0,15 17-12 16,-14-18-10-16,16 16-12 15,-6-9-1-15,11 8 0 16</inkml:trace>
  <inkml:trace contextRef="#ctx0" brushRef="#br0" timeOffset="10655.0654">14247 15418 65 0,'-22'-7'39'0,"22"7"-1"15,-23 8 0-15,12 6-33 16,-1 3-2-16,0 11-1 15,0 6 0-15,2 8-1 16,0 3 0-16,1 4-1 16,5-4 1-16,1-2-2 15,1-9 1-15,6-5 2 0,-3-14-1 16,-1-15 0-16,0 0 1 15,14-20 0-15,-10-9-1 16,2-8 1-16,0-5-1 16,6-7 1-16,-1-1-2 15,6 1 1-15,4 5-1 16,1 2 0-16,5 11-2 15,2 2-3-15,11 21-12 16,-13-9-10-16,16 21-12 16,-7-2-2-16,10 13 1 15</inkml:trace>
  <inkml:trace contextRef="#ctx0" brushRef="#br0" timeOffset="11086.1085">14618 15602 69 0,'22'0'40'16,"-5"-9"-1"-16,14 7 0 16,-1-8-38-16,4 2 2 15,2-2-4-15,0-2 2 16,-1-3-1-16,-6 0 1 0,-3-1-1 15,-6-5 1-15,-6 0-1 16,-10-3 0-16,-8 1 0 16,-8 3 0-16,-9 4 0 15,-9 5 0-15,-7 10 2 16,-5 10-1-16,-4 11 1 15,1 13 1-15,3 8-1 16,6 7-1-16,12-1 0 16,11 2-1-16,19-8 0 15,14-8-4-15,20-7-5 16,1-29-16-16,29 4-15 15,-6-21 1-15,15 1-2 16,-11-16 1-16</inkml:trace>
  <inkml:trace contextRef="#ctx0" brushRef="#br0" timeOffset="11433.1432">15185 15521 64 0,'-19'23'37'16,"-10"-3"0"-16,8 12 1 16,-7-5-31-16,12 5-4 15,4-3-1-15,5 2-1 16,1-4 1-16,5-3 0 15,1-3-1-15,5-6 0 16,-5-15 0-16,17 3 0 16,-4-16-1-16,6-10 1 15,3-10 0-15,2-9-1 16,5-7 1-16,-1-9 1 15,3 4-2-15,0 2 1 0,-3 8 0 16,0 10 0 0,-6 15-2-16,-5 17 2 0,-4 19-2 15,-6 15 0-15,-7 18 0 16,-4 8-1-16,1 6 0 15,-2-4-3-15,11 0-2 16,-1-26-13-16,27 3-8 16,1-35-11-16,28-13-1 15,8-29 0-15</inkml:trace>
  <inkml:trace contextRef="#ctx0" brushRef="#br0" timeOffset="11598.1597">15979 15103 75 0,'-63'85'40'0,"13"15"-3"16,-2-5-1-16,6-5-44 16,29 4-28-16,-7-19-2 15,23-2-1-15,-7-23-1 16</inkml:trace>
  <inkml:trace contextRef="#ctx0" brushRef="#br0" timeOffset="11793.1792">15642 15362 83 0,'0'0'43'16,"12"1"-2"-16,14 10 0 0,12-9-40 15,6-2-3-15,14 6-6 16,-2-17-15-16,21 13-17 15,-10-8-1-15,15 7-1 16,-12-10 0-16</inkml:trace>
  <inkml:trace contextRef="#ctx0" brushRef="#br0" timeOffset="11936.1935">16354 15559 82 0,'-27'30'41'0,"1"-13"-1"15,14-4-2-15,6 7-46 16,3-37-25-16,21 11-7 15,0-11-2-15,8 5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51:05.18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2028 1071 70 0,'0'0'37'16,"0"0"0"-16,16-65 0 15,-16 65-31-15,0 0 0 0,0 0 0 16,0 0-1-16,0 0 0 15,0 0-2-15,0 0 1 16,0 0-1-16,27 39 1 16,-22 43-3-16,-1 16 0 15,-5 7 0-15,-15-12-1 16,4 17 0-16,1-4-4 15,0-19 0-15,5-27-4 16,15-17-29-16,-7-18-2 16,11-13 3-16,-2-24-4 15</inkml:trace>
  <inkml:trace contextRef="#ctx0" brushRef="#br0" timeOffset="240.024">2184 1253 101 0,'-8'-72'41'16,"8"72"1"-16,-2-65-3 16,2 65-37-16,9-55-1 15,-9 55 1-15,0 0-2 16,54-59 0-16,-54 59 0 15,60-21-2-15,-60 21-2 16,72-16-5-16,-72 16-27 16,85-13-4-16,-85 13 2 15,81-10-3-15</inkml:trace>
  <inkml:trace contextRef="#ctx0" brushRef="#br0" timeOffset="466.0466">2362 1237 86 0,'-63'55'41'0,"24"-7"-1"16,39-48 1-16,0 0-16 16,0 0-25-16,0 0 0 15,0 0 1-15,46 13-2 16,-46-13 0-16,67-19-2 15,-67 19-3-15,71-11-17 16,-71 11-16-16,43 2 1 16,12 3-3-16,-21 6 3 0</inkml:trace>
  <inkml:trace contextRef="#ctx0" brushRef="#br0" timeOffset="622.0617">2197 1776 105 0,'-24'18'39'15,"20"-6"1"-15,4-12-2 16,47-26-36-16,4 2-3 15,12-9-3-15,22-3-7 16,1-14-27-16,14-4-1 16,-52 23 0-16,6-1 1 15</inkml:trace>
  <inkml:trace contextRef="#ctx0" brushRef="#br0" timeOffset="855.0855">3264 964 97 0,'0'0'40'15,"0"0"1"-15,0 0 1 16,0 0-39-16,-20 30 1 16,-16 53-2-16,4 28 2 15,2 16-4-15,-12-12 2 16,11 12-3-16,12-10-3 15,14-19-2-15,5-35-20 16,22-13-15-16,2-24 2 16,18-15-2-16,0-25 1 15</inkml:trace>
  <inkml:trace contextRef="#ctx0" brushRef="#br0" timeOffset="1238.1235">3461 1554 106 0,'-17'32'40'15,"13"1"0"-15,4-11 0 16,18-8-38-16,16-10 1 16,17-9-1-16,12-9 1 15,7-9-2-15,6-7 1 16,-1-7-1-16,-4-2-1 15,-10-2 1-15,-61 41-1 0,46-39 0 16,-46 39 0-16,0 0-1 16,17-53 1-16,-17 53 0 15,-43-27 2-15,-8 30-1 16,-27 11 0-16,3 16 1 15,-14 8-1-15,8 11 1 16,5 8-2-16,29 6 1 16,27-12-2-16,21-1-1 15,25-15-1-15,19-13-1 16,24-10-2-16,11-15-6 15,30-5-26-15,-6-14-4 16,9-5 2-16,-17-9 0 16</inkml:trace>
  <inkml:trace contextRef="#ctx0" brushRef="#br0" timeOffset="1450.145">4397 1414 97 0,'-21'-4'38'0,"-17"5"2"16,7 17 0-16,-12 5-32 15,1 13 0-15,-2 2-3 16,6 10 0-16,4 5-2 15,13-2-1-15,18-3-1 16,17-11 0-16,21-14-1 16,18-15 0-16,20-10-3 15,11-23-3-15,23-10-11 16,-13-26-17-16,-39 29-8 15,-2-6 3-15,-3-6-1 16</inkml:trace>
  <inkml:trace contextRef="#ctx0" brushRef="#br0" timeOffset="1645.1638">5006 1138 122 0,'0'0'43'0,"11"-55"1"16,-11 55-1-16,0 0-40 16,-4 22-3-16,-8 41 0 15,-9 32 0-15,-6 5 0 16,11 3 0-16,8 5 0 15,1-9-4-15,-1-31-5 16,15-10-13-16,-17-25-16 16,15-6-5-16,-5-27 1 15,0 0 1-15</inkml:trace>
  <inkml:trace contextRef="#ctx0" brushRef="#br0" timeOffset="1822.1819">4729 1539 126 0,'-25'-28'42'15,"23"10"2"-15,3 0-1 16,27-1-43-16,12 2 0 15,-40 17 0-15,63-24-2 16,-63 24-18-16,92-25-12 16,-43 13-10-16,-6 3 0 15,74 2-2-15,-5 3 1 16</inkml:trace>
  <inkml:trace contextRef="#ctx0" brushRef="#br0" timeOffset="2423.2423">5515 1524 100 0,'15'-11'39'0,"-13"1"1"15,-2 10-2-15,0 0-31 16,-1 18-2-16,-8 2-2 16,1 5 0-16,-6 8 0 15,3 5-2-15,1 5-1 16,2 2 1-16,3-3-1 15,4-7 0-15,2-5 1 16,3-3-1-16,1-13 1 16,-5-14-1-16,14-1 1 15,-6-18 1-15,-2-5-1 16,-2-7 1-16,-3-10-1 15,0-1 1-15,-2-3-2 0,1 1 2 16,3 6-2-16,4 2 2 16,6 3-2-16,9 7 0 15,9 4-2-15,10 3 0 16,8 2-1-16,7-3-4 15,14 6-7-15,-70 14-18 16,67-20-8-16,-67 20 1 16,81-13-1-16,-81 13 2 15</inkml:trace>
  <inkml:trace contextRef="#ctx0" brushRef="#br0" timeOffset="2607.2607">6245 1396 122 0,'-14'28'39'0,"1"11"3"0,-8 3-3 15,-4 4-35-15,12 5-2 16,5 3 0-16,0-3-1 15,3-3-2-15,9-8 0 16,1-8-2-16,13-15-3 16,1-22-6-16,28-7-19 15,-11-23-9-15,11-9 1 16,-9-19-1-16</inkml:trace>
  <inkml:trace contextRef="#ctx0" brushRef="#br0" timeOffset="2727.2727">6392 1331 125 0,'-43'-72'38'0,"43"72"1"15,-31-65-5-15,31 65-53 0,-26-57-20 16,26 57-2-16,0 0 1 16,0 0-2-16</inkml:trace>
  <inkml:trace contextRef="#ctx0" brushRef="#br0" timeOffset="3026.3026">7171 1505 109 0,'-17'-9'39'16,"-17"-5"2"-16,4 10-1 15,-20 3-32-15,5 9-2 0,-6 4-1 16,-1 12-2-16,0 4 1 15,1 10-4-15,7 4 0 16,10 5 0-16,11-4 0 16,19-1 0-16,15-9 0 15,19-6-4-15,23-6 0 16,9-16-4-16,24-1-14 15,-12-21-16-15,20 3-2 16,-19-14 0-16,7 6-1 16</inkml:trace>
  <inkml:trace contextRef="#ctx0" brushRef="#br0" timeOffset="3373.3373">7514 1519 98 0,'-15'-3'40'0,"-16"7"1"0,1 14-1 15,-15 2-18-15,3 11-18 16,-2 8-1-16,2 6-1 15,4-3 1-15,10 2-1 16,15-9-2-16,15-5 0 16,13-12 0-16,16-14 0 15,13-15 0-15,8-10 0 16,1-9 0-16,1-7 0 15,-5-1 0-15,-9-4 0 16,-9 9 0-16,-16 6 0 16,-9 15 0-16,-6 12 0 15,-14 6 0-15,0 12 0 16,3 7 0-16,-1 9-2 0,10-1 0 15,6-3-2-15,18-6-3 16,7-20-9-16,30-4-13 16,-3-22-11-16,23-10 0 15,-3-25-1-15,-76 57 1 16</inkml:trace>
  <inkml:trace contextRef="#ctx0" brushRef="#br0" timeOffset="3544.3544">8261 1110 121 0,'0'0'44'0,"10"-41"0"15,-20 57-1-15,-17 29-40 16,-9 48-3-16,-20 24 0 16,21 4-2-16,12-2-14 0,5-30-12 15,30-23-16-15,-3-17 2 16,8-11-2-16,-9-18 0 15</inkml:trace>
  <inkml:trace contextRef="#ctx0" brushRef="#br0" timeOffset="4417.4416">9167 1241 89 0,'0'0'37'0,"20"-68"-1"16,-20 68 3-16,13-64-33 16,-13 64-2-16,0 0 0 15,10-72-1-15,-10 72 0 16,0 0-1-16,6 12 2 15,-18 47-3-15,4 23 1 0,-6 14-2 16,-9-1 1-16,3 15-1 16,5 4-2-16,4-11-2 15,5-25-3-15,16-14-15 16,-6-29-16-16,14-13 0 15,-4-27-2-15,14-17 2 16</inkml:trace>
  <inkml:trace contextRef="#ctx0" brushRef="#br0" timeOffset="4740.4733">9277 1330 90 0,'-10'-83'38'0,"10"83"1"15,-2-81 3-15,2 81-24 0,2-72-15 16,-2 72-1-16,0 0 0 15,49-71-1-15,-49 71 2 16,62-8-1-16,-62 8-1 16,73 23 0-16,-73-23 0 15,82 48 1-15,-5 11-1 16,-16 9-1-16,-17 14 0 15,-46-13-2-15,-24 15 2 16,-33-5-1-16,-12-1 1 16,-11-22-2-16,4-7 1 15,5-15 0-15,5-13-2 16,19-11-4-16,8-22-12 15,34 1-19-15,7-16-3 16,30 2 1-16,7-10-1 0</inkml:trace>
  <inkml:trace contextRef="#ctx0" brushRef="#br0" timeOffset="5138.5138">9890 1584 76 0,'-14'2'38'16,"14"-2"-1"-16,0 0 2 16,23-3-18-16,6-6-16 15,12 0-2-15,3-3 1 16,5 2-1-16,-2-3-1 0,-3-1 1 15,-7 1-2-15,-10-5 1 16,-13 1-1-16,-14-3 0 16,-14 1 0-16,-12 3 0 15,-11-1 0-15,-8 8 0 16,-7 8 0-16,-5 10 0 15,2 10-1-15,0 8 1 16,6 9 0-16,14 1 0 16,11 2-1-16,19 0 1 15,19-4-2-15,19-10 0 16,25-8-3-16,16-10-2 15,26-3-15-15,-6-14-15 16,20 2-5-16,-6-12 1 16,4 3-2-16</inkml:trace>
  <inkml:trace contextRef="#ctx0" brushRef="#br0" timeOffset="5484.5484">11157 1152 95 0,'9'-58'40'15,"-9"58"2"-15,0 0-1 16,-11-75-34-16,11 75-3 15,0 0-1-15,-50-43 1 0,50 43-2 16,-49-4 0-16,49 4 0 16,-63 22 0-16,31 13-1 15,-39 28 0-15,9 24 1 16,6 13-3-16,5-13 2 15,12 9-3-15,17-5-1 16,18-11-4-16,14-25-4 16,26-8-18-16,-10-18-12 15,12-7 1-15,-10-15-1 16,5-10 1-16</inkml:trace>
  <inkml:trace contextRef="#ctx0" brushRef="#br0" timeOffset="5813.5813">10725 1490 110 0,'-20'1'40'15,"16"9"2"-15,2 1-2 16,25 11-36-16,5-14-1 16,16-4-2-16,10-5 0 15,11-2-1-15,6-5 0 16,-1-2-1-16,1-1-2 15,-7-2 0-15,-9 4-1 16,-12-1-1-16,-8 3 1 16,-12-1 0-16,-6 4 1 15,-17 4 0-15,0 0 2 16,-3 19 1-16,-7-3 1 15,-5 8 1-15,-3 4 0 16,3 7 0-16,0 5-2 16,3-2 0-16,9 2-5 0,-4-17-16 15,21 5-17-15,-4-17 0 16,18-3-1-16,-1-19 0 15</inkml:trace>
  <inkml:trace contextRef="#ctx0" brushRef="#br0" timeOffset="5979.5979">11464 1332 119 0,'0'0'40'16,"0"0"0"-16,-54-55-3 15,54 55-44-15,0 0-20 16,0 0-12-16,-54-49-1 15,54 49-1-15,0 0 1 0</inkml:trace>
  <inkml:trace contextRef="#ctx0" brushRef="#br0" timeOffset="6414.6414">11753 1371 118 0,'-2'14'41'16,"3"12"0"-16,-15 3-12 16,1 8-25-16,-8 1-1 0,-2 10-1 15,-4 0 0-15,3-1-1 16,0-4-1-16,5-7 0 15,8-9 0-15,5-11 1 16,6-16-1-16,20-11 0 16,4-11 1-16,2-13 0 15,7-4 0-15,1-9 1 16,-3-3 0-16,5 3-1 15,-10 5 0-15,0 10 0 16,-6 6 0-16,-5 12-1 16,-3 12 2-16,-12 3-2 15,17 33 0-15,-15-2 0 16,-1 6-2-16,-2 3 0 15,2 4-1-15,-1-1-2 0,7-3-6 16,-7-17-15-16,23-3-13 16,-7-12-2-16,16-5 0 15,-2-11-1-15</inkml:trace>
  <inkml:trace contextRef="#ctx0" brushRef="#br0" timeOffset="6614.6614">12337 1443 115 0,'-14'30'42'0,"-11"-2"0"16,8 15-2-16,1-3-37 16,-7 9-2-16,5 0 0 15,3 0-2-15,6-3-3 16,2-13-5-16,26-3-17 0,-12-17-15 15,17-4 1-15,-3-23-2 16,11-6 1-16</inkml:trace>
  <inkml:trace contextRef="#ctx0" brushRef="#br0" timeOffset="6747.6747">12400 1320 120 0,'0'0'39'15,"-18"-58"-14"-15,18 58-22 16,-24-52-45-16,24 52 2 15,0 0-3-15</inkml:trace>
  <inkml:trace contextRef="#ctx0" brushRef="#br0" timeOffset="7174.7174">12830 1063 104 0,'20'-76'42'16,"-20"76"1"-16,0 0-1 15,0 0-38-15,0 0-2 16,44-3 0-16,-44 64 0 16,-19 21-2-16,-5 36 1 15,-8-21-1-15,6 12 0 16,-2-2-2-16,10-13-2 15,13-22-2-15,1-22-12 16,19-9-22-16,-7-20-1 16,11-10 1-16,-5-16-2 0</inkml:trace>
  <inkml:trace contextRef="#ctx0" brushRef="#br0" timeOffset="7499.7499">12648 1469 100 0,'-17'-5'41'0,"-2"3"1"16,19 2-1-16,9 17-26 15,16-14-13-15,20-3 0 16,14-4-1-16,12 0 0 16,5-6 0-16,7 0 0 15,-1 0-1-15,-7-3 1 16,-6 4-1-16,-14 1 1 15,-14 4 0-15,-16 3 0 0,-7 7 0 16,-16 5-1-16,-9 11 1 16,-9 7-1-16,-5 2 0 15,-4 10-1-15,1 4 0 16,1 1 0-16,2 1-2 15,12-7-2-15,3-14-7 16,27-3-16-16,-7-17-13 16,23-11 0-16,-4-16-2 15,16-9 3-15</inkml:trace>
  <inkml:trace contextRef="#ctx0" brushRef="#br0" timeOffset="7649.7649">13479 1308 120 0,'0'0'40'16,"-23"-64"2"-16,23 64-2 0,-29-52-42 15,29 52-6-15,0 0-23 16,-13-68-11-16,13 68 0 16,0 0 1-16</inkml:trace>
  <inkml:trace contextRef="#ctx0" brushRef="#br0" timeOffset="8308.8308">13867 1383 109 0,'-34'17'40'16,"5"12"2"-16,-17-3-4 15,6 10-33-15,-3 0 0 16,7 9-1-16,4 0-1 16,15-1-2-16,12-4 0 0,17-9-2 15,15-10 1-15,10-10-1 16,14-13 0-16,3-13 0 15,1-10-1-15,-4-11 2 16,-6-9-1-16,-8-5 2 16,-14-2-1-16,-10 2 0 15,-10 7 0-15,-11 5 1 16,-6 8 0-16,-3 12-1 15,-5 12 1-15,0 10 0 16,6 10 0-16,4 6-1 16,11 3 0-16,9 1 1 15,10 0-1-15,11-8 1 16,10-6-1-16,4-7 1 15,3-4-1-15,-3-5 2 0,-4-2-1 16,-2-1 1-16,-9-1-2 16,-6-1 0-16,-8 7 0 15,-14 4 0-15,0 0 0 16,0 0 0-16,-4 19 0 15,-8 1 0-15,-2 6 0 16,-1 4 0-16,-3 3 0 16,2 2 0-16,7-4 0 15,4-4 0-15,5-10 0 16,0-17 0-16,27 4 0 16,-2-19 0-16,5-12 0 15,6-4 0-15,1-8 0 16,3-4 0-16,-2 3 0 15,-1 6 0-15,-9 4 0 16,-4 13 0-16,-10 17 0 0,-8 11 0 16,-7 13 0-16,-12 11 0 15,3 9 0-15,-5 4-7 16,15 8-9-16,-6-17-7 15,29 5-6-15,-6-21-8 16,29 0-5-16,4-17-1 16,15-9 3-16</inkml:trace>
  <inkml:trace contextRef="#ctx0" brushRef="#br0" timeOffset="8634.8634">15125 1380 118 0,'-12'-78'43'16,"-18"65"1"-16,-21 13-3 15,2 24-38-15,-19 8-1 16,9 14-1-16,15-7 0 16,20 0 1-16,23-10-2 15,12-9 0-15,17-7 0 16,13-6 0-16,2-3 0 15,1-3 0-15,-2 0 0 16,-3 1 0-16,-12 3 0 16,-12 4 0-16,-15 7 0 15,-15 6 0-15,-8 5 0 16,-7-1 0-16,1 8 0 15,-3-9-10-15,18 6-11 16,-7-17-7-16,34 1-15 0,4-10-1 16,29-2 1-16,11-12-1 15</inkml:trace>
  <inkml:trace contextRef="#ctx0" brushRef="#br0" timeOffset="8767.876">15528 1714 124 0,'-23'11'41'16,"-6"-6"-3"-16,3-9-18 15,26 4-60-15,-11-17-4 16,11 17 2-16,0-20-4 16</inkml:trace>
  <inkml:trace contextRef="#ctx0" brushRef="#br1" timeOffset="13603.3602">2198 2214 45 0,'15'-9'30'0,"-3"8"1"15,3 4-1-15,-5-9-18 16,16 13-5-16,-3-10-2 0,12 7-1 16,1-4-2-16,8 3 0 15,6-2 0-15,8 1-1 16,1 1 0-16,7 1 1 15,4 1-1-15,7-1 0 16,5-3 1-16,5 3-1 16,7-4 1-16,5 2-1 15,4-3 0-15,6 2 0 16,-1 0 0-16,6 2 0 15,0-1-1-15,1 4 1 16,-3 0-1-16,2 3 0 16,-1-1 0-16,6 1 1 15,7-2-1-15,4-1 1 16,2-3 0-16,5-2 0 0,6-1 0 15,9-1 0-15,4 0 1 16,4 0-1-16,-4 1 0 16,5 3 0-16,4-1 0 15,0 2-1-15,6-2 1 16,-1 1-1-16,10-2 0 15,4-2 0-15,7-2 0 16,5 0 0-16,3-3 0 16,4-1 0-16,3 2 0 15,1 0-1-15,-6 3 1 16,-1 0 0-16,-2 2-1 15,2 0 1-15,0 2 0 16,2 0-1-16,5-1 1 16,1-2 0-16,8-1 0 15,5-1 1-15,4 0-1 0,-3 1 0 16,0-2 1-16,2 2-1 15,-5-1 1-15,-6 3-1 16,-2 2 0-16,-6-1 0 16,-2-1 1-16,-2 0-1 15,2-1 1-15,-3-1-1 16,3-2 1-16,0-3-1 15,2-2 1-15,-5-2 0 16,-6 0-1-16,-3-1 1 16,-9 0 0-16,-9 1-1 15,-15 2 1-15,-11 2-1 16,-14 2 0-16,-12 2 1 15,-12 2-1-15,-14 0 0 16,-12 1 0-16,-13 2 0 0,-15-2 0 16,-10 1 1-16,-13-1-1 15,-8 1 1-15,-14-2-1 16,-10 1 1-16,0 0 0 15,0 0-1-15,-15-4 0 16,15 4 1-16,-16-4-1 16,16 4-1-16,-16-2 1 15,16 2-1-15,0 0 0 16,0 0-2-16,0 0-6 15,-15 2-27-15,15-2 0 16,0 0-1-16,0 0-2 16</inkml:trace>
  <inkml:trace contextRef="#ctx0" brushRef="#br2" timeOffset="144507.4493">2054 3269 82 0,'4'-22'37'0,"-4"22"0"16,9-17 1-16,-9 17-23 15,4 15-11-15,-4 3-1 16,-2 11-1-16,2 14 0 15,-5 13 1-15,3 18-1 16,-10 14 0-16,0 11-1 16,-4 7 0-16,-2 0-1 15,3-4-4-15,-4-20-4 16,18-4-29-16,-6-26-2 15,16-14 1-15,-9-38-3 0</inkml:trace>
  <inkml:trace contextRef="#ctx0" brushRef="#br2" timeOffset="144718.4704">2085 3419 114 0,'0'-23'40'16,"22"15"0"-16,4-19-2 15,20 0-37-15,15-1-2 16,11-1-1-16,12 3-2 16,-7-3-7-16,11 20-27 0,-22-1-2 15,-5 24 1-15,-21-1-1 16</inkml:trace>
  <inkml:trace contextRef="#ctx0" brushRef="#br2" timeOffset="144915.4901">2175 3843 106 0,'-32'25'40'0,"28"-6"1"16,4-19-3-16,40-10-38 15,7-6-1-15,17-8-1 16,10-2-1-16,1-7-5 15,6 14-24-15,-19-5-5 0,-4 15-2 16,-25 3 1-16</inkml:trace>
  <inkml:trace contextRef="#ctx0" brushRef="#br2" timeOffset="145078.5063">2171 4152 104 0,'-28'43'39'0,"17"-22"-1"15,30-6 0-15,14-15-37 16,25-22-2-16,28-10-4 15,6-28-22-15,25-4-11 16,-2-22 1-16,13-3-1 16,-11-12 0-16</inkml:trace>
  <inkml:trace contextRef="#ctx0" brushRef="#br2" timeOffset="145265.5251">3279 3081 104 0,'-35'19'39'0,"4"34"1"15,-11 11-2-15,13 20-34 16,-8 9-2-16,3 10-1 15,7 7-1-15,-2 2-1 16,13-4-2-16,4-17-6 16,18-3-28-16,6-26-3 15,17-10 1-15,4-25-2 16</inkml:trace>
  <inkml:trace contextRef="#ctx0" brushRef="#br2" timeOffset="145633.5619">3336 3845 109 0,'-6'25'40'0,"0"-8"1"16,20 4-2-16,11-13-38 15,12-3 1-15,12-10 0 16,7-6-1-16,1-4 0 15,-2-6 0-15,-1-5 0 16,-10 0 0-16,-11-3-1 16,-10 3 0-16,-12-1 1 15,-12 6-1-15,-13 3 0 16,-8 9 0-16,-13 9 1 0,-5 10 0 15,-9 12 0-15,-2 11-1 16,-4 12 2-16,8 8-1 16,3 5-1-16,11-1 0 15,17-3 0-15,19-12-1 16,22-8-2-16,17-18-3 15,26-6-6-15,5-29-23 16,29-1-6-16,-1-21 0 16,7-1 0-16</inkml:trace>
  <inkml:trace contextRef="#ctx0" brushRef="#br2" timeOffset="145816.5802">4268 3714 112 0,'-27'11'40'16,"-23"4"2"-16,0 19-2 15,-15-7-34-15,9 11-3 16,6 0-1-16,9 5 0 0,11-4-1 15,19-3 0-15,23-12-1 16,24-14-2-16,22-10-1 16,11-20-6-16,31 1-22 15,-5-33-10-15,20-3 0 16,-10-21-3-16</inkml:trace>
  <inkml:trace contextRef="#ctx0" brushRef="#br2" timeOffset="145993.5979">4777 3231 111 0,'-43'53'41'0,"-7"3"1"0,10 20-2 16,-3-1-36-16,14 4-3 16,10 4 0-16,3-6-2 15,8 3-3-15,1-15-7 16,18 1-27-16,-9-22-4 15,12-3 1-15,-8-28-1 16</inkml:trace>
  <inkml:trace contextRef="#ctx0" brushRef="#br2" timeOffset="146417.6403">4530 3623 118 0,'15'19'42'16,"3"-21"0"-16,16 12-10 0,1-15-29 15,10 5 0-15,-2-2-1 16,0 2 0-16,-6 3-1 16,-4 9 1-16,-13 7-1 15,-7 10 0-15,-13 9-1 16,-4 6 0-16,-9 7 0 15,-2 2 1-15,1 1-2 16,-1-5 1-16,3-8 1 16,5-10-1-16,7-12 1 15,0-19-1-15,21-7 1 16,-4-20 0-16,8-14 1 15,-1-12-2-15,4-5 0 16,-4-3 0-16,1 1 0 16,-7 7 0-16,-3 8 0 0,-4 14 0 15,-4 9 0-15,-1 11-2 16,5 10-3-16,-11 1-6 15,37 12-4-15,-20-18-12 16,27 19-12-16,-8-18-1 16,18 12-1-16,-8-16 2 15</inkml:trace>
  <inkml:trace contextRef="#ctx0" brushRef="#br2" timeOffset="146581.6567">5451 3629 117 0,'-18'28'41'16,"-9"-10"1"-16,7 17-1 15,-11 2-37-15,5-1-2 16,7 5-1-16,4 4 0 15,4 4-4-15,7-6-2 0,13 8-8 16,-6-28-16-16,26 7-11 16,-8-24-1-16,15-6-2 15,-7-27 2-15</inkml:trace>
  <inkml:trace contextRef="#ctx0" brushRef="#br2" timeOffset="146718.6704">5525 3367 97 0,'-29'-40'41'16,"5"26"1"-16,-7 8-8 15,1 11-38-15,10 19-34 16,-3-8-4-16,22 11 1 16,1-9-2-16</inkml:trace>
  <inkml:trace contextRef="#ctx0" brushRef="#br2" timeOffset="147369.7355">6110 3718 93 0,'0'0'38'16,"-30"-27"2"-16,9 27-3 15,-19-4-30-15,2 13 0 16,-12 4-2-16,-1 14 0 16,-5 10-2-16,3 5 0 15,4 4-2-15,11 2 0 16,17-2 0-16,15-4-2 15,23-9-1-15,20-9-2 16,23-7-2-16,12-16-4 16,32 8-17-16,-6-27-12 0,15 5 0 15,-11-15 0-15,2 7 1 16</inkml:trace>
  <inkml:trace contextRef="#ctx0" brushRef="#br2" timeOffset="147723.7709">6612 3810 108 0,'-27'-14'39'16,"8"12"1"-16,-14-9-1 15,13 10-34-15,-11 5-2 16,-1 10 0-16,-9 5 0 16,-2 11 0-16,-3 5 0 15,2 1-1-15,5 0 0 16,6-1-1-16,12-4 0 15,11-8 0-15,20-12-1 0,15-11 0 16,16-11 0-16,11-7 2 16,5-4-2-16,-2-2 0 15,-2-3 0-15,-8 3 0 16,-10 8 0-16,-10 5 0 15,-13 11 0-15,-12 0 0 16,-4 25 0-16,-4-7-3 16,4 6 1-16,1-3-1 15,11 1-3-15,6-14-7 16,25 5-4-16,-3-31-5 15,33 11-11-15,-9-29-5 16,22-4-2-16,-6-23 0 16</inkml:trace>
  <inkml:trace contextRef="#ctx0" brushRef="#br2" timeOffset="147910.7896">7382 3075 121 0,'-30'56'41'0,"-24"12"0"15,4 26-1-15,-2 0-37 16,3 10-2-16,11 2 1 15,11-5-3-15,16-11-1 16,12-17-4-16,27-6-5 16,1-33-28-16,30-4-2 15,-1-32 1-15,17-12-1 16</inkml:trace>
  <inkml:trace contextRef="#ctx0" brushRef="#br2" timeOffset="148113.8099">7858 3045 117 0,'-16'29'41'15,"-22"24"1"-15,0 34-3 16,-12-1-33-16,7 15-3 16,8 4-2-16,11-3 0 15,10-5-2-15,8-15-3 16,18-9-3-16,6-32-22 15,24-4-12-15,1-27 1 16,14-7-1-16,-8-28 0 16</inkml:trace>
  <inkml:trace contextRef="#ctx0" brushRef="#br2" timeOffset="148555.8534">8103 3548 106 0,'-21'14'40'0,"-17"5"3"16,5 21-3-16,-7-2-27 15,12 7-11-15,6-2 1 16,11 0-1-16,9-7-1 15,9-8 0-15,12-10-1 16,7-12 0-16,8-12 0 16,1-12-1-16,4-9 1 15,-2-10-1-15,1-2 0 16,-1-1 0-16,-3 2 1 15,-6 7-1-15,-7 9 1 16,-6 11 0-16,-15 11 0 16,8 38 0-16,-15 11 0 0,-11 21 1 15,-6 20-1-15,-7 19 1 16,-9 10-2-16,-4 9 1 15,-9 3-1-15,0-8 1 16,-4-9 0-16,6-17 0 16,4-21 0-16,6-22 0 15,9-26 1-15,11-24 1 16,13-27-1-16,12-27 0 15,14-26 0-15,12-18 0 16,12-14-1-16,7-8-1 16,12 5-2-16,-4 5-2 15,10 23-8-15,-14-1-19 16,14 31-10-16,-14 4 1 15,6 24-1-15</inkml:trace>
  <inkml:trace contextRef="#ctx0" brushRef="#br2" timeOffset="148714.87">8658 3878 115 0,'-22'35'41'16,"2"18"1"-16,-13-8-1 16,8 7-38-16,-2 4-3 15,2-10-7-15,16 8-30 16,-10-18-4-16,19-2-2 15,0-21 0-15</inkml:trace>
  <inkml:trace contextRef="#ctx0" brushRef="#br2" timeOffset="161703.1687">1362 5586 87 0,'5'-19'38'0,"-5"19"1"16,9-18-1-16,1 20-30 15,-10-2-3-15,-6 23-1 16,0 5-1-16,1 18 0 15,-2 12 0-15,2 17-1 16,-2 17 1-16,3 12-2 16,-3 8 1-16,2 2 0 0,2-5 0 15,0-13 0-15,1-13-2 16,1-16 1-16,0-23-1 15,2-23 1-15,-1-21-1 16,9-35 0-16,0-15 0 16,1-18 0-16,-3-18 0 15,1-16 0-15,1-15 0 16,0-8-2-16,4-3 2 15,2 6-2-15,7 9 1 16,6 11 0-16,8 14-1 16,8 16 1-16,13 18 1 15,11 18-1-15,6 18 2 16,-1 12-1-16,-2 14 1 15,-4 11-1-15,-11 13 1 0,-14 13-1 16,-20 12 0-16,-25 14 0 16,-23 7 2-16,-23 4-2 15,-16 2 1-15,-15-4-1 16,-4-5 0-16,-5-13-3 15,7-9 0-15,7-23-7 16,32-2-26-16,5-26-3 16,38-2-1-16,-6-21 0 15</inkml:trace>
  <inkml:trace contextRef="#ctx0" brushRef="#br2" timeOffset="162597.2581">2505 5961 107 0,'-41'32'39'0,"-15"4"2"16,2 20-2-16,-10 9-34 15,8 9 0-15,4-1-1 16,12 8 0-16,11-5-2 16,16-5 2-16,17-17-3 15,22-17 1-15,18-25 0 16,19-16-2-16,13-22 0 15,6-16 0-15,-1-13 0 0,-7-10-2 16,-9-8 2-16,-15-2-2 16,-21 2 2-16,-20 4 0 15,-21 9 0-15,-12 12 0 16,-10 11 1-16,-2 9-1 15,-1 13 0-15,4 11 1 16,10 7-1-16,12 9 2 16,15 0-2-16,16 3 0 15,15-1 0-15,9-6 0 16,11 0 0-16,8-2 0 15,2-4 0-15,-3-4 0 16,-2 0 0-16,-12 0 0 16,-7-1 0-16,-11 3 0 15,-8 4 0-15,-12 3 0 0,-10 8 0 16,-7 6 0-16,-4 12 0 15,-7 5 0-15,3 9 0 16,-3 3 0-16,4 2 0 16,7-3 0-16,3-3 0 15,14-9 0-15,6-13 0 16,10-13 0-16,9-16 0 15,8-12 0-15,6-14 0 16,3-8 0-16,-4-11 0 16,0-1 0-16,-6-1 0 15,-9 6 0-15,-5 8 0 16,-9 9 0-16,-9 14 0 15,-10 15 0-15,0 15 0 16,-7 15 0-16,-3 11 0 16,1 9 0-16,0 3 0 0,2 5 0 15,6-4 0-15,6-4 0 16,7-12 0-16,7-13 0 15,7-12 0-15,1-18 0 16,7-13 0-16,3-14 0 16,-2-18 0-16,-2-12 0 15,0-10 0-15,-2-7 0 16,-2-3 0-16,0 1 0 15,-5 10-2-15,-3 7-1 16,-1 20-2-16,-5 14-2 16,0 29-4-16,-15 1-7 15,13 37-8-15,-16-2-15 16,9 13 1-16,-4-2-1 15,16 5 3-15</inkml:trace>
  <inkml:trace contextRef="#ctx0" brushRef="#br2" timeOffset="163200.3184">4111 6227 113 0,'0'21'41'0,"-4"-10"1"15,18 4-1-15,-4-4-36 16,21-12-1-16,7-10-3 15,10-5 0-15,-1-6 0 16,1-7 0-16,-4-1-1 16,-7-3 0-16,-11 2 0 15,-8 0 0-15,-16 3 0 0,-9 5-1 16,-12 9 2-16,-7 9-1 15,-9 11 0-15,-3 11 1 16,-3 13 0-16,3 13-1 16,8 4 1-16,8 8 1 15,13-2-2-15,9-3 0 16,16-7 0-16,15-12 0 15,14-10 0-15,10-16 0 16,10-11 0-16,1-7 0 16,-4-7 0-16,3 0 0 15,-10-3 0-15,-9 6 0 16,-16 9 0-16,-10 11 0 15,-13 11 0-15,-11 9 0 16,-7 11 0-16,-6 4 0 16,1 5 0-16,1 0 0 0,4-4 0 15,1-9 0-15,10-12 0 16,0-18 0-16,26-8 0 15,-4-20 0-15,2-11 0 16,2-13 0-16,-1-8 0 16,3-2 0-16,-4 1 0 15,-3 6 0-15,-5 9 0 16,-3 11 0-16,6 18-5 15,0-1-6-15,28 24-3 16,0-13-4-16,40 26-11 16,2-19-13-16,34 8-1 15,11-14 3-15,20-1 2 16</inkml:trace>
  <inkml:trace contextRef="#ctx0" brushRef="#br2" timeOffset="163499.3483">5678 6159 108 0,'36'-13'39'16,"12"8"-1"-16,-9-13-8 15,7 7-33-15,8 14-17 16,-5-10-17-16,5 8-1 16,-13 1-1-16,-2 9 1 15</inkml:trace>
  <inkml:trace contextRef="#ctx0" brushRef="#br2" timeOffset="163651.3633">5763 6483 113 0,'-15'22'41'0,"15"-22"0"15,10 2-2-15,12-10-44 0,13-22-26 16,23 9-9-16,2-12-1 16,13 8 0-16</inkml:trace>
  <inkml:trace contextRef="#ctx0" brushRef="#br2" timeOffset="164250.4233">7600 5409 85 0,'-48'2'40'16,"-22"2"0"-16,-4 26 2 15,-21 13-31-15,2 14-5 16,2 10 0-16,7 11 0 16,11 8-2-16,14 5-1 15,18 1 0-15,23-4-2 16,26-7 0-16,23-14-2 15,25-11-4-15,10-14-1 16,21-9-7-16,1-26-21 16,20-3-7-16,-9-25 1 0,11-1-1 15</inkml:trace>
  <inkml:trace contextRef="#ctx0" brushRef="#br2" timeOffset="164619.4603">7864 5879 109 0,'-14'16'40'0,"-14"1"2"15,9 22-6-15,-11 1-30 16,6 10-3-16,-1 5 2 16,5 6-2-16,6-5-2 15,10-2 1-15,15-9-2 16,9-11 1-16,16-16 0 0,8-14-1 15,9-18 0-15,10-10 0 16,-2-14 1-16,-1-9-1 16,-5-1 1-16,-10-3-1 15,-9 2 1-15,-11 6-1 16,-6 7 1-16,-14 13-1 15,-5 12 0-15,0 11 0 16,-14 16 0-16,2 7-1 16,3 11-1-16,2 3-1 15,7 7-3-15,1-9-4 16,20 11-13-16,-4-24-17 15,19-1-1-15,0-21 0 16,17-4 0-16</inkml:trace>
  <inkml:trace contextRef="#ctx0" brushRef="#br2" timeOffset="164948.4932">8695 5936 105 0,'-12'17'38'0,"-5"4"2"15,6 19-4-15,-7-1-30 16,6 12 0-16,-4 3-2 15,4-1-1-15,2-1 0 16,4-5-1-16,4-9-1 16,3-9 0-16,6-15 0 15,5-13 0-15,4-17-1 16,2-10 1-16,2-12 0 15,0-5-1-15,-1-8 1 16,-1-2-1-16,-2 2 1 0,-3 6-1 16,-4 7 1-16,-3 10-1 15,2 5 0-15,2 5-2 16,8 7 0-16,0 2-2 15,12 6-4-15,-3-11-11 16,25 13-17-16,-11-11-4 16,8 9 0-16,-3-5 0 15</inkml:trace>
  <inkml:trace contextRef="#ctx0" brushRef="#br2" timeOffset="165237.5221">9206 5974 112 0,'-14'22'39'0,"7"13"2"15,-12-4-1-15,13 11-34 16,-9 1-2-16,6 5-1 0,-1-3-2 15,4-3 1-15,2-4-1 16,2-8-1-16,4-10 1 16,-2-20 0-16,18-2 0 15,-3-17-1-15,1-15 1 16,4-8 1-16,2-12-2 15,2-6 0-15,4-3 0 16,2 3 0-16,-1 7-2 16,-4 5 2-16,8 15-7 15,-10 5-3-15,15 25-9 16,-17-10-13-16,15 20-9 15,-5-4-1-15,12 10 0 16</inkml:trace>
  <inkml:trace contextRef="#ctx0" brushRef="#br2" timeOffset="165797.5781">9691 6226 100 0,'0'0'37'15,"-1"10"1"-15,1-10-1 16,29-1-33-16,-3 1-2 16,11 2 0-16,7-3 1 15,7 1 0-15,0-6 0 16,5 2 0-16,-7-5 0 15,-8-2-1-15,-6-5-1 16,-11-2 0-16,-12-3 0 16,-11-1-1-16,-15 2 1 0,-9 3-1 15,-9 7 0-15,-11 7 0 16,-2 10 0-16,-6 12 1 15,-1 12-1-15,1 7 1 16,7 8 0-16,6 3 0 16,15-1-1-16,15-2 1 15,17-3-2-15,19-13-2 16,22-8-2-16,10-17-6 15,27 5-17-15,-6-22-12 16,11-1 1-16,-10-14-2 16,3-2 2-16</inkml:trace>
  <inkml:trace contextRef="#ctx0" brushRef="#br2" timeOffset="166159.6143">10452 6104 109 0,'-15'16'38'0,"-7"1"2"15,8 18-4-15,-6 0-32 16,8 8 0-16,-3 0-1 15,5 2 0-15,0-6-1 16,9-3 0-16,1-10-1 16,3-5 1-16,8-13-1 15,0-9 0-15,8-12 0 16,3-11 0-16,3-8-1 15,3-9 1-15,1-7 0 16,3-3-1-16,2-3 1 16,0 4-1-16,-3 10 0 15,-2 8 0-15,-3 12 0 16,0 14 0-16,-6 17 0 0,-3 11 0 15,-3 15 0-15,-1 3 0 16,-1 5-1-16,2-1 0 16,5-1-3-16,-2-9-3 15,16 2-12-15,-13-27-12 16,23 1-10-16,-4-19 0 15,10-7-1-15</inkml:trace>
  <inkml:trace contextRef="#ctx0" brushRef="#br2" timeOffset="166346.633">11445 5650 96 0,'-37'53'40'15,"2"26"1"-15,-10-2-2 16,2 10-35-16,10-2-3 15,4-7-5-15,23-5-29 16,-8-16-6-16,14-8 1 16,0-20-2-16</inkml:trace>
  <inkml:trace contextRef="#ctx0" brushRef="#br2" timeOffset="166525.6509">11119 6025 126 0,'-1'13'44'0,"1"-13"-2"15,24 21-1-15,3-5-39 0,17-22-7 16,23 4-8-16,-7-25-11 16,19 6-18-16,-7-10-1 15,11 1-2-15,-10-9 2 16</inkml:trace>
  <inkml:trace contextRef="#ctx0" brushRef="#br2" timeOffset="167091.7075">12517 5454 92 0,'-38'3'38'0,"-6"19"2"16,-22 6-3-16,-7 22-31 15,-1 13 1-15,0 20-2 16,0 11 0-16,10 10 0 15,13 2-2-15,17-5 0 16,25-5-3-16,23-20-3 16,29-14-5-16,11-32-19 15,33-11-13-15,6-25 0 16,12-12-1-16,-3-22 2 0</inkml:trace>
  <inkml:trace contextRef="#ctx0" brushRef="#br2" timeOffset="167495.7479">12733 5695 102 0,'-33'-3'39'16,"11"25"2"-16,-2 4-1 16,9 10-34-16,-3 17-1 15,6 11-2-15,-3 5 1 16,3 7-1-16,3-2-1 15,-4-3-2-15,4-5 1 16,2-11-1-16,2-11 0 16,2-13 0-16,5-18 0 0,-2-13 0 15,22-28 1-15,-1-9-1 16,3-17 1-16,4-10-1 15,2-13-1-15,7-7 2 16,1-2-2-16,-3 6 0 16,-4 12 0-16,1 12 1 15,-5 18-1-15,-1 20 0 16,-5 21 2-16,-2 16-2 15,-8 22 4-15,-2 16-2 16,-4 11 1-16,-3 8-2 16,1 7 0-16,-2-6-1 15,2-4-2-15,-1-9-4 16,13-2-13-16,-17-27-13 0,21-5-8 15,-19-30 1 1,28 8 0-16</inkml:trace>
  <inkml:trace contextRef="#ctx0" brushRef="#br2" timeOffset="168712.8693">12830 6045 121 0,'-21'14'40'0,"0"-5"2"15,21 5-2-15,0-14-37 16,41 3-1-16,8-10-1 15,12-3 0-15,13-4-1 16,5-1 1-16,4-1-1 16,-5 3 0-16,-10 4 0 15,-12 7 1-15,-14 4-1 16,-13 4 1-16,-17 6-1 0,-10 6 0 15,-13 7 0-15,-7 4 2 16,-7 6-2-16,2 0 0 16,-2 3 0-16,1-3 0 15,5-2-2-15,7-5 4 16,3-7-4-16,9-21 4 15,13 9-2-15,2-19 0 16,7-12 0-16,1-7 0 16,3-9 0-16,0-6 0 15,-1-1 0-15,-3 0 0 16,-6 6 0-16,-3 7 0 15,-2 7 0-15,-7 9 0 16,-4 16 0-16,0 0 0 0,5 18 0 16,-8 2 0-16,3 6 0 15,3 2 0-15,2-1 0 16,4 0 0-16,4-9 0 15,6-8 0-15,5-7 0 16,6-10 0-16,2-11 0 16,6-5 0-16,-1-5 0 15,-3-2 0-15,-3-2 0 16,-2 6 0-16,-7 3 0 15,-5 7 0-15,-17 16 0 16,10 2 0-16,-15 16 0 16,-2 11 0-16,-2 5 0 15,-2 6 0-15,2 4 0 16,4-1 0-16,5-2-5 0,3-13-2 15,17 1-6-15,-5-27-6 16,24 9-9-16,-10-23-12 16,13-3 0-16,-7-14 1 15,5 2 3-15,-11-6 35 16,-2-5 8-16,1 10 7 15,-20-10 10-15,8 16 15 16,-15 0-1-16,-1 22 2 16,-2-16-1-16,2 16-33 15,-1 23-2-15,-4 4-1 16,-3 9 0-16,0 6-1 15,0 5-1-15,-4 4 1 16,2 2-1-16,-2-4 0 16,-1-8 0-16,4-5 0 15,0-11-1-15,6-10 2 0,3-15-2 16,0 0 0-16,12-28 0 15,3-5 0-15,2-8 0 16,4-12 0-16,6-8 0 16,1-6 0-16,4 1-2 15,4 5 4-15,4 4-4 16,1 9 4-16,3 9-5 15,0 10 4-15,-2 15-2 16,-8 12 1-16,-5 10 1 16,-10 9-2-16,-7 7 2 15,-12 11-2-15,-9 3 2 16,-10 8-3-16,-7 1 3 15,-2 2-2-15,-8 0 1 16,-1-1 0-16,-2-5-1 0,3-4 1 16,5-8 0-16,1-6 1 15,6-8-1-15,3-2 0 16,2-7 0-16,3-1 1 15,2-1-1-15,1 3 0 16,1 4 1-16,-3 9-1 16,-4 11 0-16,-2 11 2 15,0 10-2-15,1 10 0 16,-5 5 0-16,4 2 0 15,2 1 0-15,4-11-3 16,9-2-7-16,-2-27-6 16,23 0-8-16,-15-32-13 15,33-11-5-15,-4-19-1 16,21-10 2-16</inkml:trace>
  <inkml:trace contextRef="#ctx0" brushRef="#br2" timeOffset="169111.9093">14952 5962 113 0,'-42'1'42'15,"9"14"-1"-15,-7-2 0 16,15 7-37-16,-3 3-1 16,16 3-2-16,7-2 0 0,11-1 0 15,14-2 0-15,4-6-1 16,7-2 0-16,2-4 0 15,-3-4 0-15,-3 1 1 16,-3-1-1-16,-9 2 1 16,-15-7 0-16,4 22-1 15,-14-5 1-15,-5 5 0 16,-7 2-1-16,-2 0 2 15,3 2-4-15,0-4 0 16,8-2-4-16,13-20-6 16,5 17-8-16,2-32-12 15,24 0-11-15,4-18 1 16,12-5 0-16</inkml:trace>
  <inkml:trace contextRef="#ctx0" brushRef="#br2" timeOffset="169412.9393">15249 5461 97 0,'0'0'40'16,"10"23"1"-16,4-10-1 15,13 11-34-15,0 7-1 16,6 13 0-16,-2 5-1 15,4 12 0-15,-8 3 0 16,-7 10-2-16,-11 3 1 16,-13 5-1-16,-17 1 0 15,-12-2-2-15,-13-3 0 0,-11-4 0 16,-5-9 0-16,3-18-10 15,14-3-3-15,-1-30-6 16,35-3-13-16,9-26-13 16,23-15 2-16,9-23-1 15,20-21 3-15</inkml:trace>
  <inkml:trace contextRef="#ctx0" brushRef="#br2" timeOffset="169951.9933">16537 5881 57 0,'38'-26'38'16,"-12"1"-3"-16,-7 18 0 16,-19 7-7-16,-18 26-23 15,-23 14 2-15,-12 21-3 16,-19 7 0-16,-2 8-3 15,-3 0 1-15,5-4-1 16,11-10-5-16,9-23-9 0,28-9-23 16,10-26 0-1,25-13-1-15,2-20-1 0</inkml:trace>
  <inkml:trace contextRef="#ctx0" brushRef="#br2" timeOffset="170110.0093">16232 6004 112 0,'-13'-11'41'15,"8"25"0"-15,-6 1 0 16,22 16-34-16,3 1-4 15,18 2-1-15,20-1-4 16,16-10-6-16,25 8-18 16,0-22-14-16,14 1-3 15,-7-14 1-15,5 2-2 16</inkml:trace>
  <inkml:trace contextRef="#ctx0" brushRef="#br2" timeOffset="170698.0681">17278 5483 83 0,'20'-19'38'0,"-9"2"-1"16,1 20 1-16,-15 11-33 16,5 23-1-16,-9 12-2 15,3 17 3-15,-9 11 0 16,4 16-1-16,-6 4 0 15,5 3 0-15,0-9 0 16,5-11-1-16,6-14 0 0,7-14-1 16,8-21-1-16,7-23 0 15,14-24 1-15,6-21-2 16,4-19 2-16,6-15 0 15,1-14-3-15,-3-10 0 16,1-5-1-16,-9 2-1 16,-11 14 0-16,-6 11-2 15,-9 21-1-15,-10 13-5 16,3 37-9-16,-10 2-19 15,-2 36 1-15,0 2 0 16,10 15 0-16</inkml:trace>
  <inkml:trace contextRef="#ctx0" brushRef="#br2" timeOffset="171071.1054">18130 5918 104 0,'-42'-4'40'16,"3"16"0"-16,-13-3-1 15,5 14-31-15,-5 5-3 16,9 10 0-16,6 1-2 16,14 6 0-16,12-2-1 15,15-3-1-15,17-6 0 16,15-9 0-16,16-10-1 15,11-10 1-15,6-11-1 16,-3-10 0-16,-2-10 0 16,-9-6 0-16,-15-7-1 15,-14-3 1-15,-20 2-1 0,-16 1 1 16,-18 8-1-16,-9 6 0 15,-7 13 0-15,-7 5-1 16,8 11-1-16,6 2-2 16,21 10-2-16,16-16-10 15,25 17-10-15,11-24-12 16,28 1-2-16,7-13 1 15,18-5 0-15</inkml:trace>
  <inkml:trace contextRef="#ctx0" brushRef="#br2" timeOffset="171283.1266">18981 5329 90 0,'0'-35'40'16,"0"35"0"-16,0 0-1 16,-9 17-27-16,-3 23-10 15,1 15 1-15,-9 19-1 16,0 13 1-16,-7 13-1 15,0 3 0-15,0 3-2 16,4-13-2-16,16-3-10 16,-4-32-20-16,26-8-6 15,6-34-2-15,24-15-2 16</inkml:trace>
  <inkml:trace contextRef="#ctx0" brushRef="#br2" timeOffset="171500.1483">19557 5319 108 0,'-16'5'42'0,"1"35"0"16,-20 12-1-16,-1 19-38 16,3 7 2-16,0 10-2 15,-1 2-1-15,9-3-1 16,-2-4-1-16,9-11-4 15,10 0-9-15,-11-31-13 16,17-1-16-16,-4-22 1 16,6-18-1-16,10-7 2 15</inkml:trace>
  <inkml:trace contextRef="#ctx0" brushRef="#br2" timeOffset="171667.165">19269 5698 111 0,'-19'-18'40'15,"19"18"0"-15,-20 8-1 16,25 7-36-16,10 2-3 15,11-2-1-15,14 5-4 16,4-8-6-16,22 14-22 16,-9-13-5-16,12 11-1 15,-14-10 0-15</inkml:trace>
  <inkml:trace contextRef="#ctx0" brushRef="#br2" timeOffset="172011.1993">19864 5875 111 0,'0'0'39'0,"-28"-15"0"16,9 19-1-16,-14-1-33 15,-5 13 0-15,-7 6 2 0,0 13-4 16,-3 5 2-16,6 8-2 16,9-2-3-16,8 0 0 15,17-7 0-15,20-11 0 16,13-15 0-16,14-14 0 15,13-13 0-15,1-13 0 16,6-10 0-16,-4-6 0 16,-6-2 0-16,-6 1 0 15,-14 8 0-15,-10 8 0 16,-14 12 0-16,-5 16 0 15,-19 14 0-15,-2 10 0 16,0 8 0-16,0 6-4 0,10 5 0 16,4-5-5-16,22 7-7 15,-5-23-8-15,31 8-10 16,-7-21-6-16,17-1 1 15,-2-16 0-15</inkml:trace>
  <inkml:trace contextRef="#ctx0" brushRef="#br2" timeOffset="172439.2422">20378 5902 101 0,'7'-23'39'0,"-18"2"-1"16,0 20 1-16,-26 5-30 16,9 18-2-16,-9 8 1 15,4 11-4-15,-1 1 2 16,6 6-4-16,9-5 0 15,9-1-2-15,12-12 0 0,11-10 0 16,12-17 0-16,7-12 0 16,5-11 0-16,6-11 0 15,-1-6 0-15,-2-6 0 16,-3 4 0-16,-6 2 0 15,-9 12 0-15,-6 9 0 16,-16 16 0-16,7 22 0 16,-19 18 0-16,-8 20 0 15,-10 20 0-15,-4 12 0 16,-7 7 0-16,-3 4 0 15,-2-3 0-15,2-10 0 16,4-13 0-16,3-16 0 16,5-17 0-16,5-20 0 15,3-18 0-15,4-17 0 0,7-12-2 16,-2-20-10-16,14-7-3 15,-12-25-8-15,27 8-8 16,-6-13-13-16,13 7 3 16,1 2-2-16,12 6 5 15</inkml:trace>
  <inkml:trace contextRef="#ctx0" brushRef="#br2" timeOffset="173053.3033">20647 6047 112 0,'-15'6'40'16,"15"8"0"-16,0-14-3 16,20 15-33-16,10-11 0 15,12 2-1-15,5-9 0 16,9-1 0-16,0-7-1 15,2-3-1-15,-4-7 1 16,-9-2-2-16,-13-2 1 16,-11-1-1-16,-15 3-2 15,-15 4 2-15,-12 8 0 16,-16 9 0-16,-7 13 1 15,-8 11 0-15,-3 8 0 16,5 11 1-16,6 4-2 16,14 1 0-16,16-1 0 15,18-6 0-15,19-8 0 0,15-14-4 16,32 2-9-16,-3-25-6 15,25 11-12-15,-9-20-13 16,6 1 2-16,-3-9-2 16,3 3 3-16</inkml:trace>
  <inkml:trace contextRef="#ctx0" brushRef="#br2" timeOffset="173550.3529">22006 5294 99 0,'-13'-11'38'16,"-19"7"2"-16,-3 31-2 16,-19 12-35-16,-8 24 1 15,-9 17 2-15,2 17 0 16,-1 10-1-16,10 7-1 15,15 0-1-15,23-9 0 16,24-9-3-16,24-21-2 16,33-5-15-16,6-31-16 15,27-4-8-15,0-27 0 16,11-8 0-16</inkml:trace>
  <inkml:trace contextRef="#ctx0" brushRef="#br2" timeOffset="173971.3953">22278 5563 95 0,'0'0'38'0,"8"-13"2"16,-8 13-2-16,0 0-29 16,-3 17-4-16,-8 8-1 15,2 12 1-15,-6 9 0 16,1 9-2-16,-2 7 1 15,1 6-1-15,3-1-1 0,4-1 0 16,7-11 0-16,6-6-2 16,4-14 0-16,6-10 0 15,6-16 0-15,5-14 0 16,7-17 0-16,2-13 0 15,5-10 0-15,0-13 0 16,0-10 0-16,2-5 0 16,0 3-5-16,-9 5-1 15,-4 15-2-15,-18 1-10 16,11 33-11-16,-26 1-14 15,8 28 3-15,-14 4 1 16,10 15 1-16</inkml:trace>
  <inkml:trace contextRef="#ctx0" brushRef="#br2" timeOffset="174332.4313">22922 5897 121 0,'-28'-8'40'15,"5"12"1"-15,-13-4-6 16,6 15-29-16,-5 4-1 16,8 11 0-16,1 4-3 15,9 5-2-15,8-1 0 16,11-1 0-16,11-5 0 15,7-8 0-15,9-6 0 0,5-9 0 16,1-8 0-16,0-10 0 16,-7-5 0-16,-2-6 0 15,-9-4 0-15,-5-4 0 16,-7 1 0-16,-7-4 0 15,-1 6-4-15,-4 2 0 16,5 7-2-16,-9-6-7 16,22 22-12-16,-16-11-15 15,22 7 1-15,0-6 0 16,10 2-2-16</inkml:trace>
  <inkml:trace contextRef="#ctx0" brushRef="#br2" timeOffset="174564.454">23498 5460 85 0,'20'-18'41'0,"-16"3"-1"16,7 19 3-16,-11-4-13 16,-7 28-26-16,1 10-1 15,-1 15 0-15,-8 13 1 16,-2 8-2-16,-5 5-2 15,-2 1 0-15,4 0 0 16,-2-10 0-16,10-2-10 16,-4-28-11-16,27 4-16 15,-5-26-5-15,22-7-1 16,0-23 1-16</inkml:trace>
  <inkml:trace contextRef="#ctx0" brushRef="#br2" timeOffset="174789.4772">23880 5552 110 0,'0'0'41'16,"-10"29"1"-16,1 12-1 16,-13-3-33-16,4 12-4 15,-2 6 0-15,1 5-2 16,-4 0-1-16,1-5-2 15,4 1-3-15,-6-18-9 16,17 12-19-16,-12-23-9 16,14-1 0-16,-6-20-2 15,11-7 3-15</inkml:trace>
  <inkml:trace contextRef="#ctx0" brushRef="#br2" timeOffset="175210.5193">23661 5883 105 0,'0'0'38'0,"-10"-4"0"16,10 4-2-16,15 11-26 15,3-10-16-15,18 9-6 16,-3-15-2-16,21 13-8 16,-16-17 1-16,12 9 15 15,-9-4 5-15,-9-1 3 16,0 4 5-16,-19-11 3 15,7 13 6-15,-22-14 5 16,2 13-1-16,0 0-12 16,-15 6-3-16,-4 1-2 15,-4 7 1-15,-2 2-2 0,-2 8 2 16,-1 1-2-16,10 3 1 15,4-3-2-15,11-2 1 16,14-7-2-16,11-2 0 16,9-9 0-16,8-2 0 15,3-3 0-15,-2 0 0 16,-7 3 0-16,-11 5 0 15,-13 5 0-15,-11 5 0 16,-11 8 0-16,-11-2 0 16,-1 6 0-16,-6-8-6 15,14 8-7-15,-8-24-9 16,28 11-14-16,-3-17-7 15,19-6 1-15,3-12-1 16</inkml:trace>
  <inkml:trace contextRef="#ctx0" brushRef="#br2" timeOffset="175542.5525">24419 5251 114 0,'29'22'42'0,"-3"5"1"16,12 18-2-16,-16 10-36 15,12 13-1-15,-6 9-1 16,-5 7 0-16,-13 4-3 15,-13 3 0-15,-10-2 0 0,-12-5 0 16,-11-6 0-16,-7-16 0 16,-2-8 0-16,0-14 0 15,9-6-3-15,-2-21-10 16,24 0-7-16,-6-29-11 15,29 4-14-15,3-15 2 16,11-1-2-16,4-11 4 16</inkml:trace>
  <inkml:trace contextRef="#ctx0" brushRef="#br1" timeOffset="182836.2818">963 7248 79 0,'-10'-2'34'15,"10"2"1"-15,0 0-1 16,0 0-27-16,0 0-2 15,0 0-2-15,12-5-1 16,0 3 0-16,5 2-1 16,3-1-1-16,4 2 1 15,5-1-1-15,2 2 1 16,6 0-1-16,1-1 1 15,4 0 0-15,4-2-1 0,7 2 1 16,5-3-1-16,12 0 1 16,10-2 0-16,11-2-1 15,8 2 0-15,9 0 1 16,5 1-1-16,11 1 1 15,8 2-1-15,5-3 0 16,4 2 1-16,4-1-1 16,12-2 0-16,10-3 0 15,10-2 1-15,5 0-1 16,8-3 0-16,6 1 0 15,2 1 0-15,8 3 0 16,-1 0 0-16,3 2-1 16,1 3 1-16,7 1-1 15,-3-1 1-15,5-1-1 16,9 0 1-16,2-4-1 0,6-3 1 15,12-2 0-15,10-3 0 16,6-1 1-16,8-1-1 16,5 4 2-16,3-2-1 15,0 7 0-15,2-1 0 16,-2 7 0-16,-3 3 0 15,-1 4-1-15,0 2 1 16,-3 2 0-16,6 1-1 16,1 1 1-16,3-2-1 15,3 1 1-15,7-4-1 16,-2-2 0-16,6-1 1 15,0 1-1-15,2-4-1 16,1 3 1-16,2 0 0 16,-7 3 0-16,-3 1 0 0,-2 2 0 15,-7 3-1-15,-4-2 1 16,-6 2 0-16,-2-1 0 15,-4 0 1-15,2 0-1 16,3-4 1-16,7 0 0 16,5-3-1-16,7-3 1 15,2 0 0-15,5-2-1 16,3-2 1-16,0 1-1 15,0 0 0-15,-1-1 0 16,-1 2 0-16,-4-1 0 16,0 1 1-16,-4 0-1 15,-5 1 0-15,-2 0 0 16,-9-1 1-16,-2-2-1 15,-2 1 1-15,-6-3 0 0,-4-3-1 16,-4 1 0-16,-2-2 1 16,-6-1-1-16,-4 1 0 15,-10-1 1-15,-6 1-1 16,-8 1 0-16,-12 1 0 15,-10 1 0-15,-15 4 0 16,-14-1 0-16,-16 1 0 16,-14-1 0-16,-19 2 0 15,-13-3 0-15,-16 2 0 16,-13-1 0-16,-7-3 1 15,-6 1-1-15,-6 1 0 16,-1 0 0-16,-4 1 0 16,-2 2-1-16,-4 1 0 15,-6 0 1-15,-7 1-1 16,-8 1 1-16,-6-1-1 0,-10 1 1 15,-11-2 0-15,0 0 1 16,0 0-1-16,0 0 0 16,0 0 1-16,12 3-1 15,-12-3 0-15,0 0 0 16,14-1 0-16,-14 1 0 15,18-2 0-15,-18 2 0 16,14-2 0-16,-14 2 0 16,0 0 0-16,0 0 0 15,5-16 1-15,-5 16-1 16,-12-15 0-16,12 15 1 15,-12-21-1-15,2 9 0 0,6-3 1 16,-1-3-1-16,1 0 0 16,3-3 0-16,1-2 0 15,-4-2 0-15,3-3 1 16,-3-4-1-16,-1-1 0 15,1-1 0-15,-1-4 0 16,1-4-1-16,-1-2 1 16,5-1-1-16,3-3 1 15,3-3-1-15,2-2 0 16,3-1 0-16,1-5 1 15,1 0 0-15,0 1 0 16,-4-4 0-16,0 5 1 16,-3-3-1-16,-5 0 0 15,-1 2-1-15,-2-1 1 16,0 5-1-16,-1-1 1 0,0 1-1 15,2-4 0-15,1 4 0 16,0 2 2-16,3-3-1 16,3 0 0-16,-1 1 0 15,-1 1 0-15,1 1 1 16,0 4-2-16,-4 1 1 15,1 4-1-15,-2 2 2 16,-2 6-2-16,1 2 1 16,-3 6-1-16,2 3 1 15,-2 2 0-15,2 7-1 16,1 3 1-16,1 12 0 15,-1-17 1-15,1 17-2 16,0 0 1-16,0 0 1 16,0 0-1-16,0 0 0 0,0 0 0 15,0 0 0-15,0 0 0 16,0 0 0-16,0 0 0 15,0 0 0-15,-11-4 0 16,11 4 0-16,-12 3 0 16,2-2 0-16,-5 0 0 15,-3-2 0-15,-10 1 0 16,-6-2 0-16,-12-1 0 15,-7 0 0-15,-15-3 0 16,-6-1 0-16,-13 0 0 16,-11-1 0-16,-11 0 0 15,-9-2 0-15,-8-1 0 16,-9 1 0-16,-8-2 0 0,-15 0 0 15,-5 1 0-15,-11 2 0 16,-7 0 0-16,-10 0-1 16,-7 1 1-16,-12-1-1 15,-5 3 0-15,-5 0 0 16,-6-2 0-16,-7 1 0 15,0-4 1-15,-5 3-1 16,-6 3 0-16,1-5 1 16,-7 6-1-16,-8-1 1 15,-3 5 0-15,-12 0 0 16,-5 5 0-16,-10 4 0 15,-6 1 0-15,-5 5 0 16,-4 1 1-16,-4 3-1 16,-3 2 1-16,3-2-1 0,4 1 1 15,4-4-1-15,9-1 1 16,7-3-1-16,7-2 0 15,6-2 0-15,5 0 0 16,2-1 0-16,3 1-1 16,-5 2 1-16,-7 1-1 15,-4 0 1-15,-4 3-1 16,-9-1 1-16,2 1-1 15,0-2 1-15,-1 1-1 16,4-3 1-16,2 0-1 16,5-5 1-16,4 1 0 15,3-2 0-15,1-4 0 16,3 0-1-16,4-1 2 15,4-1-1-15,-1 4 0 0,6-1 0 16,2 3 0-16,1 1 0 16,8 3 0-16,-1 0 1 15,-3 4-2-15,9-2 2 16,0 1-2-16,0-1 2 15,4 1-1-15,6 2-1 16,0-2 2-16,5 0-2 16,7-1 3-16,4 3-2 15,4-3 1-15,4 2-2 16,9-2 2-16,0-2 0 15,9-1 0-15,2 0-1 16,7-2 0-16,3-3 1 16,8 1 0-16,0 0-1 15,3 3 1-15,1-2 0 16,4 3-1-16,5 1 1 0,-2 1-1 15,2 1 0-15,8-1 1 16,5-2-1-16,7-1 1 16,6-4-1-16,3-1 0 15,11-3 0-15,4-2 0 16,6 1 0-16,5-2 0 15,-1 1 0-15,3 1-1 16,0 1 1-16,4 1 0 16,-2 0 0-16,3 3-1 15,4-2 1-15,2 1 0 16,5 1 0-16,5 0 0 15,6-4 0-15,8 4 0 16,3-4 1-16,5 0-1 16,6 0 0-16,3-2 0 0,5 1 0 15,1 1 0-15,2-2-1 16,7 3 1-16,4-1 0 15,3 2 0-15,5-2 0 16,3 1 0-16,13 1 0 16,-14-1 0-16,14 1 0 15,0 0 0-15,0 0 0 16,0 0 0-16,0 0-1 15,-4 12 1-15,4-12 0 16,-2 19 0-16,0-4-1 16,1 6 1-16,-1 4 0 15,2 3 0-15,-3 6 0 16,3 5 0-16,4 3 0 15,-1 7 0-15,2 5 0 0,-2 6 0 16,2 6 0-16,-5 5 1 16,-2 2 0-16,-3 3 0 15,-2 4-1-15,-3 1 1 16,0 4 0-16,1-2 0 15,1 1 0-15,2 0-1 16,4-2 1-16,-2 1-1 16,3-2 1-16,2-3-1 15,-1-1 1-15,0-4-1 16,0-6 1-16,2-3-1 15,-1-5 0-15,1-6 0 16,-1-2 1-16,4-6-1 16,4-6-1-16,-1-2 1 15,3-4 0-15,-6-3 0 16,4 0 0-16,-7-3-1 0,3-2 1 15,-7-4 1-15,-3-2-1 16,0-6-2-16,5-13-4 16,-1 12-14-16,-10-27-19 15,15-1 1-15,-1-19-3 16,7-4-1-16</inkml:trace>
  <inkml:trace contextRef="#ctx0" brushRef="#br3" timeOffset="219880.9859">5558 7805 49 0,'4'-19'32'15,"2"9"3"-15,-6 10-2 16,0 0-19-16,-13-10-3 15,12 21-4-15,-6-1-1 16,8 13-1-16,-2 8-2 16,9 17 0-16,-1 12-1 15,5 19-1-15,2 24 0 16,0 21 1-16,-4 24 0 15,-3 24-2-15,-7 19 2 16,-6 16-1-16,-4 3 1 16,-5-5-1-16,-1-17 0 0,4-22-2 15,7-29-3-15,1-44-15 16,18-26-18-16,-2-42 1 15,14-24-3-15,-3-31 1 16</inkml:trace>
  <inkml:trace contextRef="#ctx0" brushRef="#br3" timeOffset="220790.0768">6065 8539 63 0,'0'12'36'16,"0"-12"-1"-16,0 0 2 16,0 0-26-16,-2 23-3 15,1-4-3-15,5 19 0 16,-4 10-1-16,1 13-2 15,-2 13 0-15,-1 9-2 16,1 5-1-16,-5-5-2 16,9 0-5-16,-8-19-28 15,16-10-1-15,1-21 0 16,9-8-1-16</inkml:trace>
  <inkml:trace contextRef="#ctx0" brushRef="#br3" timeOffset="221196.1174">6545 8942 100 0,'0'0'39'0,"0"0"-1"16,0 0-2-16,11-7-41 15,7 10-15-15,-8-17-18 16,10 7 0-16,-1-9 0 15,9 2 0-15</inkml:trace>
  <inkml:trace contextRef="#ctx0" brushRef="#br3" timeOffset="221361.1339">7039 8992 87 0,'0'0'36'15,"23"3"-3"-15,-7-8-5 16,-11-9-62-16,21-2-2 15,-1-7 0-15,9 2 0 16</inkml:trace>
  <inkml:trace contextRef="#ctx0" brushRef="#br3" timeOffset="221534.1512">7742 8931 89 0,'14'9'37'0,"1"4"-2"16,-15-13-2-16,0 0-36 15,18-6-32-15,-18 6 1 16,19-18-2-16,-9 2-1 16</inkml:trace>
  <inkml:trace contextRef="#ctx0" brushRef="#br3" timeOffset="221714.1692">8311 8924 104 0,'35'6'41'0,"2"2"0"0,-17-9-1 15,-1 0-40 1,-1 1-5-16,-18 0-31 0,20-11-4 16,-20 11 2-16,11-7-4 15</inkml:trace>
  <inkml:trace contextRef="#ctx0" brushRef="#br3" timeOffset="222263.2241">8793 7837 70 0,'-10'-11'35'0,"-5"11"-3"16,4 15 3-16,-4 14-28 15,9 22-3-15,-1 15-1 16,10 22 0-16,-1 20 0 16,4 22 1-16,-2 15 0 15,2 18-1-15,-6 11 0 16,3 5-1-16,-9-2 1 15,-1-2-2-15,-2-16-1 16,0-18-2-16,5-11-5 16,-4-37-28-16,12-23-1 15,1-33 0-15,12-29-3 16</inkml:trace>
  <inkml:trace contextRef="#ctx0" brushRef="#br3" timeOffset="222599.2577">9166 8547 61 0,'0'0'37'16,"1"-17"-1"-16,-1 17 1 0,0 11-19 15,5 12-11-15,-9 6 0 16,11 22-2-16,-4 8 1 15,3 16-2-15,-3 9 0 16,-1 10-2-16,-3 7 0 16,-2 0-2-16,-1 3-2 15,-5-16-5-15,11-2-30 16,-9-24-1-16,13-10-1 15,-6-29-2-15</inkml:trace>
  <inkml:trace contextRef="#ctx0" brushRef="#br3" timeOffset="223472.345">6805 9881 91 0,'0'0'36'0,"30"-25"0"15,13-19 1-15,6-31-35 16,16-19-1-16,10-17 1 15,7-15 0-15,1-8-2 16,2-6 1-16,-8-6-1 0,-3 6 1 16,-5 5-1-16,-4 14 1 15,-9 9 0-15,-5 13-1 16,-6 9 2-16,-6 15 0 15,-6 15-1-15,-5 10 1 16,-11 10-1-16,-4 8 0 16,-11 7-1-16,-8 9 2 15,-13 12-2-15,-8 7 0 16,-9 9 0-16,-10 12 0 15,-3 6 1-15,-7 7-2 16,3 3 1-16,0 4 0 16,3-4 0-16,8 1 0 15,5-8-1-15,13-7 1 16,5-12 0-16,19-14 0 0,0 0 1 15,25-23-1-15,14-10 1 16,12-10 0-16,12-4 0 16,6-4 1-16,1 2-1 15,0 6 0-15,-8 7 0 16,-8 12 0-16,-16 15 0 15,-11 17-1-15,-14 14 0 16,-12 14 0-16,-11 12 0 16,-9 13-1-16,-6 11 1 15,-4 6-1-15,1 5-2 16,1-10-3-16,18 4-26 15,-2-21-8-15,21-7 1 16,2-25-3-16</inkml:trace>
  <inkml:trace contextRef="#ctx0" brushRef="#br3" timeOffset="224734.4712">9265 9075 49 0,'11'4'30'0,"-11"-4"0"0,0 0-1 16,15-6-23-16,-15 6-2 15,0 0 0-15,4-16 0 16,-4 16 1-16,0 0 1 15,0 0 0-15,-4-15 0 16,4 15-1-16,0 0 0 16,0 0-1-16,0 0 0 15,0 0-1-15,0 0-1 16,0 0-1-16,0 0 0 15,0 0 0-15,0 0-1 16,0 0 1-16,0 0-1 16,14 3 0-16,-3 0 0 15,1-2 0-15,1 0 0 16,2-1 0-16,1 0 1 0,4-1-1 15,1-2 0-15,1 2 0 16,1 0 0-16,5-2 1 16,3-2-1-16,2 2 0 15,1-1 0-15,3 1 0 16,5-1 1-16,1 3-1 15,4 0 0-15,1 1 0 16,4 1 0-16,3 0 0 16,4 0 0-16,-1-2 0 15,5 0 1-15,3-1-1 16,1-2 0-16,3 0 0 15,2-2 1-15,3 0-1 16,2 3 0-16,2 0 0 16,-2 2 0-16,-3 5 0 15,-1 0 0-15,-1 6 0 0,-6 0 0 16,-1 0 0-16,-5 2 0 15,1-2 0-15,2-1 0 16,3-3 0-16,2-1 0 16,-1-3 1-16,4-3 0 15,0-2-1-15,-2-2 1 16,1-1-1-16,-5-1 1 15,0-2-1-15,-5 0 1 16,0-2-1-16,-6 2 0 16,-1-4 0-16,-6 2 0 15,-5 1 0-15,-9 0-1 16,-8 0-2-16,-7 5-3 15,-19-7-17-15,1 12-15 16,-13-4 1-16,-2 7-3 0,-6-5 3 16</inkml:trace>
  <inkml:trace contextRef="#ctx0" brushRef="#br3" timeOffset="225786.5764">12921 8543 58 0,'-4'-11'35'0,"-8"-3"-1"15,4 4 0-15,-12-6-28 16,4 8 2-16,-8-8-2 0,3 9-1 16,-7-3 0-16,2 9-1 15,-4-1 0-15,-2 7-1 16,-1 1 0-16,-1 7-1 15,-3 2 0-15,5 4 0 16,-5 3-1-16,3-2 1 16,2 4-1-16,2 1 0 15,1-2 0-15,2 1 0 16,1 0 0-16,2 0 0 15,2 1 0-15,2 3 0 16,0 4 2-16,3 2-2 16,0 2 1-16,5 3-1 15,0 3 1-15,1 1-1 16,2 5 1-16,3-6-2 0,0 1-1 15,2-1 1-15,3-2 1 16,2-2-1-16,3-3-1 16,4-3 1-16,6-4 1 15,3-1-1-15,5-1 0 16,4-4 0-16,3-2 0 15,4 1 0-15,0-1 0 16,5-1 0-16,2-1 0 16,0-3 0-16,3 1 0 15,0-1 0-15,1-1 0 16,2-2 1-16,1-1-1 15,-1 0 0-15,2-2 1 16,1-1 0-16,2-1 0 16,2-3-1-16,-1-3 0 15,0-5 0-15,-1-1 1 0,3-8-2 16,-2-7 1-16,-1-5-1 15,-1-8 0-15,-1-7 0 16,1-7 2-16,1-6-1 16,-5 0 0-16,-2-3 0 15,-6 0 1-15,-3-3-1 16,-11 4 0-16,-9-6 0 15,-10 4-2-15,-11-1 2 16,-12-6-1-16,-14 0 0 16,-5-1 0-16,-10 2 0 15,-2 4 0-15,-7 10 1 16,-7 12 0-16,-2 13 0 15,-6 14 0-15,1 11-1 16,0 13-2-16,4 4-2 0,15 12-9 16,-1-18-11-16,28 11-14 15,4-19-1-15,20-4-2 16,24-5 2-16</inkml:trace>
  <inkml:trace contextRef="#ctx0" brushRef="#br3" timeOffset="226409.6387">12807 8916 86 0,'0'0'36'15,"-15"16"1"-15,10 3 0 16,-7 3-34-16,1 9-1 16,-5 2 0-16,1 13 1 15,-7 2 0-15,6 2 0 16,-3-1-1-16,5-5 1 15,0-6-2-15,7-8 1 16,0-7-1-16,7-23 1 0,0 0-1 16,13-13-1-1,0-17 1-15,1-10 0 0,2-10 1 16,4-10-1-16,1-10-2 15,5-1 1-15,-4 1 0 16,0 6 0-16,-3 7-1 16,0 9 2-16,-1 11-3 15,3 11 3-15,-2 15-1 16,1 7 1-16,0 11-1 15,4 8 1-15,3 11 1 16,-3 4-1-16,3 8 1 16,-4 9-1-16,-7 4 0 15,-2 5 0-15,-6 3 1 16,-7 2-2-16,-2-3 0 0,-2-5-1 15,-1-5-1-15,-2-11-1 16,6-3-4-16,-2-21-4 16,15 7-16-16,-13-20-12 15,9-14-1-15,-5-11-1 16,5 1 3-16</inkml:trace>
  <inkml:trace contextRef="#ctx0" brushRef="#br3" timeOffset="226575.6553">12922 9010 108 0,'-18'3'39'15,"-3"-4"2"-15,21 1-2 16,0 0-36-16,20 3-2 16,9-8-2-16,8-7-3 15,13 10-11-15,-7-12-23 0,21 7-2 16,-9-8 0-16,3 9-3 16</inkml:trace>
  <inkml:trace contextRef="#ctx0" brushRef="#br3" timeOffset="229780.9758">13522 9016 57 0,'0'0'35'0,"0"0"-2"16,0 0 0-16,16-8-24 16,-16 8-3-16,14-12-1 0,-14 12 0 15,13-11-1-15,-13 11-1 16,0 0 1-16,9-15 0 15,-9 15-1-15,0 0 0 16,0 0 0-16,9-5-1 16,-9 5-1-16,11 0 0 15,-11 0 0-15,11 4 0 16,-11-4 0-16,18 5-1 15,-6-2 0-15,-1 0 1 16,3-1-1-16,0-1 1 16,4 0-1-16,3-1 1 15,0 0 0-15,3-3-1 16,2 0 1-16,3 1-1 0,-1 1 1 15,3 0-1-15,0 2 1 16,-1 2-1-16,1 3 0 16,-1 2 0-16,0 0 1 15,4 2-1-15,4-2 0 16,2-1 0-16,12-4 0 15,7-1 1-15,8-4-1 16,7-4 0-16,10-2 0 16,1 1 1-16,7-2-1 15,-1 1 0-15,3 3 1 16,-1 1-1-16,-2 3 0 15,0 3 1-15,-2 0-1 16,1 2 1-16,-3 0-1 16,0 1 0-16,-1-2 1 0,0-2-1 15,0 1 0-15,0-2 1 16,-4 0-1-16,2-3 1 15,-3 2-1-15,-1 0 0 16,-5 0 1-16,-3-1-1 16,-8 0 0-16,0 1 0 15,-1 0 0-15,-4 1 0 16,-3-2 1-16,-5 2-1 15,-7 1 0-15,-1-1 0 16,-5 0 0-16,-6 0 0 16,-9 0 1-16,-3 0-1 15,-4 0 0-15,-5-1 0 16,-11 1 1-16,11-1-1 15,-11 1 0-15,0 0 1 0,0 0-1 16,0 0 0-16,0 0 0 16,0 0 1-16,0 0-2 15,5-13 1-15,-5 13 1 16,0 0-1-16,0 0 0 15,5-12 0-15,-5 12 0 16,0 0 0-16,0 0 0 16,0 0 0-16,0 0 0 15,0 0-1-15,0 0 2 16,0 0-1-16,0 0 0 15,0 13 0-15,0-13 0 16,0 14 0-16,0-14 0 16,2 14 0-16,-2-14 0 15,1 17 0-15,3-3 0 0,-4 1 0 16,0 3 0-16,0 3 0 15,-4 4 0-15,1 5 0 16,-1 5 0-16,1 2-1 16,-2 1 2-16,2 2-2 15,-1 3 2-15,3-1-2 16,-1 3 1-16,0-2-1 15,1 2 2-15,-2 1-1 16,-1 6 0-16,-3 1 0 16,-1 6 1-16,0 3-1 15,-1 3 1-15,-3 2-1 16,3 4-1-16,0 2-1 15,0-1 2-15,3-1-2 16,1 3 1-16,-1 0-1 16,0-2 2-16,-3 2-2 0,1 0 4 15,-1-1-2-15,0 0 0 16,-3 1-1-16,2-4-1 15,0 0 0-15,3-3 0 16,3-2 1-16,1 0-1 16,1-1 1-16,1-1 0 15,1 0 1-15,0 1 1 16,-1 0-1-16,-2-2 2 15,1 1-2-15,0-2 2 16,-3 0-1-16,4-6-2 16,-1 1 1-16,2-3-1 15,0-4 2-15,2 0-4 16,2-5 4-16,-2-2-4 15,1-5 3-15,1 0 1 0,-2-6-1 16,-1-1 0-16,-1-3 0 16,-1-4 1-16,-1-1-1 15,-1-4 0-15,1 2 0 16,0-5 0-16,2 0 0 15,-4-4 0-15,4-2 0 16,0-9 0-16,3 13 0 16,-3-13 0-16,0 0 0 15,0 0 0-15,0 0 0 16,0 0 1-16,0 0-1 15,0 0 0-15,0 0 0 16,0 0 0-16,-13-7 0 16,13 7 1-16,0 0-1 0,-15-4 0 15,15 4 0-15,0 0 0 16,-14-4 0-16,14 4 0 15,-14-2 0-15,14 2 0 16,-16-4 0-16,4 1-1 16,-3 1 1-16,-6 0 0 15,-2 1-1-15,-6 0 1 16,-2 1 0-16,-7 1-1 15,-6-1 1-15,-5 0 0 16,-1 1 1-16,-5 1-1 16,-4-1 0-16,-6 0 0 15,-4-1 0-15,-2 1 0 16,-4 1 0-16,-1-1 0 15,-2-2 0-15,-3 0 0 0,0 0 0 16,1-1 0-16,-4 2 0 16,1-4 0-16,-1 2 1 15,-5 0-1-15,-2 2 0 16,1 0 0-16,0 1 0 15,-2 0 0-15,2 2 0 16,-1 3 0-16,1-1 1 16,1-2-1-16,5 2 0 15,2-3 0-15,2 2 0 16,4-2 0-16,5-2 0 15,5 0 0-15,6 0 1 16,2 0-1-16,2 1 0 16,6-1-1-16,5 1 1 15,7 0 0-15,6 1 0 0,5-1-1 16,7 0 1-16,6 0-1 15,14-1 1-15,0 0-1 16,0 0 1-16,0 0 0 16,0 0-1-16,14 8 1 15,-14-8 0-15,17 1 0 16,-17-1 0-16,12 0 0 15,-12 0 0-15,0 0 0 16,0 0 1-16,0 0-1 16,0 0 0-16,0 0 0 15,0 0 0-15,0-10 0 16,0 10 0-16,0-15-1 15,0 3 1-15,1-5 0 16,-3-5 0-16,1-3 0 16,0-5 0-16,-7-3-1 0,0-2 1 15,-4-2 0-15,-4 0 0 16,-2 2 0-16,-2-2 0 15,-4 3 0-15,0-1 0 16,0 2 0-16,-4-4 0 16,2 2 2-16,0 0-3 15,-1 0 2-15,-2-1-1 16,-2 0 0-16,0 1 0 15,-4 4 1-15,-2-2-1 16,-5 4-2-16,-2 4 3 16,-6 0-2-16,-2 3 1 15,-2 3 0-15,-1 4 0 16,-4 3 0-16,1 1 0 15,0 4 0-15,2 4 0 0,-2 3 0 16,2 5 0-16,2 4 0 16,-1 3 0-16,3 6 0 15,-1 2 0-15,2 4 0 16,1 4 0-16,2 2 1 15,4 4 0-15,0 3 0 16,4 3-1-16,4 0-1 16,4 4 2-16,3 4-2 15,3 0 1-15,3 4-2 16,6 2 2-16,0 4-2 15,8 1 2-15,4 2 0 16,3 1 1-16,6-1-1 16,4 1 0-16,7-1 0 15,4-5 0-15,10-6 0 0,4 0 0 16,7-6 0-16,3-1-1 15,6-2 1-15,2-3-1 16,2-1 1-16,3-2 0 16,-1 0 0-16,3 0 0 15,-1-4 1-15,3-3-1 16,-1-4 0-16,4-4 0 15,4-7 1-15,4-6-1 16,-1-8 0-16,5-6 0 16,-2-9 0-16,2-6 0 15,0-8 0-15,-2-2 0 16,-5-5 0-16,-5 0 0 15,-3-1 0-15,-6 4 1 0,-2 0-2 16,-11 3 1-16,-1 1 0 16,-11 3 0-16,-4 1 1 15,-9 1-1-15,-5-2 0 16,-7-2 1-16,-5 0-1 15,-4-4 0-15,-6-3 0 16,2-1 0-16,-3-1-1 16,4-1 1-16,-1 7 0 15,4 2-1-15,-3 4 0 16,4 13-1-16,-2 0-3 15,6 13-7-15,-18 1-8 16,18 15-9-16,-12-14-10 16,12-2-1-16,-12 6 1 15</inkml:trace>
  <inkml:trace contextRef="#ctx0" brushRef="#br3" timeOffset="230231.0208">13272 11759 81 0,'0'0'36'16,"0"0"1"-16,0 0 0 16,0 12-35-16,-10 2-3 15,-4 3 3-15,-4 13-1 16,-11 10 1-16,-7 14-1 15,-18 16 0-15,-13 16 0 16,-12 12 0-16,-11 9 1 16,-7 5-2-16,-4-3 2 15,9-6-2-15,5-18-1 16,21-15-2-16,14-31-13 15,27-18-23-15,16-26 1 0,23-16-2 16,7-19 1-16</inkml:trace>
  <inkml:trace contextRef="#ctx0" brushRef="#br3" timeOffset="230645.0622">12395 11737 68 0,'-2'-15'37'0,"2"15"0"16,-11-14 0-16,11 14-31 15,-13-9-1-15,13 9-1 16,0 0 1-16,0 0 0 16,-4 11-2-16,15 8 1 15,8 9-1-15,11 14-2 16,4 13 1-16,9 16-1 15,13 14 1-15,5 8-2 16,5 9 1-16,6 1-2 16,-5-2 2-16,3-2 0 15,-4-11-1-15,-4-11 1 16,-4-13-1-16,-7-11-2 15,-7-12 0-15,-9-16-2 0,-4 1-8 16,-16-31-16-16,4 3-13 16,-17-19 2-16,-1-3-3 15</inkml:trace>
  <inkml:trace contextRef="#ctx0" brushRef="#br3" timeOffset="232277.2254">12001 12236 27 0,'0'0'29'0,"0"0"0"15,-3-10 0-15,3 10-19 16,0 0-4-16,-17-7 0 15,17 7-1-15,-10 1 1 16,10-1 0-16,0 0 1 16,0 0-1-16,0 0 0 15,0 0-2-15,0 0 0 16,0 0-2-16,-13 6 1 15,13-6-1-15,-12 4 1 0,12-4-1 16,-23 8 1-16,8-3-1 16,-6-3 1-16,-2 3-1 15,-7-4 0-15,-5 2 1 16,-3 0-2-16,-5 0 1 15,-10 1-1-15,-7-2 0 16,-8 0-1-16,-8-1 1 16,-5 3-1-16,-6-3 1 15,-6-2-1-15,-3 0 1 16,-7 0-1-16,-2-2 0 15,-4 0 0-15,-4-2 0 16,-1-1 0-16,-3 2 0 16,-8-1 0-16,-5 0 0 15,2 0 0-15,-4 3 0 16,-3-1-1-16,-5 2 1 0,-5 0 0 15,-2 2-1-15,1-1 1 16,-2 1 0-16,-5-2-1 16,-3 1 1-16,-1 0 0 15,-1-1 0-15,-3 1 0 16,-3 1 0-16,0 0 0 15,-4 3 0-15,5-2 0 16,1 3 0-16,-1 0 0 16,2 1 0-16,4 1 0 15,3-2 0-15,0 2 0 16,5 0 0-16,-3 2 0 15,0-1 0-15,5 2 0 0,-1 3 0 16,-3 1 0 0,-1-2 0-16,6 3 0 0,6-3 0 15,5 1 0-15,4-5 0 16,7-1 0-16,12-2-1 15,10-3 1-15,10-1 0 16,14-2 0-16,5-1 0 16,13 1 0-16,9 0-1 15,12 0 1-15,8 0 0 16,6 1 0-16,7 0-1 15,5 0 1-15,13 0 0 16,-13 1 0-16,13-1-1 16,0 0 1-16,0 0 0 15,0 0 0-15,0 0 0 16,0 0 0-16,12 0-1 0,-12 0 2 15,0 0-1-15,10-19-1 16,-6 6 1-16,0-8 1 16,-1-8-1-16,1-6 0 15,-2-7 0-15,2-10 0 16,1-8 0-16,2-7 0 15,2-9 1-15,1-8-1 16,5-10 1-16,2-7-1 16,4-7 1-16,3-7-1 15,1-2 3-15,0-6-2 16,-3 1 0-16,1 0 0 15,-3 3 0-15,-3 4 0 16,-2 1 0-16,-3 4 2 16,-1 4-3-16,4 1 2 0,0 5-2 15,3-2 2-15,0 7-2 16,3-1 2-16,0 5-1 15,-1 3-1-15,-3 6 0 16,-4 7-1-16,-3 6 1 16,-4 8 0-16,-5 7 0 15,-6 8-1-15,-2 10 1 16,1 7 1-16,-4 10-1 15,3 6-1-15,7 13 0 16,-12-6-1-16,12 6-1 16,-5 16 0-16,5-16-1 15,1 25 0-15,1-13 0 16,7 3 0-16,-4-4 0 15,9 6-3-15,-14-17-10 0,20 23-12 16,-20-23-6-16,7 16-1 16,-7-16-1-16</inkml:trace>
  <inkml:trace contextRef="#ctx0" brushRef="#br3" timeOffset="233085.3062">5777 9082 67 0,'0'0'36'0,"0"0"-2"15,0 0 2-15,0 0-27 0,0 0-2 16,0 0-3-16,0 0 1 16,-3-14-2-16,3 14 0 15,0 0 0-15,-22-10-1 16,6 11 0-16,-8 1 1 15,-6 4-1-15,-10-1 0 16,-4 1 0-16,-8-1-1 16,1-4 1-16,-2-3-1 15,1-4 1-15,1-2-1 16,3-1 0-16,2 0 0 15,2 0-1-15,-2 5 1 16,-2 4-1-16,-9 7 0 16,-2 4 0-16,-3 4 1 15,0 3-1-15,2-3 0 16,6 1 0-16,7-3 1 0,10-4-1 15,8-3 0-15,14-5 0 16,15-1 0-16,0 0 0 16,-8-13 0-16,8 13-1 15,11-10 1-15,-11 10 0 16,13-8 0-16,-13 8 0 15,11-5 0-15,-11 5 0 16,11 1 0-16,-11-1 0 16,19 19 0-16,-7 5 1 15,0 7-2-15,3 11 1 16,-3 10 0-16,-3 10-1 15,-4 6 0-15,-9-1-1 16,2 3-3-16,-10-17-11 16,17 7-11-16,-12-25-11 0,9-4-1 15,-2-31-1-15,13 10 0 16</inkml:trace>
  <inkml:trace contextRef="#ctx0" brushRef="#br4" timeOffset="238187.8164">12369 7991 82 0,'7'-22'36'15,"10"9"0"-15,4-5 0 16,6 1-34-16,11 1-1 16,9 0 1-16,0 1 0 0,1 4-1 15,-7 2 1-15,0 4-1 16,-8 3 0-16,-6 3 0 15,-8 6 0-15,-10 4-1 16,-10 4 1-16,-9 4-1 16,-7 4 0-16,-8 5 0 15,-2 1 0-15,-2 4 0 16,5-3 0-16,0-3-1 15,9-4 1-15,11-5-1 16,12-5 1-16,8-6-1 16,12-6 2-16,7-1-1 15,5-1 1-15,2 1 0 16,-5 1-1-16,-3 6 1 15,-14 2 0-15,-8 6 0 16,-16 9-1-16,-12 2 0 0,-10 0 0 16,-10 2 1-16,0 1-2 15,-1-6-1-15,7 2-5 16,1-20-15-16,29-5-16 15,-11-5 0-15,32-10-1 16,10-16 2-16</inkml:trace>
  <inkml:trace contextRef="#ctx0" brushRef="#br4" timeOffset="238653.863">13334 7864 91 0,'-21'-5'38'16,"8"10"0"-16,-7 1 0 0,2 8-35 15,1 6-1-15,1 12 1 16,1 7-1-16,-4 8-1 16,-1 5 1-16,3 4-2 15,-2-4 2-15,4-3-2 16,-2-8 1-16,7-9 0 15,3-11 0-15,7-21 0 16,0 0-1-16,16-11 1 16,2-14-1-16,4-16 1 15,6-7-1-15,5-5 2 16,-1-9-2-16,1-1 2 15,-2 5-2-15,-3 1 2 16,-4 9-1-16,-3 13 0 0,-3 7 0 16,-4 13-1-16,0 12 1 15,1 15 0-15,-2 11-1 16,-1 7 1-16,-1 10-1 15,1 8 0-15,0 7 0 16,-1 0-2-16,-2 1 0 16,0-4-1-16,-2-1-2 15,-2-8-3-15,5 4-12 16,-18-25-11-16,16 0-8 15,-8-22 0-15,-5 12-1 16,-6-21 2-16</inkml:trace>
  <inkml:trace contextRef="#ctx0" brushRef="#br4" timeOffset="239313.9289">13389 8140 89 0,'-13'-2'37'0,"-2"-1"0"0,15 3 1 16,0 0-34-16,6 11-2 15,17-11-2-15,10-1 0 16,9-5-2-16,9-4 0 15,5 0-1-15,0-4 0 16,2 4-2-16,-9-3 2 16,-3 3 0-16,-12 3 2 15,-9 4 1-15,-11 3 1 16,-14 0 1-16,4 15 2 15,-15-4 0-15,-1 9 0 16,-8-3 0-16,5 8-1 16,-4 1 0-16,2 3 0 15,1-2 0-15,2-2-2 0,3-4 1 16,7-2 0-16,3-8 0 15,1-11-1-15,12 3 0 16,2-15 0-16,4-6-1 16,1-8 1-16,3-6-1 15,-1-2 1-15,-2 1 0 16,-4 2 0-16,-1 7-1 15,-10 7 2-15,-4 17-2 16,0 0 2-16,0 0-1 16,-4 18-2-16,0-1 2 15,3 4-2-15,6-1 2 16,7-3-1-16,2-3 0 15,9-8 0-15,3-6 0 16,6-5 1-16,2-8 0 0,-2-4 1 16,1-5-1-16,-3-2 0 15,-5 0 0-15,-3 1 0 16,-4 0-1-16,-4 4 1 15,-6 9-1-15,-8 10 0 16,0 0 0-16,0 0 0 16,0 29 0-16,-8-2-2 15,1 7 0-15,-3 4-2 16,8 2 0-16,2-1-2 15,11 2-4-15,-1-23-10 16,31 10-4-16,-14-25-6 16,27 4 0-16,-12-21-3 15,13 2-3-15,-9-13 1 16</inkml:trace>
  <inkml:trace contextRef="#ctx0" brushRef="#br4" timeOffset="239892.9869">14592 8093 92 0,'0'0'38'0,"-17"-20"0"15,17 20 1-15,-26 21-33 16,16-1-3-16,-2 6 0 15,5 9 0-15,-3 5 0 16,4 5-2-16,-2 2 1 16,3-2-2-16,1-4 1 15,3-3 0-15,1-7-1 16,1-13 0-16,-1-18 1 15,12 5-2-15,0-21 2 16,1-10-1-16,1-8 0 16,0-11 0-16,-1-9 0 15,0-5 0-15,-1 2 0 0,1 4 1 16,-3 4-1-16,-1 7 1 15,1 10-1-15,-1 6 1 16,1 15-1-16,1 9 1 16,1 7-1-16,2 6 1 15,1 5 0-15,3 6 0 16,-3 3-1-16,3 4 0 15,0 2 0-15,-7 3-1 16,-5 1 1-16,-5 3-1 16,-5-2 0-16,-9-4 0 15,-5-4 0-15,-5-3 1 16,-1-6 0-16,-3-6 0 15,3-8 0-15,1-5-1 16,3-4 1-16,3-2 0 0,3 1 0 16,2 4 0-16,2 7 0 15,-3 14 0-15,-1 12 0 16,-1 11 0-16,-1 12 0 15,-4 9 0-15,-2 7 1 16,5-2-1-16,5 0-1 16,4-15-4-16,14-1-4 15,-3-28-11-15,29 1-5 16,-10-35-6-16,24 2-3 15,-10-23-5-15,15-10 0 16</inkml:trace>
  <inkml:trace contextRef="#ctx0" brushRef="#br4" timeOffset="240267.0243">15273 7914 99 0,'-32'9'39'0,"7"9"2"15,-12-6-2-15,7 15-32 16,-6-6-2-16,4 6-2 16,4-3 0-16,10 2-1 15,12-4 0-15,12-4-2 16,12-3 2-16,12-6-3 15,5 1 2-15,4-5-2 16,0 1 2-16,-3 2 0 0,-7 3-1 16,-11 5 1-16,-11 3-1 15,-13 8 1-15,-15 2-1 16,-6 2 1-16,-2-1-1 15,-5 0-1-15,3-5-2 16,2-8-2-16,15 3-12 16,-6-28-7-16,34 10-6 15,-14-25-3-15,24 6-4 16,-10-15-6-16,9-4 2 15</inkml:trace>
  <inkml:trace contextRef="#ctx0" brushRef="#br1" timeOffset="247799.7775">15059 12350 50 0,'0'0'32'15,"0"0"-1"-15,0 0-6 16,0 0-14-16,0 0-3 16,0 0-1-16,0 0-3 15,0 0 1-15,0 0-2 16,0 0 0-16,0 0-1 15,0 0 0-15,0 0-1 0,6 16 0 16,-7-3 0-16,1 3 0 16,-2 4 1-16,1 3-2 15,0 5 1-15,-2 2-2 16,-2 2 1-16,-1 0 0 15,0 3 0-15,-1-2-1 16,-2 5 0-16,3 0 1 16,-3 1-1-16,1 3 1 15,2 4 1-15,2 0-1 16,-1 4 0-16,2 3 0 15,-1 0 0-15,1 1 0 16,-2 1 0-16,1-2 0 0,-1 2 0 16,1-6 0-16,-2 2-1 15,3-4 1-15,2 2 0 16,-2-3 0-16,1 3 0 15,2 1 0-15,2 2 1 16,0 1-1-16,-1 2 0 16,0 4 0-16,-2 0 1 15,-2 2-2-15,1-2 1 16,-3 1-1-16,1-4 1 15,-1 1-1-15,-2-1 1 16,1-3-1-16,1-1 0 16,0-1 1-16,2-1 1 15,-3-2-1-15,1 2 0 16,2-5-1-16,-1 3 2 15,-4-3-2-15,6 1 0 0,-2-4 1 16,0-3-2-16,3-3 1 16,-1-5 0-16,2-2 1 15,2-6-2-15,0-5 2 16,1-3 0-16,-2-2 0 15,-1-13 0-15,6 16 0 16,-6-16 0-16,3 11 0 16,-3-11 0-16,0 0 1 15,0 0-1-15,0 12 1 16,0-12-1-16,0 0 1 15,0 0 0-15,0 0 0 16,0 0-1-16,0 0 1 16,0 0 0-16,-11-7-1 15,11 7 1-15,0 0-1 0,0 0 0 16,-10-6 1-16,10 6-1 15,0 0 0-15,-13 3 0 16,13-3 0-16,-10 2 0 16,10-2 1-16,-13 0-1 15,13 0 0-15,-15 1-1 16,15-1 1-16,-20 3 0 15,5 2 1-15,1 0-1 16,-1-1 0-16,-1 1 1 16,-4 0 0-16,3-1-1 15,-5 0 0-15,-3 0 1 16,2-1-1-16,-6 0 0 15,0 0 0-15,-4 3 0 16,-6-1 0-16,-2 3 0 0,-6 0-1 16,-1 1 1-16,-4 4 0 15,-2-3 0-15,1 3 0 16,-4-3 0-16,4 1 1 15,-3-1-1-15,2-1 0 16,0-2 1-16,0-2 0 16,1 1-1-16,1-3 1 15,2 2-1-15,1-3 0 16,5 0 0-16,2-1 0 15,3-1 0-15,6 2-1 16,0-2 1-16,9 0 0 16,1 0 0-16,2 0 0 15,1 0 0-15,5 1 0 0,0 0 0 16,4-1 0-16,0 1 0 15,11-1 1-15,-14 0-2 16,14 0 1-16,0 0 0 16,-10 1 1-16,10-1-1 15,0 0 0-15,0 0 0 16,0 0-1-16,0 0 1 15,0 0 0-15,0 0 0 16,0 0 0-16,0 0 0 16,0 0 0-16,0 0 0 15,0 0 0-15,0 0 0 16,0 0 0-16,0 0 0 15,-3-10 0-15,3 10 0 16,2-16 1-16,-1 5-2 16,1-3 1-16,-2-3 0 0,0-4 1 15,0-1-1-15,-2-3 0 16,-3-3 0-16,-2-2 0 15,-1-2 0-15,-2 2 1 16,-3-2-1-16,-1 0 1 16,-2-1 0-16,-2 3 0 15,0-1 0-15,-1-2 0 16,-5 2 0-16,1-3 0 15,-4 3 0-15,-2 1 0 16,-6-2-1-16,-3 3 0 16,-3 2-1-16,-6 2 1 15,-1 2 0-15,-1 5 0 16,-3-1 0-16,2 9 0 15,-2-2 0-15,0 5 0 0,1 2-1 16,-3 1 1-16,2 3 0 16,-3 1 0-16,-1 5 0 15,-4-1 0-15,2 4 0 16,-2 3 0-16,-1 0 0 15,1 4 0-15,2 2-1 16,2 3 1-16,0 1 0 16,5 1-1-16,2 0 1 15,3 2 0-15,8 1-1 16,1 1 1-16,1 1-1 15,5 1 1-15,4 1-2 16,4-2 2-16,2 1-2 16,2 3 2-16,3-1-1 15,2 4 0-15,3-1 1 0,0 3-1 16,2 0 2-16,4 4-2 15,1 1 2-15,-1 2-2 16,3 2 2-16,1 0-1 16,1 0 0-16,1 2-1 15,1 4 1-15,-1 1 1 16,4-2-2-16,1-2 2 15,1 4-1-15,0-4 0 16,3 2 0-16,3-5 1 16,3-3-1-16,0-2 0 15,4-2 0-15,3-6 0 16,5-1 0-16,-2-2 0 15,9-5 1-15,0-1-2 16,4-3 1-16,2-2 0 16,4-2 0-16,1-1 0 0,5-2 0 15,6-4-1-15,-1 1 2 16,3-3-1-16,1-2 0 15,1 0 0-15,0-3 1 16,0-3-2-16,-1-2 1 16,-2-3 0-16,-1-3-1 15,-3-4 1-15,3-3 0 16,-5-5 0-16,2-3-1 15,-2-3 2-15,0-2-1 16,-3-1 0-16,-2-2 0 16,-3 2 1-16,-6 1-1 15,-1 3 0-15,-9 3 0 16,-4 2 1-16,-6 3-1 15,-4 1 0-15,-5 1 0 0,-1 1 0 16,-3-3 0-16,-1-3 0 16,2-3 1-16,1-5-1 15,2-3 1-15,1-3-1 16,0-2 1-16,3 0-1 15,1 2 0-15,-4 0 0 16,4 4 0-16,-5 3 0 16,2 5 0-16,-2 4-1 15,-2 1 1-15,1 2-1 16,-3 5 1-16,0 0 0 15,-5 11 0-15,10-16-1 16,-10 16 1-16,3-15 0 16,-3 15 0-16,0-13 0 15,0 13 0-15,-1-10-1 0,1 10-2 16,0 0-2-16,-15-16-8 15,15 16-11-15,-12 2-4 16,12-2-12-16,-12 6 3 16,12-6-1-16</inkml:trace>
  <inkml:trace contextRef="#ctx0" brushRef="#br1" timeOffset="248646.8622">11951 15011 44 0,'-4'-26'37'15,"8"5"1"-15,-6-2-1 16,11 8-29-16,-11-4-1 15,5 7-3-15,-3 12-1 16,0 0 0-16,0 0-1 16,9 23-1-16,-4 10 0 15,0 6 0-15,2 12-1 16,1 11 1-16,2 7-2 15,2 5 2-15,-1 1-1 16,4-3 0-16,2-7 1 16,2-7-2-16,3-16 3 15,3-12-2-15,2-22 1 16,3-16 1-16,4-24-1 15,3-14 2-15,1-16-2 0,2-11 1 16,-5-14-1-16,3-3 0 16,-5-1 0-16,0 7-2 15,-7 8 0-15,-7 12-1 16,-3 17-4-16,-12 2-13 15,7 34-17-15,-11 11-2 16,0 0-3-16,-14 23 1 16</inkml:trace>
  <inkml:trace contextRef="#ctx0" brushRef="#br1" timeOffset="250052.0027">11569 15405 18 0,'12'-8'31'15,"-2"3"-1"-15,-10 5 0 16,0 0-21-16,16-7-2 16,-16 7 0-16,0 0 0 15,0 0-1-15,0 0 1 0,-14 1-2 16,14-1 0-16,-15 9-2 15,5-4 0-15,-6-1-1 16,-1 2 0-16,-3-2 0 16,0 3-1-16,-7-2 0 15,-6 0 0-15,-1 2 0 16,-8 1 0-16,-1-1 0 15,-6 6 0-15,-3-1 1 16,-2 3-2-16,-3 1 2 16,3-1-2-16,-2-3 3 15,3 0-3-15,1-4 2 16,4-1-1-16,3-6 0 15,3-2 0-15,8-4-1 16,5 0 1-16,2-4-1 16,7 1 1-16,4-3-2 0,3 3 2 15,13 8-1-15,-14-16 0 16,14 16 0-16,-5-12 1 15,5 12-1-15,0 0 0 16,1-14 0-16,-1 14 0 16,3-10 0-16,-3 10 0 15,6-21 0-15,-2 4 0 16,-1-4 0-16,2-4 0 15,-1-8 1-15,1-2-2 16,0-5 2-16,-1-3-1 16,-4-7 0-16,5-4 0 15,-4-4 0-15,-1-3 0 16,1-5 0-16,0-3 1 15,0-6 0-15,1-1-1 0,0-6 1 16,0-2-1-16,-1-5 1 16,-3-1-1-16,0-2 1 15,-4-1 0-15,-2-2-1 16,-3-1 1-16,2-2-1 15,-4 4 1-15,5-2 0 16,-4 0-1-16,7 0 1 16,0 0-1-16,5-2 1 15,-1 2-1-15,2 2 1 16,3 1-1-16,-1 4 1 15,1 3 0-15,-2 3-1 16,-1 6 1-16,2 5 0 16,-2 9-1-16,0 5 0 15,-1 7 1-15,0 5-1 0,1 9 0 16,0 7 0-16,0 4-1 15,0 7 2-15,1 3-1 16,-2 6 0-16,0 10 0 16,2-17 0-16,-2 17 0 15,3-13 0-15,-3 13 0 16,0 0 0-16,5-12 0 15,-5 12 0-15,0 0 0 16,0 0 0-16,0 0 0 16,0 0 1-16,0 0-1 15,0 0 1-15,0 0-1 16,5-15 1-16,-5 15-1 15,5-12 1-15,-5 12-1 16,5-18 0-16,-5 18 0 16,5-12 0-16,-5 12 0 0,0 0-2 15,-4 18-1-15,4 4-5 16,-11-12-14-16,20 19-7 15,-10-14-9-15,9 3-3 16,-8-18 1-16</inkml:trace>
  <inkml:trace contextRef="#ctx0" brushRef="#br1" timeOffset="257163.7138">11243 13935 56 0,'0'0'38'15,"0"0"-3"-15,20 15-6 16,-29-3-21-16,10 17-2 16,-7 2-2-16,4 15-1 15,-4 3 0-15,1 7-2 16,-1 1 0-16,3-3-1 15,1-1-1-15,2-14-5 16,15 2-31-16,-8-17 0 16,11-7-1-16,-3-16 0 15</inkml:trace>
  <inkml:trace contextRef="#ctx0" brushRef="#br1" timeOffset="257552.7527">11534 13973 68 0,'0'0'39'0,"0"0"0"15,9-15 0-15,2 1-36 16,9-3-1-16,6-8 1 15,6 3 0-15,4-2-1 16,1 2-1-16,-3 6 1 16,-3 10-1-16,-9 11 0 15,-9 13-1-15,-15 18 0 16,-12 13-1-16,-13 14 1 15,-8 11-1-15,-3 4 1 0,-5 2-1 16,3-6 1-16,5-7 0 16,13-16 0-16,13-10 1 15,17-20 0-15,14-19-1 16,13-14 1-16,13-12 0 15,9-6-2-15,3-7-2 16,7 14-23-16,-13-10-13 16,-2 18-1-16,-22 1-1 15</inkml:trace>
  <inkml:trace contextRef="#ctx0" brushRef="#br1" timeOffset="258282.8257">12332 13920 57 0,'0'-28'38'0,"5"11"-1"16,-6-2-1-16,1 19-29 0,3-12-3 16,-3 12-1-16,-2 18 1 15,4 10-2-15,-5 7 0 16,0 12-1-16,2 6 0 15,1 4 0-15,0 0 1 16,4 0-2-16,1-8 1 16,2-8 0-16,5-12 0 15,2-12 0-15,2-13 0 16,5-13 0-16,3-14 0 15,-1-10 0-15,1-10 0 16,-1-8 0-16,-2-6 1 16,-2 0-1-16,-3 1-1 15,-4 4 0-15,-4 10-1 0,-3 4-2 16,4 18-7-1,-14 0-29-15,5 20 1 0,11-1-2 16,0 16 1-16</inkml:trace>
  <inkml:trace contextRef="#ctx0" brushRef="#br1" timeOffset="258651.8626">12937 14060 61 0,'0'0'37'15,"-23"-7"1"-15,6 13 0 16,-16-2-32-16,10 8 0 0,-8 3 0 16,6 11-2-1,0 1 0-15,4 8-1 0,4 0-1 16,9 1 0-16,8-3 0 15,10-6 0-15,9-7-1 16,10-10 0-16,7-10 0 16,5-8-1-16,-1-9 1 15,0-6-1-15,-7-6 0 16,-5-3-1-16,-11 0 0 15,-12-3-1-15,-7 3-1 16,-10-2 1-16,-3 8-1 16,-3-2-1-16,4 13-3 15,-6-8-3-15,20 23-24 16,-5-15-4-16,18 14 0 15,-1-6 0-15</inkml:trace>
  <inkml:trace contextRef="#ctx0" brushRef="#br1" timeOffset="258891.8863">13364 13688 73 0,'13'-24'39'16,"-10"-3"-1"-16,2 14 2 15,-5 13-30-15,0 0-7 16,-16 19 1-16,9 17-2 15,-4 12 0-15,2 17-1 16,-1 10-1-16,-1 9 0 16,-1 5-1-16,1 1 0 15,4-5-4-15,1-24-8 0,16 0-27 16,-5-27 1-16,19-10-1 15,0-32 0-15</inkml:trace>
  <inkml:trace contextRef="#ctx0" brushRef="#br1" timeOffset="259101.9076">13843 13488 88 0,'-21'11'39'15,"8"31"0"-15,-11 8 0 16,5 10-35-16,-3 16-3 15,1 11-1-15,-1 3 0 16,4 3-2-16,0 0-1 0,1-17-4 16,16 5-28-16,-12-23-4 15,13-6 0-15,-7-23-1 16</inkml:trace>
  <inkml:trace contextRef="#ctx0" brushRef="#br1" timeOffset="259575.955">13565 14011 83 0,'-7'-11'40'0,"7"11"1"16,16-1-1-16,2 1-37 15,16-8-1-15,12 0-1 16,5-3 1-16,8-2-2 15,4-4 1-15,-3 0-1 0,-4 5 0 16,-9-2 1-16,-13 7-1 16,-6 2 1-16,-14 5-1 15,-14 0 1-15,-11 15 0 16,-11 3 1-16,-6 0-1 15,-4 10 1-15,-3 2-2 16,4-1 1-16,3-3 0 16,12-1 0-16,9-6-1 15,18-8 0-15,11-8 0 16,12-7 0-16,7-4 0 15,4 5 2-15,-1-2-2 16,-2 6 0-16,-10 7 1 16,-11 11 0-16,-14 9 0 15,-12 5-1-15,-9 7 0 0,-9 0 0 16,-8 2 0-16,-2-3 1 15,2-2-2-15,2-8-1 16,11-4-5-16,0-25-11 16,30 9-10-16,-10-26-12 15,26 2-3-15,0-12-1 16,16 1 1-16</inkml:trace>
  <inkml:trace contextRef="#ctx0" brushRef="#br1" timeOffset="259748.9723">14396 14430 102 0,'-26'17'44'16,"6"1"-1"-16,-5-18-3 16,20-11-43-16,5 11-14 15,-14-30-10-15,23 18-16 16,-10-12-1-16,14 8-1 15,0-7 2-15</inkml:trace>
  <inkml:trace contextRef="#ctx0" brushRef="#br2" timeOffset="267821.7795">17598 8394 58 0,'1'-15'32'0,"-1"2"0"15,0 13 0-15,0-14-16 16,0 14-10-16,-5 18-2 16,1 6 1-16,-5 8-2 15,-2 10-1-15,-1 7-1 16,-1 6 0-16,-2 5 2 15,2-1-2-15,2-7 1 16,2-6-1-16,0-11 2 16,9-10-1-16,0-25 1 15,0 0-1-15,19-27-2 16,-5-9 2-16,-1-15-1 0,3-10 1 15,0-7-2-15,-1-2 1 16,-2 3-2-16,-2 6 1 16,-3 11 1-16,-1 9 0 15,-2 14 0-15,-1 15 0 16,-4 12 0-16,4 24 0 15,-2 8 0-15,3 10-1 16,2 10 1-16,3 5 0 16,2 2-1-16,6 1 0 15,4-6 2-15,3-6-1 16,4-14 0-16,2-10 1 15,-2-14-1-15,0-11 0 0,-4-16 0 16,-5-9 0-16,-4-12-1 16,-3-11 0-16,-7-4-1 15,-2-6-1-15,-1 2 0 16,-4 3-2-16,5 10-2 15,-4 2-5-15,14 26-11 16,-6-3-15-16,12 19 0 16,-3 5 1-16,11 11 0 15</inkml:trace>
  <inkml:trace contextRef="#ctx0" brushRef="#br2" timeOffset="268151.8125">18285 8525 70 0,'6'12'33'15,"2"0"1"-15,-8-12 2 16,-3 20-24-16,-11-14-2 0,4 10-2 15,-10-7 0-15,2 12-3 16,-4-3 0-16,6 4-2 16,0-1 0-16,8 0 0 15,4 0-2-15,9-5 0 16,7-5 0-16,9-4-1 15,7-7 1-15,2-7-1 16,3-8 0-16,-2-4 0 16,-2-9 0-16,-5-2 0 15,-6-1 0-15,-9-1 0 16,-8 4 0-16,-9 5-1 15,-2 8 0-15,-8 6-1 16,2 10-2-16,2 0-1 16,9 10-5-16,5-11-25 0,0 0-3 15,20-6 2-15,16-8-1 16</inkml:trace>
  <inkml:trace contextRef="#ctx0" brushRef="#br2" timeOffset="268355.8329">18878 7956 92 0,'5'-22'36'15,"-5"22"0"-15,-9 11 1 16,-1 23-29-16,-6 8-3 16,-1 18-4-16,1 11 1 15,-3 12-1-15,2 4-1 16,3 2-1-16,6 0-3 15,-3-17-21-15,12 3-10 0,2-20-1 16,4-9-1-16,0-24 1 16</inkml:trace>
  <inkml:trace contextRef="#ctx0" brushRef="#br2" timeOffset="268537.8506">18692 8428 107 0,'-16'-23'38'0,"16"23"2"16,-2-23-2-16,22 19-34 15,3-4-2-15,11 1-2 16,9 3-4-16,1-7-9 16,9 13-24-16,-3-4-1 15,3 6-1-15,-9 1-1 16</inkml:trace>
  <inkml:trace contextRef="#ctx0" brushRef="#br2" timeOffset="268854.8826">19094 8540 102 0,'-15'14'37'15,"9"2"2"-15,6-16-3 16,0 0-32-16,21 5-2 16,5-10-1-16,3-4 1 15,3-4-1-15,-1-4 1 16,-1-1-1-16,-3-7 0 15,-10 5 0-15,-7-4 0 16,-10 6 0-16,-9 3-1 16,-8 7 1-16,-8 9-1 0,1 11 0 15,0 7 0-15,1 9 0 16,3 9-1-16,7 2 1 15,11 4 0-15,9-4-1 16,14-1-3-16,4-10-2 16,18 2-29-16,-6-17-4 15,7 1 2-15,-9-10-3 16</inkml:trace>
  <inkml:trace contextRef="#ctx0" brushRef="#br2" timeOffset="269138.9112">18202 9044 109 0,'0'0'39'16,"23"6"0"-16,19-20-3 16,24-3-32-16,19-6-1 15,16 0-1-15,9-4-1 16,1 3-2-16,3 8-4 15,-11-8-16-15,-2 19-18 16,-21 1 2-16,-10 13-3 16,-16-5 1-16</inkml:trace>
  <inkml:trace contextRef="#ctx0" brushRef="#br2" timeOffset="269505.9476">19792 8427 113 0,'-14'-4'41'0,"-7"-11"0"16,10 4-2-16,-5 3-39 15,10-10-6-15,21 7-32 16,-9 0-1-16,5 13 0 15,-11-2-2-15</inkml:trace>
  <inkml:trace contextRef="#ctx0" brushRef="#br2" timeOffset="269638.9612">19823 8665 116 0,'-24'10'39'0,"4"2"1"16,-2-9-7-16,11-10-63 15,11 7-9-15,-13-4-1 16,13 4-1-16</inkml:trace>
  <inkml:trace contextRef="#ctx0" brushRef="#br2" timeOffset="270396.0369">18075 9489 56 0,'0'0'34'0,"-11"21"-1"15,-4-1 1-15,3 13-13 16,-10-4-9-16,11 20-3 15,-11-1-2-15,5 8-2 16,-1-5-1-16,6 2-1 16,1-9-1-16,5-5 0 0,5-14-1 15,3-11 1-15,-2-14-1 16,21-19 0-16,-5-12 1 15,3-12-1-15,0-11 1 16,5-9-1-16,-1-6 1 16,1-3-1-16,2 0 1 15,-1 7-2-15,-4 9 2 16,1 10-1-16,-2 11 0 15,0 16-1-15,0 13 1 16,-4 17 0-16,3 15-1 16,-5 12 0-16,0 11 0 15,0 11 1-15,-5 8-1 16,-1 2 0-16,-2 3-2 15,-3-2 0-15,3-3-3 16,-5-21-7-16,8 3-24 0,-9-25-3 16,10-5 0-16,-10-20-1 15</inkml:trace>
  <inkml:trace contextRef="#ctx0" brushRef="#br2" timeOffset="271074.1046">18177 9693 117 0,'-20'-2'39'0,"20"2"1"15,-12 1-2-15,12-1-35 16,28-6-2-16,3-2-1 16,11-1-2-16,6-6-2 15,11 5-2-15,-4-10-5 16,12 16-17-16,-15-11-10 0,7 11 0 15,-17-5 1-15,3 16 23 16,-20-8 9-16,-8 3 5 16,-7 7 6-16,-10-9 19 15,0 0 8-15,-18 11 2 16,9 1 1-16,-11-7-21 15,11 13-7-15,-10 1-3 16,9 8-1-16,-5 1 0 16,1 7 0-16,0-3-1 15,2 3-1-15,2-9 0 16,4 1 0-16,4-12-1 15,2-15 0-15,10 2 0 16,4-17-1-16,2-9 0 16,7-6 0-16,-1-5-1 0,0-5 1 15,2-2 0-15,-2 4-1 16,-6 5 1-16,-2 6-1 15,-5 6 1-15,0 10 0 16,-9 11 1-16,0 0-1 16,4 17 0-16,-7 3 2 15,2 2-2-15,2 1 2 16,4 1-2-16,2-4 1 15,3-7 0-15,5-1-1 16,5-11 1-16,6-8 0 16,1-7-1-16,3-4 1 15,-1-5 0-15,-1-2-2 16,1-1 2-16,-7 3-2 15,-3 2 2-15,-5 10-2 16,-14 11 1-16,12-2-1 0,-9 13 1 16,-4 7 0-16,-1 8-2 15,-1 2-1-15,5 8-3 16,-3-9-4-16,15 12-25 15,-9-19-3-15,14 3 0 16,-4-20-1-16</inkml:trace>
  <inkml:trace contextRef="#ctx0" brushRef="#br2" timeOffset="271614.158">19353 9564 108 0,'0'0'36'0,"-15"14"3"16,10 8-3-16,-4-1-32 0,1 8 1 15,1 2-2-15,3 2 0 16,-1 1-1-16,1-6 1 16,4-3-2-16,4-6 0 15,-4-19-1-15,14 7 1 16,-5-18-1-16,4-10 0 15,0-6 0-15,0-5 1 16,0-4-1-16,-1-2 0 16,-1 4 0-16,-4 2-1 15,1 7 2-15,-3 7-2 16,-1 4 1-16,-4 14 0 15,0 0 0-15,16 4 0 16,-12 8 1-16,2 4 0 0,2 1 0 16,3 4 0-16,-2-4 0 15,1 0 0-15,0-6 0 16,4-5 1-16,-2-5-1 15,3-7-1-15,5-4 1 16,-1-5-1-16,4-6 0 16,-2-1 0-16,3-1 0 15,-1 4 0-15,-4 2 2 16,-4 6-4-16,-4 7 4 15,-11 4-2-15,8 18 0 16,-11-1 0-16,-2 7 0 16,1 4 0-16,1 3-5 15,2-4-1-15,14 11-10 16,-13-23-15-16,22 9-9 0,-6-16 1 15,12 3-2-15,-8-13 3 16</inkml:trace>
  <inkml:trace contextRef="#ctx0" brushRef="#br2" timeOffset="271944.1916">19866 9666 105 0,'-1'10'38'0,"10"9"1"16,-9-19 0-16,26 17-34 15,-10-15-1-15,6-1 0 16,0-9-1-16,1-3-1 16,-1-7-1-16,2-5 1 0,-7-1-2 15,-4 0 0-15,-8 1 0 16,-5 7 0-16,-10 5 0 15,-6 11 0-15,-5 7 1 16,-3 9 0-16,-2 10 0 16,4 0 1-16,6 3-1 15,8 1 0-15,14-5-1 16,9-8-3-16,18 2-8 15,1-22-26-15,27 0-3 16,-3-13 1-16,20-1-4 16</inkml:trace>
  <inkml:trace contextRef="#ctx0" brushRef="#br2" timeOffset="272439.2412">20585 9120 98 0,'-9'-17'37'16,"9"17"1"-16,0 0-2 16,2 29-32-16,-2 0-1 15,1 16 1-15,-6 6-1 16,-1 16 0-16,-6 5-2 15,-1 4 0-15,-1 2-1 16,-2-7-3-16,8-2-3 0,-6-20-13 16,15 1-17-16,-5-20 0 15,13-7-1-15,-9-23 0 16</inkml:trace>
  <inkml:trace contextRef="#ctx0" brushRef="#br2" timeOffset="272629.2602">20392 9570 110 0,'-28'-24'38'0,"16"15"0"15,-7-2-2-15,19 11-31 16,0 0-1-16,13 17-3 16,10-7-1-16,5-2-2 15,14 1-1-15,2-7-1 16,14 6-6-16,-9-12-23 0,15 7-5 15,-8-12 3-15,3 4-4 16</inkml:trace>
  <inkml:trace contextRef="#ctx0" brushRef="#br2" timeOffset="272966.2939">20831 9578 106 0,'-30'17'38'16,"14"9"2"-16,0-12-1 15,18 1-32-15,-2-15-4 16,27 5-1-16,1-12-1 15,6-2 0-15,1-8-1 16,3-3 1-16,-3-3-1 16,-3 0-1-16,-8 0 1 0,-13 3 0 15,-11 4-1-15,-7 5 1 16,-11 7 0-16,-12 9 0 15,-6 6 1-15,-6 11 0 16,-2 8 0-16,5 3 0 16,3 2 0-16,11 2 0 15,14-3 0-15,14-8 0 16,17-6-2-16,15-14-2 15,23-3-5-15,-2-21-21 16,23 5-9-16,-9-17 1 16,8 2-2-16,-14-7-2 15</inkml:trace>
  <inkml:trace contextRef="#ctx0" brushRef="#br2" timeOffset="273267.324">21355 9516 88 0,'-15'18'37'0,"-9"-2"0"16,4 12 2-16,-6-3-22 15,9 10-11-15,2-4-3 16,4 6 2-16,2-6-3 15,6-2 1-15,2-7-1 16,6-4-1-16,-5-18 1 16,18 5-2-16,-4-19 1 15,1-8-1-15,3-9 1 16,-3-9-2-16,4-6 1 15,-2-2-1-15,-1 3 1 16,-2 3-1-16,-3 8 1 16,-3 5-1-16,-1 9 0 0,2 7 0 15,3 10-1 1,0-2-2-16,9 12-5 0,-2-14-5 15,18 14-23-15,-6-12-1 16,15 9 1-16,-5-11-1 16</inkml:trace>
  <inkml:trace contextRef="#ctx0" brushRef="#br2" timeOffset="273545.3516">21817 9405 101 0,'0'0'36'16,"-14"4"0"-16,1 5 2 16,-11-5-33-16,4 8-1 15,-2 1-1-15,3 3 1 16,4-1-1-16,2 3 0 15,7-2 0-15,10 2-1 16,7-6-1-16,9-1 1 16,7-6-1-16,4 1-1 0,0-2 1 15,-1 0 0-15,-4 2 0 16,-4 2 0-16,-12 4 0 15,-9 3 0-15,-8 3 0 16,-8-1-1-16,0 3-2 16,-3-8-4-16,11 12-16 15,-8-22-15-15,15-2-3 16,0 0 0-16,11-9-2 15</inkml:trace>
  <inkml:trace contextRef="#ctx0" brushRef="#br2" timeOffset="274258.4231">22721 9435 97 0,'-29'-11'37'16,"4"9"2"-16,-12 2-2 15,5 11-29-15,-8 1-3 16,5 14-1-16,0 5 0 15,4 7-1-15,5 2 1 16,11 5-1-16,8-3 0 16,12-5-1-16,10-7-1 15,14-8 1-15,7-13-1 16,6-13-1-16,6-9 1 15,2-12-1-15,-3-9 0 16,-6-8-1-16,-2-5 0 0,-10-4-1 16,-5 4 1-16,-8 4 0 15,-7 8 0-15,-5 11-1 16,-4 24 2-16,0 0 0 15,-19 26 1-15,6 19 0 16,-2 18 1-16,-4 16-1 16,0 12 1-16,-3 10 0 15,-1 4-1-15,1-2 0 16,-3-6-1-16,4-9 2 15,-3-10-4-15,0-13 4 16,1-15-4-16,-1-17 2 16,6-14-3-16,-1-20-1 15,12-11-2-15,-5-29-15 16,21-5-15-16,-4-28-4 0,20-1 1 15,2-19-1-15</inkml:trace>
  <inkml:trace contextRef="#ctx0" brushRef="#br2" timeOffset="274574.4547">23244 9433 107 0,'0'0'38'15,"-21"9"2"-15,-6-1-1 16,-4 14-33-16,-2 2-1 15,0 12-1-15,3 2 0 16,6 9 1-16,8-3-2 16,15 2 1-16,10-7-4 0,18-9 0 15,7-11 0-15,14-12 0 16,3-15 0-16,1-10 0 15,-3-9 0-15,-5-10 0 16,-11-4 0-16,-11-2 0 16,-14 0 0-16,-16-1-5 15,-7 15-10-15,-23-10-12 16,3 25-13-16,-18 0-2 15,2 21 1-15,-11 3 0 16</inkml:trace>
  <inkml:trace contextRef="#ctx0" brushRef="#br2" timeOffset="275151.5124">18205 10552 97 0,'-7'-17'39'0,"7"17"-1"16,0 0 0-16,-10 4-32 0,2 16-2 16,1 17-1-16,-6 12-1 15,-2 13-1-15,0 8-1 16,-4 6-2-16,3 6-3 15,-1-10-5-15,14 4-27 16,-6-21-3-16,18-5 1 16,2-24-2-16</inkml:trace>
  <inkml:trace contextRef="#ctx0" brushRef="#br2" timeOffset="275685.5658">18563 10552 107 0,'0'0'37'15,"-11"-1"2"-15,0 29-2 16,-7 9-34-16,-2 8-1 16,-3 10 0-16,1 9 0 15,-4 0-2-15,5-2-1 16,4-4 1-16,3-9-1 15,5-13 0-15,4-11-1 16,9-15 1-16,-4-10-1 16,22-24 4-16,-4-8 0 15,4-12 0-15,-1-7 1 16,1-10-1-16,-2-5 0 15,-1 2 0-15,-2 4 0 16,-5 11-2-16,-5 10 0 0,3 16 0 16,-10 23 1-1,19 9-1-15,-6 21 1 0,-2 17-1 16,5 6 2-16,3 10-2 15,6 0-1-15,1-2 0 16,3-7-1-16,1-10 2 16,5-10-2-16,-1-16 2 15,2-13-2-15,-2-23 3 16,-2-10 3-16,-1-21-2 15,-5-10 1-15,-7-13 0 16,-10-8-1-16,-3-6 0 16,-9 3 0-16,-6 8 0 15,-7 9-5-15,0 20 0 16,-5 12-3-16,10 32-8 0,-10 3-11 15,19 36-15 1,-4 4 1-16,16 20-3 0,-4 2 2 16</inkml:trace>
  <inkml:trace contextRef="#ctx0" brushRef="#br2" timeOffset="276023.5996">18104 11515 102 0,'-26'7'42'0,"26"-7"0"0,0 0-2 15,44-23-36-15,4 0-2 16,18-3 0-16,11-3-1 16,10-1 0-16,2 3 0 15,4 4-1-15,-9 6 1 16,-4 5-2-16,-10 8 1 15,-14 1-2-15,-8 7-2 16,-16-5-4-16,1 15-17 16,-33-14-14-16,22 1-1 15,-22-1-2-15,2-16 1 16</inkml:trace>
  <inkml:trace contextRef="#ctx0" brushRef="#br2" timeOffset="276505.6471">19917 10501 71 0,'4'-12'37'0,"-4"12"0"16,0 0 0-16,-4 10-16 15,3 24-17-15,-6 12-1 16,3 16 1-16,-8 10-3 15,2 8-1-15,-4 6-1 16,0-3 0-16,3-5-1 16,2-12-5-16,9-3-7 15,-6-23-23-15,16-9 2 0,-6-19-2 16,12-8 0-16</inkml:trace>
  <inkml:trace contextRef="#ctx0" brushRef="#br2" timeOffset="276686.6656">19810 10965 103 0,'0'0'41'16,"-18"12"-3"-16,24 3-3 16,-6-15-31-16,23 11-6 15,10-12-2-15,5-17-7 16,14 3-23-16,4-19-3 0,13 1 0 15,-3-19 1 1</inkml:trace>
  <inkml:trace contextRef="#ctx0" brushRef="#br2" timeOffset="277039.7012">20378 10398 102 0,'-33'21'39'16,"7"19"3"-16,-5-1-3 15,11 10-33-15,-2 6-3 16,7 11 1-16,0 2-1 15,1 4-1-15,0-1-1 16,2-4-1-16,2-9 0 16,6-9-1-16,3-11 1 15,6-13-2-15,9-13 1 0,6-17 0 16,5-11 2-16,7-8 1 15,0-6-1-15,1-2 2 16,-3-1-2-16,-5 6 1 16,-5 4-1-16,-6 11 1 15,-14 12-2-15,11 13-1 16,-13 9 0-16,-4 3-4 15,5 6 1-15,-1-1-3 16,15 2-4-16,-7-17-12 16,23 5-17-16,-3-19 1 15,17 0 0-15,-4-13 0 16</inkml:trace>
  <inkml:trace contextRef="#ctx0" brushRef="#br2" timeOffset="277337.731">20696 10969 103 0,'0'0'37'15,"13"10"2"-15,0-19-2 16,11 4-30-16,6-7-3 16,11 0-1-16,-4-6 0 15,1-2-1-15,-8-3 0 16,-5 1 0-16,-12-2-1 15,-10 4 0-15,-11 5-1 16,-10 7 0-16,-8 7 1 16,-6 9-1-16,-5 12 0 15,2 7 0-15,0 10 0 16,10 5-2-16,6 0 1 0,10-4-2 15,18 1-3-15,5-18-12 16,29 3-20-16,-1-20-3 16,24 1 1-16,-3-17-3 15</inkml:trace>
  <inkml:trace contextRef="#ctx0" brushRef="#br2" timeOffset="277849.7822">21648 10905 97 0,'5'-22'36'0,"-5"22"2"16,-11-22-3-16,11 22-28 16,-25-5-1-16,6 12-2 15,-7 5 1-15,-1 14-2 16,-6 4-1-16,8 7-2 15,-2-2 1-15,11 5-2 16,7-6 1-16,10-4-3 16,15-8 1-16,6-12-3 15,20-5-1-15,0-20-14 16,18 6-18-16,-6-18 1 15,10 3 1-15,-8-9-1 16</inkml:trace>
  <inkml:trace contextRef="#ctx0" brushRef="#br2" timeOffset="278029.8002">21997 10879 107 0,'-18'-5'38'15,"7"14"1"-15,-11-2-1 16,8 13-31-16,-8 4-3 16,6 6-3-16,-2 5 0 15,7 2-3-15,0 2 1 16,7-3-3-16,6-1-2 15,-1-16-8-15,21-1-22 16,-8-17-2-16,16-4-1 16,-3-18 0-16</inkml:trace>
  <inkml:trace contextRef="#ctx0" brushRef="#br2" timeOffset="278397.837">22058 10729 110 0,'0'0'39'0,"10"28"2"15,-10-28-2-15,33 26-33 16,-16-11-3-16,8 5 1 16,-5 2-1-16,-1 4-1 15,-4 4-1-15,-6 5 0 16,-5 2-1-16,-7-2-1 15,1 0 0-15,-8-4-1 16,0-6 1-16,6-5 0 16,-1-7 0-16,5-13 0 15,11-8 1-15,-2-7 0 16,9-8 1-16,-1-6 1 15,1-2-1-15,0-4 1 0,-2 0-1 16,-1 3 1-16,-2 3-2 16,0 4-1-16,4 8-3 15,-1-3-4-15,11 18-10 16,-10-7-18-16,17 13-4 15,-8-5 1-15,12 10-1 16</inkml:trace>
  <inkml:trace contextRef="#ctx0" brushRef="#br2" timeOffset="278668.8641">22692 10875 81 0,'15'-17'36'0,"-13"0"0"16,5 8 1-16,-9-13-25 15,2 22-4-15,-3-23-1 0,3 23-1 16,-19-5 0-16,2 13-1 15,-9 6-1-15,0 9 0 16,-4 6-1-16,1 9-1 16,0 1-1-16,7 1-2 15,7 0 1-15,8-7-2 16,15-4 0-16,13-10-2 15,14-8-1-15,3-15-6 16,18 3-6-16,-11-18-23 16,16-1 3-16,-8-11 0 15,1 2-1-15</inkml:trace>
  <inkml:trace contextRef="#ctx0" brushRef="#br2" timeOffset="279036.9009">23004 10792 87 0,'0'0'40'0,"-19"16"-1"16,10 3 1-16,-9-8-12 15,11 15-23-15,-7 0-2 16,6 4-1-16,0-1 0 16,6-1-3-16,1-3 2 15,5-3-2-15,7-6 1 16,1-7-2-16,8-9 2 15,3-3 0-15,3-9 1 16,-2-1 1-16,3-5-1 16,-2-2 1-16,-2-2-1 15,1 1 0-15,-9 4-1 16,-2 0 0-16,-4 7 0 15,-9 10 0-15,0 0 0 0,0 0-1 16,-2 19 0-16,-5 1-1 16,4 8-2-16,1-2-1 15,6 6 0-15,1-9-4 16,13 6-4-16,-7-21-12 15,21 4-13-15,-6-17-1 16,16-2 0-16,-8-15 1 16</inkml:trace>
  <inkml:trace contextRef="#ctx0" brushRef="#br2" timeOffset="279247.922">23576 10838 104 0,'0'0'39'0,"-11"30"2"0,-3-11-2 15,8 12-31-15,-10 0-4 16,3 3-2-16,1-2 1 15,2-3-3-15,2-3-1 16,5-4-1-16,5-6-1 16,-2-16-4-16,15 12-3 15,-10-28-13-15,15 9-17 16,-10-17 0-16,11 2 2 15,-7-12 0-15</inkml:trace>
  <inkml:trace contextRef="#ctx0" brushRef="#br2" timeOffset="279389.9362">23599 10605 92 0,'0'0'35'0,"0"0"-5"16,0 0-8-16,25-12-54 15,2-2-2-15,1-11-2 16,8-2 1-16</inkml:trace>
  <inkml:trace contextRef="#ctx0" brushRef="#br2" timeOffset="279577.955">24009 10346 98 0,'-7'25'39'0,"5"16"4"16,-14 3-3-16,10 14-33 16,-11 5-2-16,3 6-2 15,-3 0-2-15,-3 1-1 0,3-3-4 16,-5-15-11-16,14 1-23 15,-7-19-3-15,11-6-1 16,4-28-2-16</inkml:trace>
  <inkml:trace contextRef="#ctx0" brushRef="#br2" timeOffset="279734.9707">23766 10680 128 0,'0'0'43'0,"17"-8"-3"16,14 3-3-16,13 1-52 15,-4-15-24-15,21 8-3 0,-10-7 0 16,7 8-3-16</inkml:trace>
  <inkml:trace contextRef="#ctx0" brushRef="#br2" timeOffset="280794.0766">17521 12037 64 0,'0'0'37'0,"-5"-14"-1"15,5 14 0-15,-7-11-27 0,7 11-5 16,0 0 0-16,1 21 0 15,-1-4-2-15,5 12 0 16,-2 8 0-16,3 8 0 16,-1 6 0-16,2 6 1 15,-3 2-2-15,1 1 1 16,1-4-1-16,-1-10-1 15,2-9 0-15,4-13 0 16,-1-15 0-16,4-14 1 16,5-13 0-16,4-19-1 15,0-11 2-15,0-7-1 16,0-9 0-16,-1-1-1 15,-3 4 0-15,-4 4-4 16,-3 13 1-16,-7 3-4 0,8 24-6 16,-11-1-23-16,15 20 0 15,-17-2-2-15,29 16 1 16</inkml:trace>
  <inkml:trace contextRef="#ctx0" brushRef="#br2" timeOffset="281118.109">18074 12242 58 0,'0'0'35'0,"0"0"-1"16,-15 8 1-16,-3-5-26 16,4 13 0-16,-8-2 0 15,7 14 0-15,-4-3-3 16,9 7 0-16,-1-3-3 15,8 1 1-15,6-3-2 0,8-7 0 16,6-5-1-16,7-8-1 16,4-7 1-16,4-7-1 15,-2-6 0-15,-5-6 0 16,-3-4 0-16,-7-3-1 15,-10-2 0-15,-10-2-2 16,-5 5 1-16,-9-4-2 16,4 9-2-16,-7-3-2 15,22 23-7-15,-20-23-21 16,20 23 1-16,17-16-2 15,8 12 1-15</inkml:trace>
  <inkml:trace contextRef="#ctx0" brushRef="#br2" timeOffset="281343.1315">18543 11880 74 0,'3'-15'37'16,"-3"15"-2"-16,0 0 2 15,-5 12-29-15,0 10-4 16,1 13-1-16,-5 8 0 15,4 13 0-15,-5 3-2 16,6 4 0-16,4-2-1 16,5-8-3-16,13-4-9 15,-2-28-23-15,24-10-1 16,-1-28-2-16,21-12 1 15</inkml:trace>
  <inkml:trace contextRef="#ctx0" brushRef="#br2" timeOffset="281516.1481">19076 11723 75 0,'-12'-19'38'0,"-5"32"1"15,-10 10-1-15,2 26-24 16,-11 12-10-16,7 13-2 16,-1 5 0-16,7 3-3 15,7 2-4-15,3-19-8 16,20-1-25-16,-5-19 2 15,15-9-2-15,-5-23 1 16</inkml:trace>
  <inkml:trace contextRef="#ctx0" brushRef="#br2" timeOffset="281673.1645">18868 12031 103 0,'-9'-14'39'16,"9"14"2"-16,17-4-3 15,-1 2-36-15,22 0-6 16,-3-10-25-16,20 10-10 15,-7-9 0-15,7 6-3 16</inkml:trace>
  <inkml:trace contextRef="#ctx0" brushRef="#br2" timeOffset="282297.2269">19302 12152 83 0,'0'0'38'16,"-6"-17"0"-16,6 17 1 15,-16 12-32-15,7 11-2 16,-7 4-2-16,6 6 0 16,-5 3-1-16,5 1 0 15,0-4 0-15,4-3-1 16,5-8 0-16,5-13 0 0,8-10 0 15,2-9-1-15,7-12 1 16,-3-6-1-16,5-4 1 16,-3-3-1-16,-2 1 0 15,-2 2 1-15,-5 4-1 16,-3 7 1-16,-4 6-1 15,-3 2 0-15,-1 13 1 16,0 0-1-16,0 0 0 16,0 13 1-16,4-1-1 15,5 2 1-15,1 1-1 16,4 0 1-16,6-4-1 15,2-3 1-15,2-3 0 16,3-6-1-16,-1-6 1 16,0-4 0-16,-3 0 0 0,-1-3 0 15,-7 1 0-15,-2 1 0 16,-13 12-1-16,11-9 0 15,-11 9 0-15,-7 25-1 16,3-1-2-16,-4 8-1 16,4 9-3-16,-3-6-6 15,16 17-9-15,-13-16-17 16,18 2 0-16,-5-17-1 15,10-4 0-15</inkml:trace>
  <inkml:trace contextRef="#ctx0" brushRef="#br2" timeOffset="282635.2607">19800 12249 100 0,'-1'18'39'0,"-6"-5"1"15,11 9 0-15,-1-12-36 16,9-2-1-16,4-8-1 15,9-4 0-15,6-8-1 16,1-5 0-16,2-5 0 16,-2-2-1-16,-4 1 0 15,-6-2 1-15,-6 6-1 16,-11 0 0-16,-5 19 1 15,-21-11-1-15,0 17 1 16,-7 6-1-16,-1 8 1 16,1 6-1-16,2 6 1 15,6 4 0-15,6 2-2 0,8-3-1 16,11 1-3-16,5-18-6 15,22 11-10-15,-2-22-18 16,25 2-2-16,3-17-1 16,25-2 2-16</inkml:trace>
  <inkml:trace contextRef="#ctx0" brushRef="#br2" timeOffset="283132.3104">20479 11819 97 0,'4'-17'39'0,"-4"17"2"16,0-12-3-16,0 12-31 16,-11 24-4-16,-2 11-4 15,-2 12 3-15,-4 16-3 16,-4 13 2-16,-1 6-2 15,4 5 0-15,4-4-3 16,9-4 0-16,4-15-5 16,18 0-13-16,-6-29-15 15,17-9-1-15,-10-21-2 16,12-4 3-16</inkml:trace>
  <inkml:trace contextRef="#ctx0" brushRef="#br2" timeOffset="283319.3291">20289 12276 98 0,'-29'-12'38'15,"29"12"0"-15,-17-8-1 16,17 8-32-16,26-12-3 16,5 3-1-16,8-3-1 15,5 1-1-15,7 3-3 16,-4-10-10-16,13 17-22 15,-14-7-1-15,3 9-1 16,-14-6-1-16</inkml:trace>
  <inkml:trace contextRef="#ctx0" brushRef="#br2" timeOffset="284220.4192">20642 12286 108 0,'-2'15'38'15,"2"-15"1"-15,19 8-11 16,5-19-26-16,7 0 0 15,6-7-1-15,2 1 1 16,-6-4-1-16,1 3 0 16,-12 1 0-16,-8-2-1 15,-11 4 1-15,-9 5-1 16,-8 2 1-16,-5 1-1 15,-10 8 0-15,-5 7 0 16,1 7 0-16,-3 9 1 16,4 4 0-16,6 3 0 15,7 0 0-15,13 5 0 0,13-8 1 16,14-8-1-16,13-7 0 15,15-8 0-15,6-8-1 16,9-3 1-16,0-6-1 16,-4-3 0-16,-7 2 0 15,-9 3 1-15,-10 2-1 16,-12 2 0-16,-12 7 0 15,-10-1 0-15,-11 19-1 16,-3-2 2-16,-4 3-2 16,0 5 1-16,0 0-1 15,4 3 1-15,2-6 0 16,7 1 0-16,5-10 0 15,0-13 0-15,19 1 0 16,-3-15 0-16,4-9 0 16,0-9 0-16,2-6 1 0,0-6-2 15,-1-1 1-15,-2 1-1 16,-4 6 0-16,-2 3 0 15,-1 9 0-15,1 6 0 16,0 9-2-16,-2 1 0 16,7 12 0-16,-3-4-2 15,3 7 1-15,6-5 0 16,3 2-1-16,0-7 1 15,5 0 1-15,-3-3 1 16,1-4 3-16,-3 4 0 16,-5-3 2-16,-7 3-1 15,-15 8 2-15,0 0 0 16,0 0-1-16,0 0 1 15,-22 20-1-15,6 4-1 0,-5 1 1 16,4 7 0-16,-1 0-1 16,9 2 0-16,4-8 0 15,12-3 0-15,7-9-1 16,9-9-1-16,9-7 1 15,4-5-1-15,0-3 0 16,-3 1 0-16,-5 2 1 16,-7 8-1-16,-12 11 0 15,-12 9 1-15,-8 8-1 16,-11 8 0-16,-1 3-1 15,-2-1-2-15,1 0-1 16,2-12-9-16,20 2-6 16,-8-28-12-16,20 0-9 0,-1-23-1 15,14-2 0-15,2-17 2 16</inkml:trace>
  <inkml:trace contextRef="#ctx0" brushRef="#br2" timeOffset="285453.5425">22601 12112 69 0,'-22'-9'36'0,"1"11"-1"16,-9-1 1-16,5 17-24 15,-10-2-6-15,8 13 0 16,0 1-2-16,6 6 0 16,3 0-1-16,13-2-1 15,6-5 1-15,13-6-1 16,7-14-1-16,11-7 1 15,10-14-1-15,1-8 0 16,2-7 0-16,-1-7 0 16,-5 1-1-16,-5-3 1 15,-9 4 0-15,-7 3-1 0,-8 7 0 16,-4 7 0-16,-6 15 0 15,0 0 0-15,-7 20 0 16,2 8 0-16,1 15 0 16,1 7 1-16,1 12-2 15,0 6 1-15,-1 2 0 16,2 1 0-16,-1-3 0 15,-3-4 1-15,-5-7-1 16,-5-6-1-16,-7-11 2 16,-1-11 0-16,-5-10-1 15,-1-8 0-15,-4-12-2 16,3-11 0-16,4-9-2 15,2-9-1-15,14-3-2 16,1-14-7-16,24 13-17 16,-7-14-4-16,22 12-2 0,0-9 0 15</inkml:trace>
  <inkml:trace contextRef="#ctx0" brushRef="#br2" timeOffset="285837.5809">23264 12101 91 0,'0'0'36'16,"-22"-10"0"-16,8 18 1 15,-13-5-31-15,5 10-1 0,-3 5-2 16,2 8 1-16,1 4-1 15,3 6 0-15,6 2 0 16,5 2 0-16,8-1-2 16,7-2 1-16,10-8-1 15,2-4 0-15,7-7-1 16,5-8 1-16,-2-8-1 15,0-9-1-15,-2-8 1 16,-3-9-2-16,-6-7 2 16,-5-9-3-16,-7-5 2 15,-4-6-3-15,-4-1 1 16,-9 0-3-16,5 12-2 15,-19-2-10-15,14 28-19 16,-17 1 1-16,8 24-2 16,-10 4 2-16</inkml:trace>
  <inkml:trace contextRef="#ctx0" brushRef="#br2" timeOffset="287173.7145">17596 13180 44 0,'7'-16'34'15,"-6"-1"2"-15,-1 17-1 16,1-15-16-16,-1 15-13 16,-6 21-2-16,1 4 1 0,-6 9-2 15,-4 8-1-15,-3 9 1 16,-1 9-2-16,-3 0 1 15,3 5-1-15,-1-8 0 16,6-4 0-16,3-12-1 16,4-9 1-16,7-18 0 15,0-14 0-15,17-16 0 16,0-17 0-16,3-12 0 15,4-14 1-15,-1-6 0 16,3-8 0-16,-1-2 0 16,-2 4 0-16,-1 3-1 15,-1 9 1-15,-6 10 0 16,0 14 0-16,-1 10-1 15,-1 16 0-15,-2 15 0 0,3 12-1 16,0 12 1-16,0 13-1 16,1 7 0-16,0 7-1 15,-1 6 0-15,0 1-1 16,0 2-1-16,-4-7-3 15,3 3-6-15,-13-27-16 16,9 6-10-16,-11-25 1 16,6 0-2-16,-4-16 2 15</inkml:trace>
  <inkml:trace contextRef="#ctx0" brushRef="#br2" timeOffset="287330.7302">17672 13344 87 0,'-27'-6'38'15,"-7"-3"0"-15,15 15-2 16,8-1-31-16,11-5-3 0,15 12-2 15,10-13-4-15,19 5-3 16,6-21-21-16,23 11-9 16,1-12 2-16,12 8-3 15,-5-9 2-15</inkml:trace>
  <inkml:trace contextRef="#ctx0" brushRef="#br2" timeOffset="287570.7542">18362 13221 76 0,'0'0'36'0,"-28"-19"1"16,12 17 1-16,-15-4-31 15,7 11-1-15,-9 2-1 0,0 15 0 16,-6 2 0-16,3 13-2 16,1 2 0-16,6 6-2 15,6-3 1-15,11 1-1 16,15-10-1-16,15-11-1 15,16-10-2-15,9-13-2 16,16-1-6-16,-6-21-11 16,19 8-16-16,-11-14 0 15,3 8-2-15,-18-7 2 16</inkml:trace>
  <inkml:trace contextRef="#ctx0" brushRef="#br2" timeOffset="288224.8196">18612 13246 58 0,'9'-17'35'15,"-9"17"-1"-15,8-13 1 16,-8 13-25-16,0 0-2 16,0 0-1-16,0 0-1 15,5 11 0-15,-5-11-1 16,-9 13 0-16,9-13-2 15,-9 25-1-15,7-8 0 16,0 5-1-16,-1 6 0 16,3 6-1-16,-1 6 0 15,-2 9 1-15,-2 4-1 16,-2-2 0-16,0-3 1 15,2-3-1-15,-1-10 1 16,-1-10 0-16,7-25-1 16,0 0 0-16,3-30 0 0,8-11 0 15,0-11 1-15,3-14-2 16,1-8 2-16,0-5-1 15,0 0 0-15,0 8 1 16,-4 8-1-16,0 10 1 16,-2 11-1-16,0 13 1 15,2 14-1-15,1 11 0 16,3 10 0-16,4 7 0 15,1 3 0-15,5 5 0 16,0 2 0-16,-3 1 0 16,-1 1-1-16,-7-2 0 15,-7 2 0-15,-7-3 0 16,-8-2 0-16,-10-3 0 15,-1-2 0-15,-4-4 1 0,-2-3 0 16,1-1 0-16,2-4 1 16,2 3-1-16,6 1 1 15,5 5-1-15,4 3 1 16,8 4 0-16,4 4 0 15,5 4-1-15,6 4 0 16,4-3 0-16,8-1-1 16,1-5-2-16,7-1-5 15,-5-18-8-15,17 10-12 16,-16-24-10-16,20 1-1 15,-11-15-1-15,10 0 1 16</inkml:trace>
  <inkml:trace contextRef="#ctx0" brushRef="#br2" timeOffset="288524.8496">19339 13156 96 0,'-14'6'40'16,"-15"2"-1"-16,6 20 1 16,-13 11-37-16,7-3 0 15,4 5-1-15,4 7 0 16,4-2 0-16,13 1 0 15,9-6-1-15,11-11 0 16,11-10-1-16,7-12 1 16,7-10-1-16,4-13 0 15,-3-9 0-15,-4-12 0 16,-10-5 0-16,-10-3 0 15,-9-1 0-15,-15 1-2 16,-9 3-1-16,-11 7 0 16,1 11-3-16,-11-2-5 0,16 27-10 15,-9-10-18-15,19 16 0 16,10-8-1-16,-3 18 1 15</inkml:trace>
  <inkml:trace contextRef="#ctx0" brushRef="#br2" timeOffset="289035.9007">19769 13131 90 0,'0'0'36'0,"0"0"2"16,-14-6-9-16,-2 20-21 15,-17 1-3-15,1 7-1 16,-10 1-1-16,-1 8 0 15,2-2-1-15,6 2-1 16,6-2 1-16,15-4-2 16,14-4 1-16,15-5-1 0,17-7 1 15,10-5-1-15,12-4 0 16,-1-2 0-16,3 0 0 15,-7 1 1-15,-8 5-1 16,-12 3 1-16,-14 8-1 16,-15 8 0-16,-14 3 1 15,-7 4-2-15,-7 1 0 16,-1-4-1-16,6 0-3 16,-1-15-6-16,24 3-10 15,-5-27-17-15,26 0-1 16,5-23-1-16,22-1 1 15</inkml:trace>
  <inkml:trace contextRef="#ctx0" brushRef="#br2" timeOffset="289336.9308">20280 13088 103 0,'-36'-4'39'0,"6"19"1"16,-16-5-5-16,2 14-33 16,1 2 0-16,7 4-1 15,6-3 0-15,11 2 0 16,16-8 0-16,12-4 0 15,15-10 0-15,12-4-1 16,9 0 0-16,-1-3 1 16,3 4-1-16,-11 4 1 15,-10 10 0-15,-11 7-1 16,-16 9 0-16,-14 8 1 15,-9 1-1-15,-4-2-1 16,1 0-1-16,1-12-4 0,16 2-10 16,-5-30-15-16,26 2-9 15,0-22-1-15,17-4-2 16</inkml:trace>
  <inkml:trace contextRef="#ctx0" brushRef="#br2" timeOffset="289961.9933">20977 13049 83 0,'0'0'39'0,"0"0"-3"16,16 30 3-16,-21 0-33 15,6 14-3-15,-6 7-1 16,-3 11-1-16,-3 7-1 15,-3 5-1-15,0 1-1 0,-3-8-2 16,12 3-9-16,-7-23-24 16,16-3 1-16,-4-23-3 15,15-10 2-15</inkml:trace>
  <inkml:trace contextRef="#ctx0" brushRef="#br2" timeOffset="290133.0104">20864 13439 91 0,'-23'-9'39'16,"-3"-5"1"-16,14 16-1 15,1-9-32-15,11 7-4 16,20-2-1-16,9-5-1 16,17-5-3-16,8-7-3 15,18 4-9-15,-7-20-23 0,20 10 1 16,-9-13-2-16,3 8-2 15</inkml:trace>
  <inkml:trace contextRef="#ctx0" brushRef="#br2" timeOffset="290508.0476">21467 12949 94 0,'-18'20'39'0,"-7"2"1"16,6 20-2-16,-3 1-33 15,-1 11-1-15,-4 8-1 16,3 8-1-16,-2 2 0 15,1-1 0-15,4-5-1 16,5-5 0-16,5-9 0 0,10-14-1 16,8-14 1-16,10-13-1 15,8-16 0-15,6-13 0 16,2-10 0-16,6-5 0 15,-3-4 0-15,-5 1 0 16,-4 5 1-16,-5 5-1 16,-7 10 0-16,-15 16 0 15,13-1-1-15,-16 16 1 16,2 7-2-16,-3 3 0 15,4 5-1-15,3 0-2 16,8 4-4-16,-1-22-7 16,22 12-9-16,-8-30-14 15,19 2 2-15,-8-18-2 16,10 0 2-16</inkml:trace>
  <inkml:trace contextRef="#ctx0" brushRef="#br2" timeOffset="290689.066">21821 13366 78 0,'0'0'39'0,"-25"19"0"16,19 7 0-16,-11 1-26 15,7 11-7-15,0 2-3 16,6 4 0-16,-1-4-2 16,4-2-1-16,4-7-3 15,0-16-7-15,20 4-16 16,-9-28-13-16,18-5 0 15,-7-20-1-15,9-3 1 16</inkml:trace>
  <inkml:trace contextRef="#ctx0" brushRef="#br2" timeOffset="291101.1066">21913 13153 99 0,'-19'-26'38'0,"19"26"1"16,-16-15-4-16,16 15-36 16,16 7-3-16,3 1 0 15,9 6-1-15,1-1 2 16,3 4 0-16,-3 4 3 15,-7 0 2-15,-2 5 2 16,-11 0 2-16,1 5-1 16,-14-5 0-16,4 7 0 15,-9-3 0-15,3 5-2 16,-3-2-1-16,1-1-2 15,3-4 1-15,4-2 0 16,1-4-1-16,2-6 1 0,-2-16-1 16,16 5 1-16,-2-18-1 15,6-11 1-15,3-4-1 16,2-5 1-16,0-1-1 15,1 1 1-15,-2 4-1 16,-2 9 0-16,-6 11 0 16,-5 10 0-16,-5 11-1 15,-3 6-1-15,0 8-1 16,-3-2-7-16,11 14-8 15,-12-16-9-15,16 8-13 16,-2-14-1-16,16 1-2 16,2-11 3-16</inkml:trace>
  <inkml:trace contextRef="#ctx0" brushRef="#br2" timeOffset="291883.1854">22656 13353 60 0,'0'0'37'15,"0"0"-1"-15,-13-15 1 16,13 15-26-16,-13 4-3 16,2 3-1-16,-9-3-1 15,1 6-1-15,-4 0-2 16,2 4 1-16,-3 1-2 15,3 4 1-15,2 1-1 16,1 2 0-16,7 1-1 16,5 2 1-16,4-3-2 15,5-1 0-15,5-5 1 16,5-3-1-16,4-10 0 0,5-6 0 15,0-11 0-15,3-9 1 16,0-5-1-16,1-5 0 16,-2-4 0-16,-1-3 1 15,0 4-1-15,-3 4 1 16,0 9-1-16,-8 11 0 15,-1 13 0-15,-7 13 0 16,-4 19-1-16,-4 15 0 16,-7 17 1-16,1 13-1 15,-3 11 0-15,2 3 0 16,1 2 0-16,1 1 0 15,3-9 0-15,4-7 1 16,0-15-1-16,0-11 0 16,-1-16 1-16,-4-15-1 15,7-22 1-15,-22 7 0 0,8-23 1 16,-2-11-1-16,-3-11 0 15,2-9 2-15,3-13-2 16,4-7 1-16,6-2-1 16,5-1-1-16,14 3-1 15,3 0-2-15,15 17-8 16,-2-10-7-16,22 27-9 15,-12-10-10-15,21 16-1 16,-7-9 0-16,13 6 2 16</inkml:trace>
  <inkml:trace contextRef="#ctx0" brushRef="#br2" timeOffset="292206.2177">23230 13261 102 0,'-26'13'39'15,"-13"-9"1"-15,9 20-2 16,-6-7-34-16,2 5-1 15,4 2-1-15,6 0-1 16,9 0 0-16,11-7 0 16,11-4 0-16,10-7-1 15,10-4 0-15,5 0 0 16,3-2 0-16,0 0 1 15,-4 3-1-15,-7 6 0 16,-9 7 1-16,-10 9 0 16,-11 3-1-16,-10 9 1 15,-6-1-1-15,-2 2 0 0,-2-2-2 16,6-11-3-16,9 2-7 15,-1-26-7-15,28 9-9 16,-3-25-13-16,24 2 1 16,-1-14-2-16,16 3 3 15</inkml:trace>
  <inkml:trace contextRef="#ctx0" brushRef="#br2" timeOffset="292341.2312">23457 13612 125 0,'-22'9'42'15,"8"6"-2"-15,-8-14-14 16,4-9-38-16,18 8-11 15,-9-16-18-15,9 16 0 16,7-31-3-16,3 17 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1:59:16.10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2133 1526 62 0,'0'0'37'0,"12"-3"-1"15,-12 3 1-15,7 31-13 16,-10-7-20-16,3 15 0 15,-3 14 0-15,3 11-1 0,-3 12 0 16,0 11-2-16,0 4 0 16,1-1-1-16,-1 0 1 15,3-13-2-15,-1-16 1 16,2-11-1-16,0-16 1 15,3-17 0-15,-4-17 0 16,6-25 0-16,-2-15 1 16,-1-13 1-16,-3-17-1 15,0-18 2-15,-3-8-3 16,6-13 2-16,0-5-2 15,4 56 2-15,2-2-2 16,6 2 1-16,2 0-1 16,5 4-3-16,3 1 3 15,-25 53 0-15,64-85 1 0,-64 85 0 16,58-50-1-1,16 32 1-15,-13 25 0 0,-5 31 1 16,-24 20-1-16,-20 30-1 16,-32 15 1-16,-19 2-1 15,-23-18 1-15,-2-13-1 16,1-12-1-16,6-17-3 15,18-9-24-15,1-29-9 16,38-7-3-16,-7-20-1 16,32-2 0-16</inkml:trace>
  <inkml:trace contextRef="#ctx0" brushRef="#br0" timeOffset="803.0803">3113 1838 82 0,'0'0'38'15,"0"0"0"-15,-11 9 2 16,-5 9-35-16,-12 0 1 16,-3 7-1-16,-12 11 2 15,-1 15-3-15,-1 3 1 16,4 7-2-16,5-2 0 15,11-1-2-15,14-10 1 16,12-6-2-16,20-15 0 16,14-19-2-16,14-16 1 15,11-14 1-15,6-14-1 16,0-12 2-16,-2-8-1 15,-8-5 1-15,-10-2-2 0,-12 1 3 16,-13 7-2-16,-14 5 2 16,-15 16-2-16,-7 13 2 15,-6 10-2-15,-4 9 1 16,3 7 0-16,4 7-2 15,9 3 2-15,8 2-1 16,14-2 1-16,13-9-2 16,14-3 1-16,11-6 0 15,5-2 0-15,5-2 0 16,-4-2 0-16,-1 0 0 15,-10 4 0-15,-7 0 0 16,-19 9 2-16,-8 5-2 16,-15 13 1-16,-8 4 0 15,-10 11 0-15,-5 8 0 0,1 5-1 16,1 3-1-16,4-5 0 15,9-2 0-15,11-10 1 16,10-12-1-16,18-12 0 16,10-19 0-16,11-15 2 15,5-10 0-15,4-6 0 16,-2-9 1-16,-3 3-2 15,-7 2 2-15,-13 7-1 16,-8 10 0-16,-11 12-1 16,-14 13 0-16,-1 16 0 15,-8 13-1-15,-6 7 1 16,3 8-2-16,2 3 1 15,4 5 0-15,7-4 1 16,7-6-1-16,13-12 1 0,9-15 0 16,8-14 0-16,5-15 1 15,5-16 0-15,-2-14 1 16,-1-10-1-16,-4-14 2 15,-3-7-6-15,-12-3 1 16,-4 9-3-16,-13 4-4 16,7 18-30-16,-23 8-3 15,9 20 1-15,-2 19-1 16</inkml:trace>
  <inkml:trace contextRef="#ctx0" brushRef="#br0" timeOffset="1396.1396">4556 2073 112 0,'8'19'40'0,"-8"-19"3"16,14 10-3-16,-4-13-36 15,13-5-2-15,10-10 0 16,10-9-1-16,6 0-1 15,6-11 0-15,-2 2 0 16,-3-1 1-16,-10 4-1 16,-8 2 1-16,-18 8-1 15,-17 9 1-15,-19 12 0 16,-10 9-1-16,-16 12 1 15,-5 8-1-15,-5 6 0 16,1 9 0-16,8 1 1 16,7 4-1-16,18-6 1 0,14-3-1 15,21-7 0-15,17-5-1 16,19-12 1-16,14-8-1 15,12-10 1-15,10-9 1 16,-1-4-1-16,-3-3 1 16,-9 1 0-16,-12-2 0 15,-11 4-1-15,-15 3 2 16,-17 10-2-16,-15 4 0 15,-13 27 0-15,-6-1-3 16,-7 9 1-16,-2 11 0 16,1 2 1-16,3 8-1 15,7-9 2-15,4-7-2 16,13-12 3-16,10-13 0 15,3-15 1-15,6-18-1 0,1-11 1 16,1-14 0-16,-3-6-1 16,2-10 1-16,-2 1-2 15,0-4 0-15,4 3-4 16,1-1 1-16,19 9-11 15,-3-7-23-15,30 17-5 16,2-1 1-16,26 13-3 16</inkml:trace>
  <inkml:trace contextRef="#ctx0" brushRef="#br0" timeOffset="1735.1735">6006 2026 102 0,'-5'-24'42'0,"32"9"-1"16,9-8 0-16,25 1-28 15,8-7-15-15,11-1-1 0,11 6-11 16,-10-4-23-16,0 18-4 16,-20 1 2-16,-12 14-1 15</inkml:trace>
  <inkml:trace contextRef="#ctx0" brushRef="#br0" timeOffset="1877.1877">6129 2186 118 0,'-48'34'39'0,"9"-16"2"16,34 2-2-16,24-20-36 15,28-9-3-15,24-10-5 16,4-11-31-16,26 7-4 16,1-7 0-16,15 6-2 15</inkml:trace>
  <inkml:trace contextRef="#ctx0" brushRef="#br0" timeOffset="2757.2757">8274 1528 101 0,'-35'-2'41'0,"-18"5"0"16,0 18-1-16,-19 5-33 15,5 15-2-15,-2 6-1 0,8 13-2 16,0 2 0-16,12 7-1 16,8 2-1-16,18 0-1 15,21-4 0-15,18-9-3 16,22-12-1-16,13-15-4 15,31-2-24-15,-3-21-8 16,21-7 2-16,-10-18-1 16,10 4 19-16,-20-19 10 15,-4 1 6-15,-16 0 6 16,-25-9 26-16,-4 10 9 15,-25-4 0-15,-3 13 2 16,-18-8-17-16,2 21-8 16,-17-1-4-16,3 15-2 15,-6 5-2-15,5 16 0 0,2 4-2 16,3 7-1-16,7 2-1 15,7 3 0-15,8-3 0 16,11-3-1-16,9-9 0 16,11-9 0-16,9-10 0 15,6-12-1-15,5-7 1 16,2-10 0-16,-1-10 0 15,-5-4 1-15,-4-3-1 16,-9-1 1-16,-9 4 0 16,-9 7 0-16,-6 4 0 15,-8 9 0-15,-1 14-1 16,0 0 0-16,-14 20 0 15,9 4-1-15,5 2-2 16,2 1-1-16,12 3-3 16,2-17-16-16,19 9-17 0,-3-16 0 15,17 1 1-15,-6-24-2 16</inkml:trace>
  <inkml:trace contextRef="#ctx0" brushRef="#br0" timeOffset="3086.3086">9250 1917 78 0,'-11'16'40'15,"-11"1"0"-15,7 16 0 16,-8-5-12-16,8 14-24 16,0-2-1-16,5 4-1 15,2-4 0-15,6-2-1 0,2-6-1 16,5-8-1-1,3-12 1-15,3-8 0 0,4-11-1 16,3-11 1-16,-1-9 0 16,5-9 0-16,-3-5 1 15,2-4 0-15,-4 0-1 16,2 1 1-16,-4 6 0 15,-2 4 0-15,0 12-1 16,-1 5 0-16,3 8-1 16,3 2-2-16,9 6-1 15,-1-4-3-15,20 10-24 16,-8-10-7-16,15 6-2 15,-6-6 1-15</inkml:trace>
  <inkml:trace contextRef="#ctx0" brushRef="#br0" timeOffset="3355.3355">9813 1942 86 0,'-18'21'40'0,"5"13"0"15,-14-3 2-15,13 12-19 16,-6-7-18-16,10-2-2 16,0-2 0-16,5-1-2 15,1-9 0-15,9-7-1 16,-5-15 0-16,22 1 0 15,-6-17 0-15,7-7 2 16,1-9-2-16,4-6 1 16,-3-2 0-16,0-8 0 15,1 3-1-15,-7 2 1 16,-1 9-4-16,-10 3-1 15,10 13-16-15,-15-3-19 0,13 18-4 16,-16 3 2-16,26 9-3 16</inkml:trace>
  <inkml:trace contextRef="#ctx0" brushRef="#br0" timeOffset="4159.4159">10274 2032 103 0,'0'0'39'16,"12"3"1"-16,8 3-2 15,-5-7-37-15,9 0 0 16,5-2 0-16,6-1 0 15,4-3 0-15,1-3 1 16,-1-3-1-16,-2-2 1 16,-2-4-1-16,-5-2 0 15,-10-4-1-15,-10 1 2 16,-12-2-2-16,-8 7 1 15,-15 5-1-15,-5 11 1 0,-12 11 0 16,-5 10 0-16,-4 16 0 16,0 13 0-16,5 7 0 15,6 4-1-15,15-2 0 16,14-1 0-16,21-10-1 15,16-10-1-15,22-12-1 16,18-19-3-16,18-10 0 16,-1-22-6-16,17-2-13 15,-22-19-4-15,10 5 1 16,-31-12 5-16,-4 8 12 15,-26 6 7-15,-17 5 5 16,-10 22 7-16,-24-3 15 16,8 29 4-16,-23-4 2 15,19 23-6-15,-18 2-9 16,15 11-6-16,-1-1-2 0,9 7-2 15,3-5-1-15,8-1-2 16,3-7 1-16,6-5-2 16,8-13 1-16,2-12 0 15,8-10-1-15,5-13 0 16,2-12 1-16,4-10 0 15,1-5 0-15,-1-1-1 16,-1 1 1-16,-7 6 0 16,-5 9-1-16,-6 12 1 15,-15 17-1-15,14 12 0 16,-13 11 0-16,-1 9-1 15,0 2 0-15,5 2-2 16,7 1 0-16,4-12-4 16,22-1-8-16,-7-28-25 0,28-2 0 15,-4-26 1-15,15-4-2 16</inkml:trace>
  <inkml:trace contextRef="#ctx0" brushRef="#br0" timeOffset="4340.4333">11769 1462 118 0,'-28'30'41'15,"2"31"1"-15,-11 13-1 16,-4 6-39-16,9 8-1 16,8 6-2-16,5-7 0 15,5-6-6-15,12-5-5 16,-8-24-28-16,20-6-1 15,-8-23-1-15,12-9 1 0</inkml:trace>
  <inkml:trace contextRef="#ctx0" brushRef="#br0" timeOffset="4484.4482">11521 1949 116 0,'-21'-31'42'0,"14"16"1"16,0 2-2-16,26 7-37 16,10 10-7-16,9-14-20 15,39 10-19-15,6-8-1 16,32 5-1-16,6-5-1 15</inkml:trace>
  <inkml:trace contextRef="#ctx0" brushRef="#br0" timeOffset="5010.501">13106 1847 80 0,'5'-19'37'16,"-4"8"0"-16,-26 7-3 0,7 11-28 15,-20 5 2-15,-1 15-3 16,-9 9 0-16,-2 12-3 15,-1 7 1-15,2 4-3 16,5-2 0-16,6-7-4 16,17-2-4-16,-3-22-17 15,19-3-13-15,5-23 0 16,11-11 0-16,1-23 1 15,9-3 30-15,-3-8 8 16,-9-8 6-16,8 15 18 16,-13-8 15-16,4 16-1 15,-10 3 3-15,2 27-2 16,0 0-27-16,8 10-6 15,6 11-4-15,12 10 0 0,16 1-6 16,9-6-7-16,28 8-30 16,-3-12-2-16,16-1 0 15,-2-11-2-15</inkml:trace>
  <inkml:trace contextRef="#ctx0" brushRef="#br0" timeOffset="5542.5542">14122 1424 76 0,'9'-24'41'0,"-2"11"-3"16,-7 13 1-16,2 26-13 15,-7 7-26-15,-2 15 1 16,-3 14 0-16,2 10-1 15,-1 7 2-15,1 9-1 0,1-6 1 16,6-3-2-16,3-11 2 16,4-9-2-16,7-18 1 15,3-12 0-15,7-21 0 16,6-18 0-16,5-19 0 15,3-15 0-15,1-15 1 16,5-16 1-16,0-12-2 16,-1-9 1-16,-1 1-1 15,-5 3-1-15,-6 16-1 16,-6 11-2-16,-1 28-5 15,-18 10-23-15,10 34-10 16,-11 17-1-16,6 19 0 16,-1 6 1-16</inkml:trace>
  <inkml:trace contextRef="#ctx0" brushRef="#br0" timeOffset="5879.5876">15038 1764 105 0,'-33'0'39'15,"-17"3"3"-15,2 16-3 16,-9 3-34-16,8 7-1 16,3 2 0-16,13 7-2 15,11-2 1-15,20 4-1 16,19-5-1-16,17-6-1 15,15-5 0-15,12-4-1 16,5-11 1-16,0-5 0 16,-4-8 0-16,-6-12-1 0,-13-6 1 15,-14-7 0-15,-14-7 0 16,-17-3 0-16,-6-1-2 15,-9-5 1-15,-3 10-2 16,-4 2 0-16,8 14-5 16,-9-4-13-16,25 23-20 15,0 0 0-15,21 9-1 16,6-4 1-16</inkml:trace>
  <inkml:trace contextRef="#ctx0" brushRef="#br0" timeOffset="6106.6106">16015 1317 109 0,'19'-28'42'15,"-19"28"0"-15,-24 12 0 16,-7 33-35-16,-10 30-6 15,-11 25-1-15,7 14-1 16,11-1-3-16,28-25-3 16,26-7-27-16,3-26-9 15,20-15 2-15,5-22 0 16</inkml:trace>
  <inkml:trace contextRef="#ctx0" brushRef="#br0" timeOffset="6309.6309">16448 1394 110 0,'20'-61'40'0,"-29"30"2"16,-2 32-1-16,-18 28-35 16,2 38-5-16,-14 25-1 15,-8 36-2-15,12-8-1 16,15-27-2-16,16-5-16 15,-7-23-21-15,14-11 2 16,-5-28-1-16,6-11 0 16</inkml:trace>
  <inkml:trace contextRef="#ctx0" brushRef="#br0" timeOffset="6782.6782">16146 1622 92 0,'-6'-25'42'0,"6"25"1"15,11-2-2-15,10 16-16 16,1-6-24-16,12-1-2 15,7 1-1-15,8-1-3 16,13 2-4-16,-3-9-8 16,19 6-23-16,-10-5-2 15,7 5 3-15,-16-9 0 16,5 3 33-16,-18 3 5 15,-15-9 5-15,-3 9 11 16,-28-3 23-16,0 0 2 16,-28-10 0-16,0 19-1 15,-20 1-28-15,1 7-6 16,-7 5 0-16,0 9-2 0,1 6 0 15,12 4-2-15,7 1 1 16,16 0-1-16,14-5-1 16,18-6 1-16,17-11-1 15,10-6 0-15,9-13 0 16,6-12 0-16,0-7 0 15,-3-10 1-15,-5-3-1 16,-8-5 1-16,-8 1-1 16,-11 4 2-16,-10 9-2 15,-9 7-2-15,-2 15-1 16,-17 9-1-16,8 14-8 15,-12-6-12-15,14 18-19 16,-5-4 1-16,19 1-2 16,1-5 1-16</inkml:trace>
  <inkml:trace contextRef="#ctx0" brushRef="#br0" timeOffset="7518.7518">17401 1794 57 0,'7'-17'38'0,"-9"-5"-1"15,5 8 2-15,-10-9-14 16,9 12-14-16,-14-7-4 15,-1 13-2-15,-5 1-1 16,-3 10 0-16,-10 8 0 16,-2 9-2-16,-5 9 1 15,1 4-1-15,-1 3 1 16,6 6-2-16,6-2 0 0,8 3-1 15,14-12 1-15,11 1-1 16,11-12 0-16,13-2 0 16,7-12-1-16,4-11 1 15,8-7 0-15,2-15 0 16,-2-1 0-16,-5-13 0 15,-3 0 0-15,-7-7 0 16,-3 6-1-16,-10 4 1 16,-6 6 0-16,-4 14-1 15,-12 15 1-15,7 15-1 16,-12 20 1-16,-5 20 0 15,-9 12-1-15,-3 14 0 0,-5 12 1 16,-6 5-1-16,-5-2 1 16,0-4 2-16,-1-10-2 15,0-16 2-15,5-12-2 16,2-16 0-16,4-22 0 15,5-19-2-15,8-17-2 16,6-20-4-16,10-6-5 16,-6-30-18-16,24 3-11 15,-4-18 2-15,18 9-1 16,1-4 2-16</inkml:trace>
  <inkml:trace contextRef="#ctx0" brushRef="#br0" timeOffset="7872.7872">17892 1938 88 0,'2'13'36'16,"-2"-13"2"-16,10-4 0 15,-10 4-34-15,37-20-2 16,0 1 0-16,9 0-1 15,3-5 1-15,3 1 0 16,-4-5 0-16,-1 1 1 16,-12-3-1-16,-11 0 1 15,-16 4 0-15,-13 5 1 16,-19 5-1-16,-13 13 0 15,-14 15 0-15,-8 15-1 16,-6 14 1-16,4 13-1 16,8 3 0-16,12 12-1 0,20-1-1 15,24-10-3-15,28-11-1 16,19-23-10-16,37-3-17 15,-5-27-12-15,18-5-1 16,-8-23 0-16,6-5 0 16</inkml:trace>
  <inkml:trace contextRef="#ctx0" brushRef="#br0" timeOffset="8971.8967">2333 3703 87 0,'3'-13'37'15,"-3"13"0"-15,-1-15-4 16,1 15-25-16,0 0-3 15,0 27-1-15,-1 3-2 16,2 16 1-16,-3 14-2 16,-1 16 1-16,-1 14-1 15,-3 10 1-15,-5 5-1 16,-3 2 0-16,-1-8 0 0,-1-11 0 15,0-19-1-15,3-13 0 16,3-20 0-16,3-18 0 16,8-18 0-16,-1-39 0 15,4-11 0-15,6-17 1 16,1-19 0-16,5-17 0 15,4-16 0-15,8-8 0 16,8 6-1-16,8 4 2 16,8 7-2-16,9 13 1 15,4 21-1-15,6 18 1 16,-3 25-1-16,3 17 0 15,-10 18 0-15,-10 16-1 16,-12 11 2-16,-15 15-2 16,-19 9 2-16,-15 12 0 0,-21 5-1 15,-17 8 1-15,-13 0-1 16,-9-3 0-16,2-4-3 15,0-13-4-15,25-4-29 16,4-23-4-16,29-6 0 16,11-25-1-16</inkml:trace>
  <inkml:trace contextRef="#ctx0" brushRef="#br0" timeOffset="9833.9833">3229 4019 88 0,'0'0'39'0,"-14"10"-1"15,-10 11 1-15,-20-6-27 16,7 15-4-16,-12 7-3 0,3 8 0 16,3 4-1-16,7 5-1 15,8 1-1-15,17 0-1 16,11-9-1-16,18-4 0 15,15-15-1-15,13-12 0 16,11-11 0-16,7-17 1 16,5-11-1-16,-6-18 2 15,-2-8-1-15,-11-10 1 16,-11-7-1-16,-10-4 0 15,-15 1 0-15,-9 6 1 16,-13 9-1-16,-6 17 0 16,-11 12 0-16,1 15 1 0,0 15 0 15,4 12 0-15,7 9-1 16,9 5 1-16,13 1-1 15,12-5 1-15,19-9-1 16,10-3 0-16,12-9 0 16,6-8 0-16,4-6 0 15,0-4 0-15,-10-4 0 16,-6 3 0-16,-13 0 0 15,-13 6 1-15,-12 5-1 16,-18 3 0-16,-2 23 1 16,-17 2-1-16,-4 10 0 15,-2 8 0-15,-3 5 0 16,4 2 0-16,5 0-1 15,7-5 1-15,11-7-1 16,14-8 1-16,11-14-1 0,12-11 1 16,7-12 0-16,8-9 1 15,2-12-1-15,2-6 1 16,-2-10 0-16,-8-3 0 15,-4-4 0-15,-9 2-1 16,-11 7 0-16,-3 6 0 16,-9 11 0-16,-5 11 0 15,-4 14 0-15,-1 13 0 16,-2 12-1-16,3 8 1 15,0 7 0-15,2 2 0 16,6 2-1-16,6-6 0 16,4-7 0-16,6-5 0 15,1-14 0-15,4-7 0 16,3-13 0-16,-2-13 0 0,1-9 1 15,-6-9 1-15,0-10-1 16,-6-6 0-16,-3-6 1 16,2-5-1-16,-3 3-1 15,-2 1 0-15,1 12-2 16,-6 4-2-16,2 24-4 15,-10 0-7-15,11 35-16 16,-14-3-8-16,8 22-1 16,-7 1 0-16</inkml:trace>
  <inkml:trace contextRef="#ctx0" brushRef="#br0" timeOffset="10459.0458">5018 4067 111 0,'0'0'42'0,"-12"0"1"16,12 0-3-16,0 0-37 16,0-13-1-16,14 8-2 15,8-3 1-15,7 0-1 16,2-1 0-16,1-3 0 15,0 0 0-15,-3-3 1 16,-6-2-1-16,-6-4 1 16,-11-1-1-16,-9-1 0 15,-11 2 0-15,-9 5 0 16,-5 4 0-16,-5 11 1 15,-6 9-1-15,1 11 1 0,-1 16-1 16,5 7 1-16,6 9-1 16,10 2 1-16,14 1-1 15,11-9 1-15,14-4-2 16,10-10 1-16,13-10-1 15,8-14 1-15,10-13-1 16,2-9 0-16,-3-7 0 16,-1-6 0-16,-5-5 0 15,-10-1 1-15,-8 1 0 16,-12 6-1-16,-12 8 1 15,-13 19 0-15,0 0 0 16,-15 15 0-16,-3 17 1 16,-4 11-1-16,2 11 0 0,1 0 0 15,8-1 1 1,4-4-1-16,6-10 0 0,4-13 0 15,8-14 1-15,4-16-1 16,5-13 1-16,1-14 1 16,-1-7-1-16,1-11 0 15,1-5-1-15,-2-7-1 16,0 1-3-16,-5-6-6 15,9 22-5-15,-19-16-15 16,19 26-13-16,-8 0 1 16,21 16-2-16,6 2 3 15</inkml:trace>
  <inkml:trace contextRef="#ctx0" brushRef="#br0" timeOffset="10819.0818">6964 3974 105 0,'-13'-6'40'0,"27"8"1"16,7-11-4-16,25 1-35 15,12-1-8-15,3-9-27 16,15 14-6-16,-10-9 1 15,4 12-2-15</inkml:trace>
  <inkml:trace contextRef="#ctx0" brushRef="#br0" timeOffset="10970.0968">7050 4196 108 0,'-73'31'40'0,"25"7"1"16,15-23-3-16,33-15-32 0,38 11-17 15,20-35-27-15,41-2-3 16,9-11 0-16,21-1-2 15</inkml:trace>
  <inkml:trace contextRef="#ctx0" brushRef="#br0" timeOffset="11893.1892">8646 3649 68 0,'-24'-2'38'0,"9"5"-2"16,1-8 2-16,14 5-17 15,0 0-16-15,37-11-1 16,9-7-1-16,16 2 0 15,8-3 0-15,10 2 0 16,0 1-2-16,-2 5 1 16,-12 7-2-16,-14 9 1 15,-24 11 0-15,-20 9 0 16,-22 10 0-16,-19 6 0 15,-14 8 1-15,-10 2-1 16,-3-4 0-16,4-4 0 16,12-9 0-16,19-6-1 15,21-11 0-15,24-9 0 16,31-12 0-16,24-6-1 0,11 2 1 15,8 4 1-15,-4 3 0 16,-8 7 0-16,-16 12 0 16,-24 9 1-16,-31 15-1 15,-32 10 1-15,-28 7-1 16,-20 2 1-16,-9-1-2 15,-7-7 0-15,5-6-1 16,11-12-2-16,15-10-1 16,14-18-7-16,40-7-10 15,0-20-20-15,30-3-1 16,10-16-1-16,22 0 1 15</inkml:trace>
  <inkml:trace contextRef="#ctx0" brushRef="#br0" timeOffset="12472.2471">10226 3705 90 0,'7'-37'38'0,"2"19"0"15,-16-1-1-15,7 19-29 16,0 0-3-16,-18 28 0 0,-1 7-2 16,0 13 0-16,-10 13-2 15,1 12 1-15,-7 7 0 16,-1 8 1-16,-1-5-2 15,7-4 0-15,1-11 0 16,6-15-1-16,9-14 1 16,8-21-1-16,6-18 0 15,22-23 0-15,5-21 0 16,9-18 2-16,4-15-2 15,5-14 2-15,6-12-1 16,4-5 1-16,-4 4-2 16,-6 11 1-16,-4 16 0 15,-7 19 0-15,-4 22-1 16,-3 25 1-16,-5 25-1 0,-5 27 0 15,-6 21 1-15,-1 15-1 16,-4 18 0-16,1 9-1 16,-1 2 0-16,-6-3-1 15,4-3-2-15,-4-16-3 16,11-7-6-16,-12-35-10 15,13-6-18-15,-12-36 0 16,0 0 0-16,0-33 1 16</inkml:trace>
  <inkml:trace contextRef="#ctx0" brushRef="#br0" timeOffset="12629.2628">10232 4019 92 0,'-22'-5'43'0,"3"-3"0"16,26 18-1-16,8-19-14 15,21-1-28-15,23-1-4 16,10-7-7-16,23 16-16 15,-11-16-13-15,12 16-1 16,-13-12-1-16,3 18 1 16</inkml:trace>
  <inkml:trace contextRef="#ctx0" brushRef="#br0" timeOffset="13224.3223">10901 3943 95 0,'0'0'39'16,"-18"8"0"-16,12 9-1 16,-7-5-32-16,6 7-1 15,-6 6-1-15,0 5 0 16,-2 4-1-16,2 1-1 15,-4 0 0-15,5-4-1 16,2-5 0-16,3-7-1 16,7-19 0-16,0 0 0 15,14-2-1-15,1-19 1 16,4-10 1-16,3-7-1 15,1-5 1-15,2-5-1 16,-3 1 0-16,-4 6 1 16,-4 6 0-16,-3 10-1 15,-3 13 1-15,-8 12-1 0,0 0 0 16,-3 31 1-16,-2-2 0 15,2 4-1-15,2 2 0 16,4-2 0-16,5-4 0 16,8-7 0-16,9-12 0 15,5-10 0-15,4-9 1 16,4-9-1-16,-1-7 1 15,2-3 0-15,-6-4 0 16,-5 4-1-16,-5 0 1 16,-7 6-1-16,-6 6 1 15,-3 4-1-15,-7 12 0 16,0 0 0-16,1 12 0 15,-6 7-1-15,0 10-1 16,-2 5 0-16,4 7-3 0,-2 0-2 16,10 7-5-16,-5-16-6 15,23 5-21-15,-8-21-1 16,22-2 2-16,-3-21-1 15</inkml:trace>
  <inkml:trace contextRef="#ctx0" brushRef="#br0" timeOffset="13757.3754">11665 3965 87 0,'0'0'39'15,"-12"-18"-1"-15,4 30 2 16,-13-4-21-16,7 21-15 16,-3 4 0-16,3 10-1 15,-1 5-2-15,5 5 1 0,-1-3-1 16,5-4-1-16,3-5 0 15,-1-7-1-15,6-11 1 16,3-11-2-16,-5-12 1 16,21-17 0-16,-3-9 0 15,1-11 1-15,0-13 0 16,5-11 0-16,-1-10 0 15,2-10 1-15,-3 3-1 16,0 3 0-16,-3 8 0 16,1 13 1-16,-4 10 0 15,2 20 0-15,-3 14 0 16,-1 22 0-16,-4 12-1 15,3 8 1-15,-2 9-1 16,0 5 0-16,-1 3 0 0,-2 4-1 16,-2-1 1-1,-4-2 0-15,-5-3 0 0,-4-4 0 16,-12-5-1-16,-4-5 1 15,-7-6 0-15,-3-4 1 16,-7-5-1-16,3 1 0 16,-1-3 0-16,2 2-1 15,4 8 1-15,3 6-1 16,2 14 1-16,0 10-1 15,2 9 0-15,-3 7-1 16,7 7-1-16,-2-7-3 16,16 4-8-16,-6-30-22 15,25-8-4-15,4-29 0 16,24-16-1-16</inkml:trace>
  <inkml:trace contextRef="#ctx0" brushRef="#br0" timeOffset="14079.4078">12370 3749 107 0,'-32'25'39'0,"-16"-1"2"15,6 16-2-15,-9-5-36 16,15-1 0-16,9-2-1 15,12-2-1-15,20-4 0 16,14-12 0-16,17-5-1 16,10-6 1-16,7-3-1 15,-1-2 1-15,-8 3 0 0,-4 5 0 16,-18 7 0-16,-14 12 0 15,-21 9 0-15,-16 5-1 16,-8 8-1-16,-9-5-3 16,7 9-4-16,-6-22-13 15,15 3-19-15,5-20-2 16,25-12 1-16,0 0-3 15</inkml:trace>
  <inkml:trace contextRef="#ctx0" brushRef="#br0" timeOffset="14479.4478">13716 3652 81 0,'0'0'39'0,"-1"-18"-1"16,1 18 1-16,0 0-22 0,-17 31-15 15,-2 3-1-15,-5 14 0 16,-10 12 0-16,-4 6-1 16,-2 7-2-16,-3-4-1 15,8 2-4-15,-7-22-23 16,23 0-8-16,-1-24 1 15,18-10-1-15</inkml:trace>
  <inkml:trace contextRef="#ctx0" brushRef="#br0" timeOffset="14629.4628">13463 3906 108 0,'9'-33'41'15,"-11"6"2"-15,16 23-2 16,-4 4-33-16,15 12-3 16,11 6-4-16,11-2-6 15,19 17-16-15,-5-15-20 0,14 10-1 16,-5-13-1-16,8 9-1 15</inkml:trace>
  <inkml:trace contextRef="#ctx0" brushRef="#br0" timeOffset="14951.495">15243 3235 89 0,'-13'-6'39'0,"5"37"0"15,-14 12 0-15,0 33-26 16,-8 7-10-16,-8 17-3 16,-1 14 1-16,3 3-1 15,8-2-4-15,4-23-17 16,25 1-18-16,7-25 0 15,23-15 0-15,7-34-1 16</inkml:trace>
  <inkml:trace contextRef="#ctx0" brushRef="#br0" timeOffset="15297.5296">15450 3418 106 0,'26'-14'41'16,"9"13"0"-16,4-12-1 15,16 10-34-15,5-5-4 16,7 3-1-16,1 5 1 16,-4 7-1-16,-13 8 0 15,-13 6 0-15,-13 6 1 16,-22 3-2-16,-16 8 1 15,-20 4-1-15,-15 5 2 16,-15 9-1-16,-8 0 1 0,-4 4-1 16,6 0 0-16,11-2 0 15,14-6 1-15,21-9-2 16,25-10 0-16,31-15-3 15,31-10-5-15,17-27-8 16,30 8-20-16,1-20-5 16,17 5-1-16,-3-12-1 15</inkml:trace>
  <inkml:trace contextRef="#ctx0" brushRef="#br0" timeOffset="15769.5768">16535 3413 104 0,'1'35'39'0,"-13"-4"1"15,4 19-2-15,-2 5-35 16,-4 11-1-16,5 9 0 0,-2 8 0 16,5-4 1-16,5 1-1 15,7-12 0-15,7-9 0 16,9-18 0-16,7-20 0 15,10-22-1-15,11-27 0 16,4-19 0-16,4-19 0 16,-1-13-1-16,-5-14 0 15,-3-10-1-15,-4-4 0 16,-10 7-1-16,-10 16 0 15,-7 17-2-15,-10 19-1 16,-1 30-9-16,-18 7-19 16,15 35-6-16,-11 8 0 15,15 25-2-15</inkml:trace>
  <inkml:trace contextRef="#ctx0" brushRef="#br0" timeOffset="16115.6114">17518 3689 82 0,'-30'1'40'0,"-16"-4"0"16,1 13 0-16,-13-7-19 16,9 22-14-16,-1 0-1 15,11 14-1-15,5 3-1 16,15 6-1-16,12 1-2 15,17-4 0-15,16-6-1 16,14-6 0-16,9-10 0 16,7-11 0-16,1-13-1 15,0-13 1-15,-6-10 0 0,-10-10 0 16,-15-6 0-16,-12-7-1 15,-13-4 0-15,-7 1-1 16,-6 9-1-16,-7-1-1 16,4 15-3-16,-2-2-6 15,17 29-14-15,2-19-13 16,20 19 0-16,2-8 0 15,23 5 0-15</inkml:trace>
  <inkml:trace contextRef="#ctx0" brushRef="#br0" timeOffset="16333.6332">18325 3057 97 0,'-7'-16'40'16,"-3"33"1"-16,-21 13-1 15,1 27-31-15,-9 13-5 16,-1 20-1-16,-3 11 0 15,3 7-1-15,10 0-2 16,9-9-2-16,20-8-3 16,4-28-12-16,32-3-22 15,2-40-3-15,23-10 1 16,2-31-1-16</inkml:trace>
  <inkml:trace contextRef="#ctx0" brushRef="#br0" timeOffset="16528.6527">18799 3133 114 0,'-34'67'41'16,"-20"10"2"-16,5 27-7 16,-7-1-32-16,4 5-3 15,10 2-1-15,5-11-3 16,13-5-3-16,1-23-9 16,25-3-24-16,-8-26-3 15,17-9 1-15,-11-33-1 16</inkml:trace>
  <inkml:trace contextRef="#ctx0" brushRef="#br0" timeOffset="16950.6949">18486 3544 104 0,'0'11'39'0,"0"-11"2"16,22 23-2-16,5-16-35 16,24-6-4-16,20-2 0 15,11-2 0-15,2-1 1 16,-2-2-1-16,-9 0 0 15,-7 1 2-15,-20 1 0 16,-17 4 1-16,-29 0-1 16,-11 9 2-16,-25 0-1 15,-8 1 0-15,-8 5 0 16,4 0-2-16,3 5 0 15,11-2 0-15,17 3-1 16,24-1 0-16,18-4 0 16,18 0 0-16,12 2 0 15,-3 2 0-15,0-1 0 0,-6 5 2 16,-16 1-2-16,-17 5 0 15,-25 2 0-15,-14 0 0 16,-19 1 0-16,-7-3-3 16,-5 0-4-16,-8-12-5 15,9 4-5-15,-11-29-12 16,20 14-14-16,-3-17 0 15,9-2-1-15,-4-14 1 16</inkml:trace>
  <inkml:trace contextRef="#ctx0" brushRef="#br0" timeOffset="17916.7915">2381 5951 103 0,'-15'3'38'15,"15"-3"1"-15,0 14-4 16,7 10-30-16,-1 8-2 15,4 18 0-15,-4 12 1 16,0 17-1-16,-9 10 0 16,-2 10 1-16,-5 1-2 15,-1-2 1-15,-3-12-1 16,0-13 0-16,4-14-1 0,2-18 1 15,2-18-1-15,6-23-1 16,1-14 2-16,4-23-4 16,4-16 2-16,4-16-1 15,0-17 2-15,7-17-2 16,5-8 1-16,7-3-1 15,5 3 0-15,7 10-1 16,4 9 1-16,4 14 0 16,5 20 0-16,3 17 0 15,-2 18-1-15,-3 19 1 16,-3 8 1-16,-9 12 0 15,-8 9 2-15,-13 9-1 16,-13 8 1-16,-18 7 0 16,-18 7 0-16,-14 1-1 0,-16 4 1 15,-11-1-2-15,-3-4-2 16,1-9 0-16,9-7-3 15,10-15-5-15,26-1-6 16,7-30-22-16,37-1-3 16,11-17 1-16,28 4-2 15</inkml:trace>
  <inkml:trace contextRef="#ctx0" brushRef="#br0" timeOffset="18722.8721">3371 6302 78 0,'-11'8'40'15,"1"6"-2"-15,-13-4 2 0,1 19-12 16,-9-7-23-16,3 11 0 16,-10 5 0-16,6 10 0 15,1 4-1-15,9 0 0 16,7-1-1-16,12-3-3 15,14-10 0-15,13-12 0 16,15-12 0-16,10-15 0 16,8-13 0-16,5-14 0 15,-2-8 0-15,-1-12-2 16,-10-6 1-16,-6-4-2 15,-14-3 2-15,-9 1-2 16,-10 3 2-16,-10 8 0 16,-4 8 1-16,-11 12 1 15,-4 13-1-15,-2 12 1 0,2 11-1 16,0 9 1-16,10 7 0 15,5 4 0-15,11-4-1 16,14-2 0-16,10-7 1 16,9-6-1-16,8-7 0 15,6-2 0-15,-3-4 1 16,0-2-1-16,-10-1 0 15,-6 3 1-15,-11 1-1 16,-8 3 1-16,-16 1-1 16,1 12 0-16,-14 7 1 15,-3 5-1-15,-2 9 0 16,-1 4 2-16,4 5-2 15,1 2 0-15,6-3 0 16,10-4 0-16,11-9 0 16,9-12 0-16,14-15 0 0,6-11 0 15,8-12 0-15,2-9 0 16,0-9 0-16,-1-1 0 15,-8 1 0-15,-6 3 0 16,-11 10 0-16,-10 12 0 16,-16 15 0-16,4 13 0 15,-11 15 0-15,-4 7 0 16,2 11 0-16,0 5 0 15,5 1 0-15,4-6 0 16,9-8 0-16,10-14 0 16,4-14 0-16,5-17 0 15,9-16 0-15,-3-17 0 0,-1-10 0 16,-4-9 0-1,-3-7 0-15,-10-8-3 0,-2 8-6 16,-13-6-5-16,2 19 0 16,-15-8-8-16,15 27-18 15,-10 1-2-15,13 20 0 16,-6 13 2-16</inkml:trace>
  <inkml:trace contextRef="#ctx0" brushRef="#br0" timeOffset="19398.9397">4767 6641 97 0,'12'6'40'0,"26"-5"1"16,12-17-2-16,20 7-23 15,2-18-15-15,6-2-1 16,-1-2 0-16,-6 0 0 16,-15 1 1-16,-14 5-2 15,-22 0 3-15,-16 6-1 16,-18-1 0-16,-10 7 0 15,-15 5 1-15,-10 8-1 0,-5 8 0 16,-2 11 0 0,-3 12 0-16,7 9 2 0,8 11-2 15,14 3 2-15,15 1-2 16,17-7 1-16,25-8-2 15,18-13 0-15,21-13 0 16,10-14 0-16,9-12 0 16,3-4 0-16,-7-7 0 15,-6-2 0-15,-18 4 0 16,-12 5 0-16,-17 6 0 15,-15 10 0-15,-16 13 0 16,-9 10 0-16,-12 14 0 16,-3 3 0-16,-2 9 0 15,2 2 0-15,5-2 0 0,3-7 0 16,11-8 0-16,8-14 0 15,11-17 0-15,6-15 0 16,5-14 0-16,3-8 0 16,-3-11 0-16,1-5 0 15,1-7 0-15,-2-5-2 16,4 4-3-16,-7-5-5 15,9 16-3-15,-14-7-8 16,16 22-15-16,-7 0-7 16,20 12 1-16,5 1 2 15</inkml:trace>
  <inkml:trace contextRef="#ctx0" brushRef="#br0" timeOffset="19769.9768">7621 6379 92 0,'2'14'41'16,"12"-19"1"-16,23 3-2 16,2-15-21-16,12-2-20 15,15 4-2-15,-2-8-6 16,15 13-28-16,-20-5-3 15,-4 15 0-15,-27 1-1 16</inkml:trace>
  <inkml:trace contextRef="#ctx0" brushRef="#br0" timeOffset="19908.9907">7617 6672 114 0,'-59'34'40'0,"26"-4"3"16,33-30-3-16,22 9-36 15,39-25-7-15,26-24-14 0,35 4-22 16,11-13-3-16,22 3 1 15,10-7-3-15</inkml:trace>
  <inkml:trace contextRef="#ctx0" brushRef="#br0" timeOffset="21122.1118">9677 5716 79 0,'0'0'39'0,"0"0"-3"16,29-7 2-16,16-8-34 15,29 1-1-15,19-4-1 16,8 3 1-16,4 2 0 15,2 4-2-15,-15 3 1 16,-12 10-1-16,-29 6 0 16,-23 14 1-16,-31 6-1 15,-23 6 2-15,-21 6 0 16,-14 4 0-16,-10 1-1 15,-1-3 0-15,9-6 1 0,13-6-2 16,23-8 2-16,18-4-3 16,29-10 0-16,25-4 1 15,21-5 0-15,9 4 0 16,2 1 0-16,0 3 0 15,-16 5 1-15,-14 5 0 16,-21 8-1-16,-27 7 0 16,-25 4 0-16,-20 5 1 15,-18 4-2-15,-11-3 1 16,-6-2-1-16,6-5-1 15,14-3-4-15,16-15-4 16,35 5-14-16,10-24-17 16,44-8-2-16,15-15 0 15,34-3-1-15</inkml:trace>
  <inkml:trace contextRef="#ctx0" brushRef="#br0" timeOffset="21474.1472">11638 5644 105 0,'-10'-32'40'15,"-13"25"-1"-15,-31 9 1 16,-2 28-37-16,-22 5 2 16,-3 24-2-16,-10 20 1 15,1 20-1-15,1 8 1 16,17 6-1-16,20-1 0 15,21-10 0-15,27-13-3 16,29-21 0-16,26-26 0 16,19-26 0-16,19-22 0 0,2-18 0 15,-4-18 0-15,-12-11 0 16,-21-7 0-16,-21-2 0 15,-32 2 0-15,-23 6 0 16,-23 11 0-16,-21 15 0 16,-10 13-4-16,-7 10-2 15,11 22-5-15,-1-6-10 16,32 13-18-16,8-6-4 15,33 4 1-15,17-14-1 16</inkml:trace>
  <inkml:trace contextRef="#ctx0" brushRef="#br0" timeOffset="22352.235">12729 5564 91 0,'6'-17'38'0,"-6"17"0"15,0 0-4-15,-18 12-26 0,-1 18-4 16,3 16 1-16,-4 14-1 16,2 19-1-16,-2 12 1 15,1 10-2-15,2 9 1 16,7-1 0-16,5-8-1 15,8-12 1-15,11-17-2 16,10-19 0-16,13-27 0 16,12-25 0-16,19-25 0 15,8-25-1-15,6-19 1 16,4-14-1-16,-1-11-1 15,-7-6 2-15,-9 1-2 16,-14 8 1-16,-12 14-1 16,-16 17 0-16,-16 28-1 15,-11 31 2-15,-13 10 1 16,-9 30-2-16,-6 27 2 0,-2 14 0 15,1 8 0-15,8 3 0 16,8-9 1-16,14-9-2 16,13-13 1-16,14-18 0 15,10-21-1-15,10-20 1 16,6-22 0-16,5-15 1 15,-1-20-2-15,-3-13 0 16,-8-10 0-16,-5-9 0 16,-8-5 0-16,-12-1-3 15,-6 9 0-15,-10 11-2 16,-3 21-2-16,-9 12-5 15,6 40-8-15,-13-1-20 16,21 28 1-16,-6 10 0 16,21 17-1-16</inkml:trace>
  <inkml:trace contextRef="#ctx0" brushRef="#br0" timeOffset="22742.274">14422 6129 108 0,'-26'-23'38'16,"-5"9"2"-16,-18-11-3 15,7 10-30-15,-14 7-2 16,4 15 0-16,-3 8-1 16,10 13 0-16,3 10-1 15,12 9 1-15,8 2-4 16,12 3 0-16,16-6 0 15,10-7 0-15,11-6 0 0,7-13 0 16,7-10 0-16,4-10 0 16,-2-12 0-16,1-9 0 15,-2-9 0-15,-3-5 0 16,-3-10 0-16,-5 2-2 15,-4 4 1-15,-6 3 0 16,-7 11 0-16,-9 14-1 16,-5 11 0-16,-8 20 0 15,0 11-2-15,-5 2 0 16,10 12-4-16,-3-12-5 15,26 7-12-15,-3-26-14 16,23-8 1-16,5-22-2 16,19-13 2-16</inkml:trace>
  <inkml:trace contextRef="#ctx0" brushRef="#br0" timeOffset="22959.2957">15306 5296 106 0,'-35'62'40'0,"-18"18"0"15,1 27 1-15,-13 8-37 16,9 10-1-16,3 6-2 16,9-8 0-16,10-6-3 15,5-14-3-15,19-8-14 16,-3-31-20-16,12-12-1 15,-1-31 0-15,2-21 0 0</inkml:trace>
  <inkml:trace contextRef="#ctx0" brushRef="#br0" timeOffset="23143.3141">14773 5969 100 0,'-16'-12'41'0,"16"12"0"16,7 17-1-16,24-2-24 15,15-10-14-15,18-7-3 16,17-7-2-16,7-12-2 15,17 5-16-15,-11-26-17 16,9-1-3-16,-17-15 0 16,-4-3 0-16</inkml:trace>
  <inkml:trace contextRef="#ctx0" brushRef="#br0" timeOffset="23310.3308">15727 5363 104 0,'-38'65'40'16,"0"25"1"-16,-12 4-1 15,-1 18-35-15,0 6-1 16,4-1-1-16,3-6-1 15,8-8-3-15,11-13-3 16,5-25-10-16,22-8-23 16,-6-25-4-16,18-13 1 15,-3-23-2-15</inkml:trace>
  <inkml:trace contextRef="#ctx0" brushRef="#br0" timeOffset="23819.3817">15376 5897 99 0,'13'21'37'15,"8"-4"1"-15,21 4-3 16,9-14-31-16,24-2-3 16,18-7-2-16,4-1 1 15,-1-5 0-15,-4 1 2 16,-16-2 0-16,-10-2 2 15,-23 3 0-15,-20 2 0 16,-23 6 0-16,-16-6 1 16,-14 6 0-16,-4 5-2 15,-6 2-1-15,1 7 0 16,5 3-1-16,7 6 0 15,8 2 0-15,14 1-1 16,12 1 0-16,10-1 0 0,11-2 0 16,2 1 0-16,6-3 2 15,-3-3-2-15,1 3 0 16,-7-2 0-16,-11 5 0 15,-6 3 0-15,-10-2 0 16,-8 4 0-16,-10 0 0 16,-9 0 0-16,-7 1 0 15,-4-6 0-15,-1-2 0 16,1-8 0-16,10-4-8 15,-2-17-5-15,30 6-3 16,-25-40-10-16,35 8-17 16,-1-24-1-16,9-16-1 15,4-14 5-15</inkml:trace>
  <inkml:trace contextRef="#ctx0" brushRef="#br1" timeOffset="28637.8635">3207 2964 31 0,'0'0'31'16,"0"0"3"-16,35-7-1 16,-1-3-15-16,14 17-6 15,2-10 0-15,12 14-3 16,5-7-4-16,14 5-2 15,11-2-2-15,17 0-1 16,14-1-1-16,17-5 0 0,21-1 0 16,17-4 0-16,17 0 0 15,17-1 1-15,11 2 0 16,12 2 1-16,13-1 1 15,14 5 0-15,10-1-1 16,17 1 1-16,11 0 0 16,11-2-1-16,12-1-1 15,11-4 0-15,3 2 0 16,9 0 0-16,4-2-1 15,2 4 1-15,10 2 0 16,2 0 1-16,7-1 0 16,7 1 0-16,45-2 0 15,-31-1 0-15,14-3 0 16,5-6 0-16,10-5 1 0,48-4-2 15,-41-3 1-15,7 1 1 16,-41-3-1-16,35 1 1 16,-9 1-2-16,-8 5 2 15,-16 5-1-15,-53 5 0 16,28 3 0-16,-13 4-1 15,-17 1-1-15,-15 1 0 16,-16 0 1-16,-18-3-4 16,-17 7-8-16,-34-14-28 15,-18 4 3-15,-29-9-5 16,-28 2 5-16</inkml:trace>
  <inkml:trace contextRef="#ctx0" brushRef="#br1" timeOffset="29143.9141">19761 1895 75 0,'0'0'38'0,"14"-4"-1"15,-14 4 3-15,0 0-31 16,1 12-2-16,1 7-1 16,-7 14 0-16,0 8-1 15,-6 4-1-15,6 7 0 16,4-6-1-16,14-3 0 15,26-26 0-15,31-25-1 16,44-35-2-16,38-33-1 16,48-23-10-16,-95 28-9 15,17-7-14-15,-3-7-9 0,-10-4-4 63,-16 6-1-63</inkml:trace>
  <inkml:trace contextRef="#ctx0" brushRef="#br1" timeOffset="30068.0065">9623 4896 43 0,'-14'-7'32'15,"14"7"2"-15,-11-12-1 16,11 12-17-16,3-13-11 16,-3 13-1-16,18-15 2 15,1 13-1-15,0-4-1 0,13 5 0 16,7 1-1-16,18 3 1 15,9 2-1-15,15 4 0 16,16-3-1-16,19 2 0 16,22-3-1-16,21-5 0 15,18-5 0-15,24-7 0 16,21-4-1-16,19-5 1 15,18 0 0-15,16-5 0 16,13 0-1-16,11 4 1 16,11 3 0-16,2 3 0 15,2 5 1-15,2 0-1 16,0 7 1-16,3-2 0 15,-6-1 0-15,4 2 0 16,-3-2-1-16,1 2 1 0,3-5-1 16,-1 5 0-16,0-6 0 15,-3 7-1-15,-9-1 0 16,-7 2-1-16,-15 3 1 15,-14 2-1-15,-19 0 1 16,-21 2-1-16,-32-1 0 16,-28 1 0-16,-33-1-1 15,-31-3-1-15,-29 1-2 16,-27-9-4-16,-12 13-17 15,-33-18-12-15,-4 13-2 16,-1-18 0-16,1 18 0 16</inkml:trace>
  <inkml:trace contextRef="#ctx0" brushRef="#br1" timeOffset="30482.0479">20071 3865 82 0,'0'0'38'0,"0"0"0"16,0 0 1-16,7 19-34 15,3 10 0-15,-6 6 0 16,2 14 1-16,-5 3-1 16,5 5-1-16,3-4 0 15,10-5-1-15,19-28 0 16,33-26-1-16,34-39-1 15,43-32-2-15,42-22-4 16,19-40-14-16,32-8-14 16,-19-29-9-16,-11 1-1 15,-41-3-3-15</inkml:trace>
  <inkml:trace contextRef="#ctx0" brushRef="#br1" timeOffset="31242.1239">10180 7031 77 0,'-11'0'36'15,"-1"-4"-1"-15,12 4 1 16,-17-2-27-16,17 2-1 16,12 1 1-16,16 4-1 15,6-6 0-15,22 2-2 0,16-2-1 16,18 3-1-16,15-4 0 15,9-1-2-15,8-1-1 16,-2-4-1-16,4-3 1 16,-4-1-2-16,-9-5 0 15,-14-2-1-15,-13-1-2 16,-20-4-3-16,-1 15-20 15,-34-14-13-15,-14 16 0 16,-29-2 0-16,-15 12-2 16</inkml:trace>
  <inkml:trace contextRef="#ctx0" brushRef="#br1" timeOffset="31638.1635">10667 7775 98 0,'15'-42'39'0,"5"13"2"16,-20 5-1-16,0 24-34 15,-2 14-1-15,-12 22-1 16,-10 14-1-16,-4 18 0 15,-1 4-2-15,3 3 1 0,12-6-1 16,19-15 0-16,21-30 0 16,25-26 1-16,29-35-1 15,28-31-1-15,24-21-3 16,17-32-6-16,21-4-10 15,-12-29-8-15,7 3-14 16,-11-7-2-16,-5 11 0 16,-13 6 1-16</inkml:trace>
  <inkml:trace contextRef="#ctx0" brushRef="#br1" timeOffset="32427.2424">12783 7065 74 0,'-11'-2'36'16,"11"2"-1"-16,0 0 2 15,25-3-21-15,10 5-12 16,15-1-1-16,21 2 0 16,18-5 0-16,27-1 1 15,23-4-2-15,22-4 1 16,21-2-1-16,19-4-1 15,9 4 0-15,11-2 0 16,8 2 0-16,1 1 0 0,-1 2 0 16,5 2-1-16,-1 0 1 15,-4 1 0-15,-8 0 0 16,-7-1-1-16,-20 3-2 15,-23-5-4-15,-17 12-20 16,-46-9-13-16,-27 7 1 16,-43-3-3-16,-38 3 1 15</inkml:trace>
  <inkml:trace contextRef="#ctx0" brushRef="#br1" timeOffset="32855.2852">14627 7501 92 0,'0'0'40'0,"0"0"0"16,-15 21-1-16,3 22-34 16,-9 14-1-16,2 11 0 15,-3 3-1-15,11 1 2 0,11-7-2 16,19-16 0-16,25-34 0 15,35-35 0-15,34-36-1 16,32-25-1-16,26-27-4 16,7-30-10-16,19-5-6 15,-24-32-10-15,5 10-12 16,-31 3-3-16,-20 24 1 15,-28 12 0-15</inkml:trace>
  <inkml:trace contextRef="#ctx0" brushRef="#br1" timeOffset="33780.3777">7378 2013 112 0,'0'0'39'0,"-21"12"1"16,18-1-5-16,9 3-43 15,-6-14-28-15,20 28-3 0,-7-11-1 16,1 11 0-16</inkml:trace>
  <inkml:trace contextRef="#ctx0" brushRef="#br1" timeOffset="33922.3918">7393 2899 107 0,'-5'65'38'0,"11"0"2"16,-4-15-5-16,3-6-40 16,19 8-31-16,-5-12-2 15,7 8 1-15,-8-7-2 16</inkml:trace>
  <inkml:trace contextRef="#ctx0" brushRef="#br1" timeOffset="34057.4053">7614 3863 104 0,'-4'54'38'16,"9"10"0"-16,-8-17-7 15,0 1-37-15,13 11-32 16,-12-12 1-16,12 3-1 16,-10-7-2-16</inkml:trace>
  <inkml:trace contextRef="#ctx0" brushRef="#br1" timeOffset="34201.4198">7822 5077 95 0,'7'74'39'16,"1"1"-3"-16,-5-2-8 15,-16-8-66-15,13 2 1 0,-5-8-1 16,3 7-2-16</inkml:trace>
  <inkml:trace contextRef="#ctx0" brushRef="#br1" timeOffset="34342.4338">7784 6303 96 0,'9'65'38'0,"6"-1"3"15,-4-10-5-15,6-10-35 16,5 7-34-16,-3-13-4 15,9-1-1-15,-6-8 0 16</inkml:trace>
  <inkml:trace contextRef="#ctx0" brushRef="#br1" timeOffset="34492.4489">8110 7178 112 0,'-8'72'41'16,"10"3"0"-16,-6-15-3 16,2-8-38-16,21-6-11 15,3-29-16-15,19-2-13 16,-4-18 0-16,11-9-3 15,-4-10 2-15</inkml:trace>
  <inkml:trace contextRef="#ctx0" brushRef="#br1" timeOffset="35303.53">7976 8320 89 0,'12'-9'40'0,"1"16"1"15,-12 5 0-15,6 23-35 16,-18 12-1-16,1 17 0 15,-5 1 1-15,1 8-2 0,5-8 0 16,12-16-2-16,24-33 1 16,31-41-2-16,43-41-1 15,32-46-4-15,53-27-10 16,2-48-7-16,32-1-9 15,-19-28-11-15,-3 3-2 16,-17 4 1-16,-10 19-1 16</inkml:trace>
  <inkml:trace contextRef="#ctx0" brushRef="#br1" timeOffset="36246.6242">19863 5670 85 0,'0'0'36'0,"-5"-14"1"16,-6 20 2-16,-21 1-32 15,-2 12-3-15,-14 5 1 16,-2 7 0-16,-1 0 0 16,7 7-1-16,8-1 1 15,18 0-2-15,20-4 0 0,19-3 0 16,20-3-1-16,12-2-2 15,8 2 0-15,-2 0 1 16,-3 2-1-16,-10 3 0 16,-13 2 1-16,-15 0-1 15,-15 2 0-15,-13-4 0 16,-6 1-2-16,-8-9-1 15,1-1-4-15,-8-23-17 16,20 3-14-16,-3-16-4 16,16-6 2-16,-1-14-1 15</inkml:trace>
  <inkml:trace contextRef="#ctx0" brushRef="#br1" timeOffset="36427.6423">19899 5744 103 0,'0'0'39'0,"-23"-15"1"16,17 28 0-16,5 0-36 15,9 0-1-15,18 0-4 16,16-10 0-16,28 3-9 16,5-28-16-16,28 5-13 15,7-18-2-15,20 3 1 16,-4-15 0-16</inkml:trace>
  <inkml:trace contextRef="#ctx0" brushRef="#br1" timeOffset="36604.6599">21011 5370 96 0,'-94'109'40'16,"-16"13"1"-16,2 23-3 16,-4 4-35-16,5 2-1 15,7 2-3-15,0-15-5 16,25-6-28-16,9-19-3 15,26-13-2-15,15-25 1 16</inkml:trace>
  <inkml:trace contextRef="#ctx0" brushRef="#br1" timeOffset="36929.6925">20757 6387 113 0,'-36'6'39'0,"-17"4"1"16,1 15 0-16,-1-1-36 15,12 5 0-15,11 0-1 16,16 0 1-16,19-1-3 16,14-1 2-16,20-5-2 15,12-3 2-15,5 0-3 16,-1-1 0-16,-4 2 0 15,-12 5 0-15,-13 4 0 16,-18 2 0-16,-20 4 0 16,-13 2-2-16,-9-4-1 15,-4-3-1-15,1-5-4 16,-2-22-8-16,26 2-12 15,-1-24-11-15,24-9 0 0,7-18-1 16,18-4 2-16</inkml:trace>
  <inkml:trace contextRef="#ctx0" brushRef="#br1" timeOffset="37081.7072">20831 6387 117 0,'0'0'39'16,"-18"-14"2"-16,18 14-2 16,0 0-35-16,35-5-4 15,13-5-4-15,10-14-9 16,28 9-16-16,-6-18-9 15,10 1-2-15,-4-15-1 16,-2 1 1-16</inkml:trace>
  <inkml:trace contextRef="#ctx0" brushRef="#br1" timeOffset="37504.7501">20948 5159 99 0,'-169'-18'40'15,"-10"30"1"-15,-26 13-3 16,0 28-36-16,-2 22-1 15,10 25 1-15,4 24 2 16,17 28-1-16,22 25-1 16,29 17 2-16,40 17-3 15,42 2 3-15,44-4-3 16,43-16 1-16,54-25-3 15,44-27 2-15,44-39-2 0,37-34 1 16,31-38 1-16,20-30-1 16,11-31 2-16,-3-22 0 15,-26-21 1-15,-22-17-1 16,-36-14 0-16,-36-16-2 15,-44-15 0-15,-42-15 0 16,-50-13 0-16,-36-11-2 16,-38-8 0-16,-29-4-2 15,-32 6 1-15,-24 17 0 16,-12 21-1-16,-5 24-2 15,15 37-5-15,4 14-13 16,41 45-10-16,11 12-5 16,49 30-4-16,32 16 1 15</inkml:trace>
  <inkml:trace contextRef="#ctx0" brushRef="#br1" timeOffset="37637.7627">22012 6489 130 0,'7'31'30'0,"-14"-15"-10"15,-23-29-12-15,2-13-51 16,-5-21-2-16,15-10-1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15.83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F612DEBF-7AF5-466C-BE0E-89988AB7F177}" emma:medium="tactile" emma:mode="ink">
          <msink:context xmlns:msink="http://schemas.microsoft.com/ink/2010/main" type="inkDrawing" rotatedBoundingBox="-163,8327 11874,-860 18420,7716 6382,16904" shapeName="Other">
            <msink:destinationLink direction="to" ref="{3DBB6125-8282-4ADF-A3AD-9704FB67A774}"/>
          </msink:context>
        </emma:interpretation>
      </emma:emma>
    </inkml:annotationXML>
    <inkml:trace contextRef="#ctx0" brushRef="#br0">7056 2825 88 0,'8'-14'35'0,"4"11"-1"15,-12 3 2-15,22 0-32 16,-11 6-1-16,5 17 0 15,-3 14 1-15,1 25-1 16,-14 29 0-16,1 37 0 16,-16 32 0-16,-8 36-1 15,-11 29-1-15,-5 22-1 16,-8 16 2-16,4 2-3 15,1-7 2-15,7-17-3 16,13-19 2-16,7-30-4 16,12-22 0-16,2-37-8 15,16-12-12-15,-5-42-14 16,9-19 1-16,-6-31 0 15,7-24-2-15</inkml:trace>
    <inkml:trace contextRef="#ctx0" brushRef="#br0" timeOffset="2004.2003">10009 2928 77 0,'0'0'35'15,"-11"-16"0"-15,11 16 0 16,-16 18-30-16,12 13-1 15,1 19 0-15,4 28 0 16,-1 25-2-16,0 27 1 16,-6 35-1-16,-3 30 1 15,-12 24 0-15,-6 17-2 16,-9 8 3-16,-3-7-4 15,3-15 2-15,1-22-4 16,15-31-1-16,8-44-9 16,25-28-24-16,6-45-3 15,21-29 1-15,1-34-2 16</inkml:trace>
    <inkml:trace contextRef="#ctx0" brushRef="#br0" timeOffset="4488.4486">10684 4418 35 0,'-14'2'30'0,"14"-2"2"16,-15-2-2-16,1-5-13 0,14 7-11 15,-23-5-2-15,12 3-1 16,-2-4-1-16,3 4 2 15,-4-4 0-15,4 5 1 16,-4-5-1-16,14 6 1 16,-21-7 1-16,21 7-2 15,-15-3 0-15,15 3 0 16,-15-1-2-16,15 1 1 15,-9 0-1-15,9 0 0 16,0 0-1-16,0 0 0 16,0 0 0-16,0 0 0 15,13 3 0-15,1-3-1 16,5 1 0-16,2 0 1 15,5 1-1-15,7 0 0 0,2-1 0 16,3 1 0-16,4-1 0 16,0 1 0-16,1-4 0 15,1 4 0-15,-1-2 0 16,1 1 0-16,-1 1 0 15,0 1 1-15,2 3-1 16,0 0 0-16,7 0 0 16,9-3 0-16,6 0 0 15,5-6-1-15,8 0 1 16,6-4 0-16,5-4 1 15,4 1-1-15,3-1 0 16,1 1 0-16,-2 1 0 16,-1 3 0-16,-4 3 0 0,1 2 1 15,-6 3-1-15,-2-1 0 16,-4 4 0-16,-2-1 0 15,-5 2 0-15,0 0 0 16,-2-3 0-16,-3 2 0 16,-3 1 0-16,-3-2 0 15,-3 3 0-15,-1-1 1 16,-4-2-1-16,-5 1 0 15,-3 0 0-15,-2-2 0 16,-5 1 1-16,1-3-1 16,-7 0 0-16,-3-1 0 15,-5 0 0-15,-4-1 0 16,-6 0 0-16,-3-4-3 15,-3 5-2-15,-10-16-19 16,13 13-14-16,-12-13 1 16,9 6-3-16,-8-12 1 0</inkml:trace>
    <inkml:trace contextRef="#ctx0" brushRef="#br0" timeOffset="5317.5316">14548 3794 88 0,'-30'-17'37'0,"0"7"-2"15,-14-7 2-15,1 8-33 16,-7-5-1-16,4 7 1 16,-4-1 0-16,4 6-1 15,-4 3 0-15,2 8-1 16,1 10 0-16,-2 9 0 15,-1 14-1-15,2 12-1 16,-7 11 1-16,2 7-1 16,-1 11 0-16,4 1 0 0,3 5 1 15,6-1-1-15,3-4 0 16,12-1 0-16,9-7 0 15,10-3 0-15,9-9 0 16,11 0 1-16,9-5-1 16,10-3 0-16,9-4 2 15,5-2-2-15,6-7 1 16,2 2-1-16,5-3 2 15,0-3-2-15,0-1 1 16,-1-3-1-16,0-3 0 16,5-3 0-16,4-6 1 15,6-9-1-15,9-10 0 16,4-8 1-16,6-13-1 15,11-11 0-15,4-15-1 0,4-9 3 16,1-9-3-16,-3-9 1 16,-5-11 0-16,-9-3 0 15,-9-6-1-15,-13-5 2 16,-15-4 0-16,-15-1-1 15,-19-6 1-15,-13-1 0 16,-14 2-1-16,-12-1 1 16,-11 8 0-16,-13 3 0 15,-13 9-1-15,-8 11 0 16,-12 11-1-16,-8 17 0 15,-10 16 1-15,-9 18 0 16,-6 15-1-16,-9 13 0 16,-3 16 1-16,7 6-3 15,13 10 0-15,9-8-7 0,32 11-15 16,7-21-13-16,36 0-2 15,19-16-1-15,31 1 1 16</inkml:trace>
    <inkml:trace contextRef="#ctx0" brushRef="#br0" timeOffset="11809.1808">13583 8638 27 0,'0'0'31'0,"0"0"3"16,0 0 0-16,-6 12-18 0,-4-19-4 15,10 7-2-15,0 0 0 16,0 0-3-16,-9-12-1 15,9 12-2-15,0 0 1 16,0 0-2-16,0 0 0 16,0 0 0-16,-14-10-1 15,14 10 0-15,-16 1-1 16,5-1 0-16,-3 0 0 15,-5 1 0-15,-3-1 0 16,-6 0 0-16,-9 1-1 16,-9 2 1-16,-10 1-1 15,-14 2 1-15,-12 0 0 16,-11 1 0-16,-11 2 0 0,-10 0-1 15,-11 0 1-15,-7-3 0 16,-9 3-1-16,-6-3 1 16,-5 0-1-16,-9-3 1 15,-7 1 0-15,-8-3-1 16,-2 0 1-16,-4-2-1 15,-2 0 1-15,-5-1 0 16,-1 0 0-16,-2 1 0 16,-2 1 0-16,-1 1 0 15,-3 1-1-15,1 1 1 16,1 2 0-16,-1 0 0 15,-3 3-1-15,1 3 0 16,-1-2 0-16,2 5 0 16,-2-4 2-16,2 2-2 0,1-2 1 15,5 1-1-15,4-4 1 16,5-3-1-16,8-3 2 15,7-3-2-15,12-1 0 16,8-3 0-16,2-1-1 16,9 0 1-16,14 0-1 15,9 1 1-15,2 2-1 16,11 1 1-16,4 2-1 15,8 0 2-15,5 0-1 16,6 3 0-16,3-1 0 16,3 0 0-16,8-1 1 15,4 2-1-15,5-2 0 16,6 0-1-16,6-2 1 15,6-1 0-15,4 1 0 16,6-2 0-16,3 2 0 0,5 0-1 16,2-3 1-16,6 4 0 15,11 1 0-15,-18 0 0 16,18 0 0-16,0 0-1 15,0 0 1-15,0 0 0 16,0 0-1-16,0 0 1 16,0 0 0-16,0 0 0 15,0 0 0-15,0 0 1 16,0 0-1-16,11-20 0 15,-9 5 0-15,2-8 0 16,0-6 0-16,1-11 0 16,-2-10 1-16,6-7-1 0,-6-9 0 15,3-5 0-15,-3-11 1 16,2-6-1-16,-3-7 1 15,5-5 0-15,-1-8 0 16,2-9-1-16,3-5 1 16,-1-6 1-16,4-9-2 15,0-4 1-15,3-6-1 16,-5-5 0-16,3 0 0 15,-2-5-1-15,-3-2 2 16,0-2-1-16,-3 1-2 16,3 3 0-16,-5 0 1 15,3 5-1-15,2 3 0 16,-3 9 2-16,-2 7-3 15,2 9 2-15,-3 9 0 16,-3 10 1-16,-1 9 0 0,-5 14 0 16,-4 7 1-16,0 11-1 15,-5 9 0-15,1 6 0 16,1 8 1-16,-4 6-1 15,6 5 1-15,-2 8 1 16,5 1-2-16,1 6 2 16,3 3-2-16,3 12 2 15,-2-16-2-15,2 16 1 16,0 0-2-16,0 0 1 15,14-7 0-15,-14 7-1 16,23 2 1-16,-3-1 0 16,7 1 0-16,11 0 0 15,6-4 0-15,12-1 0 16,3-1 0-16,5-1 0 0,2 1-1 15,5 3 2-15,-5 0-1 16,-7 6 0-16,-3 3 0 16,-6 1-1-16,-2 5 0 15,-1 0 0-15,0-2 1 16,1-4-2-16,7-1 2 15,3-7-1-15,1-6 2 16,2 1 0-16,-2-7 0 16,-2 3 1-16,-5-3-1 15,-3 7 1-15,-10-2-1 16,-3 6 0-16,-7 1 0 15,-3 2-1-15,0 0-1 16,0 0 1-16,-1 1 0 16,-2-2 0-16,2-1 0 0,1-1 1 15,0-2-1-15,-1-1 0 16,0 0 1-16,-2 1-1 15,-3-1 0-15,-3 1 0 16,-2 2 0-16,0-1 0 16,-3 3 0-16,-1 1 0 15,1 1-1-15,-2 0 1 16,1 0 1-16,1 0-1 15,0-1 0-15,-12-2 0 16,17 3 0-16,-17-3 0 16,11 1 1-16,-11-1-2 15,0 0-2-15,0 0-3 16,0 0-9-16,-33-16-6 15,33 16-3-15,-25-2-9 16,25 2-7-16,-20 0-2 0,20 0 1 16</inkml:trace>
    <inkml:trace contextRef="#ctx0" brushRef="#br1" timeOffset="20888.0886">13208 11683 45 0,'0'0'35'16,"0"0"3"-16,0 0-3 15,0 12-14-15,-14-15-12 16,14 3 0-16,-14 1-4 0,14-1-1 16,-21-1-1-16,11 1 0 15,-9-1-1-15,0 4 0 16,-7 2 1-16,-4 6-1 15,-8 4 1-15,-5 4-3 16,-9 5 2-16,-6 1-3 16,-6 4 3-16,-2-2-3 15,-1-1 1-15,0-4-1 16,3-5 2-16,5-3-1 15,4-6 1-15,9-4-1 16,4-7 0-16,4-1 0 16,3-4 1-16,6-2-1 15,0 0 0-15,5-1 0 16,2-1 0-16,2 1-1 15,4-1 1-15,0 2 0 0,4-3 0 16,3 0 2-16,3-2-2 16,-1-1 2-16,3-1-2 15,4-3 1-15,-1-3-2 16,2-1 2-16,-1-5-1 15,-1-2-2-15,-2-5 2 16,4-3-2-16,-3-6 3 16,-2-3-2-16,-1-9 1 15,1-3 0-15,-1-6 0 16,-1-5-1-16,2-5 2 15,0-3 0-15,4-6 0 16,0-4 0-16,0-6 0 16,2-2 0-16,3-4 1 15,-3 1 0-15,3-5-1 0,-1-1-1 16,2-5 1-16,0 4-2 15,1 0 2-15,0 1-3 16,1 1 2-16,-1-1-1 16,0 4 0-16,0 8 0 15,-2 5 1-15,-1 6-1 16,-1 7 2-16,-1 7-1 15,0 7 0-15,-2 7 0 16,0 8-1-16,-1 5 2 16,2 5-3-16,-5 9 3 15,3 1-3-15,1 7 3 16,-3 5-3-16,2 4 3 15,1 11-1-15,-5-13 0 0,5 13 0 16,0 0-1-16,0 0 1 16,0 0 0-16,0 0 0 15,0 0 0-15,0 0 0 16,0 0-1-16,14-8 0 15,-14 8-2-15,0 0-6 16,0 0-14-16,12-3-9 16,-12 3-8-16,9-13-1 15,-3 0 0-15</inkml:trace>
    <inkml:trace contextRef="#ctx0" brushRef="#br2" timeOffset="651979.879">2808 11701 63 0,'0'0'36'0,"9"-3"-2"15,13 1 0-15,3-6-27 16,14 5-3-16,9-4 1 15,16 5-2-15,10-2 0 16,12 3 0-16,9-2-1 16,14 0 0-16,5-3-1 0,15 0 0 15,4-3 1-15,0-1-1 16,4 0 0-16,3-1 0 15,0 3 0-15,-1 6-1 16,-10 2 0-16,-11 3 0 16,-9 7 1-16,-13-1-1 15,-11 1 0-15,-13 1 0 16,-13-1-2-16,-15-9-5 15,1 5-28-15,-21-13-2 16,-2 4 0-16,-11-11-2 16</inkml:trace>
    <inkml:trace contextRef="#ctx0" brushRef="#br2" timeOffset="655593.879">8476 11448 62 0,'-14'9'35'16,"14"-9"0"-16,0 0-1 16,15 2-28-16,1-9-1 15,12 7 2-15,1-9 0 16,17 3-1-16,6-3 0 15,17 2-2-15,9-4 0 16,13 2-1-16,10 1-1 16,5 0 0-16,4 3-1 15,-1 3 0-15,-5-1 0 16,-6 3-1-16,-6 0 1 15,-11 1-1-15,-12 1 0 16,-6 0 1-16,-9 1-1 16,-8-2 0-16,-7-1 0 0,-5 0 0 15,-8-1 0-15,-7 2 1 16,-5-1-1-16,-14 0-1 15,13 2 0-15,-13-2-4 16,-5 12-7-16,-14-11-26 16,12 9-1-16,-10-11-1 15,17 1-1-15</inkml:trace>
    <inkml:trace contextRef="#ctx0" brushRef="#br2" timeOffset="659686.879">3606 13238 55 0,'-12'-1'33'15,"12"1"0"-15,-13-3-2 16,13 3-29-16,0 0 1 0,0 0 0 15,0 0 2-15,0 0 1 16,0 0-2-16,11 4 1 16,3 4 0-16,0-5 0 15,9 6-2-15,6-2 0 16,9 1-2-16,12-3-1 15,14 0 1-15,14-4-1 16,15-4 1-16,14-3 0 16,18-4 0-16,16-3 0 15,12-4 1-15,9-1 0 16,10 1 0-16,6-1-1 15,3 5 1-15,-4-1-1 16,-3 6 0-16,-5 2 0 16,-8 2-1-16,-12-1 0 0,-10 5 1 15,-12-2-1-15,-13-1 1 16,-10 0-1-16,-14 0 0 15,-16-3 0-15,-14-1 0 16,-14 1 0-16,-13 0-1 16,-14 3-1-16,-19 3-1 15,0 0-3-15,-10-7-13 16,10 7-20-16,-30 11 0 15,17-1-1-15,-4-8 0 16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3T22:01:09.555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3138452F-F93A-464C-BFDD-9A9E18CEA23C}" emma:medium="tactile" emma:mode="ink">
          <msink:context xmlns:msink="http://schemas.microsoft.com/ink/2010/main" type="writingRegion" rotatedBoundingBox="2120,1196 7137,1193 7138,2317 2121,2320"/>
        </emma:interpretation>
      </emma:emma>
    </inkml:annotationXML>
    <inkml:traceGroup>
      <inkml:annotationXML>
        <emma:emma xmlns:emma="http://www.w3.org/2003/04/emma" version="1.0">
          <emma:interpretation id="{00AE9E53-DEC7-4C30-9F10-44FB42E1E9B8}" emma:medium="tactile" emma:mode="ink">
            <msink:context xmlns:msink="http://schemas.microsoft.com/ink/2010/main" type="paragraph" rotatedBoundingBox="2120,1196 7137,1193 7138,2317 2121,232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F8F262E-716A-4C3D-BE2E-BD64974F5439}" emma:medium="tactile" emma:mode="ink">
              <msink:context xmlns:msink="http://schemas.microsoft.com/ink/2010/main" type="line" rotatedBoundingBox="2120,1196 7137,1193 7138,2317 2121,2320"/>
            </emma:interpretation>
          </emma:emma>
        </inkml:annotationXML>
        <inkml:traceGroup>
          <inkml:annotationXML>
            <emma:emma xmlns:emma="http://www.w3.org/2003/04/emma" version="1.0">
              <emma:interpretation id="{DB880274-9A09-4539-968D-D1E8D278B48F}" emma:medium="tactile" emma:mode="ink">
                <msink:context xmlns:msink="http://schemas.microsoft.com/ink/2010/main" type="inkWord" rotatedBoundingBox="2120,1196 7137,1193 7138,2317 2121,2320"/>
              </emma:interpretation>
            </emma:emma>
          </inkml:annotationXML>
          <inkml:trace contextRef="#ctx0" brushRef="#br0">2121 1372 61 0,'0'0'35'0,"0"0"-1"0,0 0 1 16,0 0-15-16,34-49-12 15,-34 49-2-15,16 1 0 16,-13 13-2-16,2 17-1 15,-7 15-1-15,-1 18 1 16,1 25-3-16,-5 15 0 16,2 11-1-16,2-7 1 15,1-5-2-15,1-9 2 16,2-13-2-16,4-16 2 15,-1-17 0-15,4-21 0 16,1-20-1-16,4-25 2 16,-1-20 0-16,2-18 0 15,1-21 1-15,-2-19-2 16,0-19 2-16,-6 53-2 0,1-9 1 15,-5 1-1-15,7-3 1 16,-2 8-1-16,5-1-1 16,-2 7 3-16,4 1-3 15,5 10 2-15,3 1 1 16,-23 47 0-16,57-68 0 15,-57 68-1-15,45-30 2 16,22 23-3-16,4 34 2 16,-11 33-2-16,-11 21 0 15,-42-16-1-15,-12 15-1 16,-33-2-1-16,-26-16 1 15,-2-3-3-15,-8-18-8 16,19-1-24-16,0-19-3 16,29-6 2-16,12-15-1 0</inkml:trace>
          <inkml:trace contextRef="#ctx0" brushRef="#br0" timeOffset="721.0721">3113 1580 91 0,'11'30'37'0,"-20"-1"-2"16,-1 17 1-16,-5 2-33 16,1 10 0-16,-4 3 1 15,4 8-1-15,-2 0 0 16,3 1-2-16,4-9 2 15,3-11-1-15,-1-13-1 16,6-7 0-16,1-17 0 0,0-13-1 16,8-27 1-16,-2-11 1 15,3-14-2-15,0-17 3 16,4-8-3-16,2-6 3 15,1 2-3-15,2 9 2 16,-3 13-2-16,3 13 1 16,1 18-1-16,3 18 0 15,4 14 0-15,6 9-1 16,5 8 1-16,6 3 0 15,10 1-1-15,4-1 0 16,6-3 1-16,1-9-1 16,0-6 1-16,-6-5-1 0,-6-6 1 15,-10-4 0-15,-12-4 1 16,-9-2 0-16,-14 0 0 15,-13 3 0-15,-11 5 0 16,-8 1 0-16,-7 13 1 16,-7 11-2-16,-4 8 2 15,1 12-2-15,0 10 1 16,4 7 0-16,9 4 0 15,8 9-2-15,14-9 2 16,12-8-2-16,14-14 1 16,13-14-1-16,7-20 1 15,6-17 1-15,5-14-1 16,3-16 0-16,-4-12 0 15,-4-8 3-15,-6 3-3 16,-5 2 2-16,-10 12-1 0,-3 6-1 16,-9 15-1-16,-12 26 1 15,0 0-2-15,0 25-1 16,-5 12 0-16,1 3-2 15,5 8 0-15,3-3-2 16,15 4-1-16,4-19-5 16,24-3-24-16,-4-19 1 15,22-7-1-15,-7-15 0 16</inkml:trace>
          <inkml:trace contextRef="#ctx0" brushRef="#br0" timeOffset="933.0933">4533 1687 91 0,'-12'-10'41'16,"-22"9"-1"-16,1 20 0 0,-18 6-13 15,2 16-24-15,-2 7 0 16,9 6-2-16,10 2 0 16,12 6-1-16,16-9 1 15,19-9-2-15,22-20-1 16,18-12 0-16,24-18-3 15,9-21-4-15,23-14-29 16,-13-24-1-16,5-5-1 16,-16-14 2-16</inkml:trace>
          <inkml:trace contextRef="#ctx0" brushRef="#br0" timeOffset="1096.1096">5090 1476 124 0,'3'-55'39'0,"-9"25"2"16,-12 20-1-16,-6 27-37 15,-7 28 0-15,-1 26-3 0,-2 20-1 16,1 7 0-16,12 5-2 15,8-7 0-15,3-11-7 16,19-4-27-16,-9-26-5 16,16-16 1-16,-4-26-1 15</inkml:trace>
          <inkml:trace contextRef="#ctx0" brushRef="#br0" timeOffset="1457.1457">4852 1678 118 0,'-19'-8'43'16,"-5"8"0"-16,19 16-1 15,-4 12-33-15,22-13-9 16,16-10 0-16,14-1 0 0,9-5 0 16,11-7 0-16,11-7 0 15,1-7-5-15,2 0 1 16,-8-6-2-16,-5 7-1 15,-14 2 1-15,-8 7 1 16,-17 9 1-16,-12 11 1 16,-16 10 2-16,-8 11 1 15,-6 14 2-15,-6 5 2 16,2 9-1-16,1 0 2 15,2 7-1-15,2-10 0 16,7 2-2-16,3-11 0 16,7-5-1-16,7-15-1 15,5-9-3-15,7-15-2 16,-2-26-9-16,20 2-24 0,-11-21-3 15,10-7 2-15,-11-16 0 16</inkml:trace>
          <inkml:trace contextRef="#ctx0" brushRef="#br0" timeOffset="1577.1577">5485 1424 130 0,'-28'-1'42'0,"-6"7"-7"16,16 1-32-16,4-21-43 15,14 14-2-15,-1-17-1 16</inkml:trace>
          <inkml:trace contextRef="#ctx0" brushRef="#br0" timeOffset="2085.2081">6059 1720 103 0,'5'-19'37'0,"-5"19"2"15,-7-21-2-15,-13 18-32 16,-9 10-1-16,-4 12 0 15,-14 7 0-15,0 12-2 16,-9 5 0-16,9 5-1 16,0 0 0-16,15 2-1 15,13-10-1-15,17-10-1 0,23-7-8 16,10-21-26-16,33-3-4 15,8-16 2-15,24-3-3 16</inkml:trace>
          <inkml:trace contextRef="#ctx0" brushRef="#br0" timeOffset="2452.2452">6444 1712 124 0,'-52'18'40'15,"5"11"0"-15,-7-2-3 16,8 9-37-16,10 0 2 15,9-2-2-15,9 2 1 16,9-2-1-16,9-7 0 0,13-4 1 16,9-9-1-16,7-5 0 15,4-9 0-15,3-8 0 16,2-10 1-16,1-10-1 15,-3-8 0-15,-4-5 2 16,-5-1-2-16,-4-4 1 16,-7 9 0-16,-5 4 1 15,-9 12-2-15,-2 21 1 16,-10 6-1-16,-2 18 0 15,-1 11-1-15,3 6-1 16,5 1 0-16,7-3-3 16,16-2-3-16,4-29-19 15,30-7-11-15,2-24-2 0,17-10 1 16,1-23-1-16</inkml:trace>
          <inkml:trace contextRef="#ctx0" brushRef="#br0" timeOffset="2620.2619">7133 1336 129 0,'5'-46'41'15,"-6"35"0"-15,-24 24-2 16,6 33-36-16,-15 19-1 16,3 37-4-16,9 2-2 15,15-6-6-15,21-14-28 16,-6-18-3-16,17-10-1 15,-5-16-1-15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5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emf"/><Relationship Id="rId5" Type="http://schemas.openxmlformats.org/officeDocument/2006/relationships/customXml" Target="../ink/ink54.xml"/><Relationship Id="rId4" Type="http://schemas.openxmlformats.org/officeDocument/2006/relationships/image" Target="../media/image9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1.emf"/><Relationship Id="rId5" Type="http://schemas.openxmlformats.org/officeDocument/2006/relationships/customXml" Target="../ink/ink5.xml"/><Relationship Id="rId4" Type="http://schemas.openxmlformats.org/officeDocument/2006/relationships/image" Target="../../clipboard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13" Type="http://schemas.openxmlformats.org/officeDocument/2006/relationships/customXml" Target="../ink/ink13.xml"/><Relationship Id="rId18" Type="http://schemas.openxmlformats.org/officeDocument/2006/relationships/image" Target="../media/image10.emf"/><Relationship Id="rId26" Type="http://schemas.openxmlformats.org/officeDocument/2006/relationships/image" Target="../media/image14.emf"/><Relationship Id="rId3" Type="http://schemas.openxmlformats.org/officeDocument/2006/relationships/customXml" Target="../ink/ink8.xml"/><Relationship Id="rId21" Type="http://schemas.openxmlformats.org/officeDocument/2006/relationships/customXml" Target="../ink/ink17.xml"/><Relationship Id="rId34" Type="http://schemas.openxmlformats.org/officeDocument/2006/relationships/image" Target="../media/image18.emf"/><Relationship Id="rId7" Type="http://schemas.openxmlformats.org/officeDocument/2006/relationships/customXml" Target="../ink/ink10.xml"/><Relationship Id="rId12" Type="http://schemas.openxmlformats.org/officeDocument/2006/relationships/image" Target="../media/image7.emf"/><Relationship Id="rId17" Type="http://schemas.openxmlformats.org/officeDocument/2006/relationships/customXml" Target="../ink/ink15.xml"/><Relationship Id="rId25" Type="http://schemas.openxmlformats.org/officeDocument/2006/relationships/customXml" Target="../ink/ink19.xml"/><Relationship Id="rId33" Type="http://schemas.openxmlformats.org/officeDocument/2006/relationships/customXml" Target="../ink/ink23.xml"/><Relationship Id="rId2" Type="http://schemas.openxmlformats.org/officeDocument/2006/relationships/image" Target="../media/image2.gif"/><Relationship Id="rId16" Type="http://schemas.openxmlformats.org/officeDocument/2006/relationships/image" Target="../media/image9.emf"/><Relationship Id="rId20" Type="http://schemas.openxmlformats.org/officeDocument/2006/relationships/image" Target="../media/image11.emf"/><Relationship Id="rId29" Type="http://schemas.openxmlformats.org/officeDocument/2006/relationships/customXml" Target="../ink/ink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emf"/><Relationship Id="rId11" Type="http://schemas.openxmlformats.org/officeDocument/2006/relationships/customXml" Target="../ink/ink12.xml"/><Relationship Id="rId24" Type="http://schemas.openxmlformats.org/officeDocument/2006/relationships/image" Target="../media/image13.emf"/><Relationship Id="rId32" Type="http://schemas.openxmlformats.org/officeDocument/2006/relationships/image" Target="../media/image17.emf"/><Relationship Id="rId5" Type="http://schemas.openxmlformats.org/officeDocument/2006/relationships/customXml" Target="../ink/ink9.xml"/><Relationship Id="rId15" Type="http://schemas.openxmlformats.org/officeDocument/2006/relationships/customXml" Target="../ink/ink14.xml"/><Relationship Id="rId23" Type="http://schemas.openxmlformats.org/officeDocument/2006/relationships/customXml" Target="../ink/ink18.xml"/><Relationship Id="rId28" Type="http://schemas.openxmlformats.org/officeDocument/2006/relationships/image" Target="../media/image15.emf"/><Relationship Id="rId10" Type="http://schemas.openxmlformats.org/officeDocument/2006/relationships/image" Target="../media/image6.emf"/><Relationship Id="rId19" Type="http://schemas.openxmlformats.org/officeDocument/2006/relationships/customXml" Target="../ink/ink16.xml"/><Relationship Id="rId31" Type="http://schemas.openxmlformats.org/officeDocument/2006/relationships/customXml" Target="../ink/ink22.xml"/><Relationship Id="rId4" Type="http://schemas.openxmlformats.org/officeDocument/2006/relationships/image" Target="../media/image310.emf"/><Relationship Id="rId9" Type="http://schemas.openxmlformats.org/officeDocument/2006/relationships/customXml" Target="../ink/ink11.xml"/><Relationship Id="rId14" Type="http://schemas.openxmlformats.org/officeDocument/2006/relationships/image" Target="../media/image8.emf"/><Relationship Id="rId22" Type="http://schemas.openxmlformats.org/officeDocument/2006/relationships/image" Target="../media/image12.emf"/><Relationship Id="rId27" Type="http://schemas.openxmlformats.org/officeDocument/2006/relationships/customXml" Target="../ink/ink20.xml"/><Relationship Id="rId30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customXml" Target="../ink/ink29.xml"/><Relationship Id="rId18" Type="http://schemas.openxmlformats.org/officeDocument/2006/relationships/image" Target="../media/image24.emf"/><Relationship Id="rId26" Type="http://schemas.openxmlformats.org/officeDocument/2006/relationships/image" Target="../media/image28.emf"/><Relationship Id="rId39" Type="http://schemas.openxmlformats.org/officeDocument/2006/relationships/customXml" Target="../ink/ink42.xml"/><Relationship Id="rId21" Type="http://schemas.openxmlformats.org/officeDocument/2006/relationships/customXml" Target="../ink/ink33.xml"/><Relationship Id="rId34" Type="http://schemas.openxmlformats.org/officeDocument/2006/relationships/image" Target="../media/image32.emf"/><Relationship Id="rId42" Type="http://schemas.openxmlformats.org/officeDocument/2006/relationships/image" Target="../media/image36.emf"/><Relationship Id="rId47" Type="http://schemas.openxmlformats.org/officeDocument/2006/relationships/customXml" Target="../ink/ink46.xml"/><Relationship Id="rId50" Type="http://schemas.openxmlformats.org/officeDocument/2006/relationships/image" Target="../media/image41.emf"/><Relationship Id="rId55" Type="http://schemas.openxmlformats.org/officeDocument/2006/relationships/customXml" Target="../ink/ink50.xml"/><Relationship Id="rId7" Type="http://schemas.openxmlformats.org/officeDocument/2006/relationships/customXml" Target="../ink/ink26.xml"/><Relationship Id="rId12" Type="http://schemas.openxmlformats.org/officeDocument/2006/relationships/image" Target="../media/image21.emf"/><Relationship Id="rId17" Type="http://schemas.openxmlformats.org/officeDocument/2006/relationships/customXml" Target="../ink/ink31.xml"/><Relationship Id="rId25" Type="http://schemas.openxmlformats.org/officeDocument/2006/relationships/customXml" Target="../ink/ink35.xml"/><Relationship Id="rId33" Type="http://schemas.openxmlformats.org/officeDocument/2006/relationships/customXml" Target="../ink/ink39.xml"/><Relationship Id="rId38" Type="http://schemas.openxmlformats.org/officeDocument/2006/relationships/image" Target="../media/image34.emf"/><Relationship Id="rId46" Type="http://schemas.openxmlformats.org/officeDocument/2006/relationships/image" Target="../media/image38.emf"/><Relationship Id="rId2" Type="http://schemas.openxmlformats.org/officeDocument/2006/relationships/image" Target="../media/image2.gif"/><Relationship Id="rId16" Type="http://schemas.openxmlformats.org/officeDocument/2006/relationships/image" Target="../media/image23.emf"/><Relationship Id="rId20" Type="http://schemas.openxmlformats.org/officeDocument/2006/relationships/image" Target="../media/image25.emf"/><Relationship Id="rId29" Type="http://schemas.openxmlformats.org/officeDocument/2006/relationships/customXml" Target="../ink/ink37.xml"/><Relationship Id="rId41" Type="http://schemas.openxmlformats.org/officeDocument/2006/relationships/customXml" Target="../ink/ink43.xml"/><Relationship Id="rId54" Type="http://schemas.openxmlformats.org/officeDocument/2006/relationships/image" Target="../media/image4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0.emf"/><Relationship Id="rId11" Type="http://schemas.openxmlformats.org/officeDocument/2006/relationships/customXml" Target="../ink/ink28.xml"/><Relationship Id="rId24" Type="http://schemas.openxmlformats.org/officeDocument/2006/relationships/image" Target="../media/image27.emf"/><Relationship Id="rId32" Type="http://schemas.openxmlformats.org/officeDocument/2006/relationships/image" Target="../media/image31.emf"/><Relationship Id="rId37" Type="http://schemas.openxmlformats.org/officeDocument/2006/relationships/customXml" Target="../ink/ink41.xml"/><Relationship Id="rId40" Type="http://schemas.openxmlformats.org/officeDocument/2006/relationships/image" Target="../media/image35.emf"/><Relationship Id="rId45" Type="http://schemas.openxmlformats.org/officeDocument/2006/relationships/customXml" Target="../ink/ink45.xml"/><Relationship Id="rId53" Type="http://schemas.openxmlformats.org/officeDocument/2006/relationships/customXml" Target="../ink/ink49.xml"/><Relationship Id="rId58" Type="http://schemas.openxmlformats.org/officeDocument/2006/relationships/image" Target="../media/image45.emf"/><Relationship Id="rId5" Type="http://schemas.openxmlformats.org/officeDocument/2006/relationships/customXml" Target="../ink/ink25.xml"/><Relationship Id="rId15" Type="http://schemas.openxmlformats.org/officeDocument/2006/relationships/customXml" Target="../ink/ink30.xml"/><Relationship Id="rId23" Type="http://schemas.openxmlformats.org/officeDocument/2006/relationships/customXml" Target="../ink/ink34.xml"/><Relationship Id="rId28" Type="http://schemas.openxmlformats.org/officeDocument/2006/relationships/image" Target="../media/image29.emf"/><Relationship Id="rId36" Type="http://schemas.openxmlformats.org/officeDocument/2006/relationships/image" Target="../media/image33.emf"/><Relationship Id="rId49" Type="http://schemas.openxmlformats.org/officeDocument/2006/relationships/customXml" Target="../ink/ink47.xml"/><Relationship Id="rId57" Type="http://schemas.openxmlformats.org/officeDocument/2006/relationships/customXml" Target="../ink/ink51.xml"/><Relationship Id="rId10" Type="http://schemas.openxmlformats.org/officeDocument/2006/relationships/image" Target="../media/image20.emf"/><Relationship Id="rId19" Type="http://schemas.openxmlformats.org/officeDocument/2006/relationships/customXml" Target="../ink/ink32.xml"/><Relationship Id="rId31" Type="http://schemas.openxmlformats.org/officeDocument/2006/relationships/customXml" Target="../ink/ink38.xml"/><Relationship Id="rId44" Type="http://schemas.openxmlformats.org/officeDocument/2006/relationships/image" Target="../media/image37.emf"/><Relationship Id="rId52" Type="http://schemas.openxmlformats.org/officeDocument/2006/relationships/image" Target="../media/image42.emf"/><Relationship Id="rId4" Type="http://schemas.openxmlformats.org/officeDocument/2006/relationships/image" Target="../media/image40.emf"/><Relationship Id="rId9" Type="http://schemas.openxmlformats.org/officeDocument/2006/relationships/customXml" Target="../ink/ink27.xml"/><Relationship Id="rId14" Type="http://schemas.openxmlformats.org/officeDocument/2006/relationships/image" Target="../media/image22.emf"/><Relationship Id="rId22" Type="http://schemas.openxmlformats.org/officeDocument/2006/relationships/image" Target="../media/image26.emf"/><Relationship Id="rId27" Type="http://schemas.openxmlformats.org/officeDocument/2006/relationships/customXml" Target="../ink/ink36.xml"/><Relationship Id="rId30" Type="http://schemas.openxmlformats.org/officeDocument/2006/relationships/image" Target="../media/image30.emf"/><Relationship Id="rId35" Type="http://schemas.openxmlformats.org/officeDocument/2006/relationships/customXml" Target="../ink/ink40.xml"/><Relationship Id="rId43" Type="http://schemas.openxmlformats.org/officeDocument/2006/relationships/customXml" Target="../ink/ink44.xml"/><Relationship Id="rId48" Type="http://schemas.openxmlformats.org/officeDocument/2006/relationships/image" Target="../media/image39.emf"/><Relationship Id="rId56" Type="http://schemas.openxmlformats.org/officeDocument/2006/relationships/image" Target="../media/image44.emf"/><Relationship Id="rId8" Type="http://schemas.openxmlformats.org/officeDocument/2006/relationships/image" Target="../media/image19.emf"/><Relationship Id="rId51" Type="http://schemas.openxmlformats.org/officeDocument/2006/relationships/customXml" Target="../ink/ink48.xml"/><Relationship Id="rId3" Type="http://schemas.openxmlformats.org/officeDocument/2006/relationships/customXml" Target="../ink/ink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3081498"/>
              </p:ext>
            </p:extLst>
          </p:nvPr>
        </p:nvGraphicFramePr>
        <p:xfrm>
          <a:off x="214283" y="685800"/>
          <a:ext cx="8750332" cy="5089575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Link brightness to power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output. Describe circuits and explain brightness.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“code” used in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Investigate resistors and switches – possibly with the simulator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more things we can put into our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Practise drawing a circuit diagram from Mr H’s circuits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skill of drawing circuit diagrams from a circuit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Explain the paths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the electrons around the circuits and the role of the Power Pack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answer “explain” questions, possibly with a combination of words &amp; pictures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Discuss the power outputs of the lamps in two circuits that Mr H makes.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tough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pages AND get have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some HRT while getting older work marked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27452" y="327267"/>
              <a:ext cx="994320" cy="1067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11252" y="320787"/>
                <a:ext cx="1017000" cy="109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Ink 7"/>
              <p14:cNvContentPartPr/>
              <p14:nvPr/>
            </p14:nvContentPartPr>
            <p14:xfrm>
              <a:off x="4065652" y="1416627"/>
              <a:ext cx="762480" cy="5612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49812" y="1409067"/>
                <a:ext cx="785880" cy="58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9" name="Ink 8"/>
              <p14:cNvContentPartPr/>
              <p14:nvPr/>
            </p14:nvContentPartPr>
            <p14:xfrm>
              <a:off x="-132668" y="3395547"/>
              <a:ext cx="5093640" cy="10119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147428" y="3380427"/>
                <a:ext cx="5124600" cy="104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4920" y="281520"/>
              <a:ext cx="8792640" cy="5216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240" y="270360"/>
                <a:ext cx="8822880" cy="524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2880" y="5343120"/>
              <a:ext cx="5614920" cy="420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1000" y="5337720"/>
                <a:ext cx="5633640" cy="43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2010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304800"/>
            <a:ext cx="8458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Team hands-on job one</a:t>
            </a:r>
          </a:p>
          <a:p>
            <a:endParaRPr lang="en-NZ" dirty="0"/>
          </a:p>
          <a:p>
            <a:r>
              <a:rPr lang="en-NZ" dirty="0" smtClean="0"/>
              <a:t>Using either a power pack or an outlet plus two lamps and a switch, make a series circuit with all components in it.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/>
              <a:t>Team hands-on job </a:t>
            </a:r>
            <a:r>
              <a:rPr lang="en-NZ" dirty="0" smtClean="0"/>
              <a:t>two</a:t>
            </a:r>
            <a:endParaRPr lang="en-NZ" dirty="0"/>
          </a:p>
          <a:p>
            <a:endParaRPr lang="en-NZ" dirty="0"/>
          </a:p>
          <a:p>
            <a:r>
              <a:rPr lang="en-NZ" dirty="0"/>
              <a:t>Using either a power pack or an outlet plus </a:t>
            </a:r>
            <a:r>
              <a:rPr lang="en-NZ" dirty="0" smtClean="0"/>
              <a:t>lamps, wires and </a:t>
            </a:r>
            <a:r>
              <a:rPr lang="en-NZ" dirty="0"/>
              <a:t>a switch, make a </a:t>
            </a:r>
            <a:r>
              <a:rPr lang="en-NZ" dirty="0" smtClean="0"/>
              <a:t>parallel circuit with two branches. In one branch have a switch and a lamp. In the other branch, have two lamps in series.</a:t>
            </a:r>
            <a:endParaRPr lang="en-NZ" dirty="0"/>
          </a:p>
          <a:p>
            <a:endParaRPr lang="en-NZ" dirty="0"/>
          </a:p>
          <a:p>
            <a:endParaRPr lang="en-NZ" dirty="0"/>
          </a:p>
          <a:p>
            <a:endParaRPr lang="en-NZ" dirty="0"/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476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89916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1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8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9643761"/>
              </p:ext>
            </p:extLst>
          </p:nvPr>
        </p:nvGraphicFramePr>
        <p:xfrm>
          <a:off x="533400" y="152400"/>
          <a:ext cx="8094663" cy="42775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2280" y="365760"/>
              <a:ext cx="8459280" cy="5521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8320" y="350640"/>
                <a:ext cx="8478360" cy="558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903840" y="5860980"/>
              <a:ext cx="2124360" cy="79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97360" y="5846580"/>
                <a:ext cx="2147040" cy="10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128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8400" y="339120"/>
              <a:ext cx="8677080" cy="5438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2920" y="332280"/>
                <a:ext cx="8707680" cy="545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7683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7160" y="464040"/>
              <a:ext cx="7160040" cy="2684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2760" y="450720"/>
                <a:ext cx="7185960" cy="271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44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10880" y="1010880"/>
              <a:ext cx="4599360" cy="3771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2040" y="415080"/>
                <a:ext cx="8054640" cy="43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63560" y="430560"/>
              <a:ext cx="1806480" cy="405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0960" y="415080"/>
                <a:ext cx="1832760" cy="43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893240" y="3901680"/>
              <a:ext cx="1010160" cy="402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79200" y="3886200"/>
                <a:ext cx="1029960" cy="42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442440" y="3907080"/>
              <a:ext cx="437040" cy="8902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31280" y="3891600"/>
                <a:ext cx="452880" cy="91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5153760" y="1442160"/>
              <a:ext cx="281880" cy="3913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138640" y="1425960"/>
                <a:ext cx="302400" cy="42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707560" y="1404720"/>
              <a:ext cx="681840" cy="3243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694240" y="1393200"/>
                <a:ext cx="701640" cy="34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3011400" y="1217160"/>
              <a:ext cx="337320" cy="6980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002400" y="1201320"/>
                <a:ext cx="361800" cy="72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3715560" y="1440000"/>
              <a:ext cx="28800" cy="2678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709080" y="1427040"/>
                <a:ext cx="49320" cy="28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4844160" y="1573200"/>
              <a:ext cx="1733040" cy="178956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829400" y="1558440"/>
                <a:ext cx="1762920" cy="181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2107080" y="2101320"/>
              <a:ext cx="4116600" cy="8589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092320" y="2092680"/>
                <a:ext cx="4147920" cy="88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5621760" y="2508120"/>
              <a:ext cx="2814120" cy="14979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5607000" y="2499120"/>
                <a:ext cx="2839680" cy="152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4717800" y="3109320"/>
              <a:ext cx="1338480" cy="14072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703040" y="3096000"/>
                <a:ext cx="1367640" cy="143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405720" y="3312360"/>
              <a:ext cx="3226320" cy="39528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92040" y="3297240"/>
                <a:ext cx="3255840" cy="42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2728080" y="3798000"/>
              <a:ext cx="1580760" cy="91836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2714400" y="3789360"/>
                <a:ext cx="1610280" cy="94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788040" y="4617360"/>
              <a:ext cx="82800" cy="2448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774720" y="4607280"/>
                <a:ext cx="101160" cy="4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3" name="Ink 12"/>
              <p14:cNvContentPartPr/>
              <p14:nvPr/>
            </p14:nvContentPartPr>
            <p14:xfrm>
              <a:off x="1056960" y="978480"/>
              <a:ext cx="6536160" cy="37728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042920" y="963000"/>
                <a:ext cx="6561720" cy="379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939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81000"/>
            <a:ext cx="838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i="1" dirty="0" smtClean="0"/>
              <a:t>Useful definitions for our workbooks:</a:t>
            </a:r>
          </a:p>
          <a:p>
            <a:endParaRPr lang="en-NZ" sz="2800" dirty="0"/>
          </a:p>
          <a:p>
            <a:r>
              <a:rPr lang="en-NZ" sz="2800" dirty="0" smtClean="0"/>
              <a:t>Voltage is defined as a difference in the electrical potential energies between two places.</a:t>
            </a:r>
          </a:p>
          <a:p>
            <a:endParaRPr lang="en-NZ" sz="2800" dirty="0"/>
          </a:p>
          <a:p>
            <a:r>
              <a:rPr lang="en-NZ" sz="2800" dirty="0" smtClean="0"/>
              <a:t>Current is defined as the flow or movemen</a:t>
            </a:r>
            <a:r>
              <a:rPr lang="en-NZ" sz="2800" dirty="0"/>
              <a:t>t</a:t>
            </a:r>
            <a:r>
              <a:rPr lang="en-NZ" sz="2800" dirty="0" smtClean="0"/>
              <a:t> of charged particles (usually electrons).</a:t>
            </a:r>
          </a:p>
          <a:p>
            <a:endParaRPr lang="en-NZ" sz="2800" dirty="0"/>
          </a:p>
          <a:p>
            <a:r>
              <a:rPr lang="en-NZ" sz="2800" dirty="0" smtClean="0"/>
              <a:t>Voltage is measured in Volts (Joules per Coulomb)</a:t>
            </a:r>
          </a:p>
          <a:p>
            <a:endParaRPr lang="en-NZ" sz="2800" dirty="0"/>
          </a:p>
          <a:p>
            <a:r>
              <a:rPr lang="en-NZ" sz="2800" dirty="0" smtClean="0"/>
              <a:t>Current is measured in Amperes, Amps or Coulombs per second</a:t>
            </a:r>
          </a:p>
        </p:txBody>
      </p:sp>
    </p:spTree>
    <p:extLst>
      <p:ext uri="{BB962C8B-B14F-4D97-AF65-F5344CB8AC3E}">
        <p14:creationId xmlns:p14="http://schemas.microsoft.com/office/powerpoint/2010/main" val="317856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59000" y="689040"/>
              <a:ext cx="6633360" cy="3604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400" y="142920"/>
                <a:ext cx="8483040" cy="47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5352480" y="455400"/>
              <a:ext cx="3359160" cy="14324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38440" y="439920"/>
                <a:ext cx="3384000" cy="145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Ink 8"/>
              <p14:cNvContentPartPr/>
              <p14:nvPr/>
            </p14:nvContentPartPr>
            <p14:xfrm>
              <a:off x="1962000" y="2089080"/>
              <a:ext cx="1672920" cy="14263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46520" y="2075400"/>
                <a:ext cx="1695960" cy="145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0" name="Ink 9"/>
              <p14:cNvContentPartPr/>
              <p14:nvPr/>
            </p14:nvContentPartPr>
            <p14:xfrm>
              <a:off x="2054520" y="1863360"/>
              <a:ext cx="697680" cy="5335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039760" y="1848960"/>
                <a:ext cx="727200" cy="56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1" name="Ink 10"/>
              <p14:cNvContentPartPr/>
              <p14:nvPr/>
            </p14:nvContentPartPr>
            <p14:xfrm>
              <a:off x="7658280" y="987120"/>
              <a:ext cx="997200" cy="14749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643520" y="971640"/>
                <a:ext cx="1026720" cy="150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2" name="Ink 11"/>
              <p14:cNvContentPartPr/>
              <p14:nvPr/>
            </p14:nvContentPartPr>
            <p14:xfrm>
              <a:off x="1826280" y="2932560"/>
              <a:ext cx="260640" cy="6724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20160" y="2927160"/>
                <a:ext cx="274680" cy="68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3" name="Ink 12"/>
              <p14:cNvContentPartPr/>
              <p14:nvPr/>
            </p14:nvContentPartPr>
            <p14:xfrm>
              <a:off x="647280" y="158760"/>
              <a:ext cx="2020680" cy="3564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34680" y="142920"/>
                <a:ext cx="2049120" cy="38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5" name="Ink 14"/>
              <p14:cNvContentPartPr/>
              <p14:nvPr/>
            </p14:nvContentPartPr>
            <p14:xfrm>
              <a:off x="1427400" y="4596840"/>
              <a:ext cx="7600680" cy="14331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414800" y="4588200"/>
                <a:ext cx="7620120" cy="145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6" name="Ink 15"/>
              <p14:cNvContentPartPr/>
              <p14:nvPr/>
            </p14:nvContentPartPr>
            <p14:xfrm>
              <a:off x="1802520" y="4968720"/>
              <a:ext cx="5449680" cy="9990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792800" y="4954320"/>
                <a:ext cx="5473440" cy="102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7" name="Ink 16"/>
              <p14:cNvContentPartPr/>
              <p14:nvPr/>
            </p14:nvContentPartPr>
            <p14:xfrm>
              <a:off x="5513040" y="1994040"/>
              <a:ext cx="2447280" cy="6195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497560" y="1978560"/>
                <a:ext cx="2476080" cy="65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8" name="Ink 17"/>
              <p14:cNvContentPartPr/>
              <p14:nvPr/>
            </p14:nvContentPartPr>
            <p14:xfrm>
              <a:off x="6604920" y="2211840"/>
              <a:ext cx="1740960" cy="14889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589440" y="2197440"/>
                <a:ext cx="1769040" cy="151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9" name="Ink 18"/>
              <p14:cNvContentPartPr/>
              <p14:nvPr/>
            </p14:nvContentPartPr>
            <p14:xfrm>
              <a:off x="7493040" y="1018080"/>
              <a:ext cx="1205640" cy="15336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477560" y="1003320"/>
                <a:ext cx="1235880" cy="156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0" name="Ink 19"/>
              <p14:cNvContentPartPr/>
              <p14:nvPr/>
            </p14:nvContentPartPr>
            <p14:xfrm>
              <a:off x="6379200" y="1665360"/>
              <a:ext cx="2207880" cy="4579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363720" y="1657080"/>
                <a:ext cx="2235240" cy="4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1" name="Ink 20"/>
              <p14:cNvContentPartPr/>
              <p14:nvPr/>
            </p14:nvContentPartPr>
            <p14:xfrm>
              <a:off x="6208200" y="2722320"/>
              <a:ext cx="1670400" cy="35568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201720" y="2714400"/>
                <a:ext cx="1685160" cy="37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2" name="Ink 21"/>
              <p14:cNvContentPartPr/>
              <p14:nvPr/>
            </p14:nvContentPartPr>
            <p14:xfrm>
              <a:off x="2628720" y="599760"/>
              <a:ext cx="1740600" cy="49068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615040" y="585360"/>
                <a:ext cx="1769400" cy="51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3" name="Ink 22"/>
              <p14:cNvContentPartPr/>
              <p14:nvPr/>
            </p14:nvContentPartPr>
            <p14:xfrm>
              <a:off x="667440" y="818280"/>
              <a:ext cx="2921040" cy="227736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54120" y="806040"/>
                <a:ext cx="2940480" cy="230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5" name="Ink 24"/>
              <p14:cNvContentPartPr/>
              <p14:nvPr/>
            </p14:nvContentPartPr>
            <p14:xfrm>
              <a:off x="1768320" y="3576240"/>
              <a:ext cx="1204560" cy="3513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1758600" y="3566880"/>
                <a:ext cx="1229400" cy="3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8" name="Ink 27"/>
              <p14:cNvContentPartPr/>
              <p14:nvPr/>
            </p14:nvContentPartPr>
            <p14:xfrm>
              <a:off x="2037600" y="3018600"/>
              <a:ext cx="1014840" cy="145512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2022840" y="3013200"/>
                <a:ext cx="1043640" cy="147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30" name="Ink 29"/>
              <p14:cNvContentPartPr/>
              <p14:nvPr/>
            </p14:nvContentPartPr>
            <p14:xfrm>
              <a:off x="244080" y="4177800"/>
              <a:ext cx="7261920" cy="145764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230400" y="4163040"/>
                <a:ext cx="7281000" cy="148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31" name="Ink 30"/>
              <p14:cNvContentPartPr/>
              <p14:nvPr/>
            </p14:nvContentPartPr>
            <p14:xfrm>
              <a:off x="1738440" y="5500080"/>
              <a:ext cx="768600" cy="8208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1729080" y="5486760"/>
                <a:ext cx="790920" cy="10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1024" name="Ink 1023"/>
              <p14:cNvContentPartPr/>
              <p14:nvPr/>
            </p14:nvContentPartPr>
            <p14:xfrm>
              <a:off x="2659320" y="5257800"/>
              <a:ext cx="855720" cy="27792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2647080" y="5248440"/>
                <a:ext cx="870840" cy="29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1025" name="Ink 1024"/>
              <p14:cNvContentPartPr/>
              <p14:nvPr/>
            </p14:nvContentPartPr>
            <p14:xfrm>
              <a:off x="935640" y="5315400"/>
              <a:ext cx="7365960" cy="71100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923400" y="5302800"/>
                <a:ext cx="7386840" cy="735840"/>
              </a:xfrm>
              <a:prstGeom prst="rect">
                <a:avLst/>
              </a:prstGeom>
            </p:spPr>
          </p:pic>
        </mc:Fallback>
      </mc:AlternateContent>
      <p:sp>
        <p:nvSpPr>
          <p:cNvPr id="35" name="TextBox 34"/>
          <p:cNvSpPr txBox="1"/>
          <p:nvPr/>
        </p:nvSpPr>
        <p:spPr>
          <a:xfrm>
            <a:off x="4648200" y="5867400"/>
            <a:ext cx="4359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Use website to start up the simulation of parallel and series lamps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2" name="Ink 1"/>
              <p14:cNvContentPartPr/>
              <p14:nvPr/>
            </p14:nvContentPartPr>
            <p14:xfrm>
              <a:off x="6371640" y="1947960"/>
              <a:ext cx="959760" cy="177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357600" y="1861560"/>
                <a:ext cx="995400" cy="35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4" name="Ink 3"/>
              <p14:cNvContentPartPr/>
              <p14:nvPr/>
            </p14:nvContentPartPr>
            <p14:xfrm>
              <a:off x="2237040" y="2620440"/>
              <a:ext cx="21600" cy="17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2233080" y="2603520"/>
                <a:ext cx="29520" cy="5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5" name="Ink 4"/>
              <p14:cNvContentPartPr/>
              <p14:nvPr/>
            </p14:nvContentPartPr>
            <p14:xfrm>
              <a:off x="870480" y="2570040"/>
              <a:ext cx="1455840" cy="3639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848880" y="2480760"/>
                <a:ext cx="1501200" cy="54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7" name="Ink 6"/>
              <p14:cNvContentPartPr/>
              <p14:nvPr/>
            </p14:nvContentPartPr>
            <p14:xfrm>
              <a:off x="6230520" y="5155200"/>
              <a:ext cx="1103400" cy="3794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6211080" y="5075640"/>
                <a:ext cx="1142280" cy="53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5">
            <p14:nvContentPartPr>
              <p14:cNvPr id="8" name="Ink 7"/>
              <p14:cNvContentPartPr/>
              <p14:nvPr/>
            </p14:nvContentPartPr>
            <p14:xfrm>
              <a:off x="1922040" y="5563440"/>
              <a:ext cx="786960" cy="3283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1905480" y="5496480"/>
                <a:ext cx="810000" cy="46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7">
            <p14:nvContentPartPr>
              <p14:cNvPr id="14" name="Ink 13"/>
              <p14:cNvContentPartPr/>
              <p14:nvPr/>
            </p14:nvContentPartPr>
            <p14:xfrm>
              <a:off x="1833120" y="379800"/>
              <a:ext cx="6659280" cy="555948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1821600" y="363240"/>
                <a:ext cx="6686280" cy="558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932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13480" y="292320"/>
              <a:ext cx="8913960" cy="3381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9440" y="276120"/>
                <a:ext cx="8937000" cy="341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9787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5384</TotalTime>
  <Words>396</Words>
  <Application>Microsoft Office PowerPoint</Application>
  <PresentationFormat>On-screen Show (4:3)</PresentationFormat>
  <Paragraphs>54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397</cp:revision>
  <dcterms:created xsi:type="dcterms:W3CDTF">2006-08-16T00:00:00Z</dcterms:created>
  <dcterms:modified xsi:type="dcterms:W3CDTF">2014-06-26T21:48:40Z</dcterms:modified>
</cp:coreProperties>
</file>