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401" r:id="rId3"/>
    <p:sldId id="438" r:id="rId4"/>
    <p:sldId id="440" r:id="rId5"/>
    <p:sldId id="441" r:id="rId6"/>
    <p:sldId id="442" r:id="rId7"/>
    <p:sldId id="443" r:id="rId8"/>
    <p:sldId id="444" r:id="rId9"/>
    <p:sldId id="445" r:id="rId10"/>
    <p:sldId id="446" r:id="rId11"/>
    <p:sldId id="447" r:id="rId12"/>
    <p:sldId id="448" r:id="rId13"/>
    <p:sldId id="449" r:id="rId14"/>
    <p:sldId id="45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45:11.38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1684 1238 56 0,'0'0'33'15,"0"0"2"-15,0 0 0 16,0 0-23-16,0 0-2 15,-10-26-4-15,17 56-1 16,-2 18-3-16,1 20 2 16,-13-5-3-16,6 29-2 15,-5 12 2-15,2 8-2 16,-5-9 1-16,0-3-2 0,-2-7 2 15,-3-10-5-15,6-1-1 16,-7-27-22-16,11-6-6 16,2-18-2-16,5-14 0 15</inkml:trace>
  <inkml:trace contextRef="#ctx0" brushRef="#br0" timeOffset="451">1742 1392 82 0,'0'0'36'0,"16"-47"0"15,-16 47 2-15,0 0-34 16,55-30 0-16,-55 30-1 0,56-25 0 16,-56 25-2-16,77-24 0 15,-77 24-4-15,84-25-2 16,-84 25-7-16,95-27-17 15,-47 17-8-15,-1 1 0 16,-47 9 0-16</inkml:trace>
  <inkml:trace contextRef="#ctx0" brushRef="#br0" timeOffset="683">1866 1702 62 0,'-31'22'36'15,"16"-2"0"-15,15-20 1 0,26 12-10 16,17-19-24-16,21-12-2 16,11-7 2-16,17-4-1 15,3-3 0-15,4-2-3 16,-4 5-3-16,-17 0-9 15,-11 18-24-15,-28 14 1 16,-20 14-2-16,-30 14 1 16</inkml:trace>
  <inkml:trace contextRef="#ctx0" brushRef="#br0" timeOffset="872">1668 2367 94 0,'-51'45'37'0,"21"-23"2"15,26-8-1-15,15-20-34 16,34-14-2-16,23-13 1 15,21-6-2-15,16-7 0 16,6-5-2-16,13 6-5 16,-5-8-24-16,10 14-10 15,-12 0 2-15,-3 11-3 16</inkml:trace>
  <inkml:trace contextRef="#ctx0" brushRef="#br0" timeOffset="2992">1774 3034 44 0,'0'0'32'0,"2"-17"3"16,-2 17-4-16,-10-17-12 15,10 17-5-15,0 0-4 16,0 0-4-16,0 0-1 15,7 19-2-15,-6 4-2 0,3 12 0 16,-1 10 0-16,-2 16 0 16,2 11 0-16,-3 11-1 15,-4 5 1-15,1 1-1 16,-2-3 1-16,-2-2-1 15,4-16 1-15,-1-11-1 16,2-15 0-16,1-16 2 16,1-26-2-16,0 0 1 15,15-23-1-15,-9-15 1 16,-1-13 0-16,2-9 0 15,-1-15 1-15,0-10-1 16,0-7 0-16,2-3 0 16,3-2 0-16,5 4 0 15,4 8 0-15,2 5-1 0,7 15 0 16,4 11 0-16,2 16 1 15,3 12-1-15,0 18 0 16,0 10-1-16,-1 14 0 16,-1 12 0-16,-6 7 0 15,-7 14 1-15,-5 5-1 16,-11 6 1-16,-16 5 0 15,-11 1 1-15,-14-8 0 16,-10-3 1-16,-8-8-2 16,-2-15-2-16,2-3-7 15,-5-25-26-15,20-4-4 16,8-18 1-16,21 1-2 15</inkml:trace>
  <inkml:trace contextRef="#ctx0" brushRef="#br0" timeOffset="3433">1888 4696 89 0,'0'0'37'0,"-22"-8"0"15,22 8 1-15,-8 19-34 16,10 7-1-16,-2 8-1 16,5 15 0-16,-3 9 1 15,-2 13-2-15,-5 7 0 16,1 3 0-16,-3 0-1 15,0-11-2-15,5-6-2 16,-3-20-7-16,20-10-26 0,-5-26 0 16,15-13-1-16,-3-24 0 15</inkml:trace>
  <inkml:trace contextRef="#ctx0" brushRef="#br0" timeOffset="3629">2013 4689 97 0,'-13'-29'39'0,"13"16"0"15,3-1-1-15,16 6-33 16,6-2-3-16,14-3-1 16,12-1-1-16,7-2-2 15,9 5-2-15,-6-10-8 16,9 20-27-16,-19-2 1 15,-13 17 0-15,-19 2-2 0</inkml:trace>
  <inkml:trace contextRef="#ctx0" brushRef="#br0" timeOffset="3831">1852 5120 97 0,'-9'17'39'0,"9"-17"0"15,32 1 0-15,6-14-36 16,23-7-1-16,12-5-1 15,7-4 0-15,-2 1-4 16,-5 3-1-16,-4 13-9 16,-24 1-26-16,-10 21 1 0,-31 6 0 15,-12 21-1-15</inkml:trace>
  <inkml:trace contextRef="#ctx0" brushRef="#br0" timeOffset="3997">1843 5600 100 0,'-4'20'40'16,"15"-26"0"-16,34-8 0 15,15-20-35-15,26-7-1 16,11-5-1-16,10-5-4 16,5 11-7-16,-14-9-28 15,7 18-5-15,-22 4 1 16,-5 19-4-16</inkml:trace>
  <inkml:trace contextRef="#ctx0" brushRef="#br1" timeOffset="13123">3147 1379 66 0,'31'-69'36'0,"-31"69"0"16,24-62 0-16,-24 62-20 16,0 0-13-16,23-54 0 15,-18 75 1-15,-7 28-3 16,-5 45 3-16,-15-16-3 15,13 25 2-15,3 8-3 16,7-2-1-16,4-18-3 16,-2-18-8-16,11 5-24 15,-7-15-2-15,5-8 1 16,-4-18-1-16</inkml:trace>
  <inkml:trace contextRef="#ctx0" brushRef="#br1" timeOffset="13509">3383 1923 88 0,'-1'-11'37'0,"1"11"0"16,0 0 2-16,20 11-33 16,-10-4-3-16,14 0-1 15,3-3-1-15,9-2 1 16,7-2-1-16,3-3 1 15,3-5-2-15,0-3 1 16,-6-2-1-16,-6 0 2 16,-8-1-2-16,-11-2 1 15,-9-3 0-15,-11 3 0 16,-9 1 0-16,-10 1 1 0,-6 6-1 15,-3 6 0 1,-5 5 0-16,-1 10 0 0,1 8 2 16,7 6-3-16,2 7 1 15,9-1-1-15,10 3 1 16,7-4-2-16,14-2 0 15,9-8-2-15,14-4-3 16,3-21-12-16,24 7-22 16,0-14 1-16,12 0-2 15,0-10 1-15</inkml:trace>
  <inkml:trace contextRef="#ctx0" brushRef="#br1" timeOffset="13731">4403 1824 105 0,'-32'-15'39'0,"15"11"2"15,-10-3-5-15,-3 11-32 16,1 3 0-16,3 9-2 16,-2 5 2-16,2 7-3 15,6 3 1-15,7 0-3 16,12 0 2-16,15-7-3 15,13-6 0-15,17-10-1 16,21-12-5-16,0-19-29 16,31-4-3-16,3-19 1 15,10-5-1-15</inkml:trace>
  <inkml:trace contextRef="#ctx0" brushRef="#br1" timeOffset="13943">5180 1283 104 0,'-14'-47'41'15,"-22"53"2"-15,-10 26-4 16,-6 21-36-16,-6 37-3 16,6 23 1-16,10 0-2 15,12-2-2-15,13-15-4 16,-3-23-18-16,21 0-15 15,-9-16 0-15,15-16 0 16,-6-24 0-16</inkml:trace>
  <inkml:trace contextRef="#ctx0" brushRef="#br1" timeOffset="14377">4742 1694 85 0,'0'0'41'15,"0"0"-1"-15,12 24 1 16,6-17-19-16,12 3-19 15,11-4 0-15,10 1 1 16,1-1-1-16,6 0-1 16,-4-2 0-16,-6 4-1 15,-10 4 0-15,-10 5-1 16,-10 5 1-16,-8 6-1 15,-11 6 0-15,-8 2-1 16,-4 3 2-16,-4 3-2 16,0-9 1-16,0 3-1 0,3-12 1 15,3 0 0-15,11-24 0 16,0 0 0-16,0 0 0 15,20-23 0-15,0-1 1 16,2-13-1-16,0-1 1 16,2-8 0-16,-2 3 0 15,-2 5 1-15,-6 5-2 16,-6 5 2-16,0 9-2 15,-4 6 0-15,-4 13-3 16,12-6 0-16,2 11-2 16,3-6-3-16,22 4-27 15,-9-7-6-15,19 5 1 16,-1-9-1-16</inkml:trace>
  <inkml:trace contextRef="#ctx0" brushRef="#br1" timeOffset="14565">5820 1706 113 0,'-3'14'41'16,"-13"-1"-1"-16,4 13 0 15,-15 10-34-15,6 1-2 16,1 5-2-16,0 3 0 16,2 3-1-16,6 4-2 15,4-3 0-15,5-9-4 16,8-4 0-16,1-17-8 15,20 0-25-15,-16-25-4 16,17-3 2-16,-11-22 0 16</inkml:trace>
  <inkml:trace contextRef="#ctx0" brushRef="#br1" timeOffset="14714">5814 1568 98 0,'-4'-46'40'0,"-5"8"-1"16,9 16 0-16,0 22-24 15,0 0-13-15,13 6-3 16,5 5-7-16,22 8-26 15,-8 1-5-15,16 7 1 16,-1-4-2-16</inkml:trace>
  <inkml:trace contextRef="#ctx0" brushRef="#br1" timeOffset="14948">6541 1694 114 0,'0'0'40'0,"0"0"2"16,-26 1-2-16,9 3-32 15,-24 4-4-15,-5 8-2 16,-6 7 1-16,-3 8-1 15,-2 2-2-15,7 7 0 16,7 0 0-16,11-1 0 16,17-4 0-16,16-9 0 15,31-6 0-15,21-11-6 16,21-2-3-16,2-16-24 15,30 4-8-15,-8-12 0 16,14 1-2-16</inkml:trace>
  <inkml:trace contextRef="#ctx0" brushRef="#br1" timeOffset="15293">7054 1750 122 0,'-20'-5'42'0,"-16"-2"1"16,5 16-1-16,-23 5-38 15,16 2-2-15,-5 9-2 16,6 7 0-16,0 2 0 15,9 0 0-15,6-2 0 16,13-4 0-16,9-9 0 16,12-9 0-16,16-12 0 15,6-8 0-15,11-10 0 16,0-6 0-16,6-8 0 15,-4-3 0-15,-2-1 0 16,-7 5 0-16,-8 6 0 16,-7 8 0-16,-9 9 0 0,-14 10 0 15,7 22 0-15,-10 4 0 16,0 7 0-16,1 1 0 15,12 1 0-15,5-7-6 16,27-6-25-16,-4-22-9 16,21-12-3-16,3-21 0 15,15-9-1-15</inkml:trace>
  <inkml:trace contextRef="#ctx0" brushRef="#br1" timeOffset="15465">7841 1293 98 0,'-9'-13'46'0,"-19"26"0"15,-13 26-1 1,-9 27-25-16,-4 35-20 0,-3 18-3 16,-6-15-26-16,49-17-14 15,-4-15 0-15,15-2-1 16,-6-12-2-16</inkml:trace>
  <inkml:trace contextRef="#ctx0" brushRef="#br1" timeOffset="16142">3022 3473 78 0,'0'0'38'0,"-27"4"-1"16,10 20-4-16,-21-4-15 15,6 14-11-15,-5 0 0 16,7 7-2-16,5-3 0 15,10 5-2-15,9-5 1 16,16 0-2-16,10-9-1 16,15-5-1-16,10-10 1 15,7-8-1-15,4-10 1 16,-1-9-1-16,-5-13 1 0,-7-6-1 15,-11-11 0-15,-12-3 1 16,-14-4-2-16,-14 0 0 16,-12 2-1-16,-5 3 0 15,-8 8-1-15,-2 10 1 16,1 13-1-16,1 8-1 15,11 13-2-15,4-2-8 16,22 17-23-16,4-10-1 16,21 4 0-16,10-13-2 15</inkml:trace>
  <inkml:trace contextRef="#ctx0" brushRef="#br1" timeOffset="16397">3967 2809 71 0,'-11'-17'42'0,"-10"2"-2"16,-1 25 2-16,-8 10-13 16,-2 22-25-16,3 15-1 15,2 17 0-15,-2 17-1 16,1 9-2-16,0 12 1 15,5-2-2-15,6-3-1 16,-1-13-5-16,17 4-22 16,-6-35-10-16,15-10-1 15,-3-27-2-15,10-12 1 16</inkml:trace>
  <inkml:trace contextRef="#ctx0" brushRef="#br1" timeOffset="16586">3541 3371 111 0,'0'0'41'15,"-16"-20"1"-15,27 25-1 16,3-4-38-16,17-2-1 16,12-5-2-16,9 0-1 15,10 2-2-15,5-6-1 16,11 13-9-16,-11-13-26 15,8 14-2-15,-13-8 1 16,-1 15-2-16</inkml:trace>
  <inkml:trace contextRef="#ctx0" brushRef="#br1" timeOffset="16948">4124 3529 72 0,'-20'15'40'16,"15"7"-1"-16,5-22 1 15,16 20-12-15,4-17-25 16,9-2 0-16,7-4 0 15,6 0 1-15,-2-5-2 16,5-4 0-16,-2-3-1 16,-6-3 0-16,-5-3 1 15,-9-2-1-15,-8-3 0 16,-10-1 0-16,-10 2-1 15,-4 3 0-15,-11 7 0 16,-6 8 0-16,-7 13 1 0,-4 12-2 16,-5 12 1-16,2 10 0 15,1 5 1-15,8 6-1 16,7-2 1-16,13-4-2 15,15-7 1-15,15-15-2 16,21-9-2-16,11-20-3 16,18 3-6-16,-4-22-26 15,20 3-2-15,-9-15 1 16,5 6-1-16</inkml:trace>
  <inkml:trace contextRef="#ctx0" brushRef="#br1" timeOffset="17277">4884 3485 105 0,'-26'14'38'0,"6"12"2"16,-12-4-8-16,10 14-27 0,-6 1 0 15,5 2-3-15,3-1 1 16,7-3-1-16,8-7-1 16,2-7 0-16,3-21 1 15,19 8-2-15,3-23 1 16,6-10 0-16,3-11-1 15,5-7 1-15,0-7-1 16,3-4 1-16,-1-3-1 16,-4 6 1-16,-7 9-1 15,-6 8 1-15,-4 13 0 16,-7 16-1-16,-5 15 0 15,-4 13 0-15,-3 14 1 16,-4 7-2-16,4 3 1 16,-2 2-1-16,8-3-2 15,1-11-3-15,21 1-12 0,-3-27-21 16,18-6-2-16,0-25-1 15,17-6 1-15</inkml:trace>
  <inkml:trace contextRef="#ctx0" brushRef="#br1" timeOffset="17478">5765 2911 89 0,'-14'-11'40'0,"-2"30"2"16,-20 8-2-16,6 37-14 15,-9 3-23-15,-4 13 0 16,0 8-2-16,7 2-1 15,8 0-1-15,5-4-1 16,12-4-3-16,0-20-8 0,19 2-25 16,-11-28-4-16,11-8 2 15,-8-28-2-15</inkml:trace>
  <inkml:trace contextRef="#ctx0" brushRef="#br1" timeOffset="17809">5399 3225 112 0,'10'-4'40'16,"19"15"1"-16,-5-12-3 16,16 11-34-16,6-6 0 15,9 2-1-15,2-7 0 0,2-1-1 16,-1-1-1-16,-7-1 1 15,-7 0-1-15,-5 0 0 16,-8 4 0-16,-6 5 1 16,-11 8-2-16,-11 9 0 15,-6 6 0-15,-8 9 0 16,-5 7 0-16,-4 5 0 15,0 4 0-15,2-4-2 16,3 0 0-16,1-9-2 16,13-5-1-16,2-19-6 15,23 2-22-15,-10-28-9 16,14-4 2-16,-6-19-1 15</inkml:trace>
  <inkml:trace contextRef="#ctx0" brushRef="#br1" timeOffset="17945">6086 2909 90 0,'-13'-45'39'15,"5"22"-1"-15,-8 13-2 16,1 18-24-16,7 14-48 16,-4-8-3-16,17 12-1 15,2-4 0-15</inkml:trace>
  <inkml:trace contextRef="#ctx0" brushRef="#br1" timeOffset="18434">6665 3268 104 0,'-32'0'38'0,"7"13"1"15,-8-12-5-15,10 13-28 16,-12 4-1-16,-1 9 0 16,-7 1-1-16,1 7 1 15,-3 2-2-15,7 2 0 16,6-2-1-16,8-2-1 15,16-8 0-15,15-5-1 16,19-9 0-16,8-5 0 16,14-10 1-16,11-10-1 15,0-5 0-15,3-10 1 0,-5-4-1 16,-6-6 1-16,-9-2-1 15,-9-5 2-15,-9 3-2 16,-13 0 0-16,-4 10 0 16,-10 7 0-16,-9 10 0 15,-3 13-2-15,-7 14 2 16,-1 12-1-16,1 11 0 15,1 7 0-15,4 4-2 16,9-3-1-16,15 2-2 16,1-24-14-16,32 4-18 15,-3-26-4-15,23-4 3 16,-3-25-2-16</inkml:trace>
  <inkml:trace contextRef="#ctx0" brushRef="#br1" timeOffset="18599">7383 2808 116 0,'-17'-5'42'0,"-9"47"0"16,-21 12-2-16,10 29-34 16,-20 7-5-16,2 9-1 15,6 13-10-15,-7-14-27 16,23 7-5-16,-4-17 1 15,13 4-3-15</inkml:trace>
  <inkml:trace contextRef="#ctx0" brushRef="#br1" timeOffset="19358">2994 5246 103 0,'11'-13'39'16,"-10"-3"-3"-16,-1 16-4 0,0 0-26 15,-1 24-3-15,-8-3 0 16,3 6-2-16,-5 6 1 16,0 5-1-16,-3 2 1 15,5 1 0-15,-3-5 0 16,8-6-1-16,0-5 1 15,4-6-1-15,0-19 0 16,10 8 0-16,5-19 0 16,5-11 0-16,6-10 0 15,1-9 0-15,4-5 0 16,5-5-1-16,0-1 0 15,0 3 0-15,-3 4-1 16,-4 9 1-16,-6 12-1 16,-1 8 1-16,-6 14 0 15,-7 13-1-15,-3 12 3 0,-3 9-3 16,-3 12 1-16,-1 3-2 15,2 7 0-15,2-3-3 16,8 5-5-16,-6-20-19 16,20 5-11-16,-3-20 0 15,13-5-1-15,-5-17 1 16</inkml:trace>
  <inkml:trace contextRef="#ctx0" brushRef="#br1" timeOffset="20505">3555 5294 91 0,'0'0'39'0,"-5"29"1"0,4-18 0 16,21 1-29-16,-3-4-7 15,10-1-2-15,6-8 1 16,7-4-1-16,7-10 0 15,2-3-1-15,0-6 0 16,-8-6 0-16,-4-2-1 16,-9-1 1-16,-11 1-2 15,-12 1 1-15,-11 5-1 16,-15 9 1-16,-6 5-1 15,-8 11 1-15,-8 12 2 16,0 7-2-16,-3 11 2 16,6 9-1-16,7 2 2 15,10 3-2-15,10 0 1 16,16-6-2-16,14-4 0 0,15-11 1 15,16-8-1-15,8-11 0 16,10-10 1-16,9-5-1 16,-3-11 0-16,0-5 1 15,-5-2-1-15,-9 0 1 16,-8 1-1-16,-13 1 0 15,-10 8 0-15,-10 3 0 16,-17 17 0-16,0 0 0 16,0 0-1-16,-22 21 1 15,1 8 0-15,-2 6-1 16,0 4 1-16,1 6-1 15,2-4 1-15,9-3 0 16,5-6 0-16,6-9 0 16,0-23 0-16,27 3 0 15,-8-19 0-15,7-11 0 0,1-10 0 16,1-4 1-16,0-6-1 15,-1-3 0-15,-3 6-2 16,-4 4 2-16,0 8-1 16,-3 4 1-16,-1 11-2 15,3 5 2-15,2 9-1 16,3 4 1-16,5 6 1 15,6 2-1-15,3 3 1 16,7 0-1-16,3 0 1 16,0-3-1-16,0-2 1 15,-4-3-1-15,-6-1-1 16,-6-4 1-16,-8-4 0 15,-11 0 0-15,-13 5 0 0,-7-13 0 16,-15 9 1-16,-5 5-1 16,-10 5 0-16,-7 7 1 15,-5 6-1-15,-3 11 1 16,1 4-1-16,6 5 1 15,6 0-1-15,10 3 1 16,14-7-1-16,14-2 0 16,15-13 0-16,16-10 0 15,13-11 0-15,12-12 0 16,6-9 0-16,3-9 0 15,-1-5 0-15,-1-7 0 16,-10 1 0-16,-5-1-1 16,-13 5 0-16,-9 7 1 15,-11 7-2-15,-3 8 1 0,-11 16 1 16,0 0-1-16,-23 33 1 15,3 10 0-15,-2 18 1 16,-6 14-2-16,0 20 2 16,-4 10 0-16,-2 9 1 15,2 5-1-15,-4 1 1 16,-1-3-1-16,1-14 2 15,1-9-3-15,-2-18 0 16,1-16 0-16,0-21 0 16,-1-18 0-16,4-20 0 15,1-21 0-15,5-14 0 16,-2-19-4-16,9-11-3 15,-3-26-6-15,20 13-12 16,-9-22-10-16,26 17-8 0,0-7 1 16,23 16-1-16</inkml:trace>
  <inkml:trace contextRef="#ctx0" brushRef="#br1" timeOffset="21039">5435 5258 82 0,'11'-5'42'15,"-20"-8"-1"-15,9 13 1 16,-23-14-21-16,2 18-17 16,3 4-1-16,3 11-1 15,-2 8 0-15,5 10 0 16,2 1-1-16,5 3 0 15,5 0 0-15,7-5-1 0,3-6 1 16,5-10 0-16,8-12-1 16,10-10 0-16,-1-11 1 15,7-9-1-15,1-7 0 16,2-6 0-16,-1-5 0 15,-1-3 0-15,-1 5 0 16,-8 2-1-16,-4 6 1 16,-5 11 0-16,-8 14-1 15,-14 5 1-15,11 31 0 16,-14 10 0-16,-5 13-1 15,-4 16 1-15,-3 14 0 16,0 7 1-16,-3 5 1 0,-3 4-1 16,1-4 1-1,-4-5 0-15,-3-8 1 0,-3-8-3 16,-2-18 0-16,-2-12 0 15,-4-16 0-15,-4-16 0 16,0-18 0-16,-2-18 0 16,7-13 0-16,4-19 0 15,9-11-13-15,1-20-5 16,30 16-12-16,-6-15-13 15,28 17-1-15,7 0 0 16,22 19 0-16</inkml:trace>
  <inkml:trace contextRef="#ctx0" brushRef="#br1" timeOffset="21190">6260 5731 117 0,'0'0'43'16,"9"17"2"-16,-28-20-6 15,17-13-44-15,2 16-10 16,-31-41-10-16,27 25-19 15,-6-8 0-15,10 5-3 16,-2-3 2-16</inkml:trace>
  <inkml:trace contextRef="#ctx0" brushRef="#br2" timeOffset="46286">19221 6522 70 0,'-183'-18'37'16,"1"4"-2"-16,-10 1 0 15,1 7-30-15,-10 4-4 16,-1 14 0-16,-11 12 0 16,-5 15 2-16,-13 13-2 15,-4 14 1-15,-2 14-2 16,-8 13 2-16,1 13-2 15,5 8 1-15,10 12-2 0,6 6 0 16,16 7 0-16,10 4 1 16,14 4 0-16,13 9-1 15,11 7 2-15,11 11 0 16,10 6 1-16,15 9-1 15,12 12 2-15,17 12-3 16,16 10 2-16,23 9-2 16,18 1 1-16,25 5 0 15,24-4-3-15,24-9 3 16,24-8-4-16,21-8 3 15,24-14-3-15,18-10 4 16,23-11-1-16,13-6-2 16,15-5 1-16,9-1 0 15,12-4 1-15,10-8-1 16,9-9 1-16,13-4-2 0,8-16 1 15,16-10 2-15,14-22-1 16,15-16 0-16,10-18 1 16,17-16-1-16,14-16 1 15,5-17-1-15,4-12 1 16,-5-13-1-16,-3-11 0 15,-2-11 0-15,-7-10 0 16,-10-12 0-16,-7-13 1 16,-10-18-1-16,-6-16 1 15,-4-18-1-15,-7-15 0 16,-6-21 2-16,-12-16-2 15,-13-13 1-15,-18-10 1 16,-18-8 0-16,-26-8 1 16,-20-10-2-16,-31-11 2 0,-28-4-1 15,-31-11 1-15,-24-5-2 16,-28-5-1-16,-25-4-1 15,-25 1 1-15,-24 2 2 16,-21 7-1-16,-28 11 0 16,-29 16 1-16,-30 17 1 15,-31 15 0-15,-33 28 0 16,-35 20-1-16,-24 21 0 15,-29 19-1-15,-14 16-1 16,-10 12-1-16,-3 12-1 16,8 15 1-16,9 7-3 15,17 21 2-15,13 15-1 16,26 35-4-16,10 14-18 15,35 36-14-15,17 18 1 0,28 9-4 16,26 0 3-16</inkml:trace>
  <inkml:trace contextRef="#ctx0" brushRef="#br2" timeOffset="47691">5799 7951 94 0,'-171'3'37'0,"0"4"4"15,-4-3-4-15,2 4-37 16,3 1 0-16,8 8-1 15,10 8 0-15,2 8 0 16,2 13-1-16,-2 13 0 16,4 18 0-16,-9 17 1 15,-12 19 1-15,-6 16 0 16,-9 23 2-16,-9 23 0 15,-13 19 1-15,-4 22 1 16,-10 11-2-16,1 17 1 16,10 9-3-16,8 4 3 0,11 0-4 15,21 3 2-15,27-7-3 16,29-4 0-16,29-3 1 15,33-6 0-15,31-1 1 16,33 3-3-16,30 0 1 16,25-1 0-16,31 7 1 15,21-1 0-15,19-2-1 16,21-3-1-16,17-5-1 15,10-17 3-15,23-17-2 16,16-20 0-16,17-28 1 16,21-26-1-16,23-29 2 15,18-30 0-15,22-29 1 16,19-21 0-16,57-23 1 0,-29-23 0 15,6-18 1-15,5-15 1 16,-2-13 0-16,1-20-1 16,-6-13 1-16,-2-16-2 15,-55-14 1-15,34-16 0 16,-12-20 0-16,-16-22-2 15,-16-18 0-15,-22-18 0 16,-25-14 1-16,-31-16-1 16,-26-9 0-16,-38-4 1 15,-32-2 0-15,-40-1-1 16,-40 1 2-16,-32 1 1 15,-36-2 0-15,-30 1-1 16,-34-5 1-16,-23-2-1 16,-31 4 1-16,-19 1-1 0,-19 10-1 15,-22 6-1-15,-22 12-1 16,-17 12 1-16,-22 17 1 15,-21 15 0-15,-21 20-1 16,-28 26 1-16,-23 35 0 16,-19 43 1-16,-26 47-1 15,-25 54-1-15,-15 51-1 16,-13 56-1-16,1 46-3 15,3 12-22-15,35 18-12 16,22-15-2-16,42-28-1 16,52-45 0-16</inkml:trace>
  <inkml:trace contextRef="#ctx0" brushRef="#br2" timeOffset="54648">6937 6815 54 0,'-18'-16'34'16,"-4"3"0"-16,-12-6-3 15,-1 13-20-15,-15-6-1 16,7 17 3-16,-14-5-8 15,6 13 0-15,-5 3-1 16,8 8-1-16,-2 6-1 16,7 6 0-16,8-2-1 15,7 2 0-15,10-2-1 16,9-6 1-16,13-8-1 15,16-7 1-15,15-14 0 16,15-11 0-16,10-15 0 16,13-5 0-16,7-9 1 15,3-4-2-15,-1 2 1 0,-8 4 0 16,-8 9-1-16,-16 10 0 15,-17 21 1-15,-18 18-1 16,-22 22 0-16,-17 22 1 16,-17 15-1-16,-10 15 0 15,-7 9 0-15,0 3 0 16,3-3 1-16,6-6-2 15,12-16 0-15,13-20-3 16,19-7-7-16,10-30-25 16,21-12-3-16,4-20 0 15,18-13-2-15</inkml:trace>
  <inkml:trace contextRef="#ctx0" brushRef="#br2" timeOffset="55386">8089 6805 76 0,'-29'-20'35'16,"-9"13"-2"-16,-16 13 1 16,-12 16-29-16,-9 15 0 15,3 16 1-15,-7 8-1 16,8 15-2-16,-1 2 1 0,14 7-1 15,17-10 0-15,18-2-2 16,23-8-1-16,14-10-2 16,24-7-3-16,11-25-6 15,25 0-26-15,4-19 1 16,10-5-1-16,-4-13-1 15</inkml:trace>
  <inkml:trace contextRef="#ctx0" brushRef="#br2" timeOffset="56045">8199 7312 80 0,'-31'8'38'0,"2"13"-1"16,-6 1 0-16,7 6-23 15,-4 3-10-15,7 8-1 0,7-3-1 16,6 2 0-16,11-4-1 15,11-1 0-15,9-10-1 16,8-6 1-16,7-10-1 16,8-11 0-16,1-8 0 15,2-9 0-15,-3-9 0 16,-4-5 0-16,-8-3 0 15,-5 1 0-15,-8-2-1 16,-11 5 2-16,-6 2-1 16,-11 7 1-16,-3 7-1 15,-4 8-1-15,3 2 2 16,-4 8-2-16,5 5 2 15,14-5-1-15,-9 17 1 16,9-17-2-16,20 18 2 0,-1-16 0 16,3 2 0-16,7-6 0 15,4-2 0-15,-4 1-1 16,-1-3 0-16,-4 6 0 15,-4 2 1-15,-4 5 0 16,-8 5 1-16,-8 7-1 16,-7 11 0-16,-2 1 0 15,-5 10 0-15,1-1 0 16,2-2-1-16,4-2 0 15,7-9 0-15,9-10 1 16,12-13-1-16,9-13 0 16,9-13 1-16,5-11-1 15,8-7 1-15,0-8 0 0,-3-4-1 16,-3 4 2-1,-8 7-2-15,-10 5 1 0,-6 11-1 16,-11 14-1-16,-11 11 1 16,-9 21-1-16,-9 13 0 15,-3 7 0-15,-2 10 0 16,1 3-2-16,4 4 0 15,6-12-1-15,17-1-7 16,-1-26-26-16,27-8-2 16,4-26 1-16,20-12-2 15</inkml:trace>
  <inkml:trace contextRef="#ctx0" brushRef="#br2" timeOffset="56233">9365 6812 105 0,'-23'0'38'16,"-14"18"0"-16,-1 28 0 15,-14 15-36-15,8 14-1 16,2 11-1-16,5 5-3 16,9 6-1-16,2-9-6 15,21 6-27-15,-2-15 0 16,16-3-1-16,1-18 0 15</inkml:trace>
  <inkml:trace contextRef="#ctx0" brushRef="#br2" timeOffset="59677">9514 7444 83 0,'4'-12'37'0,"-4"-1"0"15,0 13-1-15,-17-8-28 16,2 12-4-16,-8 0 0 15,-3 10 0-15,-9 6 1 16,0 11-1-16,-4 2-1 16,5 9 1-16,3-1-2 15,11 3 0-15,11-2-1 16,14-4 0-16,14-11-1 15,11-9 0-15,15-10 0 16,4-13 0-16,6-11 0 16,0-10 0-16,-6-11 0 0,-3-11-1 15,-12-1 2-15,-6-5-2 16,-13-3 1-16,-10 3 1 15,-13 8 0-15,-5 7 0 16,-9 10-1-16,-3 11-1 16,-3 9 1-16,1 12 0 15,3 7 0-15,6 5-1 16,10 2 1-16,11-1 0 15,11-4-1-15,10-8 3 16,11 0-2-16,10-9 1 16,8 0-1-16,3-2 1 15,-2 0-1-15,-2 3 0 16,-8 5 1-16,-6 6 0 15,-13 11-1-15,-11 8 1 0,-14 8-1 16,-8 5 1-16,-10 6-1 16,-5 2 1-16,-4-1-1 15,1-7 0-15,4-4 0 16,3-9 1-16,10-12-1 15,9-14 0-15,13-9 0 16,5-11 0-16,8-7 0 16,2-8 0-16,5-3 1 15,2-1-1-15,-5 3 0 16,-3 6 0-16,-7 9 1 15,-4 9-1-15,-16 12 0 16,0 0 1-16,4 27-1 16,-12 0 0-16,0 3 1 15,2 0-1-15,4-1 0 16,3-4 0-16,7-5 1 0,5-11-1 15,9-9 0-15,4-10 1 16,5-9-1-16,2-7 1 16,1-6-1-16,1-1 1 15,-4-4-1-15,-3 4 0 16,-6 4 1-16,-5 7-1 15,-10 8 0-15,-7 14 0 16,0 0 0-16,-5 16 0 16,-7 10 0-16,-1 8 0 15,-3 8-2-15,2 3 0 16,6 4-2-16,-2-7-1 15,16 0-5-15,-1-24-15 16,24 4-12-16,-7-23-2 16,16-6-1-16,-2-21 0 0</inkml:trace>
  <inkml:trace contextRef="#ctx0" brushRef="#br2" timeOffset="60144">10657 7148 76 0,'-8'-35'39'15,"2"17"0"-15,-11 10-1 16,4 28-10-16,-9 6-21 15,3 17-3-15,-3 10-1 16,5 14-1-16,-3 4 0 16,5 11 0-16,1-1-1 15,5-3 0-15,0-5 0 16,3-8 0-16,3-9 0 15,0-13-1-15,3-13 0 0,3-12 0 16,-3-18-1-16,14-4 1 16,-4-16 0-16,2-8 0 15,3-7 0-15,2-8 0 16,3-5 1-16,3 0-1 15,3 3 0-15,6 7 0 16,2 7 0-16,2 8 0 16,3 12 1-16,0 5-1 15,-2 12 0-15,-3 7 0 16,-9 7 0-16,-6 2 1 15,-10 7-2-15,-10 4 1 16,-15 3 0-16,-16 1 0 16,-8 3-1-16,-10-3 1 15,-6-1-2-15,1-9 0 16,5-3-2-16,4-19-5 0,27 3-10 15,4-24-19-15,31-2-2 16,13-16 0-16,30 1-1 16</inkml:trace>
  <inkml:trace contextRef="#ctx0" brushRef="#br2" timeOffset="60435">11336 7475 91 0,'0'0'41'0,"-20"11"1"15,-8 7-1-15,-16-8-16 16,-2 14-22-16,0 0 0 15,4 6-2-15,8 1 0 0,12-1 0 16,12-1-1-16,17-1 0 16,11-3 0-16,13-4 0 15,7-1 0-15,3-3 1 16,2 0-1-16,-4 1 0 15,-8-1 1-15,-10 2-1 16,-13 1 0-16,-13 2 0 16,-11 2-1-16,-11 4-2 15,-10 1-3-15,-11-6-8 16,7 11-8-16,-18-14-20 15,16 3 0-15,3-10-1 16,12-5-1-16</inkml:trace>
  <inkml:trace contextRef="#ctx0" brushRef="#br2" timeOffset="62482">17824 5563 74 0,'20'-30'36'16,"-12"-4"2"-16,3 16-4 15,-23-2-25-15,-3 19-2 16,-20 7-1-16,-3 16-1 16,-14 11-2-16,-10 15 0 15,0 3-2-15,0 5 2 16,11-2 0-16,12-1 0 15,16-6-1-15,19-7 0 0,22-9-1 16,17-8 1-16,21-5-1 16,10-3 0-16,7-2-1 15,0 3 0-15,-5-2 0 16,-6 7 0-16,-11 0 0 15,-14 9 0-15,-19 6 0 16,-13 7 1-16,-17 2-2 16,-11 2 1-16,-9-2 0 15,-5-3-1-15,-3-4-1 16,1-12-2-16,11-4-7 15,-2-22-26-15,22-10-3 16,7-25 1-16,17-11-2 16</inkml:trace>
  <inkml:trace contextRef="#ctx0" brushRef="#br2" timeOffset="62665">17920 5483 93 0,'-25'-12'40'0,"5"17"2"15,-2 6-3-15,23 8-32 16,2-5-5-16,21-7 0 15,21-6-2-15,16-5-2 16,22-3-2-16,8-15-9 16,22 9-26-16,-3-7-1 15,5 11 0-15,-8 1-1 16</inkml:trace>
  <inkml:trace contextRef="#ctx0" brushRef="#br2" timeOffset="63056">19457 5616 56 0,'0'0'38'0,"3"-23"0"16,-3 23 1-16,-25-24-18 15,5 22-12-15,-19-1-3 16,-1 10-1-16,-15 7 0 15,-5 17-1-15,-12 8 2 0,2 15-1 16,-5 5-1-16,8 10 0 16,6 0 0-16,12 5-1 15,16-5 0-15,18-9-1 16,25-9-3-16,21-12 0 15,21-11-1-15,17-16-1 16,22-11-3-16,11-21-5 16,22 7-18-16,-9-22-11 15,6 4-1-15,-13-10 1 16,-2 7 1-16</inkml:trace>
  <inkml:trace contextRef="#ctx0" brushRef="#br2" timeOffset="63768">19908 5924 100 0,'-42'0'40'0,"3"8"1"0,-10-5 0 15,9 13-25-15,-4 1-12 16,1 4-1-16,1 7-1 16,5 4 0-16,4 6-1 15,6 3 1-15,11-1-2 16,10-5 0-16,12-3 0 15,12-9 0-15,15-8 0 16,8-11-1-16,10-12 0 16,5-11 0-16,4-7 0 15,-2-9 0-15,-2-5 0 16,-9-4 0-16,-7 0 1 15,-11 1-1-15,-12 6 1 16,-10 5 0-16,-11 9 1 0,-7 6-1 16,-7 9 1-16,-2 4 0 15,-1 8-1-15,2 4 1 16,5 4-1-16,6 2 1 15,10 1-1-15,9-2 0 16,9-2 1-16,6 0-1 16,8-3 1-16,-1-2-1 15,3-2 1-15,-1 1-1 16,-5-3 1-16,-3 2-1 15,-7-2 0-15,-7 3 2 16,-13-5-2-16,11 16 0 16,-16-2 0-16,-3 2 0 15,0 7 0-15,-5 2 0 16,2 5 0-16,0 2 0 0,7 0 0 15,2-4 0-15,9-5 0 16,8-6 0-16,10-9 0 16,7-12 0-16,6-7 0 15,9-11 0-15,-1-8 0 16,0-6 0-16,-2-5 0 15,-2-1 0-15,-8 0 0 16,-4 4 0-16,-10 10 0 16,-9 6 0-16,-3 11 0 15,-8 11 0-15,-12 19 0 16,-2 12 0-16,-4 10 0 15,0 7 0-15,0 0 0 16,4 2 0-16,10-2-4 16,6-14-4-16,24-4-17 0,-2-29-16 15,21-6-2-15,3-25 2 16,15-7-1-16</inkml:trace>
  <inkml:trace contextRef="#ctx0" brushRef="#br2" timeOffset="63943">21141 5441 120 0,'-22'25'42'16,"-21"19"0"-16,0 28-9 16,-8 3-28-16,1 6-2 15,7 4-2-15,5 1-2 16,10 7-9-16,3-20-24 15,21-2-6-15,8-17-2 16,18-3-1-16</inkml:trace>
  <inkml:trace contextRef="#ctx0" brushRef="#br2" timeOffset="64935">21341 6049 110 0,'-10'-18'40'0,"5"8"0"15,-16-5-3-15,7 9-33 16,-10 8-1-16,0 10 0 16,-7 8 0-16,-2 14-1 15,-2 6 0-15,6 5 0 16,5 5-1-16,6-2 1 15,13-1-2-15,9-5 1 16,15-10-1-16,13-9 1 16,8-10-2-16,5-9 1 15,3-13-1-15,5-8 1 16,-4-7-1-16,-5-11 0 15,-5-3 1-15,-10-7-1 16,-11 1 0-16,-4-3 1 0,-11 6 0 16,-7 6-1-16,-4 9 2 15,-6 7-1-15,-4 9 0 16,3 11 1-16,3 9-1 15,1 4 1-15,10 5 0 16,8-1 0-16,8-2 0 16,9 0 0-16,7-3 0 15,4-5 0-15,6-3 1 16,0-2-2-16,-3-2 0 15,-6-1 0-15,-5 0 0 16,-6-1 0-16,-7 0 0 16,-14 1 0-16,0 0 0 15,0 12 0-15,-12 1 0 16,-7 8 0-16,0 2 0 0,-3 5 0 15,3 2 0-15,2-1 0 16,3 1 0-16,8-8 0 16,7-7 0-16,-1-15 0 15,26 1 0-15,-4-12 0 16,3-7 0-16,3-8 0 15,-4-5 0-15,4-2 0 16,-7-2 0-16,-4 5 0 16,-6 5 0-16,-4 5 0 15,-5 8 0-15,-2 12 0 16,0 0 0-16,-11 20 0 15,6 0 0-15,0 3 0 16,5 2 0-16,3 0 0 16,6-5 0-16,11-6 0 0,3-6 0 15,8-6 0-15,1-9 0 16,3-7 0-16,1-6 0 15,-1-5 0-15,-6-4 0 16,-3 2 0-16,-8 1 0 16,-4 4 0-16,-6 6 0 15,-8 16 0-15,0 0 0 16,-14 15 0-16,0 13 0 15,-2 4 0-15,2 6 0 16,1-1 0-16,9 4-2 16,2-14-9-16,21 5-15 15,-9-24-15-15,24-2 0 16,0-19 0-16,14-4-1 15</inkml:trace>
  <inkml:trace contextRef="#ctx0" brushRef="#br2" timeOffset="65445">22584 5461 99 0,'-15'20'40'15,"-8"6"1"-15,8 21-1 16,-15 6-30-16,11 4-4 15,-4 9 0-15,3 10-1 16,-4 5 0-16,4 2-2 16,0-2-3-16,4-8 0 0,5-7 0 15,1-8 0 1,2-10 0-16,5-12 0 0,0-12 0 15,7-12 0-15,-4-12 0 16,17-8 0-16,-5-11 0 16,4-4 0-16,3-8 0 15,5-5 0-15,4-1 0 16,3-1 0-16,2 6 0 15,2 3 0-15,2 12 0 16,2 6 0-16,-3 11 0 16,-3 9 0-16,-3 8 0 15,-3 8 0-15,-6 4 0 16,-6 2 0-16,-7 0 0 15,-8-1 0-15,-10-1 0 16,-10-1 0-16,-13-4 0 16,-8-3 0-16,-8-3 0 0,-3-4 0 15,4-4 0-15,1-7 0 16,12-3-3-16,4-16-10 15,31 16-16-15,-1-35-11 16,26 11-3-16,9-13 1 16,19 3 0-16</inkml:trace>
  <inkml:trace contextRef="#ctx0" brushRef="#br2" timeOffset="65791">23263 5939 95 0,'0'0'41'16,"-19"-10"2"-16,1 14-2 0,-17-12-10 15,3 15-27-15,-6 1-4 16,6 6 0-16,1 1 0 16,9 5 0-16,6 4 0 15,6 0 0-15,11 2 0 16,9-2 0-16,8 1 0 15,8-2 0-15,2 2 0 16,3-5 0-16,-1 2 0 16,-6 0 0-16,-4 1 0 15,-11 1 0-15,-12 3 0 16,-14 2 0-16,-8 2 0 15,-10-1 0-15,-3 2 0 16,-4-7 0-16,5 3 0 16,-6-15-10-16,23 7-13 0,-13-19-17 15,24 4-2-15,-3-16-2 16,11 0 0-16</inkml:trace>
  <inkml:trace contextRef="#ctx0" brushRef="#br2" timeOffset="76737">3483 10717 64 0,'-6'-11'35'0,"-5"19"0"16,-10 1-1-16,-7 21-18 16,-9-2-11-16,-2 9-2 15,-3 5 0-15,0 4-2 16,5 3 1-16,7-2-3 15,9-6 2-15,16-8-2 16,17-8 1-16,16-10-1 16,15-5 1-16,9-6-2 0,9 0 3 15,6-1 0-15,-3 3-1 16,-4 4 1-16,-10 8-1 15,-12 5 1-15,-7 8 0 16,-14 6-1-16,-11 4 1 16,-11 4-1-16,-9 0-1 15,-3-2 0-15,-3-3-4 16,-7-19-20-16,8-4-9 15,-2-21-2-15,5-13-3 16,2-21 2-16</inkml:trace>
  <inkml:trace contextRef="#ctx0" brushRef="#br2" timeOffset="76942">3393 10725 97 0,'-18'6'38'15,"3"-2"1"-15,14 7-2 16,1-11-36-16,29-8 0 15,16-13-1-15,13-11-2 16,19 0-3-16,2-13-17 16,19 15-14-16,-8-5-1 15,3 20-1-15,-14 6 0 16</inkml:trace>
  <inkml:trace contextRef="#ctx0" brushRef="#br2" timeOffset="77503">4261 10659 52 0,'-13'-11'33'0,"3"0"0"16,10 11-1-16,-18-25-16 16,18 25-9-16,-8-18-1 15,8 18 0-15,-6-18-1 16,6 18-1-16,-2-13 0 15,2 13 0-15,0 0-1 0,-5-11-1 16,5 11 0-16,0 0-1 16,0 0 0-16,-7-12 0 15,7 12-1-15,0 0 0 16,0 0 1-16,3-12-1 15,-3 12 1-15,0 0 0 16,0 0 0-16,0 0 0 16,3-10 0-16,-3 10-1 15,0 0 1-15,0 0-1 16,0 0 1-16,7 23-1 15,-3 2 0-15,0 12 1 16,-4 13-1-16,-5 10 1 16,-4 9-1-16,-3 5 2 15,-4-2-2-15,2-7-1 0,5-10 2 16,8-13-2-16,15-26 2 15,16-15 1-15,16-20 0 16,16-17-1-16,16-12-1 16,10-7 0-16,6-4-3 15,-8-9-4-15,5 14-31 16,-19-6-1-16,-2 12 0 15,-25-3-1-15</inkml:trace>
  <inkml:trace contextRef="#ctx0" brushRef="#br2" timeOffset="77691">4633 10491 101 0,'-28'57'40'0,"16"17"2"15,-3 2-3-15,5 9-38 16,10 4-2-16,12-5-2 15,7 3-3-15,-4-17-32 16,25-9-1-16,-3-19-2 16,17-16-1-16</inkml:trace>
  <inkml:trace contextRef="#ctx0" brushRef="#br2" timeOffset="78231">5668 10248 89 0,'0'0'38'15,"-15"-13"-3"-15,15 13 1 16,0 0-31-16,0 0-2 16,12 19 0-16,10-4 0 15,4 7-2-15,9 4 1 16,3 6-1-16,2 10 1 15,0 5-1-15,-8 12 1 16,-9 6-2-16,-10 5 2 16,-15 7-1-16,-16 2 0 15,-9 0-2-15,-10-4-1 16,-6-8-1-16,-6-16-4 15,10-11-5-15,-8-27-28 16,14-12 3-16,2-25-1 16,9-15 0-16</inkml:trace>
  <inkml:trace contextRef="#ctx0" brushRef="#br2" timeOffset="78428">5380 10352 100 0,'-12'-9'39'15,"12"9"2"-15,0 10-3 16,18-9-34-16,7 7-3 15,13-8-2-15,14-6 0 16,10-5-2-16,20-1-4 16,-1-18-18-16,26 11-12 15,-3-7 0-15,6 10-2 0,-13 0 2 16</inkml:trace>
  <inkml:trace contextRef="#ctx0" brushRef="#br2" timeOffset="79112">6377 10513 98 0,'-23'29'39'16,"-6"-5"0"-16,2 14-1 15,1-3-35-15,2 6 0 16,2 2-1-16,7 1-1 15,7-3 0-15,8-7 0 16,13-8-1-16,11-12 0 16,10-14 0-16,6-12-1 0,5-16 1 15,2-10 0-15,0-12 0 16,-9-3 0-16,-8-3 0 15,-9 0-1-15,-11 6 1 16,-10 9 0-16,-10 9 0 16,-8 12 0-16,-5 10 0 15,-4 11 0-15,3 10 0 16,2 6 1-16,4 2-1 15,9 6 1-15,9-5-1 16,9-2 0-16,13-8 1 16,12-8-1-16,5-4 1 15,9-7 0-15,3-5-1 16,-3-2 1-16,-1-1 0 15,-10 2 0-15,-5 2-1 0,-10 6 1 16,-10 4 0-16,-12 3-1 16,-1 12 1-16,-10 7 0 15,-3 6-1-15,-1 4 1 16,0 5-1-16,2 4 0 15,3 1 1-15,8-5-1 16,3-6 0-16,12-11 1 16,6-13-1-16,10-14 0 15,5-13 0-15,5-9 1 16,3-11-1-16,1-3 0 15,-5-1 1-15,-2 2-1 16,-8 7 1-16,-9 8-1 16,-6 13 0-16,-13 17 0 15,0 0-1-15,-8 34 1 16,-3 0 0-16,-2 4 0 0,4 2-3 15,2 0 1-15,10-5-3 16,4-21-7-16,22-6-25 16,-2-31-3-16,22-7 2 15,0-27-4-15</inkml:trace>
  <inkml:trace contextRef="#ctx0" brushRef="#br2" timeOffset="79297">7652 9760 108 0,'-28'51'39'15,"-5"29"2"-15,-14 8-3 16,3 14-35-16,5 2-2 16,7-1 0-16,8-3-4 0,7-15-1 15,15 0-17-15,4-27-17 16,15-10 1-16,2-23-3 15,13-10 0-15</inkml:trace>
  <inkml:trace contextRef="#ctx0" brushRef="#br2" timeOffset="79644">7657 10436 99 0,'-14'31'37'0,"15"6"6"16,2-16-4-16,15-4-34 0,14-11-2 15,13-10 0-15,6-11-1 16,10-9-1-16,-2-8 2 16,-1-7-4-16,-4-5 2 15,-11-2 0-15,-12-2 0 16,-8 3-2-16,-12 6 2 15,-11 7-2-15,-14 10 1 16,-7 14 1-16,-8 17-2 16,-6 15 0-16,-4 16-1 15,0 10 3-15,4 9-3 16,9 6 2-16,14-4-2 15,9-9-2-15,25-8-4 16,8-28-21-16,33-6-10 16,9-27 1-16,23-5-1 0</inkml:trace>
  <inkml:trace contextRef="#ctx0" brushRef="#br2" timeOffset="79907">8713 10163 113 0,'-57'27'40'0,"4"16"2"16,-5-10-2-16,19-3-36 15,11-2-2-15,19-5 0 16,23-8 0-16,17-9-2 16,19-6 1-16,8-2-1 15,7-1 0-15,-8 2-1 16,-6 6 1-16,-13 7-1 15,-20 10-1-15,-20 11 1 0,-19 6-3 16,-18 4 2-16,-15 0-3 16,-13-8-4-16,10 0-29 15,-15-26-2-15,17-12 1 16,3-32-5-16</inkml:trace>
  <inkml:trace contextRef="#ctx0" brushRef="#br2" timeOffset="81011">8082 1379 95 0,'8'-10'37'0,"-8"10"1"16,0 0-2-16,0 0-35 15,72-27 0-15,-72 27 0 16,84-16 0-16,-30 3 0 15,7 2-1-15,9-1 1 0,4 1-1 16,9 2 0-16,4 1 0 16,4 1 0-16,4 4-1 15,43 4 0-15,43 13 2 16,-22 11-1-16,-32 15 0 15,-34 9-1-15,-33 10 2 16,-34 4-1-16,-30 5 1 16,-25-2 0-16,-20 7-2 15,-24 4 2-15,-19 11-1 16,-24 12 0-16,-23 20-1 15,-22 15 3-15,-12 10-1 16,-2 5 1-16,5 1 0 16,17-4 0-16,21-9 0 0,28-15-1 15,37-23 1-15,35-22-3 16,34-19 1-16,32-22-2 15,27-14 1-15,20-14 0 16,15-9 1-16,5-7-1 16,3-3 1-16,-9 0-1 15,-9 4 1-15,-16 6 0 16,-18 14 0-16,-25 17 1 15,-27 20-1-15,-24 21 1 16,-24 24-1-16,-17 16 1 16,-6 15 0-16,-8 9 0 15,3 3-2-15,14-4 0 16,14-12 0-16,30-11 0 15,29-18 0-15,35-18 0 0,28-15-1 16,23-11 1-16,25-9 1 16,12-5-1-16,6 0 2 15,-3 2 0-15,-15 4-1 16,-27 14 3-16,-29 15-3 15,-43 16 2-15,-41 19-1 16,-42 12 3-16,-35 13-3 16,-37 7-1-16,-24-2-1 15,-6-8-4-15,-8-33-25 16,31-24-8-16,22-45 0 15,41-39-5-15</inkml:trace>
  <inkml:trace contextRef="#ctx0" brushRef="#br2" timeOffset="81801">10218 2681 38 0,'0'0'25'0,"13"-26"2"16,-9 12-1-16,3 0-22 15,-4-7 3-15,5 11 1 16,-9-12 2-16,1 22 2 15,4-26 1-15,-4 26-1 0,3-16-1 16,-3 16-3-16,0 0-2 16,0 0-3-16,0 0 0 15,0 0-1-15,0 0-1 16,0 0 0-16,0 0 0 15,0 0-1-15,0 0 1 16,0 0-1-16,0 0 1 16,0 0-1-16,0 0 1 15,0 0-1-15,-4-10 0 16,4 10 0-16,0 0 0 15,0 0 0-15,0 0 0 16,0 0 1-16,0 0-1 16,-3 16 0-16,-7 7 1 0,-4 9 0 15,-3 20 0-15,-6 9 1 16,-1 18-2-16,-3 7 1 15,4 10 0-15,1 1 0 16,8-6-2-16,6-9-1 16,12-15-1-16,6-20-4 15,17-8-14-15,-1-40-17 16,18-9 0-16,-5-29-1 15,12-3 1-15</inkml:trace>
  <inkml:trace contextRef="#ctx0" brushRef="#br2" timeOffset="81988">10306 2506 95 0,'-14'-22'39'0,"3"-3"0"16,11 25-1-16,18-21-34 15,17 6-2-15,17-3-1 16,14-3-1-16,17-1-1 15,4-6-3-15,8 15-10 16,-14-9-23-16,-2 19-1 16,-27-1 0-16,-9 19-2 15</inkml:trace>
  <inkml:trace contextRef="#ctx0" brushRef="#br2" timeOffset="82201">10268 2878 107 0,'4'15'39'15,"16"-19"1"-15,28 0-7 16,15-15-33-16,16-4-1 16,9-3 1-16,1 3-3 15,-2 8-1-15,-17-5-11 16,-4 23-23-16,-32-2 2 15,-13 20-1-15,-32 3-1 16</inkml:trace>
  <inkml:trace contextRef="#ctx0" brushRef="#br2" timeOffset="82371">10172 3390 99 0,'0'0'39'0,"30"13"1"0,13-34-2 15,13-9-36-15,34-4-1 16,13-10-2-16,9-3-3 15,-3-17-18-15,10 10-15 16,-12-13 1-16,3 10-3 16,-19-5-2-16</inkml:trace>
  <inkml:trace contextRef="#ctx0" brushRef="#br2" timeOffset="82859">11493 2505 90 0,'-11'16'39'0,"-8"-2"-2"0,9 14 2 15,-10 7-34-15,7 4-1 16,-1 13-1-16,2 7 1 16,-3 8-2-16,1 4 1 15,-1 0-2-15,1 0 1 16,3-9-1-16,2-3-1 15,3-17 1-15,5-8-1 16,2-19 0-16,-1-15 0 16,13-15 0-16,-4-17 0 15,2-9 0-15,-3-18 0 16,1-10 0-16,0-17-1 15,1-12 1-15,0-3-1 16,2 2 1-16,3 5-1 16,4 7 2-16,7 12-2 0,6 13 2 15,7 16-1 1,7 23 1-16,3 13-1 0,2 12 0 15,-2 5 0-15,0 10 0 16,-5 5 0-16,-8 9-1 16,-11 9 1-16,-14 5-1 15,-15 3 1-15,-13 5-1 16,-15 0 1-16,-14 2-1 15,-6-6 0-15,-4-2-2 16,0-11-2-16,17 2-6 16,-1-20-24-16,32 0-2 15,8-18 0-15,30-3-1 16</inkml:trace>
  <inkml:trace contextRef="#ctx0" brushRef="#br2" timeOffset="83061">12172 2533 92 0,'25'-11'37'16,"-20"-2"0"-16,-4 25 1 15,-13 4-32-15,-2 16-2 16,-8 15-1-16,0 15-1 16,-6 10-1-16,5 9 0 15,3 0 0-15,5 3 0 16,8-7-3-16,3-12-3 15,21-5-28-15,-4-35-4 16,17-8 0-16,-4-26-2 16</inkml:trace>
  <inkml:trace contextRef="#ctx0" brushRef="#br2" timeOffset="83273">12175 2495 107 0,'-17'-16'41'16,"17"16"1"-16,20-16-3 15,19 6-36-15,15-5-1 16,16-6-1-16,10 5-1 16,8-5-1-16,3 6-3 15,-11-2-4-15,2 19-30 16,-36-4-1-16,-12 20-1 15,-30 0-2-15</inkml:trace>
  <inkml:trace contextRef="#ctx0" brushRef="#br2" timeOffset="83454">12036 2950 105 0,'-18'24'41'0,"32"-2"-1"16,20-23-1-16,29-9-37 15,15-7-1-15,11-7 0 16,6-3-3-16,-4-5-5 15,5 9-29-15,-27-7-3 16,-11 12 0-16,-28-2-2 16</inkml:trace>
  <inkml:trace contextRef="#ctx0" brushRef="#br2" timeOffset="83647">12112 3364 106 0,'58'-22'40'15,"24"1"1"-15,4-24-4 16,17 1-33-16,7-2-5 16,0-12-23-16,9 17-14 15,-17-4-1-15,3 16-2 16,-19-2 0-16</inkml:trace>
  <inkml:trace contextRef="#ctx0" brushRef="#br2" timeOffset="83789">13465 3021 115 0,'-16'6'40'16,"-11"-7"-6"-16,-5-7-32 16,19 4-41-16,-30-8-2 15,4 6-3-15</inkml:trace>
  <inkml:trace contextRef="#ctx0" brushRef="#br2" timeOffset="83987">11580 3606 101 0,'11'-29'40'15,"8"4"-3"-15,3-3-15 16,-1-13-60-16,-1 12 0 15,-13 0-1-15,-8 15-1 16</inkml:trace>
  <inkml:trace contextRef="#ctx0" brushRef="#br2" timeOffset="84144">10745 3653 104 0,'0'0'37'0,"23"-11"-33"0,6-8-3 15,-1-14-41-15,6-1-3 16</inkml:trace>
  <inkml:trace contextRef="#ctx0" brushRef="#br2" timeOffset="85597">3486 12243 71 0,'-22'16'37'0,"7"5"-1"15,-11-2 1-15,4 5-34 16,-7 8-1-16,4 7 1 16,3 4 0-16,9 3-1 15,3 2 0-15,14-2 0 16,9-5 0-16,12-7 0 15,9-12 0-15,8-10-1 16,6-16 0-16,1-12 0 0,-4-14 0 16,-6-7 0-16,-10-9 0 15,-8-3 0-15,-14-2-1 16,-15 4 0-16,-8 5-1 15,-12 9-1-15,-8 10 0 16,-1 5-1-16,2 12-2 16,4 0-3-16,19 14-24 15,12-8-4-15,12-4 0 16,17-7-2-16</inkml:trace>
  <inkml:trace contextRef="#ctx0" brushRef="#br2" timeOffset="85859">4371 11777 87 0,'-9'-30'38'16,"-10"-6"0"-16,0 11-1 15,-5-3-34-15,1 12-1 16,-4 9 0-16,-1 18 1 15,-3 16 0-15,0 23-2 16,-4 19 0-16,2 19-1 16,-3 16 1-16,9 5-1 15,1 5-1-15,11-8-4 16,15-4-4-16,-2-23-29 15,23-11 0-15,-3-27-1 16,15-16-1-16</inkml:trace>
  <inkml:trace contextRef="#ctx0" brushRef="#br2" timeOffset="86025">3908 12363 92 0,'-24'-7'40'0,"5"-9"-1"15,26 4-2-15,16-6-38 16,14-13-10-16,27 4-27 15,6-11 0-15,18-1-3 16,8-8 1-16</inkml:trace>
  <inkml:trace contextRef="#ctx0" brushRef="#br2" timeOffset="86318">5245 11756 92 0,'0'35'39'15,"-6"5"-2"-15,10 19 0 16,-8 5-35-16,4 8 0 16,0 8-2-16,1-6-2 0,3-1-2 15,-5-17-7-15,16-6-27 16,-1-24 1-16,10-11-2 15,-1-29 0-15</inkml:trace>
  <inkml:trace contextRef="#ctx0" brushRef="#br2" timeOffset="86513">5232 11754 99 0,'12'1'39'0,"4"-10"0"16,22 4-2-16,9-12-36 15,10-4-3-15,8-3 0 16,4-7-5-16,8 8-30 0,-16-7-1 16,-2 17 0-16,-23 1-2 15</inkml:trace>
  <inkml:trace contextRef="#ctx0" brushRef="#br2" timeOffset="86726">5353 12058 78 0,'-5'11'39'0,"24"-5"-1"16,10-19 1-16,16-1-35 16,5-12-2-16,13-2 1 0,0-3-1 15,-1 1-3 1,-4 8-3-16,-18-2-29 0,-2 17-5 15,-18 4 1-15,-11 17-3 16</inkml:trace>
  <inkml:trace contextRef="#ctx0" brushRef="#br2" timeOffset="86897">5329 12440 83 0,'19'6'40'0,"9"-29"-1"16,19-4-1-16,8-12-38 15,13-14-2-15,10 2-4 16,-5-11-29-16,16 6-2 0,-11-4-1 16,1 5-1-16</inkml:trace>
  <inkml:trace contextRef="#ctx0" brushRef="#br2" timeOffset="87363">6260 11666 57 0,'-28'11'38'0,"15"12"1"15,-8 1-1-15,5 20-13 16,-2-3-21-16,4 11 0 16,2 2-1-16,5 6-1 15,1-3 0-15,5-5-2 16,3-7 1-16,3-8 0 0,0-13 0 15,3-10 0-15,-8-14-1 16,11-11 1-16,-6-12-1 16,-5-10 0-16,-5-10 1 15,1-9-1-15,-1-9 0 16,-4-5 0-16,3 0 0 15,3 0 0-15,5 4 0 16,7 4 0-16,7 6 1 16,10 9 0-16,8 10-1 15,3 12 1-15,3 6 0 16,1 8-1-16,-1 7 1 15,-6 7-1-15,-8 7 0 16,-9 8 0-16,-14 6 0 16,-10 4-1-16,-9 7 0 15,-8 0 1-15,-6 4-2 0,-4-6 0 16,5-3-2-16,1-10-3 15,17 3-13-15,11-27-18 16,0 0-1-16,16-15-2 16,17-8 3-16</inkml:trace>
  <inkml:trace contextRef="#ctx0" brushRef="#br2" timeOffset="87561">6696 11495 89 0,'11'16'40'15,"-22"4"-1"-15,-1 20 3 16,-9 6-37-16,2 6 0 15,0 5-3-15,2 2-1 16,6-1-1-16,3-5-2 0,9-2-3 16,1-19-12-16,13 0-22 15,-2-20-2-15,9-5 1 16,-3-18 0-16</inkml:trace>
  <inkml:trace contextRef="#ctx0" brushRef="#br2" timeOffset="87762">6650 11565 99 0,'0'0'40'0,"-1"-20"1"16,22 16-3-16,11-14-35 15,16-1-1-15,11-3-1 0,8-2-2 16,6 1 0-16,-2-4-4 15,2 18-19-15,-21-7-15 16,-9 16 0-16,-27-1-2 16,-8 12 1-16</inkml:trace>
  <inkml:trace contextRef="#ctx0" brushRef="#br2" timeOffset="87949">6714 11784 92 0,'-5'25'40'16,"5"-25"0"-16,24 15 0 15,9-25-36-15,14-4-1 16,6-7-1-16,1-2 0 0,3-2-3 16,-6 1-2-16,-3 12-11 15,-19-6-26-15,-5 13 1 16,-24 5-2-16,0 0 1 15</inkml:trace>
  <inkml:trace contextRef="#ctx0" brushRef="#br2" timeOffset="88115">6623 12058 70 0,'6'21'39'0,"9"-20"0"16,17-4 0-16,9-17-26 15,16-6-10-15,9-9-5 16,0-12-26-16,12 5-10 0,0-4 0 15,1 8-1-15</inkml:trace>
  <inkml:trace contextRef="#ctx0" brushRef="#br2" timeOffset="88264">7537 11775 106 0,'-18'22'41'16,"-16"-7"0"-16,5 3-2 15,-10-2-44-15,-4-11-34 16,9 9-3-16,-8-7-1 15,2 4-1-15</inkml:trace>
  <inkml:trace contextRef="#ctx0" brushRef="#br2" timeOffset="88446">6380 12411 90 0,'0'0'41'0,"18"-12"0"16,-2-5-3-16,2-1-43 16,-13-12-33-16,8 12 0 15,-14-1-2-15,1 19 0 16</inkml:trace>
  <inkml:trace contextRef="#ctx0" brushRef="#br2" timeOffset="88595">5519 12700 93 0,'0'0'33'0,"33"-21"-31"16,13-24-2-16,6-7-41 15,14-8-2-15</inkml:trace>
  <inkml:trace contextRef="#ctx0" brushRef="#br2" timeOffset="94439">16886 8456 61 0,'7'-20'36'15,"1"7"0"-15,-5-5 1 16,-3 18-19-16,5-19-12 16,-5 19-1-16,0 0 0 15,0 0-2-15,0 0 0 16,-4 33 0-16,-2-3 0 15,0 12-1-15,-5 5 1 16,3 11-1-16,0 0 2 16,6 0-3-16,3-5 2 15,8-8-2-15,10-10 1 16,11-16-2-16,15-14-1 15,13-18-1-15,13-10-5 16,5-17-2-16,17-1-22 16,-11-20-8-16,4 2 0 0,-18-6 0 15</inkml:trace>
  <inkml:trace contextRef="#ctx0" brushRef="#br2" timeOffset="94607">17342 8454 97 0,'-48'79'39'0,"12"16"-2"15,5-3 0-15,20 2-36 16,12-6-1-16,15-20-6 16,28-11-21-16,5-27-10 15,22-20 1-15,5-21-1 16</inkml:trace>
  <inkml:trace contextRef="#ctx0" brushRef="#br2" timeOffset="94891">18007 8484 90 0,'-40'-6'38'15,"0"16"0"-15,-6 5 1 16,6 20-31-16,2-6-3 16,14 5-1-16,5 0-1 15,15-2-1-15,10-2-1 16,13-7 1-16,15-7-2 15,9-2 1-15,9 0 0 16,1 0 0-16,-1 0 1 16,-2 1-2-16,-11 6 2 0,-11 8-2 15,-19 5 1 1,-10 4-3-16,-14 7-2 0,-13-12-3 15,5 5-30-15,-15-15-2 16,10-5 0-16,-2-20-2 16</inkml:trace>
  <inkml:trace contextRef="#ctx0" brushRef="#br2" timeOffset="95075">17870 8483 113 0,'-22'-26'41'0,"12"16"1"16,3-3-3-16,22 2-36 15,9-1-2-15,17-2-3 0,18 0-4 16,5-13-12-16,19 9-20 16,3-3-3-16,15 7 0 15,-5-2-1-15</inkml:trace>
  <inkml:trace contextRef="#ctx0" brushRef="#br2" timeOffset="95476">19193 8299 86 0,'14'-17'37'0,"-14"17"1"15,12 2 0-15,-1 9-33 16,0 4-2-16,0 10-1 16,2 6 1-16,1 8 0 15,-2 5-1-15,-4 8 1 16,-5 2-1-16,-3 2 1 15,-11 1 1-15,-7-1-2 16,-7-5 1-16,-7-4-3 16,-5-4-1-16,-7-15-9 0,7 0-26 15,-8-20-4-15,10-10 1 16,1-19-2-16</inkml:trace>
  <inkml:trace contextRef="#ctx0" brushRef="#br2" timeOffset="95664">18857 8201 105 0,'0'0'40'0,"15"8"0"16,9 5-1-16,1 4-37 15,16-10-2-15,17-1-1 16,6-7-3-16,16 2-6 15,-7-8-26-15,20 7-4 0,-7-7 2 16,4 8-3-16</inkml:trace>
  <inkml:trace contextRef="#ctx0" brushRef="#br2" timeOffset="96363">19752 8457 88 0,'-29'38'38'15,"-6"-3"0"-15,6 7 2 16,-2 1-34-16,8 1-1 15,3-5 1-15,11 2-1 16,3-6-1-16,12-6-1 16,7-12 0-16,13-6-1 15,6-15-2-15,9-6-1 16,1-11 0-16,-1-10 0 0,1-7-2 15,-5-6 2-15,-6-3-1 16,-7-3 1-16,-8 1 0 16,-7 4 1-16,-7 4 0 15,-4 7 0-15,-5 7 1 16,-2 10 0-16,-2 11-1 15,0 9 1-15,11-3-1 16,-15 23 1-16,15-7-1 16,4 5 0-16,7-7 0 15,7-1 1-15,10-6-1 16,5-5 0-16,5-5 0 15,4-5 0-15,2-5 1 16,0-1-1-16,-4 1 0 16,-10-1 1-16,-2 3-1 0,-9 2 1 15,-8 9 0-15,-11 0-1 16,-2 21 1-16,-10-2-1 15,-4 8 1-15,2 5-1 16,-1 2 0-16,1 3 1 16,5-4-1-16,8-2 1 15,5-7-1-15,7-9 0 16,10-9 0-16,5-9 1 15,6-9-1-15,2-7 0 16,3-10 1-16,-1-2-1 16,-2-6 1-16,-2 1-1 15,-2 0 0-15,-9 7 0 16,-3 4 0-16,-7 9 0 15,-11 16 0-15,12-4-1 0,-13 19 1 16,-3 10-1-16,0 3 0 16,-1 6-1-16,5 0-1 15,0-4-1-15,12-1-4 16,-12-29-12-16,42 8-18 15,-13-26-2-15,18-7 0 16,-1-18-1-16</inkml:trace>
  <inkml:trace contextRef="#ctx0" brushRef="#br2" timeOffset="96543">21075 7945 101 0,'-14'19'39'0,"-15"13"0"0,1 19 0 15,-20 10-35-15,12 10-2 16,2 5-1-16,-1 2-1 15,10-5-2-15,1-7-2 16,20 2-25-16,-4-21-11 16,13-4 1-16,2-19-2 15</inkml:trace>
  <inkml:trace contextRef="#ctx0" brushRef="#br2" timeOffset="96896">20992 8470 90 0,'-15'18'38'16,"9"4"1"-16,-2-8 0 16,21 0-34-16,-2-7-2 15,13-3 0-15,5-8 0 16,9-3-1-16,4-8 0 15,2-2-1-15,0-4 0 16,-3-5-1-16,-7 3 1 16,-7 2-1-16,-10 0 1 15,-8 5-1-15,-9 6 0 16,0 10 1-16,-25 0-1 15,4 11 1-15,-6 11-1 16,2 5 0-16,-4 6 0 16,5 1 0-16,6 2-2 15,8-5-2-15,16 1-6 16,-2-20-23-16,29-3-7 0,6-17 0 15,19-6-1-15</inkml:trace>
  <inkml:trace contextRef="#ctx0" brushRef="#br2" timeOffset="97162">21742 8227 103 0,'-38'24'40'16,"-11"0"2"-16,11 13-2 15,-9-6-35-15,20 4-2 16,9-5-1-16,17-4 0 15,13-10-2-15,13-4 0 16,8-4 0-16,2-5 0 0,0-2 0 16,-5 4 0-16,-10 5-1 15,-13 4 0-15,-15 8-1 16,-18 2-2-16,-3 18-16 15,-30-9-18-15,1 14-3 16,-19-5 1-16,-4 4-1 16</inkml:trace>
  <inkml:trace contextRef="#ctx0" brushRef="#br2" timeOffset="97766">17056 10004 101 0,'-15'-3'39'16,"15"3"1"-16,-25 7-2 15,14 10-33-15,-4-3-3 16,3 6 1-16,2 5-1 16,2 8 0-16,1 2-2 15,9 5 1-15,4-5-1 16,8 0 1-16,6-10-2 15,9-9 2-15,8-12 0 16,7-12-1-16,1-15 3 16,-3-6-2-16,-4-9 1 15,-8-4-1-15,-12-3 2 16,-11 3-3-16,-16 4 0 15,-14 3 0-15,-11 7 0 0,-5 9 0 16,-4 5-1-16,-2 8 1 16,7 8-1-16,6 7 0 15,16 4-2-15,12-2-3 16,26 14-16-16,3-18-17 15,26 6-1-15,7-12 0 16,18 0-1-16</inkml:trace>
  <inkml:trace contextRef="#ctx0" brushRef="#br2" timeOffset="98045">18034 9575 77 0,'-20'-38'40'0,"-1"6"-1"0,-10 0 2 15,5 17-14-15,-6 2-24 16,2 16 1-16,-5 14-1 16,7 19 0-16,-2 16 0 15,0 18-1-15,3 13-1 16,7 8 0-16,5 4-1 15,8-1-1-15,10-6-4 16,3-13-1-16,14-8-4 16,-8-28-13-16,15-3-18 15,-11-25 0-15,4-5 1 16,-16-20 1-16</inkml:trace>
  <inkml:trace contextRef="#ctx0" brushRef="#br2" timeOffset="98195">17604 10057 112 0,'-32'-34'39'0,"14"9"2"16,7-6-2-16,14 8-33 15,13-3-3-15,17 2-3 16,15 8-5-16,-1-12-25 16,21 13-11-16,-4-4 1 15,9 6-1-15,-3-3-1 16</inkml:trace>
  <inkml:trace contextRef="#ctx0" brushRef="#br2" timeOffset="98648">18788 9573 99 0,'-1'-16'37'0,"-3"-1"2"0,4 17-5 15,0 0-29-15,0 0-3 16,-1 28 2-16,-2 10-1 16,-3 10-1-16,0 16 1 15,-3 6-2-15,-2 5 1 16,3-1-2-16,2-6-1 15,6-8-3-15,0-23-11 16,18-5-21-16,-2-25-4 16,15-12 2-16,-3-19-3 15</inkml:trace>
  <inkml:trace contextRef="#ctx0" brushRef="#br2" timeOffset="98841">18765 9563 109 0,'-6'-11'39'15,"15"7"0"-15,12-10-1 16,11 3-36-16,17-5-3 16,7-2 0-16,10 2-4 15,-6-7-6-15,9 14-26 16,-16-4-2-16,-1 14 2 15,-19-2-3-15</inkml:trace>
  <inkml:trace contextRef="#ctx0" brushRef="#br2" timeOffset="99051">18952 9731 103 0,'-25'26'38'16,"7"-11"1"-16,18-1-2 15,0-14-33-15,40-6-2 16,2-2-1-16,12-5-1 15,6 0-1-15,-1-3-1 16,3 7-4-16,-15-8-16 16,-3 16-16-16,-17 2 1 15,-13 11-2-15,-20 2 1 16</inkml:trace>
  <inkml:trace contextRef="#ctx0" brushRef="#br2" timeOffset="99232">18821 10145 105 0,'0'0'37'15,"43"8"2"-15,4-25-2 16,18-2-35-16,10-13-1 16,9-4-1-16,6-3-2 15,-8-10-7-15,6 10-27 16,-17-5-1-16,-4 8-1 15,-16-2-1-15</inkml:trace>
  <inkml:trace contextRef="#ctx0" brushRef="#br2" timeOffset="99718">19730 9610 76 0,'-18'5'39'0,"14"15"-1"16,-8-1 2-16,5 19-15 15,-8-1-20-15,2 16 0 16,-2 4-2-16,0 7 0 15,0-1-1-15,2-1 1 16,5-6-2-16,4-6 0 16,4-13 0-16,4-14 0 15,-4-23 0-15,21-2 0 16,-3-23-1-16,-2-12 1 15,-1-10-1-15,2-12 1 16,-2-9-1-16,-1-7 0 16,-1-4 0-16,1-3-1 15,1 0 1-15,3 6-1 0,3 4 1 16,2 10-1-16,5 9 2 15,7 13-2-15,3 12 2 16,2 14-1-16,0 13 0 16,-6 13 0-16,-2 7 0 15,-9 9 1-15,-6 6-1 16,-14 8 0-16,-10 2 0 15,-10 0 1-15,-11 1-1 16,-6-3 1-16,-5-4-1 16,-4-3 0-16,5-7-2 15,3-11 0-15,11-3-4 16,5-17-4-16,19 3-18 15,7-13-11-15,20 0-1 16,3-16-1-16,16 4 2 0</inkml:trace>
  <inkml:trace contextRef="#ctx0" brushRef="#br2" timeOffset="99908">20283 9501 108 0,'13'9'39'16,"-13"-9"1"-16,-8 35 1 16,-11-9-37-16,4 12-2 15,-2 6 0-15,0 9 0 16,-5 6-1-16,4 0 0 15,3 1-2-15,5-8-2 16,9-1-3-16,-5-24-17 16,20-1-16-16,-4-21-1 15,12-8 1-15,-3-22-1 16</inkml:trace>
  <inkml:trace contextRef="#ctx0" brushRef="#br2" timeOffset="100110">20340 9495 112 0,'-5'-14'41'15,"17"15"1"-15,-1-6-3 16,23 7-31-16,-5-8-7 16,11-2 0-16,8-2-1 15,2-3-2-15,5 4-1 16,-8-5-4-16,5 15-17 15,-22-9-16-15,-1 13 0 16,-29-5-1-16,11 13 1 16</inkml:trace>
  <inkml:trace contextRef="#ctx0" brushRef="#br2" timeOffset="100301">20311 9731 117 0,'-23'20'40'0,"24"-2"1"15,-1-18-1-15,35 0-37 16,4-8-2-16,9-3 0 15,3-4-1-15,2-5-1 16,4 8-4-16,-19-13-18 16,-1 18-16-16,-17-4-2 15,-9 13 0-15,-11-2-1 16</inkml:trace>
  <inkml:trace contextRef="#ctx0" brushRef="#br2" timeOffset="100479">20228 10067 114 0,'2'18'40'0,"-2"-18"1"16,31-8-1-16,10-10-39 16,2-9 0-16,9-1-3 15,3-9-5-15,14 10-29 16,-10-6-2-16,5 12-1 15,-11-2-2-15</inkml:trace>
  <inkml:trace contextRef="#ctx0" brushRef="#br2" timeOffset="100622">21170 9912 120 0,'0'0'40'0,"-12"-1"-2"16,-4 2-12-16,-11-10-62 15,-3 8-4-15,-13-7-1 16,-1 14-1-16</inkml:trace>
  <inkml:trace contextRef="#ctx0" brushRef="#br2" timeOffset="100817">20081 10343 103 0,'-10'-3'40'15,"10"3"-4"-15,-1-12 1 16,8-6-44-16,7 13-20 15,-10-12-12-15,-4 17 4 16,-5-15-6-16,-6 14 3 16</inkml:trace>
  <inkml:trace contextRef="#ctx0" brushRef="#br2" timeOffset="100986">19321 10459 115 0,'-21'8'41'0,"8"-15"-1"0,18-3-7 15,14-3-69-15,-5-17-7 16,5 4 3-16,-5-6-5 16</inkml:trace>
  <inkml:trace contextRef="#ctx0" brushRef="#br0" timeOffset="148592">15668 13234 53 0,'21'-32'36'0,"1"0"-1"15,1 6 0-15,-12 0-29 16,7 14-1-16,-18 12 0 16,18 0-1-16,-23 18-1 15,-7 18 1-15,-8 6-1 16,-5 14 0-16,-4 3-1 15,5 5-1-15,3-5 2 16,8 0-2-16,11-12 1 16,14-7-2-16,14-14 1 15,14-11-1-15,15-12-1 16,3-17-2-16,13 3-7 15,-11-24-26-15,13 1-2 16,-15-12-1-16,1 2 1 16</inkml:trace>
  <inkml:trace contextRef="#ctx0" brushRef="#br0" timeOffset="148766">16119 13244 70 0,'-38'38'37'0,"9"14"-2"15,-3 1 0-15,12 3-32 16,5 0-2-16,10-4-2 15,12-7-1-15,7-19-8 16,19 0-24-16,3-22-1 16,15-7-1-16,0-17 0 15</inkml:trace>
  <inkml:trace contextRef="#ctx0" brushRef="#br0" timeOffset="149058">16500 13254 68 0,'-17'12'38'0,"-5"-1"-1"15,8 8-2-15,-5-4-30 16,11 2-3-16,1-4 1 16,11 4-2-16,3-5 1 15,8 0-2-15,2-2 1 16,3 2 1-16,2 2-1 15,-1 4 0-15,-4 3-1 16,-4 2 1-16,-5 5-1 16,-7 1 0-16,-6 1 0 0,-3 0-1 15,-2-3-2-15,-4-8-1 16,5 3-9-16,-8-22-23 15,17 0-1-15,-3-26-1 16,12 3 1-16</inkml:trace>
  <inkml:trace contextRef="#ctx0" brushRef="#br0" timeOffset="149241">16551 13245 78 0,'-10'-2'39'16,"-8"-2"-1"-16,18 4-2 15,0 0-31-15,0 0-2 16,27 1-1-16,8-10-3 15,12 1-4-15,2-13-9 0,17 12-23 16,-7-6 0-16,7 9-1 16,-15 1 0-16</inkml:trace>
  <inkml:trace contextRef="#ctx0" brushRef="#br0" timeOffset="149516">16001 13918 70 0,'-34'28'39'16,"6"-13"-2"-16,23 0 2 15,5-15-34-15,32-14-1 16,17-10 0-16,21-6-3 16,14-9 2-16,13-3-4 15,6 2 0-15,0-4-4 16,5 20-27-16,-19-4-6 15,-8 20 0-15,-17 5-2 16</inkml:trace>
  <inkml:trace contextRef="#ctx0" brushRef="#br0" timeOffset="151019">16537 14151 27 0,'-21'-15'34'0,"8"9"1"15,-9-6 0-15,2 11-17 16,-13-8-10-16,9 11 0 16,-11-2 0-16,4 11-3 15,-4 0 0-15,5 7-2 16,-1 1 0-16,6 4-1 16,5-2 0-16,4 0-1 15,7-1 0-15,6 0-1 16,7-5 1-16,4 0-1 15,8-5 0-15,2-2 0 16,6-6 0-16,4-2 0 16,3-3 0-16,2-5 1 0,0 2-1 15,1-2 0-15,-3 3 0 16,-5 4 1-16,-3 8-1 15,-8 7 0-15,-6 10-1 16,-6 7 2-16,-11 10-2 16,-6 4 2-16,-5 4-1 15,-5 3 0-15,-4-3 0 16,-1 0 1-16,1-8-1 15,2-8-1-15,5-9 0 16,2-10-3-16,6-7-2 16,2-21-11-16,14 4-19 15,-2-18-2-15,10 0-1 16,-2-12 2-16</inkml:trace>
  <inkml:trace contextRef="#ctx0" brushRef="#br0" timeOffset="151267">16392 14161 74 0,'-14'11'40'16,"-1"-10"-1"-16,15-1 0 15,0 0-34-15,0 0-2 16,23-15 0-16,3 3-1 16,8-2-1-16,4 0-2 15,6 6-4-15,-6-9-27 0,13 14-6 16,-8-5-1-16,3 8-2 15</inkml:trace>
  <inkml:trace contextRef="#ctx0" brushRef="#br0" timeOffset="151664">17122 13921 74 0,'-7'14'40'16,"7"-14"-3"-16,18-4 1 16,2-7-36-16,10-3-3 15,9-1-1-15,1-7-7 16,11 12-26-16,-13-4-2 0,2 11 0 15,-16 0-1-15</inkml:trace>
  <inkml:trace contextRef="#ctx0" brushRef="#br0" timeOffset="151829">17113 14176 78 0,'-25'13'39'16,"22"-2"-2"-16,3-11 0 15,30-19-37-15,15 2-3 16,12-15-27-16,18 5-6 15,6-7-1-15,12 4-1 16</inkml:trace>
  <inkml:trace contextRef="#ctx0" brushRef="#br0" timeOffset="152447">18192 14657 31 0,'0'0'33'0,"0"0"1"15,0 0 1-15,0 0-23 16,16-4-2-16,-16 4 0 16,10-5 0-16,-10 5-3 0,24-3-1 15,-3-2-1 1,12 2-1-16,8-6-1 0,13-1 0 15,12-5-1-15,13-1-1 16,13-4 0-16,9-4 0 16,8 0-1-16,1 0 0 15,4 3 0-15,3 3-1 16,-4 4 1-16,-8 4-1 15,-8 6 0-15,-10 5 0 16,-10 7-1-16,-16-1-1 16,-10 8-1-16,-16-3-1 15,-10 7-6-15,-25-19-21 16,7 20-5-16,-18-16-1 15,2 4 1-15</inkml:trace>
  <inkml:trace contextRef="#ctx0" brushRef="#br0" timeOffset="153332">20858 13454 57 0,'12'-3'35'0,"-12"3"-2"16,12 2-4-16,-1 7-22 16,-11-9-2-16,27 25 2 15,-13-5-3-15,3 11 0 16,-5 5-1-16,7 10 0 15,-9 3-1-15,0 11 1 16,-12-1-2-16,-3 7 2 16,-12-3-2-16,-5 1 0 15,-5-8 0-15,-5-2 0 16,-5-9-2-16,-3-10-2 0,5-4-4 15,-9-26-28-15,16-5-3 16,-1-24 0-16,12-8 1 16</inkml:trace>
  <inkml:trace contextRef="#ctx0" brushRef="#br0" timeOffset="153520">20625 13495 86 0,'0'0'39'16,"19"7"0"-16,-2-11 1 15,18-3-36-15,5 1-2 16,17-2-2-16,9 0-2 16,6-5-4-16,8 14-19 0,-11-8-14 15,3 17 1-15,-14-6-1 16,-3 19 1-16</inkml:trace>
  <inkml:trace contextRef="#ctx0" brushRef="#br0" timeOffset="154242">21285 13837 71 0,'-10'-7'36'0,"-2"12"0"0,-8-2 0 15,-2 12-31-15,-4-1 0 16,3 6-2-16,-1 5-1 16,5 2 0-16,5 0-1 15,9 0 0-15,10-5-1 16,11-4-1-16,6-9 0 15,11-6 1-15,4-8 1 16,1-10-1-16,1-5 1 16,0-5-1-16,-8-4 1 15,-4 0 0-15,-11 0-1 16,-7 3 0-16,-8 0 0 15,-4 5 0-15,-5 4 0 16,-4 6-1-16,-1 4 1 16,3 3 0-16,10 4 0 15,0 0 0-15,-7 13 0 0,16-6 1 16,5-3-1-16,8 1 1 15,2-4 0-15,5-2 0 16,0-2 0-16,1-2 0 16,-3-1 0-16,-5 3 1 15,-7-1 0-15,-3 4-1 16,-12 0 0-16,3 12 0 15,-10 1 0-15,-2 4 0 16,-4 7-1-16,1 3 1 16,-2 3-2-16,4 3 1 15,5 0 0-15,5-4-1 16,4-6 0-16,9-7 0 15,6-10 1-15,6-7 0 16,5-8 1-16,4-11 0 0,-1-2 0 16,2-6 1-16,-4 0-1 15,-3 1 1-15,-5 3-1 16,-6 6 0-16,-7 4-1 15,-10 14 0-15,0 0 1 16,0 0-1-16,0 0 0 16,-10 23-2-16,0-3-1 15,1 0-1-15,9 8-6 16,-10-18-19-16,20 9-11 15,-10-19 1-15,29-1-1 16</inkml:trace>
  <inkml:trace contextRef="#ctx0" brushRef="#br0" timeOffset="154437">22182 13446 78 0,'2'-15'39'16,"-13"4"-3"-16,6 22 2 15,-13 6-32-15,3 19-1 16,-6 12-3-16,-1 10 0 15,-3 9-3-15,0 1-1 16,4 6-5-16,-7-13-27 16,19 2-4-16,-3-17 0 15,15-3-1-15</inkml:trace>
  <inkml:trace contextRef="#ctx0" brushRef="#br0" timeOffset="154782">22115 13892 61 0,'0'0'36'16,"16"17"0"-16,-16-17-1 16,26 8-20-16,-8-13-10 15,10-2-1-15,0-6-1 16,2-2 0-16,-1-2-1 15,0 1 0-15,-10-3-1 16,-2 5 0-16,-10 2-1 16,-7 12 1-16,-7-13 0 15,-10 12-1-15,-2 4 1 16,-9 5 0-16,-3 4 0 0,-1 5 0 15,3 3-1 1,2 3 1-16,6 1-2 0,6-1 0 16,9 2-2-16,11-11-4 15,18 13-16-15,-2-23-15 16,21 4 0-16,-1-14-1 15,18 1 3-15</inkml:trace>
  <inkml:trace contextRef="#ctx0" brushRef="#br0" timeOffset="155083">22666 13755 83 0,'-28'9'38'16,"-7"-2"-1"-16,2 17 2 15,-5-7-34-15,9 10-2 0,2-4-1 16,9 0-2-16,11-1 1 15,7-5-1-15,11-4-1 16,11-6 1-16,6-4-1 16,6-4 1-16,-1 0 0 15,-4 0 0-15,-3 2 0 16,-5 2 1-16,-21-3-2 15,9 25 2-15,-21-6-2 16,-6 3 0-16,-4 2 0 16,-6 2-3-16,4 3-3 15,-12-12-27-15,21 9-3 16,-5-17-2-16,18 0 0 15</inkml:trace>
  <inkml:trace contextRef="#ctx0" brushRef="#br0" timeOffset="156127">22985 13845 67 0,'0'0'35'0,"0"0"0"16,0 0-2-16,13 8-26 16,-13 6-3-16,4 9-1 15,-4 8 0-15,0 7-2 16,-3 5 1-16,-2 3-1 15,-3-3 0-15,0 1-1 16,-3-7 1-16,4-5-1 0,-1-11 0 16,5-8 1-16,3-13 0 15,0 0-1-15,1-28 1 16,4 1-1-16,0-9 1 15,2-8 1-15,2-4-1 16,-1-5 1-16,0-3-1 16,2 5 1-16,1 3 0 15,-1 6 0-15,4 9-1 16,1 8-1-16,-1 11 0 15,3 9 1-15,-2 10-1 16,-2 8 0-16,-1 7 0 16,-2 4 0-16,-2 4 0 15,-3 4 0-15,-4 2-1 0,-2 2 0 16,-5-2 0-16,-3 0 0 15,-5-3 0-15,-1-2-1 16,-3-5 2-16,0-5-2 16,2-2 2-16,-2-6-1 15,2-2 1-15,2-1 0 16,0-1 0-16,3 4 0 15,0 3 1-15,5 5-1 16,-1 5 1-16,2 9-1 16,-2 7 1-16,0 6-1 15,-2 5-1-15,-2 2 1 16,2 1-3-16,-5-9-3 15,14 8-20-15,-15-24-11 16,20-4 0-16,-5-25-2 0</inkml:trace>
  <inkml:trace contextRef="#ctx0" brushRef="#br0" timeOffset="156772">23186 13976 72 0,'0'0'37'16,"4"19"-2"-16,-4-19 1 16,36 2-32-16,-6-10-1 15,10-3 0-15,4-9-1 16,6-1 0-16,-3-2 0 0,-1-2-1 15,-10 1 2-15,-8 4-1 16,-14 2-1-16,-10 6 1 16,-13 4 0-16,-11 6 0 15,-9 4 0-15,-6 3-1 16,-6 7 0-16,-1 4 0 15,2 4 0-15,4 4 0 16,5 2-1-16,9 7 0 16,12 0 0-16,11-3-1 15,17-1 0-15,9-3 0 16,8-7 1-16,8-4-2 15,4-5 2-15,6-10-1 16,0-3 1-16,-4-5 1 16,-5-5-1-16,-10 4 2 0,-5-6-1 15,-7 7 0-15,-8-1 0 16,-14 9 0-16,0 0-1 15,-7 20-1-15,-7 2 0 16,-3 8-1-16,-4 7 0 16,-1 2 0-16,-1 3 1 15,4-6-1-15,7-6 1 16,5-9 1-16,7-21 0 15,0 0 1-15,24-16 1 16,-2-14 0-16,5-12 0 16,-2-3 1-16,-2-7 0 15,1 0-1-15,-2 3 1 16,-6 6-1-16,-2 2-3 0,-2 7 0 15,3 10-4-15,-1-3-8 16,18 20-18-16,-12-6-9 16,14 19 1-16,-6-5-2 15</inkml:trace>
  <inkml:trace contextRef="#ctx0" brushRef="#br0" timeOffset="157997">21048 14953 46 0,'0'0'37'15,"-19"-14"1"-15,10 14-1 16,-22-8-20-16,10 13-9 16,-10 0-2-16,-1 11-2 15,-2 6-1-15,-2 8-1 16,0 7 0-16,2 7 0 15,5 6-1-15,6 0 0 16,9-1-1-16,11-4-1 16,11-6-2-16,10-11-1 15,16-5-4-15,3-23-8 16,27 9-9-16,-10-24-11 0,19 1-1 15,-9-14 2-15,8 9 21 16,-15-10 8-16,-8 1 8 16,-5 13 10-16,-26-13 9 15,0 19 13-15,-22-4 1 16,4 13 0-16,-33 0-18 15,15 11-8-15,-11 1-4 16,2 5-2-16,2 8 0 16,3 2 0-16,0 3-2 15,8 2 1-15,4-2-1 16,9 0 0-16,7-4-1 15,7-5 1-15,6-9-1 16,6-7-1-16,6-11 1 16,1-9-1-16,2-5-1 15,-5-6 1-15,-1-5 0 0,-5-2-1 16,-4 1 1-16,-9 0 1 15,-4 3 0-15,-5 5 0 16,-3 5 0-16,-3 5 0 16,5 14 1-16,-8-11-1 15,8 11 1-15,0 0-1 16,0 0 0-16,13 14 1 15,0-10-1-15,6-1 1 16,1-3 0-16,1 0 0 16,2-2 0-16,-4 2 0 15,-1 0 0-15,-7 3 0 16,-11-3 1-16,12 14-1 15,-14-4-1-15,-3 5 1 16,-3 2-1-16,-3 6 1 0,-1 2-1 16,-1 2 0-16,3 1 0 15,1-3 0-15,5-2 0 16,4-3 0-16,7-11-1 15,3-8 1-15,9-9 0 16,-1-13 0-16,11-9 0 16,-1-8 0-16,2-2 1 15,0-1 0-15,-4 1 0 16,-1 6-1-16,-9 10 1 15,1 7 0-15,-17 17 0 16,10 10-1-16,-11 14 0 16,-6 10 0-16,-1 8-1 15,0 4 0-15,1 4-2 16,-1-10-4-16,18 5-16 15,-13-30-11-15,21-2-6 0,-2-28-1 16,17-6 1-16</inkml:trace>
  <inkml:trace contextRef="#ctx0" brushRef="#br0" timeOffset="158185">22080 14765 80 0,'0'0'40'15,"-20"11"-1"-15,8 27 1 16,-14 9-36-16,4 10-3 15,-2 6-1-15,4 1-2 16,5 4-2-16,0-15-13 0,16 9-20 16,-7-18-2-16,16 0-1 15,-6-19 0-15</inkml:trace>
  <inkml:trace contextRef="#ctx0" brushRef="#br0" timeOffset="159125">22129 15158 66 0,'0'0'37'0,"-18"6"-1"16,16 5-12-16,-8-11-16 15,10 0-3-15,-17 17 0 0,9-5-2 16,-2 1 0-16,2 7 0 16,-2-1-1-16,5 4 0 15,4-2-1-15,2 0 0 16,7-5 0-16,7-5-1 15,9-7 1-15,5-5-1 16,8-10 0-16,6-5 1 16,2-8-1-16,5-6 0 15,-2-2 1-15,-3-3-1 16,-7 2-1-16,-9-3 1 15,-5 5 0-15,-10 3-1 16,-9 10 1-16,-11 6 0 16,-13 9 1-16,-4 7 0 15,-2 7 0-15,-6 5 0 0,2 6 0 16,4-2 0-16,7 0 0 15,10-5-1-15,8-15 0 16,15 10-1-16,9-14 1 16,10-5 0-16,5-3-1 15,6-2 1-15,1-1 0 16,1 4 1-16,-4 3-1 15,-6 2 0-15,-8 4 1 16,-7 2-1-16,-10 6 0 16,-12-6 1-16,9 24-1 15,-14-7 0-15,-3 4 1 16,-1 3-1-16,0 2 0 15,0 2 0-15,0-3 0 0,4-2 0 16,1-3-1-16,0-4 1 16,4-16 0-16,6 11-1 15,-6-11 1-15,18-21 0 16,-5-2 0-16,0-4 0 15,3-4 0-15,2-2 1 16,-2-3-1-16,-1 4 1 16,-1 2 0-16,-3 8 0 15,-1 9 0-15,-10 13-1 16,0 0 1-16,10 8-1 15,-11 8 0-15,-1 5 1 16,0 1-1-16,2 0 0 16,4-5 0-16,4-4 0 15,7-10 0-15,9-5 1 0,8-7 0 16,6-5-1-16,9-6 1 15,4-2 0-15,3-3 0 16,-1 5-1-16,0 2 1 16,-8 6-1-16,-9 8 0 15,-8 7 0-15,-12 11 0 16,-10 6-1-16,-6 6-1 15,-13 7-1-15,2 5-2 16,-8-11-5-16,16 16-15 16,-18-27-6-16,22 8-7 15,-1-24-4-15,1 12 2 16</inkml:trace>
  <inkml:trace contextRef="#ctx0" brushRef="#br0" timeOffset="159663">23571 14703 71 0,'-16'2'40'0,"11"8"-2"16,-8-7-11-16,13 20-11 16,-9-3-13-16,3 10 0 15,-3 10-2-15,0 5-1 16,-2 5 1-16,3 6-1 15,-2 1 1-15,-1-1 0 0,4-3-1 16,3-6 0-16,1-9-1 16,3-9 0-16,6-7 0 15,1-12 1-15,4-11-1 16,0-10 0-16,5-11 1 15,2-4 0-15,1-7 0 16,5-5 1-16,-1-3 0 16,5 4 0-16,-4 5 0 15,1 9 0-15,-4 12 1 16,-3 5-2-16,-4 15 1 15,-6 8 0-15,-4 12-1 16,-4 8 1-16,-1 6-1 16,-3 2-1-16,-6 1 1 15,0-1-1-15,-9-3 1 0,-2-3 0 16,-4-7-1-16,-5-11 1 15,-6-6-3-15,-3-12-2 16,6 3-16-16,-19-29-11 16,14 3-6-16,-12-20-4 15,5-2 1-15</inkml:trace>
  <inkml:trace contextRef="#ctx0" brushRef="#br0" timeOffset="161064">1509 15316 21 0,'0'0'34'0,"-12"-2"1"16,12 2 0-16,0 0-15 15,0 0-14-15,-10-3-2 0,8 16 0 16,-6 2 0-1,2 9 0-15,-3 4 0 0,0 1-1 16,1 2-1-16,6 0 0 16,1-1 0-16,8-6-2 15,4-2 1-15,10-3-1 16,7-3 0-16,2-1-1 15,1-2 1-15,4 3-1 16,-4 0 2-16,-4 1-1 16,-7 2 0-16,-9 2 1 15,-9 4-1-15,-9-1 0 16,-7 4-1-16,-5-4 0 15,-4 0-2-15,-2-8-1 16,7 3-9-16,-6-24-22 0,24 5-1 16,-15-27-1-16,21 0-1 15</inkml:trace>
  <inkml:trace contextRef="#ctx0" brushRef="#br0" timeOffset="161447">1664 15246 55 0,'0'0'38'0,"-25"7"-1"16,25-7 0-16,-15 10-32 16,15-10-1-16,19-17-1 15,8 2 0-15,6-3-1 16,4 3 0-16,7-1 0 15,3 3-1-15,-1 2 0 0,-2 2-1 16,-8 7 0-16,-7 6 0 16,-9 3 1-16,-5 7-1 15,-9 7 0-15,-6 1 1 16,-6 6-1-16,-3 4 1 15,0 1-1-15,-3-1 0 16,6-2 0-16,2-3 0 16,7-11 0-16,9-6 0 15,11-11-2-15,5-10 1 16,11-11-2-16,5-12-2 15,6-4-3-15,-5-17-9 16,16 13-17-16,-22-9-3 16,1 12-1-16,-16-1 2 15</inkml:trace>
  <inkml:trace contextRef="#ctx0" brushRef="#br0" timeOffset="161589">2348 15062 28 0,'-32'33'34'0,"-10"0"2"16,6 20 0-16,-8-7-19 16,15 20-6-16,-3-7-5 15,13 2-2-15,8-2-4 16,9-7-1-16,10-6-6 15,0-16-25-15,19-1-4 16,0-13-3-16,8 0 2 16</inkml:trace>
  <inkml:trace contextRef="#ctx0" brushRef="#br0" timeOffset="161949">1560 16169 54 0,'10'9'39'16,"10"-21"-2"-16,22 2 1 16,11-15-34-16,11-5-1 15,8-5-1-15,8-3 0 16,1-3-1-16,2 3-1 0,1 1 0 15,-3 3 0-15,-8 4 0 16,-10 4-1-16,-6 8-1 16,-13-1-1-16,-7 16-7 15,-22-9-23-15,-1 19-5 16,-14-7-1-16,-9 14 1 15</inkml:trace>
  <inkml:trace contextRef="#ctx0" brushRef="#br0" timeOffset="162733">2316 16112 27 0,'-12'-9'34'15,"12"9"3"-15,-30-7-2 16,12 15-26-16,-8-6-1 16,2 13-2-16,-6 1-1 15,6 10-1-15,0-1-1 0,3 6 0 16,3-3-1-16,7 1-1 15,5-4 1-15,8-4-1 16,6-8 0-16,12-9 0 16,7-12 1-16,11-4-1 15,1-6 0-15,5-5 2 16,2-3-1-16,-5 3-1 15,-7 3 1-15,-3 5-1 16,-10 5 0-16,-8 4 0 16,-13 6 0-16,3 23-1 15,-9 2 1-15,-2 10-1 16,-2 6 1-16,-3 11-2 15,2 6 1-15,-3 5-1 16,3 0 0-16,3-10-4 16,14-3-2-16,-5-29-13 0,26 5-18 15,-8-33 0-15,21-6-3 16,-3-27 1-16</inkml:trace>
  <inkml:trace contextRef="#ctx0" brushRef="#br0" timeOffset="163000">2769 15909 44 0,'0'0'38'0,"13"1"1"16,-7-15-2-16,14 11-29 15,2-11-6-15,4 0 1 16,3-1-4-16,1-1-3 15,6 15-12-15,-15-12-19 16,3 16-3-16,-12-4 1 16,0 15-1-16</inkml:trace>
  <inkml:trace contextRef="#ctx0" brushRef="#br0" timeOffset="163160">2803 16076 51 0,'-15'8'38'0,"15"6"-1"0,0-14-1 16,12-5-33-16,8-2-3 15,7-8-6-15,18 7-27 16,-8-14-4-16,11 10-1 16,-5-10 0-16</inkml:trace>
  <inkml:trace contextRef="#ctx0" brushRef="#br0" timeOffset="163784">3369 16559 43 0,'0'0'38'0,"19"-8"1"15,3 6-2-15,0-12-33 16,12 1 0-16,7-4-1 15,10 0 0-15,1-2-1 16,9 3 0-16,1-1-1 16,3 0 0-16,0-1-2 15,1 3 2-15,-2 4-2 16,-4-2 3-16,-7 4-3 15,-1 2 3-15,-10 2-3 16,-5 1 3-16,-8 1-2 16,-7 3 2-16,-6 0-2 0,-5 1 0 15,-11-1 0-15,0 0-1 16,0 0-1-16,0 0-1 15,0 0-3-15,0 0-20 16,0 0-11-16,-16-1-4 16,16 1 3-16</inkml:trace>
  <inkml:trace contextRef="#ctx0" brushRef="#br0" timeOffset="164655">4977 15514 16 0,'0'0'37'0,"0"0"-1"16,0 0 0-16,-8-17-23 16,8 17-1-16,6 12-5 15,3 4-4-15,3 0 1 0,1 10-3 16,3 4 1-16,4 7-2 15,-2 6 3-15,3 3-5 16,-7 1 5-16,-4 5-2 16,-6-1 1-16,-3 1 0 15,-8-2-1-15,-8-1 1 16,-7-5-1-16,-4-6-1 15,-5-7-1-15,-1-15-3 16,2-2-9-16,-11-28-23 16,16-2-2-16,-3-24-1 15,14-5 0-15</inkml:trace>
  <inkml:trace contextRef="#ctx0" brushRef="#br0" timeOffset="164886">4720 15489 62 0,'-21'28'38'0,"0"-10"1"16,23 4-1-16,8-14-35 16,17-7-2-16,14-9 0 15,16-8-1-15,7-3-1 16,7-8 1-16,6 2-3 15,-2-3-1-15,7 19-15 16,-18-10-18-16,1 20-1 16,-17 2 0-16,-4 13 0 15</inkml:trace>
  <inkml:trace contextRef="#ctx0" brushRef="#br0" timeOffset="165554">5397 15795 45 0,'-14'15'38'0,"8"10"1"15,-10-9-3-15,5 13-29 16,0-4-2-16,1 4-1 16,2-3-2-16,7-2 1 15,5-6-2-15,6-5 0 16,9-11 0-16,5-9-1 15,10-10 0-15,-1-6 0 16,5-7 0-16,-2-7-1 16,-3 0 0-16,-10-1 1 0,-5 5 0 15,-12 2-1-15,-6 9 1 16,-4 3 0-16,-8 9 0 15,-2 4 0-15,-1 6 0 16,3 2 0-16,12-2-1 16,-12 12 1-16,12-12 0 15,12 13 0-15,7-12 0 16,3-1 0-16,5-4 0 15,3-2 1-15,2 0 0 16,-2-3 0-16,-3 3 0 16,-4 2 0-16,-5 3 1 15,-3 4-1-15,-15-3 0 16,11 27 0-16,-13-6-1 15,1 5 1-15,-4 5-1 0,2 2 1 16,0 0-1-16,3-1 0 16,1-3 0-16,9-8 1 15,4-10-1-15,2-8 1 16,6-15 0-16,6-9-1 15,1-12 1-15,2-7 0 16,-1-5 1-16,-2-3-2 16,-4 5 1-16,-4 3 0 15,-4 12 0-15,-6 5 0 16,-10 23-1-16,0 0 1 15,-3 11-1-15,-6 17 0 16,-2 7 0-16,2 6 0 16,2 3-2-16,0-5-1 15,12 0-3-15,-1-24-7 0,28 5-15 16,-13-34-11-16,22-6-2 15,-3-22 0-15</inkml:trace>
  <inkml:trace contextRef="#ctx0" brushRef="#br0" timeOffset="165728">6424 15302 43 0,'-10'-9'39'16,"-1"25"1"-16,-12 10-2 16,8 27-15-16,-9 5-21 15,3 10-1-15,-2 6 0 16,5 4-3-16,4-1 0 15,5-7-4-15,21 3-22 16,-12-23-12-16,15-1 1 16,-2-21 0-16</inkml:trace>
  <inkml:trace contextRef="#ctx0" brushRef="#br0" timeOffset="166089">6427 15761 62 0,'-3'11'39'15,"3"-11"0"-15,13 16-9 16,-3-19-26-16,9-1 0 16,1-8-1-16,7-2 0 15,0-4-1-15,4-4 0 16,-3-1 0-16,-5 3-2 15,-3 0 1-15,-6 4 0 0,-9 4 0 16,-5 12-1-16,-13-2 1 16,-5 11 0-16,-6 7-1 15,-1 8 1-15,-8 4-1 16,4 7 0-16,3-2 0 15,2 4 0-15,8-6-1 16,8-3 0-16,12-9-2 16,7-13-2-16,19 1-7 15,-4-30-17-15,26 6-10 16,-5-20-2-16,17 4 1 15</inkml:trace>
  <inkml:trace contextRef="#ctx0" brushRef="#br0" timeOffset="166375">6908 15597 60 0,'-20'-6'41'16,"-2"17"-1"-16,-18-3 2 0,9 11-35 15,-6 1-4-15,1 5-1 16,5-1-1-16,10 2 0 16,5-4-1-16,9-3 1 15,11-3-2-15,10-6 1 16,6-3 0-16,8-3 0 15,4-2 0-15,2 0 0 16,-5 2 0-16,0-1 1 16,-5 6-1-16,-7 4 1 15,-11 2 0-15,-7 3 0 16,-4 0-1-16,-7 0 0 15,-5 1 0-15,-4-4-2 0,3 0-3 16,-9-17-10-16,23 17-14 16,-15-21-12-16,19 6-1 15,-21-24 0-15</inkml:trace>
  <inkml:trace contextRef="#ctx0" brushRef="#br0" timeOffset="167324">7268 15638 51 0,'12'2'36'0,"-12"-2"-2"16,14 15-7-16,-14-4-22 16,5 12-1-16,-6 1 0 15,3 8 0-15,-3 4-1 16,0 5 1-16,-3-1-2 15,3-2 1-15,-4-6-2 0,1-6 1 16,1-9 0-16,1-7-1 16,2-10 1-16,-1-13-1 15,1-6 0-15,5-8-1 16,-3-7 1-16,3-5-1 15,1-4 1-15,1-3-2 16,3 4 2-16,-1 2-2 16,1 4 1-16,1 4 1 15,0 6-1-15,4 7 1 16,1 6-1-16,-1 6 1 15,1 5-1-15,-2 4 1 16,1 4 0-16,-4 4-2 16,-1 3 1-16,-5 3-1 0,-6 1 1 15,-2 5-1-15,-5 1 1 16,-4 0-1-16,-2 4 1 15,-4 1 0-15,-2-2 0 16,-1 4 0-16,-2 1 0 16,0 4-1-16,-3 2 0 15,-2 3 1-15,3 3-2 16,-1 2 2-16,6 0-1 15,1 4 1-15,4 1-1 16,3-8-1-16,11-1-1 16,0-13-8-16,19 4-17 15,-18-32-11-15,24 17 1 16,-11-32-2-16</inkml:trace>
  <inkml:trace contextRef="#ctx0" brushRef="#br0" timeOffset="168012">7476 15780 43 0,'0'0'38'0,"19"18"1"16,-19-18-1-16,13 12-25 16,-13-12-11-16,24 7 0 15,-6-11-1-15,5-2 0 16,4-6-1-16,4-7 1 0,-1-2-1 15,-1-2 0-15,-6-1 1 16,1 1-1-16,-14 1 1 16,-3 1-1-16,-9 2 1 15,-8 4-1-15,0 0 1 16,-4 6 1-16,-4 3-1 15,1 6 0-15,-3 8 0 16,3 8 0-16,0 6 0 16,3 9 0-16,4 1 0 15,5 5-1-15,7-4 0 16,5-1 1-16,12-11-1 15,7-9 1-15,8-7 0 16,4-10-1-16,5-6 1 16,1-5 0-16,-4-3-1 0,0 3 1 15,-6 3 0-15,-7 6 0 16,-7 7 0-16,-6 10-1 15,-8 6 0-15,-3 9 1 16,-5 3-1-16,-5 5-1 16,-1 2 0-16,1-2 1 15,1-3-1-15,3-8 1 16,3-7 0-16,0-15 1 15,0 0 0-15,15-15 0 16,-6-10 1-16,0-7 0 16,2-6 0-16,-2-6-1 15,1 0 1-15,-3 1-1 16,1 6 0-16,-2 4-1 15,5 8-1-15,-1 1-2 0,6 12-2 16,4-9-9-16,19 20-15 16,-3-14-11-16,22 6-3 15,4-12 2-15</inkml:trace>
  <inkml:trace contextRef="#ctx0" brushRef="#br0" timeOffset="169194">8932 15302 40 0,'0'0'38'16,"2"-16"0"-16,-2 16 1 16,-32 8-21-16,9 14-13 0,-19 5-1 15,2 13 0-15,-8 4-1 16,4 8 0-16,-1 1 0 15,9 3-2-15,5-3 1 16,10 0-2-16,13-7 0 16,12-5-2-16,13-9 0 15,9-12-2-15,16-5-2 16,3-23-4-16,19 4-3 15,-11-25 0-15,17 11 2 16,-18-17 3-16,0 5 5 16,-14 0 3-16,-10 3 3 15,-8 12 4-15,-24-8 4 16,4 23 1-16,-25-12 1 0,6 21-4 15,-13-2-4-15,3 8-1 16,-1 4 0-16,2 7-1 16,5 3-1-16,4 1 0 15,8 0-1-15,6 0 0 16,8-6 0-16,9-3 0 15,6-7-1-15,9-8 0 16,2-6 0-16,6-9 0 16,3-8 0-16,-1-7 0 15,-3-3 0-15,-3-4 0 16,-3-2 0-16,-7-2-1 15,-4 3 1-15,-7 2 0 16,-4 7-1-16,-2 6 1 16,-5 3 1-16,1 14-1 0,-5-14 0 15,5 14 0-15,0 0 0 16,0 0 0-16,12 7 0 15,0-6 0-15,4 0 0 16,6 0 1-16,3-1-1 16,-2 0 1-16,0 0 0 15,-3 3 0-15,-5 2 0 16,-1 2-1-16,-10 4 1 15,0 4 0-15,-8 3-1 16,-1 3 1-16,-6 2-1 16,2 3 0-16,-4 2 0 15,5-2 1-15,0-1-1 16,2-5 0-16,5-2 0 15,5-5 0-15,-4-13 0 0,19 2 0 16,0-14 1-16,3-4-1 16,3-6 0-16,0-5 1 15,1-3 0-15,0-3-1 16,-7 5 1-16,1 2-1 15,-5 5 1-15,-7 6-1 16,-8 15 0-16,0 0 1 16,0 0-1-16,8 13 0 15,-12 11 0-15,-1 8 0 16,0 4-1-16,0 1-1 15,1 4-1-15,4-11-4 16,13 4-8-16,-13-34-13 16,29 6-10-16,-6-33-4 15,15-5 0-15,5-22 1 16</inkml:trace>
  <inkml:trace contextRef="#ctx0" brushRef="#br0" timeOffset="169377">10031 15089 65 0,'0'0'44'0,"-32"16"-2"15,14 24 1-15,-16 8-25 16,1 16-16-16,2 7 0 16,1 5-2-16,1 0 0 15,8-2-3-15,12-1-3 16,-3-24-15-16,25 11-18 15,-5-24-3-15,18-2-2 16,-2-15 2-16</inkml:trace>
  <inkml:trace contextRef="#ctx0" brushRef="#br0" timeOffset="170318">10209 15558 58 0,'-19'-8'40'0,"6"7"-1"15,-7-4 1-15,7 12-34 16,-11 1-1-16,5 13 0 0,-8 2-1 15,5 12 0-15,-2 1-1 16,4 4 0-16,6-3-1 16,10 0 0-16,6-11-1 15,11-4 0-15,10-11-1 16,8-11 1-16,4-11-1 15,6-6 0-15,-3-8 0 16,-3-5-1-16,-5-4 1 16,-5-2 0-16,-6 4 0 15,-12-3-1-15,-6 3 1 16,-4 6 1-16,-2 1-2 15,-5 9 2-15,1 1-1 16,9 15 0-16,-15-12 0 16,15 12 0-16,0 0 0 0,0 15-1 15,0-15 2-15,19 16-2 16,-4-7 1-16,3-3 0 15,2 0 0-15,3-3 0 16,-1-2 1-16,-1 1-1 16,-1 4 1-16,-4 1-1 15,-5 3 1-15,-4 5-1 16,-5 5 0-16,-6 3 1 15,-1 5-1-15,0 1 0 16,-2-1 0-16,1-2 0 16,1-5 0-16,5-6 0 15,0-15 0-15,11 7-1 16,1-18 1-16,3-5 0 15,4-5-1-15,0-3 1 16,-1 0 0-16,1-3 0 0,-3 5 1 16,-3 2-1-16,-4 5 1 15,-5 3-1-15,-4 12 1 16,10-11-1-16,-10 11 0 15,0 0 1-15,0 0-1 16,6 17 1-16,-4-4-1 16,0 4 0-16,1 0 0 15,0 3 1-15,0-4-1 16,2 1 0-16,3-5 0 15,-8-12 0-15,20 1 1 16,-6-12-1-16,4-6 0 16,2-5 0-16,0-1 1 15,1-2-1-15,-2 1 0 16,-4 5 1-16,0 6-1 0,-4 10 0 15,-11 3 0-15,7 23 0 16,-10 1-1-16,-1 12 1 16,0 4-2-16,2 2-1 15,3 1-3-15,-4-16-9 16,20 12-11-16,-17-39-8 15,27 17-9-15,-3-31 1 16,10-2 0-16</inkml:trace>
  <inkml:trace contextRef="#ctx0" brushRef="#br0" timeOffset="170998">11086 15107 63 0,'3'-10'40'16,"-3"10"0"-16,0 0-7 15,1 10-22-15,-1-10-5 16,-15 29-2-16,6-2-1 15,0 7 0-15,-3 8-1 16,2 9 0-16,-1 5 0 0,1 6-1 16,2-1 0-16,2 1-1 15,-1-6 1-15,5-5-1 16,3-8 1-16,1-11-1 15,3-9-1-15,2-9 1 16,-7-14 0-16,15 1 1 16,-15-1-1-16,16-24 0 15,-7 2 0-15,-1-4 0 16,3-5 0-16,-1 0 0 15,5-1 0-15,0 2 1 16,6 4-2-16,1 6 2 16,0 5-1-16,1 9 0 0,-1 9 1 15,0 5-1-15,-4 11 1 16,-7 3-2-16,0 7 1 15,-4 2 0-15,-7 2 1 16,-3 1-2-16,-4-3 1 16,-8 3 1-16,-2-4-1 15,-3-2 1-15,-6-6 0 16,-2-5 0-16,-1-8-1 15,-2-7 1-15,5-12-2 16,4-9-1-16,9-7-1 16,4-14-4-16,22 9-11 15,-10-24-10-15,29 17-11 16,-9-10-3-16,12 16 0 15</inkml:trace>
  <inkml:trace contextRef="#ctx0" brushRef="#br0" timeOffset="171190">11574 15674 89 0,'-5'32'44'15,"-15"-16"1"-15,5 0-3 16,-21-3-43-16,14-24-7 15,22 11-16-15,-35-25-12 16,26 8-8-16,-4-17-1 16,13 9 1-16</inkml:trace>
  <inkml:trace contextRef="#ctx0" brushRef="#br0" timeOffset="198852">4045 15211 27 0,'4'-13'35'15,"-4"13"3"-15,-23 4-2 16,-1 14-21-16,-17-3-11 16,-7 8-1-16,-8 5 0 0,-2 10 1 15,-3 11 2-15,-1 11-4 16,5 10 2-16,7 16-2 15,6 9 1-15,12 9-1 16,9 2 0-16,19 6 0 16,14-13-1-16,16-7-1 15,16-16 1-15,17-18-2 16,17-17 2-16,4-20-1 15,3-13 0-15,-6-17 0 16,-10-14-1-16,-13-14 2 16,-19-4-2-16,-23-7 2 15,-31 4-2-15,-23 2 1 16,-14 3-1-16,-17 6-2 15,-5 17 0-15,-3 5-4 0,14 24-30 16,-4-3-2-16,33 10-2 16,10-5 0-16</inkml:trace>
  <inkml:trace contextRef="#ctx0" brushRef="#br3" timeOffset="210049">19381 13520 58 0,'10'-26'36'0,"-7"-10"0"16,-1 4-1-16,-9-8-26 16,1 7-2-16,-9-5-2 15,-4 10 0-15,-10 0-1 16,-6 9-1-16,-12 6 0 15,-2 9 1-15,-12 8-2 16,-1 11 0-16,-9 2-1 0,4 11 0 16,0 2 0-16,5 6-1 15,6-2 1-15,11 4-1 16,10-2 1-16,16 1-1 15,17-5 1-15,18 2 0 16,19-7 0-16,17-7 0 16,15-8-1-16,11-11 1 15,8-10 0-15,-1-12 0 16,0-10 0-16,-8-7 0 15,-11-6 0-15,-11 4 0 16,-13 1 0-16,-15 7 0 16,-10 7 0-16,-10 15 0 15,-7 10 0-15,-24 36-1 16,-6 24 1-16,-13 25-1 0,-12 34 0 15,-14 28-1-15,-13 28 1 16,-9 17 0-16,-4 1-1 16,9-10-1-16,12-22-3 15,16-33-2-15,35-25-28 16,11-57-5-16,38-31-2 15,12-45-2-15</inkml:trace>
  <inkml:trace contextRef="#ctx0" brushRef="#br3" timeOffset="237825">9499 9339 68 0,'0'0'37'15,"0"0"0"-15,29-16 1 16,19 15-20-16,12-21-13 16,33 1-1-16,19-9 1 15,29-2-2-15,17-5 0 16,14 0-1-16,4 3-1 0,-7-1-2 15,-18 12-2-15,-26 2-3 16,-21 18-26-16,-40-5-6 16,-25 11-1-16,-39-3-1 15</inkml:trace>
  <inkml:trace contextRef="#ctx0" brushRef="#br3" timeOffset="238810">12495 8480 51 0,'-22'-29'35'0,"-2"2"0"0,-19-2-1 15,-2 8-24-15,-22-4 0 16,1 12-3-16,-14-1 0 16,-4 13-2-16,-7 6-1 15,-1 9 0-15,-4 9-1 16,1 12 0-16,0 8-1 15,5 11 0-15,-2 9-1 16,4 9 1-16,4 9 1 16,7 9-1-16,11 4 0 15,13 6 0-15,15 0 0 16,16 3 0-16,21-5 0 15,24-5-1-15,17-9 0 16,24-7 0-16,18-7 0 16,17-13-1-16,12-10 1 0,5-7-1 15,8-9 0-15,7-10-1 16,5-12 0-16,-2-15 0 15,0-12 0-15,-2-20 0 16,0-19-1-16,0-16 0 16,-6-17 2-16,-12-11-2 15,-20-11 2-15,-19-8-1 16,-19-7 0-16,-24-4 0 15,-30 1 0-15,-26 5 0 16,-29 6 0-16,-24 9 1 16,-20 12-1-16,-13 19 1 15,-8 19-1-15,1 19-2 16,18 31-20-16,6 5-14 15,28 20-1-15,16 7-3 0,32 13 0 16</inkml:trace>
  <inkml:trace contextRef="#ctx0" brushRef="#br3" timeOffset="239473">13153 9008 74 0,'-10'-1'38'0,"-7"-5"-1"15,0 5 2-15,-5-9-32 16,6 10-1-16,1-1-1 16,15 1-1-16,0 0 0 15,27 16-1-15,21-10-1 16,30-2 0-16,31-4 0 15,26-1 0-15,29-3 0 16,15-5-1-16,11-1 0 16,0 0-1-16,-16 2 1 15,-20 2-1-15,-30 5 0 16,-28 2-1-16,-24 6 0 0,-30-3-3 15,-19 7-2-15,-23-11-15 16,0 0-18-16,-27 8 0 16,8-5-2-16,-10-7 2 15</inkml:trace>
  <inkml:trace contextRef="#ctx0" brushRef="#br3" timeOffset="273857">11622 8834 93 0,'29'-18'37'0,"5"-3"-2"16,18 6-8-16,4-10-28 16,9 3 1-16,6 1 0 15,-4 6 0-15,-8 7 1 16,-11 7-1-16,-14 9 0 15,-18 8 0-15,-16 11 2 16,-19 6-1-16,-15 6 1 16,-6 3 0-16,-4-2 1 15,2-2-2-15,10-6 1 16,14-4 0-16,17-12-1 15,20-7-1-15,18-5 1 0,14-3 0 16,4 0 0-16,3 6 1 16,-4 2 0-16,-12 9 0 15,-17 6 0-15,-21 13 0 16,-20 4-1-16,-14 5 1 15,-15 2-1-15,-7-1 0 16,-5-3 0-16,1-5-2 16,10-7-2-16,3-18-5 15,22 0-29-15,3-20-3 16,17-4 0-16,5-18-2 15</inkml:trace>
  <inkml:trace contextRef="#ctx0" brushRef="#br3" timeOffset="274882">1389 6292 87 0,'-4'-23'38'0,"8"9"-1"15,-7-4 2-15,3 18-33 16,0 0 0-16,8 13-1 16,-4 7 0-16,4 15-1 15,-3 16-1-15,4 17-1 16,-6 19 1-16,5 15 0 15,-6 15-2-15,-4 11 2 16,-1 4-3-16,-2-2 2 16,3-6-2-16,2-12 1 0,8-12-5 15,1-22-3-15,19-12-27 16,-7-32-6-16,15-9-1 15,-7-25 0-15</inkml:trace>
  <inkml:trace contextRef="#ctx0" brushRef="#br3" timeOffset="275332">1128 6360 106 0,'-42'-21'40'0,"14"12"0"16,4-12-2-16,23 6-35 16,9-6-1-16,22 0 0 15,14-3 0-15,18 1 0 16,11-1 0-16,20 4 0 15,22 3-1-15,9 8 1 16,13 9-1-16,2 11-1 16,4 12 1-16,-5 17 0 15,-8 14-1-15,-14 16 0 16,-25 18 0-16,-20 16 2 15,-30 13-1-15,-23 15 1 16,-31 7-2-16,-27 5 2 16,-27 4-1-16,-24-3 1 0,-26-5-2 15,-19-9 0-15,-15-14 0 16,-5-15 0-16,-4-15 0 15,8-20 0-15,11-24 0 16,17-21 0-16,35-15-7 16,26-30-19-16,53 2-14 15,19-21-3-15,43-1 0 16,21-15 0-16</inkml:trace>
  <inkml:trace contextRef="#ctx0" brushRef="#br3" timeOffset="275740">2801 7010 114 0,'10'15'39'15,"-13"2"1"-15,-2 18-4 16,-7 6-33-16,0 10-1 0,-2 11 0 16,0 8-1-16,0 5 0 15,4 1-1-15,5-1-1 16,6-10-3-16,12-6-4 15,-3-25-28-15,23-13-3 16,0-29 0-16,15-12-2 16</inkml:trace>
  <inkml:trace contextRef="#ctx0" brushRef="#br3" timeOffset="275882">2822 6658 110 0,'-35'-25'32'0,"13"15"-14"0,22 10-18 15,0 0-36-15,38-13-2 16,20 14-1-16</inkml:trace>
  <inkml:trace contextRef="#ctx0" brushRef="#br3" timeOffset="276207">4160 6250 97 0,'-35'-60'39'0,"-14"2"0"16,2 16 0-1,-8 13-33-15,-2 27-1 0,-6 26-1 16,-1 31 0-16,0 25 0 15,5 24 0-15,1 20-3 16,10 18 2-16,5 6-2 16,7 1 0-16,10-9-2 15,9-11 1-15,9-12-3 16,4-19-2-16,13-8-9 15,-9-34-22-15,13-11-4 16,-3-28 2-16,5-7-3 16</inkml:trace>
  <inkml:trace contextRef="#ctx0" brushRef="#br3" timeOffset="276354">3285 7224 118 0,'-17'-19'40'16,"5"-1"-1"-16,26 16-1 15,10-4-34-15,19-2-4 16,21 0-3-16,9-14-13 15,28 5-21-15,6-10-3 16,20 1 1-16,-2-9-3 16</inkml:trace>
  <inkml:trace contextRef="#ctx0" brushRef="#br3" timeOffset="276625">4918 6153 100 0,'-38'-47'40'0,"-16"8"0"15,-2 26-1-15,-9 18-34 16,-4 28 0-16,-4 25-1 16,-3 21 0-16,2 17 0 15,5 18 0-15,6 7-3 16,11 6 2-16,10-1-3 15,16-5 2-15,9-8-5 16,12-15-1-16,19 1-20 16,-3-31-15-16,16-7-3 15,-9-23 1-15,8-9-2 16</inkml:trace>
  <inkml:trace contextRef="#ctx0" brushRef="#br3" timeOffset="276790">3952 7121 126 0,'-22'-13'42'15,"9"-4"0"-15,26 9-1 16,21-9-40-16,7-1-1 16,19 1-6-16,4-14-22 15,22 12-12-15,6-9-2 16,14 10 0-16,-3-7-1 15</inkml:trace>
  <inkml:trace contextRef="#ctx0" brushRef="#br3" timeOffset="277248">4716 7170 101 0,'19'-11'38'0,"8"-5"0"16,15 1 0-16,3-7-36 15,10 0 0-15,6-6 0 16,-3 3 0-16,-3 1-1 16,-9 3 0-16,-6-1 1 15,-11 0-1-15,-11 1 1 0,-13 3 0 16,-13 2-1-16,-12 5 1 15,-10 2-1-15,-8 7 0 16,-11 7 1-16,-3 9 0 16,-6 11-1-16,1 9 1 15,5 8-1-15,9 3 0 16,10 2 0-16,17-1 0 15,18-6-2-15,19-7 0 16,24-10-2-16,13-18-3 16,25-2-10-16,1-25-22 15,21-2-3-15,-6-20 1 16,1 2-1-16</inkml:trace>
  <inkml:trace contextRef="#ctx0" brushRef="#br3" timeOffset="277564">5621 6783 114 0,'-23'17'39'0,"-10"4"2"15,7 12-2-15,0 4-36 16,2 7 0-16,5 4-1 16,1 4-1-16,3 0 0 15,6-3 0-15,5-9-1 16,6-5 1-16,0-12 0 15,-2-23 0-15,23 1 0 16,-3-23 0-16,3-17 0 16,2-9 0-16,2-10 0 15,2-7 0-15,-1-4 1 0,-1 0-2 16,-5 8 0-16,0 8 0 15,-6 11-2-15,1 9 1 16,3 10-3-16,0 6-1 16,12 17-9-16,-7-9-21 15,19 14-6-15,-3-9 0 16,13 7 0-16</inkml:trace>
  <inkml:trace contextRef="#ctx0" brushRef="#br3" timeOffset="277927">6116 6702 110 0,'-20'27'40'0,"4"-14"1"15,22 1-2-15,15-15-35 16,15-5 0-16,9-10-3 15,7-5 1-15,4-7-1 16,-2-7-1-16,-3-1 1 16,-12-2-2-16,-12 4 2 15,-18 1-2-15,-18 7 2 16,-14 9-2-16,-17 8 1 15,-10 15 0-15,-12 13 1 16,-3 11 0-16,2 10 0 16,2 6 1-16,14 6-1 15,11 1 0-15,19-4 0 16,23-8 0-16,22-11-3 0,26-16-4 15,23-1-14-15,-2-27-15 16,24-2-6-16,-4-18-1 16,6-4 0-16</inkml:trace>
  <inkml:trace contextRef="#ctx0" brushRef="#br3" timeOffset="278299">6863 6262 95 0,'-13'-12'40'15,"-9"3"2"-15,7 18-2 16,-8 7-25-16,5 8-10 15,1 6-2-15,-2 11 0 16,3 5-1-16,-1 0 1 16,2 1-1-16,4-4 0 15,3-5-1-15,4-10 1 0,5-11-2 16,12-15 0-16,7-16 0 15,9-12 0-15,8-12 0 16,3-9 0-16,4-10 0 16,4-5 0-16,-1 1 0 15,-4 8 0-15,-9 9 0 16,-6 12 0-16,-11 15 0 15,-17 17 0-15,7 26 0 16,-18 10 0-16,-5 14 0 16,-1 8 0-16,3 7 0 15,9-6-2-15,10-1-4 16,7-21-15-16,29 2-10 15,-5-24-9-15,30-9-2 16,-2-21 0-16,17-9 1 0</inkml:trace>
  <inkml:trace contextRef="#ctx0" brushRef="#br3" timeOffset="278545">7810 6078 105 0,'-32'-12'42'0,"2"15"0"16,-14-3-1-16,8 15-32 15,-8-1-5-15,4 12 0 16,0 4-2-16,8 4 0 16,5 2-1-16,10-1-1 15,11-2 0-15,11-6-2 16,11 0-3-16,7-20-9 0,27 8-17 15,-7-19-11-15,15 0 0 16,-2-16-1-16,11-1 1 16</inkml:trace>
  <inkml:trace contextRef="#ctx0" brushRef="#br3" timeOffset="278923">8113 6097 107 0,'-9'15'41'0,"-5"-7"1"15,12 7-2-15,2-15-35 16,-3 18 0-16,16-15-2 16,8-3-1-16,9-6 0 15,11-3-1-15,5-6 0 0,3-7-1 16,3 1 1-16,-5-7-1 15,-4-2-2-15,-8-1 3 16,-12 0-2-16,-10 3 2 16,-20 2-2-16,-11 8 3 15,-15 12-3-15,-12 11 2 16,-12 14 4-16,-3 14-5 15,1 16 0-15,6 7 0 16,11 8 0-16,15-1 0 16,19-2 0-16,19-10 0 15,29-9 0-15,11-15-9 16,33 0-15-16,-4-31-8 0,26 3-10 15,-6-15-1-15,11-3 0 16,-10-8 1-16</inkml:trace>
  <inkml:trace contextRef="#ctx0" brushRef="#br3" timeOffset="279043">9087 6307 129 0,'-30'13'43'16,"4"7"-3"-16,-5-12-3 16,-2-10-59-16,33 2-18 15,-19 11-3-15,19-11-1 16,-2 16-1-16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52:35.07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11605 10162 72 0,'-36'-13'36'0,"-8"-3"-3"15,-4 11 1-15,-10 5-30 16,-3 13-2-16,-10 12-1 16,-5 11 1-16,-11 7-1 15,-2 5 1-15,-1 0-1 16,7-1 0-16,9-9 0 15,21-11 1-15,20-14-1 16,33-13 0-16,18-15 1 16,31-12-4-16,26-11 4 15,20-9-2-15,23-7 0 0,9-4 0 16,9-3 1-16,3-1-1 15,2 0 0-15,0 4 1 16,-4 3-1-16,-6 6 0 16,-16 5-1-16,-9 6 0 15,-16 9 1-15,-15 11-1 16,-23 13 0-16,-21 12 0 15,-26 16 0-15,-26 17 0 16,-28 17 1-16,-27 16 0 16,-24 9 0-16,-23 13 1 15,-22 8-1-15,-12 7 2 16,-13 3-2-16,-3-3 2 15,2-4-2-15,5-2 2 16,11-10-2-16,20-10 0 0,29-15 0 16,26-11-1-16,36-18 1 15,31-13-1-15,41-18 1 16,37-18-2-16,34-20 2 15,36-17 1-15,32-20-1 16,26-19 1-16,19-13-1 16,8-9 0-16,1-3 1 15,-3 2 0-15,-17 9 0 16,-24 12-1-16,-31 17 0 15,-37 21 0-15,-35 21 1 16,-34 16 0-16,-40 12-1 16,-14 25 0-16,-32 11 0 15,-22 7 0-15,-18 14-1 16,-18 9 1-16,-18 9-1 15,-5 5 2-15,-17 7-2 0,-9 2 2 16,-9 5-1-16,-3 1-1 16,4-4 1-16,14-2 0 15,16-12 0-15,25-11-1 16,31-17 0-16,35-18 0 15,40-31 0-15,65-15-1 16,37-32 2-16,42-27 0 16,41-25 0-16,32-22 0 15,28-12 1-15,15-6 0 16,6 3 0-16,-9 9 1 15,-15 16-1-15,-25 17-2 16,-37 26 1-16,-38 25-1 16,-46 30 0-16,-46 25 0 15,-49 26 0-15,-45 23 0 0,-42 23-1 16,-40 20 2-16,-33 12 0 15,-25 14 1-15,-23 2-1 16,-13 5 1-16,-10-3 0 16,0-1 0-16,-1-11 0 15,15-10-1-15,17-13 1 16,25-15 0-16,32-15 0 15,32-17 0-15,37-18-1 16,36-20 0-16,37-14-1 16,55-30 0-16,32-16 0 15,29-20-2-15,38-15 3 16,27-16-4-16,23-11 5 15,15-10-1-15,11-4 0 16,-4 2 1-16,-10 8 0 0,-13 11 0 16,-27 15 0-16,-24 16 0 15,-32 16-1-15,-29 18 0 16,-37 23-1-16,-34 18 0 15,-33 22 0-15,-35 14 0 16,-29 19 0-16,-34 12 1 16,-32 16-1-16,-27 13 1 15,-28 14 0-15,-25 13 0 16,-20 8 1-16,-12 10 1 15,-5 3 0-15,9 6-3 16,16-9 2-16,27-14-1 16,39-25 1-16,48-28-2 15,56-37 0-15,54-35-2 16,55-37 2-16,49-36-1 15,56-27 0-15,35-26 1 0,34-16 0 16,17-9 0-16,13 1 0 16,5 5 2-16,-2 6-1 15,-13 12 2-15,-23 18-1 16,-29 20 0-16,-35 25 0 15,-40 23 0-15,-45 27-1 16,-52 25 0-16,-50 26 0 16,-49 25-1-16,-49 23 1 15,-37 21 0-15,-43 18 2 16,-24 11-2-16,-24 6 2 15,-6 11-1-15,-2 4 1 16,10-2 0-16,15-11 0 0,26-12-2 16,40-21-1-16,41-22 1 15,52-29-1-15,49-40 0 16,54-36-1-16,46-39-1 15,53-36 1-15,42-26 0 16,36-24 1-16,32-18 0 16,19-14 0-16,6 1 1 15,4 3 0-15,-3 14 0 16,-18 19 1-16,-21 18 1 15,-34 24-2-15,-38 25 1 16,-40 33-2-16,-43 27 0 16,-49 29 1-16,-48 25 0 15,-50 28-1-15,-40 21 2 16,-46 18 0-16,-36 21-1 15,-36 14 2-15,-19 14 1 0,-18 12-1 16,-10 9 1-16,-1 2-2 16,11 3-1-16,23-10 1 15,34-17 0-15,44-20-1 16,48-26-2-16,52-33 1 15,61-41 0-15,59-42-1 16,50-46-1-16,56-38 1 16,40-38 0-16,40-29 0 15,30-28 1-15,25-15 0 16,9-10 1-16,3 2 0 15,-5 11 1-15,-21 17-1 16,-23 25 2-16,-43 29-2 16,-45 32 2-16,-54 33-2 15,-48 35 1-15,-65 37 0 0,-54 32 0 16,-55 37 0-16,-53 30-1 15,-43 25 2-15,-37 31 0 16,-28 17-1-16,-12 14 1 16,-1 3-1-16,16-3-1 15,23-19 1-15,44-25-1 16,46-35 0-16,63-41-2 15,62-49 2-15,65-52-3 16,64-53 2-16,53-42-1 16,59-38 1-16,41-31 0 15,40-22 0-15,19-12 0 16,14-3 0-16,-1 9 2 15,-14 15-1-15,-20 21 0 16,-33 24 0-16,-45 30 1 0,-56 36-1 16,-46 32 2-16,-64 41-2 15,-56 36 1-15,-53 36 0 16,-53 35-1-16,-45 30 1 15,-40 31 1-15,-34 24 0 16,-20 22-1-16,-12 6 1 16,6 7 0-16,13-5-1 15,28-13 0-15,36-29-1 16,48-33-2-16,58-42 2 15,58-55-2-15,63-50 1 16,57-56-1-16,58-47 1 16,47-42-1-16,47-29 2 15,32-27-1-15,22-6 1 0,9 2 0 16,3 14-1-1,-19 24 1-15,-28 29 0 0,-35 28 0 16,-53 38-1-16,-47 36 1 16,-57 35 0-16,-59 35 2 15,-57 28-2-15,-50 33 0 16,-47 22 0-16,-35 24 2 15,-28 11 0-15,-25 16-1 16,-13 7 1-16,5 0-2 16,7 1 1-16,13-10 0 15,24-8 0-15,31-20-3 16,40-19 2-16,48-31-1 15,52-33-1-15,50-35 0 16,53-42 0-16,54-43 1 16,52-41-1-16,40-31 1 0,39-25 0 15,23-20 0-15,14-5 2 16,-1 5-1-16,-13 14 1 15,-25 24 1-15,-42 31-1 16,-45 30 2-16,-57 36-3 16,-58 37 0-16,-65 36 0 15,-57 35 0-15,-54 33 1 16,-50 25-2-16,-37 27 1 15,-34 27 0-15,-18 11 1 16,-5 9 1-16,5-4-1 16,23-10 0-16,31-18 0 15,35-24-3-15,50-33 2 16,52-40-2-16,53-42 0 15,55-47-1-15,58-37 1 0,43-43 0 16,48-27 0-16,32-26 1 16,30-21 0-16,18-7 0 15,1 8 1-15,-14 16 0 16,-25 23 0-16,-34 33 0 15,-50 31 0-15,-53 39 0 16,-63 38 0-16,-56 36 0 16,-56 32 0-16,-47 24 2 15,-42 18-1-15,-33 16 1 16,-23 15-1-16,-7 8 2 15,-2-1-1-15,16-3 1 16,23-12-1-16,32-13-3 16,40-17 1-16,47-22-1 15,58-32 0-15,44-37-1 0,56-34 0 16,45-41 0-16,48-30 0 15,36-27 2-15,38-22-1 16,16-17 1-16,13 0 0 16,0 7 0-16,-18 18 0 15,-27 26 0-15,-42 30 0 16,-49 31 0-16,-61 41 0 15,-57 39 0-15,-67 33 0 16,-54 29 2-16,-52 27-2 16,-41 29 2-16,-34 18 0 15,-18 13 0-15,-11-1-1 16,7-2 0-16,20-16 0 15,31-18-2-15,37-28 1 16,49-40-1-16,47-37 0 16,63-35-1-16,41-51 1 0,53-26 0 15,41-28 0-15,38-23 0 16,33-11 1-16,14-7 0 15,12 7-1-15,-10 15 1 16,-18 18 0-16,-31 22 0 16,-35 26 1-16,-51 35 0 15,-55 33 0-15,-46 30-1 16,-52 29 1-16,-38 28 0 15,-42 19 0-15,-24 23 0 16,-19 10-1-16,-5 4 1 16,5-3 0-16,19-15 0 15,24-23-1-15,29-24-1 16,50-36 1-16,42-37-1 15,51-42-1-15,45-40 1 0,53-28-1 16,36-26 1-16,35-20 0 16,24-10 1-16,13 1-1 15,-1 14 1-15,-11 18 0 16,-19 22 1-16,-34 20-1 15,-38 29 1-15,-44 29-1 16,-44 26 0-16,-45 22 0 16,-37 24 0-16,-37 23 0 15,-34 13 0-15,-20 11 1 16,-19 6-1-16,-6-1 1 15,2-1 0-15,11-15 0 16,21-15-1-16,28-22 0 16,33-19-1-16,42-27 1 15,35-25-1-15,37-22 0 0,37-21 0 16,34-18 0-16,19-12 1 15,17-8-1-15,3 2 1 16,-4 7 0-16,-12 12 0 16,-20 14 0-16,-28 18 1 15,-35 24-1-15,-29 22 1 16,-33 19-1-16,-28 21 1 15,-26 14-1-15,-21 13 2 16,-20 9-2-16,-10 9 1 16,-5-2-1-16,1-4 0 15,12-10 0-15,12-11 0 16,23-14-1-16,22-18 0 15,28-15 1-15,32-22-2 0,28-17 2 16,25-15-1-16,17-14 1 16,16-8 0-16,11-7 0 15,-1 1 0-15,-9 6 0 16,-14 11 1-16,-25 15-1 15,-23 19 1-15,-27 19 0 16,-28 21 0-16,-29 16 0 16,-23 14 0-16,-16 10 1 15,-15 10-1-15,-13 1 0 16,4-4 0-16,8-10-1 15,15-8 0-15,22-15 0 16,22-15-3-16,34-8-10 16,18-30-23-16,40-9-2 15,5-19-2-15,9-10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52:36.2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13272 11171 90 0,'25'-3'40'16,"1"-9"1"-16,2-1-3 15,-3 0-38-15,-6 0-1 16,3 10 0-16,-3 5 0 15,-7 5 0-15,-9 8 1 0,-10 5-1 16,-8 5 1-16,-7 6 0 16,-5 3 0-16,-5-1 0 15,1-3 0-15,3-3 1 16,6-8-1-16,13-7 0 15,9-12 1-15,19-13-1 16,20-12 0-16,18-11 0 16,14-7 0-16,7 2 0 15,-5-4 0-15,-10 7 0 16,-15 8 0-16,-30 14 0 15,-18 16 0-15,-46 12 1 16,-22 18-1-16,-24 13 1 16,-13 8 0-16,-11 3 0 15,6 0 0-15,14-4-1 0,18-9 1 16,31-16-1-16,30-19 0 15,35-22-1-15,34-17 0 16,34-19 0-16,23-14 0 16,16-5 1-16,-2-1 2 15,-12 8-1-15,-20 6 1 16,-26 19 0-16,-36 15 0 15,-29 24 0-15,-49 5 1 16,-21 24-3-16,-19 8-1 16,-6 6 1-16,0 3-2 15,11-2 1-15,18-6-3 16,24-9 0-16,27-19-5 15,42-9-28-15,12-25-2 0,32-15 1 16,6-17-2-16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6-13T02:52:18.61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10826 10315 69 0,'4'10'35'16,"10"-18"-1"-16,10-3 3 15,9-10-33-15,14 1-2 16,8-6 2-16,10 3-1 16,4-1-1-16,4 7 0 15,-4 6-2-15,-8 9 0 16,-10 6 0-16,-10 10 1 15,-20 10-2-15,-14 7 1 16,-16 5 1-16,-15 8 1 16,-12 0-1-16,-3 3 2 15,-1-4-1-15,2-4 0 16,8-6 1-16,13-4-1 15,8-6 0-15,18-8-1 16,12-6 0-16,14-2-1 16,9 0 0-16,5 0 0 0,2 1 1 15,-1 5-1-15,-8 3 1 16,-7 7 1-16,-17 8-1 15,-13 6 1-15,-20 5 0 16,-13 4 0-16,-13 2-1 16,-7 0 0-16,-9-3-1 15,1-6-3-15,5-6 1 16,4-9-4-16,18-1-17 15,6-23-17-15,23 0 1 16,0-19-1-16,22-4 1 16</inkml:trace>
  <inkml:trace contextRef="#ctx0" brushRef="#br0" timeOffset="698">12283 10271 76 0,'0'0'36'0,"17"-1"2"15,-17 1-3-15,15 21-28 16,-6-4-3-16,7 12 0 16,-1 4-1-16,1 6 1 15,0 8-3-15,-1 2 1 16,-7 1 0-16,0 3 0 15,-9-2-1-15,-4-1 1 16,-9-4-1-16,-7-1 0 16,-8-8 0-16,-4-3-1 15,-6-9-1-15,-2-9-2 0,5-5-3 16,-6-22-9-16,16-1-23 15,1-18 0-15,15-6-1 16,-2-15 1-16</inkml:trace>
  <inkml:trace contextRef="#ctx0" brushRef="#br0" timeOffset="901">12144 10180 101 0,'-16'-2'38'15,"7"14"3"-15,-2-6-3 16,23 8-34-16,0-5-1 15,15-1 0-15,12-7-2 16,9-4 0-16,11-6-3 16,9-7-1-16,10 1-5 0,-5-17-28 15,14 12-3-15,-9-7 0 16,1 10-1-16</inkml:trace>
  <inkml:trace contextRef="#ctx0" brushRef="#br0" timeOffset="1457">13373 9879 45 0,'5'-14'35'15,"-5"14"1"-15,0 0 0 16,0 0-10-16,-3 39-15 16,-19 1-3-16,0 24-1 15,-22 13-1-15,-10 25-1 16,-19 13-1-16,-11 14 1 15,-12 1-3-15,-2-2 1 16,2-12-2-16,12-12-1 16,14-15-1-16,19-23-4 15,27-17-4-15,15-28-30 16,31-10-1-16,11-24-2 15,24-7 2-15</inkml:trace>
  <inkml:trace contextRef="#ctx0" brushRef="#br0" timeOffset="1840">13510 10516 49 0,'15'-21'36'15,"-2"5"-1"-15,-11-4 2 0,-2 20-14 16,-1-21-16-16,1 21 1 15,-36 6 0-15,10 18 0 16,-21 7 0-16,-4 17-2 16,-9 10-1-16,-1 13 0 15,-1 3-2-15,9 3-1 16,8-2-1-16,18-8 0 15,21-10-1-15,21-10 0 16,21-19-1-16,20-12-2 16,16-12 0-16,10-14-4 15,16 0-27-15,-15-17-8 16,2-1 1-16,-19-9-1 15</inkml:trace>
  <inkml:trace contextRef="#ctx0" brushRef="#br0" timeOffset="2578">10904 11941 65 0,'0'0'36'0,"0"0"0"15,-11-1-2-15,-5 4-29 16,6 10 1-16,-11 2-1 16,5 9 0-16,-5 1-1 15,6 8 0-15,1-4-1 16,9 4 1-16,5-4-2 15,13-2 0-15,5-7 0 16,11-7-1-16,7-9-1 16,5-8 1-16,3-9-1 15,0-10 0-15,-6-5 0 16,-5-5 0-16,-10-2 0 15,-9 1 0-15,-14 1-1 0,-13 7 0 16,-10 3 1-16,-6 9-1 16,-5 7 1-16,-2 5-1 15,5 6-1-15,3 3 0 16,12 5-2-16,16-12-2 15,8 21-25-15,8-21-6 16,19 4-1-16,2-8-1 16</inkml:trace>
  <inkml:trace contextRef="#ctx0" brushRef="#br0" timeOffset="2862">11769 11497 72 0,'-16'-22'38'0,"-13"5"-1"16,-1 14 1-16,-8 8-33 15,-3 18 1-15,-4 8-1 16,5 20 1-16,0 9-2 15,4 11-2-15,7 4 0 16,8 5-2-16,10-4-1 16,8-7-3-16,15-1-2 15,-3-25-22-15,15 0-12 16,-2-23 1-16,4-5-1 15,-9-19 2-15</inkml:trace>
  <inkml:trace contextRef="#ctx0" brushRef="#br0" timeOffset="3012">11352 11900 67 0,'-31'-17'40'0,"15"11"0"16,5-4 0-16,11 10-16 16,27-6-23-16,6-5-4 15,23 5-33-15,-3-12-3 16,17 3 0-16,-3-5-1 15</inkml:trace>
  <inkml:trace contextRef="#ctx0" brushRef="#br0" timeOffset="3381">12084 11733 70 0,'7'-24'39'0,"-7"0"-2"15,5 8 2-15,-11 2-34 16,6 14 0-16,0 0 0 16,-9 14 0-16,1 10-2 15,-2 9-2-15,-1 10 1 16,0 5-1-16,0 7 0 0,4-1-2 15,4-1-1-15,-1-10-4 16,14 0-5-16,-6-17-26 16,18-8-1-16,-5-19-2 15,11-8 1-15</inkml:trace>
  <inkml:trace contextRef="#ctx0" brushRef="#br0" timeOffset="3583">12124 11644 87 0,'-10'-11'38'0,"10"11"0"16,5-10 1-16,15 4-35 0,4-3-3 16,10-2 0-16,6 1-1 15,3-3-2-15,4 5-3 16,-9-8-19-16,3 15-14 15,-12 0-1-15,-5 10 0 16,-14 1 0-16</inkml:trace>
  <inkml:trace contextRef="#ctx0" brushRef="#br0" timeOffset="3794">12135 11873 83 0,'0'11'39'0,"0"-11"0"16,26 0 0-16,6-10-37 0,4 0 0 15,5-5 0-15,0 3 0 16,1-2-3-16,-6-1 0 16,0 15-8-16,-21-8-9 15,4 20-15-15,-19-12-2 16,-10 31-4-16,-14-13 0 15</inkml:trace>
  <inkml:trace contextRef="#ctx0" brushRef="#br0" timeOffset="3944">12169 12042 76 0,'-41'20'37'0,"17"1"0"16,3-14-1-16,21-7-27 15,21 3-4-15,9-13-3 16,16-9-1-16,10-6-2 16,9-3-4-16,-3-11-17 0,10 7-17 15,-9-6 2-15,-3 8-2 16,-13-1 1-16</inkml:trace>
  <inkml:trace contextRef="#ctx0" brushRef="#br0" timeOffset="4417">12698 11740 87 0,'-5'16'40'0,"-5"-3"-1"16,8 8-2-16,-12-2-32 15,13 9-3-15,-3-1 2 16,5 5-3-16,-1-2 1 15,4-1-2-15,-3-2 2 0,2-1-1 16,2-6 0-16,-3-3 0 16,1-7-1-16,-3-10 0 15,0 0 1-15,15-14-1 16,-11-5 0-16,2-7 0 15,-1-4 0-15,-2-10 0 16,0-6 0-16,-2-4 0 16,1-3 0-16,-1-2 1 15,2 3-2-15,4 5 2 16,0 2-1-16,2 10 1 15,6 8-1-15,-1 10 0 16,1 10 0-16,2 8 0 16,-1 6 0-16,1 6 0 0,-3 7 0 15,-4 2 0 1,-5 2-1-16,-3 5 2 0,-3-1-1 16,-6 0 0-16,-6 1-2 15,-3-4 1-15,-3 1-2 16,-3-10-4-16,11 6-16 15,-9-19-19-15,20-3 3 16,-22-6-2-16,23-6 2 16</inkml:trace>
  <inkml:trace contextRef="#ctx0" brushRef="#br0" timeOffset="4648">13121 11627 88 0,'1'30'41'15,"-8"1"-2"-15,-1 11 0 16,-2-2-35-16,0 5-2 16,-4 0 0-16,5 1-2 15,1-4 0-15,2-10-5 16,9 0-5-16,-8-17-27 15,17-3-2-15,-12-12 0 16,24-14-1-16</inkml:trace>
  <inkml:trace contextRef="#ctx0" brushRef="#br0" timeOffset="4832">13111 11664 88 0,'-9'-16'38'15,"9"16"1"-15,13-8-1 16,5 3-35-16,9-6-2 15,7-2-1-15,8 2-3 16,-4-9-4-16,13 10-29 16,-15-3-2-16,-3 9 0 15,-15 1-2-15</inkml:trace>
  <inkml:trace contextRef="#ctx0" brushRef="#br0" timeOffset="5026">13091 11826 80 0,'0'15'36'15,"0"-15"1"-15,20 5-1 16,3-14-32-16,9 0 1 16,3-5-4-16,3-1 1 15,-1 1-4-15,-4-3-1 16,5 10-26-16,-18-3-5 15,-7 10-4-15,-13 0 0 16</inkml:trace>
  <inkml:trace contextRef="#ctx0" brushRef="#br0" timeOffset="5216">13075 12018 85 0,'-9'20'39'16,"9"-20"0"-16,7 17-1 0,11-24-35 15,13-2 0-15,7-7-1 16,6-6-3-16,10 0-2 15,-2-17-18-15,9 11-18 16,-5-10 0-16,7 5-1 16,-10-7 1-16</inkml:trace>
  <inkml:trace contextRef="#ctx0" brushRef="#br0" timeOffset="5401">13696 11631 95 0,'-13'27'41'0,"-6"0"-1"15,9 16-6-15,-2-8-30 16,4 4-2-16,3 3 0 0,1-2-5 16,7 1 0-16,-2-16-10 15,12 7-26-15,-5-15 0 16,10-3-1-16,-7-14 0 15</inkml:trace>
  <inkml:trace contextRef="#ctx0" brushRef="#br0" timeOffset="5685">13734 11632 90 0,'19'-1'39'0,"14"8"2"16,-6-7-3-16,12 6-33 0,0 0-1 15,2 2 1-15,-6 2-3 16,-3 3 2-16,-8 4-2 16,-7 4 1-16,-16 5-2 15,-14 6-1-15,-14 3 1 16,-11 5-4-16,-14 4 3 15,-8 1-4-15,0 2-2 16,-12-20-19-16,18 10-15 16,0-13-1-16,9 0-1 15,5-16 1-15</inkml:trace>
  <inkml:trace contextRef="#ctx0" brushRef="#br0" timeOffset="6587">10480 13041 79 0,'0'-14'39'15,"0"14"0"-15,-13-8-1 16,-7 15-36-16,-1 8 0 15,-2 11 0-15,-8 13 1 16,4 8-1-16,-3 2 0 16,8 6 0-16,4-5 0 0,11-2-1 15,8-10 1-15,13-11-1 16,10-13 0-16,11-12-1 15,7-12 1-15,3-12-1 16,-1-8 0-16,0-7 1 16,-8-5-1-16,-6-2 1 15,-12-1-1-15,-8 6 1 16,-8 2-1-16,-7 8 1 15,-5 6-1-15,-3 4 0 16,3 9 0-16,-3 7 0 16,13 3 0-16,0 0 0 15,0 0 1-15,0 13-1 16,15-9 0-16,8-3 1 15,9-3-1-15,6-4 1 0,2 2-1 16,3 2 0-16,0 3 1 16,-4 5-1-16,-4 10 0 15,-11 7 0-15,-6 11 1 16,-10 5-2-16,-8 4 1 15,-8 4-1-15,-1-3 1 16,-3-4 0-16,-1-4 0 16,4-7-1-16,3-16 2 15,6-13 0-15,0 0 0 16,18-28 0-16,-5-5 1 15,8-7 0-15,-6-7 0 16,6-3 0-16,-2-3-1 16,-5 5 0-16,0 2-2 15,-10 9-1-15,8 7-3 0,-9-5-5 16,20 24-24-16,-11-10-8 15,11 14 0-15,2-7-1 16</inkml:trace>
  <inkml:trace contextRef="#ctx0" brushRef="#br0" timeOffset="7287">11324 12788 82 0,'0'0'40'0,"-3"-13"-2"15,31 1 1-15,2-5-38 16,23-3 0-16,15-3-1 0,9 6 1 15,0 1 0-15,0 9 0 16,-9 4 0-16,-10 10 1 16,-13 8-1-16,-17 10 0 15,-16 7 0-15,-16 7 1 16,-15 7-1-16,-10 4 1 15,-6-2-2-15,-6 1 1 16,5-8 0-16,9-6-1 16,11-11 1-16,15-7-1 15,18-11 0-15,16-8 0 16,18-6 1-16,13-4-1 15,5 2 0-15,4 3 1 16,-7 7-1-16,-7 8 1 16,-15 10 0-16,-16 11-1 15,-23 11 2-15,-20 9-2 0,-21 9 1 16,-10 2 0-16,-12 2 0 15,-6-2 0-15,0-5 0 16,5-11-1-16,8-9-1 16,13-17-2-16,18-9-3 15,3-30-20-15,26 3-15 16,3-22-1-16,14-5-1 15,7-10 1-15</inkml:trace>
  <inkml:trace contextRef="#ctx0" brushRef="#br0" timeOffset="7821">12477 12559 74 0,'1'-25'40'0,"-1"25"-1"0,0 0 0 15,8 11-34-15,-14 14-1 16,10 20-1-16,-1 8-1 16,3 18 0-16,6 8 0 15,2 7 0-15,3 1 0 16,1 7 0-16,6-10-1 15,-2-9 0-15,-3-11 1 16,5-13-2-16,-2-17 2 16,-2-16-1-16,1-18 0 15,4-18 0-15,-1-19 0 16,1-12 1-16,3-15-1 15,-1-11-1-15,2-11 0 16,-1-6-1-16,2 7-2 16,-5-2-1-16,4 17-2 15,-10 2-3-15,11 31-21 0,-17 4-9 16,6 22-2-16,-6 10 1 15</inkml:trace>
  <inkml:trace contextRef="#ctx0" brushRef="#br0" timeOffset="8202">13358 12968 85 0,'-33'21'40'0,"0"16"1"0,-6-6 0 15,1 13-35 1,3 0-1-16,8 8 0 0,5-4-2 16,11 0-1-16,12-8 0 15,14-9-1-15,14-8 0 16,12-14-1-16,7-12 0 15,9-15 0-15,2-7 0 16,-2-7 1-16,-6-8-1 16,-10 0 1-16,-12-5-1 15,-11 4 0-15,-16-1 0 16,-13 2 0-16,-13 5-1 15,-5 3 0-15,-1 3 0 16,-1 6-1-16,4 6-1 16,4-1-2-16,23 18-5 15,-16-24-21-15,34 18-9 0,4-12 0 16,17 1-2-16</inkml:trace>
  <inkml:trace contextRef="#ctx0" brushRef="#br0" timeOffset="8439">14122 12312 91 0,'0'0'40'0,"-8"31"3"15,-9 0-3-15,5 19-35 16,-3 10-2-16,2 14 0 15,-3 11 0-15,6 10-2 16,-5-2 0-16,10-2-3 0,-2-4-1 16,2-17-5-16,19 1-31 15,-14-28-2-15,18-9-1 16,-7-25-1-16</inkml:trace>
  <inkml:trace contextRef="#ctx0" brushRef="#br0" timeOffset="8676">14565 12287 96 0,'-17'47'43'0,"-13"4"0"16,10 17-2-16,-9-2-38 0,6 7 1 15,0 2-2-15,4 3-1 16,4-3-1-16,3-6-2 16,9-4-4-16,-4-18-12 15,19 2-21-15,-14-15-2 16,13-7 0-16,-11-27-2 15</inkml:trace>
  <inkml:trace contextRef="#ctx0" brushRef="#br0" timeOffset="9127">14278 12763 91 0,'0'0'40'16,"-4"-10"1"-16,16 15-2 0,2-1-36 15,15-3-2-15,14-6 0 16,5 0-1-16,6-5 1 15,7-3-2-15,4-5 1 16,-2-1-1-16,-5 1 1 16,-7 2 0-16,-13 5 0 15,-9 1 1-15,-14 8 0 16,-15 2 1-16,-5 13 0 15,-10 3 0-15,-9 1 0 16,-4 4 1-16,5 0-2 16,8 1 1-16,2-4-1 15,12-1-1-15,10-6 1 16,10-2-1-16,10-3 0 0,4-3-1 15,4 3 1-15,-4 2 1 16,-4 3-1-16,-5 8 1 16,-10 9-1-16,-7 6 1 15,-12 9 0-15,-7 3 0 16,-9 1-1-16,-6 1 1 15,-2-3-2-15,-1-12-2 16,8 3-12-16,-14-30-12 16,23 5-14-16,-2-19-1 15,15 8-1-15,-14-36-1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20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580570"/>
              </p:ext>
            </p:extLst>
          </p:nvPr>
        </p:nvGraphicFramePr>
        <p:xfrm>
          <a:off x="214283" y="731526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Continue Mr H’s Electricity programme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electricity behaves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In the gaps, bring our </a:t>
                      </a:r>
                      <a:r>
                        <a:rPr lang="en-NZ" sz="2400" strike="noStrike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to Mr H for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our work needs to be recorded so we get fair “effort” grades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Begin investigating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Power and Resistance in electrical circuits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the Power Output and the Resistance of a circuit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40">
                <a:tc>
                  <a:txBody>
                    <a:bodyPr/>
                    <a:lstStyle/>
                    <a:p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in our diary to bring our </a:t>
                      </a:r>
                      <a:r>
                        <a:rPr lang="en-NZ" sz="2400" strike="noStrike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/>
                          <a:ea typeface="+mn-ea"/>
                          <a:cs typeface="+mn-cs"/>
                        </a:rPr>
                        <a:t> next week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plan ahead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8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12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58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68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23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9643761"/>
              </p:ext>
            </p:extLst>
          </p:nvPr>
        </p:nvGraphicFramePr>
        <p:xfrm>
          <a:off x="533400" y="152400"/>
          <a:ext cx="8094663" cy="427754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131 - 143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7 March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Alleles, Genetics and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99 – 107, 113 – 120, 122 and 123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Monday 14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read measuring scales well, Forces, Mass and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429840"/>
              <a:ext cx="8242920" cy="5578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6760" y="416520"/>
                <a:ext cx="8263440" cy="560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621240" y="3508560"/>
              <a:ext cx="1839960" cy="1477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98920" y="3420360"/>
                <a:ext cx="1884600" cy="165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661640" y="3943080"/>
              <a:ext cx="291600" cy="1785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37880" y="3845160"/>
                <a:ext cx="339840" cy="37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3696480" y="3551400"/>
              <a:ext cx="1690920" cy="13449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682080" y="3539160"/>
                <a:ext cx="1720800" cy="137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88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6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46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62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46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88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43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5018</TotalTime>
  <Words>192</Words>
  <Application>Microsoft Office PowerPoint</Application>
  <PresentationFormat>On-screen Show (4:3)</PresentationFormat>
  <Paragraphs>28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386</cp:revision>
  <dcterms:created xsi:type="dcterms:W3CDTF">2006-08-16T00:00:00Z</dcterms:created>
  <dcterms:modified xsi:type="dcterms:W3CDTF">2014-06-19T07:26:44Z</dcterms:modified>
</cp:coreProperties>
</file>