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3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7971964"/>
              </p:ext>
            </p:extLst>
          </p:nvPr>
        </p:nvGraphicFramePr>
        <p:xfrm>
          <a:off x="214283" y="731526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notices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Mr H’s Electricity programme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32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383569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 on Atoms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4786</TotalTime>
  <Words>173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377</cp:revision>
  <dcterms:created xsi:type="dcterms:W3CDTF">2006-08-16T00:00:00Z</dcterms:created>
  <dcterms:modified xsi:type="dcterms:W3CDTF">2014-06-11T05:20:50Z</dcterms:modified>
</cp:coreProperties>
</file>