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3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7971964"/>
              </p:ext>
            </p:extLst>
          </p:nvPr>
        </p:nvGraphicFramePr>
        <p:xfrm>
          <a:off x="214283" y="731526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</a:t>
                      </a:r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Mr H’s Electricity programme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electricity behaves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gaps, bring our </a:t>
                      </a:r>
                      <a:r>
                        <a:rPr lang="en-NZ" sz="32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Mr H for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work needs to be recorded so we get fair “effort” grades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4786</TotalTime>
  <Words>173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376</cp:revision>
  <dcterms:created xsi:type="dcterms:W3CDTF">2006-08-16T00:00:00Z</dcterms:created>
  <dcterms:modified xsi:type="dcterms:W3CDTF">2014-06-10T02:36:30Z</dcterms:modified>
</cp:coreProperties>
</file>