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375" r:id="rId4"/>
    <p:sldId id="402" r:id="rId5"/>
    <p:sldId id="403" r:id="rId6"/>
    <p:sldId id="404" r:id="rId7"/>
    <p:sldId id="405" r:id="rId8"/>
    <p:sldId id="406" r:id="rId9"/>
    <p:sldId id="407" r:id="rId10"/>
    <p:sldId id="408" r:id="rId11"/>
    <p:sldId id="409" r:id="rId12"/>
    <p:sldId id="410" r:id="rId13"/>
    <p:sldId id="411" r:id="rId14"/>
    <p:sldId id="412" r:id="rId15"/>
    <p:sldId id="413" r:id="rId16"/>
    <p:sldId id="414" r:id="rId17"/>
    <p:sldId id="415" r:id="rId18"/>
    <p:sldId id="416" r:id="rId19"/>
    <p:sldId id="417" r:id="rId20"/>
    <p:sldId id="418" r:id="rId21"/>
    <p:sldId id="419" r:id="rId22"/>
    <p:sldId id="420" r:id="rId23"/>
    <p:sldId id="421" r:id="rId24"/>
    <p:sldId id="422" r:id="rId25"/>
    <p:sldId id="423" r:id="rId26"/>
    <p:sldId id="424" r:id="rId27"/>
    <p:sldId id="425" r:id="rId28"/>
    <p:sldId id="426" r:id="rId29"/>
    <p:sldId id="427" r:id="rId30"/>
    <p:sldId id="428" r:id="rId31"/>
    <p:sldId id="429" r:id="rId32"/>
    <p:sldId id="430" r:id="rId33"/>
    <p:sldId id="431" r:id="rId34"/>
    <p:sldId id="432" r:id="rId35"/>
    <p:sldId id="433" r:id="rId36"/>
    <p:sldId id="434" r:id="rId37"/>
    <p:sldId id="435" r:id="rId38"/>
    <p:sldId id="436" r:id="rId39"/>
    <p:sldId id="437" r:id="rId40"/>
    <p:sldId id="438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29T21:59:16.527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2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29T22:03:04.150"/>
    </inkml:context>
  </inkml:definitions>
  <inkml:trace contextRef="#ctx0" brushRef="#br0">24761 12000 4 0,'-12'5'25'0,"-11"-3"0"15,3 4-1-15,-10 0-14 16,-2-1-6-16,-2 3-1 15,-5-3 0-15,-1 1 1 16,-8-2 0-16,5 2 0 16,-13-5 1-16,3 2 0 15,-10-5 1-15,-2 4-1 16,-10-4-1-16,1 5-1 15,-11-1 0-15,-3 1-2 16,-8 2 0-16,-8 4 0 16,-6-3 0-16,-1 3 0 15,-6-2 0-15,-5 2 0 16,-3-4 1-16,-5 2 1 15,-3-6-1-15,2 3 0 0,-1-4 0 16,-2 3 0-16,-6-5 0 16,-3 2-1-16,1 0 0 15,-3 3-1-15,0-1 0 16,-6 0-1-16,-2 3 2 15,1 1-2-15,-3 1 1 16,0-2 0-16,0 2 0 16,1-2 1-16,1 1-1 15,6-4 0-15,6-1 1 16,3 0 0-16,1-3 0 15,6 0-1-15,5-3 2 16,3 2-2-16,-1-1 1 16,3 2-1-16,-5 0 0 15,2 3 0-15,2 1-1 0,-2 3 1 16,2 0 0-16,0 2 0 15,3 0 0-15,4 0 0 16,8-2 0-16,6-2 0 16,7-3 0-16,8-5-2 15,12 5-8-15,4-13-23 16,13-3-1-16,6-5-2 15,8-1 1-15</inkml:trace>
  <inkml:trace contextRef="#ctx0" brushRef="#br0" timeOffset="1057.1057">18033 12252 15 0,'-20'4'25'15,"9"-3"-1"-15,-1-2-15 16,-6-7-2-16,7 3 3 15,-8-8-3-15,6 8 0 16,-7-7-1-16,1 6-2 16,-4-1 0-16,2 5-1 15,-8 0 0-15,-1 5 0 16,-6-1 0-16,-1 4 0 15,-6-2 0-15,-2 3 1 16,-6-3-1-16,-2 5 1 16,-9-4-1-16,1 5 0 15,-9-2-1-15,3 4 0 0,-9 0 0 16,0 1-1-16,-1 4 0 15,-3-1 0-15,1 0-1 16,0 0 0-16,2-1 0 16,0-1 0-16,3-4 0 15,6-1-1-15,3-2 1 16,5-1 1-16,6-4-1 15,9 1-1-15,8-1 0 16,1-7-9-16,11 9-23 16,0-2-2-16,8 0 1 15,3 0-1-15</inkml:trace>
  <inkml:trace contextRef="#ctx0" brushRef="#br0" timeOffset="1695.1695">16348 12338 42 0,'0'0'29'0,"8"-14"2"15,-8 14-3-15,-1-18-28 16,1 18 1-16,-1-18 0 15,1 18 0-15,-5-15 1 16,5 15 0-16,-5-9 0 16,5 9 0-16,0 0 1 15,-14-11 1-15,14 11-1 16,0 0 0-16,-13 12-1 15,13-12 1-15,-7 22-2 0,1 0 1 16,3 7 0-16,-2 11-2 16,1 7 0-16,-2 12 0 15,0 11 0-15,-3 12-1 16,-2 10 2-16,-3 8-2 15,2 9 1-15,-3 6 0 16,2 10 0-16,0 9 0 16,3 4 1-16,2 6 0 15,3 5-1-15,1 2-1 16,4 5 2-16,-3-2-2 15,5-1 3-15,-5-6-3 16,3-2-1-16,-5 0 1 16,3-4 0-16,-5 1 1 15,1-1-2-15,1 2 3 0,0 1-3 16,0 4 3-16,4 0-1 15,0 2 1-15,3 7-1 16,4-1 1-16,0 2 0 16,1-3-1-16,4 5 0 15,-6 0 1-15,3 4 1 16,-7-80-1-16,3 8 0 15,-7-3 2-15,2 7-2 16,0 0 0-16,-3 7 1 16,1-10-4-16,-2 8-30 15,4-25-7-15,1-2 0 16,2-17-2-16</inkml:trace>
  <inkml:trace contextRef="#ctx0" brushRef="#br0" timeOffset="2900.29">17167 11475 23 0,'0'0'33'16,"-9"-13"0"-16,9 13 0 16,-25 8-18-16,16 12-4 15,-9-6-4-15,10 10-2 16,-5 3-1-16,5 5 0 15,0 7 0-15,4 5-3 16,-1 2 2-16,0 6-2 16,-1-3 1-16,1 3-1 15,-1-8 0-15,2-5-2 16,-4-12 2-16,3-9 1 15,5-18-1-15,0 0 0 0,-2-22 0 16,8-12 0-16,0-9-1 16,1-6 1-16,1-6-1 15,1-3 1-15,1-2-1 16,1 4 1-16,-1 8-2 15,-2 9 3-15,-2 7-2 16,-1 13 0-16,-5 19 1 16,0 0 0-16,0 0-1 15,10 30 1-15,-10-4 0 16,5 6 0-16,3-1 0 15,5-1 2-15,5-5-3 16,8-7 2-16,6-6-1 16,7-10 0-16,9-7 0 15,4-10 0-15,0-5 0 0,-1-4-1 16,-6-5 1-16,-1 2-1 15,-9 3 1-15,-8 3-1 16,-8 11 0-16,-6 9 0 16,-7 14 0-16,-6 14 2 15,-7 14-1-15,-2 10-2 16,-3 12 1-16,-2 4-1 15,5 5 0-15,0-7-5 16,13 5-14-16,1-24-21 16,18-8 3-16,3-17-1 15,14-8 1-15</inkml:trace>
  <inkml:trace contextRef="#ctx0" brushRef="#br0" timeOffset="3641.3641">18079 11769 81 0,'-22'0'41'0,"-8"-5"-4"16,3 13 4-16,-13 1-37 16,12 4-4-16,-2 4 4 15,5 4-4-15,-1 5 3 16,6 5-4-16,3-1 3 15,5 0-4-15,7-4 3 16,9-2 0-16,6-8-1 16,11-8 0-16,6-12 0 15,8-7 0-15,4-9 0 0,4-6 0 16,0-8 0-16,-4 0 3 15,-5-3-3-15,-5 6 3 16,-10 1-3-16,-5 4 3 16,-10 9-4-16,-8 4 4 15,4 13-3-15,-21 3 0 16,5 10 0-16,1 6-3 15,1 5 3-15,4 5-2 16,0 0 2-16,9-1-2 16,6-1 2-16,8-9-3 15,8-3 2-15,3-6 0 16,7-6-1-16,2-5 0 15,1-6-1-15,-1-4 1 16,-1 1-1-16,-5-3 1 16,-4 1 0-16,-8-2 1 0,-2 4 0 15,-13 11 1-15,10-15 0 16,-10 15 1-16,0 0-1 15,-14 6 1-15,4 7 1 16,1 9-1-16,-2 2 0 16,2 6 0-16,-1 1 0 15,4 2 0-15,2-3 0 16,4-6 0-16,4-8 0 15,-4-16 0-15,17 3 0 16,-3-16 0-16,0-10 0 16,1-6 0-16,-1-8 0 15,0-2-1-15,-4-4 1 16,-1 1 2-16,-3 4-3 15,-2 5 3-15,-3 8-3 0,-1 4 3 16,1 6-3-16,-1 15 2 16,8-11-3-16,3 10 0 15,7 6-3-15,0-12-8 16,22 6-25-16,-7-11-2 15,11 2 1-15,-2-12-4 16</inkml:trace>
  <inkml:trace contextRef="#ctx0" brushRef="#br0" timeOffset="3836.3836">18918 11372 66 0,'-12'-17'38'0,"12"17"-2"16,-24 1 1-16,17 25-27 15,-11 2-3-15,10 21-1 16,-2 7-2-16,1 14 0 0,4 4-2 15,3 5-2-15,3 0-1 16,1-11-6-16,19 2-28 16,-9-18-3-16,13-7 1 15,-4-21-4-15</inkml:trace>
  <inkml:trace contextRef="#ctx0" brushRef="#br0" timeOffset="4324.4324">19097 11674 82 0,'-22'-3'39'16,"4"15"2"-16,-15-1-1 16,12 14-29-16,-9 0-5 0,9 3-3 15,-2-1 1-15,9 0-2 16,7-7 0-16,6 0-3 15,8-6 2-15,11-7-3 16,6-5 3-16,5-4-1 16,3-2 0-16,-2-4-1 15,3 2 1-15,-4-1-1 16,0 2-1-16,-7-1 0 15,-3 4-1-15,-5-1-1 16,0 4-2-16,-14-1-2 16,21-1-2-16,-21 1-3 15,15 1-8-15,-15-1-3 16,13 0 2-16,-13 0 9 0,10-1 8 15,-10 1 4-15,0 0 6 16,12 14 4-16,-12-14 6 16,2 12 7-16,-2-12-2 15,-2 11-6-15,2-11-6 16,-8 23-3-16,5-5-1 15,1 6-2-15,0 1 0 16,-1 5 0-16,2 0-2 16,0-3-2-16,6-1-5 15,-10-13-27-15,5-13-3 16,15 0 1-16,4-15-2 15</inkml:trace>
  <inkml:trace contextRef="#ctx0" brushRef="#br0" timeOffset="4723.4722">19380 11649 83 0,'-11'-13'39'0,"11"13"0"16,0 0-1-16,-4 22-28 16,6-10-6-16,7 4 1 15,1-1-1-15,4 6 0 16,-4-3 0-16,4 6 0 15,-4-1-1-15,-2 5-4 16,-3-1 3-16,-3 2-3 16,-3 0 1-16,-1-4-2 15,0 0 2-15,-1-5-3 16,3-5 3-16,0-15-1 15,7 10 1-15,-7-10-1 0,21-20 1 16,-6 1-1-16,-2-7 1 16,3 0 2-16,-1-3-2 15,1 1 3-15,-3 4-3 16,-1 3 2-16,-5 6-2 15,-7 15 3-15,17-2-4 16,-17 2-3-16,14 22 3 16,-7-3-5-16,4 4 1 15,-2-7-10-15,17 13-21 16,-11-16-6-16,12 6 2 15,-3-12 0-15</inkml:trace>
  <inkml:trace contextRef="#ctx0" brushRef="#br0" timeOffset="5181.5181">19936 11711 89 0,'-13'-4'40'16,"-11"0"-1"-16,8 24-5 15,-13-4-25-15,10 14-3 16,-8 5-1-16,8 5-3 15,-1 4 1-15,11-3-3 16,3-1 1-16,9-10-2 16,7-9 1-16,6-7 1 15,7-13-1-15,5-12 0 16,2-10 0-16,2-10-1 15,1-7 1-15,-4-4 1 0,-1-3-3 16,-4 4 2 0,-4 4-2-16,-6 8 1 0,-5 12 0 15,-9 17 2-15,0 0-1 16,2 28-3-16,-8 10 3 15,-3 15-1-15,-1 12 1 16,-2 13 0-16,-2 5 0 16,0 3-2-16,-4-2 2 15,2-2 1-15,-4-8-2 16,1-9 1-16,-3-14 0 15,0-9-1-15,-2-12 1 16,-2-9-1-16,1-11 0 16,-5-13-3-16,4-1-9 15,-8-22-23-15,10-4-1 16,0-21-2-16,10-7-1 15</inkml:trace>
  <inkml:trace contextRef="#ctx0" brushRef="#br0" timeOffset="6105.6105">20798 11557 47 0,'-4'-15'34'16,"4"15"2"-16,-7-17-1 15,7 17-20-15,-12 0-6 16,10 12-2-16,2-12 1 15,-12 30-1-15,4-3-2 0,4 11 1 16,-3 7-3-16,2 9-1 16,-1 4 0-16,1 4-1 15,-2-3 0-15,6-3-1 16,1-6 1-16,0-12-4 15,0-12 3-15,4-12 1 16,-4-14-1-16,11-19 0 16,-3-9 0-16,-6-9 0 15,2-11 1-15,0-11-1 16,-2-7 0-16,0-4 1 15,0-4-2-15,2 2 2 16,3 4-2-16,0 5 2 16,5 9-2-16,3 10 1 15,9 9 0-15,1 12 0 16,7 13-1-16,3 9 1 0,5 4 0 15,0 10 0-15,-2 4 0 16,-2 7 1-16,-10 6-1 16,-9 5 0-16,-16 3 1 15,-8 4-1-15,-15-2 0 16,-7 3 3-16,-9-4-2 15,-1-1 1-15,-1-6-1 16,6-4 1-16,10-9-2 16,8-4 2-16,16-15-2 15,13 8 0-15,14-10 0 16,12-1-1-16,6-1 1 15,4 3 0-15,-2 3 0 16,-3 6 1-16,-9 7-1 16,-15 7-3-16,-18 5 4 0,-18 7-4 15,-14 6 3-15,-12 1-2 16,-9 5 2-16,-5-2-3 15,-1 1 2-15,2-7 0 16,12-3-4-16,7-24-11 16,36-11-22-16,-11-9-1 15,34-14-1-15,12-21 1 16</inkml:trace>
  <inkml:trace contextRef="#ctx0" brushRef="#br0" timeOffset="6331.6331">21547 11322 89 0,'-14'23'38'0,"-12"9"0"16,4 16 0-16,-11 0-35 15,8 16 1-15,2 5-2 16,2 8-2-16,1 0 1 15,6-1-1-15,6-5-2 16,3-14-8-16,22-2-27 16,-5-18-3-16,16-7 2 15,1-22-1-15</inkml:trace>
  <inkml:trace contextRef="#ctx0" brushRef="#br0" timeOffset="6647.6647">21756 11739 100 0,'-22'-9'39'0,"5"16"4"15,-13 4-4-15,7 13-37 16,-1 4 2-16,5 6-4 16,2 3 2-16,7 2-3 15,5-1 3-15,10-2-4 16,7-10 3-16,8-5-1 15,7-12 1-15,5-10-1 16,3-8 0-16,1-11 0 16,0-6-1-16,-5-7 1 15,-8-5 0-15,-8-1 1 16,-6 2-2-16,-12 4 2 15,-8 6-4-15,-4 3 2 0,-3 12-7 16,-8-6-17-16,15 19-15 16,-4-2 1-16,15 1-1 15,0 0 2-15</inkml:trace>
  <inkml:trace contextRef="#ctx0" brushRef="#br0" timeOffset="6891.6891">22169 11752 96 0,'0'0'39'0,"-28"-7"2"16,8 13-2-16,-15-3-27 16,4 9-8-16,-1 3 0 15,6 9-4-15,-1 2 3 16,7 5-4-16,11 1 2 0,9-4-3 15,14-1 2-15,10-13-4 16,13-6 1-16,10-17-6 16,16 1-22-16,-6-24-9 15,8 1-1-15,-8-18 0 16</inkml:trace>
  <inkml:trace contextRef="#ctx0" brushRef="#br0" timeOffset="7081.7081">22433 11332 96 0,'-18'14'39'15,"-6"9"1"-15,4 23 0 16,1 2-36-16,0 10 1 16,2 8-2-16,6 2-3 0,3-1 1 15,2-6-3-15,11-2-2 16,-3-20-15-16,18 1-21 15,-5-16-1-15,12-9 0 16,-3-16 1-16</inkml:trace>
  <inkml:trace contextRef="#ctx0" brushRef="#br0" timeOffset="7336.7336">22555 11597 82 0,'-31'-2'40'15,"5"16"3"-15,-12 1-2 16,8 16-20-16,-5-5-16 0,9 7 0 15,3-3-1 1,7-3-2-16,8 0 0 0,9-6-2 16,10-5 2-16,7-2-4 15,8-5 3-15,6-6-4 16,6-2 2-16,4-3-1 15,7 1-2-15,-4-13-10 16,15 15-17-16,-16-10-11 16,12 6-1-16,-11-10 0 15</inkml:trace>
  <inkml:trace contextRef="#ctx0" brushRef="#br0" timeOffset="7488.7488">22989 11832 112 0,'-12'15'39'16,"-10"-10"4"-16,9 3-6 0,-6-16-37 15,4-12-11-15,15 20-24 16,-8-25-7-16,6 14-1 16,-6-6 2-16</inkml:trace>
  <inkml:trace contextRef="#ctx0" brushRef="#br1" timeOffset="20271.0269">16710 13144 31 0,'0'0'32'16,"0"0"0"-16,0 0-1 15,2 17-13-15,-7 4-16 16,-3 5 0-16,1 9 0 16,-5-2 1-16,3 11 0 15,-7-6 1-15,7 4-1 16,-4-7 0-16,5-2 1 15,0-10-2-15,5-5 0 0,-2-7 0 16,5-11-1-16,0 0 0 16,0-12 0-16,2-10 0 15,3-3 0-15,1-9 0 16,1-4 0-16,-2-3 0 15,2 1 0-15,0 5 0 16,-2 6 1-16,0 5-2 16,-1 10 2-16,-4 14-2 15,0 0 1-15,5 21-1 16,-2 5 0-16,3 8 0 15,3 4 0-15,5 4 0 16,4 2-1-16,7-1 1 16,2-5 0-16,5-9 0 15,6-6 0-15,1-8 1 0,-2-11 0 16,-3-11 0-16,0-9-1 15,-6-6 1-15,-4-8 0 16,-5-5 0-16,-8-5 1 16,-3-1-1-16,-3-2 0 15,-3 3-1-15,-4 3 0 16,2 9-4-16,-8-3-10 15,8 31-23-15,-7-15 0 16,7 15-2-16,-7 16 1 16</inkml:trace>
  <inkml:trace contextRef="#ctx0" brushRef="#br1" timeOffset="20654.0652">17373 13394 63 0,'9'12'36'0,"-9"-12"-1"15,30 0-1-15,-7-4-32 16,5-4-1-16,2-4 0 15,3 0 0-15,-5-5 0 16,-1 2 1-16,-9-2 0 16,-5 4 0-16,-12-2-1 15,-7 3 1-15,-9 3 0 16,-9 2 1-16,-13 4-1 15,-2 9 0-15,-8 7 0 0,-3 5-1 16,1 8 2-16,2 7-2 16,7 4 0-16,7 7 0 15,15 0-1-15,12-7-4 16,22 6-5-16,4-18-28 15,30-4-1-15,4-17 0 16,23-4 0-16</inkml:trace>
  <inkml:trace contextRef="#ctx0" brushRef="#br1" timeOffset="21006.1004">17998 13320 68 0,'-44'6'39'15,"1"12"-2"-15,-11-2 2 16,8 7-30-16,-2 2-5 15,14 2-1-15,5-4 0 16,11 3 0-16,13-7-2 16,13-4 1-16,13-10-2 15,11-5 1-15,11-8 0 16,5-5-1-16,-1-4 0 15,3-3 0-15,-6 1 0 16,-6 0 0-16,-10 4 0 16,-7 4 0-16,-21 11 0 15,10-6 0-15,-10 6 0 16,-17 18 0-16,5 3 0 15,-2 3 0-15,3 5-1 0,4 0 0 16,8-2-3-16,4-12-5 16,23 0-26-16,-5-24-3 15,17-6-2-15,-2-19 2 16</inkml:trace>
  <inkml:trace contextRef="#ctx0" brushRef="#br1" timeOffset="21188.1184">18408 12995 70 0,'-19'46'37'16,"-10"8"-2"-16,11 13 1 16,-6 2-28-16,8-1-7 15,10-3-2-15,1-13-4 0,15-3-29 16,-5-14-2-16,11-6-1 15,-9-19 1-15</inkml:trace>
  <inkml:trace contextRef="#ctx0" brushRef="#br1" timeOffset="21629.1627">18230 13259 79 0,'-10'13'38'15,"17"3"-1"-15,5-9 0 16,9 4-34-16,10-6-1 15,11-1 1-15,6-4-1 16,6-2 0-16,0-1 0 0,-1 3 0 16,-6 1-1-16,-7 5 0 15,-11 7 0-15,-11 7-1 16,-16 4 1-16,-8 7-1 15,-10 5 1-15,-5 0 0 16,-2-2 0-16,0-2-1 16,4-6 1-16,4-6 0 15,15-20-1-15,0 0 0 16,0 0 0-16,28-36 0 15,1 5 0-15,6-6 0 16,0 0 1-16,4 0-1 16,-5 6 0-16,-2 10 1 15,-13 9 0-15,-5 12-1 0,-14 0 0 16,3 28 1-16,-10-1-1 15,-6 3-1-15,4 6 0 16,-3-5-4-16,17 13-20 16,-15-17-15-16,20 1 1 15,-2-17-2-15,13 2 1 16</inkml:trace>
  <inkml:trace contextRef="#ctx0" brushRef="#br1" timeOffset="21971.1969">18989 13404 82 0,'-12'8'40'16,"12"8"-3"-16,0-16 0 0,17 7-34 15,7-8-2-15,10-3 0 16,4-8 0-16,0-2 0 15,-2-4 0-15,-2 2 0 16,-10-5 0-16,-6 7 0 16,-11 0 0-16,-7 14 0 15,-19-8 0-15,-2 13-1 16,-7 9 1-16,-4 3-1 15,-2 9 1-15,1 4-1 16,2 6 0-16,5 1 0 16,10 0 0-16,7-3 1 15,11-1-3-15,7-15-4 16,27 0-29-16,-6-20-4 15,18-1 0-15,-2-17-1 0</inkml:trace>
  <inkml:trace contextRef="#ctx0" brushRef="#br1" timeOffset="22298.2296">19536 13220 85 0,'-22'3'39'0,"-11"2"1"15,6 16 0-15,-9-6-36 16,5 11-2-16,4 1 0 15,6 3-1-15,7-2 1 16,9-3-2-16,8-5 1 16,13-10-1-16,7-7 0 15,9-4-1-15,2-5 1 0,4 0 0 16,-5-1 0-16,-4 3 0 15,-5 4 0-15,-10 8 0 16,-9 8 1-16,-10 7 0 16,-9 2-1-16,-5 5 1 15,-4-2-1-15,2-4 0 16,3-3-1-16,4-13-5 15,14-8-23-15,17-9-10 16,13-11-1-16,3-15-1 16</inkml:trace>
  <inkml:trace contextRef="#ctx0" brushRef="#br1" timeOffset="22629.2627">19958 13162 93 0,'-26'2'39'15,"4"11"1"-15,-12-3-1 16,6 9-35-16,-6 6-1 15,8 2-2-15,4 2 0 16,7-4-1-16,8-1 1 16,10-3-1-16,10-7 0 15,4-7 0-15,9-3 0 16,4-1 0-16,-1-2 0 15,-3 3 0-15,-4 4 0 16,-3 6 1-16,-11 6-1 16,-5 4 1-16,-7 6 0 15,-7 5-1-15,-4-1 1 16,-3 3-1-16,0-6 0 0,0-4-2 15,6-4-4-15,-10-22-20 16,22-1-15-16,-15-2 1 16,15-10-3-16,-6-15 1 15</inkml:trace>
  <inkml:trace contextRef="#ctx0" brushRef="#br1" timeOffset="27709.7707">16594 14802 26 0,'-5'-11'33'0,"5"11"1"16,-9-15-1-16,9 15-22 15,0 0-5-15,0 0 2 16,0 0-2-16,0 0-1 16,-4 17-2-16,7 7-1 15,-4 6 2-15,2 10-3 16,-4 5 0-16,1 7-1 15,0 2 0-15,-3-1-1 16,5-3-3-16,-3-13-2 16,17 2-16-16,-5-25-14 15,9-4 0-15,-4-19 0 16</inkml:trace>
  <inkml:trace contextRef="#ctx0" brushRef="#br1" timeOffset="28039.8037">16566 14767 57 0,'0'0'38'16,"-2"-12"-1"-16,12-2-2 15,11 4-29-15,13 0-4 16,8 3 0-16,8 1 0 15,1 9 0-15,-1 6-1 16,-2 9-1-16,-10 12 1 16,-9 8-2-16,-12 12 1 0,-16 9-1 15,-10 8 1-15,-13 6-1 16,-14 0 1-16,-9 0 0 15,-6-4 0-15,-2-8 0 16,7-11-2-16,1-17 0 16,16-12-3-16,6-26-6 15,23 5-10-15,7-37-14 16,21 5-2-16,2-14 1 15</inkml:trace>
  <inkml:trace contextRef="#ctx0" brushRef="#br1" timeOffset="28274.8272">17055 15019 51 0,'3'15'36'16,"2"0"-1"-16,-8-5 0 15,6 12-30-15,0 2-1 16,1 8 1-16,-3 3-3 15,3 6 1-15,-4 0-2 16,1-2 0-16,-4-3-1 16,3-7-2-16,5-5-7 15,-5-24-25-15,10-5-1 16,1-22-2-16,13-9 0 15</inkml:trace>
  <inkml:trace contextRef="#ctx0" brushRef="#br1" timeOffset="28414.8412">17233 14760 55 0,'-12'5'31'16,"1"8"-1"-16,4 0-5 16,12 10-38-16,1-6-20 15,16 3 0-15,4-2 0 16</inkml:trace>
  <inkml:trace contextRef="#ctx0" brushRef="#br1" timeOffset="28798.8794">17598 14959 42 0,'0'0'34'16,"-25"-8"3"-16,7 13-3 16,-11-4-22-16,2 19-6 0,-7 3 0 15,3 13-1-15,-5 5-2 16,5 7 0-16,2-1 0 15,9-1-1-15,8-4-1 16,15-9 0-16,7-9 0 16,13-13 0-16,10-14-1 15,7-14 1-15,5-7-1 16,2-8 0-16,-3-8 1 15,-3-2-1-15,-10 0 0 16,-5 3 1-16,-10 8-1 16,-8 5 0-16,-4 10 0 15,-4 16 0-15,0 0 0 16,-19 16-1-16,10 9 1 0,-2 7-1 15,7 7-2 1,-1-1-1-16,15 9-5 0,-9-19-19 16,20 11-8-16,-3-16-2 15,14-1 1-15</inkml:trace>
  <inkml:trace contextRef="#ctx0" brushRef="#br1" timeOffset="29267.9265">18087 14932 60 0,'-14'-2'38'16,"-16"-1"-1"-16,0 20 0 16,-15 2-32-16,9 8-1 0,3 3 0 15,7 4-1-15,5-1-1 16,8 1 0-16,10-5-1 15,10-5 0-15,8-11 0 16,9-7-1-16,5-10 0 16,7-7-1-16,0-8 1 15,0-4 0-15,0-4-1 16,-5-2 1-16,-3 4-1 15,-6 0 0-15,-5 7 1 16,-8 6 0-16,-9 12 0 16,0 0-1-16,6 14 1 15,-11 11 0-15,1 12 0 16,-3 9-1-16,-1 11 1 15,1 4 0-15,-1 5 1 16,-3 1-2-16,0-6 1 0,-3-2 0 16,-1-9 1-16,-4-9-2 15,0-10 2-15,-6-10-2 16,-1-12 1-16,0-14 0 15,3-6-2-15,-4-12-1 16,11-1-11-16,-7-23-22 16,15 6-2-16,2-16 0 15,12 9 0-15</inkml:trace>
  <inkml:trace contextRef="#ctx0" brushRef="#br1" timeOffset="29909.9907">18487 15062 57 0,'0'0'37'16,"-20"-1"-1"-16,20 1 0 16,-15 14-32-16,10 2 0 15,-3 6-2-15,2 8 1 16,1 7-2-16,-4 3 1 15,4 3-1-15,0-1 1 16,0-3-1-16,2-7 0 16,1-8-1-16,2-8 1 15,0-16 0-15,0 0 0 16,10-11 0-16,-1-12-1 15,-1-9 1-15,2-10 0 16,-4-4 0-16,2-5 0 0,0-1-1 16,0 4 1-16,1 5-1 15,-3 9 0-15,2 8 0 16,-2 11 0-16,5 9 0 15,0 8 0-15,3 7-1 16,4 4-1-16,7 3-2 16,4-6-2-16,17 12-17 15,-7-17-13-15,15 5-2 16,-7-12 0-16,7 2 0 15</inkml:trace>
  <inkml:trace contextRef="#ctx0" brushRef="#br1" timeOffset="30273.027">18979 15034 57 0,'-20'11'39'16,"-16"-6"-2"-16,6 10 2 15,-10-5-25-15,4 10-9 16,0 0-2-16,7 6-1 16,1 3 0-16,8-1-1 15,10 1 0-15,5-1 0 16,14-5-1-16,6-7 1 15,8-7-2-15,6-9 1 16,4-8 0-16,3-7-1 16,0-7 1-16,-2-5 0 15,-5-2-1-15,-6-3 1 16,-5 1 0-16,-3 1 0 15,-5 6 0-15,-5 5 0 16,-3 5 0-16,-2 14 0 0,0 0 0 16,-10 14 0-16,3 7 0 15,0 5-1-15,2 4 0 16,2 0 0-16,5 2-2 15,2-9-2-15,11 2-6 16,-15-25-18-16,37 5-8 16,-14-20-2-16,13 2 2 15</inkml:trace>
  <inkml:trace contextRef="#ctx0" brushRef="#br1" timeOffset="30775.0772">19271 15068 60 0,'0'0'37'15,"-16"19"0"-15,-1-2 1 16,13 9-31-16,-10-1-4 0,5 3 0 15,1-3-1-15,4-3-1 16,3-3 0-16,2-6 0 16,-1-13 0-16,12 6-1 15,-2-14 1-15,-1-6-1 16,3-7 1-16,0-3-1 15,-1-5 0-15,1-3 1 16,-2 1-1-16,-1-1 1 16,2 7-1-16,-4 4 1 15,-1 6-1-15,-6 15 1 16,0 0 0-16,0 0-1 15,7 20 1-15,-7-2-1 16,1 2 1-16,1 3-1 16,1-3-1-16,2-4 1 0,1-5 0 15,5-5 0-15,-11-6 1 16,21 0-1-16,-10-7 0 15,2-3 0-15,-1-5 0 16,3-5 1-16,0-1-1 16,0-1-1-16,2-2 1 15,3 4 0-15,-1 2 0 16,1 6 0-16,-3 5-1 15,-3 9 0-15,-4 8 1 16,-4 10-1-16,-5 8-1 16,-6 6-1-16,0 8-3 15,-9-11-10-15,19 11-20 16,-10-13-1-16,14 1-2 15,1-18 0-15</inkml:trace>
  <inkml:trace contextRef="#ctx0" brushRef="#br1" timeOffset="31241.1238">19907 14942 67 0,'-11'-4'40'16,"11"4"-2"-16,-16 0-4 15,16 0-25-15,-21 16-4 16,9-3-2-16,-5 1-1 16,5 4-1-16,-1-1 0 15,4 3-1-15,3-4 0 16,4-2 0-16,6-4-1 15,-4-10 1-15,22 6 0 16,-6-8-1-16,2-2 1 16,2 1 0-16,-3 2-1 15,-1 2 1-15,-4 5 0 16,-12-6 0-16,10 26 0 15,-13-5 0-15,-5 3 0 16,-5 4 1-16,-1 1-1 0,-3-1 0 16,-1 0-2-16,-2-8-3 15,17 6-21-15,-12-20-12 16,15-6-1-16,0 0-2 15</inkml:trace>
  <inkml:trace contextRef="#ctx0" brushRef="#br1" timeOffset="35352.5349">16992 13966 40 0,'-24'-19'34'15,"11"9"3"-15,-10-9-3 16,5 8-16-16,-6-11-11 15,6 7-3-15,-5 1 1 16,1 12-1-16,-5 8-1 16,-2 16 0-16,-8 11-1 15,2 13 0-15,-3 8-2 16,2 5 1-16,6 1 0 15,7-1 0-15,14-9-1 0,14-8-1 16,20-14 1-16,13-11-1 16,15-11-1-16,9-11-2 15,13 0-3-15,-4-19-4 16,12 12-10-16,-18-16-12 15,1 9-4-15,-14-8 2 16,-2 14 12-16,-24-10 13 16,-5 6 9-16,-8 7 7 15,-22-10 10-15,9 20 14 16,-25-16 6-16,7 16-3 15,-13-9-8-15,7 20-13 16,-7-3-4-16,5 12-3 16,-3 4-2-16,4 11 1 15,2-1-2-15,8 7 0 0,3-5 0 16,9 1-1-16,10-7 1 15,8-9-2-15,10-9 1 16,11-14 0-16,7-6-1 16,2-11 0-16,4-7 0 15,1-6 0-15,-6-1 0 16,-6-1 0-16,-10 3 0 15,-10 3-1-15,-8 7 1 16,-11 7 0-16,1 14 0 16,-26-7 0-16,9 9 0 15,-3 4 0-15,4 3 0 16,3 1 0-16,13-10 1 15,-1 14-1-15,15-14 0 16,9-2 0-16,6-4 1 16,6-1-1-16,2-2 0 0,-2 3 1 15,-2 1-1-15,-6 3 0 16,-8 6 1-16,-5 5-1 15,-10 6 0-15,-7 8 0 16,-7 3 1-16,0 1-1 16,-5 3 0-16,1 0 0 15,-1-3 0-15,4-7 0 16,7-8 0-16,4-12 0 15,12-8 0-15,7-9 0 16,5-9 1-16,9-6-1 16,0-1 1-16,1-3 0 15,-2 7 0-15,-7 2-1 16,-6 9 1-16,-3 6 0 15,-16 12 0-15,0 0-1 0,0 0 1 16,3 19-1-16,-8-3 1 16,2 1-1-16,2 3 0 15,4-3 0-15,2-1 0 16,5-5 0-16,6-7 0 15,5-2 0-15,3-5 0 16,3-4 0-16,0-1 1 16,-3-2-1-16,-2 2 0 15,-2 1 0-15,-5 1 0 16,-5 4 0-16,-10 2 0 15,0 0 0-15,10 10-1 16,-13 1 0-16,3 5-1 16,-1 0-1-16,3 5-2 0,1-5-3 15,11 11-7-15,-14-27-15 16,29 21-8-16,-11-23 0 15,13 2 2-15</inkml:trace>
  <inkml:trace contextRef="#ctx0" brushRef="#br1" timeOffset="35906.5902">18258 14193 70 0,'0'0'36'15,"10"-15"0"-15,-10 15-7 16,-5 15-22-16,3 2-1 16,-5 4-3-16,1 4-1 15,0 3-1-15,0 4 0 16,2 3 1-16,0-3-1 15,0-2 0-15,3-4 0 0,-2-9 0 16,3-4 0-16,0-13 0 16,0 0 0-16,14-19 0 15,-6-2 0-15,2-9 0 16,0-5-1-16,2-5 1 15,0-5 0-15,1 0-1 16,2 3 0-16,0-1 1 16,1 7 0-16,1 6-1 15,6 10 0-15,-1 3 1 16,3 9-1-16,0 8 1 15,-1 8-1-15,0 5 0 16,-3 3-1-16,-4 7 2 16,-7 3-2-16,-9 5 1 15,-7 5 0-15,-11 4-1 0,-5 2 2 16,-10-2-1-16,2-1 0 15,-3-5 0-15,-1-6 0 16,5-9 0-16,5-11 0 16,6-9 0-16,18 1 0 15,-13-23 0-15,11 7 1 16,2 1-1-16,2 2 0 15,-2 13 1-15,0 0-1 16,-4 36 1-16,-6 4 0 16,-5 13-2-16,-5 9 2 15,-3 6-2-15,1-1-4 16,8 5-11-16,-6-29-13 15,22-2-11-15,1-24-1 16,16-12 0-16</inkml:trace>
  <inkml:trace contextRef="#ctx0" brushRef="#br1" timeOffset="36380.6375">18929 13897 63 0,'-3'-20'39'0,"3"20"-1"16,-5-20-1-16,5 20-29 15,-16 22-4-15,3 13 0 16,-7 11-2-16,-2 14-1 16,-7 9-1-16,-1 8 0 0,3 5-2 15,2-4-1-15,12-3-4 16,-2-24-12-16,20 2-17 15,3-23-1-15,20-9-1 16,0-23 0-16</inkml:trace>
  <inkml:trace contextRef="#ctx0" brushRef="#br1" timeOffset="36733.6729">19004 14256 73 0,'-8'18'38'0,"-3"-8"0"16,11 7 0-16,0-17-35 15,15 12-1-15,6-17 0 0,13-2 0 16,2-5-1-16,6-4 1 16,-3-5-1-16,0 1-1 15,-9 1 1-15,-7 2 0 16,-10 2-1-16,-13 15 0 15,-13-13 0-15,-10 13 0 16,-11 4 1-16,-4 9 0 16,-8 2 0-16,-1 8 0 15,1 1 0-15,8 6 0 16,8 0 0-16,15 2 0 15,11-4 0-15,15-6-1 16,15-4-2-16,17-14-2 16,14 0-7-16,-4-22-23 15,25 4-4-15,-10-17-1 0,11 0-1 16</inkml:trace>
  <inkml:trace contextRef="#ctx0" brushRef="#br1" timeOffset="36932.6928">19605 13981 73 0,'-21'-19'40'16,"4"18"-2"-16,-10 7 1 15,9 22-31-15,-4 2-6 16,3 11-1-16,1 8-1 16,2 6-1-16,3 7 0 15,3-1-2-15,5 2-2 16,-1-15-6-16,16 3-26 15,-14-16 0-15,11-2-1 16,-6-19 0-16</inkml:trace>
  <inkml:trace contextRef="#ctx0" brushRef="#br1" timeOffset="37236.7228">19415 14189 81 0,'0'0'39'15,"0"0"0"-15,5 28-3 16,6-19-32-16,10-1-2 15,4-5 1-15,11-2-2 16,3-6 1-16,3-2-1 16,1-2 0-16,-4 1 0 15,-6 0 1-15,-5 3-1 0,-12 5 0 16,-6 7 0-1,-10 7 0-15,-6 6-1 0,-5 5 1 16,-3 5-1-16,0-1 0 16,0 4 0-16,4-5-1 15,4-5-2-15,7-4-2 16,-1-19-11-16,23-2-17 15,-9-16-6-15,11 0-1 16,-9-18 0-16</inkml:trace>
  <inkml:trace contextRef="#ctx0" brushRef="#br1" timeOffset="37367.7362">19828 14104 70 0,'-11'-36'38'15,"5"14"1"-15,-7-4-2 16,13 26-26-16,-10-18-7 16,10 18-6-16,0 0-28 15,17-4-8-15,6 11-1 0,1-9-1 16</inkml:trace>
  <inkml:trace contextRef="#ctx0" brushRef="#br1" timeOffset="37979.7971">20081 14165 78 0,'-19'16'40'0,"8"10"-1"16,-11-9 1-16,5 6-37 16,5-2-1-16,5 1 0 15,2-1 0-15,6-1-1 16,3-4-1-16,4-3 1 15,1-6-1-15,5-5 0 0,0-4 0 16,2-6-1-16,-1-6 1 16,1-7-1-16,-1-2 0 15,-1-4 0-15,0-4 1 16,-1-4-1-16,-2 0 0 15,0 3 0-15,-2 1 1 16,-1 8 0-16,-3 4 0 16,0 8 0-16,-5 11 0 15,0 0 1-15,11 2 0 16,-4 10 1-16,0 0-1 15,5 1 0-15,-1-1 0 16,7-1 0-16,-1-2 0 16,5 2 0-16,-2-3 0 15,-2 1 0-15,-2 0-1 0,-1 4 1 16,-10 4 0-16,-5 6 0 15,-9 4 0-15,-6 5 0 16,-7-1 0-16,2 0-1 16,0-4 1-16,3-5 0 15,10-9-1-15,7-13 1 16,20-19-1-16,8-7 0 15,10-9 0-15,5-5 0 16,5-3 1-16,0 3-1 16,-3 4 0-16,-7 10 0 15,-10 14 1-15,-8 13-1 16,-11 9 0-16,-4 10 0 15,-7 8 0-15,0 3-3 16,2 4-4-16,-7-11-10 16,22 10-12-16,-15-18-11 0,19-1-1 15,-4-16-3-15,10-2 2 16</inkml:trace>
  <inkml:trace contextRef="#ctx0" brushRef="#br1" timeOffset="38652.8649">16859 12568 72 0,'15'-4'37'0,"-15"4"0"15,5 31-1-15,-13-6-32 0,5 12-2 16,-5 6-1-16,2 6-1 16,-3 5 1-16,3-1 0 15,3-2-1-15,2-5-1 16,5-4-3-16,0-21-10 15,10 0-22-15,-4-19 0 16,10-8-2-16,-6-16 1 16</inkml:trace>
  <inkml:trace contextRef="#ctx0" brushRef="#br1" timeOffset="38845.8842">16667 12612 81 0,'-9'-2'38'16,"9"2"1"-16,13-11-1 0,5 3-36 15,19 1-1-15,10 2 0 16,7-1-2-16,6 7-2 16,-6-8-9-16,14 13-26 15,-13-5 2-15,4 8-3 16,-9-8 2-16</inkml:trace>
  <inkml:trace contextRef="#ctx0" brushRef="#br1" timeOffset="39036.9033">17349 12715 76 0,'-10'34'38'0,"-11"-5"-1"16,9 13 0-16,-4-8-34 16,7 4 0-16,0-7-1 0,4-1-1 15,4-5-3-15,1-25-4 16,24 17-30-16,-8-29 0 15,16 0-2-15,-8-18 0 16</inkml:trace>
  <inkml:trace contextRef="#ctx0" brushRef="#br1" timeOffset="39187.9184">17365 12496 90 0,'-18'9'36'15,"4"-5"-1"-15,14-4-3 16,9 16-47-16,5-25-23 15,21 1 2-15,-3-9-3 0,13 2 3 16</inkml:trace>
  <inkml:trace contextRef="#ctx0" brushRef="#br1" timeOffset="39372.9369">17726 12384 78 0,'-7'18'36'16,"0"20"3"-16,-7-3-2 16,5 12-33-16,-3 3 0 15,4 8-1-15,-3 1 0 16,4 6-2-16,2-2 0 15,1-2-2-15,3-4-1 16,-1-11-4-16,13 2-29 16,-11-21-2-16,10-2-1 0,-10-25-1 15</inkml:trace>
  <inkml:trace contextRef="#ctx0" brushRef="#br1" timeOffset="39730.9727">17649 12719 64 0,'-14'-8'38'0,"14"8"0"15,-11 5 0-15,11-5-20 16,14 10-16-16,5-10-2 16,10-6-1-16,5-6-3 15,13 1-6-15,-5-20-13 16,16 8-12-16,-8-9-1 15,1 4 2-15,-17-13 18 16,5 12 8-16,-15-1 9 16,-12 0 7-16,-1 19 12 0,-21-7 16 15,10 18 0-15,-29-2-2 16,15 29-15-16,-16-6-8 15,9 19-6-15,-3 3-1 16,4 14-2-16,1 0 0 16,3 7-1-16,5-3 0 15,4-2-2-15,7-3-2 16,1-17-10-16,20 2-24 15,-9-17-2-15,13-8 0 16,-1-17 0-16</inkml:trace>
  <inkml:trace contextRef="#ctx0" brushRef="#br1" timeOffset="40056.0052">18175 12734 75 0,'9'21'38'16,"-9"-21"0"-16,25 13 0 15,-4-15-34-15,5-1 0 16,0-7 0-16,5-3-1 16,-4-5-1-16,-1-1 0 15,-5-2 0-15,-6 1-1 16,-7 0-1-16,-9 6 1 15,-8 7-1-15,-11 7 2 16,-8 9-1-16,-3 12 1 16,-5 7 0-16,0 8 0 0,5 2-1 15,5 7 1-15,14-6-1 16,9-2-2-16,21 0-12 15,-2-26-16-15,29 2-12 16,6-21 0-16,17-5-2 16</inkml:trace>
  <inkml:trace contextRef="#ctx0" brushRef="#br1" timeOffset="40807.0803">19042 12671 75 0,'-4'-18'38'0,"4"18"-1"0,-6-19 1 15,6 19-33-15,-10 1-3 16,2 9 0-16,-2 11 0 16,0 7 1-16,-4 8 0 15,5 7-1-15,-2 5 0 16,3 2 0-16,3-3 0 15,2-2 0-15,2-11-1 16,3-4 0-16,2-13-1 16,-4-17 1-16,16-4-1 15,-4-17 0-15,0-10 1 16,1-7-1-16,-1-8 1 15,-1-7-1-15,1-3 0 16,-3-1-1-16,0-1 2 0,-2 8-1 16,0 5 0-16,1 5 2 15,2 7-2-15,2 7 1 16,8 9-1-16,2 9 1 15,6 7-1-15,0 5 0 16,1 2 0-16,0 8 0 16,-4 4 0-16,-5 7-1 15,-11 1 1-15,-9 6-1 16,-13 2 1-16,-9 3-1 15,-9-3 1-15,-5-2-1 16,-2-4 0-16,0-5-1 16,6-2-3-16,7-15-5 15,26 8-16-15,-1-14-14 16,27-8 1-16,3-10-1 0,21 6 1 15</inkml:trace>
  <inkml:trace contextRef="#ctx0" brushRef="#br1" timeOffset="41196.1192">19607 12662 60 0,'-18'-4'38'16,"0"10"-2"-16,-11-6 3 16,5 10-16-16,-10-2-19 15,4 6 0-15,-5 3 0 16,5 8 0-16,1-2-1 15,5 3 0-15,5 0-1 16,12-2 0-16,7-6 0 16,11 0-1-16,7-11 0 0,14-7 0 15,7-7-1-15,6-8 0 16,5-5 1-16,-1-4-1 15,-4-5 0-15,-2-2 0 16,-10 4 0-16,-5 1 0 16,-13 6 0-16,-9 7 0 15,-6 13 0-15,-11 0 0 16,-4 13 0-16,-3 8 0 15,-2 7-1-15,4 0 0 16,2 8 0-16,6-4-2 16,13 3-1-16,4-12-5 15,23 6-15-15,-6-23-12 16,22 1-3-16,-2-15-1 15,10-1 2-15</inkml:trace>
  <inkml:trace contextRef="#ctx0" brushRef="#br1" timeOffset="41624.1615">20075 12668 92 0,'-19'-2'38'0,"-8"-4"2"16,3 13-2-16,-2 0-34 16,0 7-1-16,3 3-1 15,3 8 1-15,5-1-1 16,7 1 0-16,8 2-1 15,9-5 0-15,7-6 0 16,7-5-1-16,4-8 1 16,6-8-1-16,1-8 0 15,0-5 0-15,-2-5 0 16,-3-5 0-16,-4-2 1 0,-5 1-2 15,-5 3 1-15,-4 4 0 16,-4 6 0-16,-7 16 0 16,0 0 0-16,0 0 0 15,3 30 0-15,-9 9 0 16,-2 12 0-16,-3 10 0 15,-1 7 0-15,-5 3 1 16,-1 1-1-16,-4-4 0 16,1-11 0-16,-2-8 0 15,-5-18 0-15,7-14 0 16,-1-13-2-16,2-16-1 15,11-7-2-15,1-29-15 0,21 11-8 16,-10-24-12-16,19 5 0 16,-3-12-1-16</inkml:trace>
  <inkml:trace contextRef="#ctx0" brushRef="#br1" timeOffset="41977.1968">20497 12740 95 0,'0'0'40'16,"-5"23"1"-16,5-23-1 16,0 0-38-16,28 6 0 15,4-11 0-15,8-6-1 16,8-4 0-16,4-7-1 0,0-1 1 15,-5-2-1-15,-9-1 0 16,-15 1 0-16,-11 5 2 16,-19 2-2-16,-14 11 2 15,-13 8-1-15,-10 9 0 16,-8 9 0-16,0 11 0 15,3 9 0-15,7 6-2 16,6 5 2-16,14 5-3 16,17-1-1-16,8-13-10 15,28 16-14-15,-7-19-14 16,22-1 0-16,2-12-3 15,13-1 2-15</inkml:trace>
  <inkml:trace contextRef="#ctx0" brushRef="#br1" timeOffset="42711.2705">16938 15769 50 0,'-33'10'38'16,"1"15"-1"-16,-14-7 0 15,3 16-31-15,-5-3 0 16,7 5-1-16,4-4-2 15,8 0-1-15,10-3 0 16,19-6-1-16,16-7-1 16,14-5 0-16,14-7 1 15,11 0-1-15,0-2 0 16,0 3 1-16,-4 0 0 15,-11 7 0-15,-11 5 0 16,-14 11 0-16,-16 5-1 16,-14 7 0-16,-13-1 0 0,-6 0 0 15,-3-2-1-15,-2-9-2 16,8-2-4-16,-4-26-15 15,35 0-15-15,-10-11-1 16,25-2-2-16,8-21 2 16</inkml:trace>
  <inkml:trace contextRef="#ctx0" brushRef="#br1" timeOffset="43277.3273">17229 16089 44 0,'19'-3'37'16,"-19"3"1"-16,11-2-1 15,-11 2-23-15,-12 6-9 16,12-6-1-16,-18 28-1 15,8-4-2-15,3 7 0 0,-2 3 1 16,0 6-1-16,-2 0 1 16,2 4-1-16,-1-4 1 15,2-5-1-15,-2-6 1 16,3-6-1-16,3-9 0 15,4-14-1-15,0 0 1 16,7-21-1-16,1-3 0 16,1-9 1-16,3-9-1 15,0-6 1-15,0-5-1 16,3 0 0-16,-1 0 0 15,2 4 1-15,2 1-1 16,5 8-1-16,1 8 1 16,5 9 0-16,1 8 0 0,0 9-1 15,2 7 1-15,-5 8 0 16,-2 9 0-16,-8 3 0 15,-6 7 0-15,-8 9 0 16,-8-2 0-16,-6 5 0 16,-10 0 0-16,-2-4-1 15,-7-5 1-15,1-1 0 16,0-6 0-16,1-7-1 15,4 1 2-15,3-2-2 16,2 3 1-16,0 6 1 16,1 11-1-16,-2 11 0 15,-2 10 1-15,-5 7-1 16,-2 8 0-16,-4 3 1 15,1-2-2-15,5-8 1 16,7-10-5-16,3-29-12 0,31-1-12 16,-2-34-9-16,23-12-4 15,7-31 1-15</inkml:trace>
  <inkml:trace contextRef="#ctx0" brushRef="#br1" timeOffset="43706.3702">17662 16317 61 0,'2'-16'38'0,"-2"16"-1"15,0 0-1-15,0 0-32 16,14 5 0-16,0-2-2 16,5-5 0-16,5-4-1 15,5-10 0-15,4-5 1 16,2-3-1-16,-2-6 1 15,-4-1-1-15,-5-2 0 16,-8 1-1-16,-8 2 0 16,-12 6 0-16,-7 5 1 15,-10 8 0-15,-4 9 0 16,-12 10 1-16,1 14 0 15,-5 11-1-15,3 9 1 16,3 4-1-16,10 4 1 0,7-2-1 16,16-7-1-16,15-7-2 15,9-19-5-15,29 3-16 16,-6-33-9-16,26 7-8 15,-6-23-2-15,11 2 0 16</inkml:trace>
  <inkml:trace contextRef="#ctx0" brushRef="#br1" timeOffset="44134.413">18366 15775 49 0,'-2'-28'37'16,"-6"-4"0"-16,7 14 1 15,-10 4-32-15,11 14 0 16,-15 15-1-16,7 22 0 16,-8 17-2-16,-2 21 1 0,-5 10-2 15,1 10-1 1,-1-1 0-16,3-4-1 0,10-14 0 15,6-16-2-15,16-15-3 16,5-38-12-16,29-4-20 16,-4-37 0-16,18-3-3 15,-4-25 1-15</inkml:trace>
  <inkml:trace contextRef="#ctx0" brushRef="#br1" timeOffset="44320.4315">18733 15709 70 0,'-26'-5'40'16,"7"36"-2"-16,-10 7 2 15,6 18-37-15,-1 16-1 16,4 7-1-16,0 4 0 0,8 0-1 16,4-4 0-16,3-11-4 15,14-2-6-15,-5-30-23 16,19-6-6-16,-3-26 0 15,12-6 0-15</inkml:trace>
  <inkml:trace contextRef="#ctx0" brushRef="#br1" timeOffset="44488.4484">18867 16111 76 0,'-3'15'40'16,"-14"0"-1"-16,7 16 1 16,-7-1-36-16,5 4-3 15,2 3-1-15,2-3-3 16,9 5-5-16,-9-25-20 0,19 11-10 15,-11-25-2-15,19 9-1 16</inkml:trace>
  <inkml:trace contextRef="#ctx0" brushRef="#br1" timeOffset="44622.4618">18942 15996 87 0,'-19'-24'39'16,"8"15"-1"-16,-1-1-17 15,-2-3-57-15,14 13-3 16,11-4-2-16,11 9 0 15</inkml:trace>
  <inkml:trace contextRef="#ctx0" brushRef="#br1" timeOffset="45020.5015">19110 16100 66 0,'-2'11'41'15,"2"-11"-2"-15,0 0 1 16,-10 18-36-16,13-3-2 15,-1 4 0-15,3 7 0 16,-8 7 1-16,2 9-1 16,-5 3 0-16,-2 3 0 15,-2-3 0-15,1-4-2 16,0-11 2-16,4-8-2 15,5-22 1-15,0 0-1 16,14-19-1-16,5-15 3 0,7-9-2 16,-1-9 1-16,4 0-1 15,0 1 1-15,-1 8-1 16,-5 7 1-16,-4 14 0 15,-9 16-2-15,-4 17 2 16,-6 10-1-16,-2 11 0 16,-2 3-2-16,3 6-2 15,-4-9-10-15,18 15-20 16,-14-27-4-16,18 5-4 15,-5-21 0-15</inkml:trace>
  <inkml:trace contextRef="#ctx0" brushRef="#br1" timeOffset="45599.5595">19690 16150 62 0,'0'0'39'16,"-21"-7"-1"-16,8 18 1 0,-13-1-32 16,4 10-4-16,-7 5 0 15,0 7-1-15,0 1 0 16,6 4-1-16,4-2 1 15,7-7-2-15,7-9 1 16,7-5 0-16,-2-14 0 16,28-1-1-16,-6-13 0 15,4-4 2-15,0-6-2 16,1 0 2-16,-4 2-2 15,-2 0 2-15,-2 7-2 16,-6 6 2-16,-2 8-2 16,-11 1-2-16,10 24 3 15,-6 6-3-15,-4 8 2 16,0 13-1-16,-1 7 1 0,-3 4-2 15,-4 5 3-15,-4-1-1 16,-5-2 0-16,-4-4 1 16,-5-6-1-16,-5-11 2 15,-1-11-2-15,-2-11 0 16,2-12-2-16,-5-12-1 15,13-2-10-15,-9-27-21 16,18 4-1-16,-9-19-8 16,10-3 2-16</inkml:trace>
  <inkml:trace contextRef="#ctx0" brushRef="#br2" timeOffset="49279.9275">18065 16876 34 0,'0'0'35'16,"0"0"0"-16,0 0 0 0,-10 21-30 16,6 10 0-16,-5 6-2 15,3 10 1-15,-7 8-2 16,3 5 0-16,1 1-1 15,2-4-1-15,6-5-2 16,-2-10-10-16,8-5-22 16,1-12-2-16,9-10 0 15,-15-15 1-15</inkml:trace>
  <inkml:trace contextRef="#ctx0" brushRef="#br2" timeOffset="49512.9508">17845 16940 55 0,'-16'-6'39'16,"-2"-4"-2"-16,18 10 0 16,0 0-32-16,0 0-2 15,13 10-1-15,10-7-1 16,6 0-1-16,7-1 0 15,7-1-1-15,6-2-2 16,7 14-10-16,-3-13-23 16,6 11-1-16,-10-3-1 15,7 7 1-15</inkml:trace>
  <inkml:trace contextRef="#ctx0" brushRef="#br2" timeOffset="49873.9869">18489 17123 53 0,'-20'14'38'0,"-11"-1"-2"16,7 11 2-16,-3-2-32 15,5 7-2-15,1 2-1 16,12 0 0-16,5-1-1 15,9-4 0-15,9-4 0 16,9-3-1-16,7-9 0 16,4-5 0-16,1-12-1 15,-1-6 1-15,-4-4 0 16,-5-5-1-16,-7-3 0 0,-8-2 1 15,-9-3-1-15,-6 0-1 16,-5 6 1-16,-4 1 0 16,-1 4-1-16,1 4 1 15,1 8-2-15,3 2-2 16,10 16-13-16,0-11-21 15,9 13 0-15,0-10-2 16,19-2 2-16</inkml:trace>
  <inkml:trace contextRef="#ctx0" brushRef="#br2" timeOffset="50077.0072">19018 16872 68 0,'-22'22'38'16,"5"18"-1"-16,-10-3-8 15,8 14-27-15,-1 9-1 16,4 3 0-16,5 4-3 16,0-9-6-16,14 5-26 15,-9-12-2-15,11-5-1 16,-4-13 0-16</inkml:trace>
  <inkml:trace contextRef="#ctx0" brushRef="#br2" timeOffset="50259.0249">18775 17238 61 0,'-17'-15'38'0,"-4"0"-1"0,21 15-1 16,-1-11-33-16,18 7-2 15,12 3-5-15,4-3-12 16,19 7-19-16,-4-3-3 15,17 7 1-15,-6-2 0 16</inkml:trace>
  <inkml:trace contextRef="#ctx0" brushRef="#br2" timeOffset="50641.0631">19542 17258 42 0,'0'0'37'16,"3"-22"1"-16,-3 22 1 15,-31-25-21-15,10 19-10 16,-10 1-4-16,0 9 0 0,-3 4-1 15,2 8 0-15,-3 9-1 16,5 4 0-16,1 2 0 16,9 2 0-16,4 0-1 15,10-4 0-15,7-7 0 16,10-7-1-16,7-13 0 15,11-12 0-15,11-12 0 16,0-6 0-16,3-10 0 16,-2-2 0-16,-3 1-1 15,-7-2 1-15,-8 5 0 16,-8 11 0-16,-9 11-1 15,-6 14 1-15,-13 7 1 16,2 13-1-16,-4 7 1 16,2 8-1-16,5 2 0 15,3 0-2-15,15 0-5 0,-5-12-32 16,25-6-1-16,-3-23-1 15,17-12-1-15</inkml:trace>
  <inkml:trace contextRef="#ctx0" brushRef="#br2" timeOffset="50813.0808">19944 16831 77 0,'-10'15'41'16,"-14"7"-1"-16,6 24-1 15,-5 12-36-15,3 10-1 16,5 9-4-16,-5-4-16 15,16 9-22-15,-8-14 1 0,12-5-3 16,0-15 1-16</inkml:trace>
  <inkml:trace contextRef="#ctx0" brushRef="#br2" timeOffset="51662.1652">24020 16781 22 0,'0'0'33'0,"0"0"2"15,4 15-1-15,-9 10-25 16,-18 4-1-16,5 15 0 15,-16 3-2-15,0 13 0 16,-9 2 0-16,2 8 0 16,-4-1-2-16,3-1-1 0,6-11-1 15,5-4-2-15,10-4-2 16,2-14-31-16,19-6-5 15,5-15-1-15,11-9 1 16</inkml:trace>
  <inkml:trace contextRef="#ctx0" brushRef="#br2" timeOffset="52097.2092">24113 17151 49 0,'0'0'39'16,"0"0"-3"-16,0 0 2 15,28-7-33-15,-3 6-1 16,2-2-1-16,4 5-1 15,-2 0-1-15,1 1 0 16,-5 2 0-16,-2 0-1 16,-7-1 0-16,-4 2 1 15,-12-6-1-15,3 16 1 16,-11-3 1-16,-6 2-1 15,-9 4 1-15,-3 6 0 16,-8 3 0-16,-1 5 0 16,0-1 0-16,2-2 0 15,7-1-1-15,8-3 0 0,9-6-1 16,14-6 0-16,12-5 0 15,11-8 0-15,15-7-2 16,8-6-2-16,19 0-10 16,-7-14-25-16,21 1 0 15,-9-12-3-15,10 3 3 16</inkml:trace>
  <inkml:trace contextRef="#ctx0" brushRef="#br2" timeOffset="52488.2483">24813 17168 42 0,'-22'0'36'0,"8"7"3"15,-12-4-3-15,5 8-27 16,-11 0 0-16,4 8-3 16,-2-2 0-16,5 4-2 15,4-2 0-15,9-1-2 16,11-2 0-16,10-5-1 15,13-2 0-15,11-6-1 16,5 2 0-16,4-1 1 16,-1 4-1-16,-2-2 0 15,-7 6 1-15,-9 3-1 16,-10 3 0-16,-12 6 0 15,-11 0 0-15,-8 2 0 0,-6-2-2 16,-7-1-2-16,4 1-5 16,-12-10-29-16,16-7-2 15,-2-13 0-15,19-5 0 16</inkml:trace>
  <inkml:trace contextRef="#ctx0" brushRef="#br2" timeOffset="52663.2653">24768 17173 59 0,'-15'9'39'16,"12"6"0"-16,3-15 0 16,20 5-34-16,12-11-6 15,10-13-24-15,22 1-11 0,-1-10-4 16,9 4 3-16</inkml:trace>
  <inkml:trace contextRef="#ctx0" brushRef="#br2" timeOffset="53285.328">22360 16641 33 0,'19'24'35'16,"-3"-19"2"-16,18 6-1 15,2-14-29-15,26 2 0 16,14-10-1-16,21 1-1 15,14-8-1-15,23 0-1 16,14-6-1-16,11 2-1 16,10 0 0-16,12 2-1 15,1 3 1-15,6 2 0 16,-1 4 0-16,-6-1-1 15,1 3 2-15,-9-1-1 16,-11 2 0-16,-13-4 0 0,-9 3-2 16,-17-5-2-16,-13 9-5 15,-32-7-28-15,-9 11-3 16,-25-5-1-16,-11 9 1 15</inkml:trace>
  <inkml:trace contextRef="#ctx0" brushRef="#br2" timeOffset="54021.4016">24388 15602 23 0,'3'-13'34'0,"-3"13"2"16,4-11-1-16,-4 11-19 15,0 0-7-15,-17 28-2 16,-4-4-2-16,-2 18 0 16,-14 11-2-16,-7 13-2 15,-6 6 0-15,-1 8 0 16,-1-1-2-16,6-8 0 15,15-1-9-15,-1-27-26 16,29-3 0-16,6-25-2 16,25-9 1-16</inkml:trace>
  <inkml:trace contextRef="#ctx0" brushRef="#br2" timeOffset="54358.4353">24636 15857 39 0,'0'0'33'0,"-23"-6"3"15,7 15-2-15,-14-4-26 16,6 13-1-16,-12-1-1 16,10 8-1-16,-4-5 0 15,8 4-2-15,5-5 0 16,11 2-1-16,7-8 0 15,11-3-1-15,9-4 0 16,9-3 0-16,3 1 0 0,5 1-1 16,-3 0 1-16,-2 6-1 15,-9 5 0-15,-5 8 0 16,-10 5 0-16,-9 3 0 15,-8 3 0-15,-7-3-2 16,1 0-2-16,-10-16-20 16,14 8-13-16,-4-23-2 15,14-1 1-15,-4-23-1 16</inkml:trace>
  <inkml:trace contextRef="#ctx0" brushRef="#br2" timeOffset="54550.4545">24645 15796 51 0,'-21'-7'40'0,"-3"-6"-1"16,24 13-1-16,-17-4-20 16,17 4-14-16,26-6-2 15,3-1-2-15,14 5-5 16,-5-15-31-16,21 13-3 15,-7-13-1-15,8 6 0 16</inkml:trace>
  <inkml:trace contextRef="#ctx0" brushRef="#br2" timeOffset="55168.5163">24205 14583 53 0,'0'0'35'16,"-6"15"-2"-1,-12 24-7-15,-18-5-18 0,4 20-2 16,-15 4-1-16,0 10 0 16,-3-3-3-16,6 1-1 15,6-3-7-15,1-16-28 16,24-4-1-16,6-19-1 15,17-12 0-15</inkml:trace>
  <inkml:trace contextRef="#ctx0" brushRef="#br2" timeOffset="55478.5473">24245 14832 58 0,'-17'8'38'0,"-8"-2"-1"16,7 10 0-16,-6-5-31 15,11 7-2-15,4-3-1 16,11 0-1-16,5-2 0 16,10-1-2-16,8-3 1 15,7 0-1-15,3-2 0 16,2 3 0-16,-2 0 1 15,-4 5 0-15,-8 5-1 16,-6 0 1-16,-11 6-2 16,-8 2 1-16,-5 5-3 15,-12-10-3-15,5 13-18 16,-6-23-13-16,6 4-2 15,-4-19 1-15,18 2 0 0</inkml:trace>
  <inkml:trace contextRef="#ctx0" brushRef="#br2" timeOffset="55651.5646">24360 14772 70 0,'0'0'39'15,"-3"-16"-3"-15,14 19 2 16,-1-6-34-16,10-3-4 15,14 7-25-15,-2-17-11 16,14 6 0-16,1-10-3 16</inkml:trace>
  <inkml:trace contextRef="#ctx0" brushRef="#br2" timeOffset="56221.6212">24039 13694 43 0,'0'0'34'0,"-9"10"1"16,-2 14-1-16,-11 6-13 15,-2 19-16-15,-10 13-3 16,-4 13-1-16,-5 7 0 15,-2 4-1-15,1-4 0 16,7-8-5-16,15-5-29 16,2-20-1-16,17-13 0 15,7-22-1-15</inkml:trace>
  <inkml:trace contextRef="#ctx0" brushRef="#br2" timeOffset="56522.6517">24077 14010 65 0,'-31'16'37'0,"7"11"-1"16,-7-4 0-16,16 7-30 15,-1-4-2-15,15 0-1 16,9-7-1-16,11-3-2 15,10-7 1-15,5-3-1 16,7 0 1-16,-2-3-1 16,-3 4 0-16,-3 2 0 15,-9 5 0-15,-8 7 0 16,-8 3-1-16,-10 1-1 15,-6 11-4-15,-15-14-18 0,6 12-12 16,-7-15 0-16,10 0-2 16,-5-19 2-16</inkml:trace>
  <inkml:trace contextRef="#ctx0" brushRef="#br2" timeOffset="56719.6713">24267 13955 82 0,'-11'15'41'0,"-2"-9"-3"16,17 5 2-16,-4-11-35 16,32-10-3-16,11-9-4 15,13-19-10-15,20 5-26 0,-1-13-1 16,8 5 0-16,-6-8-1 15</inkml:trace>
  <inkml:trace contextRef="#ctx0" brushRef="#br2" timeOffset="57348.7343">23870 12979 58 0,'0'0'35'15,"6"-19"-1"-15,-6 19 0 16,-11 15-23-16,3 11-6 15,-9 8-1-15,-4 16-1 16,-8 9-3-16,-5 6 0 16,-5 8 0-16,2-2-1 0,1 0-1 15,0-15-8-15,13 0-25 16,4-17 0-16,18-13-1 15,1-26 1-15</inkml:trace>
  <inkml:trace contextRef="#ctx0" brushRef="#br2" timeOffset="57678.7672">24148 13119 56 0,'-20'7'36'0,"-12"3"-1"16,3 14 1-16,-11-4-17 15,8 13-13-15,-2-6-2 0,13 5-2 16,6-5 1-16,13-3-2 16,10-6 0-16,14-4 0 15,12-6-1-15,7-5-1 16,6-2 2-16,-2 0-1 15,-4-1 0-15,-4 5 0 16,-13 4 0-16,-10 6 0 16,-11 5 0-16,-12 5 1 15,-12 2-2-15,-4 3 1 16,-8 0-3-16,0-13-8 15,10 6-26-15,-3-17 0 16,16-5-1-16,3-18 1 16</inkml:trace>
  <inkml:trace contextRef="#ctx0" brushRef="#br2" timeOffset="57852.7847">24194 13161 70 0,'-14'-13'40'15,"14"13"-2"-15,-4-16 0 16,18 11-22-16,4-8-11 15,14-7-4-15,10 7-9 16,-2-14-29-16,14 5 0 16,-10-5 0-16,4 9-2 15</inkml:trace>
  <inkml:trace contextRef="#ctx0" brushRef="#br2" timeOffset="58384.8379">23746 12175 64 0,'0'0'36'16,"0"0"-1"-16,0 0-4 15,-5 18-19-15,-9-3-4 16,4 18-1-16,-9 1-3 16,-5 16 1-16,-5 4-2 15,-1 5-1-15,-7 2-1 0,2 1 0 16,5-1-4-16,-1-15-17 15,15 6-17-15,0-17-1 16,15-3-1-16,5-13 1 16</inkml:trace>
  <inkml:trace contextRef="#ctx0" brushRef="#br2" timeOffset="58722.8717">23806 12474 72 0,'-15'-11'38'0,"-1"16"-1"0,-9-2 0 16,10 15-27-16,-8-5-5 16,9 8-1-16,2-2 0 15,5 0-2-15,7-3 0 16,8 2-2-16,7-7 1 15,8-2-1-15,5-3 1 16,2 0-1-16,2 0 1 16,-2-2-1-16,1 2 0 15,-6 3 0-15,-9 2 0 16,-4 1 0-16,-11 5-1 15,-7-2 0-15,-6 4-1 16,-9-4-2-16,1 6-4 16,-11-17-24-16,16 7-5 15,-5-13 0-15,20 2-2 16</inkml:trace>
  <inkml:trace contextRef="#ctx0" brushRef="#br2" timeOffset="58911.8906">23850 12411 87 0,'0'0'39'15,"-6"-16"-1"-15,6 16 2 16,0 0-33-16,23 2-2 16,-3-5-2-16,13-2-1 15,7-2-4-15,8-16-17 16,14 11-20-16,-3-10-1 15,13 6-1-15,-4-10 0 16</inkml:trace>
  <inkml:trace contextRef="#ctx0" brushRef="#br3" timeOffset="84077.4064">1404 2046 66 0,'0'0'34'0,"0"0"0"15,0 0 0-15,0 0-25 16,10-6-1-16,-10 6-3 15,29-1 0-15,-10-5 0 16,13 4-2-16,2-8 0 0,13-1-1 16,10-5 0-16,8-4-1 15,7 2-2-15,3-1 2 16,2 4-1-16,1 6 0 15,-4 9 0-15,-4 8-1 16,-5 8 0-16,-4 5 0 16,-1 3-1-16,-1-1-1 15,12-1-5-15,-6-16-17 16,21 0-13-16,-2-14 3 15,13-6-3-15,2-10 1 16</inkml:trace>
  <inkml:trace contextRef="#ctx0" brushRef="#br3" timeOffset="84608.4599">3681 1982 58 0,'0'0'36'0,"23"9"0"15,-23-9-1-15,28 14-18 16,-18-13-7-16,18 4-3 15,-1-5-1-15,8-2-3 0,3-2-1 16,7-1-1-16,3-1-2 16,-3-5-5-16,10 9-28 15,-16-3-2-15,2 11-2 16,-12-2 0-16</inkml:trace>
  <inkml:trace contextRef="#ctx0" brushRef="#br3" timeOffset="85114.5106">5075 1991 89 0,'0'0'37'0,"5"-10"0"16,7 9 1-16,4-5-33 15,10 2-1-15,4-3-1 16,13-1 1-16,9-3-2 16,13 1 0-16,9-1-1 15,7 5 0-15,0 0 0 16,5 2-2-16,-2 8-2 15,-7-3-6-15,3 10-27 16,-21-5-1-16,1 7-1 16,-11-8 0-16</inkml:trace>
  <inkml:trace contextRef="#ctx0" brushRef="#br3" timeOffset="85565.5557">6989 2092 95 0,'10'-11'36'15,"6"13"1"-15,3-7 1 16,13 11-34-16,-2-7-2 16,11-1 0-16,3-1 0 15,11 1-2-15,-1-3-1 16,1-1-3-16,11 5-29 15,-7-8-4-15,11 3 0 16,-4-7-1-16</inkml:trace>
  <inkml:trace contextRef="#ctx0" brushRef="#br3" timeOffset="86022.6014">9038 1023 72 0,'0'0'39'0,"49"-94"-3"15,-49 94 3-15,0 0-32 16,20-35 0-16,-40 111-2 15,-25 63-1-15,-25 45-1 16,-31 1 0-16,-7 29-1 0,-2 17-2 16,7-6-1-16,13-22-2 15,14-16-8-15,6-38-25 16,24-15-1-16,14-36 0 15,26-23-2-15</inkml:trace>
  <inkml:trace contextRef="#ctx0" brushRef="#br3" timeOffset="86428.6419">9290 2019 96 0,'17'-13'39'16,"9"11"0"-16,-2-6-3 15,11 2-34-15,7 1 0 0,9 1-1 16,7 3-3-16,-4-8-28 15,14 8-8-15,-3-7 1 16,7 6-3-16</inkml:trace>
  <inkml:trace contextRef="#ctx0" brushRef="#br3" timeOffset="86916.6908">10382 1973 86 0,'0'0'36'16,"0"0"1"-16,18 5 0 16,2-5-32-16,11 1-1 15,8-2 0-15,11 3-1 16,6-2-1-16,8 0-1 15,7-1-2-15,-3-6-7 16,10 7-30-16,-10-7 1 16,3 6-1-16,-12-5-1 15</inkml:trace>
  <inkml:trace contextRef="#ctx0" brushRef="#br3" timeOffset="87366.7358">11643 2096 66 0,'0'0'40'16,"-15"-2"-1"-16,15 2 0 15,0 0-12-15,12-4-23 16,9 2-3-16,7 2 1 16,10-2-1-16,6-1 0 15,9 0-1-15,2 0-1 16,5 3-3-16,-5-9-17 15,11 16-18-15,-7-11 1 16,-1 13-3-16,-7-10 2 16</inkml:trace>
  <inkml:trace contextRef="#ctx0" brushRef="#br3" timeOffset="87743.7735">12719 2093 93 0,'0'0'39'16,"10"3"1"-16,8 4-1 15,-3-7-36-15,14 0-1 16,6-1 0-16,9-1 0 16,3 0 0-16,4-4-2 15,1 4-2-15,-6-10-9 16,7 17-27-16,-14-13-2 15,-2 14 1-15,-14-3-2 16</inkml:trace>
  <inkml:trace contextRef="#ctx0" brushRef="#br3" timeOffset="88997.8989">14008 2054 86 0,'0'0'38'0,"0"0"0"15,11 0 0-15,-11 0-35 16,23 3-2-16,-3-2 1 16,3 1-2-16,9-2 0 15,8-2-3-15,5-7-7 16,22 3-16-16,-2-7-10 15,15-4-2-15,5-7 0 16,12 3 0-16</inkml:trace>
  <inkml:trace contextRef="#ctx0" brushRef="#br3" timeOffset="89411.9399">15110 2068 93 0,'0'0'40'16,"-1"-12"0"-16,19 7-1 15,2-3-39-15,17-2-1 16,11 0 1-16,5-1-1 15,5 2 0-15,-3-1-5 16,9 8-24-16,-13-3-8 16,0 7 0-16,-13-3 0 15</inkml:trace>
  <inkml:trace contextRef="#ctx0" brushRef="#br3" timeOffset="89801.9793">16326 2016 87 0,'10'15'38'16,"-10"-15"1"-16,24 4-1 16,-10-1-34-16,10-5-3 15,5 0-1-15,8-2 0 16,6-2 0-16,8 0-1 15,6 1-2-15,1-10-9 16,13 11-26-16,-7-8 1 16,9 11-2-16,-9-6 2 15</inkml:trace>
  <inkml:trace contextRef="#ctx0" brushRef="#br3" timeOffset="90171.0159">17702 1994 94 0,'-10'7'39'15,"0"-6"1"-15,10-1-2 16,18 6-37-16,-1-8-1 16,10 0 0-16,8-1-1 15,9-3 0-15,7-4-3 16,17 6-10-16,-3-11-24 15,16 8-1-15,-7-7 0 16,9 7 0-16</inkml:trace>
  <inkml:trace contextRef="#ctx0" brushRef="#br3" timeOffset="90559.055">19094 1967 94 0,'-14'6'40'16,"0"-8"1"-16,14 2-2 15,10 1-37-15,11-6-2 16,14-2 1-16,10-3-1 16,8-2 1-16,11-4-1 15,8 1-2-15,3-4-2 16,11 9-18-16,-12-7-17 15,3 11-1-15,-13-3 0 16,-1 13-1-16</inkml:trace>
  <inkml:trace contextRef="#ctx0" brushRef="#br3" timeOffset="90927.0918">20498 1987 105 0,'-30'0'41'15,"18"6"0"-15,12-6-4 16,0 0-37-16,22-12 0 15,14 5 1-15,8 0-1 0,8-3 1 16,8 2-1-16,2-3-2 16,4 2-2-16,-6-5-6 15,9 9-29-15,-9-3-1 16,-1 6 0-16,-14-3 0 15</inkml:trace>
  <inkml:trace contextRef="#ctx0" brushRef="#br3" timeOffset="91321.1312">21926 1912 105 0,'10'8'41'0,"3"-9"2"16,21 5-3-16,3-7-37 15,15 0-1-15,8-2 1 16,10-1 0-16,7-1-2 15,4 0 0-15,3-3-1 0,0 3 0 16,-4-1 0 0,-10 1-2-16,-4 4-1 0,-19-2-3 15,1 6-32-15,-28-3-2 16,-4 8-1-16,-16-6 0 15</inkml:trace>
  <inkml:trace contextRef="#ctx0" brushRef="#br4" timeOffset="107408.7398">9380 1234 78 0,'0'0'39'0,"0"0"-3"16,0 0 3-16,0 0-27 15,51-55-10-15,-51 55 0 0,0 0 1 16,0 0-1 0,0 0 0-16,39-2 0 0,-34 47-2 15,-6 8 2-15,-14 4-3 16,1 12 2-16,-3 6-3 15,2 5 0-15,2-7-4 16,3-30-18-16,19-5-14 16,0-22 0-16,16-8 0 15,-2-11 0-15</inkml:trace>
  <inkml:trace contextRef="#ctx0" brushRef="#br4" timeOffset="107635.7624">9575 1311 111 0,'-12'-68'39'16,"12"68"0"-16,0 0-5 15,11-76-35-15,-11 76 0 16,0 0 0-16,38-65-2 15,-38 65-3-15,0 0-21 16,66-47-12-16,-66 47 1 16,52-14-2-16,-52 14 2 15</inkml:trace>
  <inkml:trace contextRef="#ctx0" brushRef="#br4" timeOffset="107815.7805">9560 1391 93 0,'-29'33'36'0,"16"-11"0"15,13-22 1-15,20 6-36 16,12-17-1-16,14-2-4 16,-46 13-11-16,54-28-21 15,-54 28 1-15,61-23 0 16,-18 6-1-16</inkml:trace>
  <inkml:trace contextRef="#ctx0" brushRef="#br4" timeOffset="107987.7977">9508 1732 96 0,'-24'27'38'0,"18"-4"2"16,6-23-2-16,35 7-32 16,7-19-4-16,23-9-2 15,19-1-17-15,-1-11-21 16,10 2 1-16,-8-2-2 15,-1 9-2-15</inkml:trace>
  <inkml:trace contextRef="#ctx0" brushRef="#br4" timeOffset="108805.8795">11820 1335 94 0,'0'0'36'0,"0"0"2"16,14-50-2-16,-14 50-34 16,5 31 0-16,-7 4 0 0,1 17 0 15,-7 8 0-15,2 8-1 16,-1 4-1-16,2-4-1 15,1-7-1-15,0-15-11 16,10 0-24-16,-1-17 0 16,11-2-1-16,-2-17-1 15</inkml:trace>
  <inkml:trace contextRef="#ctx0" brushRef="#br4" timeOffset="109032.9021">12032 1423 109 0,'-5'-60'39'0,"5"60"2"16,0 0-3-16,7-50-39 15,-7 50 1-15,0 0-1 16,0 0-1-16,61-42-2 15,-61 42-12-15,46-15-24 16,-46 15 2-16,58-8-1 16,-58 8-1-16</inkml:trace>
  <inkml:trace contextRef="#ctx0" brushRef="#br4" timeOffset="109239.9229">11982 1505 103 0,'-28'19'39'16,"5"-5"1"-16,23-3-2 15,0-11-36-15,40-4-1 16,5-7 0-16,13-3 0 16,5-2-1-16,1-3-2 15,3 7-7-15,-17-5-28 16,-1 13-1-16,-27 7-1 15,-14 12-1-15</inkml:trace>
  <inkml:trace contextRef="#ctx0" brushRef="#br4" timeOffset="109392.9382">11884 1835 101 0,'9'17'39'16,"11"-16"1"-16,28-4-1 0,11 1-37 15,17-21-4-15,14 0-34 16,-9-4-2-16,1 4 0 15,-14 1-3-15</inkml:trace>
  <inkml:trace contextRef="#ctx0" brushRef="#br4" timeOffset="121631.1619">14426 1341 63 0,'0'0'35'16,"0"0"0"-16,0 0-2 16,-20-44-23-16,20 44-4 15,-14-1-1-15,4 20-2 0,6 16-1 16,5 15-1-1,1 12 0-15,-3 11-2 0,2 5 1 16,-1 2-1-16,0-2 1 16,-3-5-3-16,3-4-4 15,-11-17-27-15,8-6-1 16,1-19-1-16,3-14 0 15</inkml:trace>
  <inkml:trace contextRef="#ctx0" brushRef="#br4" timeOffset="121855.1843">14166 1357 101 0,'-30'-27'40'0,"30"27"1"0,0 0-1 16,0 0-37-16,0 0-1 15,0-53 0-15,0 53 0 16,58-21 0-16,-58 21-5 16,95-28-11-16,-39 12-25 15,6 0-4-15,1 2 1 16,5 2 0-16</inkml:trace>
  <inkml:trace contextRef="#ctx0" brushRef="#br4" timeOffset="122889.2877">20696 1223 78 0,'0'0'38'16,"0"0"-1"-16,29-47 1 15,-29 47-36-15,0 0 0 16,0 0 0-16,0 0 0 15,9 16 0-15,-10 26-1 16,0 24 1-16,-4 4-2 16,2 16 1-16,-4 9 0 15,1 2-2-15,4-16-5 16,-10-17-26-16,10 0-4 15,-4-17-1-15,6-7-1 16</inkml:trace>
  <inkml:trace contextRef="#ctx0" brushRef="#br4" timeOffset="123150.3138">20598 1272 105 0,'0'0'42'15,"0"0"2"-15,-53-57-3 16,53 57-39-16,0 0 0 16,0 0 0-16,0 0 0 15,77-54 0-15,-31 48-3 0,5 4-3 16,7 0-16-16,6 5-19 15,2-6-2-15,7-3 0 16,-4 1-2-16</inkml:trace>
  <inkml:trace contextRef="#ctx0" brushRef="#br4" timeOffset="128193.8181">13364 1333 52 0,'26'-53'34'0,"-26"53"-1"0,0 0 0 16,0 0-23-16,0 0 1 16,0 0 1-16,0 0-2 15,0 0-3-15,0 0-1 16,-62-39-2-16,23 50 0 15,-12 9-1-15,-4 17 0 16,-11 8 0-16,0 14 0 16,-1 6-2-16,9 11 1 15,12-1-1-15,26-3 0 16,20-16 0-16,26-15-1 15,29-18-3-15,21-30-21 16,33-12-15-16,4-13-2 16,12-6 1-16,-8-9-2 0</inkml:trace>
  <inkml:trace contextRef="#ctx0" brushRef="#br4" timeOffset="130632.0619">18146 1162 59 0,'0'0'36'15,"0"0"0"-15,0 0-1 16,0 0-25-16,0 0-3 15,-1-69 0-15,1 69-1 16,0 0-1-16,0 0-2 16,-86 12 1-16,35 26-2 15,-6 19 1-15,-4 14-1 16,-1-3 0-16,2 14-1 0,19 11-1 15,15-4 1-15,27-13-2 16,20-13-1-16,18-21-5 16,32-9-32-16,5-20-2 15,19-14 2-15,3-23-2 16</inkml:trace>
  <inkml:trace contextRef="#ctx0" brushRef="#br4" timeOffset="137855.7842">10674 1206 60 0,'26'-68'36'0,"-26"68"-2"15,0 0 2-15,0 0-20 16,0 0-11-16,0 0-3 15,0 0 2-15,0 0-2 16,0 0 1-16,0 0 0 16,0 0 0-16,0 0 2 15,0 0-2-15,0 0 0 16,0 0-1-16,13-11 0 15,-26 50 0-15,-3 14-2 16,-8 6 0-16,-9-2 1 16,0 8-1-16,1 2 1 15,1-7-1-15,5-5 1 16,3-5 0-16,5-8 0 15,2-6 0-15,11-6 0 0,2-9 0 16,10-6 0-16,8-11 0 16,12-6-1-16,5-8 1 15,8-3 0-15,3-3 0 16,4-4 0-16,0 4 0 15,-1 1 0-15,-3 5-1 16,-2 1 1-16,-1 6-1 16,-3 1 0-16,1 2 1 15,4-1-2-15,-2 2 2 16,2-1-1-16,-1-1 0 15,-2 2 0-15,-3-3 0 16,-5-1 0-16,-5 2 0 16,-8 1 0-16,-4-1 0 15,-14 1-1-15,14 0 1 0,-14 0-1 16,0 0-1-16,0 0-5 15,0 0-30-15,-5-10-4 16,5 10 1-16,-12-13-3 16</inkml:trace>
  <inkml:trace contextRef="#ctx0" brushRef="#br4" timeOffset="142984.297">16658 1270 77 0,'9'-52'38'0,"-9"52"-1"16,0 0 1-16,0 0-33 15,0 0 0-15,0 0 0 16,14-30 1-16,-21 53-1 15,0 15-1-15,-4 10-2 16,8 10 1-16,-3 5-2 16,6 9 1-16,-1 1-4 15,7-17 0-15,8-10-6 16,-9-18-30-16,21-4-2 15,-8-14 0-15,9-2-1 16</inkml:trace>
  <inkml:trace contextRef="#ctx0" brushRef="#br4" timeOffset="143863.3844">19315 993 62 0,'0'0'39'0,"0"0"-1"15,12-57 1-15,-12 57-32 16,0 0-1-16,0 0 0 16,0 0 0-16,0 0-2 15,0 0-1-15,0 0 1 16,0 0 0-16,0 0-2 15,0 64 1-15,-7 3-1 16,-2 13 0-16,-4 13-2 16,-2-10 2-16,1 3-4 15,4 2 2-15,-4-14-1 16,9-19 0-16,3-9-3 15,2-15-3-15,16-7-30 0,-12-7-3 16,12-7 0-16,-4-12-2 16</inkml:trace>
  <inkml:trace contextRef="#ctx0" brushRef="#br4" timeOffset="144757.4743">3941 1280 92 0,'0'0'38'0,"26"-51"2"16,-26 51-2-16,0 0-34 16,0 0 0-16,12-8 0 0,-3 32 0 15,-7 17-2-15,2 21 0 16,-9 10-2-16,4 15 1 15,-8 8 0-15,4 5-1 16,-4-17-1-16,2-11-1 16,6-8-5-16,-6-21-30 15,21-4-3-15,1-23 0 16,13-12-2-16</inkml:trace>
  <inkml:trace contextRef="#ctx0" brushRef="#br4" timeOffset="158258.8239">22051 1006 64 0,'0'-70'35'0,"0"70"0"16,0 0 1-16,0 0-32 16,0 0-1-16,9-57 0 15,-9 57 1-15,0 0-1 16,0 0 0-16,0 0 0 15,0 0-1-15,0 0 1 16,0 0 1-16,0 0 0 16,2 75-1-16,-8-19 0 0,7 8 1 15,1-6-1-15,16-3 1 16,-18-55-2-16,0 0 0 15,58 40 1-15,-58-40-3 16,72-13 1-16,-72 13-1 16,86-39 0-16,-86 39-2 15,88-52-1-15,-88 52-3 16,85-62-3-16,-85 62-16 15,67-67-15-15,-67 67 0 16,53-56-1-16,-53 56 2 16</inkml:trace>
  <inkml:trace contextRef="#ctx0" brushRef="#br4" timeOffset="158685.867">22262 1310 86 0,'1'-54'36'0,"-1"54"1"15,0 0-8-15,0 0-22 0,4-50-1 16,-4 50 1-16,0 0-1 15,-10-15-2-15,10 15 0 16,0 29-2-16,-2 7 0 16,-3 13-1-16,0 10 1 15,-7 3-1-15,4 12-1 16,3-13 0-16,1-2 0 15,4-9-1-15,0-6 1 16,4-12-2-16,4-9-1 16,12-8-11-16,-6-25-25 15,15-7 0-15,-6-10-1 16,9-3-1-16</inkml:trace>
  <inkml:trace contextRef="#ctx0" brushRef="#br4" timeOffset="170495.0478">15185 1237 66 0,'0'0'36'16,"0"0"-1"-16,0 0 1 16,22-47-30-16,-22 47-3 15,0 0 0-15,0 0 0 16,0 0-1-16,0 0 0 15,0 0 0-15,-2 27 0 16,-4 16 0-16,-1 13 0 0,-7 7 0 16,-3 12 1-16,-4 6-2 15,-1 4 0-15,-1-18 0 16,4-8-1-16,0-12 1 15,7-9-2-15,4-8 1 16,1-9-1-16,5-10 1 16,2-11 1-16,0 0-1 15,3-21 2-15,-2-6-2 16,5-8 2-16,-1-10-1 15,3-12 1-15,2-11-1 16,-10 68 0-16,15-81 1 16,-15 81-2-16,25-86 2 15,-25 86-3-15,32-92 2 16,-32 92-2-16,43-79 2 0,-43 79-2 15,47-76 1-15,-47 76-2 16,53-59 2-16,-53 59 0 16,52-59 0-16,-52 59 1 15,47-21-2-15,-47 21 2 16,28 11-1-16,-6 27 1 15,-16 15-2-15,-12 10 1 16,-23-10 0-16,0 2 0 16,-8-7 0-16,2-9 0 15,11-18 0-15,5-8-1 16,4-9 1-16,15-4 0 15,-10-2 0-15,10 2 0 16,14-13 0-16,0 7 0 0,7 4 0 16,5 4 0-16,7 8 1 15,1 4 0-15,3 7 0 16,2 8 0-16,-5 5-1 15,4 3 1-15,-7 1 0 16,-3 2-2-16,-5-4 2 16,-5-2-2-16,-1-6 1 15,-1 1-1-15,-2-8 2 16,-5-4-2-16,-2-6 1 15,-7-11 1-15,14 15-1 16,-14-15 0-16,9 3 1 16,-9-3-1-16,10-11-1 15,-10 11 0-15,14-16-2 16,-10 2-3-16,7 4-27 0,-8-5-6 15,-3 15 0-15,6-18-1 16</inkml:trace>
  <inkml:trace contextRef="#ctx0" brushRef="#br4" timeOffset="190298.0279">7543 1250 88 0,'0'0'35'16,"0"0"2"-16,0 0 1 16,0 0-31-16,-52-33-1 15,52 33 0-15,-71 11-1 16,11 18-1-16,-2 19 0 15,-4 15-2-15,5 15 1 16,5 12-1-16,23 8-1 16,20-2-1-16,30-11 0 15,19-16 0-15,20-18 0 16,22-22 0-16,16-29 0 15,13-26 0-15,6-22 1 16,-4-22 0-16,-12-15 0 0,-97 85 0 16,78-95 0-16,-62 42 0 15,-5-1-1-15,-17 4-1 16,-10 3-2-16,16 47 0 15,-69-76-7-15,21 51-27 16,10 21-2-16,-80-8-2 16,-1 27-2-16</inkml:trace>
  <inkml:trace contextRef="#ctx0" brushRef="#br4" timeOffset="226938.6916">5328 1084 76 0,'0'0'37'16,"0"0"-1"-16,0 0 1 15,0 0-29-15,0 0-3 16,0 0 2-16,0 0-2 16,21 9 1-16,-22 53-3 15,5 19-1-15,-8 8 0 16,-10-7 0-16,9 15-2 15,3 8-3-15,3-7-1 16,-1-35-7-16,15-10-24 16,-6-17-3-16,9-4 1 15,-4-16-2-15</inkml:trace>
  <inkml:trace contextRef="#ctx0" brushRef="#br4" timeOffset="227493.7471">5896 1140 88 0,'46'-56'37'16,"-46"56"1"-16,0 0-1 0,0 0-31 16,0 0-3-16,0 0 0 15,0 0 2-15,0 0-2 16,0 0 0-16,0 0-1 15,-53 37 2-15,31-23-2 16,-43 32 1-16,-7 3-1 16,-2 6-1-16,-2 0 0 15,-7-18-1-15,14 7 0 16,20-4 1-16,35-23-2 15,13-3 2-15,13-3-1 16,11-5 1-16,9-1-1 16,8 0 1-16,7 2 0 15,4-2 0-15,3 6-1 16,-1 3 0-16,-1 5 1 15,-6 1-1-15,-4 7 0 0,-1 5 1 16,-6-1-1-16,0 2-1 16,-2-2 1-16,-3-2-1 15,-1-5 1-15,0-1-1 16,0-5 1-16,-7-7-2 15,-3-2 1-15,-4-3-1 16,-1-1-2-16,-14-5-11 16,13-9-23-16,-13 9-2 15,-5-13 0-15,-4 1-1 16</inkml:trace>
  <inkml:trace contextRef="#ctx1" brushRef="#br4">10245 6026 0</inkml:trace>
  <inkml:trace contextRef="#ctx0" brushRef="#br4" timeOffset="263966.394">2014 1219 45 0,'0'0'34'0,"0"0"-2"0,6-54 3 16,-6 54-17-16,0 0-7 15,0 0-2-15,3-56-2 16,-3 56-1-16,0 0-1 15,0 0 0-15,0 0-1 16,0 0-1-16,0 0 0 16,0 0 0-16,-5 59-2 15,3 17 0-15,-4 16-1 16,-17-10 1-16,3 19-2 15,2 2 0-15,3-10-1 16,5-30-5-16,12-9-4 16,-7-24-25-16,21-8 0 15,-1-19-2-15,9-8 1 0</inkml:trace>
  <inkml:trace contextRef="#ctx0" brushRef="#br4" timeOffset="264178.4152">2047 1579 85 0,'-5'-19'37'16,"-5"4"0"-16,10 15 1 15,0 0-27-15,0 0-4 16,10 3-3-16,10 2-2 16,7 0-1-16,9-6-1 15,10-3-1-15,6-8-3 16,11-9-3-16,-63 21-5 15,72-34-12-15,-72 34-14 16,85-45 1-16,-85 45-2 16,82-56 2-16</inkml:trace>
  <inkml:trace contextRef="#ctx0" brushRef="#br4" timeOffset="264396.437">2708 1040 93 0,'-45'-60'40'0,"45"60"0"16,0 0 0-16,-73 1-36 15,39 30 0-15,-10 37-1 16,15 32 2-16,5 14-4 16,-2-5 1-16,7 11-1 15,3 1-1-15,1-12-1 16,8-25-6-16,14-16-30 15,-6-23-3-15,15-14 0 0,1-24-1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2691259"/>
              </p:ext>
            </p:extLst>
          </p:nvPr>
        </p:nvGraphicFramePr>
        <p:xfrm>
          <a:off x="214283" y="731526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Intro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to Electricity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symbols and how to handle the equipment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Begin Mr H’s Electricity programme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electricity behaves in series and parallel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In the gaps, bring our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to Mr H for marking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our work needs to be recorded so we get fair “effort” grades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26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54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73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2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67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73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9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89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23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90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383569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 on Atoms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07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69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49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42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31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94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64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100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75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44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5440" y="316440"/>
              <a:ext cx="8712000" cy="61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3200" y="302400"/>
                <a:ext cx="8727840" cy="618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152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57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85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50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32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98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27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21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15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51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33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46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8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64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33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73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5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34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4786</TotalTime>
  <Words>187</Words>
  <Application>Microsoft Office PowerPoint</Application>
  <PresentationFormat>On-screen Show (4:3)</PresentationFormat>
  <Paragraphs>29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375</cp:revision>
  <dcterms:created xsi:type="dcterms:W3CDTF">2006-08-16T00:00:00Z</dcterms:created>
  <dcterms:modified xsi:type="dcterms:W3CDTF">2014-06-09T02:44:52Z</dcterms:modified>
</cp:coreProperties>
</file>