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60" r:id="rId3"/>
    <p:sldId id="361" r:id="rId4"/>
    <p:sldId id="364" r:id="rId5"/>
    <p:sldId id="365" r:id="rId6"/>
    <p:sldId id="366" r:id="rId7"/>
    <p:sldId id="367" r:id="rId8"/>
    <p:sldId id="368" r:id="rId9"/>
    <p:sldId id="369" r:id="rId10"/>
    <p:sldId id="371" r:id="rId11"/>
    <p:sldId id="370" r:id="rId12"/>
    <p:sldId id="3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40:49.3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 1199 64 0,'0'0'36'16,"0"0"-1"-16,-4-76 1 16,4 76-31-16,0 0 0 15,-12-59-2-15,12 59 0 0,0 0 1 16,0 0-2-16,-39 31 0 15,29 31-1-15,2 17 2 16,4 17-1-16,-17-19 1 16,9 17-2-16,9-6 0 15,4-16 0-15,14-17-2 16,4-16 1-16,7-16 1 15,5-17 0-15,8-15-1 16,4-20 1-16,6-18 0 16,0-13 1-16,-49 60 0 15,51-73 0-15,-51 73-2 16,49-75 2-16,-49 75-2 15,41-69 1-15,-41 69-1 16,33-41-1-16,-10 20 1 0,-4 28-1 16,-8 23 1-16,-4 17-2 15,0 19 2-15,2 13-1 16,10 4 1-16,12-20 2 15,10-17-1-15,5-24 2 16,11-19-1-16,3-18 1 16,5-22 0-16,-1-18 0 15,-64 55 0-15,60-74-1 16,-60 74-3-16,57-90 2 15,-39 42-3-15,-1-3 1 16,-17 51-3-16,26-91 1 16,-26 91-6-16,15-82-11 15,-15 82-17-15,9-67-2 16,-9 67-2-16,0 0 2 15</inkml:trace>
  <inkml:trace contextRef="#ctx0" brushRef="#br0" timeOffset="399.0399">3021 1406 91 0,'-1'22'37'15,"-9"2"-1"-15,-5 3 1 16,1 9-35-16,1 0 1 15,-1 4-1-15,2 6 1 16,0 4 0-16,4 0-2 16,0-3 2-16,5-4-2 15,-1-10 1-15,3-5-1 0,3-14 0 16,-2-14 1-16,11-29-2 15,-1-5 2-15,1-13-1 16,3-12 1-16,-4-9-1 16,-10 68 1-16,10-76 1 15,-10 76-2-15,13-70 1 16,-13 70-1-16,9-64 1 15,-9 64-1-15,17-47 0 16,5 10-2-16,5 15-2 16,8 12-1-16,13 12-1 15,4 3-4-15,16 7-25 16,-2 0-5-16,7-4-1 15,-10-3 1-15</inkml:trace>
  <inkml:trace contextRef="#ctx0" brushRef="#br0" timeOffset="586.0586">3650 1448 100 0,'-16'29'38'0,"7"13"1"16,-6-1-2-16,5 8-34 15,-2 3-1-15,3-1-3 16,3 0 1-16,2-10-4 15,8-5-6-15,-5-21-27 16,19-9-1-16,-1-22 0 16,11-12-1-16</inkml:trace>
  <inkml:trace contextRef="#ctx0" brushRef="#br0" timeOffset="733.0733">3764 1244 95 0,'0'0'35'0,"-17"-83"-1"16,17 83-8-16,-11-71-62 15,11 71 0-15,-2-66-2 16,2 66 1-16</inkml:trace>
  <inkml:trace contextRef="#ctx0" brushRef="#br0" timeOffset="950.095">4200 841 102 0,'0'0'40'15,"57"3"1"-15,-57-3 0 16,0 0-38-16,43 79 0 15,-47 7-1-15,-5 27 0 16,-8 12-2-16,-10-4 2 16,1 3-4-16,6-6-3 15,9-12-7-15,-6-30-25 16,17-13-4-16,-6-20 2 15,12-15-2-15</inkml:trace>
  <inkml:trace contextRef="#ctx0" brushRef="#br0" timeOffset="1283.128">4118 1392 102 0,'-18'-12'40'0,"7"16"1"15,7 11-2-15,4-15-27 16,32 17-10-16,9-12 0 15,17-5-1-15,9-10 1 16,11 1-1-16,-78 9 0 16,88-12 0-16,-88 12 1 15,92-19-2-15,-92 19 1 16,89-14 0-16,-89 14 0 15,76-16 0-15,-26 11-1 16,-5 10 0-16,-18 15 0 16,-13 10 0-16,-17 11-1 15,-12 10 0-15,-11 7-2 0,5 8 0 16,1 0-2-16,4-10-6 15,26-5-27-15,-7-17-2 16,19-9-1-16,-1-18 0 16</inkml:trace>
  <inkml:trace contextRef="#ctx0" brushRef="#br0" timeOffset="1450.145">4924 1266 118 0,'0'0'41'0,"-29"-86"-2"15,29 86-4-15,-29-78-48 16,29 78-25-16,-9-57-3 0,9 57 0 16,0 0-1-16</inkml:trace>
  <inkml:trace contextRef="#ctx0" brushRef="#br0" timeOffset="1816.1816">5261 1255 126 0,'53'62'41'0,"-39"-15"0"16,-11 10-7-16,-16-2-33 15,-3-3 1-15,1-7-1 16,-2 1 0-16,5-4-1 16,2-6 0-16,2-8 0 15,7-5 0-15,1-23-1 16,14 7 1-16,5-18 0 0,5-15 1 15,5-11-1-15,9-10 1 16,-38 47 0-16,48-60 1 16,-48 60 0-16,51-69 0 15,-51 69-2-15,56-60 0 16,-56 60 0-16,48-50 0 15,-23 23 0-15,7 13 0 16,-7 18 0-16,-4 18 0 16,-4 19-4-16,-4 13 1 15,2 6-3-15,5 0-2 16,19-9-6-16,-2-19-18 15,29 0-7-15,1-15 1 16,18-7 0-16</inkml:trace>
  <inkml:trace contextRef="#ctx0" brushRef="#br0" timeOffset="2302.2302">6490 1470 125 0,'-28'-23'41'0,"-23"5"0"16,4 19 0-16,-14 4-37 15,4 8-1-15,4 10-3 16,3 9 0-16,8 3 0 15,12 0 0-15,13-2 0 16,11 0 0-16,13-7 0 16,9-4 0-16,12-7 0 15,11-3 0-15,7-10 0 16,9-3 0-16,0-8 0 15,5-8 0-15,-3-6 0 0,-1-7 0 16,-5-2 0-16,-5-5 0 16,-11 1 0-16,-6 3 0 15,-10 6 0-15,-4 8 0 16,-15 19 0-16,0 10 0 15,-11 21 0-15,-7 25 0 16,-5 16 0-16,-6 14 0 16,0 17 0-16,-7 10-2 15,4 0 2-15,-1 5-1 16,-2-7 1-16,3-9-1 15,-1-14 1-15,0-7 1 16,-2-17-1-16,-2-11 1 16,-1-13-2-16,-6-17 1 15,2-15-2-15,-8-16 0 0,3-19-2 16,-4-27-9-16,12-4-10 15,-12-36-12-15,22-4-7 16,-1-14 3-16,22 8-3 16</inkml:trace>
  <inkml:trace contextRef="#ctx0" brushRef="#br0" timeOffset="2803.2803">7988 1037 100 0,'1'-63'40'0,"-1"63"0"16,0 0-2-16,13-63-34 16,-13 63 0-16,0 0-2 15,16 36-1-15,-15 38-1 16,-3 29 1-16,-8 22-2 15,-9-4 0-15,4 10-2 16,6-10-4-16,15-14-11 16,6-38-19-16,21-17-1 15,1-28 0-15,17-11 0 16</inkml:trace>
  <inkml:trace contextRef="#ctx0" brushRef="#br0" timeOffset="3137.3137">8516 1407 105 0,'0'0'40'0,"7"-53"0"15,-18 17-1-15,-9 25-33 16,-17 19-2-16,4 28 0 16,-13 12-2-16,16 17 0 15,10 5-1-15,21-2 0 16,17-20 0-16,18-7 0 15,14-18-1-15,10-14 0 16,7-12 1-16,6-9-1 16,-6-17 0-16,-4-13 0 15,-15-8 0-15,-48 50-1 16,28-64 0-16,-28 64-1 15,6-65 1-15,-6 65-1 0,-22-60 0 16,22 60-1-16,-38-48-1 16,38 48-2-16,-44-39-7 15,44 39-14-15,0 0-11 16,-61-43 0-16,61 43-1 15,0 0 1-15</inkml:trace>
  <inkml:trace contextRef="#ctx0" brushRef="#br0" timeOffset="3537.3537">9171 1295 107 0,'0'0'39'16,"63"-5"2"-16,-63 5-1 15,4 23-35-15,-21 7-1 0,-10 12-1 16,-2 3-2-16,-1 8 1 15,-3 2-1-15,11 2 1 16,6-8-2-16,6-5 1 16,3-13-1-16,6-6 1 15,1-25 0-15,17 4-1 16,4-19 1-16,7-11 0 15,3-15 0-15,7-14-1 16,-38 55 2-16,44-65 0 16,-44 65-2-16,47-69 0 15,-47 69 0-15,46-61 0 16,-46 61 0-16,28-46 0 15,3 22 0-15,-4 12 0 16,-7 23 0-16,-4 16 0 0,-5 19-2 16,0 11-1-16,-1 4-4 15,-1-11-1-15,18-3-11 16,-10-22-8-16,21-4-13 15,-9-15 0-15,13-7 0 16,-7-14 1-16</inkml:trace>
  <inkml:trace contextRef="#ctx0" brushRef="#br0" timeOffset="3741.3741">9924 1324 116 0,'21'-29'39'0,"-21"16"3"15,1 26-1-15,-19 16-38 16,7 19 0-16,-12 17-2 15,-2 5 0-15,4-4-3 0,13-10 0 16,12-12-2-16,5-15-3 16,19-15-16-16,-11-19-17 15,19-7 1-15,-6-21-1 16,10-6 0-16</inkml:trace>
  <inkml:trace contextRef="#ctx0" brushRef="#br0" timeOffset="3875.3875">10069 1280 81 0,'-4'-85'41'0,"4"85"-3"15,-20-98 0-15,20 98-16 16,-8-68-29-16,8 68-29 16,0 0-4-16,12-67 1 0,-12 67-1 15</inkml:trace>
  <inkml:trace contextRef="#ctx0" brushRef="#br0" timeOffset="4108.4108">10633 1140 95 0,'0'0'41'16,"83"30"1"-16,-83-30 0 15,38 44-24-15,-52-8-14 16,-25 9 0-16,-40-8-1 16,6 15 0-16,-3 3-2 15,14 5 1-15,22-7-2 16,36-9 0-16,26-12-3 15,20-12-3-15,43-11-15 0,-5-18-11 16,27-3-10-16,-1-8 0 16,4-6-3-16,-7-7 2 15</inkml:trace>
  <inkml:trace contextRef="#ctx0" brushRef="#br0" timeOffset="4740.4733">12403 1006 98 0,'18'-67'41'16,"-18"67"1"-16,0 0-1 15,-54-23-36-15,54 23 0 16,-69 26-1-16,14 13 0 16,-31 34-1-16,6 24 0 15,4 9-2-15,14-8 0 0,25-1-1 16,32-4-1-16,24-20-2 15,34-25-1-15,25-11-4 16,8-28-10-16,32-5-21 16,-9-17-1-16,18-8 0 15,-11-14 0-15</inkml:trace>
  <inkml:trace contextRef="#ctx0" brushRef="#br0" timeOffset="5642.5642">13044 1368 109 0,'-32'-2'41'15,"7"9"1"-15,-13-2-1 16,18-3-37-16,-13 11 0 16,2 7-1-16,0 7-1 0,-3 8-1 15,-2 2 0-15,3 9 0 16,2 2-1-16,12 1 0 15,6-3 0-15,15-6-2 16,12-9 2-16,16-10 0 16,18-9 0-16,12-16-1 15,11-12 1-15,-2-9 1 16,1-10-1-16,-5-5 1 15,-11-6-1-15,-13-5-1 16,-17 1 2-16,-17 0-2 16,-7 50 1-16,0 0 0 15,-35-87 1-15,5 61-2 16,-14 6 1-16,6 16 0 15,-9 4 0-15,16 17 0 0,-1 3-1 16,25 9 1-16,15-8-1 16,19-3 1-16,14-5 0 15,17-8 0-15,9-5 0 16,7-6 0-16,4-6 0 15,-6 1 1-15,-10-1-1 16,-8 3 1-16,-13 1 0 16,-12 7-1-16,-12 4 1 15,-14 11-1-15,-11 8 1 16,-8 6-1-16,-5 3 0 15,-3 5 1-15,-2-1-2 16,3 1 1-16,1-2 0 16,6-7 0-16,8-8 0 15,5-10 1-15,3-9-1 0,23-5 0 16,-1-11 0-16,6-11 1 15,4-12 0-15,2-11-1 16,-34 50 2-16,40-59-2 16,-40 59 0-16,36-63 0 15,-36 63 0-15,34-55 0 16,-34 55 0-16,11-39 0 15,3 15 0-15,-5 9 0 16,-9 15 0-16,14 18 0 16,-4 7 0-16,9 9 0 15,4-4 0-15,11-13 0 16,8-11 0-16,9-12 0 15,3-9 0-15,0-4 0 16,-54 19 0-16,56-28 0 16,-56 28 0-16,0 0 0 0,63-39 0 15,-44 31 0-15,4-4 0 16,-2 20 0-16,-21 11 0 15,3 20 0-15,-18 4 0 16,6 13 0-16,-4 3 0 16,3 1-4-16,10-6-7 15,1-23-8-15,30-1-6 16,-7-26-3-16,29 2-3 15,-11-16-8-15,18-3-1 16,-5-11 1-16</inkml:trace>
  <inkml:trace contextRef="#ctx0" brushRef="#br0" timeOffset="6293.6293">14693 1324 113 0,'-27'8'41'0,"13"11"1"15,-8 9-1-15,10 4-39 16,-7 8 1-16,4 9-1 15,-4 8 0-15,1 2-2 16,-1 2 1-16,4-4-1 16,0-4 0-16,5-5 0 15,1-13-1-15,2-6 0 16,5-16 1-16,2-13 0 15,16-16 1-15,-3-14 0 16,5-9 0-16,0-14 0 16,8-14 0-16,0-12 1 15,-26 79-1-15,38-84 1 0,-38 84-2 16,37-89 0-16,-37 89 0 15,47-78 0-15,-47 78 0 16,48-73 0-16,-48 73 0 16,58-55 0-16,-58 55 0 15,55-38 0-15,-26 26 0 16,23 19 0-16,-9 17 0 15,-8 23 0-15,-20 8 0 16,-12 11 0-16,-17-2 0 16,-9 1 0-16,-14-6-3 15,-8-3 1-15,-5-4 1 16,0-11-2-16,-1-5 3 15,9-10-2-15,0-6 2 16,7-10-1-16,9-12 1 0,6-6 1 16,7-7-1-16,6-2 2 15,5-3-2-15,3 4 2 16,0 4-1-16,-1 12 0 15,-5 15 0-15,-5 16-1 16,-11 21 1-16,-8 13-2 16,-8 13 2-16,-8 13-3 15,-5 7 0-15,-3 1-2 16,8 2-8-16,-7-21-7 15,24 4-4-15,-9-31-5 16,31 8-5-16,-4-33-9 16,23-7 1-16,11-22 1 15</inkml:trace>
  <inkml:trace contextRef="#ctx0" brushRef="#br0" timeOffset="7315.7315">15594 1406 77 0,'24'-22'38'15,"-12"-4"0"-15,-5 14 0 16,-22-2-28-16,3 5 0 16,-20 5-1-16,-3 10-2 15,-13 4-2-15,-6 13 0 16,-4 9-2-16,4 6 0 15,1 7-1-15,6 4-1 0,9 2 0 16,14 2-1-16,14-2 0 16,19-8-1-16,14-8 1 15,14-13-1-15,11-10 1 16,11-15 0-16,8-14 1 15,0-11 0-15,-6-11 0 16,-5-9 0-16,-11-4 0 16,-9-6 0-16,-12 0-1 15,-24 58 0-15,12-53 2 16,-12 53-3-16,-3-39 2 15,-11 5-1-15,-5 10 0 16,-4 13 0-16,-1 9 0 16,4 9 0-16,5 9-1 15,8 0 1-15,21-3-1 0,10-1 1 16,15-5 0-16,16-7 0 15,10-6 0-15,6-3 0 16,5-2 0-16,-7-4 0 16,-5 3 0-16,-9 1 1 15,-12 4-1-15,-15 11 1 16,-17 8-1-16,-16 11 2 15,-9 7-2-15,-10 9 0 16,-4 5 0-16,-2 3 0 16,1 2 0-16,4-1 0 15,10-6 0-15,10-4 0 16,15-11 0-16,12-7 0 15,12-13 0-15,13-12 0 0,10-8 0 16,-1-10 0 0,1-9 0-16,-2-8 0 0,-4-9 0 15,-7-3 0-15,-7 1 0 16,-10 4 0-16,-9 7 0 15,-4 5 0-15,-6 10 0 16,-6 9 0-16,-2 16 0 16,-10 16 0-16,1 12 0 15,-3 4 0-15,4 5-5 16,-1 2-3-16,12 6-6 15,-4-10-5-15,25 2-3 16,-7-17-3-16,28 2-1 16,-15-16-1-16,24 0-3 15,-13-12-3-15,5-7 6 0</inkml:trace>
  <inkml:trace contextRef="#ctx0" brushRef="#br0" timeOffset="7696.7696">16949 1453 103 0,'0'-28'39'0,"7"14"1"15,-7 14-1-15,0 0-28 16,-20 4-7-16,6 20 1 15,-6 8-3-15,-2 4 0 16,-2 6-1-16,4 3 1 16,-3-5-2-16,9-2 0 15,5-9 1-15,7-8-2 16,8-10 1-16,9-9 0 15,10-10 0-15,4-8 0 16,4-9 1-16,5-6 0 16,2-6 0-16,-2-6 0 0,-1 1 0 15,-3-2-1-15,-7 8 0 16,-3 3 0-16,-5 8 2 15,-7 10-4-15,-12 15 2 16,13 12 0-16,-10 12-2 16,-5 10 0-16,4 2-2 15,0 8 0-15,10 2-4 16,-2-4-3-16,24-3-8 15,-8-22-3-15,28 4-4 16,-9-21-1-16,26-1-4 16,-12-14-7-16,16-8 4 15</inkml:trace>
  <inkml:trace contextRef="#ctx0" brushRef="#br0" timeOffset="8096.8096">17857 1421 110 0,'0'0'41'0,"0"0"2"16,-2-61 0-16,2 61-36 15,-49-38-2-15,-4 31-2 16,-6 16 0-16,-7 12-3 15,-8 9 0-15,10 17 0 16,3 5 0-16,26 7 0 16,20-10 0-16,16-5 0 15,21-14 0-15,12-10 0 16,14-16 0-16,13-14 0 15,7-12 0-15,3-15 0 16,0-17 0-16,-71 54 0 16,71-78 0-16,-71 78 0 15,78-89 0-15,-78 89 0 16,64-92 0-16,-64 92 0 0,51-76 0 15,-51 76 0-15,19-50 0 16,6 29 0-16,-45 23 0 16,0 29 0-16,-20 17 0 15,-2 32 0-15,-4 13-6 16,13 2 0-16,28-16-7 15,23-37-5-15,36-5-4 16,-3-25-3-16,33-6-1 16,-17-23-1-16,23-6-2 15,-18-21-3-15,6-11 2 16</inkml:trace>
  <inkml:trace contextRef="#ctx0" brushRef="#br0" timeOffset="8430.843">18539 1338 100 0,'2'-59'42'0,"-2"59"0"15,0 0 0-15,-24-69-19 16,-17 62-22-16,-9 12 1 15,-5 16-2-15,3 24 1 16,3-9-1-16,22 3 2 16,22-9-4-16,24-4 2 15,13-5 0-15,8 1-1 16,6-2 1-16,1-4 0 15,-1 0 0-15,-5-2 0 16,-7 2 0-16,-7-2 0 16,-11 3 0-16,-10 1 1 15,-14-2-1-15,-8 6 0 16,-10-4 0-16,-4 4-1 15,-2-2-2-15,0-9-2 0,14 3-8 16,-5-16-7-16,33 6-3 16,-8-16-4-16,38 8-1 15,-12-12-5-15,31 7-5 16,-5-3 0-16</inkml:trace>
  <inkml:trace contextRef="#ctx0" brushRef="#br0" timeOffset="8563.8556">18963 1687 121 0,'-16'8'42'0,"-6"-15"-2"15,5 5-8-15,14-7-50 16,-15-16-7-16,25 13-10 16,-16-3-8-16,9 15 0 0,-4-14-1 15</inkml:trace>
  <inkml:trace contextRef="#ctx0" brushRef="#br1" timeOffset="14197.4196">1740 2154 65 0,'11'-17'35'16,"-11"17"0"-16,15-12 0 0,-3 11-27 16,-12 1-1-16,14-9-2 15,-14 9 0-15,22-7-2 16,-11 3 0-16,8 1-1 15,-1-3-1-15,4 2 0 16,3-1 0-16,-1 0-1 16,0 2 0-16,0 0 1 15,-2 0-1-15,1 2 0 16,-1 1 0-16,4 1 1 15,2 0-1-15,6-1 0 16,4 3 0-16,8-2 0 16,6-1 0-16,8-1 0 15,8-2 0-15,8 0 0 16,5-1 0-16,4-1 0 0,3 1-1 15,4 0 1-15,0 0 0 16,2 2 0-16,2 0-1 16,2-1 1-16,-1 2 0 15,2-2 0-15,3 0 0 16,5 0 0-16,3-1 0 15,0 1 0-15,2 1 0 16,1-2 1-16,-1 3-2 16,1 1 2-16,-1 2-1 15,1 1 0-15,1-1 0 16,-3 1 0-16,3 1 1 15,1-2-1-15,7 0 1 16,6-2-1-16,2-1 1 16,4 0 0-16,0-1 0 0,5-3-1 15,4 2 1-15,2-1-1 16,-2 1 0-16,1 2 1 15,-3-2-1-15,4 3 0 16,2-2 0-16,3 1-1 16,-1-1 1-16,1-2 0 15,9 0 0-15,-1-3-1 16,4-1 1-16,-1-1 0 15,1 1 0-15,-3 0 0 16,-2-1 0-16,-2 1-1 16,-6 2 1-16,-1 2 0 15,-2-1-1-15,-2 0 1 16,-2 1-1-16,-2 2 1 15,3-3-1-15,4 1 1 16,3-1-1-16,1 0 1 0,0-2 0 16,0 3 1-16,2-1-1 15,-1 0 0-15,-4 3 0 16,-6 0 1-16,-1 2-1 15,-3-1 0-15,0 2 0 16,-7-2-1-16,-3 1 1 16,1 0 0-16,-3 0 0 15,4 1 0-15,-1 0 0 16,-5 2-1-16,0-2 1 15,0 2-1-15,0-1 1 16,4 3 0-16,-1-4 0 16,1 1-1-16,-6-1 1 15,5 0 1-15,-2 2 0 0,2-2-1 16,-1 0 1-16,-3-1-1 15,-2 1 1-15,-4 0-1 16,2-1 1-16,-1 0-1 16,3 0 0-16,-8-1 0 15,-2 0 0-15,-2 1 0 16,0-2 0-16,-1 2 1 15,0-3-1-15,-2 3 0 16,2-1 0-16,0 0 0 16,-3 0 0-16,4-1 0 15,0-1 0-15,4 0 0 16,-1-1-1-16,-2-2 1 15,0 1-1-15,-3 1 1 16,-2-1-1-16,-1 1 2 0,-1 2-2 16,-5 2 1-16,-3 0 0 15,-3 0 0-15,-4 3 0 16,-1 2 0-16,-4-2 0 15,2 3 0-15,-4-1 0 16,-1-1 0-16,0 1 1 16,1-1-1-16,0-2-1 15,1 0 1-15,-1 2 0 16,-1-4 0-16,-1 1 1 15,-1 0-2-15,-3 0 2 16,4 0-1-16,-4-2 0 16,-2 1 0-16,-2 0 0 15,-1-2 0-15,1 1 0 16,-4-1 0-16,-2 1 1 0,-4-1-1 15,-4 1 1-15,-4 0-1 16,0 0 0-16,-7 2 0 16,-7-1 1-16,-3 1-1 15,-10-1 0-15,-3 1 1 16,-9 0-1-16,-4 0 1 15,-10-1 0-15,0 0-1 16,0 0 1-16,0 0-2 16,0 0-1-16,0 0-5 15,6 12-29-15,-6-12-1 16,0 0-1-16,-12-2-2 15</inkml:trace>
  <inkml:trace contextRef="#ctx0" brushRef="#br2" timeOffset="122345.2333">2693 3554 73 0,'6'-38'35'0,"0"14"0"15,-6 2 1-15,0 22-30 16,-2-16-1-16,2 16-1 16,-3 15-1-16,2 8-1 15,-9 9 1-15,2 11-2 16,-7 10 0-16,-4 10 1 15,-8 16 0-15,-8 9 0 16,-8 7 0-16,-1 6 2 16,-3-5-2-16,4-5 0 15,7-5 0-15,15-12-1 16,17-12 1-16,22-17-1 15,24-17-1-15,19-15-1 16,21-12 0-16,8-10-1 0,8-6-1 16,-1-9-3-16,3 3-5 15,-25-12-26-15,2 12-1 16,-22-7-1-16,-6 7 2 15</inkml:trace>
  <inkml:trace contextRef="#ctx0" brushRef="#br2" timeOffset="122645.2633">3442 4136 94 0,'3'-13'37'0,"-3"13"2"16,0-11-2-16,0 11-34 15,-5 19 0-15,2 2-1 16,-3 15-1-16,1 8-1 15,-3 8 0-15,-1 8-1 16,2 7-1-16,-1-3-2 16,7 3-4-16,-10-18-26 15,17-1-2-15,-4-19-1 16,9-7-2-16</inkml:trace>
  <inkml:trace contextRef="#ctx0" brushRef="#br2" timeOffset="122835.2823">3467 3963 105 0,'-26'-20'38'16,"9"16"1"-16,-3-2-3 15,20 6-37-15,-10 2-8 16,10-2-27-16,13-10-3 15,-1 1 0-15,6 8-1 16</inkml:trace>
  <inkml:trace contextRef="#ctx0" brushRef="#br2" timeOffset="123186.3174">4165 3240 94 0,'7'-18'37'0,"-7"18"0"16,0 0 1-16,8 33-34 15,-17 9-2-15,-1 18 0 0,-7 15 0 16,-2 16-1-16,-4 10-1 15,-3 3-2-15,6 2-2 16,-2-20-9-16,20-7-23 16,-3-25-1-16,17-14 0 15,0-32-1-15</inkml:trace>
  <inkml:trace contextRef="#ctx0" brushRef="#br2" timeOffset="123338.3326">4089 3679 114 0,'-26'-27'41'16,"15"22"1"-16,-1-2-1 15,26 5-37-15,14-2-4 16,18-14-5-16,27 9-17 0,7-23-16 16,24 8-4-16,4-19 0 15,13 11-2-15</inkml:trace>
  <inkml:trace contextRef="#ctx0" brushRef="#br2" timeOffset="124238.4226">2663 6333 94 0,'7'10'36'15,"-15"8"0"-15,-3 14 1 16,-12 10-34-16,-1 15 0 16,-6 12-2-16,-3 13 2 15,-4 7-1-15,0 3 1 16,2-7-1-16,6-6 1 15,4-16-1-15,9-11 0 0,6-22 1 16,12-18-1-16,8-28 0 16,10-19 0-16,5-22-1 15,8-16 0-15,1-15 0 16,1-10-1-16,1-8 1 15,-7-1-2-15,-1 11 1 16,-7 12-1-16,-6 18 1 16,-8 20 0-16,-3 25 0 15,-4 21 0-15,0 44 0 16,1 18-1-16,1 21 1 15,5 15 1-15,5 12-1 16,8 0 2-16,10-5-2 16,12-12 2-16,5-20-1 15,9-22 3-15,4-26-2 0,4-28 0 16,-3-29 2-16,5-22-4 15,-9-25 0-15,-5-16 0 16,-10-19 0-16,-12-12 0 16,-8-3 0-16,-7 7-4 15,-7 17-1-15,-12 10-6 16,9 36-12-16,-21 8-15 15,17 40-4-15,-1 11 2 16,5 44-1-16</inkml:trace>
  <inkml:trace contextRef="#ctx0" brushRef="#br2" timeOffset="124788.4776">3975 6809 106 0,'-10'-1'37'0,"-18"0"2"0,-4 18-2 15,-12 2-32-15,-8 14 0 16,-4 8-1-16,1 8-1 16,2 3 0-16,7 3 0 15,10-4-1-15,13-1 0 16,12-12 0-16,23-13-1 15,15-17 0-15,17-12-1 16,16-18 1-16,10-12 0 16,5-8 0-16,-1-10 1 15,-6-2-2-15,-7 0 0 16,-12 6 0-16,-14 5 0 15,-14 12 0-15,-13 10 0 16,-8 21 0-16,-12-2 0 16,-4 21 0-16,0 11 0 0,2 11-3 15,2 2-1-15,12 6-5 16,0-15-13-16,27 5-16 15,-2-22-4-15,23-6 2 16,-3-25-2-16</inkml:trace>
  <inkml:trace contextRef="#ctx0" brushRef="#br2" timeOffset="125004.4992">4785 5943 92 0,'-15'12'40'15,"0"33"0"-15,-15 14-1 0,3 13-24 16,-2 14-12-16,3 4-4 16,11 2-1-16,3-8-2 15,17 1-12-15,-8-26-19 16,17-10-3-16,-3-24 2 15,5-8-3-15</inkml:trace>
  <inkml:trace contextRef="#ctx0" brushRef="#br2" timeOffset="125155.5143">4539 6438 118 0,'-23'-32'41'0,"15"13"0"16,6-1-1-16,32 1-35 16,7 10-4-16,16-6-7 15,25 17-24-15,-4-12-9 0,16 12-3 16,-4-1-1-16,2 15-2 15</inkml:trace>
  <inkml:trace contextRef="#ctx0" brushRef="#br2" timeOffset="127357.7345">2878 8828 79 0,'-7'-25'37'15,"2"15"-1"-15,5 10 0 16,-13 11-28-16,1 15 0 15,10 22-4-15,-6 19 0 16,4 22-2-16,-6 20-1 16,-4 20 0-16,-3 12 0 15,0 3-2-15,-2 0-3 16,-2-20-5-16,14-8-26 15,-2-30-1-15,13-22 0 16,3-33-2-16</inkml:trace>
  <inkml:trace contextRef="#ctx0" brushRef="#br2" timeOffset="127561.7549">2819 9546 111 0,'0'0'38'15,"-13"2"3"-15,24 18-3 16,-1-6-34-16,17-5-1 15,16-9-2-15,14-8-2 16,17-11-2-16,8-19-5 16,16 0-11-16,-7-29-19 15,10 1 0-15,-13-12 0 16,2 4-1-16</inkml:trace>
  <inkml:trace contextRef="#ctx0" brushRef="#br2" timeOffset="127731.7719">3729 8695 105 0,'-35'47'39'0,"-12"16"1"15,13 33-1-15,-8 11-33 16,10 18-3-16,1 6-2 16,9 2-2-16,12 0-5 15,3-24-14-15,26 5-16 16,-1-27-3-16,20-15 1 15,2-22-2-15</inkml:trace>
  <inkml:trace contextRef="#ctx0" brushRef="#br2" timeOffset="128341.8329">4422 8382 95 0,'0'-16'38'0,"0"16"1"15,0 0-1-15,4 19-36 16,-11 17-1-16,1 12 0 15,-4 9 0-15,-1 11 0 16,0 9-1-16,-5-5-3 16,7 8-9-16,-6-20-25 15,12-8 1-15,-3-22 0 16,13-9-2-16</inkml:trace>
  <inkml:trace contextRef="#ctx0" brushRef="#br2" timeOffset="128499.8487">4329 8709 108 0,'-3'-11'41'15,"1"-5"0"-15,21 10-1 0,14-6-35 16,13-5-4-16,20 0-4 16,2-14-19-16,17 15-15 15,-10-5-4-15,2 10-1 16,-13 0-2-16</inkml:trace>
  <inkml:trace contextRef="#ctx0" brushRef="#br3" timeOffset="148834.8813">17673 2766 65 0,'-4'-34'34'16,"-2"8"-1"-16,-9-2-1 16,-5 13-30-16,-11 0 2 15,-7 13 1-15,-17 7 0 16,-10 15 2-16,-16 9-1 15,-9 15 0-15,-13 8-1 16,-4 14 1-16,-4 8-2 16,7 11 0-16,8 9-1 0,12 11-1 15,18 4-1-15,18 6-1 16,23 10 1-16,23 1 0 15,25-1-1-15,21-4 0 16,20-8 0-16,16-13-1 16,14-17 0-16,15-20 0 15,11-27 0-15,6-26 1 16,1-33 0-16,1-29 1 15,-2-31-1-15,2-23 1 16,-5-20-1-16,-11-14 2 16,-19-14-2-16,-19-4 0 15,-26-1 0-15,-22 7-1 16,-31 6 0-16,-25 6 0 15,-28 10 1-15,-17 18-1 0,-17 22 0 16,-11 22-1-16,-4 35-1 16,-3 29 1-16,5 40-3 15,-4 18-28-15,27 42-4 16,6 1 1-16,28 18-2 15</inkml:trace>
  <inkml:trace contextRef="#ctx0" brushRef="#br3" timeOffset="149653.9639">18604 2430 82 0,'15'-15'38'16,"1"-13"-1"-16,16 11 0 16,4-10-36-16,13 2 0 15,3 2 1-15,1 3-1 16,-1 4 0-16,-2 8 0 15,-11 6 1-15,-11 10-1 16,-15 8 1-16,-15 16 0 16,-18 7-1-16,-12 13 2 15,-12 4-1-15,-5 6 2 16,-4 2-2-16,1-1 2 15,5-6-2-15,11-4 0 16,14-6 0-16,17-12 0 16,16-4-1-16,21-11-2 0,12-7 1 15,15-9-1-15,8-5 0 16,0-12-2-16,4 3-3 15,-10-13-24-15,9 9-9 16,-21-9 1-16,2 12-2 16</inkml:trace>
  <inkml:trace contextRef="#ctx0" brushRef="#br3" timeOffset="150071.0056">19533 2638 101 0,'0'0'40'0,"11"6"1"16,9-19-6-16,19 7-32 15,14-6 0-15,8 3 0 16,10-4-1-16,3 3 0 16,-1-4-1-16,0 5 0 15,-10 1-1-15,-12 4 1 16,-12 0-1-16,-8 2 0 0,-13 4-1 15,-6-2-1-15,-12 0-3 16,0 0-6-16,-7 12-26 16,-8-14-4-16,15 2 2 15,-24 5-2-15</inkml:trace>
  <inkml:trace contextRef="#ctx0" brushRef="#br3" timeOffset="156611.6593">4318 15128 30 0,'14'-36'35'16,"1"13"2"-16,-9-1-2 15,-6 24-28-15,0 0 0 16,13 9-2-16,-19 14-1 16,-3 15-1-16,-9 10 0 15,2 8 1-15,-6 12-2 16,-3 10 0-16,-2 2 0 15,1 7-1-15,2-8 1 16,6-7-1-16,5-9 1 16,9-7-2-16,9-16 2 15,9-9-3-15,11-14 2 0,9-11-1 16,13-6-2-16,8-4 0 15,13-3-2-15,4-8-1 16,10 7-6-16,-8-20-15 16,13 14-11-16,-10-11-1 15,2 4 2-15</inkml:trace>
  <inkml:trace contextRef="#ctx0" brushRef="#br3" timeOffset="156807.6792">5221 15461 55 0,'0'14'37'15,"-14"12"0"-15,4 21-2 16,-1 7-31-16,-7 12-2 0,2 3-2 16,0 3-2-16,6-3 0 15,0-14-4-15,12-5-4 16,-4-30-25-16,23-15-2 15,0-30 0-15,11-15 0 16</inkml:trace>
  <inkml:trace contextRef="#ctx0" brushRef="#br3" timeOffset="156968.6953">5239 15065 57 0,'-36'-42'38'16,"12"19"-1"-16,-4 7-2 15,28 16-36-15,-13 0-8 16,13 0-23-16,19-6-5 0,9-4 0 15,22 2 0-15</inkml:trace>
  <inkml:trace contextRef="#ctx0" brushRef="#br3" timeOffset="157168.7153">5792 14904 52 0,'17'28'40'0,"-1"21"-2"16,-19 4 0-16,1 17-29 16,-12 13-5-16,0 15 0 15,-8 8-2-15,1 11-2 16,-1-2 0-16,0-1-2 15,4-8-2-15,2-16-1 16,14-13-3-16,-4-35-12 16,19-6-16-16,-13-36-2 15,27-9 1-15,-16-27 1 0</inkml:trace>
  <inkml:trace contextRef="#ctx0" brushRef="#br3" timeOffset="157317.7302">5652 15705 51 0,'-29'-21'37'15,"12"19"0"-15,-3-5 0 16,20 7-31-16,0 0-1 15,13 7-3-15,15-17-2 16,8-10-2-16,20-6-7 16,-2-20-25-16,30-1-3 15,-6-22 0-15,13 5 0 16</inkml:trace>
  <inkml:trace contextRef="#ctx0" brushRef="#br3" timeOffset="157652.7637">6396 14993 61 0,'-18'49'40'16,"-18"11"0"-16,4 19 1 15,-15 4-35-15,5 12-4 16,0 4 1-16,7-1-1 16,4-3-1-16,7-12 0 15,9-14-1-15,11-10-1 16,6-19 1-16,11-14 0 15,3-19 0-15,8-16 0 16,4-16 0-16,1-11 0 16,1-8 0-16,3-4 0 15,-3 0 1-15,-5 4-2 16,0 9 1-16,-7 11 0 15,-4 17 0-15,-14 7-1 0,15 26 0 16,-10 5-2-16,0 11-2 16,-2-7-1-16,10 11-4 15,-10-22-15-15,20 10-13 16,-8-21 0-16,15 0 1 15</inkml:trace>
  <inkml:trace contextRef="#ctx0" brushRef="#br3" timeOffset="157837.7822">6746 15636 47 0,'3'32'39'0,"-14"-6"-1"0,6 18 0 16,-15-3-28-16,10 7-3 15,1-5-4-15,3-5-1 16,5-6-3-16,1-18-5 15,19-6-31-15,-12-21-2 16,13-6-1-16,-2-24 2 16</inkml:trace>
  <inkml:trace contextRef="#ctx0" brushRef="#br3" timeOffset="157956.7941">6713 15245 48 0,'-24'-35'23'15,"4"21"-23"-15,7 13 0 16,-1 15-33-16,8-1-2 15</inkml:trace>
  <inkml:trace contextRef="#ctx0" brushRef="#br3" timeOffset="158384.8369">7067 15601 34 0,'-18'16'39'16,"12"19"1"-16,-10-5 0 15,11 18-17-15,-5-5-19 0,6 6 1 16,-1-4-2-16,9-1 0 15,1-10-1-15,12-13 0 16,3-16-1-16,10-12 1 16,4-17-1-16,5-13 0 15,4-7 1-15,-5-5-2 16,0-2 1-16,-6 7 0 15,-6 8 0-15,-8 9-1 16,-8 14 0-16,-10 13 0 16,-3 25 0-16,-6 6 0 15,0 9-1-15,-2 0 0 16,4 4-2-16,5-8-3 15,11 1-9-15,-9-37-25 16,35 16 1-16,-7-34-3 0,14-1 2 16</inkml:trace>
  <inkml:trace contextRef="#ctx0" brushRef="#br3" timeOffset="158858.8836">7705 15526 80 0,'-14'23'40'0,"-2"-5"0"16,9 22-11-16,-5-6-26 15,-1 8-1-15,2 3 0 16,1-1-2-16,1-3 2 16,3-2-1-16,1-8-1 15,4-6 0-15,2-8 0 16,-1-17 0-16,12-1 0 0,-3-18 0 15,5-7 0-15,2-9 0 16,2-3 0-16,0-4 0 16,1 2 0-16,-4 5 0 15,-1 8 1-15,-4 10-1 16,-10 17 1-16,0 0-1 15,7 12 1-15,-9 5 0 16,2 1-1-16,1 0 0 16,6-4 1-16,3-7-1 15,6-13 0-15,8-9 0 16,7-10 0-16,6-5 2 15,0-6-1-15,1-1 1 16,-3 4 0-16,-3 5 0 0,-4 10-1 16,-9 11 1-16,-5 15-1 15,-12 15-1-15,-3 7 0 16,-4 6-2-16,2 5-2 15,-4-7-8-15,16 10-29 16,-12-19 0-16,15 0-2 16,0-21 1-16</inkml:trace>
  <inkml:trace contextRef="#ctx0" brushRef="#br3" timeOffset="159589.9573">9691 15046 64 0,'1'-20'39'15,"-1"20"0"-15,-18-27-2 16,1 26-32-16,-12 1-1 16,-3 16 1-16,-13 8-2 15,-5 15 0-15,-3 12-1 16,1 15 1-16,1 9-1 15,8 9 0-15,10 2-1 16,18 4-1-16,19-2 1 0,17-8 0 16,20-13 0-16,19-14-2 15,20-21 2-15,14-21-1 16,12-21 1-16,-1-19 0 15,-3-19-1-15,-8-15 1 16,-18-9-1-16,-12-8 1 16,-25-4-1-16,-24 1 0 15,-22 3 0-15,-18 0 0 16,-14 3 0-16,-15 3 0 15,-2 10-1-15,-6 12 0 16,8 18-1-16,-3 15-3 16,14 37-11-16,-4 9-25 15,14 31 0-15,3 10-2 0,13 15 1 16</inkml:trace>
  <inkml:trace contextRef="#ctx0" brushRef="#br3" timeOffset="160037.0021">10984 15208 64 0,'-5'-18'40'0,"-8"18"-1"16,-18 10 0-16,-5 27-35 15,-14 6-2-15,-6 15-2 16,-7 14-1-16,-5 8-2 15,2 10-1-15,0-9-1 0,15 3-8 16,-5-23-23-16,24-8-2 16,5-24-1-16,18-16 2 15</inkml:trace>
  <inkml:trace contextRef="#ctx0" brushRef="#br3" timeOffset="160211.0195">10543 15464 60 0,'13'-30'39'15,"2"19"1"-15,-15 11-1 16,19 23-33-16,-15-1-1 15,10 11-3-15,4-2-1 16,6-2-3-16,13-1-2 16,3-18-8-16,26 5-26 15,-5-21 1-15,14-1-3 0,-1-16 2 16</inkml:trace>
  <inkml:trace contextRef="#ctx0" brushRef="#br3" timeOffset="160406.039">11360 15323 58 0,'-25'7'38'0,"-1"16"1"15,-7 6 1-15,6 20-31 16,-7 0-4-16,8 10-2 16,0-5-1-16,8 2-3 15,6-8 1-15,9-13-3 16,13-13-3-16,-10-22-15 15,39-24-18-15,-5-19 1 16,12-4-2-16,-5-21 2 0</inkml:trace>
  <inkml:trace contextRef="#ctx0" brushRef="#br3" timeOffset="160518.0502">11366 14936 52 0,'-24'-7'31'16,"-2"8"-19"-16,16 14-12 15,18 1-33-15,6 7-2 16</inkml:trace>
  <inkml:trace contextRef="#ctx0" brushRef="#br3" timeOffset="160939.0923">12067 15332 42 0,'1'19'35'16,"-14"-10"2"-16,-3 4-1 16,-22-13-28-16,5 7 0 15,-15-11 1-15,4 9-2 16,-10-3 0-16,6 10-1 15,-2 0-1-15,8 11-2 16,5 7 1-16,7 6-3 16,10 6 1-16,11 2-2 15,9-5 1-15,12-5-1 16,13-14 1-16,9-16-1 15,7-16 0-15,8-18 1 16,6-16-1-16,0-17 1 16,0-11-1-16,-3 0 1 15,-9-5-1-15,-4 2 1 0,-10 11-1 16,-8 10 0-16,-12 15 1 15,-9 24-1-15,0 17 0 16,-28 30 0-16,0 22 0 16,-3 18 0-16,1 14-2 15,1 4-3-15,16 13-8 16,-3-21-27-16,27 0-1 15,7-30-1-15,24-5 1 16</inkml:trace>
  <inkml:trace contextRef="#ctx0" brushRef="#br3" timeOffset="161309.1293">12465 15535 73 0,'-18'7'42'0,"8"12"-2"16,-5-13 2-16,8 6-39 15,7-12 0-15,19 9-2 16,0-12 0-16,8-4 1 16,5-7-2-16,4-3 2 15,1-6-3-15,-1-4 2 16,-8-4-1-16,-4-4 1 15,-9 0-1-15,-12-6-1 16,-6 3 1-16,-12 7 0 16,-10 7 0-16,-13 15 0 15,-7 16 1-15,-5 16-1 0,-1 20 1 16,-1 16-1-16,3 12 1 15,9 4-1-15,7-4 1 16,22-7-2-16,17-18-2 16,12-28-14-16,25-6-24 15,4-26 1-15,22-10-3 16,-2-25 1-16</inkml:trace>
  <inkml:trace contextRef="#ctx0" brushRef="#br3" timeOffset="163072.3056">4621 10784 72 0,'9'-8'34'0,"-9"8"0"16,0 0 0-16,14 4-29 15,-14-4-2-15,0 0 1 16,0 0 1-16,8 22 0 16,-15-3-1-16,1 15-1 15,-10 12 0-15,-2 18 0 16,-6 15 0-16,-2 16-2 15,-6 7 2-15,6 5-2 16,0-8 0-16,10-8 1 16,9-13 0-16,15-17 0 15,16-22-2-15,26-24 0 16,14-20-2-16,12-17-2 15,15-6-2-15,-3-20-7 0,14 8-24 16,-14-13-2-16,2 10 1 16,-24-4-1-16</inkml:trace>
  <inkml:trace contextRef="#ctx0" brushRef="#br3" timeOffset="163275.3259">5500 11218 87 0,'-1'14'36'15,"5"16"0"-15,-12 3 1 16,-5 20-35-16,-3 11 0 16,1 7 1-16,-5 7-2 15,2-4-4-15,5 1-13 0,-1-26-21 16,18-15 0-16,-4-34-2 15,34-17 2-15</inkml:trace>
  <inkml:trace contextRef="#ctx0" brushRef="#br3" timeOffset="163431.3413">5623 10844 109 0,'-39'-6'39'0,"10"16"0"15,0 8-10-15,2-13-64 16,22 13-4-16,5-18 0 15,17 17-2-15</inkml:trace>
  <inkml:trace contextRef="#ctx0" brushRef="#br3" timeOffset="163816.3799">6424 10464 100 0,'0'0'38'16,"1"13"1"-16,-2 19-2 15,-8 7-37-15,1 9-1 16,-1 9 0-16,-4 5 0 16,0 6-2-16,-1-8-1 15,6 2-9-15,-4-16-25 16,11-6 2-16,-1-22-4 15,2-18 4-15</inkml:trace>
  <inkml:trace contextRef="#ctx0" brushRef="#br3" timeOffset="163967.3951">6315 10807 109 0,'-17'-18'40'15,"17"18"2"-15,0-22-2 16,17 13-34-16,24-7-3 16,17-7-4-16,19 11-20 15,2-20-17-15,15 11-4 16,-8-9 0-16,-2 11-3 15</inkml:trace>
  <inkml:trace contextRef="#ctx0" brushRef="#br3" timeOffset="166021.6005">5466 4746 41 0,'23'6'29'0,"12"6"-1"16,4 3 0-16,4 4-28 15,6 11 1-15,7 5 1 16,6 12 1-16,-4 4 2 15,5 11-2-15,-2 2 1 16,4 13-1-16,1 1 2 16,5 12-2-16,-7 4 0 0,4 8-2 15,-3 5 2-15,-2 9-2 16,1 7 1-16,-6 6 0 15,-5 4 1-15,-3 5 0 16,-8 9 0-16,-2 4 0 16,-4 9-2-16,-8 8 1 15,-7 9 0-15,-5 12 1 16,-13 9-2-16,1 13 1 15,-9 3 0-15,-4 1 0 16,-3-2 1-16,3-7-1 16,-1-15 0-16,2-12-1 15,5-22 1-15,2-20-2 16,6-20-2-16,-3-24-6 0,13-13-28 15,-10-22 2-15,1-11-3 16,-8-20 1-16</inkml:trace>
  <inkml:trace contextRef="#ctx0" brushRef="#br3" timeOffset="166369.6353">6533 9181 67 0,'-12'-23'34'0,"2"3"-1"16,10 20 1-16,-6-17-29 0,9 36-1 15,4 11 0-15,6 25 0 16,-1 14 1-16,4 18 2 16,0 2-2-16,9 1 1 15,-4-14-1-15,12-14 0 16,10-32 0-16,9-30 0 15,13-39-4-15,12-32-1 16,6-19-2-16,2-21-6 16,6 1-28-16,-16-9-4 15,-4 12 0-15,-21 7-3 16</inkml:trace>
  <inkml:trace contextRef="#ctx0" brushRef="#br3" timeOffset="167388.7372">16786 5037 58 0,'9'-15'31'0,"-9"15"0"16,14-7-1-16,-15 19-27 15,-3 3 2-15,-5 11-3 16,-4 3 3-16,1 10-2 15,-9 8 3-15,0 13-5 16,-8 10 1-16,3 15 2 16,-10 8-1-16,0 19 1 15,-12 10 0-15,-2 16 0 16,-12 7-2-16,-5 11 3 0,-17 7-2 15,-7 10 2-15,-12 11-4 16,-3 5 2-16,-6 8-2 16,-5 8 2-16,-2 9-3 15,-2 8 0-15,1 4 0 16,2 0-1-16,3-4 2 15,4-6 0-15,4-16 0 16,11-17-2-16,16-29-3 16,13-47-17-16,30-22-16 15,11-43-1-15,26-42-2 16,1-22 0-16</inkml:trace>
  <inkml:trace contextRef="#ctx0" brushRef="#br3" timeOffset="167771.7755">14655 8845 2 0,'-17'-4'25'16,"15"-7"3"-16,1-2 3 15,0-4-17-15,1 17 2 16,4-19 2-16,-4 19-1 0,0 0-2 15,14 19-4-15,-17 6-3 16,4 25-1-16,-10 11-1 16,1 19-1-16,-9 10 0 15,5 11-1-15,-2-7 0 16,10-10-1-16,11-19 0 15,20-29 0-15,22-39-2 16,27-37-1-16,33-27-5 16,3-32-30-16,28-6-4 15,-1-10-1-15,-6 8-1 16</inkml:trace>
  <inkml:trace contextRef="#ctx0" brushRef="#br3" timeOffset="168537.8521">14331 10516 78 0,'0'-26'38'0,"-11"-5"-1"0,-1 10 0 15,-10-5-32-15,3 8 0 16,-12 3-1-16,-3 14-1 15,-9 8-1-15,-3 17 0 16,-10 17-1-16,-4 18 2 16,-4 14-2-16,0 19 1 15,2 11 0-15,10 10-2 16,12 3 2-16,21 0-1 15,20-6-1-15,23-12 0 16,25-14 1-16,21-21-2 16,26-21 2-16,18-24 0 15,15-28-1-15,3-22 0 16,3-27 1-16,-2-17-2 15,-13-15 2-15,-15-13 1 0,-20-6-1 16,-31-4 0 0,-26 2 0-16,-27 3 0 0,-24 11 0 15,-22 15-1-15,-19 16-1 16,-15 22-1-16,-12 26-1 15,-9 24-2-15,6 32-4 16,-3 4-24-16,27 20-6 16,9-5 1-16,33-1-2 15</inkml:trace>
  <inkml:trace contextRef="#ctx0" brushRef="#br3" timeOffset="169040.9024">15212 10183 105 0,'4'-19'39'0,"24"4"1"16,6-12-2-16,11 2-37 0,10 1-1 15,0 3 1-15,0 7 0 16,-11 11 0-16,-13 10 0 15,-14 12 0-15,-14 15 0 16,-16 13-1-16,-17 9 0 16,-7 10 2-16,-11 1-2 15,-2 2 2-15,4-2-2 16,8-9 1-16,13-9-1 15,18-16 2-15,20-13-2 16,23-10 0-16,17-15-2 16,19-11-1-16,16-5-3 15,3-17-11-15,13 9-20 16,-10-11-3-16,4 8 0 15,-16-10-3-15</inkml:trace>
  <inkml:trace contextRef="#ctx0" brushRef="#br3" timeOffset="169303.9287">16069 10341 101 0,'0'0'41'0,"12"3"0"16,3-16 1-16,22 10-37 15,3-14-1-15,17-1-2 16,9-2 0-16,1-5-6 0,14 10-24 15,-12-10-11-15,3 10 0 16,-19-6-2-16,-1 8-1 16</inkml:trace>
  <inkml:trace contextRef="#ctx0" brushRef="#br1" timeOffset="192709.269">7614 11156 37 0,'1'-13'30'0,"-1"13"2"15,0 0-2-15,-1-13-24 16,1 13 1-16,0 0-2 15,15 1-1-15,-15-1 0 16,23-1 0-16,-7-2 0 16,7 2-1-16,4-4 1 15,6 4-1-15,0-2-1 16,8 3 0-16,2-2-1 15,6 4 0-15,8-3 0 16,8 1 0-16,11-1 0 16,10 0-1-16,11-4 1 15,8 1-1-15,9-4 0 0,8 1 3 16,8-2-3-16,4-1 2 15,2 1-2-15,3 0 2 16,7 0-2-16,5-2 2 16,9 1-1-16,1 0-1 15,1-4 1-15,9 1 0 16,3-2 0-16,0 1 0 15,-1 2 0-15,-4 2-1 16,-2 1 1-16,-6 4-1 16,-6 0 0-16,-15 2 0 15,-11 2 0-15,-9 0 0 16,-13 0 0-16,-7-1 0 0,-17-1 0 15,-10 0 0-15,-10-2 0 16,-9-2 0-16,-9 0 1 16,-11 2-1-16,-6-1 1 15,-10-1-1-15,-18 7 1 16,11-14 0-16,-11 14 0 15,-20-16 0-15,-2 8-1 16,-6-1 1-16,-10 1-1 16,-8 1 0-16,-7 1 0 15,-3-1 1-15,-6 1-1 16,1 2 1-16,-1-3-1 15,7 2 1-15,6-2 1 16,7-1-2-16,9-1 1 16,13 0-1-16,13-5 0 15,17 0 0-15,16 0 1 0,17 1-2 16,18 2 1-16,14-1 0 15,9 7 0-15,5 3 0 16,-2 11 0-16,-7 7 0 16,-13 6-1-16,-15 8 1 15,-20 9 0-15,-22 6 1 16,-23 5-1-16,-18 2 0 15,-18 1 0-15,-8-1-1 16,-13-2 1-16,-2-9-3 16,3 0-3-16,-7-18-31 15,24-5 0-15,7-14-1 16,17-10-2-16</inkml:trace>
  <inkml:trace contextRef="#ctx0" brushRef="#br1" timeOffset="193391.3372">7749 10927 20 0,'41'-27'28'15,"1"3"0"-15,-5 3 3 0,-13-6-15 16,10 17-1-16,-20-8-1 15,5 13-3-15,-15-7 1 16,-4 12-4-16,0 0 0 16,-18 15-2-16,-12-1-1 15,-7 12-2-15,-13 8 0 16,-9 10 0-16,-4 1-1 15,1 5-1-15,5-2 0 16,12-3 0-16,21-6 0 16,20-7-1-16,28-9 1 15,28-10-2-15,18-6 1 16,20-4 1-16,5-3-1 15,9 0-1-15,2 5-2 16,-5-2-3-16,3 10-30 0,-24-1-1 16,-4 8-2-16,-15-5-1 15</inkml:trace>
  <inkml:trace contextRef="#ctx0" brushRef="#br1" timeOffset="207374.7354">6584 4395 65 0,'0'0'34'15,"10"-5"-3"-15,-10 5 0 16,0 0-31-16,17 7 0 0,-17-7-1 16,19 22 0-16,-2-5 1 15,1 7 1-15,4 8 1 16,1 4 0-16,5 11 0 15,-2 6 0-15,7 12 2 16,1 9-3-16,3 10 1 16,1 9 0-16,4 7-2 15,1 12 1-15,0 6-1 16,-3 9 3-16,1 9-2 15,-4 7 3-15,-1 10-2 16,-6 8 1-16,2 3 1 16,1 1-1-16,1 9 1 15,2-2-3-15,2 4 1 16,6 2-1-16,2 2 0 0,2 1-1 15,0 4 0-15,-5 0 0 16,-6 2-1-16,-8-1 0 16,-11-3 1-16,-12-10 0 15,-7-17-2-15,-5-11-1 16,-11-35-15-16,7-12-17 15,-2-33-2-15,11-27 1 16,1-38-2-16</inkml:trace>
  <inkml:trace contextRef="#ctx0" brushRef="#br1" timeOffset="207683.7663">7374 8299 79 0,'0'0'37'16,"0"0"-1"-16,0 29 1 16,5 6-35-16,9 18 1 15,5 14 0-15,7 17 0 16,-1 10 0-16,4 4 0 15,3-7 0-15,5-9-1 16,7-28 2-16,11-28-2 16,7-39-1-16,12-35 2 15,9-35-2-15,9-23-1 16,0-13-3-16,-12-20-29 0,-2 13-6 15,-21-1-1-15,-8 24 0 16</inkml:trace>
  <inkml:trace contextRef="#ctx0" brushRef="#br1" timeOffset="208298.8278">7985 9467 81 0,'5'-10'38'15,"-5"-7"-3"-15,7 6 2 16,-4-4-32-16,4 4-2 0,-3-4 1 16,-4 15-1-16,15-16-1 15,-15 16 0-15,14 10 0 16,-8 10 0-16,-6 10-1 15,-1 12 1-15,-5 15-1 16,-6 12 1-16,-4 8 0 16,-2 11 1-16,-4-2-1 15,4-1 1-15,4-8-1 16,12-11 1-16,12-16-1 15,16-17-1-15,15-18 1 16,14-19-1-16,15-13-1 16,8-12-2-16,8-6 0 15,-2-4-1-15,2 3-5 0,-17-6-29 16,8 13-3-16,-19-6 0 15,-1 15-1-15</inkml:trace>
  <inkml:trace contextRef="#ctx0" brushRef="#br1" timeOffset="208533.8509">8950 9676 103 0,'0'0'39'0,"0"0"0"15,-9 17-1-15,9 14-35 16,-7 10-1-16,1 11 0 0,0 5-2 16,-2 2-1-16,5 0-3 15,-3-15-8-15,13-6-24 16,3-27-3-16,9-16 1 15,5-26-2-15</inkml:trace>
  <inkml:trace contextRef="#ctx0" brushRef="#br1" timeOffset="208674.8653">9025 9239 114 0,'-41'-18'41'0,"-6"7"-1"16,7 23-3-16,11 15-50 15,3-13-24-15,19 5-3 16,7-19-1-16,16 19-2 15</inkml:trace>
  <inkml:trace contextRef="#ctx0" brushRef="#br1" timeOffset="209215.9195">9609 8786 81 0,'0'0'37'16,"0"0"-1"-16,0 0 1 15,-12 2-29-15,7 22-6 16,3 9 1-16,2 10-1 15,-1 8 0-15,1 13-1 16,1 1 0-16,-1 2-4 16,6 4-7-16,-8-21-26 15,7-7 1-15,-3-21-2 16,2-12 0-16</inkml:trace>
  <inkml:trace contextRef="#ctx0" brushRef="#br1" timeOffset="209365.9343">9513 9004 115 0,'-16'-1'40'0,"18"13"1"0,-2-12-3 16,36 5-37-16,17 0-20 16,13-27-17-16,28 0-6 15,6-15 0-15,16-4-3 16</inkml:trace>
  <inkml:trace contextRef="#ctx0" brushRef="#br1" timeOffset="213310.3289">14027 13674 63 0,'0'0'37'0,"-5"-12"-1"16,19 2 2-16,1-15-31 15,27 2-3-15,9-11 0 16,14 2-1-16,8-1-2 15,2 0 1-15,-3 10-1 16,-11 10-1-16,-14 19 0 16,-23 20 0-16,-24 23-1 15,-26 20 1-15,-25 21 0 0,-15 18 0 16,-16 8 1-16,-1 10 0 15,-3-10 1-15,13-7 0 16,16-21-1-16,27-16 0 16,22-29 0-16,30-24 0 15,31-25-1-15,24-22-3 16,26-8-6-16,-1-22-27 15,25 3-1-15,-5-14-3 16,6 10 4-16</inkml:trace>
  <inkml:trace contextRef="#ctx0" brushRef="#br1" timeOffset="213611.3589">15186 13503 73 0,'12'-22'38'0,"-10"1"-1"16,-2 21 1-16,0 0-33 15,-7 18-2-15,-4 15-1 16,-4 17 0-16,-5 10-1 16,-1 10 0-16,-4 12-1 15,0 0-1-15,6 3-5 16,-7-13-29-16,23 3-1 15,-3-19 0-15,15-4-3 0</inkml:trace>
  <inkml:trace contextRef="#ctx0" brushRef="#br1" timeOffset="213944.3923">15100 14222 54 0,'-10'12'37'0,"0"-10"0"16,10-2-2-16,-14 4-23 15,14-4-3-15,0 0 0 16,0 0-3-16,-5-11-1 16,19 6-2-16,0-3 0 15,7 1-1-15,6-2-1 16,3 4-1-16,6 3-1 15,-3-3-4-15,15 12-26 16,-19-11-7-16,12 7-1 16,-8-12-1-16</inkml:trace>
  <inkml:trace contextRef="#ctx0" brushRef="#br1" timeOffset="214167.4146">15732 13945 88 0,'-20'9'38'0,"4"12"3"16,-8-3-3-16,3 11-36 16,2 5-1-16,5 4 0 15,2 6 0-15,0-3-3 16,6 4-3-16,-1-22-11 15,16 8-22-15,-9-31 0 16,33 9-1-16,-12-27 0 16</inkml:trace>
  <inkml:trace contextRef="#ctx0" brushRef="#br1" timeOffset="214329.4308">15753 13652 86 0,'-29'-33'40'0,"-11"3"-1"15,13 19 1-15,-3 1-37 16,5 11-7-16,22 11-32 15,3-12-1-15,0 16-2 16,10-13-3-16</inkml:trace>
  <inkml:trace contextRef="#ctx0" brushRef="#br1" timeOffset="216022.6001">17107 14368 54 0,'-16'11'36'15,"-4"-14"0"-15,-2 4-2 16,-7-13-26-16,1-2-1 16,-5-13-2-16,-1-4-2 15,-5-15 0-15,-1-5-2 16,2-13 1-16,1-12-2 15,3-10 1-15,6-2-1 16,4-1 0-16,7 1 0 16,9 9 1-16,7 6-1 15,10 12 1-15,5 9-1 0,7 10 0 16,4 12 2-16,3 7-1 15,-1 12 1-15,-2 5-1 16,-3 14 0-16,-7 9 0 16,-9 18-1-16,-15 17 1 15,-7 18-2-15,-17 19 1 16,-12 14 1-16,-7 7-1 15,0 7 1-15,1-4-1 16,10-10 1-16,14-18-1 16,23-19 1-16,27-28-1 15,25-30-3-15,27-21-2 16,8-34-32-16,31-5 1 15,-1-21-4-15,12 3 2 0</inkml:trace>
  <inkml:trace contextRef="#ctx0" brushRef="#br1" timeOffset="216548.6527">18068 13387 71 0,'10'-16'38'15,"-10"16"-1"-15,0 0 0 16,-15 39-33-16,-3 20 0 15,-8 17-2-15,-4 18 1 16,-4 10-3-16,2 6-1 16,6 5-8-16,1-16-26 15,19-7-2-15,7-26-1 16,22-13 0-16</inkml:trace>
  <inkml:trace contextRef="#ctx0" brushRef="#br1" timeOffset="217089.7068">18878 13551 70 0,'-11'-15'36'0,"-13"-1"0"0,5 14 0 16,-10 4-33-16,1 9 0 15,-4 16 0-15,3 13 0 16,-3 14 0-16,5 15 0 16,3 6-1-16,12 5 1 15,9-3-2-15,20-7 1 16,13-11-1-16,17-18 0 15,15-22 0-15,9-19-1 16,9-22 2-16,0-16 0 16,-6-18 0-16,-9-12 0 15,-15-4-1-15,-22-3 0 16,-19 4 0-16,-17 5-2 15,-21 13 0-15,-15 10-1 0,-12 20-2 16,-8 9-1 0,6 27-16-16,-4-7-16 0,24 12 0 15,7-6-3-15,25 5 0 16</inkml:trace>
  <inkml:trace contextRef="#ctx0" brushRef="#br1" timeOffset="217653.7632">14674 15909 66 0,'22'-1'40'15,"20"-3"-2"-15,2-17 1 16,19 5-37-16,12-6-1 16,10-1-2-16,3 5-2 15,-10-5-8-15,6 24-26 16,-23-3 0-16,-4 21-2 15,-25-1 1-15</inkml:trace>
  <inkml:trace contextRef="#ctx0" brushRef="#br1" timeOffset="217852.7831">14903 16256 58 0,'-64'23'39'0,"22"2"-2"16,10-18 2-16,32-7-34 15,12-7-3-15,32-13 0 16,23-10-1-16,11-8-1 15,17-3-3-15,3-12-4 16,16 6-28-16,-15-13-3 16,2 15 0-16,-24-8-1 15</inkml:trace>
  <inkml:trace contextRef="#ctx0" brushRef="#br1" timeOffset="218135.8114">15387 15576 67 0,'10'-5'43'0,"16"-2"-3"16,24 12 0-16,9-3-36 16,8 7 0-16,2 4-1 15,2 13-1-15,-9 14 0 16,-13 10-3-16,-16 15 2 15,-21 18-1-15,-20 10 0 16,-21 10 0-16,-15 4 0 16,-11 0-1-16,-8-7 0 0,-1-13-3 15,12-7-7-15,0-43-28 16,29-10 0-16,8-38-2 15,22-13-1-15</inkml:trace>
  <inkml:trace contextRef="#ctx0" brushRef="#br1" timeOffset="219425.9404">17160 15332 52 0,'12'-22'36'0,"-3"-5"-2"16,5 13-9-16,-10-7-16 15,6 12-3-15,-10 9-2 16,0 0 1-16,9 18-3 15,-12 16 0-15,-7 11 1 16,-2 15-2-16,-9 12 2 16,-3 16-2-16,-9 8 2 15,1 9-2-15,-11 4 2 16,3 3-2-16,1-7 1 0,7-6 0 15,6-12 0-15,8-14-2 16,13-16 2-16,17-17-1 16,13-20 0-16,17-13 0 15,11-12 0-15,15-6-1 16,8-4 0-16,2-7 0 15,4 4-1-15,-8-1-3 16,1 10-1-16,-9-11-8 16,5 19-25-16,-22-13 2 15,6 13-5-15,-17-11 3 16</inkml:trace>
  <inkml:trace contextRef="#ctx0" brushRef="#br1" timeOffset="219688.9667">17975 15814 70 0,'2'-24'40'15,"-2"24"-1"-15,0 0 0 16,-10 20-35-16,-1 20-2 15,0 15 0-15,-3 17-1 16,-3 14-1-16,1 9 1 16,-1 3-1-16,6-2-2 15,4-10-1-15,12-10-4 16,-5-31-30-16,24-9 0 15,-4-36-3-15,18-13 1 0</inkml:trace>
  <inkml:trace contextRef="#ctx0" brushRef="#br1" timeOffset="219861.9839">17932 15434 85 0,'-42'-5'42'0,"13"20"-2"16,0 1-3-16,8-5-48 15,19 9-27-15,2-20-2 16,24 19-1-16,0-16-1 16</inkml:trace>
  <inkml:trace contextRef="#ctx0" brushRef="#br1" timeOffset="220920.0898">18315 16665 45 0,'0'0'36'0,"-10"-3"2"16,10 3-1-16,0 0-27 15,0 0-3-15,-3-14-3 16,3 14 0-16,0 0-2 16,18-12 0-16,-8 7-1 0,3-1 0 15,1 0 0-15,4-1 0 16,-1 3-1-16,0-1 1 15,-3 4-1-15,1 3 1 16,-5 4 0-16,-10-6-1 16,13 22 1-16,-10-7-1 15,-5 2 1-15,0 0-1 16,-3 3 0-16,-3-3 0 15,-2 3 0-15,-4 0 0 16,1-1 1-16,-4 0-1 16,1 3 0-16,-4 4 1 15,3-5 0-15,2 3-1 16,1-6 1-16,3 2 1 15,5-4-1-15,8-2 0 16,-2-14 0-16,13 7 0 0,5-8 0 16,3 0 0-16,2-4 0 15,5 0-1-15,-1-3 1 16,-1 6-1-16,1 0 1 15,-5 3-1-15,0 1 1 16,-7 2-1-16,0 6 0 16,-15-10 0-16,17 16 0 15,-17-16 0-15,11 15 0 16,-11-15 0-16,0 0 0 15,0 0 0-15,0 0-1 16,12-3-2-16,-12 3 0 16,5-21-2-16,-5 21-14 15,2-15-19-15,-2 15 0 16,8-20-4-16,-8 20 3 0</inkml:trace>
  <inkml:trace contextRef="#ctx0" brushRef="#br1" timeOffset="222144.2122">19771 15283 51 0,'-11'-13'37'0,"-8"-7"-2"16,2 16 0-16,-11-5-30 15,3 11 0-15,-8 2 1 16,-2 15-2-16,-4 5-1 16,-6 11 1-16,0 7-1 15,-4 11-1-15,0 7 0 16,1 7 0-16,3 4 0 15,2 0-1-15,4-1 1 16,9 1-1-16,6-4 0 0,10 0 1 16,8-3-2-16,16-2 1 15,8-3 0-15,12-1-1 16,12-3 0-16,8-1 0 15,9-5 1-15,10-8-2 16,3-8 2-16,-1-8-1 16,1-12 0-16,-5-11 0 15,-3-14 0-15,-1-11 0 16,-6-11 0-16,-5-11 2 15,-6-10-2-15,-3-7 1 16,-4-1 0-16,-5 1-1 16,-5 2 0-16,-6 2 1 15,-4 0 0-15,-7 3-2 16,-7 4 1-16,-2-1-1 0,-7-1 1 15,-5 0 1-15,-2-2-1 16,-4 0 0-16,0 5-1 16,-3 5 2-16,-1 4-2 15,-2 6 2-15,2 5-1 16,-2 7-1-16,-1 4 1 15,0 6 0-15,-2 2 1 16,0 2-1-16,0 6 0 16,-1 3 0-16,-6 4 0 15,2 5 0-15,-1 2 0 16,1 0-1-16,0 3-1 15,2-3 0-15,8 0-4 16,-1-13-10-16,25 13-21 0,-5-11-1 16,0 0-2-16,19 11-2 15</inkml:trace>
  <inkml:trace contextRef="#ctx0" brushRef="#br1" timeOffset="275144.5116">18087 13413 34 0,'0'0'29'0,"0"0"4"0,0 0 0 15,0 0-15 1,-15-1-7-16,15 1-3 0,-22-1 1 15,10 5-3-15,-13-2 1 16,1 5-4-16,-3 5-3 16,-1-1-3-16,7 12-28 15,-2-15-3-15,23-8-2 16,-14 3-1-16</inkml:trace>
  <inkml:trace contextRef="#ctx0" brushRef="#br1" timeOffset="275844.5817">17781 14244 51 0,'-14'0'32'16,"14"0"3"-16,-10 1-2 16,10-1-24-16,0 0-1 15,-13 6-1-15,13-6-2 16,11 8-1-16,1-6-1 15,5-2-1-15,5-2 0 16,5-3-2-16,6-3-2 16,8 8-15-16,-5-14-17 15,13 10-2-15,-11-9-1 16,9 8 0-16</inkml:trace>
  <inkml:trace contextRef="#ctx0" brushRef="#br1" timeOffset="276873.6846">19580 13885 34 0,'0'0'31'0,"11"-11"0"15,-11 11 0-15,0 0-13 16,0 0-11-16,3-14-1 16,-3 14 0-16,0 0 0 15,-13 7-2-15,-2 3-1 16,-2 8-2-16,-9 11 0 15,-1 5-1-15,-7 7-1 16,-2 4 0-16,4 1-1 16,-3-4-1-16,11 0-6 15,-4-18-10-15,16-4-14 16,0-17 0-16,12-3 1 15,3-22 0-15</inkml:trace>
  <inkml:trace contextRef="#ctx0" brushRef="#br1" timeOffset="277038.7011">19355 14017 46 0,'4'-27'34'0,"5"13"1"16,-12-4-2-16,3 18-16 15,0 0-6-15,11 19-4 16,-10-4-3-16,9 5-2 16,1-1-1-16,7-1-3 15,6 1-2-15,3-16-6 16,18 6-24-16,-5-18 0 15,9 1-2-15,-3-14 2 16</inkml:trace>
  <inkml:trace contextRef="#ctx0" brushRef="#br1" timeOffset="277457.743">19886 13954 71 0,'-8'22'34'0,"-11"-5"-2"16,9 8 2-16,-5-8-29 15,6 5-2-15,-1-7 0 16,7 2 0-16,3-4-1 15,6-3 0-15,-6-10-1 16,22 9 1-16,-8-10-1 16,6-2-1-16,1-6 1 15,2-4-1-15,-2-6 1 16,2-6 0-16,1-4 0 15,-5 0 0-15,-2 3 0 16,-5 2 0-16,-1 4 0 0,-3 7 0 16,-8 13-2-16,4 22 0 15,-7 12 0-15,-3 13-1 16,-4 15 1-16,-1 11-1 15,-6 10 1-15,0 2 0 16,-4-2 1-16,1-5 0 16,-4-9 1-16,-2-9 1 15,1-16-1-15,-4-13 0 16,2-15-1-16,-2-17-1 15,6-11-4-15,-5-28-14 16,15 2-17-16,-3-21 0 16,19 1-1-16,-1-13 1 15</inkml:trace>
  <inkml:trace contextRef="#ctx0" brushRef="#br1" timeOffset="277992.7965">20534 13952 82 0,'-14'0'37'0,"-11"-8"1"15,6 9-1-15,-10-2-34 16,0 4 0-16,-1 5-1 16,1 10 1-16,0 6-2 15,4 5 0-15,5 2-1 0,6 0 0 16,6 0 0-16,6-2 0 15,7-9 1-15,10-7-2 16,7-13 1-16,2-10 1 16,7-12-1-16,1-9 1 15,3-8 0-15,-3-5 0 16,1 0 0-16,-8 0 0 15,-1 9-1-15,-5 7 1 16,-5 15-1-16,-14 13-1 16,10 20 0-16,-11 13 0 15,-4 16-1-15,-2 12 1 16,-4 9 1-16,-1 9-1 15,-4 4 1-15,0-5 0 16,-1-7 1-16,-2-4 0 0,-3-9 0 16,0-12 0-16,-2-10-1 15,2-13 0-15,-2-16-2 16,1-12-3-16,13-7-5 15,-10-26-27-15,21-1 0 16,-2-19-1-16,16 1 0 16</inkml:trace>
  <inkml:trace contextRef="#ctx0" brushRef="#br1" timeOffset="278669.8642">20724 14091 83 0,'9'21'38'15,"-9"-21"-1"-15,6 13 0 16,-6-13-35-16,17 3-1 16,-5-4 1-16,10-3-1 15,1-6-1-15,8-5 1 16,6-3 0-16,4-7 1 15,-2-5-1-15,2-3 0 16,-9-1 0-16,-4 0 1 16,-8 0 0-16,-12 6-1 15,-8 6 0-15,-13 6-1 16,-7 11 1-16,-8 9 0 15,-3 11-1-15,-4 10 0 16,1 11-1-16,0 5 1 16,6 4-1-16,5 0 0 0,10-1 0 15,10-8 0-15,11-8-1 16,10-13-1-16,13-10-1 15,10-12 1-15,8-4-1 16,3-13 1-16,3-1 0 16,-3-1 1-16,-5 2 1 15,-9 2 1-15,-6 7 2 16,-13 11 1-16,-19 4-1 15,7 17 1-15,-16 2 0 16,-4 9-1-16,-5 2-1 16,0 2 0-16,1-1 1 15,5-2-2-15,7-8 1 16,6-4 0-16,-1-17 0 0,26-2-1 15,-1-14 1-15,7-9-1 16,3-5 2-16,7-5 0 16,-3-2 0-16,-1 3 0 15,-3 4 1-15,-5 11-1 16,-6 7-1-16,-5 15 2 15,-9 9-3-15,-5 10-1 16,-3 7-1-16,-2 3-2 16,7 12-14-16,-10-14-20 15,19 10 1-15,6-25-4 31,21 2-5-31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9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9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6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2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9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7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4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7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9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36223.619">1224 5609 77 0,'0'0'36'0,"-1"-20"-1"16,1 20-2-16,-21 11-27 15,10 9-3-15,-8 17 1 16,-1 15-2-16,-4 14 0 16,-2 15 0-16,-1 10 0 15,-1 4 0-15,2 0 0 16,3-6 0-16,6-17-1 15,6-12 0-15,7-19 1 16,10-24 0-16,6-31 0 0,14-27-1 16,5-25 1-16,7-22 1 15,3-19-2-15,-2-16 0 16,-1-16 0-16,-3-2-1 15,-6 6 0-15,-3 12 1 16,-10 16-2-16,-3 23 1 16,-4 16 0-16,-3 25 1 15,2 29 0-15,0 25-1 16,1 23 1-16,4 22-1 15,9 18 1-15,2 13-2 16,5 19 3-16,6 11-2 16,2 4 0-16,0 1-1 15,-1-1-2-15,-9-11-3 16,3 0-13-16,-21-27-19 0,-1-10 0 15,-17-28 0-15,-3-13-1 16</inkml:trace>
  <inkml:trace contextRef="#ctx1" brushRef="#br3" timeOffset="336366.6333">1192 6144 105 0,'-25'-17'37'0,"13"-8"1"16,26 9-1-16,10 1-35 15,28-14-4-15,28 4-32 16,9-16-2-16,20 3-2 15,1-4-3-15</inkml:trace>
  <inkml:trace contextRef="#ctx1" brushRef="#br3" timeOffset="336966.693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<inkml:trace contextRef="#ctx1" brushRef="#br3" timeOffset="337740.7707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<inkml:trace contextRef="#ctx1" brushRef="#br3" timeOffset="338257.8224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<inkml:trace contextRef="#ctx1" brushRef="#br3" timeOffset="338574.8541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<inkml:trace contextRef="#ctx1" brushRef="#br3" timeOffset="338874.8841">6911 5931 116 0,'-61'0'42'16,"4"18"0"-16,-20-2-1 15,17 10-38-15,2 2-1 16,9 2-1-16,16-1 0 15,14-5-1-15,21-4 1 16,22-8-1-16,16-8 0 16,12-3 0-16,5-3 0 15,3-1 0-15,-5-2 1 16,-9 4-1-16,-13 9 1 15,-18 6-1-15,-15 6 0 16,-14 6 0-16,-13 2 0 16,-2 0-1-16,1 4-2 15,0-8-1-15,15 2-7 0,-1-23-18 16,29 5-11-16,3-21-1 15,24-1-1-15,4-16 1 16</inkml:trace>
  <inkml:trace contextRef="#ctx1" brushRef="#br3" timeOffset="339175.9142">7317 5906 110 0,'0'0'42'0,"-16"36"-1"16,-17-4 0-16,11 12-37 15,-6 9 0-15,5 5-3 16,5 2-2-16,8-4-1 15,10-4-1-15,7-15-3 16,15-1-12-16,-7-30-20 0,18-7-2 16,-8-25 0-1,8-6 1-15,-15-23 26 0,6-5 7 16,-17-8 6-16,-11-21 12 15,4 12 22-15,-23-6 3 16,1 17 1-16,-21 0-1 16,6 23-25-16,-10 4-10 15,1 7-30-15,12 25-7 16,5 5-2-16,20 13-3 15</inkml:trace>
  <inkml:trace contextRef="#ctx1" brushRef="#br3" timeOffset="339655.9622">7718 6057 105 0,'0'0'40'15,"-3"17"1"-15,-9 10-1 16,-19 8-35-16,6 4-1 16,-2 4-2-16,2 3 1 15,7-2-1-15,10-5 0 0,12-10 0 16,18-12-1-16,15-13 0 15,16-13 0-15,7-12 0 16,6-11 0-16,-2-8 0 16,0-5-1-16,-10-2 1 15,-14 1-1-15,-11 4 2 16,-11 6-2-16,-14 12 0 15,-6 9 0-15,2 15-2 16,-26 7 2-16,9 20-1 16,-2 5 0-16,3 15-2 15,2 2-1-15,12 7-4 16,-8-17-17-16,27 9-13 15,-2-20-3-15,19-6 0 16,-1-23-1-16</inkml:trace>
  <inkml:trace contextRef="#ctx1" brushRef="#br3" timeOffset="340137.0103">8404 6040 116 0,'0'0'41'16,"-29"8"0"-16,13 14-1 15,-2 4-37-15,0 6 1 16,4 4-3-16,2 3 0 15,3-2 0-15,7-3-1 16,5-8 0-16,8-8 0 16,3-10 1-16,4-9-1 15,3-12 0-15,0-6 0 16,-2-11 0-16,1-5 0 15,-2-6 0-15,-2-2 1 0,-2-1-1 16,-2 5 0-16,-2 4 1 16,-3 9-1-16,1 7 1 15,-8 19-1-15,14-7 1 16,-9 21 1-16,4 5-2 15,0 4 0-15,1 3 0 16,4-1 0-16,4-4 0 16,1-4 0-16,6-12 0 15,-2-8 0-15,5-10 0 16,-2-6 0-16,2-6 0 15,-1-1 0-15,-5 1 0 16,0 0 0-16,-6 9 0 16,-5 12 0-16,-11 4 0 15,4 30 0-15,-9 1 0 0,-4 8-3 16,6 15-12-16,-16-12-13 15,18 16-10-15,-10-16-4 16,16 2-1-16,4-14 0 16</inkml:trace>
  <inkml:trace contextRef="#ctx1" brushRef="#br3" timeOffset="340762.0728">10438 6023 103 0,'-32'-13'39'0,"6"21"0"16,-13 5-2-16,-3 17-30 15,-7 7-3-15,3 11 0 16,-1 3-2-16,7 1 1 16,5-3 0-16,13-2-1 15,15-15 0-15,14-10 0 16,17-19-1-16,17-12 0 15,13-17 0-15,9-13-1 16,6-10 1-16,1-5 0 16,-5-5-1-16,-9 1 1 15,-10 6-3-15,-11 9 2 16,-12 11 1-16,-13 14-1 15,-10 18 0-15,-8 13 0 16,-1 15 0-16,-1 14 0 0,3 9 1 16,4 3-1-16,12 2-2 15,13-6-2-15,19-6-5 16,2-30-16-16,32-5-12 15,-5-31-3-15,14-11-1 16,-2-26-1-16</inkml:trace>
  <inkml:trace contextRef="#ctx1" brushRef="#br3" timeOffset="340946.0912">11211 5388 110 0,'-44'79'41'0,"-10"17"2"16,8 20-2-16,6 1-39 15,6-4-2-15,14-1-1 0,5-14-3 16,18-2-8-16,-8-27-25 16,19-7-3-16,-4-26 0 15,10-11-1-15</inkml:trace>
  <inkml:trace contextRef="#ctx1" brushRef="#br3" timeOffset="341864.183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<inkml:trace contextRef="#ctx1" brushRef="#br3" timeOffset="342482.244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<inkml:trace contextRef="#ctx1" brushRef="#br3" timeOffset="342856.2822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<inkml:trace contextRef="#ctx1" brushRef="#br3" timeOffset="343044.301">15093 6132 115 0,'-36'-2'42'0,"-1"9"0"16,-12-1-1-16,11 12-36 16,-7 3-2-16,6 7-2 15,6 3 0-15,8 3 0 16,7-1-1-16,12-2-1 15,16-5-2-15,9-12-5 16,28 4-16-16,-2-24-14 16,24 0-2-16,2-14-1 15,14-2-1-15</inkml:trace>
  <inkml:trace contextRef="#ctx1" brushRef="#br3" timeOffset="343855.3821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<inkml:trace contextRef="#ctx1" brushRef="#br3" timeOffset="344193.4159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<inkml:trace contextRef="#ctx1" brushRef="#br3" timeOffset="344485.4451">17501 6019 117 0,'-44'13'42'16,"-9"-1"0"-16,10 12-1 15,10-1-38-15,3 2-1 0,13 1 0 16,12-4-2 0,19-6 0-16,16-5 0 0,14-5 0 15,5-3-1-15,3-1 1 16,-3-2 0-16,-7 2 0 15,-10 7 0-15,-16 6 0 16,-18 6 0-16,-17 10 0 16,-18 4 0-16,-8 6-3 15,-11-3-7-15,10 18-13 16,-18-22-9-16,20 4-10 15,1-11 3-15,20-8-4 16</inkml:trace>
  <inkml:trace contextRef="#ctx1" brushRef="#br3" timeOffset="345260.5226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61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8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9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5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8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7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52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5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1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73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9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5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7">13495 6942 106 0,'-18'5'35'0,"0"4"-1"16,8 5-6-16,23 8-51 15,-10-10-13-15,17 7 1 16,-1-9-1-16,13 4 1 16</inkml:trace>
  <inkml:trace contextRef="#ctx1" brushRef="#br4" timeOffset="747357.2917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9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92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5">22814 6614 113 0,'-41'33'40'0,"3"21"2"16,-10 5-3-16,11 12-33 15,-1 5-5-15,11 6 1 0,7-3-3 16,9-6-2-16,14-5-2 15,5-20-12-15,19 1-22 16,0-21-2-16,12-7 1 16,-3-20-2-16</inkml:trace>
  <inkml:trace contextRef="#ctx1" brushRef="#br4" timeOffset="761012.194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22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42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9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92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7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9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7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1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9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4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3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6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9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9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5">21217 9211 112 0,'-36'53'40'16,"7"15"1"-16,-3-8-2 15,3 7-36-15,10-4-2 16,5-3 0-16,5-7-1 15,4-8-3-15,10-3-6 0,-10-18-27 16,16-1-3-16,-11-23 0 16,14 10-1-16</inkml:trace>
  <inkml:trace contextRef="#ctx1" brushRef="#br4" timeOffset="815995.694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4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7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3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1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5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9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4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7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4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  <inkml:trace contextRef="#ctx1" brushRef="#br5" timeOffset="895904.7141">2092 15540 23 0,'7'-17'35'16,"-7"17"3"-16,2 10-3 15,-2 14-25-15,-9 4-3 16,2 17-3-16,-7 8 2 15,0 15-3-15,-6 6 1 16,5 4-2-16,-2-1 2 16,3 1-3-16,6-9-6 0,-1-22-29 15,19-3-2-15,0-29-3 16,15-11 1-16</inkml:trace>
  <inkml:trace contextRef="#ctx1" brushRef="#br5" timeOffset="896278.6019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<inkml:trace contextRef="#ctx1" brushRef="#br5" timeOffset="896739.4636">3484 15306 39 0,'0'0'35'0,"2"-12"0"16,0 29 0-16,-7 8-32 16,4 20 0-16,-5 10 0 15,4 19-3-15,-4 11 2 16,-1 11-2-16,0 3 1 0,-1-2-2 15,6-9 0-15,-2-16-5 16,9 1-12-16,-8-36-16 16,13-12-2-16,-10-25-1 15</inkml:trace>
  <inkml:trace contextRef="#ctx1" brushRef="#br5" timeOffset="896926.4075">3397 15840 50 0,'-18'-8'40'0,"18"8"-2"15,-14-3-2-15,14 3-30 16,15 7-3-16,5-6-2 0,6-2-1 16,7-3-3-1,7 2-5-15,-5-11-29 0,16 8-1 16,-5-11-1-16,6 9-1 15</inkml:trace>
  <inkml:trace contextRef="#ctx1" brushRef="#br5" timeOffset="897278.3019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<inkml:trace contextRef="#ctx1" brushRef="#br5" timeOffset="897630.19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<inkml:trace contextRef="#ctx1" brushRef="#br5" timeOffset="898141.043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<inkml:trace contextRef="#ctx1" brushRef="#br5" timeOffset="898470.944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<inkml:trace contextRef="#ctx1" brushRef="#br5" timeOffset="899041.7727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<inkml:trace contextRef="#ctx1" brushRef="#br5" timeOffset="899274.7028">7061 15268 64 0,'-17'-18'41'15,"-12"2"-1"-15,3 20 1 16,-7 10-38-16,0 13-1 15,2 18 0-15,5 15-2 16,0 12 1-16,6 10-1 16,4 2 0-16,6-1-2 15,6-3-2-15,3-14-3 16,15-4-29-16,-11-22-4 15,13-9 0-15,-16-31-1 16</inkml:trace>
  <inkml:trace contextRef="#ctx1" brushRef="#br5" timeOffset="899432.6554">6757 15730 59 0,'-21'-18'42'0,"-7"-3"0"16,11 14 0-16,-2-6-34 16,19 13-4-16,17-14-3 15,8 5-4-15,19 8-9 16,-4-16-28-16,25 11-1 15,1-11-1-15,21 9 0 16</inkml:trace>
  <inkml:trace contextRef="#ctx1" brushRef="#br5" timeOffset="899816.5402">7907 15674 32 0,'-2'-18'39'16,"-11"-8"1"-16,1 13 1 16,-12-10-17-16,1 18-17 15,-11 4-2-15,1 13 0 16,-8 6-2-16,6 15 0 15,2 2-1-15,5 7-1 0,11-3-1 16,10 0 1-16,16-9-2 16,13-14-2-16,23-9-3 15,-1-31-17-15,26 7-18 16,-4-20 2-16,15 0-3 15,-8-16 1-15</inkml:trace>
  <inkml:trace contextRef="#ctx1" brushRef="#br5" timeOffset="900176.4322">8297 15284 65 0,'-14'-1'41'0,"-8"1"0"16,9 19 0-16,-8 10-32 15,2 8-6-15,4 7 0 0,1 9-2 16,-2 9 1-16,0 5-1 15,-2 0 0-15,3 1 0 16,0-8 0-16,5-7-1 16,3-13 1-16,3-11-1 15,7-14 0-15,-3-15 1 16,22-18-1-16,-3-10-1 15,6-11 1-15,1-2 0 16,1-1 1-16,-4 1-1 16,2 6 0-16,-3 10 0 15,-6 14 0-15,-4 12-1 16,-2 13 0-16,-4 7-1 15,3 10-2-15,2 0-1 16,10 10-5-16,-10-19-13 0,16 14-17 16,0-17 0-16,13-1-2 15,-7-18 2-15</inkml:trace>
  <inkml:trace contextRef="#ctx1" brushRef="#br5" timeOffset="900816.2402">8685 15614 62 0,'-30'-5'41'15,"5"20"-2"-15,-13-2-1 16,4 22-32-16,-2 3 0 16,8 16-1-16,3-3-1 15,10 1 0-15,7-9-2 0,13-6-1 16,13-20 1-16,11-12-2 15,9-17 1-15,8-11-1 16,2-13 1-16,-3-4-1 16,-4-5 0-16,-9 1 1 15,-10 6-1-15,-10 5 0 16,-10 9 0-16,-8 10 0 15,-8 9 0-15,-2 9 0 16,-5 8 0-16,6 10 0 16,0 5 0-16,8 0 0 15,6 5 0-15,7-5-1 16,11-1 0-16,4-10-1 15,10-1 0-15,-1-13-2 16,9-1 0-16,-5-8 0 0,2-3 0 16,-7-4 0-16,-2 1 2 15,-8 1 0-15,-3-1 2 16,-16 13 1-16,12-16 0 15,-12 16 1-15,-3 14-1 16,-2 4 1-16,-4 7-2 16,3 9 1-16,-2 2 0 15,2 3 0-15,2-5 0 16,1 0 1-16,3-12 0 15,3-6 0-15,-3-16 1 16,15-6 0-16,-5-17-1 16,3-3 1-16,0-12-1 15,0-4 0-15,-1-6-1 16,3-1 0-16,2 3 0 15,-3 5-1-15,3 5-2 0,-1 2-1 16,7 12-3-16,-2-4-7 16,21 26-11-16,-10-13-18 15,21 16 1-15,-2-8-1 16,21 10 2-16</inkml:trace>
  <inkml:trace contextRef="#ctx1" brushRef="#br5" timeOffset="901423.0581">9702 15709 61 0,'-22'-4'41'0,"-8"-7"0"16,7 15 1-16,-16-3-34 15,13 12-2-15,-5 3-2 16,3 8-1-16,0 5-1 16,4 4 1-16,4 5-2 15,7-2 1-15,3 1-1 16,14-6 0-16,8-6 0 15,9-7-1-15,7-10 1 0,7-10-1 16,5-11 1-16,3-9-1 16,0-7 1-16,-3-7-2 15,-3-3 1-15,-3-1 0 16,-5-1 0-16,-4 2 0 15,-5 8 0-15,-4 2 0 16,-6 13 0-16,-10 16-1 16,14 1 1-16,-13 21 0 15,-1 17 0-15,-3 16 0 16,-3 11 0-16,-1 15 0 15,-5 6 0-15,-1 1 0 16,-3-1 1-16,-1-3-1 16,-2-12 1-16,-3-10-1 15,0-16 1-15,-4-13-2 0,1-15 0 16,-2-18 0-16,2-11-2 15,0-20 1-15,7-2-6 16,-1-29-4-16,20 11-17 16,-8-25-12-16,16 8-1 15,2-8 2-15</inkml:trace>
  <inkml:trace contextRef="#ctx1" brushRef="#br5" timeOffset="901805.9432">10052 15956 73 0,'-1'13'44'0,"7"5"-2"16,-6-18 1-16,15-1-38 15,-1-6-3-15,8-4 1 16,3-9-2-16,4-2 0 15,1-7 0-15,-1-1 0 16,-1-2-1-16,-5 1 1 16,-4 0 0-16,-9 2-1 15,-5 4 1-15,-6 1 0 16,-8 11-1-16,-5 5 1 15,-8 10-1-15,-5 12 0 16,-4 12 0-16,-3 12 1 16,1 13-1-16,1 6 1 15,6-1-1-15,8-3 0 16,12-7-1-16,11-15 0 15,17-8-2-15,5-26-9 0,19 5-11 16,-4-27-19-16,13 1 0 16,1-16-2-16,5 1 0 15</inkml:trace>
  <inkml:trace contextRef="#ctx1" brushRef="#br5" timeOffset="903166.5349">11528 15369 61 0,'0'0'40'0,"0"0"-1"15,15 11 2-15,-19 5-37 16,6 18-2-16,-3 9 1 15,0 19-1-15,-4 11 0 16,0 12-1-16,-3 3 1 16,2-2-2-16,2-3-2 15,1-19-4-15,16-5-34 16,-5-29 0-16,15-12-1 15,1-24 1-15</inkml:trace>
  <inkml:trace contextRef="#ctx1" brushRef="#br5" timeOffset="903562.4161">11851 15510 63 0,'8'-14'41'0,"13"6"0"16,1-12 1-16,18 6-37 16,-3 2-2-16,9 4 0 15,-1 1 0-15,-1 10-2 16,-9 9 0-16,-4 10 0 0,-16 7 0 15,-11 9 0-15,-13 3 0 16,-12 12 0-16,-12 0 1 16,-6 6-1-16,-6-1 1 15,-2-3-1-15,2-3 0 16,9-5 1-16,10-9-1 15,9-8 0-15,19-9 0 16,16-11-1-16,20-12 0 16,18-14-1-16,12-4-2 15,8-11-2-15,15 8-15 16,-11-20-21-16,10 15-1 15,-15-12-2-15,0 17 1 16</inkml:trace>
  <inkml:trace contextRef="#ctx1" brushRef="#br5" timeOffset="907491.2371">12895 15275 31 0,'0'0'36'0,"0"0"3"16,0 0-3-16,5 17-17 15,-13-6-8-15,11 14-4 16,-8-1-2-16,8 10-1 16,-6 6-1-16,2 3-3 15,-1 5 1-15,-2-1-2 16,1 0-1-16,-2-4-2 15,5-2-3-15,-10-23-16 0,15 5-15 16,-5-23-1-16,0 0 0 16,5-16 2-16</inkml:trace>
  <inkml:trace contextRef="#ctx1" brushRef="#br5" timeOffset="907670.1834">12848 15508 63 0,'-33'-12'41'16,"10"15"1"-16,-12-6-2 15,16 10-32-15,-5-4-2 16,24-3-1-16,0 0-1 15,28-7-2-15,10-5-2 16,10-4-2-16,14 4-2 16,-5-14-15-16,17 18-21 0,-13-5-2 15,3 14 0 1,-18-2-1-16</inkml:trace>
  <inkml:trace contextRef="#ctx1" brushRef="#br5" timeOffset="909928.5057">14260 16067 39 0,'0'0'35'0,"-24"-11"1"16,13 8-13-16,-8-19-13 15,7 5-2-15,-9-13-2 16,2 0-3-16,-3-9 0 15,-1-3-1-15,-2-3-1 16,-3-4 0-16,-1-1 2 16,-4-4-3-16,0 0 1 15,-1-2 1-15,-2 1-1 16,3-3 0-16,0 1 0 0,8 1 0 15,6 3-1-15,10 5 1 16,7 3 0-16,9 4-1 16,10 7 1-16,6 7-1 15,6 6 0-15,4 10 0 16,-3 9-1-16,-4 10 1 15,-8 14-1-15,-10 15 1 16,-8 13 0-16,-14 18 1 16,-13 13 0-16,-9 16 0 15,-10 7 0-15,-3 4 1 16,5-5-1-16,12-6 0 15,16-17 0-15,18-16-1 0,23-23 0 16,23-27-2-16,30-17-7 16,10-31-29-16,26-7-1 15,-2-18-1-15,1 6 0 16</inkml:trace>
  <inkml:trace contextRef="#ctx1" brushRef="#br5" timeOffset="910381.3698">15043 15463 19 0,'1'-11'34'0,"-1"11"2"16,-12 9-3-16,-2 19-18 0,-10 0-8 15,3 16-3-15,-4 2-1 16,3 8-1-16,-1 0-1 15,8-2-4-15,13 4-9 16,2-19-21-16,22-4-2 16,6-22 0-16,19-8 0 15</inkml:trace>
  <inkml:trace contextRef="#ctx1" brushRef="#br5" timeOffset="910704.2729">15491 15494 49 0,'-14'11'40'0,"-14"4"-2"15,3 20-1-15,-11-2-26 16,12 20-7-16,-3 3 1 0,14 4-3 16,5-2 0-16,8-2-1 15,13-11 1-15,11-10 0 16,10-17-1-16,4-15 1 15,10-17-1-15,-1-13-1 16,0-17 1-16,1-10-1 16,-6-10-1-16,-11-1 1 15,-11-1-1-15,-10 1 0 16,-11 12-1-16,-12 9 0 15,-7 18-1-15,-10 10 1 16,-2 21-3-16,-9 1-6 16,21 21-25-16,-7-5-2 15,20 7 0-15,3-11 0 16</inkml:trace>
  <inkml:trace contextRef="#ctx1" brushRef="#br5" timeOffset="911087.158">15952 15408 73 0,'0'0'43'0,"0"0"-2"16,17 3 0-16,-3-6-36 0,12 0-2 15,7-5 0-15,11 0-1 16,7-3-1-16,2 1 0 15,3-4 0-15,0 1-2 16,-5 3 1-16,-6 1 0 16,-10 3 0-16,-10 3 0 15,-8 4 0-15,-17-1-1 16,0 0 0-16,-4 14-1 15,-6-6-1-15,-3-6-2 16,13-2-4-16,-27 2-22 16,27-2-7-16,0 0-3 15,0 0 2-15</inkml:trace>
  <inkml:trace contextRef="#ctx1" brushRef="#br5" timeOffset="911837.0632">16955 15742 26 0,'-19'-5'35'15,"8"10"2"-15,-3-11-2 16,14 6-21-16,0 0-3 0,14 6-2 15,9-13-1-15,20 0-4 16,7-4 0-16,19 0-1 16,10-4-1-16,9-2-1 15,3 2-1-15,-2-3-2 16,-2 13-4-16,-20-10-26 15,-3 19-5-15,-24-4-1 16,-10 14 0-16</inkml:trace>
  <inkml:trace contextRef="#ctx1" brushRef="#br5" timeOffset="912071.0398">17135 15898 65 0,'-29'21'40'0,"1"-12"-1"16,22 4 0-16,7-1-36 15,24-12-1-15,18-5-1 16,17-2 0-16,11-4-1 16,6-3 0-16,11 0-2 15,0-7-1-15,3 7-3 16,-15-18-17-16,0 18-14 15,-20-11-1-15,-4 9 0 16,-18-11 0-16</inkml:trace>
  <inkml:trace contextRef="#ctx1" brushRef="#br5" timeOffset="912402.0067">17663 15375 73 0,'-14'-6'41'0,"14"6"0"15,0 0-1-15,35-1-38 16,0 1 0-16,13 2-1 16,10 4 1-16,11 6-1 15,0 5 0-15,-1 6 0 16,-6 8 0-16,-8 6-1 15,-13 7 0-15,-12 10 0 16,-16 4 1-16,-20 5-2 16,-18 1 2-16,-10 1-2 0,-14 0 1 15,-5-8-1-15,0-6 0 16,2-13-2-16,12-4-2 15,1-29-17-15,30 4-18 16,4-26 1-16,31-2-3 16,7-23 1-16</inkml:trace>
  <inkml:trace contextRef="#ctx1" brushRef="#br5" timeOffset="912999.9469">19024 15508 69 0,'-10'-20'41'0,"20"5"-1"16,3-17 0-16,11 4-38 15,19-3 0-15,10 3-2 16,5 6 2-16,-2 7-1 0,-5 12 0 15,-8 10-1-15,-12 11 1 16,-15 12 1-16,-12 8-1 16,-16 9 0-16,-11 5 1 15,-12 5-1-15,-4-1 1 16,-8 1-1-16,2-6 1 15,4-2-1-15,4-6 1 16,6-4 0-16,9-7-1 16,10-4 1-16,12-5-1 15,12-4 1-15,12-4-1 16,11-7-1-16,8-3 1 15,14-5 0-15,6-2-1 16,4-5 0-16,4-1-1 16,-4-1 0-16,-1-2-2 0,-8-2-1 15,-3 6-3-15,-15-13-11 16,12 19-15-16,-26-19-7 15,6 16-3-15,-13-16 2 16</inkml:trace>
  <inkml:trace contextRef="#ctx1" brushRef="#br5" timeOffset="913301.9167">20192 15371 61 0,'7'-27'38'0,"1"12"1"0,-12-3-1 15,4 18-34 1,0 0 0-16,0 0 0 0,-11 22 0 16,9 6 0-16,-3 9 0 15,5 9-2-15,-2 4 1 16,0 5-1-16,0 2 0 15,2 0-2-15,0-4 1 16,2-2-2-16,2-7-1 16,-1-8-1-16,3-5-3 15,-6-31-11-15,11 25-22 16,-11-25 0-16,0 0-1 15,5-25 1-15</inkml:trace>
  <inkml:trace contextRef="#ctx1" brushRef="#br5" timeOffset="913519.8949">20029 15617 82 0,'0'0'43'16,"-12"-13"-1"-16,25 13 1 16,6-10-38-16,11 3 0 15,8-4-3-15,8 0 2 16,7 2-4-16,0 1 2 15,8 1-4-15,-8 1 1 16,3 4-3-16,-12-3-3 16,1 15-9-16,-20-20-18 15,9 21-7-15,-16-14-3 16,6 13 2-16</inkml:trace>
  <inkml:trace contextRef="#ctx1" brushRef="#br5" timeOffset="913782.8686">20642 16106 88 0,'-19'8'44'16,"6"8"1"-16,-12-16-4 15,3 0-41-15,8-4-5 16,-3-18-9-16,17 22-20 0,-5-36-9 15,7 19 0-15,-3-14-1 16</inkml:trace>
  <inkml:trace contextRef="#ctx1" brushRef="#br5" timeOffset="915101.7367">19207 16405 38 0,'-57'1'33'0,"1"-6"3"16,16 16-15-16,-7-22-8 16,22 16-3-16,5-13-1 15,20 8-3-15,14-14 0 16,19 4-1-16,22-7-2 15,19 0 2-15,20-8-2 16,17 4 0-16,13-2-2 16,11 4 2-16,3 1-1 15,3 5 0-15,-4 4-1 0,-8 7-1 16,-13 5 0-16,-12 1 1 15,-15 4-1-15,-11-2 0 16,-17 3-1-16,-15-3 1 16,-12 2-3-16,-16-8 0 15,-6 3-4-15,-19-19-21 16,7 16-10-16,-29-12-3 15,6 12 3-15</inkml:trace>
  <inkml:trace contextRef="#ctx1" brushRef="#br5" timeOffset="915374.7094">19311 16583 67 0,'10'12'40'0,"13"-24"1"16,30 11-2-16,19-18-35 16,24-3 0-16,19-4-1 15,17 1-1-15,5-2 0 16,-1 4-1-16,-8 6-2 15,-15 2-2-15,-18 8-2 16,-25-1-7-16,-12 16-28 16,-32-7 1-16,-9 11-3 15,-17-12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07:57.4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21:07:57.861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1439 3040 97 0,'0'0'39'15,"-21"47"-2"-15,26-26 0 16,13-6-34-16,13-4-1 15,11-10 0-15,12-4-1 16,14-10-1-16,6-10 1 16,-7-11 1-16,-3-4 0 15,-8-4-1-15,-9-4 1 16,-7-1-2-16,-15-5 1 15,-12 6-1-15,-13-1 1 16,-10 16-1-16,-13 9 1 16,-15 18-1-16,-12 14 2 15,-10 23-1-15,-12 14 1 16,32-16 2-16,-2 2-1 0,1 10 0 15,1 2 0-15,5 1 0 16,13-2-3-16,-12 57 0 16,22-14-3-16,27-4-4 15,25-14-11-15,23-19-20 16,28-13-4-16,16-29 0 15,-6-20 1-15</inkml:trace>
  <inkml:trace contextRef="#ctx0" brushRef="#br0" timeOffset="233">2645 2856 108 0,'0'0'39'15,"-4"11"0"-15,-13 8-1 16,-4 18-36-16,-11 15-2 15,-9 12 1-15,-6 13-1 16,-6 9 0-16,0 1-2 16,0-8-2-16,7-4-1 15,3-21-8-15,20-7-25 16,2-29 0-16,21-18 1 15,-4-20-2-15</inkml:trace>
  <inkml:trace contextRef="#ctx0" brushRef="#br0">2305 3036 110 0,'3'-12'39'0,"-13"3"2"0,10 24-3 16,-8 4-31-16,10 12-3 16,7 0-2-16,12 6-2 15,10 2-1-15,9 1-2 16,14 4-2-16,1-14-10 15,22 18-21-15,-11-18-5 16,10 5 2-16,-8-14-2 16</inkml:trace>
  <inkml:trace contextRef="#ctx1" brushRef="#br0">6523 8694 0,'-19'-58'0</inkml:trace>
  <inkml:trace contextRef="#ctx0" brushRef="#br0" timeOffset="838">3415 3018 83 0,'-16'-20'41'16,"-3"14"-1"-16,-19-5 1 15,0 17-19-15,-20-2-17 16,2 12 1-16,-9 4-3 16,1 13 0-16,1 6-1 15,5 10 0-15,8 4-2 16,9 2 1-16,17 0-1 15,10-5 0-15,19-8 0 16,14-12 0-16,18-15 0 16,12-13 0-16,9-13 0 15,5-12 0-15,0-11 0 16,-1-4 0-16,-10-3 1 15,-5-1-2-15,-15 5 1 16,-10 4 0-16,-11 6 0 0,-2 8 0 16,-9 8 0-16,0 11 0 15,-8 6 0-15,-1 12 0 16,2 12-2-16,-4 7 0 15,6 9-2-15,-4 2-2 16,16 13-12-16,-9-21-10 16,23 8-12-16,-4-17-1 15,18-4 0-15,2-17 1 16</inkml:trace>
  <inkml:trace contextRef="#ctx0" brushRef="#br0" timeOffset="1397">3872 3094 97 0,'0'0'38'0,"0"0"1"16,-8 10-1-16,-12 11-31 16,5 14-2-16,-5 0-2 15,4 8-1-15,-1 0 0 16,3-3 0-16,2-6-1 15,8-5 0-15,4-9-1 16,3-8 0-16,6-14 0 16,7-9 0-16,0-11 1 15,2-4-1-15,3-10 0 16,2-3-1-16,-2-6 2 15,0 0-2-15,-1 3 1 16,-4 4-1-16,-3 9 1 0,-2 4-1 16,-2 10 1-16,-9 15 0 15,12-5 0-15,-8 16 1 16,1 5-1-16,2 6 1 15,1-2-1-15,8 5 0 16,6-5 0-16,2-2 0 16,7-8 1-16,6-6-1 15,4-10 0-15,0-6 1 16,2-5-1-16,0-7 1 15,-7-3-1-15,-1-3 0 16,-3-1 1-16,-7 6-1 16,-8-2 1-16,-3 11-1 15,-4 7 1-15,-10 9-1 16,4 14 0-16,-8 11 0 0,-6 11 0 15,-1 6-1 1,1 11-1-16,0 1-1 0,5 7-4 16,-1-16-8-16,21 10-12 15,-5-25-12-15,19 0-1 16,1-23-2-16,14-7 3 15</inkml:trace>
  <inkml:trace contextRef="#ctx0" brushRef="#br0" timeOffset="2022">4839 3073 89 0,'0'0'40'0,"-19"-8"-1"16,10 25 1-16,-14 2-27 16,9 17-9-16,-4 3-1 0,4 10-1 15,-1 2-1-15,5 1-1 16,1-2 1-16,4-4-1 15,3-9 0-15,2-9 0 16,2-8 0-16,-2-20 0 16,12 6-1-16,-2-19 1 15,2-15 0-15,0-8-1 16,4-13 1-16,3-10 0 15,5-10 0-15,6-10 0 16,3 1 0-16,2 1 1 16,1 10-1-16,0 6-1 15,1 11 1-15,-1 14 1 16,-4 14-1-16,-4 16 1 15,-4 9-1-15,-1 10 1 16,-3 5-1-16,-3 10 2 0,-1 4-2 16,-5 4-1-16,-7 5 0 15,-5 2 0-15,-7 3 0 16,-9 5 0-16,-5 0 0 15,-6-4 0-15,-4-1 1 16,-3-2 0-16,-1-6 0 16,1-5 0-16,1-9 1 15,6-6 0-15,2-6 0 16,5-5 0-16,5-5 0 15,4 0 0-15,4-1 1 16,8-1-1-16,-13 26-1 16,4 1 1-16,-3 16 0 15,-4 10-1-15,-4 11 1 16,-4 6-2-16,0 5 2 0,0-1-2 15,1-3 0-15,4-10-2 16,11-4-6-16,-1-28-8 16,24 3-8-16,-15-32-14 15,29 1-1-15,-8-24-3 16,13-6 2-16</inkml:trace>
  <inkml:trace contextRef="#ctx0" brushRef="#br0" timeOffset="2291">5713 2381 95 0,'-4'34'40'0,"-11"1"1"15,3 24 1-15,-11 6-39 16,3 14 2-16,-7 9-2 16,-1 8 0-16,-1 2-3 15,-1-3 1-15,4-3-3 16,3-12-3-16,10 0-5 15,-2-33-14-15,26 4-14 16,-3-29-2-16,16-5-1 16,2-27 1-16</inkml:trace>
  <inkml:trace contextRef="#ctx0" brushRef="#br0" timeOffset="2665">5758 3070 87 0,'-9'18'40'16,"-1"-7"0"-16,12 7 0 15,-2-18-29-15,4 20-6 16,7-18-1-16,10-2-1 16,7-8-1-16,10-4 0 15,8-6-1-15,6-6-1 16,5-9 1-16,-1-1-1 15,-5-2 0-15,-6 1 1 16,-9 1-1-16,-17 6 1 16,-17 5-1-16,-15 10 2 0,-19 13-1 15,-12 14 1-15,-7 12-1 16,-5 12 0-16,-1 8 0 15,6 10 0-15,8 4 0 16,15 2-1-16,8-3-1 16,15-8 0-16,17-6-2 15,10-14-5-15,20 1-8 16,-4-33-7-16,26 8-9 15,-7-29-9-15,15-4-3 16,-3-18 2-16</inkml:trace>
  <inkml:trace contextRef="#ctx0" brushRef="#br0" timeOffset="4717">2350 4865 87 0,'-9'-2'37'0,"21"6"1"15,11-12 0-15,19 10-35 16,10-9-2-16,16 1 0 15,10-5 0-15,9 2 0 16,3-6-1-16,1 1 1 16,-2-5-1-16,-2 0 1 15,-11 1 0-15,-4-1-1 16,-14 4 1-16,-15 6 0 15,-15 6-1-15,-17 11 1 16,-15 15-1-16,-15 11 0 16,-20 14 0-16,-11 12 1 15,-13 10 0-15,-8 10-1 16,-4 5 2-16,5 0-2 0,-1-3 3 15,9-2-1-15,8-10 0 16,13-6 0-16,13-9-1 16,16-10 0-16,13-11 0 15,15-10-1-15,17-14-1 16,18-12-1-16,16-8-1 15,12-12-4-15,20 5-17 16,-6-19-14-16,11 6 0 16,-8-9-2-16,5 8 1 15</inkml:trace>
  <inkml:trace contextRef="#ctx0" brushRef="#br0" timeOffset="4921">3757 5273 104 0,'-22'1'40'0,"14"13"0"15,-8-2-2-15,7 12-36 16,-3 7 0-16,4 8-1 16,-1 9-2-16,0 2-2 15,8 7-2-15,-2-16-9 16,18 3-24-16,-2-22-1 15,14-9 0-15,1-27-1 16</inkml:trace>
  <inkml:trace contextRef="#ctx0" brushRef="#br0" timeOffset="5356">3987 4897 80 0,'-11'-12'41'0,"-7"1"-1"15,18 11 1-15,-18 15-17 16,19-1-21-16,8 3-1 15,7 7 0-15,4 3-2 16,3 8 2-16,1 4-1 16,-5 7 0-16,1 5 0 15,-10 4-1-15,-7 4 1 16,-6 3-1-16,-6-2 1 15,-4-6-2-15,1-5 1 16,-2-10 0-16,5-10 0 16,7-19 0-16,2-10 1 15,24-27-1-15,2-9 1 0,9-9 0 16,6-7 0-16,4-3 0 15,2 0-2-15,-3 6 2 16,-6 11-2-16,-9 11 2 16,-6 13-1-16,-9 14 0 15,-8 17 0-15,-6 13-1 16,-2 10 1-16,-2 8-2 15,6 11-1-15,2-2-6 16,16 13-11-16,-5-24-9 16,24 4-12-16,-1-23 0 15,19-3-1-15,2-23 1 16</inkml:trace>
  <inkml:trace contextRef="#ctx0" brushRef="#br0" timeOffset="5596">5048 5179 104 0,'-18'-20'41'15,"3"22"0"-15,-18 5-3 16,-1 20-32-16,-7 9-2 16,-6 12 0-16,3 5 0 15,1 6-2-15,9-1 0 16,9-4-1-16,15-7-1 15,17-11 0-15,19-11-4 16,13-21-7-16,20 1-8 16,-2-30-7-16,25 2-16 15,-2-22-1-15,14-3-2 0,2-14 2 16</inkml:trace>
  <inkml:trace contextRef="#ctx0" brushRef="#br0" timeOffset="6364">6296 5186 89 0,'4'15'38'0,"-15"5"-1"15,2 14 0-15,-6 7-37 16,-1 11 0-16,-2 5-1 15,3 4 1-15,0-1-3 16,6-11-5-16,13 0-28 16,-3-18 0-16,15-13-2 15,0-21 0-15</inkml:trace>
  <inkml:trace contextRef="#ctx0" brushRef="#br0" timeOffset="7203">6401 4983 92 0,'-35'-33'39'0,"5"20"2"15,-1-4-4-15,9 20-36 16,8 1-2-16,14-4-3 16,14 21-3-16,9-19-9 15,26 15-21-15,2-8-1 16,19 6 1-16,-1-6 0 15,8 11 17-15,-10-10 16 16,-8 3 5-16,-9 7 10 16,-23-6 23-16,-6 9 2 15,-28-4 1-15,-5 11 0 16,-19-8-13-16,2 17-16 0,-11 1 0 15,4 9-3-15,0-2-1 16,9 6-1-16,9-2-1 16,11-4 0-16,13-4 0 15,15-10-1-15,11-11-1 16,10-13 0-16,7-11 0 15,4-14 0-15,2-11-1 16,-3-12-1-16,-6-7 2 16,-7-7-2-16,-9 0 1 15,-8-2 0-15,-9 0-1 16,-9 6 2-16,-4 7-1 15,-7 9 2-15,-3 6-1 16,-4 12 1-16,-1 8-1 16,2 10 1-16,-1 7 1 15,4 7-1-15,4 3 1 0,10 2-2 16,10 1 2-16,6-3-1 15,10-4 1-15,8-4-1 16,5-6 0-16,7-1 0 16,-2-5 0-16,-4-3-1 15,-3 0 1-15,-8 1-1 16,-8 4 0-16,-7 4 0 15,-10 9 0-15,-8 5 0 16,-9 13 0-16,-7 6 0 16,-5 7 0-16,0 5 1 15,-1-5-1-15,0-1 0 16,8-10 0-16,8-9 1 0,6-26 0 15,25 0-1-15,6-25 1 16,8-10 0-16,6-10 0 16,4-6-1-16,-1 0 1 15,-1-3-1-15,-6 13 1 16,-12 8-1-16,-9 13 0 15,-8 15 0-15,-12 5-1 16,-2 33 1-16,-6 2-1 16,-5 7-1-16,3 9-2 15,0 0-1-15,17 8-9 16,-7-22-8-16,27 13-8 15,-6-27-8-15,22 0-4 16,1-22 2-16,15-3 1 16</inkml:trace>
  <inkml:trace contextRef="#ctx0" brushRef="#br0" timeOffset="7526">8175 5205 97 0,'0'0'39'15,"-11"-1"1"-15,4 22-2 16,-6 0-34-16,-2 9 0 15,3 3-2-15,2 3 0 16,4-2-1-16,6-1 0 16,9-6-1-16,6-5 1 15,9-6-1-15,4-3 1 16,3-1-1-16,0-4 1 15,-3-1-1-15,-3 1 0 16,-5 2 1-16,-8 5-1 0,-9 5 0 16,-6 0 0-16,-7 5 0 15,-6 0 0-15,-5-1-1 16,-3-1-1-16,-1 2-3 15,-6-15-9-15,10 13-8 16,-10-25-9-16,15 3-9 16,-1-12-2-16,11-1 1 15</inkml:trace>
  <inkml:trace contextRef="#ctx0" brushRef="#br0" timeOffset="8772">10250 4526 88 0,'-39'-14'40'0,"11"11"-2"16,-2-9 2-16,21 8-37 15,9 4 0-15,32-8-1 16,24 3 0-16,22-2-1 15,22 2 0-15,20 1 0 16,16-1-1-16,6 2 1 16,-3 3-1-16,-9 0 0 15,-24 6 0-15,-21 4 0 16,-25 8 0-16,-31 9 0 15,-30 11 0-15,-26 13 0 16,-29 13 0-16,-19 14 1 16,-21 9 2-16,-12 9-2 15,-11 6 2-15,0 1-2 16,7-6 3-16,13-9-3 15,22-12 2-15,21-11-2 0,29-15 0 16,31-17 0-16,35-18-1 16,28-12 1-16,26-14-1 15,18-7 0-15,15-6-1 16,8-7-2-16,0 1-2 15,-16-7-10-15,0 21-9 16,-33-14-11-16,-8 15-6 16,-26-6-2-16,-13 7 2 15</inkml:trace>
  <inkml:trace contextRef="#ctx0" brushRef="#br0" timeOffset="9262">11787 5021 95 0,'7'-27'39'0,"3"13"0"16,-15-3 0-16,5 17-37 15,-13 2 1-15,-3 18 1 16,-6 13-1-16,-4 10-1 15,-3 15 0-15,-1 8-2 16,1 3 3-16,3 2-3 16,4-3 2-16,5-8-2 15,7-8 0-15,8-13 0 16,6-13 1-16,7-15 0 15,5-15 0-15,5-14 1 16,5-12-1-16,1-9 0 0,4-12 1 16,0-9-1-16,-1-6-2 15,2-1 1-15,0 2-1 16,-2 7 2-16,-3 11-3 15,-3 9 2-15,-3 15-1 16,-3 18 2-16,-6 16 1 16,-4 18-2-16,-5 12 2 15,-3 13-2-15,-2 10 1 16,0 4-1-16,1 3 1 15,3-5-3-15,5-6-2 16,2-16-4-16,17-3-7 16,-7-31-8-16,24 0-8 15,-12-35-8-15,19-11-4 0,0-20 1 16</inkml:trace>
  <inkml:trace contextRef="#ctx0" brushRef="#br0" timeOffset="9832">12300 3945 96 0,'-47'-5'39'15,"14"9"1"-15,3-11-2 16,30 7-34-16,0 0-2 16,32-4 1-16,10 3-1 15,7 0-1-15,2 2 1 16,4 2 0-16,-5 1 0 15,-10 9-1-15,-13 6 0 0,-18 9-1 16,-23 8 1-16,-14 7-1 16,-15 7 1-16,-11 6-1 15,-3 2 0-15,1-3 0 16,3-3 0-16,11-6-1 15,18-7 1-15,20-8-1 16,24-10 1-16,22-12-2 16,19-4 0-16,11-12-3 15,20 1-11-15,-4-25-10 16,14 5-13-16,-13-14-1 15,0 3-1-15,-16-11 1 16</inkml:trace>
  <inkml:trace contextRef="#ctx0" brushRef="#br0" timeOffset="10042">13106 3932 101 0,'-8'16'40'16,"7"18"1"-16,-13-2-1 15,10 14-37-15,-11 6 0 16,-1 13 0-16,-5 2-2 15,-1 2-1-15,1 1-1 16,1-5-3-16,3-2-4 16,-4-20-12-16,21 6-16 15,-5-24-5-15,10-4 0 16,-5-21 1-16</inkml:trace>
  <inkml:trace contextRef="#ctx0" brushRef="#br0" timeOffset="10238">12883 4217 113 0,'-12'-14'43'15,"-4"0"0"-15,16 14-2 16,25 5-36-16,4-2-3 16,15 3-2-16,12-1-1 15,16 3-4-15,8-10-8 16,21 14-8-16,-11-23-10 15,13 12-12-15,-9-14-1 16,5 1 1-16,-9-13 0 16</inkml:trace>
  <inkml:trace contextRef="#ctx0" brushRef="#br0" timeOffset="31327">2919 6606 81 0,'0'0'36'0,"-4"-12"-2"15,4 12 2-15,-10-14-30 16,10 14-2-16,-18-11 1 15,6 10-2-15,-8 1-1 16,-3 8 0-16,-7 4 0 16,-5 10 1-16,-8 9-2 15,-1 10 1-15,-4 11-1 16,-2 11 1-16,0 7-1 15,6 4 1-15,8 2-2 16,11 2 1-16,15-5-1 16,14-8 0-16,14-10 0 0,20-12 0 15,11-15 0-15,18-18-1 16,11-16 2-16,8-16 0 15,-1-15 0-15,-2-13 1 16,-10-11-1-16,-6-9 1 16,-17-5 0-16,-15 2 0 15,-20 1-1-15,-18-2-2 16,-20 6 1-16,-11 3-1 15,-10 9 0-15,-6 11-1 16,-1 10 1-16,1 9-2 16,7 10 1-16,10 9-2 15,22 10-1-15,11-3-6 16,42 17-24-16,5-10-2 15,26 11 1-15,6-9-1 0</inkml:trace>
  <inkml:trace contextRef="#ctx0" brushRef="#br0" timeOffset="31522">3745 6689 109 0,'8'19'38'0,"-19"-9"1"16,-2 12-3-16,-14-3-32 16,0 8-1-16,-5 8-2 15,-4 9-1-15,-2 10 0 16,-6 9-1-16,3 6-1 15,-4 2 0-15,6-2-2 16,2-12-5-16,17 1-21 16,-2-24-9-16,15-9 3 15,7-25-3-15</inkml:trace>
  <inkml:trace contextRef="#ctx0" brushRef="#br0" timeOffset="31711">3374 7032 96 0,'-7'-36'37'0,"4"15"1"15,-8 4-2-15,11 17-24 16,-5 12-6-16,10 10-1 15,3 1-3-15,10 3 0 16,10-1-2-16,11 0-1 16,12-3-2-16,10-13-4 15,16 5-21-15,-6-21-10 16,12 0 1-16,-13-14-2 15,6 3 2-15</inkml:trace>
  <inkml:trace contextRef="#ctx0" brushRef="#br0" timeOffset="32139">4092 6928 122 0,'-17'4'39'0,"-9"-4"0"15,5 17-5-15,-1-6-30 16,3 8-1-16,3 5-1 16,4 7 0-16,4 1-2 15,5 7 1-15,4 0-1 16,4-4 0-16,6-1 0 15,5-9 0-15,4-10 0 16,8-11 0-16,3-13 0 16,9-10 1-16,-1-10-1 15,2-6 0-15,-1-8 0 16,-2-4 0-16,-2 2 0 15,-6 5-1-15,-6 8 0 0,-8 8 0 16,-5 17 0-16,-11 7 0 16,-3 37 0-16,-10 10 1 15,-9 21-1-15,-8 16 0 16,-4 17 1-16,-5 11 0 15,-2 3 0-15,2-4 0 16,-1-8 0-16,5-8-1 16,4-18 1-16,5-13 1 15,4-19-2-15,3-17 0 16,3-15 0-16,1-15-2 15,6-12-1-15,1-24-7 16,16-4-25-16,-6-27-2 16,18-8 1-16,4-18-3 15</inkml:trace>
  <inkml:trace contextRef="#ctx0" brushRef="#br0" timeOffset="32710">5028 7038 106 0,'-5'-12'38'16,"-4"10"1"-16,-16-12-1 15,2 8-32-15,-9-3-1 16,-2 2-1-16,-2 6-1 15,2 4-1-15,-1 8-1 16,2 6 1-16,4 10-1 0,2 3 0 16,9 6-1-16,6 1 0 15,9-1 0-15,8-4 0 16,10-7 0-16,9-8 0 15,5-9 0-15,8-9 0 16,3-11 0-16,0-8 0 16,0-13 0-16,-1-7 0 15,0-5 0-15,-7-2 0 16,-2-4 0-16,-2 5-1 15,-6 5 1-15,-4 13-1 16,-6 16 1-16,-12 12 0 16,0 36 0-16,-13 15 0 15,-11 22-1-15,-9 21 2 16,-7 13-2-16,-7 11 2 0,-3 4-2 15,0-3 1-15,2-9-1 16,3-8 1-16,5-16-1 16,4-18 1-16,9-16 0 15,4-16-1-15,2-21 2 16,3-13-1-16,0-13 1 15,3-18-2-15,1-14 0 16,4-19-2-16,8-13-3 16,3-13-6-16,21 10-23 15,-6-10-4-15,22 11 0 16,2-3-1-16</inkml:trace>
  <inkml:trace contextRef="#ctx0" brushRef="#br0" timeOffset="33191">5442 7128 99 0,'7'5'38'0,"12"10"2"16,-8-8-4-16,13 7-26 15,-7-7-2-15,5 1-4 0,-1-7-1 16,3-2 0-16,1-6-2 16,-2-3 0-16,0-7 0 15,-4-2-1-15,-3-5 0 16,-7-3 0-16,-5-2 0 15,-8 0 0-15,-6 2 0 16,-9 2 0-16,-7 6 0 16,-9 9 0-16,-5 14 0 15,-5 11 0-15,-3 18 1 16,0 9-1-16,4 11 1 15,6 6-1-15,11 5 0 16,15-4 0-16,15-9-2 16,19-12-1-16,22-14-2 0,7-24-10 15,24-6-22-15,0-25-2 16,13-3 0-16,-6-21 0 15</inkml:trace>
  <inkml:trace contextRef="#ctx0" brushRef="#br0" timeOffset="33506">6029 7024 92 0,'-45'44'37'0,"7"16"0"16,-9-5 1-16,14 10-16 16,2-14-19-16,6-1 0 15,11-14-1-15,11-10 0 16,10-15-1-16,10-16 0 15,8-13 0-15,10-11 0 0,3-12 0 16,6-5 0-16,1-10 1 16,1-3-2-16,-2 4 2 15,-4 4-1-15,-8 12 0 16,-7 12 0-16,-7 16 0 15,-9 16-1-15,-4 16 1 16,-3 11-2-16,-2 9-1 16,2-1-3-16,13 10-8 15,-4-21-18-15,23 3-9 16,4-19-1-16,23-4-1 15,8-17 1-15</inkml:trace>
  <inkml:trace contextRef="#ctx0" brushRef="#br0" timeOffset="36539">7431 7027 86 0,'-6'-24'37'0,"-1"7"0"16,-14-5 0-16,2 13-32 16,-15 1 0-16,-3 16-2 15,-7 7-1-15,-4 15 0 16,-2 7 0-16,0 9 0 15,3 4 0-15,7 6-2 16,9-4 2-16,11-3-1 16,8-10 0-16,16-7 0 15,15-14-1-15,13-12 0 16,11-13 0-16,12-15 2 0,4-8-2 15,4-5 0-15,-4-7 0 16,-8-1 1-16,-7 3-1 16,-14 4 1-16,-9 9 0 15,-15 9-1-15,-6 18 0 16,-17 1 1-16,0 19-2 15,-4 7 1-15,-1 14 0 16,6 1-2-16,6 6 0 16,10-10-4-16,21 2-17 15,4-30-16-15,28-8 2 16,6-29-2-16,25-16 2 15</inkml:trace>
  <inkml:trace contextRef="#ctx0" brushRef="#br0" timeOffset="36728">8257 6340 98 0,'-44'35'37'0,"1"28"2"16,-8 11-4-16,2 18-30 15,12 8-5-15,5 2-2 16,15 5-7-16,0-16-26 15,21-2-1-15,0-22-2 16,10-6-1-16</inkml:trace>
  <inkml:trace contextRef="#ctx0" brushRef="#br0" timeOffset="37734">7934 6971 76 0,'-22'-28'38'15,"7"17"0"-15,-1 0 0 16,16 11-16-16,-1 14-18 15,17-2-1-15,9-1-2 16,10-2 0-16,13-2-1 16,8-1 0-16,4-5 1 15,0-1 0-15,-3-6 0 16,-8 3 0-16,-11-2 1 15,-8 3-1-15,-14-1 1 16,-16 3-1-16,0 0 0 16,0 0 0-16,-25 11-1 0,2 4 0 15,-5 6-1 1,1 5 1-16,-3 8 0 0,4 3-1 15,3 1 1-15,8 1-1 16,7-6 1-16,13-4 0 16,8-7 0-16,12-10 1 15,11-9-2-15,6-9 1 16,9-10-1-16,4-7 0 15,0-8 1-15,-3-6-2 16,-6-3 1-16,-5-3 0 16,-11 5 0-16,-11 0 0 15,-7 9 0-15,-11 6 1 16,-10 7 0-16,-5 11 1 15,-4 6 0-15,0 8 0 16,0 2 0-16,7 5 0 0,6-2 1 16,7 1 0-16,9-3-1 15,11-3 1-15,8-6-1 16,5-4 0-16,4-1 1 15,2-2-1-15,-3-3-1 16,-5 3 1-16,-5 0 0 16,-7 2-1-16,-10 7 0 15,-6 5 0-15,-7 7 0 16,-10 8 0-16,-4 3-1 15,-5 6 1-15,1 0-1 16,-1 0 0-16,5-5 1 16,4-4 0-16,11-12 0 15,1-13 0-15,22-8 1 16,4-12-1-16,4-10 2 0,5-7-1 15,0-9 0-15,2-2 0 16,-3 0 0-16,-4 7 0 16,-10 4 0-16,-3 10 0 15,-7 10-1-15,-10 17 0 16,0 0 0-16,0 0 0 15,-4 24 0-15,0-3 0 16,2 3 0-16,1 3 0 16,4-2 0-16,1 2 0 15,4-4 0-15,2-4 1 16,0 0 0-16,3-8 0 15,2-5 0-15,8-9 1 16,3-10 0-16,4-5-2 16,4-10 0-16,6-6 0 0,-1-2 0 15,1 0 0-15,-3 3 0 16,-6 5 0-16,-8 7 0 15,-8 11 0-15,-15 10 0 16,3 21 0-16,-15 8 0 16,-10 7 0-16,-3 10 0 15,-2 1-3-15,0 5-6 16,-1-14-15-16,17 5-16 15,2-21-2-15,21-5 2 16,4-20-2-16</inkml:trace>
  <inkml:trace contextRef="#ctx0" brushRef="#br0" timeOffset="38064">9748 6919 122 0,'-26'-17'40'0,"13"17"0"15,-8-4 0-15,12 3-37 16,0 8-1-16,3 6-1 15,5 4 0-15,3 0-1 16,3 4 0-16,2 1 0 16,1-3-1-16,1 0 2 15,2-4-2-15,0-5 1 16,5 2 0-16,0-6 0 15,1-2 0-15,3 1 0 16,-1 1 0-16,-2 3 0 16,-3 0 0-16,-5 5 0 15,-7 1 0-15,-6 3 0 16,-9 2 0-16,-2-1-1 0,-3 2-1 15,0-9-5-15,11 2-30 16,-5-14-4-16,12 0 1 16,7-22-2-16</inkml:trace>
  <inkml:trace contextRef="#ctx0" brushRef="#br0" timeOffset="38830">10704 6364 89 0,'0'0'36'15,"13"-4"1"-15,-13 4 1 16,8 20-31-16,-11-2-2 15,5 15-2-15,-8 7 0 16,-2 11 1-16,-1 10-3 16,-2 6 1-16,1 4-1 15,-1-2 1-15,4 0-2 16,0-9 3-16,5-11-4 15,2-7 2-15,0-12-1 16,4-9 1-16,-4-21 0 16,0 0 1-16,13-14-1 0,-4-9 0 15,0-9 1-15,5-7-1 16,3-5-1-16,3-4 0 15,6 6 1-15,3 1-2 16,2 12 2-16,-2 7-2 16,1 14 2-16,-5 14-1 15,-3 15 0-15,-6 11 0 16,-10 11 0-16,-8 9 0 15,-10 5 0-15,-9 3 1 16,-9-1-1-16,-8-5 0 16,-5-6 0-16,-2-9 0 15,2-10-1-15,1-12-2 16,13-10-2-16,6-17-4 15,23-5-28-15,4-17-2 16,24-6 0-16,8-11-1 0</inkml:trace>
  <inkml:trace contextRef="#ctx0" brushRef="#br0" timeOffset="39183">11093 6962 111 0,'-17'25'38'16,"17"0"2"-16,4-11-2 15,21-5-33-15,7-9-1 16,14-4-2-16,6-9 0 16,7-3 0-16,-1-3-1 15,-4 0 0-15,-7-5 1 16,-10-1-1-16,-11 1 0 0,-13-1 0 15,-13 4 0-15,-8 3-1 16,-8 3 1-16,-10 8-1 16,-6 9 0-16,-6 10-1 15,-3 11 1-15,-3 10 0 16,2 10 0-16,6 4 0 15,5 3-1-15,14-2 0 16,14-5-1-16,15-9-1 16,19-5-4-16,9-21-30 15,27-2-3-15,3-21 1 16,15-2 0-16</inkml:trace>
  <inkml:trace contextRef="#ctx0" brushRef="#br0" timeOffset="40198">11993 6836 114 0,'-26'1'40'15,"1"15"0"-15,-11-1-1 16,3 8-31-16,-7 8-5 16,3 7 0-16,3-1-1 15,5 5 0-15,7-3-1 16,8-3-1-16,14-9-1 15,13-7 0-15,16-8-4 16,9-15-2-16,20 4-18 16,0-24-14-16,14 4-1 15,-4-19 1-15,4 8 0 16,-12-3 33-16,-10 0 7 0,-9 6 4 15,-22-8 19-15,-3 22 14 16,-22-3 1-16,-5 16 1 16,-16-2 0-16,2 11-33 15,-6 8-2-15,0 10-2 16,0 6-2-16,2 3 1 15,4 3-2-15,3 1 0 16,7 0 0-16,6-4 0 16,9-9 0-16,10-9 0 15,9-12 0-15,7-8 0 16,10-12 0-16,5-9 0 15,4-10 0-15,2-10 0 16,-5-2 0-16,-5-2 0 16,-8-1 0-16,-9 3 0 0,-8 9-2 15,-10 4 2-15,-10 13 0 16,-3 7 0-16,-6 8 0 15,5 8 0-15,0 5 2 16,4 3-2-16,7 3 0 16,7-1 0-16,6-1 0 15,7-4 0-15,6 0 0 16,5-6 0-16,2 0 0 15,0-4 0-15,-1-1 0 16,-4 0 0-16,-5 1 0 16,-5 0 0-16,-4 0 0 15,-13 1 0-15,10 11 0 16,-13 6 0-16,-5 4 0 15,-1 5 0-15,0-1 0 16,-2 6 0-16,1 0 0 0,3-5 0 16,3-3 0-16,4-11 0 15,0-12 0-15,19 2 0 16,-1-15 0-16,6-8 0 15,4-10 0-15,3-2 0 16,3-9 0-16,-3 0 0 16,0 2 0-16,-4 6 0 15,-7 6 0-15,-6 8 0 16,-14 20 0-16,7-10 0 15,-7 10 0-15,-13 18 0 16,5-3 0-16,3-1 0 16,3 0 0-16,2-14 0 15,12 13 0-15,6-17 0 16,10-7 0-16,2-2 0 0,4-5 0 15,1 0 0-15,-3-1 0 16,-4 4 0-16,-7 5 0 16,-8 10 0-16,-9 12 0 15,-7 9 0-15,-5 8 0 16,-4 6 0-16,1 4 0 15,-1 3 0-15,3 1 0 16,5-8 0-16,13-1-12 16,-3-19-11-16,18 4-17 15,-4-17-2-15,15 1 2 16,-8-13-3-16</inkml:trace>
  <inkml:trace contextRef="#ctx0" brushRef="#br0" timeOffset="40528">13264 6885 119 0,'0'0'40'15,"5"11"2"-15,6 5-2 16,4-8-35-16,8 6 0 16,8-6-1-16,9-1-4 15,8-8 0-15,4-4 0 16,3-4 0-16,-1-5 0 15,-6-6 0-15,-5-5 0 16,-11-4 0-16,-11 2 0 16,-15 1 0-16,-11 7 0 15,-15 7 0-15,-11 12 0 16,-12 13 0-16,-10 12 0 15,-3 13 0-15,4 8 0 16,2 5 0-16,7 1 0 0,14-1 0 16,17-11 0-16,25-3-9 15,12-28-14-15,31 0-18 16,9-20-2-16,29-4 1 15,13-19-3-15</inkml:trace>
  <inkml:trace contextRef="#ctx0" brushRef="#br0" timeOffset="41166">15193 6232 95 0,'-15'-12'37'0,"-13"3"2"16,0 15-1-16,-12 6-34 15,-6 13 0-15,-11 11-1 16,-1 15 1-16,-7 9-1 16,7 10 2-16,5 2-3 15,14 4 2-15,15-6-2 16,23-2 0-16,22-15-1 15,22-11 1-15,21-18-2 16,15-16 1-16,12-15 0 16,5-18-1-16,-4-10 1 15,-8-14-2-15,-16-7 2 16,-19-3-1-16,-24-5 1 0,-19 2-3 15,-21 3 3-15,-19 5-3 16,-12 8 1-16,-9 11 0 16,-1 12 0-16,0 10-1 15,16 14-1-15,10 6-3 16,26 18-12-16,11-9-20 15,32 5-1-15,17-9 0 16,26 6-2-16</inkml:trace>
  <inkml:trace contextRef="#ctx0" brushRef="#br0" timeOffset="41384">15957 6485 107 0,'-17'0'38'0,"3"11"2"0,-8 0-3 16,-6 10-34-16,2 11-1 15,-7 14 0-15,-6 9-2 16,-5 8 2-16,-3 4-3 16,-2-1 1-16,6-5-6 15,2-17-6-15,16-6-25 16,7-27-1-16,18-11 0 15,16-25-1-15</inkml:trace>
  <inkml:trace contextRef="#ctx0" brushRef="#br0" timeOffset="41556">15722 6634 106 0,'-19'-17'40'15,"1"19"-1"-15,-8 4 0 0,10 16-30 16,2 3-4-16,13 7-1 16,13 1-2-16,16-2-2 15,16-4-3-15,13-7-2 16,20 3-9-16,-2-22-24 15,14-2-3-15,-9-15 1 16,2-1-1-16</inkml:trace>
  <inkml:trace contextRef="#ctx0" brushRef="#br0" timeOffset="41738">16366 6569 101 0,'-22'0'39'0,"4"15"3"16,-8 3-4-16,6 21-30 15,-5 0-4-15,2 7 0 0,1 5-2 16,3 0-1-16,7-2-3 15,3-7-4-15,11 5-13 16,2-26-19-16,14-3-2 16,0-21 1-16,11-5-1 15</inkml:trace>
  <inkml:trace contextRef="#ctx0" brushRef="#br0" timeOffset="42263">16410 6567 75 0,'6'-61'33'0,"-9"1"3"15,5 15-1-15,-8 2-29 16,6 23-1-16,-1 6-1 15,1 14-2-15,12 18-4 16,0-6-12-16,18 12-21 0,2-1 0 16,14 6-1-16,1-6 1 15,9 8 11-15,-2-8 19 16,2-1 7-16,-2 2 12 15,-17-11 21-15,-2 0 4 16,-19-14-2-16,0 7 3 16,-20-19-11-16,4 13-17 15,-22-13-3-15,2 13-4 16,-8 1-2-16,-3 9 2 15,-7 11-3-15,-2 9 2 16,0 9-2-16,3 8 1 16,6 0-2-16,9-1 2 15,13-6-3-15,16-7 0 16,15-15 0-16,17-18 0 0,13-18 0 15,13-15 0-15,5-13 0 16,5-11 0-16,-1-10 0 16,-1-6 0-16,-2-4 0 15,-11-1 0-15,-9 10-2 16,-11 10 0-16,-14 13 2 15,-14 18 0-15,-12 27-1 16,-29 8 1-16,-6 29 0 16,-8 17-1-16,-3 14 0 15,0 5 1-15,7 8-4 16,6-9-1-16,20 4-11 15,2-24-21-15,24 3-3 16,2-27 2-16,16-1-4 16</inkml:trace>
  <inkml:trace contextRef="#ctx0" brushRef="#br0" timeOffset="42616">17295 6730 101 0,'0'0'39'16,"5"10"1"-16,10 2-1 15,0-10-28-15,12 4-6 16,5-5-1-16,5-2-1 16,5-4 0-16,3-4-1 15,0-4-1-15,-2-4 0 16,-4-3 0-16,-8-2-2 0,-7-5 0 15,-10-1 0-15,-9 3 0 16,-10 2-1-16,-9 8 2 16,-16 9-3-16,-10 12 4 15,-8 13 2-15,-7 14-2 16,0 9 2-16,2 8-2 15,8 6 2-15,10 1-3 16,18-9 2-16,18-2-7 16,15-18-9-16,35 0-25 15,8-25-3-15,27-3 0 16,9-18-1-16</inkml:trace>
  <inkml:trace contextRef="#ctx0" brushRef="#br0" timeOffset="43067">18701 6631 112 0,'4'-12'40'16,"-4"12"0"-16,-9 12-1 16,4-2-37-16,-6 12 0 15,1 10-1-15,-5 7 0 16,1 5 0-16,-3 6-2 15,3-3-2-15,6 4-3 16,-2-19-22-16,14 0-11 16,0-21 0-16,13-8 0 15,2-21-1-15</inkml:trace>
  <inkml:trace contextRef="#ctx0" brushRef="#br0" timeOffset="43856">18723 6309 104 0,'-32'-7'37'15,"4"6"-2"-15,9 11-2 16,14 7-35-16,6-5-5 16,23 11-4-16,2-13-11 15,21 12-13-15,-1-7-1 16,12 5 2-16,-7-9 14 15,-3 7 18-15,-6 0 6 16,-16-7 5-16,-3 12 11 16,-20-13 16-16,-3 10 2 15,-20-7-1-15,4 13-10 0,-11-9-18 16,7 10-2-16,-4-1-3 15,4 9 0-15,7 1-2 16,3 0 0-16,7 0-1 16,10 0 0-16,7-7-1 15,9-5 1-15,9-11-1 16,6-10 0-16,6-10-1 15,2-9 0-15,1-9 0 16,-4-9-1-16,-4-5 1 16,-7-8-2-16,-7 1 1 15,-8-5-1-15,-7 2 1 16,-8 6 0-16,-7 6 1 15,-4 7 0-15,-3 7 2 16,-3 9 1-16,-1 8 0 0,4 10 0 16,1 5 1-16,7 7 0 15,7-1-1-15,7 5 0 16,7-2-1-16,8 2 3 15,3-1-3-15,3 1 2 16,-1-1-2-16,-2 1 1 16,-6 2-1-16,-5 2 2 15,-9 5-3-15,-9 2 0 16,-6 3 0-16,-7-2 0 15,-3 0 0-15,1-3 0 16,0-6 0-16,4-3 0 16,12-20 0-16,0 0 0 15,16-7 0-15,8-12 0 16,3-7 0-16,7-8 0 0,4-3 0 15,0-3 0-15,-3 2 0 16,-5 6 0-16,-5 5 0 16,-6 10 0-16,-8 12 0 15,-11 5 0-15,-2 26 0 16,-8 2 0-16,-2 8 0 15,0 5 0-15,5 4 0 16,-2-5-11-16,21 13-14 16,-4-22-14-16,18 4-3 15,1-17 1-15,17-4-1 16</inkml:trace>
  <inkml:trace contextRef="#ctx0" brushRef="#br0" timeOffset="44186">20163 6550 118 0,'-27'-11'41'0,"0"18"1"16,-14 0-4-16,10 7-32 15,-7 5-3-15,6 3 0 16,8 1-1-16,8 0 0 15,13-5-2-15,16-2 0 16,9-1 0-16,8-2 0 16,5 1 0-16,-1 1 0 15,-1 2 0-15,-8 3 0 16,-10 5 0-16,-12 5 0 15,-12 3 0-15,-6 1 0 0,-9-1 0 16,-2-2 0-16,-1-3 0 16,2-9-6-16,16 1-18 15,-2-21-17-15,11 1-1 16,9-26 0-16,10 0-1 15</inkml:trace>
  <inkml:trace contextRef="#ctx0" brushRef="#br0" timeOffset="45162">21713 6112 95 0,'-11'-38'36'0,"-4"5"0"16,-10-1 1-16,-1 12-30 16,-11-1-1-16,-2 12-2 15,-8 7 0-15,-5 13-1 16,-2 9-1-16,1 17-1 15,-2 13 1-15,4 14-1 16,5 15 0-16,5 11 2 16,9 8-3-16,11 8 2 15,12 3-2-15,15-2 2 0,15-7-2 16,15-10 1-16,22-19 0 15,16-15-1-15,16-24 1 16,13-23-1-16,8-23 2 16,3-21-2-16,1-17 1 15,-6-15-1-15,-12-11 1 16,-13-6-1-16,-20-11 0 15,-17 1-1-15,-18-5 1 16,-19 3-1-16,-25 4 1 16,-17 10 0-16,-19 13 0 15,-18 15 0-15,-11 17 0 16,-7 17 0-16,-3 18-2 15,8 7-2-15,23 24-14 0,11-12-20 16,28 5-2-16,20-8 0 16,32 4-2-16</inkml:trace>
  <inkml:trace contextRef="#ctx0" brushRef="#br0" timeOffset="45761">22467 5449 114 0,'0'0'40'16,"-13"-22"-1"-16,13 22-3 15,19-13-34-15,4 7-2 16,5 2 1-16,2 4-1 15,3 2 0-15,-5 5 0 16,-3 7 0-16,-8 2 0 16,-14 6 0-16,-9 2 0 15,-16 7 0-15,-9 1 0 16,-12 8 1-16,-6 1 0 15,-3 2-1-15,2-2 2 16,10-4 0-16,12-1-1 16,16-7 1-16,20-5-1 15,16-7-1-15,18-10-2 16,15 4-6-16,4-15-29 15,17 4-3-15,-6-13 0 0,5 3-2 16</inkml:trace>
  <inkml:trace contextRef="#ctx0" brushRef="#br0" timeOffset="46109">22997 5650 103 0,'0'0'39'15,"0"0"1"-15,7-13-2 16,8 14-33-16,3-5-2 16,7 4 0-16,4 0-2 15,10 3 1-15,3 0-2 0,6-1 1 16,3 2-1-16,-2-1 0 15,-6 1-1-15,-4-3 0 16,-8 0-2-16,-10-2 1 16,-8 2-1-16,-13-1 0 15,0 0 1-15,-22 1-1 16,2 3 2-16,-3-3-1 15,-1 2 2-15,1-2-1 16,8 3-3-16,-2-12-27 16,17 8-5-16,1-13-2 15,14 5 0-15</inkml:trace>
  <inkml:trace contextRef="#ctx0" brushRef="#br1" timeOffset="51955">6283 9370 88 0,'-27'-11'37'0,"11"6"1"16,-1-10 1-16,15 4-32 16,2 11-3-16,29-14-2 0,9 7 0 15,13 1-1-15,20-2-1 16,15-4 0-16,15-1 1 15,11-9-2-15,10-1 2 16,2-5-1-16,2-1 0 16,-10 3 0-16,-16 5 1 15,-14 7-1-15,-20 13 0 16,-19 16 0-16,-26 19 0 15,-26 19 1-15,-27 19 0 16,-19 18 0-16,-21 16 1 16,-15 15 0-16,-20 12-1 15,-13 6 1-15,-6 1-2 16,-1-4 3-16,8-11-3 15,14-11 2-15,14-19-2 0,21-15 2 16,29-21-2-16,32-21 2 16,32-22-1-16,32-19-1 15,29-15-1-15,17-9-1 16,21-6-1-16,12-10-2 15,8 6-4-15,-10-14-19 16,5 15-11-16,-21-4-2 16,-3 12 3-16,-21-2-2 15</inkml:trace>
  <inkml:trace contextRef="#ctx0" brushRef="#br1" timeOffset="52397">7783 10153 90 0,'16'-21'39'0,"-6"-6"-2"16,2 13 1-16,-8-2-32 15,-4 16-1-15,0 0-1 16,-14 30 0-16,-2 1-1 15,-2 12-1-15,-3 9-1 16,-3 7 1-16,2 3-2 16,1 1 1-16,4-4-1 15,4-7 1-15,5-13-2 16,7-9 2-16,9-20 0 15,9-15-1-15,9-18 1 16,5-13-2-16,5-10 3 16,5-8-2-16,0-8 1 0,-1-1-1 15,-2 4 2-15,-5 7-3 16,-4 12 2-16,-7 11 1 15,-3 16-2-15,-5 13 0 16,-1 17 0-16,-1 11 0 16,-1 12-2-16,-1 6 2 15,3 8-4-15,-1 0-1 16,9 11-22-16,-12-16-12 15,9 6-1-15,-6-17-1 16,9-2 0-16</inkml:trace>
  <inkml:trace contextRef="#ctx0" brushRef="#br1" timeOffset="52882">8662 8990 95 0,'-14'-9'39'0,"14"9"0"16,-14-14 0-16,25 7-35 15,1-9-1-15,13 0-1 16,8-3-1-16,5 0 0 16,3 1-1-16,2 3 1 15,-6 5-2-15,-3 12 1 16,-13 11 2-16,-9 12-1 15,-15 9 0-15,-10 11 0 16,-11 4 1-16,-4 8-1 16,-4-2 1-16,1-1-1 15,4-9-1-15,9-7 0 16,13-9 0-16,12-13-1 15,17-9-2-15,11-23-7 0,28 6-25 16,-1-20-4-16,18 0 0 16,-2-16-1-16</inkml:trace>
  <inkml:trace contextRef="#ctx0" brushRef="#br1" timeOffset="53057">9528 8827 100 0,'-21'20'39'0,"-6"2"0"16,6 19-3-16,-2 4-31 15,3 11-4-15,1 12 0 16,1 2-5-16,7 11-4 16,-7-18-21-16,13 9-8 15,-3-17-1-15,9-4 0 16</inkml:trace>
  <inkml:trace contextRef="#ctx0" brushRef="#br1" timeOffset="53231">9372 9150 103 0,'-11'-38'40'0,"7"17"0"15,-4 0-1-15,8 21-31 16,20-14-3-16,4 13-4 16,11 4-5-16,7-11-19 15,22 15-15-15,3-8-3 16,16 5 0-16,5-7 0 15</inkml:trace>
  <inkml:trace contextRef="#ctx0" brushRef="#br1" timeOffset="54687">13221 9043 73 0,'-24'-15'37'0,"-8"10"-1"16,-18-3 0-16,-5 18-27 16,-15-1-2-16,0 17-2 15,-4 10-1-15,-2 18 0 16,2 17-2-16,6 14 1 15,6 11-1-15,11 17 1 16,10 9-1-16,11 9 1 16,13 1-2-16,15-7 2 15,15-7-2-15,19-10 1 16,17-12-2-16,18-15 1 15,17-25-1-15,16-20 0 0,12-21 1 16,11-19-1-16,4-22 1 16,1-19-1-16,-10-17 2 15,-15-18-3-15,-19-14 3 16,-16-12-2-16,-18-11 0 15,-19-4-1-15,-20-10 1 16,-14-5-2-16,-11-4 2 16,-14 6-2-16,-12 11-1 15,-10 16 1-15,-11 21 1 16,-13 30 0-16,-9 32-1 15,-11 27-1-15,2 28-3 16,-2 8-21-16,26 24-10 16,13-9-2-16,33-2-1 15,25-20 0-15</inkml:trace>
  <inkml:trace contextRef="#ctx0" brushRef="#br1" timeOffset="55351">14138 8600 94 0,'12'-15'40'15,"3"-10"-1"-15,17 8 0 16,0-3-37-16,9 8-1 15,2 3-1-15,-5 7 1 16,-9 9-1-16,-10 8 0 16,-12 7 0-16,-11 8 1 15,-12 5-1-15,-13 6 2 16,-10 4 1-16,-5 3-1 15,-4-2 2-15,9 0-3 16,4-6 2-16,14-3-1 16,17-7 0-16,15-9-3 0,22-3-3 15,13-18-6-15,25 2-27 16,1-15-2-16,17-1-1 15,-2-17 0-15</inkml:trace>
  <inkml:trace contextRef="#ctx0" brushRef="#br1" timeOffset="58086">14713 8811 71 0,'0'0'39'16,"-7"-15"-2"-16,18 7 1 16,1-6-18-16,13 5-16 15,8-2-2-15,5 5 0 16,2 0 0-16,5 5-2 0,-1 1 0 15,-4-1-2-15,-3 5-4 16,-12-8-28-16,1 6-2 16,-11-7-2-16,-3 5 0 15</inkml:trace>
  <inkml:trace contextRef="#ctx0" brushRef="#br1" timeOffset="60407">7673 13810 71 0,'-45'-13'40'0,"15"8"-1"16,7-9 0-16,20 2-35 15,13 3-1-15,24 3 0 0,18-3-2 16,19 3 0-16,20-1 1 16,13-1-2-16,13 0 1 15,8 0 0-15,1 2 0 16,-6-1 0-16,-9 1 0 15,-11 3-1-15,-13 4 1 16,-13 2 0-16,-19 5-1 16,-14 3 0-16,-19 14-1 15,-19 3 1-15,-21 14 0 16,-20 12 0-16,-23 12-1 15,-17 11 0-15,-17 13 1 16,-17 11 0-16,-6 7 0 16,-8 2 1-16,2-1-1 15,7-4-1-15,12-10 1 0,19-9 0 16,20-16 0-16,30-17 0 15,30-21 0-15,33-18-1 16,31-16 2-16,24-13 0 16,24-12 0-16,16-2 0 15,13-5-1-15,3 2 0 16,2 5-3-16,-7 1-4 15,3 13-32-15,-21-4 0 16,-5 11-2-16,-22-9-1 16</inkml:trace>
  <inkml:trace contextRef="#ctx0" brushRef="#br1" timeOffset="60848">9283 14404 68 0,'-6'-14'41'16,"6"14"-2"-16,-9-4 1 16,5 17-35-16,-9 8-2 15,-3 10 1-15,-4 10-2 16,0 7-1-16,-5 5 0 15,1 8 1-15,0-1-1 16,7-7-1-16,5-4 0 16,9-10 0-16,7-10 0 15,10-13 0-15,10-18 1 0,8-18 0 16,8-15 0-16,5-14 1 15,4-15-1-15,0-7 1 16,1-9 0-16,-3-3 0 16,-4 7-1-16,-4 8-1 15,-4 10 1-15,-7 15-1 16,-8 20 0-16,-4 17 0 15,-4 22 0-15,-7 22 0 16,-2 15 0-16,-3 14 0 16,0 8-2-16,-1 6-2 15,7 6-4-15,-4-12-33 16,23-1 1-16,2-24-4 15,20-11 2-15</inkml:trace>
  <inkml:trace contextRef="#ctx0" brushRef="#br1" timeOffset="61496">11188 13635 61 0,'-22'-45'39'16,"-19"-2"0"-16,-8 15 0 16,-16 8-26-16,-1 15-9 15,-7 15-2-15,-3 23 1 16,-3 20-1-16,1 22 0 15,0 23 0-15,7 20-1 16,6 17 0-16,11 12 1 16,7 3-1-16,16 0-1 15,15-4 1-15,19-7-2 0,21-15 1 16,18-20 0-16,18-22 1 15,19-24-2-15,17-32 2 16,13-26-1-16,13-27 1 16,1-26 0-16,3-26 0 15,-4-15 0-15,-10-14 0 16,-15-11-1-16,-23-3 2 15,-20-5-1-15,-29-1 0 16,-23-4-1-16,-23 3 1 16,-19 0-1-16,-18 13 0 15,-14 12 0-15,-12 28-2 16,-13 24-3-16,-2 44-4 15,-14 22-31-15,13 38 0 16,-1 13-3-16,15 13 1 0</inkml:trace>
  <inkml:trace contextRef="#ctx0" brushRef="#br1" timeOffset="63355">13839 13777 50 0,'-14'4'39'0,"-4"-11"-1"15,18 7 0-15,-6-19-16 16,22 4-16-16,14-14-1 15,17-2-1-15,18-5-1 16,11-1-1-16,13 0-1 16,5 5 0-16,0 7-1 15,-5 11 0-15,-14 11-1 16,-19 14 1-16,-21 13-1 15,-25 16 0-15,-28 19 1 16,-22 13 1-16,-25 16-2 16,-20 14 1-16,-14 11 0 15,-13 8 1-15,-4 2 0 0,4-5 1 16,12-14-2-16,14-11 1 15,28-20 0-15,27-14 1 16,29-20-2-16,31-17 1 16,35-18-3-16,25-13-1 15,24-2-2-15,8-18-6 16,22 12-21-16,-14-18-8 15,-1 10 1-15,-22-10-1 16</inkml:trace>
  <inkml:trace contextRef="#ctx0" brushRef="#br1" timeOffset="63588">13931 14276 79 0,'-28'33'40'0,"15"-16"0"16,30-2-1-16,15-17-37 15,24-8-3-15,26-7-4 16,5-11-30-16,25 3-3 15,1-9-1-15,11 8 0 16</inkml:trace>
  <inkml:trace contextRef="#ctx0" brushRef="#br1" timeOffset="63800">15146 14283 76 0,'-33'32'39'16,"0"-2"0"-16,10 13-1 15,6 1-37-15,6 4 0 16,9 4-2-16,2-1-2 16,12 8-13-16,-3-23-23 15,11-3 1-15,-2-24-1 16,14-17 1-16</inkml:trace>
  <inkml:trace contextRef="#ctx0" brushRef="#br1" timeOffset="64219">15203 13929 85 0,'-27'11'38'16,"17"12"2"-16,4-9-2 15,8 8-37-15,22-3-1 16,14-1 0-16,6 6-1 15,3 3 1-15,0 6 0 16,-4 6-1-16,-8 8 1 16,-10 8-1-16,-15 7 2 15,-13 5 0-15,-12 0 1 16,-9-1 0-16,-3-9 0 15,1-7 0-15,2-13-1 0,8-14 1 16,16-23-1-16,7-14 0 16,16-19-1-16,11-15 0 15,10-6 1-15,4-7-1 16,4-1 0-16,-2 3 0 15,-6 8 1-15,-6 14-1 16,-10 18 0-16,-8 15 0 16,-7 18 0-16,-6 13-2 15,-5 11 0-15,-2 4-4 16,9 16-14-16,-5-14-20 15,22 4 1-15,3-15-2 16,21-2 1-16</inkml:trace>
  <inkml:trace contextRef="#ctx0" brushRef="#br1" timeOffset="64513">16512 14164 71 0,'-54'-3'40'16,"5"19"-1"-16,-6 6 1 15,7 20-31-15,-3 10-4 16,9 14 0-16,2 5-3 15,8 3 0-15,11 0-1 0,14-6-3 16,19-11 0 0,12-15-3-16,27-6-13 0,12-30-23 15,30-7 2-15,8-25-2 16,25-8 1-16</inkml:trace>
  <inkml:trace contextRef="#ctx0" brushRef="#br1" timeOffset="65084">17927 13616 82 0,'-19'-4'39'0,"-17"3"-2"16,-4 25 1-16,-11 9-36 15,-4 19 1-15,-7 16 0 16,0 18-1-16,0 10 1 16,9 13-1-16,11-1 0 0,18-4 1 15,18-13-2-15,20-10 0 16,25-25 0-16,25-22 0 15,20-29 0-15,21-23-1 16,6-25 0-16,5-19 0 16,-4-17 1-16,-6-13 0 15,-16-10 0-15,-20-3 0 16,-25 0 0-16,-23 0-1 15,-25 9 1-15,-22 11-1 16,-23 19-1-16,-16 19 0 16,-15 24 0-16,-7 21 0 15,2 25-1-15,6 15-2 16,20 19-7-16,14-12-15 15,40 15-13-15,21-15-2 0,40-2 0 16,27-19 0-16</inkml:trace>
  <inkml:trace contextRef="#ctx0" brushRef="#br1" timeOffset="65414">19163 13953 63 0,'0'0'38'16,"-23"-3"0"-16,-7 21-1 16,-17 6-28-16,-3 15-5 15,-8 9-1-15,-1 9-1 16,-4 7-1-16,4 3-2 15,6 0-1-15,6-17-7 16,16 3-27-16,-2-20 0 16,15-10-1-16,5-24 0 15</inkml:trace>
  <inkml:trace contextRef="#ctx0" brushRef="#br1" timeOffset="65601">18750 14074 74 0,'8'-17'40'15,"5"23"-2"-15,-13 6 1 16,6 22-30-16,-11 12-4 15,4 8-3-15,4 5-2 16,8 0-1-16,11-6-1 16,13-12-2-16,25-4-13 15,4-30-21-15,25-7 0 16,4-26-1-16,18-7 0 15</inkml:trace>
  <inkml:trace contextRef="#ctx0" brushRef="#br1" timeOffset="65784">19653 13943 87 0,'-52'12'40'0,"-12"9"-3"0,10 22 1 16,4 5-34-16,6 12-2 16,11 6-2-16,10 3-1 15,15 0-2-15,11-12-4 16,24-1-24-16,3-29-7 15,23-11-1-15,6-32-1 16</inkml:trace>
  <inkml:trace contextRef="#ctx0" brushRef="#br1" timeOffset="65933">19703 13451 87 0,'-52'-28'37'0,"9"7"-1"15,20 27-5-15,24 10-38 16,17-2-27-16,33 14-1 15,8 0-3-15,19 14 2 16</inkml:trace>
  <inkml:trace contextRef="#ctx0" brushRef="#br1" timeOffset="66323">20336 14008 69 0,'-17'25'38'0,"-17"-20"0"16,-1 9 0-16,-14-10-27 15,4 3-6-15,-4 3-2 16,4 8 0-16,0 14 1 15,3 9-2-15,5 10 1 0,6 4-1 16,8 2 1-16,11-4-2 16,12-12 0-16,15-18 1 15,15-20-1-15,15-24 0 16,18-26-1-16,10-19 1 15,10-17 0-15,3-13 0 16,-1-13 0-16,-5-3 0 16,-11 0 0-16,-14 5 0 15,-20 10 0-15,-19 20 0 16,-17 18-1-16,-17 25 0 15,-17 33-1-15,-10 32 1 16,-11 32 0-16,-2 29 0 16,1 20-1-16,9 6-2 15,15 8-1-15,14-9-4 0,33 0-12 16,5-40-16-16,35-5-5 15,6-37-2-15,24-8 1 16</inkml:trace>
  <inkml:trace contextRef="#ctx0" brushRef="#br1" timeOffset="66696">20783 14096 82 0,'-6'30'39'0,"4"-13"0"15,25 8 0-15,8-12-35 0,12-1-1 16,4-7 0-16,4-5-2 16,-1-7 0-16,-1-5 0 15,-10-8-1-15,-4-3 2 16,-9-4-1-16,-8-8 1 15,-8-3-1-15,-9 0 0 16,-9 2-1-16,-12 11 2 16,-10 12-1-16,-18 19 0 15,-15 18 0-15,-6 20 0 16,-5 14 0-16,5 11 0 15,7 4 0-15,16-1-1 16,26-6-1-16,29-15-1 16,35-11-5-16,21-28-10 15,40 6-10-15,7-28-15 0,24-2 0 16,8-17-2-16,17-3 1 15</inkml:trace>
  <inkml:trace contextRef="#ctx0" brushRef="#br1" timeOffset="208404">9754 10486 33 0,'0'0'32'0,"-15"-13"1"15,5 4 1-15,10 9-18 16,-17-14-2-16,17 14-2 15,-13-9-4-15,13 9-2 16,-13 1-2-16,9 11-1 16,2 9-1-16,2 13-1 0,0 9-1 15,4 13 1-15,0 12-1 16,2 10 0-16,-2 11 1 15,2 8-2-15,-6 0 2 16,2 7-1-16,-3-6 0 16,1-2 0-16,-1-7 0 15,2-7 1-15,1-9-2 16,1-14 1-16,4-4-6 15,-6-26-13-15,8-2-18 16,-6-13 2-16,5-6-3 16,-8-8-1-16</inkml:trace>
  <inkml:trace contextRef="#ctx0" brushRef="#br1" timeOffset="208794">10104 10464 77 0,'8'-22'36'15,"-6"-2"-1"-15,4 10 0 16,-8 3-32-16,2 11 0 15,3-15 0-15,-3 15 0 16,0 0 0-16,-8 28 0 16,1 1 0-16,2 11-1 0,0 13 0 15,5 13 0-15,-1 12-2 16,4 11 2-16,1 8-2 15,5 6-1-15,2 6 1 16,0 3-1-16,1-1 0 16,-2-5 2-16,-1-7-2 15,0-7 2-15,-2-12-2 16,-1-18-2-16,3-12-1 15,-5-31-13-15,6-6-21 16,-10-13-1-16,16-18 0 16,-14-11-1-16</inkml:trace>
  <inkml:trace contextRef="#ctx0" brushRef="#br1" timeOffset="209335">9498 11357 49 0,'-10'-8'34'15,"-1"-10"1"-15,5 5-1 16,-6-10-24-16,13 8-1 16,-5-7-2-16,7 8-2 15,-2 1 0-15,-1 13-2 0,12-13 0 16,-3 19-1-16,-2 10 0 15,5 13-1-15,0 13 0 16,4 16 0-16,2 11 0 16,2 11 1-16,2 8-2 15,1 4 0-15,1-4 0 16,4-5 0-16,1-15 0 15,5-12 1-15,2-23 1 16,8-21-2-16,0-24 2 16,9-25 1-16,4-22-1 15,6-18 2-15,2-17-2 16,4-14 1-16,-3-5-2 15,-2-2-1-15,-3 0 1 16,-7 5 2-16,-5 8-2 16,-8 12 1-16,-6 11-2 0,-9 13 1 15,-6 16-1-15,-5 11 0 16,-3 21-4-16,-8 2-12 15,9 24-21-15,-13-8-3 16,12 21 0-16,-12-21-2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1:56.2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1558 3476 87 0,'-12'-13'36'16,"12"13"1"-16,-10-21 0 15,10 21-31-15,-6-15-1 16,6 15-1-16,0 0-1 16,-6 26-1-16,5-8-1 15,4 6-2-15,6-1 2 16,5 1-2-16,8-3 1 15,10-8 1-15,11-8 0 16,6-10 0-16,3-9 0 16,1-3 2-16,-1-9-2 15,-6 0 2-15,-8-8-2 16,-9 3-1-16,-11-4 1 15,-10 0 0-15,-8 3-1 0,-7 3 1 16,-6 0 0-16,-5 8 0 16,-8 10 0-16,-5 11 0 15,-6 12 0-15,-4 17 0 16,-4 8 0-16,-1 9 0 15,7 4-1-15,9 2-2 16,10 0 2-16,14-7-2 16,23-10 0-16,16-13-1 15,20-7-3-15,6-22-18 16,22 8-16-16,-1-15 3 15,15 1-2-15,-3-13-1 16</inkml:trace>
  <inkml:trace contextRef="#ctx0" brushRef="#br0" timeOffset="405">2760 3139 107 0,'0'0'41'0,"-25"13"-1"15,5 19-1-15,-8 11-37 16,-11 14 2-16,-9 10-3 15,-6 14-1-15,-2 3-1 16,0 0-1-16,3-2 0 16,6-13-1-16,11-11-2 15,11-21-2-15,21-11-5 16,4-26-5-16,24-15-3 15,-7-22 6-15,18 0 6 16,-7-13 5-16,-1-4 3 0,-6 3 4 16,-12-3 6-16,3 21 9 15,-29-5 0-15,11 27-3 16,-21-2-5-16,10 18-4 15,-5 3-2-15,17 10-2 16,3 3-1-16,12 3-2 16,16-2 0-16,11-6-3 15,14 2 0-15,12-10-6 16,19 7-14-16,-3-22-16 15,19 2 1-15,-8-13-1 16,5 4 0-16</inkml:trace>
  <inkml:trace contextRef="#ctx0" brushRef="#br0" timeOffset="759">3325 3371 108 0,'-24'-25'39'16,"2"13"2"-16,-12-7-2 16,0 14-34-16,-9 6-2 15,1 11 0-15,-4 15-1 16,-4 6-1-16,0 15 0 15,3 4-2-15,6 3 1 16,6-2-1-16,15-1 1 16,10-7-1-16,11-12 1 15,16-11-1-15,15-13 1 16,10-14 1-16,10-12 0 15,6-9 0-15,-1-12-1 16,-2-5 1-16,-4-4 0 16,-6 1 0-16,-13 5 0 15,-9 8-1-15,-10 9 1 0,-10 13-1 16,-3 11 0-16,-19 21 0 15,2 3-1-15,-1 9-2 16,4 5 1-16,0-3-4 16,14 10-9-16,-4-18-21 15,27-2-6-15,2-17 2 16,22 2-2-16</inkml:trace>
  <inkml:trace contextRef="#ctx0" brushRef="#br0" timeOffset="1307">3855 3366 86 0,'-15'24'37'0,"-12"4"-1"16,5 17 1-16,-19-2-28 15,15 8-3-15,-4-7-1 16,8 1-2-16,1-8-1 15,8-7-1-15,7-9 0 16,8-11 1-16,8-9-2 16,6-9 0-16,7-5 0 15,-2-9-1-15,3-5 0 16,0-4 2-16,-2-1-1 15,-3 2 0-15,-4 2 0 16,-2 6 0-16,-5 4 0 16,-3 7 1-16,-5 11 0 15,0 0-1-15,9-1 0 0,-9 1 0 16,10 16 1-16,-3-5-1 15,4 0 1-15,2 2-2 16,2-4 1-16,1 1-1 16,2-1 2-16,0-3-2 15,1-2 2-15,5-2-1 16,0-5 0-16,3-5 2 15,0-7-1-15,2-4 0 16,2-6 0-16,0-1 0 16,-2-2 0-16,-3 3-1 15,-5 5 0-15,-4 4 0 16,-5 5 0-16,-12 11 0 15,7 13 0-15,-12 4-1 16,-2 9 0-16,-5 4-3 0,7 8-1 16,-11-12-19-16,19 14-15 15,-6-13 0-15,15 1-1 16,2-16 1-16</inkml:trace>
  <inkml:trace contextRef="#ctx0" brushRef="#br0" timeOffset="1931">4600 3379 94 0,'0'0'39'0,"-12"9"0"16,4 20 0-16,-16 1-32 15,7 14-3-15,-4 4-1 16,1 6-2-16,0 4 1 15,3 0-1-15,1-5-1 0,4-7 0 16,4-7 0-16,2-11 0 16,6-9-1-16,0-19 1 15,10 6 0-15,0-22 0 16,2-8 0-16,6-12-1 15,2-9 1-15,1-9 0 16,5-10-1-16,2-6 1 16,2-3 0-16,3 4 0 15,-1 6-1-15,0 6 2 16,-2 11 0-16,3 10 0 15,-3 13 0-15,0 11-1 16,-3 12 1-16,1 5 0 0,-1 3-1 16,-1 6 1-16,-2 5-1 15,-4 4 0-15,-9 7-1 16,-10 8 0-16,-8 6-1 15,-15 6 0-15,-7 6 0 16,-9-2 0-16,-7 1 1 16,-4-1-1-16,2-5 2 15,-1-8 0-15,8-8 1 16,8-9 1-16,7-8-1 15,8-3 1-15,6-8-1 16,11-5 1-16,0 0 0 16,0 0-1-16,0 0 0 15,-6 28 1-15,-2 4-1 16,-5 13 1-16,-9 13-1 15,-7 14 0-15,-7 5 0 0,-1 2-2 16,-3 2-3-16,-1-17-9 16,21 4-15-16,-5-33-12 15,16-5-1-15,9-30-2 16,17 0 1-16</inkml:trace>
  <inkml:trace contextRef="#ctx0" brushRef="#br0" timeOffset="2417">5466 2757 86 0,'1'-18'40'0,"-2"28"1"16,-16 7-1-16,8 25-33 15,-14 11-2-15,-1 18-1 16,-2 11-2-16,-2 15 0 16,0 7-1-16,1 2-3 15,8-2-1-15,3-14-4 16,16 3-27-16,-2-25-6 15,12-5 1-15,2-23-3 16</inkml:trace>
  <inkml:trace contextRef="#ctx0" brushRef="#br0" timeOffset="2817">5615 3492 88 0,'4'22'39'0,"-4"-22"-1"16,27 9 1-16,-5-8-35 16,12-6 0-16,5-6-1 15,4-4-1-15,3-7-1 16,2-3 0-16,-4-2 0 15,-5-6 0-15,-9 0-1 16,-8-2 1-16,-10-2 0 16,-8 2 0-16,-13 5 1 15,-7 8-1-15,-11 13 1 0,-8 19 0 16,-9 16 1-16,-4 16-1 15,-3 11 0-15,3 10-1 16,7 5 1-16,9 0-1 16,12-5-1-16,13-13-1 15,22-11-4-15,13-23-10 16,29 5-13-16,-1-29-14 15,20-4-1-15,0-21-1 16,9-4 1-16</inkml:trace>
  <inkml:trace contextRef="#ctx0" brushRef="#br0" timeOffset="5318">2400 4872 77 0,'3'-17'36'15,"-3"17"0"-15,0-21-1 0,0 21-28 16,0 0-2-16,0 0 0 15,0 0-2-15,-16 20-2 16,0 10 0-16,-7 11 0 16,-4 13-1-16,-5 12-1 15,-3 11 2-15,0 10-2 16,0 0 2-16,3-1-1 15,9-4 1-15,4-12-1 16,11-9 1-16,9-14 0 16,12-13 0-16,15-16 0 15,15-12 0-15,12-15-1 16,11-9-2-16,3-13-4 15,11 3-28-15,-10-14-4 16,4 7 0-16,-20-5-1 16</inkml:trace>
  <inkml:trace contextRef="#ctx0" brushRef="#br0" timeOffset="5537">2820 5243 97 0,'8'-1'39'15,"1"13"0"-15,-9 0-2 16,2 14-35-16,0 8-1 16,-2 11 1-16,-2 7-3 15,-2 4-2-15,3 4-4 16,-6-14-26-16,12-1-5 15,-4-21 1-15,15-10-2 0</inkml:trace>
  <inkml:trace contextRef="#ctx0" brushRef="#br0" timeOffset="5724">3050 4876 77 0,'-17'-43'37'16,"-6"9"-2"-16,7 18 2 15,-6 9-30-15,11 15-1 16,0 4-3-16,9 3-2 15,9 0-5-15,6-15-13 16,15 6-18-16,4-13-1 16,13-1 0-16,2-17-1 15</inkml:trace>
  <inkml:trace contextRef="#ctx0" brushRef="#br0" timeOffset="5927">3622 4527 82 0,'-19'37'36'0,"-9"9"-2"15,5 20 1-15,4 10-32 16,-2 18-1-16,1 7 1 16,-1 12-2-16,3 5 0 15,1-3-3-15,2 1-8 16,-1-20-26-16,6-8 1 16,0-24-1-16,7-13 0 15</inkml:trace>
  <inkml:trace contextRef="#ctx0" brushRef="#br0" timeOffset="6107">3331 5307 103 0,'-14'-4'39'15,"-1"-3"1"-15,15 7-2 16,15-2-37-16,10-12-2 16,20-2-7-16,7-17-27 15,25-1-4-15,1-15 1 16,15-3-3-16</inkml:trace>
  <inkml:trace contextRef="#ctx0" brushRef="#br0" timeOffset="6475">4096 4566 94 0,'-32'43'38'0,"-10"10"2"16,4 23-2-16,-6 8-32 16,3 16-2-16,-1 5 1 15,4 5-3-15,1-2 1 16,10-8-2-16,6-11 1 15,7-12-2-15,9-17 1 16,8-16-1-16,9-24 1 16,11-18 0-16,8-21 0 15,6-12 0-15,-1-15 0 16,3-8 0-16,-4-4 0 0,0 3-1 15,-7 5 1-15,-7 10-1 16,-5 13 0-16,-6 15 0 16,-10 12 0-16,9 21-1 15,-10 9 0-15,1 6 0 16,3 5-2-16,1 0-2 15,10 5-3-15,-4-22-17 16,18 9-15-16,-2-24 1 16,10-1-2-16,-1-18 2 15</inkml:trace>
  <inkml:trace contextRef="#ctx0" brushRef="#br0" timeOffset="6670">4480 5181 102 0,'-3'-15'40'15,"3"15"-1"-15,-11 15 0 16,3 14-34-16,-8 11-2 15,3 13 0-15,-3 10-3 16,2 3 0-16,3 0 0 16,6-5-3-16,7-6-2 15,1-24-7-15,20-7-25 16,-2-29-4-16,11-13 2 15,-4-24-1-15</inkml:trace>
  <inkml:trace contextRef="#ctx0" brushRef="#br0" timeOffset="6815">4609 4802 91 0,'-22'-28'38'0,"-8"11"-2"0,10 20-1 16,5 14-40-16,1-2-29 15,20 11-2-15,8-12-1 16,21 3-1-16</inkml:trace>
  <inkml:trace contextRef="#ctx0" brushRef="#br0" timeOffset="7159">4920 4983 73 0,'-14'40'40'15,"-13"-2"1"-15,4 14 0 16,-11-6-17-16,9 11-18 16,1-2-1-16,8 3-2 15,8-4 0-15,8-2-1 16,8-8-2-16,11-11 1 0,8-15-1 15,9-11 1-15,5-15-1 16,4-12 1-16,2-12-1 16,2-6 0-16,-3-5 0 15,-5-7-1-15,-7 6 1 16,-6 4 0-16,-5 8-1 15,-8 4 1-15,-3 14-1 16,-12 14 1-16,0 0 0 16,1 12-1-16,-8 13-1 15,-1 4 0-15,1 8-3 16,2-7-4-16,11 13-18 15,-6-18-13-15,17-2 0 16,-1-15 0-16,14-2 0 16</inkml:trace>
  <inkml:trace contextRef="#ctx0" brushRef="#br0" timeOffset="7640">5599 5115 93 0,'0'0'39'15,"-16"7"2"-15,5 24-2 16,-14 3-31-16,6 9-3 15,-4-2 0-15,6 4-3 16,-1-6-1-16,6-3 1 16,4-11-2-16,11-10 1 15,6-14 0-15,7-11-1 16,7-11 0-16,4-11 0 0,4-4 1 15,1-6-1 1,2-2-1-16,-5 3 1 0,-2 7-2 16,-8 7 3-16,-5 11-2 15,-5 9 1-15,-9 7 0 16,1 18 0-16,-3-2 2 15,0 1-2-15,3-1 2 16,4-5-2-16,9-7 1 16,5-7-1-16,9-8-1 15,4-5 1-15,6-5-1 16,-1 0 1-16,0 1-1 15,-5 7 1-15,-2 7 0 16,-8 13 1-16,-5 12 1 16,-9 11-2-16,-4 7 1 0,-3 7 0 15,-2 4-1-15,0-2-2 16,2 3-9-16,-9-22-5 15,22 8-12-15,-14-35-13 16,15 8-1-16,1-29-2 16,8-7 1-16</inkml:trace>
  <inkml:trace contextRef="#ctx0" brushRef="#br0" timeOffset="8632">7334 5087 81 0,'-3'23'37'16,"-8"-6"0"-16,2 17-1 16,-7 2-34-16,4 6-3 0,5 3 2 15,-5 0-2-15,8 5-8 16,-4-17-26-16,13-6 0 15,-5-27-2-15,14-2 1 16</inkml:trace>
  <inkml:trace contextRef="#ctx0" brushRef="#br0" timeOffset="8798">7317 4723 91 0,'-23'-25'38'0,"-6"1"0"15,9 19 0-15,-3 6-38 16,12 4-3-16,19 14-9 15,5-9-26-15,19 9 1 16,4-5-2-16,12 7 2 0</inkml:trace>
  <inkml:trace contextRef="#ctx0" brushRef="#br0" timeOffset="9435">7750 4994 80 0,'-29'21'37'0,"8"6"-1"16,-9-7 2-16,7 9-36 15,4-1 1-15,7 6-1 16,4 0 1-16,9-1-2 16,11-3 2-16,10-3-2 15,9-9 0-15,10-9-1 16,6-11 0-16,5-8-1 0,2-11 1 15,-5-10-1-15,-6-6-2 16,-7-6 1-16,-8 0-1 16,-13-5 1-16,-7 3-1 15,-11-1 2-15,-6 8-1 16,-6 3 1-16,-3 9 2 15,-1 6 0-15,0 8 1 16,6 8 0-16,13 4 0 16,0 0 1-16,0 18 0 15,17-6-1-15,7-1 1 16,7-1-1-16,3-1 0 15,1 0 0-15,-2 2-1 16,-4-2 0-16,-5 5 0 0,-3 3 0 16,-9 6-1-16,-7 6 0 15,-5 3 1-15,-6 6-2 16,-3 3 2-16,0-1-1 15,-3-3 1-15,2-6-1 16,5-10 2-16,5-11-1 16,0-10 0-16,28-24 1 15,-4-8-1-15,10-9 1 16,1-8-1-16,6-4 1 15,1-1-2-15,-3 3 1 16,-6 9-1-16,-10 12 1 16,-4 14-1-16,-6 16 0 15,-10 19-1-15,-6 12 0 16,-6 14 1-16,0 4-4 0,4 11 0 15,4-11-11 1,23 13-14-16,-1-26-12 0,23-7 1 16,8-25-1-16</inkml:trace>
  <inkml:trace contextRef="#ctx0" brushRef="#br0" timeOffset="9752">9104 4795 86 0,'-32'6'39'0,"-9"-2"0"15,10 19 0-15,-6-2-30 16,14 10-4-16,8-2-1 16,11 1-2-16,9-4 0 0,14-1-1 15,8-6 0 1,9-1 0-16,6-3-1 0,-2-2 0 15,-2 0 0-15,-8 2 0 16,-9 6 1-16,-15 0-1 16,-11 5 1-16,-10 4-1 15,-9 0 1-15,-4 4-2 16,-4-5 0-16,-1-5-4 15,13 6-15-15,-6-27-17 16,26-3-3-16,-14-7 0 16,26-9-2-16</inkml:trace>
  <inkml:trace contextRef="#ctx0" brushRef="#br0" timeOffset="10666">10168 5093 65 0,'29'-5'34'0,"17"-5"-1"16,12-9 1-16,21 0-28 15,4-6-1-15,20 8 0 0,2-7 2 16,9 11-3-16,-5-3 0 15,3 8-1-15,-10-3 0 16,-2 4-2-16,-10 2 0 16,-10-1-1-16,-12 0 1 15,-12 3-1-15,-13-1 0 16,-10 1 0-16,-11 1 0 15,-6 2 1-15,-16 0-1 16,11 0 1-16,-11 0 0 16,0 0 0-16,-13-5 0 15,4-1 0-15,-5-6 0 16,-5-4-1-16,-3-4 1 15,-6-4 0-15,-3-3 0 16,-5-3-1-16,-1-4 0 0,-3 4 0 16,1 3 1-16,4 4-1 15,4 5 0-15,8 9 0 16,8 7-1-16,15 2 1 15,7 13 0-15,17 2 0 16,11 2 1-16,13 4-1 16,9 2 0-16,9 0 1 15,2-1-1-15,-4 2 1 16,-7-1-1-16,-8 1 1 15,-18 3-1-15,-15 3 0 16,-19-2 0-16,-17 5 1 16,-15 0-1-16,-12 1 0 15,-4 1 1-15,-2-2-2 0,4-2-1 16,5-10-7-16,20 7-21 15,-1-16-9-15,23-1 1 16,2-11-3-16</inkml:trace>
  <inkml:trace contextRef="#ctx0" brushRef="#br0" timeOffset="11305">13094 3967 86 0,'11'-22'38'0,"-10"0"0"15,-1 22 0-15,-9-6-34 16,0 14-1-16,-3 11 0 16,1 12 0-16,-6 8-1 15,1 12-1-15,-3 10 0 16,2 12 0-16,-2 5 0 15,0 4 0-15,-2 2 0 16,-1 1-1-16,-3-3 1 16,-2-3 0-16,0-8 0 15,1-7 0-15,4-8 0 16,4-7 1-16,9-13-1 15,13-11 0-15,16-11 0 16,15-9 0-16,12-6-1 16,11-3 1-16,8-6-1 15,5 0 0-15,1 2-1 0,-1-1-1 16,-8 6-1-16,-11 1-4 15,-1 16-12-15,-23-14-20 16,7 11 0-16,-17-9-3 16,3 6 2-16</inkml:trace>
  <inkml:trace contextRef="#ctx0" brushRef="#br0" timeOffset="11561">13862 4625 99 0,'-4'-16'39'0,"4"16"1"0,-16-4-8 16,3 24-28-16,-2 13-1 15,1 12 0-15,-4 11-2 16,3 9-1-16,0 4 2 15,5 1-2-15,4 0 0 16,4-11-4-16,10-5-2 16,-6-26-24-16,22-5-8 15,-4-24-1-15,12-8-2 16</inkml:trace>
  <inkml:trace contextRef="#ctx0" brushRef="#br0" timeOffset="11727">13876 4086 107 0,'-27'-28'40'16,"-6"8"-3"-16,12 19-2 16,9 15-47-16,12-14-25 15,0 0-3-15,23 8 0 16,6-2-1-16</inkml:trace>
  <inkml:trace contextRef="#ctx0" brushRef="#br0" timeOffset="12206">14583 3747 91 0,'3'-18'39'16,"-3"18"1"-16,0-12 0 0,0 12-34 15,0 0-1-15,0 0 1 16,0 0-2-16,-7 18-1 16,3 7-1-16,-1 10-1 15,-2 8 0-15,2 7 0 16,-1 9-2-16,2 3 1 15,0 3 0-15,1-5 0 16,1-1-2-16,-1-8-1 16,3-5-1-16,-4-12-5 15,12 7-15-15,-12-25-14 16,10 1-2-16,-6-17-1 15,0 0 1-15</inkml:trace>
  <inkml:trace contextRef="#ctx0" brushRef="#br0" timeOffset="12454">14458 3999 104 0,'-18'-6'42'15,"9"13"1"-15,-5-12-2 16,14 5-32-16,0 0-6 15,11-10-1-15,8 9-1 16,11 0 0-16,10 0-2 16,13 0 0-16,11-3-2 15,5-2-2-15,12 6-5 16,-10-18-17-16,7 13-15 15,-14-12 1-15,-2 8-1 16,-18-13 1-16</inkml:trace>
  <inkml:trace contextRef="#ctx0" brushRef="#br0" timeOffset="15289">2550 6380 98 0,'9'-22'36'15,"-9"22"2"-15,-17-15-6 16,-9 28-29-16,-20 4 0 16,-5 12-1-16,-11 7 0 15,0 9-1-15,-6 2 2 16,3 3 0-16,7-3 0 15,13-1 0-15,16-4 0 16,18-3-1-16,14-10-1 16,16-4 0-16,14-6-1 15,17-2 0-15,6-4 0 16,6-2 0-16,-4-2 0 15,-5-2 0-15,-10 5 1 0,-11 6 0 16,-17 10-1-16,-20 5 0 16,-18 8 0-16,-8 0 0 15,-9 5 0-15,-6-1 0 16,3-3-1-16,2-10-2 15,11-6-2-15,6-21-5 16,24-5-27-16,15-14-3 16,17-3 1-16,4-19-1 15</inkml:trace>
  <inkml:trace contextRef="#ctx0" brushRef="#br0" timeOffset="15754">2715 6885 92 0,'0'0'38'0,"-2"-18"0"16,2 18 1-16,-3-14-32 15,3 14-2-15,-10 1 0 16,3 10-1-16,-4 6-2 15,-2 11 0-15,0 6 0 16,-3 5-1-16,4 3 1 16,1-2-1-16,6 3 0 15,6-5 0-15,9-8-1 16,5-8 0-16,9-13 0 15,4-7 0-15,7-7-1 16,2-8 1-16,0-7 0 0,0-6 0 16,-4-4 1-16,-3-4-1 15,-8 2 0-15,-3 1 1 16,-5 1-1-16,-4 5 1 15,-5 3-1-15,-1 6 0 16,-3 5 0-16,-1 11 0 16,0 0 0-16,4 11 0 15,-4 13 0-15,0 4-1 16,1 7-2-16,2 1-1 15,6 8-4-15,-5-15-14 16,19 8-16-16,-4-21-1 16,12-6 1-16,-2-23-1 15</inkml:trace>
  <inkml:trace contextRef="#ctx0" brushRef="#br0" timeOffset="15980">3517 6248 78 0,'-3'-58'39'16,"1"33"0"-16,-15 20 1 15,0 43-17-15,-14 18-13 16,6 25-4-16,-4 12-3 16,8 10 0-16,2 7-2 15,6 1 1-15,7-11-3 16,8-10-1-16,8-8-3 15,0-25-10-15,16 5-21 16,-10-27-6-16,5-5 2 0,-4-17-1 16</inkml:trace>
  <inkml:trace contextRef="#ctx0" brushRef="#br0" timeOffset="16488">4470 6462 71 0,'-1'-24'35'15,"-4"3"1"-15,-16-8 1 16,0 9-23-16,-15-18-4 15,1 8-3-15,-8-7-1 16,1 8-2-16,-4 4 0 16,3 11-1-16,1 14 0 15,1 22-1-15,2 19-1 0,4 21 0 16,1 20 0-16,5 16 0 15,3 18-1-15,4 6 0 16,4 7-2-16,6-7-2 16,8-4-2-16,1-24-10 15,18-1-21-15,-5-26-2 16,10-13-1-16,0-28 1 15</inkml:trace>
  <inkml:trace contextRef="#ctx0" brushRef="#br0" timeOffset="17452">3791 6865 94 0,'0'0'40'16,"0"0"0"-16,0 0-1 15,0 0-23-15,0 0-11 16,0 0-3-16,13-8 0 16,4 3-1-16,8-1-1 15,8-3-2-15,7-7-1 0,18 2-4 16,-2-12-22-16,17 7-11 15,-8-6 1-15,1 10-2 16,-11-1 2-16</inkml:trace>
  <inkml:trace contextRef="#ctx0" brushRef="#br0" timeOffset="17918">4452 6837 101 0,'0'0'36'0,"0"0"2"0,0 0-3 16,-12 18-31-16,1 7 1 15,-5 1-2-15,1 11 0 16,-2 6-1-16,1 3 1 15,1 2-2-15,5 2 1 16,3 1-1-16,6-6-1 16,5-6 0-16,8-6-1 15,4-12 2-15,7-9-2 16,7-17 1-16,3-16 0 15,3-13 1-15,2-11 0 16,-2-10 0-16,0-6 1 16,-5-4-1-16,-2 1 0 15,-7 10 0-15,-5 7-1 16,-3 12 0-16,-6 12 0 15,-8 23 0-15,0 0 0 0,-2 21 0 16,-7 15 0-16,1 11-1 16,-1 2 0-16,2 8-2 15,4-6-2-15,10 2-4 16,0-23-18-16,21-3-11 15,0-20 0-15,16-4-1 16,0-21 1-16</inkml:trace>
  <inkml:trace contextRef="#ctx0" brushRef="#br0" timeOffset="18243">5127 6923 101 0,'-23'25'36'16,"3"9"2"-16,-7 2-1 15,7 10-31-15,-4 4-2 0,6 5-1 16,3-1-1-16,5-5-1 15,4-10 1-15,6-7-1 16,5-11 0-16,3-9 0 16,3-17 0-16,1-9 1 15,2-9 0-15,0-8-1 16,-2-8 1-16,3-5-1 15,-1-8 1-15,3-5-1 16,1 3 0-16,-2 5-1 16,2 3 1-16,0 6-1 15,0 9 0-15,0 7-1 16,4 11-2-16,-1 5-4 15,17 17-14-15,-7-9-17 16,22 12-3-16,2-9 2 0,18 9-2 16</inkml:trace>
  <inkml:trace contextRef="#ctx0" brushRef="#br0" timeOffset="18812">6442 6925 77 0,'-6'-23'37'16,"-13"-2"0"-16,-3 16 0 15,-13-4-22-15,2 19-6 16,-14 1-3-16,4 14-1 16,-8 8-2-16,7 9 0 15,1 4-1-15,7 3 0 16,6-1-1-16,13 0 1 15,9-7-1-15,16-7 0 16,13-14 0-16,10-9 0 16,12-15-1-16,2-7 1 0,9-14 0 15,1-5-1-15,-2-7 1 16,-5-3-1-16,-7-1 1 15,-5 4-1-15,-8 6 0 16,-6 5 0-16,-10 10 1 16,-4 9-2-16,-8 11 1 15,-1 16 0-15,-5 11-1 16,-1 6 0-16,1 8-1 15,1 1-1-15,5 6-3 16,5-15-7-16,18 4-17 16,0-22-9-16,17-8 0 15,0-22-2-15,14-13 2 16</inkml:trace>
  <inkml:trace contextRef="#ctx0" brushRef="#br0" timeOffset="19015">7060 6313 102 0,'-44'67'40'0,"2"24"1"16,-6-1-3-16,11 8-34 15,4 0-3-15,11-4 0 16,6-5-3-16,8-18-5 15,15 3-25-15,-1-22-7 16,8-8 0-16,-6-19-1 16</inkml:trace>
  <inkml:trace contextRef="#ctx0" brushRef="#br0" timeOffset="19962">6709 6829 110 0,'0'0'38'0,"12"8"2"15,15 1-3-15,7-11-33 16,18-4 0-16,7-7-2 16,10-3-1-16,5-1 0 15,-3-1-1-15,-9 1 0 16,-8 5 0-16,-17 3 0 15,-14 9 0-15,-23 0 0 0,-2 27 1 16,-23 2-1 0,-12 8 0-16,-7 8 0 0,-1 3 1 15,2 4-1-15,5 0 1 16,9-3 0-16,13-9 0 15,16-10 0-15,12-10-1 16,17-12 0-16,13-12 0 16,9-10 0-16,7-10-1 15,1-8 0-15,-3-7 0 16,-5 1 0-16,-11-2-1 15,-9 2 1-15,-14 5-1 16,-13 4 1-16,-9 8 1 16,-11 9-1-16,-4 5 1 15,-3 5 0-15,0 7-1 0,4 2 2 16,9 3-1-16,10-10 1 15,2 17 0-15,15-14 0 16,8-1 0-16,7-6 0 16,4-2 0-16,2-2 0 15,1-1 0-15,-5 1 0 16,-2 2 0-16,-8 5-1 15,-7 8 0-15,-9 10 0 16,-6 8 0-16,-9 9 0 16,-7 5 0-16,-2 2 0 15,-3 2 0-15,1-5-1 16,2-2 1-16,5-13 0 15,10-13 0-15,10-14 1 16,9-14-1-16,7-10 1 16,6-9-1-16,3-9 1 0,4-6-1 15,-1-4 0-15,-2 4 1 16,-6 9-1-16,-7 6 0 15,-4 10 1-15,-10 13-1 16,-8 14 0-16,0 0 0 16,-11 26 0-16,0-4 0 15,1-1 0-15,7 3 0 16,3-6 0-16,5-6 0 15,11-8 1-15,6-6-1 16,8-5 1-16,-1-5 0 16,4-4-1-16,0-1 1 15,-1 0-1-15,0-2 0 16,-6 7 1-16,-4 1-2 15,-4 8 1-15,-4 5 0 0,-4 10 0 16,-3 7 0-16,-8 9-1 16,-5 8 0-16,0 6-1 15,-3 2-1-15,2 3-3 16,-2-12-6-16,17 10-11 15,-9-24-8-15,25 1-7 16,3-22-2-16,16-6 0 16,5-20 2-16</inkml:trace>
  <inkml:trace contextRef="#ctx0" brushRef="#br0" timeOffset="20270">8625 6629 118 0,'-43'13'41'0,"2"14"1"16,-6-5-4-16,7 10-34 15,7-3-1-15,10 0-1 16,12-6-1-16,16-6 0 16,10-7 0-16,12-3-1 15,4-3 1-15,5-3-1 16,-2-1 0-16,-3 2 0 15,-4 4 0-15,-9 4 0 16,-9 6 0-16,-10 10 0 16,-8 5 0-16,-8 1 0 15,-2 5-1-15,-4-2-2 16,1 5-8-16,-6-18-6 15,18 10-10-15,-10-25-8 16,20-7-6-16,0 0-2 16,5-13 1-16</inkml:trace>
  <inkml:trace contextRef="#ctx0" brushRef="#br0" timeOffset="21246">9376 6341 91 0,'-7'-3'37'16,"-5"0"0"-16,4 16 0 16,-4 6-34-16,6 5 0 15,1 11-2-15,1 10 1 16,0 6-1-16,0 10 1 15,-3 3-1-15,1-1 2 16,-2-2-2-16,1-2 2 16,-2-12-2-16,3-5 0 15,-2-12 0-15,5-8 1 16,3-22-1-16,0 0 0 15,10-7 0-15,0-12 0 16,2-6 0-16,6-5-1 16,2-2 1-16,0-3-1 15,4 6 0-15,-1 4 0 0,3 5 0 16,-1 8 0-16,-2 8 0 15,0 9 0-15,-4 9 0 16,-3 6 0-16,-6 8 0 16,-6 4 0-16,-9 3 0 15,-7 2 0-15,-10-4-1 16,-8 2 1-16,-4-9 0 15,-6-6 0-15,5-6-2 16,0-11-1-16,12-5-1 16,8-19-3-16,25 10-16 15,0-19-15-15,23 3 0 16,7-10-1-16,15 5 2 15</inkml:trace>
  <inkml:trace contextRef="#ctx0" brushRef="#br0" timeOffset="21582">9723 6789 105 0,'-24'18'37'16,"0"-10"2"-16,17 5-2 16,7-13-32-16,20-1-1 15,16-7-1-15,11-5 0 16,5-4-1-16,8-2 1 15,-5-4 0-15,-3-1-1 16,-10 0-1-16,-14 1 0 16,-15-3 0-16,-14 10-2 15,-11-1 1-15,-12 9-2 0,-7 5 1 16,-9 7 1-16,-4 9-1 15,-1 10 1-15,0 9 0 16,8 6 1-16,5 3-1 16,13 2 1-16,17 0-3 15,15-10-4-15,23 5-11 16,3-25-12-16,31-2-10 15,2-16 0-15,20-1-2 16,-1-18 2-16</inkml:trace>
  <inkml:trace contextRef="#ctx0" brushRef="#br0" timeOffset="21809">10577 6671 119 0,'-20'-1'39'0,"-11"-5"2"0,7 11-3 15,-6 0-36-15,0 10 0 16,-1 5 0-16,0 7-1 15,3 4 0-15,7 0-1 16,7 2 0-16,10-4-1 16,16-4-2-16,12-12-3 15,22 2-11-15,-2-23-14 16,22 3-8-16,-2-15 0 15,7 0-1-15,-4-10 2 16</inkml:trace>
  <inkml:trace contextRef="#ctx0" brushRef="#br0" timeOffset="22606">10898 6682 102 0,'-10'2'38'15,"-13"-2"1"-15,4 13-1 0,-14 2-25 16,6 9-9-16,-2 4 0 16,3 3-1-16,-1 5 0 15,6 1-1-15,8-1 0 16,8-3-1-16,10-5 0 15,9-10 0-15,12-11-1 16,8-8 0-16,7-8 0 16,3-11-1-16,3-6 0 15,-2-9 0-15,-3-4 0 16,-4-2-1-16,-7 0 0 15,-9 1 1-15,-7 2-1 16,-10 4 0-16,-8 8 1 16,-4 7-1-16,-8 8 2 15,-1 6 0-15,-2 10 0 16,4 4 1-16,3 5 0 0,8 0 2 15,7 1-1-15,12-3 2 16,11-4-2-16,7-2 0 16,5-5-1-16,4 1 1 15,-1-4 0-15,0 0-2 16,-10 0 0-16,-4 4 0 15,-12 5 0-15,-8 6 0 16,-8 5 0-16,-6 6 0 16,-6 2 0-16,-4 0 0 15,0 3 0-15,0-2 0 16,3-5 0-16,5-4 0 15,8-18 0-15,0 0 0 16,14-1 0-16,5-18 0 16,4-6 0-16,5-8 0 0,2-7 0 15,1-1 0-15,-3-2 0 16,-1 6 0-16,-7 7 0 15,-8 10-2-15,-2 7 1 16,-10 13 0-16,0 0 1 16,-6 18 1-16,0 1-1 15,0-2 3-15,3 3-3 16,6-4 0-16,8-7 0 15,9-6 0-15,7-6 0 16,6-5 0-16,6-4 0 16,1-3 0-16,-2-2 0 15,-2 3 0-15,-8 0 0 16,-7 9 0-16,-7 5 0 15,-14 0 0-15,3 25 0 0,-10-1 0 16,-4 12 0-16,0-1 0 16,-1 12 0-16,-1-1 0 15,8 4-11-15,-4-15-6 16,21 11-6-16,-10-28-7 15,21 5-5-15,-4-23-4 16,15-1 0-16,-1-18 1 16</inkml:trace>
  <inkml:trace contextRef="#ctx0" brushRef="#br0" timeOffset="22953">12007 6721 124 0,'0'0'40'15,"-13"4"2"-15,18 8-3 0,4-5-34 16,5 0-2-16,9-5-1 15,6 0-2-15,6-4 0 16,7-5 0-16,1-3 0 16,3-3 0-16,-3-4 0 15,-5-5 0-15,-7-4 0 16,-8 1 0-16,-15 1 0 15,-8 1-3-15,-11 6 2 16,-13 13-2-16,-11 8 4 16,-9 14 0-16,-7 14 0 15,0 10 1-15,3 7 0 16,4 8-2-16,9 0 0 15,13-7 0-15,18-2 0 0,8-19-13 16,26 6-7-16,-1-34-9 16,29 8-7-16,-1-22-6 15,19-2-2-15,3-18 3 16</inkml:trace>
  <inkml:trace contextRef="#ctx0" brushRef="#br0" timeOffset="23544">13456 6235 97 0,'-66'10'38'0,"2"12"2"16,-9-5-2-16,14 6-31 15,1 2-3-15,19 3-1 16,14 0-1-16,17 1 0 16,17 1-1-16,17 7-1 15,7-1 1-15,9 5 1 16,1 1-2-16,-7 8 2 15,-5 0-2-15,-16 2 2 16,-17 1-1-16,-15-3 1 16,-14-3-2-16,-6-7 0 15,-6-6 0-15,3-13-3 16,8-11-2-16,8-19-11 15,24 9-13-15,12-37-11 0,21 7 1 16,9-14-2-16,20 1 2 16</inkml:trace>
  <inkml:trace contextRef="#ctx0" brushRef="#br0" timeOffset="23950">13571 6610 107 0,'-15'4'41'0,"-9"-5"0"15,9 8 0-15,-7 0-32 16,10 5-7-16,4 5 0 15,2 9-1-15,0 6 0 16,1 6 0-16,1-1 1 16,2 5-1-16,2-3 0 15,5-2 0-15,4-8-1 0,6-6 1 16,5-11-1-16,6-9 1 15,4-6-1-15,4-11 0 16,2-10 2-16,-2-5-2 16,-2-5 0-16,0-4 0 15,-4 0 0-15,-4 4 0 16,-5 3 0-16,-6 5 0 15,-6 10 0-15,-7 16 0 16,0 0 0-16,-9 12 0 16,-2 11 0-16,-1 7 0 15,0 4-2-15,5 2 0 16,7 0-2-16,4-10-2 15,17 1-9-15,-2-27-9 0,25 4-6 16,-7-23-9-16,15-5-1 16,-1-16 1-16,7-1 2 15</inkml:trace>
  <inkml:trace contextRef="#ctx0" brushRef="#br0" timeOffset="24130">14287 6385 97 0,'6'-48'39'16,"2"18"1"-16,-13 8-2 15,5 22-29-15,-16 17-3 16,3 23-1-16,-9 12-2 15,-1 13 0-15,2 9-3 16,3 3-1-16,7 2-2 16,3-8-5-16,19 6-17 15,-2-29-7-15,18 0-9 16,4-21 1-16,18-9-1 0</inkml:trace>
  <inkml:trace contextRef="#ctx0" brushRef="#br0" timeOffset="24436">15079 6227 94 0,'-1'-57'40'15,"-11"-2"1"-15,4 15-1 16,-7-1-26-16,0 17-10 15,-1 14 0-15,-5 21-1 16,-8 19-1-16,-3 18 0 16,-8 15-1-16,-1 16 1 0,-5 9-2 15,-1 11 2-15,3 1-1 16,3-1 1-16,6-1-3 15,4-8 1-15,12-4-4 16,5-14 0-16,17-6-13 16,-7-28-9-16,22 2-9 15,-8-29-6-15,10-6 0 16,-4-19 2-16</inkml:trace>
  <inkml:trace contextRef="#ctx0" brushRef="#br0" timeOffset="24619">14600 6733 112 0,'-19'-29'41'16,"13"16"1"-16,-2-6-1 15,8 19-32-15,13-8-4 0,5 6-2 16,6 2-1-16,7 0-2 16,7 0-3-16,3-4-2 15,9 5-6-15,-10-14-13 16,15 11-8-16,-15-15-11 15,8 7 4-15,-14-11-4 16</inkml:trace>
  <inkml:trace contextRef="#ctx0" brushRef="#br0" timeOffset="24806">15114 6559 103 0,'-4'29'41'15,"-12"1"-1"-15,3 19 1 16,-9-4-33-16,2 13-1 16,-4-3-3-16,5-1 1 15,-1-5-3-15,9-5-1 16,5-12-2-16,9-14-2 0,11-9-3 15,5-25-8-15,16 4-12 16,-10-27-6-16,16-2-9 16,-8-17-1-16,5-5 3 15</inkml:trace>
  <inkml:trace contextRef="#ctx0" brushRef="#br0" timeOffset="24942">15219 6400 118 0,'-16'-27'40'16,"8"15"1"-16,-5 3-2 15,13 9-37-15,0 0-4 16,11-11-5-16,16 19-15 15,-10-14-10-15,13 11-9 0,-2-5 0 16,9 9 0-16</inkml:trace>
  <inkml:trace contextRef="#ctx0" brushRef="#br0" timeOffset="25407">15685 6554 105 0,'0'0'40'15,"-25"-6"0"-15,11 7 0 16,-13-2-35-16,3 4-2 16,-5 6 0-16,-7 6 1 15,-1 9-2-15,-3 10 1 16,-1 6-1-16,3 6 1 0,5 1-2 15,5-4 3-15,11-2-4 16,11-7 0-16,11-13 0 16,14-12 0-16,11-17 0 15,12-16 0-15,5-13 0 16,12-10 0-16,-1-12 0 15,5-9 0-15,1-6 0 16,-1-3 0-16,-1 3 0 16,-9 11-2-16,-9 10 1 15,-10 12 1-15,-14 21 0 16,-20 20 0-16,-5 20 0 15,-20 23 0-15,-9 15 1 16,-7 7 1-16,3 8-2 16,1 2 0-16,10-1-5 0,5-15-1 15,21 2-10-15,0-30-5 16,25 5-9-16,-6-31-5 15,18 3-7-15,-4-20 2 16,7-2 1-16</inkml:trace>
  <inkml:trace contextRef="#ctx0" brushRef="#br0" timeOffset="25745">15932 6755 112 0,'-5'14'40'16,"5"-14"1"-16,4 13-1 15,-4-13-34-15,35 1-1 16,-1-8-1-16,9-2-1 15,3-6-1-15,5-6 0 0,1-1-2 16,-5-5 0-16,-5-5 0 16,-5 0-2-16,-11 0 2 15,-8 2-2-15,-11 7 2 16,-14 8-2-16,-13 13 2 15,-12 14 3-15,-11 16-2 16,-7 12 1-16,-2 8-2 16,2 9 0-16,5 1 0 15,13-1 0-15,16-6 0 16,16-12 0-16,24-3-7 15,9-27-9-15,28 4-6 16,1-32-8-16,31 4-6 16,-6-21-7-16,19-8 0 15,0-12 1-15</inkml:trace>
  <inkml:trace contextRef="#ctx0" brushRef="#br0" timeOffset="26292">17206 6581 85 0,'0'0'37'15,"-9"-21"1"-15,9 21 2 16,-13-3-28-16,7 13-6 16,-3 7-1-16,-1 11 0 15,-5 2-3-15,0 9 1 16,0 3-3-16,-4-2 0 15,6 3-6-15,-2-18-13 16,17 1-19-16,-2-26-2 16,16 8 0-16,0-28 0 15</inkml:trace>
  <inkml:trace contextRef="#ctx0" brushRef="#br0" timeOffset="26450">17235 6269 95 0,'-28'-3'35'0,"3"6"-2"15,9 2 0-15,6 1-37 16,10-6-6-16,25-1-25 16,1-4 0-16,13 5-1 15,3-3 1-15</inkml:trace>
  <inkml:trace contextRef="#ctx0" brushRef="#br0" timeOffset="27134">17595 6454 81 0,'-39'21'41'15,"2"5"-1"-15,-6-6-1 16,11 8-8-16,3-4-28 0,10 5 0 16,14 2-2-16,8 3 1 15,12 3-2-15,12-2 2 16,9-2-2-16,6-5 0 15,4-9 0-15,1-9-1 16,-2-12 1-16,-3-11-1 16,-5-9-1-16,-8-10 1 15,-7-6-1-15,-6-5-2 16,-5-2 2-16,-7-3-1 15,-2 5 1-15,-4 3 0 16,-2 6 1-16,-8 8-1 16,-2 11 3-16,-3 8 0 0,-2 9 0 15,-1 8 0 1,4 7 1-16,6 4 0 0,8-3 0 15,10 3-1-15,12-10 1 16,11-1-1-16,9-6 1 16,6-6-1-16,0-3 0 15,-1-3 0-15,-6-1 0 16,-7-2 0-16,-12 6 0 15,-6 1-1-15,-14 4 0 16,2 14 0-16,-10 7 0 16,-4 5 2-16,-3 9-3 15,2 3 3-15,-3 2-2 16,5 3 2-16,3-6-2 15,8-12 3-15,8-11-2 16,8-14 0-16,11-13 2 16,6-10-3-16,4-9 0 0,0-5 0 15,2-4 0-15,-3 2 0 16,-5 4 0-16,-8 8-3 15,-6 8 2-15,-17 19-1 16,0 0 1-16,-1 20 2 16,-10 11-3-16,-6 10 1 15,0 7-4-15,1 0-3 16,15 13-12-16,-4-27-7 15,27 7-9-15,4-21-4 16,24-5-2-16,6-19 3 16</inkml:trace>
  <inkml:trace contextRef="#ctx0" brushRef="#br0" timeOffset="27462">18841 6452 110 0,'-19'-15'39'0,"-10"-1"1"16,2 16-1-16,-9 2-34 15,5 8-2-15,4 7 0 16,6 4-2-16,6 6 0 16,7 0 2-16,12-2-3 15,7 1 3-15,7-1-3 16,7-2 2-16,2 0-1 15,-2-1 1-15,-3 0-1 16,-5 2-1-16,-10 1 0 16,-10 1 2-16,-8 1-2 0,-10 2 0 15,-3-4-2-15,-3-3 1 16,2 1-4-16,-1-15-6 15,19 10-11-15,-9-24-9 16,16 6-10-16,16-25 0 16,7 0-1-16,1-13 1 15</inkml:trace>
  <inkml:trace contextRef="#ctx0" brushRef="#br0" timeOffset="28247">20462 5812 101 0,'0'-28'36'0,"-8"18"0"15,-22-5-4-15,-3 17-24 16,-14 3-3-16,-5 10-1 16,-6 8 1-16,0 3-1 0,2 8 1 15,8 2-2-15,10 2 1 16,15 2-3-16,16-1 2 15,18 0-2-15,20-4-1 16,17-3 1-16,12-1 0 16,8-1 0-16,-1-1-1 15,-4 1 1-15,-10 4-1 16,-12 1 0-16,-20 6 0 15,-18 6 0-15,-20 1 0 16,-15 4 3-16,-11-2-3 16,-7 1 0-16,-1-8 0 15,0-2 0-15,8-10 0 16,9-7 0-16,13-8 0 15,11-12-8-15,23 3-9 0,-3-27-9 16,27 7-10-16,-4-15-6 16,16-2 2-16,-3-13-3 15</inkml:trace>
  <inkml:trace contextRef="#ctx0" brushRef="#br0" timeOffset="28804">20898 5687 101 0,'-17'-4'38'16,"17"4"2"-16,9-19-2 15,22-1-33-15,7 1-1 16,13 4 0-16,3-1-1 0,1 2 0 16,-3 6-1-16,-6 2 0 15,-10 7-1-15,-17 10 0 16,-15 6-1-16,-16 10 0 15,-15 7 1-15,-15 4 0 16,-7 6 1-16,-6 3 0 16,-2 1-1-16,4-1 1 15,10-7 0-15,14-3 0 16,19-8-2-16,20-7 0 15,22-5-2-15,11-13-6 16,23 6-15-16,-6-23-7 16,18 4-12-16,-5-15 2 15,4 2-3-15,-12-9 2 16</inkml:trace>
  <inkml:trace contextRef="#ctx0" brushRef="#br0" timeOffset="29189">21506 5695 117 0,'0'0'40'0,"0"0"1"16,31 3-2-16,0-8-35 0,10 3-1 16,8-3 0-16,4 3 0 15,4-3-2-15,1 4 1 16,-4-2 0-16,-6 0-2 15,-11 2 0-15,-6 1 0 16,-8-1 0-16,-7 1 0 16,-16 0 0-16,0 0 0 15,0 0 0-15,0 0 0 16,0 0 0-16,-12 6 0 15,12-6-2-15,0 0-5 16,0 0-9-16,0 0-9 16,21 1-8-16,-14-14-10 15,10 5 1-15,-5-9-1 16</inkml:trace>
  <inkml:trace contextRef="#ctx0" brushRef="#br1" timeOffset="63481">2172 8481 44 0,'8'-28'31'16,"-2"1"1"-16,-5-9 0 15,10 9-23-15,-10-13 2 16,11 16 1-16,-12-6-1 15,7 12-3-15,-6 0-2 16,-1 18-1-16,0 0-2 16,-5 11-1-16,-6 21-1 0,-5 18 0 15,-11 17 0 1,-4 13 1-16,-9 17 1 0,-2 8-1 15,-3 6 0-15,1 1 0 16,5-5 1-16,8-9-1 16,15-10-1-16,10-12 0 15,17-17-1-15,17-17 0 16,17-14-1-16,24-18 0 15,16-14 1-15,11-16-2 16,7-9-2-16,-1-10-6 16,8 8-25-16,-18-12-2 15,-3 13 0-15,-24-4-2 16</inkml:trace>
  <inkml:trace contextRef="#ctx0" brushRef="#br1" timeOffset="63810">3136 8939 58 0,'11'-14'30'0,"-10"4"0"16,-1 10-1-16,-12-5-23 15,12 5 2-15,-20 13 2 16,12 1-1-16,-4-7-1 16,8 10 0-16,-3-4-1 15,10 8-2-15,0-2-1 16,5 10-1-16,-1 2-1 0,4 12 0 15,-2 4-1-15,-2 7 1 16,-1 0-3-16,-1 0 1 16,-1-4-4-16,-6-12-6 15,9 2-23-15,-7-27-4 16,8-5 0-16,-2-25-1 15</inkml:trace>
  <inkml:trace contextRef="#ctx0" brushRef="#br1" timeOffset="64000">2982 8567 114 0,'-39'-21'40'15,"12"16"0"-15,-1-11-4 16,15 13-34-16,13 3-3 15,0 0-7-15,20 21-27 16,-7-12-5-16,14 10-1 16,1-7-1-16</inkml:trace>
  <inkml:trace contextRef="#ctx0" brushRef="#br1" timeOffset="64510">4102 8195 86 0,'0'-12'35'0,"-6"-3"-1"15,6 15-1-15,-12 4-28 16,8 17-1-16,-3 10-1 15,2 14-1-15,0 12-2 16,-2 11 1-16,3 7-1 16,-2 2 0-16,2 0-5 15,-5-14-8-15,8 2-22 16,-5-20 1-16,4-10-2 15,0-20 0-15</inkml:trace>
  <inkml:trace contextRef="#ctx0" brushRef="#br1" timeOffset="64681">3928 8373 106 0,'-22'-24'39'0,"11"17"1"16,11 7-3-16,12 0-32 15,22 2-1-15,22-6-4 16,23-2-4-16,5-10-30 15,29 0-6-15,5-12 0 16,14-2-2-16</inkml:trace>
  <inkml:trace contextRef="#ctx0" brushRef="#br2" timeOffset="69403">14878 8105 73 0,'23'-26'39'16,"-10"-6"-2"-16,-3 6 1 16,-16-5-31-16,-5 16-1 15,-19 5-2-15,-11 10-1 16,-14 9-1-16,-9 15 0 15,-11 10 0-15,-4 8-1 16,0 4 1-16,6 5-1 16,11-2 1-16,12 1-2 15,16-3 2-15,18-4-2 16,20-3 0-16,23 2 1 15,19-1 0-15,19 2 0 0,17 0-1 16,9 0 1-16,0 2 0 16,-5-3 0-16,-11 4 1 15,-16 2-1-15,-20-1 1 16,-27 3-2-16,-26 2 2 15,-21-2-2-15,-19 0 1 16,-9 1-1-16,-6-8 0 16,-4-7-1-16,6-5-1 15,6-13-2-15,20-1-9 16,7-24-24-16,31-5-3 15,14-21 0-15,26-4-2 16</inkml:trace>
  <inkml:trace contextRef="#ctx0" brushRef="#br2" timeOffset="69867">15503 7834 86 0,'-8'-6'39'0,"8"6"0"0,23-23 0 15,9 4-29-15,6 1-6 16,8 3-1-16,1-2-1 15,-1 7 0-15,-5 4-1 16,-10 9 0-16,-11 7-1 16,-12 6 1-16,-13 10-1 15,-12 8 0-15,-11 6 0 16,-5 7 1-16,-7 6 0 15,2 0-1-15,1-4 1 16,8 0-1-16,10-5 1 16,13-9-1-16,16-5-1 15,15-11-4-15,22-3-20 16,7-21-12-16,18-1-2 15,3-14 0-15,11-6-2 0</inkml:trace>
  <inkml:trace contextRef="#ctx0" brushRef="#br2" timeOffset="70099">16316 7920 108 0,'5'10'41'16,"4"-11"-1"-16,18 0 0 15,7-11-38-15,11 3 0 16,4-4 0-16,3 2-2 16,-1 2 0-16,-2 1-1 15,-6 1-1-15,-7 1-3 0,0 12-24 16,-21-11-11-16,-2 10 1 15,-13-5-2-15</inkml:trace>
  <inkml:trace contextRef="#ctx0" brushRef="#br1" timeOffset="80095">2225 10483 86 0,'11'-39'36'16,"8"11"0"-16,-11-2 0 15,2 13-30-15,-6 3-2 16,-4 14-2-16,-6 16-1 15,-11 16 1-15,-7 13-3 16,-6 16 1-16,-2 14 0 0,-11 11 1 16,-1 12 1-16,1 2-1 15,-2 0 1-15,4-4 0 16,4-11 1-16,6-10-1 15,8-13 0-15,14-13-1 16,13-20 1-16,20-14-3 16,16-15 0-16,20-14 0 15,18-6-2-15,12-10-1 16,7-1-3-16,-1-14-23 15,10 11-9-15,-15-5 1 16,0 10 0-16</inkml:trace>
  <inkml:trace contextRef="#ctx0" brushRef="#br1" timeOffset="80298">2993 10910 94 0,'-5'-19'36'15,"5"19"1"-15,-10 0-1 16,10 19-32-16,-8 5-2 15,4 12 0-15,-7 10-3 16,2 4-2-16,4 5-2 16,-1-4-3-16,14 2-25 15,-8-24-3-15,16-12 0 16,-4-29-3-16</inkml:trace>
  <inkml:trace contextRef="#ctx0" brushRef="#br1" timeOffset="80448">3124 10450 100 0,'-33'-75'38'0,"-1"26"0"15,-9 6-1-15,4 15-33 16,2 18-3-16,8 8-5 16,24 15-29-16,5-13-4 15,14 23 0-15,12-17-3 16</inkml:trace>
  <inkml:trace contextRef="#ctx0" brushRef="#br1" timeOffset="80763">3951 9850 100 0,'-2'-15'38'15,"2"15"-1"-15,-15 30-1 16,-2 17-33-16,-1 16-2 15,-2 12-1-15,-3 9-1 16,0 10 0-16,3 6-4 16,-2-13-4-16,13 3-27 0,-4-21 1 15,10-9-2-15,-1-20 0 16</inkml:trace>
  <inkml:trace contextRef="#ctx0" brushRef="#br1" timeOffset="80937">3758 10307 105 0,'-12'-29'42'0,"8"17"-1"16,0-7-3-16,15 11-31 16,10-1-4-16,11-3-2 15,13 5-7-15,3-11-31 16,27 4-2-16,1-13-1 15,12 4-3-15</inkml:trace>
  <inkml:trace contextRef="#ctx0" brushRef="#br1" timeOffset="82882">4969 8214 49 0,'0'0'33'15,"10"-7"-1"-15,-10 7-1 16,-7-15-13-16,-3 3-17 16,-5 2 0-16,-2-1-1 15,-8 1 0-15,-5 1 0 16,-4-1 2-16,-6-2 1 15,-2 2 0-15,-6-1 0 16,0 2 0-16,-6-5 0 0,1 3 1 16,-8-5-1-16,-3 3-1 15,-4-1 0-15,-2 1-1 16,-5-3 0-16,-2 4 0 15,-3-3 0-15,-1 3-1 16,-7 2 1-16,0 2-1 16,-2 1 0-16,-2 0 0 15,-3 2 1-15,3 3-1 16,-3-3 1-16,-3 2-1 15,5-2 1-15,3 1 0 16,1-2 1-16,2 2-1 16,4 4 0-16,-2 3 0 15,2 5-1-15,-2 2 0 16,-1 10-1-16,1 4 1 0,-5 13-1 15,-2 6 0-15,-5 8 1 16,-6 6-2-16,-1 9 2 16,45-31 2-16,-3 9 1 15,-4 2-1-15,-3 7-1 16,0 4 0-16,-4 6 0 15,6 4 1-15,-1 9-1 16,4 3-2-16,-2 6 0 16,7 5-1-16,-32 7 1 15,28 3 1-15,-1 10-2 16,11 2 2-16,2 8-1 15,12-1 1-15,12 4 1 16,8 0 0-16,6 2-1 0,8 0 2 16,5 0-2-1,6-2 2-15,6-3-1 0,4-2 0 16,7-4 0-16,7 2 0 15,4-46-3-15,64 150 1 16,13-25-1-16,16-20 1 16,-4-22-1-16,2-25 0 15,4-18 0-15,5-16-2 16,-23-29 3-16,4-5-1 15,6-6 1-15,5-7-2 16,-1-6 1-16,10-8 0 16,9-8 1-16,7-13 0 15,4-12 1-15,2-10-1 16,4-14 1-16,3-11 1 0,1-10-1 15,4-10 0 1,-3-9 0-16,-2-7 1 0,-2-10 0 16,-2-7-1-16,-3-5 0 15,-6-3 1-15,-2-4-1 16,-7-3 0-16,-6-5 1 15,-5-4 1-15,-8-6-1 16,-13 0 1-16,-9-6 1 16,-6-5 0-16,-11-7 0 15,-9-5-1-15,-14-3 1 16,-10-1-2-16,-13-3 0 15,-11-2-1-15,-13-2 1 16,-13 1-1-16,-13 5-1 16,-11 5 0-16,-12 3 0 15,-12 5 1-15,-7 4 0 0,-11 9 0 16,-13 9 0-16,-13 9 0 15,-8 8 0-15,-11 4 0 16,-12 10 0-16,-8 6 0 16,0 8-2-16,-2 5-3 15,18 14-28-15,1-1-4 16,18 11 1-16,10 10-3 15</inkml:trace>
  <inkml:trace contextRef="#ctx0" brushRef="#br1" timeOffset="84002">16544 7349 72 0,'-113'1'36'15,"-2"1"0"-15,-8-4-1 16,1 6-29-16,-4-6-1 15,0 7-1-15,-7 0-2 16,0 2 0-16,1 1-1 16,-1 3 0-16,-1 3-1 15,2 3 0-15,-1 5 0 16,2 5-1-16,3 6 0 15,-4 8 0-15,0 6 0 16,4 4 0-16,2 9 0 0,3 2 1 16,-1 5 0-16,3 5 0 15,6 4 0-15,7 3-1 16,6 2 1-16,9 5 0 15,10 4 0-15,11 5-1 16,16 3 3-16,14 1-3 16,14 6 2-16,15 2 0 15,17 8 0-15,14 2-1 16,16 2 1-16,17-1 0 15,19 2-2-15,16-6 1 16,18-5 0-16,18-10 1 16,19-17 0-16,18-12 1 15,17-19-1-15,17-12 0 0,11-20 1 16,16-18 0-16,11-14-1 15,6-12 0-15,3-15 1 16,0-9-1-16,-5-12 0 16,-7-11-1-16,-13-7 0 15,-16-15 0-15,-19-13 1 16,-18-11-1-16,-26-11 1 15,-22-15 1-15,-38-13 0 16,-30-4 1-16,-36-5-2 16,-33 7 2-16,-43 5-2 15,-33 15 0-15,-37 20-1 16,-32 23-3-16,-20 40-7 15,-30 18-27-15,-6 33-3 16,-12 15-1-16,4 22-1 0</inkml:trace>
  <inkml:trace contextRef="#ctx0" brushRef="#br1" timeOffset="84502">14025 9391 83 0,'24'-41'40'16,"-13"14"-4"-16,-21 11 1 15,-14 17-32-15,-23 25-6 16,-18 13 0-16,-24 20 1 15,-19 17 0-15,-25 17 1 16,-21 16 1-16,-19 5 0 16,-16 7 0-16,-19 1 0 15,-13 6 1-15,-18 3-2 0,-13 3 1 16,-17-1-2-16,-6-3-1 15,-8-3-2-15,-3-9 0 16,9-4-5-16,2-23-31 16,28-15 1-16,18-29-3 15,27-20 3-15</inkml:trace>
  <inkml:trace contextRef="#ctx0" brushRef="#br1" timeOffset="84945">5163 10383 91 0,'12'-13'37'0,"11"-2"1"16,16 12-2-16,8 2-38 16,8 6 1-16,17 9-1 15,10 12 4-15,11 11-3 16,16 10 2-16,11 7 0 15,15 12 2-15,21 6 0 0,15 9-1 16,16 2 0-16,14 7-1 16,7-1 0-16,6 3 0 15,0 0-1-15,-2-5-1 16,-14-5-2-16,-10-12-4 15,0-2-30-15,-26-17-1 16,-10-8-1-16,-21-17-1 16</inkml:trace>
  <inkml:trace contextRef="#ctx0" brushRef="#br1" timeOffset="85672">7451 12667 78 0,'9'-34'42'16,"-2"-3"-2"-16,6 14 1 16,3 4-40-16,-5 12 1 15,1 14-1-15,-1 18-1 0,-8 24 0 16,-8 23-1-16,-10 18 1 15,-9 18 0-15,-8 14-1 16,-8 12 1-16,-9 5 0 16,-2 6 1-16,-4-5-1 15,1-5 2-15,1-8-1 16,5-9-1-16,8-13 1 15,12-11 0-15,13-17 0 16,17-14-1-16,21-19 1 16,22-16-2-16,18-14 1 15,20-13 1-15,16-6-1 16,14-8 0-16,10-1 0 15,5 0 0-15,-1 7-1 16,-6 0-2-16,-5 19-9 0,-18-10-28 16,-5 11-1-16,-22-12-1 15,-11 0 0-15</inkml:trace>
  <inkml:trace contextRef="#ctx0" brushRef="#br1" timeOffset="85914">8954 13483 82 0,'0'0'43'15,"0"0"-1"-15,1 28-1 16,-12-6-40-16,0 30-2 15,2 17-1-15,-6 19 1 0,1 17-1 16,-9 10-1-16,4 11-3 16,-9-21-9-16,17-4-25 15,0-29 0-15,15-25-1 16,4-36 1-16</inkml:trace>
  <inkml:trace contextRef="#ctx0" brushRef="#br1" timeOffset="86067">9121 13051 87 0,'-44'-52'43'0,"-10"11"-1"16,6 21-4-16,1 25-75 15,2-9-4-15,19 8-1 0,9-11-1 16</inkml:trace>
  <inkml:trace contextRef="#ctx0" brushRef="#br1" timeOffset="86600">9650 14013 80 0,'0'0'42'15,"12"5"-1"-15,0-19 2 16,6 1-41-16,13-4 0 15,1 0-1-15,4 0 0 16,0 1-1-16,0 5 1 16,-5 2-1-16,-5 4-1 15,-4 6 1-15,-7 8 0 0,-8 7-1 16,-10 9 1-16,-9 7-1 15,-12 12 0-15,-12 9 1 16,-8 11 0-16,-8 8 0 16,-2 2 0-16,4-3 1 15,6-3 0-15,11-6 0 16,15-11 1-16,19-16-1 15,24-17-1-15,17-17-1 16,23-5-10-16,6-26-30 16,19-1 0-16,-3-14-2 15,6-3 0-15</inkml:trace>
  <inkml:trace contextRef="#ctx0" brushRef="#br1" timeOffset="87741">12083 12056 77 0,'2'-13'40'16,"-15"1"-2"-16,-11 13 1 16,-18 2-37-16,-7 9 0 15,-14 6 0-15,-6 11 1 0,-9 8-2 16,-1 9 0-16,-1 7 0 15,2 6 1-15,2 7-1 16,12 4 0-16,10 2-1 16,10 4 1-16,18-2-2 15,15-1 2-15,14-3-1 16,17-5-1-16,19-6 1 15,20-4 1-15,16-8-1 16,11-8 1-16,6-3-1 16,-1-4 0-16,-4 1 1 15,-11 3-1-15,-18 7 0 16,-21 9-1-16,-25 11 1 15,-20 11-1-15,-23 9 1 16,-20 6 1-16,-14 5-1 0,-12 2-1 16,-7-5 2-16,-4-5-1 15,1-14 0-15,6-16-3 16,11-13-2-16,6-28-35 15,24-15-1-15,11-29-2 16,21-15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5:25.6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2022 3092 58 0,'0'0'34'0,"-20"-5"-1"16,20 5 1-16,-28-6-15 16,28 6-5-16,-23 3-5 15,12 0-3-15,0-3-3 16,11 0 0-16,-11 12-2 15,11-12 0-15,13 16 0 0,4-8-1 16,10-3-1-16,9 0 0 16,5-6 1-16,8-6-1 15,5-5 1-15,5-5 0 16,-1-10 0-16,-3-5-1 15,-6-1 3-15,-8-3-2 16,-8 0 1-16,-10 0-1 16,-17 1 0-16,-11-2 0 15,-18 5 1-15,-10 3-2 16,-10 6 2-16,-6 7-1 15,-7 10 2-15,-3 13 0 16,-2 15 1-16,3 17-1 16,4 14 0-16,5 9 1 15,7 9-2-15,11 2 2 0,19-1-3 16,12-7 1-16,22-15-2 15,20-21 1-15,27-13-3 16,20-23-1-16,20-9-3 16,5-25-7-16,17-2-25 15,-5-19 0-15,4 3 1 16,-13-6-2-16</inkml:trace>
  <inkml:trace contextRef="#ctx0" brushRef="#br0" timeOffset="414">3242 2691 94 0,'0'0'38'16,"0"0"1"-16,0 0-2 0,-5 21-32 16,-7 5-2-16,-4 15 1 15,-10 9-3-15,-9 13 1 16,-6 9-2-16,-7 8 1 15,1 4-3-15,-2-5-2 16,6-3-4-16,2-25-5 16,21 2-17-16,2-32-5 15,16-10-1-15,3-33 0 16,17-2 24-16,-7-24 6 15,5-9 8-15,1 3 7 16,-14-20 17-16,6 19 10 16,-13-1 0-16,2 31 1 15,-18-10-21-15,12 30-6 16,-8 2-3-16,8 16-3 15,7 10-1-15,6 5 0 0,14-1-3 16,15-4 0-16,16 3-2 16,12-14-1-16,23 1-4 15,7-21-21-15,22 6-11 16,0-18 1-16,8 4-3 15,-13-16 3-15</inkml:trace>
  <inkml:trace contextRef="#ctx0" brushRef="#br0" timeOffset="775">4017 2814 106 0,'-34'-14'40'16,"5"10"0"-16,-14-6-2 16,2 12-34-16,-6 8 0 15,-2 11-1-15,-5 15-2 0,0 8 2 16,1 9-2-16,5 4 0 15,5 0-1-15,11 1 0 16,12-6 0-16,15-8 1 16,15-16-1-16,17-10 0 15,15-17 0-15,9-10 0 16,7-14 1-16,7-11-1 15,-2-7 0-15,-4-8 0 16,-6 2 0-16,-10-2 0 16,-11 8 0-16,-10 9 0 15,-9 10-1-15,-13 22 1 16,0 0 1-16,-17 14-1 15,0 16-1-15,1 8 0 16,2 5-2-16,2 1-2 0,13 8-5 16,-2-22-27-16,28 2-4 15,2-19 2-15,21-2-2 16</inkml:trace>
  <inkml:trace contextRef="#ctx0" brushRef="#br0" timeOffset="1288">4452 2907 105 0,'-10'-10'39'15,"1"26"1"-15,-11-2-2 16,2 18-33-16,-6 6-1 16,0 6-2-16,-3 4-1 15,6 4 0-15,0-7 0 0,8-3-1 16,5-11 0-16,9-8 0 15,9-16 0-15,6-10 0 16,8-12 0-16,1-12 1 16,6-5-1-16,0-12 1 15,-1-4 0-15,-4 2-1 16,-4 1 1-16,-2 5-1 15,-8 9 1-15,-4 9 0 16,-4 7-1-16,-4 15 1 16,0 0-1-16,-5 20 0 15,1-2 1-15,3 2-2 16,3-2 1-16,7 2-1 15,3-8 1-15,7-7-1 16,4-6 1-16,7-6 0 0,5-9 0 16,2-4 1-16,3-8-1 15,4-7-6 1,6 6 0-16,-10-5-1 15,0 14 1-15,-10-3-1 16,-3 23 1-16,-14 4-2 16,0 23 1-16,-17 8 6 15,-5 7 0-15,1 5-1 16,-3 1-2-16,10 6-5 15,-5-17-27-15,20 2 0 16,1-22-1-16,17 0 0 16</inkml:trace>
  <inkml:trace contextRef="#ctx0" brushRef="#br0" timeOffset="8919">5519 2934 56 0,'-4'-19'36'16,"4"8"-1"-16,-4-4-1 16,4 15-24-16,-6-18-2 15,6 18 1-15,-4-10-4 16,4 10 0-16,0 0-2 15,0 0 0-15,-12 15-1 16,9 7-2-16,-2 7 1 16,-2 10-1-16,3 13-1 15,-5 10 1-15,0 8 0 16,-1 4 0-16,-1-2 0 15,1-3 1-15,2-7-1 0,1-9 0 16,0-11 1-16,3-12-2 16,4-12 1-16,0-18 0 15,0 0 0-15,15-14 1 16,-7-12-1-16,0-11 1 15,2-10-1-15,-1-8 1 16,-2-9 0-16,1-4-1 16,-2-1 1-16,1-3 0 15,-1 5-1-15,3 3 1 16,3 5-1-16,3 7 0 15,2 8 0-15,7 11 0 16,0 5 0-16,0 13-1 16,4 6 1-16,-4 8 1 15,-2 8 0-15,-5 8 0 16,-3 9 0-16,-5 7 0 0,-3 7-1 15,-5 5 1-15,-1 2-2 16,-2 1 0-16,-3-2 0 16,-1-1 1-16,0-5-1 15,-2-9 1-15,3-5 0 16,-3-7 0-16,-3-5 0 15,-1-5 0-15,-2-1 1 16,-1-5-1-16,-5 0 0 16,1 2 1-16,-1-2-1 15,1 6 0-15,-1 6 0 16,0 12 0-16,4 10 0 15,-3 19-1-15,2 9 2 16,-1 16-1-16,-3 18 0 16,-2 12 0-16,-2 6 0 0,-1 4-1 15,-1-2-2-15,1-16-5 16,10-5-29-16,0-31-1 15,15-17-1-15,5-37-2 16</inkml:trace>
  <inkml:trace contextRef="#ctx0" brushRef="#br0" timeOffset="9180">6067 2236 93 0,'0'0'38'0,"-4"37"-1"16,9 26-6-16,-2 6-29 15,1 19 1-15,-4 15-2 16,-4 14 0-16,-3 11-5 15,-7-2-3-15,3 7-15 16,-11-26-15-16,8-7-1 16,-3-26-1-16,11-9 2 15</inkml:trace>
  <inkml:trace contextRef="#ctx0" brushRef="#br0" timeOffset="9541">6200 3112 89 0,'0'0'37'16,"0"0"1"-16,22 15 0 16,-5-11-36-16,15-13 0 15,9-8 0-15,9-3 0 16,1-8-1-16,1-1 1 15,-4-7-1-15,-5 2 1 16,-10-2 0-16,-13 1 0 16,-14 5-1-16,-10 2 0 15,-11 3 0-15,-9 12 2 16,-10 10-2-16,-4 19 1 15,-5 14 0-15,0 15-1 16,-1 11 1-16,9 4 0 16,4 1-1-16,12-1-2 0,16-7 0 15,15-21-4-15,25-1-20 16,6-31-15-16,29-3-1 15,1-20-1-15,17-4 0 16</inkml:trace>
  <inkml:trace contextRef="#ctx0" brushRef="#br1" timeOffset="16031">1629 4584 71 0,'4'-13'34'15,"-3"-3"-1"-15,-1 16-1 16,0 0-31-16,-8 10 0 16,-1 18 0-16,-3 19 2 15,-5 13-2-15,-3 16 1 16,-6 12 0-16,-5 15 1 15,15-53 1-15,-2 3 0 16,0 0 0-16,-1 0-1 16,3-5 1-16,16-48 0 15,-28 82-1-15,28-82 1 0,-25 60-4 16,25-60 0-16,8-33-1 15,17-27 2-15,10-32-1 16,11-21 1-16,0-18-1 16,6-4 1-16,-6 16 1 15,0 12 1-15,-8 12-1 16,-8 19 0-16,-4 18-1 15,-4 20 0-15,-3 22 0 16,-2 25 0-16,-2 20-1 16,-3 22 0-16,3 16 1 15,0 16-1-15,3 16 1 16,-1 9-2-16,-2 5 1 15,0-2-2-15,-1-4 1 16,-6-13-3-16,3-7-2 0,-10-24-19 16,5-8-13-16,-8-25 0 15,2-9-1-15,0-21 1 16</inkml:trace>
  <inkml:trace contextRef="#ctx0" brushRef="#br1" timeOffset="16205">1681 5111 94 0,'-34'0'38'15,"5"-5"1"-15,29 5-1 16,0 0-34-16,24-17-1 16,17-6-2-16,11-8-2 15,20 3-18-15,2-24-18 16,13 4-1-16,-2-15-2 15,9 7 0-15</inkml:trace>
  <inkml:trace contextRef="#ctx0" brushRef="#br1" timeOffset="16407">2532 4276 109 0,'-19'6'38'16,"7"18"1"-16,-6 2-8 15,7 21-28-15,-2 7 0 16,5 15-2-16,-4 9-1 15,4 10-2-15,3 8-1 16,-2-8-5-16,16 5-29 16,-5-17-2-16,10-2 1 15,2-26-1-15</inkml:trace>
  <inkml:trace contextRef="#ctx0" brushRef="#br1" timeOffset="16782">2830 4816 90 0,'0'0'38'16,"-21"15"-1"-16,11 15 1 16,-8 5-33-16,7 9-1 15,-9 2 1-15,9 4-3 16,0-5 1-16,7-4-1 15,3-8 0-15,10-13-1 0,9-13 0 16,6-14 2-16,10-13-4 16,6-10 3-16,6-11-2 15,-4-4 2-15,0-4-2 16,-2 0 1-16,-8 7-1 15,-4 6 0-15,-9 9 0 16,-9 10 0-16,-10 17-1 16,0 0 0-16,-3 25 0 15,-4 4-1-15,-1 10-1 16,-1 4-2-16,7 8 0 15,-4-9-9-15,14 8-24 16,-3-16-1-16,14-2 2 16,-3-17-2-16</inkml:trace>
  <inkml:trace contextRef="#ctx0" brushRef="#br1" timeOffset="17354">3413 4915 90 0,'-1'-11'37'0,"1"11"1"16,-6 16 0-16,-2 6-34 15,-6 5 2-15,4 9-3 16,-6 4 0-16,4 2-1 16,-2-4 0-16,4-4 0 15,1-6 0-15,5-9-1 16,4-19 0-16,0 0 0 15,16-4-2-15,-5-15 2 16,5-9-2-16,0-4 2 0,3-3-2 16,-1-3 1-16,-1 1-1 15,-3 6 2-15,-2 3-1 16,-2 5 0-16,-3 7-1 15,-7 16 1-15,8-14 0 16,-8 14 0-16,0 0 0 16,9 17 0-16,-6-2 0 15,1 4 0-15,-1 1 0 16,2 3 1-16,1-2 0 15,1 1 0-15,5-8-1 16,5-1 1-16,4-9 0 16,7-8 0-16,7-11 0 15,5-6-1-15,6-8 1 16,1-3-1-16,-1-3 1 15,-4-1-2-15,-3 8 2 0,-10 3-2 16,-8 9 1-16,-7 8 0 16,-14 8 0-16,4 27 0 15,-12 2 0-15,-4 12 0 16,-4 5 0-16,1 5-1 15,1 3-1-15,0-5-3 16,8-2-2-16,0-21-11 16,18 3-21-16,0-24 0 15,15-3 0-15,-2-20-1 16</inkml:trace>
  <inkml:trace contextRef="#ctx0" brushRef="#br1" timeOffset="17534">4157 4959 98 0,'-2'-13'39'0,"2"13"0"0,-16 14-2 16,8 15-31-16,-8 3-1 15,4 10-2-15,-3 7 0 16,5 0-3-16,0 0 1 16,3-4-3-16,6-5-1 15,-1-20-6-15,20-3-28 16,-10-24-2-16,14-7-1 15,0-23 0-15</inkml:trace>
  <inkml:trace contextRef="#ctx0" brushRef="#br1" timeOffset="17662">4251 4527 93 0,'-28'-7'21'0,"-1"6"-20"16,4 6-2-16,4-1-36 15,12 8-1-15</inkml:trace>
  <inkml:trace contextRef="#ctx0" brushRef="#br1" timeOffset="18187">4454 5045 88 0,'2'-20'37'16,"9"8"1"-16,-9-9 1 16,5 12-34-16,-7 9-1 15,0 0 0-15,0 9-1 16,-6 17-1-16,-4 7 1 15,0 9-2-15,-2 5 0 16,0 3-1-16,0 0 1 16,4-4-1-16,3-9 2 15,4-9-1-15,6-12-1 16,4-14 1-16,6-13 0 15,5-14 0-15,3-9-1 16,3-11 1-16,3-7-1 16,0-2 1-16,-1-3-2 0,1 5 2 15,-2 5-2-15,-4 8 1 16,-4 6 1-16,0 14-2 15,-4 12 1-15,-2 12 0 16,-5 13 0-16,-1 12 0 16,-3 12 0-16,-5 7-1 15,0 9 0-15,-3-2-2 16,4 2 0-16,-1-11-3 15,12 2-17-15,-4-27-17 16,17-7 1-16,-1-25 0 16,15-7 0-16</inkml:trace>
  <inkml:trace contextRef="#ctx0" brushRef="#br1" timeOffset="18361">5122 4822 97 0,'-18'15'39'15,"4"22"0"-15,-8 5-1 16,2 16-33-16,0 6-2 15,4 4-2-15,3-2-2 16,3-12-6-16,15 0-22 16,-2-25-10-16,9-9 1 15,1-26-2-15</inkml:trace>
  <inkml:trace contextRef="#ctx0" brushRef="#br1" timeOffset="18497">5130 4562 87 0,'-29'-52'36'0,"0"17"-3"15,3 16-31-15,-5 8-35 16,12 19-3-16,2 3 0 16</inkml:trace>
  <inkml:trace contextRef="#ctx0" brushRef="#br1" timeOffset="19029">5411 4955 82 0,'0'-18'38'16,"0"18"0"-16,-9 11-1 15,3 10-33-15,-3 4 1 16,-3 12-2-16,0 2 1 16,3 5-2-16,2 0 2 15,7-4-2-15,5-5 2 0,9-11-3 16,6-11 0-16,9-12 1 15,4-8-1-15,5-11-1 16,1-8 0-16,-2-5 0 16,-3-6 0-16,-3-1 0 15,-4 0-1-15,-7 4 1 16,-4 4-1-16,-5 5 1 15,-3 12 0-15,-8 13 0 16,0 0 0-16,2 16-1 16,-6 12 2-16,-2 6-3 15,0 10-1-15,1-3-2 16,9 13-7-16,-6-19-27 15,17 2 1-15,1-23-2 16,12-4 0-16</inkml:trace>
  <inkml:trace contextRef="#ctx0" brushRef="#br1" timeOffset="19532">6078 4922 91 0,'-19'9'37'15,"7"17"2"-15,-9-1 0 16,-3 16-36-16,3 3 2 15,1 7-2-15,1-2 0 16,2-3-1-16,6-6 0 16,5-10-1-16,4-12 0 15,2-18-1-15,20-5 1 16,-1-17-1-16,3-9-1 15,4-8 2-15,0-6-2 0,0-4 2 16,-1-1-2-16,-4 7 2 16,-5 8-2-16,-5 6 1 15,-4 9 0-15,-7 20 0 16,0 0 0-16,-8 12 0 15,1 6 0-15,0 4 0 16,5-1 0-16,3 1 0 16,8-10 0-16,6-8 1 15,7-11-1-15,6-6 1 16,6-9 0-16,4-2 0 15,-3-6 0-15,1-2 0 16,-4 4-1-16,-3 5 1 16,-6 6-1-16,-5 8 1 15,-4 10-1-15,-5 13 0 0,-7 13 0 16,-4 10 0-16,-4 12 1 15,-3 4-3-15,-2 10-3 16,-8-10-15-16,12 15-17 16,-7-18-5-16,12-1 2 15,0-19-3-15</inkml:trace>
  <inkml:trace contextRef="#ctx0" brushRef="#br1" timeOffset="20179">7576 4841 101 0,'-3'-20'40'0,"3"20"0"15,-6-17-10-15,6 17-28 16,-12 21-1-16,4 11 0 15,-4 15 0-15,1 11-2 16,-2 10 1-16,0 5-3 16,3 4 1-16,0-11-4 15,14-1-21-15,-5-32-12 16,16-14 0-16,-2-27 0 15</inkml:trace>
  <inkml:trace contextRef="#ctx0" brushRef="#br1" timeOffset="20344">7646 4435 96 0,'-31'-8'38'16,"7"19"-2"-16,4 1-2 15,6-2-44-15,28 12-27 16,2-10 0-16,18 9-1 15,3-9 0-15</inkml:trace>
  <inkml:trace contextRef="#ctx0" brushRef="#br1" timeOffset="20975">8027 4715 88 0,'-27'23'38'16,"3"13"0"-16,-12-4 0 15,9 11-34-15,-3 1 0 0,6 2-1 16,5 0 0-16,9 1-2 15,10-6 2-15,12-4-2 16,13-12 1-16,13-9-1 16,8-14-1-16,5-14 2 15,5-11-3-15,0-10 2 16,-3-10-2-16,-9-4 2 15,-10-3-2-15,-13-2 1 16,-13 3 0-16,-9 4-1 16,-9 8 1-16,-5 6-1 15,-9 9 1-15,2 7-1 16,0 9 0-16,3 7 1 15,7 3 0-15,8 9 0 0,7-3 1 16,11 5-1 0,10-5 1-16,7-2 0 0,8-1 0 15,1-1 0-15,4 0 0 16,-3 1 0-16,-1 5 0 15,-13 5-1-15,-3 6 0 16,-9 7 0-16,-9 7 0 16,-8 3 0-16,-6 2 1 15,-4 0-1-15,-1-5 1 16,0-5-1-16,3-11 1 15,4-10-1-15,6-11 0 16,19-22 0-16,6-12 0 16,9-6 1-16,6-12-1 15,6-5 2-15,2-1-3 0,-3 4 2 16,-3 8 0-1,-9 10-1-15,-8 17 0 0,-9 19 0 16,-8 22-1-16,-9 14 0 16,-4 12-2-16,-4 3-1 15,6 8-3-15,-2-12-12 16,16 5-20-16,1-25 0 15,17-9-2-15,5-22 1 16</inkml:trace>
  <inkml:trace contextRef="#ctx0" brushRef="#br1" timeOffset="21297">9307 4628 103 0,'-19'-15'40'0,"5"17"1"0,-13-3-1 15,0 20-36-15,-1 9-1 16,0 5-2-16,1 6 0 15,5-1-1-15,6 1 0 16,8-1 1-16,8-7-1 16,9-11 0-16,11-8 0 15,8-5 0-15,1-3 1 16,3-3-1-16,-3-1 0 15,-5 0 0-15,-5 4 1 16,-9 7-1-16,-8 4 0 16,-7 6 0-16,-10 4-1 15,-1 1 0-15,-6 3 0 16,-1-2-4-16,7 9-10 15,-9-21-20-15,14 6-6 0,-2-17 1 16,13-4-2-16</inkml:trace>
  <inkml:trace contextRef="#ctx0" brushRef="#br1" timeOffset="22289">11162 4065 81 0,'9'-37'37'0,"1"16"-1"0,-12 3-1 16,2 18-31-16,-12 8-1 16,2 16 0-16,-4 14-1 15,-3 19 0-15,-3 16-1 16,0 17-1-16,-1 16 1 15,0 6-1-15,1 4 0 16,2-5 0-16,0-9 1 16,6-19-1-16,2-16 1 15,3-16 0-15,6-28 1 16,1-23 0-16,17-18 1 15,4-23-2-15,8-20 2 16,4-14-1-16,8-18 0 16,3-13 0-16,4-14 0 0,1-5 0 15,-1-3 0-15,-5 6 0 16,-3 11-1-16,-7 14 0 15,-7 16 0-15,-6 18-1 16,-5 22 0-16,-4 30 0 16,-3 22 0-16,-2 30 0 15,0 20-1-15,1 17 2 16,3 18-2-16,-2 18 1 15,1 13-1-15,-4 5 0 16,-2 5-1-16,-1-8-1 16,-2-6 0-16,-7-15-4 15,5 0-10-15,-13-37-20 16,13-6 0-16,-8-33-2 15,8-13 0-15</inkml:trace>
  <inkml:trace contextRef="#ctx0" brushRef="#br1" timeOffset="22484">11320 4547 96 0,'-26'-19'39'0,"-2"1"2"16,15 23-2-16,-2-4-34 15,24 3-2-15,14-4-3 16,16-5-1-16,16-3-1 15,12-7-3-15,17-2-4 16,-3-16-27-16,18 1-3 16,-6-17 1-16,5 4-1 15</inkml:trace>
  <inkml:trace contextRef="#ctx0" brushRef="#br1" timeOffset="22672">12218 3888 102 0,'-32'28'40'0,"6"25"0"16,-8 5-2-16,5 18-33 15,3 6-3-15,3 8-1 16,7 5 0-16,2-2-3 16,10-2-3-16,4-14-3 15,17 0-29-15,-3-25-5 16,17-3 2-16,0-27-2 15</inkml:trace>
  <inkml:trace contextRef="#ctx0" brushRef="#br1" timeOffset="23273">12615 3402 94 0,'0'0'38'16,"23"-13"-2"-16,10 8 0 15,7-8-33-15,6 3 0 16,-3 1 0-16,-2 6-1 16,-7 4 0-16,-10 7-1 15,-15 9-1-15,-13 6 1 16,-13 8 0-16,-11 4-1 15,-5 3 1-15,-3-1-1 16,1 2 1-16,1-8-2 16,10-3 1-16,9-5 0 15,11-6-1-15,9-5 1 16,12-4 0-16,6-2 0 0,8 1-1 15,5 1 2-15,-1 2-1 16,-1 5 2-16,-6 4-1 16,-6 5 0-16,-14 5 0 15,-7 5 1-15,-11 1-1 16,-10 3 0-16,-7-2-1 15,-2-6-1-15,2-2-4 16,2-15-9-16,17 2-23 16,8-15-3-16,13-21 0 15,14-10-1-15</inkml:trace>
  <inkml:trace contextRef="#ctx0" brushRef="#br1" timeOffset="23498">13417 3186 100 0,'-19'9'38'0,"5"26"1"16,-8 3-2-16,-4 16-36 15,8 12 0-15,-1 11 1 16,-4 6-2-16,1 1-1 15,4 1-1-15,-3-15-10 16,14 4-24-16,-5-21-2 16,13-6 0-16,0-24-1 15</inkml:trace>
  <inkml:trace contextRef="#ctx0" brushRef="#br1" timeOffset="23689">13200 3511 108 0,'-25'-8'40'0,"-3"0"2"15,20 17-2-15,4 2-36 16,26-5-2-16,16-3-2 16,14-2-3-16,17 7-5 15,-2-12-30-15,16 11-3 16,-7-9 1-16,2 15-3 15</inkml:trace>
  <inkml:trace contextRef="#ctx0" brushRef="#br1" timeOffset="24003">13469 4885 106 0,'-26'71'42'0,"-7"-9"1"16,8 5-3-16,9-7-42 15,-14-16-34-15,18 5-3 16,-5-16-1-16,11 3-3 15</inkml:trace>
  <inkml:trace contextRef="#ctx0" brushRef="#br2" timeOffset="29763">14594 3760 67 0,'-9'-26'38'16,"3"11"-2"-16,-10-6 2 15,1 12-19-15,-9 5-16 16,-4 14-1-16,-7 12-1 15,-6 12 0-15,-8 13-1 16,-5 12 0-16,1 6 0 16,3 3 1-16,6-1-1 15,12-5 0-15,13-4 0 16,19-6 1-16,15-9 0 0,18-6-1 15,12-4 1-15,8-3-1 16,4-4 1-16,0-1-1 16,-7-3 1-16,-10 3-1 15,-11 3 0-15,-13 0 0 16,-16 3 1-16,-13 5-1 15,-8-1 0-15,-6-1 0 16,-2-3-1-16,1-6-2 16,9-4-4-16,-2-15-30 15,21-6 0-15,9-6-1 16,14-6-1-16</inkml:trace>
  <inkml:trace contextRef="#ctx0" brushRef="#br2" timeOffset="30153">14756 4397 93 0,'0'0'37'0,"-14"-7"0"16,14 7-1-16,-9 14-34 15,7-1 0-15,-1 5-1 16,-3 9 1-16,3 5-2 15,-2 4 1-15,1 2 0 16,1 1 0-16,2-2 0 16,6-5 0-16,3-9 0 15,10-10 0-15,4-13 0 16,8-11 0-16,3-12 1 0,3-8-1 15,4-10 0-15,-2-4-1 16,-5-5 1-16,-1 3 0 16,-6 4-1-16,-4 9 1 15,-8 7-1-15,-4 12 0 16,-10 15 0-16,9 5-1 15,-10 14 0-15,-4 10 0 16,2 10-1-16,1 1-2 16,6 7-3-16,-4-14-29 15,18 3-2-15,-1-21 0 16,19-7-2-16</inkml:trace>
  <inkml:trace contextRef="#ctx0" brushRef="#br2" timeOffset="30386">15787 3571 94 0,'-15'-17'39'16,"-1"30"0"-16,-12 10-1 15,10 24-31-15,-8 14-3 16,6 15-2-16,-1 12 1 15,5 8-2-15,4 6-2 16,7-3-1-16,4 4-3 16,0-15-8-16,8 7-26 15,-5-19 0-15,12-1 0 16,-4-22-3-16</inkml:trace>
  <inkml:trace contextRef="#ctx0" brushRef="#br2" timeOffset="30739">16697 3884 96 0,'-9'-66'37'0,"5"6"3"16,-13-7-3-16,0 11-34 15,-4 5 0-15,1 11-1 16,-8 11 0-16,-4 16-1 0,-2 17 2 15,-4 17-2-15,-1 19 1 16,-1 16-2-16,4 19 1 16,-3 15 0-16,7 12-1 15,4 6-1-15,4 5-1 16,8-7-2-16,7 1-4 15,0-19-28-15,13 0-4 16,-2-26 1-16,9-7-1 16</inkml:trace>
  <inkml:trace contextRef="#ctx0" brushRef="#br2" timeOffset="31084">16110 4354 104 0,'-16'-11'39'0,"16"11"0"15,0 0-3-15,0 0-34 16,23 15 0-16,3-9-2 16,9-1 0-16,7 0 0 15,5-2 0-15,2-3 0 16,1-3 0-16,-6-1 1 15,-6-2-1-15,-6 4 1 16,-9-5-1-16,-6 6 1 16,-8 0 0-16,-9 1-1 15,4 15 0-15,-7 1 0 16,-2 7 0-16,-1 6 0 15,-2 8-1-15,1 0-1 16,3 7-1-16,0-7-2 0,10 9-9 16,-5-24-25-16,15-2 0 15,-6-22-1-15,13-5 1 16</inkml:trace>
  <inkml:trace contextRef="#ctx0" brushRef="#br2" timeOffset="31250">16627 4117 96 0,'-18'-42'39'0,"-9"-2"0"15,8 21 0-15,-3 3-33 16,11 13-2-16,11 7-4 16,-1 10-4-16,19 11-7 15,2-9-27-15,19 15-1 16,-3-9-1-16,14 12 0 0</inkml:trace>
  <inkml:trace contextRef="#ctx0" brushRef="#br2" timeOffset="31678">17046 4313 99 0,'-12'-5'40'16,"-4"-9"0"-16,-1 10-1 15,-9-3-36-15,-2 4 0 16,-7 9 0-16,-4 9-2 15,-5 12 1-15,0 7-2 16,0 9 2-16,6 3-2 0,6 3 1 16,11-6 0-16,15-6-1 15,11-9 1-15,18-15 0 16,13-16 0-16,9-14 0 15,9-13 0-15,4-15 0 16,3-9 1-16,-2-11-2 16,-4-2 1-16,-5-4 0 15,-4 2 0-15,-8 2-1 16,-5 10 0-16,-10 10 0 15,-5 15 0-15,-11 18 0 16,-7 14-1-16,-17 31 1 16,-4 12-1-16,-4 17 0 15,-2 8-1-15,0 10-1 16,3 2-2-16,7 2-3 0,5-21-19 15,17 4-13-15,4-20-1 16,18-6-1-16,1-23 2 16</inkml:trace>
  <inkml:trace contextRef="#ctx0" brushRef="#br2" timeOffset="32009">17389 4447 93 0,'-12'10'39'0,"12"10"0"15,0-20 1-15,11 13-36 16,5-13 0-16,12-4 0 16,4-10-2-16,6-6 1 15,-1-6-1-15,2-7 0 0,-7-2 0 16,-3 0-1-16,-10-1 1 15,-9 8-1-15,-10 5-1 16,-12 13 2-16,-11 15-2 16,-12 17 1-16,-8 9-1 15,-4 14 0-15,2 8 0 16,3 3 0-16,6 4 0 15,15-7-3-15,16-3-1 16,11-21-8-16,31 8-19 16,4-30-9-16,22 0-1 15,7-19-2-15</inkml:trace>
  <inkml:trace contextRef="#ctx0" brushRef="#br2" timeOffset="32430">18312 4293 90 0,'0'0'39'16,"11"19"-1"-16,-17-1 2 15,8 6-38-15,-8 12 0 16,3 7-2-16,-2 2 1 16,-2 1-3-16,5 1-3 15,0-13-6-15,11 0-27 16,-1-20 0-16,12-4-1 15,-1-25 1-15</inkml:trace>
  <inkml:trace contextRef="#ctx0" brushRef="#br2" timeOffset="32596">18528 3973 93 0,'-21'-37'37'0,"7"18"0"16,-3 5-3-16,7 17-34 15,12 9-3-15,-2-12-11 16,33 26-23-16,-3-11 0 15,18 8 0-15,1-7 1 16</inkml:trace>
  <inkml:trace contextRef="#ctx0" brushRef="#br2" timeOffset="33256">18885 4207 82 0,'-20'34'38'0,"-11"-6"0"16,4 10 0-16,-6-8-28 16,11 7-5-16,1 0-1 15,9 2-2-15,9-3 0 16,13-4-2-16,9-1 1 15,6-7-1-15,13-9 0 16,1-8 0-16,3-9 0 16,1-13 0-16,-1-7-1 15,-8-6 0-15,-5-7 1 16,-6-5-2-16,-9-1 1 15,-4-1 1-15,-4 6-1 16,-5 2 1-16,-2 9 0 16,-2 3 2-16,-3 7-1 15,6 15 1-15,-10-4-1 0,10 4 1 16,-7 19-1-16,8-3 1 15,5-2 0-15,3 2-1 16,6-3 1-16,5-2 0 16,2-5-1-16,2 0 1 15,0-7-1-15,-1-3 0 16,-2-1 0-16,-4-1 0 15,-4-1-1-15,-2 0 1 16,-11 7-1-16,12-12 1 16,-12 12-1-16,0 0 0 15,-6 24 0-15,-4-3-1 16,-4 6 0-16,-2 5 0 15,-1-1 1-15,1 3-1 16,4-4 1-16,5-11-1 0,8-5 1 16,9-13 0-16,6-11 1 15,8-9-1-15,5-7 1 16,2-4 0-16,-1-5 0 15,-1-3 1-15,-2 1-1 16,-5 4 0-16,-3 5-1 16,-5 6 1-16,-3 10-2 15,-11 12 1-15,13-5 0 16,-7 16-2-16,2 11 0 15,0-2-3-15,7 13-5 16,-3-15-18-16,16 14-12 16,0-15-1-16,15 3-1 15,0-19 1-15</inkml:trace>
  <inkml:trace contextRef="#ctx0" brushRef="#br2" timeOffset="33579">20035 4142 111 0,'-31'-2'40'0,"1"20"1"16,-16-7-3-16,3 14-34 16,2 0-2-16,6 7 0 15,8-4-1-15,14-2 0 16,14-6 0-16,17-6-1 15,10-4 0-15,12-7 0 16,3 0 1-16,0-3-1 16,-6 2 1-16,-6 2-1 15,-12 5 1-15,-13 6-1 0,-12 6 0 16,-10 3 0-16,-8 5-1 15,-4 0-1-15,1 4-3 16,-2-11-5-16,13 11-11 16,-2-23-19-16,15 2-2 15,3-12-1-15,11-18 0 16</inkml:trace>
  <inkml:trace contextRef="#ctx0" brushRef="#br2" timeOffset="34209">21418 3579 98 0,'-4'-28'38'15,"-11"13"0"-15,-21-3-2 16,-6 19-28-16,-15 6-4 15,1 13-1-15,-8 6 0 16,7 11-1-16,5 6 1 16,13 4-2-16,15 2 1 15,19 1-1-15,20-1 0 16,15 0 0-16,16-1-1 15,8-2 1-15,2 0-1 16,-1-1 1-16,-8-1 0 0,-11 4 1 16,-17-3-1-16,-16 4 0 15,-19-6 0-15,-12 1-1 16,-15-3 1-16,-4-4-1 15,-3-7 0-15,3-10-2 16,9-8-1-16,10-13-2 16,28 1-8-16,-3-25-25 15,34 4-3-15,6-22 0 16,20-3-1-16</inkml:trace>
  <inkml:trace contextRef="#ctx0" brushRef="#br2" timeOffset="34735">21939 3132 123 0,'-9'-21'40'0,"9"21"1"16,-3-24-4-16,3 24-34 15,16-14-2-15,1 13 1 16,2 2-2-16,2 3 0 16,1 3 0-16,-2 2 0 15,-6 3 0-15,-6 9 0 16,-10 7 0-16,-10 2 1 15,-11 7-1-15,-9 2 0 16,-3 4 0-16,-3 0 0 16,2-1 0-16,5-5-1 15,11-6 1-15,14-6-1 16,20-11 0-16,16-6-1 15,15-4-2-15,10-16-10 0,16 10-23 16,-4-17-4-16,10 7 1 16,-13-14-2-16</inkml:trace>
  <inkml:trace contextRef="#ctx0" brushRef="#br2" timeOffset="34976">22455 3281 112 0,'9'-15'40'16,"11"7"1"-16,-6-11-2 15,12 8-36-15,-3-3 0 0,3 8-1 16,0 1-1-16,1 4 0 15,2 1-2-15,1 1-1 16,4 6-7-16,-9-14-28 16,13 11-4-16,-9-16 1 15,6 5-2-15</inkml:trace>
  <inkml:trace contextRef="#ctx0" brushRef="#br1" timeOffset="39030">1951 6787 75 0,'-4'-16'36'16,"4"16"-2"-16,-3-20 2 15,3 20-25-15,0 0-3 16,-11-5-2-16,11 5-3 16,-17 16 0-16,8 5-2 15,1 13 0-15,-3 11 0 16,1 15-1-16,-1 11 0 15,0 13 0-15,-4 10 0 16,0 4 1-16,-1 2-1 16,0-5 0-16,-3-15 0 15,5-11 1-15,0-17-1 16,9-21 2-16,5-31-2 15,0 0 1-15,11-38 1 16,3-10-1-16,1-13 0 16,2-12 1-16,2-11 0 0,-2-6 0 15,0-4-1-15,0 1 1 16,-2 1-1-16,-1 3 0 15,1 2 0-15,0 9 0 16,1 8-1-16,7 13 0 16,-1 10-1-16,2 11 1 15,0 11-1-15,1 14 0 16,0 15 1-16,1 15-1 15,1 14 0-15,-3 14 3 16,1 14-2-16,0 15 1 16,-4 12 0-16,-1 5-1 15,-5 9 0-15,1-4 1 16,-4-1-3-16,-4-11 0 15,-2-6-1-15,-4-20-3 0,7 2-13 16,-17-37-18-16,15-4-2 16,-16-28 1-16,9 7-1 15</inkml:trace>
  <inkml:trace contextRef="#ctx0" brushRef="#br1" timeOffset="39216">1971 7251 106 0,'-41'-1'39'16,"14"11"1"-16,4-6-1 15,23-4-35-15,0 0-1 16,36 3-2-16,7-17-2 16,16-10-2-16,20-6-2 15,9-18-5-15,19 5-21 0,-6-19-8 16,6 6 1-16,-10-9 0 15</inkml:trace>
  <inkml:trace contextRef="#ctx0" brushRef="#br1" timeOffset="39473">2839 6631 99 0,'-12'5'39'16,"-1"-9"0"-16,13 4-1 15,-18 11-32-15,18 2-1 16,-2 9 0-16,2 14-1 15,-4 17-2-15,1 14 1 0,-6 16-2 16,1 13 0-16,-4 8-1 16,-2 1 0-16,3-3-2 15,-1-10-1-15,8-10-3 16,2-30-17-16,16-5-17 15,5-36 1-15,18-9-2 16,3-25-2-16</inkml:trace>
  <inkml:trace contextRef="#ctx0" brushRef="#br1" timeOffset="40187">3370 6460 95 0,'4'-14'37'0,"10"-6"1"15,16 3-2-15,4-7-32 16,7 2-2-16,-1-1 1 16,0 8-2-16,-4 6 0 15,-6 10-1-15,-9 9 1 16,-13 9-1-16,-9 5 0 15,-6 7 0-15,-8 0 0 0,0-1 0 16,-2-2 0-16,5-4 0 16,4-5 0-16,8-7 0 15,0-12 0-15,17 16 0 16,-1-10 1-16,1 1 0 15,1 1 0-15,-3 9 0 16,-4 1 0-16,-8 5 2 16,-5 3-2-16,-7 8 1 15,-8 2-1-15,-6 2 1 16,0-2-3-16,-2-6 0 15,4 0-3-15,-2-13-9 16,18 2-23-16,-4-16-3 16,19-2 1-16,4-20-1 15</inkml:trace>
  <inkml:trace contextRef="#ctx0" brushRef="#br1" timeOffset="40464">4086 6258 85 0,'-6'-21'36'16,"6"21"0"-16,-7-9 0 15,7 9-28-15,-8 16 0 16,5 6-2-16,-4 6-1 15,0 11-2-15,-4 10-1 0,0 7 1 16,-2 7-2 0,-3 3 1-16,2 0-3 0,0-8-3 15,5 4-3-15,-5-21-28 16,14 0-3-16,0-24 2 15,8-4-3-15</inkml:trace>
  <inkml:trace contextRef="#ctx0" brushRef="#br1" timeOffset="40640">3957 6639 103 0,'-16'-6'38'16,"-1"-8"2"-16,17 14-1 16,-10-17-30-16,22 8-4 15,8-5-1-15,13-4-4 0,13 1-5 16,6-16-13-16,18 10-20 15,-6-10-3-15,11 6 0 16,-2-7-2-16</inkml:trace>
  <inkml:trace contextRef="#ctx0" brushRef="#br2" timeOffset="44593">16574 6175 77 0,'22'-19'38'16,"-10"-10"-1"-16,-1 10 1 16,-15-7-28-16,-1 14-4 0,-18-1-1 15,-2 16-1-15,-14 4-1 16,-11 10-1-16,-5 13 0 15,-5 8-1-15,-1 9 0 16,0 6 0-16,4 5-1 16,10 1 1-16,9-2-1 15,18-3 3-15,16-9-3 16,18-7 3-16,21-7-2 15,15-9 1-15,17-6-1 16,9-6 1-16,5-4-1 16,-5 1-1-16,-10 1 1 15,-10 8-1-15,-21 6 0 16,-20 10 1-16,-22 10-1 15,-20 7 0-15,-15 6 0 0,-13 2 0 16,-7 2 0-16,0-5-1 16,4-3-1-16,8-16-3 15,22-2-31-15,5-27-4 16,23-6 1-16,20-26-2 15</inkml:trace>
  <inkml:trace contextRef="#ctx0" brushRef="#br2" timeOffset="45066">17070 5866 98 0,'0'0'40'0,"13"-6"-2"16,10 4 1-16,-5-5-40 15,10 4 4-15,0-1-2 16,-1 4 1-16,-7 7 1 16,-8 6-3-16,-11 5 3 0,-9 6-3 15,-9 5 3-15,-10 7-3 16,-5 2 3-16,-2 5-2 15,1-4-1-15,3-1 0 16,8-5 0-16,9-1 1 16,14-9-2-16,13-10-1 15,15-3-3-15,7-16-31 16,19 2-2-16,1-14-1 15,14 0-2-15</inkml:trace>
  <inkml:trace contextRef="#ctx0" brushRef="#br2" timeOffset="45295">17658 5898 117 0,'2'12'41'0,"-2"-12"2"15,18 8-3-15,6-10-37 16,4-1-2-16,6-1 0 16,5-2-4-16,7 5-6 15,-1-12-30-15,13 7-4 16,-4-11 2-16,8 1-4 15</inkml:trace>
  <inkml:trace contextRef="#ctx0" brushRef="#br2" timeOffset="110952">16622 7497 85 0,'17'-7'37'15,"-11"-5"1"-15,-6 12-1 16,-7-11-29-16,-13 15-5 0,-12 4-1 15,-7 13 1-15,-12 8-1 16,-7 9 0-16,-3 6-1 16,-2 8 1-16,7 1-1 15,8 1 2-15,14-2-2 16,16-3 1-16,21-6-2 15,15-7 1-15,19-5 0 16,14 0 1-16,8-6-1 16,4 2-1-16,-5-3 2 15,-5 2-2-15,-15 4 2 16,-17 4-2-16,-16 6 1 15,-17 0-2-15,-13 1 1 16,-10 2 0-16,-9-3 0 16,0-3-1-16,2-5-3 0,2-18-12 15,14 6-21-15,1-20-3 16,25 0 1-16,-7-27-3 15</inkml:trace>
  <inkml:trace contextRef="#ctx0" brushRef="#br2" timeOffset="111388">17022 7329 100 0,'-19'7'39'0,"3"-12"-1"16,16 5 2-16,16-13-36 16,12 2 0-16,8-2-1 15,9 0-1-15,-2 0 0 16,1 4 1-16,-9 9-3 15,-11 6 0-15,-17 10 1 16,-16 7-2-16,-15 6 2 16,-9 4-1-16,-8 4 0 15,0 2 0-15,1-3 1 0,5-4-1 16,14-3-1-16,11-6 0 15,17-2-3-15,9-17-15 16,24 6-19-16,5-15-2 16,14 4 0-16,2-15-1 15</inkml:trace>
  <inkml:trace contextRef="#ctx0" brushRef="#br2" timeOffset="111606">17641 7320 111 0,'13'4'43'0,"1"-12"-2"16,17 4 1-16,8-7-39 15,2 3 0-15,2-3-4 16,1 3-1-16,3 16-19 15,-17-16-19-15,3 8-1 16,-10-8-1-16,4 1 0 16</inkml:trace>
  <inkml:trace contextRef="#ctx0" brushRef="#br1" timeOffset="122756">1943 8386 81 0,'0'0'38'16,"0"0"-3"-16,0 0 1 16,4 11-23-16,-8 9-13 15,-3 11 1-15,-2 19 0 16,-6 11-1-16,-3 16 0 15,-7 14 0-15,-6 7 0 0,-6 10-1 16,2-3 2-16,0-7-2 16,2-11 2-16,4-13 0 15,7-19-1-15,6-15 2 16,10-20 1-16,6-20-1 15,19-29 2-15,1-15-1 16,5-19 1-16,8-14 0 16,1-17-1-16,5-11-1 15,-3-10 0-15,0 1 0 16,-6 5-1-16,-3 11 0 15,-5 13-1-15,-5 12 0 16,-3 18 0-16,0 12-1 16,-4 19 2-16,4 9-2 15,-1 13-1-15,3 7 1 0,3 11 0 16,2 13 1-16,3 14-2 15,0 15 3-15,4 13-2 16,-1 11 2-16,-4 7-1 16,-3 10-1-16,-4 4-1 15,-5-9-1-15,-2 0-2 16,-9-16-3-16,6 3-12 15,-16-29-16-15,9-2-1 16,-15-27-1-16,10-6 2 16</inkml:trace>
  <inkml:trace contextRef="#ctx0" brushRef="#br1" timeOffset="122942">1949 8950 107 0,'-23'-28'38'0,"16"13"-1"15,3-4-2-15,4 19-30 16,28-12-4-16,4 3 0 15,15-6-4-15,16-9-2 16,20-2-6-16,-1-20-24 16,24 1-3-16,-4-20 1 15,5 3-1-15</inkml:trace>
  <inkml:trace contextRef="#ctx0" brushRef="#br1" timeOffset="123113">2940 8268 100 0,'-33'45'39'0,"5"24"-1"15,-6 4-1-15,13 13-33 0,-2 11-1 16,8 7-2-16,6 8-4 16,3-8-9-16,13 11-22 15,1-20-5-15,12-1 2 16,2-22-3-16</inkml:trace>
  <inkml:trace contextRef="#ctx0" brushRef="#br1" timeOffset="123689">3427 8189 99 0,'-13'-7'38'0,"13"7"0"16,5-19-2-16,10 11-32 15,6-6-2-15,8 2 2 16,1 0-3-16,2 7 1 15,1 3-2-15,-5 6 0 0,-4 6-1 16,-8 4-1-16,-5 7 1 16,-11 3-1-16,-5 3 1 15,-5-1 0-15,-1-1 0 16,-2-2 0-16,2-3 1 15,3-5-1-15,8-15 1 16,3 14-1-16,10-14 1 16,6-4 1-16,8 0-1 15,3-1 1-15,1-1 0 16,-1 3 1-16,-4 3 0 15,-4 8 0-15,-10 7-1 16,-9 10 1-16,-11 7-1 16,-10 10 1-16,-10 2-2 15,-8 5 1-15,0 0-3 0,-2-8-1 16,10 1-7-16,-2-21-26 15,27-4-2-15,3-17 0 16,34-25-1-16</inkml:trace>
  <inkml:trace contextRef="#ctx0" brushRef="#br1" timeOffset="123922">4219 7992 108 0,'0'0'38'15,"-17"-1"1"-15,13 13-2 16,0 3-34-16,1 11-1 0,-3 9 0 16,-1 10-1-16,-6 11-1 15,-3 10-1-15,-1 10-1 16,-7-1-3-16,7 5-25 15,-7-16-8-15,11-5 1 16,0-18-3-16</inkml:trace>
  <inkml:trace contextRef="#ctx0" brushRef="#br1" timeOffset="124103">4139 8337 115 0,'-24'-16'41'15,"13"13"1"-15,-1-7-2 16,20-1-35-16,9 3-2 0,17-4-3 15,11 0-7-15,5-20-20 16,24 11-12-16,0-17-5 16,14-1 2-16,2-6-3 15</inkml:trace>
  <inkml:trace contextRef="#ctx0" brushRef="#br2" timeOffset="138996">16608 9076 59 0,'13'-19'35'0,"-7"-8"0"15,1 8 0-15,-15-10-19 16,8 13-3-16,-14-6-4 16,2 7-3-16,-9 2-1 15,-3 7-3-15,-6 8 0 16,-5 6-2-16,-6 7 0 15,1 5 0-15,-4 7 0 16,5 3 1-16,5 2-1 16,8 0 1-16,10 1-1 15,14-1 1-15,13-3 0 16,16 0 0-16,11-4-1 0,7-1 1 15,6 0-1-15,0 2 0 16,-9 2 1-16,-13 4-1 16,-14 2 0-16,-21 6 0 15,-16 5 0-15,-15 0 1 16,-11 2-1-16,-6-3-1 15,3-4-2-15,4-15-5 16,22 0-27-16,9-22-1 16,16-3-1-16,25-29-2 15</inkml:trace>
  <inkml:trace contextRef="#ctx0" brushRef="#br2" timeOffset="139470">17015 8720 100 0,'0'0'39'0,"16"-24"-2"16,10 10 0-16,3-6-34 0,10 7-2 16,4-2 0-16,-2 4 0 15,-3 7 0-15,-7 6-1 16,-11 8 0-16,-14 9 1 15,-15 6 0-15,-13 10 0 16,-11 2 2-16,-8 5-2 16,-4 2 2-16,1-2-3 15,0-2 3-15,9-5-3 16,12-7 2-16,12-5-2 15,13-9-1-15,13-7-1 16,18-1-4-16,3-16-28 16,19 5-4-16,0-16 0 15,6 3-2-15</inkml:trace>
  <inkml:trace contextRef="#ctx0" brushRef="#br2" timeOffset="139697">17561 8747 112 0,'0'0'39'15,"18"0"2"-15,-18 0-3 16,17-4-37-16,0 4-2 15,6-2-2-15,11 10-15 16,3-15-19-16,15 2-2 16,2-8-2-16,12-5 0 15</inkml:trace>
  <inkml:trace contextRef="#ctx0" brushRef="#br1" timeOffset="145971">6378 10802 80 0,'4'-19'38'0,"-4"19"-2"16,-10 6 0-16,-1 25-32 15,-13 14-2-15,0 22-2 16,-7 23 0-16,-6 25 0 15,-11 23-1-15,-1 17-1 16,-7 11 2-16,-3 13-1 16,-1-4 1-16,3-4 1 0,4-25 0 15,10-25-1-15,12-30 1 16,13-32 1-16,12-40 0 15,16-39 0-15,13-42 0 16,14-27-1-16,11-32 1 16,7-26 1-16,4-24-2 15,1-12 1-15,-2-6-1 16,-4 2 2-16,-3 13-2 15,-8 15 2-15,-10 17-2 16,-3 29 1-16,-3 25 0 16,-2 25 1-16,0 23-2 15,6 25 0-15,4 22 0 16,6 21 0-16,8 19 0 15,0 21-1-15,5 15 0 0,-3 17-2 16,0 14 1-16,-4 16-1 16,-6 7 0-16,-11 3 0 15,-7 5-1-15,-10-1-1 16,-7 1-2-16,-10-12-4 15,5-4-27-15,-18-24 0 16,2-10-2-16,-9-33-2 16</inkml:trace>
  <inkml:trace contextRef="#ctx0" brushRef="#br1" timeOffset="146181">6397 11573 81 0,'-40'22'39'15,"19"18"0"-15,13-9-1 16,26-10-31-16,23-15-5 16,30-18-2-16,29-18-3 15,17-27-9-15,32-9-23 16,6-24-2-16,12-4 1 15,-6-15-1-15</inkml:trace>
  <inkml:trace contextRef="#ctx0" brushRef="#br1" timeOffset="146431">7786 10383 101 0,'-19'23'42'15,"0"9"-1"-15,12 27 0 16,-5 15-38-16,7 24 1 15,0 25-3-15,-4 25 0 16,-4 20-1-16,-2 13 1 16,-2 2-2-16,-2-2-1 15,6-7-1-15,1-16-2 16,14-12-33-16,1-36-1 15,19-23-3-15,3-30-2 16</inkml:trace>
  <inkml:trace contextRef="#ctx0" brushRef="#br1" timeOffset="146918">8198 12028 81 0,'0'0'41'0,"18"-6"-1"16,-1-14 1-16,17 6-36 15,1-8-2-15,4 5 0 16,2 2-1-16,2 5-1 16,-7 8-1-16,-2 9 1 15,-10 11-1-15,-8 9 1 16,-16 14-1-16,-12 12 0 15,-12 9 0-15,-11 6 1 16,-6 6 0-16,-7 3 1 16,3-4-1-16,1-8 0 15,14-12 0-15,8-12-1 16,15-16 2-16,16-12-3 15,17-14 0-15,17-17-3 0,20 3-28 16,0-19-8-16,17 3 0 16,-1-14-3-16</inkml:trace>
  <inkml:trace contextRef="#ctx0" brushRef="#br2" timeOffset="150299">10126 10684 59 0,'14'-38'38'0,"-1"2"-1"15,-8-7 2-15,0 10-15 16,-8-5-17-16,3 3-3 16,-8 5 0-16,-3 7-1 0,-13 11 0 15,-13 14-2-15,-21 14 1 16,-14 18-1-16,-14 15-2 15,-10 13 2-15,-4 11-1 16,3 5 0-16,11 0 1 16,19-2-1-16,28-7 1 15,29-8-2-15,25-11 1 16,32-9-1-16,26-9 1 15,15-3-1-15,12-2 2 16,2 1-2-16,-7 2 1 16,-12 5 0-16,-19 9 0 15,-23 13 1-15,-30 9-1 16,-26 11 2-16,-28 6-2 15,-19 2 0-15,-13 1 1 16,-9-5-2-16,-4-9 1 0,7-16-2 16,11-10-4-16,7-25-35 15,35-13 0-15,16-25 0 16,32-13-2-16</inkml:trace>
  <inkml:trace contextRef="#ctx0" brushRef="#br2" timeOffset="150947">10339 11827 82 0,'-10'3'40'0,"10"-3"-1"16,25-16-2-16,15-5-34 0,13 3 1 15,6-3-2-15,5 3 1 16,-2 4-2-16,-7 6-3 15,-11 8 2-15,-12 5 2 16,-14 7-1-16,-13 10 0 16,-11 3-1-16,-10 5-1 15,-5 4 1-15,-4-1-1 16,-2 1 2-16,5-4-4 15,6-3 3-15,11-6-2 16,9-5 3-16,13-3-1 16,13-5 1-16,8 0 0 15,7-1 0-15,2 2 1 16,-4 1-1-16,-7 8 1 0,-9 3-1 15,-15 11 1-15,-16 4-1 16,-15 9 1-16,-15 3-1 16,-7 2 1-16,-7-1-2 15,-5-2-1-15,7 2-9 16,-5-21-28-16,22-9-5 15,5-19 2-15,22-13-2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23:29.8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 2456 89 0,'0'0'38'16,"0"-47"-2"-16,0 47 2 16,0 0-34-16,0 0-1 15,0 0 1-15,0 0-1 0,0 0-3 16,-47 51 0-16,47-51 1 15,-19 65 0-15,19-65-1 16,-17 85 3-16,17-85-3 16,-14 90 3-16,14-90-2 15,-5 89 2-15,5-89-2 16,10 52 0-16,9 14-1 15,13-19 0-15,10-32 0 16,7-26-1-16,3-35 0 16,3-9 0-16,-3-9 0 15,-10 5 0-15,-7 5 2 16,-6 12-2-16,-8 12 1 15,-4 15 0-15,-8 13 0 16,-2 13 0-16,-3 15-1 0,-4 9 2 16,-1 11-1-16,0 10 0 15,-1 5 0-15,2-1 1 16,4-5 0-16,4-6 0 15,4-12 0-15,7-8 0 16,1-15 1-16,5-15 0 16,2-18 0-16,1-10 0 15,-2-12-1-15,-2-10 0 16,-3-8 0-16,-4-8-1 15,-4-5 0-15,0-2-3 16,-1 10 0-16,-5 3-2 16,4 19-5-16,-10-6-8 15,12 30-21-15,-7 3-1 0,8 26 0 16,-6-1 2-16</inkml:trace>
  <inkml:trace contextRef="#ctx0" brushRef="#br0" timeOffset="388">2284 2628 82 0,'11'-5'37'15,"3"9"0"-15,-14-4 1 16,17-4-31-16,-17 4-1 16,0 0-1-16,5 23-2 15,-7-2 0-15,0 6-1 16,-1 5 1-16,1 4-2 15,-5 6 1-15,4 2-1 16,-3 0 1-16,3-5-1 16,1-3-1-16,0-7 1 15,4-4 0-15,0-10-1 0,-2-15 1 16,17 4 0-16,-5-14 0 15,-1-9 1-15,2-8-1 16,-2-6 1-16,0-9-2 16,-2-3 1-16,0-3-1 15,-3 0 1-15,0 4-2 16,1 5 1-16,2 5-2 15,4 8 1-15,0 5-1 16,7 8-2-16,3 2-1 16,10 11-4-16,-7-18-12 15,18 22-19-15,-8-12 1 16,12 11 0-16,-10-12 1 0</inkml:trace>
  <inkml:trace contextRef="#ctx0" brushRef="#br0" timeOffset="576">2881 2544 97 0,'8'17'37'0,"-14"-4"1"16,6 20-1-16,-6-4-32 15,1 10 0-15,-1 3-2 16,1 7 1-16,-1 1-3 16,1-4 1-16,2-6-1 15,1-6-1-15,2-9-2 16,4-13-1-16,5-11-5 15,-3-24-29-15,13-4-2 16,-4-16-2-16,9-5 2 16</inkml:trace>
  <inkml:trace contextRef="#ctx0" brushRef="#br0" timeOffset="728">2967 2133 107 0,'0'0'39'15,"-19"-14"-1"-15,19 14-4 16,0 0-46-16,15-4-24 15,14 0-2-15,1-8 0 16,15 3-2-16</inkml:trace>
  <inkml:trace contextRef="#ctx0" brushRef="#br0" timeOffset="936">3552 1995 102 0,'-7'20'41'16,"-1"19"-1"-16,-14 0 0 15,3 13-38-15,0 9 1 16,2 16-1-16,-1 11-2 15,3 8 2-15,0 2-2 16,2 2-1-16,-2 0 0 16,2-8-1-16,2 0-6 15,-9-27-27-15,17-6-5 16,-6-24 1-16,12-6-2 15</inkml:trace>
  <inkml:trace contextRef="#ctx0" brushRef="#br0" timeOffset="1141">3334 2680 108 0,'-18'-8'39'0,"11"18"2"16,-4-9-8-16,14 14-29 15,12-8-1-15,6 0-2 16,12-2-1-16,5-6-2 15,12 0-3-15,1-16-8 16,12 13-25-16,-11-14-3 16,4 12 2-16,-10-11-2 15</inkml:trace>
  <inkml:trace contextRef="#ctx0" brushRef="#br0" timeOffset="1456">3812 2716 111 0,'0'0'39'16,"20"11"1"-16,0-20-11 15,12 6-26-15,8-6-1 16,5 0 0-16,2-1-1 16,-2-2-1-16,-3 2 0 15,-10-4 0-15,-10-1-1 16,-15-1 0-16,-10 1 0 15,-14 0 0-15,-9 3 1 16,-8 3-1-16,-6 7 2 16,-4 9 0-16,3 10 1 15,4 10 1-15,6 11-1 16,8 3 1-16,9 5-2 0,8 6 1 15,17-3-5-15,9-14-6 16,21 1-30-16,5-20-2 16,21-3 0-16,6-22-1 15</inkml:trace>
  <inkml:trace contextRef="#ctx0" brushRef="#br0" timeOffset="1927">5274 2190 79 0,'0'0'40'0,"-3"-17"-2"16,3 17 0-16,0 0-36 0,-10 30 1 16,7 1-1-16,2 15-1 15,1 17 0-15,-2 9-2 16,-1 7 1-16,2 11 2 15,2-1-4-15,-2-5-1 16,7 5-10-16,-8-26-23 16,6-7-1-16,-4-23 0 15,5-7 0-15</inkml:trace>
  <inkml:trace contextRef="#ctx0" brushRef="#br0" timeOffset="2126">5188 2706 89 0,'0'0'40'15,"-11"-12"-1"-15,11 12 2 0,0 0-36 16,0 0-2-16,20 4-2 16,1-12-2-16,7-2-3 15,4-13-4-15,22 8-19 16,-6-28-13-16,15 4 2 15,-6-15-2-15,10 3 3 16</inkml:trace>
  <inkml:trace contextRef="#ctx0" brushRef="#br0" timeOffset="2485">5819 1973 101 0,'-13'12'38'0,"-13"8"2"0,9 23-3 16,-7 4-34-16,2 12 0 15,1 9-1-15,1 15-1 16,-1 0 0-16,5 6 1 15,1-6-1-15,3-8 1 16,5-7-2-16,4-7 2 16,4-19-1-16,3-12 1 15,4-15-2-15,6-12 1 16,1-12-1-16,0-6-1 15,4-9 1-15,-3-8-1 16,1 1 2-16,1 1-2 16,-4 3 1-16,-2 4-1 15,-2 10 1-15,1 11 0 16,-3 10-1-16,0 8 2 15,1 12-3-15,-3 2 1 16,8 11-4-16,0-6-2 0,14 13-22 16,-9-21-10-16,12 0-2 15,-6-20 0-15,14-3 1 16</inkml:trace>
  <inkml:trace contextRef="#ctx0" brushRef="#br0" timeOffset="2839">6130 2597 96 0,'1'22'40'0,"-2"-7"0"16,14 8 0-16,-3 0-37 15,14-14 0-15,9-5-1 0,8-6 0 16,0-6 0-16,2-7-1 15,-2-2 0-15,-5-6 0 16,-6-5 0-16,-11 0-1 16,-6-4 1-16,-12 2-1 15,-11 2 0-15,-8 2 0 16,-6 8 1-16,-5 7-1 15,-5 15 0-15,-3 12 0 16,0 13 1-16,3 11-1 16,5 9 1-16,7 1 0 15,11 7-1-15,8-2-1 16,14-1-4-16,4-26-14 15,25 9-21-15,-5-23 0 16,17-2-2-16,0-18 0 0</inkml:trace>
  <inkml:trace contextRef="#ctx0" brushRef="#br0" timeOffset="3453">7845 2185 67 0,'7'-46'38'0,"-13"-7"-1"16,1 9 1-16,-14-2-14 16,0 9-20-16,-9 13-1 15,-2 11 0-15,-6 14-1 16,0 16 1-16,-3 18 0 15,2 17-1-15,-1 13 0 16,8 17-1-16,5 9 0 16,5 8-2-16,11 1-1 15,4-2 0-15,11-1-6 16,-4-21-17-16,17 3-14 15,-6-29 2-15,7-5-3 16,-9-25 2-16</inkml:trace>
  <inkml:trace contextRef="#ctx0" brushRef="#br0" timeOffset="4317">7360 2456 106 0,'0'0'39'16,"-10"12"1"-16,20 5-1 15,1-9-37-15,13-2-1 16,12-6 0-16,9-1 0 16,7-4-1-16,7-3 1 15,4-6-1-15,3 0 0 0,-5-1 0 16,-3 4 1-16,-7 2-1 15,-11 2 0-15,-10 3 0 16,-7 4 1-16,-23 0-1 16,6 14 0-16,-15 0 1 15,-7 6-1-15,-7 5 1 16,0 6-1-16,-1 4 0 15,0 3 1-15,4 4-1 16,8-1 1-16,6-2-1 16,9-3 1-16,8-9-1 15,13-7 1-15,6-7-1 16,9-10 1-16,3-11 0 15,0-6-2-15,0-11 1 16,-3-6-1-16,-5-7 2 0,-7-4-3 16,-11-6 2-16,-5-1-1 15,-8 2 1-15,-8 2-1 16,-4 6 1-16,-3 6-1 15,-7 10 0-15,-1 8 1 16,-1 12 0-16,1 6 0 16,2 8-1-16,6 7 1 15,5 0 0-15,7 1 1 16,8-2-1-16,10-3 1 15,6-8-1-15,11-1 1 16,5-4-1-16,0-6 1 16,3-3-1-16,-5 2 1 15,-2 2-1-15,-6 3 0 16,-6 8 0-16,-8 5 0 15,-5 10 0-15,-8 8 1 0,-6 10-1 16,-3 3 1-16,-5 7-1 16,-2 2 1-16,-2-3-1 15,1-3 1-15,1-5-1 16,3-10 1-16,4-10-1 15,7-9 1-15,-1-12-1 16,20-17 1-16,-2-6-1 16,2-13 0-16,3-11 1 15,2-4-2-15,-2-3 2 16,0-4-2-16,-6 8 2 15,-2 6-2-15,-3 7 1 16,-3 8 0-16,-2 9 0 16,5 8-1-16,2 6 0 15,3 1-1-15,7 5-2 0,4-7-5 16,16 17-12-16,-10-23-13 15,16 15-7-15,-7-13 0 16,4 12 0-16</inkml:trace>
  <inkml:trace contextRef="#ctx0" brushRef="#br0" timeOffset="4881">8961 2465 103 0,'-10'7'39'0,"8"16"2"15,-8-15-2-15,0 12-35 16,6 2-1-16,-1 5 0 15,-3 6-1-15,0 3 0 0,-2 4-1 16,-2 3 1-16,0-5-2 16,0 0 2-16,1-8-1 15,5-4 0-15,0-12-1 16,6-14 1-16,0 0-1 15,14-16 0-15,1-8 0 16,-2-11-1-16,4-4 1 16,-1-12-1-16,2-4 1 15,-2 0-1-15,-2 4 2 16,-4 7-2-16,-2 6 1 15,-2 10 0-15,-2 12 0 16,-4 16 0-16,-2 11 0 16,0 8 0-16,1 3-1 15,1 2 1-15,3-1 0 0,5-1 1 16,3-7-1-16,7-8 0 15,5-9 1-15,4-6-1 16,5-8 1-16,2-5 0 16,-1-3 0-16,1-2-1 15,-5 2 1-15,-3 2-1 16,-3 7 0-16,-8 8 0 15,-6 11 0-15,-7 14 0 16,-6 14-1-16,-6 9 1 16,-2 10 0-16,-4 2 0 15,1 5-1-15,1 1-1 16,9-1-4-16,-3-19-5 15,19 4-9-15,-7-33-9 16,22 7-13-16,-4-21 0 0,12 0-1 16,-6-19 2-16</inkml:trace>
  <inkml:trace contextRef="#ctx0" brushRef="#br0" timeOffset="5294">9539 2463 78 0,'0'0'41'15,"0"0"-1"-15,0 0 1 16,-4 35-21-16,-5-13-17 16,1 6 1-16,-1 6-2 15,-2 3 1-15,0 1-2 16,4-4 2-16,1 0-2 15,7-8 1-15,5-9-1 0,5-7 0 16,6-9-1-16,5-9 0 16,5-8 0-16,3-8-1 15,3-9 2-15,0-5-2 16,1-3 2-16,-3-3-2 15,0 1 1-15,-7 8 1 16,-4 8-1-16,-4 9 0 16,-16 18 0-16,7 8 0 15,-10 17 0-15,-5 10 0 16,0 6 0-16,-1 3 0 15,2 4-2-15,-2-6-1 16,9 2-8-16,-5-25-6 16,22 16-12-16,-17-35-11 15,25 8-1-15,-7-23-3 0,12-3 4 16</inkml:trace>
  <inkml:trace contextRef="#ctx0" brushRef="#br0" timeOffset="5518">10287 1888 105 0,'-19'46'41'0,"-11"6"1"15,8 18-2-15,-7-2-36 16,9 12-3-16,1-2 1 15,5 3-3-15,5-2-1 16,5-11-5-16,7 7-13 0,-9-24-19 16,14 7-2-16,-7-26 3 15,9 1-5-15</inkml:trace>
  <inkml:trace contextRef="#ctx0" brushRef="#br0" timeOffset="6142">10782 2385 93 0,'-5'-18'40'0,"-11"-6"1"15,1 16-2-15,-16 4-35 16,5 5-1-16,-8 7 0 16,0 15-1-16,-7 9-1 0,-1 8 1 15,-1 3-1-15,7 4 0 16,3-2-1-16,9-1 2 15,11-6-1-15,11-9 1 16,12-8-2-16,13-8 1 16,9-10-1-16,7-8 1 15,7-7 0-15,3-10-2 16,-1-7 2-16,-1-5-2 15,-4-5 2-15,-6 4-1 16,-7 1 1-16,-7 6-2 16,-8 9 1-16,-15 19 0 15,0 0-1-15,3 17 1 16,-13 15-2-16,-3 5 0 15,-1 11-2-15,1-5 0 0,6 16-7 16,-3-28-14-16,19 13-16 16,2-24 2-16,13-2-3 15,1-18 4-15</inkml:trace>
  <inkml:trace contextRef="#ctx0" brushRef="#br0" timeOffset="6526">11087 2575 92 0,'0'0'38'16,"1"24"2"-16,-1-24-2 16,11 17-33-16,4-8-1 15,5-3 0-15,3-7-1 0,3-2-1 16,2-6 0-16,2-7 0 15,1-5-1-15,-4-5 0 16,-2-6-1-16,-5-4 0 16,-5-1 0-16,-5-2-1 15,-3 0 0-15,-7 1 1 16,-4 5 0-16,-8 8 0 15,-7 14 0-15,-6 11 0 16,-6 15 1-16,-4 18 0 16,-5 14 0-16,4 11 0 15,0 8 0-15,8 2 0 16,12-2-1-16,9-8-1 15,15-1-4-15,7-24-6 0,27 9-18 16,-2-28-11 0,22-3-1-16,2-16-1 0,22-5 1 15</inkml:trace>
  <inkml:trace contextRef="#ctx0" brushRef="#br0" timeOffset="7050">12660 1837 79 0,'-22'-50'41'16,"-13"5"-2"-16,5 17 2 15,-14 13-28-15,2 17-8 0,-4 23 0 16,0 24-2-16,0 15 0 15,0 16-3-15,6 11 2 16,4 17-3-16,9 4 2 16,8-1-3-16,12-5 0 15,5-9-2-15,16-7-4 16,-1-27-14-16,21 2-19 15,-7-34 4-15,9-9-4 16,-8-22 0-16</inkml:trace>
  <inkml:trace contextRef="#ctx0" brushRef="#br0" timeOffset="7878">12218 2319 96 0,'-8'-3'40'0,"19"13"0"16,5-11 0-16,20 3-38 15,9-1 0-15,10 2 1 16,6-3-1-16,2-2-1 16,1 1 1-16,-3 0-1 15,-10 0-1-15,-10 0 1 16,-10 0 0-16,-8 2 0 15,-11-1-1-15,-12 0 1 16,0 0 0-16,-8 12-1 16,-6-1 1-16,-5 7 0 15,-6 5-1-15,-3 7 0 0,2 5 0 16,0 2 0-16,5 3 0 15,9-1 0-15,6-3 0 16,10-6 1-16,12-7-1 16,9-9 1-16,10-7-1 15,4-11 0-15,5-6 1 16,2-10-1-16,1-10 0 15,-3-4 0-15,-3-9 0 16,-8-4 0-16,-6 1 0 16,-6-3 0-16,-9 7 0 15,-4 4 0-15,-9 8 0 16,-7 7-1-16,-3 11 1 15,-7 10 0-15,-2 9 0 16,-4 7 0-16,1 6 0 16,1 6 0-16,4 1-1 0,8 2 2 15,8-1-1-15,11-3 0 16,9-6 0-16,10-5 0 15,4-8 1-15,6-3-1 16,1-3 0-16,0-5 1 16,-3-1-1-16,-5 4 0 15,-7 1 0-15,-4 4 0 16,-8 11 0-16,-4 5 0 15,-8 6 0-15,-4 5 0 16,-2 5-1-16,-3-1 2 16,-1 1-1-16,0-2 1 15,2-7-1-15,0-4 1 16,5-9 0-16,3-13 0 15,0 0 0-15,16-11-1 0,-1-12 1 16,2-6-1-16,4-14 0 16,3-2 0-16,3-5 1 15,0-4-2-15,-2 7 1 16,-2 1 0-16,-3 7 0 15,-2 4-2-15,0 11 0 16,-3 1-3-16,6 11-2 16,-5-5-9-16,18 18-9 15,-15-17-9-15,19 13-8 16,-5-8 0-16,11 9 2 15</inkml:trace>
  <inkml:trace contextRef="#ctx0" brushRef="#br0" timeOffset="8037">13798 2198 102 0,'-10'-14'41'0,"10"14"0"15,-12-11-2-15,12 11-36 16,8-13-3-16,-8 13-2 16,12-4-4-16,-16-8-18 15,13 19-16-15,-9-7 0 16,11 12-1-16,-11-12 0 15</inkml:trace>
  <inkml:trace contextRef="#ctx0" brushRef="#br0" timeOffset="8209">13843 2529 91 0,'-18'19'42'16,"9"5"2"-16,-7-18-4 16,14 5-24-16,2-11-18 15,5-15-9-15,16 17-15 16,-14-21-17-16,13 5 2 15,-8-14-3-15,8 1 1 16</inkml:trace>
  <inkml:trace contextRef="#ctx0" brushRef="#br1" timeOffset="24974">1489 4405 68 0,'13'-15'34'0,"-1"-3"-2"16,-3 3 0-16,-2 0-27 16,0 4-1-16,-5-3-1 15,-2 14 2-15,0-15-1 16,0 15 0-16,0 0 0 15,-12 2-1-15,3 9-1 16,1 9 0-16,-5 10-1 16,13-30 0-16,0 0 1 15,-37 77-1-15,37-77 1 16,-34 73-1-16,34-73 1 15,-31 81 0-15,31-81-1 16,-31 79 0-16,31-79 0 0,-25 69 1 16,25-69-1-16,0 0 1 15,-25 55 0-15,17-41-2 16,11-32 0-16,13-28-1 15,5-30 0-15,2-14 0 16,-2-11-1-16,-2 7 1 16,-4 8 0-16,-7 26 2 15,-3 11-1-15,-2 11 1 16,1 14-1-16,-4 24 0 15,0 0 1-15,12 13-1 16,-4 13 0-16,3 4 1 16,8 1-1-16,4 2 1 15,6 0 0-15,13-6 0 16,6-11 0-16,6-7 0 0,2-12 1 15,5-7-1-15,-3-12 1 16,1-5-2-16,-4-6 1 16,-11 2-2-16,-10 1 1 15,-9 4-1-15,-5 14 0 16,-7 9-1-16,-7 17 1 15,-7 16 1-15,-6 14 1 16,0 10-2-16,-2 12 1 16,3 4-2-16,1 8 0 15,3-7-3-15,8 5-6 16,-2-18-27-16,19 2 0 15,-4-22 0-15,20-5-2 16</inkml:trace>
  <inkml:trace contextRef="#ctx0" brushRef="#br1" timeOffset="25401">2615 4447 99 0,'-1'-24'38'15,"-10"-2"0"-15,0 16-2 16,-7 4-33-16,-3 10-1 15,-6 10 1-15,-2 15-2 16,-8 9 0-16,1 8 0 16,0 6 1-16,4 6-1 15,4-2 0-15,11-3 0 16,8-7 0-16,14-9 1 15,13-12-2-15,10-13 1 0,6-16 0 16,7-14 0-16,4-12 0 16,0-9 0-16,-2-10 0 15,0-7-1-15,-6-1 0 16,-3 1 0-16,-6 7 0 15,-6 9 0-15,-5 9-1 16,-6 12 1-16,-11 19 0 16,-4 11 0-16,-4 17 0 15,-6 10-2-15,2 15 0 16,-3 2-1-16,6 12-2 15,7-7-2-15,15 8-7 16,0-23-23-16,23 0-1 16,7-19 1-16,19-6 0 15</inkml:trace>
  <inkml:trace contextRef="#ctx0" brushRef="#br1" timeOffset="25867">3315 4644 80 0,'-2'-49'37'0,"-1"14"-1"15,-15-2 3-15,3 12-27 16,-10 6-6-16,1 13-1 15,-6 10-2-15,1 15 0 16,-6 9-1-16,3 9 0 16,-1 5-1-16,5 4 1 15,5-1-2-15,10-2 2 16,9-8-2-16,11-10 1 15,10-12 0-15,10-12 0 0,7-10-1 16,2-12 1 0,3-8-1-16,-2-9 0 0,-3-3 0 15,-2-4-1-15,-4 5 0 16,-5 5-1-16,-6 7 1 15,-5 7 0-15,0 18 0 16,-12 3 0-16,7 37 1 16,-9 10 0-16,-3 20 0 15,-3 16 1-15,-4 16 0 16,-2 14-1-16,-7 6 1 15,-3 4-1-15,-1-3 1 16,-7-9-1-16,-1-13 1 16,-5-16-2-16,1-20 1 15,2-16 0-15,0-19-1 0,3-20-1 16,8-17 0-1,3-21-3-15,13-10-2 0,0-33-14 16,25 0-16-16,-2-27 0 16,19 0-2-16,1-9 2 15</inkml:trace>
  <inkml:trace contextRef="#ctx0" brushRef="#br1" timeOffset="26272">3619 4618 92 0,'35'2'39'16,"-16"-8"1"-16,0 13-2 15,-19-7-32-15,9 7-1 16,-12 4-2-16,-1 11 0 16,-3 6-2-16,-5 7 0 15,-3 9-1-15,-1 4 0 0,-2 0 0 16,0-2 1-16,2-2-1 15,3-7 0-15,3-10 0 16,5-9 1-16,5-18 0 16,15-1 0-16,4-19 0 15,3-9 0-15,8-9 1 16,2-9-1-16,4-7 1 15,-2-2-1-15,0 7 0 16,-7 5-1-16,-5 9 0 16,-6 10 0-16,-5 19 0 15,-11 6 0-15,7 34 0 16,-11 0-1-16,1 12 0 15,-1 2-2-15,5 9-1 0,-1-5-3 16,16 7-16-16,-11-23-16 16,17 2-1-16,-6-23-1 15,12-5 2-15</inkml:trace>
  <inkml:trace contextRef="#ctx0" brushRef="#br1" timeOffset="26656">4114 4685 101 0,'1'24'39'16,"-1"-12"0"-16,21 9-2 15,3-15-34-15,14-2 1 0,6-6-2 16,5-6 0-16,3-5-1 15,2-5 0-15,-3-3-1 16,-5-5 0-16,-14 2 1 16,-5-1-1-16,-12-3 0 15,-4 1 0-15,-10 2 1 16,-6 3-1-16,-8 7 1 15,-4 10 0-15,-11 8 0 16,-5 16 0-16,-7 11 0 16,-4 11-1-16,1 10 0 15,1 5 1-15,6 1-2 16,10-1 1-16,15-5-2 15,13-12 0-15,21-6-3 16,10-21-3-16,22 3-12 16,1-27-18-16,21-5-1 0,-5-17 0 15,11-5 0-15</inkml:trace>
  <inkml:trace contextRef="#ctx0" brushRef="#br1" timeOffset="26979">4980 4495 99 0,'0'0'38'15,"-34"-7"1"-15,9 27-4 16,-13-1-29-16,-1 9-1 15,-1 2-2-15,3 6-1 16,4-3 0-16,11 1 0 16,9-8-1-16,16-6 0 15,14-10 0-15,13-5-1 16,10-6 1-16,7-8 0 15,5-1-1-15,-2-1 1 0,-3 1-1 16,-8 6 0-16,-9 7 0 16,-12 12 0-16,-13 9 0 15,-11 6 0-15,-9 8 0 16,-7 2-1-16,-3 1 0 15,1-4 0-15,2-1-3 16,7-18-1-16,16 2-10 16,-1-20-14-16,32-17-11 15,0-13 0-15,20-4-1 16,0-17 2-16</inkml:trace>
  <inkml:trace contextRef="#ctx0" brushRef="#br1" timeOffset="27171">5474 4517 99 0,'0'-10'41'0,"1"20"0"16,-14 3-1-16,5 14-33 15,-6 7-3-15,0 8-2 16,-1 6-1-16,-1 4-1 16,6 1 0-16,-2-3-1 15,4-2-2-15,3-10-2 16,6 2-7-16,-5-28-19 15,18 3-8-15,-4-21-1 16,16-5 0-16</inkml:trace>
  <inkml:trace contextRef="#ctx0" brushRef="#br1" timeOffset="27317">5524 4246 80 0,'-20'0'33'15,"6"11"-2"-15,5 10-11 16,4-7-53-16,9 2 1 15,5-5-3-15,9-3 2 16</inkml:trace>
  <inkml:trace contextRef="#ctx0" brushRef="#br1" timeOffset="27714">5791 4429 94 0,'-11'42'40'0,"-7"-10"0"0,8 13-1 16,-6-5-34-16,7 7-1 15,4 1-1-15,0-1-1 16,4-2-1-16,5-1 0 16,4-7-1-16,5-6 1 15,5-8-1-15,5-13 0 16,6-8 0-16,5-12 0 15,3-10 1-15,2-11-1 16,1-10 0-16,1-7 0 16,-2-6 0-16,1-1-1 15,-7 6 1-15,-5 5 0 16,-5 10 1-16,-7 11-1 15,-16 23 0-15,0 0 1 16,-3 18-1-16,-13 13 0 16,-2 8 0-16,-1 4-1 0,1 5-2 15,3-3-2-15,10 2-5 16,-2-21-14-16,22 6-16 15,-2-19 0-15,19-1-1 16,-3-22 2-16</inkml:trace>
  <inkml:trace contextRef="#ctx0" brushRef="#br1" timeOffset="28227">6476 4560 93 0,'0'0'39'15,"-14"19"1"-15,-6 0-1 16,0 12-34-16,0 3-1 15,-1 7-1-15,0 1 0 0,3-1-2 16,3-4 0-16,5-7 0 16,4-7 0-16,6-11-1 15,0-12 1-15,22-4-1 16,-2-14 0-16,2-9 1 15,4-6-1-15,1-6 0 16,3-2 0-16,-2-1 1 16,-3 5-1-16,-8 7 0 15,-1 10 0-15,-7 5 0 16,-9 15 0-16,9-6 1 15,-9 6-1-15,1 17 0 16,-1-17 0-16,6 20 0 16,4-13 0-16,1-4 0 0,9-4 0 15,2-5 0-15,7-5 0 16,2-8 1-16,3-2-1 15,2-4 0-15,1 1 1 16,-1 0-1-16,-3 6 0 16,-5 5 0-16,-4 13 0 15,-7 13 0-15,-9 15 0 16,-6 15 0-16,-8 7-1 15,-4 10-1-15,0 6-5 16,-10-9-11-16,15 11-11 16,-10-25-11-16,16 0 0 15,-3-20-2-15,18-7 1 16</inkml:trace>
  <inkml:trace contextRef="#ctx0" brushRef="#br1" timeOffset="28992">8297 4209 66 0,'-2'-30'36'0,"-4"6"0"15,-13-4-1-15,-2 19-20 16,-13-4-10-16,-3 17 0 15,-10 7-1-15,-1 16 1 0,-2 13-2 16,0 12-1-16,3 8 1 16,6 7-1-16,5 4-1 15,12 2 0-15,11-3-1 16,10-5-2-16,18-7-1 15,11-13 0-15,19-9-5 16,4-30-17-16,24-5-12 16,1-27-1-16,17-6 0 15,-5-24 1-15</inkml:trace>
  <inkml:trace contextRef="#ctx0" brushRef="#br1" timeOffset="29367">8729 3981 69 0,'-13'-41'39'0,"5"24"-2"16,-7 3 1-16,6 33-11 15,-6 0-21-15,3 17-3 16,-3 11-1-16,0 12 0 16,-5 11-1-16,-1 10 0 15,-5 8-1-15,0 0 1 16,-2 0-1-16,1-6 0 15,3-8 0-15,5-13-1 16,8-10 1-16,7-17 0 16,8-15 0-16,7-19 1 15,9-18-1-15,7-8 1 16,2-9 0-16,3-6-1 15,-1-1 1-15,-5 2-1 16,-2 8 1-16,-4 6-1 16,-8 15 0-16,-12 11 0 0,8 13-1 15,-9 11 0-15,-2 7-1 16,2 2-2-16,6 7-2 15,2-12-8-15,17 10-17 16,-6-25-8-16,19-5 0 16,-2-21-1-16</inkml:trace>
  <inkml:trace contextRef="#ctx0" brushRef="#br1" timeOffset="29593">9270 3760 77 0,'-12'10'41'0,"-16"17"-2"0,3 37 1 16,-13 3-14-16,3 18-23 16,1 10-2-16,6 4-1 15,6 1-2-15,6-4-1 16,9-6-2-16,5-20-7 15,22-1-26-15,-2-23-2 16,17-5 1-16,2-25 0 16</inkml:trace>
  <inkml:trace contextRef="#ctx0" brushRef="#br1" timeOffset="30442">9483 4387 95 0,'-20'15'39'0,"-15"2"1"16,7 24-2-16,-4-1-34 15,2 6-1-15,3 1 0 16,4 4 0-16,7-5-2 16,10-2 0-16,10-10 0 15,11-8 0-15,10-11-1 16,7-10-1-16,7-13 1 15,4-10-1-15,-2-9 0 16,2-6-1-16,-5-9 1 16,-5-5-1-16,-7-1 0 15,-7-3 0-15,-6 4 1 16,-6 4 1-16,-6 5 0 15,-4 9 1-15,-5 6 0 0,-2 10 1 16,-1 9-1-16,2 10 0 16,-1 4 0-16,3 5 0 15,6 4 0-15,4 1-2 16,4-1 2-16,10 0-1 15,3-4 1-15,6 1-1 16,2-3 1-16,2 0 0 16,-1 0-1-16,-1 0 0 15,-6 1 0-15,-3 3 0 16,-7 4 0-16,-4 1 0 16,-6 3 0-16,-6 3-1 15,-3 0 1-15,-2-2 0 16,0-2 0-16,-1-3 0 15,2-7 0-15,8-14 1 16,0 0 0-16,0 0-1 0,13-18 1 16,2-8 0-16,6-7-1 15,2-8 1-15,3 0-1 16,1-5 0-16,-2 4 0 15,-5 4 0-15,-1 6-1 16,-5 3-1-16,0 11 0 16,-5 3-2-16,5 9-1 15,-3-1-3-15,14 12-5 16,-9-18-10-16,19 16-14 15,-6-12 1-15,11 8-2 16,-5-14 3-16,6 12 16 16,-10-11 14-16,-7-4 10 0,2 15 14 15,-19-13 13-15,3 15 4 16,-10 1-1-16,-10 11 4 15,-6 0-17-15,4 23-11 16,-9 4-4-16,2 9-4 16,-3 7 1-16,2 4-2 15,3-2 0-15,5-4-2 16,5-7 0-16,2-9-1 15,8-10-2-15,-3-26-3 16,29 12-12-16,-16-35-18 16,14 2-2-16,-5-23 0 15,6 0 1-15</inkml:trace>
  <inkml:trace contextRef="#ctx0" brushRef="#br1" timeOffset="30568">10376 4148 80 0,'-15'-64'38'0,"9"17"-1"0,-6 2-1 15,9 23-25-15,3 22-11 16,-3-12-7-16,21 29-28 15,-2-2-2-15,15 13 1 16,2-3-3-16</inkml:trace>
  <inkml:trace contextRef="#ctx0" brushRef="#br1" timeOffset="30967">10778 4247 98 0,'10'20'39'0,"-27"-18"0"16,0 13 1-16,-15-4-36 15,1 7 0-15,-4 5-2 16,2 10-1-16,-7 8 1 0,5 8-1 15,1 1 0-15,6 2-2 16,8-4 2-16,11-6-2 16,11-15 2-16,11-13 0 15,13-16 1-15,13-18-1 16,9-14 1-16,5-15-1 15,5-8 0-15,2-13 1 16,1-6-1-16,-2-3 0 16,-2-3-1-16,-5 7 1 15,-12 11-1-15,-8 11 1 16,-14 18-1-16,-14 23-1 15,-15 24 1-15,-14 20 0 16,-9 22-1-16,-7 12 0 16,4 7-1-16,1 6-1 0,11 1-1 15,7-12-5-15,26 0-7 16,-4-27-9-16,32 5-12 15,-3-21-3-15,19-4-1 16,-4-18 1-16</inkml:trace>
  <inkml:trace contextRef="#ctx0" brushRef="#br1" timeOffset="32019">11242 4443 79 0,'-2'-10'38'15,"12"12"-1"-15,2-7 2 16,10 1-36-16,3-1-1 16,3 1 0-16,3-3 1 15,-1 2-1-15,-3-2 0 16,-3-2-1-16,-10-1 0 15,-14 10 1-15,2-20-1 16,-15 13 0-16,-12-2 0 16,-8 4 0-16,-7 3-1 0,-5 8 1 15,-5 5 0-15,1 8-1 16,3 8 2-16,9 6-2 15,14 5 1-15,15 0-1 16,16 1-1-16,14-6-1 16,21 3-4-16,5-20-23 15,25 8-10-15,-5-18 0 16,13 0-2-16</inkml:trace>
  <inkml:trace contextRef="#ctx0" brushRef="#br1" timeOffset="40630">14114 4103 85 0,'-12'-7'37'0,"12"7"1"15,10-13-1-15,14 2-32 16,14-7-2-16,13 2-1 16,8-4 0-16,5 1 0 15,5 1-2-15,-4 5 0 16,-8 8-1-16,-10 8-1 15,-16 13 1-15,-17 8-1 16,-17 15 1-16,-17 6 0 16,-16 13 1-16,-13 4 0 15,-15 5 1-15,-5 3 1 0,-2 0 0 16,2-6 0-1,6-7 0-15,13-1-1 0,16-9 0 16,18-6 0-16,24-12-1 16,19-11 0-16,18-11-1 15,14-8-1-15,15-5-5 16,-4-18-18-16,10 11-12 15,-11-15-1-15,-5 10-1 16,-17-7 1-16</inkml:trace>
  <inkml:trace contextRef="#ctx0" brushRef="#br1" timeOffset="40885">14902 4345 94 0,'4'-14'38'0,"-4"14"1"16,0 0-2-16,-19 20-35 16,6 2 0-16,-3 11-1 15,-3 6 0-15,3 4-2 16,2 4-1-16,4-6-3 15,13 8-7-15,-3-23-25 16,16-1 0-16,-3-19-1 16,14-6 0-16</inkml:trace>
  <inkml:trace contextRef="#ctx0" brushRef="#br1" timeOffset="41305">14968 4165 79 0,'-16'-38'37'15,"8"17"-1"-15,-3 2-2 16,11 19-27-16,0 0-3 15,14 14-1-15,2-1-2 16,6 4-1-16,4 1 0 16,4 2 1-16,-1-1-1 15,-2 2 1-15,-5-1 1 16,-4 5-1-16,-5 3 1 15,-9 4-1-15,-7 1 1 16,-5 5 0-16,-5 0 0 16,1-2-2-16,-1-2 2 15,2-6-2-15,3-8 1 0,4-5 0 16,4-15 0-16,17-5 0 15,2-12 0-15,4-6 0 16,9-7 0-16,0-3 1 16,1-3-1-16,2 0 0 15,-4 4-1-15,-3 5 1 16,-6 9-2-16,-7 9 1 15,-15 9 0-15,12 14-2 16,-13 11 0-16,-3 6-2 16,3 13-2-16,0-6-5 15,18 13-26-15,-3-13-1 16,18 2 1-16,0-12-2 15</inkml:trace>
  <inkml:trace contextRef="#ctx0" brushRef="#br1" timeOffset="41554">15944 4337 99 0,'-11'-20'39'0,"-13"-3"1"16,2 22-2-16,-6 5-33 15,-1 14-1-15,-6 6 0 16,3 11-1-16,-3 5-1 15,7 2 0-15,2-1 0 16,7-4-2-16,7 0 0 16,14-10-1-16,12-5-3 15,9-11-2-15,19 6-17 0,-1-21-17 16,19 4 1-1,-2-19-3-15,9 3 1 0</inkml:trace>
  <inkml:trace contextRef="#ctx0" brushRef="#br1" timeOffset="42213">17051 4058 83 0,'-7'-39'38'15,"-10"-7"-2"-15,1 14 2 16,-11 1-32-16,1 13-2 15,-6 12 0-15,-1 22-2 16,-6 15 1-16,1 18-1 16,-2 12-1-16,3 13 0 15,5 8 0-15,8 2-1 0,10-1-1 16,10-11 0-16,13-6-2 15,14-15-1-15,19-10-3 16,3-28-28-16,26-5-2 16,-3-26-1-16,16-10-1 15</inkml:trace>
  <inkml:trace contextRef="#ctx0" brushRef="#br1" timeOffset="42598">17513 3741 99 0,'-22'24'39'0,"-10"5"1"16,8 23-1-16,-13 8-37 16,10 2 1-16,0 4-2 0,1 6 0 15,-2 1 0-15,5 0 0 16,2-5-1-16,0-6 0 15,6-9 1-15,4-5-2 16,4-8 1-16,8-13 0 16,5-9 0-16,8-15 1 15,6-9-1-15,8-9 0 16,1-8 1-16,3-4-1 15,-1-3 0-15,0 0 1 16,-6 5-1-16,-5 6 0 16,-4 10 0-16,-6 7 0 15,-10 2-1-15,4 26 0 16,-8-1-1-16,0 5-1 15,1 7-2-15,-1-8-7 0,15 9-26 16,-5-17 0-16,20-2-1 16,0-21-1-16</inkml:trace>
  <inkml:trace contextRef="#ctx0" brushRef="#br1" timeOffset="42823">18054 3764 99 0,'-24'39'39'0,"-19"8"0"16,7 24 0-16,-2 3-36 15,3 9 0-15,3 1-3 0,8 0-1 16,10-1-3-16,5-17-6 15,25 4-27-15,-4-22-3 16,19-1 2-16,0-26-3 16</inkml:trace>
  <inkml:trace contextRef="#ctx0" brushRef="#br1" timeOffset="43470">18258 4263 95 0,'-26'6'39'0,"3"20"0"15,-14 1-1-15,10 12-32 0,-10 3-2 16,6 6-1-16,2-3-1 16,8-1-1-16,8-6 0 15,11-2-1-15,12-11 0 16,9-5 1-16,7-12-2 15,6-9 1-15,7-7 0 16,0-11-1-16,1-5 0 16,-1-11 0-16,-3 1 1 15,-6-9-2-15,-4 0 1 16,-6 1 1-16,-8 1-1 15,-4 7 1-15,-8 5 0 16,-3 7 1-16,-3 7-1 16,-4 8 1-16,10 7-1 15,-15 8 0-15,10 1 0 0,5 6 0 16,4 0 1-16,7-1-1 15,5 0 1-15,10-1 0 16,3-2 0-16,4 1-1 16,2-3 1-16,-1 0 0 15,-2 0 0-15,-5 3-1 16,-4 1 0-16,-10 5 1 15,-8 2-1-15,-7 3 0 16,-7 2 0-16,-4 4 0 16,-2-2 0-16,-2 0 0 15,0-3-1-15,4-3 1 16,2-6 0-16,11-15 0 15,-5 11 1-15,5-11-1 16,19-20 1-16,-5-1-1 16,7-6 1-16,-1-5 0 0,2-1-1 15,0-4 0-15,-1 2-1 16,-4 2 0-16,2 9-2 15,-4 2-1-15,3 12-3 16,-6-9-7-16,13 20-25 16,-11-9 2-16,14 13-1 15,-6-13 0-15</inkml:trace>
  <inkml:trace contextRef="#ctx0" brushRef="#br1" timeOffset="43665">19121 4306 96 0,'-27'25'38'0,"3"17"1"15,-11-4-2-15,7 10-32 16,-3 1-1-16,8 1-1 16,5-2-3-16,7-7-1 15,11-2-3-15,3-17-4 16,21 1-29-16,-8-23-1 15,15-2 0-15,-5-19-2 16</inkml:trace>
  <inkml:trace contextRef="#ctx0" brushRef="#br1" timeOffset="43800">19185 4195 74 0,'-3'-61'39'16,"-9"1"-1"-16,5 21 0 16,-5 4-21-16,8 15-19 0,16 21-30 15,-12-1-5-15,28 23 1 16,-8-8-3-16</inkml:trace>
  <inkml:trace contextRef="#ctx0" brushRef="#br1" timeOffset="44197">19537 4269 83 0,'-3'10'39'15,"-2"10"0"-15,-14-10 0 16,3 10-23-16,-12-2-11 16,1 7-2-16,-8 3 1 15,2 4-2-15,2 1 0 16,3 0-1-16,4 0 0 15,7-6 0-15,12-4 0 0,9-6-1 16,13-10 0-16,10-11 1 16,8-7-1-16,7-11 1 15,4-7-1-15,3-8 0 16,2-9 1-16,-1-7-1 15,1-8 0-15,-7-4 1 16,-4-1-1-16,-6 5 1 16,-7 9-1-16,-8 12 0 15,-11 13 1-15,-8 27-1 16,-20 8 1-16,-4 26 0 15,-8 18-1-15,-3 8-1 16,-2 9 0-16,0 4-1 16,8 0-2-16,8-6-3 15,15 5-8-15,-3-25-24 0,22 3-2 16,3-22 1-16,19-2-1 15</inkml:trace>
  <inkml:trace contextRef="#ctx0" brushRef="#br1" timeOffset="44550">19943 4433 98 0,'-19'11'41'15,"13"10"0"-15,6-21-1 16,4 15-34-16,7-8-2 15,11-5-1-15,6-4 0 16,4-4-1-16,5-7 0 16,-1-2-1-16,-2-3 0 0,-2-6 0 15,-6 1-1-15,-5-1 0 16,-10 3 0-16,-9 7 0 15,-11 5 0-15,-12 11 1 16,-7 11-1-16,-7 11 0 16,-5 12 0-16,-1 6 0 15,5 9 0-15,6 3 0 16,11 3-2-16,14-9 0 15,17 1-4-15,9-21-9 16,33 5-23-16,1-24-4 16,24 0 2-16,0-20-3 15</inkml:trace>
  <inkml:trace contextRef="#ctx0" brushRef="#br1" timeOffset="46647">1480 5891 78 0,'11'-23'35'0,"-11"23"0"0,1-30-9 15,-1 30-16-15,-20-24-2 16,20 24-1-16,0 0-1 16,-44-11-2-16,44 11 1 15,-49 9-1-15,49-9 1 16,-57 25-2-16,57-25 1 15,-64 42-2-15,64-42 0 16,-62 53-2-16,62-53 1 16,-83 67 0-16,83-67-2 15,-47 73 1-15,47-73-1 16,-11 72-2-16,35-43-4 15,29 22-6-15,31-9-24 16,23-26-3-16,-38-1 2 16,18-25-2-16</inkml:trace>
  <inkml:trace contextRef="#ctx0" brushRef="#br1" timeOffset="47053">1794 6089 89 0,'4'-15'36'0,"-4"15"-1"16,0-21-4-16,0 21-22 15,-24 3-1-15,5 10-3 16,-5 3-2-16,0 10-1 15,-2 2 0-15,2 7-1 0,3 2 0 16,6 1 0-16,10-1-1 16,8-4 1-16,10-7 0 15,8-8 0-15,10-10 1 16,1-8-1-16,4-8 0 15,2-9-1-15,-5-9 1 16,-3-4-1-16,-6-4-1 16,-9-2 1-16,-7 1-1 15,-7 0-1-15,-2 6 0 16,-7 1 0-16,0 9-1 15,-3 2-1-15,2 15-3 16,-4-6-5-16,13 8-23 16,-8 15-1-16,14 1 0 15,-6-16 0-15</inkml:trace>
  <inkml:trace contextRef="#ctx0" brushRef="#br1" timeOffset="47647">2158 6094 86 0,'12'-9'37'0,"2"10"0"16,-14-1 0-16,0 0-29 15,0 0-3-15,-14 30-1 16,3-5-3-16,3 10 1 16,-4 8-2-16,1 5 1 15,0 4 0-15,3 0 1 16,1-2-1-16,2-8 0 15,1-6 0-15,3-10 0 0,2-12 0 16,-1-14 0-16,8-6 0 16,2-14-1-16,1-10 1 15,3-10 0-15,2-11 0 16,1-4-1-16,2-8 1 15,0 2-1-15,1 1 0 16,1 4 0-16,1 8 1 16,1 8-1-16,0 11 0 15,0 10 0-15,1 8 0 16,1 11 0-16,-2 7 1 15,2 7-1-15,-3 3 0 16,1 5 1-16,-4 2-1 16,-3 5 0-16,-4 0 0 15,-5 2 0-15,-5 0-1 16,-9 2 1-16,-7-2 0 0,-9 0-1 15,-8-3 1-15,-8-1 0 16,-3-5-1-16,0-2 1 16,2-2 0-16,2-4-1 15,6 1 1-15,4 4 0 16,9 6 0-16,1 8-2 15,5 10 2-15,-2 11 0 16,-3 11 1-16,-1 7 0 16,0 5 0-16,-1-4-1 15,3 1-2-15,2-13-1 16,13 0-19-16,-2-28-15 15,23-11-1-15,-1-28-2 16,18-10-1-16</inkml:trace>
  <inkml:trace contextRef="#ctx0" brushRef="#br1" timeOffset="48255">2672 6259 115 0,'0'0'40'0,"2"-23"1"16,-2 23-2-16,0 0-35 15,-9 12-1-15,7 3-2 16,0 6 0-16,0 10-1 16,-2 4 0-16,-3 10 0 15,-3 4-1-15,3 3 1 16,-3-4 0-16,2-3 0 0,1-8 0 15,2-7 0-15,2-7 1 16,3-11-2-16,0-12 3 16,11-14-3-16,-2-9 1 15,3-11 0-15,2-7-2 16,2-12 2-16,3-10-2 15,1-5 2-15,0 0-2 16,4 5 2-16,-3 3-1 16,1 9 1-16,-3 10 0 15,3 12 0-15,-2 12 0 16,1 11 0-16,0 10 0 15,0 7 0-15,0 3 1 16,-2 4-1-16,-3 4 0 16,-4 1 0-16,-3 1 0 0,-8 0 0 15,-6 0 0 1,-8 0 0-16,-4-2 0 0,-4 0-1 15,-6-1 1-15,2 0-1 16,-2 0 0-16,1 3 1 16,0 3 0-16,2 4 0 15,3 9-1-15,-1 6 2 16,0 11 0-16,-2 9-1 15,1 7 1-15,-2 7-1 16,0 0-1-16,3 3-2 16,-2-14 0-16,9 5-8 15,-1-31-18-15,18-2-10 16,-3-27 1-16,19-13-2 15,1-26 1-15</inkml:trace>
  <inkml:trace contextRef="#ctx0" brushRef="#br1" timeOffset="48916">2969 6443 107 0,'-10'10'39'0,"17"7"1"16,-7-17-2-16,32 4-35 15,2-9 1-15,6-1-2 16,4-6 1-16,8-7-3 16,-1-4 1-16,-5-1 0 15,-6-5 0-15,-10 3-1 16,-6-4 0-16,-9 2 0 0,-9 4 0 15,-10 3 0-15,-8 6 1 16,-4 7-1-16,-4 7 0 16,-3 10 1-16,-4 11-1 15,-1 6 1-15,2 8 0 16,3 4 0-16,6 2-1 15,6 0 1-15,9-3-1 16,11-7 1-16,9-6-1 16,10-6 0-16,7-10 1 15,4-6-1-15,2-5 1 16,2-7-1-16,-4-5 0 15,-3 2 0-15,-6-1 0 16,-11 1 0-16,-4 5 0 16,-15 8 0-16,0 0-1 0,-8 30 0 15,-8-1 0-15,-1 8 1 16,-2 3-1-16,2 5 1 15,2 0 0-15,4-7 1 16,7-9-1-16,7-15 2 16,8-14 0-16,5-12-1 15,5-15 1-15,4-12-1 16,0-10 1-16,1-6-2 15,-1-7 0-15,-2 5 0 16,-6 3 0-16,2 5 0 16,-7 9 0-16,0 6 0 15,0 10 0-15,0 2 0 16,7 10-3-16,3-7-7 15,19 17-10-15,-2-21-9 16,29 13-11-16,3-11-1 0,23 4-2 16,9-7 2-16</inkml:trace>
  <inkml:trace contextRef="#ctx0" brushRef="#br1" timeOffset="49479">5060 5973 93 0,'-7'-15'36'0,"7"15"0"0,-26-23 0 15,11 20-30-15,-10-2 0 16,1 12-1-16,-9 1-1 15,2 11 0-15,-6 6-1 16,3 10 0-16,-1 5 0 16,4 10-1-16,9 1-1 15,6 4 0-15,13-1-2 16,11-5 0-16,16-2-1 15,11-14-1-15,16-9-2 16,7-19-1-16,15-4-7 16,-5-32-18-16,13 1-8 15,-8-22 2-15,0 0-2 16</inkml:trace>
  <inkml:trace contextRef="#ctx0" brushRef="#br1" timeOffset="49862">5534 5638 91 0,'-10'16'39'16,"-11"-2"1"-16,10 13-1 16,-13 7-33-16,9 9 0 15,-3 3 0-15,1 12-2 16,-1 5 0-16,1 6-2 15,1-1 1-15,2 0-1 16,4-8 1-16,1-7-3 16,7-6 0-16,3-11 1 0,6-11-1 15,4-10 0-15,3-10 0 16,6-10 1-16,1-7-1 15,1-6 0-15,-1-5 1 16,2 0-1-16,-3 0 1 16,-4 2-1-16,0 4 0 15,-5 8-1-15,-2 9 1 16,-9 0-2-16,18 23-1 15,-9-6-1-15,7 11-5 16,-4-15-14-16,19 14-9 16,-7-17-8-16,12-2 1 15,-2-21-2-15</inkml:trace>
  <inkml:trace contextRef="#ctx0" brushRef="#br1" timeOffset="50080">6169 5615 99 0,'-19'22'40'16,"-16"10"0"-16,5 26 1 16,-11 1-35-16,6 10-3 15,7 0 0-15,6 0-2 16,13 0-1-16,8-9-4 15,17 3-10-15,-1-24-18 16,22 0-8-16,-1-20 0 16,10-3 0-16</inkml:trace>
  <inkml:trace contextRef="#ctx0" brushRef="#br1" timeOffset="50718">6409 6044 87 0,'2'-11'39'0,"-11"0"0"15,9 11 1-15,-26 8-21 16,9 13-14-16,-3 6-2 15,0 9 0-15,-3 3-1 16,3 6 0-16,3-2 0 16,3 0-1-16,6-8 0 15,5-2 0-15,8-13 0 16,8-7-1-16,8-13 0 15,8-9 0-15,4-12-1 16,2-11 1-16,5-3-1 16,-4-10-1-16,-4-1 1 0,-3 0-1 15,-9 4 1-15,-7 5 0 16,-8 9 1-16,-7 7 0 15,-6 11 0-15,-4 6 1 16,-4 9 0-16,1 4 0 16,0 4 0-16,6 4 0 15,4-2-1-15,7 0 1 16,7-4 0-16,7 1-1 15,4-3 0-15,4 0 1 16,2 1-1-16,1-1 0 16,-1 2 1-16,-4 5-1 15,-5 6 0-15,-5 1 0 16,-6 6 0-16,-5 1 0 15,-5 3-1-15,-1-2 1 0,-4-2 0 16,1-6 0-16,1-5 0 16,1-6 0-16,6-12 0 15,0 0 1-15,8-14-1 16,3-7 0-16,4-9 1 15,5-6-1-15,3-4 1 16,0-2-1-16,2 2 0 16,-3 2 1-16,-2 7-2 15,-6 5 0-15,0 10-1 16,-6 4-3-16,3 13-5 15,-7-14-11-15,15 22-8 16,-11-19-6-16,18 10-5 16,-4-12 0-16,10 7 2 0</inkml:trace>
  <inkml:trace contextRef="#ctx0" brushRef="#br1" timeOffset="51057">7094 6022 105 0,'-7'11'40'0,"2"20"0"16,-15-1 0-16,12 14-35 15,-12 7-1-15,2 4-1 16,-1 4-2-16,2 1 0 15,5-6-1-15,3-6-1 16,4-10-1-16,6-16-1 16,11-13-1-16,1-17-3 15,12-6-3-15,-3-27-4 16,13 6-2-16,-9-34-4 15,13 7 2-15,-17-23 8 16,6-3 5-16,-6 1 8 0,-13-1 3 16,1 19 7-16,-20-6 2 15,7 31 5-15,-16-3-2 16,11 28-7-16,-8 9-3 15,6 12-6-15,10-2-2 16,-3 18-3-16,22-2-3 16,2-7-6-16,22 19-13 15,-7-12-11-15,18 9-2 16,-4-10 0-16,9 9 2 15</inkml:trace>
  <inkml:trace contextRef="#ctx0" brushRef="#br1" timeOffset="51455">7648 5964 106 0,'-6'17'38'0,"-15"-10"3"0,5 15-4 15,-12-7-31-15,0 8-2 16,-8 4 0-16,1 6-2 16,-2 8 1-16,4 1-1 15,1 3-1-15,6-2 0 16,10-6 0-16,8-4 0 15,15-10 0-15,12-16 0 16,13-17 0-16,12-13-1 16,9-18 1-16,6-10 0 15,5-12-2-15,-1-11 2 16,-1-9-3-16,-2-4 0 15,-8 0 0-15,-10 5 0 16,-13 14 0-16,-13 15 1 16,-12 20 1-16,-15 20-2 0,-13 31 3 15,-11 20 1-15,-3 20 0 16,-4 16 0-16,6 8-1 15,5 0 0-15,10 1-2 16,10-6-1-16,17-9-5 16,2-19-10-16,24 6-9 15,-5-33-5-15,24 3-6 16,-8-26-4-16,13-3 0 15,-8-20 3-15</inkml:trace>
  <inkml:trace contextRef="#ctx0" brushRef="#br1" timeOffset="51778">8055 6167 114 0,'-9'15'40'0,"-6"-10"1"16,15 13-4-16,0-18-33 0,18 8-1 16,3-10-1-16,11-5-1 15,6-6 0-15,4-3 0 16,3-3 0-16,-4-7-1 15,-1-2 0-15,-7 1 0 16,-8-3 1-16,-14 6-1 16,-12 3 1-16,-12 8-1 15,-13 10 1-15,-10 8 0 16,-6 12-1-16,-3 11 1 15,1 10 0-15,4 6-1 16,9 6 0-16,12-2 0 16,14-2-1-16,12-4-3 0,23-2-6 15,4-20-8-15,28 8-9 16,-1-31-9-16,27 4-5 15,3-14-2-15,16-8 1 16</inkml:trace>
  <inkml:trace contextRef="#ctx0" brushRef="#br1" timeOffset="54638">13613 5889 71 0,'7'-13'33'0,"-7"13"0"16,8-16-5-16,-8 16-22 16,0 0-2-16,-4 23 0 15,-4 3 1-15,3 11-3 16,-2 10 1-16,-2 11-2 15,-2 4 1-15,2 7-2 0,-3-1 1 16,0-2 0-16,-3-9 0 16,2-4 1-16,-1-16 0 15,3-8 0-15,2-18 0 16,9-11 0-16,-4-18 0 15,13-12 0-15,6-19 0 16,7-11 0-16,3-12 0 16,6-6 1-16,5-7-2 15,-1-3 2-15,-3 6-3 16,2 8 1-16,-9 12-1 15,-1 11-1-15,-6 15 1 16,-5 15-2-16,-13 21 3 16,16 13 0-16,-11 17 2 15,-2 15-2-15,3 10 2 0,-1 11-2 16,2 11 1-16,-2 2-1 15,3-2 0-15,-4-4-4 16,1-1-1-16,-6-14-3 16,5 5-17-16,-13-29-14 15,5-2 0-15,-10-19-2 16,14-13 2-16</inkml:trace>
  <inkml:trace contextRef="#ctx0" brushRef="#br1" timeOffset="54828">13655 6199 107 0,'-10'-11'39'0,"10"11"1"0,16-6-2 16,10-2-36-16,3-5-2 15,9-4-4-15,12 0-2 16,-1-16-9-16,18 9-22 15,-10-12 0-15,9 8-1 16,-11-9 1-16</inkml:trace>
  <inkml:trace contextRef="#ctx0" brushRef="#br1" timeOffset="55044">14317 5662 95 0,'-9'-20'37'16,"9"20"-1"-16,-15-1 2 15,5 21-32-15,-4 7-2 16,0 14 0-16,-3 11-1 0,-3 9-2 15,-4 9 1-15,1 6-2 16,2 2 0-16,0-8-2 16,8 0-2-16,2-16-6 15,20 3-20-15,-3-22-8 16,17-8 0-16,0-18-1 15,12-5 2-15</inkml:trace>
  <inkml:trace contextRef="#ctx0" brushRef="#br1" timeOffset="55419">14394 6111 98 0,'-4'-12'37'16,"-8"0"2"-16,12 12-2 16,-20 7-31-16,12 7 0 15,-4 2-3-15,4 6 0 0,2 1-1 16,1 4 0-16,4-3 0 15,2-1-1-15,5-2 0 16,4-7-1-16,5-4 1 16,6-6-1-16,4-7 0 15,1-7 1-15,4-7-1 16,0-8 1-16,0-2-1 15,-2-3 1-15,-2-4-1 16,-5 4 0-16,-3 4 1 16,-5 3-1-16,-3 7 0 15,-5 4 0-15,-5 12 0 16,0 0-1-16,-4 18 1 0,-3 3-2 15,-1 7 0 1,1 2-2-16,1 7-2 0,-4-7-7 16,18 10-16-16,-8-16-11 15,14 2 2-15,-1-14-1 16,12 1 1-16</inkml:trace>
  <inkml:trace contextRef="#ctx0" brushRef="#br1" timeOffset="55999">14986 6031 99 0,'0'0'36'16,"-19"14"3"-16,8 8-4 15,-6 0-31-15,1 8 0 0,-3 0-1 16,2 4 0-16,2-3-2 15,3-1 1-15,5-3-2 16,5-9 1-16,2-6-1 16,0-12 1-16,15 3-1 15,-2-12 1-15,2-8-1 16,1-4 1-16,-1-7 0 15,1-2-1-15,-1-3 1 16,-1 1-1-16,-1-1 0 16,-2 4 0-16,-3 5 0 15,-2 5 0-15,-1 7 0 16,-5 12 0-16,0 0 0 15,0 0 1-15,3 24-1 16,-2-6 0-16,3 1 1 0,2 1-1 16,4-3 1-16,4-2 0 15,2-4-1-15,3-8 1 16,4-4-1-16,3-5 1 15,0-3 0-15,2-6-1 16,0-2 1-16,-1-3-1 16,-1 1 0-16,-1 2 0 15,-6 1 1-15,-2 6-1 16,-9 5-1-16,-8 5 1 15,3 14 0-15,-11 7 0 16,-3 10 0-16,-6 2-1 16,2 9 0-16,-1 0 0 15,4 2-2-15,4-7-2 16,12 1-3-16,1-21-15 0,23 4-9 15,-2-18-6-15,18-2 0 16,-1-16-1-16</inkml:trace>
  <inkml:trace contextRef="#ctx0" brushRef="#br1" timeOffset="56194">15720 6061 102 0,'1'-9'38'0,"-14"-1"2"16,1 22-2-16,-9 2-29 15,4 15-5-15,-3 2-1 16,4 8-2-16,-2 1 0 15,7 1-1-15,4-3-1 16,4-7-2-16,8-2-5 16,-5-29-18-16,19 18-13 15,-6-24 0-15,8-2-1 0,-1-15 0 16</inkml:trace>
  <inkml:trace contextRef="#ctx0" brushRef="#br1" timeOffset="56637">15785 5879 112 0,'-6'-12'39'0,"6"12"1"16,0 0-2-16,0 0-36 16,14 11 2-16,-3 0-4 15,-2 4 3-15,2 5-1 16,-3 3 0-16,-4 7-1 15,-5 3 1-15,-2 6-1 16,-4-1-1-16,-4 3 1 0,2-4-1 16,-4-3 0-16,4-6 0 15,3-7 0-15,5-6 0 16,1-15 0-16,16-5 0 15,2-11 0-15,6-8 0 16,6-5 1-16,3-7-1 16,6-3 0-16,-2 0 1 15,-1 4-1-15,-4 5 0 16,-7 8 0-16,-5 8 0 15,-8 13 0-15,-8 13 0 16,-8 10 0-16,-4 5 0 16,-3 10-1-16,0 3 0 15,3 2-1-15,7 1-1 16,4-10-3-16,12 2-2 0,1-20-8 15,23 10-11-15,-11-25-6 16,16 4-5-16,-7-18-1 16,5-1 3-16</inkml:trace>
  <inkml:trace contextRef="#ctx0" brushRef="#br1" timeOffset="56825">16423 6087 79 0,'8'-20'37'16,"-14"-1"1"-16,6 21 0 16,-12-4-21-16,7 25-5 15,-10 5-5-15,3 7-2 16,-2 4-3-16,1 4 1 15,3 0-2-15,2-5-1 16,5-4-2-16,3-10-1 0,8 0-7 16,-8-22-15-16,28 3-9 15,-10-17-6-15,11 0 1 16,-8-18-1-16</inkml:trace>
  <inkml:trace contextRef="#ctx0" brushRef="#br1" timeOffset="56961">16525 5797 105 0,'-16'-37'36'15,"6"15"-1"-15,-3 8-4 16,0 0-47-16,13 14-20 16,5 14 1-16,8 2-2 15,-4-5 1-15</inkml:trace>
  <inkml:trace contextRef="#ctx0" brushRef="#br1" timeOffset="57342">16713 5909 87 0,'-19'17'40'0,"2"15"-1"15,-11-5 2-15,9 14-18 16,-3-3-18-16,5 6-1 16,4-2-1-16,9-1 0 15,8-6-1-15,7-4-1 16,7-10 0-16,9-10 0 15,7-10 0-15,2-6 0 16,4-14 0-16,0-3-1 16,2-8 0-16,-5-1 2 15,-3-5-2-15,-4 4 0 0,-5 2 0 16,-5 6-2-16,-6 7 2 15,-14 17 0-15,9-8-1 16,-14 19 1-16,-3 6-1 16,-3 8 0-16,-4 6 0 15,4 0-1-15,1 3-1 16,1-5-2-16,10 4-5 15,-2-18-12-15,19 10-7 16,-18-25-4-16,34 9-7 16,-11-18 0-16,9 2 2 15</inkml:trace>
  <inkml:trace contextRef="#ctx0" brushRef="#br1" timeOffset="57882">17271 6079 112 0,'0'0'39'15,"0"0"2"-15,-5 25-5 16,-7-10-31-16,-1 7-1 15,-2 2-1-15,-1 3-2 16,1 1 1-16,0-3-1 16,3 0-1-16,3-6 1 15,2-4-1-15,5-4 0 16,2-11 0-16,0 0 0 15,10-3 0-15,0-7 0 16,3-6 0-16,2-5 0 16,1-4 0-16,2-3-1 15,4-3 0-15,-1 2 1 16,1 3-1-16,-5 1 0 15,2 9 1-15,-7 8-1 0,-4 7 1 16,-8 1 0-16,8 17 0 16,-8-2 0-16,-1 1 1 15,1 1 0-15,4-2-1 16,3-5 1-16,7-6 0 15,1-4 1-15,6-5-1 16,6-6 0-16,0-4 1 16,1-2-1-16,0-4 0 15,-4 3 0-15,-4 2 1 16,-5 3-2-16,-3 6 0 15,-12 7 0-15,5 21 0 16,-10 3 0-16,-2 10 0 0,-1 6 0 16,0 4 0-16,3 4-4 15,4 2-5-15,-3-18-9 16,17 11-7-16,-9-29-8 15,17 5-1-15,-9-21-6 16,10-5-2-16,-1-14 2 16</inkml:trace>
  <inkml:trace contextRef="#ctx0" brushRef="#br1" timeOffset="58522">18607 5863 104 0,'-12'-15'38'16,"-11"-13"-1"-16,3 13-8 15,-10-14-25-15,2 11-1 16,-5 0 1-16,2 11-3 15,-1 9 2-15,2 10-1 16,2 14 2-16,5 8-1 0,4 11 0 16,3 7-1-16,7 3 0 15,5 1 0-15,9-3-1 16,9-6-3-16,10-5-2 15,9-17-1-15,14-4-4 16,0-30-15-16,21 2-14 16,-6-23 1-16,13-5-1 15,-10-15 0-15</inkml:trace>
  <inkml:trace contextRef="#ctx0" brushRef="#br1" timeOffset="58909">19030 5605 100 0,'-12'11'40'0,"-12"0"0"15,6 24-1-15,-3-2-35 0,-3 11 1 16,-1 5 0-16,-1 6-1 16,-2 2-1-16,5-1 0 15,2-1 0-15,3-6-1 16,6-5 1-16,5-5-3 15,6-12 1-15,5-7-1 16,7-11 0-16,3-10 1 16,5-7-1-16,4-8 2 15,0-4-2-15,-2-6 0 16,0 0 0-16,0 1 0 15,-2 5 0-15,-4 7 0 16,-3 6 0-16,-2 9 0 16,-2 10 0-16,-2 5-2 15,0 8 1-15,-1 1-3 0,5 5-1 16,1-9-2-16,15 8-12 15,-9-29-8-15,21 10-6 16,-10-25-4-16,15-1-3 16,-4-16 3-16,6-3 2 15</inkml:trace>
  <inkml:trace contextRef="#ctx0" brushRef="#br1" timeOffset="59123">19548 5494 94 0,'-13'-8'38'16,"0"28"2"-16,-16 10-1 15,3 27-27-15,-7 5-5 0,4 8-2 16,1 5-1-16,7 3-2 16,9-3-1-16,9-5-1 15,10-3-4-15,4-20-7 16,18 7-17-16,-6-26-11 15,16-2 0-15,-7-19-1 16,11-5 1-16</inkml:trace>
  <inkml:trace contextRef="#ctx0" brushRef="#br1" timeOffset="59797">19826 5954 115 0,'-28'-15'39'16,"11"16"1"-16,-12-5-1 15,0 14-34-15,-3 2-1 16,0 9 0-16,0 3-2 16,5 7 1-16,4 2-2 15,7 0 2-15,8-2-3 16,12-3 0-16,7-6 0 15,10-7 0-15,10-7 0 16,1-9-2-16,6-7 1 16,-2-7 0-16,-2-8 1 15,-5-5-2-15,-3-3 1 16,-8-5-1-16,-6 3 0 15,-6 0 0-15,-6 7 1 16,-6 3 0-16,-2 8 0 0,-3 6 0 16,1 5 1-16,-1 6 1 15,11-2 0-15,-12 17 0 16,14-7 0-16,7-1 0 15,6-1 1-15,7-1-1 16,4-2 1-16,4-1-1 16,0 0 1-16,-2 2-1 15,-3 2 0-15,-6 4 1 16,-7 5-2-16,-6 2 0 15,-6 6 0-15,-7 2 0 16,-3 2 0-16,-2 0 0 16,-1-5 0-16,2-1 0 15,3-7 0-15,1-2 0 0,7-14 0 16,0 0 0-1,0 0 0-15,14-21 0 0,0 0 0 16,0-4 0-16,4-4 0 16,0-2 0-16,-1 1 0 15,1 1 0-15,-1 7 0 16,-2 3 0-16,-1 6 0 15,3 2 0-15,1 6 0 16,2 0 0-16,3 6-6 16,1-7-8-16,17 16-10 15,-13-19-6-15,18 13-4 16,-9-15-2-16,8 7-4 15,-7-10 2-15</inkml:trace>
  <inkml:trace contextRef="#ctx0" brushRef="#br1" timeOffset="60008">20588 5896 125 0,'-24'10'40'0,"9"13"1"15,-9-5-1-15,10 11-35 16,-9 4-1-16,4 9-4 16,0 0 0-16,3 0 0 15,5-1 0-15,3-6 0 16,5-5 0-16,5-9-2 15,7-6-4-15,1-19-4 16,15 6-12-16,-14-27-7 16,16 8-7-16,-11-24-2 15,9 2-1-15,-7-14 3 16</inkml:trace>
  <inkml:trace contextRef="#ctx0" brushRef="#br1" timeOffset="60139">20641 5700 108 0,'3'-31'35'0,"-11"3"2"15,8 28-2-15,-6-16-32 16,6 16-6-16,11 20-15 15,-11-20-17-15,26 26-1 16,-8-12 0-16,14 10-1 16</inkml:trace>
  <inkml:trace contextRef="#ctx0" brushRef="#br1" timeOffset="60558">21040 5879 123 0,'-19'-4'39'15,"2"8"1"-15,-14-7 1 0,5 7-37 16,-8 4-1-16,-3 9 0 15,2 9-1-15,0 6-2 16,4 6 0-16,6 1 0 16,5 2 0-16,7-5 0 15,9-4 0-15,13-12 0 16,10-12 0-16,13-11 0 15,10-13 0-15,7-10 0 16,4-9 0-16,3-7 0 16,1-6 0-16,-2-5 0 15,-4-5 0-15,-8 4 0 16,-9 4 0-16,-8 8 0 15,-10 8 0-15,-12 17 0 16,-13 15 0-16,-11 12 0 0,-11 19 0 16,-3 9 0-16,-4 8 0 15,-1 8 0-15,6 1 0 16,8-3 0-16,12-2 0 15,8-9-6-15,18 7-12 16,-6-25-7-16,25 10-6 16,-10-26-3-16,19 5-3 15,-9-22-3-15,7 4 2 16</inkml:trace>
  <inkml:trace contextRef="#ctx0" brushRef="#br1" timeOffset="60926">21347 6068 115 0,'-6'19'39'0,"-6"-10"2"0,12 9-2 16,0-18-32-16,4 18-2 16,11-15-2-16,8-2 0 15,5-5 0-15,4-4-3 16,2-7 0-16,0-4 0 15,-1-7 0-15,-4-5 0 16,-3-2 0-16,-9-3 0 16,-6 3 0-16,-7 2 0 15,-11 10 0-15,-9 8 0 16,-14 13 0-16,-8 14 0 15,-6 10 0-15,-2 13 0 16,2 6 0-16,4 5 0 16,11 1 0-16,14-3 0 15,17-5 0-15,13-6 0 0,17-4 0 16,6-17-11-16,23 8-12 15,-13-33-7-15,24 14-5 16,-14-28-2-16,8 7-6 16,-11-16 2-16</inkml:trace>
  <inkml:trace contextRef="#ctx0" brushRef="#br1" timeOffset="64178">886 7369 100 0,'3'-48'37'15,"-3"48"1"-15,0 0-2 16,0 0-33-16,3-47-1 16,-3 47 1-16,0 0-1 0,0 0-1 15,0 0 0-15,-3 55 0 16,3-55-1-16,-6 66 0 15,6-66-2-15,-5 84-4 16,2-31-27-16,0-2-4 16,0 4-1-16,3-3 0 15</inkml:trace>
  <inkml:trace contextRef="#ctx0" brushRef="#br1" timeOffset="64629">1155 7758 101 0,'0'0'35'0,"29"-57"1"15,-29 57-1-15,0 0-31 16,0 0 0-16,0 0-1 15,0 0-1-15,0 0 0 16,-23 60-1-16,23-60 0 16,-12 54-1-16,12-54 1 15,-3 59 0-15,3-59 0 16,-4 56 1-16,4-56 0 15,5 46 1-15,-5-46-1 16,0 0 1-16,0 0 0 16,0 0 0-16,0 0-2 15,0 0 1-15,57-25 0 16,-57 25-2-16,18-61 1 0,-18 61-1 15,17-72 1-15,-17 72-1 16,18-72 0-16,-5 37-1 16,19-31-1-16,7 18 0 15,5 9-2-15,-37 26-1 16,40 10-3-16,2-1-17 15,7 13-15-15,-5-7 3 16,1 9-2-16,-8-11 0 16</inkml:trace>
  <inkml:trace contextRef="#ctx0" brushRef="#br1" timeOffset="65488">1900 7691 91 0,'2'-17'35'16,"-2"17"0"-16,-2-18 0 15,2 18-28-15,-10-14 0 16,10 14-2-16,-17-7-2 15,2 10-1-15,-2 4 0 16,-3 8 0-16,-6 6 0 0,1 9 0 16,-4 5-1-16,4 5 0 15,3 2 0-15,5 0 0 16,10-3 0-16,11-4 0 15,13-11 0-15,7-5 0 16,11-12 0-16,5-10 0 16,3-9-1-16,3-9 1 15,-2-6-3-15,-4-5 1 16,-9-4-1-16,-4-2 0 15,-9 3 0-15,-6-2-1 16,-8 2 3-16,-6 3 0 16,-6 6 1-16,-3 3 0 0,-2 6 1 15,3 4 0-15,0 6 0 16,10 7 0-16,0 0-2 15,0 0 0-15,16-2 0 16,4 4 0-16,4 1 0 16,5 0 0-16,2-1 0 15,4 8 0-15,-5 1 0 16,0 3 1-16,-7 6 0 15,-2 6-1-15,-10 4 1 16,-6 5-1-16,-6 4 0 16,-4-3 0-16,-5 2-1 15,-4-7 1-15,1-2 0 16,1-11 0-16,8-9 0 15,4-9 0-15,20-13 0 16,4-13 1-16,5-10 1 0,7-7-1 16,1-8 1-16,4 0 0 15,0-1 0-15,-8 7-1 16,-7 8 1-16,-6 12-1 15,-2 13 1-15,-9 16-2 16,-3 18 0-16,-4 11 0 16,-4 13 0-16,1 5-2 15,-2 6 0-15,0-2-3 16,5 8-9-16,-7-24-12 15,15 8-7-15,-8-26-6 16,16-3-1-16,-2-18-2 16</inkml:trace>
  <inkml:trace contextRef="#ctx0" brushRef="#br1" timeOffset="68496">857 7343 54 0,'0'0'27'0,"0"0"-1"16,0 0-4-16,0 0-6 15,0 0-7-15,0 0-3 16,0 0-2-16,0 0 0 16,0 0 0-16,0 0 0 0,0 0 0 15,0 0 0-15,0 0 1 16,46-50-1-16,-46 50 1 15,0 0-1-15,0 0 0 16,0 0-1-16,0 0-1 16,0 0 0-16,0 0-1 15,0 0 0-15,0 0 0 16,0 0 0-16,0 0-1 15,0 0 0-15,0 0 0 16,0 0 0-16,0 0 0 16,0 0 1-16,0 0-1 15,0 0 1-15,0 0-1 16,0 0 1-16,0 0-1 15,0 0 1-15,0 0 0 16,-10 48 0-16,10-48-1 0,0 0 1 16,-4 65-1-16,4-65 1 15,0 56 0-15,0-56-1 16,0 65 1-16,0-65-1 15,0 69 0-15,0-69 1 16,0 72-1-16,0-72 1 16,-1 67-1-16,1-67 1 15,2 58-1-15,-2-58 1 16,1 50-1-16,-1-50 0 15,0 0 0-15,-4 61 0 16,4-61 1-16,0 0-1 16,-2 47 0-16,2-47 0 15,0 0 0-15,0 0 0 0,-4 52-1 16,4-52 1-16,0 0 0 15,0 0 1-15,-3 51-1 16,3-51 0-16,0 0 1 16,0 0 0-16,-3 57-1 15,3-57 1-15,0 0-1 16,0 0 0-16,-3 50 0 15,3-50 1-15,0 0-1 16,0 0 0-16,0 0 0 16,0 0 0-16,5 47 1 15,-5-47-1-15,0 0 0 16,0 0 0-16,0 0 1 15,0 0-1-15,0 0 0 16,0 0 0-16,0 0 0 0,0 0 0 16,0 0 0-16,0 0 0 15,0 0 1-15,0 0-1 16,0 0 0-16,0 0 0 15,0 0 0-15,1 46-1 16,-1-46 0-16,0 0-1 16,0 0-3-16,0 0-14 15,0 0-12-15,0 0-7 16,0 0 0-16,0 0-3 15</inkml:trace>
  <inkml:trace contextRef="#ctx0" brushRef="#br1" timeOffset="70758">4321 7335 74 0,'4'-13'36'0,"-7"-4"-3"16,2 3 3-16,-8-6-28 16,2 8-2-16,-5-3-1 15,0 10 0-15,-8 1-1 16,0 7-1-16,-7 3 1 0,1 9 0 15,-7 4-1-15,2 8-1 16,-3 3 1-16,3 7-1 16,3 1 0-16,5 4-1 15,5-1 0-15,5 2 0 16,9-3-1-16,5 2 0 15,8-4 0-15,5-5-1 16,8-2 0-16,7-9-2 16,11-2-1-16,6-21-6 15,16 1-26-15,-3-23-2 16,15-5-1-16,-4-17 0 15</inkml:trace>
  <inkml:trace contextRef="#ctx0" brushRef="#br1" timeOffset="71224">4820 7096 100 0,'-19'2'38'16,"8"5"0"-16,-2-6-1 15,13-1-32-15,-5 20 0 16,1 1-1-16,-5 5-1 16,-1 12-2-16,-3 4 2 15,-3 11-2-15,-4 3 1 16,0 5-1-16,1-1 0 15,0 1 0-15,4-6-1 16,3-6 2-16,8-9-2 0,5-7 0 16,6-9 0-16,6-9 0 15,3-13 0-15,6-7 1 16,2-9-1-16,5-6 1 15,2-9-1-15,-1-2 1 16,-2-3 0-16,-1 0-1 16,-4 5 0-16,-5 3 0 15,-3 9 0-15,-5 9 0 16,-10 8 0-16,9 16 0 15,-8 5-1-15,-1 7-1 16,0 2 0-16,3 0-2 16,9 7-4-16,-4-21-15 15,19 6-15-15,-5-20-1 16,15-3 0-16,-1-20-2 0</inkml:trace>
  <inkml:trace contextRef="#ctx0" brushRef="#br1" timeOffset="71449">5492 7080 112 0,'-19'-2'38'16,"3"23"2"-16,-11 2-1 15,1 21-35-15,-4 5-1 16,3 9-2-16,1 2 0 15,5 3-1-15,2 0-1 16,6-5-2-16,8-2-3 0,0-21-16 16,17 8-16-1,-2-21-1-15,14-1 0 0,2-19-2 16</inkml:trace>
  <inkml:trace contextRef="#ctx0" brushRef="#br1" timeOffset="72096">5646 7445 104 0,'0'0'38'15,"-19"-5"1"-15,4 17-1 16,-10 10-33-16,1 5 0 16,-2 6-2-16,3 5 0 15,0 2-2-15,6 3 1 16,9-7 0-16,5 0-1 0,10-8 0 15,5-7 0 1,10-9-1-16,5-7 0 0,3-8 0 16,3-10 0-16,2-6 0 15,-2-8-1-15,-1-4 0 16,-4-6 0-16,-5-1 0 15,-4-3 0-15,-3 2 0 16,-6 3 0-16,-4 6 1 16,-6 5 0-16,-3 8 0 15,-2 5 1-15,5 12 0 16,-11-4 0-16,11 4-1 15,-3 11 1-15,3-11 0 16,14 17 1-16,-1-9-2 16,6 0 2-16,4-2-1 15,2 2 0-15,1 0 0 0,-1 0-1 16,0 4 1-16,-7 3-1 15,-3 3 0-15,-7 7 1 16,-5 2-1-16,-6 3 0 16,-5 3 0-16,0-1 0 15,-4-3 0-15,1-4-1 16,0-3 1-16,2-8 0 15,9-14 0-15,0 0 1 16,0 0-1-16,18-29 0 16,-2 5 0-16,3-9 1 15,4-2-1-15,1-1 0 16,2 1 0-16,-4 4 0 15,-3 6 0-15,-1 2-1 16,-3 10-1-16,-2 3-2 0,1 9-2 16,-4-4-4-16,12 15-13 15,-11-15-8-15,16 12-6 16,-7-13-2-16,13 6 0 15,-5-7 2-15</inkml:trace>
  <inkml:trace contextRef="#ctx0" brushRef="#br1" timeOffset="72298">6446 7449 104 0,'7'12'38'0,"-7"-12"2"15,-11 29-2-15,-7-9-31 16,10 7-2-16,-8 5-1 16,2 6-1-16,-1 2-2 15,3 1 0-15,0-1-1 16,1-4 0-16,6-5-2 0,2-8 0 15,10-8-4-15,-7-15-5 16,30-3-16-16,-13-21-12 16,14-1-1-16,-6-16 0 15,11-1 2-15</inkml:trace>
  <inkml:trace contextRef="#ctx0" brushRef="#br1" timeOffset="72441">6590 7237 99 0,'-3'-34'39'15,"-9"0"2"-15,8 19-2 16,-8 4-29-16,12 11-10 15,0 0-6-15,0 0-17 16,8 8-15-16,3-4-1 16,13 11 0-16,0-6-1 15</inkml:trace>
  <inkml:trace contextRef="#ctx0" brushRef="#br1" timeOffset="72937">6949 7399 92 0,'0'0'40'15,"-5"15"2"-15,-5-14-2 16,10-1-27-16,-12 6-6 16,12-6-1-16,-20 9-3 15,7 1 0-15,-8 5-1 16,-1 7 0-16,-5 7-1 15,-3 4 0-15,0 4 0 16,0 4-1-16,5-2 2 0,8-4-2 16,6-5 0-16,11-9 0 15,12-9 0-15,9-12 0 16,12-14 0-16,7-8 0 15,7-13 0-15,2-10 0 16,6-5 0-16,-4-10 0 16,-1-1 0-16,-1-3 0 15,-7 3 0-15,-5 3 0 16,-8 12 0-16,-8 9 0 15,-8 13 0-15,-13 24 0 16,0 0 0-16,-23 24 0 16,-1 16 0-16,-5 12 0 15,-2 6 0-15,1 5 0 0,4 2 0 16,5-4-3-16,9-3 1 15,9-12-2-15,10 1-7 16,3-25-9-16,22 8-7 16,-10-31-6-16,25 5-1 15,-10-25-7-15,14 0 1 16,-6-12 2-16</inkml:trace>
  <inkml:trace contextRef="#ctx0" brushRef="#br1" timeOffset="73290">7388 7580 106 0,'-14'26'40'0,"-3"-11"1"16,13 5-1-16,4-20-35 0,5 15-1 16,10-18-2-16,7-3 0 15,8-7-1-15,1-7 0 16,5-3-1-16,0-5 0 15,-3 1 0-15,-3-3 0 16,-3 0 1-16,-5 3-1 16,-8 5 0-16,-8 4 1 15,-6 18-1-15,-16-12 1 16,-6 19 0-16,-4 11-1 15,-4 7 1-15,-1 8 0 16,3 7-1-16,6 2 1 16,9 0-1-16,7-2-1 15,12-3 0-15,7-8-3 16,13-1-6-16,-1-25-11 15,23 10-9-15,-9-28-6 0,19 0-6 16,5-16 0-16,7-5 0 16</inkml:trace>
  <inkml:trace contextRef="#ctx0" brushRef="#br2" timeOffset="127815">12870 7298 50 0,'-5'-11'35'0,"5"11"-1"16,-8-20 0-16,8 20-13 15,-7-10-15-15,7 10-1 0,0 0-3 16,0 0 0-16,-9 8-1 16,7 6-1-16,-3 3 0 15,1 9-1-15,-2 3 1 16,-2 9-1-16,-4 5 1 15,1 5-1-15,-3 1 1 16,-3-1 0-16,-1-2 0 16,3-7 2-16,1-11-1 15,5-7 0-15,9-21 1 16,-10-2 0-16,14-21 0 15,6-11-1-15,5-10 1 16,5-5-1-16,4-10 0 0,1 0 2 16,3-1-2-16,-2 5 1 15,-3 3 0-15,-3 12 0 16,-5 6 0-16,-5 8 0 15,-4 11-1-15,-6 15 0 16,0 0-1-16,-9 19 1 16,5 1-1-16,1 8-2 15,5-1 1-15,3 3 0 16,11-2 1-16,6-6-1 15,8-7 1-15,7-7-1 16,5-8 2-16,4-10 2 16,-1-3-1-16,-3-4 0 15,-5-3 0-15,-3 4 0 16,-9 0-1-16,-6 4 1 15,-7 8-2-15,-12 4 0 0,6 18-1 16,-12 3-2-16,0 9 2 16,-4 3-2-16,3 11 0 15,-2 2-2-15,6 6-2 16,-2-9-5-16,16 9-26 15,-3-13 2-15,13 2-2 16,0-14 2-16</inkml:trace>
  <inkml:trace contextRef="#ctx0" brushRef="#br2" timeOffset="128198">13770 7444 79 0,'-9'-21'36'0,"-2"9"0"16,-10 1 0-16,2 12-31 15,-7 4 0-15,1 10-1 16,-7 2 0-16,2 9 0 16,-1 0-1-16,5 5-1 15,3-3 0-15,8-1 1 16,9-3-2-16,10-5 1 15,11-9-1-15,6-5 0 16,9-7-1-16,2-7 1 16,1-4 0-16,0-7-1 15,-4-3 1-15,-5-1-1 16,-3 0 0-16,-6-1 0 15,-3 9 0-15,-4 1 0 16,-8 15 0-16,0 0-1 16,0 0-1-16,5 12-1 0,-6 11-1 15,0-1-4-15,10 15-8 16,-4-11-21-16,13 6 0 15,1-12-1-15,12 4 1 16</inkml:trace>
  <inkml:trace contextRef="#ctx0" brushRef="#br2" timeOffset="128693">14254 7468 80 0,'-6'-21'36'0,"-14"0"1"15,1 10 0-15,-14-1-30 16,3 11 0-16,-6 3-3 15,4 6 0-15,-1 9-1 0,4 3 0 16,6 3-2-16,5 3 1 16,9-2-1-16,7 1 0 15,9-4-1-15,8-4 1 16,4-5-1-16,6-5 0 15,3-7 0-15,3-5 0 16,-1-4 0-16,-3-8-1 16,-1-3 1-16,-2-4-1 15,-3-3 0-15,-3 0 0 16,-3-1 0-16,-5 4 0 15,1 4 1-15,-8 8-1 16,-3 12 1-16,0 0 1 16,-11 23-1-16,-4 15 1 15,-5 15-1-15,-4 14 1 0,-5 9-1 16,-3 7 1-16,-4 5 0 15,4 0-1-15,-3-4 1 16,2-11-1-16,3-12 1 16,3-11-1-16,3-12 1 15,4-13-2-15,4-13 1 16,8-14-1-16,8 2-2 15,0-38-2-15,18 11-15 16,0-23-18-16,17-1 0 16,-1-15-1-16,14-1 1 15</inkml:trace>
  <inkml:trace contextRef="#ctx0" brushRef="#br2" timeOffset="129092">14433 7468 106 0,'20'-8'39'16,"-20"8"1"-16,0 0-2 15,0 0-35-15,3 17-1 16,-10-2 0-16,2 8-1 16,-5 4-1-16,-2 5 1 15,0 5-1-15,-1-3 0 16,2 1 0-16,0-6 0 15,4-4 0-15,4-6 0 16,3-19 0-16,12 5 1 16,2-16-1-16,5-9 0 15,2-9 0-15,2-3 1 16,-1-5-1-16,4-2 1 0,-4 1-1 15,-5 6 0-15,-3 5 1 16,-4 10-1-16,-10 17 0 16,0 0 0-16,0 0 0 15,4 31 0-15,-8-1 0 16,0 5-1-16,2 4-1 15,5 0-1-15,5-2-2 16,1-11-6-16,17 10-23 16,-9-20-5-16,11 4 0 15,-3-17-1-15</inkml:trace>
  <inkml:trace contextRef="#ctx0" brushRef="#br2" timeOffset="129452">14862 7513 94 0,'0'0'38'16,"0"0"2"-16,20 7-2 16,-8-7-31-16,13 1-3 15,6-5-1-15,6-1-1 16,3-5 0-16,4 0 0 15,-2-4-1-15,-1 1-1 16,-6 0 1-16,-9-2-1 16,-9 2 1-16,-6 3-1 15,-11 10 0-15,-8-13 1 16,-8 13-1-16,-10 7 0 15,-3 6 0-15,-8 5 0 0,-1 6 0 16,2 7 0-16,0 2 0 16,7 3 0-16,8 3-1 15,11-7-2-15,18 0-2 16,8-13-6-16,24 4-25 15,1-18-4-15,20 0 1 16,2-19-1-16</inkml:trace>
  <inkml:trace contextRef="#ctx0" brushRef="#br2" timeOffset="129783">15565 7412 87 0,'-22'-4'37'0,"-13"-2"1"15,7 12 0-15,-9 1-25 0,10 5-7 16,0 2-2-16,9 5-2 15,6-4 0-15,11 2 0 16,7-2-1-16,11-2 0 16,5-4 0-16,4-2-1 15,6-1 1-15,-1-3-1 16,-3 1 0-16,-4-1 1 15,-5 4-1-15,-6 2 0 16,-6 1 1-16,-5 5-1 16,-7 4 0-16,-4 1 0 15,-3 4 0-15,-3 0-1 16,1 0-1-16,-1-1-1 15,5 1-4-15,1-14-6 0,16 6-24 16,-7-16-2-16,27-4 1 16,-6-12-1-16</inkml:trace>
  <inkml:trace contextRef="#ctx0" brushRef="#br2" timeOffset="129979">15883 7442 106 0,'2'-11'39'15,"-2"11"0"-15,-10 13 0 16,-5 11-35-16,-3 1-1 15,3 12 0-15,-3 3-2 16,1 2 0-16,4 1-2 16,2-7-1-16,6 1-4 15,1-22-14-15,16 4-18 0,-4-20-1 16,12-4 0-1,-1-18-1-15</inkml:trace>
  <inkml:trace contextRef="#ctx0" brushRef="#br2" timeOffset="130099">15964 7235 78 0,'-11'-22'32'16,"3"12"-30"-16,0 8 0 16,8 2-20-16,0 0-18 15</inkml:trace>
  <inkml:trace contextRef="#ctx0" brushRef="#br2" timeOffset="130482">16247 7361 109 0,'-15'18'41'0,"-12"-5"1"15,7 7-2-15,-8-2-35 16,9 8-2-16,2 1-1 16,8 6 0-16,2-2-1 15,8 5 0-15,6-6 0 16,5 1-1-16,7-5 1 15,4-9-1-15,3-7 0 16,1-7 0-16,4-9 0 16,0-6 0-16,1-6-1 15,-2-8 1-15,0-1 0 16,-3-2-1-16,0-1 1 15,-3 3 0-15,-7 3 0 0,-3 7-1 16,-5 7 1-16,-9 10 0 16,0 0 0-16,-17 18-2 15,2 5 0-15,-7 2-1 16,4 9-1-16,-4-4-5 15,14 13-13-15,-8-16-17 16,19 4 0-16,0-12 0 16,15-1 0-16</inkml:trace>
  <inkml:trace contextRef="#ctx0" brushRef="#br2" timeOffset="130975">16741 7515 108 0,'-24'25'38'0,"-9"-4"1"16,6 17-5-16,-1-12-29 16,6 2-1-16,2-4-2 15,8-5-1-15,8-5 0 16,4-14 0-16,14 9-1 15,3-16 0-15,2-3 1 16,2-7-1-16,4-4 0 16,-1-6 0-16,-2 1 1 15,-2-2-1-15,-2 0 0 16,-4 7 0-16,-2 3 0 15,-4 4 0-15,-8 14 0 16,9-3 1-16,-9 3-1 16,8 17 0-16,-4-4 0 0,2-2 1 15,4 2 0-15,4-4 0 16,5-5 0-16,2-4 0 15,3-5 0-15,3-3 0 16,1-3 0-16,2-3 0 16,-2-1 0-16,-3 0 0 15,-2 2 0-15,-2 4-1 16,-6 3 0-16,-2 7 1 15,-9 12-2-15,-4 5 0 16,-8 12-2-16,-7 3-3 16,5 15-13-16,-17-11-13 15,11 10-8-15,-5-11 0 16,12 0-2-16</inkml:trace>
  <inkml:trace contextRef="#ctx0" brushRef="#br2" timeOffset="131683">18380 7190 102 0,'-23'-23'36'0,"6"7"3"0,-8-7-3 16,4 9-31-16,-1 5-2 16,-2 9-1-16,-3 9-1 15,-3 13 1-15,-2 12 0 16,-1 11-1-16,-2 6 1 15,5 8-1-15,2 3 1 16,9 0-1-16,11 1 1 16,11-8-2-16,13-5 2 15,15-10-2-15,13-14 1 16,8-9 0-16,11-17-1 15,4-17 1-15,-4-10 0 16,-1-17-1-16,-13-7 1 16,-8-6-2-16,-17-6 1 15,-11-2 1-15,-14 1-1 16,-16 3 0-16,-7 9-1 0,-9 11 1 15,0 12-2-15,-1 10 1 16,6 18-3-16,3 7-3 16,19 24-12-16,4-7-19 15,24 12-1-15,9-9 0 16,20 4-1-16</inkml:trace>
  <inkml:trace contextRef="#ctx0" brushRef="#br2" timeOffset="131894">18994 7248 100 0,'-12'1'39'16,"-14"-4"-1"-16,1 18-1 16,-14-3-33-16,0 16-1 0,-1 5-1 15,-3 11-1-15,-2 2 1 16,2 5-3-16,4 2 0 15,4-8-4-15,15 5-8 16,-2-20-25-16,20-2 1 16,2-28 0-16,19 9-1 15</inkml:trace>
  <inkml:trace contextRef="#ctx0" brushRef="#br2" timeOffset="132073">18727 7402 97 0,'3'-24'37'0,"-10"-2"2"15,7 26-2-15,-13-11-29 16,13 11-2-16,-7 23-1 0,14-1-2 15,6 0-1-15,9 2-1 16,11 0-3-16,10-6-2 16,17 2-8-16,-3-14-24 15,14 1-3-15,-9-16 0 16,7 2-1-16</inkml:trace>
  <inkml:trace contextRef="#ctx0" brushRef="#br2" timeOffset="132255">19338 7281 110 0,'-18'6'40'15,"-9"0"-1"-15,8 17 1 16,-8 5-35-16,11 5-2 16,4 2-1-16,1 5-3 0,7 1-1 15,4-2-2 1,8 11-9-16,-5-18-25 0,13 3-2 15,-4-19 1-15,10-3-1 16</inkml:trace>
  <inkml:trace contextRef="#ctx0" brushRef="#br2" timeOffset="132420">19385 6967 103 0,'-4'-25'35'0,"-1"10"1"16,5 15-4-16,4 14-36 15,-4-14-30-15,32 27 0 0,-5-10-2 16,10 7 0-16</inkml:trace>
  <inkml:trace contextRef="#ctx0" brushRef="#br2" timeOffset="132832">19856 7318 110 0,'-35'10'40'16,"-13"-10"0"-16,1 6 0 15,-8-4-35-15,5 8-1 16,0 2-1-16,7 7 0 16,8 3-2-16,10 3 1 15,11 1-1-15,11 0 0 16,12-7-1-16,14-4 1 0,13-8-1 15,11-9 1-15,8-11-1 16,6-7 0-16,3-13 1 16,0-8 1-16,-1-6-2 15,-5-4 0-15,-6-7 0 16,-8-1 0-16,-9-1 0 15,-7 6 0-15,-11 10 0 16,-12 12 0-16,-11 19 0 16,-13 17 0-16,-11 17 0 15,-4 19 0-15,-6 14 0 16,2 7 0-16,4 7-4 15,7-3-2-15,18 5-4 16,6-24-15-16,27 9-13 16,0-23-3-16,19-1 1 0,1-16-2 15</inkml:trace>
  <inkml:trace contextRef="#ctx0" brushRef="#br2" timeOffset="133185">20205 7385 117 0,'-22'18'40'16,"-1"-6"1"-16,15 7-4 16,6-6-34-16,10-3 0 15,9-6-1-15,9-5-1 16,5-7-1-16,5-4 1 15,2-6-1-15,0-8 0 0,-4-4 0 16,-5-5 1-16,-6-1-1 16,-7 0 0-16,-8 6 0 15,-15 7 0-15,-11 11 0 16,-13 16 2-16,-12 17-2 15,-6 10 0-15,-3 12 1 16,2 10-1-16,6 3 0 16,12 2-1-16,19-3-1 15,16-13-3-15,28 4-12 16,2-23-17-16,27-1-7 15,3-20 1-15,13-3-2 16</inkml:trace>
  <inkml:trace contextRef="#ctx0" brushRef="#br2" timeOffset="138849">591 9365 101 0,'-49'-48'40'15,"49"48"0"-15,0 0-1 16,0 0-32-16,0 0-4 16,14-48 0-16,-14 48-4 15,0 0 1-15,52-30 0 16,-52 30 0-16,53-24 0 15,-53 24 0-15,70-24-1 16,-70 24 0-16,69-23 1 16,-69 23 0-16,70-13 0 15,-70 13-1-15,54 3 0 16,-54-3-1-16,0 0 1 15,31 53-1-15,-31-53 1 16,-18 59 0-16,18-59 1 0,-41 74 0 16,41-74 0-16,-58 81 1 15,58-81-1-15,-62 84 1 16,62-84 0-16,-54 79-1 15,54-79 0-15,-35 65-1 16,35-65-2-16,0 0-5 16,0 53-24-16,0-53-4 15,0 0 1-15,65-5-2 16</inkml:trace>
  <inkml:trace contextRef="#ctx0" brushRef="#br2" timeOffset="139090">858 9367 101 0,'-64'2'38'15,"64"-2"0"-15,0 0 0 16,-61 11-34-16,61-11 0 15,0 0-1-15,0 0-1 16,0 0-2-16,0 0-3 16,64 15-6-16,-64-15-24 15,71-6-3-15,-34-4-2 16,69 1-2-16</inkml:trace>
  <inkml:trace contextRef="#ctx0" brushRef="#br2" timeOffset="139278">1521 9313 93 0,'0'0'38'0,"-18"-5"1"15,2 20-2-15,-9 1-23 16,-1 11-12-16,26-27 1 16,0 0 0-16,-50 77-4 15,33-23 0-15,8-3-3 16,10-7-17-16,12-3-16 15,12-18 1-15,13-16-3 16,12-19-2-16</inkml:trace>
  <inkml:trace contextRef="#ctx0" brushRef="#br2" timeOffset="139684">1670 9019 103 0,'-34'-5'38'0,"11"19"0"15,5-2 0-15,14 7-32 16,2 1-1-16,9 4-2 15,4-1-1-15,6 5 0 16,2 4-1-16,-1 5 1 16,-2 6-2-16,-4 2 0 15,-6 6 0-15,-7 7 0 16,-5 2 0-16,-6-7 0 15,0-4 0-15,-2-9 0 16,7-11 0-16,4-14 1 16,12-19-1-16,10-14 1 15,9-17 0-15,8-7 0 0,1-14 1 16,4-4-1-16,-1-2 1 15,-6 7-2-15,-5 6 1 16,-6 10 0-16,-7 14-1 16,-5 15 1-16,-11 10-1 15,12 26-1-15,-7 6 0 16,5 4-3-16,2 8-2 15,5-4-5-15,14 11-27 16,-4-18-3-16,22 4 1 16,-3-16-2-16</inkml:trace>
  <inkml:trace contextRef="#ctx0" brushRef="#br2" timeOffset="139931">2632 9238 106 0,'-17'-29'39'0,"4"19"0"15,-17 0 0-15,4 24-33 16,-12 10-2-16,0 15-2 16,-5 6 0-16,3 5-1 15,4 2-1-15,9 0 1 16,11-5-1-16,11-6-1 15,17-11 0-15,7-11-3 16,20 0-10-16,-6-23-22 16,20 1-3-16,-6-19-1 15,8-1-2-15</inkml:trace>
  <inkml:trace contextRef="#ctx0" brushRef="#br2" timeOffset="140591">559 9811 103 0,'0'0'40'0,"0"0"1"16,0 0-2-16,0 0-30 15,0 0-3-15,0 0-2 16,0 0-2-16,0 0-3 16,0 0 0-16,0 0 0 15,0 0 0-15,50-25 0 16,-50 25 1-16,0 0-1 15,54-25 0-15,-54 25 2 16,0 0 0-16,68-23-1 16,-68 23-2-16,0 0-1 15,63-17-3-15,-63 17-5 0,0 0-23 16,0 0-4-16,61-11 2 15,-61 11-2-15</inkml:trace>
  <inkml:trace contextRef="#ctx0" brushRef="#br2" timeOffset="141629">3772 8950 88 0,'0'0'36'0,"-20"-21"-2"16,3 19 1-16,-8 0-34 0,-5 7 1 15,-7 2 1-15,0 10 1 16,-8 10-1-16,2 6 0 16,-5 16 1-16,4 13-1 15,1 6 0-15,9 10-1 16,10 2 0-16,9 1-1 15,18-8 1-15,17-10-2 16,20-21 1-16,19-21 0 16,13-21 0-16,7-16 0 15,1-17 0-15,1-18 1 16,-12-10-1-16,-11-5 0 15,-21-2-1-15,-18 1 1 16,-17 4-1-16,-15 0 0 16,-11 10 0-16,-7 6-2 15,-5 9 1-15,-2 11-1 0,4 12-1 16,8 5-3-16,17 15-5 15,9-5-24-15,16 13-3 16,14-4 1-16,21 7-2 16</inkml:trace>
  <inkml:trace contextRef="#ctx0" brushRef="#br2" timeOffset="141825">4371 9103 108 0,'-22'23'37'0,"-14"-2"0"16,2 19-5-16,-7-2-31 15,-3 11-1-15,1 5-1 16,0 2 1-16,8 7-3 0,2-7-2 16,13 5-7-16,-1-23-24 15,19-7 1-15,2-31-1 16,15 8 0-16</inkml:trace>
  <inkml:trace contextRef="#ctx0" brushRef="#br2" timeOffset="141997">4116 9306 107 0,'-16'-19'37'0,"6"22"2"15,-3-1-3-15,9 15-31 16,8 5-1-16,9 2-2 16,13-2-3-16,9-3 0 15,10-3-4-15,5-19-12 16,9 5-19-16,-4-16-3 0,6 1 1 15,-9-14-1-15</inkml:trace>
  <inkml:trace contextRef="#ctx0" brushRef="#br2" timeOffset="142185">4610 9121 93 0,'-10'17'37'0,"-7"3"-1"16,6 21 1-16,-6-2-32 15,7 10-1-15,2 3-3 16,3-2 0-16,6-4-2 15,4-10-2-15,10-9-6 16,-2-22-26-16,15-11 1 0,-1-20-2 16,9-12-1-16</inkml:trace>
  <inkml:trace contextRef="#ctx0" brushRef="#br2" timeOffset="142320">4738 8938 94 0,'-24'-36'35'16,"-8"3"-2"-16,9 18 1 15,0 4-32-15,8 11-4 16,18 18-6-16,5-3-26 15,24 9 1-15,7-3-1 16,16 2-2-16</inkml:trace>
  <inkml:trace contextRef="#ctx0" brushRef="#br2" timeOffset="142688">5129 9141 99 0,'-30'14'37'16,"2"4"1"-16,-11-5-1 15,4 9-30-15,-4 2-3 16,2 11 0-16,0 5-1 15,5 7-1-15,7 1 0 16,9 0 0-16,11-8 0 16,12-11-1-16,13-18 1 15,10-21-1-15,10-21 0 16,10-19 0-16,2-15 0 15,0-12 0-15,-1-10-1 16,-3-3 0-16,-6-2-1 16,-4 6 1-16,-7 13-1 15,-10 14 0-15,-8 19 0 0,-9 19 1 16,-4 21 1-16,-23 36 0 15,-1 17 0-15,-5 18-1 16,0 13 0-16,3 6-2 16,8 4-2-16,4-16-10 15,25 2-24-15,2-28-3 16,22-10 0-16,5-24-1 15</inkml:trace>
  <inkml:trace contextRef="#ctx0" brushRef="#br2" timeOffset="143035">5390 9255 114 0,'1'21'39'0,"2"-10"0"15,18 6-7-15,2-15-27 16,9-7-2-16,3-7-1 15,3-7 0-15,1-6 0 16,-5-5-1-16,-4-2-1 16,-8-4 0-16,-6 2 0 15,-10-1-2-15,-9 6 1 16,-6 5 0-16,-10 10 0 15,-5 9 1-15,-12 15 0 16,-7 17 1-16,-1 11 0 16,-1 15 1-16,2 6 0 15,9 3 0-15,11-1-1 16,15-9-1-16,18-9-2 0,17-22-7 15,28-6-26-15,2-29-5 16,20-8 0-16,6-20-3 16</inkml:trace>
  <inkml:trace contextRef="#ctx0" brushRef="#br2" timeOffset="144784">13076 8635 54 0,'12'-14'35'16,"-6"-3"-2"-16,-1 5 1 16,-13-5-27-16,8 17 0 15,-26-19-1-15,5 21 0 16,-13-1 0-16,-2 9-2 0,-7 4 1 15,-1 9-1-15,-2 6 0 16,5 5-1-16,2 7 2 16,8 5-3-16,6 2 1 15,4 2-2-15,7-2 1 16,8 0-1-16,9-6-1 15,6-3-1-15,11-7-1 16,11-14-1-16,12-4-3 16,6-19-12-16,14 2-20 15,-4-13 1-15,12-2 0 16,-7-10 0-16</inkml:trace>
  <inkml:trace contextRef="#ctx0" brushRef="#br2" timeOffset="145761">13257 8822 73 0,'0'0'33'15,"-4"-14"-2"-15,4 14 2 16,0 0-32-16,6-11 2 16,-6 11 0-16,0 0 1 15,0 0-1-15,0 0 2 16,0 0-1-16,0 0 1 15,0 0-1-15,-10 4 0 16,-2 0-2-16,3 9 1 16,-5 4 0-16,2 5-2 15,0 5 1-15,4 3-1 16,1 2 0-16,9-1-1 15,6-1 2-15,1-7-2 0,10-7 0 16,1-6 0-16,5-11 1 16,1-9-1-16,2-6 1 15,-5-6 0-15,-5-5-2 16,-2-7 1-16,-6 0-1 15,-5-2 1-15,-7 1-2 16,-5 4 2-16,-6 3-3 16,-3 6 2-16,1 11-1 15,-1 2-1-15,6 10-2 16,10-1-1-16,-2 14-3 15,2-14-11-15,31 18-15 16,-8-10 1-16,19 12 7 16,-9-17 13-16,12 7 10 15,-2-6 4-15,-6-6 3 0,3 8 15 16,-18-12 14-16,5 6 3 15,-18-16-9-15,9 15-10 16,-18 1-9-16,0 0-1 16,0 0 0-16,0 0-3 15,-11 23 0-15,3 4-1 16,-4 7 0-16,1 8 0 15,-3 7 0-15,2 0-1 16,-3 1 0-16,4-3 0 16,2-6 0-16,3-7-1 15,4-10 1-15,4-11 0 16,-2-13 0-16,16-10-1 15,-1-13 1-15,1-11 0 16,3-6 0-16,0-10 0 0,-1-5-3 16,1-5 2-16,-1 1-1 15,-2 3 1-15,0 5-2 16,0 6 2-16,0 9-2 15,1 7 1-15,3 14 1 16,3 7 0-16,1 12 0 16,3 4 0-16,-2 5 0 15,1 3 0-15,-6 3 0 16,-3 3 0-16,-10 1 2 15,-10 4-2-15,-10 0 2 16,-11 5-2-16,-11 0 2 16,-7 0-2-16,-3 2 1 15,-2 0-1-15,0 2-1 16,4-4 1-16,5 4 0 15,12 3-1-15,3 5 1 0,10 6 0 16,2 3-1-16,6 5 1 16,-2 7 0-16,-1 2 0 15,-4 3-2-15,-5-5 0 16,0 1-5-16,-10-20-13 15,18 1-17-15,-7-24 0 16,20-8-2-16,8-28 1 16</inkml:trace>
  <inkml:trace contextRef="#ctx0" brushRef="#br2" timeOffset="146429">14095 8916 101 0,'-12'2'39'0,"-8"1"1"15,8 13-2-15,-3-7-33 16,7 10-2-16,4 7-1 16,1 6-1-16,1 5-1 15,-2 5 1-15,-3 2-1 16,1-2 0-16,-1-6 0 15,1-4 1-15,0-11-1 16,3-11 1-16,3-10 0 16,5-20-1-16,2-9 1 15,1-8 0-15,4-9 0 16,2-10-1-16,0-3-1 15,2-5 1-15,4 5-1 16,-3 3 0-16,3 5 0 0,2 8 1 16,2 9-1-16,3 8 0 15,-1 13 2-15,0 6-1 16,0 8 1-16,-2 7 0 15,-5 3-1-15,2 6 1 16,-6 3 1-16,-7 7-1 16,-4 5 0-16,-5 3-1 15,-7 3 1-15,-7 2-1 16,-4 2 1-16,-5 0-2 15,-6-2 1-15,-3-6-1 16,-2-4 0-16,-1-3 1 16,3-5 0-16,-1-9 0 15,8-3 0-15,1-9-1 0,9-2 1 16,3-3 0-16,13 4 1 15,-12-11-1-15,12 11 0 16,0 0 1-16,0 0 0 16,-10 28-1-16,1 8 0 15,-1 13 1-15,-5 9-1 16,-3 8 0-16,-1 4 0 15,2 1 1-15,2-4-2 16,4-11-1-16,9-7-4 16,0-26-12-16,23 2-11 15,-1-32-6-15,17 0-5 16,4-24-1-16,12-7 3 15</inkml:trace>
  <inkml:trace contextRef="#ctx0" brushRef="#br2" timeOffset="147088">14476 8933 101 0,'0'0'38'0,"-9"6"1"16,9-6-1-16,-7 16-33 15,16-9-1-15,14-1-1 16,8-4 0-16,11-1-1 15,7-6 0-15,5-3-1 16,2-4 1-16,-3-2-1 16,-4-5 0-16,-13-3-1 15,-8-1 0-15,-13-2 0 16,-10 1-2-16,-9 2 2 15,-10 3-2-15,-5 6 2 0,-9 10-2 16,-6 12 2-16,-5 10 2 16,-6 9-1-16,-1 8 1 15,1 4-1-15,7 3 1 16,7-2 0-16,13-3 0 15,17-10 0-15,16-9-2 16,17-10 1-16,14-8 0 16,8-8 0-16,5-8 0 15,2-5 0-15,-3-1-1 16,-5 0 2-16,-9 1-2 15,-10 4 0-15,-12 8 0 16,-9 8-2-16,-13 0 2 16,-6 30-1-16,-8-1 1 0,-5 7 0 15,-4 7-1-15,3 6 1 16,3-4 0-16,1 0 0 15,8-10 0-15,6-5 0 16,5-15 1-16,8-10-1 16,3-13 1-16,6-12-1 15,1-6 2-15,-2-9-2 16,3-6 0-16,-5-4 0 15,2 0 0-15,-2-2 0 16,1 3 0-16,-4 1 0 16,2 6 0-16,0 3 0 15,6 8-5-15,2 0-3 16,16 20-11-16,-4-11-6 15,21 21-8-15,-3-14-1 0,25 17-5 16,3-8-1-16,18 8 3 16</inkml:trace>
  <inkml:trace contextRef="#ctx0" brushRef="#br2" timeOffset="147644">16418 8638 97 0,'13'-10'38'16,"-9"-14"0"-16,0 5 0 15,-14-5-32-15,0 4-2 16,-6 7-1-16,-7 9 0 15,-10 13-1-15,-3 18 1 16,-6 9-1-16,-4 17 1 16,1 3 1-16,5 9-2 15,4 0 1-15,15 3-1 16,11-6 1-16,18-7-2 15,16-8 2-15,19-16-3 16,15-8 0-16,10-13 0 16,6-16 0-16,0-13 0 0,-1-13 0 15,-8-15 0-15,-12-7 0 16,-14-6 0-16,-15-7 0 15,-13-2 0-15,-12-2-2 16,-12 6 1-16,-9 7-3 16,-11 16 2-16,-4 17 0 15,-3 13-1-15,4 18-1 16,5 8-2-16,18 23-9 15,1-9-9-15,35 14-7 16,1-15-4-16,29-1-2 16,8-11-2-16,15-4 3 15</inkml:trace>
  <inkml:trace contextRef="#ctx0" brushRef="#br2" timeOffset="148165">17067 8680 110 0,'0'0'37'0,"-18"8"3"16,-15 3-4-16,-4 18-32 15,-9 7 1-15,-2 10-2 16,-7 7 1-16,2 5-3 15,-2 1 1-15,5-5-2 16,10-7 0-16,10-14-4 16,16-9-1-16,14-24-2 15,16-2 1-15,7-20 0 16,15-8 1-16,-3-8 2 15,3-4 3-15,-7-4 2 16,-10 2 1-16,-5 9 4 16,-16 9-1-16,-4 14 1 15,-13 5 0-15,3 18-2 0,-2 6 0 16,7 11-2-16,6 3 1 15,13 0-4-15,14-2 0 16,12-7 0-16,19-6 0 16,12-12-6-16,17-4-3 15,-4-19-11-15,18 7-9 16,-18-25-5-16,2 7-5 15,-21-13 26-15,-11 6 7 16,-18 0 5-16,-24 3 6 16,-7 18 13-16,-26-3 7 15,2 27 8-15,-19 1 6 16,9 22-25-16,-7 0-5 15,8 12-4-15,5 2 0 16,8 0-4-16,9-1 2 16,11-6-6-16,14-6 0 0,5-14-4 15,18 0-11-15,-9-26-9 16,16 3-9-16,-11-19-3 15,5 0-1-15,-14-21 2 16</inkml:trace>
  <inkml:trace contextRef="#ctx0" brushRef="#br2" timeOffset="148285">17521 8590 76 0,'-6'-44'36'15,"0"5"-2"-15,9 17 1 16,-1 7-23-16,7 17-17 16,10 24-24-16,-3-1-5 15,9 13-1-15,2-3-1 0</inkml:trace>
  <inkml:trace contextRef="#ctx0" brushRef="#br2" timeOffset="148675">18019 8796 108 0,'-9'-1'37'16,"-7"11"4"-16,-22-1-2 15,-1 11-33-15,-12 6 1 16,-1 9-2-16,0 8 0 16,1 4-3-16,11-1 1 15,7-1-1-15,15-7-2 16,15-10 0-16,18-15 0 15,21-15 0-15,14-18 0 16,13-14 0-16,9-10 0 16,4-14 0-16,2-4 0 0,-2-10 0 15,-6-3 0-15,-10 2 0 16,-15 5 0-16,-11 10-2 15,-16 14 2-15,-16 18 0 16,-16 23-1-16,-16 16 1 16,-8 22 1-16,-7 17 1 15,1 13-2-15,1 4 0 16,11 4 0-16,12-8-3 15,20-1-5-15,10-19-10 16,24 6-7-16,-1-29-8 16,25 2-2-16,-4-21-5 15,10-3-1-15,-4-16 4 16</inkml:trace>
  <inkml:trace contextRef="#ctx0" brushRef="#br2" timeOffset="148998">18419 8913 113 0,'-30'1'40'16,"17"10"1"-16,1-6-1 15,24 3-34-15,10-2-3 16,13 1 0-16,8-7-1 16,8-1 0-16,-1-5-1 15,3-5 0-15,-6-5 0 16,-8-6 1-16,-8-4-6 15,-13-1 3-15,-11-3-2 16,-12 6 1-16,-5 5-1 16,-13 6 2-16,-7 13 0 15,-5 14 1-15,-5 11 1 0,3 8 1 16,4 9 0-16,4 4 0 15,9 0 0-15,11-2-2 16,15-1-6-16,0-22-10 16,22 6-10-16,-9-25-7 15,12-2-7-15,-8-15-1 16,3-6-2-16</inkml:trace>
  <inkml:trace contextRef="#ctx0" brushRef="#br2" timeOffset="153724">585 10640 43 0,'11'-49'33'16,"-11"49"1"-16,0 0 0 15,0 0-14-15,0 0-2 16,21-49-5-16,-21 49-4 16,0 0-2-16,0 0-3 15,0 0-2-15,0 0 0 16,0 0-2-16,0 0 0 15,0 0 0-15,0 0-1 16,0 0 1-16,-35 52-1 16,35-52 1-16,-31 73 1 0,31-73 2 15,-30 78-1-15,30-78 1 16,-28 76 1-16,28-76 0 15,-21 59 1-15,21-59 0 16,0 0-2-16,0 0-1 16,0 0 1-16,0 0 0 15,0 0-3-15,6-52 0 16,-6 52 0-16,28-95 0 15,-11 45 0-15,-1-3 0 16,0 1 0-16,1 1 0 16,1 4 0-16,-18 47 0 15,32-75 0-15,-32 75-2 16,0 0 0-16,0 0 1 15,57-36 0-15,-57 36 2 0,23 47-1 16,-23-47 1-16,18 86-1 16,-10-36 0-16,0 6-2 15,-2 0 0-15,2 2-2 16,-3-3-1-16,2 4-7 15,-3-10-19-15,-3 0-9 16,-1-49 1-16,0 77 0 16,0-77-1-16</inkml:trace>
  <inkml:trace contextRef="#ctx0" brushRef="#br2" timeOffset="153927">662 10986 110 0,'-35'-52'38'15,"35"52"1"-15,-29-47-3 16,29 47-31-16,0 0 0 0,-32-58-2 15,32 58 1-15,0 0-3 16,8-56-1-16,-8 56-2 16,0 0-1-16,58-53-4 15,-58 53-20-15,70-40-9 16,-70 40-2-16,130-69-2 15,-13 8 2-15</inkml:trace>
  <inkml:trace contextRef="#ctx0" brushRef="#br2" timeOffset="154114">1393 10185 98 0,'0'0'37'0,"0"0"2"15,0 0-1-15,-48 3-29 16,48-3-2-16,-40 35-1 16,40-35-2-16,-38 65 0 0,38-65-4 15,-42 90 1-15,25-40-2 16,1 5-1-16,4 5-7 15,2-4-18-15,2 5-11 16,6-6-1-16,16 33 0 16,16-1-3-16</inkml:trace>
  <inkml:trace contextRef="#ctx0" brushRef="#br2" timeOffset="154490">1630 10624 103 0,'2'-22'37'0,"-6"2"1"16,4 20-2-16,-15 13-31 15,3 11 0-15,-4 10-2 0,2 7-1 16,1 4 0-16,2 5-1 16,3-3 0-16,4-4 1 15,7-7-1-15,7-11 1 16,11-12-1-16,11-13 1 15,7-13-1-15,9-12 1 16,3-10-1-16,4-8 1 16,-4-5-1-16,4-3-2 15,-12 4 0-15,-9 3 0 16,-9 11-1-16,-8 7 1 15,-17 26 0-15,7-10 1 16,-13 25 0-16,-7 11 1 16,-2 9 0-16,0 6 0 0,2 4-2 15,2 0 0 1,9 0-6-16,6-16-12 0,16 5-14 15,-3-24-7-15,20-4 0 16,-2-20 0-16</inkml:trace>
  <inkml:trace contextRef="#ctx0" brushRef="#br2" timeOffset="155001">2371 10607 100 0,'-19'12'36'0,"-15"0"2"15,11 19-2-15,-12-2-30 16,9 10-1-16,2 3-3 15,2 1 0-15,10-1-1 0,1-6 1 16,10-6-2-16,3-10 2 16,-2-20-1-16,21 8 0 15,-2-20 0-15,3-7-1 16,0-7 1-16,2-5 0 15,-1-5 0-15,-3 0-1 16,0-2 1-16,-4 5-1 16,-5 3 0-16,-2 5 0 15,-1 8 0-15,-5 7-1 16,-3 10 1-16,0 0 0 15,0 0 1-15,8 21-1 16,-1-8 0-16,2 2 1 16,6-3-1-16,5-3 1 15,3-5 0-15,6-6 0 16,3-3 0-16,6-5-1 0,-2 0-1 16,-5-4 0-16,-2 3 0 15,-4 1 1-15,-4 6-1 16,-7 2 0-16,-4 8-1 15,-7 7 2-15,-3 8 0 16,-2 7 0-16,-2 5-2 16,-1 2 0-16,3 4-2 15,-1-3-1-15,10 0-4 16,-6-22-13-16,23 6-9 15,-5-25-5-15,13 0 0 16,-3-20-1-16</inkml:trace>
  <inkml:trace contextRef="#ctx0" brushRef="#br2" timeOffset="155182">3007 10661 101 0,'-6'-15'37'0,"-1"31"2"16,-14 1-2-16,11 18-29 16,-9 2-4-16,6 5-1 15,-1 1-1-15,6-4-1 16,7-3-1-16,3-8-2 15,10-9-2-15,-3-20-12 16,19 6-14-16,-13-22-9 16,15-2 1-16,-9-18-2 15</inkml:trace>
  <inkml:trace contextRef="#ctx0" brushRef="#br2" timeOffset="155325">3081 10279 111 0,'-6'-16'36'0,"-4"4"-1"16,10 12-3-16,-6 17-53 15,6-17-16-15,5 23 0 16,-5-23-3-16,19 24 1 16</inkml:trace>
  <inkml:trace contextRef="#ctx0" brushRef="#br2" timeOffset="155720">3207 10536 96 0,'-11'34'40'15,"10"11"-2"-15,-4-13 1 0,14 7-31 16,-6-2-2-16,5 2-3 16,-4 1 0-16,-3 0 0 15,0 0-2-15,0-4 0 16,-4-5 0-16,1-5 0 15,1-9-1-15,1-17 1 16,8-4-2-16,4-20 1 16,7-15 0-16,4-11-1 15,7-7 1-15,3-6-1 16,2 0 1-16,-3 8 0 15,-4 9 1-15,-4 12-1 16,-5 18 0-16,-7 18 1 16,-4 17-1-16,-8 16 1 15,-4 10-1-15,0 6 0 0,-1 4-1 16,2 0-3-16,3-2-4 15,-1-19-13-15,18 7-9 16,-10-24-9-16,20-1-1 16,-4-15-1-16</inkml:trace>
  <inkml:trace contextRef="#ctx0" brushRef="#br2" timeOffset="156076">3811 10593 114 0,'-11'-15'40'0,"11"15"0"15,-17 6-3-15,8 11-34 16,-2 8-2-16,2 11 1 15,1 7-2-15,-1 7 0 16,4 2-1-16,2 0 0 16,6-3-2-16,3-10-2 15,11-6-15-15,-4-25-12 16,16-4-7-16,-6-23-1 0,9-3 0 15</inkml:trace>
  <inkml:trace contextRef="#ctx0" brushRef="#br2" timeOffset="156226">3872 10430 107 0,'-16'-21'38'0,"-5"4"2"16,11 16-4-16,-6 6-34 16,16-5-4-16,6 24-13 15,-6-24-21-15,29 28-4 16,-9-18 2-16,11 7-1 15</inkml:trace>
  <inkml:trace contextRef="#ctx0" brushRef="#br2" timeOffset="156610">4091 10550 107 0,'-5'13'39'15,"-4"-11"0"-15,7 18-3 16,-5-4-31-16,1 12-1 16,0 8-1-16,1 9-1 15,-1 5-1-15,2 4 1 16,2-2 0-16,4-3-1 15,4-11 0-15,6-11 1 16,8-15-1-16,8-20 0 16,6-14 0-16,6-13 0 15,4-13-1-15,0-8 1 16,-2-6-1-16,-1 1 0 0,-8 3 0 15,-4 10 0-15,-8 10 0 16,-9 14 0-16,-12 24 0 16,0 0 0-16,-7 34-1 15,-6 8 1-15,-1 7-1 16,-3 7 0-16,7 0-1 15,0-2-2-15,9-4-2 16,6-20-5-16,16 0-13 16,-4-29-7-16,19 1-3 15,-4-23-5-15,9-3 0 16,-4-14 2-16</inkml:trace>
  <inkml:trace contextRef="#ctx0" brushRef="#br2" timeOffset="157075">4693 10648 90 0,'-7'-15'38'15,"7"15"1"-15,-21 7 0 0,11 18-18 16,-6 3-16-16,4 7-2 15,-3 3-2-15,5 2 0 16,0-3-1-16,6-1 1 16,-1-10 0-16,5-5-1 15,3-11 1-15,-3-10-1 16,17-9 1-16,-5-9-1 15,2-6 1-15,1-9-1 16,1-4 0-16,2-3 0 16,-2 0 0-16,0 2 0 15,-3 6 0-15,-3 7 0 16,-1 8 1-16,-9 17-1 15,10-3 0-15,-10 3 0 16,8 26 0-16,0-8 1 0,2-2-1 16,6-1 0-16,5-5 1 15,2-9-1-15,4-6 1 16,3-7-1-16,1-3 1 15,-3-6 0-15,-5 2 0 16,-3 1-1-16,-4 5 1 16,-4 6-1-16,-12 7 0 15,11 11 1-15,-10 6-2 16,1 9 1-16,-2 6-2 15,0 2-1-15,1 7-6 16,-5-11-5-16,11 9-9 16,-12-22-8-16,14 8-2 15,-9-25-7-15,0 0-2 16,12-2 3-16</inkml:trace>
  <inkml:trace contextRef="#ctx0" brushRef="#br2" timeOffset="157811">6035 10166 85 0,'-12'-14'37'0,"-11"-3"-2"0,-1 11 3 16,-8-3-27-16,0 16-7 15,-4 9-1-15,3 13 0 16,-2 10-2-16,5 13 2 15,3 9-2-15,8 7 2 16,7 3-2-16,9 2 1 16,10-5-1-16,10-5 1 15,10-14-1-15,12-11 1 16,5-15-1-16,7-18 0 15,2-19 1-15,0-18-1 16,-3-18 0-16,-1-12-1 16,-8-10 2-16,-8-5-1 15,-9-7 0-15,-10 0-1 16,-10 1 1-16,-10 6-1 0,-13 11 1 15,-9 14 0-15,-5 17-2 16,-8 19 0-16,-2 23 0 16,0 17-1-16,8 17-1 15,6 6-3-15,22 19-14 16,6-22-9-16,35 9-8 15,5-25-4-15,29-1 1 16,9-22-1-16</inkml:trace>
  <inkml:trace contextRef="#ctx0" brushRef="#br2" timeOffset="158021">6769 10207 103 0,'-30'35'38'15,"-11"-1"0"-15,7 19-1 16,-14 1-34-16,7 11 0 15,0 1-3-15,2 2 1 16,3-4-3-16,3-11 0 16,13-1-5-16,-2-26-7 15,19 1-21-15,3-27-2 16,0 0 0-16,9-38-1 15</inkml:trace>
  <inkml:trace contextRef="#ctx0" brushRef="#br2" timeOffset="158382">6443 10518 94 0,'-8'-39'39'0,"4"16"1"16,-8 0-1-16,12 23-28 0,-14-7-4 15,12 18-2-15,4 4-2 16,10 5-1-16,8-2-3 16,11 1 1-16,12-7-2 15,9-7 0-15,11-7-3 16,7-12-2-16,5 0-4 15,-10-18-11-15,9 12 4 16,-21-16 4-16,-1 10 7 16,-17-7 1-16,-11 9 7 15,-12 10 2-15,-14 1 6 16,2 13 10-16,-22 12-2 15,8 13-5-15,-10 6-5 16,4 12 0-16,-2 7-4 16,5 1 0-16,1 1-3 15,4 0 2-15,4-6-2 0,8-9 0 16,6-10-2-16,4-16-3 15,15-4-16-15,-11-30-7 16,20 1-8-16,-9-23-1 16,7-2-2-16,-8-21-1 15</inkml:trace>
  <inkml:trace contextRef="#ctx0" brushRef="#br2" timeOffset="158525">7138 9909 107 0,'-12'-15'37'15,"-4"9"1"-15,8 21-2 16,3 5-36-16,6 2-2 0,16 11-14 15,-2-11-21-15,15 9 0 16,-1-5 0-16,8 8-2 16</inkml:trace>
  <inkml:trace contextRef="#ctx0" brushRef="#br2" timeOffset="159003">7532 10359 82 0,'0'0'38'16,"13"2"0"-16,-13-2 3 15,13-9-33-15,-13 9 0 16,3-12-2-16,-3 12-1 16,-9-8-2-16,-1 8 0 15,-4 7 1-15,-4 5-3 0,-3 10 2 16,-3 5-3-16,0 11 3 15,-4 6-4-15,4 5 3 16,2-2-2-16,5-2 0 16,7-6 0-16,9-12 0 15,10-11 0-15,8-20 0 16,10-18 0-16,8-13 0 15,6-17 2-15,5-13-3 16,2-10 3-16,2-8-2 16,-3-10 1-16,-2 4-1 15,-8 9 2-15,-7 13-3 16,-11 13 1-16,-10 24 2 15,-9 30-2-15,-18 12 0 16,-5 32 0-16,-5 16 0 0,-1 15-1 16,4 8 1-16,5 2-2 15,9-6 1-15,11-4-4 16,13-13 0-16,21-4-10 15,-2-28-6-15,24 10-9 16,-8-34-4-16,15 3-2 16,-9-23-5-16,2 0 3 15</inkml:trace>
  <inkml:trace contextRef="#ctx0" brushRef="#br2" timeOffset="159358">8000 10450 80 0,'-21'8'40'16,"14"13"-1"-16,7-21 2 15,0 28-16-15,11-22-21 0,12 0 0 16,4-8-1-16,7-5-1 16,5-8-1-16,1-6 1 15,1-3 0-15,-4-6-3 16,-4-2 3-16,-5-5-2 15,-7-1 2-15,-10 1-3 16,-6 3 3-16,-9 5-3 16,-7 11 1-16,-12 11 1 15,-5 13-1-15,-7 16 0 16,-2 11-1-16,-1 12 2 15,2 8-2-15,5 7 1 16,10 0-1-16,10-6 1 16,12-5-3-16,11-12 0 15,19-2-8-15,2-25-9 0,27 3-11 16,0-32-5-16,21-4-6 15,7-16 0-15</inkml:trace>
  <inkml:trace contextRef="#ctx0" brushRef="#br2" timeOffset="162695">13131 9919 93 0,'-2'-15'38'0,"2"15"-1"15,-12 6 1-15,-1 20-36 16,-2 13 0-16,5 16 0 15,-4 10-1-15,1 11 0 16,3 7-2-16,2 3 1 0,6 0-4 16,-1-13-4-16,15-2-29 15,-5-15 0-15,10-5 0 16,1-18-2-16</inkml:trace>
  <inkml:trace contextRef="#ctx0" brushRef="#br2" timeOffset="163056">13367 10330 86 0,'0'0'36'0,"-13"-2"2"15,7 19 1-15,-7 4-33 16,2 10-1-16,-2 5-3 15,2 4 0-15,1 0-1 0,3 2 0 16,3-8-1-16,2-3 1 16,2-10-1-16,5-8 1 15,-5-13 0-15,21-12 0 16,-7-10 0-16,4-10 0 15,1-6 1-15,-2-6-1 16,0-6 1-16,2-3-1 16,-4 2 1-16,1 2-1 15,-4 7 0-15,3 7-2 16,2 6 0-16,0 7-3 15,11 15-5-15,-6-4-8 16,15 20-20-16,-7-4-1 16,13 11 0-16,-5-6-1 0</inkml:trace>
  <inkml:trace contextRef="#ctx0" brushRef="#br2" timeOffset="163695">13945 10273 94 0,'0'0'36'16,"-15"-1"4"-16,-9-5-3 15,4 11-28-15,-8-3-4 16,1 8-2-16,-1 5-1 15,1 9 1-15,1 5-2 16,3 9 1-16,3 2-2 16,4 5 2-16,8-1-3 15,7 1 2-15,5-6 0 16,8-7-1-16,7-6 0 15,5-12 1-15,3-10-1 0,2-10-1 16,2-12 1-16,-3-10-1 16,0-7 0-16,-4-7 0 15,-6-2 1-15,-3-4-2 16,-3-1 2-16,-4 5 0 15,-5 8 1-15,-1 6-2 16,-2 4 2-16,0 9 0 16,2 7-1-16,-2 10 2 15,17-2-1-15,-2 9 0 16,5-1 0-16,4 3 1 15,4 1-1-15,-1 0 1 16,0 0-1-16,-5 2 0 16,-4 1-2-16,-3 2 2 15,-8 4-2-15,-5 2 1 0,-8 2-1 16,-3 6 2-16,-4-3-2 15,1 2 1-15,-2-4 0 16,6-7 0-16,8-17 0 16,0 0 0-16,18-13 1 15,6-15-1-15,8-8 2 16,8-8-1-16,2-3 1 15,0 2-1-15,-4 5 1 16,-4 11-1-16,-8 13 2 16,-9 16-5-16,-5 14 1 15,-9 14 2-15,-9 14-3 16,-1 9 2-16,0 3-3 15,1 0 0-15,6 3-9 16,-1-26-9-16,22 7-9 16,-2-32-5-16,20-6-8 0,4-20 0 15,15-4 1-15</inkml:trace>
  <inkml:trace contextRef="#ctx0" brushRef="#br2" timeOffset="164626">15811 9962 88 0,'-8'-15'35'15,"-3"12"1"-15,-9 7 0 16,3 20-30-16,-14 9-1 16,3 17-2-16,-7 10-1 15,3 12 1-15,-3 4-1 16,8 5 1-16,5-6-2 15,12-4 2-15,10-11-3 16,15-8 4-16,11-15-3 16,10-15 0-16,10-14 0 15,5-15 0-15,2-16 0 0,-1-15 0 16,-4-14 1-16,-6-11-1 15,-11-9 1-15,-10-7-2 16,-9-6 2-16,-11 1-2 16,-6 7 1-16,-10 8-2 15,-1 13 0-15,-5 17-1 16,0 18 0-16,0 18-1 15,5 26-2-15,0 6-4 16,22 25-19-16,-4-9-10 16,22 10 1-16,4-12-2 15,19 0 2-15</inkml:trace>
  <inkml:trace contextRef="#ctx0" brushRef="#br2" timeOffset="165017">16545 10153 112 0,'-58'33'35'16,"2"16"2"-16,-6-5-9 16,7 17-25-16,1 2-2 15,10 0-1-15,4-3-1 16,9-6 0-16,11-11-2 15,7-16-2-15,14-9-3 16,-1-18-1-16,22-19 2 16,-5-10 1-16,5-7 3 15,-1-11 2-15,-1-7 5 16,-4 4 0-16,-8-4 6 15,1 16 0-15,-13-2 0 0,5 18-2 16,-6 8-2-16,5 14-2 16,-7 15-3-16,11 8 1 15,4 7-2-15,8 4 0 16,10-1-2-16,10-4-1 15,15-1-3-15,7-16-2 16,17 5-18-16,-8-22-11 16,10 1-1-16,-7-16-1 15,-1 1 2-15</inkml:trace>
  <inkml:trace contextRef="#ctx0" brushRef="#br2" timeOffset="165363">16938 10204 107 0,'-18'-26'40'0,"3"19"2"15,-10 1-4-15,8 16-31 0,-7 13-4 16,6 11-1-16,0 7-2 15,1 8 1-15,7 5-3 16,4 1 1-16,5-4-3 16,4-6 1-16,9-10-2 15,2-19-4-15,13 1-8 16,-8-35-7-16,16 4 0 15,-13-31 5-15,10 0 9 16,-12-21 1-16,4-1 4 16,-10-13 2-16,-5-6 11 15,-2 9 9-15,-13-10 3 16,7 24-4-16,-16 0-5 15,7 21-3-15,-7 6 1 16,11 24-1-16,4 12-2 16,0 0-2-16,12 19-4 0,11 0-5 15,23 14-18-15,0-10-12 16,15 7 1-16,2-6-2 15,8 9 1-15</inkml:trace>
  <inkml:trace contextRef="#ctx0" brushRef="#br2" timeOffset="165746">17578 10114 95 0,'-18'15'38'15,"-19"-7"2"-15,-3 12-1 16,-15-3-18-16,-2 16-16 16,-5 1-2-16,4 8 0 15,3 5-2-15,5 6 1 0,12-2-2 16,12-3 1-16,18-5-2 15,20-12 3-15,16-14-1 16,14-13 0-16,14-17-1 16,10-16 0-16,3-12 2 15,5-12 0-15,-6-13-2 16,-3-9 0-16,-9-7 0 15,-8-3 0-15,-9-1 0 16,-9 5 0-16,-7 8 0 16,-13 12 0-16,-7 18 0 15,-9 22-2-15,-8 25 2 16,-10 22 0-16,1 26 0 15,-5 10 0-15,4 12-2 16,4 6-1-16,9 3-4 16,4-12-3-16,22 9-15 0,-5-29-5 15,21 1-11-15,-4-19 1 16,12-4-2-16,-2-19 5 15</inkml:trace>
  <inkml:trace contextRef="#ctx0" brushRef="#br2" timeOffset="166106">17962 10254 109 0,'-12'16'37'0,"11"10"2"15,-2-8-3-15,11 5-30 16,8-11-2-16,11 0 0 15,7-14-1-15,5-4-3 0,6-10 3 16,-1-5-1-16,-3-8 0 16,-6-2-2-16,-8-6 1 15,-12-2-2-15,-10-1 1 16,-12 6 1-16,-12 7-1 15,-10 13 1-15,-13 15 0 16,-8 15 0-16,-11 17-1 16,1 17 2-16,3 9-2 15,10 8 2-15,10 1-2 16,21-5 2-16,20-10-6 15,24-15 0-15,27-8-8 16,8-29-12-16,35 1-9 16,-4-28-9-16,17-6 3 15,-5-20-7-15</inkml:trace>
  <inkml:trace contextRef="#ctx0" brushRef="#br3" timeOffset="224045">6977 8714 57 0,'-20'4'32'0,"5"2"2"16,0-5-1-16,15-1-24 15,0 0-1-15,15-3-1 16,9-9 0-16,19 0-1 15,12-9 0-15,18 4-1 16,4-6-2-16,10 5-1 16,-2 1 0-16,-7 6-1 15,-8 4-2-15,-15 8 0 16,-18 10 0-16,-20 5 0 15,-19 10 0-15,-19 3 0 16,-16 8 2-16,-14 6-1 16,-12 4 2-16,-6 5-2 15,-7 4 2-15,0 2-1 0,1 4 1 16,8 4-2-16,11-1 0 15,16-4 1-15,18-6-1 16,18-5 1-16,24-17 0 16,16-8-1-16,24-18 0 15,11-12-1-15,10-8-4 16,-3-19-14-16,5 5-18 15,-12-9-1-15,-5 5-1 16,-22-6 1-16</inkml:trace>
  <inkml:trace contextRef="#ctx0" brushRef="#br3" timeOffset="224277">7155 9026 97 0,'-41'11'40'15,"-2"-7"0"-15,20 5-2 16,10-9-34-16,25-1 0 16,22-8-2-16,20-2 0 15,16-4-2-15,13-3-1 16,12 3-4-16,2-14-24 15,10 13-10-15,-16-6 1 16,-9 9-3-16</inkml:trace>
  <inkml:trace contextRef="#ctx0" brushRef="#br3" timeOffset="224735">7957 8932 91 0,'9'-4'38'0,"-11"-7"1"16,2 11 0-16,-15-8-35 16,3 12 0-16,-2-2-1 15,-3 13-1-15,1 6 0 16,-2 6-2-16,3 7 1 15,-2 3-1-15,0 4 0 16,4 2 0-16,0-3 1 16,3-2-1-16,5-7 1 0,4-5 0 15,5-16 1-15,8-10 0 16,5-12-1-16,8-13 1 15,2-5 0-15,3-5-1 16,1-8 0-16,-1-1 0 16,-2 4-1-16,-2 4 1 15,-5 6-1-15,-5 8 0 16,-1 9 0-16,-4 9-1 15,0 8 1-15,-3 10 0 16,-3 9 0-16,3 4-1 16,0 7 1-16,-1-2-2 15,2 6-1-15,0-6-4 16,13 12-23-16,-7-24-9 0,17 5-1 15,-5-22-1 1</inkml:trace>
  <inkml:trace contextRef="#ctx0" brushRef="#br3" timeOffset="225476">9178 8682 52 0,'1'-14'36'0,"4"4"0"0,-9-5-1 16,4 15-8-16,-16-16-21 15,2 12 0-15,-12 1-1 16,-1 10-1-16,-8 3-1 15,-4 11 1-15,-5 3-1 16,0 9 0-16,0 8 1 16,3 6-2-16,6 3 1 15,7 5-2-15,10-2 1 16,12 1-1-16,14-1 1 15,14-2-2-15,13-11 0 16,14-5 1-16,18-10-1 16,8-10 1-16,12-10-1 15,3-12 1-15,-2-10 0 16,-5-11-1-16,-7-9 1 0,-12-7-1 15,-13-6-1-15,-17-7 1 16,-17-2-1-16,-11-4 1 16,-14 0-2-16,-13-1 1 15,-11 3-1-15,-12 11 1 16,-15 17-1-16,-10 11 0 15,-3 19-2-15,-6 0-18 16,14 30-16-16,2-2-2 16,21 11 1-16,14-5-4 15</inkml:trace>
  <inkml:trace contextRef="#ctx0" brushRef="#br3" timeOffset="352600">15252 11327 70 0,'0'0'27'0,"-14"-8"-26"16,14 8-1-16,0 0-32 15,20 13-2-15</inkml:trace>
  <inkml:trace contextRef="#ctx0" brushRef="#br3" timeOffset="364432">604 10030 49 0,'0'0'29'16,"49"-29"2"-16,-49 29-1 15,0 0-11-15,0 0-7 0,0 0-6 16,0 0-2 0,0 0-2-16,0 0-1 0,0 0 0 15,0 0 1-15,0 0-1 16,0 0 1-16,51 0 0 15,-51 0 0-15,0 0 0 16,0 0 0-16,0 0-1 16,56-10 1-16,-56 10-1 15,0 0 0-15,0 0-1 16,57 0 1-16,-57 0-1 15,0 0 1-15,0 0 0 16,60 4 1-16,-60-4-1 16,0 0 1-16,58 11 0 15,-58-11 0-15,0 0 0 16,69 10-1-16,-69-10 1 0,46 1-4 15,17-1 0-15,6-3 1 16,0-4-1-16,1 2 0 16,-34 4-1-16,13-2 1 15,-7-1 0-15,-7-1 3 16,-3-5 0-16,-1 3 0 15,-3-1 0-15,-1 1-1 16,-2 2 1-16,1 0 0 16,-2 0 0-16,-1 5 0 15,-2-1-1-15,1 2 1 16,0 1-1-16,0-1 0 15,0-2 1-15,0-3-1 16,3 3 1-16,1-5-1 16,5 2 0-16,4-4-1 0,0-2 0 15,3 2 0-15,1 0 1 16,4 0-1-16,0 2 0 15,3 2 0-15,-1 3 2 16,1 1 0-16,-2 0-1 16,3 3 1-16,-2-2-1 15,-3 1 1-15,1 0-1 16,-1-2-1-16,0-3 1 15,1 1 0-15,1-3-1 16,0 2 1-16,3-2 0 16,4 1-1-16,1 1 1 15,-1 2 1-15,-2 1-1 16,2 0 1-16,-2 0-1 15,-2 4 0-15,-1-2 0 0,-2 1 0 16,-3 0-1-16,0-2 1 16,0-2 0-16,3 1 0 15,2-1-1-15,1-2 2 16,3 0-1-16,0-2 1 15,2 2-1-15,-1 0 1 16,-1 1-1-16,3-1 0 16,-5 0 0-16,-1 2 0 15,0-1 0-15,1 0 0 16,0-3-1-16,3 2 1 15,4-3 0-15,-3 1 0 16,4-2 1-16,-1 2-1 16,3-4 0-16,-5 5 0 15,1-1 0-15,0 1 1 0,-3-1-1 16,1 3 0-16,2-1 0 15,0 1 0-15,0 1 0 16,1 0 0-16,0-2 1 16,1 0-1-16,1 1 0 15,-2-2 0-15,1 1 0 16,0-2 0-16,4 1 0 15,4-2 0-15,1 0 0 16,3 0 0-16,-1 3 0 16,1-2 0-16,0 3 0 15,-1 1 0-15,-2 0 0 16,-1-2 0-16,1 3 0 15,3-1 0-15,-1-1 0 16,3 0 0-16,1-1 0 0,3-1 0 16,3 0 0-16,3 0-1 15,1-2 1-15,3 0 0 16,1-2 0-16,2 2 0 15,0-2 0-15,2 1 0 16,0 0-1-16,0 0 0 16,0-1 0-16,-3 1 1 15,2-1-1-15,-4 1 1 16,2 0-1-16,-2-1 1 15,1 1 0-15,-2-2 0 16,1 2 0-16,-3-1 1 16,2 2-1-16,-3 1 1 15,1-1 0-15,-5 2-1 16,0 1 1-16,-1 1-1 0,-2-1 0 15,-1 0 1-15,0 1-1 16,-3-2 0-16,1 0 1 16,-1-1-1-16,-1 0 0 15,1 1 0-15,0-1 0 16,0-1 1-16,-1 2-1 15,0 1 0-15,-2 0 0 16,-3 1 0-16,-4-3 1 16,-2 3-1-16,-4-1 0 15,-2 1 0-15,-2 0 0 16,-3 1 1-16,-5-2-1 15,-2 2 0-15,-6 0 0 16,-5 1 0-16,-8 0 1 16,-4 0 0-16,-4-1-1 0,-12 1 1 15,11 0 0-15,-11 0-1 16,0 0 1-16,0 0-1 15,0 0-1-15,0 0 0 16,0 0-4-16,0 0-13 16,0 0-19-16,-16 6 0 15,16-6-1-15,-19-10-3 16</inkml:trace>
  <inkml:trace contextRef="#ctx0" brushRef="#br3" timeOffset="384695">660 11603 78 0,'0'0'35'16,"0"0"0"-16,3-50 1 0,-3 50-27 15,0 0-2-15,0 0-1 16,0 0-3-16,0 0 0 16,0 0-2-16,0 0 0 15,0 0 0-15,0 0-1 16,0 0 0-16,0 0 1 15,0 0-1-15,10 47 1 16,-10-47-2-16,-5 65 1 16,5-65-1-16,-7 80 0 15,7-80 1-15,-7 85-1 16,7-85 0-16,-5 83 0 15,5-83 0-15,-4 75 1 16,4-75 0-16,-1 57 1 16,1-57-1-16,0 0 1 15,0 0 0-15,0 0 0 0,0 0 0 16,0 0 0-16,0 0 0 15,0 0 0-15,17-46 1 16,-17 46-1-16,9-64 0 16,-9 64 0-16,9-64 0 15,-9 64 0-15,6-60 0 16,-6 60-1-16,10-50 1 15,-10 50-1-15,0 0 0 16,0 0 1-16,15-50-1 16,-15 50 0-16,0 0 0 15,0 0 1-15,0 0 0 16,0 0-1-16,49 25 1 15,-49-25-1-15,0 0 1 0,0 0 0 16,63 12 0-16,-63-12-1 16,0 0 2-16,61-16-2 15,-61 16 1-15,48-29-1 16,-48 29 1-16,50-40-1 15,-50 40 1-15,51-45-1 16,-51 45 1-16,0 0-1 16,66-51 1-16,-66 51-1 15,0 0 1-15,0 0 0 16,0 0-1-16,49 38 0 15,-49-38-1-15,-2 63 0 16,2-63 0-16,-3 83 0 16,0-37-1-16,-1 2-2 15,1 6-4-15,3-4-27 0,-2 2-3 16,2-52 0-16,9 85-1 15</inkml:trace>
  <inkml:trace contextRef="#ctx0" brushRef="#br3" timeOffset="385328">1727 11934 59 0,'12'-5'35'16,"-12"5"0"-16,3-12 0 15,-6-5-16-15,3 17-9 16,-7-25-3-16,0 14-1 15,-8-3-2-15,-4 3-1 16,0 2-1-16,-6 7 1 16,-6 6-3-16,-4 8-1 15,-6 5 2-15,-3 9-2 16,44-26 4-16,-45 34-2 0,5-4 0 15,40-30 1-15,-29 42-2 16,9-1 1-16,15-7-1 16,13-5 1-16,13-10-3 15,13-10 0-15,13-10 3 16,8-9-3-16,-2-14 3 15,1-9 0-15,-6-4 0 16,-3-2 1-16,-8 0-1 16,-5 4 1-16,-9 4-1 15,-8 7 1-15,-7 6-1 16,-8 18 0-16,0 0 0 15,-13 17-3-15,1 11 2 16,-3 7-3-16,4 11 2 16,-1 2-3-16,7 5 1 15,4-9-4-15,10 4-4 0,0-20-25 16,22 2-2-16,1-22-1 15,12-1-1-15</inkml:trace>
  <inkml:trace contextRef="#ctx0" brushRef="#br3" timeOffset="385817">2297 11921 58 0,'-18'-19'38'0,"6"19"-3"15,-14-5 1-15,4 15-11 16,-11-6-20-16,4 7-1 0,0 1-1 15,-2 2-1-15,2 2 1 16,4 5 1-16,1 1-1 16,6 5 1-16,3 3-2 15,9 5-1-15,1-3 1 16,8 0-1-16,7-6-3 15,5-5 1-15,6-13 0 16,4-10 0-16,6-10-1 16,1-11 3-16,7-8-2 15,-2-10 2-15,-1 0 0 16,-2-1-1-16,-2 1 1 15,-5 8 0-15,-5 5-1 16,-8 11 2-16,-14 17-3 16,0 0 1-16,-1 33 0 15,-10 12 0-15,-6 20-1 16,-4 11 0-16,0 12 1 0,-3 3-1 15,5-1 1-15,-1-6 0 16,4-6 0-16,-1-14 0 16,2-13 0-16,0-16-1 15,0-10 1-15,-1-18-4 16,0-8 0-16,1-19-5 15,11-1-28-15,-8-20-1 16,12-5 0-16,-2-22-2 16</inkml:trace>
  <inkml:trace contextRef="#ctx0" brushRef="#br3" timeOffset="386424">2715 11925 79 0,'0'0'38'16,"0"0"-2"-16,6 18-2 16,-16-1-29-16,3 11-1 15,-7 4-1-15,3 4-2 16,-4 0 1-16,7 2-1 15,-4-7 1-15,8-4-1 16,-1-8 0-16,5-3 0 16,0-16-2-16,13 5 2 15,-4-13-1-15,3-7 1 16,3-6 0-16,-3-4 0 15,7-8-1-15,-3-2 1 16,0-2 0-16,3 0 0 16,-2 5 0-16,1 2-1 15,-3 7 1-15,-3 8 0 0,2 9-1 16,-1 12 1-16,-4 10 0 15,0 10-1-15,-2 7 0 16,0 6 0-16,3 6-1 16,2 2 0-16,0 0-2 15,2-5-1-15,8-2-5 16,-7-20-26-16,17 2-2 15,-7-22-1-15,9-5-1 16</inkml:trace>
  <inkml:trace contextRef="#ctx0" brushRef="#br3" timeOffset="386791">3144 12050 90 0,'0'0'37'0,"14"21"0"16,-1-29-6-16,11 7-27 15,1-6-1-15,9-3-1 16,-1-5 0-16,2-3-2 16,-3 0 1-16,-3 1-1 15,-8-1 1-15,-5 1-1 16,-8-4 1-16,-6 4 1 15,-9-2-1-15,-4 2 1 16,-8 1-2-16,-1 6 3 16,-4 3-3-16,-1 13 3 15,-5 9-1-15,1 9-3 16,-2 11 3-16,4 8-3 0,3 7 2 15,4 3-2-15,9 1 0 16,5-8-2-16,16-1-4 16,3-23-10-16,21 4-20 15,1-23-1-15,16-3-2 16,1-24 0-16</inkml:trace>
  <inkml:trace contextRef="#ctx0" brushRef="#br3" timeOffset="387163">3831 11809 66 0,'-22'4'39'0,"4"15"1"16,-12-5-1-16,7 14-17 15,-7-8-17-15,5 1-4 16,1 0 2-16,4-5-4 15,5 1 3-15,6-6-4 16,9-11 3-16,6 15 0 16,8-11-1-16,2-1 1 15,4-1 0-15,1 2-1 16,2 0 1-16,-4 2-1 15,-4 3 0-15,-2 4 1 16,-5 2-1-16,-4 6 0 16,-5 2 1-16,-5 1-1 15,-2 0 0-15,-2 2-1 16,2-3 0-16,-3-7-3 0,6 1-3 15,5-17-16-15,0 0-15 16,5-22 0-16,14 5-2 16,-2-17 0-16</inkml:trace>
  <inkml:trace contextRef="#ctx0" brushRef="#br3" timeOffset="387356">4030 11872 91 0,'0'0'39'16,"0"0"3"-16,-4 12-4 15,7 4-32-15,-4 6-3 16,-1 7-2-16,0 5 0 16,0 0-4-16,1 8 2 15,-1-9-4-15,4 5-4 0,-8-14-24 16,15 4-5-16,-8-17-1 15,13-1 0-15</inkml:trace>
  <inkml:trace contextRef="#ctx0" brushRef="#br3" timeOffset="387499">4088 11583 73 0,'-24'-13'25'15,"1"16"-24"-15,4 13-1 16,0 4-32-16,9-4-2 15</inkml:trace>
  <inkml:trace contextRef="#ctx0" brushRef="#br3" timeOffset="388105">4290 11926 85 0,'6'-15'38'0,"-6"15"0"15,0 0-2-15,0 11-29 16,-6 4-2-16,1 7-2 16,-1 5-1-16,2 3-3 15,0 0 2-15,3 2 0 16,1-2 0-16,7-6-1 15,3-5 1-15,7-5-1 16,6-9 0-16,5-7 0 0,4-11 1 16,1-4-1-1,2-7 0-15,-2-3 1 0,-3-5 0 16,-5 0 0-16,-5-3 0 15,-8 9 2-15,-5 0-2 16,-3 10 2-16,-4 2-3 16,0 14 3-16,0 0-3 15,-14 27 0-15,7 3-1 16,1 4-2-16,1 8 1 15,2-2-3-15,6 10-1 16,-1-21-10-16,20 6-22 16,-7-20 0-16,14-2-2 15,-3-20 1-15</inkml:trace>
  <inkml:trace contextRef="#ctx0" brushRef="#br3" timeOffset="388618">4845 11966 72 0,'0'0'40'16,"-12"-2"-1"-16,11 13 1 15,-15-1-21-15,8 12-15 16,-4 1-1-16,0 4-2 16,2 2 0-16,1-1 0 15,2-3-1-15,2-3 1 16,3-6-1-16,2-16 0 15,7 13 0-15,3-17 1 16,1-7-1-16,3-5 0 16,1-7 1-16,1-1-1 15,0-5 0-15,0 0 1 0,-2 2-1 16,-4 4 0-16,-2 7 0 15,-5 5-1-15,-3 11 1 16,0 0 0-16,0 0 0 16,5 12 0-16,-5-12-1 15,9 19 1-15,0-11 0 16,0-4 0-16,4-4 1 15,1-2-1-15,3-4 0 16,-2-2 1-16,1-3-1 16,-2-1 0-16,1 0 1 15,-3-1-1-15,2 2 1 16,-2 3-1-16,-1 3 0 15,0 3 0-15,1 6 1 16,-4 6 0-16,-2 6-1 0,-2 10 0 16,-3 3-1-16,-2 1 0 15,1 5-2-15,-4-5-3 16,6 12-12-16,-9-24-19 15,11 8-2-15,-4-26-2 16,11 10 1-16</inkml:trace>
  <inkml:trace contextRef="#ctx0" brushRef="#br3" timeOffset="405193">22197 5495 49 0,'0'0'30'0,"-4"-12"1"0,4 12-2 16,-12 3-18-16,9 12-5 15,-5 2-2-15,4 12-1 16,-1 8-1-16,-1 9 3 15,-2 6-2-15,3 8-1 16,-6 1 1-16,2 4-2 16,-7-2 2-16,1-3-1 15,-4-9 1-15,4-2-2 16,-1-10 1-16,1-5 0 15,3-11 0-15,3-4 1 16,9-19-1-16,-8 11 0 16,8-11 0-16,6-23 0 15,-1-2 1-15,3-3-1 16,2-15 1-16,5-4-1 15,-2-18-1-15,5-5 0 0,3-10 1 16,3-2-2-16,0-4 1 16,4 2-1-16,0 4 0 15,1 7 0-15,0 11 1 16,-3 12-1-16,-2 12 1 15,-2 15-1-15,-5 12 1 16,-3 14 0-16,-1 10-1 16,-4 18 1-16,0 11-1 15,0 12 0-15,-3 12 1 16,0 11-1-16,1 6 1 15,-3 4 0-15,-3 1-1 16,-1-3 1-16,0-4-1 16,-2-7 0-16,-1-5-1 15,-4-12-1-15,5-4-4 0,-7-19-5 16,8 2-25-16,-7-20-2 15,6-3 2-15,2-13-2 16</inkml:trace>
  <inkml:trace contextRef="#ctx0" brushRef="#br3" timeOffset="405367">22214 5949 95 0,'-25'-23'35'16,"2"2"0"-16,11 17 0 15,2-3-27-15,19 7-2 16,8-3-4-16,13 0-4 15,12 2-7-15,3-12-25 16,18 2-3-16,-4-16 1 0,10 1-2 16</inkml:trace>
  <inkml:trace contextRef="#ctx0" brushRef="#br3" timeOffset="405643">22949 5164 63 0,'-4'-18'38'16,"4"18"-2"-16,-11-9 2 16,7 28-13-16,-9-1-20 15,6 19 0-15,-2 12-1 0,0 13-1 16,-3 9-1-16,2 13 0 15,1 5 0-15,2 1 0 16,4-1-1-16,0-5-2 16,4-2-2-16,0-17-9 15,12 1-24-15,-1-18-2 16,12-7-1-16,-1-20-1 15</inkml:trace>
  <inkml:trace contextRef="#ctx0" brushRef="#br3" timeOffset="406274">23921 5623 34 0,'8'-12'30'0,"1"3"3"15,-7-8 0-15,-2 17-8 16,0-34-6-16,1 20-7 16,-9-13-3-16,1 1-2 15,-8-6-2-15,-1 2-1 16,-7 1 0-16,-3 7-1 15,-8 6-1-15,-2 13 0 16,-2 12-1-16,-3 16 1 16,2 15-1-16,3 9 0 15,2 13 0-15,5 9-1 0,9 3 1 16,5-1 1-16,8 0-2 15,6-5 1-15,9-5-1 16,12-7 1-16,12-15-1 16,6-8-1-16,9-13-2 15,6-16-5-15,14-1-30 16,-9-21-1-16,4-1-1 15,-9-15-1-15</inkml:trace>
  <inkml:trace contextRef="#ctx0" brushRef="#br3" timeOffset="406538">24244 5248 96 0,'-10'-17'42'0,"10"17"0"16,-15-15-1-16,8 26-37 15,-2 5-1-15,2 17-1 16,-2 13-1-16,-3 14 0 16,0 14 0-16,-2 10 0 15,2 8-1-15,3 3-1 16,1 3 0-16,1-6-3 15,9 4-7-15,2-18-28 16,5-7-1-16,-2-14-1 16,6-6-1-16</inkml:trace>
  <inkml:trace contextRef="#ctx0" brushRef="#br3" timeOffset="415713">24232 6160 75 0,'0'0'38'15,"-3"-14"0"-15,3 14 1 16,4-20-31-16,-4 20 0 15,0 0-2-15,0 0-2 16,53-27-2-16,-53 27 0 16,45-10 0-16,-45 10-1 15,52-10 0-15,-52 10-1 16,52-7-1-16,-52 7 1 15,49-1-1-15,-49 1 1 16,43 3 0-16,-43-3 0 0,35 10 0 16,-35-10 1-16,0 0-1 15,0 0 1-15,0 0-1 16,-9 53 1-16,9-53-1 15,-38 27 1-15,38-27-1 16,-39 27 1-16,39-27-1 16,-35 24 0-16,35-24 0 15,0 0-1-15,0 0 1 16,0 0-1-16,-4 50 0 15,4-50 1-15,0 0-1 16,47 21 1-16,-47-21 0 16,43 14 0-16,-43-14 1 15,38 18 0-15,-38-18 1 16,0 0 0-16,0 0 0 15,21 51 0-15,-21-51 0 0,0 0 0 16,0 0-1-16,-50 56 0 16,50-56-2-16,-44 28-2 15,44-28-4-15,-43 25-31 16,43-25-3-16,-35 17 1 15,35-17-1-15</inkml:trace>
  <inkml:trace contextRef="#ctx0" brushRef="#br3" timeOffset="420676">6184 11435 63 0,'0'0'36'16,"-20"-19"-2"-16,4 20 0 15,-10-4-29-15,-1 9 0 16,-8 2-1-16,0 7-1 16,-5 4 0-16,1 8 1 15,-1-1-2-15,4 5 1 16,3-1-1-16,7 0 0 15,5-1-1-15,5-2-1 16,5-3 0-16,4-2 1 0,6-4-2 16,7-3 2-16,6-1-1 15,7-5 2-15,8-2-2 16,9-2 1-16,3-2 0 15,5 2 0-15,-1-2 0 16,-2 4-1-16,-8 4 1 16,-9 5 0-16,-12 5-1 15,-12 4-1-15,-13 6 1 16,-7 3-1-16,-8 0 1 15,-1 2-2-15,-1-5 0 16,3-6-3-16,8-1-2 16,2-19-26-16,17-5-4 15,9-8 0-15,14-6-2 16</inkml:trace>
  <inkml:trace contextRef="#ctx0" brushRef="#br3" timeOffset="421061">6286 11776 78 0,'0'0'39'0,"0"0"-1"16,0 0 0-16,0 0-32 16,0 0-2-16,-2 11-1 15,0 3-1-15,-2 6-2 16,-2 5 1-16,1 2-1 15,-2 2 1-15,3-3-2 16,3-3 1-16,9-5-1 0,3-12 2 16,6-9 0-16,8-12 0 15,6-7 1-15,2-6-1 16,5-5 0-16,-3 0 0 15,-4 1 0-15,-5 6-1 16,-5 6 0-16,-7 10 0 16,-14 10 0-16,6 15 0 15,-12 7 0-15,-2 7 0 16,-1 5-1-16,1 1 0 15,0 2-1-15,8-6-1 16,3-13-8-16,21-5-27 16,-1-20 0-16,17-7-2 15,3-22 1-15</inkml:trace>
  <inkml:trace contextRef="#ctx0" brushRef="#br3" timeOffset="421263">6990 11364 93 0,'-24'-8'40'0,"15"27"1"15,-6 4-3-15,10 11-34 16,-4 10-2-16,6 7 0 16,-1 5-1-16,4 2-1 15,4 1-2-15,-2-4-2 16,9 5-10-16,-8-16-25 15,12 2 0-15,-6-16-2 16,10-3 1-16</inkml:trace>
  <inkml:trace contextRef="#ctx0" brushRef="#br3" timeOffset="421781">7724 11248 76 0,'-4'-26'37'15,"-10"-6"0"-15,3 10 0 16,-12 4-33-16,0 5-1 16,-3 10 0-16,-4 14 0 15,-5 12-1-15,-3 18 0 16,-2 10-1-16,0 15 1 0,-1 7-2 15,5 5 2-15,5 1-2 16,6-1 0-16,11-2-4 16,4-15-4-16,21-2-28 15,-2-21-2-15,11-3 0 16,0-19-3-16</inkml:trace>
  <inkml:trace contextRef="#ctx0" brushRef="#br3" timeOffset="422120">7310 11746 60 0,'-8'13'41'0,"8"-13"-3"15,0 17 2-15,0-17-15 0,25 1-21 16,-2-7-1-16,8-1-2 15,5-5 1-15,1-6-1 16,2 1 0-16,-1 0-1 16,-6 1 1-16,-2 1-1 15,-6 4 1-15,-7 7 0 16,-7 8 0-16,-6 8 0 15,-5 10-1-15,-3 7 2 16,-4 6-2-16,-1 7 0 16,0 2 0-16,1-1-1 15,1-1-1-15,2-6-2 16,9-9-4-16,-4-27-23 15,25 2-9-15,-3-27 1 16,15-8 0-16</inkml:trace>
  <inkml:trace contextRef="#ctx0" brushRef="#br3" timeOffset="422271">7821 11341 88 0,'-37'-12'37'16,"9"15"0"-16,1-2-1 15,10 10-35-15,13 4-7 16,4-15-30-16,22 17-1 15,3-15-1-15,12 5 0 16</inkml:trace>
  <inkml:trace contextRef="#ctx0" brushRef="#br3" timeOffset="422669">8066 11610 80 0,'-15'7'38'0,"0"10"0"16,-6-7 1-16,6 8-33 15,-9 4-2-15,3 10 0 16,-2 0-1-16,7 4 0 16,3-1-2-16,11-5 1 15,8-8-1-15,10-11-1 16,10-13 1-16,8-16-1 15,6-14 1-15,7-13 1 16,1-14-1-16,-1-8 0 0,-4-4 0 16,-4-1 0-16,-8 1-1 15,-6 4 1-15,-10 11-1 16,-8 12 0-16,-9 17 0 15,-8 21 1-15,-8 19-1 16,-5 21 0-16,-5 18 0 16,0 11-1-16,0 8 0 15,4 4-1-15,6 5-5 16,1-18-15-16,23 5-18 15,1-22 0-15,12-6-2 16,0-17 1-16</inkml:trace>
  <inkml:trace contextRef="#ctx0" brushRef="#br3" timeOffset="423180">8452 11707 34 0,'0'14'36'16,"-9"-10"0"-16,2 7 1 16,-4-11-14-16,9 15-6 15,-8-14-7-15,10-1-2 0,0 0-3 16,14 3-1-16,1-11-1 15,9-1-2-15,1-4 1 16,6-2-1-16,0-3 0 16,0-3-2-16,0-1 1 15,-4 0 0-15,-2-2 0 16,-8 2 0-16,-4-2 0 15,-6 0-1-15,-7 2 1 16,-5 6 1-16,-10 4-1 16,-8 11 1-16,-10 10 0 15,-3 13 1-15,-7 13-1 16,-2 12 3-16,1 7-3 15,5 3 0-15,8-1-1 16,10-6 0-16,18-6-1 0,10-18-5 16,28-2-24-16,0-30-12 15,18-4 1-15,0-20 0 16</inkml:trace>
  <inkml:trace contextRef="#ctx0" brushRef="#br3" timeOffset="425252">13240 11357 71 0,'0'0'40'0,"13"-15"-2"16,11 14 0-16,4-7-32 16,18 0-3-16,6-5 0 15,10 1-1-15,0-3 0 16,4 1-1-16,-4 0-1 15,-8 1 0-15,-12 9 0 16,-13 6-1-16,-17 13 0 16,-19 8 0-16,-13 11 0 15,-21 9 0-15,-14 10 1 16,-12 5 1-16,-9 3 0 15,-1 4 2-15,-1-6-1 16,9-5-1-16,11-12 1 0,20-6-1 16,19-10 1-16,22-11-2 15,21-11-1-15,17-13-1 16,21-5-3-16,4-15-8 15,15 6-25-15,-10-13 1 16,1 5-3-16,-13-10 2 16</inkml:trace>
  <inkml:trace contextRef="#ctx0" brushRef="#br3" timeOffset="425479">13516 11430 88 0,'-27'12'39'0,"13"5"0"15,3-14-2-15,13 9-33 0,11-5-2 16,9-3 0-16,7-2-1 16,9-4-2-16,8 0 0 15,2-8-3-15,12 5-4 16,-10-11-29-16,16 6 0 15,-10-8-2-15,3 6 0 16</inkml:trace>
  <inkml:trace contextRef="#ctx0" brushRef="#br3" timeOffset="425748">14122 11416 65 0,'19'-14'39'15,"-19"14"-1"-15,14-8 1 16,-14 8-30-16,0 0-1 16,-15 22-3-16,5 1-1 15,-9 8-1-15,1 7-1 16,-3 4-2-16,-2 2 2 15,2 1-2-15,4-6 0 16,8 0-5-16,-2-17-7 16,21-1-26-16,-1-19 0 15,19-5-1-15,-1-18-1 16</inkml:trace>
  <inkml:trace contextRef="#ctx0" brushRef="#br3" timeOffset="426184">14270 11299 66 0,'-14'-34'36'0,"-9"2"0"16,6 18-4-16,-6 0-25 15,12 14-2-15,-1 2 0 16,12-2-2-16,0 21-2 16,10-8 0-16,3 1-1 15,6 3 0-15,2-2-1 16,-2 3 1-16,3 2-1 15,-4 3 1-15,-3 4 0 16,-5 3 1-16,-4 0 0 16,-5 2 1-16,-5-1 0 15,-2 2 0-15,-3-4 1 0,2-6-1 16,-1-2-1-16,3-6 1 15,5-15 0-15,3 12-1 16,7-19 0-16,7-6-1 16,5-8 1-16,5-3 0 15,2-5 0-15,1-2 0 16,0 2 0-16,-3 3-1 15,-6 4 1-15,-3 7-1 16,-9 8 0-16,-9 7 0 16,12 13 0-16,-12 4-2 15,1 5 0-15,0 6-1 16,9 3-4-16,-5-12-15 15,19 12-16-15,2-12 0 16,12-1-1-16,5-13 1 0</inkml:trace>
  <inkml:trace contextRef="#ctx0" brushRef="#br3" timeOffset="426395">15053 11429 88 0,'-14'-8'39'0,"-11"-5"-1"15,1 18 3-15,-6 2-37 16,2 12 0-16,-1 5 0 15,7 9-2-15,3 0 0 16,10 3 0-16,7-3-2 16,9-6-1-16,14-8-4 15,5-16-23-15,18 1-12 16,1-15 0-16,15-3-2 15,3-16 0-15</inkml:trace>
  <inkml:trace contextRef="#ctx0" brushRef="#br3" timeOffset="427152">16395 11161 68 0,'-8'-12'36'15,"-17"-2"0"-15,-2 11-2 16,-16-1-28-16,4 10-2 15,-5-2 0-15,4 9-1 16,4 3-1-16,5 4 1 16,9-1-1-16,10 6-1 15,10-2 1-15,9 0-1 0,8 0 0 16,7-1 0-16,3 0 0 15,1-2-1-15,-2 0 1 16,-2 3 0-16,-7-2 0 16,-5-1-1-16,-9 5 1 15,-6-2-1-15,-8 3 1 16,-5 1-1-16,-5-4 0 15,-2-2 0-15,4-2-3 16,-1-6-2-16,12 1-8 16,0-15-25-16,10 1 2 15,18-15-3-15,10-2 2 16</inkml:trace>
  <inkml:trace contextRef="#ctx0" brushRef="#br3" timeOffset="427521">16485 11368 83 0,'0'0'38'0,"0"0"-1"15,-15-3 0-15,5 13-33 16,-2 1 0-16,1 9-1 16,-2 2-1-16,2 5 0 15,1 3 0-15,1 1-1 16,5 2 0-16,4-7 1 15,4-4-2-15,10-6 1 16,4-10 0-16,10-8 0 16,6-11 0-16,5-6-1 15,1-7 1-15,-1-3-1 16,-2-3 1-16,-5 1-1 15,-5 2 1-15,-8 6-1 0,-6 7 0 16,-13 16 0-16,0 0 0 16,0 0 0-16,-10 23 0 15,2-1-1-15,-2 4-1 16,4 1-2-16,7 3-4 15,-1-19-16-15,22 7-14 16,1-19 0-16,15-3-1 16,4-18 0-16</inkml:trace>
  <inkml:trace contextRef="#ctx0" brushRef="#br3" timeOffset="427717">17229 11082 64 0,'-5'-31'40'15,"-2"18"-1"-15,-12 5 0 0,4 26-14 16,-11 5-18-16,5 19-2 15,-1 9-4-15,2 6-2 16,4 9-1-16,4 1-1 16,6 2-1-16,1-12-10 15,15 4-23-15,-1-16-1 16,17-5-1-16,2-18 0 15</inkml:trace>
  <inkml:trace contextRef="#ctx0" brushRef="#br3" timeOffset="428009">17895 10983 92 0,'-20'-45'40'16,"2"15"0"-16,-14 3-1 15,5 18-31-15,-6 10-4 16,-1 16-2-16,2 14 0 16,-1 11-2-16,1 10 0 15,3 9-1-15,-1 5 1 16,2 5-1-16,3 3 0 15,2-4-2-15,3 1 0 16,2-11-3-16,12 5-17 16,-5-20-15-16,13-4 0 15,-3-19-2-15,11-4 2 0</inkml:trace>
  <inkml:trace contextRef="#ctx0" brushRef="#br3" timeOffset="428347">17467 11370 89 0,'-13'-17'38'0,"13"17"1"16,-4 11-1-16,4-11-32 16,16 15-4-16,1-6 0 15,6-4-2-15,8-4 0 16,7-3 0-16,7-6-1 15,3-3 1-15,0-3-1 16,-1 0 1-16,-4-2-1 16,-6 3 0-16,-7 4 1 0,-9 6 0 15,-8 9 0-15,-11 10 1 16,-10 12 0-16,-9 8 0 15,-5 5 1-15,-2 4-1 16,0 0 0-16,3-1-1 16,2-6 0-16,11-8-3 15,7-17-5-15,24-3-26 16,0-19-5-16,15-4 2 15,-2-18-2-15</inkml:trace>
  <inkml:trace contextRef="#ctx0" brushRef="#br3" timeOffset="428490">18100 11116 90 0,'-14'-38'40'0,"-10"4"0"0,7 18-1 16,-3 4-32-16,8 11-8 16,11 12-7-16,1-11-28 15,17 26-3-15,3-10-1 16,14 8 0-16</inkml:trace>
  <inkml:trace contextRef="#ctx0" brushRef="#br3" timeOffset="428895">18380 11252 81 0,'-12'10'38'16,"-11"-7"-1"-16,3 10 1 16,-14-2-31-16,10 9-2 15,-3 4-1-15,3 10-1 0,-2 0 0 16,6 2-1-16,3-1 0 15,8-6 0-15,5-7-1 16,9-8 0-16,12-14 0 16,10-16 0-16,7-10-1 15,13-12 1-15,4-9-1 16,5-8 1-16,2-5 0 15,-2-7-2-15,-6-1 2 16,-6 0 1-16,-7 8-1 16,-14 9 1-16,-12 16 0 15,-14 15 0-15,-14 21-2 16,-12 21 2-16,-10 21-2 15,-5 14 0-15,-1 13-1 16,2 6 0-16,7-1-2 16,9-6-1-16,15-5-2 0,7-16-4 15,25 4-16-15,-1-26-14 16,15-2 1-16,-1-18-2 15,7-4 2-15</inkml:trace>
  <inkml:trace contextRef="#ctx0" brushRef="#br3" timeOffset="429256">18661 11305 90 0,'3'17'38'15,"-4"-5"0"-15,9 7 2 0,-3-9-35 16,10-1 0-16,0-4-2 15,6-3 0-15,2-6-1 16,1-6 0-16,4-3-2 16,2-5 1-16,0-5-2 15,-3-3 0-15,0 0 0 16,-4-2-1-16,-8 3 0 15,-8 3 0-15,-11 10 1 16,-12 2 0-16,-13 16 0 16,-11 9 2-16,-11 11-1 15,0 10 2-15,-2 7-2 16,6 7 2-16,7-1-2 15,15 0 1-15,16-8-2 16,14-10-4-16,26-1-21 16,0-20-12-16,17-8 0 0,2-17-3 15,13-6 1-15</inkml:trace>
  <inkml:trace contextRef="#ctx0" brushRef="#br3" timeOffset="430729">791 12806 71 0,'0'0'37'0,"0"0"-2"16,0 0 1-16,0 0-26 15,0 0-2-15,36-52-1 16,-36 52-2-16,0 0-1 16,0 0-1-16,0 0-1 15,0 0-1-15,0 0 0 16,0 0 0-16,-52-34-1 15,52 34 0-15,0 0 0 16,-72 55-1-16,72-55 1 16,-62 65 0-16,62-65 1 15,-59 80-1-15,59-80 4 16,-45 93-2-16,32-47 1 15,6 1-1-15,7-47-1 0,9 86-7 16,-9-86-27-16,35 62-3 16,-35-62-5-16,70 34 1 15</inkml:trace>
  <inkml:trace contextRef="#ctx0" brushRef="#br3" timeOffset="431699">1263 13003 106 0,'0'0'37'16,"-61"-10"2"-16,61 10-3 16,0 0-32-16,-61 3-2 15,61-3-1-15,-50 14 0 16,50-14-1-16,-46 31 0 0,46-31 2 15,0 0-2-15,-58 67 2 16,58-67-1-16,-29 54-1 16,29-54 1-16,-13 55 0 15,13-55 0-15,15 48 0 16,-5-31-3-16,41 12 0 15,11-22 0-15,15-20 0 16,-1-23 0-16,-9-8 0 16,-17-18 0-16,-19 3-2 15,-31 59 6-15,0 0 0 16,-30-69 1-16,30 69-1 15,-39-39 0-15,39 39 1 16,-43-28-1-16,43 28 1 16,-39-15-3-16,39 15 0 0,0 0 1 15,-28-19-3-15,28 19 1 16,17 8 0-16,15 1 0 15,17 8-1-15,10-7 1 16,2 2 0-16,-4-9 0 16,-19 0 2-16,-10 2 0 15,-10 5-1-15,-5 5 1 16,-6 7-1-16,-5 8 0 15,-1 2 0-15,-4 8 0 16,0 4 1-16,1 1-2 16,-3 3 2-16,1-7-1 15,3-5 0-15,-3-8 0 16,3-5 0-16,1-12 0 0,0-11-1 15,0 0 1-15,9-31-1 16,-3 4 2-16,3-9-1 16,0-8 0-16,-1-12 0 15,1-6 1-15,4-1-1 16,-2 4 1-16,3 1-1 15,-3 7 0-15,3 6 0 16,4 10 1-16,1 11-1 16,3 7 0-16,-1 12 0 15,0 3 0-15,-1 6 1 16,0 4-1-16,-5 6 0 15,-3 5 0-15,-7 10 0 16,-5 5-1-16,-6 5 1 16,-7 7-1-16,-1 0 1 0,-9 4-1 15,-4-2 1-15,-2-3-2 16,0-6 3-16,0-6-3 15,0-6 3-15,2-6-2 16,1 0 1-16,5-6 0 16,-2 3 0-16,4 2-1 15,0 8 0-15,1 10 1 16,-1 14-2-16,-2 14 2 15,-3 11-2-15,-2 10 1 16,-2 7-1-16,4 0 0 16,-1-9-3-16,12-3-4 15,1-32-16-15,19-12-15 16,13-35 1-16,22-19-1 15,15-30 0-15</inkml:trace>
  <inkml:trace contextRef="#ctx0" brushRef="#br3" timeOffset="432375">2093 13029 72 0,'0'0'40'16,"6"-12"-3"-16,-6 12 1 16,0 11-30-16,-2 9-3 15,-6 3-1-15,-1 9-2 16,-1 10-1-16,-4 5 0 0,-4 4 1 15,2 1-2-15,-2-5 2 16,1-4 0-16,3-5-1 16,7-8-1-16,-1-11 2 15,8-19-3-15,0 0 1 16,0 0 0-16,14-17-1 15,-2-8 0-15,-1-10 0 16,0-7 1-16,2-12-1 16,-2-7 2-16,5-8-2 15,-4 1 1-15,3 3 2 16,0 8-3-16,0 5 2 15,5 11 0-15,-1 11-1 16,7 15 1-16,1 12-1 0,3 8 1 16,1 3-1-16,-1 7 1 15,-3 0-1-15,-3 7 0 16,-7 6 0-16,-8 2 0 15,-14 3 0-15,-9 4 0 16,-11-2 0-16,-4 2-1 16,-6-1 1-16,-1-5-1 15,1 0 1-15,3-4 0 16,4 0-1-16,3 0 1 15,6-1-1-15,1 4 1 16,-1 6 1-16,-3 3 1 16,-1 10-1-16,-2 7 0 15,-3 11 1-15,-1 7-1 16,-1 4 0-16,2 5 1 0,5-4-3 15,8-9-1-15,8-2-4 16,1-30-14-16,19-2-20 16,3-29-1-16,16-12-2 15,0-25-1-15</inkml:trace>
  <inkml:trace contextRef="#ctx0" brushRef="#br3" timeOffset="433202">2549 13093 81 0,'-8'-2'37'0,"8"2"0"16,8-9-1-16,8 7-32 15,2-11 0-15,10 3-1 16,4-8-1-16,8-3-1 15,1-3 0-15,1 1 0 0,-4-2-1 16,-6 5 2-16,-10 1-1 16,-9 5-1-16,-13 14 1 15,-8-11-1-15,-10 13 0 16,-9 5 0-16,-8 3 0 15,-5 9 1-15,-1 9-1 16,-2 5 1-16,3 3 0 16,6 3 0-16,6 1 0 15,9 0 0-15,17-6 0 16,12-6-2-16,17-12 1 15,11-7-1-15,13-9 1 16,13-4 0-16,5-9 1 16,1 0-1-16,-4-3 0 15,-8 3 1-15,-10 2 1 16,-11 3-1-16,-11 2-1 0,-15 5 1 15,-11 1-1-15,-4 16-1 16,-6 2 1-16,-5 7 0 16,2 9-2-16,-5 7 1 15,2 2 0-15,4 1 0 16,4-3 0-16,7-5 1 15,2-11 0-15,9-13 0 16,2-19 1-16,8-13 0 16,4-15 1-16,2-8 0 15,-3-11 0-15,-1-6 0 16,-4-3 0-16,-4-2 0 15,-3 9 0-15,-3 4-1 16,-3 12-1-16,-1 5 0 16,-1 10 0-16,4 7-1 0,8 11-1 15,4 5-2-15,15 4-5 16,6-11-8-16,31 14-20 15,-2-13-1-15,27 5-3 16,5-8 1-16</inkml:trace>
  <inkml:trace contextRef="#ctx0" brushRef="#br3" timeOffset="433742">4541 12695 73 0,'11'-21'38'15,"-10"3"-1"-15,-1 18-1 16,-20-5-29-16,0 22-2 16,-10 10-1-16,-6 10-2 0,-4 6-1 15,0 4 1-15,2-1-1 16,10-1 0-16,7-8 1 15,13-4-1-15,14-8 0 16,12-8 0-16,12-6 0 16,5 0 0-16,5-3 0 15,-1 1-1-15,-3 4 1 16,-8 3 0-16,-9 7-1 15,-11 5 0-15,-12 3 0 16,-4 2 0-16,-9 1-1 16,1-2 0-16,0-6-2 15,-1-5-1-15,13-6-6 16,4-15-22-16,14-14-3 15,5-12-3-15,19-1 0 0</inkml:trace>
  <inkml:trace contextRef="#ctx0" brushRef="#br3" timeOffset="434110">4799 13008 85 0,'0'0'37'0,"0"0"2"16,-23 6-1-16,13 4-32 16,-3 7-2-16,1 7-1 15,0 5 0-15,4 2-2 16,1 4 0-16,1-2 0 15,6-2-1-15,6-3 1 16,5-10 0-16,8-7 0 16,6-14 0-16,5-6 1 15,3-10-1-15,3-6 0 16,-2-3 0-16,-4-7 0 0,-4-1 0 15,-6-1-1-15,-5 3 0 16,-4 4 1-16,-5 6-1 16,-3 4 0-16,0 8 0 15,-3 12-1-15,-3 13 1 16,1 11 0-16,-1 13 0 15,-2 7-1-15,2 7-2 16,1 0 0-16,4 4-3 16,2-16-5-16,13 4-13 15,-2-32-15-15,17-3-2 16,1-28 0-16,15-8 3 15</inkml:trace>
  <inkml:trace contextRef="#ctx0" brushRef="#br3" timeOffset="434298">5526 12594 91 0,'-13'-21'41'0,"2"28"0"16,-13 11-1-16,5 28-33 16,-6 17-4-16,2 11-1 15,0 8-2-15,1 1-3 16,11 2-4-16,-1-20-10 15,16 8-23-15,-4-23 0 16,14-4-3-16,-2-23 2 16</inkml:trace>
  <inkml:trace contextRef="#ctx0" brushRef="#br3" timeOffset="434755">6309 12727 72 0,'14'-26'38'15,"-16"-8"-1"-15,1 11-7 16,-15-16-20-16,0 9-3 16,-16-3 0-16,1 8-2 15,-11 4-2-15,-2 14 0 16,-5 14-1-16,-1 14-1 15,-1 20 0-15,-1 16-1 16,3 21 0-16,3 9 1 16,9 7-2-16,6-2-1 15,12-4-2-15,7-11-2 16,19 1-21-16,0-29-11 15,16-10-1-15,-1-25-1 16,9-7 0-16</inkml:trace>
  <inkml:trace contextRef="#ctx0" brushRef="#br3" timeOffset="435086">5749 13047 92 0,'-16'-1'40'0,"2"-8"0"15,14 9-2-15,10 3-33 16,12-8-2-16,7-5-1 15,11-3-1-15,5-1 0 16,4 0 0-16,0-2-1 16,-4 5 0-16,-8 0 0 15,-6 6 1-15,-9-1-1 16,-7 6 0-16,-6 2 1 0,-9-2-1 15,5 19 0-15,-3-4 0 16,-3 8 0-16,-1 4 0 16,1 10 0-16,-3 1-1 15,-1 6-1-15,0-2 0 16,2-1-2-16,-2-11-4 15,12 1-6-15,-7-31-19 16,13 6-5-16,-1-22-2 16,11-5 2-16</inkml:trace>
  <inkml:trace contextRef="#ctx0" brushRef="#br3" timeOffset="435237">6182 12914 71 0,'-24'-49'39'0,"5"15"0"16,-7-1 0-16,14 16-28 0,-4 3-5 15,16 16-1-15,0 0-3 16,11 2-4-16,13 8-6 15,-3-14-19-15,23 15-12 16,-3-8 1-16,13 6-3 16</inkml:trace>
  <inkml:trace contextRef="#ctx0" brushRef="#br3" timeOffset="435695">6878 12865 65 0,'9'-14'39'0,"-18"2"0"16,9 12 0-16,-24-13-25 0,5 12-9 16,-9 0-1-16,-5 10-1 15,-9 8 0-15,-1 9-1 16,-8 10 1-16,0 9-1 15,-1 3-1-15,8 1 1 16,8-1-1-16,11-5 0 16,13-11 0-16,18-14-1 15,15-15 0-15,14-16 1 16,15-18-1-16,4-9 0 15,4-15 0-15,3-6 0 16,-5-6 1-16,-6-2-1 16,-8 1 1-16,-9 5 0 15,-9 9-1-15,-8 9 2 16,-7 11-2-16,-5 16 2 0,-4 18-2 15,-16 12 1-15,0 25-1 16,-7 14-1-16,-1 15 1 16,0 6-2-16,2 7-2 15,6-7-1-15,15 2-8 16,0-26-7-16,25-1-18 16,0-24-3-16,16-7-1 15,-1-23 1-15</inkml:trace>
  <inkml:trace contextRef="#ctx0" brushRef="#br3" timeOffset="436041">7013 13019 79 0,'-1'25'41'15,"-3"-12"-2"-15,16 6 2 16,0-13-34-16,12-7-2 16,7-11-2-16,7-9-1 15,5-7 0-15,1-4-1 16,-1-6 0-16,-6 0-1 15,-5-1 0-15,-8 2-1 16,-10 2 1-16,-9 9-1 16,-11 6 1-16,-11 11 0 15,-8 13 0-15,-9 12 0 16,-5 16 1-16,-4 14 0 15,-1 9-1-15,2 6 1 16,9 1 0-16,9 0-1 0,12-12-1 16,15-9-1-16,21-9-10 15,6-32-10-15,23 0-18 16,1-21-1-16,17-10-2 15,-1-17 0-15</inkml:trace>
  <inkml:trace contextRef="#ctx0" brushRef="#br3" timeOffset="437517">13215 12404 64 0,'2'-12'37'16,"-2"12"-1"-16,0-15 1 15,0 15-33-15,0 0-1 0,-6 24 0 16,1 0 0-16,-3 12-2 15,-3 3 0-15,1 13 0 16,-6 5 0-16,0 4 0 16,-1 2 0-16,-2 2-1 15,0-11 1-15,4-5 1 16,3-9-1-16,4-14 1 15,8-26 0-15,0 0 0 16,5-30 0-16,10-11 1 16,3-15-1-16,5-9 0 15,4-12 0-15,3-1 0 16,-1-4-1-16,2 5 0 15,-3 5 0-15,-2 11 0 16,-4 9-1-16,-2 17 1 0,-5 10-1 16,0 20 0-16,-3 15 1 15,-1 15-1-15,-3 13 0 16,4 12 1-16,-1 12-1 15,0 9 0-15,0 7 0 16,-5 3-1-16,-1 4 0 16,-1-2-2-16,-2-2-1 15,-5-19-6-15,12 2-23 16,-14-29-7-16,10-7 1 15,-5-28-1-15</inkml:trace>
  <inkml:trace contextRef="#ctx0" brushRef="#br3" timeOffset="437699">13276 12681 89 0,'-15'11'40'16,"3"-5"1"-16,12 9-2 15,0-15-36-15,20 11-3 16,13-12-3-16,8-12-4 15,18 3-29-15,-6-17-2 16,13 1-1-16,-5-10-2 16</inkml:trace>
  <inkml:trace contextRef="#ctx0" brushRef="#br3" timeOffset="437902">13858 12241 85 0,'-12'-10'39'0,"-9"2"0"15,9 18 1-15,-3 2-35 16,3 16-2-16,0 10-1 15,4 13 1-15,0 8-2 16,1 7-1-16,3 7-1 16,-4 0-1-16,5 5-5 15,-6-16-24-15,16 9-9 16,-4-19 0-16,12-4 0 15</inkml:trace>
  <inkml:trace contextRef="#ctx0" brushRef="#br3" timeOffset="438293">14040 12625 83 0,'-14'-11'40'0,"14"11"-2"15,-25 4 1-15,14 11-34 16,-4 2-2-16,4 10 0 15,0 0-1-15,3 6 0 16,4-6-1-16,8 3 1 16,6-10-1-16,7-5 0 15,6-9 0-15,6-10 0 16,6-7-1-16,1-8 1 15,0-5 0-15,-4-3-1 16,-3-3 1-16,-5 0-1 16,-5 2 1-16,-6 2 0 15,-5 4 0-15,-2 8 0 0,-6 14-1 16,0 0 0-16,0 0 0 15,-14 13-1-15,9 9 0 16,-1 2-3-16,5 7 0 16,-2-5-5-16,12 13-13 15,-5-19-18-15,12 3 0 16,-2-14 0-16,14 1 0 15</inkml:trace>
  <inkml:trace contextRef="#ctx0" brushRef="#br3" timeOffset="438863">14588 12596 54 0,'3'-22'39'16,"-3"22"0"-16,3-15 0 0,-3 15-17 16,-11 15-15-16,3 8-1 15,-6 2-3-15,1 9-1 16,-4 3-1-16,1 1 0 15,0-1 0-15,4-2 0 16,1-5-1-16,5-7 1 16,5-8-1-16,1-15 0 15,12-2 0-15,1-14-1 16,1-6 1-16,2-7 0 15,0-2 1-15,-2-3-1 16,-1-1 0-16,-1 3 0 16,-6 0 0-16,2 11 2 15,-4 1-2-15,0 8 1 0,-4 12 0 16,0 0-1-16,10-2 1 15,-10 2-1-15,12 20 1 16,-12-20-2-16,17 22 2 16,-4-14-2-16,1 0 1 15,5-4 0-15,-2-1 0 16,3-3 0-16,3-6 0 15,0-2 0-15,2-6 1 16,0-2 0-16,1-4 0 16,-1 0 0-16,2-1 0 15,-3 1 0-15,-1 4 0 16,-2 7 0-16,-7 9-1 15,-2 9 1-15,-7 9-1 16,-7 8-1-16,-7 6 1 0,-3 6-2 16,0 4 1-1,0-2-3-15,4 3 0 0,-3-17-5 16,16 8-9-16,-7-24-20 15,21 2-1-15,-1-19-1 16,13-1 1-16</inkml:trace>
  <inkml:trace contextRef="#ctx0" brushRef="#br3" timeOffset="439029">15222 12587 96 0,'-17'13'38'0,"5"19"0"15,-10-4-11-15,9 16-23 16,-4 5-4-16,2-2-4 15,7 8-8-15,-1-14-26 0,9 0 1 16,-3-18-2-16,11-7 1 16</inkml:trace>
  <inkml:trace contextRef="#ctx0" brushRef="#br3" timeOffset="439525">15334 12380 81 0,'-15'-9'35'15,"15"9"-1"-15,-14 9-2 16,11 3-33-16,11 0-2 16,5-5-1-16,6 4 2 15,1-2 0-15,2 0 3 0,-2 2 2 16,-6-5 2-16,1 7 1 15,-15-13 0-15,13 29 1 16,-15-12-1-16,1 9-2 16,-6-2 0-16,0 7-2 15,-5-1 1-15,4 2-3 16,-1-3 2-16,2-4-3 15,2-3 2-15,2-5-1 16,3-17 0-16,4 10 0 16,6-15-1-16,1-6 1 15,4-5 0-15,3-9 0 16,2-3 1-16,1-5 0 15,2 0 0-15,2 1 1 16,-2 3-1-16,-2 6 0 0,-6 4 0 16,0 11 1-16,-7 10-2 15,-3 9 0-15,-2 10 0 16,-6 3-2-16,2 6 0 15,-3-3-2-15,4 6-1 16,-2-10-5-16,12 9-12 16,-7-18-19-16,10 1 1 15,-2-13 0-15,13 1 1 16</inkml:trace>
  <inkml:trace contextRef="#ctx0" brushRef="#br3" timeOffset="439720">15918 12442 86 0,'-6'13'40'0,"-1"15"-1"16,-11 3-1-16,-1 14-33 16,0 1-2-16,2 4-2 15,2-3-2-15,1-4-4 16,9-2-4-16,-7-14-29 15,17-7-1-15,-5-20-1 16,19 2 0-16</inkml:trace>
  <inkml:trace contextRef="#ctx0" brushRef="#br3" timeOffset="439878">15977 12195 97 0,'-24'-26'40'0,"7"19"0"0,-8 5-2 16,12 7-43-16,10 10-29 15,3-15-6-15,-2 15 0 16,2-15-2-16</inkml:trace>
  <inkml:trace contextRef="#ctx0" brushRef="#br3" timeOffset="440507">16181 12448 73 0,'0'0'38'15,"-20"-9"1"-15,9 16 1 0,-6-2-32 16,-1 13-2-16,-3 2-2 15,4 7 0-15,-3 2-2 16,6 3 1-16,3 0-2 16,9-3 0-16,6-3 0 15,8-7-1-15,7-6 1 16,8-6-1-16,6-7 0 15,4-7 0-15,1-4 1 16,2-8-1-16,-3-7 0 16,-3-1 2-16,-5-4-2 15,-4 1 2-15,-4 2-1 16,-8 3 0-16,-5 4 0 15,-3 7 0-15,-5 14-1 16,0 0 1-16,-10 12-2 0,1 11 0 16,0 8-1-16,-2 3 0 15,5 5-1-15,1-4-2 16,8 6-2-16,2-18-7 15,22 6-22-15,-8-21-2 16,14 0-2-16,-2-15 2 16</inkml:trace>
  <inkml:trace contextRef="#ctx0" brushRef="#br3" timeOffset="441034">16681 12513 82 0,'-5'-19'40'0,"5"19"-1"15,0 0 0-15,0 0-32 16,-15 18-2-16,7 5-3 15,-4 3 0-15,0 4-1 0,-1-1 1 16,3-1-2-16,2-3 1 16,2-8-1-16,4-6 1 15,2-11-1-15,15 2 0 16,-3-11 0-16,8-6 0 15,-1-5 0-15,1-3 1 16,1-3 0-16,-2-2-1 16,-3 0 2-16,0 4-2 15,-8 2 2-15,0 4-2 16,-4 5 2-16,-4 13-2 15,0 0 1-15,0 0-1 16,3 12 0-16,-2 0 0 0,2 3 0 16,1 0-1-16,3-2 0 15,3-2 1-15,4-5-2 16,3-3 2-16,1-8 0 15,2-1 0-15,2-8 0 16,0-2 1-16,1-2 0 16,2-2 0-16,-4 2 1 15,1 3-1-15,-4 2-1 16,-3 10 1-16,-4 8 0 15,-9 16-1-15,-5 10-1 16,-7 10 0-16,-4 5 0 16,-1 2-2-16,-1 1-4 15,7 1-4-15,-5-20-5 16,19 4-19-16,-5-34-4 15,11 12-3-15,4-27 2 0</inkml:trace>
  <inkml:trace contextRef="#ctx0" brushRef="#br3" timeOffset="441792">18069 12049 78 0,'-23'-16'39'16,"-1"9"0"-16,-8-4-1 15,1 4-27-15,-6 12-9 16,4 9 0-16,-1 6-1 15,3 9 0-15,3 8-1 16,8 3 1-16,5-1-1 16,9 3 1-16,7-5-1 15,11-3 1-15,6-4 0 16,6-4 0-16,1-6 0 15,3-2 1-15,-1-3-1 0,-1-2 1 16,-5 0-2-16,-6 2 2 16,-7 0-2-16,-9 4 2 15,-8 0-2-15,-5 4-2 16,-10 1 2-16,-3-2-2 15,0 4 0-15,-1-7-1 16,8 2-1-16,0-9-4 16,18 5-11-16,2-17-19 15,14 2-1-15,2-13 0 16,15 0 0-16</inkml:trace>
  <inkml:trace contextRef="#ctx0" brushRef="#br3" timeOffset="442192">18174 12382 57 0,'0'0'38'15,"0"0"0"-15,0 0-1 16,-13 9-9-16,-2-1-23 16,3 9 1-16,-3 4-3 15,3 9 1-15,-3-1-1 16,5 4-1-16,0-2 0 15,5 3-2-15,5-6 1 16,7-3-2-16,5-7 2 16,4-11-2-16,7-9 1 15,7-10 1-15,3-12-1 16,3-5 2-16,2-9-1 15,-3-1 1-15,-3-5-1 16,-4 4 0-16,-5 4 1 0,-7 7-1 16,-8 9 0-16,-8 20-1 15,0 0 1-15,-11 9 0 16,-1 17-2-16,-1 7 2 15,1 7-3-15,1 1 0 16,9 1-3-16,-1-9-4 16,21 2-4-16,-5-25-16 15,22 4-11-15,-2-26-1 16,14-1 0-16,1-16 1 15</inkml:trace>
  <inkml:trace contextRef="#ctx0" brushRef="#br3" timeOffset="442393">18822 12018 93 0,'-3'-25'39'0,"-6"7"2"16,9 18-2-16,-21 22-32 16,10 22-3-16,-6 14-1 15,-1 12-1-15,-2 7-2 16,0 6 1-16,2 0-3 15,3-10-3-15,9-1-6 16,-6-24-25-16,17-4-5 16,0-22 0-16,13-7-1 15</inkml:trace>
  <inkml:trace contextRef="#ctx0" brushRef="#br3" timeOffset="442867">19592 12068 86 0,'-20'-35'37'16,"4"4"0"-16,-9-8 1 15,2 9-31-15,-5-1-3 16,-1 11 2-16,-8 9-2 15,-3 13 0-15,-9 12-1 16,-5 17 0-16,-7 16-1 16,-1 12-2-16,0 15 1 15,6 5-1-15,5 7-1 16,8-1 0-16,13 0-2 15,11-10-1-15,16-4-2 16,7-22-8-16,23-2-23 16,-7-21-3-16,12-4 1 15,-6-21 0-15</inkml:trace>
  <inkml:trace contextRef="#ctx0" brushRef="#br3" timeOffset="443206">18933 12408 90 0,'0'0'39'15,"-14"2"-1"-15,18 10 3 16,-4-12-34-16,10 11-4 16,5-6-1-16,10-3 0 15,5-3-2-15,4 0 1 16,5-4 0-16,2-2-1 15,-2 2 1-15,0-1-1 0,-3-1 1 16,-8 1-1-16,-5 1 1 16,-6 4 0-16,-7 2 0 15,-10-1 0-15,2 19-1 16,-8-1 1-16,-3 7-1 15,-2 1-1-15,0 6 0 16,-2 0-1-16,5 1-1 16,-1-5-4-16,11 2-6 15,-2-30-26-15,6 19 0 16,2-27 0-16,17-1-2 15</inkml:trace>
  <inkml:trace contextRef="#ctx0" brushRef="#br3" timeOffset="443349">19392 12236 107 0,'-13'-30'38'15,"-6"-1"1"-15,9 18-12 16,4-1-27-16,6 14-5 16,14-2-27-16,-3 3-7 15,13 12 2-15,2-3-3 16</inkml:trace>
  <inkml:trace contextRef="#ctx0" brushRef="#br3" timeOffset="443799">19864 12364 88 0,'0'0'37'16,"-20"-14"1"-16,12 11 1 0,-10-8-34 15,1 6-1-15,-8 0-1 16,-1 7 1-16,-6 4-1 15,1 7 1-15,-3 5-2 16,1 8 0-16,2 5 0 16,6 2-1-16,4-1 0 15,8 0-1-15,9-8 0 16,11-8-1-16,7-10 1 15,11-11 1-15,11-13-1 16,5-11 0-16,5-9 0 16,1-7 1-16,1-9 0 15,-2-4 0-15,-3 3-1 16,-8 3 0-16,-7 4 0 15,-8 10 0-15,-7 12 0 0,-8 12 0 16,-5 14 0-16,-17 30 0 16,0 7 0-16,-6 10 0 15,-2 10-1-15,-1 3 0 16,7 3-3-16,5-8-1 15,13 0-6-15,2-23-5 16,22 2-23-16,-3-19-1 16,16-2-2-16,0-15 2 15</inkml:trace>
  <inkml:trace contextRef="#ctx0" brushRef="#br3" timeOffset="444175">20104 12448 90 0,'0'0'39'0,"0"0"-2"15,8 14 0-15,7-14-32 16,9 0-2-16,3-3 0 16,1-2-1-16,2-7 0 15,-1 2-1-15,-3-7 1 16,0-3-2-16,-7-4 1 15,-2-1-2-15,-5-4 1 16,-4 0 0-16,-7 1 0 16,-3 6-1-16,-10 7 2 15,-7 12 0-15,-13 13 0 16,-7 14 2-16,-9 10-1 15,-2 11 1-15,-1 6 0 16,5 1 0-16,10-4-2 16,12-3 0-16,18-13-2 0,16-10-2 15,20-7-2-15,12-19-8 16,21 4-2-16,-6-30-15 15,21 6-10-15,-10-14-2 16,6-1 0-16,-10-10 1 16</inkml:trace>
  <inkml:trace contextRef="#ctx0" brushRef="#br3" timeOffset="448222">582 13771 34 0,'-1'-51'34'15,"1"51"2"-15,0 0-1 16,0 0-17-16,0 0-3 16,-4-53-5-16,4 53-3 15,0 0-1-15,0 0-2 16,0 0-1-16,0 0-1 0,0 0-1 15,0 0 0-15,0 0 0 16,-5 55-1-16,5-55-2 16,-1 77 0-16,1-77-2 15,0 95-1-15,0-45-4 16,0 9-9-16,2-9-19 15,2 5 1-15,3-8-1 16,-7-47 2-16</inkml:trace>
  <inkml:trace contextRef="#ctx0" brushRef="#br3" timeOffset="448619">795 14087 64 0,'0'0'35'16,"0"0"1"-16,10-52-1 15,-10 52-25-15,0 0-2 16,0 0-2-16,0 0-1 16,0 0-3-16,0 0 0 15,0 0-1-15,0 0 1 16,-13 47-2-16,13-47 1 15,0 0-2-15,2 49 1 16,-2-49 0-16,0 0 1 16,0 0 0-16,8 50 0 15,-8-50-1-15,0 0 1 16,0 0 1-16,0 0-1 15,0 0 0-15,0 0 0 0,24-63 1 16,-24 63-2-16,10-50 2 16,-10 50-2-16,9-51-1 15,-9 51-1-15,11-49-3 16,-11 49-3-16,0 0-8 15,28-51-19-15,-28 51-1 16,0 0-1-16,56-23 2 16</inkml:trace>
  <inkml:trace contextRef="#ctx0" brushRef="#br3" timeOffset="449326">1431 13950 58 0,'0'0'35'0,"0"0"-2"15,0 0 1 1,-19-3-24-16,9 7-3 0,-6-5-2 15,-4 8-1-15,20-7 1 16,0 0 0-16,0 0 0 16,-54 36 0-16,54-36-1 15,0 0 0-15,-42 52 0 16,42-52-1-16,-15 45-4 15,18-7-1-15,8-4 0 16,16-8-1-16,10-7 1 16,10-11 0-16,7-14-1 15,-1-7 1-15,-14-10 1 16,-5-2 2-16,-11 0-2 15,-9-3 1-15,-10 1-1 0,-4 2 1 16,-4-1-1 0,-5 1 1-16,0 3 0 0,3 3 0 15,0 3 0-15,4 4 0 16,2 12 1-16,12-15 0 15,0 12 0-15,5 5 1 16,5-1 0-16,3 3 0 16,0 0 0-16,3 2 0 15,-1-1 0-15,-4 1-1 16,0 4 0-16,-5 2 0 15,-3 5 0-15,-4 2 0 16,-5 5-1-16,-5 4 1 16,-3 3-1-16,-4 1-1 15,-3-3 1-15,0-3-1 16,2-6 0-16,4-7 0 0,3-13 1 15,8-11 1-15,5-11-1 16,5-8 1-16,3-7 0 16,7-1-1-16,1-7-1 15,-3 2 1-15,0 6-1 16,-2 6 0-16,-4 8 0 15,-2 10 0-15,-2 11 0 16,-7 10 1-16,0 13 0 16,-2 9 1-16,-1 9-2 15,-3 4-1-15,1 5-1 16,-4-5-3-16,7 9-11 15,-8-22-15-15,15 2-5 16,-5-19-4-16,19-6 2 16</inkml:trace>
  <inkml:trace contextRef="#ctx0" brushRef="#br3" timeOffset="449994">3307 13648 65 0,'0'0'37'0,"-26"-9"-1"0,5 19 1 15,-11 0-32-15,-3 13-1 16,-10 2-2-16,-1 8 1 16,-3 0-2-16,7 1 1 15,5-3-1-15,11-2 1 16,12-6-1-16,15-4 1 15,13-4 0-15,15-2-1 16,9 0 0-16,3 2 1 16,3 1-1-16,-3 2 0 15,-7 3-2-15,-9 7 2 16,-10 0-1-16,-12 5-1 15,-8 0 1-15,-10 3 0 16,-5-3-1-16,-3-4 0 16,1-2-1-16,0-13-3 0,11 1-4 15,-7-21-22-15,18 6-6 16,7-21-2-16,12 4 0 15</inkml:trace>
  <inkml:trace contextRef="#ctx0" brushRef="#br3" timeOffset="450415">3391 14006 73 0,'0'0'40'0,"0"-13"-4"15,0 13 3-15,0 0-33 16,0 0-1-16,0 0-2 0,-5 24 0 15,2-5-1-15,0 5-1 16,-3 2 0-16,4-1-1 16,2 3 1-16,3-4-1 15,5-7 0-15,6-8 0 16,6-7 0-16,5-9 1 15,5-7-1-15,2-5 2 16,2-2-1-16,-2-5 1 16,-2-3-2-16,-4 2 2 15,-5 0-2-15,-4 3 1 16,-6 4 0-16,0 2-1 15,-6 5 0-15,-5 13-1 16,0 0 2-16,0 0-2 16,9 22 1-16,-11 6-1 0,0 3 0 15,0 3-2-15,1 2-1 16,0-3-3-16,7 3-9 15,-6-22-16-15,17 6-6 16,-6-21-3-16,11-3 1 16</inkml:trace>
  <inkml:trace contextRef="#ctx0" brushRef="#br3" timeOffset="450827">4238 13479 70 0,'0'0'39'16,"-12"-11"-1"-16,7 28 0 16,-13 7-33-16,9 21-1 15,0 10-2-15,-1 12 0 16,0 8-2-16,1 7 1 0,3 2-2 15,0-5-2-15,3-3-1 16,0-17-5-16,12-1-24 16,-8-21-5-16,13-2-1 15,-6-22 1-15</inkml:trace>
  <inkml:trace contextRef="#ctx0" brushRef="#br3" timeOffset="451324">4913 13687 69 0,'-10'-35'38'0,"5"6"-1"0,-10-11 1 15,7 4-31 1,-12 0-3-16,-1 5 0 0,-3 6-2 16,-2 11 0-16,-4 12 0 15,1 16-1-15,-3 14 0 16,1 20 0-16,0 8-1 15,2 13 1-15,3 6-2 16,5 3 1-16,5-1-2 16,4-6-2-16,11-4-3 15,1-19-16-15,13 0-15 16,-3-19-1-16,9-3-2 15,-6-16 2-15</inkml:trace>
  <inkml:trace contextRef="#ctx0" brushRef="#br3" timeOffset="451647">4498 13991 75 0,'0'0'40'16,"-7"-13"-3"-16,7 13 2 15,12-2-33-15,4 0-3 16,4-4-1-16,8 1 0 15,4-4 0-15,5 1-2 16,3-2 1-16,2 2 0 16,-4 0 0-16,-3 1-1 15,-5 2 1-15,-6 9-1 16,-6 2 1-16,-5 8 0 15,-7 8-2-15,-5 9 1 16,-3 4 0-16,-1 5-2 0,0 2 1 16,0-2-1-16,4 1-2 15,0-14-2-15,10 1-6 16,-11-28-22-16,26-1-4 15,-10-22-1-15,14-3 2 16</inkml:trace>
  <inkml:trace contextRef="#ctx0" brushRef="#br3" timeOffset="451783">5004 13726 67 0,'-31'-36'37'16,"8"14"0"-16,-5 3-1 16,13 13-31-16,5 8-7 15,10-2-26-15,8 12-7 16,7-7-2-16,15 10 0 0</inkml:trace>
  <inkml:trace contextRef="#ctx0" brushRef="#br3" timeOffset="452278">5525 13909 72 0,'-25'-15'39'0,"-1"10"-1"16,-9-8 0-16,4 8-32 0,-12 3-1 15,3 10-2-15,-2 7-1 16,4 8 0-16,1 6-2 15,9 5 2-15,5 3-2 16,9 0 0-16,9-6 0 16,9-4 0-16,13-9 0 15,6-11-1-15,9-11 2 16,5-12-1-16,7-9 1 15,0-8 0-15,1-12 1 16,-3-6 0-16,-5-9 0 16,-5 0 0-16,-7-5 0 15,-7 1-1-15,-7 6 0 16,-4 10-1-16,-7 10 1 15,-2 15-1-15,2 23 0 16,-21 18 0-16,6 23 0 0,-2 16 0 16,-1 13-2-16,1 7 0 15,6 6-3-15,2-7-4 16,20 6-14-16,-6-31-17 15,21-3 0-15,-3-24-2 16,14-5 1-16</inkml:trace>
  <inkml:trace contextRef="#ctx0" brushRef="#br3" timeOffset="452654">5702 13988 74 0,'0'0'39'16,"6"31"0"-16,-6-31 0 15,25 26-32-15,-7-20-2 16,10-4-1-16,1-10-1 16,9-6-1-16,2-9 0 15,0-7-2-15,-1-4 1 16,-5-5-1-16,-8-5-1 15,-11-1-1-15,-8 2-1 16,-14 1 1-16,-12 9 0 16,-6 8 1-16,-10 16 1 15,-8 17 0-15,-5 21 1 16,-2 13 1-16,3 12-1 15,5 13 2-15,6 0-2 16,11 0 0-16,14-8-1 0,14-15-2 16,17-13-1-16,13-21-6 15,25 1-16-15,-5-30-18 16,14-6 4-16,1-19-3 15,10-4 2-15</inkml:trace>
  <inkml:trace contextRef="#ctx0" brushRef="#br4" timeOffset="462451">12928 13404 53 0,'0'0'34'16,"0"0"-1"-16,9 0 0 16,-11 11-32-16,-1 8 1 15,-3 4 0-15,-1 11 1 16,-3 9-2-16,1 9 1 15,-4 5-1-15,-1 5 1 16,-4 0-1-16,3 4 1 16,-3-2-2-16,0-4 1 15,2-13 0-15,3-8 0 16,3-11 0-16,5-11 0 15,5-17 2-15,4-14-1 16,6-14 1-16,8-10-1 16,2-15 1-16,4-8-1 15,-1-9 0-15,2-4 0 0,0 0-1 16,-4 1 0-16,-1-1 0 15,-2 7 0-15,-2 6 0 16,-1 11 0-16,-1 9 0 16,-2 7 0-16,3 11-1 15,-1 9 2-15,1 13-2 16,1 10 1-16,1 11-1 15,-2 11 0-15,1 8 1 16,0 11-1-16,-3 6 0 16,0 8-1-16,-3 3 1 15,-5 0 0-15,-2 1-1 16,-4-1 1-16,-2-4-2 15,-4-4 0-15,-1-3-1 0,-2-11-1 16,5-6-3-16,-7-18-27 16,13 1-4-16,-1-22-3 15,9-6 5-15</inkml:trace>
  <inkml:trace contextRef="#ctx0" brushRef="#br4" timeOffset="463111">13216 13890 45 0,'0'0'34'0,"0"0"-2"15,0 0 1-15,-14-3-26 16,14 3-4-16,-16 7 1 16,16-7-1-16,-14 10 0 0,14-10 0 15,0 0 2-15,0 0-1 16,2-17 0-16,10-1 0 15,2-13 1-15,6-4-1 16,2-11-1-16,5-4 0 16,1-7-1-16,2-2-1 15,-1-2 1-15,1-3-1 16,0 2 0-16,-1 2 0 15,-1 1 0-15,0 6 1 16,-3 5-1-16,-3 10 0 16,-4 9 0-16,-4 16 0 15,-3 15 0-15,-4 14 0 16,-7 16-1-16,-3 13 0 15,-3 10 0-15,0 9 0 0,0 5 0 16,2 4-1-16,3-1 0 16,0 1-2-16,6-2 0 15,-2-10-2-15,8 7-5 16,-9-19-23-16,11 9-6 15,-10-18 0-15,5 4 0 16</inkml:trace>
  <inkml:trace contextRef="#ctx0" brushRef="#br4" timeOffset="463810">14127 13589 48 0,'-8'-12'35'16,"8"12"1"-16,-24-23-1 16,12 16-26-16,-12-8-1 15,1 14-2-15,-6-4-1 16,-1 13 0-16,-3 4-2 15,2 12 0-15,-2 4-1 16,7 7 0-16,0 3 0 16,10 2 0-16,7-1-1 15,6-1 0-15,6-3 0 0,12-6 0 16,6-6-1-16,6-8 1 15,5-8-1-15,3-12 1 16,2-10 0-16,2-12 0 16,2-11-1-16,-4-7 1 15,-4-2-1-15,-4-1 0 16,-5 2 1-16,-7 6-2 15,-2 10 0-15,-11 12-1 16,-4 18 0-16,-4 11-1 16,-5 19-1-16,-4 9-1 15,3 15-3-15,-5-7-6 16,13 14-22-16,-1-11-1 15,13-1 1-15,8-15 0 16</inkml:trace>
  <inkml:trace contextRef="#ctx0" brushRef="#br4" timeOffset="464284">14518 13626 57 0,'-28'-21'35'15,"1"15"1"-15,-5-3 0 16,9 17-27-16,-6 0-2 15,8 14-1-15,0 1-1 16,10 6-1-16,1-2-1 16,11-1 0-16,5-7 0 15,7-4-2-15,6-6 0 16,2-9-1-16,5-7 0 15,-1-7 0-15,1-5 0 0,1-4 0 16,-2-4-1-16,-5-2 1 16,0 1 0-16,-4 0-1 15,-2 4 1-15,-2 8 0 16,-12 16-1-16,12-7 1 15,-12 22 0-15,-4 17 0 16,-4 13 0-16,-4 15 0 16,-6 14 0-16,-3 9-1 15,-3 7 1-15,-3 1 0 16,2-3-1-16,-1-7 1 15,3-11 0-15,0-10 1 16,5-19-1-16,2-12 1 16,1-17-1-16,3-17 0 15,1-12-2-15,3-19-3 0,8-1-5 16,-5-23-29-16,16-2 2 15,1-14-3-15,12 2 3 16</inkml:trace>
  <inkml:trace contextRef="#ctx0" brushRef="#br4" timeOffset="464682">14756 13584 81 0,'10'-7'40'0,"-12"-3"-1"16,2 10-1-16,0 0-35 15,0 0-1-15,-8 12 0 16,4 9-1-16,-3 9 0 16,0 8-1-16,-3 3 1 0,2 1 0 15,-2 3 0-15,3-7 0 16,0-7 0-16,6-9 0 15,5-11 0-15,5-11 0 16,6-9-1-16,5-11 1 16,5-10 0-16,3-8 0 15,2-6 0-15,-2 0-1 16,-2 2 1-16,-3 2 0 15,-6 10-1-15,-4 8 0 16,-13 22 1-16,10-5-1 16,-10 19 0-16,-1 9-1 15,-2 8-1-15,0 2 0 0,2 8-2 16,-1-9-5-16,13 13-23 15,-9-19-8-15,12 5 1 16,-5-13-2-16</inkml:trace>
  <inkml:trace contextRef="#ctx0" brushRef="#br4" timeOffset="465080">15118 13629 72 0,'-7'27'38'0,"-1"-14"-2"16,5 12 1-16,-3-9-32 16,9 2-1-16,-3-18-1 0,23 13-1 15,1-19 0-15,6-5-1 16,5-8 1-16,4-4-1 15,-1-3 0-15,0-7-1 16,-7 4 0-16,-5-3 0 16,-11 3 1-16,-8 4-2 15,-12 2 1-15,-8 8 1 16,-11 8-1-16,-6 7 1 15,-8 9 0-15,-3 11 1 16,-2 8-1-16,3 11 1 16,3 3 0-16,8 6-1 15,7-2 0-15,13-4-1 16,13-5-2-16,12-8-1 15,18-3-8-15,1-25-24 0,21 6-4 16,-2-21 0-16,9 2-2 16</inkml:trace>
  <inkml:trace contextRef="#ctx0" brushRef="#br4" timeOffset="465423">15677 13438 62 0,'-13'7'37'0,"-13"-3"0"16,2 11 2-16,-7-1-30 16,5 8-2-16,-2-1-3 15,8 2 0-15,6-1-1 0,6 0 0 16,10-6 0-16,8-2-2 15,8-5 1-15,7-3-1 16,1-2-1-16,1-3 1 16,-2 0-1-16,-4 3 1 15,-5 3-1-15,-6 5 0 16,-5 7-1-16,-9 5 1 15,-4 4 0-15,-3 2-2 16,0 3 0-16,-2-6-3 16,6 3-4-16,-5-22-20 15,16 5-9-15,-4-13-1 16,25-13 0-16</inkml:trace>
  <inkml:trace contextRef="#ctx0" brushRef="#br4" timeOffset="465613">15945 13439 92 0,'0'0'39'0,"-19"12"1"16,9 18-8-16,-7-3-29 16,1 8-1-16,2 5-2 15,-1-2-2-15,3 6-3 16,1-15-11-16,9 10-23 15,-4-20 1-15,13 5-2 16,-7-24 1-16</inkml:trace>
  <inkml:trace contextRef="#ctx0" brushRef="#br4" timeOffset="465764">16035 13224 88 0,'-13'-27'39'15,"-9"5"-2"-15,9 14-2 16,13 8-70-16,-15 4-2 15,19 8-2-15,-4-12-1 16</inkml:trace>
  <inkml:trace contextRef="#ctx0" brushRef="#br4" timeOffset="466326">16338 13530 70 0,'-20'-15'39'15,"9"10"-2"-15,-7-10 1 16,18 15-33-16,-18-17-1 15,18 17-1-15,-17-5 0 0,17 5-1 16,-14 26 1-16,6-1 0 16,-1 4-2-16,2 7 1 15,1 1 0-15,-1 3-1 16,3-5 0-16,8-3 0 15,5-11-1-15,7-10 1 16,9-14 0-16,8-10-1 16,7-12 1-16,7-9-1 15,0-4 1-15,-1-5 0 16,-4 2-1-16,-5 2 1 15,-8 9-1-15,-10 7 1 16,-10 12-1-16,-9 11 0 16,-9 11 0-16,-6 9 0 15,-1 9-1-15,-1 4-1 16,5 8-3-16,2-6-2 0,17 11-16 15,-7-17-16-15,21 1 0 16,-2-19-2-16,14 1 2 16</inkml:trace>
  <inkml:trace contextRef="#ctx0" brushRef="#br4" timeOffset="466814">16827 13465 79 0,'0'0'39'16,"-9"5"-2"-16,-6 10 1 15,-2 14-34-15,-2 3-1 16,1 8-1-16,-2-2 0 16,3 3 0-16,3-5-1 0,4-8 0 15,6-6 0-15,5-9-1 16,-1-13 0-16,19-2 0 15,-3-14 0-15,3-5 0 16,1-8 1-16,3-2-1 16,2-4 1-16,-6-1-1 15,0 6 1-15,-3 2 0 16,-4 9-1-16,-4 7 1 15,-8 12-1-15,0 0 1 16,8 12-1-16,-10 3 0 16,2 2 0-16,3 2 0 15,0-4 0-15,8-4 0 16,2-6 0-16,3-6 0 15,3-5 1-15,1-4-1 0,1-3 1 16,-1-2-1-16,-1 0 0 16,-2 4 1-16,-4 3-1 15,0 2 0-15,-13 6 0 16,9 12-1-16,-9 6-1 15,-6 6-2-15,2 14-7 16,-11-13-15-16,11 13-14 16,-11-9 0-16,13 2-1 15,-2-12 1-15</inkml:trace>
  <inkml:trace contextRef="#ctx0" brushRef="#br4" timeOffset="467438">17770 13171 74 0,'-4'-16'38'0,"4"16"-2"16,-4-23-4-16,4 23-26 15,0 0-1-15,-10 27-1 16,3 0-1-16,1 11-2 15,-2 8 0-15,-1 12-1 16,-3 6 0-16,0 4-2 16,1 6 0-16,-2-8-3 15,6 3-4-15,-8-18-19 16,13 1-8-16,-4-19-2 15,10-1 3-15</inkml:trace>
  <inkml:trace contextRef="#ctx0" brushRef="#br4" timeOffset="467611">17678 13604 60 0,'3'-26'39'0,"-7"-6"-2"16,10 16 2-16,-6-4-23 16,10 11-9-16,0 2-4 15,9 0-4-15,6 3-4 16,2-14-11-16,15 8-21 15,-4-11 0-15,16 4-2 16,-9-11 3-16</inkml:trace>
  <inkml:trace contextRef="#ctx0" brushRef="#br4" timeOffset="467829">18145 13041 72 0,'-14'28'38'15,"-5"3"-2"-15,5 17 2 16,-4 2-28-16,4 6-7 15,1 1 0-15,2 4-2 16,3 0-1-16,4-3-1 16,4-2-2-16,0-10-2 15,13 6-14-15,2-22-18 16,8-1 1-16,0-22-2 15,10-2 2-15</inkml:trace>
  <inkml:trace contextRef="#ctx0" brushRef="#br4" timeOffset="468227">18319 13457 72 0,'-8'-22'37'15,"8"22"0"-15,-23-10 1 16,13 21-30-16,-6 4-2 16,6 12-2-16,-4 3-1 15,6 3-1-15,5-1-1 16,4-2 0-16,5-9 0 15,9-7 0-15,6-9 0 16,7-10-1-16,3-7 1 16,6-10-1-16,-1-3 0 15,1-7-1-15,-1-1-1 16,-4-2 0-16,-2 6 1 15,-4 3-1-15,-6 7 0 16,-6 8 0-16,-2 10 1 16,-8 12 0-16,-7 16 1 0,-4 13 1 15,-7 15 0-15,-6 12-1 16,-6 8 1-16,-7 7-1 15,-2 0-1-15,-1 0 1 16,-2-7-1-16,2-11-1 16,0-8 0-16,1-14-1 15,9-7-3-15,0-25-11 16,14 3-19-16,-5-16-1 15,17 3-1-15,-12-35 2 16</inkml:trace>
  <inkml:trace contextRef="#ctx0" brushRef="#br4" timeOffset="468896">18948 13475 62 0,'0'0'36'15,"-6"-14"-2"-15,6 14 1 16,-19-16-27-16,10 10-3 15,-6-1 0-15,0 7-2 16,-4 3 1-16,1 10-1 16,-1 0 0-16,3 9 0 15,0 1-1-15,5 1 0 16,3 0 0-16,7-1-1 15,4-6 0-15,5-6 0 16,6-7 0-16,5-7 0 16,5-7-1-16,3-9 1 0,4-7-1 15,6-5 0-15,1-9 0 16,2-1 1-16,-3-5-1 15,0-3 1-15,-7 3-1 16,-2 1 1-16,-7 8-1 16,-11 7 0-16,-7 13 0 15,-3 17 0-15,-14 9-1 16,-2 17 0-16,-2 10 0 15,0 12-2-15,5 4 0 16,3 0-3-16,14 6-7 16,-1-18-20-16,21 0-4 15,2-18-2-15,14 1 2 16</inkml:trace>
  <inkml:trace contextRef="#ctx0" brushRef="#br4" timeOffset="469556">19379 13409 70 0,'0'0'37'15,"-21"-5"-1"-15,12 18 0 16,-6 2-28-16,4 13-3 16,-4 2-2-16,2 4-1 15,3 2 0-15,0 0 0 16,2-4-1-16,3-4 1 15,2-9 0-15,5-6-1 16,-2-13 0-16,13-2 0 16,-4-10 0-16,4-8 0 0,-1-4 0 15,1-7 0-15,-1-2 0 16,0-7-1-16,-1 5 1 15,-3 1-1-15,-1 3 0 16,-3 3 1-16,3 5-1 16,-2 8 1-16,4 3-1 15,-1 7 0-15,4 4 0 16,2 3 0-16,3 4 0 15,3-3-1-15,3 1 1 16,0-3 0-16,1-1 0 16,2-1 0-16,-4-3 0 15,1 2 1-15,-6-5 0 16,-2 5 0-16,-6-4-1 15,-9 6 1-15,0 0 0 16,0 0-1-16,-9 12 1 0,-5 2-2 16,-4 7 2-16,-2 4-2 15,-3 7 2-15,0 1-1 16,2 4 0-16,6 0 0 15,3 0 1-15,7-5-1 16,8-5 0-16,9-6 0 16,6-10-1-16,8-6 1 15,2-6 0-15,4-10-1 16,-1-5 1-16,-3-7 0 15,-3-2 0-15,-6-5 0 16,-6-3-1-16,-5-2 0 16,-2-1-2-16,-5 0 0 15,1 5-1-15,-6 0-3 16,9 19-12-16,-13-12-11 0,8 24-8 15,0 0-1-15,18-3 2 16</inkml:trace>
  <inkml:trace contextRef="#ctx0" brushRef="#br4" timeOffset="469917">20115 13274 79 0,'0'0'40'0,"-3"15"-1"16,-8-14 1-16,7 11-31 16,-5-6-4-16,-3 8-3 15,-2 2 0-15,-3 6-2 16,-3 6 0-16,-1 4-1 15,-4 6 0-15,-3 0-2 16,2 3-1-16,-4-5-3 16,10 7-14-16,-5-18-17 15,15-1 0-15,-2-20-1 16,12-4 2-16</inkml:trace>
  <inkml:trace contextRef="#ctx0" brushRef="#br4" timeOffset="470097">19917 13495 77 0,'6'-34'40'15,"3"14"0"-15,-11-5 0 16,6 14-28-16,-4 11-5 15,0 0-2-15,0 0-1 16,3 13-2-16,6 0-1 16,2-1-2-16,9 3-2 15,1-5-3-15,11 8-10 16,-6-18-15-16,12 9-10 15,-9-12 1-15,7 5-2 16</inkml:trace>
  <inkml:trace contextRef="#ctx0" brushRef="#br4" timeOffset="470518">20523 13360 78 0,'6'-17'39'0,"-8"-4"-1"15,2 21 0-15,-2-12-33 16,2 12-2-16,-20 23 0 16,8 6 0-16,-5 4-2 15,1 10 0-15,2 2-2 16,1-4-2-16,8 6-3 15,-4-18-18-15,17 6-14 16,-4-19 0-16,14-3-1 16,-3-17 1-16</inkml:trace>
  <inkml:trace contextRef="#ctx0" brushRef="#br4" timeOffset="470662">20596 13145 73 0,'-19'-46'38'0,"7"13"-2"16,-6 7-2-16,9 8-30 15,9 18-35-15,0 0-4 16,17 22-1-16,0-5-1 16</inkml:trace>
  <inkml:trace contextRef="#ctx0" brushRef="#br4" timeOffset="471105">20944 13372 83 0,'-10'-2'38'0,"-6"-6"0"16,4 9 1-16,-8-2-35 16,-1 9-1-16,-6 1 1 15,-4 13-1-15,-2 3 0 16,1 6 0-16,1 3-1 15,6-3 0-15,9 0-1 16,9-6 1-16,12-11-2 16,13-9 1-16,10-12-1 15,11-10 0-15,8-12 0 16,5-6 1-16,2-11-1 0,1-5 1 15,0-3-1 1,-4-2 1-16,-4-1 0 0,-8 3-1 16,-10 8 1-16,-5 8 0 15,-13 15 0-15,-11 23-1 16,0 0 0-16,-29 20 1 15,-1 21-2-15,-6 7 1 16,-3 10-2-16,2 3-1 16,7 4-2-16,6-9-3 15,18 9-13-15,-3-26-12 16,21 3-6-16,2-18-2 15,14-1 2-15</inkml:trace>
  <inkml:trace contextRef="#ctx0" brushRef="#br4" timeOffset="471480">21272 13448 78 0,'0'0'38'0,"-15"8"-1"15,15 5 1-15,0-13-30 16,0 14-3-16,0-14-2 15,17 10 0-15,-2-11-1 16,5-4 0-16,0-3 0 16,4-3-1-16,1-4 0 15,-2-3 0-15,-1-5-1 16,-6 3 1-16,0-4-1 15,-9 3 0-15,-4 4 0 16,-9 7 1-16,-7 8-1 0,-10 7 1 16,-9 14-1-16,-5 5 0 15,-5 7 1-15,2 8 0 16,4 1-1-16,7-2 0 15,12-4 0-15,13-5-1 16,17-6-3-16,9-15-6 16,21 10-14-16,-3-24-15 15,15 1-1-15,0-14-1 16,8 1 0-16</inkml:trace>
  <inkml:trace contextRef="#ctx0" brushRef="#br4" timeOffset="474171">564 14772 73 0,'0'0'42'0,"0"0"-2"15,0 0 2-15,0 0-29 16,0 0-7-16,0 0-2 15,0 0-1-15,-29-46 0 16,29 46-2-16,0 0 1 0,0 0-3 16,44-19-1-1,-44 19 1-15,0 0 0 0,58-15-1 16,-58 15 1-16,48-10-1 15,-48 10 0-15,53-12 3 16,-53 12-1-16,54-9 1 16,-54 9-1-16,50-7 1 15,-50 7-1-15,0 0 0 16,46 3-1-16,-46-3 1 15,0 0-2-15,0 0 2 16,-11 50-1-16,11-50-1 16,-36 52 0-16,36-52 1 15,-54 67 0-15,54-67 0 16,-61 80 1-16,61-80-1 0,-62 83 1 15,62-83 0-15,-51 84 1 16,51-84 1-16,-35 67-1 16,35-67 1-16,0 0 0 15,4 58-1-15,-4-58-1 16,0 0-2-16,62 7-4 15,-62-7-26-15,60-17-6 16,-60 17 0-16,67-29-3 16</inkml:trace>
  <inkml:trace contextRef="#ctx0" brushRef="#br4" timeOffset="474427">647 15030 81 0,'0'0'40'0,"-48"6"-1"15,48-6 1-15,0 0-36 16,0 0 0-16,0 0-2 15,0 0-2-15,0 0-4 16,0 0-20-16,0 0-12 16,43-39-2-16,-43 39 0 15,71-30 0-15</inkml:trace>
  <inkml:trace contextRef="#ctx0" brushRef="#br4" timeOffset="474646">1156 14844 92 0,'0'0'38'15,"0"0"-2"-15,0 0 1 16,17 50-33-16,-17-50-1 16,-23 48-3-16,23-48 1 15,-31 64-3-15,31-64 1 16,-26 64-1-16,26-64-3 15,-14 51-4-15,14-51-27 16,0 0 0-16,14 49-4 16,18-49 2-16</inkml:trace>
  <inkml:trace contextRef="#ctx0" brushRef="#br4" timeOffset="475081">1372 14735 81 0,'0'0'40'16,"-49"-52"-3"-16,49 52-1 15,0 0-31-15,-52-24-2 16,32 10-8-16,20 14 0 15,2 15 0-15,20-2 1 16,17 2 0-16,12 1 2 16,1-2 1-16,0-1 1 15,-14-1 3-15,-14 9 2 16,-10 2-1-16,-13 10-2 15,-9 4 2-15,-4 10-2 16,-5 1 0-16,-1 5-1 16,-2-3 0-16,5-2-1 15,3-9 1-15,7-6 0 0,8-15 1 16,7-11-1-16,9-18 0 15,9-14 1-15,8-11-1 16,4-8 1-16,4-5-1 16,-3-3 1-16,-2 3-1 15,-3 6 1-15,-8 7-1 16,-5 12 1-16,-8 12-2 15,-3 13 2-15,-7 11-1 16,-2 10-3-16,0 10 2 16,-2 5-3-16,3 9-1 15,-3-8-8-15,15 12-26 16,-9-20-2-16,16 4-2 15,-3-19 2-15</inkml:trace>
  <inkml:trace contextRef="#ctx0" brushRef="#br4" timeOffset="475403">2337 14835 70 0,'-3'-22'39'0,"10"7"0"16,-13-8 0-16,3 12-30 16,-7 3-4-16,-4 11-1 15,-12 12-2-15,-3 13-1 0,-6 13 1 16,-2 14-2-16,0 1 1 15,0 5-1-15,8-2 0 16,7-6-1-16,15-13 1 16,12-13 0-16,16-14-1 15,12-18-3-15,18 0-9 16,-1-27-25-16,16 6-1 15,-1-17-2-15,11 4-1 16</inkml:trace>
  <inkml:trace contextRef="#ctx0" brushRef="#br4" timeOffset="475898">3119 14572 47 0,'0'0'39'0,"1"-19"-1"16,-1 19-1-16,-15 9-16 15,3 12-16-15,-4 4-2 16,3 7 0-16,-3 10-2 16,5 6 0-16,1 2-1 15,5 4-1-15,3-1 0 16,3-6-2-16,5 3-3 15,-1-14-8-15,9 6-22 16,-9-16-3-16,10 3 1 0,-8-19 1 16</inkml:trace>
  <inkml:trace contextRef="#ctx0" brushRef="#br4" timeOffset="476073">3039 14991 63 0,'0'0'39'15,"-15"-20"-2"-15,15 20-1 16,0 0-29-16,11-8-2 15,0 6-3-15,7-2-2 16,6-1-4-16,0-13-5 16,21 7-27-16,-8-17-2 15,12 2 0-15,-4-15 1 16</inkml:trace>
  <inkml:trace contextRef="#ctx0" brushRef="#br4" timeOffset="476259">3501 14470 66 0,'-28'31'39'15,"4"20"-2"-15,-6-1 1 16,12 9-31-16,-2 2-5 16,7 0-1-16,5 0-2 15,5-5-2-15,10-3-4 16,1-19-20-16,15 9-9 15,-3-18-4-15,12 2 2 16</inkml:trace>
  <inkml:trace contextRef="#ctx0" brushRef="#br4" timeOffset="476680">3712 14834 58 0,'0'0'39'15,"0"0"-2"-15,-9 27 0 16,-3-5-31-16,8 6-3 15,-5 0-1-15,3 2-1 16,1-6 1-16,7-3-2 16,3-9 1-16,6-10 0 15,3-9-1-15,5-9 0 16,4-4 0-16,-1-4 0 15,1-4 0-15,-2 5 1 16,-1-1-1-16,-6 8 1 0,-1 5-2 16,-13 11 1-16,14 0-1 15,-10 12 1-15,-1 8 0 16,-3 4-1-16,1 8 1 15,-3 6-2-15,0 6 3 16,-2 3-1-16,-3 3 0 16,-1 2 0-16,-4 1 0 15,-2-5 0-15,-3-1 0 16,0-6-1-16,0-4-1 15,-2-14-4-15,6 4-6 16,-12-21-23-16,25-6-1 16,-23 0-2-16,23 0 1 15</inkml:trace>
  <inkml:trace contextRef="#ctx0" brushRef="#br4" timeOffset="477484">4289 14873 37 0,'-4'-14'36'0,"4"14"2"16,-15-18-1-16,5 12-28 15,-8-5-3-15,-1 7 2 16,-5 2-4-16,0 7 1 16,-1 5-2-16,-1 8-3 15,1 5 1-15,3 10-2 16,1-1 2-16,8 3-2 15,4-5 2-15,9-4-1 16,7-10 1-16,11-10 0 16,11-13 0-16,8-11 0 15,4-13 0-15,8-8 1 16,-1-8 0-16,2-5 0 15,-4-1-1-15,-10 3 1 0,-5 0-1 16,-11 6 1-16,-7 5-1 16,-6 7-1-16,-8 9 0 15,-5 10 0-15,-3 12 0 16,1 13 0-16,-3 15-1 15,2 13 1-15,2 10-2 16,2 3-1-16,4 7-2 16,2-6-4-16,15 7-26 15,-6-19-3-15,12-3-2 16,-1-18-1-16</inkml:trace>
  <inkml:trace contextRef="#ctx0" brushRef="#br4" timeOffset="478122">4659 14881 44 0,'-16'-3'35'0,"16"3"1"16,-15 20-1-16,10-1-30 15,-6 4-1-15,6 7-1 16,-4-1-1-16,3 2 0 15,-1-8 0-15,5 1 2 16,0-10-2-16,2-14 0 16,0 0 0-16,12-6-1 15,-2-14 0-15,1-4 0 16,4-6 0-16,-2-3 0 15,3-4-1-15,-3 3 2 0,0 1-1 16,-3 6 1-16,1 5-1 16,-1 6 0-16,0 2 0 15,6 5 1-15,-1 4-1 16,5 3-2-16,4 1 1 15,0 1 0-15,6 0 0 16,-4-2 0-16,1 4 0 16,-4-1 0-16,-3 0 0 15,-3 1 0-15,-6 1 0 16,-11-3 0-16,14 10 0 15,-14 0 1-15,-4 3-2 16,-3 3 0-16,-3 5 1 16,-1 4 0-16,-3 5 1 15,3 5-2-15,-2 1 1 0,6-3-1 16,3 2 2-16,6-7 0 15,4-3-1-15,9-10 1 16,4-11-1-16,5-7 1 16,1-9-1-16,1-10 1 15,-3-5-1-15,-3-6 1 16,-5-5-1-16,-6 0 0 15,-6-1 1-15,-6-1-1 16,-4 5 0-16,-3 4-2 16,-1 9-2-16,-3 4-2 15,3 20-17-15,-5-7-13 16,13 16-5-16,3-11 0 15,3 28 1-15</inkml:trace>
  <inkml:trace contextRef="#ctx0" brushRef="#br4" timeOffset="478633">5654 14786 45 0,'0'0'37'0,"0"0"3"15,-13 12-4-15,8 3-34 16,-12 1 1-16,-3 9-2 16,-7 5 0-16,-5 2-3 15,-4 7 1-15,-2-3-2 16,-1 1 1-16,2-11 0 15,9 1-2-15,1-17-1 16,16-5-1-16,3-18 0 16,17-4 0-16,1-12 2 15,8-4 2-15,0-2 3 16,-2-5 3-16,1 10 3 15,-9-4 1-15,0 18 4 16,-11 1-3-16,3 15 0 16,0 0-4-16,-11 16 0 0,9 6-3 15,6 1-2-15,4 5 0 16,6-2-2-16,10-1-1 15,6-10-3-15,14 2-7 16,0-19-23-16,13 0-1 16,-4-15-2-16,8 1 1 15</inkml:trace>
  <inkml:trace contextRef="#ctx0" brushRef="#br4" timeOffset="478949">5937 14796 36 0,'-24'7'37'15,"6"15"1"-15,-7-1-1 16,11 16-20-16,-5-4-14 15,7 6-1-15,2-2-1 0,6 0-4 16,5-9 3-16,7-6-1 16,7-12-1-16,5-16-3 15,11-8-2-15,-9-19-20 16,16-2-9-16,-10-15-1 15,5 3 16-15,-15-18 8 16,1 9 6-16,-14-9 3 16,-6 4 7-16,-6 12 22 15,-12-3 11-15,3 16 2 16,-7 0-16-16,12 22-8 15,-9 0-4-15,20 14-5 16,-4 22-8-16,6-6-28 16,16 9-4-16,1-3-1 15,10 6 0-15</inkml:trace>
  <inkml:trace contextRef="#ctx0" brushRef="#br4" timeOffset="479408">6499 14795 48 0,'-25'7'40'0,"-7"-5"-3"16,8 13-1-16,-10-3-27 16,7 12-5-16,-1 4 0 0,3 4-3 15,2 1 1-15,6 1-2 16,6-4 2-16,10-7 1 15,7-12-1-15,11-11 0 16,8-15 0-16,10-14 0 16,4-13 1-16,7-8-1 15,2-6 1-15,-2-5-1 16,-3-2-1-16,-5 2 1 15,-7 6 0-15,-5 8-1 16,-10 9-1-16,-10 16-1 16,-6 22 1-16,-12 7 0 15,-8 22-1-15,-2 16 1 16,-5 17-3-16,-2 3 0 15,5 9-3-15,3-9-3 0,20 7-22 16,-3-23-8-16,22-2-3 16,3-24 1-16</inkml:trace>
  <inkml:trace contextRef="#ctx0" brushRef="#br4" timeOffset="479775">6757 14878 36 0,'-1'13'39'0,"1"-13"1"16,4 15-1-16,-4-15-16 16,25 1-19-16,-4-5-1 15,6-1 0-15,-2-7-1 0,0-3 1 16,-2-2 0-16,-2-3-1 15,-7-2 0-15,-3-1 1 16,-6-1-2-16,-6 0 1 16,-6 1-2-16,-4 3 0 15,-5 6-1-15,-5 10 1 16,-6 12 0-16,-5 11 1 15,-4 15-2-15,-2 8 0 16,3 9 0-16,4 4 1 16,7 0-1-16,14-7 0 15,11-8-1-15,14-14-2 16,21-9-4-16,2-25-24 15,23 0-7-15,6-20-2 0,17-4 0 16</inkml:trace>
  <inkml:trace contextRef="#ctx0" brushRef="#br4" timeOffset="481713">13070 14379 48 0,'0'0'37'0,"-3"-25"0"16,3 15-1-16,-10-13-26 15,4 13-3-15,-8-3-2 16,-3 9-1-16,-11 7-1 16,-8 12 0-16,-7 8-1 15,-2 11 0-15,-3 7-1 0,3 6 1 16,3 3-1-16,9-1 0 15,12-2 0-15,13-6-1 16,16-4 0-16,15-14-2 16,17-5-1-16,8-11-3 15,15 2-7-15,-8-17-24 16,17 4 0-16,-9-12-1 15,2 3 1-15</inkml:trace>
  <inkml:trace contextRef="#ctx0" brushRef="#br4" timeOffset="482562">13272 14568 57 0,'-11'-20'36'0,"-1"13"0"15,-8-7 0-15,7 16-25 0,-9-2-6 16,2 9 0-16,-3 7-2 16,1 8 0-16,-3 6 0 15,1 6 0-15,3 1 0 16,3 1-2-16,5-5 0 15,9 0 0-15,8-7 0 16,12-10-2-16,8-8 1 16,6-9 1-16,6-8-1 15,2-6 1-15,2-9-1 16,-5-4 0-16,-4-5 0 15,-10-1 0-15,-5 2 0 16,-10 0-1-16,-8 3 0 16,-7 8 1-16,-4 4-1 15,-4 4 1-15,1 6 0 16,-1 6 0-16,5 3 0 0,12-2 0 15,-7 15 1-15,7-15-1 16,18 12 0-16,1-8 1 16,2 1-1-16,3 0 1 15,-2-1-1-15,0 2 1 16,-3 1-1-16,-7 7 1 15,-3 4-1-15,-6 4 1 16,-3 6-1-16,-3 4 0 16,-2 1 0-16,-2 3-1 15,1-5 1-15,1-1-2 16,-1-5 2-16,4-7-1 15,0-6 0-15,2-12 0 16,0 0 1-16,16-17 0 16,-5-2 1-16,3-8 0 0,3-4 0 15,1-7 0-15,1-5 0 16,0-4 0-16,-1 0-1 15,2 3 1-15,-3 2-1 16,-1 4 0-16,2 8 0 16,-2 5 0-16,3 7-1 15,0 8 1-15,0 8 0 16,-1 6 0-16,-2 5 0 15,-3 3 0-15,-5 7 0 16,-4 3 1-16,-7 7-2 16,-6-2 1-16,-10 7 0 15,-3-3 0-15,-8 0 0 16,-4 0 0-16,-1-1-1 15,0-3 1-15,2-2 0 0,1-1-2 16,6 0 1-16,4 2 0 16,6 2 0-16,3 4 0 15,1 5 0-15,3 2 0 16,-2 6 1-16,1 4 0 15,-1 3 0-15,-3 1-1 16,2 2-2-16,-4-8-3 16,11 9-19-16,-13-15-12 15,12 1-3-15,-6-15-1 16,10-2 2-16</inkml:trace>
  <inkml:trace contextRef="#ctx0" brushRef="#br4" timeOffset="483319">13877 14661 54 0,'0'0'37'0,"-11"9"-2"0,5 4 2 15,-5-3-30-15,5 10-1 16,-4-2-3-16,4 6-1 15,-2 1 0-15,2 0-1 16,-2-1 0-16,3 2-1 16,0-7 0-16,1-1-1 15,1-8 2-15,3-10 0 16,0 0 0-16,0 0 0 15,1-14 0-15,6-5 2 16,0-9-2-16,5-7 1 16,1-8-1-16,3-6 1 15,4-8-1-15,2-1 0 16,3 4 0-16,3 2-2 0,-1 6 1 15,0 6 0-15,0 13 0 16,-2 7 0-16,-3 16 0 16,-5 7 0-16,-3 7-1 15,-4 8 1-15,-4 5 0 16,-3 7 0-16,-4 2-1 15,-4 5 1-15,-5-1 0 16,-6 3 0-16,-1 0 0 16,-4-3 0-16,-5 0-1 15,-3-4 2-15,-2-3-2 16,0-4-1-16,3-2 2 15,3-3-2-15,3-3 2 16,2 1-2-16,5 3 2 16,2 3-2-16,3 6 3 0,1 5-1 15,-4 11 1-15,1 7-1 16,-7 11 0-16,0 2 0 15,-5 5-1-15,1-5-2 16,3 7-11-16,-9-17-22 16,18-2-2-16,-2-26-2 15,16-9 1-15</inkml:trace>
  <inkml:trace contextRef="#ctx0" brushRef="#br4" timeOffset="484060">14229 14710 65 0,'-11'6'36'15,"11"7"1"-15,0-13 0 16,8 15-31-16,4-11-3 15,10-3-1-15,2-8-1 16,7-4 0-16,2-9 1 16,2-3-2-16,-4-6 1 0,-4-3-1 15,-3-2 1 1,-12-1-1-16,-4 2 1 0,-10 7-1 15,-8 1 1-15,-6 10 0 16,-7 10 0-16,-4 9 0 16,-4 11 1-16,1 8 0 15,0 6-1-15,7 7 1 16,5 0 0-16,9-3-1 15,11-3 0-15,11-9 0 16,11-10-1-16,9-8 0 16,9-8 1-16,3-5-1 15,-1-7 0-15,2-1 0 16,-9 2 0-16,-5 1 0 15,-8 4 0-15,-7 9 0 0,-8 9 0 16,-10 9 0 0,-6 7-1-16,-4 8 1 0,-4 5 0 15,0 1-2-15,1 0 1 16,2-6 0-16,4-4 0 15,3-8-1-15,5-19 3 16,0 0-3-16,19-6 3 16,-3-13 1-16,2-7 0 15,1-6 0-15,0-6 0 16,0-1 0-16,-2-5-1 15,-2 4 1-15,-1 2-2 16,-1 2 0-16,0 7 0 16,1 4-1-16,4 9-2 15,2-1-3-15,17 22-13 16,-7-13-16-16,20 15-4 0,2-12-1 15,21 15 0-15</inkml:trace>
  <inkml:trace contextRef="#ctx0" brushRef="#br4" timeOffset="484522">15736 14174 55 0,'-14'-17'37'16,"14"17"-1"-16,-17 7 0 15,16 13-28-15,-8 5-3 16,3 14 0-16,0 10-3 15,-1 10 0-15,-3 5 0 0,1 5-1 16,-3 2-1-16,1-3 1 16,-1-5-4-16,0-12-3 15,11-2-5-15,-8-22-26 16,15-4 0-16,-6-23-1 15,23 3 1-15</inkml:trace>
  <inkml:trace contextRef="#ctx0" brushRef="#br4" timeOffset="484695">15659 14556 61 0,'-15'-9'36'0,"15"9"1"16,-8 3 1-16,21 3-29 15,4-10-3-15,13-3-4 16,11-6-3-16,7-12-6 0,16 2-27 15,-9-16-2-15,7 5-2 16,-9-11 0-16</inkml:trace>
  <inkml:trace contextRef="#ctx0" brushRef="#br4" timeOffset="484898">16070 14109 82 0,'-17'52'41'0,"-8"0"-2"16,8 17 1-16,-8-5-37 15,7 7-2-15,2-3-1 16,1-1-1-16,10-4-3 16,4-9-1-16,15-3-4 0,-1-26-26 15,23 1-3-15,-3-25-3 16,14-2 4-16</inkml:trace>
  <inkml:trace contextRef="#ctx0" brushRef="#br4" timeOffset="485334">16295 14460 70 0,'-12'-10'39'15,"-8"2"-1"-15,6 16 1 16,-7 5-28-16,8 12-7 16,-2 4-2-16,5 6 0 15,3 0-1-15,5 1 0 16,4-4 0-16,9-7 0 15,7-9 0-15,4-12-1 0,9-9 1 16,5-9-1-16,3-9 1 16,1-7-1-16,1-8 0 15,-2-3 0-15,-3 0 0 16,-5 3 0-16,-6 7 0 15,-6 7 0-15,-6 15 0 16,-13 9 0-16,1 30-1 16,-12 11 1-16,-6 19-1 15,-6 11 0-15,-8 13 0 16,-1 9 0-16,-4 6 0 15,-1-4 0-15,1-2-1 16,0-8 0-16,2-11 1 16,5-12 0-16,3-14-1 0,4-14 0 15,3-13 0-15,4-16-1 16,6-9-1-16,-1-20-4 15,13 3-16-15,-9-28-12 16,11-2-2-16,-3-20 0 16,11 0 0-16</inkml:trace>
  <inkml:trace contextRef="#ctx0" brushRef="#br4" timeOffset="485942">16862 14526 65 0,'0'0'38'0,"-2"-21"-2"16,2 21 0-16,-11-24-30 16,3 13-1-16,-3-4-1 15,-1 9-1-15,-4 4-1 16,-4 10 0-16,-3 8 0 0,-4 7 0 15,-1 6-1-15,-1 4 1 16,3 1-1-16,6-1 0 16,8-5-1-16,11-12 1 15,14-9 0-15,12-14-1 16,14-13 1-16,8-10-1 15,7-10 1-15,3-7-1 16,-3-8 0-16,-1 0 0 16,-8-1 1-16,-10-1-2 15,-9 8 1-15,-7 5 0 16,-11 10 0-16,-7 12 0 15,-1 22 0-15,-20-2 1 0,3 24-1 16,-4 18 1-16,1 11-1 16,1 7 0-16,5 4-2 15,5-2-1-15,12 3-7 16,-3-23-13-16,21 2-15 15,-2-19 0-15,19-4-1 16,-3-18 0-16</inkml:trace>
  <inkml:trace contextRef="#ctx0" brushRef="#br4" timeOffset="486625">17343 14517 71 0,'0'0'37'16,"-11"5"0"-16,-1 0-1 15,7 14-31-15,-6 3-2 16,0 5-1-16,-3 5-1 0,0 0 1 15,-2 0-2 1,3-1 2-16,1-8-1 0,1-4 0 16,11-19 0-16,-4 10 0 15,4-10 0-15,17-23 0 16,-3 0 0-16,3-5 0 15,3-5 0-15,-1-3-1 16,0-4 1-16,0 2-1 16,-5 0 1-16,-1 5-1 15,-2 5 0-15,-3 7 0 16,0 2 0-16,-3 8-1 15,-5 11 1-15,16-9 0 16,-4 7 0-16,0 4 0 16,4-1 0-16,2-1-1 0,0-1 2 15,3-3-1-15,0 1 0 16,1-1 0-16,-1 0 1 15,-3-2-1-15,-4 0 1 16,0 3 0-16,-5-1-1 16,-9 4 1-16,0 0 0 15,0 15 0-15,-10 2-1 16,-5 9 1-16,-3 5-1 15,-2 4 0-15,0 3 0 16,5 2 0-16,-3-3 0 16,8-3 0-16,5-7 0 15,8-9 0-15,8-6 0 16,8-9 0-16,8-7 0 15,5-9-1-15,6-4 1 16,4-5-1-16,-1-3 1 0,1-3 0 16,-8-2 0-16,-6-1 0 15,-9 1 0-15,-10 1 0 16,-11 4 1-16,-14 3-1 15,-7 4 1-15,-6 5-2 16,-2 4-1-16,-1 3-1 16,8 7-3-16,0-6-7 15,19 20-12-15,-5-15-11 16,21 14-2-16,2-7-2 15,16 9 2-15</inkml:trace>
  <inkml:trace contextRef="#ctx0" brushRef="#br4" timeOffset="486943">18229 14401 73 0,'0'0'39'0,"-12"1"-1"15,0 17 0-15,-14 3-35 16,2 7-1-16,-3 3-1 16,0 3-1-16,-1 3-2 0,4-6-2 15,5 7-20-15,-1-20-12 16,16 0 0-16,4-18-2 15,0 0 1-15</inkml:trace>
  <inkml:trace contextRef="#ctx0" brushRef="#br4" timeOffset="487130">18078 14432 79 0,'-15'-11'40'0,"15"22"-1"16,0-11 0-16,2 13-33 15,4 1-2-15,7 1-3 16,0 1-1-16,7-1-2 15,5 2-3-15,-3-14-12 16,14 15-20-16,-13-14-1 0,10 6-1 16,-6-12-1-16</inkml:trace>
  <inkml:trace contextRef="#ctx0" brushRef="#br4" timeOffset="487331">18511 14366 68 0,'0'0'39'0,"0"0"-2"16,0 0 1-16,-9 13-29 15,1 10-5-15,-7 4-2 16,2 4-1-16,-5 4-1 16,1-1 0-16,2-2-1 15,2-9-2-15,9 3-10 16,-4-21-22-16,18 0-2 0,-1-17-2 15,16-1 2-15</inkml:trace>
  <inkml:trace contextRef="#ctx0" brushRef="#br4" timeOffset="487475">18639 14111 85 0,'-9'-18'38'16,"-3"-1"-4"-16,2 3-8 15,10 16-62-15,0 0-1 16,0 0-2-16,16-3 0 15</inkml:trace>
  <inkml:trace contextRef="#ctx0" brushRef="#br4" timeOffset="487986">19030 14379 65 0,'-22'-8'38'16,"9"5"0"-16,-3-8 1 15,16 11-31-15,-19-11-2 16,7 15-2-16,-5 3-1 0,-4 8-1 15,-5 8 0-15,-3 7 0 16,-2 2-1-16,1 3 0 16,4-4-1-16,9 0 1 15,7-6 0-15,11-11-1 16,11-9 1-16,10-11-1 15,11-9 0-15,8-12 0 16,5-6 0-16,1-7 0 16,2-7 0-16,-3-2 0 15,-2-1 0-15,-7-3 0 16,-5 1 0-16,-7 7 1 15,-6 6 0-15,-8 9 0 16,-6 12-1-16,-5 18 1 16,-8 2-1-16,-4 21 1 0,-5 11-1 15,0 7-1-15,0 8 0 16,-1 0-4-16,10 9-8 15,-9-20-13-15,19 10-12 16,-6-15-2-16,14 1 0 16,-2-17 0-16</inkml:trace>
  <inkml:trace contextRef="#ctx0" brushRef="#br4" timeOffset="488354">19234 14402 65 0,'0'0'37'0,"-1"11"-1"0,9 3 2 16,-8-14-31-16,19 13-1 16,-2-14-2-16,5-3 0 15,0-10 0-15,4-2-1 16,-1-8 0-16,1-3-2 15,-4-3 0-15,-3-2-1 16,-4 1 1-16,-3 2-1 16,-7 6 0-16,-6 6 0 15,1 17 0-15,-20-6 0 16,-3 20 0-16,-6 11 1 15,-4 11-1-15,0 8 1 16,1 4 0-16,6-2-1 16,6-1-1-16,9-5 0 15,13-9-2-15,10-14-6 0,18 3-12 16,-3-26-17-16,15 0-1 15,1-18-2-15,12 1 2 16</inkml:trace>
  <inkml:trace contextRef="#ctx0" brushRef="#br4" timeOffset="491125">527 15723 49 0,'0'0'32'0,"0"0"0"15,0 0-1-15,0 0-20 16,0 0-2-16,5 51 1 0,-5-51-4 15,0 0 0-15,-15 63-1 16,15-63-2-16,-18 57 0 16,18-57-2-16,-16 61 0 15,16-61 0-15,-17 60 0 16,17-60 0-16,-14 54-1 15,14-54 1-15,0 0 1 16,-13 46-1-16,13-46 0 16,0 0 0-16,0 0 0 15,0 0 0-15,8-61 1 16,-8 61-1-16,13-69-1 15,-13 69 2-15,17-80-2 16,-17 80 2-16,21-83-2 16,-21 83 1-16,23-85-1 15,-23 85 2-15,26-77-1 0,-26 77-2 16,23-60 0-16,-23 60 0 15,0 0 0-15,0 0 0 16,0 0 2-16,43-24-3 16,-43 24 2-16,15 45 1 15,-15-45 0-15,9 70-1 16,-9-70-1-16,10 90-1 15,-4-38-1-15,-3 0-1 16,3 2-4-16,0-7-7 16,-3 7-22-16,-3-54 0 15,11 89-1-15,-11-89 2 16</inkml:trace>
  <inkml:trace contextRef="#ctx0" brushRef="#br4" timeOffset="491313">636 16124 74 0,'-40'-58'39'0,"40"58"-1"16,0 0 1-16,-25-58-33 16,25 58-2-16,0 0-1 15,3-50-3-15,-3 50-8 16,0 0-28-16,41-53 0 15,-41 53-1-15,52-39-3 16</inkml:trace>
  <inkml:trace contextRef="#ctx0" brushRef="#br4" timeOffset="491567">1059 15539 63 0,'0'0'40'0,"0"0"-2"15,0 0 1-15,0 0-12 16,0 0-21-16,0 0-3 16,0 0-1-16,-42 70-1 15,42-70 0-15,-23 75-1 16,23-75 0-16,-21 92-3 15,12-40-5-15,9-52-24 16,-12 98-5-16,12-98-1 0,2 90-1 16</inkml:trace>
  <inkml:trace contextRef="#ctx0" brushRef="#br4" timeOffset="492009">1296 15886 77 0,'-2'-11'40'15,"2"11"-1"-15,0 0 0 16,0 0-35-16,0 0 1 16,-10 10-2-16,10-10 1 15,0 0 0-15,0 0-1 16,-18 56 0-16,18-56 0 0,0 0-1 15,-11 68-2 1,13-23 0-16,1-11-3 0,11-1 1 16,6-19 0-16,8-3 0 15,6-23 1-15,5-9 0 16,-4-14 3-16,0-5 0 15,-5-3-1-15,-5 4 1 16,-7 1 0-16,-3 9-1 16,-6 6 0-16,-4 7 0 15,-5 16-1-15,0 0 0 16,-2 23 0-16,-5 4 0 15,3 8-1-15,0 1 1 16,1 7-1-16,2-1-1 16,1 3-1-16,0-2-1 15,8 0-5-15,-8-18-12 0,14 12-17 16,-5-20-1-16,12 8-2 15,-2-19 2-15</inkml:trace>
  <inkml:trace contextRef="#ctx0" brushRef="#br4" timeOffset="492708">1965 15947 58 0,'-10'-11'41'0,"10"11"-4"16,0 0 3-16,-12 27-31 15,2-9-2-15,-1 14-2 16,-2 3-1-16,-2 8-2 15,3-1-1-15,-4 0 2 16,5-4-3-16,4-8 2 16,4-14-1-16,3-16 0 15,9-3 0-15,7-21-2 16,6-13 0-16,2-7-1 0,1-8 1 15,2-3-1-15,-2-1 1 16,-3 2 0-16,-4 7 0 16,-7 9 1-16,-4 9 1 15,-2 13-1-15,-5 16 1 16,0 0-1-16,-5 30 0 15,3 1 1-15,0 4-1 16,3-1 0-16,2 2 0 16,6-10 1-16,3-7-1 15,12-13 1-15,3-13-1 16,6-8 1-16,2-8-1 15,1-3 1-15,-1-4 0 16,-3 5-1-16,-5-2 1 16,-8 8 0-16,-6 5-1 0,-3 8 0 15,-10 6 1-15,0 0-1 16,8 22 0-16,-8 2 0 15,-4 8 0-15,1 4-1 16,0 7 0-16,-1 1-1 16,3 2-2-16,-1-8-3 15,12 12-11-15,-11-31-11 16,18 14-8-16,-17-33-2 15,28 17 1-15</inkml:trace>
  <inkml:trace contextRef="#ctx0" brushRef="#br4" timeOffset="492973">2586 15878 71 0,'0'0'38'0,"-10"8"3"15,16 6-4-15,-8-3-30 16,3 11-3-16,-5 5-1 16,3 6-2-16,-3 4 0 15,-3 11 0-15,2-4-2 16,-2 0 0-16,4-3-4 15,-1-21-10-15,15 7-22 16,-11-27-1-16,13 1-3 16,-3-28 1-16</inkml:trace>
  <inkml:trace contextRef="#ctx0" brushRef="#br4" timeOffset="493116">2689 15536 31 0,'-15'10'4'15,"4"5"-4"-15,8 0 0 16,-1 1-30-16</inkml:trace>
  <inkml:trace contextRef="#ctx0" brushRef="#br4" timeOffset="493679">2913 15845 52 0,'-9'4'38'16,"8"13"-2"-16,-14-5 1 16,9 11-30-16,-9 3-2 15,3 9-1-15,0-1-2 16,-1 1-1-16,4-2 0 0,1-3 0 15,7-9 0-15,4-8 0 16,-3-13 0-16,18-6 0 16,-2-11 0-16,3-7 0 15,3-11 1-15,2-2-1 16,0-6 1-16,0 0-1 15,-4-1 0-15,0 2 0 16,-3 7 1-16,-2 2-1 16,-1 8-1-16,-3 6 1 15,2 6-1-15,-1 8 0 16,1 6 1-16,-1 8-1 15,-1 5 0-15,0 6 1 16,-3 5-1-16,-2 6-1 0,-4 5 1 16,-1 2-1-1,-1-1-1-15,-3-1-1 0,3-4-1 16,-2-10-2-16,7 2-4 15,-5-24-12-15,12 0-15 16,-5-17-2-16,11 1 1 16,-4-17 0-16</inkml:trace>
  <inkml:trace contextRef="#ctx0" brushRef="#br4" timeOffset="493897">3290 15795 39 0,'-6'10'36'16,"5"13"1"-16,-6-4 0 0,8 14-27 15,-7-5-3 1,2 12-1-16,-3-1-3 0,1 5-1 16,1 0-2-16,1-3-1 15,1 1-1-15,1-6-4 16,6 4-12-16,-5-25-18 15,9 1-2-15,-8-16 1 16,23-8 0-16</inkml:trace>
  <inkml:trace contextRef="#ctx0" brushRef="#br4" timeOffset="494085">3353 15403 67 0,'-12'8'39'0,"-5"-4"-2"15,9 16-3-15,1-7-36 16,7-13-12-16,3 13-21 16,-3-13-3-16,26 5 0 15,-5-10-1-15</inkml:trace>
  <inkml:trace contextRef="#ctx0" brushRef="#br4" timeOffset="494648">3528 15755 50 0,'-7'14'40'16,"-12"-3"-1"-16,12 11-1 15,-10-1-29-15,6 6-6 16,-1 5 0-16,3 2-1 15,2 3-1-15,1-4 0 0,5-1-1 16,7-5 0-16,7-10 1 16,7-10-1-16,9-14 0 15,5-10 1-15,7-11 0 16,0-5-1-16,3-8 1 15,-5-4-1-15,-5 2 0 16,-7 2 0-16,-7 4 0 16,-6 6-1-16,-6 9 2 15,-6 7-2-15,-2 15 1 16,0 0 1-16,-15 20-1 15,7 8 1-15,0 10-1 16,-3 7-1-16,3 8-2 16,-2-1-1-16,8 8-8 15,-6-24-15-15,16 9-11 0,-1-24-2 16,15-1 1-16</inkml:trace>
  <inkml:trace contextRef="#ctx0" brushRef="#br4" timeOffset="495151">4059 15844 52 0,'-18'12'38'0,"7"14"-1"15,-5-7-1-15,3 13-31 16,1 0 0-16,1 3-3 15,1-4 0-15,3-2-1 16,0-5 0-16,5-8 0 0,2-16-1 16,0 0 0-16,13-3 1 15,-3-15-1-15,3-8 0 16,0-4 0-16,3-5 1 15,-2-2-1-15,0-3 0 16,1 2 0-16,-4 5 0 16,-3 6 1-16,-1 9-1 15,-7 18 0-15,0 0 1 16,0 0-1-16,0 25 0 15,-1-2 0-15,1 0 0 16,3-1 0-16,6-8 0 16,3-7 0-16,8-12 0 15,4-6 0-15,3-9 0 0,1-5 1 16,-1-1-1-1,-1 0 1-15,-6 5 0 0,-3 6 0 16,-7 12 0-16,-10 3-1 16,4 30 0-16,-10 6-1 15,-3 13 0-15,-4 4-2 16,2 7-2-16,-3-7-6 15,13 15-12-15,-10-25-13 16,16 2-3-16,-4-25 0 16</inkml:trace>
  <inkml:trace contextRef="#ctx0" brushRef="#br4" timeOffset="495698">4935 15541 37 0,'-4'-12'36'0,"3"23"3"15,-8 0-3-15,5 17-32 16,0 2 2-16,2 16-4 16,-2 4 1-16,1 12-2 0,-2 5 1 15,3 1-2-15,-5 1-1 16,0-4-2-16,3 2-7 15,-11-24-24-15,15 5-3 16,-4-26 0-16,10-7 1 16</inkml:trace>
  <inkml:trace contextRef="#ctx0" brushRef="#br4" timeOffset="495888">4933 15882 51 0,'-19'-9'38'16,"16"19"0"-16,3-10 0 15,0 11-33-15,10-7-3 0,10-5-2 16,5-6-2-16,8-13-4 16,14 5-19-16,-5-27-11 15,12 5-3-15,-6-17 0 16</inkml:trace>
  <inkml:trace contextRef="#ctx0" brushRef="#br4" timeOffset="496091">5288 15343 61 0,'-27'42'40'0,"10"23"-2"16,-7-5 2-16,10 10-39 15,0 2 1-15,4 0-3 0,8 1-1 16,2-8-5-1,15 4-18-15,-4-24-13 0,15 0-2 16,-1-23 1-16</inkml:trace>
  <inkml:trace contextRef="#ctx0" brushRef="#br4" timeOffset="496526">5528 15740 50 0,'-6'-19'41'16,"6"19"-3"-16,0 0 1 15,-8 15-33-15,0 6-3 16,3 10-1-16,-2 1-1 0,1 3-1 16,3-2 0-16,3-2 1 15,3-9-1-15,7-10 0 16,5-15 1-16,8-9-1 15,5-13 0-15,3-6 0 16,2-6 1-16,-1-3-1 16,-2 2 0-16,-3 3 0 15,-7 8 0-15,-4 9 0 16,-7 14-1-16,-9 4 1 15,6 31 0-15,-11 4 0 16,-2 13-1-16,-4 10 1 16,-1 7 0-16,-1 5 1 15,-2 3-1-15,0-1-1 16,-3-6 1-16,1-8 0 15,-3-6 1-15,0-9-1 0,0-10 0 16,0-8-2-16,1-10 0 16,-1-14-3-16,12 3-12 15,-13-31-12-15,18 11-10 16,-4-25 0-16,8-3-1 15</inkml:trace>
  <inkml:trace contextRef="#ctx0" brushRef="#br4" timeOffset="497161">6423 15716 31 0,'0'0'35'15,"-13"-15"3"-15,0 14-2 16,-15-5-30-16,2 9 0 0,-7-1-2 16,1 9 0-16,-8 6-2 15,2 6 1-15,0 9 0 16,2 7 0-16,6 7-1 15,8 0 1-15,7-1-2 16,11-5 1-16,9-10 0 16,15-13-1-16,11-17 0 15,10-17 0-15,10-20 0 16,3-12-1-16,7-13 1 15,-4-8 0-15,-1-5-1 16,-3-3 2-16,-11 6-1 16,-9-1 0-16,-8 10-1 15,-11 9 2-15,-9 10-2 16,-6 15 2-16,-8 18-2 0,-6 18 0 15,-5 21 0-15,-4 23 1 16,0 18-1-16,2 13-1 16,2 9-2-16,3-2-2 15,12 4-8-15,-2-27-14 16,25 3-10-16,-1-31-6 15,17-7 3-15</inkml:trace>
  <inkml:trace contextRef="#ctx0" brushRef="#br4" timeOffset="497803">6768 15783 42 0,'-11'11'38'0,"-6"-1"1"16,5 19-2-16,-5 0-27 15,4 7-6-15,0 2-2 16,4-1-1-16,1-2-1 15,4-8 1-15,2-4 0 16,2-11-1-16,0-12 1 16,11-2 0-16,-2-13 0 15,3-5 0-15,-1-7-1 16,4-4 1-16,-3-6 0 15,4-5-1-15,-1-1 1 16,-1 1-1-16,0 1 0 16,0 7 0-16,-2 3 1 15,0 5-2-15,-1 10 0 16,-1 5 0-16,2 7-1 15,-2 3 1-15,0 6 0 0,1-2 0 16,6 3 0-16,-1-3 1 16,3-1 1-16,4-2 0 15,0-2 0-15,2-1 0 16,-2-1 1-16,1 1-1 15,-5 1 0-15,-6 3 0 16,-4 3-1-16,-7 8 1 16,-7 3 0-16,-6 10-1 15,-6 8 1-15,-1 4 0 16,-3 6-1-16,0 6 1 15,3 0 0-15,3 3-1 16,4-2 0-16,4-4 1 16,8-9-2-16,6-6 0 15,7-8-1-15,7-14 0 0,6-8 1 16,0-10-1-16,1-9 1 15,1-11 0-15,-6-6 1 16,-3-5 1-16,-7-4 0 16,-8-5-1-16,-3-4 0 15,-5-6-3-15,-1 5-2 16,-5-1-1-16,4 15-3 15,-9-6-10-15,14 27-13 16,-10-1-6-16,10 20-1 16</inkml:trace>
  <inkml:trace contextRef="#ctx0" brushRef="#br4" timeOffset="498188">7740 15704 45 0,'-11'-12'38'0,"-1"14"0"16,-8-4 0-16,0 10-34 0,-4 6 0 15,0 10 0-15,-5 10-3 16,-1 12-1-16,-3 9 0 15,-1 3-2-15,1 6-3 16,-1-11-3-16,11 11-28 16,-3-23-2-16,13-8 1 15,1-27-1-15</inkml:trace>
  <inkml:trace contextRef="#ctx0" brushRef="#br4" timeOffset="498382">7526 15749 50 0,'-20'-5'40'0,"9"26"-1"15,-5 2 0-15,10 15-30 16,2-2-6-16,12-2-1 16,8-5-1-16,11-6-2 15,14-9-3-15,7-18-7 16,19 4-25-16,-8-20-3 15,10 1-1-15,-10-15 1 16</inkml:trace>
  <inkml:trace contextRef="#ctx0" brushRef="#br4" timeOffset="498569">7999 15694 53 0,'-20'27'40'0,"9"14"-2"0,-7 3 2 15,3 12-35-15,-2-2-2 16,3 1-2-16,3-3-2 15,1-11-3-15,11 0-12 16,-6-25-21-16,18-6-2 16,0-27 0-16,13-5-1 15</inkml:trace>
  <inkml:trace contextRef="#ctx0" brushRef="#br4" timeOffset="498712">8040 15354 63 0,'-17'-23'42'0,"-5"7"-6"15,10 11-2-15,12 5-63 0,-3 12-9 16,17 5-1-16,1-5 0 16</inkml:trace>
  <inkml:trace contextRef="#ctx0" brushRef="#br4" timeOffset="499193">8398 15775 57 0,'-31'29'40'15,"8"14"-1"-15,-4-8 2 16,8 9-36-16,0-8-1 16,8-4-1-16,6-8 0 15,10-10-1-15,8-15 0 16,10-13-1-16,9-19 0 15,9-9-1-15,4-12 1 16,4-7-1-16,-1-6 0 16,-4-3 1-16,-8-2-1 15,-6-2 1-15,-7 1-1 16,-10 5 1-16,-9 9-1 15,-4 10 1-15,-6 17-1 16,-4 21 1-16,-1 22-1 16,-6 26 1-16,-3 25-1 0,-2 21 0 15,-2 15 0-15,3 8-2 16,4 0 0-16,4-8-2 15,11-4-5-15,0-32-14 16,24 4-10-16,-5-36-8 16,17-7-1-16,-5-27 1 15</inkml:trace>
  <inkml:trace contextRef="#ctx0" brushRef="#br4" timeOffset="499561">8759 15880 55 0,'4'22'40'0,"-1"-12"0"16,12 8 1-16,-3-15-36 16,10-2 0-16,5-7-2 15,1-5 0-15,-1-9-2 16,1-2 0-16,-2-4 0 15,-7-4 0-15,-3 1-1 16,-7-1 0-16,-5 0 0 16,-8 1 0-16,-5 6 1 15,-6 11-1-15,-8 7 1 16,-4 15 0-16,-9 13-1 15,-2 19 2-15,-1 12-2 16,2 8 1-16,2 6 0 16,10 0 0-16,9-6-2 0,14-11 1 15,14-11 0-15,15-21-4 16,21-6-10-16,-3-32-11 15,24 3-14-15,-6-22-4 16,12-4 2-16</inkml:trace>
  <inkml:trace contextRef="#ctx0" brushRef="#br4" timeOffset="502834">12762 15384 31 0,'3'-14'36'0,"-3"14"-1"15,0 0 1-15,-10-3-27 16,10 20-2-16,-5 6 0 0,5 18-2 15,-5 8 0-15,2 15-3 16,-3 5 1-16,2 8-1 16,-2 0-1-16,2-2-2 15,1-4-1-15,1-16-4 16,7-1-5-16,-6-23-25 15,16-3 0-15,-6-18-3 16,12-4 3-16</inkml:trace>
  <inkml:trace contextRef="#ctx0" brushRef="#br4" timeOffset="503864">12997 15767 48 0,'4'-13'37'0,"-8"-2"-1"15,4 15 0-15,0 0-30 16,-10 12-1-16,4 2 0 15,-1 10-2-15,2 5-1 16,1 6 0-16,-2 1 0 16,1 6-1-16,0-3 0 15,1-1 0-15,2-5-1 16,1-4 1-16,1-8-1 15,0-6 0-15,0-15 0 16,0 0 1-16,16-6 0 16,-7-12-1-16,2-11 1 15,3-4 0-15,-1-10 0 16,2-4 0-16,1-4 0 15,-3 2-1-15,2 4 0 16,-3 3 0-16,0 7 0 0,-2 8 0 16,0 8-2-16,1 5-1 15,3 10 1-15,1 2-2 16,2 5 1-16,3-1 1 15,5 2-1-15,3-2 1 16,6 0 0-16,0-2 2 16,2 0 0-16,2-2 0 15,-3 1 0-15,-4 0 1 16,-6-1-1-16,-5 4 1 15,-10 1 0-15,-10-3 1 16,-3 16-1-16,-8 1 1 16,-7 3 0-16,-4 5 0 0,-2 5 0 15,0 5 0-15,0 1 0 16,3 2-1-16,6-4 0 15,5 0 0-15,8-4 0 16,7-5-1-16,9-8 0 16,11-6 1-16,6-8-1 15,5-6 0-15,5-9 0 16,1-10 0-16,-2-4 0 15,-2-4 0-15,-7-5 0 16,-8 0 0-16,-6-2 0 16,-8 0-1-16,-6 3 1 15,-5 7 0-15,-3 2 0 16,-4 6 0-16,-1 5 0 15,0 6 1-15,10 8-1 16,-13-5 0-16,13 5 0 0,0 0 1 16,10 12 0-16,4-8 0 15,3-2 0-15,2-1-1 16,5-1 1-16,-4 1-1 15,2 0 1-15,-5 4-1 16,-4 3-1-16,-2 7 1 16,-8 4 0-16,-3 7 0 15,-4 3 0-15,-3 5 0 16,-2 1 0-16,2-2 0 15,0-5 0-15,3-5 0 16,5-13-1-16,-1-10 1 16,18-8 0-16,0-15 0 15,8-9 0-15,3-9 0 16,3-2 1-16,1-3-1 0,-3 3 1 15,-1 8 0-15,-8 6 0 16,-4 12 0-16,-9 14-1 16,-8 3 1-16,-2 30-1 15,-8 0 0-15,0 8-1 16,-2 0-2-16,7 7-2 15,-1-12-9-15,21 16-10 16,-6-26-14-16,24 4-3 16,0-19 2-16</inkml:trace>
  <inkml:trace contextRef="#ctx0" brushRef="#br4" timeOffset="504329">14984 15291 44 0,'0'0'36'0,"-19"-18"1"15,15 29-2-15,-8 3-27 16,7 20-3-16,-2 9 0 16,3 16-3-16,-3 6-1 15,2 12 0-15,-2 1-1 16,3-1-1-16,1-3-1 15,-2-12-7-15,9 2-15 16,-5-25-11-16,7-3-2 16,-3-24 1-16</inkml:trace>
  <inkml:trace contextRef="#ctx0" brushRef="#br4" timeOffset="504525">14969 15682 39 0,'-12'0'37'16,"-3"-4"1"-16,10 17-2 15,5-13-20-15,1 11-10 16,12-11-4-16,10-5-2 16,9-5-3-16,5-14-5 15,18 1-27-15,-8-15-1 16,10 6-1-16,-9-14 1 15</inkml:trace>
  <inkml:trace contextRef="#ctx0" brushRef="#br4" timeOffset="504720">15378 15125 57 0,'-14'16'38'0,"-8"8"-1"16,9 23 1-16,-9 6-31 16,7 15-1-16,-1 5-3 15,2 5-3-15,3 1 0 16,4-8-3-16,6 0-4 15,1-21-7-15,16 8-22 16,-4-21-3-16,16 2 1 16,-4-20 0-16</inkml:trace>
  <inkml:trace contextRef="#ctx0" brushRef="#br4" timeOffset="505223">15645 15589 36 0,'-17'-11'36'0,"5"11"1"16,-6-1 0-16,7 15-25 16,-3-5-5-16,4 12 0 15,-3 3-3-15,3 7 0 16,1 0-2-16,4 0 0 15,1 1-1-15,5-6 1 16,3-4-2-16,7-8 1 16,5-11 0-16,3-10-1 0,3-6 0 15,3-5 0-15,0-9 0 16,2-1 0-16,-3-5-1 15,1-1 1-15,-2 0-1 16,-6 3 2-16,-1 6-1 16,-4 6 1-16,-2 6-1 15,-10 13 2-15,0 0-2 16,5 27 0-16,-9 7 1 15,-1 8-2-15,-3 11 1 16,-2 11-2-16,-4 10 1 16,-2 5-1-16,-4 4 0 15,-3-1 1-15,-3-2 0 16,0-8-1-16,-2-7 1 15,1-14 0-15,4-10 0 16,1-17-2-16,5-11 1 0,2-13-3 16,15 0-6-16,-15-31-18 15,20 8-7-15,-3-22 0 16,12-1 0-16</inkml:trace>
  <inkml:trace contextRef="#ctx0" brushRef="#br4" timeOffset="505894">16149 15683 34 0,'-16'-7'36'16,"16"7"1"-16,-16-19 0 0,16 19-19 15,-13-17-12-15,13 17-1 16,-18-11-2-16,6 13 0 15,-4 5-1-15,0 10 0 16,-5 6 0-16,0 8-1 16,0 0 0-16,4 6-1 15,5-4 1-15,7-2-1 16,8-10 0-16,7-10 0 15,9-11 0-15,7-13-1 16,6-12 1-16,2-11 0 16,2-8 0-16,0-7 1 15,-1-2-1-15,-4-4 1 16,-4 1 0-16,-4 0 0 0,-4 7-1 15,-6 6 1-15,-1 8 0 16,-7 9-2-16,-4 13 2 16,-1 13-1-16,-7 16 1 15,-1 17-1-15,-5 12 0 16,-1 8-2-16,0 7-3 15,-5-10-11-15,14 14-20 16,-6-18-3-16,9 2 0 16,-1-20-1-16</inkml:trace>
  <inkml:trace contextRef="#ctx0" brushRef="#br4" timeOffset="506663">16486 15616 37 0,'-11'30'35'16,"-4"-6"0"-16,5 12-1 15,-3-13-22-15,5 12-7 16,-1-7-1-16,4 1-2 15,0-7 1-15,4-1 0 16,-3-8 0-16,4-13-1 16,0 10 1-16,0-10-1 15,5-14 1-15,-1-2 0 16,0-8-1-16,2-3 0 15,2-5 0-15,0-4 0 16,3-1-1-16,2 0-1 0,1 4 0 16,2 6 2-16,-2 5-3 15,3 7 3-15,-1 3-2 16,4 7 0-16,0 3-1 15,0 0 0-15,5 4-3 16,-2-8-3-16,7 10-1 16,-9-17-9-16,14 19-4 15,-16-21-8-15,9 20 11 16,-14-14 8-16,-2 12 6 15,-12-3 3-15,10 0 5 16,-6 11 9-16,-14-13 4 16,11 17 8-16,-14-16-8 15,12 12-9-15,1-11-2 16,-9 14 0-16,9-14-2 0,-13 18-2 15,3-8 1-15,0 6 0 16,-4 2 0-16,-2 6-1 16,0 4-1-16,-1 4 0 15,1 3 0-15,5 1 0 16,4-3-1-16,5-3 0 15,8-8 0-15,9-8 1 16,6-12-1-16,12-10 1 16,5-10 0-16,2-10-1 15,4-5 1-15,-1-7 0 16,-4 0-1-16,-3 0 1 15,-9 3-1-15,-10 1 1 16,-8 8-1-16,-8 3 0 16,-7 9-1-16,-8 3 1 15,-3 9-2-15,-5 2 2 0,4 6-4 16,-3-3-5-16,12 15-10 15,-6-18-12-15,16 12-6 16,-1-10-2-16,13 8 1 16</inkml:trace>
  <inkml:trace contextRef="#ctx0" brushRef="#br4" timeOffset="506989">17369 15532 64 0,'0'0'38'0,"0"0"1"16,0 0-2-16,-15 12-31 16,-2 7-2-16,0 7-3 15,-7 7 1-15,0 7-3 16,-4 4 1-16,1 0-2 15,2 2-2-15,3-12-4 16,15 9-24-16,-10-27-4 16,16 2-3-16,1-18 1 15</inkml:trace>
  <inkml:trace contextRef="#ctx0" brushRef="#br4" timeOffset="507192">17220 15624 71 0,'0'0'41'0,"-12"-20"-1"16,12 20 0-16,0 0-34 15,13 3-3-15,-5 2 0 16,4 6-2-16,1-1 0 16,0 4-2-16,0 3-2 15,-3-2-2-15,6 14-7 16,-16-29-16-16,20 31-9 15,-10-23-4-15,11 6 2 16</inkml:trace>
  <inkml:trace contextRef="#ctx0" brushRef="#br4" timeOffset="507454">17680 15528 69 0,'-12'7'40'0,"7"15"-2"15,-7-8 1-15,9 12-35 16,-4 2 0-16,2 7-3 16,-2 0 1-16,-3 4-2 15,3-4 0-15,-1 0 0 16,1-6-1-16,0-7-2 0,6-4-3 15,1-18-15-15,0 0-17 16,10-18 0-16,7 4-1 16,-4-18 1-16</inkml:trace>
  <inkml:trace contextRef="#ctx0" brushRef="#br4" timeOffset="507575">17763 15355 60 0,'-4'-42'37'0,"-6"-1"-3"15,2 13-3-15,-1 10-60 16,-1 2-4-16,10 18-3 15,0 0 0-15</inkml:trace>
  <inkml:trace contextRef="#ctx0" brushRef="#br4" timeOffset="508135">18120 15608 47 0,'0'0'38'0,"-8"0"-2"15,-2-7 1-15,10 7-24 16,0 0-7-16,0 0-1 0,-13-7-2 15,13 7 0 1,-22 3-1-16,8 6 0 0,-6 3 0 16,-3 8 0-16,-3 3 0 15,1 5-1-15,0 0 0 16,7 1 0-16,4 0-1 15,9-5 0-15,10-5 0 16,11-8 0-16,9-11 0 16,11-10 0-16,8-14 0 15,6-12-1-15,5-11 1 16,0-9 0-16,0-12 0 15,-3-6 0-15,-5-4-1 16,-10-4 1-16,-5 3-1 16,-11 1 0-16,-9 14 1 15,-8 7-1-15,-10 22 2 0,-8 20-1 16,-5 25 1-16,-6 26 0 15,-1 20 0-15,0 17 1 16,3 10-1-16,3 3-2 16,10 1 0-16,6-9-4 15,13-3-4-15,-2-29-14 16,25 8-11-16,-9-25-6 15,15-1 0-15,-6-18 1 16</inkml:trace>
  <inkml:trace contextRef="#ctx0" brushRef="#br4" timeOffset="508549">18573 15562 74 0,'-8'20'39'0,"-3"-10"0"16,7 10 0-16,2-9-36 16,2-11-2-16,14 13 1 15,1-12-2-15,5-6 1 16,7-3 0-16,1-7-2 15,-1-5 2-15,1-2-1 16,-5-3 1-16,-2-4-1 16,-8 0 1-16,-4-2-2 15,-8 3 2-15,-7 3-1 16,-4 7 0-16,-6 6 1 0,-2 11 0 15,-5 14-1-15,-4 12 2 16,1 12-1-16,1 9 0 16,3 5 0-16,5 1-1 15,6-4-1-15,7-5-1 16,12-8 0-16,6-19-7 15,19 3-11-15,-5-31-12 16,19 5-8-16,-7-19 0 16,14 2 0-16</inkml:trace>
  <inkml:trace contextRef="#ctx0" brushRef="#br5" timeOffset="861990">11934 3930 68 0,'0'-15'34'0,"0"15"-1"15,0 0 0-15,-13 2-30 16,7 10-1-16,1 9 0 15,-1 6-1-15,0 8 0 16,0 9 0-16,1 8 0 16,-2 9 0-16,3 3-1 15,-2 2 0-15,0-1 0 0,-3-3 1 16,2-5-1-16,-2-9 1 15,0-8-1-15,3-11 1 16,1-8 1-16,5-21 0 16,-2-11 0-16,3-16 0 15,4-13 0-15,-1-13-1 16,3-10 1-16,-1-13-1 15,-1-8 0-15,-1-1 0 16,-1 8 0-16,0 6 0 16,-2 10 0-16,1 10 0 15,-1 15-1-15,0 17 0 16,-1 19 0-16,0 0 0 15,12 31 0-15,-4-1 0 16,6 7 1-16,4 1-1 0,4 2 0 16,3-5 1-16,3-5 0 15,3-13 0-15,3-9 0 16,1-13 1-16,-1-7-1 15,0-14 0-15,-1-5 0 16,-1-2 0-16,-1-2 0 16,-6 2 0-16,-4 4-1 15,-4 5 0-15,-4 10 0 16,-13 14 0-16,9 14 0 15,-13 14 0-15,-4 13 0 16,1 12 0-16,-3 8 0 16,-1 8 0-16,-2 6-1 15,3 3-1-15,-2-5 0 16,4-5-2-16,0-10-2 15,12-1-5-15,-8-20-27 0,18-3 1 16,-4-22-1-16,12-3 1 16</inkml:trace>
  <inkml:trace contextRef="#ctx0" brushRef="#br5" timeOffset="862617">12693 4368 61 0,'1'-17'35'0,"2"4"0"16,-9-6-1-16,3 8-23 15,-7-5-4-15,1 9 0 16,-10 0-3-16,0 12 0 16,-5 4 0-16,0 11-2 15,-5 3 0-15,2 8-1 16,1 2 1-16,5 4-2 15,6 1 1-15,8-1 0 16,7-8-1-16,7-6 1 16,13-8-1-16,6-7 1 15,4-9 0-15,6-8-1 16,2-10 1-16,-2-5 0 15,0-7-1-15,-2-4 1 16,-3-4-1-16,-6-1 1 0,-5 1-1 16,-3 4 0-16,-5 5 0 15,-3 8 1-15,-4 11-2 16,-5 11 2-16,-5 23-1 15,-3 13-1-15,-1 18 0 16,-1 14 0-16,-3 12 1 16,-2 11-1-16,0 6 1 15,-2 1-1-15,3-3 3 16,-3-5-2-16,3-10 1 15,-3-6 0-15,-4-10 0 16,-2-12 0-16,-4-11 1 16,-3-11-2-16,-3-13 0 15,-2-14-1-15,1-16-1 0,-2-18 0 16,10-13-5-16,2-15 0 15,16 4-8-15,0-14-24 16,18 12 1-16,2-4-1 16,12 14 1-16</inkml:trace>
  <inkml:trace contextRef="#ctx0" brushRef="#br5" timeOffset="863135">13475 3910 71 0,'2'-12'36'0,"-7"-11"-1"16,2 6 1-16,-8-9-26 15,3 11-3-15,-7-4-1 0,-1 11-1 16,-7 6-2-16,-3 14 0 16,-5 5 0-16,0 18-1 15,-5 6 0-15,4 12 0 16,-3 6-1-16,5 4 0 15,6 1 0-15,4-1 0 16,12-3-1-16,6-10-1 16,14-6 0-16,10-16-3 15,11-7 0-15,8-16-5 16,21-2-23-16,-6-26-7 15,8 1 1-15,-5-19 0 16</inkml:trace>
  <inkml:trace contextRef="#ctx0" brushRef="#br5" timeOffset="863383">13775 3578 90 0,'-3'18'39'0,"-6"-7"0"15,5 21 0-15,-12 3-35 16,6 12-1-16,-4 9 0 16,1 12 0-16,-3 4-1 15,2 4-2-15,-1 2-1 16,4-5-2-16,5 2-3 15,-4-17-29-15,14 4-4 0,-3-17-1 16,10 0 0-16</inkml:trace>
  <inkml:trace contextRef="#ctx0" brushRef="#br5" timeOffset="863804">13820 4370 91 0,'5'-12'39'16,"12"9"-1"-16,-10-9 1 16,4 8-35-16,-1-1-2 15,2 5 0-15,-12 0 0 16,11 9-2-16,-9 5 1 15,-5 2-1-15,-5 7 1 16,-5 4-2-16,-2 6 2 16,-5 1-1-16,0 1 0 15,0-5 0-15,4-1 0 16,7-8 1-16,7-8-1 15,13-7 1-15,10-7-2 16,6-9-2-16,12 10-16 0,-2-18-20 16,9 9 1-16,-7-5-3 15,0 8 1-15</inkml:trace>
  <inkml:trace contextRef="#ctx0" brushRef="#br5" timeOffset="865087">20689 3989 101 0,'-16'-8'39'0,"16"8"1"16,10-27-2-16,20 5-35 15,20 0 0-15,16-3-1 16,9 2 0-16,10 2 0 16,-5 5 0-16,-2 6-1 15,-9 6-1-15,-14 6 0 16,-19 11-1-16,-19 11 1 15,-20 11 0-15,-19 9-1 16,-19 9 0-16,-15 10 0 16,-12 4 2-16,-7 7-1 15,-2-4 0-15,5-2 0 16,8-7 1-16,13-5-1 15,17-9 2-15,20-10-2 16,22-8 1-16,20-10-1 0,18-8 0 16,12-8-1-16,11-3-2 15,4-10-2-15,5 8-11 16,-8-17-21-16,-3 4-3 15,-19-9 1-15,-8 3-1 16</inkml:trace>
  <inkml:trace contextRef="#ctx0" brushRef="#br5" timeOffset="865301">20796 4320 79 0,'-27'2'42'0,"27"-2"-1"16,0 0-1-16,22-1-11 15,12-10-29-15,13-1 0 16,11-3-2-16,4-1-2 16,10 5-4-16,-5-16-27 15,11 17-2-15,-11-9-1 16,5 10 0-16</inkml:trace>
  <inkml:trace contextRef="#ctx0" brushRef="#br5" timeOffset="865675">21527 4177 106 0,'0'0'37'0,"-6"17"1"16,6-17-4-16,-9 27-31 0,2-4 0 15,0 8 0-15,-5 2 0 16,0 5-1-16,-3 0 0 15,2-4-1-15,1-2 0 16,2-5 0-16,3-9 0 16,4-5-1-16,3-13 1 15,16-7 0-15,-2-11 0 16,6-2-1-16,3-11 1 15,2-4 1-15,1-5-2 16,-1 0 2-16,-3 6-2 16,-6 6 1-16,-1 5-1 15,-6 8 0-15,-9 15 0 16,0 0 0-16,-1 25 0 15,-2 0-2-15,3 3 0 0,3 1-3 16,13 14-9-16,-2-15-24 16,20 4-2-16,1-15 0 15,14 2-2-15</inkml:trace>
  <inkml:trace contextRef="#ctx0" brushRef="#br5" timeOffset="866073">22567 3865 97 0,'-8'-23'38'16,"2"13"1"-16,-9-11-1 15,1 10-30-15,-11 0-4 16,-1 11 0-16,-12 5 0 15,-1 9-1-15,-7 8-1 16,0 9 0-16,-2 6 0 16,6 5 1-16,5 6-2 15,2 2 1-15,11 1-1 16,7 1-1-16,10-2 0 15,8-5-1-15,11-3-1 0,8-5 0 16,14-6-2 0,7-9-5-16,20 1-24 0,-6-21-8 15,13 1 1-15,-1-18-1 16</inkml:trace>
  <inkml:trace contextRef="#ctx0" brushRef="#br5" timeOffset="866388">22849 3756 112 0,'0'0'40'0,"5"-28"0"16,-5 28-3-16,0 0-33 16,3 17 0-16,-10 5 0 15,-2 12-2-15,-6 10-1 16,0 10 0-16,0 8 0 15,-1 5-1-15,3 1 0 16,2-2-3-16,6 1 0 16,0-14-6-16,18 8-28 15,-11-21-5-15,11 2 1 16,-5-17-1-16</inkml:trace>
  <inkml:trace contextRef="#ctx0" brushRef="#br5" timeOffset="866831">23047 4264 97 0,'0'0'40'0,"22"3"0"16,-13-11 0-16,15 3-31 15,-2-1-6-15,7 2 0 0,-1 0-1 16,-1 3-2-16,-4 2 1 16,-2 3-1-16,-5 1 0 15,-6 7 0-15,-9 1 0 16,-6 4 0-16,-10 1 1 15,-6 5 1-15,-4 0-1 16,-3 3 0-16,1-2 0 16,4-2 0-16,6 0 0 15,7-3 1-15,13-5-2 16,12-2 0-16,11-5-1 15,12-6-2-15,12 7-10 16,-7-16-26-16,17 4-4 16,-7-9 1-16,6 2-3 15</inkml:trace>
  <inkml:trace contextRef="#ctx0" brushRef="#br5" timeOffset="868086">9507 5694 57 0,'0'-21'34'0,"-7"-6"1"16,-1 11-1-16,-15-7-21 16,-2 17-3-16,-18 2-3 15,-4 14-2-15,-10 5-2 16,-6 18 0-16,-3 9-1 15,-1 9 2-15,4 11 0 16,10 6 0-16,9 1-1 16,11 3 1-16,16 0-2 15,10-6 1-15,12-5-2 16,11-8-2-16,13-7-1 15,6-10-2-15,15-7-3 16,1-19-2-16,15 4-28 16,-10-22-1-16,7 0 1 0,-10-15-2 15</inkml:trace>
  <inkml:trace contextRef="#ctx0" brushRef="#br5" timeOffset="868500">9488 6046 88 0,'4'-16'38'0,"-4"16"-1"16,0 0 2-16,0 0-32 15,4 21-1-15,-5 3-2 16,-7 6 0-16,1 8-1 15,-2 1-1-15,1 4 0 0,0-4-2 16,5-2 1-16,3-6 0 16,6-8 0-16,7-10-1 15,6-10 1-15,5-10-1 16,8-9 1-16,4-7 0 15,3-7 0-15,-3-6 0 16,0-1-1-16,-4-1 1 16,-4 6 0-16,-7 6-1 15,-6 5 0-15,-8 9 1 16,-7 12-1-16,0 11 0 15,-6 12 0-15,-3 7 0 16,-1 3 0-16,4 9-3 16,0-2-1-16,9 11-12 15,-3-18-21-15,17 3-3 16,1-18 0-16,13 2-1 0</inkml:trace>
  <inkml:trace contextRef="#ctx0" brushRef="#br5" timeOffset="869129">10755 5852 73 0,'10'-19'35'16,"-10"-8"-1"-16,-1 7-1 15,-12-6-27-15,1 6-3 16,-11 0 4-16,-2 10-4 15,-11 3 1-15,-2 19-2 16,-10 6 2-16,-4 12 1 16,-4 10 0-16,1 12 0 15,1 2-1-15,5 9 0 16,9 2 0-16,8-2-2 15,12-2 1-15,13 0-2 16,13-9-2-16,15-8 0 16,16-6-2-16,11-17-2 0,14-5-4 15,0-22-23-15,18-1-7 16,-6-23 1-16,8-3-2 15</inkml:trace>
  <inkml:trace contextRef="#ctx0" brushRef="#br5" timeOffset="869356">11037 5599 94 0,'-6'13'39'0,"-11"15"1"15,9 19 0-15,-11 5-34 16,3 15-2-16,2 7 1 15,-2 8-2-15,2-2 0 0,1 2-1 16,3-11-1-16,5-8-3 16,10-6-6-16,-2-19-28 15,21-5-4-15,-3-18 0 16,14-6-2-16</inkml:trace>
  <inkml:trace contextRef="#ctx0" brushRef="#br5" timeOffset="869874">11251 6335 100 0,'0'0'39'0,"0"0"0"16,11-10 0-16,0-3-34 15,10 4-2-15,2-4 0 16,4 3-1-16,-1 0-1 16,2 3 0-16,-4 2 0 0,-4 5-1 15,-7 5 1-15,-13-5-1 16,6 24 0-16,-16-7 0 15,-6 7 0-15,-6 3 1 16,-6 2-1-16,-2 3 1 16,-2-3 0-16,3 1 0 15,4-6 0-15,7 0 0 16,10-8 0-16,14-3-1 15,9-6-1-15,7-10-6 16,21 3-29-16,-4-14-5 16,14 5 1-16,-1-13-2 15</inkml:trace>
  <inkml:trace contextRef="#ctx0" brushRef="#br5" timeOffset="872308">8495 7065 78 0,'0'0'35'15,"4"-14"0"-15,-4 14 1 16,0 12-33-16,0 5 0 16,-4 12-1-16,0 14-1 0,-4 10 2 15,5 11-1-15,-4 7-1 16,0 8 0-16,-1 1 0 15,3-3-1-15,2 0-2 16,1-15-1-16,10 2-13 16,0-21-20-16,9-11 1 15,-1-17-2-15,8-9 1 16</inkml:trace>
  <inkml:trace contextRef="#ctx0" brushRef="#br5" timeOffset="872557">8515 7030 95 0,'0'0'38'15,"-2"-23"0"-15,22 14 0 16,-4-7-35-16,19 1-1 15,6 1-1-15,9-1 0 16,4 3-1-16,2 0-1 16,4 7-3-16,-8-8-8 15,3 15-26-15,-12-3 2 16,-2 7-2-16,-18-3 0 16</inkml:trace>
  <inkml:trace contextRef="#ctx0" brushRef="#br5" timeOffset="872753">8633 7314 99 0,'7'19'37'0,"5"-17"1"15,15 4-3-15,5-12-33 16,8-5-2-16,5 0-2 16,-2-9-8-16,7 13-26 15,-10-11 0-15,6 13-1 16,-11-8-3-16</inkml:trace>
  <inkml:trace contextRef="#ctx0" brushRef="#br5" timeOffset="873144">9030 7412 91 0,'-3'12'38'0,"15"-6"-2"16,0-10 2-16,15-3-34 15,3 2-2-15,7-2 1 16,-1-8-1-16,2 1 0 16,0-5-1-16,-6 1 1 15,-4-2-2-15,-5-2 1 16,-11 2-1-16,-8 0 1 15,-12 5-1-15,-4 4 1 16,-14 1-1-16,-6 10 1 0,-8 6 0 16,-6 13-1-16,-2 4 2 15,2 8-1-15,3 3 1 16,7 6-1-16,12-2 1 15,11 0-1-15,14-7-1 16,17-8 1-16,15-5-4 16,10-8-3-16,19 3-24 15,-1-16-9-15,10 2 0 16,-4-14-2-16</inkml:trace>
  <inkml:trace contextRef="#ctx0" brushRef="#br5" timeOffset="873781">10139 7041 85 0,'-15'-14'35'0,"-10"-1"0"15,-1 13 1-15,-9-1-30 0,0 14-1 16,-9 2 0-16,1 12 0 16,-3 5-2-16,1 9 0 15,4 2 0-15,4 6-2 16,5 3 1-16,9 0-1 15,9-2 0-15,12-1-1 16,9-7 0-16,15-6-1 16,12-10 0-16,10-14-1 15,14-6-4-15,2-22-26 16,15 0-6-16,-3-20 0 15,5-2-1-15</inkml:trace>
  <inkml:trace contextRef="#ctx0" brushRef="#br5" timeOffset="873992">10398 6876 99 0,'-23'16'39'16,"7"20"0"-16,-5 2-1 15,8 9-27-15,-1 11-9 16,5 7-1-16,3 0 1 15,3 2-2-15,3-4 0 16,4-6-4-16,9 0-2 16,-8-17-30-16,17 2-3 15,-3-17 1-15,9-5-3 16</inkml:trace>
  <inkml:trace contextRef="#ctx0" brushRef="#br5" timeOffset="874751">10674 7422 90 0,'0'0'36'15,"17"-15"1"-15,0 10 0 16,2-8-32-16,8 5-1 15,0-6 0-15,6 6-2 16,-4-1 0-16,0 2-2 16,-8 5 1-16,-3 4 0 15,-18-2 0-15,6 23 0 16,-16 0-1-16,-9 3 2 15,-5 7-1-15,-4-1 0 16,-4 3 0-16,2-1 0 0,3-3-1 16,10-4 1-16,4-6 0 15,12-4 0-15,1-17-1 16,24 13-1-16,5-11-2 15,1-17-17-15,17 13-18 16,-5-13 0-16,11 6-2 16,-4-11 0-16</inkml:trace>
  <inkml:trace contextRef="#ctx0" brushRef="#br5" timeOffset="876508">21261 7008 65 0,'0'0'31'0,"0"-12"1"16,0 12 0-16,0 0-22 15,-3-15-2-15,3 15 1 16,0 0-2-16,-8 24 1 16,-2-5-3-16,2 11-1 15,-7 6-2-15,1 10-1 16,-4 6 0-16,-1 4-1 15,1-1 1-15,2 0-1 16,2-6 0-16,4-4 0 0,2-10 0 16,6-9 2-16,5-12-2 15,-3-14 1-15,18-6-1 16,-4-14 1-16,3-9-1 15,1-12 1-15,0-6 0 16,2-9 0-16,-3-7 0 16,-1-1 0-16,-2-4 0 15,-3 2 0-15,-4 7 0 16,-2 8 1-16,-1 10-1 15,-3 8-1-15,-1 13 1 16,0 20 0-16,0 0 0 16,-3 16-1-16,5 6 1 15,3 6 0-15,2 2-1 0,9 0 1 16,4-3-1-1,8-1 1-15,3-8 0 0,6-5 0 16,2-9 0-16,3-5 0 16,-2-8 0-16,0-5-1 15,-3-8 1-15,-3-2 0 16,-2-2 0-16,-4-6 0 15,-3 5 0-15,-4 0 0 16,-4 6-1-16,-5 5 1 16,-12 16-1-16,8 0 1 15,-13 20-1-15,-5 13 1 16,-5 10-1-16,-3 10 1 15,-2 8-1-15,-1 5-1 16,1 0-1-16,5-8 0 0,7-1-2 16,5-11-4-16,15 5-12 15,-3-22-18-15,16-1-3 16,-1-15 2-16,12 1-1 15</inkml:trace>
  <inkml:trace contextRef="#ctx0" brushRef="#br5" timeOffset="877079">22118 7336 93 0,'1'-25'36'15,"3"4"1"-15,-6-6 2 16,0 3-31-16,-6-1-3 15,-2 8 1-15,-8 3-1 0,-3 9-1 16,-8 5 0-16,0 13-1 16,-6 7-1-16,0 5-2 15,5 4 1-15,3 2 0 16,7-1-1-16,11 1 0 15,7-6 1-15,9-6-2 16,13-5 1-16,6-7 1 16,7-5-1-16,2-7 1 15,3-3 0-15,1-6-1 16,-1-5 0-16,1 2 1 15,-6-7-1-15,-4 4 1 16,-3 1-1-16,-3 4 0 16,-7 4 0-16,-1 11-1 15,-6 9 0-15,-2 5 0 0,-2 12 0 16,-5 8 1-16,1 10-1 15,-2 9 1-15,-2 8-1 16,-2 2 2-16,-3 3-1 16,-3 2 0-16,-5-2 0 15,-3-1 0-15,-6-5 0 16,-6-11-1-16,-5-8 2 15,-3-11-1-15,-5-7 0 16,-2-10 0-16,3-14 0 16,-1-12 0-16,7-10 0 15,3-8-2-15,14-8-2 16,5-20-6-16,26 11-21 15,-3-19-7-15,23 14-1 16,1-8-2-16,16 11 2 0</inkml:trace>
  <inkml:trace contextRef="#ctx0" brushRef="#br5" timeOffset="877643">23094 6910 103 0,'-6'-14'35'0,"-9"-6"2"15,0 12-1-15,-9-2-31 16,-1 9 0-16,-7 4-1 15,0 10 0-15,-4 9 0 16,1 8 0-16,-1 9-1 16,4 7 0-16,2 5-1 15,8 5-1-15,8 3 0 16,8-1 0-16,15-4-1 15,13-6 0-15,12-5-1 16,14-6 1-16,9-11 1 0,6-9-1 16,4-12 0-16,1-9 1 15,0-11-1-15,-6-12 1 16,-11-9-1-16,-10-11 1 15,-14-10-1-15,-10-12 0 16,-12-9 0-16,-14-6 0 16,-10-4 0-16,-9 3 0 15,-7 9 0-15,-5 9 0 16,-9 18-1-16,-2 20-1 15,0 26-3-15,-8 12-15 16,15 34-18-16,-7 3-3 16,16 16 0-16,3 1-2 15</inkml:trace>
  <inkml:trace contextRef="#ctx0" brushRef="#br5" timeOffset="879318">20276 8308 80 0,'-24'-3'37'0,"-14"-2"-1"15,0 15 1-15,-13-1-29 16,5 13-1-16,-9 3-2 16,5 10 0-16,0 2-1 15,6 4-1-15,8 3 0 16,8 1-1-16,10-1-1 15,9-2 1-15,12 0 0 16,9-3-1-16,8-2-1 16,8-9-2-16,11 0 0 15,0-11-5-15,17 3-22 16,-5-22-10-16,10 2 1 15,-8-15-2-15</inkml:trace>
  <inkml:trace contextRef="#ctx0" brushRef="#br5" timeOffset="879678">20449 8608 98 0,'-13'-6'38'0,"6"17"1"16,-13-2-1-16,11 8-32 15,-11 3-2-15,5 4 0 16,-1 2-2-16,4 2 1 15,6-3 0-15,7-1 0 16,9-6-1-16,7-5-1 16,10-7 0-16,4-7-2 15,6-7 1-15,5-7 0 0,-1-4-1 16,1-7 0-16,-5-2 0 15,-2 0 1-15,-8 3 1 16,-6 2-1-16,-4 7 1 16,-10 2-1-16,-7 14 0 15,0 0 0-15,-9 14 0 16,1 1 0-16,-3 9-1 15,2 0 0-15,5 3-3 16,4-8-4-16,19 8-28 16,-2-17-4-16,19-1 1 15,3-12-3-15</inkml:trace>
  <inkml:trace contextRef="#ctx0" brushRef="#br5" timeOffset="880114">21480 8253 103 0,'-4'-15'39'16,"-13"-3"1"-16,0 14-1 15,-13 2-34-15,1 11-1 16,-6 6 0-16,-1 12-2 15,-4 10 0-15,2 7 0 16,3 6 0-16,5 5-1 16,6 3 0-16,8-1-1 15,11-3 1-15,10-3 0 0,13-9 1 16,11-6-1-16,13-10 1 15,10-11-2-15,8-8 0 16,3-8 0-16,3-10 0 16,-4-11-2-16,-3-11 0 15,-7-5 1-15,-10-9-1 16,-11-8 1-16,-15-5 0 15,-11-6 0-15,-14 4 0 16,-14 2 1-16,-13 8-1 16,-11 8 0-16,-7 15 1 15,-4 11-3-15,6 18-3 16,-4 0-15-16,20 23-19 15,2-1 0-15,22 11-1 16,5-2-2-16</inkml:trace>
  <inkml:trace contextRef="#ctx0" brushRef="#br5" timeOffset="881589">9048 10057 73 0,'10'-22'36'15,"-6"-5"-2"-15,2 9 1 16,-8-4-29-16,3 11-2 15,-5-1 1-15,4 12 0 16,-12 10-1-16,4 13 0 16,-4 12-2-16,0 11 1 15,-4 12-3-15,0 11 2 0,3 8-3 16,-4 6 2-16,4-3-1 15,1-2 0-15,1-11 0 16,3-7 1-16,3-16 0 16,3-10 1-16,1-18 0 15,1-16-1-15,10-11 1 16,0-16 0-16,1-10 0 15,2-10-1-15,2-10 2 16,4-8-3-16,-2-10 3 16,2-5-3-16,0-4 3 15,-2 4-3-15,-1 0 2 16,1 7-1-16,-5 12 0 15,1 9-1-15,-2 14 1 0,0 18-1 16,-1 16 1-16,1 14-1 16,5 19 1-16,-2 12-1 15,4 11 0-15,-3 14 0 16,3 8-1-16,0 6 2 15,-6 3-3-15,0 0 1 16,-4-5-1-16,-5-4 0 16,-2-5-3-16,-3-13 0 15,1-3-4-15,-8-27-15 16,9 4-14-16,0-30-1 15,0 0 0-15,-11-19 1 16</inkml:trace>
  <inkml:trace contextRef="#ctx0" brushRef="#br5" timeOffset="881776">9010 10358 101 0,'-21'5'40'0,"3"-4"1"16,18-1-1-16,14 9-36 15,12-12-4-15,17-8 0 16,8-4-2-16,13-5-1 15,2-8-3-15,13 7-12 16,-11-19-20-16,5 6 0 16,-15-10 2-16,-3 6-2 15</inkml:trace>
  <inkml:trace contextRef="#ctx0" brushRef="#br5" timeOffset="881956">9648 9865 101 0,'-21'-6'38'0,"16"24"2"15,-6 1-2-15,12 18-32 16,-10 9-2-16,3 12 0 15,-2 7-2-15,0 3 0 16,0 3-4-16,1-4-1 16,4 3-4-16,-5-17-23 15,15 4-11-15,-3-17 2 16,14 1-3-16</inkml:trace>
  <inkml:trace contextRef="#ctx0" brushRef="#br5" timeOffset="882348">9849 10499 105 0,'0'0'39'0,"13"-8"1"16,1 7-3-16,-2-8-34 16,5 1 0-16,0 0-1 15,0 2-1-15,1 1 0 16,-3 4 0-16,-4 4-1 15,-11-3 1-15,10 17-1 16,-13-1 0-16,-6 5 1 16,-5 3-1-16,-3 3 0 15,-4 3 1-15,1-2-1 0,1 1 0 16,2-6 0-16,5-2 1 15,8-7-1-15,4-14 0 16,16 13 0-16,3-18-3 16,12 3-5-16,-4-16-25 15,14 10-7-15,-4-14 0 16,8 3-2-16</inkml:trace>
  <inkml:trace contextRef="#ctx0" brushRef="#br5" timeOffset="882904">10576 9980 99 0,'-10'-23'38'0,"-13"-5"0"16,3 15-2-16,-12 0-32 16,-1 13 0-16,-8 12 0 15,-2 11 0-15,-6 11-1 0,2 14 0 16,2 5-1-16,2 10 0 15,5 1-2-15,14 2 2 16,9 0-2-16,11-5 2 16,16-6-3-16,11-11 2 15,16-8-1-15,14-13 1 16,12-12-1-16,6-12 1 15,2-16-1-15,0-9 0 16,-2-17 2-16,-8-6-2 16,-11-6 1-16,-14-6-1 15,-13-3 2-15,-12-1-2 16,-11 2 1-16,-14 5-2 15,-10 6 1-15,-11 12-1 16,-6 11 0-16,-9 12-1 16,-3 16 0-16,-2 11-3 0,10 22-12 15,-3-5-18-15,21 18-5 16,4-10 0-16,23 9-2 15</inkml:trace>
  <inkml:trace contextRef="#ctx0" brushRef="#br5" timeOffset="883542">10963 10300 102 0,'-14'0'38'0,"14"0"1"16,9-7-3-16,16-1-32 0,7-4-1 15,11 2 0-15,3 0-1 16,5-1 0-16,-4 3-1 15,-6 4-1-15,-5 1 1 16,-13 7-1-16,-11 6 0 16,-12 6 0-16,-9 4-1 15,-10 3 1-15,-9 2 0 16,-1 4 0-16,-1-4-1 15,2 0 1-15,7-3-1 16,8-4 2-16,9-6-1 16,13-1 1-16,10-3-1 15,10-1 1-15,3 1 0 16,1 4 0-16,-1-2 0 15,-4 3 1-15,-8 4-1 0,-9 4 0 16,-12 1 0 0,-10 3 0-16,-6 4-1 0,-6-4-1 15,-2 3-3-15,-3-10-7 16,13 8-25-16,-7-16-5 15,14 2 0-15,8-12-2 16</inkml:trace>
  <inkml:trace contextRef="#ctx0" brushRef="#br5" timeOffset="884713">19175 9721 82 0,'8'-14'35'0,"-1"-5"0"15,2 8 1-15,-9 11-26 16,0 0-4-16,0 0-2 16,7 11 1-16,-11 14-1 15,-2 16 0-15,-4 10-1 16,-1 11 0-16,-4 9-1 15,2 10 0-15,-3-2-2 16,2 0 1-16,1-6-2 16,4-6 1-16,4-8-3 15,4-14 1-15,8-5-5 16,1-25-8-16,14-1-23 0,-4-21 1 15,11-3-1-15,-5-19-3 16</inkml:trace>
  <inkml:trace contextRef="#ctx0" brushRef="#br5" timeOffset="884938">19235 9697 93 0,'-16'-15'38'0,"16"15"2"16,-16-9-2-16,26 5-17 15,8-5-17-15,12 3-1 0,10-5-1 16,7 3-2-16,8-2 0 16,3 3-3-16,5 5-2 15,-11-7-20-15,2 18-14 16,-17-3 1-16,-5 10-2 15,-18-4 1-15</inkml:trace>
  <inkml:trace contextRef="#ctx0" brushRef="#br5" timeOffset="885127">19238 9991 118 0,'-11'22'39'0,"11"-22"1"15,17 19-3-15,9-19-35 16,13-2-2-16,8 0-1 0,4-5-2 15,11 10-9-15,-8-13-25 16,10 11-2-16,-12-10 0 16,0 10 0-16</inkml:trace>
  <inkml:trace contextRef="#ctx0" brushRef="#br5" timeOffset="885494">19764 10047 85 0,'-7'14'39'16,"-2"-10"0"-16,14 7 1 15,-5-11-10-15,23 4-27 16,1-1-1-16,8 1 1 16,5-3-1-16,1-2-1 0,2-4 0 15,-3-3 0-15,-4-4 0 16,-5-4-1-16,-6-3 1 15,-9-6-1-15,-5 1 0 16,-11-2 0-16,-6 0 0 16,-10 4 0-16,-5 6 0 15,-7 8 0-15,-9 10 0 16,-3 15 1-16,-5 6-1 15,1 14 1-15,3 4 0 16,6 4-1-16,13 0 1 16,13-3-1-16,18-4-3 15,14-15-4-15,26 7-19 16,4-25-15-16,20 2 0 15,-1-16 0-15,14-1-1 0</inkml:trace>
  <inkml:trace contextRef="#ctx0" brushRef="#br5" timeOffset="886350">21070 9558 93 0,'-10'-8'35'16,"-9"-7"2"-16,-3 12 0 16,-9-7-31-16,-1 14 0 15,-10 3-1-15,1 13 0 16,-8 9 0-16,3 15-1 0,-2 10-1 15,4 12 0-15,6 8 0 16,11 6-1-16,13-2-1 16,10 1 0-16,16-9 0 15,16-10 0-15,19-13 0 16,15-12-1-16,10-14 1 15,9-13-2-15,3-14 1 16,-2-14 0-16,-6-11 0 16,-8-13 0-16,-12-9 0 15,-15-9-1-15,-14-10 0 16,-16-4 1-16,-16-1-1 15,-16-1-1-15,-11 7 0 16,-18 10 0-16,-13 21 1 16,-11 12 0-16,-6 22 0 0,0 15-2 15,8 30-13-15,4-7-18 16,24 15-5-16,14-9 1 15,33 0-4-15</inkml:trace>
  <inkml:trace contextRef="#ctx0" brushRef="#br5" timeOffset="888876">9389 11267 34 0,'0'0'32'16,"11"-15"2"-16,-11 15-1 15,1-13-15-15,-1 13-10 16,0 0-1-16,0 0 0 16,0 0-1-16,-8-6-2 15,8 6-1-15,-10 14 0 16,4-1-1-16,0 12 0 15,-3 4 0-15,0 14 0 16,-3 6-1-16,-3 6 1 0,-2 5-2 16,-2 1 3-16,1-2-3 15,3-6 2-15,2-11-2 16,4-8 2-16,5-14-1 15,4-20 1-15,8 1-1 16,4-18-2-16,4-13 2 16,4-8-1-16,-2-11 1 15,0-5-2-15,-1-6 1 16,-4-3-1-16,-1-1 2 15,-6 3-1-15,-4 6 0 16,-2 3 0-16,1 9 0 16,-3 5 0-16,2 10 0 15,0 9 0-15,2 8 1 16,-2 11-1-16,15 5 1 0,-4 10-1 15,2 3 1-15,3 8-1 16,2 3 1-16,1 1 0 16,2-2 0-16,4 0 0 15,2-8-1-15,0-6 2 16,3-11-1-16,5-6 0 15,1-10 0-15,3-8 0 16,-2-2 0-16,-2-7 0 16,1 2-1-16,-7-2 0 15,-1 6 1-15,-8 2-1 16,-5 4 0-16,-4 9 0 15,-11 9 0-15,0 0 0 16,1 25 0-16,-10 5 0 0,-4 10 0 16,-4 9 0-16,-1 10-1 15,0 4-1-15,1 5-1 16,3-5-1-16,8 2-3 15,2-14-1-15,19 6-24 16,-7-21-8-16,15-3 1 16,-2-19 0-16</inkml:trace>
  <inkml:trace contextRef="#ctx0" brushRef="#br5" timeOffset="889395">10199 11487 74 0,'-4'-22'38'0,"1"9"-1"15,-9-2 2-15,12 15-32 16,-20-13-3-16,8 19 1 16,-6 3-1-16,1 9-1 15,-3 5-1-15,1 3 0 16,2 1 0-16,3-1-1 15,5-2 1-15,7-4-1 16,5-6 0-16,6-8-1 16,7-6 1-16,4-7-1 15,4-6 1-15,1-4-1 16,2-5 0-16,0-4-1 15,-3 1 1-15,0 0 0 16,-4 0-1-16,-5 7 1 16,-3 4-1-16,-2 8 1 0,-10 6 0 15,3 22 0-15,-7 6 0 16,-1 9 0-16,-4 11 1 15,1 10 1-15,-2 8-2 16,-3 3 0-16,2 1 0 16,-5-1-1-16,4-3 2 15,-7-4-2-15,1-7 1 16,-1-7-2-16,-4-10 2 15,-3-8 0-15,2-10 0 16,0-12 0-16,-2-8 0 16,1-11-1-16,5-11-1 15,1-14-3-15,13-4-2 16,-4-24-19-16,21 8-13 15,-2-10 0-15,16 4-1 16,0-3 1-16</inkml:trace>
  <inkml:trace contextRef="#ctx0" brushRef="#br5" timeOffset="890055">11269 11018 58 0,'2'-10'37'0,"-17"8"-1"0,-4 13 3 15,-23 0-30-15,1 13-2 16,-13-1 0-16,0 8-1 15,-2-2-1-15,7 4-2 16,6-3 1-16,12-1-3 16,17-5 2-16,22 2-1 15,17-8-1-15,18 2 0 16,13-3 0-16,6 3-1 15,3-5 1-15,-3 4-1 16,-9 2 1-16,-11 2-1 16,-17 2 1-16,-18 5-1 15,-16-1 1-15,-18 5 0 16,-12-2-1-16,-8-2 1 0,-6-2-2 15,0-8 1-15,6-2-3 16,6-16-5-16,22 5-23 16,0-21-10-16,26-1 2 15,5-16-4-15</inkml:trace>
  <inkml:trace contextRef="#ctx0" brushRef="#br5" timeOffset="892230">19932 10925 86 0,'11'-14'36'16,"4"5"1"-16,-3-7 0 0,12 8-29 15,-4-6-2-15,14 7-1 16,3-2-1-16,11 1-1 16,5 1 0-16,6 1-2 15,4-1 0-15,-1-1 0 16,-3 2-1-16,-6-1 0 15,-10 4-1-15,-16 3 0 16,-14 7 1-16,-21 5-1 16,-17 11 1-16,-19 11-1 15,-15 7 1-15,-13 11-1 16,-8 6 1-16,-2 7 0 15,3-2 1-15,8-4-2 16,14-4 2-16,20-9-2 16,16-10 2-16,23-12 0 0,20-11 0 15,16-11-1-15,15-6-1 16,9-11-1-16,6 1-1 15,-2-12-5-15,4 13-21 16,-21-15-9-16,-3 12-1 16,-19-7 0-16</inkml:trace>
  <inkml:trace contextRef="#ctx0" brushRef="#br5" timeOffset="892418">20001 11130 98 0,'-20'7'38'15,"5"-7"2"-15,15 0-3 16,12 0-35-16,12-5-2 16,13 0-3-16,4-3-3 15,18 10-25-15,-6-7-6 16,10 8-1-16,-7-8 0 15</inkml:trace>
  <inkml:trace contextRef="#ctx0" brushRef="#br5" timeOffset="892809">20742 11069 79 0,'0'0'38'0,"0"0"-3"15,-12-10 3-15,12 10-30 0,-16 9-4 16,5 5 0-16,-6 2 0 15,2 7-1-15,-6 3 0 16,0 2-1-16,2 0 0 16,5-2-1-16,2-5 0 15,10-5 0-15,2-16 0 16,17 11-1-16,6-18 1 15,6-9 0-15,6-3 0 16,1-5 0-16,2-3 0 16,-4 1-1-16,-4 2 1 15,-6 5-1-15,-6 4 1 16,-6 7-1-16,-12 8 1 15,8 11-1-15,-10 3 0 16,-2 10 0-16,3 1-1 0,3 1-2 16,10 10-4-16,-5-16-21 15,19 7-12-15,0-14 0 16,12 0-1-16,0-17 0 15</inkml:trace>
  <inkml:trace contextRef="#ctx0" brushRef="#br5" timeOffset="893771">21869 10701 68 0,'13'-21'35'0,"-9"-4"-2"16,-3 9 2-16,-10 1-23 15,-5 11-7-15,-11 4 0 16,-6 17 0-16,-13 5 0 16,-3 9 0-16,-8 3-1 15,4 7 0-15,2-1-1 0,10 0 1 16,10-4-2-16,15-2 0 15,15-7-1-15,19 1 0 16,14-5-2-16,9-1 0 16,9-1 0-16,3-1 0 15,-2 0 1-15,-4 1-1 16,-13-1 1-16,-10 2-1 15,-16-1 1-15,-12 3 1 16,-16 3 0-16,-13 2-1 16,-12 1 0-16,-8 0 0 15,-3-3 0-15,3 0-1 16,6-3-3-16,5-14-5 15,25 5-28-15,3-17-2 16,24 2 0-16,6-15-2 0</inkml:trace>
  <inkml:trace contextRef="#ctx0" brushRef="#br5" timeOffset="895460">8461 12414 54 0,'7'-23'35'0,"-8"-2"1"16,-5 9 0-16,-14-1-29 15,0 10 0-15,-13 2-2 16,-4 15-1-16,-8 5 0 15,-2 12-1-15,-8 12 1 16,4 11-2-16,-2 7 1 16,4 11 0-16,4 3-1 15,8 8 0-15,9-5-1 16,10 5 0-16,12-8 0 15,13-4 0-15,10-8-2 16,12-10 1-16,13-13-3 0,9-15-1 16,13-9-2-16,-2-27-16 15,16 4-16-15,-6-18-2 16,3 0 0-16,-10-12 1 15</inkml:trace>
  <inkml:trace contextRef="#ctx0" brushRef="#br5" timeOffset="895986">8644 12856 52 0,'4'-11'36'0,"-4"-5"-2"16,0 16 0-16,2-27-27 15,-2 27 0-15,2-17-1 16,-2 17 0-16,0 0-1 16,-6 21 0-16,-2-5-1 15,1 13-1-15,-3 1 0 16,3 7 0-16,-1-3-2 15,3 2 1-15,3-4-1 16,5-3 0-16,8-9 0 0,5-11 0 16,7-13-1-16,9-8 1 15,4-13 0-15,3-8-1 16,2-8 1-16,-1-4-1 15,-3-3 1-15,-2 4-1 16,-7 8 1-16,-10 4-1 16,-6 13 1-16,-12 19-1 15,0 0 1-15,-6 22-1 16,-6 9 0-16,-2 10-1 15,2 4 0-15,0 1-2 16,9 5-3-16,2-22-17 16,19 8-17-16,3-20 0 15,15-2-1-15,5-21 0 16</inkml:trace>
  <inkml:trace contextRef="#ctx0" brushRef="#br5" timeOffset="896790">9901 12241 62 0,'0'-21'37'16,"-1"12"0"-16,-12-6-1 16,3 12-30-16,-15 0 0 15,-6 13-1-15,-13 4 0 16,-6 13-1-16,-4 3-1 15,0 8 0-15,-3 1 0 16,10 1 0-16,11-1-2 16,12 3 2-16,20-11-2 15,15 0 1-15,19-8-2 16,17-2 0-16,13-4 1 15,5 2-2-15,5-1 2 0,-6 0-1 16,-3 5 0-16,-12 1 0 16,-14 6 0-16,-18 6 1 15,-18 2-1-15,-10 7 1 16,-15 0-1-16,-10 1 1 15,-8-1-1-15,-4-5 0 16,-1-4 0-16,2-6 0 16,3-6-2-16,7-11-2 15,12-1-5-15,-1-19-29 16,26 7-2-16,-8-28-1 15,21 0-1-15</inkml:trace>
  <inkml:trace contextRef="#ctx0" brushRef="#br5" timeOffset="898326">20857 11756 78 0,'0'0'34'15,"0"0"0"-15,1 20 3 0,-8-4-33 16,3 12-2-16,-3 2 2 15,-2 10-3-15,-4 4 2 16,-4 9-3-16,0 2 1 16,-2 3-1-16,-1-3 1 15,-1 1 0-15,3-8 0 16,1-3 0-16,3-9 0 15,5-10 0-15,5-11 0 16,4-15 1-16,11-10-1 16,5-14 1-16,4-13 0 15,6-9-1-15,0-8 0 16,5-8 0-16,-1-7 0 15,2 0 2-15,-3 0-3 16,-2 4 1-16,-3 8-1 0,-3 6 0 16,-2 7 0-16,-5 9 1 15,-1 12-2-15,-1 10 0 16,0 9 1-16,-2 10 0 15,0 9 1-15,2 13 1 16,1 4-1-16,1 8-1 16,-1 9 0-16,-2 5 0 15,0 3 0-15,-4 6-1 16,-1-1 0-16,-2-4-3 15,-1 0 2-15,-4-8-2 16,2-3-1-16,-8-13-4 16,13 2-26-16,-13-23-2 15,8 4 1-15,-1-17-2 16</inkml:trace>
  <inkml:trace contextRef="#ctx0" brushRef="#br5" timeOffset="898507">20899 12071 99 0,'-12'7'38'0,"0"-6"0"16,12-1-2-16,17 11-34 16,5-13-3-16,13-1-2 15,5-11-5-15,18 6-28 16,-2-15-1-16,8 6-1 15,-5-11 0-15</inkml:trace>
  <inkml:trace contextRef="#ctx0" brushRef="#br5" timeOffset="898746">21512 11628 97 0,'-23'5'38'0,"17"16"5"15,-12-3-4-15,11 17-32 16,-5 3-4-16,0 7-2 15,-2 4 1-15,-2 7-1 16,1 3 0-16,1 2-4 16,2 1 2-16,3-6-4 15,10 2-3-15,-3-20-21 16,21 9-10-16,-4-18 0 15,13 0-1-15,-1-20 1 0</inkml:trace>
  <inkml:trace contextRef="#ctx0" brushRef="#br5" timeOffset="899153">21666 12186 79 0,'0'0'40'16,"0"0"0"-16,-9-12-1 15,9 12-21-15,13-13-14 0,2 5-2 16,2 2 0-16,3-2-2 15,2 4 1-15,2-3 0 16,-3 7-1-16,0-2 0 16,-8 4 0-16,-13-2 0 15,10 13 0-15,-16 1 0 16,-5 2 0-16,-9 4 0 15,-1 3 0-15,-5 4 0 16,2-1 0-16,3-2 1 16,3 1-1-16,9-3 0 15,9-6 0-15,7-5-1 16,12-2-4-16,0-17-13 15,18 11-21-15,-5-16 0 16,8 4-1-16,0-12-2 0</inkml:trace>
  <inkml:trace contextRef="#ctx0" brushRef="#br5" timeOffset="899822">22490 11581 83 0,'-10'-9'35'0,"0"7"1"0,-9-5-1 15,-1 8-30-15,-5 3-2 16,-3 8 1-16,-8 3 0 15,1 8-1-15,-2 3 1 16,8 6 1-16,5 0-2 16,15 4 1-16,11-2-3 15,16-3 0-15,13-3 0 16,10 1-1-16,9-4 1 15,2-2-3-15,-4-1 3 16,-5-2-2-16,-11 1 1 16,-12 3 2-16,-17 0-1 15,-13 1-1-15,-13 2 0 16,-11 2 0-16,-10 0 0 15,-2-1-1-15,1-1 0 0,3-6-2 16,12-1-2-16,6-10-5 16,26 6-26-16,-2-16-5 15,23-1 2-15,2-13-2 16</inkml:trace>
  <inkml:trace contextRef="#ctx0" brushRef="#br5" timeOffset="902427">6642 13609 48 0,'8'-19'35'0,"4"6"1"16,-8-1-1-16,7 11-27 16,-11 3 0-16,6 11-1 15,-7 11-2-15,4 14 0 16,-7 6-1-16,3 11 0 15,-3 5-1-15,1 6-1 16,-2 2-1-16,0-1-1 16,-3-2 0-16,0-3-2 15,0-4-1-15,-1-10-2 0,5-3-3 16,-4-22-9-16,15 0-20 15,-7-21-1-15,22-8-1 16,-2-18 2-16</inkml:trace>
  <inkml:trace contextRef="#ctx0" brushRef="#br5" timeOffset="902667">6701 13661 75 0,'0'0'41'16,"13"-9"-2"-16,1-8 0 16,15 5-35-16,4-3 0 0,6 1-2 15,3 1-1-15,2 0-2 16,5 6-4-16,-5-11-8 15,4 16-26-15,-12-8 0 16,3 8-1-16,-11-7 0 16</inkml:trace>
  <inkml:trace contextRef="#ctx0" brushRef="#br5" timeOffset="902870">6807 13909 95 0,'0'0'40'0,"11"12"1"0,6-24-13 16,11-2-26-16,6-4-1 16,7-4-2-16,7 6-7 15,-8-11-31-15,10 14 0 16,-12-7-2-16,1 15 1 15</inkml:trace>
  <inkml:trace contextRef="#ctx0" brushRef="#br5" timeOffset="903276">7249 13969 75 0,'0'0'41'15,"14"3"-3"-15,6-2 3 16,-6-9-38-16,13-2 0 16,3-6 0-16,2 0-1 15,2-3-1-15,-1-2-1 16,-2 0 1-16,-6 0-1 15,-6 2 1-15,-6 1-1 16,-9 4 0-16,-4 14 0 16,-16-11 1-16,-5 17 0 15,-7 5 0-15,-6 10 0 16,-4 7 0-16,-2 5 2 15,2 3-2-15,4 7 2 16,6-5-2-16,12-3-1 16,8-2 1-16,12-9-2 0,16-6-1 15,8-6-4-15,18-3-4 16,-5-15-30-16,20 4-1 15,-4-18-3-15,8 7 3 16</inkml:trace>
  <inkml:trace contextRef="#ctx0" brushRef="#br5" timeOffset="903975">8440 13480 68 0,'-16'-8'40'16,"1"7"-2"-16,-5-7 1 15,2 8-34-15,-4 1-2 16,2 8 0-16,-3 4 0 16,2 8-1-16,0 3 0 15,5 6 0-15,1 1 0 16,10 1 0-16,5 1 0 15,7-3-1-15,14-5 0 16,7-3 0-16,8-5 0 16,7-1 0-16,3-3-1 0,1 1 1 15,-5 0-1-15,-5 1 0 16,-8 3 1-16,-11 3-1 15,-13 3 0-15,-10 2 1 16,-14 1-1-16,-6 4 0 16,-7 2 0-16,-4-5 0 15,-3 0 0-15,1-5-1 16,7-4 0-16,4-8-2 15,11 0-2-15,4-25-15 16,12 14-22-16,11-27 0 16,11 6 0-16,2-12 0 15</inkml:trace>
  <inkml:trace contextRef="#ctx0" brushRef="#br5" timeOffset="927000">22810 12046 46 0,'-11'-13'33'15,"11"13"2"-15,-15-2-2 16,15 2-15-16,-13-3-5 16,13 3-2-16,0 0-4 15,0 0-1-15,15-13-1 16,6 6-2-16,7-4-1 0,11 0 1 15,3-1-1-15,5 2 0 16,-2 1-1-16,-4 1-1 16,-6 3 1-16,-8 4 0 15,-9 3 0-15,-18-2-1 16,-7 16-1-16,-12-1 0 15,-8 4 1-15,-2 0-1 16,-1 2 0-16,1 0 0 16,3-3 0-16,9-4 1 15,13-1 0-15,16-4 1 16,10-4 0-16,11-5 0 15,6 0 0-15,1-3 0 16,0 5 0-16,-7 3 0 16,-9 6 0-16,-14 4 0 0,-14 7-1 15,-15 2 0-15,-12 2 0 16,-6 5 1-16,1-4-1 15,0-4 0-15,5-6-1 16,7-7-1-16,12 0-10 16,7-25-23-16,22 6-4 15,3-21-1-15,12 0-2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7:40.0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7364 14615 26 0,'-6'-17'36'15,"2"6"2"-15,-4-4-1 16,8 15-16-16,-10-12-12 16,10 12 0-16,-8-12-3 15,8 12-2-15,3-9 0 16,8 2-2-16,5-3 0 15,9 0-1-15,8 0 0 16,10 3 0-16,4-1-1 16,3 5 1-16,2 4-1 15,-6 4 1-15,-6 7-1 16,-9 3 0-16,-12 7 0 15,-14 0 1-15,-16 7-1 16,-11 3 0-16,-15 4 0 0,-8 3 0 16,-5 2 0-16,-6 2 0 15,2 0 0-15,2-1-1 16,8-5 2-16,8-1-2 15,14-7 2-15,12-7-2 16,13-6 1-16,18-9 0 16,14-8 0-16,14-10 0 15,17-4-1-15,8-9-1 16,12-6-1-16,-4-10-5 15,10 10-29-15,-19-8-2 16,-4 9 0-16,-19-3-1 16</inkml:trace>
  <inkml:trace contextRef="#ctx0" brushRef="#br0" timeOffset="412.0412">8037 14684 59 0,'12'0'40'0,"-12"0"-2"15,19-3 2-15,-19 3-33 16,0 0-2-16,7 9 0 16,-11 8-2-16,-4 5-1 15,-3 6-1-15,-7 2-1 16,2 4 0-16,0 0 0 15,2-1-1-15,1-5 1 16,8-6-1-16,2-5 1 16,3-17 0-16,20 8 1 0,0-15 0 15,3-9 0-15,3-6 0 16,6-7 1-16,-3-3 1 15,3 0-2-15,-4 0 1 16,-5 5 0-16,-3 6-1 16,-5 6 0-16,-2 11 0 15,-13 4-1-15,13 19 0 16,-4 1-1-16,-4 5-1 15,9 4-2-15,4-1-2 16,14 11-19-16,-6-18-16 16,16 1 0-16,1-15-1 15,14-3 0-15</inkml:trace>
  <inkml:trace contextRef="#ctx0" brushRef="#br0" timeOffset="1036.1036">9328 14435 59 0,'-4'-21'39'0,"1"11"-1"16,-11 0 0-16,14 10-33 16,-30 1 0-16,7 15 0 15,-9 3-2-15,-1 14 1 16,-4 4-1-16,0 6-1 15,-1 11 0-15,9 2 0 16,5 4-1-16,12-1-1 0,7-4 1 16,15-4-2-16,8-8 2 15,16-10-2-15,11-17 2 16,6-11-1-16,7-16 1 15,3-15 0-15,-3-14 0 16,-1-10 1-16,-10-9-1 16,-9-3 0-16,-14-3-1 15,-10 0 0-15,-11 5-1 16,-13 5 0-16,-6 12-1 15,-9 10-1-15,-1 16-2 16,-6 3-5-16,14 26-27 16,-8-1-3-16,17 13 0 15,2-2 0-15</inkml:trace>
  <inkml:trace contextRef="#ctx0" brushRef="#br0" timeOffset="1288.1288">9848 14441 66 0,'-4'-17'40'0,"4"17"-1"16,-25-12 1-16,25 12-34 16,-25 18-3-16,9 6 0 15,1 7-1-15,1 11-1 16,-5 9-1-16,2 6 0 15,2 5-1-15,1-2-1 16,5 1-1-16,-3-14-9 16,17 5-27-16,-5-17 0 0,10-8-2 15,2-16 2-15</inkml:trace>
  <inkml:trace contextRef="#ctx0" brushRef="#br0" timeOffset="1477.1477">9845 14764 50 0,'-17'-20'42'16,"2"13"-2"-16,-9-4 2 15,12 19-19-15,-5-9-17 16,17 1-3-16,0 0-1 16,20 1-1-16,10-6-1 15,10-6-2-15,9 1-1 16,5-7-2-16,11 10-19 15,-11-16-16-15,3 9 1 16,-17-8-3-16,-1 5 3 0</inkml:trace>
  <inkml:trace contextRef="#ctx0" brushRef="#br0" timeOffset="1672.1672">10201 14452 65 0,'-22'-15'39'0,"22"15"1"16,-15 13-2-16,13 9-30 15,-5 2-1-15,7 13-2 16,-5 3-2-16,2 10 0 15,-4 1-1-15,3 0-2 16,-1-1-1-16,-1-6-4 16,11 1-34-16,-9-16-2 15,14-5-1-15,-10-24 1 16</inkml:trace>
  <inkml:trace contextRef="#ctx0" brushRef="#br0" timeOffset="1955.1955">10305 14093 79 0,'0'0'42'0,"0"0"-1"15,6 23 0-15,20 0-38 16,4 8-1-16,5 3 0 15,7 10 0-15,1 4 0 16,0 5-1-16,-9 1 0 0,-2 6-1 16,-13 0 0-16,-9 3 0 15,-13 1-1-15,-11-2-2 16,-5 0-1-16,-16-16-8 15,6 10-29-15,-12-18 0 16,9-1-2-16,-9-20 2 16</inkml:trace>
  <inkml:trace contextRef="#ctx0" brushRef="#br0" timeOffset="2473.2473">9166 14177 58 0,'-29'3'39'15,"-14"11"-1"-15,0 24 1 16,-9 14-34-16,4 20 0 15,-4 12-1-15,10 14-1 16,4 7 0-16,13 4-1 16,10 0-1-16,14-9-1 15,18-9-2-15,16-25-26 16,36-7-11-16,15-27-1 15,29-16-1-15</inkml:trace>
  <inkml:trace contextRef="#ctx0" brushRef="#br0" timeOffset="3157.3157">10750 14898 63 0,'9'-11'42'16,"14"7"-3"-16,-4-10 2 16,6 2-37-16,-2 4-2 15,5 3 0-15,-8 3 0 16,-4 7-1-16,-16-5 0 15,9 25 0-15,-16-5 0 16,-4 5 1-16,-10 3 0 16,-3 4 0-16,-2-1-1 15,2-1 1-15,1-6 0 16,6 2 0-16,9-8-1 0,11-5 0 15,9-5 0-15,15-8-1 16,11-6-2-16,4-9-5 16,18 6-33-16,-3-16-1 15,10 5-3-15,-1-6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9:56.4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21840 12994 26 0,'7'-13'31'15,"1"0"1"-15,-2-1-1 16,8 11-12-16,-14-10-10 0,10 12-3 15,-10 1 0-15,0 0-2 16,4 17 0-16,-8 8 0 16,-6 6-1-16,-4 9 0 15,-4 10-1-15,-3 9-1 16,-6 1 1-16,-1 4-1 15,-1 0 1-15,6-3-1 16,1-11 0-16,6-3-1 16,3-15 1-16,9-7 0 15,2-14 0-15,2-11 0 16,15-13 0-16,-2-11 0 15,2-10 0-15,0-10-1 16,-1-8 2-16,1-5-1 16,0-8-1-16,-1-2 1 0,-3 2 0 15,-2 2 0-15,-1 8-1 16,1 9 1-16,-4 9 0 15,1 12-1-15,0 13 1 16,-6 12 0-16,13 22-1 16,-4 5 1-16,-3 4 0 15,4 7 0-15,6-1-1 16,1-2 1-16,9-3-1 15,3-12 1-15,6-9-1 16,7-10 1-16,5-12 0 16,1-9 0-16,1-9 0 15,1-7 0-15,-6-5 0 16,-4 1 0-16,-6 2 0 15,-8 7 0-15,-10 5 0 0,-4 11-1 16,-12 15 1-16,3 15-1 16,-11 18 0-16,-6 13 1 15,0 14-2-15,-5 9 0 16,2 9 0-16,1-1 0 15,6-3-3-15,5-12-1 16,16-1-11-16,-1-25-21 16,15-7-1-16,1-19-1 15,11-5 1-15</inkml:trace>
  <inkml:trace contextRef="#ctx0" brushRef="#br0" timeOffset="587.0587">22773 13269 70 0,'3'-18'38'16,"-3"18"-1"-16,-14-14 0 15,14 14-27-15,-29 2-5 16,7 9 0-16,-7 3-1 16,-3 6-2-16,-3 3 0 15,4 6-1-15,-3 2 0 16,7 2-1-16,5 0 1 15,5-5-1-15,10-5 0 16,9-5 1-16,6-6-1 16,8-9 0-16,7-5 0 0,6-6 0 15,2-7 0-15,3-5 0 16,-3-1 0-16,-1-2 0 15,-1-1 0-15,-7 3 0 16,-6 3-1-16,-2 4 1 16,-14 14 0-16,19-15-1 15,-19 15 0-15,13 11 0 16,-8 5 0-16,0 6 1 15,1 10-2-15,-3 6 1 16,0 14 0-16,-1 5 0 16,-4 9-1-16,-2 2 1 15,-2 1 0-15,-5 1 0 0,-3-7 0 16,-3-4 1-1,-7-11 0-15,0-10 1 0,-7-12 0 16,-2-11-1-16,-3-13 1 16,0-11 0-16,2-11-2 15,0-12 0-15,6-6-4 16,-4-20-29-16,23 3-2 15,3-10-1-15,16 11-1 16</inkml:trace>
  <inkml:trace contextRef="#ctx0" brushRef="#br0" timeOffset="1645.1645">23652 12941 59 0,'-2'-13'35'16,"-8"-6"-1"-16,10 19 0 0,-19-27-21 15,19 27-6-15,-25-17-1 16,10 17 0-16,-7 2-2 15,-2 11 0-15,-7 6 0 16,-1 9-1-16,-2 9-2 16,1 8 1-16,0 4-1 15,5 9 0-15,6-2-1 16,8 3 0-16,9-6 0 15,12-4 0-15,13-9-1 16,12-7 1-16,11-8 0 16,12-15-1-16,5-10 2 15,5-8-1-15,-3-14 0 16,-1-9 2-16,-9-8-2 15,-9-9 1-15,-12-9 0 0,-9-7 0 16,-15-5-1-16,-7-2 1 16,-9-2-1-16,-5 3-1 15,-1 4 1-15,-4 9 0 16,1 16-1-16,-2 14 0 15,-1 22-1-15,-1 15-2 16,5 24-3-16,-5 2-20 16,12 23-10-16,-2-2-1 15,15 6 0-15,2-10 0 16</inkml:trace>
  <inkml:trace contextRef="#ctx0" brushRef="#br0" timeOffset="1940.194">24265 12875 77 0,'-14'-2'38'15,"5"12"-1"-15,-6-1 0 16,6 14-30-16,-6 5-3 16,2 10 0-16,-3 9-2 15,-2 12 0-15,-1 4-2 16,0 3 0-16,-1 1-2 15,5-8-1-15,8 5-10 16,-2-20-24-16,16 0 0 0,-5-23-2 16,14-3 1-16</inkml:trace>
  <inkml:trace contextRef="#ctx0" brushRef="#br0" timeOffset="2141.2141">24114 13236 87 0,'-19'-13'39'0,"19"13"-1"15,-16-3 0-15,16 3-32 16,16 8-3-16,7-7-1 16,10-3-3-16,6-9-3 15,11 1-2-15,-3-19-11 16,13 9-20-16,-9-13-1 0,3 6 0 15,-12-9 1-15</inkml:trace>
  <inkml:trace contextRef="#ctx0" brushRef="#br0" timeOffset="2341.2341">24531 12754 85 0,'-17'4'37'16,"6"18"1"-16,-6 3 0 15,12 14-30-15,-6 3-4 16,4 14 1-16,-4 3-4 15,6 4 2-15,-3 3-3 16,3-3-1-16,3-1-5 16,-9-17-31-16,19 2-2 0,-2-22-1 15,11-3 0-15</inkml:trace>
  <inkml:trace contextRef="#ctx0" brushRef="#br0" timeOffset="2711.2711">24686 12502 90 0,'2'18'38'0,"2"-6"0"16,12 11-2-16,-3 3-32 15,14 3-2-15,2 2 0 16,4 6-1-16,2 3-1 15,-4 3-1-15,-3 5 1 16,-3 8 0-16,-12 2 0 16,-8 8 0-16,-13 7-2 15,-13 2 0-15,-14 5-1 16,-12 1 1-16,-10-1-1 15,-7-10-2-15,9 2-30 16,-9-21-2-16,13-10 1 16,6-19-2-16</inkml:trace>
  <inkml:trace contextRef="#ctx0" brushRef="#br0" timeOffset="3252.3252">23555 12479 66 0,'-6'-23'37'0,"-10"-3"-2"16,-3 12 2-16,-11-1-29 15,3 15-3-15,-13 10 1 16,4 20-1-16,-5 15-2 0,-1 22 0 15,-1 20-1-15,0 16 1 16,0 20-2-16,5 7 0 16,4 4-1-16,5-2-1 15,13-5 1-15,17-14-2 16,27-21-2-16,25-28-5 15,39-17-28-15,15-33-1 16,38-13-2-16,12-24 1 16</inkml:trace>
  <inkml:trace contextRef="#ctx0" brushRef="#br0" timeOffset="4085.4085">24870 13526 75 0,'0'0'38'0,"15"-17"-1"16,2 10 0-16,1-7-34 15,4 3-1-15,0 0 1 16,1 5-2-16,-4 2 1 15,-5 5-1-15,-14-1-1 16,11 21 1-16,-17 0 0 16,-7 5-1-16,-7 4 1 0,-2 7 0 15,-3 1 1-15,-1-2-1 16,2-1 0-16,5-3 1 15,7-6-1-15,12-4 1 16,10-9-1-16,9-6 0 16,13-8-1-16,11-9-1 15,9 4-3-15,-9-17-30 16,14 12-5-16,-18-10 0 15,2 11-1-15</inkml:trace>
  <inkml:trace contextRef="#ctx0" brushRef="#br0" timeOffset="15092.5091">20420 14086 8 0,'0'0'29'16,"1"-11"0"-16,-1 11 2 15,-4-17-16-15,4 17-4 16,4-17-1-16,-4 17 0 15,6-20-2-15,-6 20-2 16,3-19 0-16,-3 19 2 16,-4-17-4-16,4 17 0 15,-21-10 0-15,6 8-2 16,-6-1 1-16,-3 5 0 15,-4 3-2-15,-1 7 1 16,-2 3-1-16,-1 8-1 16,2 6 1-16,3 8-1 15,-2 8 0-15,2 4 0 0,5 1 0 16,3 0 0-16,9-1 0 15,5-6 0-15,8-4 1 16,9-9-1-16,15-6-1 16,8-9-1-16,17-2-2 15,0-12-2-15,14 8-10 16,-10-17-19-16,7 6-2 15,-9-13-1-15,0 4 2 16</inkml:trace>
  <inkml:trace contextRef="#ctx0" brushRef="#br0" timeOffset="15513.5512">20699 14279 47 0,'0'0'34'16,"-10"-5"2"-16,10 5-1 15,0 0-26-15,0 0-2 16,0 0 0-16,-7 11-2 16,3 2-2-16,2 6 0 15,-4 5-1-15,3 2 0 16,-1 4-1-16,2-1 1 15,1-4-2-15,5-2 1 16,5-9 0-16,3-7 0 16,6-10-1-16,4-8 1 15,3-7-1-15,0-6 1 0,1-3-1 16,-4-3 1-16,0 2-1 15,-6 3 0-15,-3 3 1 16,-4 6-1-16,-4 6 0 16,-5 10 0-16,0 0 0 15,0 0 0-15,2 13 0 16,-3 6-1-16,0 6 0 15,-1 2-2-15,4 10-3 16,-7-12-26-16,15 11-5 16,-6-13-1-16,16-1 0 15</inkml:trace>
  <inkml:trace contextRef="#ctx0" brushRef="#br0" timeOffset="16250.6249">21852 14138 32 0,'4'-17'31'0,"-4"0"3"16,-2 6-2-16,-14-7-23 15,16 18 0-15,-29-11-1 16,15 13-1-16,-11-1-1 0,3 10 0 16,-9-2-2-16,7 10 0 15,-1 0-1-15,1 6-1 16,2-1 0-16,6 11 0 15,0 0-1-15,7 7 1 16,4 4-1-16,6 2-1 16,6 0 1-16,7-2-1 15,8-6 0-15,7-9 0 16,8-13 0-16,4-13 1 15,5-16-1-15,3-13 1 16,-1-13-1-16,-2-8 1 16,-7-4-1-16,-5-4 1 15,-11 0-1-15,-13 3 0 16,-6 7 1-16,-16 5-1 15,-9 8 0-15,-10 8 1 0,-4 9-1 16,-3 6-1-16,1 5-1 16,4 4-2-16,14 11-8 15,3-9-24-15,22 10-1 16,7-13-2-16,21 4 1 15</inkml:trace>
  <inkml:trace contextRef="#ctx0" brushRef="#br0" timeOffset="16527.6526">22283 13988 62 0,'0'0'36'0,"8"-11"0"0,-8 11 1 16,9 16-30-16,-4 9-2 16,-8 6 0-16,2 15-2 15,-7 7-1-15,0 9-1 16,-3 4-1-16,-1 3-1 15,3-3-1-15,-1-10-3 16,13 0-29-16,-6-22-2 16,13-5-2-16,-10-29 1 15</inkml:trace>
  <inkml:trace contextRef="#ctx0" brushRef="#br0" timeOffset="16935.6934">22308 14320 76 0,'-16'7'39'0,"-2"-4"-1"15,11 11 0-15,7-14-32 16,0 20-3-16,10-13 0 16,10-5-2-16,9-3-1 15,7-6-1-15,8-7-1 16,5-7-2-16,8-3-3 15,-1-14-7-15,6 8-23 16,-14-13 1-16,4 11-1 16,-17-12 5-16,1 14 10 15,-20-8 12-15,-3 10 9 16,-8 11 11-16,-13-2 21 15,8 19 4-15,-19-12 0 0,13 30-2 16,-17-5-8-16,12 24-12 16,-12-2-5-16,8 13-3 15,-5 0-1-15,6 8-1 16,2-3-1-16,2-4-1 15,7-2-1-15,4-7-1 16,7-4-4-16,-2-20-21 16,15 5-12-16,-4-17-1 15,10 1-1-15,-5-18 1 16</inkml:trace>
  <inkml:trace contextRef="#ctx0" brushRef="#br0" timeOffset="17368.7367">23039 13862 52 0,'0'0'36'0,"-13"-17"-2"16,13 17 2-16,4-16-24 16,11 13-4-16,0-3-1 0,11 10-2 15,0 1 0-15,8 10-1 16,-3 3-2-16,2 11 1 15,-7 11-2-15,-6 10-1 16,-10 7 0-16,-11 9 0 16,-14 6-1-16,-9 5-1 15,-10 0 1-15,-9-4-3 16,2-4-1-16,-8-22-10 15,15 4-22-15,-5-22-1 16,19-10 0-16,3-21 0 16</inkml:trace>
  <inkml:trace contextRef="#ctx0" brushRef="#br0" timeOffset="17938.7937">21715 13786 17 0,'2'-13'29'0,"0"-1"2"15,-7 2 1-15,5 12-18 16,-21-14-4-16,10 18 1 16,-17-4 0-16,6 18-2 0,-19 3 0 15,5 15-3-15,-9 11 0 16,5 15-2-16,-3 7 0 15,7 14-2-15,3 5 1 16,11 6-2-16,12-2-1 16,11-3-1-16,19-6-4 15,6-19-7-15,25 1-27 16,7-22 1-16,27-9-4 15,2-23 1-15</inkml:trace>
  <inkml:trace contextRef="#ctx0" brushRef="#br0" timeOffset="18661.866">23415 14450 61 0,'0'0'37'0,"16"-7"-1"16,-7-4 0-16,11 7-30 16,-6-5-2-16,4 4-1 15,-3 0-1-15,1 3-1 16,-5 4 0-16,-11-2 0 15,13 16 0-15,-10-5-1 16,-6 8 1-16,-7 0-1 16,-2 4 1-16,-2 2-1 15,-5-1 1-15,1 1 0 16,-3-3 0-16,2 1 0 15,4-4 0-15,6-4 0 16,7-3 1-16,2-12-1 16,16 16 0-16,2-14 0 15,8-4-1-15,5-2-1 16,3-2-2-16,-2-4-5 0,11 9-27 15,-14-8-3-15,3 11 0 16,-12-5-1-16</inkml:trace>
  <inkml:trace contextRef="#ctx0" brushRef="#br0" timeOffset="19615.9614">19467 15341 45 0,'-5'-11'34'0,"5"11"3"16,-5-10-2-16,5 10-27 0,0-12-2 15,0 12 0-15,5-10-2 16,-5 10 0-16,0 0-1 15,14 23 0-15,-12 3-1 16,1 17 1-16,-3 10-2 16,-3 17 0-16,-1 9 0 15,-3 7-1-15,-3 0 1 16,1-3-3-16,5-7-1 15,-1-19-3-15,10-1-5 16,-5-34-26-16,22-6 0 16,-9-26-2-16,13-4 2 15</inkml:trace>
  <inkml:trace contextRef="#ctx0" brushRef="#br0" timeOffset="19855.9854">19505 15363 51 0,'-8'-18'36'0,"8"18"1"16,0-19 0-16,13 18-27 16,0-7-4-16,14 2-2 15,2-4 0-15,6 0-1 16,7-3-1-16,0 2-2 15,2 0-1-15,-5 0-2 16,0 12-8-16,-17-7-26 16,2 15 1-16,-24-9-3 0,19 26 1 15</inkml:trace>
  <inkml:trace contextRef="#ctx0" brushRef="#br0" timeOffset="20060.0058">19523 15663 75 0,'-3'22'40'0,"3"-22"-1"16,16 16-5-16,4-22-30 16,11-4-2-16,6-1 1 15,4-3-2-15,4 0-3 16,-2-3-4-16,9 17-22 15,-13-13-10-15,7 16-1 0,-11-7 0 16</inkml:trace>
  <inkml:trace contextRef="#ctx0" brushRef="#br0" timeOffset="20510.0508">20001 15825 39 0,'-14'8'36'0,"14"3"1"16,0-11-1-16,21-3-23 0,1-8-7 15,14 3 0-15,0-9-1 16,8 1-1-16,0-3-1 16,-2 2-1-16,-5-2 0 15,-4 2-1-15,-11 0 0 16,-9 1 0-16,-10 1 0 15,-11-1-1-15,-7 2 1 16,-6 2-1-16,-6 6 1 16,-1 2-1-16,-5 6 1 15,1 10 0-15,2 8 0 16,2 12 0-16,3 5-1 15,7 4 1-15,7 4 0 16,9-2 0-16,11-3-1 0,12-7 0 16,13-10-2-16,9-15-4 15,17 4-23-15,-2-23-9 16,13 3-2-16,-10-16-1 15</inkml:trace>
  <inkml:trace contextRef="#ctx0" brushRef="#br0" timeOffset="21060.1058">21384 15112 39 0,'-23'-9'34'0,"1"10"2"16,-8-3-5-16,2 21-22 15,-10 2-2-15,4 22 1 16,-7 5-1-16,2 18-1 15,-2 5-2-15,7 15-1 16,5 1 0-16,8 2-2 16,13 0 0-16,14-8-3 15,17-5-3-15,5-22-32 16,23 0 0-16,-2-25-2 15,20-6 0-15</inkml:trace>
  <inkml:trace contextRef="#ctx0" brushRef="#br0" timeOffset="21606.1604">21977 15392 46 0,'-12'-12'35'0,"12"12"2"16,-25-17-1-16,11 16-27 15,-10-6-2-15,-2 11-2 16,-3 0-1-16,-2 11 0 15,-5 6-1-15,1 10 0 16,2 8-1-16,1 10 0 16,6 4 0-16,7 8-2 15,9 2 1-15,6 1-1 16,12-6 0-16,11-7-1 15,13-8 1-15,12-13 0 16,9-16 0-16,4-14 0 0,6-17 0 16,-3-13 0-16,-3-12 0 15,-9-7 0-15,-13-6 1 16,-13 0 0-16,-15 1-2 15,-12 5 2-15,-14 6-2 16,-10 7 0-16,-7 8-1 16,-4 7 0-16,3 12-2 15,-3-4-4-15,22 23-23 16,-6-14-7-16,24 4-1 15,0 0 1-15</inkml:trace>
  <inkml:trace contextRef="#ctx0" brushRef="#br0" timeOffset="21943.1941">22489 15365 51 0,'0'0'37'16,"0"0"-1"-16,0 0 1 15,-14-10-30-15,14 10 0 16,-5 23-3-16,5 3 0 16,-4 6-2-16,-1 14-1 0,-4 10-1 15,-2 9-2-15,2 8 0 16,-4-4-6-16,12 11-15 15,-10-23-15-15,13 0 0 16,-5-24 1-16,14-7-1 16</inkml:trace>
  <inkml:trace contextRef="#ctx0" brushRef="#br0" timeOffset="22144.2142">22460 15749 58 0,'-17'3'38'16,"11"14"0"-16,6-17 0 15,0 20-32-15,10-13-3 16,13-5-1-16,8-6-1 0,7-13-2 16,6 4-3-16,-2-17-4 15,10 10-20-15,-14-19-9 16,5 9-1-16,-15-11 0 15</inkml:trace>
  <inkml:trace contextRef="#ctx0" brushRef="#br0" timeOffset="22350.2348">22818 15341 54 0,'0'0'38'16,"-16"17"-1"-16,16 13 0 15,-10 1-27-15,6 13-6 16,-4 6-1-16,1 10-1 0,-1 3-1 15,1 1-2-15,4 2-4 16,-4-21-21-16,13 9-11 16,-2-19-1-16,13-2 0 15</inkml:trace>
  <inkml:trace contextRef="#ctx0" brushRef="#br0" timeOffset="22740.2738">22976 15112 56 0,'0'0'38'15,"20"-7"-1"-15,7 13 0 16,3-3-30-16,10 13-2 15,-1 6-2-15,6 13 0 16,-4 10-2-16,-7 10 1 16,-8 10-1-16,-17 10-2 15,-9 8 2-15,-15 4-2 16,-12 2 2-16,-7-1-2 15,-8-3 0-15,-3-8-2 0,5-5-3 16,-7-27-30-16,24-6-2 16,0-25-1-16,23-14 0 15</inkml:trace>
  <inkml:trace contextRef="#ctx0" brushRef="#br0" timeOffset="23465.3463">23500 16018 40 0,'0'0'35'16,"0"0"3"-16,6-11-2 15,16 9-25-15,-8-11-5 16,13 5 2-16,-4-5-3 16,6 6 0-16,-5-1-2 15,0 7 0-15,-5 4-1 16,-4 7 0-16,-12 3-1 15,-5 8-2-15,-6 6 2 16,-7 5-2-16,-4 5 1 16,-1-2 0-16,-4-1-1 15,0-3 1-15,4 2 0 16,2-6-1-16,4-5 2 0,4-5-2 15,5-4 2-15,5-3-2 16,0-10 2-16,14 13-2 16,1-12 2-16,3 0 0 15,2-2 0-15,3-1 0 16,-1-1 1-16,0-1-1 15,-3 2-1-15,-3-1 0 16,0 5-2-16,-6-2-1 16,3 8-5-16,-13-8-27 15,14 1-5-15,-14-1 0 16,19-2-1-16</inkml:trace>
  <inkml:trace contextRef="#ctx0" brushRef="#br0" timeOffset="44343.4339">9411 15649 28 0,'4'-11'34'16,"-4"11"1"-16,-7-16-20 15,7 16-4-15,0-12-1 16,0 12-1-16,6-10-2 15,-6 10-2-15,10-6-1 16,-10 6-2-16,11 5 0 16,-9 8 0-16,-3 9-1 15,-2 16 1-15,-3 7 1 16,-3 13-1-16,-10 9-1 0,-1 10 1 15,-2 3 0-15,-1-1-1 16,-1-4 1-16,3-8-1 16,1-9 1-16,4-14-2 15,7-12 2-15,4-14-2 16,5-18 1-16,0 0 1 15,14-23-2-15,1-7 2 16,-1-11-1-16,3-8 1 16,-2-11-1-16,3-3 0 15,-5-8 1-15,2 0-3 16,-2 3 3-16,0 7-2 15,0 5 1-15,0 8-1 16,-1 10 0-16,1 9 1 16,1 14-1-16,0 10 1 0,1 8-1 15,1 9 0-15,2 5 1 16,-1 8-1-16,2 8 0 15,0 2 0-15,0 8 1 16,-2 4-1-16,-1 6 0 16,-4 6 0-16,-7 3 0 15,-5 1 1-15,-4-1-1 16,-4-3-1-16,-1-2-1 15,-2-13-3-15,7-2-3 16,-15-26-30-16,21-2-2 16,-2-14-2-16,-2-12 1 15</inkml:trace>
  <inkml:trace contextRef="#ctx0" brushRef="#br0" timeOffset="44516.4512">9365 16167 62 0,'-14'2'40'0,"14"-2"0"15,16-10 0-15,8-7-37 16,18-11-4-16,5-12-5 16,21 2-31-16,-6-7-2 15,6 5 0-15,-4-1-1 16</inkml:trace>
  <inkml:trace contextRef="#ctx0" brushRef="#br0" timeOffset="44825.4821">10035 15446 57 0,'-15'6'40'0,"-5"9"1"16,3 21 0-16,-8 2-34 16,6 20-3-16,-2 2 1 15,7 11-2-15,1 3 0 16,9 0-1-16,4-1-2 15,7 1 0-15,4-3-1 16,3-14-1-16,8-3-7 0,-9-20-31 16,16-4 0-16,-6-20-2 15,4-4 1-15</inkml:trace>
  <inkml:trace contextRef="#ctx0" brushRef="#br0" timeOffset="46656.6652">10615 15361 2 0,'-1'-13'31'0,"-5"-2"1"15,-3 4 1-15,9 11-19 16,-20-19-3-16,20 19-1 15,-30-8-2-15,16 16-1 16,-11-4-1-16,4 15 0 16,-6 2-1-16,3 16 1 15,-7 8-2-15,1 17-2 16,-7 10 1-16,0 13-2 15,-3 9 2-15,8 9-2 16,-2 2 1-16,11 0-1 16,14-7 1-16,12-5-1 15,20-14-1-15,16-12-1 16,17-8-4-16,2-29-23 0,22 3-11 15,-5-14-1-15,1 0 0 16</inkml:trace>
  <inkml:trace contextRef="#ctx0" brushRef="#br0" timeOffset="48248.8244">10750 15699 22 0,'-13'-20'35'0,"3"7"2"15,3 1-1-15,-8-10-22 16,15 22-6-16,-26-22-1 15,12 19-3-15,-4 2 0 16,-1 9-1-16,-1 8-1 16,-3 10 0-16,0 7 0 15,3 12 0-15,2 3 0 16,2 10 1-16,5 0-2 0,7 4 2 15,7 1-2-15,11-4 2 16,10-10-2-16,11-7 1 16,6-18-2-16,8-11 0 15,6-16 0-15,2-12 0 16,-1-19 1-16,-2-11-3 15,-8-10 3-15,-9-9-3 16,-9 2 2-16,-11-2 0 16,-15 5-1-16,-12 2 0 15,-13 13 0-15,-11 8-1 16,-6 17 1-16,-8 10 0 15,-3 13-2-15,-4 9 0 16,12 15-3-16,-4-10-18 16,23 12-14-16,9-9 0 15,21-2-1-15</inkml:trace>
  <inkml:trace contextRef="#ctx0" brushRef="#br0" timeOffset="48546.8542">11142 15691 52 0,'0'0'38'0,"0"0"1"16,0 0-2-16,-16 9-32 15,22 6-1-15,-4 7-1 16,5 16 0-16,-4 8-1 0,-2 12 0 16,-2 10-1-16,-4 5 2 15,0-1-3-15,-2-4-2 16,3-3-2-16,-3-25-8 15,11 1-27-15,2-24 0 16,13-13 0-16,-3-21-1 16</inkml:trace>
  <inkml:trace contextRef="#ctx0" brushRef="#br0" timeOffset="48746.8742">11199 15941 61 0,'-16'16'41'16,"1"-2"-1"-16,11 8 0 16,4-7-35-16,14-3-3 0,7-12 0 15,14-5-1-15,9-8-1 16,1-9-3-16,11 2-3 15,-11-22-20-15,8 14-13 16,-13-9-1-16,0 6 0 16</inkml:trace>
  <inkml:trace contextRef="#ctx0" brushRef="#br0" timeOffset="48963.8959">11493 15633 70 0,'-9'48'42'0,"-9"1"0"15,6 15 0-15,-3 0-38 0,1 11 0 16,0-1-2-16,5-2 0 16,1-2-2-16,2-12-2 15,9-3-3-15,0-26-12 16,16 3-25-16,-1-24 1 15,13-6-2-15,-4-16 2 16</inkml:trace>
  <inkml:trace contextRef="#ctx0" brushRef="#br0" timeOffset="50022.0017">11381 15301 46 0,'-14'-6'37'0,"14"6"2"16,-13-2-1-16,23 17-31 16,4-12-2-16,17 9 0 15,11-4-1-15,14 8 0 16,8 0-1-16,8 6-1 0,1 5 0 15,-1 10 0-15,-12 8-1 16,-13 15-1-16,-14 12 1 16,-20 16-1-16,-19 15 1 15,-20 13-2-15,-18 6 2 16,-9 5-1-16,-8-5 0 15,-2-9 0-15,3-15 0 16,8-18-2-16,12-22-4 16,4-38-28-16,31-9-6 15,3-32-1-15,19-10 0 16</inkml:trace>
  <inkml:trace contextRef="#ctx0" brushRef="#br0" timeOffset="51593.1588">11923 16273 48 0,'-11'0'37'16,"11"0"1"-16,0-12-1 16,10 3-34-16,3-6 1 15,11 0-1-15,3 0 0 16,7-2-2-16,2 1 0 15,3 3 0-15,-6 5-1 0,1 5 1 16,-8 3-1 0,-5 2 1-16,-8 4-1 0,-7 8 0 15,-10 3 0-15,-3 1 1 16,-5 3 0-16,-3 1-2 15,-4 2 2-15,-1-4-1 16,4 2 1-16,2-7-2 16,5-4 2-16,9-11-2 15,8 13 2-15,7-14-1 16,9-4 0-16,5 0 2 15,4-4-2-15,0 4 1 16,-4 0 0-16,-4 7 1 16,-7 3 0-16,-7 10 0 15,-14 5 0-15,-7 6-1 0,-12 4 2 16,-7 4-1-16,-7 2-1 15,-1-2 0-15,-2-1-1 16,3-8-1-16,8-8-2 16,6-21-6-16,22 4-32 15,2-30 1-15,21-2-4 16,5-17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43:29.8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5884 1170 74 0,'18'-53'37'0,"-18"53"1"15,0 0 2-15,0 0-34 16,-62-7 0-16,62 7-1 16,-91 43 1-16,11 4-3 15,2 16 2-15,4 2-3 16,0-12-1-16,21 13-2 15,28-5 1-15,32-12 0 16,35-14 1-16,10-7-2 16,14-4 2-16,5-4-1 15,-4 1 0-15,-4 1 0 16,-12 4 0-16,-16 5 1 0,-17 9-2 15,-19 1 2-15,-15 4-2 16,-12 1 1-16,-10-3-1 16,-4-3 0-16,-1-10-3 15,9-6-4-15,0-20-22 16,24-2-9-16,8-16 1 15,20-4-2-15</inkml:trace>
  <inkml:trace contextRef="#ctx0" brushRef="#br0" timeOffset="375">6113 1596 98 0,'9'6'39'16,"-9"-6"-1"-16,-7 23 1 0,0-5-37 15,-3 9 0-15,-2 4 0 16,1 8 0-16,-1 1-1 15,7 0 0-15,3-5 1 16,11 2-2-16,5-10 2 16,8-12-1-16,9-12 0 15,6-11 1-15,6-14-1 16,4-8 1-16,0-7-1 15,-6-8 1-15,-2-1-1 16,-7-2 1-16,-5 6-1 16,-9 7-1-16,-5 9 1 15,-6 12 0-15,-7 14-1 16,-3 12 0-16,-6 16-1 15,-3 13 0-15,0 8 1 0,3 6-2 16,4 0-1-16,7-2-1 16,15-7-6-16,7-18-28 15,31-7-1-15,3-25 1 16,25-8-3-16</inkml:trace>
  <inkml:trace contextRef="#ctx0" brushRef="#br0" timeOffset="1119">7018 1026 95 0,'0'0'38'16,"0"0"-1"-16,34-62-1 15,-34 62-33-15,0 0 0 16,0 0 0-16,8 33-1 16,-5 41 1-16,-4 19-2 15,-4 17 2-15,-9-3-4 16,5 15 0-16,7 2-6 15,-1-13-28-15,23-34-3 16,1-20 0-16,15-10-2 16</inkml:trace>
  <inkml:trace contextRef="#ctx0" brushRef="#br0" timeOffset="1418">8204 1037 100 0,'16'-55'40'0,"-5"0"1"15,-11 55-3-15,9-83-35 16,-9 83-1-16,0 0 0 15,-49-47-1-15,49 47 1 0,-63 29 0 16,33-5-1-16,-50 62-1 16,12 24 1-16,7 18-1 15,14 21 0-15,-5-22-3 16,27 3-3-16,22-9-30 15,10-42-3-15,13-11 1 16,-3-20-2-16</inkml:trace>
  <inkml:trace contextRef="#ctx0" brushRef="#br0" timeOffset="1633">7673 1443 119 0,'-15'-5'40'0,"15"5"0"15,8 10-5-15,15-6-34 16,14-2-2-16,12-1-1 16,14 3-3-16,5-8-7 15,21 2-25-15,-9-4-1 16,13 4-1-16,-11-5-1 15</inkml:trace>
  <inkml:trace contextRef="#ctx0" brushRef="#br0" timeOffset="1997">8585 1361 100 0,'-23'-16'39'0,"-1"20"1"0,-13 5-1 16,0 19-32-16,-13 4-3 16,9 10 1-16,2 1-2 15,1-1-1-15,6 2 0 16,12-2-1-16,6-9 0 15,16-9 1-15,14-12-2 16,11-6 1-16,10-11-1 16,7-4 0-16,5-10 1 15,2-7-1-15,-2-5 1 16,-7-3-1-16,-5 2 0 15,-6 0 0-15,-10 6 0 16,-9 7 0-16,-12 19-1 16,0 0 1-16,-12 12-1 15,-4 14 1-15,0 7-1 16,-1 4-1-16,8-1 0 0,7-1-1 15,17-7-1-15,10-15-3 16,24-9-21-16,-1-20-11 16,26-9 0-16,-4-19 1 15,-28 16-1-15</inkml:trace>
  <inkml:trace contextRef="#ctx0" brushRef="#br0" timeOffset="2185">9261 1038 107 0,'0'0'42'0,"0"0"2"15,-2-44-2-15,-22 76-39 16,-11 42-1-16,-4 46 0 16,-11 9-3-16,17 0 0 0,15-12-3 15,15-21-3-15,16-28-31 16,-10-26-2-16,10-8 1 15,-8-24-3-15</inkml:trace>
  <inkml:trace contextRef="#ctx0" brushRef="#br0" timeOffset="2375">9042 1426 122 0,'0'0'42'0,"-12"-41"0"15,1 9-4-15,13 11-38 16,13 13-1-16,15 17-2 15,21 4-3-15,25-6-33 0,1 0-2 16,10-3 1-16,-12-5-2 16</inkml:trace>
  <inkml:trace contextRef="#ctx0" brushRef="#br0" timeOffset="2734">9495 1526 107 0,'-20'19'40'0,"20"0"1"16,0-19-3-16,21 4-36 16,9-9 0-16,12-7 0 15,7-3-2-15,9-7 0 16,3-3 0-16,1-8 0 0,-62 33 0 15,63-33 0-15,-63 33 2 16,51-38-2-16,-51 38 2 16,42-34-1-16,-42 34 1 15,0 0-1-15,6-38 1 16,-27 40-1-16,-15 11-1 15,-7 16 0-15,-5 7 0 16,2 14 0-16,5 3-2 16,20-1 0-16,21-13-2 15,19-8 0-15,22-7-9 16,7-14-26-16,23-6-1 15,2-16 1-15,17-5-2 16</inkml:trace>
  <inkml:trace contextRef="#ctx0" brushRef="#br0" timeOffset="3034">10510 1317 110 0,'16'-58'41'16,"-24"49"3"-16,-16-1-3 15,-19 8-38-15,5 20 0 16,-7 16-1-16,7 15-1 15,9-5 0-15,30-5 0 16,33-23-2-16,13-3 2 16,9-4-1-16,5-6 0 15,-2-2 0-15,-5-2 1 16,-10 4-1-16,-13 4 0 0,-19 9 0 15,-20 3 0-15,-16 9 0 16,-18 5-1-16,-7 4-2 16,-9 4-1-16,5 8-13 15,-10-12-24-15,16 2-1 16,0-9 0-16,16-1-2 15</inkml:trace>
  <inkml:trace contextRef="#ctx0" brushRef="#br0" timeOffset="4277">2908 7838 80 0,'7'-14'36'16,"-3"1"-2"-16,-4 13 1 15,-8 15-34-15,-1 7 2 16,-6 6 0-16,-3 12 0 15,-3 1-1-15,0 4 0 16,-5-1 1-16,4-3-1 16,1-8 0-16,5-3 0 15,0-10 0-15,8-8-1 16,8-12 0-16,-8 7 0 15,8-7 0-15,0 0-1 16,3-11-1-16,-3 11 0 16,0 0-3-16,8-18-2 0,2 15-29 15,-10-8-1-15,0 11 0 16,11-27-2-16</inkml:trace>
  <inkml:trace contextRef="#ctx0" brushRef="#br0" timeOffset="4810">3228 7838 71 0,'0'0'33'0,"0"0"0"15,-15-16 0-15,15 16-24 16,-24-8 0-16,7 10-1 15,-13-2-1-15,-2 10-2 16,-12 2-1-16,-3 12 0 16,-6 7-3-16,-2 13 0 15,0 7 0-15,1 3-1 16,8 1 1-16,9-2-1 15,13-3 0-15,10-4 0 16,14-10 0-16,15-11 1 16,12-6-1-16,18-4 0 0,10-5 1 15,8-3-1 1,-1-2 1-16,0-1 0 0,-7 2-1 15,-8 7 1-15,-15 10-1 16,-20 8 0-16,-23 9 0 16,-22 10 0-16,-15 5-1 15,-13 4 2-15,-9 1 0 16,-3-1 0-16,6-12 0 15,4-9-2-15,21-14 0 16,19-14-3-16,23-10-16 16,30-21-16-16,27-6-2 15,12-22-1-15,20-2-1 16</inkml:trace>
  <inkml:trace contextRef="#ctx0" brushRef="#br0" timeOffset="5178">3644 8263 101 0,'-22'3'37'16,"-14"-7"2"-16,2 12-3 16,-7 0-33-16,-3 12 1 15,-1 3-2-15,3 14 0 16,2 7-1-16,8 7 1 15,7 5-1-15,12 2 0 16,9-5 0-16,15-6-1 16,13-8 0-16,11-15 1 15,15-13-1-15,8-15 1 16,7-14-1-16,-1-14 1 0,-2-12-1 15,-7-10 0-15,-11-3 0 16,-11-5-1-16,-15 3 0 16,-15 4-2-16,-15 9-1 15,-11 9 0-15,-8 17-2 16,-6 7 0-16,2 19-3 15,-3-4-8-15,19 23-18 16,3-6 1-16,22 8-2 16,11-10 3-16</inkml:trace>
  <inkml:trace contextRef="#ctx0" brushRef="#br0" timeOffset="5553">4147 8283 104 0,'-33'15'38'16,"-17"-2"0"-16,3 19-3 15,-8-1-30-15,6 13 0 16,2 1-2-16,9 3 1 16,8-1-2-16,16-5 1 15,14-11-1-15,19-13-1 16,17-18 0-16,17-15 0 15,15-19-1-15,5-11 1 16,6-10-1-16,-3-9 1 16,-8-2 0-16,-12-2-1 15,-11-2 1-15,-16 8 0 16,-14 9 0-16,-9 9 0 15,-14 12 0-15,-4 16 0 16,-7 19-1-16,-3 18-1 0,-4 22 1 16,1 13-2-16,4 12 0 15,4 8-1-15,13 4-2 16,8-9-6-16,23-1-26 15,-2-22-2-15,25-4 1 16,-4-22-3-16</inkml:trace>
  <inkml:trace contextRef="#ctx0" brushRef="#br0" timeOffset="5763">4667 8351 109 0,'-12'-7'40'0,"-8"-1"0"15,8 22-1-15,-6 10-35 16,8 6-1-16,3 10-1 0,0 9-1 15,2 4-1-15,2 1-1 16,2 2-1-16,4-9 0 16,4-7-3-16,3-14-3 15,13-8-27-15,-4-25-3 16,12-8 1-16,-3-26-2 15</inkml:trace>
  <inkml:trace contextRef="#ctx0" brushRef="#br0" timeOffset="5928">4845 7989 113 0,'-29'-31'38'0,"10"25"2"16,-7 6-5-16,7 13-31 0,12 3-4 16,14 0-2-16,17 8-6 15,3-13-28-15,19 9-3 16,-3-7 0-16,11 4 0 15</inkml:trace>
  <inkml:trace contextRef="#ctx0" brushRef="#br0" timeOffset="6243">5123 8217 102 0,'-12'35'38'0,"-9"0"2"15,4 14-1-15,-5 2-32 16,6 3-2-16,3-2-2 16,7 0 0-16,5-5-1 15,8-5 0-15,6-14 0 16,8-13-1-16,6-17 0 0,7-12-1 15,5-16 1-15,2-10-1 16,3-8 1-16,-3-6-1 16,-2-1 1-16,-4 2-1 15,-5 8 0-15,-6 8 1 16,-10 14-1-16,-6 12 0 15,-8 11 1-15,-2 19-1 16,-5 11 0-16,-4 9-1 16,2 6-2-16,-3 5-1 15,8 3-2-15,-1-10-6 16,21 2-25-16,-5-21-3 15,18 0 1-15,-1-24-1 16</inkml:trace>
  <inkml:trace contextRef="#ctx0" brushRef="#br0" timeOffset="6725">5768 8366 104 0,'11'-13'39'0,"-13"-3"1"16,2 16-1-16,0 0-32 16,-17 28-2-16,6 1-2 15,-1 7-1-15,-1 5-1 16,0 4 0-16,0-1-1 15,3-4 0-15,4-5 0 16,1-10 0-16,6-13 0 16,11-16 0-16,1-12 0 15,7-10 0-15,4-14 1 16,2-6-1-16,0-3 1 15,1-3-1-15,-3 4 0 16,-6 12 0-16,-3 4 1 0,-4 14 0 16,-11 18-1-16,10-2 1 15,-10 14 0-15,0 10-1 16,2 0 0-16,2 4 0 15,4-2 0-15,2-1 0 16,6-8 0-16,5-5 0 16,4-5 0-16,5-9 0 15,-2-4 1-15,3-4-1 16,0-5 0-16,-1 0 0 15,-2 0 1-15,-2 1-1 16,-5 5 0-16,-4 4 0 16,-3 10-1-16,-7 8 0 15,-4 12-1-15,-6 6-3 0,0 14-8 16,-15-11-16-16,10 15-11 15,-11-11-1-15,11 3-1 16,-6-16 1-16</inkml:trace>
  <inkml:trace contextRef="#ctx0" brushRef="#br0" timeOffset="7512">8032 8105 92 0,'-12'-18'39'16,"-14"0"1"-16,-4 15-1 15,-13 10-34-15,-1 7-2 16,1 10 0-16,0 11-2 16,4 6 0-16,9 9-1 15,10 0 0-15,17-2-1 16,16-3-1-16,17-12-8 15,25 1-26-15,7-19-3 16,18-4 0-16,3-16-1 0</inkml:trace>
  <inkml:trace contextRef="#ctx0" brushRef="#br0" timeOffset="8211">8497 8171 76 0,'-22'-9'40'0,"-14"1"-1"15,3 17 1-15,-11-1-17 16,4 18-20-16,1 8 0 15,4 12-1-15,3 3 0 16,9 5-1-16,8-4-1 16,15-2 1-16,12-9 0 15,11-11-1-15,13-13 0 16,9-14-1-16,5-10 0 0,3-13 0 15,-3-9 0-15,-9-6 0 16,-6-4 0-16,-10-4 0 16,-9 3 1-16,-11-1 0 15,-8 6 0-15,-6 5 1 16,-4 5 0-16,-1 9-1 15,-2 5 1-15,2 10 0 16,1 7 0-16,5 6 0 16,5 5 0-16,5 1 0 15,6 0 0-15,12-1 0 16,6-5 0-16,6-3 1 15,5-6-1-15,3-3 0 16,-1-5-1-16,1-2 1 16,-6-3 0-16,-6 1 0 15,-8 0-1-15,-4 1 1 0,-7 4-1 16,-9 6 1-16,0 0-1 15,-1 25-1-15,-8-2 1 16,-2 5 0-16,-1 6-1 16,0 2 1-16,2-2 0 15,2-1 0-15,5-8 0 16,7-11 0-16,9-10 1 15,6-12-1-15,6-10 1 16,6-11 0-16,3-4 0 16,0-8 0-16,1 0 0 15,-2 1-1-15,-6 4 1 16,-6 7-1-16,-7 10 1 0,-3 10-1 15,-11 9 1-15,2 12-1 16,-6 7 0-16,-4 9 0 16,0 5 0-16,3 1-2 15,1 3 0-15,4-6-2 16,4 0-3-16,3-13-8 15,17 8-24-15,-4-19-1 16,11 1 0-16,-1-19-1 16</inkml:trace>
  <inkml:trace contextRef="#ctx0" brushRef="#br0" timeOffset="8843">9463 8137 103 0,'0'0'39'0,"-5"34"1"0,-9-7-1 16,4 13-35-16,-1 2-1 15,0 7-1-15,1-2-1 16,1 2 0-16,1-5 0 16,0-4-1-16,3-8 1 15,3-9 0-15,2-11-1 16,0-12 1-16,11-17-1 15,0-8 1-15,1-9 0 16,4-12-1-16,1-10 1 16,2-7-1-16,4-6 1 15,-3 1 0-15,-1 5 0 16,1 7-1-16,-4 11 1 15,0 12 0-15,0 9-1 16,1 16 1-16,0 13-1 0,2 10 0 16,4 5-1-16,3 4 0 15,1 0 1-15,1 5-1 16,-2 0 0-16,-5 2 0 15,-6 2 1-15,-9 2-1 16,-11 2 0-16,-11 4 0 16,-10 2 0-16,-7 2 0 15,-4 0 1-15,-4-5-1 16,4-3 1-16,2-8 0 15,6-7 1-15,7-12 0 16,6-7 0-16,9-10 0 16,3-7 0-16,5-3 0 15,2-2 0-15,1 5 0 16,-1 4 0-16,-3 10 0 0,0 0-1 15,-3 26 1-15,-9 7-1 16,-4 8 1-16,-1 9 0 16,-5 5-1-16,3 0 1 15,0 0-2-15,6-7 1 16,1-8-4-16,12 0-7 15,-7-24-13-15,19 5-16 16,-12-21 0-16,14 5-1 16,-14-5-1-16</inkml:trace>
  <inkml:trace contextRef="#ctx0" brushRef="#br0" timeOffset="9587">9100 8478 62 0,'-8'-10'35'0,"4"-1"0"15,4 11 0-15,0-21-22 0,9 16-4 16,-5-13-2-16,8 7-1 15,-4-6-1-15,3 4 0 16,-6-2-2-16,3 1-1 16,-3 0 0-16,-1 2-1 15,-1-2 1-15,2 2-1 16,1-2 0-16,3 0-1 15,1-1 1-15,3 0 0 16,1 2 0-16,1 1 0 16,0 3-1-16,-1 3 1 15,-3 5 0-15,-1 8-1 16,-4 7 1-16,-3 9-1 15,-2 11 0-15,-2 10 0 16,-2 3 0-16,1 7 0 0,1-1-2 16,2-4-1-16,4 2-5 15,-5-22-28-15,18-2-3 16,-7-22-1-16,14-4 0 15</inkml:trace>
  <inkml:trace contextRef="#ctx0" brushRef="#br0" timeOffset="10637">10132 8123 45 0,'19'-8'32'0,"-10"0"3"15,3-2-2-15,-12-5-13 16,0 15-11-16,-10-4-2 16,-2 13 0-16,-12-4-1 15,1 12-1-15,-5-1-1 16,1 12 0-16,1 2-1 15,6 3 0-15,6 2-1 16,9 3 0-16,9-2-1 16,12-3 0-16,8-8 0 15,7-3 0-15,4-10 0 16,2-9 0-16,1-12 0 15,-1-11-1-15,-6-7 1 16,-3-8 0-16,-8-5 0 0,-4-4-1 16,-6-6 0-16,-5 0 1 15,-6 5 0-15,-2 3-1 16,-5 8 1-16,-2 6-1 15,0 8 1-15,-2 6-1 16,4 12 1-16,-1 8-1 16,9-6 0-16,-3 22 0 15,12-8 1-15,9-2-1 16,10-2 1-16,7-1-1 15,2-5 1-15,7 0-1 16,-3-4 1-16,-3-1-1 16,-4-3 1-16,-8 3-1 15,-7 0 1-15,-6 4 0 0,-13-3-1 16,4 13 1-16,-8 2-2 15,-7 7 2-15,-1 3-2 16,-3 5 1-16,0 5 0 16,0-4 0-16,3 5-1 15,3-6 2-15,9-5-1 16,8-5 1-16,8-11-1 15,11-9 1-15,7-8-1 16,5-7 1-16,5-8 0 16,3-5-1-16,-6-8 1 15,1 0-1-15,-9 0 1 16,-8 4 0-16,-8 4 0 15,-7 6 0-15,-9 9 0 16,-1 13-1-16,-13 15 0 0,-3 9-1 16,0 10 0-16,-3 7-2 15,6 7-1-15,2 1 0 16,12 7-7-16,3-22-10 15,19 8-18-15,0-20 0 16,20-3-1-16,-1-20 0 16</inkml:trace>
  <inkml:trace contextRef="#ctx0" brushRef="#br0" timeOffset="10976">11231 8088 96 0,'-24'-14'39'0,"11"26"0"16,-9 2 0-16,9 20-32 15,-2 0-4-15,1 5 0 0,4-1-1 16,3 0 0-16,5-6-1 16,5-3 0-16,3-8 0 15,3-6 0-15,4-10 0 16,3-10-1-16,2-11 1 15,1-8 0-15,2-6 0 16,2-7 0-16,-1-6 0 16,0-2 0-16,0 6 0 15,-5 5-1-15,-2 10 1 16,-2 14-1-16,-3 11 0 15,-4 12-2-15,2 14-1 16,-5 8-1-16,8 8-3 16,-1-5-7-16,19 12-23 15,-5-20-3-15,19 4 2 0,4-18-2 16</inkml:trace>
  <inkml:trace contextRef="#ctx0" brushRef="#br0" timeOffset="11366">11937 8094 99 0,'-45'6'39'16,"-11"-2"2"-16,5 21-3 16,2 0-33-16,5 10-1 15,9-3-2-15,16 0 0 16,12-4 0-16,19-3-1 15,12-6 0-15,12-6 0 0,6-9 0 16,8-10 0-16,2-9 0 16,-1-10-1-16,-3-11 1 15,-1-7 0-15,-3-10 0 16,0-7 0-16,3-8 0 15,-3-7 1-15,-2-1-2 16,-4 6 2-16,-6 10-1 16,-8 14-1-16,-15 22 0 15,-9 24 1-15,-28 25-1 16,-12 25 1-16,-8 22-2 15,-5 9-1-15,3 10-1 16,4-3-3-16,18-3-2 16,10-25-9-16,35-2-22 15,5-28-2-15,29-13 0 0,6-24 1 16</inkml:trace>
  <inkml:trace contextRef="#ctx0" brushRef="#br0" timeOffset="11693">12703 7892 107 0,'-28'6'40'0,"1"17"1"16,-10-3-1-16,12 10-35 16,-4-3-2-16,12 6-1 15,4-6-1-15,13-1 0 16,11-8-1-16,6-4 0 15,7-1 0-15,4-1 0 16,1-3 0-16,0-2-1 0,-4 1 1 16,-4 3 0-16,-9 3 0 15,-5 5 0-15,-7 4 0 16,-8 5 0-16,-2 3 0 15,-7 1 0-15,1-2-1 16,-3-1-1-16,6-2-3 16,-2-13-6-16,18 9-18 15,-3-23-10-15,15 0-1 16,1-13-1-16,17 4 1 15</inkml:trace>
  <inkml:trace contextRef="#ctx0" brushRef="#br0" timeOffset="11833">13084 8375 112 0,'8'15'42'0,"-19"-18"1"0,11 3-2 16,-13-6-41-16,9-11-9 16,16 8-29-16,-12-10-2 15,12 8-2-15,0-10-2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33:14.9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866 2696 21 0,'7'-26'27'16,"-2"8"1"-16,1-3 2 15,-6-6-12-15,10 14-6 16,-12-13 0-16,2 26-1 0,3-26 1 16,-3 26-3-16,-3-11-1 15,3 11-2-15,0 0 0 16,-12 9-2-16,12-9 0 15,-16 20-2-15,9-2 1 16,-2 9-2-16,2 7 1 16,-1 10 0-16,-2 12-1 15,2 3 1-15,-5 5-1 16,3-2 2-16,0-4-2 15,1-5 2-15,1-11-3 16,6-9 1-16,-3-18 0 16,5-15-1-16,11-15-1 0,3-19 1 15,2-12-1 1,3-12-1-16,0-10 2 0,0-10-1 15,3-6 0-15,-6 2 0 16,0 3 1-16,-3 15-1 16,-5 10 2-16,1 9-1 15,-4 14 0-15,0 16 1 16,-5 15-1-16,4 17 1 15,-4 7 0-15,5 7-1 16,2 0 1-16,4 4-1 16,10-7 1-16,8-4 0 15,9-15 0-15,6-14-1 16,6-10 2-16,5-6-1 15,-1-9 0-15,-1 0 0 16,-7 2 0-16,-7 1-1 0,-10 14 1 16,-7 10-1-16,-10 19 1 15,-9 18-1-15,-8 14 0 16,-5 10 2-16,-2 8-2 15,-4 9 2-15,5-2-4 16,-5-5 1-16,15-5-5 16,-3-23-7-16,26 3-20 15,-7-23-6-15,16 1-1 16,-2-22 0-16</inkml:trace>
  <inkml:trace contextRef="#ctx0" brushRef="#br0" timeOffset="405.0405">1848 2716 97 0,'-2'-15'36'16,"-16"-4"2"-16,6 15 0 16,-17-1-33-16,7 13 1 15,-3 8-2-15,-3 11 0 16,0 3 0-16,4 9-1 15,3 0-1-15,3 1 1 16,8-4-1-16,9-5-1 16,7-11 0-16,11-11 0 15,10-16-1-15,12-12 0 16,5-15 0-16,7-4 0 15,2-9 0-15,-2-2-1 16,-2 3 1-16,-10 3-1 16,-6 14 1-16,-12 10-1 0,-21 19 1 15,0 0 1-15,-2 29-1 16,-13 2 1-16,-3 14-2 15,2 2 1-15,3 4-2 16,6-2 0-16,10-4-2 16,6-12-3-16,21 2-5 15,-4-27-15-15,28 1-12 16,-5-18 1-16,16-2-1 15,-6-17 3-15</inkml:trace>
  <inkml:trace contextRef="#ctx0" brushRef="#br0" timeOffset="841.0841">2501 2753 94 0,'-10'-13'36'0,"-14"-4"2"15,-3 15 1-15,-14-3-31 16,6 16 1-16,-8 2-4 0,3 12 1 16,0 4-2-16,10 7 0 15,3 1-2-15,12 0 0 16,13-3 0-16,10-8-2 15,14-6 0-15,11-13 0 16,6-11 0-16,7-11 0 16,3-10 0-16,-3-5-1 15,-1-5 1-15,-9-4-1 16,-4-1 0-16,-10 3 0 15,-7 9 1-15,-6 5-2 16,-8 8 2-16,-1 15-1 16,-8 15 1-16,-1 18 1 15,-5 20 0-15,0 16 0 16,-1 15-2-16,-4 17 3 0,1 7-2 15,0 4 0-15,-2-5 0 16,0-8 0-16,-1-10 0 16,-2-13 0-16,-1-16 1 15,-2-23-2-15,-4-15 1 16,1-23-1-16,4-19-2 15,3-20-2-15,13-11-9 16,-8-38-9-16,27 1-17 16,0-19 1-16,20 7-2 15,3-11 2-15</inkml:trace>
  <inkml:trace contextRef="#ctx0" brushRef="#br0" timeOffset="1235.1235">2912 2623 75 0,'32'12'40'16,"-18"-1"-2"-16,0 15 3 15,-21-9-17-15,1 17-16 16,-8-3-3-16,1 10 0 16,-2 1-2-16,-1 2 0 15,-1-3 0-15,4-2-2 16,5-4 0-16,1-6 0 15,7-10 0-15,0-19-1 16,14 3 1-16,4-18-1 16,5-11 0-16,1-6 0 15,0-6 0-15,4-4 1 16,-3 4-2-16,-2 4 2 0,-6 7-2 15,-5 8 2-15,-12 19-1 16,14-4 1-16,-11 18-1 16,-1 9 0-16,1 6 0 15,1 4-1-15,2 3 0 16,3 0-2-16,5-2-2 15,2-5-1-15,9 4-8 16,-9-27-10-16,20 11-15 16,-15-19-1-16,11 0-1 15,-7-15 2-15</inkml:trace>
  <inkml:trace contextRef="#ctx0" brushRef="#br0" timeOffset="1602.1602">3400 2808 119 0,'-13'-2'39'0,"12"12"1"16,1-10-10-16,-5 16-26 15,15-4-2-15,9 3 0 16,9-8-1-16,4-2 0 16,8-5 1-16,3-3-1 15,-1-6 0-15,0-7-1 16,-4-4 1-16,-6-2-3 15,-10-2 2-15,-6 0-1 16,-12 1 0-16,-7 3 0 16,-6 4 1-16,-10 8-1 15,-5 10 1-15,-7 11 2 16,-5 12-2-16,-5 11 3 15,6 9-2-15,2 2 1 16,5 3-2-16,12-4 2 0,10-7-2 16,15-11-3-16,19-10-2 15,10-20-3-15,24 2-11 16,-4-30-12-16,19 1-11 15,-2-14 0-15,9 1 1 16,-10-11 0-16</inkml:trace>
  <inkml:trace contextRef="#ctx0" brushRef="#br0" timeOffset="1903.1903">4160 2618 87 0,'-25'5'42'0,"-18"2"-1"16,2 16 0-16,-8-10-17 16,8 10-20-16,7 0-2 0,9-1 1 15,11 0-2-15,10-6 2 16,18-2-3-16,10-7 2 15,13-4-1-15,6-3-1 16,2-1 0-16,-1 1 0 16,-3-1 0-16,-7 3 0 15,-9 4 0-15,-14 9 1 16,-8 8-1-16,-13 3-1 15,-7 4 1-15,-3 1-1 16,-2 1-1-16,1-4 0 16,6-1-3-16,3-15-3 15,21 3-9-15,-8-28-9 16,27 7-14-16,-4-22 0 15,14-1-2-15,0-17 1 16</inkml:trace>
  <inkml:trace contextRef="#ctx0" brushRef="#br0" timeOffset="2065.2065">4486 2663 114 0,'-8'11'41'15,"0"25"2"-15,-12 1-2 16,-8 9-37-16,10 2-2 16,3 1 0-16,2-2-3 15,7-10-1-15,12-7-4 16,-6-30-10-16,34 9-8 15,-19-30-15-15,18-4-2 16,-7-19-2-16,4-2 4 16</inkml:trace>
  <inkml:trace contextRef="#ctx0" brushRef="#br0" timeOffset="2171.2171">4471 2412 106 0,'-44'-48'38'0,"2"16"-3"16,4 18-14-16,3 0-54 16,13 16-5-16,7-4-2 15,30 11-2-15</inkml:trace>
  <inkml:trace contextRef="#ctx0" brushRef="#br0" timeOffset="2711.2711">4902 2742 93 0,'-15'-10'40'16,"15"10"1"-16,-17 7-2 15,14 4-33-15,-11 3-1 16,5 13 0-16,-5-1-1 16,3 9 0-16,-4-1-1 15,2 4-1-15,2-3 0 16,7 1-1-16,5-7 0 15,8-8-1-15,12-6 1 16,5-9-1-16,12-9 0 0,3-10 1 16,5-10-1-16,1-7 1 15,-4-5 0-15,-2-1-1 16,-9-3 1-16,-3 3 0 15,-11 3-1-15,-2 7 1 16,-6 7-1-16,-10 19 0 16,0 0 0-16,0 0-1 15,7 25 0-15,-11 5-1 16,3 5 0-16,0 1-2 15,6 9-1-15,-3-12-6 16,17 11-8-16,-11-30-13 16,20 3-9-16,-5-19 2 15,15-3-1-15</inkml:trace>
  <inkml:trace contextRef="#ctx0" brushRef="#br0" timeOffset="3222.3222">5547 2801 118 0,'-22'2'41'16,"11"16"-1"-16,-11-7-1 15,-1 12-35-15,6 0-1 16,3 7-2-16,4 0 1 16,1 0-1-16,3 0-1 15,2-8 0-15,4-6 0 16,4-4 0-16,-4-12 0 15,15-6 0-15,-1-9 0 16,-3-8 0-16,5-10 1 0,0-1 0 16,-2-4-1-16,-2 1 1 15,-4 4-1-15,3 7 1 16,-8 4-1-16,1 11 2 15,-4 11-2-15,0 0 0 16,7 11 0-16,0 2 0 16,5 1 0-16,5-1 0 15,7-4 0-15,5-5 0 16,8-5 0-16,-1-6 0 15,2-5 0-15,0-7 0 16,-5 1 0-16,-1 0 0 16,-7 1 0-16,-6 5 0 15,-6 7 0-15,-13 5 0 16,10 18 0-16,-14 8 0 0,-3 7 0 15,-5 2 0-15,7 4 0 16,-6 0 0-16,17 5-9 16,-8-22-8-16,21 8-5 15,-6-35-7-15,24 6-14 16,-1-21 0-16,24-5 0 15,7-13 3-15</inkml:trace>
  <inkml:trace contextRef="#ctx0" brushRef="#br0" timeOffset="3848.3848">7305 2336 110 0,'-40'7'40'0,"-13"-7"0"15,11 14-2-15,-8-4-34 16,3 4-1-16,-2 4-2 15,2 5-1-15,-2 3 1 16,4 3 0-16,7 1-1 16,8-4 0-16,8 2 1 15,11-6-1-15,12-5 0 16,18-6 1-16,17-6-1 15,12-2 0-15,14-1 0 16,4 2 0-16,1-1 0 16,-3 7 0-16,-10 9 0 15,-14 5 2-15,-20 11-2 16,-18 6 2-16,-23 5-2 0,-14 0 2 15,-11 1-2-15,-4-4 2 16,-2-8-2-16,5-6-1 16,9-12-2-16,9-18-4 15,29 1-9-15,0-30-10 16,33 8-14-16,1-17-2 15,18 4 2-15,1-7-1 16</inkml:trace>
  <inkml:trace contextRef="#ctx0" brushRef="#br0" timeOffset="4224.4224">7445 2694 109 0,'0'0'37'0,"-4"16"3"0,4-16-9 16,-14 17-25-1,12 0 0-15,2 8-2 0,-2 4 0 16,2-1 1-16,0 2-2 15,1-1 1-15,2-5-2 16,5-2 0-16,4-7 0 16,4-10-2-16,6-11 0 15,8-5 0-15,3-10 0 16,3-5 0-16,0-2 0 15,1-6 0-15,-5-2 0 16,-2 2 0-16,-4 6 0 16,-8 6-3-16,-5 6 2 15,-13 16 0-15,12-9 0 16,-16 19 2-16,-2 11-1 0,-3 9 0 15,1 8-1-15,-1 0-1 16,5 6-1-16,3-8-2 16,16 2-5-16,-1-24-11 15,24 6-12-15,-4-30-7 16,19-3 0-16,-1-20-2 15</inkml:trace>
  <inkml:trace contextRef="#ctx0" brushRef="#br0" timeOffset="4439.4439">8341 2289 115 0,'-9'-10'40'0,"4"23"2"16,-13 7-2-16,2 22-36 15,-4 7-1-15,1 9 0 0,4 8-2 16,3 7 0-16,4 0-2 15,2-6-1-15,10 2-6 16,0-21-8-16,17 10-11 16,-10-26-15-16,14 0 0 15,-6-23-1-15,14-5 1 16</inkml:trace>
  <inkml:trace contextRef="#ctx0" brushRef="#br0" timeOffset="5109.5109">9113 2350 85 0,'-9'-30'37'0,"-15"-6"2"16,5 11 0-16,-18 0-32 15,8 7-1-15,-6 8 0 0,3 10-2 16,-4 8-1-16,1 15 0 15,-1 14-1-15,2 18-1 16,1 10 0-16,8 9 1 16,0 5-1-16,8 5 0 15,6 2-4-15,4-9-1 16,16 4-12-16,-6-29-19 15,14-2-6-15,-5-21 2 16,9-3-3-16</inkml:trace>
  <inkml:trace contextRef="#ctx0" brushRef="#br0" timeOffset="5296.5296">8589 2683 109 0,'-11'-2'40'0,"-3"-5"0"16,14 7-1-16,0 0-37 15,19 11-2-15,9-10-2 16,6-6-3-16,16 10-6 16,-3-18-22-16,17 14-6 15,-3-10-1-15,9 11 1 16</inkml:trace>
  <inkml:trace contextRef="#ctx0" brushRef="#br0" timeOffset="5693.5693">9188 2681 103 0,'-18'9'40'15,"-14"-4"0"-15,7 17-5 16,-5-9-28-16,-2 5-1 16,2 3-2-16,5 6 1 15,1 2-3-15,5 2 0 16,7-4 0-16,8-2-2 15,8-3 1-15,7-5-1 16,6-5-1-16,8-10 1 16,2-10 0-16,7-4 0 15,3-8 0-15,-2-5 0 16,-2-8 0-16,1-1-1 15,-5-1 1-15,-5 2-1 16,-4 4 1-16,-5 3-1 0,-6 10 1 16,-9 16-1-16,0 0 0 15,0 0 3-15,-14 29-2 16,5 0 1-16,3 4-2 15,4 0-1-15,9 0-1 16,5-10-1-16,16-2-5 16,3-27-10-16,25 7-16 15,-6-28-7-15,14 0 3 16,-7-19-2-16</inkml:trace>
  <inkml:trace contextRef="#ctx0" brushRef="#br0" timeOffset="5890.589">9814 2262 109 0,'-8'-10'39'0,"-13"9"1"0,1 36-11 15,-10 8-22-15,3 17-2 16,-1 7-3-16,2 12 0 16,4 1-1-16,6 0 0 15,5-6-2-15,10-15-2 16,8-8-3-16,-5-25-11 15,18 1-20-15,-20-27-3 16,29-4 0-16,-20-20 1 16</inkml:trace>
  <inkml:trace contextRef="#ctx0" brushRef="#br0" timeOffset="6054.6054">9555 2529 108 0,'-24'-12'40'0,"15"22"1"15,-4-5-2-15,18 9-36 0,9 1-2 16,12-8-3-16,17 6-6 15,0-20-10-15,32 16-20 16,-8-15-2-16,15 6 0 16,-6-11-2-16</inkml:trace>
  <inkml:trace contextRef="#ctx0" brushRef="#br0" timeOffset="6394.6394">10131 2696 101 0,'-14'23'41'0,"1"-16"-1"0,22 3-1 16,8-13-35-16,13-4-3 15,12-9 2-15,4 0-3 16,3-6 2-16,-4-1-1 15,-6-3 0-15,-7 5 1 16,-14-1-1-16,-11 5 0 16,-7 17 1-16,-31-6-1 15,-4 12 1-15,-8 9-1 16,-8 10 0-16,4 3 1 15,0 7-1-15,9 2 1 16,13 0-2-16,14-3 1 16,22-6-5-16,11-15-6 15,27 8-7-15,-2-29-9 16,33 4-15-16,0-19-4 15,20-2 2-15,5-18-2 0</inkml:trace>
  <inkml:trace contextRef="#ctx0" brushRef="#br0" timeOffset="10581.058">15459 2219 88 0,'0'0'37'0,"0"0"1"16,0 0 0-16,23-6-35 15,7-4-2-15,16-9 1 0,12-3 0 16,14-2-1-16,11 0 1 16,2 1-2-16,-3 3 1 15,-7 5-1-15,-15 16 0 16,-19 13 0-16,-18 14-1 15,-30 9 0-15,-21 15 1 16,-21 10 0-16,-14 12 1 16,-5 1 0-16,-3-2 2 15,3-6-1-15,12-2 2 16,12-13-2-16,18-8 1 15,18-14-1-15,21-14 0 16,21-14-3-16,21-10-2 16,20-6-2-16,4-18-5 15,21 8-26-15,-6-23-4 0,6 7 1 16,-12-13-2-16</inkml:trace>
  <inkml:trace contextRef="#ctx0" brushRef="#br0" timeOffset="10769.0768">16600 2272 69 0,'-19'38'38'0,"-11"1"-1"16,8 16 0-16,-7 0-19 16,7 7-13-16,5-5-2 15,7-1 1-15,5-10-3 16,8-14 0-16,12-10-8 15,2-28-27-15,23-6-3 16,-2-25-3-16,13-5 1 16</inkml:trace>
  <inkml:trace contextRef="#ctx0" brushRef="#br0" timeOffset="11174.1173">16685 2055 97 0,'-22'13'36'0,"17"9"-1"16,5-9 1-16,11 2-38 15,16 4 2-15,10 0-1 16,1 2 1-16,4 2 0 16,-4 3 2-16,-1 6 1 15,-13 7 0-15,-6 8 0 16,-17 4 1-16,-6 6-1 15,-10-1 0-15,-4-2 3 0,-3-4-4 16,1-7 2-16,4-12-3 16,7-13 2-16,10-18-3 15,16-4 1-15,12-22-1 16,11-10-2-16,8-9 3 15,4-4-3-15,2 0 2 16,-1 3-2-16,-7 7 2 16,-8 14 0-16,-8 13 0 15,-15 18 0-15,-6 16-2 16,-11 11 0-16,-2 11-2 15,-5 0-5-15,13 17-11 16,-13-21-15-16,20 9-5 16,4-19 0-16,22-2-1 15</inkml:trace>
  <inkml:trace contextRef="#ctx0" brushRef="#br0" timeOffset="11490.1489">17837 2431 81 0,'-21'-21'39'0,"21"21"0"15,-26-6-1-15,9 16-31 16,-6-4 0-16,0 14-1 15,-7 0-1-15,0 8 0 0,-2 4-2 16,3 1 1-16,5 5-2 16,3-3 2-16,8 2-3 15,11-5 2-15,14-3-4 16,10-11 0-16,18-3-5 15,5-21-10-15,33 9-9 16,-4-27-19-16,27-3 1 16,2-18-3-16,16-1 3 15</inkml:trace>
  <inkml:trace contextRef="#ctx0" brushRef="#br0" timeOffset="12099.2098">19057 2056 80 0,'0'0'41'0,"-34"-20"-1"16,7 29 1-16,-20-5-31 15,-2 13-6-15,-6 5-1 16,0 8-1-16,0 4 1 15,7 3-2-15,10-2 0 16,14-1-1-16,15-5 0 16,19-3 1-16,16-7-1 15,15 1 0-15,10-3-1 16,6-1 1-16,-1 3 0 15,-4 1 1-15,-9 6-1 0,-10 4 0 16,-18 7 0-16,-15 0 2 16,-13 4-2-16,-9-6 1 15,-5 1-2-15,0-9-1 16,6-1-7-16,-2-27-13 15,23 1-18-15,18-15-3 16,15-3 1-16,4-17-1 16</inkml:trace>
  <inkml:trace contextRef="#ctx0" brushRef="#br0" timeOffset="12473.2472">19339 2417 96 0,'-11'21'41'0,"-11"-12"0"15,8 14-1 1,-2-6-36-16,2 6-2 0,2-2 1 15,5 2-2-15,5 1 1 16,4-3-1-16,7-1 1 16,4-5-1-16,5-4 0 15,4-6 0-15,3-6 0 16,3-7-1-16,3-8 1 15,-1-5-1-15,1-9 1 16,0-1-1-16,-2-5 1 16,-3 1-1-16,-5 3 0 15,-4 3 1-15,-5 7-2 16,-4 6 1-16,-8 16 0 15,0 0-1-15,0 22 0 0,-5 7 1 16,0 9-2-16,-3 3 0 16,5 6-1-16,0-7-1 15,13 0-5-15,2-30-12 16,27 5-12-16,-5-36-6 15,21-6-1-15,2-25-1 16</inkml:trace>
  <inkml:trace contextRef="#ctx0" brushRef="#br0" timeOffset="12684.2683">20215 1861 79 0,'0'0'43'16,"-32"24"-1"-16,12 24 0 15,-14-2-12-15,9 20-28 16,-2 6-1-16,9 11-1 0,0-1 0 15,8 2-2-15,8-5-2 16,3-12-4-16,17 2-10 16,-13-35-9-16,21 6-15 15,-7-28 0-15,15-4 1 16,-7-19 0-16</inkml:trace>
  <inkml:trace contextRef="#ctx0" brushRef="#br0" timeOffset="15596.5595">20982 1943 66 0,'6'-46'36'0,"-11"-5"-1"16,2 15 2-16,-14-3-31 0,5 13 2 16,-13 5-1-16,2 17-1 15,-12 11 1-15,-1 15-3 16,-2 11 0-16,0 14-2 15,-4 14 0-15,6 9-1 16,0 9 0-16,4 11-1 16,5 1-1-16,7 2 1 15,4-2-2-15,5-7 0 16,12-5-6-16,-8-20-28 15,16-6-3-15,-3-24 2 16,8-9-3-16</inkml:trace>
  <inkml:trace contextRef="#ctx0" brushRef="#br0" timeOffset="16184.6183">20392 2390 95 0,'-26'-12'39'15,"13"15"1"-15,1-7-1 16,12 4-36-16,28 4-2 15,2-5 0-15,13-2-2 16,7-5-1-16,11 2-2 16,4-7-2-16,10 6-2 15,-9-11-2-15,10 17-4 16,-18-14 0-16,8 15 3 15,-21-8 2-15,0 5 6 16,-12 2 3-16,-10-4 4 0,-4 8 4 16,-16-14 4-16,-3 11 2 15,0 0-2-15,0 0-1 16,-26-8-3-16,10 18-2 15,-9-4-1-15,-1 13-1 16,-6 4-1-16,-2 10 0 16,-1 0-1-16,2 6 1 15,5-3-2-15,5-1 0 16,8-3 0-16,9-8 0 15,12-6-1-15,10-12 0 16,12-7 0-16,8-8 0 16,6-10 0-16,7-5 0 15,1-6 1-15,0-6-1 16,-7 2 1-16,-6-2-1 0,-8 4 1 15,-9 4-1 1,-7 8 1-16,-6 5-1 0,-7 15 0 16,0 0 0-16,-10 18 0 15,2 9 0-15,-1 10 0 16,3 6-1-16,4 3-1 15,5 0-1-15,11-1-2 16,5-17-5-16,23 3-11 16,-10-37-12-16,25 3-5 15,-5-32-1-15,14 0 0 16</inkml:trace>
  <inkml:trace contextRef="#ctx0" brushRef="#br0" timeOffset="16387.6386">21831 1867 106 0,'-13'8'39'15,"-15"13"2"-15,6 25-3 16,-3 5-34-16,-1 12-3 16,3 5 0-16,6 7-1 15,3-1 0-15,7-3-3 16,8-4-2-16,0-16-4 15,18 1-27-15,-16-23-3 16,9-2 0-16,-12-27-1 16</inkml:trace>
  <inkml:trace contextRef="#ctx0" brushRef="#br0" timeOffset="16581.658">21552 2259 94 0,'-14'-3'40'0,"-3"-4"1"15,17 17-2-15,0-10-26 16,18 13-11-16,11-10-1 15,14 2-2-15,14-4 0 16,5-6-2-16,17 6-6 16,-13-16-26-16,15 13-4 15,-16-9 0-15,-1 8-1 16</inkml:trace>
  <inkml:trace contextRef="#ctx0" brushRef="#br0" timeOffset="16931.693">22068 2295 114 0,'-17'19'39'0,"2"-9"1"0,15 13-8 15,0-23-30-15,28 19 0 16,1-13 0-16,9-3 0 16,4-5 0-16,1-4-1 15,-3-3 1-15,-4-5-1 16,-9-2 1-16,-10-2-1 15,-10 2 0-15,-14-2-1 16,-10 3 1-16,-9 8 0 16,-10 5-1-16,-5 9 1 15,-7 11-1-15,-2 11 0 16,5 8 1-16,7 9-1 15,10 4 1-15,14-1-1 16,19-2-1-16,13-8-1 16,23-9-1-16,12-14-2 0,19-2-8 15,-6-29-7-15,24 15-7 16,-19-27-14-16,14 2 0 15,-14-18-1-15,1 3 1 16</inkml:trace>
  <inkml:trace contextRef="#ctx0" brushRef="#br0" timeOffset="19013.9012">1320 3711 79 0,'-9'-24'37'15,"0"6"-3"-15,-10-4 2 16,-1 10-31-16,-8-2 2 15,-1 15-2-15,-17 4 1 16,4 15 0-16,-13 8-1 16,3 14-1-16,-11 6 0 15,5 11 0-15,5 0-2 16,7 4 1-16,11-1-1 15,11-2-1-15,15-4-1 16,12-10 0-16,19-9-1 16,12-11-2-16,18-5-3 15,9-22-9-15,21 2-21 16,-3-19-4-16,7 4 2 15,-6-16-2-15</inkml:trace>
  <inkml:trace contextRef="#ctx0" brushRef="#br0" timeOffset="19576.9575">1555 4003 23 0,'0'0'29'16,"0"0"1"-16,0 0 2 16,0 0-9-16,0 0-5 15,0 0-2-15,0 0-5 16,0 0-1-16,-10-4-1 15,10 4-2-15,-21 16-1 16,7 4-1-16,-7 2-1 16,6 8-1-16,-3 4 0 15,4 4-1-15,2 2 0 16,9-1-1-16,6-5-1 15,12-6-1-15,6-11 1 16,9-7 0-16,6-12 0 0,7-9 0 16,1-10 0-16,-2-10 0 15,-3-7 0-15,-9-2 1 16,-3-3 0-16,-13 3-1 15,-12 4 0-15,-11 4 0 16,-8 6-1-16,-9 14 0 16,-2 8-1-16,-4 8 0 15,4 10-2-15,0 1-2 16,14 14-4-16,-2-10-25 15,23 10-2-15,5-14 0 16,14 4 0-16</inkml:trace>
  <inkml:trace contextRef="#ctx0" brushRef="#br0" timeOffset="20149.0147">2164 3981 98 0,'0'0'37'15,"0"0"1"-15,-17 15-2 16,2 4-29-16,-3 3-1 15,5 7-2-15,-2 2-1 16,3 6 0-16,0-1-2 16,2 3 1-16,6-8-2 15,1 0 1-15,2-9-1 16,4-2 0-16,-3-20 0 15,15 4 0-15,-4-16 0 16,1-10 1-16,2-7 0 16,1-7-1-16,-1-5 1 15,-3-7 0-15,2 0-1 0,0 2 0 16,-4 2 1-16,1 4-2 15,2 7 1-15,-2 5-1 16,4 5 1-16,4 6-1 16,0 7 1-16,4 4-1 15,3 6 1-15,-2 5 0 16,1 3 0-16,-1 6 0 15,-4 4 0-15,-4 9 1 16,-7 0-1-16,-8 9 0 16,-7 0 0-16,-7 3 1 15,-7-2-1-15,-7 0 0 16,-3-3 0-16,-4-2 0 15,2-4 1-15,2 0-1 16,-1 0 0-16,3 2-1 0,2 4 1 16,2 8-1-16,4 9 1 15,-1 9-1-15,1 6 0 16,2 4 0-16,7 1-2 15,1-11-4-15,16 4-12 16,-7-31-14-16,26-4-6 16,0-30-2-16,17-14 0 15</inkml:trace>
  <inkml:trace contextRef="#ctx0" brushRef="#br0" timeOffset="20755.0753">2665 4036 104 0,'0'0'39'16,"0"0"1"-16,0 0-1 16,-9 10-34-16,7 11-1 15,-3 7-1-15,0 6-1 16,1 4 0-16,-1 6-1 15,-1-1 0-15,2-3-1 16,0-4 0-16,1-6 0 16,2-9 0-16,1-7-1 15,0-14 1-15,0 0 0 16,13-30 0-16,-4 0 1 15,1-10 0-15,-1-3-1 16,5-8 1-16,-1-3 0 16,1 2-1-16,1 5 0 15,-1 3 1-15,3 8-1 0,-2 5 0 16,6 8 0-16,1 8 1 15,0 6-2-15,1 2 2 16,3 7-2-16,0 5 1 16,-1 2 0-16,-5 6-1 15,-4 4 1-15,-6 5-1 16,-8 6 1-16,-7 1 0 15,-8 2 0-15,-8 1 1 16,-7 2 0-16,-7 0-1 16,-1-4 1-16,-4-1-1 15,2-4 1-15,-1 2-1 16,4 2 0-16,-4 1 0 0,5 7 0 15,0 5 0-15,3 10-1 16,-1 8 1-16,1 7-1 16,2 5 0-16,5-3-1 15,9-1-2-15,2-12-4 16,19 2-8-16,-6-32-13 15,28-1-11-15,-2-28 0 16,19-8-2-16,2-19 2 16</inkml:trace>
  <inkml:trace contextRef="#ctx0" brushRef="#br0" timeOffset="21448.1446">3064 4128 107 0,'-18'11'39'16,"18"1"1"-16,0-12-2 16,12 4-35-16,6-7-1 15,9-1-1-15,8-7 0 16,8-5 0-16,4-7 0 15,-1-4 0-15,0-2 0 16,-6-2 0-16,-6-2 0 16,-9 1-1-16,-10 3 1 15,-12 4-1-15,-10 9 0 16,-8 8 1-16,-7 7-1 15,-6 11 0-15,-6 12 0 16,-4 11 1-16,1 9-1 0,2 5 1 16,7 3 0-16,6-1 0 15,8-5 0-15,13-5 0 16,13-11-1-16,10-13 1 15,13-13-1-15,9-10 1 16,4-9-1-16,7-6 1 16,-4-5-1-16,-1-4 1 15,-8 4-1-15,-3 2 0 16,-13 5 0-16,-5 7 0 15,-9 8 0-15,-12 6 0 16,9 20 0-16,-10-1 0 16,-1 11 0-16,-2 3 0 15,-1 1 0-15,3 2 0 16,0-5-1-16,-1-4 1 0,5-11 0 15,-2-16 0-15,0 0 0 16,15-8 0-16,-5-15 1 16,3-13-1-16,1-3 1 15,1-10 0-15,-1 2-1 16,1 1 1-16,-2 2 0 15,-3 10-1-15,-1 1 0 16,4 10 0-16,2 5-3 16,7 2-2-16,14 8-5 15,6-13-4-15,25 15-5 16,-5-21-13-16,28 15-10 15,-1-14 1-15,14 4-1 16,1-9 3-16</inkml:trace>
  <inkml:trace contextRef="#ctx0" brushRef="#br0" timeOffset="22192.219">5057 3597 92 0,'-16'-4'39'0,"3"12"0"16,-13-7 0-16,5 13-33 15,-13-6-3-15,2 7 0 16,-5 0-1-16,5 7 0 15,1 0-1-15,6 0 0 16,6 3 0-16,9 2-1 16,9-2 1-16,10 1-1 15,8 0 0-15,9-3 0 16,1 1 0-16,6-3 1 15,2-2-1-15,-5-2 0 16,-4 1 0-16,-5 0 1 0,-10-1-1 16,-9 5 1-16,-9 1-1 15,-8 2 0-15,-9 2 0 16,-4-1 0-16,2 0-2 15,-3-7-1-15,12 1-3 16,4-17-3-16,25 4-26 16,-2-23-5-16,22 1 2 15,2-18-2-15</inkml:trace>
  <inkml:trace contextRef="#ctx0" brushRef="#br0" timeOffset="22552.255">5336 3890 101 0,'0'0'38'16,"0"0"1"-16,0 0-5 0,-17 9-28 15,3 3-2-15,5 9-1 16,-3 3 0-16,2 6-1 16,1-1 0-16,3 1-1 15,4-3 1-15,3-2-1 16,4-8 0-16,8-8 0 15,7-14 0-15,5-9-1 16,7-9 1-16,4-7 0 16,2-7 0-16,1-1 0 15,-2-2 0-15,-2 4-1 16,-8 7 1-16,-6 7-1 15,-6 10 1-15,-15 12-1 16,0 0-1-16,7 18 1 16,-13 4 0-16,-1 6-1 15,3 2-2-15,2 1 0 0,4 1-2 16,3-10-3-16,15 7-5 15,-10-28-19-15,24 8-7 16,-8-23 1-16,14 0-1 16</inkml:trace>
  <inkml:trace contextRef="#ctx0" brushRef="#br0" timeOffset="22741.2739">5990 3500 103 0,'7'-30'38'0,"-12"3"1"15,5 27 0-15,-7 13-32 16,3 18-2-16,-6 9-3 15,2 12-2-15,1 7-1 16,1 6-2-16,6 4-3 0,0-15-15 16,17 10-17-16,-5-17-1 15,18-1 0-15,4-20-1 16</inkml:trace>
  <inkml:trace contextRef="#ctx0" brushRef="#br0" timeOffset="23027.3025">6832 3343 104 0,'-9'-33'42'15,"-21"3"-3"-15,2 27 1 16,-19 8-31-16,3 24-4 0,-7 15-2 15,3 15-1-15,-2 11 0 16,6 3-1-16,8 5 0 16,11-6-1-16,9-2 0 15,10-12-2-15,10-6-1 16,8-14-3-16,11 2-5 15,-10-30-11-15,13 8-17 16,-12-18-1-16,6 0 0 16,-15-16 0-16</inkml:trace>
  <inkml:trace contextRef="#ctx0" brushRef="#br0" timeOffset="23211.3209">6400 3832 106 0,'-20'-17'40'0,"20"17"1"16,-9-11-1-16,23 8-29 15,3-5-7-15,10-3-2 16,11 0-1-16,10-4 0 15,7 0-2-15,3-1-1 16,7 3-2-16,-6-1-8 16,13 18-9-16,-25-8-17 15,11 15-3-15,-20-3 1 16,4 12-1-16</inkml:trace>
  <inkml:trace contextRef="#ctx0" brushRef="#br0" timeOffset="23628.3626">7147 3743 105 0,'-8'-13'39'0,"-18"-5"1"16,8 13-1-16,-23 1-32 16,11 8-1-16,-8 8-3 15,2 9 1-15,1 5-2 16,2 5 1-16,5 4-1 15,8 1-1-15,6-5 0 16,10-1 0-16,10-8-1 16,9-8 0-16,9-11 0 15,11-6 0-15,3-12 0 16,2-5 0-16,0-4 0 15,-2-6 2-15,-6 2-2 16,-6 5 0-16,-7 1 0 16,-10 6 0-16,-9 16 0 15,0 0 0-15,-5 20 0 0,-4 5 0 16,-2 5 0-16,7 4 0 15,4 2-2-15,3-1 0 16,12-9-1-16,7-14-2 16,20-9-3-16,1-22-5 15,21-2-7-15,-12-26-18 16,18 1-1-16,-14-21 0 15,5 0 1-15</inkml:trace>
  <inkml:trace contextRef="#ctx0" brushRef="#br0" timeOffset="23792.379">7666 3333 94 0,'-22'-3'39'0,"6"32"1"15,-17 13 0-15,10 28-16 16,-5-2-20-16,6 7-3 0,5 3 0 16,3-4-3-16,8-5 0 15,4-11-5-15,12-4-7 16,-6-26-15-16,14-3-11 15,-18-25 0-15,25 3-1 16,-17-23 2-16</inkml:trace>
  <inkml:trace contextRef="#ctx0" brushRef="#br0" timeOffset="23965.3963">7433 3649 118 0,'0'0'39'0,"-13"13"2"15,24 2-2-15,7-9-38 16,14 0-1-16,8-5-3 15,7-7-5-15,16 10-14 0,-7-19-16 16,12 8-2-16,-10-10 0 16,1 8-1-16</inkml:trace>
  <inkml:trace contextRef="#ctx0" brushRef="#br0" timeOffset="24288.4286">7878 3835 113 0,'-17'22'40'0,"13"2"1"16,4-24-2-16,11 5-37 15,14-12-1-15,12-9 0 16,4-4-1-16,4-4 0 0,-3-2 1 16,-4-1 0-16,-7 2 0 15,-10 2 0-15,-13 4 1 16,-15 10 1-16,-13 6-1 15,-9 10 1-15,-9 6-1 16,-4 15 0-16,0 7-2 16,3 6 0-16,9 2 0 15,12-1 0-15,15-5 0 16,17-12 0-16,25-3-10 15,9-25-4-15,33 3-5 16,2-32-9-16,28 7-15 16,5-20 0-16,18 1-1 15,10-14 2-15</inkml:trace>
  <inkml:trace contextRef="#ctx0" brushRef="#br0" timeOffset="35851.5848">15675 3330 90 0,'0'0'38'0,"0"0"-2"15,0 0 1-15,0 0-33 16,0 0-1-16,-1 20 0 16,0 9 1-16,-6 6 0 15,1 13-2-15,-2 9 0 16,0 9-1-16,-2 3 1 15,0-1-2-15,4-1-1 16,-2-11-3-16,15 6-18 16,-6-26-16-16,13-2 0 15,-3-21-2-15,11-4 2 16</inkml:trace>
  <inkml:trace contextRef="#ctx0" brushRef="#br0" timeOffset="36252.6249">16019 3676 93 0,'0'0'37'15,"3"-12"0"-15,-3 12 1 16,0 0-31-16,0 0-3 15,-12 21-1-15,9 3 1 16,-4 4-3-16,1 8 1 16,-3 2-1-16,2 5 0 15,2-3-1-15,0-4 1 16,2-6-1-16,3-6 0 15,1-11-1-15,-1-13 2 16,10-2-1-16,-1-12 0 0,2-9 0 16,-2-5 0-16,3-6 1 15,2 0-1-15,0-3 1 16,-1 0-1-16,-1 5 0 15,2 0 0-15,-2 6 0 16,-1 5 0-16,2 8-1 16,0 1-3-16,8 14-7 15,-7-6-25-15,17 12-3 16,-3-8 1-16,13 7-2 15</inkml:trace>
  <inkml:trace contextRef="#ctx0" brushRef="#br0" timeOffset="36871.6868">16709 3597 100 0,'-29'12'38'16,"-14"-5"2"-16,6 16-3 15,-7-8-30-15,9 12-3 16,4-2 0-16,7 8-2 15,8-1 0-15,8 0-1 16,10-1 0-16,10-4-1 16,9-9 0-16,9-6 0 15,6-5-1-15,4-11 0 16,4-6 1-16,-1-7-2 15,-1-7 1-15,-7-4 0 16,-7 1 0-16,-9-1 1 16,-7 2-1-16,-6 2 1 0,-10 4 0 15,0 5 1-15,-5 2-1 16,9 13 0-16,-9-11 1 15,9 11-1-15,13-4 1 16,4 2-1-16,5 0 1 16,8-2-1-16,3 2 1 15,2 1 0-15,-1 0-1 16,-2 4 1-16,-8 3-1 15,-6 7 1-15,-8 4-1 16,-9 5 1-16,-6 6-1 16,-5 0 1-16,-4 2 0 15,-1-3-1-15,1-2 0 16,5-5 0-16,9-20 0 15,10 2-1-15,12-19 1 0,8-12 0 16,11-7-1-16,3-3 2 16,7-5-2-16,-4-2 2 15,-3 7-1-15,-4 9 1 16,-13 9-1-16,-6 14 1 15,-21 7 0-15,12 19-1 16,-21 10 0-16,-3 9-1 16,-2 7-2-16,-1-3-7 15,17 18-22-15,-9-21-9 16,17 9-1-16,0-21 0 15</inkml:trace>
  <inkml:trace contextRef="#ctx0" brushRef="#br0" timeOffset="37500.7497">18770 3258 97 0,'-13'-7'39'15,"-16"-5"0"-15,1 24-4 16,-14-5-32-16,-2 10-1 16,-7 5 1-16,2 7-2 15,2 3 0-15,5 0 0 16,10 1-1-16,14-6 0 0,14-3 0 16,15-4 0-16,17-5 0 15,13-3 0-15,6 0 0 16,3 0 0-16,0 2 2 15,-3-1-2-15,-10 7 2 16,-10 4-2-16,-15 5 1 16,-13 2 0-16,-12 5-1 15,-10-4 0-15,-2 1 0 16,-3-5-3-16,8 0-3 15,-5-23-17-15,22 6-17 16,3-11 2-16,15-14-3 16,9-9 2-16</inkml:trace>
  <inkml:trace contextRef="#ctx0" brushRef="#br0" timeOffset="37888.7885">19043 3563 94 0,'0'0'39'0,"-20"15"0"16,-2-7 0-16,10 10-35 15,-11 5-1-15,5 2-1 16,-1 5 0-16,5 0 0 16,5-2 0-16,9-1-1 15,8-6 0-15,6-7 0 16,12-8-1-16,5-9 1 15,2-7 0-15,6-7 0 16,0-6 0-16,2-8 0 0,-8-3 0 16,1 3 0-1,-9-3 0-15,-4 3 0 0,-4 6-1 16,-5 4 1-16,-5 6-1 15,-7 15 0-15,0 0 0 16,0 0 0-16,-9 29 0 16,1-2-2-16,1 8 0 15,3-2 0-15,4 6-2 16,2-14-4-16,18 11-16 15,-6-25-16-15,20 0 0 16,-3-20 0-16,16-4 0 16</inkml:trace>
  <inkml:trace contextRef="#ctx0" brushRef="#br0" timeOffset="38088.8085">19856 3147 98 0,'3'-16'40'15,"-15"9"1"-15,0 28-1 16,-15 6-33-16,4 18-5 15,-2 9-1-15,-3 10 0 16,2 3 0-16,4 1-3 16,7 1-2-16,0-17-8 15,21 7-27-15,-2-21-1 16,16-6 0-16,2-18-2 15</inkml:trace>
  <inkml:trace contextRef="#ctx0" brushRef="#br0" timeOffset="38406.8403">20509 3135 99 0,'-14'-12'40'0,"-18"0"1"16,2 26-2-16,-10 9-34 15,-4 12-2-15,-4 10 0 16,1 10-1-16,3 5-1 15,6 3 0-15,8 4 0 16,7-4-2-16,8-5 1 0,6-6-3 16,9-3-3-16,-2-20-17 15,16 5-17-15,-6-18 0 16,10-1-2-16,-7-18 2 15</inkml:trace>
  <inkml:trace contextRef="#ctx0" brushRef="#br0" timeOffset="38576.8573">20062 3538 101 0,'-14'-7'39'16,"-3"-2"1"-16,17 9 0 16,-11 12-36-16,22-7-4 15,14 2-1-15,4-1-3 16,15 4-4-16,-3-12-22 0,20 12-9 15,-3-11 0-15,12 9-1 16</inkml:trace>
  <inkml:trace contextRef="#ctx0" brushRef="#br0" timeOffset="38928.8925">20677 3547 105 0,'0'0'39'0,"-23"-6"3"16,7 20-10-16,-14-8-26 15,-2 7 0-15,-6 5-2 16,1 4 0-16,-1 3-1 15,5 1-1-15,6 0-1 16,12-2 1-16,10-6-2 16,11-4 0-16,16-11 0 15,7-3 0-15,4-6 0 0,6-4 0 16,1-4 0-16,-6 0 1 15,-5 0-1-15,-6 3 0 16,-8 2 1-16,-15 9-1 16,10-6 0-16,-10 6 0 15,-5 11 0-15,1 2 0 16,2 1-1-16,2 0 0 15,4 2-1-15,8-3-2 16,10 0-1-16,2-15-9 16,24 10-19-16,-7-24-8 15,16 5 0-15,0-22 0 16</inkml:trace>
  <inkml:trace contextRef="#ctx0" brushRef="#br0" timeOffset="39124.9121">21375 3173 103 0,'-7'-27'41'16,"7"27"1"-16,-35 11-1 15,14 20-30-15,-10 11-9 16,-2 10-1-16,0 8 0 16,1 6-1-16,7 3-1 15,3-5-2-15,7 1-2 16,-2-17-11-16,20 8-22 15,-13-24-4-15,17 0 1 16,-7-23-1-16</inkml:trace>
  <inkml:trace contextRef="#ctx0" brushRef="#br0" timeOffset="39311.9308">21077 3524 104 0,'-6'-12'41'16,"-9"-3"0"-16,15 15 0 15,-14 3-35-15,14-3-3 16,16 8-2-16,6-4-2 15,10 1-1-15,4-3-3 16,15 9-7-16,-10-16-27 16,21 7-2-16,-8-10 1 15,7 8-2-15</inkml:trace>
  <inkml:trace contextRef="#ctx0" brushRef="#br0" timeOffset="39641.9638">21519 3567 100 0,'-31'20'40'16,"14"12"1"-16,-4-13-1 15,21 5-33-15,3-10-3 16,12-2-1-16,7-11-2 16,11-3 1-16,6-11-1 15,4-3 0-15,0-6-1 16,-2-3 0-16,-8-2 1 15,-7 5-1-15,-16 2 1 16,-10 9 0-16,-13 5 1 16,-12 12 0-16,-9 8-1 15,-4 9 1-15,2 2-1 16,4 9 0-16,5-2 0 15,11 0-1-15,11-3-2 0,13-10-2 16,15 1-4-16,13-23-10 16,35 3-23-16,-6-19-2 15,23 6 0-15,2-15 0 16</inkml:trace>
  <inkml:trace contextRef="#ctx0" brushRef="#br0" timeOffset="40844.084">663 5344 95 0,'0'0'37'15,"5"-15"2"-15,-5 15-6 16,0 12-28-16,-5 5-1 16,1 9-1-16,-2 12 0 15,-2 12-1-15,0 10-1 16,-4 10 1-16,3 8 0 15,0 0-1-15,-2 1 1 16,1-5-1-16,-1-6 0 16,3-14 0-16,0-10 0 15,4-14 0-15,-2-14 0 16,6-16 0-16,1-17 0 15,6-18-1-15,1-14 2 0,5-12-2 16,-1-7 1-16,2-12-1 16,3-3 1-16,-2-1-1 15,-1 4 0-15,-2 5 2 16,3 14-3-16,-5 8 2 15,5 8-1-15,-1 11 0 16,1 10 0-16,2 11 0 16,3 8-1-16,-1 11 1 15,3 9 1-15,5 9-2 16,-1 11 2-16,-2 12-1 15,-1 9 1-15,0 11-1 16,-5 9 1-16,-2 4 0 16,-8 2 0-16,-2 0-2 15,-3-7 0-15,-2-2-2 0,-5-11-4 16,12-1-14-16,-16-31-17 15,12-3-3-15,-4-27 2 16,0 0-2-16</inkml:trace>
  <inkml:trace contextRef="#ctx0" brushRef="#br0" timeOffset="41028.1024">721 5940 116 0,'-29'0'40'16,"-4"-6"2"-16,19 7-2 15,0-9-37-15,30-8 0 16,14-12-4-16,17-9-1 15,19-10-3-15,14-16-4 16,25 0-21-16,-2-18-10 0,14 6 1 16,-16-5-3-16,7 10 2 15</inkml:trace>
  <inkml:trace contextRef="#ctx0" brushRef="#br0" timeOffset="41242.1238">1654 5027 107 0,'-29'9'40'16,"8"15"0"-16,-8 0-1 15,12 15-37-15,-1 5 2 16,4 12-3-16,1 12 1 16,3 9-1-16,-1 11-1 15,3 8 1-15,3 1-1 0,-1-4-2 16,11-7-3-1,1-21-11-15,17-5-21 0,-4-26-2 16,22-13 1-16,-3-28-1 16</inkml:trace>
  <inkml:trace contextRef="#ctx0" brushRef="#br0" timeOffset="41603.1599">1925 5648 107 0,'-10'7'39'15,"-14"0"1"-15,9 16-1 16,-14 4-35-16,12 5-1 15,1 2 0-15,6 7 0 16,4-2 0-16,7 1 0 0,7-6 0 16,9-8-2-16,7-10 2 15,7-14-1-15,9-15-3 16,3-14 1-16,2-8 0 15,0-10 0-15,-2-7-1 16,-2-2 0-16,-9-2 0 16,-6 7 1-16,-8 5 0 15,-6 9 0-15,-6 10 0 16,-4 6 0-16,-2 19 0 15,0 0-1-15,-19 28 0 16,11 3 0-16,-1 10-3 16,3 5 0-16,5 7-2 15,-4-9-8-15,23 5-20 16,-11-15-5-16,17-4 1 15,-4-17-1-15</inkml:trace>
  <inkml:trace contextRef="#ctx0" brushRef="#br0" timeOffset="42164.216">2486 5675 93 0,'0'0'38'16,"-2"-19"-1"-16,2 19 0 16,-17 17-28-16,12 9-1 15,-5 2-2-15,1 7-2 16,-4 6 0-16,6 1-1 15,-2 0 1-15,4-4-2 16,2-5 0-16,4-7 0 16,5-11-2-16,4-12 0 15,4-11 0-15,3-8 0 0,1-11-1 16,1-6 1-16,0-7-1 15,-1-4 0-15,-4 1 0 16,1 3 1-16,-5 3-1 16,-5 6 0-16,1 6 2 15,-2 9-1-15,-4 16 0 16,0 0 0-16,0 0 0 15,4 14 0-15,0 6 0 16,3-2 0-16,6 3 0 16,-2-1 0-16,10-8 0 15,2-2 0-15,3-9 1 16,1-6-1-16,5-6 1 15,-3-4-1-15,-2-5 1 0,0-2-1 16,-7 0 0-16,1 1 0 16,-9 5 0-16,-1 4-1 15,-11 12 1-15,11 1-1 16,-13 14 1-16,0 9 0 15,-3 12 1-15,-2 3 0 16,5 8-1-16,0-1-1 16,3-1 0-16,2-10-5 15,16-1-5-15,-8-27-16 16,22-3-14-16,-2-23 2 15,19-7-4-15,-5-15 2 16</inkml:trace>
  <inkml:trace contextRef="#ctx0" brushRef="#br0" timeOffset="42334.233">3322 5630 109 0,'-17'39'41'0,"-14"1"1"16,13 12-2-16,-14 8-36 15,16-10-3-15,12-2-1 16,-1-6-6-16,19 6-15 15,-6-27-15-15,17-7-5 16,-2-21 1-16,11-8-2 16</inkml:trace>
  <inkml:trace contextRef="#ctx0" brushRef="#br0" timeOffset="42481.2477">3280 5453 122 0,'-37'-14'39'15,"-3"2"-2"-15,6 12-18 16,19 3-54-16,-4-6-5 15,19 3-1-15,17 0 0 16</inkml:trace>
  <inkml:trace contextRef="#ctx0" brushRef="#br0" timeOffset="43046.3042">3739 5678 98 0,'3'-13'38'16,"-3"13"2"-16,0 0-9 15,0 0-24-15,0 0-2 16,-4 19-1-16,-1-2-1 15,1 12-1-15,-3 2 2 16,-1 7-2-16,-2 1 1 16,4 3-1-16,-3-3 1 15,3-5-2-15,1-6 2 0,2-7-2 16,3-10-1-16,0-11 0 15,10-11 0-15,1-12 2 16,5-9-4-16,3-7 2 16,-1-5-2-16,3-4 2 15,0 1-1-15,-1 6 1 16,-3 4-2-16,-1 9 1 15,-4 12 2-15,1 9-1 16,-3 9 1-16,-2 10-1 16,2 10 0-16,-2 10-1 15,0 7 2-15,1 5-2 16,5 3 0-16,-4-2-3 15,10 3-2-15,-7-23-15 16,23 8-11-16,-11-24-7 16,12-6 0-16,-5-19-1 0</inkml:trace>
  <inkml:trace contextRef="#ctx0" brushRef="#br0" timeOffset="43235.3231">4263 5677 94 0,'-6'-31'38'16,"6"17"0"-16,-11 1 0 15,11 13-31-15,-8 21-2 16,4 10-2-16,0 8 1 15,1 10-1-15,0 5-1 16,3 3 0-16,4-2-2 16,2-10-2-16,6 0-4 15,-6-30-25-15,16-5-9 16,-2-19 1-16,8-9-2 15</inkml:trace>
  <inkml:trace contextRef="#ctx0" brushRef="#br0" timeOffset="43399.3395">4376 5427 100 0,'-11'1'38'16,"-5"5"0"-16,11 13-3 16,-2 4-40-16,7-23-16 15,15 25-17-15,0-15 0 16,13 8 0-16,-1-6 0 15</inkml:trace>
  <inkml:trace contextRef="#ctx0" brushRef="#br0" timeOffset="43729.3725">4597 5607 85 0,'18'26'38'0,"-23"-10"1"16,5 12-1-16,-14-3-28 15,10 12 0-15,-6 0-2 16,3 7-3-16,2-4 1 16,3 3-2-16,5-6 1 15,7-6-3-15,6-11 1 16,8-10-1-16,6-16-2 15,10-15 0-15,5-13 0 16,3-11 0-16,-2-7-3 16,-1-6 2-16,-3 0 0 15,-7 4 0-15,-7 7 0 16,-12 15-2-16,-6 12 3 15,-10 20 0-15,0 0 0 0,-8 28 0 16,-1 4-1-16,-3 10-1 16,4 6 1-16,0 0-2 15,7 1-3-15,-4-13-6 16,23 4-9-16,-14-21-19 15,24-4 3-15,-5-22-2 16,13-4-2-16</inkml:trace>
  <inkml:trace contextRef="#ctx0" brushRef="#br0" timeOffset="44225.4221">5298 5654 88 0,'0'-10'40'0,"-7"21"-1"16,-9-1 2-16,6 18-26 15,-7 0-12-15,4 4 0 0,-1 5 1 16,2 3-2-16,4-2 1 15,3-4-1-15,1-5 0 16,7-11 0-16,-3-18 0 16,13 7-1-16,-3-20-3 15,4-12 3-15,1-8-2 16,0-7 0-16,0-2 0 15,-2-3 0-15,-2 2 0 16,-2 5 0-16,-2 6 1 16,-3 11-2-16,-1 9 3 15,-3 12-1-15,0 0 1 16,1 27-1-16,-5-2 1 15,3 6-1-15,1 2 1 16,4-3 1-16,3-8-2 16,7-6 1-16,4-14-1 0,9-11 0 15,3-12 1-15,5-10-1 16,1-8 1-16,-2 1-3 15,-4 0 3-15,-2 3-1 16,-7 6 1-16,-5 12 0 16,-16 17-1-16,12 9 1 15,-13 15-1-15,-4 16-1 16,-2 10 0-16,-3 1-4 15,9 11-5-15,-9-11-3 16,20 12-8-16,-10-23-20 16,19-7 1-16,4-23-2 15,19-3 0-15</inkml:trace>
  <inkml:trace contextRef="#ctx0" brushRef="#br0" timeOffset="45006.5002">6943 5188 43 0,'-29'-8'23'15,"11"11"3"-15,-19-11 1 16,16 18 1-16,-20-15 0 16,12 20-11-16,-15-9-6 15,7 16-3-15,-8 1-4 16,1 8 0-16,0 1-3 15,0 6 1-15,5 5-1 16,6-4 0-16,10-2-1 16,11-5 0-16,15-4 0 15,13-5 1-15,19-2-1 0,12-9 0 16,12-1 0-16,5 1 1 15,2 2-1-15,-5 4 0 16,-11 3 0-16,-10 7 1 16,-20 6-1-16,-15 4 1 15,-14 5 1-15,-13 0-1 16,-5-1-1-16,-5-5 0 15,3-4-2-15,-1-13-2 16,13-2-8-16,-2-21-24 16,19 3-4-16,12-30 2 15,13 5-3-15</inkml:trace>
  <inkml:trace contextRef="#ctx0" brushRef="#br0" timeOffset="45397.5393">7199 5554 90 0,'0'0'37'0,"-3"15"1"15,-4 6 1-15,-12 0-35 16,5 13 0-16,-4 0-1 16,2 9 2-16,0-3 0 15,6 4-1-15,5-7 1 16,11-4-2-16,9-9 0 15,7-11 0-15,7-12-2 16,7-12 0-16,7-13-1 16,2-9-1-16,2-7 0 15,-5-5 1-15,-7-2-1 0,-5 0 1 16,-4 0 0-1,-8 9-1-15,-6 7 1 0,-7 12 0 16,-5 19 0-16,0 0-1 16,-12 16 1-16,3 17-1 15,-1 11-1-15,0 6 1 16,3 6 0-16,4-3-3 15,9 3 0-15,0-20-7 16,26 7-11-16,-6-30-16 16,22-5 0-16,-2-22-1 15,17-10-1-15</inkml:trace>
  <inkml:trace contextRef="#ctx0" brushRef="#br0" timeOffset="45604.56">8078 5203 88 0,'-11'-27'38'16,"11"27"-1"-16,-31 13 2 15,17 30-32-15,-6 10-4 16,4 15 0-16,-2 7-2 16,3 8 0-16,6 0-2 15,4-8-2-15,16 3-15 16,-2-22-19-16,19-9 0 15,1-19-1-15,18-11 0 16</inkml:trace>
  <inkml:trace contextRef="#ctx0" brushRef="#br0" timeOffset="45878.5874">8703 4904 100 0,'-33'-35'40'0,"2"24"0"15,-14 12 0-15,11 24-37 16,-11 8 2-16,1 20-2 16,0 12 0-16,6 10-2 15,2 9 2-15,9 5-2 16,8 1 0-16,2-2-1 15,10-2-1-15,5-9 0 16,8-3-1-16,1-14-4 16,11 0-7-16,-14-22-24 15,17-3-2-15,-11-22 0 0,9-3-2 16</inkml:trace>
  <inkml:trace contextRef="#ctx0" brushRef="#br0" timeOffset="46059.6055">8265 5638 101 0,'-17'-13'39'15,"17"13"1"-15,-17-2-2 16,17 2-36-16,17 3-1 16,10-9-2-16,12 2-1 15,10-8-3-15,13 11-6 16,-4-10-26-16,10 5-1 15,-7-3 0-15,5 7-2 16</inkml:trace>
  <inkml:trace contextRef="#ctx0" brushRef="#br0" timeOffset="46455.6451">8958 5529 107 0,'-14'6'40'16,"-14"-5"0"-16,4 15-5 15,-11-1-30-15,1 10-1 16,-5 6-1-16,2 8 2 15,0-1-3-15,9 2 1 16,6 1-2-16,9-7 1 16,10-3-1-16,11-10 1 15,10-13-2-15,8-10-1 16,6-6 1-16,4-9 1 15,2-8-1-15,-4-5-1 0,-4-3 1 16,-1 1-1-16,-7-1 1 16,-6 7-3-16,-3 4 3 15,-7 4-3-15,-6 18 3 16,0 0 0-16,0 0-1 15,0 26 0-15,-4 2 0 16,2 3 2-16,2 0-4 16,4 0 2-16,7 0-5 15,2-17-3-15,18 3-11 16,-4-29-17-16,24-6-2 15,-4-16-4-15,12-8 4 16</inkml:trace>
  <inkml:trace contextRef="#ctx0" brushRef="#br0" timeOffset="46655.6651">9480 5088 101 0,'-20'-1'40'0,"6"31"1"16,-10 12 0-16,9 19-37 15,-9 7 1-15,3 5-4 16,1 3 2-16,4 4-3 15,7-5-2-15,2-12 1 16,10-4-9-16,-9-25-15 16,17 4-15-16,-8-20 1 15,10-6-2-15,-13-12 3 16</inkml:trace>
  <inkml:trace contextRef="#ctx0" brushRef="#br0" timeOffset="46856.6852">9284 5540 103 0,'-26'-6'41'16,"14"14"2"-16,-10-1-2 15,17 9-33-15,0-2-5 16,10-1-1-16,12-4-2 16,8-5-1-16,11-1-2 15,2-8-3-15,16 4-7 16,-13-23-15-16,17 13-13 15,-11-11 0-15,1 11-1 16,-10-6 2-16</inkml:trace>
  <inkml:trace contextRef="#ctx0" brushRef="#br0" timeOffset="47206.7202">9640 5715 89 0,'-10'28'42'15,"-3"-12"-3"-15,16 1 2 16,-3-17-28-16,27-15-15 15,3 2 3-15,7-3-3 16,2-4 3-16,7-6-2 16,-7-2 3-16,-2 0-3 15,-11-1 3-15,-8 3 1 16,-12-4 0-16,-11 9-1 15,-13 3 1-15,-10 11-1 16,-13 10-1-16,-4 12 0 16,-5 12 1-16,-1 14-1 0,4 9 0 15,8 3 1-15,10 1 1 16,11-3-1-16,16-8 0 15,16-13-2-15,18-9-4 16,9-21-6-16,20 1-5 16,-5-28-11-16,17 2-17 15,-4-12-1-15,11 3-1 16,-5-3 2-16</inkml:trace>
  <inkml:trace contextRef="#ctx0" brushRef="#br0" timeOffset="47357.7353">10369 5882 128 0,'-29'6'42'0,"15"-4"-3"16,3-11-11-16,7-27-42 16,19 22-23-16,-6-16-5 15,14 18-1-15,0-4-1 16</inkml:trace>
  <inkml:trace contextRef="#ctx0" brushRef="#br1" timeOffset="222195.2173">11152 2186 77 0,'0'0'36'0,"0"0"-2"15,0 0 2-15,-21 6-32 16,12 10 0-16,-5 6-2 16,4 12 0-16,-1 8-1 15,4 14 1-15,-2 2-1 16,4 6 1-16,0-1-2 15,6-5 2-15,2-7-1 16,0-11 1-16,2-15-1 16,-5-25 0-16,17 0 0 15,-4-23 0-15,-3-19 0 16,3-9-1-16,-4-10 1 15,1-7-1-15,-3-1 2 0,-3-1-2 16,-3 5 1-16,-3 8 1 16,-3 15-1-16,2 7 1 15,-7 13-1-15,10 22 1 16,-18-1-1-16,10 20 0 15,0 11 0-15,5 10-1 16,3 2 0-16,4 3 0 16,7-2 0-16,6-8 0 15,7-14 1-15,9-7 0 16,3-17 0-16,5-12 0 15,5-13 0-15,3-8 0 16,-2-9 1-16,-1-3-1 16,-4 3 0-16,-6 1 0 15,-11 11 0-15,-2 5 0 0,-12 13-1 16,-11 15 1-16,0 26-1 15,-7 12 0-15,-1 12-1 16,-3 17 0-16,4 8 0 16,6 6-1-16,6 3-2 15,5-9 0-15,17 0-7 16,-8-23-23-16,23-1-4 15,-4-27 1-15,12-2-3 16</inkml:trace>
  <inkml:trace contextRef="#ctx0" brushRef="#br1" timeOffset="222679.2657">12034 2547 93 0,'-26'-26'37'0,"13"18"3"16,-8-8-3-16,10 9-31 15,-9 2-1-15,2 13-1 16,-4 9 0-16,3 11 0 16,-4 9-2-16,3 7 0 15,1 4-1-15,4 1 1 16,6-6-1-16,7-3 1 15,5-15-2-15,9-13 1 16,6-17-1-16,8-15-1 16,5-12 2-16,2-11-2 15,2-6 1-15,-2-5-1 0,0 2 2 16,-5 7-2-16,-3 6 1 15,-8 11 0-15,-3 14-1 16,-14 14 1-16,11 29 0 16,-9 10 0-16,-2 19 0 15,-3 12 1-15,2 14-1 16,1 9 1-16,-2 5-1 15,-1-2 1-15,0-5-1 16,-3-5 0-16,-3-12 0 16,-8-14 0-16,-3-13 1 15,-8-11-1-15,-7-16-1 16,-5-15 0-16,-1-10-3 15,-5-23-8-15,11 0-24 16,-8-24-3-16,18-2-2 16,-1-18-1-16</inkml:trace>
  <inkml:trace contextRef="#ctx0" brushRef="#br1" timeOffset="223347.3325">13017 2148 95 0,'-33'-7'38'16,"5"11"1"-16,-12-3-3 15,4 11-32-15,-2 1-1 0,3 9 0 16,1 3 0-16,3 3-1 15,4-1-1-15,8 5 0 16,7-6-1-16,8-3 1 16,9-7-1-16,10-2 0 15,12-10 0-15,3 0-1 16,7-2 1-16,6 3 0 15,2 3 0-15,-1 7 0 16,-2 8 0-16,-8 7 1 16,-10 7-1-16,-7 4 1 15,-12 5 0-15,-10-3 1 16,-11-3-1-16,-6-6 1 15,-6-9-1-15,-2-5 1 16,-5-12-2-16,1-6-1 16,2-9-3-16,0-9-4 0,15 4-24 15,-7-21-8-15,15 10 1 16,0-11-3-16</inkml:trace>
  <inkml:trace contextRef="#ctx0" brushRef="#br1" timeOffset="223832.381">13540 2116 92 0,'-19'-16'39'0,"1"18"1"15,-12 4-2-15,6 14-32 16,-14 13-2-16,3 17 0 16,-6 10-1-16,6 12-1 15,2 4 0-15,9 0 0 16,5-5-1-16,19-6 2 15,15-11-2-15,14-20 0 16,16-21 0-16,18-19-1 16,10-26 1-16,8-17-2 0,-5-12 1 15,1-11-1-15,-16-3 1 16,-14-4-1-16,-20 8 1 15,-21 2 0-15,-23 18-1 16,-20 9 0-16,-13 18 0 16,-9 13-1-16,0 13-3 15,-5 0-12-15,20 22-20 16,-1-3-3-16,25 11 1 15,8-6-3-15</inkml:trace>
  <inkml:trace contextRef="#ctx0" brushRef="#br1" timeOffset="224232.421">13882 2550 94 0,'15'0'40'15,"-15"0"-1"-15,17 5-1 16,-17-5-32-16,5 27 0 16,-11-4-2-16,-3 7 0 15,-1 5-1-15,-3 4-1 16,2-1 0-16,7-2 0 0,10-10-1 15,12-10 0-15,19-17-1 16,13-12-2-16,14-12 0 16,11-17-2-16,5-2-1 15,-4-16-3-15,2 17-10 16,-26-16-23-16,-2 18 4 15,-30-4-2-15,-12 18 0 16</inkml:trace>
  <inkml:trace contextRef="#ctx0" brushRef="#br1" timeOffset="224343.4321">14240 2535 94 0,'-50'71'39'0,"0"-2"1"15,16 11 0-15,1-17-32 16,19 2-6-16,20-3-24 16,6-30-15-16,22-6-3 0,8-25 1 15,17-9-4-15</inkml:trace>
  <inkml:trace contextRef="#ctx0" brushRef="#br1" timeOffset="225718.5696">22604 1972 103 0,'0'0'38'0,"0"0"2"16,17-1-3-16,21-13-35 15,6-6 0-15,11 0-1 16,11-4 2-16,1 1-3 15,1 6 2-15,-9 3 0 16,-4 9-1-16,-16 10 0 16,-16 13 1-16,-19 12 0 15,-22 12-1-15,-15 9 0 16,-16 11-1-16,-14 5 0 0,-10 13 0 15,0-8 0-15,2 6 0 16,8-9 0-16,15-6 0 16,15-9 0-16,23-9 1 15,21-11-1-15,23-17 1 16,15-9-2-16,16-10 1 15,10-10-2-15,4-7-1 16,4-2-5-16,-18-19-22 16,2 20-8-16,-22-15-1 15,-2 17-2-15</inkml:trace>
  <inkml:trace contextRef="#ctx0" brushRef="#br1" timeOffset="226146.6124">23240 2311 100 0,'9'-2'40'0,"-9"2"1"16,0 0-2-16,0 0-33 15,-2 18-1-15,-8-2-1 16,1 10 0-16,-5 1-2 15,-2 7-1-15,-1 0-1 16,-1 3 1-16,3-6 0 16,4-4-1-16,4-6 0 15,5-10 0-15,2-11 0 16,19-6 0-16,-1-11 0 15,4-5 0-15,5-9 1 16,3 0-1-16,-1-5 1 0,2 2 0 16,-4 2-1-16,-3 7 1 15,-5 5 0-15,-3 5-1 16,-3 10 1-16,-13 5-1 15,16 3 0-15,-11 9 0 16,-1 4 0-16,1 6-1 16,-1 4 0-16,-3 3-2 15,1 7-2-15,-5-6-5 16,13 17-21-16,-12-24-10 15,14 9 2-15,-2-19-4 16,13 1 3-16</inkml:trace>
  <inkml:trace contextRef="#ctx0" brushRef="#br1" timeOffset="226657.6635">23993 1945 88 0,'1'-15'38'0,"-15"-4"1"0,6 7 1 15,-18-4-24-15,8 8-10 16,-8 5-1-16,0 6-1 15,-6 9-2-15,1 4 0 16,1 4-1-16,2 6 0 16,6 1 0-16,6 7-1 15,11-2 0-15,11 2-1 16,13-7 1-16,8 1 0 15,8-1-1-15,6-2 1 16,0-1 0-16,-1-2-1 16,-8 2 1-16,-7 5 0 15,-13 3 0-15,-15 6 1 16,-12 3-1-16,-14 0 0 0,-8 2 0 15,-6-3 0-15,0-4-1 16,0-9-3-16,11-3-4 16,2-29-23-16,30 5-8 15,7-22-1-15,26 3-1 16</inkml:trace>
  <inkml:trace contextRef="#ctx0" brushRef="#br1" timeOffset="227100.7078">24327 2040 102 0,'-11'-14'40'0,"11"14"2"15,-21-9-2-15,12 20-33 16,-12 0-3-16,0 8-1 16,-7 3 0-16,2 9-3 15,-3 5 2-15,2 7-2 16,6 2 1-16,5 4-1 15,12-2 0-15,10-1 0 16,13-7 0-16,6-6 0 16,11-10-1-16,3-10 1 15,7-15 0-15,-2-13 0 16,-3-13 1-16,-1-8-1 15,-9-8 1-15,-5-3-1 16,-9-5 1-16,-8-3 1 0,-5 5-2 16,-9 3 0-16,-8 9 0 15,-5 3 0-15,-2 9-2 16,-3 6-1-16,5 16-4 15,-6-3-12-15,21 24-19 16,-8-3-3-16,21 12 0 16,-2-1-2-16</inkml:trace>
  <inkml:trace contextRef="#ctx0" brushRef="#br1" timeOffset="227438.7416">24638 2334 85 0,'0'20'41'15,"-9"-9"0"-15,5 17 2 16,-13-9-22-16,5 13-15 15,-5-5-1-15,3 5-1 16,-1-3-1-16,4-3-1 16,7-3-1-16,11-7 0 15,16-7-1-15,19-12 0 16,12-7 0-16,11-5-2 15,7-3 1-15,3-7-2 16,1-3-1-16,-5-9-4 16,-4 20-12-16,-34-18-20 0,4 16-1 15,-19-14-1-15,1 14 0 16</inkml:trace>
  <inkml:trace contextRef="#ctx0" brushRef="#br1" timeOffset="227618.7596">24959 2314 113 0,'-47'26'43'15,"9"13"1"-15,-7-6-3 16,9 11-38-16,6 0-1 16,6 3 0-16,2 4-4 15,3-4-3-15,16 12-15 16,-17-20-19-16,20 6-2 0,-9-12-1 15,11 0-2-15</inkml:trace>
  <inkml:trace contextRef="#ctx0" brushRef="#br1" timeOffset="228761.8739">9794 3525 48 0,'0'0'37'15,"-3"-24"-3"-15,3 24 0 16,-16-28-13-16,16 28-7 16,-16-26-3-16,6 14-4 15,-11-5 0-15,-2 9-2 16,-10 2-1-16,-5 12 0 15,-9 8-1-15,-8 12-1 16,-7 13 0-16,-2 13-1 16,1 9 0-16,7 5 0 15,6 5 0-15,12 1-1 0,14 1 1 16,17-6 0-16,19-7-2 15,14-7 0-15,15-7-2 16,10-15-2-16,15 1-7 16,-7-24-26-16,17 0 0 15,-12-17 0-15,8 2-2 16</inkml:trace>
  <inkml:trace contextRef="#ctx0" brushRef="#br1" timeOffset="229145.9123">9997 3930 93 0,'-11'-10'38'16,"-1"1"1"-16,12 9-1 16,-16 2-33-16,16-2-1 15,-12 18 0-15,6 3-1 16,-1 7-1-16,2 5 0 15,2 3-1-15,-2 1-1 16,5-4 1-16,7-3 0 16,0-8-1-16,11-11 1 15,5-12-1-15,5-13 0 16,6-9 1-16,3-5 0 15,2-6 0-15,-1-3-1 16,-1 0 1-16,-7 5-1 16,-6 7 1-16,-6 4-1 15,-6 13 0-15,-12 8 0 16,12 6 0-16,-12 12 0 0,0 6-1 15,-2 1-2-15,3 8-4 16,-5-10-14-16,17 13-17 16,-7-17-1-16,16 3 0 15,-1-18-2-15</inkml:trace>
  <inkml:trace contextRef="#ctx0" brushRef="#br1" timeOffset="229550.9528">11174 3290 110 0,'-29'9'41'16,"-19"-1"-1"-16,4 20-1 15,-8 3-37-15,-2 6 0 16,-2 3 1-16,10 5-2 16,3-1 0-16,17-4-1 15,16-5 1-15,17-6-1 16,22-11 0-16,19-7 0 15,12-2 0-15,6-6 0 16,3 2 0-16,-3 0 1 16,-7 3-1-16,-10 4 0 15,-16 9 1-15,-18 8-1 16,-17 3 0-16,-16 9 1 0,-16 4-2 15,-9 2 1-15,-9-1 0 16,-4-3-2-16,8-4-3 16,-1-20-7-16,24 6-26 15,-1-28-1-15,26 3-2 16,11-32-1-16</inkml:trace>
  <inkml:trace contextRef="#ctx0" brushRef="#br1" timeOffset="230094.0071">12001 3523 88 0,'-6'-20'38'16,"-6"-7"0"-16,4 12 1 16,-14 0-31-16,4 10-2 15,-10 6-1-15,-3 18-2 16,-9 9 0-16,-1 17 0 15,-7 14-1-15,4 9-1 16,0 11 0-16,10 3 0 0,12-3 0 16,14-6 0-16,18-11-1 15,15-14 1-15,20-19-1 16,13-19 0-16,14-25 1 15,7-14 0-15,3-19 0 16,-4-13-1-16,-8-9 1 16,-12-8-1-16,-16-1 0 15,-19 4 0-15,-23 8 0 16,-21 6-1-16,-16 14 0 15,-15 11 1-15,-9 17-2 16,-5 12-1-16,4 17-4 16,0-5-14-16,23 26-17 15,8-7-2-15,29 8-1 16,11-10 0-16</inkml:trace>
  <inkml:trace contextRef="#ctx0" brushRef="#br1" timeOffset="230437.0414">12384 3831 100 0,'4'-14'39'0,"-4"14"1"0,0 0-1 16,-4 18-34-16,-5 0 0 15,2 10-2-15,-5 5 0 16,2 4-2-16,1 1 0 15,9-5 0-15,9-9 0 16,13-7 0-16,20-20-1 16,11-15 0-16,14-12-1 15,8-13-2-15,9-3-1 16,-7-12-7-16,8 12-26 15,-25-10-2-15,-6 19 0 16,-27-9-1-16</inkml:trace>
  <inkml:trace contextRef="#ctx0" brushRef="#br1" timeOffset="230581.0558">12738 3717 92 0,'-43'57'40'0,"13"17"1"16,-4-9-1-16,13 0-20 15,7 1-28-15,-4-19-27 16,21 6-5-16,-3-18 0 15,16-5-2-15</inkml:trace>
  <inkml:trace contextRef="#ctx0" brushRef="#br1" timeOffset="231664.1641">22218 3183 85 0,'2'-21'37'0,"-2"21"0"16,7-14 1-16,-2 28-32 15,-8 3-2-15,5 18-1 16,-8 6 1-16,2 17-2 15,-6 4 0-15,2 11-1 16,-3 2 1-16,1 0-1 0,1-4-1 16,1-10-2-16,6-2-5 15,-4-21-28-15,17-1-4 16,-3-22 1-16,13-3-1 15</inkml:trace>
  <inkml:trace contextRef="#ctx0" brushRef="#br1" timeOffset="231891.1868">22203 3254 106 0,'-11'-10'39'16,"11"10"2"-16,18-13-3 15,7 6-36-15,9-5-2 0,8 2 1 16,6 1-2-16,1 0-2 16,10 13-10-16,-14-9-24 15,10 12-1-15,-17-6-1 16,0 15-1-16</inkml:trace>
  <inkml:trace contextRef="#ctx0" brushRef="#br1" timeOffset="232081.2058">22305 3541 105 0,'-33'18'39'0,"16"4"0"16,2-14-2-16,15-8-34 15,15 12-3-15,7-13-1 0,10 2-2 16,1-8-8-16,17 12-26 15,-7-8 0-15,11 8-1 16,-10-7-1-16</inkml:trace>
  <inkml:trace contextRef="#ctx0" brushRef="#br1" timeOffset="232432.2409">22645 3712 99 0,'0'0'37'16,"14"7"0"-16,4-17-1 0,12 5-34 16,5-8 1-16,6 2 1 15,-4-5-2-15,2-2 1 16,-9-1 0-16,-4 1-2 15,-11-2 0-15,-8 2 1 16,-11 2-2-16,-8 6 2 16,-12 2-2-16,-11 9 0 15,-4 7 1-15,-9 8 0 16,-1 7 1-16,4 6-2 15,7 7 1-15,8-1-1 16,16 1-1-16,15-9-3 16,28 7-17-16,6-24-17 15,26-2-2-15,3-15 0 0,21-1-1 16</inkml:trace>
  <inkml:trace contextRef="#ctx0" brushRef="#br1" timeOffset="232816.2793">23526 3099 112 0,'-44'3'40'15,"10"14"0"-15,-9-6-1 16,2 7-36-16,12 3-1 0,4 1 0 16,9 2-1-16,8 1 0 15,9-4-1-15,13 0 0 16,6-3 0-16,9 1 0 15,4-3 0-15,3 4 0 16,1-2 0-16,-5 5 1 16,-5 2-1-16,-6 5-1 15,-15 6 2-15,-10 2 0 16,-11 4-1-16,-5-3 1 15,-7 2-1-15,-7-6-2 16,7-2-1-16,-5-18-9 16,20 5-25-16,-2-20-3 15,14 0-1-15,17-20 0 16</inkml:trace>
  <inkml:trace contextRef="#ctx0" brushRef="#br1" timeOffset="233234.3211">23953 3171 110 0,'0'0'39'0,"-29"-11"1"15,11 22-4-15,-12 2-31 16,1 12-1-16,-7 9-1 16,0 6 0-16,0 8-1 15,7 4-1-15,6 4 1 0,10-2-1 16,11-2 0-16,13-6 0 15,16-8 0-15,12-10-1 16,13-11 1-16,5-14 0 16,2-8-1-16,2-14 0 15,-5-11 0-15,-5-10-1 16,-9-7 0-16,-15-4 1 15,-16-6-2-15,-14 1 1 16,-10 2-1-16,-14 4 0 16,-5 12-1-16,-7 10-1 15,1 17-3-15,-6-2-14 16,20 34-18-16,-3-4 0 15,21 18 1-15,2-2-3 16</inkml:trace>
  <inkml:trace contextRef="#ctx0" brushRef="#br1" timeOffset="233566.3543">24305 3561 109 0,'0'0'41'15,"-9"10"0"-15,-1-7-1 16,10-3-34-16,-7 18-3 15,2-3-1-15,-3 1 0 0,7 3 0 16,2-1-2-16,7-1 1 16,8 0-1-16,11-9 0 15,9-4-1-15,8-7-2 16,9-2-2-16,2-19-11 15,13 10-23-15,-14-17-3 16,3 8 1-16,-19-12-1 16</inkml:trace>
  <inkml:trace contextRef="#ctx0" brushRef="#br1" timeOffset="233740.3717">24440 3585 112 0,'-27'50'40'0,"-1"-9"-1"16,17 8-1-16,1-9-38 15,10-10-3-15,15 12-26 16,-6-21-9-16,9 7-1 16,-3-16-2-16,8 0 1 15</inkml:trace>
  <inkml:trace contextRef="#ctx0" brushRef="#br1" timeOffset="399616.9577">11417 5107 82 0,'15'-16'40'0,"-14"1"-4"16,-1 15 2-16,-8 12-34 15,-7 11-2-15,-7 11 2 16,-4 15-3-16,-1 18 2 16,-3 17-3-16,-4 14 3 15,0 10 0-15,0 6 0 16,2 4 1-16,2-10-1 15,9-11-1-15,2-18 1 16,12-18 0-16,3-24 0 16,9-22-1-16,9-28-1 15,5-18 1-15,6-22-3 16,4-17 3-16,4-16-2 15,1-15 0-15,1-12-1 0,2-12 0 16,-4 2-2-16,2-2 2 16,0 3 1-16,-3 10-3 15,1 12 2-15,-2 12 2 16,-2 19-2-16,1 19 1 15,1 19 1-15,1 21-1 16,0 21 1-16,1 22-1 16,0 20 2-16,1 19-1 15,-3 22 1-15,-2 15-1 16,-2 19 0-16,-4 5 0 15,-6 5 3-15,-8 1-3 16,-2-7-1-16,-3-9-1 16,-5-14-1-16,-4-17-1 0,2-13-8 15,-11-33-16-15,10-6-14 16,-10-29 1-16,14-11-2 15,-25-31 3-15</inkml:trace>
  <inkml:trace contextRef="#ctx0" brushRef="#br1" timeOffset="399789.975">11555 5806 102 0,'-50'-34'38'15,"13"19"1"-15,0-2 0 16,22 20-36-16,15-3 1 16,11-1-2-16,22-5-1 15,14-8-1-15,18-5-2 16,10-11-3-16,17 3-9 15,-3-25-23-15,20 2-2 0,-9-19 0 16,4 3-2-16</inkml:trace>
  <inkml:trace contextRef="#ctx0" brushRef="#br1" timeOffset="399983.9944">12576 4805 98 0,'-18'64'40'15,"-10"14"3"-15,8 30-3 16,-8 0-35-16,11 20-2 15,6 2 0-15,6 0-2 16,2-3 1-16,5-12-4 16,12 0-11-16,-5-28-23 15,22-6-2-15,-3-25-2 16,14-7 0-16</inkml:trace>
  <inkml:trace contextRef="#ctx0" brushRef="#br1" timeOffset="400457.0417">13009 6013 103 0,'15'-14'40'0,"2"9"1"16,-1-8-1-16,14 4-34 16,-3-2-2-16,5 0 0 15,0 2-2-15,4 3-1 16,-6 3 1-16,-6 6-1 15,-5 8 0-15,-9 9-1 16,-10 10 1-16,-12 11 0 16,-6 6 0-16,-11 6 1 15,-5-1-2-15,1 0 1 16,3-7 0-16,5-7 0 0,15-10 1 15,15-19-2-15,17-13 0 16,18-11 0-16,17-7-7 16,-2-13-12-16,23 10-20 15,-14-6-2-15,6 13-2 16,-13 3-1-16</inkml:trace>
  <inkml:trace contextRef="#ctx0" brushRef="#br1" timeOffset="401425.1385">15124 4611 64 0,'-6'-19'36'16,"-2"5"-2"-16,-9-7-4 16,-1 21-19-16,-14-3-3 15,0 13-2-15,-13 7-1 16,0 23 0-16,-12 13-1 15,-1 21 0-15,-8 18 1 16,0 23-2-16,-1 12 2 16,12 19-2-16,12 3 1 15,20 2-1-15,20-4-1 16,25-12-3-16,34-6-6 15,18-30-22-15,40-6-10 16,9-24 0-16,19-10-3 0</inkml:trace>
  <inkml:trace contextRef="#ctx0" brushRef="#br1" timeOffset="402005.1965">18225 4605 71 0,'13'-20'38'0,"9"16"-1"15,-3 3 1-15,10 19-34 16,0 5-1-16,12 15 0 15,2 15-1-15,6 14 0 16,2 16 0-16,-2 14-1 16,-6 12 0-16,-11 11 0 15,-12 7 1-15,-20 2 0 16,-20 1 2-16,-16 1-2 15,-20-3 0-15,-21-11-1 16,-8-8-4-16,-16-22-19 16,8-7-14-16,-8-21-2 15,9-13-1-15,-2-25 0 16</inkml:trace>
  <inkml:trace contextRef="#ctx0" brushRef="#br1" timeOffset="402629.2589">16037 4965 78 0,'-5'-10'36'16,"-22"2"-1"-16,-10 16 2 15,-24 7-31-15,-7 16-1 16,-17 10 1-16,-5 14-1 15,-7 4 0-15,11 6-1 16,9 1 1-16,20-4-3 0,24-4-1 16,24-7 0-16,26-11-1 15,27-11 0-15,24-4-1 16,18-5 1-16,15-3-1 15,1-3 1-15,-5 3 0 16,-10 7 1-16,-16 1-1 16,-20 8 1-16,-27 4 1 15,-26 6-1-15,-31 3 0 16,-17 5 1-16,-12-3-1 15,-8-6-2-15,3-8 0 16,1-12-5-16,24-2-23 16,8-27-9-16,25-7-2 0,14-19 0 15,29-8 0-15</inkml:trace>
  <inkml:trace contextRef="#ctx0" brushRef="#br1" timeOffset="402995.2955">16685 5013 103 0,'-32'16'38'16,"-19"6"3"-16,2 30-8 15,-7 5-29-15,3 18-1 16,7 11 2-16,11 12-2 15,9 2 0-15,15-2 0 16,17-6-1-16,25-12 0 16,21-19 0-16,19-17-1 0,18-22 0 15,6-25 3-15,5-25-5 16,0-15 2-16,-5-21-2 15,-14-12 1-15,-17-14-1 16,-21-8-1-16,-16-4-2 16,-22-3 0-16,-13 9-1 15,-20 7 1-15,-6 21-3 16,-11 12-1-16,1 34-18 15,-8 3-11-15,14 30 1 16,2 8-5-16,17 23 4 16</inkml:trace>
  <inkml:trace contextRef="#ctx0" brushRef="#br1" timeOffset="403342.3302">17493 5645 90 0,'-7'-15'39'0,"7"15"0"16,0 0 1-16,-4 19-36 16,-4 3 0-16,2 9 1 0,-7 2 0 15,2 8-1-15,2-1 0 16,9 4-1-16,10-8 0 15,18-9-1-15,22-12-1 16,16-14-3-16,24-7-5 16,9-25-12-16,22 7-21 15,-13-20 1-15,1 2-4 16,-22-10-1-16</inkml:trace>
  <inkml:trace contextRef="#ctx0" brushRef="#br1" timeOffset="403498.3458">17954 5596 105 0,'-64'76'43'0,"-2"2"1"16,21 10-3-16,7 5-39 0,17-26-9 16,29 6-16-16,2-25-15 15,18-3-2-15,2-15-2 16,18-7-1-16</inkml:trace>
  <inkml:trace contextRef="#ctx0" brushRef="#br1" timeOffset="416402.6361">18935 5994 104 0,'21'-21'40'0,"10"9"-1"16,3-13-3-16,14 6-33 0,10-2-5 15,8 3 3-15,-3 3-3 16,-6 5 3-16,-11 7 0 15,-14 10-1-15,-18 9 3 16,-19 12-2-16,-22 9 2 16,-17 8-2-16,-12 3 3 15,-1 3-3-15,5-6 0 16,12-3 0-16,18-8-1 15,26-11 1-15,30-12-1 16,27-7 0-16,22-6 1 16,9 2 0-16,-1 0 1 15,-7 5 0-15,-25 13 0 16,-27 8 1-16,-37 11-1 15,-32 10 0-15,-30 6-2 0,-26 0 0 16,-8 4-7-16,-17-16-26 16,25-4-9-16,12-18 1 15,33-12-2-15</inkml:trace>
  <inkml:trace contextRef="#ctx0" brushRef="#br1" timeOffset="446297.6253">1404 9384 75 0,'-22'-8'34'0,"3"15"1"16,-10 1-1-16,0 11-29 15,-13 1 1-15,2 14-1 16,-8-3 0-16,9 7-1 15,2-4 0-15,14 1-1 16,12-5-1-16,14-4-1 16,15-6 0-16,12-3 0 15,13-5 0-15,8-1-1 16,0-2 0-16,-2 0 0 15,-6 3 0-15,-9 4 1 16,-12 7-1-16,-12 7 0 16,-18 4 0-16,-11 6 2 0,-10 2-2 15,-4 0 0-15,-1-3-2 16,0-11-3-16,16 0-7 15,-1-18-25-15,19-10 2 16,19-10-2-16,14-5-1 16</inkml:trace>
  <inkml:trace contextRef="#ctx0" brushRef="#br1" timeOffset="446635.6591">1811 9720 99 0,'0'0'36'16,"-16"0"0"-16,-6 6-4 15,1 16-30-15,-3 3 0 0,4 11 1 16,1 2-1-16,5 7 0 16,6-4 0-16,6 2 0 15,9-11 1-15,10-4-1 16,5-13-1-16,7-11 1 15,3-10 0-15,3-11-1 16,-3-10 0-16,-1-6 0 16,-5-3 0-16,-11-4-1 15,-7 2 0-15,-8 4-1 16,-7 5-1-16,-6 8-1 15,1 11 0-15,-5 4-1 16,17 6-2-16,-22 8-14 16,31 10-17-16,-1-5 1 15,17 10-1-15,2-8 1 0</inkml:trace>
  <inkml:trace contextRef="#ctx0" brushRef="#br1" timeOffset="447034.699">2423 9780 97 0,'-13'-16'36'0,"-17"-4"2"16,0 13-1-16,-17 3-31 16,5 8 0-16,-2 9-2 15,6 11 0-15,-1 6-1 16,10 10 0-16,6 2-1 15,11 2 0-15,7-4-1 0,14-8 0 16,13-12 0-16,11-18-1 16,7-18 1-16,9-15 1 15,5-17-2-15,8-16 1 16,-2-11 0-16,-5-7 0 15,-1 0 0-15,-9 2-1 16,-8 9 1-16,-5 14-1 16,-14 11 1-16,-8 23-1 15,-10 23 0-15,-10 21 0 16,-8 27 0-16,-6 17 0 15,-4 19-2-15,3 5 0 16,9 13-2-16,2-9-2 16,20 2-5-16,-1-29-21 15,29-4-7-15,2-26 1 0,18-13-2 16</inkml:trace>
  <inkml:trace contextRef="#ctx0" brushRef="#br1" timeOffset="447221.7177">2991 9729 108 0,'-12'-24'38'15,"12"24"1"-15,-25-6-1 16,13 27-32-16,-5 4-4 16,3 10 0-16,2 9-2 15,3 4-1-15,4 4-5 16,3-12-7-16,11 5-23 15,-1-20-2-15,13-6 0 16,-3-21-2-16</inkml:trace>
  <inkml:trace contextRef="#ctx0" brushRef="#br1" timeOffset="447389.7345">3039 9485 112 0,'-21'0'37'0,"11"8"0"16,0 0-4-16,10-8-43 15,5 14-24-15,9-13-4 16,13 7 1-16,-5-5-2 16</inkml:trace>
  <inkml:trace contextRef="#ctx0" brushRef="#br1" timeOffset="447726.7682">3234 9705 104 0,'-10'34'38'0,"-10"-7"2"15,11 9-1-15,-13-3-33 16,17-1 0-16,3-4-2 15,9-1-1-15,6-8 0 16,9-4-1-16,7-11-1 16,7-9 0-16,4-11 0 15,-1-5-1-15,2-5 1 16,-8-8-1-16,-4 2 1 15,-6 0-1-15,-5 3 0 16,-8 6 1-16,-4 5-1 16,-4 8 0-16,-2 10 0 0,0 0-1 15,-10 29 0-15,3-4 0 16,3 8-1-16,-1 1-2 15,5 4-1-15,-2-5-4 16,16 7-16-16,-8-25-13 16,17 0 0-16,1-21-1 15,9-4 0-15</inkml:trace>
  <inkml:trace contextRef="#ctx0" brushRef="#br1" timeOffset="448201.8157">3859 9645 117 0,'-19'11'39'0,"6"15"1"15,-10-5-6-15,4 13-29 0,0 3-1 16,2 3-1-16,4-4-1 16,3 0-1-16,2-7 0 15,8-7-1-15,5-10 0 16,-5-12 0-16,19-8 0 15,0-9 0-15,0-6 0 16,0-9 0-16,-1-3 0 16,1-3 0-16,-2 2 1 15,-6 3-1-15,-2 9 0 16,-3 5 0-16,-2 9 0 15,-4 10 0-15,0 0 0 16,5 16 0-16,4-1 0 16,-3 1 1-16,8 0-1 15,8-2 0-15,6-7 1 0,3-7-1 16,7-7 1-16,3-3 0 15,-3-5 0-15,0 1 0 16,-6-1 1-16,-7 2-2 16,-5 4 0-16,-6 4 0 15,-14 5 0-15,13 14 0 16,-12 3 0-16,-2 8 0 15,2 6 0-15,-2 1-3 16,4 17-10-16,-10-17-14 16,15 15-12-16,-3-11-3 15,18 6 0-15,0-12-2 16</inkml:trace>
  <inkml:trace contextRef="#ctx0" brushRef="#br1" timeOffset="450937.0892">5362 9366 74 0,'-28'-1'38'15,"-1"10"-1"-15,-10 4 1 16,8 19-23-16,-17 0-7 16,11 18-1-16,-2 4-2 15,7 11 0-15,7 0-1 16,11 4-1-16,10-6-2 15,17-6 0-15,14-12-2 16,13-15-2-16,19-9-4 16,1-28-22-16,24 0-9 15,-6-24 0-15,10-3-3 16,-13-21 3-16</inkml:trace>
  <inkml:trace contextRef="#ctx0" brushRef="#br1" timeOffset="451296.1251">5858 9227 94 0,'-22'15'38'0,"6"24"2"16,-8 3-2-16,8 8-32 16,-6 11-1-16,1 12 0 15,0 0-1-15,3 5 1 16,2-6-2-16,2-4-1 15,3-9 0-15,8-12 1 16,4-12-3-16,6-14 1 16,9-18-1-16,7-14 1 0,6-12-1 15,4-9 0-15,0-6 1 16,1 2-1-16,-2 1 0 15,-4 7 0-15,-7 13 1 16,-5 13-1-16,-6 13 0 16,-7 9 0-16,-1 12-1 15,-5 5 0-15,3 6-1 16,2-6-1-16,6 0-3 15,4-22-6-15,21 0-23 16,-5-25-5-16,20-4 2 16,-4-27-2-16</inkml:trace>
  <inkml:trace contextRef="#ctx0" brushRef="#br1" timeOffset="451489.1444">6438 9194 101 0,'0'0'38'15,"-18"9"2"-15,4 35-2 16,-7 9-34-16,3 14-1 15,1 7-1-15,3 8-2 16,7 5-1-16,4-6-2 16,11 7-15-16,-2-20-19 15,17 0 1-15,-4-20-1 16,16-4-2-16</inkml:trace>
  <inkml:trace contextRef="#ctx0" brushRef="#br1" timeOffset="452090.2045">6769 9680 99 0,'-4'-17'38'0,"-18"6"2"16,3 21-2-16,-14 8-32 16,4 15 0-16,-1 6-1 15,3 11-2-15,4 3 0 16,7 1 0-16,7-2-2 15,12-6 0-15,8-8 0 16,8-13-1-16,9-11 0 16,5-16-1-16,5-11 1 15,2-13-2-15,-1-11 1 16,-6-6 0-16,-6-6 0 15,-7-1 0-15,-9 5 1 0,-11 2-1 16,-5 10 2 0,-7 5-1-16,-2 11 1 0,1 8 0 15,-1 6 0-15,14 3 0 16,-12 11 0-16,17-1-1 15,6 2 1-15,7-1 0 16,5 2 0-16,8-2-1 16,4-1 1-16,2 1 0 15,-1 2-1-15,-1 2 1 16,-5 3 0-16,-4 3-1 15,-7 2 0-15,-12 6 1 16,-5 1-1-16,-4 0 0 16,-5-5 1-16,-1 0-1 15,-3-8 0-15,11-17 0 16,0 0 0-16,0 0 0 15,8-34 0-15,8 1-1 0,4-10 2 16,5-4-2-16,0 0 2 16,0-1-2-16,-1 9 0 15,-4 6-1-15,-1 12-1 16,-3 5-2-16,8 17-8 15,-12-9-13-15,17 17-14 16,-9-8 2-16,10 12-2 16,-3-12 3-16</inkml:trace>
  <inkml:trace contextRef="#ctx0" brushRef="#br1" timeOffset="452266.2221">7552 9682 109 0,'0'0'39'16,"-18"16"2"-16,-2-2-1 0,9 13-32 15,-9 7-2-15,4 12-2 16,2 2-2-16,1 4 0 15,7-1-2-15,4-6-1 16,10-9-2-16,1-15-3 16,16-3-11-16,-8-36-16 15,19 0-8-15,-7-23 2 16,10-5-2-16</inkml:trace>
  <inkml:trace contextRef="#ctx0" brushRef="#br1" timeOffset="452395.235">7666 9334 107 0,'-14'5'35'0,"9"8"-7"16,10 1-28-16,4 1-38 0,25 9 0 16,-2-8-2-16</inkml:trace>
  <inkml:trace contextRef="#ctx0" brushRef="#br1" timeOffset="452791.2746">8144 9618 111 0,'-48'19'41'15,"6"17"1"-15,-15-8 0 16,11 14-37-16,0-3 0 16,11 8-2-16,11-3-1 15,13-5 0-15,17-10 0 16,17-11-2-16,15-20 0 0,13-13 0 15,7-18 0-15,6-17 0 16,1-13 0-16,-6-9 0 16,-6-11 0-16,-7-4 0 15,-10 0 0-15,-10 9 0 16,-8 10 0-16,-12 16 0 15,-6 22 0-15,-9 24 0 16,-13 28 0-16,-4 23 0 16,-3 20 0-16,1 12 0 15,3 12 0-15,8 0 0 16,11-1-4-16,12-10-2 15,29-2-8-15,-3-32-7 16,31 6-11-16,-9-29-10 16,16-7 2-16,-8-25 0 0,5-5 1 15</inkml:trace>
  <inkml:trace contextRef="#ctx0" brushRef="#br1" timeOffset="453115.307">8762 9726 87 0,'-27'7'42'15,"8"17"-1"-15,-5-7 0 16,15 13-10-16,3-11-27 15,17-1 0-15,8-7-2 16,13-9 1-16,5-9-3 16,7-9 0-16,3-7 0 15,-3-10 0-15,-4-3 0 16,-11 0 0-16,-11-1 0 15,-13 4 0-15,-14 9 0 0,-16 14 0 16,-12 10 0-16,-6 11 0 16,-7 17 0-16,3 9 0 15,3 9 0-15,8 4 0 16,14 2 0-16,14-8 0 15,26 3-6-15,11-20-8 16,42 11-5-16,4-31-7 16,48 11-16-16,9-14-1 15,39 3 0-15,20-8 0 16</inkml:trace>
  <inkml:trace contextRef="#ctx0" brushRef="#br1" timeOffset="456512.6467">1528 10615 61 0,'4'-16'36'16,"-4"16"0"-16,-16-10 1 16,-6 25-19-16,-19-5-10 15,3 13-1-15,-10 2-1 16,-2 8-1-16,1 1-1 15,5 2 0-15,7-3-1 16,13 1-2-16,13-6 0 0,14-6 0 16,16-6-1-16,15-2 0 15,10-3-1-15,2-1 1 16,2 2-1-16,-4 1 1 15,-7 6-1-15,-15 7 0 16,-16 11 1-16,-18 5-2 16,-16 6 2-16,-8 2-1 15,-5-1-1-15,-3-7-2 16,9-4-1-16,4-23-7 15,31-4-25-15,7-24 1 16,27-5-1-16,9-22-2 16</inkml:trace>
  <inkml:trace contextRef="#ctx0" brushRef="#br1" timeOffset="456807.6762">1823 10928 91 0,'0'0'36'0,"-16"6"0"16,-3 13 1-16,-13 1-31 15,4 13-1-15,-3 1-3 16,4 8-1-16,3 0 1 15,8 5-2-15,7-7 1 16,11-2-1-16,2-9 2 16,15-12-2-16,10-12 1 15,8-13 0-15,1-14-1 16,1-11 1-16,2-8-1 15,-6-5 1-15,-6-1-1 16,-12-2 0-16,-8 9-3 0,-9 4 2 16,-4 13-4-16,-7 7 1 15,11 16-11-15,-17 3-22 16,22 15 1-16,-1-6 0 15,18 16-2-15</inkml:trace>
  <inkml:trace contextRef="#ctx0" brushRef="#br1" timeOffset="457206.7161">2471 11083 78 0,'7'-21'39'0,"-6"8"-1"16,-26-4 2-16,1 13-27 15,-21-1-5-15,0 14-2 16,-7 6-2-16,1 14-2 0,3 7 1 15,4 6-2-15,10 3 1 16,12 3-2-16,11-7 1 16,18-10-2-16,12-13 2 15,16-17-1-15,14-17 1 16,11-20-1-16,5-13 1 15,2-11 1-15,-1-10 0 16,-8-6 0-16,-8-1 0 16,-10 4 0-16,-11 6-1 15,-10 15 2-15,-10 14-3 16,-9 16 0-16,-10 24-1 15,-8 24 1-15,-6 21-1 16,-5 16 0-16,1 14-1 16,1 5-3-16,10 8 0 15,6-5-4-15,17-3-3 0,2-26-7 16,31 3-15-16,-5-31-6 15,19-5 1-15,-9-23 1 16</inkml:trace>
  <inkml:trace contextRef="#ctx0" brushRef="#br1" timeOffset="457387.7342">2929 11088 101 0,'1'-22'41'16,"-8"1"0"-16,7 21-1 16,-17 18-36-16,3 9-3 15,-2 9-1-15,3 4-2 16,1 6 1-16,5 0-3 0,8 0 0 15,3-19-6-15,20 3-22 16,-8-27-6-16,15-6-2 16,-6-20 0-16</inkml:trace>
  <inkml:trace contextRef="#ctx0" brushRef="#br1" timeOffset="457550.7505">3010 10723 109 0,'-27'-7'39'16,"8"22"-1"-16,-1 1-3 15,8-1-41-15,20 13-19 16,1-14-13-16,16 10 0 16,2-8-1-16,12 6 1 15</inkml:trace>
  <inkml:trace contextRef="#ctx0" brushRef="#br1" timeOffset="457872.7827">3281 11043 95 0,'-11'21'38'0,"3"11"0"15,-12-9 0-15,10 9-32 16,-8-4-1-16,9 5-2 15,1-3 1-15,9-2-3 16,5-5 2-16,10-6-2 16,6-9 0-16,8-7 0 15,3-8 0-15,3-9-1 16,-2-6 1-16,-1-7-1 15,-3-5 0-15,-5 0 2 16,-6 1-1-16,-6 5 1 0,-4 6-1 16,-5 10 0-1,-4 12-1-15,0 0 1 0,-3 14-2 16,-3 9-3-16,2 8 1 15,-2 2-3-15,6 8 0 16,-1-9-5-16,13 13-17 16,-8-23-13-16,19 0 2 15,-3-17-1-15,14-5 1 16</inkml:trace>
  <inkml:trace contextRef="#ctx0" brushRef="#br1" timeOffset="458360.8315">3807 11117 89 0,'-8'-9'39'16,"8"9"0"-16,-28 12 2 0,19 11-33 15,-11 0-3-15,5 7-1 16,0 3-1-16,1 2-3 16,5-4 1-16,5-3-1 15,5-6 0-15,5-10 0 16,4-8 0-16,4-11 0 15,2-8 0-15,5-9 0 16,-1-5 1-16,2-6-1 16,-3-3 0-16,1 1 2 15,-3 2-1-15,-3 6 1 16,-3 7-1-16,-6 10 1 15,-5 12-2-15,0 0 1 16,9 15-1-16,-8 1-1 16,1 6 0-16,3 0 0 15,0-1 0-15,9-6 0 0,5-5 2 16,5-7-1-16,5-10 1 15,5-7 0-15,3-7 1 16,0-3 0-16,0-3 0 16,-3 1 1-16,-4 2-2 15,-8 5 2-15,-4 8-2 16,-5 11 1-16,-13 0-3 15,6 25-1-15,-7 4-1 16,-6 3-2-16,3 11-1 16,-3 0-3-16,14 10-6 15,-4-17-9-15,24 11-16 16,2-15-1-16,25-1-1 15,13-14 2-15</inkml:trace>
  <inkml:trace contextRef="#ctx0" brushRef="#br1" timeOffset="459037.8992">5762 10793 91 0,'-21'-17'37'15,"2"10"2"-15,-13-3 0 16,4 12-32-16,-13 4-2 0,2 14 0 16,-5 8-2-16,0 14-1 15,5 6 0-15,3 9-1 16,8 4 0-16,8 2-1 15,17-5 1-15,14-4-1 16,15-12 0-16,19-13 0 16,9-17 1-16,12-15 0 15,6-16 0-15,2-14 0 16,-5-16 1-16,-10-8 0 15,-13-10 0-15,-16-5 0 16,-13-1-1-16,-20-1 0 16,-12 1-1-16,-13 7 1 15,-10 16-2-15,-5 13 0 16,-3 23-1-16,-5 19 0 0,1 20-2 15,3 16 0-15,15 18-6 16,3-6-13-16,32 12-16 16,5-16-1-16,32-5 0 15,14-18 0-15</inkml:trace>
  <inkml:trace contextRef="#ctx0" brushRef="#br1" timeOffset="459264.9219">6567 10850 110 0,'-33'26'39'0,"-13"0"2"16,0 19-8-16,-12-3-31 15,1 8-1-15,-1 3 0 0,2 4-2 16,7-4 1-16,6-7-4 15,15-2-2-15,4-27-15 16,22 0-17-16,2-17-1 16,18-15-2-16,-4-12 2 15</inkml:trace>
  <inkml:trace contextRef="#ctx0" brushRef="#br1" timeOffset="459423.9378">6133 11061 95 0,'-19'-1'40'0,"13"15"1"15,-3-2-1-15,13 7-35 16,8 2-1-16,19-4-4 15,12-4-1-15,10-9-2 16,19 0-7-16,-4-18-24 0,24 1-7 16,-7-16 1-16,7 5 0 15</inkml:trace>
  <inkml:trace contextRef="#ctx0" brushRef="#br1" timeOffset="459603.9558">6901 10904 102 0,'-23'11'40'0,"-10"0"1"15,6 17-1-15,-11 1-32 16,13 7-5-16,1 4-1 15,10 0-2-15,4 2 0 16,10-8-2-16,8-3-1 16,8-13-4-16,14-2-9 15,-5-22-21-15,15-3-5 0,-6-18 2 16,7-3 0-16</inkml:trace>
  <inkml:trace contextRef="#ctx0" brushRef="#br1" timeOffset="459723.9678">6901 10691 101 0,'-10'-15'35'15,"10"15"-10"-15,0 0-24 16,22 26-36-16,4-9-1 16,16 6-3-16</inkml:trace>
  <inkml:trace contextRef="#ctx0" brushRef="#br1" timeOffset="460108.0062">7511 10913 112 0,'-37'4'40'16,"-2"10"2"-16,-16-4-7 15,6 13-30-15,-6 6 0 16,8 4-4-16,6 3 1 16,12 1-1-16,15-4 0 15,17-5-2-15,20-14 1 16,16-12 0-16,15-12 0 15,11-13 2-15,6-13-1 16,5-10 1-16,-6-12-1 16,-3-7 1-16,-12-8-1 15,-8-1 0-15,-10 2 1 16,-13 8-2-16,-10 12 0 0,-12 19 0 15,-12 21 0-15,-13 25 0 16,-13 21 0-16,-6 23 0 16,2 16 0-16,-3 5-2 15,7 6-3-15,6-5-3 16,25-1-6-16,0-26-16 15,35 1-13-15,2-23 0 16,20-8 0-16,-2-21 1 16</inkml:trace>
  <inkml:trace contextRef="#ctx0" brushRef="#br1" timeOffset="460436.039">7967 10992 100 0,'-3'11'43'15,"3"-11"-1"-15,4 21-3 0,9-11-34 16,11 2-3-16,10-9 1 15,12-1-2-15,5-8 1 16,4-7-1-16,-7-5-1 16,-2-4 2-16,-8-6-2 15,-14-1 2-15,-16-1-3 16,-19 5 1-16,-16 6 0 15,-12 11 0-15,-13 12 1 16,-8 12 0-16,-1 11 0 16,2 13 0-16,10 5 0 15,16 4-1-15,18 0 1 16,22-6-3-16,26-9-2 15,23-17-8-15,43 0-4 16,10-34-12-16,37-1-16 0,19-18 2 16,21-9-3-16,10-10 2 15</inkml:trace>
  <inkml:trace contextRef="#ctx0" brushRef="#br1" timeOffset="466800.6754">1590 12032 48 0,'16'-20'35'0,"-10"-4"2"16,5 7-2-16,-13-12-19 15,2 29-8-15,-18-17-3 16,-5 24-2-16,-15 8 0 16,-7 11 0-16,-8 10 0 15,-8 10 0-15,-2 4-1 0,6 1 1 16,7 0-1-16,14-2 0 15,14-8-1-15,17-6 0 16,19-11-1-16,15-7-1 16,14-8 1-16,6-2-1 15,5-3 1-15,-4-2-1 16,-5 0 1-16,-9 5 0 15,-10 7-1-15,-14 7 2 16,-12 6-1-16,-12 5 1 16,-7 4-1-16,-2-1-1 15,-4 1-2-15,3-7-3 16,15 0-5-16,7-29-21 15,7 12-5-15,15-25-2 16,22-2 1-16</inkml:trace>
  <inkml:trace contextRef="#ctx0" brushRef="#br1" timeOffset="467103.7057">1939 12344 72 0,'0'0'37'0,"-13"9"-2"16,3 10 2-16,-15 1-30 15,7 9-2-15,-2-3-1 16,7 5 0-16,4-2-1 15,8-2 0-15,6-9 0 16,10-4-1-16,9-12 0 16,5-5 0-16,2-9-1 15,2-7-1-15,-4-5 0 0,-6-3 0 16,-7-4 0-16,-10 1-1 15,-9 2-1-15,-10 2 0 16,-2 5-1-16,-6 1-1 16,6 13-1-16,1 0-3 15,15 19-7-15,-1-12-15 16,16 21-5-16,7-6-3 15,19 9 3-15</inkml:trace>
  <inkml:trace contextRef="#ctx0" brushRef="#br1" timeOffset="467521.7475">2689 12324 62 0,'-1'-19'37'16,"-21"-5"-1"-16,-3 15 1 0,-26-3-26 15,5 18-3-15,-14 4-2 16,5 17-2-16,-4 6 0 15,8 11 1-15,4 2-3 16,14 4 1-16,13-4-1 16,14-8-1-16,19-10 1 15,16-14 0-15,13-19-1 16,12-16 0-16,9-19 0 15,4-13 0-15,0-12 0 16,-3-10-1-16,-7-2 1 16,-9-3-1-16,-13 7 0 15,-8 10 3-15,-13 16-3 16,-10 14 0-16,-8 22 0 15,-8 22 0-15,-7 22-1 0,-6 22 2 16,-1 17-2-16,3 6-1 16,2 10 0-16,9 1 1 15,9-5-3-15,12-14-1 16,17-9-2-16,4-25-7 15,25-2-7-15,-8-33-14 16,17-5-2-16,-7-21-2 16,4-6 2-16</inkml:trace>
  <inkml:trace contextRef="#ctx0" brushRef="#br1" timeOffset="467696.765">3179 12261 85 0,'0'0'38'16,"-32"17"0"-16,17 17 2 15,-13 12-35-15,9 3-1 0,2 5-3 16,7-3 0-16,5-2-2 15,5-13-2-15,14-6-4 16,0-25-11-16,24-2-14 16,-10-26-5-16,11-4-2 15,-8-21 1-15</inkml:trace>
  <inkml:trace contextRef="#ctx0" brushRef="#br1" timeOffset="467839.7793">3168 11963 87 0,'-21'4'37'0,"-1"2"-2"15,16 7 0-15,16 2-41 16,3-13-20-16,26 10-9 0,2-8-1 16,15 7-2-16</inkml:trace>
  <inkml:trace contextRef="#ctx0" brushRef="#br1" timeOffset="468191.8145">3524 12273 100 0,'-31'43'40'0,"7"11"1"16,-5-18-8-16,11 15-28 15,5-8-1-15,12-4-2 16,10-10-1-16,12-9 0 16,8-12-1-16,9-12 0 15,3-9 0-15,4-13 0 16,-2-7 0-16,-1-8 0 0,-4-2 0 15,-6-2 1-15,-10 2-1 16,-5 7 0-16,-4 5 1 16,-7 9-1-16,-6 22 0 15,0 0 1-15,-14 15-1 16,1 14 0-16,2 9-1 15,-3 3 1-15,6 9-3 16,2-5-1-16,12-1-2 16,4-19-4-16,24 2-6 15,-5-31-10-15,23 5-7 16,-5-24-5-16,11-2 0 15,-7-15 1-15</inkml:trace>
  <inkml:trace contextRef="#ctx0" brushRef="#br1" timeOffset="468657.8611">4198 12283 78 0,'-7'-10'38'0,"0"20"1"16,-13 4 1-16,4 15-25 15,-12 4-10-15,5 10-2 16,3 1-1-16,5-3 0 16,2-3-1-16,7-6 0 15,6-9-1-15,6-12 0 16,8-13 0-16,5-10 0 15,1-8 1-15,2-9 0 16,-3-9 0-16,2-4-1 16,-2-5 1-16,-2 4-1 15,-4 5 2-15,-3 6-2 16,-2 10 0-16,-3 10 0 15,-5 12 1-15,7 12 0 0,-5 9-1 16,3 3 1-16,1 3-1 16,3-2 1-16,5-4-1 15,2-8 1-15,4-9-1 16,5-11 1-16,4-13 0 15,6-8 0-15,-1-7-1 16,3-5 1-16,-4-2-1 16,-3 5 0-16,-4 6 1 15,-5 10-1-15,-7 13 0 16,-9 20 1-16,-6 12-1 15,-6 12-1-15,-2 11-1 16,-3 0-2-16,7 13-8 16,-4-14-3-16,16 10-4 15,-7-32-6-15,35 5-13 16,1-23-5-16,23-10 2 0,14-14 1 15</inkml:trace>
  <inkml:trace contextRef="#ctx0" brushRef="#br1" timeOffset="469340.9294">6125 11737 72 0,'-22'-15'39'0,"0"18"-1"16,-16 0 1-16,-2 14-29 16,-13 2-5-16,4 9-2 15,-8 3 1-15,5 6-2 16,3 5 0-16,6 0 0 15,10 2-1-15,8-5-2 16,15-3 2-16,10 0 0 16,13-9-1-16,7-3 1 15,12-6-1-15,5-3 1 16,2-5-1-16,-2 2 1 15,-1-2-1-15,-6 1 1 16,-9 4 0-16,-10 3 0 16,-14 11-1-16,-10 2 0 0,-12 9 0 15,-9 5 0-15,-6 5 0 16,-6-3-2-16,0-1 0 15,5-11-2-15,11-5-1 16,8-22-7-16,22-8-9 16,16-11-15-16,20-13-2 15,5-14-2-15,20-1 3 16</inkml:trace>
  <inkml:trace contextRef="#ctx0" brushRef="#br1" timeOffset="469739.9693">6196 12173 87 0,'0'0'39'0,"-19"-2"0"0,19 2 1 16,-8 18-35-16,6-2 0 16,-4 5-1-16,2 7-2 15,-3 4 1-15,2 2-1 16,-1 1-1-16,6-1 0 15,3-4 0-15,7-9 0 16,11-8 0-16,4-12 0 16,12-15 0-16,2-8 0 15,8-12 1-15,2-10-1 16,-1-6 0-16,-5-2-1 15,-5 0 1-15,-9 5-1 16,-5 8 1-16,-8 9-1 16,-10 17-1-16,-6 13 1 15,-15 22 0-15,0 11-1 16,-3 10 0-16,2 8-1 0,3 7-2 15,9-5-1-15,15 2-6 16,1-23-4-16,32 2-4 16,-5-31-10-16,31 4-10 15,-4-21-2-15,11-2 2 16</inkml:trace>
  <inkml:trace contextRef="#ctx0" brushRef="#br1" timeOffset="470392.0345">7038 11684 86 0,'12'-3'40'0,"-12"3"-1"16,1 11 3-16,-9 6-36 0,-1 11-1 15,-5 11-2-15,0 12 0 16,-5 9-1-16,4 12-1 15,-3 9 0-15,1 2-2 16,1 1 1-16,5-5-3 16,4-3-1-16,2-14-4 15,18-3-10-15,-9-33-10 16,23 0-9-16,-7-30-3 15,14-5 0-15,1-19-1 16</inkml:trace>
  <inkml:trace contextRef="#ctx0" brushRef="#br1" timeOffset="470829.0782">8061 11589 81 0,'-32'-32'39'0,"-3"12"1"15,-17 4-2-15,-3 18-31 16,-5 11-2-16,3 18 1 16,0 17-3-16,7 11-1 15,4 12 0-15,8 8-1 16,11 7 0-16,10 3-1 15,10-2 0-15,7-4-5 16,11-3-1-16,-4-18-6 16,16 8-13-16,-14-27-10 15,13-5-4-15,-13-23 0 16,10-7-2-16</inkml:trace>
  <inkml:trace contextRef="#ctx0" brushRef="#br1" timeOffset="471160.1113">7424 12173 99 0,'-15'5'41'0,"1"-3"0"16,17 10-2-16,-3-12-36 16,35 1 0-16,2-4-2 15,12-7 0-15,9-3-1 16,3-4 1-16,5 0-1 15,0 0 1-15,-9 3-1 16,-6 4 0-16,-12 6 0 16,-10 6 0-16,-11 9 1 15,-9 11-1-15,-9 8 0 16,-5 6 0-16,-4 4 0 15,0 4 1-15,0-1-2 0,-1-5-1 16,9-4-3-16,1-21-4 16,21 0-7-16,-8-32-7 15,26 5-12-15,-11-26-4 16,15-4-1-16,-11-17 0 15</inkml:trace>
  <inkml:trace contextRef="#ctx0" brushRef="#br1" timeOffset="471288.1241">8027 11746 100 0,'-29'-5'41'15,"-3"7"-1"-15,16 14-1 16,17 1-43-16,-1-17-11 16,38 30-14-16,-7-19-11 15,27 8 1-15,0-6-3 16</inkml:trace>
  <inkml:trace contextRef="#ctx0" brushRef="#br1" timeOffset="471694.1647">8578 11943 64 0,'-37'-1'41'15,"1"7"-1"-15,-15-4 1 16,4 15-18-16,-9 1-17 16,3 12 0-16,1 9-2 15,6 10 0-15,10 1-2 16,11 2 1-16,15-6-2 15,15-11 0-15,18-17-1 0,18-18 1 16,13-24-1-16,15-22 0 16,6-14 1-16,4-16-1 15,-4-10 0-15,-4-4 1 16,-10-3-1-16,-12 2 1 15,-15 10-1-15,-9 14 1 16,-13 15-1-16,-13 24 1 16,-11 22 0-16,-11 24 1 15,-8 28-2-15,-6 19-1 16,-2 17 1-16,4 9-2 15,6 7-1-15,8-1-1 16,18-8-3-16,7-17-6 16,28 0-4-16,-5-32-3 15,26 3-10-15,-11-31-10 16,11-13-1-16,-6-21 2 0</inkml:trace>
  <inkml:trace contextRef="#ctx0" brushRef="#br1" timeOffset="472031.1984">8989 12017 91 0,'-5'23'41'0,"-2"-7"2"16,15 6-2-16,3-9-35 16,19-4-2-16,11-12-1 15,8-7-1-15,6-7 0 16,2-10-1-16,-4-3-1 15,-6-5 0-15,-11-7 1 16,-15 3 1-16,-15 4-3 16,-18 9 4-16,-20 9-3 0,-17 17 3 15,-12 9-2-15,-8 19 0 16,-1 11 0-16,3 14-2 15,5 6 2-15,17 5-2 16,20-4 1-16,21-6-3 16,24-8 0-16,21-13-5 15,32-3-6-15,3-26-2 16,36 11-6-16,-5-31-9 15,35 9-9-15,1-8-3 16,14 0 2-16</inkml:trace>
  <inkml:trace contextRef="#ctx0" brushRef="#br1" timeOffset="475423.5376">1818 13174 55 0,'0'0'35'16,"-22"-15"-1"-16,3 11 1 15,-14-2-27-15,-2 10-2 16,-7-1-1-16,-2 13 1 16,-9 3-1-16,1 14 1 15,-3 4-2-15,6 5 0 16,2-1-2-16,11 0 0 0,10-6-1 15,13-7 0-15,15-5-1 16,15-9-2-16,10-6 2 16,12-3-1-16,4 0 0 15,3 1 1-15,-3 6-1 16,-5 7 1-16,-13 7 0 15,-13 6 0-15,-12 7 0 16,-12 4 0-16,-9 1 0 16,-7-3 0-16,0-6-3 15,-1-12-1-15,14-4-5 16,-2-26-27-16,17 7-1 15,22-39-2-15,9 12 2 16</inkml:trace>
  <inkml:trace contextRef="#ctx0" brushRef="#br1" timeOffset="475746.5699">1896 13520 66 0,'0'0'37'0,"0"0"-1"16,0 0-1-16,-10 16-29 15,-1-8-2-15,4 12 1 16,-1 0-1-16,3 11 0 15,-2-1-2-15,6 5 0 16,2-3 0-16,6-2 0 16,2-9 0-16,6-6-1 15,3-13 0-15,2-12 0 16,1-11-1-16,-2-9 0 15,0-5 0-15,-8-4 0 16,-2 1-1-16,-9 1 0 0,-5 5 0 16,-9 8-1-16,-1 10 0 15,-5 7-2-15,2 14-1 16,-2-2-6-16,20 13-25 15,-3-4-1-15,17 9-1 16,5-10 0-16</inkml:trace>
  <inkml:trace contextRef="#ctx0" brushRef="#br1" timeOffset="476151.6104">2532 13507 72 0,'-27'-16'39'16,"-2"10"-2"-16,-17-3 0 15,3 13-31-15,-9 6 0 0,6 10-1 16,1 9-1-16,4 9-1 16,7 5-1-16,11 1 1 15,12-3-2-15,13-7 1 16,16-15-1-16,15-15 0 15,14-17 0-15,12-20 0 16,9-15 0-16,1-13-1 16,1-9 2-16,-9-4-1 15,-8 1 1-15,-10 8-1 16,-14 6 0-16,-13 15 0 15,-10 12 1-15,-9 17-2 16,-9 19 0-16,-6 23 0 0,-7 18-1 16,-1 16 0-1,-1 10-1-15,5 8 0 0,8 7-3 16,6-5 0-16,15-3-4 15,4-27-8-15,29 0-22 16,-2-27 0-16,15-5-1 16,0-26 1-16</inkml:trace>
  <inkml:trace contextRef="#ctx0" brushRef="#br1" timeOffset="476340.6293">3008 13483 80 0,'-14'-18'40'15,"3"19"-1"-15,-9 5 0 16,12 17-33-16,-8 7-2 15,0 14-1-15,3 5-3 16,2 4 0-16,5-2-2 0,4-4-2 16,10-4-4-16,-2-23-21 15,15 1-9-15,-4-29-1 16,12-8 0-16</inkml:trace>
  <inkml:trace contextRef="#ctx0" brushRef="#br1" timeOffset="476460.6413">3008 13234 62 0,'-23'-10'8'16,"10"15"-8"-16,6 13-10 16,8 2-20-16</inkml:trace>
  <inkml:trace contextRef="#ctx0" brushRef="#br1" timeOffset="476835.6788">3391 13418 75 0,'-3'21'40'0,"-16"-9"-1"15,6 16 2-15,-12-2-34 16,7 7 0-16,-2 2-3 16,7 4-1-16,6-3 0 15,8 0-1-15,9-8-1 16,12-8-1-16,8-12 0 15,7-12 0-15,6-8 0 16,3-11-1-16,-1-11 1 0,-3-3-1 16,-5-3 1-16,-6 1 0 15,-11 5 1-15,-6 8-1 16,-12 6 0-16,-3 10 1 15,-9 13-1-15,-4 12 0 16,-4 11 0-16,3 7 0 16,1 4-1-16,5 3-2 15,7 3-1-15,3-9-3 16,14 3-7-16,-3-27-25 15,24-1 1-15,-6-22-3 16,17 0 3-16</inkml:trace>
  <inkml:trace contextRef="#ctx0" brushRef="#br1" timeOffset="477286.7239">3970 13481 73 0,'-18'-3'40'16,"5"19"-1"-16,-13-4 1 16,12 14-31-16,-12 2-3 15,4 4-2-15,3 3-1 16,2-2-1-16,9-3-1 15,6-4 0-15,4-11-1 16,-2-15 1-16,24 0-1 16,-4-14 0-16,4-9 1 15,1-7-2-15,-1-5 2 16,1-3-1-16,-4 2 0 15,-6 5 1-15,-3 6-1 16,-6 7 1-16,-6 18 0 16,0 0-1-16,0 0 1 15,1 13-1-15,2 3 0 0,2 2 1 16,7-5-2-16,5-1 1 15,5-5 0-15,2-8 0 16,6-7 0-16,1-5 1 16,-2-3-1-16,-1-4 1 15,-3 1 0-15,-3-2-1 16,-6 5 1-16,-3 4 0 15,-1 6-1-15,-12 6 0 16,10 13-2-16,-11 6-1 16,1 13-3-16,-9-2-5 15,10 17-7-15,-15-10-23 16,13 6 0-16,-3-10-2 15,10 1 2-15</inkml:trace>
  <inkml:trace contextRef="#ctx0" brushRef="#br1" timeOffset="477822.7775">5635 13131 70 0,'0'0'39'16,"-2"-22"-2"-16,2 22 2 15,-5-13-31-15,5 13-4 16,0 0-1-16,3 26 1 0,-3 4-2 16,1 13 0-16,-5 11 0 15,2 12 0-15,-4 8-2 16,-2 9 1-16,-1-2-3 15,2-7 1-15,7-9-3 16,1-14-2-16,11-7-4 16,-5-30-23-16,18-6-5 15,-1-22-2-15,8-4 3 16</inkml:trace>
  <inkml:trace contextRef="#ctx0" brushRef="#br1" timeOffset="478150.8103">5740 13538 73 0,'-28'-20'39'15,"7"16"0"-15,-8-9-8 16,16 22-17-16,-5-8-6 15,18-1-3-15,0 11-3 0,19-13-2 16,14-8-2-16,9-8-3 16,14-4-2-16,2-17-2 15,15 4-3-15,-13-17-6 16,10 13 0-16,-27-17 3 15,1 11 5-15,-22-6 6 16,-14 6 5-16,-8 14 5 16,-21 1 4-16,6 26 4 15,-21-2 4-15,16 34-1 16,-14 4-5-16,13 26-4 15,-5 4-3-15,10 12-2 16,2 2-1-16,11 2-1 0,5-5-3 16,8-8-1-16,10-7-2 15,3-25-11-15,16 3-22 16,-4-25 0-16,12-5 0 15,-8-22 0-15</inkml:trace>
  <inkml:trace contextRef="#ctx0" brushRef="#br1" timeOffset="478578.8531">6301 13388 74 0,'-13'14'39'0,"-6"0"0"16,4 16 2-16,-4 1-35 15,12 5-1-15,4-8-1 16,6 0 0-16,8-4-2 15,7-9 0-15,8-11 0 0,6-11-1 16,3-10 0-16,3-9 0 16,2-4-1-16,-6-3 0 15,-1-3 1-15,-8-2-1 16,-3 3 0-16,-5 7 1 15,-5 6-1-15,-6 8 1 16,-6 14-2-16,0 0 1 16,5 33 0-16,-8 14 0 15,-2 20 0-15,-2 13-1 16,-5 12 0-16,-3 7 0 15,-1 3 0-15,-3-3 1 16,-3-8-1-16,-2-12 1 16,-4-20 0-16,-2-12-1 15,-2-20 2-15,-2-17-2 0,2-16 0 16,-2-16-2-16,10-9-3 15,-5-22-6-15,22 3-11 16,-9-25-18-16,18 0 1 16,1-4-2-16,11 6 2 15</inkml:trace>
  <inkml:trace contextRef="#ctx0" brushRef="#br1" timeOffset="479208.9161">7058 13411 47 0,'18'-3'36'16,"-18"3"4"-16,14-12-2 15,-18-2-22-15,4 14-7 16,-28-5-2-16,4 9-1 15,-9 4-2-15,-4 7 0 0,-7 5-1 16,1 7 1-16,0 3-2 16,5 3 1-16,8-3-2 15,9-3 1-15,16-8-1 16,5-19 0-16,29 6 0 15,7-25-1-15,14-10 1 16,9-13-1-16,4-10 1 16,3-6-1-16,-7-4 1 15,-5 0-1-15,-9 0 0 16,-13 6 1-16,-14 5-1 15,-4 13 0-15,-14 10 0 16,-8 13 1-16,-2 19-1 16,-10 18 1-16,-2 21-2 15,0 13 1-15,2 13-1 0,1 4 0 16,5 6-1-16,9-1-2 15,14-4-2-15,4-23-6 16,23 2-5-16,-11-28-23 16,23-6 0-16,-5-22 0 15,9-6 1-15</inkml:trace>
  <inkml:trace contextRef="#ctx0" brushRef="#br1" timeOffset="479842.9795">7533 13348 83 0,'0'0'41'16,"-23"4"-1"-16,12 18-2 15,-3 6-34-15,2 11 0 16,-1 4-3-16,4 5 1 0,-1 2-1 16,4-1 0-16,3-5 0 15,1-9 1-15,2-10-2 16,4-10 2-16,-4-15-2 15,15-9 1-15,-1-16 0 16,1-10-1-16,5-9 0 16,1-5 0-16,1-6 1 15,0 2-2-15,0 8 1 16,-4 7 0-16,-6 12 0 15,0 7 0-15,-12 19 0 16,22-9 0-16,-10 14 0 16,3 4 0-16,9 1 0 15,1-2 1-15,9-2-1 16,2 0 0-16,2-3 0 15,-1-1 0-15,-4-2 0 0,-4 0 0 16,-8-4 1-16,-4 3-1 16,-17 1 0-16,0 0 1 15,0 0-1-15,-24 14 0 16,5-2 1-16,-6 6-1 15,-2 7 0-15,-1 9 1 16,3 2-1-16,5 7 1 16,7-3-1-16,6 2 1 15,11-9 0-15,12-6-1 16,7-13 1-16,10-13-1 15,7-11 0-15,0-11 0 16,0-13 1-16,-6-5-1 0,-2-5 0 16,-9-1 0-16,-10 0 0 15,-9 4-2-15,-10 3 1 16,-3 6-2-16,-5 14-1 15,-4 3-4-15,6 18-4 16,-8-8-4-16,25 18-24 16,-5-13 0-16,21 23-2 15,1-15 2-15</inkml:trace>
  <inkml:trace contextRef="#ctx0" brushRef="#br1" timeOffset="480035.9988">8661 13319 72 0,'0'0'41'0,"-17"7"-1"15,-11 15 1-15,-20 4-27 0,4 13-11 16,-7 5-2-16,4 8 0 16,1 1-1-16,5 0-1 15,12-2-4-15,1-13-2 16,21 0-13-16,7-38-21 15,0 13 1-15,6-32-1 16,13-4 2-16</inkml:trace>
  <inkml:trace contextRef="#ctx0" brushRef="#br1" timeOffset="480209.0161">8327 13455 81 0,'-1'-20'43'15,"-13"2"-1"-15,14 18 1 16,-14 6-34-16,16 11-3 16,2 5-2-16,10 7-1 15,9-2-3-15,10-4-1 0,10-1-3 16,2-14-4-16,17 4-5 15,-9-27-12-15,15 6-17 16,-8-18 0-16,6 5-1 16,-10-13 2-16</inkml:trace>
  <inkml:trace contextRef="#ctx0" brushRef="#br1" timeOffset="480382.0334">8965 13343 99 0,'-27'13'42'16,"7"19"1"-16,-13 3-7 15,6 14-34-15,-2 5 0 16,6 4-1-16,3 1-1 15,6-4-2-15,8-7-4 0,5-22-4 16,18-4-9 0,-17-22-22-16,40-27 0 0,-16-12-1 15,10-6 1-15</inkml:trace>
  <inkml:trace contextRef="#ctx0" brushRef="#br1" timeOffset="480510.0462">8954 13126 82 0,'-29'-68'43'0,"3"24"-1"15,-9 6-1-15,2 26-34 16,4 15-15-16,-7-2-9 15,27 27-21-15,-2-8-3 16,18 11-2-16,9-8 1 16</inkml:trace>
  <inkml:trace contextRef="#ctx0" brushRef="#br1" timeOffset="480982.0934">9365 13448 82 0,'-15'-9'42'15,"15"9"-1"-15,-27-15-1 16,7 16-35-16,-7 2-1 15,-2 14 0-15,-10 9-2 16,-1 11 1-16,-2 2-1 16,3 5 1-16,12-2-2 15,12-6 0-15,17-13 1 0,18-13-1 16,15-23 0-16,16-17-1 15,12-15 1-15,8-15 0 16,2-11 0-16,-5-6 0 16,-9-4 0-16,-10-1-1 15,-13 2 1-15,-11 10 0 16,-10 12-1-16,-15 19 1 15,-9 23-1-15,-7 19 0 16,-9 27 0-16,-2 23 0 16,-5 20-1-16,3 18 0 15,3 7-2-15,6 1-2 16,15 0-2-16,5-18-5 15,25 0-5-15,-7-33-21 0,27-6-4 16,-3-28-1-16,14-10 2 16</inkml:trace>
  <inkml:trace contextRef="#ctx0" brushRef="#br1" timeOffset="481328.128">9715 13525 95 0,'-23'26'42'16,"18"5"2"-16,5-13-6 15,17-4-34-15,10-8 0 16,13-7-2-16,4-12 0 16,7-5-1-16,-3-10 0 15,-6-3-1-15,-8-3 1 0,-10-3-1 16,-15 3 0-16,-11 0 0 15,-16 11 1-15,-11 11-1 16,-14 15 1-16,-8 14 0 16,-6 17-1-16,1 12 1 15,4 8-1-15,8 8 1 16,15 1-1-16,14-7-1 15,23-9-1-15,19-17-2 16,27-7-7-16,7-26-4 16,29 2-8-16,-11-34-10 15,22 2-10-15,-3-13-1 16,5-4 1-16</inkml:trace>
  <inkml:trace contextRef="#ctx0" brushRef="#br1" timeOffset="482252.2204">1825 14569 30 0,'14'-20'35'0,"-14"20"2"15,-9-12-1-15,-17 33-17 16,-30-6-8-16,-3 25-2 15,-17 4-3-15,5 11-2 16,-7 3 0-16,11 5-1 16,9-3-1-16,18-2 0 15,14-10-1-15,19-4-2 16,14-12 1-16,15-9 0 15,10-4 0-15,5-7 0 16,4-1 0-16,-3-6 0 16,-7 2-1-16,-6 3 2 15,-11 3-1-15,-10 6 0 0,-11 5 0 16,-9 5-1-16,-4 1 0 15,-5 0-2-15,5 2-4 16,-3-17-7-16,22 8-23 16,1-23-1-16,0 0-1 15,24-21 0-15</inkml:trace>
  <inkml:trace contextRef="#ctx0" brushRef="#br1" timeOffset="482583.2535">1930 15022 49 0,'0'0'38'15,"-12"5"-2"-15,-15 4 1 16,3 14-30-16,-12 3 0 16,1 14-1-16,-2 1-2 0,7 6 1 15,4-3-2-15,13 0 0 16,12-9-1-16,15-6 0 15,14-12-1-15,17-16 0 16,9-14-1-16,4-12 0 16,1-9 0-16,-6-6 0 15,-9-3 0-15,-11-3-1 16,-11 5 0-16,-18 6-1 15,-13 6 1-15,-9 9-2 16,-6 8 0-16,-5 5-2 16,6 14-2-16,-3-3-6 15,19 15-23-15,-3-6 0 16,22 11-1-16,3-11 0 15</inkml:trace>
  <inkml:trace contextRef="#ctx0" brushRef="#br1" timeOffset="482980.2932">2501 15012 61 0,'-35'2'39'16,"-2"20"0"-16,-15-9-3 15,5 21-29-15,-2 4-2 16,8 11-1-16,6-1 0 15,9 1-1-15,9-3-1 16,16-13 0-16,12-12 0 16,15-19-1-16,14-20 0 0,11-20 0 15,8-19 0-15,3-14-1 16,1-12 2-16,-3-6 0 15,-8-3 0-15,-9 5 0 16,-12 5 0-16,-11 14 0 16,-10 14 0-16,-5 16 0 15,-7 17-1-15,2 21-1 16,-16 32-1-16,5 17 0 15,-3 20-1-15,2 14 0 16,1 11-1-16,3 4-3 16,11 2-1-16,2-17-6 15,19 3-12-15,-5-28-13 16,19-8-2-16,-3-26-2 15,14-10 1-15</inkml:trace>
  <inkml:trace contextRef="#ctx0" brushRef="#br1" timeOffset="483169.3121">3043 15024 54 0,'-12'-10'41'16,"8"24"-1"-16,-13 7 1 16,10 15-26-16,-8 11-12 15,4 8-1-15,-2 1-2 16,3-1-2-16,7-5-2 15,0-13-4-15,16-3-18 16,-13-34-12-16,25 3-3 16,-9-29 2-16</inkml:trace>
  <inkml:trace contextRef="#ctx0" brushRef="#br1" timeOffset="483317.3269">3045 14699 70 0,'0'0'38'16,"-13"15"-8"-16,10 1-26 15,14 9-41-15,-1-12-2 16,13 7 0-16</inkml:trace>
  <inkml:trace contextRef="#ctx0" brushRef="#br1" timeOffset="483664.3616">3367 14914 64 0,'-15'41'42'0,"-14"-6"-1"16,13 14 0-16,-6-4-36 15,9 6-1-15,3-4-1 16,7-2-1-16,6-8-1 16,8-8 0-16,10-8-1 15,4-13 1-15,5-13-1 16,2-10 0-16,0-10 0 15,0-6 0-15,-1-8 0 16,-5-3 0-16,-3-1 1 16,-6 1-1-16,-2 8 0 15,-6 5 0-15,0 11 0 16,-9 18 0-16,0 0 0 15,2 17-1-15,-8 16 0 0,3 5-3 16,1 11-2-16,-1-5-5 16,17 15-15-16,-10-25-12 15,17 7-3-15,1-22 1 16</inkml:trace>
  <inkml:trace contextRef="#ctx0" brushRef="#br1" timeOffset="484219.4171">3840 15082 52 0,'-4'16'40'0,"4"-16"-1"15,0 30 1-15,-2-6-33 16,-1 12-2-16,-7 1-1 16,0 7 0-16,-2-3-2 15,3-1 0-15,-1-8-1 16,1-8 0-16,8-12 0 15,1-12-1-15,19-17 0 16,1-9 0-16,0-10 1 16,7-4-1-16,-3-7 0 15,2-1 0-15,-5 3 1 16,-3 6-1-16,-6 9 1 15,-4 10-1-15,-8 20 1 16,0 0-1-16,0 0 0 16,1 24 1-16,1-3-1 0,4 0 0 15,6-2 0-15,3-4 0 16,4-8 0-16,6-10 0 15,3-4 1-15,1-8 0 16,-4-1 0-16,-1-1 0 16,-3 2 1-16,-7 2-1 15,-3 5 0-15,-11 8 0 16,7 16-1-16,-9 7 0 15,0 10-1-15,-3 4-1 16,1 10-3-16,-5-8-7 16,14 16-10-16,-16-23-14 15,17 6-4-15,-2-21-4 16,16-7 2-16</inkml:trace>
  <inkml:trace contextRef="#ctx0" brushRef="#br1" timeOffset="484853.4805">5859 14711 65 0,'-19'-3'39'16,"-15"0"-1"-16,-1 10 2 15,-15 0-36-15,0 10 0 0,-9 3-1 16,1 5-2-16,3-1 0 16,9 4 0-16,12-5-1 15,15-3-1-15,19-4 1 16,19-8-2-16,14-5 2 15,15 0-1-15,7 0 2 16,2 3-1-16,-2 3 1 16,-9 8-1-16,-11 8 1 15,-14 7 0-15,-20 9-1 16,-12 8 1-16,-14 3-1 15,-12 2 0-15,-4-2-1 16,-2-10-1-16,5-4-1 16,8-16-3-16,17-2-9 15,4-30-25-15,27-3 1 0,6-18-2 16,22 0 2-16</inkml:trace>
  <inkml:trace contextRef="#ctx0" brushRef="#br1" timeOffset="485249.5201">6048 14946 50 0,'0'0'40'16,"-11"11"0"-16,5 10 0 16,-9 0-27-16,10 7-8 15,-5-2-1-15,6 8-1 16,0-1-1-16,5 1 1 15,4-5-2-15,5-1 0 16,4-6 0-16,5-5 0 0,2-9-1 16,5-9 1-16,3-8-1 15,0-12 0-15,4-10 0 16,-3-7 1-16,0-7-1 15,0-6 0-15,-1 3 0 16,-5 3 0-16,-3 3 1 16,-2 13-1-16,-8 8 0 15,-11 21 0-15,0 0 1 16,3 24-1-16,-10 9 0 15,-4 11 1-15,1 8-1 16,-1 6-1-16,3 1 0 16,4-4-2-16,11-3-3 15,-2-18-5-15,24 3-10 16,-7-29-19-16,20-9-1 0,-2-26-2 15,15-13 3-15</inkml:trace>
  <inkml:trace contextRef="#ctx0" brushRef="#br1" timeOffset="485444.5396">6937 14519 92 0,'-15'26'43'16,"-14"12"0"-16,5 29-2 15,-10 4-39-15,1 6-2 16,5 3-2-16,5-3-2 15,4 2-7-15,2-14-3 16,17 8-5-16,-15-28-18 16,21 3-4-16,-5-19-3 0,13-5 2 15</inkml:trace>
  <inkml:trace contextRef="#ctx0" brushRef="#br1" timeOffset="485946.5898">7837 14413 60 0,'-32'-24'39'16,"-15"0"0"-16,-2 17 1 16,-14 3-34-16,8 18 0 15,-1 15-1-15,6 19-1 16,5 16-1-16,7 17-1 0,5 9 0 15,8 10-1-15,5 5 0 16,8 0-2-16,5-5 0 16,3-11-3-16,9-12-1 15,-3-20-9-15,17-2-25 16,-10-30-1-16,7-6-1 15,-4-25 0-15</inkml:trace>
  <inkml:trace contextRef="#ctx0" brushRef="#br1" timeOffset="486151.6103">7159 15069 74 0,'-21'1'43'16,"18"11"-2"-16,3-12 2 0,34 3-39 15,1-12-3-15,13-7-2 16,16-1 0-16,8-10-2 15,10 7-2-15,-1-9-4 16,14 21-12-16,-18-14-18 16,4 17-1-16,-15-2-1 15,-4 12 2-15</inkml:trace>
  <inkml:trace contextRef="#ctx0" brushRef="#br1" timeOffset="486534.6486">8082 14978 61 0,'0'0'40'16,"-28"-16"-1"-16,13 16 2 0,-15-2-35 15,-1 8 0-15,-10 3-2 16,-3 13 0-16,-6 5 0 16,-3 10 0-16,1 4-1 15,9 0-1-15,5-1 0 16,12-4 0-16,15-7-1 15,14-14 0-15,17-13-1 16,16-15 1-16,11-13-1 16,11-8 0-16,1-8 1 15,0-3 0-15,-3 0 0 16,-11 1-1-16,-8 11 1 15,-9 9-1-15,-12 10 1 16,-16 14-1-16,4 16 1 16,-12 10-1-16,-5 14-1 0,0 7 1 15,4 5-1-15,2 0-1 16,8-2-1-16,6-15-3 15,18-4-7-15,0-37-8 16,32 1-17-16,-12-32-3 16,18-8-2-16,-1-21 2 15</inkml:trace>
  <inkml:trace contextRef="#ctx0" brushRef="#br1" timeOffset="486729.6681">8654 14380 95 0,'-13'26'43'16,"-14"16"1"-16,1 36-4 15,-5 5-39-15,1 4-1 0,2 7 0 16,6 1-3-16,5-1-1 16,0-14-5-16,16 1-5 15,-9-33-9-15,19 2-19 16,-11-27-1-16,11-11 0 15,-9-12 2-15</inkml:trace>
  <inkml:trace contextRef="#ctx0" brushRef="#br1" timeOffset="486910.6862">8308 14856 89 0,'-14'3'43'0,"-1"0"2"16,15 14-3-16,6-7-41 15,13-5-1-15,14 0-2 16,10-5-3-16,20 7-6 0,-4-14-5 15,28 12-22-15,-13-9-4 16,9 8-2-16,-16-5 3 16</inkml:trace>
  <inkml:trace contextRef="#ctx0" brushRef="#br1" timeOffset="487240.7192">8909 15009 76 0,'-27'20'43'0,"13"3"0"15,1-7 0-15,15 10-36 16,7-11-3-16,12-6-1 15,10-5-1-15,10-5 0 16,2-9-1-16,4-5 0 16,-2-9 0-16,-4-4-1 0,-9-4 1 15,-12 1-1-15,-13-3 0 16,-14 6-1-16,-10 9 1 15,-14 10 1-15,-8 11-1 16,-10 15 0-16,-2 15 1 16,1 17 0-16,4 6-1 15,8 5 1-15,13-1-1 16,12-7 0-16,24-9-2 15,16-19-3-15,35-10-6 16,9-34-3-16,41 2-19 16,5-30-11-16,30-1-1 15,14-15 1-15</inkml:trace>
  <inkml:trace contextRef="#ctx0" brushRef="#br2" timeOffset="670996.0929">10948 9183 66 0,'0'0'33'0,"-5"-12"-1"16,5 12-1-16,-13 24-29 15,4 5 0-15,-1 10 0 16,0 13 1-16,0 16 0 16,0 9 0-16,-1 9-1 15,3 3 1-15,0-4-1 16,3-6 1-16,0-14 0 15,3-10 1-15,0-22-1 16,6-18 0-16,0-29 0 16,9-20 0-16,-2-22-1 15,7-17-1-15,-2-16 0 16,5-12-1-16,0-10 1 15,0-2-1-15,-1 6 0 0,-1 12 0 16,-2 16 1-16,-2 14 0 16,-2 21 0-16,-1 24 0 15,1 23 0-15,-1 26 0 16,1 24-1-16,2 19 1 15,4 17 0-15,4 12 1 16,5 5-1-16,9-3 0 16,5-4 0-16,8-15 0 15,6-16 0-15,3-21 1 16,1-27 0-16,3-21-1 15,-6-24 0-15,-1-17 0 16,-11-20 0-16,-6-13 0 16,-8-14-1-16,-7-7 0 15,-9-2 0-15,-5 3-1 0,-5 12 1 16,-6 10-2-16,-1 14 0 15,-4 13-3-15,6 26-3 16,-4 7-21-16,8 33-10 16,0 8 0-16,8 18-1 15,-1 3 1-15</inkml:trace>
  <inkml:trace contextRef="#ctx0" brushRef="#br2" timeOffset="671364.1297">12412 9443 89 0,'-22'-7'39'16,"-17"3"-1"-16,-4 19 2 15,-19 8-33-15,9 14 0 16,-3 2-1-16,9 8-1 15,6-1-2-15,15-2 1 16,17-8-1-16,18-9-1 16,19-15-1-16,14-12-1 15,14-15 0-15,5-7-1 16,2-9 1-16,1-4-1 15,-10-3 1-15,-4 5-1 16,-15 4 0-16,-9 8 1 16,-14 14 0-16,-12 7 1 15,0 20 0-15,-10 4 0 16,1 6-1-16,-2-1-2 0,11 4-4 15,-2-18-19-15,24 5-13 16,2-23-3-16,20-3 0 16,3-20-3-16</inkml:trace>
  <inkml:trace contextRef="#ctx0" brushRef="#br2" timeOffset="672725.2658">14640 9060 75 0,'11'-24'36'15,"-6"-6"0"-15,-4 9-2 0,-13-5-29 16,-1 12-2-16,-16 1 2 15,-7 12-1-15,-16 8-1 16,-9 14 0-16,-11 11 0 16,-4 14 1-16,-6 13-1 15,5 10 1-15,3 5-2 16,14 7 1-16,12-1-1 15,19 2 0-15,19-6 0 16,24-8-1-16,23-11-2 16,21-18-1-16,31-5-11 15,7-33-22-15,24-8-6 16,-3-22 2-16,8-8-2 15</inkml:trace>
  <inkml:trace contextRef="#ctx0" brushRef="#br2" timeOffset="673123.3056">15095 8893 80 0,'0'0'37'0,"-11"-1"0"15,11 1 0-15,0 0-31 16,0 0 0-16,0 0 0 16,0 0 0-16,5 28-1 15,3 7 0-15,-5 20-2 16,0 19 0-16,-6 18-1 15,-3 15 1-15,-7 9-2 16,-2 4 0-16,-4-1-1 16,-1-11 0-16,7-12-4 15,1-31-10-15,19-11-25 16,4-31-1-16,18-15-1 15,1-24-1-15</inkml:trace>
  <inkml:trace contextRef="#ctx0" brushRef="#br2" timeOffset="674745.4678">12707 8755 79 0,'6'-12'37'0,"-6"12"-1"16,0 0 0-16,0 0-35 15,-14 23 1-15,0 8-3 16,-1 12 2-16,-3 5-5 16,2 17-5-16,-5-8-26 15,9 1 1-15,2-10-2 0,12-11 1 16</inkml:trace>
  <inkml:trace contextRef="#ctx0" brushRef="#br2" timeOffset="674911.4844">12715 8839 92 0,'-20'0'38'0,"-8"1"2"16,9 16-3-16,-8-1-32 16,20 3-4-16,16 3-5 15,7-11-32-15,28 1-2 16,8-13 0-16,21 0-3 15</inkml:trace>
  <inkml:trace contextRef="#ctx0" brushRef="#br2" timeOffset="675407.534">15416 8704 93 0,'-16'9'38'15,"12"2"2"-15,4-11-4 0,32-2-35 16,10 0-9-16,9-12-28 15,21 5 0-15,1-7-1 16,10 3-1-16</inkml:trace>
  <inkml:trace contextRef="#ctx0" brushRef="#br2" timeOffset="676164.6097">16323 9483 103 0,'-16'15'39'16,"16"-15"0"-16,44 11 0 15,16-15-37-15,24-3 0 16,25-5 0-16,15-4-1 16,15-5 0-16,10-3 0 15,1-1-1-15,-6-2 0 16,-11 3 0-16,-13-1 0 15,-15 3 0-15,-21 4 1 16,-21-3-1-16,-20 4 0 16,-22 0 0-16,-19 0 0 15,-18 0 1-15,-17 0 0 16,-15-2-1-16,-15 0 1 15,-9-1 0-15,-2 1 0 16,0 2 0-16,8 3 0 16,13 2-1-16,13 5 1 0,24 4-1 15,16 3 0-15,49 3 1 16,9 4-1-16,18 2 0 15,16 2 0-15,8 2 1 16,6 2-1-16,-4 2 1 16,-13 4-1-16,-17 7 1 15,-25 8-1-15,-26 9 1 16,-29 4-1-16,-28 10 0 15,-24 7 1-15,-23 2-1 16,-11-3 1-16,-4-3-1 16,6-10-1-16,12-10-3 15,12-21-14-15,37-6-20 16,17-21-3-16,35-10 0 15,17-17-1-15</inkml:trace>
  <inkml:trace contextRef="#ctx0" brushRef="#br2" timeOffset="677057.699">18988 8672 85 0,'33'-18'37'0,"-14"9"-1"0,-8 20 2 15,-29 14-32-15,2 20-3 16,-12 14 1-16,-4 17 0 15,-4 9-1-15,-3 14-2 16,0 0 2-16,4-1-2 16,6-10 0-16,7-9 0 15,8-16 0-15,10-16 0 16,7-21 1-16,9-24 0 15,11-25-1-15,9-20 1 16,2-20 0-16,6-16-1 16,-3-9 0-16,-1-14 1 15,-5-3-3-15,-8 3 1 16,-5 10-2-16,-10 16 2 0,-7 14-1 15,0 16 1-15,-2 18-1 16,1 28 0-16,5 14 3 16,2 25 0-16,8 14 0 15,5 14-2-15,13 8 2 16,6 14-1-16,9 1 1 15,7-4-2-15,8-4 0 16,9-14 0-16,1-10 1 16,1-15 1-16,-5-20 0 15,-5-22 0-15,-7-27 0 16,-7-16 1-16,-11-20-3 15,-10-12 0-15,-12-10 0 16,-5-10 0-16,-11-2-2 16,-4 3 0-16,-3 15-2 0,-6 8 0 15,1 20-1-15,-2 16-1 16,13 34-2-16,-14-10-6 15,27 43-18-15,-5 1-8 16,20 15 3-16,1 2-2 16</inkml:trace>
  <inkml:trace contextRef="#ctx0" brushRef="#br2" timeOffset="677442.7375">20623 9088 109 0,'-13'-14'39'16,"-19"-9"0"-16,-7 12-2 15,-13-6-33-15,-1 12 0 0,-7 7 0 16,2 12 0-16,1 11 0 16,6 13-1-16,9 8-1 15,13 5 0-15,11 1-1 16,13-2 0-16,13-6-1 15,11-7 2-15,8-9-2 16,10-16 0-16,9-14 0 16,4-15 0-16,4-11 0 15,-1-12 0-15,-2-4 0 16,-4-4 0-16,-4 2 0 15,-10 3 0-15,-6 10 0 16,-10 8 0-16,-17 25 0 16,11 0 0-16,-16 21 0 15,-3 10-2-15,2 9-1 16,-1 1-2-16,16 10-5 0,0-19-11 15,30 7-18-15,3-19-2 16,26-5 0-16,8-20-1 16</inkml:trace>
  <inkml:trace contextRef="#ctx0" brushRef="#br2" timeOffset="677712.7645">21817 8559 115 0,'-58'-3'41'0,"-7"22"2"0,-18-1-5 16,-1 30-34-16,6 8 0 16,4 10-1-16,8 6 1 15,13 7-1-15,19-2-3 16,23-2 0-16,23-9 0 15,24-11 0-15,24-12 0 16,16-16-5-16,24-8-6 16,0-33-17-16,19-4-13 15,-9-25-1-15,7-4 1 16,-17-17-1-16</inkml:trace>
  <inkml:trace contextRef="#ctx0" brushRef="#br2" timeOffset="677914.7847">22445 8402 119 0,'-14'29'42'15,"-15"16"1"-15,2 32-7 16,-8 5-31-16,4 13 0 16,-1 10 0-16,3 6-5 15,4-2 0-15,7-10 0 16,8-8 0-16,9-19-7 15,16 0-20-15,-11-32-14 16,17-10-2-16,-5-25 0 16,10-11-1-16</inkml:trace>
  <inkml:trace contextRef="#ctx0" brushRef="#br2" timeOffset="681406.1338">10120 10459 81 0,'1'-11'37'0,"-1"11"-3"16,0 0 2-16,0 0-32 15,2 21-2-15,-5 13 0 16,-4 11-1-16,-2 12 0 15,-4 9 1-15,-1 7-1 0,-4-2 1 16,1 0-2-16,-3-9 2 16,6-8-1-16,0-16 0 15,5-10 0-15,1-18 1 16,8-10-1-16,4-22 0 15,2-10 2-15,6-14-2 16,4-9 1-16,3-13 0 16,2-9 0-16,-2-3-1 15,3 0-1-15,-1 4 2 16,0 8-4-16,-5 10 4 15,-1 16-2-15,-1 14 1 16,0 18 0-16,-1 18-1 16,3 18 0-16,-2 18 0 0,0 14 2 15,4 12-3-15,3 6 1 16,4 6 0-16,1-1 0 15,2-7 0-15,2-9 0 16,1-13 0-16,3-10 0 16,-2-19 1-16,2-14 1 15,-4-16 0-15,1-15 0 16,-3-16 0-16,-2-13 1 15,-5-11-2-15,-4-9 1 16,-5-4-2-16,-4-1-2 16,-3 9-1-16,-8 7-1 15,4 18-3-15,-8 8-4 16,7 34-18-16,0 0-9 15,15 15-1-15,-9 10-1 16,14 13 3-16</inkml:trace>
  <inkml:trace contextRef="#ctx0" brushRef="#br2" timeOffset="681789.1721">11116 10800 86 0,'0'0'36'0,"4"-17"1"15,-4 17 1-15,-25-16-30 16,5 10-3-16,-6 2 0 15,1 7-2-15,-4 6 1 16,6 12-1-16,-2 3 0 16,5 6-1-16,4 4 0 15,8-2-1-15,8-2 1 16,5-4-1-16,12-9 0 0,8-12-1 15,5-8 0-15,4-11 1 16,6-7-1-16,-1-5 1 16,-4-8-1-16,-1 1 1 15,-6-2-1-15,-5 6 0 16,-9 5 1-16,-5 10-1 15,-9 14 0-15,0 0 0 16,-11 27-1-16,0-1 1 16,1 10-2-16,-1 3-1 15,7 5-2-15,-1-11-6 16,20 6-20-16,-3-25-11 15,13-3 2-15,4-17-1 16</inkml:trace>
  <inkml:trace contextRef="#ctx0" brushRef="#br2" timeOffset="682068.2">11775 10188 104 0,'5'-21'39'16,"-5"21"2"-16,2-10-3 16,-2 10-34-16,-2 17-2 15,-3 9 0-15,-1 8-1 16,-4 10 1-16,-4 9-2 0,-4 6 0 15,4 3-3 1,-5-4-1-16,11 2-8 0,-11-25-25 16,18 4-3-16,-4-22 1 15,11-6-2-15</inkml:trace>
  <inkml:trace contextRef="#ctx0" brushRef="#br2" timeOffset="682226.2158">11645 10453 112 0,'-21'-10'40'0,"21"10"2"15,0 0-2-15,21-15-37 16,8 3-3-16,10-7-6 16,22 7-28-16,-8-9-7 0,18 8 0 15,-10-6-4 1</inkml:trace>
  <inkml:trace contextRef="#ctx0" brushRef="#br2" timeOffset="683074.3006">13143 10427 57 0,'3'-11'35'15,"-3"11"-2"-15,5-23 2 16,-5 23-27-16,-2-22 1 15,2 22-1-15,-16-10-2 16,5 13 0-16,-11 2 0 16,2 9-1-16,-5 4-2 0,1 15 1 15,-4 2-1-15,0 15 0 16,4 7-1-16,6 6 1 15,7 2-1-15,10 4 0 16,10-5-1-16,14-8-1 16,14-11 0-16,15-17 1 15,14-17 0-15,8-20 0 16,9-17-1-16,-2-19 2 15,-4-15-1-15,-5-9 1 16,-15-6-1-16,-20-1-2 16,-20 5 2-16,-18 5-3 15,-21 10 2-15,-16 16-1 16,-13 17 0-16,-7 14-1 15,-2 15 0-15,3 6-2 16,15 21-13-16,3-14-19 0,27 5-5 16,11-12 2-16,26-5-3 15</inkml:trace>
  <inkml:trace contextRef="#ctx0" brushRef="#br2" timeOffset="683615.3547">14016 10152 85 0,'0'0'39'0,"0"0"1"15,0-15 1-15,15 10-16 16,1-15-24-16,7 2 1 0,3-3-1 16,2 1-1-16,2 4 1 15,-3 6 0-15,-5 6-1 16,-5 9 0-16,-9 9 1 15,-9 8-1-15,-6 8 0 16,-9 6 1-16,-5 4-1 16,-4 3 1-16,-7-1-2 15,8-2 1-15,0-3-1 16,8-6 1-16,9-4-3 15,7-9 0-15,15 1-9 16,0-20-25-16,23 1-3 16,-2-12 0-16,15 1-2 15</inkml:trace>
  <inkml:trace contextRef="#ctx0" brushRef="#br2" timeOffset="688464.8396">14420 10338 95 0,'0'0'40'0,"0"0"0"15,4-12 2-15,10 14-35 16,-14-2-2-16,24 1-2 0,-2-1 0 15,3 0-3-15,7 2-2 16,-3-4-7-16,14 9-30 16,-16-8 0-16,9 6-3 15,-11-5 1-15</inkml:trace>
  <inkml:trace contextRef="#ctx0" brushRef="#br2" timeOffset="689100.9032">15113 10891 87 0,'0'0'39'16,"10"-2"0"-16,15-6 0 16,26 6-32-16,9-12-2 15,20 5-2-15,12-7 1 0,13 3-2 16,5-1-1-16,-1 1 0 15,-5 6-1-15,-3 3 0 16,-12 6-3-16,-11 0-1 16,-10 12-6-16,-22-9-24 15,-4 11-4-15,-14-9-1 16,-1 6 0-16</inkml:trace>
  <inkml:trace contextRef="#ctx0" brushRef="#br2" timeOffset="689581.9513">15359 11120 77 0,'-15'-5'40'0,"15"5"-1"16,-14-4 2-16,14 4-33 15,24-6-3-15,18-1-2 16,19-6 1-16,22 3 0 15,20-7-1-15,17-2 0 16,12-1-2-16,6-1 1 16,-6 1-2-16,-10 3 0 15,-9 5-6-15,-26-9-24 16,-8 14-9-16,-29-6-1 15,-5 3 0-15</inkml:trace>
  <inkml:trace contextRef="#ctx0" brushRef="#br2" timeOffset="689882.9814">16309 10599 100 0,'16'8'40'16,"18"4"0"-16,2-11-1 15,19 10-35-15,7 2 0 16,8 3 0-16,-4 4-2 16,-3 2 0-16,-12 5-1 15,-14 5 0-15,-22 7 0 16,-23 9-1-16,-27 0-1 15,-18 5 0-15,-13 0 0 0,-11 3-1 16,1-6 0-16,1-5-3 16,15-3-3-16,8-21-27 15,35-2-5-15,17-19 0 16,32-3-3-16</inkml:trace>
  <inkml:trace contextRef="#ctx0" brushRef="#br2" timeOffset="690740.0671">18040 10427 86 0,'11'-38'38'0,"4"8"-2"15,-10 0 3-15,1 9-37 16,-6 21 0-16,-13 2 1 15,-7 20-2-15,-6 20 3 16,-10 12-3-16,0 17 1 16,-3 9-1-16,2 8 1 15,4-1-2-15,5 1 0 16,7-10 0-16,7-9 0 15,7-17 0-15,7-15-1 16,6-21 1-16,9-17 0 16,6-19 2-16,3-19 1 15,2-16 0-15,5-13-1 16,-3-14 0-16,0-8 1 15,-6-8 0-15,-1 1 0 0,-5 5-2 16,-6 11 0-16,-2 15 0 16,-5 14 0-16,0 21 0 15,-3 31-2-15,0 0 0 16,7 48 1-16,0 14-1 15,6 13 1-15,3 15-1 16,9 7 1-16,4 4-2 16,8-4 1-16,6-9 1 15,5-14-1-15,4-17 1 16,4-17 0-16,-3-21 1 15,-1-21-1-15,-1-23 3 16,-2-20 1-16,-7-20-1 16,-1-15 0-16,-9-12-1 15,-5-9-1-15,-6-8 0 0,-6 8 2 16,-5 9-3-16,-7 14-2 15,-2 17 0-15,-3 19-2 16,3 27-3-16,-1 15-9 16,9 24-16-16,-4 6-8 15,16 22-2-15,-2-3 1 16,17 15 1-16</inkml:trace>
  <inkml:trace contextRef="#ctx0" brushRef="#br2" timeOffset="691145.1076">19470 10679 104 0,'-23'-27'38'16,"-4"12"2"-16,-16-4-2 15,4 13-33-15,-14 5 0 16,-2 17 0-16,-1 7-1 15,1 12-1-15,2 9 0 16,8 3 0-16,9 3-1 16,11-2-1-16,14-3 1 15,14-10-3-15,17-13 2 16,16-10 1-16,10-15-2 15,9-12 0-15,6-10 0 16,3-11 0-16,-4-7 0 16,-5 2 0-16,-9-1 0 15,-11 5 0-15,-9 10 0 0,-11 9 0 16,-15 18 0-16,0 0 0 15,-14 24 0-15,-2 6 0 16,-1 8 0-16,1 5-4 16,5 6-4-16,1-11-11 15,24 8-7-15,-7-23-10 16,25 1-6-16,3-17-3 15,17-5 5-15</inkml:trace>
  <inkml:trace contextRef="#ctx0" brushRef="#br2" timeOffset="691491.1422">19878 10821 115 0,'0'0'40'0,"15"-11"1"16,10 6-1-16,10-4-37 15,0 1-1-15,1 2 0 16,-1 5 0-16,-5 3-1 16,-5 6-1-16,-14 5 1 15,-14 6-1-15,-8 6 0 16,-14 2 1-16,-6 6 0 15,-5 0-2-15,-5 1 1 16,3-5-1-16,4 0 0 16,8-6 0-16,10-5 1 15,16-18-2-15,12 16 1 16,12-18-1-16,14-1-3 15,0-12-10-15,25 14-9 0,-12-19-12 16,21 8-4-16,-4-9-1 16,12 4 1-16</inkml:trace>
  <inkml:trace contextRef="#ctx0" brushRef="#br2" timeOffset="692084.2015">21236 10285 87 0,'-21'-29'39'16,"-1"9"-2"-16,-15 1 4 15,-3 15-33-15,-12 8-3 16,0 21 3-16,-7 13-4 15,0 20 1-15,1 12-3 0,8 13 2 16,8 6-2-16,18 1 2 16,14-1-3-16,20-10-1 15,19-11 1-15,23-18-2 16,21-19 2-16,13-16 0 15,11-18 0-15,3-17 0 16,-2-21 0-16,-6-15 2 16,-12-13-3-16,-18-11 0 15,-21-7 0-15,-20-7 0 16,-22-2 0-16,-19-1-2 15,-20 10 1-15,-16 17-2 16,-22 23 2-16,-13 21-3 16,-9 31-2-16,-9 19-1 15,16 35-15-15,-9-1-6 0,35 14-15 16,15-5 2-16,35-7-3 15,32-17 3-15</inkml:trace>
  <inkml:trace contextRef="#ctx0" brushRef="#br2" timeOffset="697444.7375">10502 11633 65 0,'0'0'37'0,"0"0"-1"16,-14 2 0-16,5 12-30 15,-10 7 0-15,1 15 0 16,-7 3-1-16,1 16-2 0,-4 7 1 16,1 9-2-16,0-3 1 15,5 0-3-15,4-12 2 16,10-10-3-16,5-22 3 15,3-24 0-15,22-17 0 16,0-24-1-16,8-21 0 16,6-13 1-16,0-11-1 15,-3-11 0-15,-1 3-1 16,-6 7 1-16,-5 10-1 15,-6 15 1-15,-7 13-1 16,-6 17 0-16,-3 22 0 16,-2 21 0-16,2 25 0 15,0 18 2-15,4 17-1 16,4 13-2-16,6 11 2 0,9 6-1 15,7-8 0 1,8-5 0-16,8-17 1 0,4-13-3 16,2-23 3-16,4-20 0 15,-2-20 1-15,-4-19-1 16,-6-19 0-16,-5-11 0 15,-10-11 0-15,-6-6 0 16,-9-3-1-16,-11 0-1 16,-3 5 0-16,-7 9-1 15,-1 13-1-15,-3 9-2 16,7 23-5-16,-10 3-28 15,19 25-1-15,-3 4 0 16,12 20-1-16</inkml:trace>
  <inkml:trace contextRef="#ctx0" brushRef="#br2" timeOffset="697827.7758">11514 11914 81 0,'-35'-4'40'0,"-13"0"0"16,0 16 0-16,-8-2-33 16,7 17-1-16,3 5-1 15,6 8-1-15,14 1-1 16,9-2 0-16,17-7-2 15,18-5 1-15,13-12-1 16,18-15-1-16,9-16 1 0,5-11-1 16,4-6 0-16,-3-7 1 15,-7 1-1-15,-11 3 0 16,-12 3 0-16,-14 11 0 15,-15 11 1-15,-5 11-1 16,-14 8-1-16,-2 15 1 16,-1 8-1-16,-1 5-1 15,7 9-3-15,-2-11-6 16,27 6-27-16,-5-18-4 15,19-2 1-15,3-22-2 16</inkml:trace>
  <inkml:trace contextRef="#ctx0" brushRef="#br2" timeOffset="698135.8066">12097 11369 89 0,'3'-13'40'15,"-3"13"2"-15,0 0-2 16,10 12-35-16,-13 5-2 15,1 13 0-15,-3 7 0 16,-3 8 0-16,-1 8-3 16,-1 5 1-16,-1 0-4 0,-2-5-3 15,11 2-6-15,-9-22-28 16,14-3 1-16,-3-30-3 15,12 12 1-15</inkml:trace>
  <inkml:trace contextRef="#ctx0" brushRef="#br2" timeOffset="698279.821">12047 11646 76 0,'-22'-26'42'0,"8"11"-1"15,-6-4 0-15,20 19-19 16,-2-18-17-16,18 7-2 16,13 0-4-16,6-9-22 15,20 14-17-15,-3-8-2 16,14 9 0-16,0-3-1 15</inkml:trace>
  <inkml:trace contextRef="#ctx0" brushRef="#br2" timeOffset="699548.9479">13826 11385 77 0,'-11'-23'39'15,"-13"0"-2"-15,-2 9 2 16,-12 8-35-16,-5 10-1 16,-6 11-1-16,-2 15 2 15,-3 10-1-15,3 10-1 16,7 2 0-16,11 2 1 15,14-5-1-15,18-5 0 16,17-10-1-16,21-14 1 16,16-9-2-16,14-7 2 15,7-4-2-15,-1-1 0 16,-3 0 0-16,-13 8 1 15,-16 8-1-15,-21 9-2 16,-26 10 3-16,-17 6-3 16,-20 8 2-16,-10 2-2 0,-4 1 0 15,-1-10-4-15,14 7-11 16,3-23-22-16,22-6 0 15,19-19-2-15,14-10 1 16</inkml:trace>
  <inkml:trace contextRef="#ctx0" brushRef="#br2" timeOffset="699984.9915">14179 11507 99 0,'0'0'42'0,"0"0"1"0,13-6-1 15,7 2-39-15,3 0-2 16,11 1-2-16,9 2-3 16,0-13-25-16,16 14-12 15,-7-7 0-15,8 6-2 16</inkml:trace>
  <inkml:trace contextRef="#ctx0" brushRef="#br2" timeOffset="701989.1919">15717 11772 71 0,'-26'4'39'0,"8"6"-1"15,-5-7 1-15,12 6-24 16,11-9-10-16,0 0-1 16,27-4-1-16,19-5-3 15,16-5 1-15,13-3-2 16,11 1 0-16,-1-3-3 15,6 15-11-15,-16-4-23 16,-11 14-1-16,-25 0 2 16,-14 14-2-16</inkml:trace>
  <inkml:trace contextRef="#ctx0" brushRef="#br2" timeOffset="702189.2119">15834 11909 85 0,'-24'9'38'0,"6"-5"-1"15,18-4 2-15,13 17-38 16,19-20 0-16,21-4-1 16,10-3 0-16,14-4-3 15,1-14-7-15,14 5-27 16,-7-8 1-16,-7 1-2 15,-13-1 1-15</inkml:trace>
  <inkml:trace contextRef="#ctx0" brushRef="#br2" timeOffset="702444.2374">16318 11550 87 0,'12'-4'39'16,"10"-8"-1"-16,23 12-3 15,11-8-31-15,12 5 0 16,3 3 0-16,-1 11 0 15,-10 6-1-15,-11 11 1 16,-21 11-2-16,-21 8 2 16,-27 7-4-16,-18 6-1 15,-12 4 1-15,-14-4-3 16,2-1-2-16,-3-21-21 15,17 5-13-15,8-19-3 16,27-9 1-16,13-15 1 16</inkml:trace>
  <inkml:trace contextRef="#ctx0" brushRef="#br2" timeOffset="703375.3305">18236 11550 74 0,'12'-17'37'0,"-11"4"-1"15,-1 13 1-15,-16 10-34 16,-1 10-1-16,-5 5 1 15,-3 10 1-15,-1 8-2 16,-1 7-1-16,2 2 1 16,1 2-2-16,5-1 2 15,7-1-2-15,5-6 1 16,2-6-3-16,5-15 2 15,7-9 1-15,5-18 0 16,8-13 0-16,3-17 0 0,4-11 1 16,1-12-2-16,4-7 2 15,0-6-2-15,-3-1 1 16,-1 6 0-16,-7 6 0 15,-4 11-1-15,-2 14 0 16,-5 15 1-16,-10 17-1 16,18 11 1-16,-12 21 1 15,1 13 0-15,0 12 0 16,4 6 0-16,10 4-2 15,1-3 1-15,7-6-1 16,6-10 2-16,8-10-3 16,7-17 3-16,4-17-3 15,3-17 3-15,1-15 0 16,-6-15 0-16,-1-14 0 0,-7-7-1 15,-11-6 0-15,-7-4-1 16,-12 2-1-16,-8 8-1 16,-11 11 1-16,-4 17-3 15,-8 12-1-15,0 22-3 16,-4 7-9-16,14 29-21 15,-5 1 1-15,17 15 0 16,0-3-2-16</inkml:trace>
  <inkml:trace contextRef="#ctx0" brushRef="#br2" timeOffset="703759.3689">19445 11826 80 0,'3'-28'37'0,"-3"9"0"16,-17-4-1-16,-1 12-26 15,-14 2-5-15,-5 17 4 16,-8 5-4-16,1 11-4 16,-6 3 4-16,6 9-3 15,3-1 2-15,10 1-4 16,8-3 2-16,17-4-3 15,12-11 3-15,16-8-1 16,11-7 0-16,12-8-1 16,7-5 1-16,3-4-1 15,-1-3 0-15,-4-3 1 16,-7 4-1-16,-10 1 0 0,-10 2 0 15,-8 5-1-15,-15 8 1 16,0 0-1-16,0 0-1 16,-19 10-1-16,8 7-1 15,-2 0-3-15,9 15-7 16,-10-11-24-16,23 8 0 15,-4-11-1-15,17 0-1 16</inkml:trace>
  <inkml:trace contextRef="#ctx0" brushRef="#br2" timeOffset="704104.4034">19812 11866 96 0,'0'0'39'15,"14"-5"2"-15,9 4 0 16,-4-7-37-16,9 0 1 16,1-4-2-16,2 8 2 15,-5-1-4-15,-5 10 3 16,-9 4-3-16,-8 6-3 15,-15 10 3-15,-7 3-3 16,-10 8 2-16,-4 0-2 16,-3 4 3-16,-1-4-4 15,7-4 4-15,7-4-1 16,13-9 0-16,9-19 0 15,22 9-1-15,11-20-2 16,14-2-8-16,-4-13-26 0,18 4-3 16,-4-9 0-16,5 5-2 15</inkml:trace>
  <inkml:trace contextRef="#ctx0" brushRef="#br2" timeOffset="704751.4681">21459 11262 83 0,'-42'-6'40'0,"-7"9"-2"0,-20-3 1 16,0 10-33-16,-7 1-2 15,10 10-1-15,3 2 1 16,12 9-2-16,13 4 0 16,19 2-1-16,21-1-1 15,22-1 1-15,18-4-1 16,16-3 0-16,8-2 0 15,6-5 1-15,0-2 0 16,-6 3 2-16,-10-1-1 16,-18 8 1-16,-20 3-2 15,-18 4 0-15,-23 2 0 16,-15 5-1-16,-19 1 1 15,-9 1-3-15,-4-2 2 16,-2-7-3-16,7-5 1 0,6-7-3 16,23-1-21-16,3-21-13 15,22-3-1-15,10-23-2 16,20-7-1-16</inkml:trace>
  <inkml:trace contextRef="#ctx0" brushRef="#br2" timeOffset="709274.9204">10783 13008 14 0,'6'-14'32'0,"-4"2"1"16,-3 1 2-16,1 11-14 15,-6-14-6-15,6 14-4 16,0 0-1-16,0 0-3 15,0 0-1-15,0 0-2 0,0 0-1 16,-11 16 0-16,6 7-2 16,-2 10 0-16,-1 17-1 15,-3 9 0-15,-6 15 1 16,-6 9-2-16,0 4 2 15,-1 2 0-15,-4-8 0 16,5-7 0-16,0-16 0 16,7-14 1-16,7-23 0 15,9-21 0-15,7-24 0 16,9-21-1-16,8-16 1 15,2-15-1-15,7-16 0 16,-3-4 0-16,2-5 0 16,-4 8 0-16,-1 9-1 0,-9 13 1 15,-4 17-2-15,-5 17 2 16,-2 25-1-16,-2 22 0 15,0 28 0-15,-2 17 0 16,4 19 0-16,5 11 0 16,4 12 0-16,10 1 0 15,6-4 0-15,6-10 0 16,5-16 1-16,4-15-1 15,4-23 1-15,0-21 0 16,-2-21 1-16,-5-21-1 16,-7-15 0-16,-6-18 0 15,-10-10 0-15,-8-9 1 16,-12-6-2-16,-4-3 1 15,-11 5-1-15,-5 9-1 0,-1 13-2 16,-3 11-1-16,12 26-6 16,-10 2-18-16,21 28-13 15,1 20 0-15,15 16-1 16,-2 2 1-16</inkml:trace>
  <inkml:trace contextRef="#ctx0" brushRef="#br2" timeOffset="709673.9603">11843 13260 82 0,'-23'5'41'16,"-15"0"-1"-16,0 21 0 15,-6 0-36-15,0 15 1 16,-2 1-1-16,12 4-2 16,6 1 1-16,10-7-2 15,15-8 1-15,12-10-1 16,14-14 0-16,13-14-1 15,8-11 1-15,4-9-1 16,2-9 0-16,-3-3 0 16,-6-2 0-16,-7 2 0 15,-8 5 1-15,-10 9-1 16,-9 7 0-16,-7 17 0 15,0 0 0-15,-6 23 0 16,-1 8 0-16,-4 5-2 16,6 11-2-16,-4-11-7 0,19 18-15 15,-7-23-16-15,12-3 1 16,3-22-3-16,11-10 2 15</inkml:trace>
  <inkml:trace contextRef="#ctx0" brushRef="#br2" timeOffset="710560.0489">12293 12587 74 0,'0'0'39'0,"-12"-4"-1"16,5 18-1-16,-13 7-34 15,7 9-2-15,0 8-2 16,-5 1-2-16,13 14-15 15,-9-13-19-15,11-2 0 16,0-13-1-16,10-9 1 16</inkml:trace>
  <inkml:trace contextRef="#ctx0" brushRef="#br2" timeOffset="710711.064">12194 12726 85 0,'-18'2'39'0,"8"11"0"15,10-13 1-15,2 12-38 16,16-2-6-16,4-8-33 15,22 3 0-15,2-9-2 16,11 4-2-16</inkml:trace>
  <inkml:trace contextRef="#ctx0" brushRef="#br2" timeOffset="711441.137">13936 12843 56 0,'0'0'36'15,"-32"-20"0"-15,7 21 1 16,-18-4-26-16,6 18-2 16,-13 1-2-16,7 16-1 15,-9 4-1-15,9 19 0 16,5 4-1-16,11 14 0 15,9-1-2-15,16 4 0 0,17-4 0 16,18-6-1-16,12-16 0 16,13-15-1-16,10-17 1 15,8-22-1-15,-1-18 0 16,-1-15 1-16,-9-14 0 15,-9-11 0-15,-16-5-1 16,-14-1 0-16,-18 0 0 16,-15 7 0-16,-15 10 0 15,-13 7-2-15,-7 17 1 16,-4 9-2-16,1 16 0 15,3 6-3-15,15 17-3 16,0-11-22-16,27 12-8 16,9-12 0-16,23 2-1 15</inkml:trace>
  <inkml:trace contextRef="#ctx0" brushRef="#br2" timeOffset="711641.157">14541 12753 80 0,'0'0'38'0,"-23"24"-1"15,-4 5 2-15,3 15-36 16,-5 10-1-16,0 14 1 16,1 6-1-16,5 5-1 15,3 1-1-15,7-8-2 16,3-1-4-16,1-23-30 15,22-5-1-15,-4-22-1 16,11-12-1-16</inkml:trace>
  <inkml:trace contextRef="#ctx0" brushRef="#br2" timeOffset="711814.1743">14409 13176 94 0,'-10'7'39'15,"17"8"1"-15,-7-15-2 16,32 0-38-16,5-7-3 15,5-15-7-15,15 5-28 16,-8-16-1-16,8 8 0 16,-9-13 0-16</inkml:trace>
  <inkml:trace contextRef="#ctx0" brushRef="#br2" timeOffset="711995.1924">14854 12770 86 0,'-4'18'38'15,"-7"11"1"-15,2 25 1 16,-4 8-36-16,-3 11-1 15,-5 6-1-15,5 0-3 16,1 0-2-16,1-22-13 16,15 1-23-16,2-27 0 15,12-9-2-15,5-24 1 16</inkml:trace>
  <inkml:trace contextRef="#ctx0" brushRef="#br2" timeOffset="712265.2194">15149 12640 108 0,'0'0'43'16,"12"9"0"-16,-2-17-8 16,11 5-33-16,7 0-1 15,1-2-3-15,7 7-6 16,-10-13-14-16,17 14-20 15,-10-7 1-15,6 5-4 0,-4-2 2 16</inkml:trace>
  <inkml:trace contextRef="#ctx0" brushRef="#br2" timeOffset="712963.2892">16364 13027 64 0,'-38'-2'39'0,"12"8"0"16,-5-9 0-16,15 10-29 15,4-8-4-15,12 1-1 16,19-5 0-16,16-2-2 15,16-6-1-15,18-2 0 0,13-4 0 16,11 1-1-16,6-1-1 16,0 0 0-16,0 7-3 15,-13 2-1-15,-10 18-10 16,-23-8-24-16,-6 16-1 15,-28-3-1-15,-10 10 1 16</inkml:trace>
  <inkml:trace contextRef="#ctx0" brushRef="#br2" timeOffset="713197.3126">16275 13268 88 0,'-29'8'40'0,"15"-14"0"16,27 3-1-16,17-11-36 0,29-3-1 15,17-2 0-15,15 0 0 16,13 0 0-16,6 1-2 16,9 3-2-16,-1-2-1 15,-1 6-4-15,-19-12-20 16,2 13-11-16,-24-12-2 15,-8 8 0-15,-19-11 1 16</inkml:trace>
  <inkml:trace contextRef="#ctx0" brushRef="#br2" timeOffset="713474.3403">17049 12719 82 0,'0'0'41'0,"0"0"-1"15,39 18 1-15,4-12-34 16,19 7-3-16,7 0-1 15,4 5 1-15,-2 3-1 16,-6 8-1-16,-13 7-1 16,-13 5 1-16,-20 9-1 15,-20 4-1-15,-25 7 0 16,-16 7 0-16,-13 1 0 15,-12 2-1-15,-4-3-2 16,0-10-2-16,16 4-10 16,-2-26-21-16,34-8-5 15,11-23-2-15,32-10 0 16</inkml:trace>
  <inkml:trace contextRef="#ctx0" brushRef="#br2" timeOffset="714363.4292">18865 12818 33 0,'10'-16'34'0,"-4"-3"1"15,5 5 0-15,-9-7-12 0,9 15-11 16,-11 6-5-16,0 0-1 16,-21 11-1-16,6 15 0 15,-6 8-1-15,0 7-1 16,-5 8 0-16,2 5-1 15,0 1 1-15,3 0-1 16,5-5-1-16,6-2 0 16,0-11 0-16,6-3-1 15,5-12 1-15,4-10-1 16,-5-12 1-16,23-11 0 15,-5-14 1-15,10-16-1 16,2-12 0-16,7-13 0 16,3-7 0-16,0-5 0 15,1 5-1-15,-4 2 0 16,-5 11 0-16,-7 14 0 0,-8 14 0 15,-7 17 1-15,-10 15-1 16,10 21 0-16,-10 13 1 16,1 17-1-16,1 10 1 15,6 12-1-15,3 4 0 16,8 4 1-16,7-9-1 15,5-1 0-15,5-14 0 16,4-16 0-16,5-17 1 16,1-18 0-16,-1-20 0 15,-2-21 1-15,-5-14 0 16,-3-12-2-16,-11-11 1 15,-5-3 0-15,-11 0-2 16,-8 4-1-16,-8 11 0 16,-6 10-3-16,-4 21-2 0,-5 7-5 15,23 22-12-15,-29 16-15 16,29 13 0-16,0-1-2 15,19 9 3-15</inkml:trace>
  <inkml:trace contextRef="#ctx0" brushRef="#br2" timeOffset="714797.4726">20081 13026 85 0,'-28'-23'38'0,"1"9"1"0,-9-9 0 15,5 11-33-15,-7 3-1 16,3 15 0-16,-2 8 0 16,3 11-1-16,2 10-1 15,10 5-1-15,3 6-1 16,9 3 1-16,10-7-2 15,9-2 1-15,10-13-1 16,6-9 0-16,10-14 1 16,6-10 0-16,3-13 0 15,1-11-1-15,0-9 1 16,-2-6-1-16,-5-1 1 15,-4 2-1-15,-5 6 0 16,-10 5 0-16,-4 11 0 16,-15 22 0-16,13 3 0 0,-16 19-1 15,-3 12 0-15,-3 5-2 16,3 10-3-16,-2-9-5 15,15 13-8-15,-7-24-8 16,27 2-15-16,-2-17 1 16,18-6-2-16,5-15 3 15</inkml:trace>
  <inkml:trace contextRef="#ctx0" brushRef="#br2" timeOffset="715397.5326">21254 12717 57 0,'20'-28'36'0,"-19"-3"-1"15,-9 8 1-15,-25-7-24 16,-1 16-4-16,-17 0-1 0,-1 13 0 15,-10 6-1-15,3 14-1 16,0 9-1-16,8 17 1 16,8 12-2-16,11 11-1 15,11 5 1-15,14 6-1 16,14-3-1-16,17-3 0 15,18-11 0-15,18-15 0 16,18-18-1-16,8-26 1 16,10-19 0-16,4-21 0 15,-3-18 0-15,-8-14 0 16,-14-8 0-16,-18-9-1 15,-22 1-1-15,-20 3 2 16,-21 9-2-16,-22 12 1 16,-17 20-1-16,-15 17 0 0,-9 17-1 15,-3 10-2-15,9 18-2 16,1 0-9-16,31 19-9 15,3-17-14-15,36 4-2 16,14-23-2-16,32 0 2 16</inkml:trace>
  <inkml:trace contextRef="#ctx0" brushRef="#br2" timeOffset="715615.5544">22053 12374 101 0,'-20'28'41'0,"-16"3"-2"0,8 20-2 15,-9 5-35-15,4 16-1 16,0 11 0-16,-2 9-1 16,4 7-1-16,2-4-2 15,10 1-4-15,-5-20-18 16,20 0-15-16,0-24 1 15,14-12-2-15,3-23 1 16</inkml:trace>
  <inkml:trace contextRef="#ctx0" brushRef="#br2" timeOffset="715819.5748">21826 12919 107 0,'-10'-1'40'0,"-2"-5"1"15,22 17-4-15,5-11-35 16,17-3-1-16,11-1-2 15,9-4-1-15,8 1-2 16,3-6-2-16,9 6-11 16,-16-22-20-16,12 8-2 15,-15-15 0-15,-1 2 0 16</inkml:trace>
  <inkml:trace contextRef="#ctx0" brushRef="#br2" timeOffset="715990.5919">22494 12426 82 0,'-13'12'42'0,"-17"10"-1"16,5 31 0-16,-15 9-20 15,5 27-15-15,-7 5-2 0,8 8-2 16,2 3-3-16,5-11-5 16,12 1-8-16,-7-28-9 15,25-5-19-15,-4-24-1 16,16-7-1-16,-6-19 0 15</inkml:trace>
  <inkml:trace contextRef="#ctx0" brushRef="#br2" timeOffset="723460.3388">10528 14617 43 0,'5'-16'34'0,"3"6"3"16,-8 10-2-16,0 0-29 15,1 11-2-15,-10 18 0 16,-11 6 1-16,1 20 0 16,-9 10-1-16,-2 14-1 15,-5 5-1-15,5 5 1 16,-3-3-1-16,8-9 1 15,5-13-2-15,10-14 1 16,5-25-1-16,5-25 0 0,16-22 1 16,3-21-2-16,2-20 1 15,5-12 0-15,0-9 0 16,-2-6 1-16,-3-1-1 15,-5 7 0-15,-5 9 0 16,-4 14 1-16,-5 14-2 16,-3 13 2-16,-3 18-2 15,4 16 1-15,0 22-1 16,10 16 0-16,4 14 1 15,9 14-2-15,5 10 1 16,7 7 0-16,8 3 0 16,4-4-1-16,0-2 1 15,3-11 1-15,-6-13-1 16,2-14 1-16,-4-19 0 0,-5-17 0 15,-6-22 0-15,-3-21 0 16,-2-19 0-16,-6-14-1 16,-1-15 1-16,-7-10 1 15,-3-4-1-15,-4 3-1 16,-2 7 0-16,-3 13 0 15,-5 19-2-15,-2 15-2 16,3 28-4-16,-9 7-12 16,14 35-19-16,-5 4-1 15,8 23-3-15,0-4 2 16</inkml:trace>
  <inkml:trace contextRef="#ctx0" brushRef="#br2" timeOffset="723865.3793">11631 15019 54 0,'-7'-23'39'0,"-15"-1"0"16,-3 19 1-16,-18-1-31 15,0 26-3-15,-9 3 0 16,6 16-1-16,-4 2 0 16,9 8 0-16,5-5-2 15,15-2 0-15,12-9-1 16,18-14-1-16,16-11 0 0,12-16 0 15,12-9-1-15,4-7 1 16,5-8-1-16,-4 3 0 16,-5-1 0-16,-10 6 0 15,-10 12 0-15,-10 9 0 16,-11 14 0-16,-8 11 0 15,-8 11 0-15,0 6-1 16,-3 8 0-16,2-6-2 16,7 3-3-16,-4-23-13 15,28 7-9-15,-9-28-14 16,17-6-1-16,0-24 0 15</inkml:trace>
  <inkml:trace contextRef="#ctx0" brushRef="#br2" timeOffset="724318.4246">12070 14314 64 0,'-3'17'38'0,"3"17"0"16,-9 5-1-16,3 9-35 16,-4 8-1-16,6 1-2 15,-1 1-2-15,-3-12-8 16,15-1-25-16,-8-14-1 15,9-8-1-15,-8-23 0 16</inkml:trace>
  <inkml:trace contextRef="#ctx0" brushRef="#br2" timeOffset="724468.4396">12002 14635 68 0,'-17'-22'40'15,"7"9"0"-15,1-3 1 16,22 5-35-16,-1-2-1 16,17 0-2-16,13 3-6 15,3-15-21-15,18 17-15 16,1-6 0-16,10 9-3 15,-8-3 1-15</inkml:trace>
  <inkml:trace contextRef="#ctx0" brushRef="#br2" timeOffset="725165.5093">13918 14440 57 0,'5'-19'37'0,"-15"-5"-2"15,-1 13 1-15,-16-1-28 16,-2 14-3-16,-16 8 0 15,-3 13 0-15,-7 7 0 16,-2 10-1-16,-1 3 0 16,7 4-1-16,11-7-1 0,12-2 0 15,17-10-1-15,16-8 0 16,19-10 0-16,17-5-1 15,12-8 1-15,9 0-1 16,0-1 1-16,2 3 0 16,-9 7-1-16,-5 8 1 15,-17 9-1-15,-16 10-2 16,-18 9 2-16,-13 10-1 15,-18 3 0-15,-8 0-2 16,-7 0 1-16,-5-8-2 16,6-6-1-16,0-18-4 15,26 3-17-15,-2-32-13 0,27-5-2 16,8-21 2-16,24-1 0 15</inkml:trace>
  <inkml:trace contextRef="#ctx0" brushRef="#br2" timeOffset="725541.5469">14384 14472 69 0,'0'0'39'0,"-21"-10"-1"15,0 23 1-15,-20 7-33 16,4 9-1-16,-2 8-2 15,2 10 2-15,1 6-3 16,8 9 0-16,4-2 0 16,11 4-1-16,10-4 0 0,12-6-1 15,13-11 1-15,15-16-2 16,14-16 2-16,10-17 0 15,5-17 0-15,4-19-1 16,-4-13 2-16,-7-10 0 16,-9-5-1-16,-14-4 1 15,-19 4-1-15,-16 4-1 16,-17 6-1-16,-15 9 0 15,-11 16-2-15,-8 11-1 16,-1 21-3-16,-4 8-3 16,18 28-17-16,-4-3-13 15,21 16 0-15,6-2 0 16,24 5 0-16</inkml:trace>
  <inkml:trace contextRef="#ctx0" brushRef="#br2" timeOffset="725855.5783">14718 14827 66 0,'-19'-21'40'15,"19"21"-2"-15,-14 10 3 16,14 8-35-16,-8 5-2 16,5 12 0-16,-1 4-1 15,1 4-1-15,1-3 0 0,7-1 0 16,3-7-2-16,7-8 1 15,10-12-1-15,7-12-1 16,11-10-1-16,2-16-4 16,15 2-6-16,-13-23-17 15,16 8-10-15,-14-14-1 16,2 9 0-16</inkml:trace>
  <inkml:trace contextRef="#ctx0" brushRef="#br2" timeOffset="726015.5943">14971 14926 78 0,'-37'65'41'0,"13"9"-4"16,-3-12 2-16,13-4-38 0,12-5-5 16,4-24-8-16,21-2-26 15,0-22-1-15,18-10-1 16,-1-19-1-16</inkml:trace>
  <inkml:trace contextRef="#ctx0" brushRef="#br2" timeOffset="726533.6461">15098 14233 72 0,'6'-20'39'0,"13"6"0"15,-2-5 1-15,5 10-36 16,2 4 0-16,4 9-1 16,-6 5 0-16,-3 13 0 0,-10 5-1 15,-4 5-1-15,-8 1 0 16,-4 3 1-16,-5-3-2 15,1-3 0-15,-4-3 1 16,1-6-1-16,5-5 0 16,4-3-1-16,5-13 1 15,5 13-1-15,9-7-2 16,1-6 0-16,10 2-2 15,1-7-3-15,14 12-18 16,-5-19-12-16,10 6-1 16,-6-11-1-16,6 5 3 15</inkml:trace>
  <inkml:trace contextRef="#ctx0" brushRef="#br2" timeOffset="726788.6716">15631 14331 91 0,'0'0'43'0,"12"14"0"16,-12-14-2-16,28-3-39 15,-5 0-1-15,9 1-1 16,5-3-2-16,1-3-3 16,11 12-12-16,-13-19-22 15,13 8-2-15,-10-12-1 0,6 6-1 16</inkml:trace>
  <inkml:trace contextRef="#ctx0" brushRef="#br2" timeOffset="732292.2219">16176 14753 72 0,'-19'-9'40'0,"-3"-8"-2"16,22 17-7-16,-17-15-25 0,17 15-2 15,8-11-1-15,13 9-1 16,9-2 0-16,16-2-2 16,16-1 1-16,14 0 0 15,7-1-1-15,5 2-1 16,-1 3-2-16,-13-1-7 15,-3 18-28-15,-27-1 1 16,-16 14-3-16,-27-2 0 16</inkml:trace>
  <inkml:trace contextRef="#ctx0" brushRef="#br2" timeOffset="732518.2445">16045 15024 69 0,'0'0'40'0,"0"0"0"15,22-3 0-15,2-6-38 16,26-5 0-16,17-3 0 16,19-2 0-16,11-1-1 15,9 2-2-15,4 1 0 16,-2-2-5-16,4 15-26 15,-18-11-5-15,-8 14-2 16,-24-10 1-16</inkml:trace>
  <inkml:trace contextRef="#ctx0" brushRef="#br2" timeOffset="732848.2775">16931 14445 78 0,'-14'-9'40'0,"14"9"-1"15,0 0 0-15,14 18-37 16,6-5 0-16,11 4 0 16,4 1-1-16,10 2 1 15,6 1-1-15,6 0 0 16,0 2-1-16,-7 0 0 15,-3 6 0-15,-15 6 0 16,-13 6 0-16,-19 8-1 16,-20 6 0-16,-19 3 0 15,-11 3 0-15,-11 1 0 16,-3-4 0-16,1-9-1 0,9-8-1 15,8-22-5-15,31-6-29 16,4-24-1-16,27-11-2 16,12-21 0-16</inkml:trace>
  <inkml:trace contextRef="#ctx0" brushRef="#br2" timeOffset="733561.3488">18027 14415 79 0,'4'-13'37'0,"-4"28"-1"16,-11 3-9-16,0 18-26 16,-4 10 0-16,-3 14 1 15,-5 8-1-15,-3 7 0 16,-2 0 0-16,3-5 0 0,3-11 0 15,6-9 0-15,5-18 0 16,10-17 0-16,1-15 0 16,24-31 0-16,1-12 0 15,6-13 1-15,1-14 0 16,4-8-1-16,-1-7 0 15,-2-3 1-15,-7 5-1 16,-3 6 0-16,-6 12-1 16,-6 13 0-16,-3 18 1 15,-2 16-1-15,-6 18 1 16,12 30-1-16,-5 15 0 15,2 16 1-15,4 13-1 16,4 12 1-16,3 5-1 16,4 2-1-16,3-8 2 0,4-7-1 15,3-16 1-15,3-14-1 16,0-19 2-16,2-25-1 15,2-26 0-15,0-20 2 16,0-20-1-16,-4-16 1 16,-4-17-2-16,-4-9 0 15,-4-4-1-15,-7 3-1 16,-6 8 0-16,-6 12-1 15,-4 18-3-15,-9 15-1 16,8 36-11-16,-16 8-21 16,14 28-1-16,-8 10 0 15,11 23 0-15</inkml:trace>
  <inkml:trace contextRef="#ctx0" brushRef="#br2" timeOffset="733984.3911">19288 14582 71 0,'-16'-15'38'16,"-4"10"0"-16,-16-3 0 15,5 11-31-15,-12 3-3 16,0 11-1-16,-2 5 1 15,2 14 0-15,1 3-1 16,8 7-1-16,3 1 0 16,13 0-1-16,10-6 0 15,14-6 0-15,11-12-1 16,11-15 0-16,12-11 1 0,7-15-1 15,4-11 1-15,1-5 1 16,-4-7-1-16,-7 1 0 16,-6 2 0-16,-8 8 0 15,-10 6 0-15,-8 14 0 16,-9 10-1-16,-3 17 0 15,-3 7-2-15,-5 7 0 16,0 7-1-16,4 0-2 16,6 7-3-16,-6-14-12 15,22 12-17-15,-7-20-3 16,12 5-2-16,-2-17 2 15</inkml:trace>
  <inkml:trace contextRef="#ctx0" brushRef="#br2" timeOffset="734418.4345">19570 14841 74 0,'0'0'41'15,"0"0"-2"-15,0 0 2 16,17 1-36-16,-6-2-2 16,2 2-1-16,5-2-1 15,0 0 0-15,4-4 0 16,3 2-1-16,-2-1 0 0,-1 0 0 15,-1 1 0-15,-5 5 0 16,-16-2 0-16,12 19 1 16,-17 2-1-16,-9 5 0 15,-6 6 0-15,-5 6 1 16,-4 1-1-16,0 4 1 15,0-3-1-15,6-1 1 16,4-7 0-16,10-4 0 16,8-11-1-16,10-6 1 15,10-12-1-15,3-8 0 16,8-2-1-16,2-7-1 15,4 0-2-15,-7-9-8 16,15 18-17-16,-18-7-11 16,6 15 0-16,-9-6-2 0</inkml:trace>
  <inkml:trace contextRef="#ctx0" brushRef="#br2" timeOffset="735124.5051">21058 14055 71 0,'-18'-10'39'0,"-15"-4"-2"16,-1 13 2-16,-19 4-34 16,0 9-1-16,-4 8-1 15,0 11 0-15,-1 5-1 16,3 6 0-16,10 1-1 15,14-5 0-15,12-3 0 16,20-8 0-16,18-8-1 16,16-4 0-16,14-8 0 15,13-4 1-15,6 2-1 16,4 1 0-16,-7 1 1 15,-5 8-1-15,-16 6 0 16,-13 9 0-16,-19 9 0 16,-17 4 0-16,-18 6 0 0,-15 4 0 15,-8 3-1-15,-10 0 0 16,-3-6 0-16,2-1-1 15,6-6-2-15,8-15-4 16,20 3-14-16,3-27-18 16,31-5 1-16,12-23-1 15,26-5 1-15</inkml:trace>
  <inkml:trace contextRef="#ctx0" brushRef="#br2" timeOffset="735507.5434">21611 14275 81 0,'-30'-9'40'0,"12"16"-1"0,-14-3 1 16,6 12-36-16,-5 7-2 15,3 14 1-15,2 5-1 16,4 8 1-16,3 7-2 15,9 1 1-15,6-2-2 16,15-4 0-16,6-7 0 16,11-12-1-16,9-15 1 15,6-16 0-15,7-15 1 16,5-17 0-16,-3-13 0 15,1-13 0-15,-6-11 1 16,-6-2-1-16,-15 0 0 16,-11 2-2-16,-14 7 1 0,-14 9-1 15,-12 18 0-15,-12 14-1 16,-6 17 0-16,-3 10-1 15,3 18-4-15,-1-4-12 16,23 19-17-16,-3-11-3 16,23 7-2-16,3-15 1 15</inkml:trace>
  <inkml:trace contextRef="#ctx0" brushRef="#br2" timeOffset="735897.5824">21984 14618 76 0,'0'0'38'15,"0"0"1"-15,-20 14-1 16,14 5-34-16,-7 3-1 15,3 6 0-15,-1 0-1 16,5 2 0-16,4-4 0 16,9-3 0-16,9-8 0 15,13-4-1-15,11-11 0 16,9-7-2-16,10-6-1 0,5-8 1 15,4-1-5-15,-2-19-9 16,11 15-21-16,-24-15-2 16,1 13-2-16,-21-14 2 15</inkml:trace>
  <inkml:trace contextRef="#ctx0" brushRef="#br2" timeOffset="736048.5975">22205 14651 87 0,'-32'67'39'16,"-4"-7"-2"-16,17 8 0 15,5-7-40-15,6-21-21 16,20 9-14-16,-8-22-2 16,17 0-1-16,-3-23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6.xml"/><Relationship Id="rId4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9.xml"/><Relationship Id="rId4" Type="http://schemas.openxmlformats.org/officeDocument/2006/relationships/image" Target="../media/image3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367083"/>
              </p:ext>
            </p:extLst>
          </p:nvPr>
        </p:nvGraphicFramePr>
        <p:xfrm>
          <a:off x="214283" y="731526"/>
          <a:ext cx="8750332" cy="546990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how Mother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“making” ionic compounds</a:t>
                      </a:r>
                      <a:endParaRPr lang="en-NZ" sz="1800" strike="noStrike" kern="1200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get there.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extra care with complex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while working towards a good score in the End Of Topic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Change the due date from “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 down some of the main ions used in industry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use ions to make money and solve problems.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objectives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unit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done what we said we would do?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tackle an excellence question.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we have learned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a due date for the EOT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2</a:t>
            </a:r>
          </a:p>
          <a:p>
            <a:r>
              <a:rPr lang="en-NZ" sz="4800" dirty="0" smtClean="0">
                <a:solidFill>
                  <a:srgbClr val="00B0F0"/>
                </a:solidFill>
              </a:rPr>
              <a:t>The element Fluorine is in group 17, period 2. Use this information to explain why Fluoride has the charge -1 (F</a:t>
            </a:r>
            <a:r>
              <a:rPr lang="en-NZ" sz="4800" baseline="30000" dirty="0" smtClean="0">
                <a:solidFill>
                  <a:srgbClr val="00B0F0"/>
                </a:solidFill>
              </a:rPr>
              <a:t>-</a:t>
            </a:r>
            <a:r>
              <a:rPr lang="en-NZ" sz="4800" dirty="0" smtClean="0">
                <a:solidFill>
                  <a:srgbClr val="00B0F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5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4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302760"/>
              <a:ext cx="7274520" cy="581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80" y="288720"/>
                <a:ext cx="7293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9063" t="18749" r="13281" b="17709"/>
          <a:stretch/>
        </p:blipFill>
        <p:spPr>
          <a:xfrm rot="16200000">
            <a:off x="1066800" y="-1066800"/>
            <a:ext cx="6781800" cy="891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91400" y="4876800"/>
            <a:ext cx="1524000" cy="198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7772400" y="5105400"/>
            <a:ext cx="11430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03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480" y="857160"/>
              <a:ext cx="7938000" cy="456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849600"/>
                <a:ext cx="7965360" cy="458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986040"/>
              <a:ext cx="7681680" cy="426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440" y="976680"/>
                <a:ext cx="7700400" cy="42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2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560" y="804960"/>
              <a:ext cx="7731360" cy="37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160" y="795240"/>
                <a:ext cx="7752240" cy="376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59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040" y="611640"/>
              <a:ext cx="8693280" cy="530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597240"/>
                <a:ext cx="8723160" cy="53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1600" y="5073480"/>
              <a:ext cx="1376640" cy="407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920" y="5061960"/>
                <a:ext cx="1395000" cy="42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326040" y="4464360"/>
              <a:ext cx="5746320" cy="154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080" y="4451400"/>
                <a:ext cx="5764680" cy="156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6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9400" y="286920"/>
              <a:ext cx="3756960" cy="294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4640" y="271800"/>
                <a:ext cx="3780720" cy="296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7640" y="619200"/>
              <a:ext cx="8872560" cy="4935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2160" y="605520"/>
                <a:ext cx="8893080" cy="495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93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1</a:t>
            </a:r>
          </a:p>
          <a:p>
            <a:r>
              <a:rPr lang="en-NZ" sz="3200" dirty="0" smtClean="0">
                <a:solidFill>
                  <a:srgbClr val="00B0F0"/>
                </a:solidFill>
              </a:rPr>
              <a:t>Discuss How and Why a Magnesium atom becomes an ion. Your answer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FFC000"/>
                </a:solidFill>
              </a:rPr>
              <a:t>The written electron arrangement of the Magnesium atom and the Magnesium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00B050"/>
                </a:solidFill>
              </a:rPr>
              <a:t>A description of how a Magnesium atom becomes an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>
                <a:solidFill>
                  <a:srgbClr val="FF0000"/>
                </a:solidFill>
              </a:rPr>
              <a:t>A description of </a:t>
            </a:r>
            <a:r>
              <a:rPr lang="en-NZ" sz="3200" dirty="0" smtClean="0">
                <a:solidFill>
                  <a:srgbClr val="FF0000"/>
                </a:solidFill>
              </a:rPr>
              <a:t>why </a:t>
            </a:r>
            <a:r>
              <a:rPr lang="en-NZ" sz="3200" dirty="0">
                <a:solidFill>
                  <a:srgbClr val="FF0000"/>
                </a:solidFill>
              </a:rPr>
              <a:t>a Magnesium atom becomes an </a:t>
            </a:r>
            <a:r>
              <a:rPr lang="en-NZ" sz="3200" dirty="0" smtClean="0">
                <a:solidFill>
                  <a:srgbClr val="FF0000"/>
                </a:solidFill>
              </a:rPr>
              <a:t>ion</a:t>
            </a:r>
            <a:endParaRPr lang="en-N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4386</TotalTime>
  <Words>253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358</cp:revision>
  <dcterms:created xsi:type="dcterms:W3CDTF">2006-08-16T00:00:00Z</dcterms:created>
  <dcterms:modified xsi:type="dcterms:W3CDTF">2014-05-26T01:17:11Z</dcterms:modified>
</cp:coreProperties>
</file>