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57" r:id="rId3"/>
    <p:sldId id="260" r:id="rId4"/>
    <p:sldId id="328" r:id="rId5"/>
    <p:sldId id="358" r:id="rId6"/>
    <p:sldId id="359" r:id="rId7"/>
    <p:sldId id="360" r:id="rId8"/>
    <p:sldId id="3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2:39:20.185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12506 3727 96 0,'0'0'39'0,"15"32"0"16,-19-5-1-16,4 21-33 15,-4-1-2-15,4 7 0 16,3-6 0-16,9-8 0 16,13-28 0-16,32-39-1 15,35-45 0-15,42-46-1 16,44-38-1-16,30-35-7 0,34-15-30 15,-7-23-6-15,-3 17 2 16,-37 15-4-16</inkml:trace>
  <inkml:trace contextRef="#ctx0" brushRef="#br0" timeOffset="744.0744">12020 5353 69 0,'0'0'35'0,"0"-16"0"15,0 16 0-15,0 0-31 16,0 0 0-16,0 0 0 0,0 0 0 15,0 0 0-15,0 0 0 16,3 21-1-16,-1 9 0 16,-3 9 0-16,0 11-1 15,-2 5 1-15,6-1 2 16,4-10-2-16,18-16 1 15,24-39 0-15,37-44 0 16,51-51-2-16,50-48 1 16,52-37-5-16,25-43-28 15,36-5-11-15,-16-12 1 16,-26 21-5-16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18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21378 14959 12 0,'0'0'10'0,"10"-3"-3"15,-10 3-3-15,0 0-1 0,0 0-1 16,0 0 1-16,0 0 2 15,0 0 0-15,0 0 2 16,-4 21 1-16,4-21 1 16,-8 21 1-16,8-21-2 15,-11 28 0-15,2-16-2 16,9 10-1-16,-8-8-2 15,7 6-1-15,0-4 0 16,1 0-1-16,-3 0 0 16,3 2 0-16,0-1 1 15,3 0-1-15,-6 0 1 16,6 3 0-16,-6-5 0 15,4 3-1-15,-3-2 0 16,2 3 1-16,-1-4-1 0,1 2-1 16,-5-2 1-16,2 2 0 15,1 1 0-15,-3-1 0 16,0-1 0-16,1 1 0 15,-1-2 1-15,2 3-1 16,0-2 1-16,2 0-2 16,0-1 1-16,1 0-2 15,2 2 2-15,1-2-1 16,0 0 0-16,-1 1-1 15,2-1 1-15,-1 3 0 16,-2-2 0-16,1 3 1 16,-1 0-1-16,-2 3 0 15,-1 0 0-15,1 2 1 16,-1-1-1-16,1 2 1 15,-3 0-1-15,2-1 0 0,0 1 1 16,-1-3-1-16,0-1 0 16,1-3 1-16,-1 3-1 15,3-4 0-15,-4-1 0 16,4 1 0-16,-1 0 0 15,-3-2 0-15,4 0 0 16,-3-1 0-16,1-2 0 16,2 0 0-16,0-12-2 15,-3 15 0-15,3-15-5 16,0 0-21-16,0 0-5 15,-1-12 0-15,1 12 0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9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21309 15205 31 0,'0'0'31'16,"0"0"0"-16,-10-13-2 16,10 13-26-16,0 0-2 15,-9 17 1-15,7-2-1 16,-2 11 0-16,1 6 0 15,-3 7 0-15,-3 6 1 16,2 7-2-16,-3 1 2 16,0 5-1-16,-2-1 2 15,1 4-2-15,-1-4 2 16,3-3-2-16,0-7 0 15,1-3 1-15,3-10 0 16,4-4-1-16,4-10 0 16,2-8-1-16,-5-12 1 15,15 9-1-15,-15-9 0 0,19-3 1 16,-19 3-1-16,15-5 0 15,-15 5 0-15,0 0 1 16,11-10-1-16,-11 10 0 16,0 0 1-16,15-10-1 15,-15 10 0-15,20-11 1 16,-7 4-1-16,4 1 0 15,2 0 1-15,6 2-1 16,1-1 0-16,3 1 0 16,2 2 0-16,1 1 0 15,3 1 0-15,3 1 0 16,3-1 0-16,-2 0 0 15,9-1 0-15,-1-1 0 16,5 1 1-16,2-4-1 16,0 1 0-16,-1 1 1 0,-2-2-1 15,-1 2 0-15,-2 2 0 16,-6 0 1-16,-3-3-1 15,-7 6-1-15,-2 0 1 16,-7-1-1-16,-4-1 1 16,-4 1-1-16,-15-1-1 15,14 3 1-15,-14-3 0 16,0 0 0-16,0 0 0 15,0 0-1-15,0 0-2 16,0 0-11-16,0 0-17 16,-14-8-1-16,14 8-1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6.2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22490 16338 4 0,'-2'18'18'0,"2"-18"-18"15,-4 16 3-15,4-2 1 16,-3 0 5-16,6 8 1 16,-7-5 1-16,6 13-1 15,-9-7 2-15,9 15 0 16,-10-8-4-16,7 15 0 15,-6-8-3-15,6 14 0 0,-6-5-2 16,7 12 0-16,-2-4-1 16,2 5 1-16,1-5-3 15,2 1 2-15,0-5-1 16,0-4 0-16,2-6 0 15,-1-5-1-15,-4-6 1 16,2-3-1-16,-4-4 1 16,-2-2-2-16,0 2-1 15,-4-7-3-15,12 3-11 16,-4-18-15-16,-5 11-2 15,5-11 2-15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0:01.42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22606 16946 22 0,'-2'28'24'15,"-3"1"-15"-15,5 12-2 0,-7-11 2 16,5 13-1-16,-11-6 1 16,7 7-4-16,-9-8 2 15,6 5-2-15,-6-8 0 16,7 0-1-16,-3-8-1 15,8-3-1-15,1-10-1 16,2-12-2-16,0 0 0 16,0 0-1-16,19 2 0 15,-19-2 0-15,19-16 0 16,-19 16 0-16,12-20 1 15,-12 20 2-15,9-15 0 16,-9 15 1-16,0 0 0 16,0 0 1-16,-12-9 0 15,12 9 0-15,0 0-2 0,-13 6 1 16,13-6-1-16,0 0 0 15,0 0-1-15,0 0 0 16,13 8 1-16,-1-7-1 16,-1-1 0-16,4 2 2 15,1 1-1-15,8 1 1 16,-4-1 0-16,7 0 0 15,0 1 0-15,4-1-1 16,0 1 1-16,5-2-1 16,6-1 0-16,1 0 0 15,1-2-1-15,7 1 2 16,1 0-1-16,9-1 0 15,2 0 1-15,2-3-1 16,2 2 0-16,1 1 0 16,-1 0 0-16,2 2 0 0,-2-1 0 15,-3 1 0-15,-2 0 0 16,0 0-1-16,-1 2 1 15,2-3 0-15,0-2 0 16,3-1-1-16,-1-1 1 16,0 0-1-16,1-2 1 15,-3 0 1-15,2-1-1 16,-6-1 0-16,-1 3 1 15,-1 1-1-15,-2 2 0 16,-1 1 0-16,-3 0-1 16,1 2 0-16,-3-1 0 15,-5 1 0-15,-2-2 0 16,-4 0 0-16,-4-2 0 15,-7 1 0-15,-2-3 0 0,-7 2 0 16,0-2-1-16,-7-2 1 16,0 4 0-16,-11 3 0 15,11-9 1-15,-11 9-1 16,0 0 0-16,0 0 0 15,0 0 0-15,0 0 0 16,0 0 0-16,0 0-1 16,1-11 1-16,-1 11 0 15,0 0-1-15,7-12 1 16,-7 12-3-16,7-20 3 15,-6 8-2-15,-1-1 2 16,-3 0-2-16,-5 1 2 16,-4 2-1-16,-6 2 0 0,-8 2 2 15,-6 3-1-15,-8 2 0 16,-6-1 0-16,-7 2 1 15,-6 2-1-15,-3-2 0 16,-4-3 0-16,-1 2 0 16,1-2 0-16,-3-4 0 15,0-1-1-15,-1 0 1 16,1-1 0-16,-3-1 0 15,2 0 0-15,-1 0 0 16,4 2 0-16,1 3 0 16,5-1 0-16,4 1-1 15,6 3 1-15,7 1 0 16,4 0-1-16,7 0 1 15,7-2-1-15,8 2 1 0,6-4 0 16,12 5 0-16,2-12 0 16,12 6-1-16,10-1 2 15,8-1-1-15,9 0 0 16,7 0 1-16,10 1-1 15,8-1 0-15,11 0 0 16,6-7 1-16,0 1-2 16,7-2 2-16,1 0-1 15,3 0 0-15,-4-1 0 16,1 4 0-16,-7 0 0 15,-7 4 0-15,-7 3 0 16,-7 4 0-16,-13 2 0 16,-12 2-1-16,-11 1 1 15,-16 1 0-15,-11-4 1 0,-17 15-1 16,-11-8 0-16,-17 3 1 15,-8 4-1-15,-14 2 1 16,-9 1-1-16,-7 6 0 16,-10-2 0-16,-7 3 0 15,1 3 0-15,4-3 0 16,8-5 0-16,9-3 0 15,15-5 0-15,14-8 1 16,21-6-2-16,23-11 1 16,23-7 0-16,20-12 0 15,15-8-1-15,17-5 1 16,11-6 0-16,7-4 0 15,7-1 0-15,0 0 0 16,-1 4 0-16,-9 7 1 16,-7 6-1-16,-13 5 0 0,-15 11 0 15,-17 9 0-15,-15 9 0 16,-18 6 0-16,-21 14 0 15,-14 6 1-15,-15 5-1 16,-9 3 0-16,-4 3 0 16,-3-1-1-16,2-3 1 15,7-2 0-15,11-9-1 16,13-6 0-16,17-11 0 15,17-13 2-15,18-12-2 16,19-15 2-16,16-11-2 16,18-9 1-16,13-10 1 15,7-11-2-15,1-2 2 0,0 2 0 16,-9 3 0-1,-14 12 0-15,-19 10 0 0,-23 10 0 16,-20 14-1-16,-22 17 0 16,-17 13 1-16,-26 8-1 15,-9 10 0-15,-13 7-1 16,-3 4 4-16,-5 1-3 15,3 2 0-15,7-3 0 16,9-8-2-16,18-9 2 16,15-8-1-16,22-12 0 15,18-12 1-15,19-13 0 16,18-11-1-16,19-9 1 15,11-8-1-15,8-4 1 16,2-3 0-16,-2 6-2 16,-8 2 2-16,-11 13-1 15,-15 7 2-15,-21 14-1 16,-20 14 1-16,-24 13 0 0,-19 12 1 15,-20 12 0-15,-16 12-2 16,-9 4 3-16,-6 10-3 16,-3-1 1-16,6-2-1 15,11-3 0-15,13-10-1 16,22-9 0-16,16-16-1 15,24-7 1-15,11-33 1 16,24-4 0-16,15-15 1 16,13-10-2-16,8-9 2 15,10-4-2-15,0-2 2 16,-4 6 1-16,-10 5-2 15,-13 7 0-15,-14 10 0 16,-23 9 1-16,-19 13-1 16,-26 12 1-16,-16 13 0 0,-19 6-1 15,-12 10 1-15,-12 9-1 16,-5 6 0-16,-5 5 0 15,2 0 0-15,11-3 0 16,11-6-1-16,16-10 1 16,22-12 0-16,24-17 0 15,22-19-1-15,30-14 1 16,20-16-1-16,22-11 2 15,16-11-1-15,11-4 1 16,0-3-1-16,-2 3 1 16,-12 7 0-16,-15 11 0 15,-19 14 0-15,-26 12-1 16,-30 13 0-16,-29 14 1 0,-24 17 0 15,-24 16-1-15,-13 10 1 16,-16 9-1-16,-7 5 1 16,-5 3-1-16,3-2 0 15,12-3 0-15,18-12 0 16,15-7 0-16,21-15 0 15,26-16 0-15,19-13-1 16,27-17 0-16,13-11 1 16,17-9 0-16,9-11-1 15,10-10 2-15,6-4 0 16,-1 0-1-16,-4 1 1 15,-9 1 0-15,-12 9 1 16,-20 8-2-16,-17 11 2 16,-25 16-2-16,-23 9 1 0,-22 16-1 15,-19 18 0-15,-19 13 0 16,-12 12 0-16,-5 8 0 15,-1 2 1-15,11-3-2 16,13-3 1-16,20-13 0 16,23-15 0-16,28-19-1 15,30-17 0-15,29-13 0 16,21-16 0-16,18-9 1 15,13-11-1-15,10-3 1 16,2 1 0-16,-8 5 0 16,-12 7 1-16,-20 9 0 15,-18 12 0-15,-29 13 0 16,-26 17 0-16,-30 15 0 15,-26 15 0-15,-20 12-1 0,-18 10 1 16,-13 3-1-16,-3 5 0 16,6-3 0-16,10-6 0 15,18-11 0-15,21-10-1 16,19-12 1-16,27-14-2 15,28-14 2-15,19-15-2 16,19-10 2-16,13-10-1 16,10-5 1-16,5-7-1 15,0 2 2-15,-4 0 1 16,-12 5-2-16,-14 10 1 15,-17 8 0-15,-21 11-1 16,-25 13 0-16,-17 12 1 16,-22 12-1-16,-19 9 1 15,-19 15-1-15,-12 5 0 16,-10 6 0-16,-1 2 0 0,2-1 0 15,9-4-1-15,13-10 1 16,27-14-2-16,24-17 1 16,27-19 1-16,34-17-2 15,25-18 1-15,27-14 0 16,19-11 1-16,12-7 0 15,4 0 1-15,-1 4-1 16,-4 2 1-16,-11 11 0 16,-20 12 1-16,-26 9 0 15,-19 14-1-15,-31 18 0 16,-23 11 1-16,-28 14-2 15,-21 15 1-15,-25 11-1 16,-17 9 2-16,-8 9-1 0,-4 7 0 16,5-4-1-16,11-5-1 15,18-7 1-15,22-14-2 16,29-14 2-16,31-14-3 15,32-14 2-15,28-20-1 16,26-13 1-16,14-12 1 16,17-6 0-16,6-2 1 15,2 1 0-15,-5 2-1 16,-17 11 1-16,-21 7-1 15,-23 11 2-15,-24 16-1 16,-28 13 0-16,-23 10 0 16,-29 15 0-16,-20 12-1 15,-22 7 0-15,-10 9 1 16,-8 8-1-16,0 4 0 0,2 0-1 15,10-4 1-15,16-6-1 16,17-10 1-16,30-13-1 16,24-14 0-16,30-17 1 15,26-13-1-15,29-10 0 16,17-10 0-16,15-6 2 15,8-1 0-15,-4 1 0 16,-6 9 0-16,-19 4 1 16,-22 14 0-16,-31 9 0 15,-30 21 1-15,-38-2-3 16,-30 21 1-16,-35 9 0 15,-25 9-1-15,-24 2 0 16,-17 10 0-16,-10-1 0 16,-1 2-1-16,8-2 1 0,14-3-1 15,19-6 1-15,23-4-1 16,27-10 0-16,30-10 0 15,32-9 0-15,27-6 0 16,34-30 0-16,23-3 0 16,29-8 1-16,19-7-1 15,15-6 1-15,8 0 2 16,0 3-1-16,-3 7 1 15,-15 6-1-15,-17 12 1 16,-29 8-1-16,-24 16 1 16,-29 10-2-16,-25 10-2 15,-24 4 1-15,-23 6 0 16,-21 3 0-16,-16 1-1 15,-14-1 2-15,-9-2-2 0,-12-4 2 16,-8 2 0-16,-9-4 0 16,-7 0 0-16,1-4-1 15,-2 0 1-15,-1-3 0 16,-1-1 0-16,1-2-1 15,5 1 1-15,1-3-1 16,-3 1 1-16,2-1 0 16,-2 3 0-16,7-2 0 15,0 2 0-15,1-3 1 16,8 0-1-16,14-5 1 15,19 1-1-15,18-4 0 16,19-7 0-16,26-3 0 16,22-4-1-16,26-4 0 0,27-5 0 15,23-3 0 1,20-1 0-16,19-3 0 0,14 1 0 15,21-1 1-15,11 3-1 16,10 2 1-16,8 4 0 16,5 2 1-16,7 4-1 15,0 4 0-15,2 5 0 16,-5-1 1-16,-4 4-1 15,-7 0 0-15,-7 1 1 16,-16 0-1-16,-14-4 0 16,-15 1 1-16,-20-4-1 15,-19 1 1-15,-21-1-1 16,-25 1 1-16,-18 5-1 15,-32-6 0-15,-24 6 0 0,-25 5 1 16,-25 0-2 0,-23 3 1-16,-20 3 0 0,-20-1 0 15,-13 3 0-15,-14-2 0 16,-8 1 0-16,-5-3 1 15,1 1-1-15,-4-4 1 16,2 0-1-16,6-3 1 16,6-1-1-16,5-2 0 15,4 0 0-15,11-2 0 16,2 0 0-16,8 2 1 15,7 0-1-15,4 1 0 16,11 2 0-16,12 0 0 16,17 1 1-16,15-2-1 15,21 0 0-15,18 3 0 16,22-1 0-16,21 2 0 15,20-6 0-15,12 22-1 0,13-6 1 16,16 4-1-16,11 3 1 16,16 2 0-16,15 2 0 15,18-3 0-15,14-2 0 16,20-5 0-16,18-4 1 15,20-4-1-15,16-4 0 16,17-5 0-16,15-4 0 16,17-3 0-16,5 2-1 15,6-3 1-15,6-1 0 16,-3 1 0-16,-1 4 1 15,-12-2-1-15,-7 4 0 16,-15-1 0-16,-19 3 1 16,-19 3-1-16,-23 2 1 0,-24 1-1 15,-23 3 0-15,-27 3 0 16,-24 2 1-16,-28 0-1 15,-21 3 0-15,-24 1 0 16,-24 0 0-16,-24-1 0 16,-26 1 1-16,-21 0-2 15,-25-1 1-15,-20-1 0 16,-22 0 2-16,-19 0-2 15,-13 3 2-15,-16-2-2 16,-10 5 2-16,-7 1-1 16,-5 0-2-16,1 0 2 15,8-1-4-15,5-2 3 16,8-2-3-16,21-3 3 15,12-7-3-15,19 0 3 0,20-2 0 16,15 0-1-16,15-1 1 16,17 0 0-16,19 1 0 15,15 2-1-15,20 0 0 16,20 3 1-16,20-1-1 15,31-3 0-15,25 1 1 16,26-5-1-16,25-1 1 16,29-4 0-16,22-3 0 15,22-3 0-15,19-3 0 16,19-3 1-16,8 3-1 15,16-2 0-15,7 3 0 16,4 1 0-16,4 3 0 16,1 1 0-16,0 3 0 15,-9 2 1-15,1 1-1 16,-13 1 0-16,-10 3 0 0,-11 0 0 15,-11 3 0-15,-17-1 0 16,-16-1 0-16,-21 3 0 16,-23 0 0-16,-21-1 0 15,-21 0 0-15,-25 1 0 16,-22 2 0-16,-27-1 0 15,-26 1 0-15,-23 2 1 16,-22 0-1-16,-23-1 0 16,-16 3 1-16,-27-2-1 15,-17 1 0-15,-16 0 0 16,-13 0 1-16,-15 1-1 15,-9 2 0-15,-8-2 0 16,-10 2-1-16,2 2 1 16,-2 0 0-16,-2 1 1 0,4-3-1 15,14 0 0-15,9 1 0 16,13-3 0-16,11 1 0 15,12-1 0-15,16-1 0 16,17 1 0-16,13 1 0 16,13 0-1-16,9 0 1 15,12 3-1-15,15-2 1 16,13 1-1-16,11 0 1 15,10-1-1-15,15 0-1 16,10-2 1-16,8 0 0 16,13-2 0-16,7-3-1 15,13 1 2-15,8-4-1 16,9-2 1-16,9-2 0 15,9-2 0-15,10-1 0 0,10-2 1 16,4-3-1-16,7-1 0 16,4 0 0-16,5-2 0 15,5-2 2-15,1 0-2 16,-3-3 1-16,-8 2-1 15,-6-1 1-15,-14-1-1 16,-12 3 2-16,-14 3-2 16,-19 1 0-16,-19 0 0 15,-17 6 1-15,-15-4-1 16,-17 5 0-16,-18 1 0 15,-14 2 0-15,-13 1 0 16,-10 3 1-16,-12 3-1 16,-6 3-2-16,-9-2 2 0,-2 2 0 15,-2 0-1-15,0 0 0 16,3-1 1-16,3-2-1 15,2-4 1-15,5-2 0 16,12-2 0-16,11-2-1 16,14-3 1-16,14-2 0 15,13-1 0-15,13-3-1 16,11-2 1-16,14-1 1 15,9-2-1-15,11 0 1 16,2 3-1-16,1-1 1 16,5 0-1-16,0 2 1 15,-2 2-1-15,1 4 0 16,-6-1 1-16,-4 3-1 15,-1 0 0-15,-13 1 0 0,10 1 1 16,-10-1-1-16,-13 8 0 16,-3-1 0-16,-7 0 0 15,-6 3 0-15,-8 1 0 16,-6-1-1-16,-3-1 1 15,-2 2-1-15,1-1 1 16,0-3-2-16,7 0 2 16,6-3-1-16,7 1 1 15,6-3-1-15,6 1 1 16,15-3 0-16,0 0 0 15,0 0 0-15,13-7-1 16,6 2 1-16,4-1 0 16,6 2 0-16,4-4 0 15,4 2 2-15,2-2-2 16,0 4 1-16,1-1-1 0,-5 2 1 15,-6 0 0-15,-4 3 0 16,-9 2-1-16,-5 0-1 16,-11-2 1-16,-12 13-1 15,-6-2 1-15,-9-2-1 16,-7 7 1-16,-9 0-1 15,-2 0 1-15,-5 4 0 16,1-3 0-16,2 2 0 16,6-4 0-16,14-2 0 15,10-1 0-15,17-12 0 16,10 13 0-16,18-15 0 15,17-1 0-15,16-3-1 16,10-2 2-16,7-1-2 16,3-1 1-16,4-2 0 0,-1 5 1 15,-4-1-1-15,-6 2 0 16,-7 4 0-16,-11 1 0 15,-10 2 0-15,-8 2 0 16,-11 2 1-16,-12 5-1 16,-10 1 0-16,-12 4 0 15,-12 4 1-15,-10 4-1 16,-13 3 0-16,-4 4 0 15,-7 2 0-15,0 0 0 16,-3-2 0-16,7-2 0 16,6-5 0-16,11-4 0 15,15-6 0-15,17-13 0 16,0 0 0-16,31 4 0 0,8-15 0 15,15-1 0 1,9-6-1-16,9-1 2 0,9-3-2 16,7 0 2-16,-1 0-1 15,0 4 0-15,-1 0 0 16,-6 5 0-16,-5 3 0 15,-12 3 1-15,-13 5-1 16,-9 3 0-16,-14 4 0 16,-12 5 0-16,-14 2 1 15,-13 3-1-15,-12 4 0 16,-10 6 0-16,-11 2 0 15,-6 1 0-15,-3 3 1 16,-3-2-2-16,5-1 2 16,7-5-2-16,10-5 1 0,13-2 0 15,22-16 0 1,-2 13-1-16,21-13 1 0,16-6 0 15,10-4-1-15,12-3 1 16,9-3 0-16,6-3 0 16,8-2-1-16,4 1 1 15,3 2 0-15,0 3 0 16,-2 4 0-16,-11 3 0 15,-7 7 0-15,-14 2 0 16,-11 8 0-16,-18 4 0 16,-17 4 0-16,-15 6 0 15,-15 4 0-15,-19 2 1 16,-10 4-1-16,-10 1-1 15,-8 2 1-15,-2-2 0 16,4 1 0-16,5-5 0 0,12-5-1 16,17-4 1-16,11-6-1 15,23-15 1-15,8 10 0 16,17-13 0-16,16-7-1 15,11-2 1-15,10-1 1 16,7-4-1-16,6-1 0 16,1 3 1-16,2 2-1 15,-3 0 0-15,-9 6 1 16,-9 1-1-16,-13 6 0 15,-11 6 0-15,-15 4 0 16,-14 9 0-16,-19 3 0 16,-16 5 0-16,-11 6-1 15,-15 5 1-15,-16 2 0 16,-7 4 0-16,-7 0 0 0,0 1 0 15,1-4 0-15,6-3 0 16,13-5 0-16,14-8 0 16,22-9 0-16,18-9 0 15,13-7 0-15,36-13-1 16,14-6 1-16,19-7 0 15,17-5 0-15,9-1 0 16,8-4-1-16,4 4 1 16,-1 2 0-16,-9 4 0 15,-7 6 0-15,-17 6 0 16,-18 6 0-16,-20 9 0 15,-18 8 0-15,-21 10 1 16,-23 5-1-16,-17 7 0 16,-18 9 1-16,-15 6-1 0,-11 5 1 15,-9 6-1-15,-3-2 1 16,9-4-1-16,7-6 1 15,14-7-2-15,16-9 2 16,21-9-2-16,20-12 1 16,24-10-1-16,20-9 0 15,14-7 1-15,13-5-1 16,8-3 1-16,6-5-1 15,4-2 1-15,0 2 0 16,-1 4 0-16,-5 0 0 16,-8 9 0-16,-7 3 0 15,-15 7 1-15,-13 8-1 16,-17 6 0-16,-15 9 0 15,-18 10 0-15,-20 6 0 16,-14 5 0-16,-15 7 0 0,-14 8-1 16,-9 1 0-16,-5 0 1 15,2 1-1-15,0-4 0 16,11-5 0-16,12-6 1 15,17-10-1-15,23-10 1 16,18-9 0-16,17-9-1 16,32-15 1-16,17-5 0 15,18-5-1-15,14-7 1 16,9 0 1-16,5-2-1 15,1 2 1-15,0 6 0 16,-8 2 0-16,-12 6 0 16,-12 9 0-16,-18 7 0 15,-14 6-1-15,-21 10 0 16,-17 8-1-16,-16 6 0 0,-18 6 1 15,-15 9-1-15,-12 2 0 16,-12 4 1-16,-5 1 0 16,-3-2 0-16,4-3 0 15,5-5 0-15,15-8 0 16,10-5 0-16,16-11 0 15,19-10 0-15,18-6-1 16,22-14 1-16,16-6-1 16,15-5 1-16,12-4 0 15,13-3 0-15,6-2 0 16,9 2 0-16,3 3 0 15,2 5 0-15,-4 3 0 16,-5 6 0-16,-6 6 0 0,-11 6 0 16,-15 4 0-16,-13 3 1 15,-16 7-1-15,-18 2 0 16,-19 7 0-16,-16 2 0 15,-13 5 1-15,-16 1-1 16,-5 2 0-16,-7 1 0 16,-1 1 0-16,3-5 0 15,9-3 1-15,11-5-2 16,11-4 1-16,17-7 0 15,16-8 0-15,12-2 0 16,17-9-1-16,18-4 1 16,15-3 0-16,16-6 0 15,8 1 0-15,9-4 0 16,9 2 0-16,6 2 1 0,2 0-2 15,-2 4 2-15,-7 4-1 16,-12 6 0-16,-10 3 0 16,-16 5 0-16,-17 6 0 15,-23 5 0-15,-23 7 0 16,-24 8 1-16,-19 3-1 15,-19 9 0-15,-13 4 0 16,-10 6 0-16,-4-1 0 16,-1-2 0-16,6-2 1 15,15-5-2-15,13-4 1 16,19-11 0-16,19-7 0 15,16-15 0-15,31 2-1 16,15-11 1-16,21-7-1 16,16-4 1-16,14-5 0 0,7-1 0 15,6 0 0-15,-1 1 0 16,-5 6 0-16,-7 5 0 15,-18 5 0-15,-16 9 1 16,-24 7-1-16,-17 9 0 16,-22 8 1-16,-22 7-1 15,-16 7-1-15,-20 8 1 16,-12 0-2-16,-12 3 2 15,-3 2-2-15,-2-4 2 16,6-6-2-16,14-4 2 16,10-7-1-16,17-7 1 15,18-8-1-15,22-15 1 16,14 10 0-16,20-14-1 15,11-4 1-15,11-2 0 0,7-3 0 16,5-1 0-16,3 0 0 16,4 1 0-16,-5 0 0 15,-4 2 0-15,-7 3 1 16,-10 5-1-16,-10 4 0 15,-12 4 1-15,-17 5-1 16,-14 6 0-16,-15 7 0 16,-19 6 0-16,-11 1 0 15,-15 6 1-15,-12 4-1 16,-6 2 0-16,-5-2 0 15,0 0 0-15,3-3 0 16,7-6 0-16,12-2 0 16,12-7 0-16,17-7 0 15,15-7 0-15,21-8 0 0,12-6 0 16,17-6-1-16,18-9 1 15,14-4 0-15,9-3 0 16,7-4 0-16,4-2 0 16,-1 0 0-16,-4 3 0 15,-10 2 0-15,-11 6 0 16,-17 3 0-16,-13 3 0 15,-14 4 1-15,-11 13-1 16,-29-8 0-16,-7 9 0 16,-12 4 0-16,-15 2 0 15,-11 1 0-15,-9 2 0 16,-4 1 0-16,-1-2 0 15,3-1 0-15,6-1 0 16,12-4 0-16,19-3 1 0,16-1-2 16,17-7 2-16,21-6-2 15,14-3 2-15,20-6-2 16,14-1 1-16,12-4 0 15,10-2 0-15,-1-1-1 16,2 3 1-16,-5 4 1 16,-8 1-1-16,-12 7 1 15,-14 2 0-15,-16 5 0 16,-22 9-1-16,0 0 2 15,-37 4-2-15,-10 9-1 16,-16 8 1-16,-9 4 0 16,-9 5 0-16,-7 5-1 15,1 1 2-15,5 1-2 16,8-4 2-16,14-3-1 0,13-5 0 15,15-7 0-15,12 0 0 16,20-18 0-16,5 15 0 16,18-15 0-16,10-3 0 15,7 1 0-15,15-5-1 16,7 0 1-16,12-3 0 15,4 1 0-15,2-1 0 16,-5 7 0-16,-1 1 0 16,-11 3 0-16,-10 6 0 15,-15 3 0-15,-15 5 0 16,-16 7 0-16,-14 3 0 15,-13 7 0-15,-16 2 0 16,-10 7 0-16,-11 0 0 16,-8 5 1-16,-5 3-1 0,1-6 0 15,-1 1 0-15,9-5 0 16,9-5 0-16,13-3-1 15,14-8 2-15,15-4-3 16,10-19 2-16,17 12 0 16,14-15-1-16,16-8 1 15,13-5-1-15,7-6 2 16,8-5-2-16,5-4 1 15,0 1 0-15,-3 3 1 16,-7 4-2-16,-12 2 2 16,-16 10 0-16,-19 5-1 15,-23 6 0-15,0 0 0 16,-28 18 0-16,-15 2 1 15,-15 2 0-15,-12 3-2 16,-10 4 1-16,-1 2 0 0,0-2 0 16,4-1 0-16,9-5 1 15,12-5-3-15,18-3 2 16,19-7 0-16,19-8 0 15,19-3 0-15,19-10-1 16,20-5 1-16,21-5-1 16,7-6 1-16,16-2 0 15,8-3 0-15,8 1 0 16,0 3 1-16,1 1-2 15,-13 8 2-15,-10 6-1 16,-13 7 0-16,-19 8 0 16,-18 8 0-16,-26 10 0 15,-21 9 1-15,-27 9 0 16,-19 5-2-16,-17 9 1 0,-13 5 0 15,-10 3 1-15,-6 2-2 16,-1-1 1-16,3-6-1 16,10-4 1-16,14-7 0 15,16-10-1-15,19-10 1 16,20-10 0-16,24-12 0 15,19-11 0-15,25-9-1 16,18-7 1-16,17-5 0 16,15-5 0-16,4-1 0 15,3 1 0-15,-1 5 0 16,-7 4 0-16,-14 7 0 15,-12 7 0-15,-22 10 1 16,-20 8-1-16,-20 10 0 16,-21 9 0-16,-18 6 0 0,-20 8 0 15,-12 3 0-15,-15 4 0 16,-7 1 1-16,-6-2-2 15,4-4 1-15,7-4 0 16,9-7 0-16,19-6 0 16,15-7 0-16,28-15-1 15,0 0 1-15,42 0-1 16,6-11 1-16,16-5-1 15,10-2 1-15,7-1 0 16,3 3 0-16,-1-1 0 16,-4 5 0-16,-7 5 0 15,-10 3 1-15,-11 6-1 16,-10 3 1-16,-16 5-1 0,-11 3 0 15,-14 5 0-15,-11 5 1 16,-13 3-1-16,-11 3 0 16,-8 2 0-16,-8 1-1 15,-6 3 1-15,-4 1-1 16,-4 2 0-16,2-5 0 15,3 0 1-15,10-5-2 16,12-3 2-16,14-6 0 16,19-8-1-16,18-7 1 15,20-8-1-15,17-8 1 16,15-4 0-16,8-4 0 15,7-2-2-15,-1 2 5 16,-2 1-3-16,-5 4 1 16,-12 4-1-16,-15 7 1 15,-12 7-1-15,-20 7 0 0,-18 6 1 16,-17 8-2-16,-14 5 1 15,-15 8-1-15,-10 2 2 16,-9 5-1-16,-2 1 0 16,1-1 1-16,1-3-1 15,10-4 0-15,11-6 0 16,12-8-1-16,22-5 1 15,15-18 0-15,14 11 0 16,20-13-1-16,13-8 1 16,10-3 0-16,9-1 0 15,6-1 0-15,2-2 0 16,-2 3 0-16,-2 2 0 15,-6 3 0-15,-12 3 0 16,-9 8 0-16,-16 3 0 0,-15 7 1 16,-17 8-1-16,-17 3 0 15,-17 7 0-15,-8 4 0 16,-13 7 0-16,-9 1 1 15,-3 5-2-15,-3 0 2 16,4-4-1-16,8-2 0 16,9-7 0-16,13-5 0 15,13-5-1-15,18-12 1 16,10-12 0-16,33 2-1 15,9-14 1-15,15-3-1 16,16-12 1-16,10-3-1 16,10-3 1-16,3-1-2 15,2-2 2-15,-7 6 0 0,-11 5 2 16,-10 2-2-16,-19 9 1 15,-18 7-1-15,-22 10 0 16,-11-3 0-16,-36 23 0 16,-10-1 0-16,-13 6 0 15,-14 2 0-15,-6 8 0 16,-10 3 1-16,-3 0 1 15,3 1-2-15,7-2 1 16,14-9 0-16,16-3 0 16,19-8-1-16,24-10 1 15,19-9-2-15,26-9 0 16,19-8 0-16,19-6 0 15,16-5 0-15,12-4 0 16,8-4 1-16,7-6-1 0,2-3 1 16,3-1 1-16,-4 0-1 15,-9 0 1-15,-15 7-1 16,-19 4 1-16,-18 6-1 15,-26 11 0-15,-31 17 0 16,-11-7 1-16,-32 15-1 16,-17 7 1-16,-18 5-1 15,-14 5-1-15,-8 6 1 16,-10 5 0-16,-2 0 0 15,6-4 0-15,12-3 0 16,14-6 0-16,24-9 0 16,33-17-1-16,37-17 0 15,37-15 0-15,35-15-1 16,34-15 0-16,29-11 0 0,16-8 2 15,9 0-1-15,-3 4 1 16,-11 9 1-16,-23 11 0 16,-28 15 2-16,-36 18-2 15,-41 17 1-15,-32 10-1 16,-40 33 0-16,-34 5 0 15,-29 10-1-15,-25 11 1 16,-14 2-2-16,-10 3 1 16,1-3 0-16,1-7 0 15,12-10 0-15,24-13-1 16,25-14 0-16,32-16 0 15,34-17 0-15,35-20 0 16,30-17 0-16,32-15 1 16,22-11 1-16,22-12-1 15,15-9 1-15,5-1 0 0,-5 2 1 16,-9 8 0-16,-15 13 0 15,-23 13 0-15,-27 14 0 16,-36 19-2-16,-32 21 1 16,-41 18 0-16,-35 20-1 15,-29 19 0-15,-29 13 0 16,-24 10-1-16,-13 6 0 15,-2 3 1-15,9-6-1 16,21-12 1-16,33-14-2 16,35-28 2-16,48-22 0 15,48-27-1-15,53-29 0 16,44-22 1-16,36-22 0 15,35-15-1-15,20-7 2 16,10-3 0-16,-4 8-1 0,-14 11 1 16,-22 20 2-16,-42 17-2 15,-38 23 1-15,-52 27 0 16,-38 23-1-16,-63 21-1 15,-37 23 2-15,-44 17-2 16,-28 17-1-16,-32 13 0 16,-10 5 0-16,-5 2 1 15,7-2-1-15,16-15 1 16,28-17-2-16,35-18 2 15,38-23-1-15,51-28 0 16,40-25 0-16,43-27 1 16,36-25-1-16,38-11 1 15,25-16 0-15,20-8 1 16,12 2 0-16,-1 5-1 15,-8 9 1-15,-16 20 0 0,-26 15 1 16,-34 20-1-16,-38 19-1 16,-47 27 1-16,-18 8 0 15,-47 21-1-15,-30 15 0 16,-28 13 0-16,-24 8 1 15,-16 9-1-15,-11 2-1 16,-3-3 0-16,8-5 0 16,17-14 2-16,22-15-2 15,36-22 1-15,39-24-2 16,44-26 1-16,44-26 1 15,44-21-1-15,38-21 1 16,32-14 0-16,21-11 0 16,13 2 1-16,2 2 1 15,-7 6-1-15,-17 18 0 0,-26 18 1 16,-35 20 0-16,-41 20 0 15,-43 27-1-15,-44 23 0 16,-44 23-1-16,-46 23 0 16,-38 20-1-16,-31 17 0 15,-27 15 0-15,-11 9 0 16,0-3 1-16,12-10-1 15,26-9 0-15,36-24 0 16,43-26 1-16,56-34-1 16,54-36-1-16,54-31 0 15,47-28 0-15,44-21 1 16,28-22 1-16,29-12 0 0,9-2 1 15,-3 3 2-15,-6 14-1 16,-27 13 1-16,-29 22 0 16,-43 20-1-16,-45 25 0 15,-49 29-1-15,-45 28 0 16,-46 23-1-16,-44 24 1 15,-38 18-3-15,-32 16 2 16,-26 12-2-16,-10 8 1 16,-9-2-1-16,10-9 1 15,25-11-1-15,28-27 1 16,45-28 0-16,55-33-1 15,61-34 2-15,52-36 1 16,54-31-1-16,50-29 0 16,41-20 1-16,32-14 1 15,25-9-1-15,9 3 2 0,-3 8-2 16,-10 19 1-16,-24 21-1 15,-35 25 1-15,-43 26 0 16,-50 31-2-16,-57 33 1 16,-49 27 0-16,-55 28-1 15,-46 18 1-15,-39 19-2 16,-37 16 1-16,-24 9-1 15,-15 7 0-15,-1-3 0 16,11-12 0-16,24-17 0 16,35-17 0-16,43-28 0 15,53-30 1-15,58-30-1 16,49-32 0-16,51-29 0 15,47-23 1-15,40-24 0 16,29-10 0-16,24-9 1 0,9 0 0 16,-2 4 1-16,-6 11 0 15,-24 19 0-15,-33 19 0 16,-45 25-1-16,-48 25 1 15,-55 26-1-15,-52 28 0 16,-52 24-1-16,-48 22 0 16,-40 19-1-16,-37 19 0 15,-23 13 0-15,-16 7 0 16,-7-1 0-16,11-7-1 15,22-11 1-15,30-17-1 16,37-24 1-16,47-31-1 16,48-28 2-16,53-30-1 15,54-30 1-15,42-29 0 16,39-19 0-16,34-17 0 0,29-13 2 15,16-6 0-15,14 0 0 16,-1 6-1-16,-16 16 0 16,-21 19 1-16,-35 19-1 15,-37 27 1-15,-52 26-1 16,-57 32-1-16,-43 29 0 15,-57 26 1-15,-53 29-1 16,-44 20-1-16,-41 20 0 16,-31 15 1-16,-11 7-2 15,-3-2 2-15,11-10-2 16,24-18 0-16,42-25 1 15,47-34-1-15,59-34 1 16,61-38 0-16,61-41 0 16,56-34-1-16,53-28 2 0,45-20 0 15,39-21 1-15,27-8 0 16,18-3 0-16,0 7 1 15,-11 15-1-15,-17 17 1 16,-40 24 0-16,-39 23 0 16,-55 30-1-16,-51 28 2 15,-47 26-2-15,-66 29 1 16,-46 21-1-16,-41 19-1 15,-39 18 0-15,-36 14 0 16,-17 11-1-16,-18 4 0 16,-4 0 0-16,17-10-1 15,21-12 2-15,35-18-1 16,45-26 1-16,51-29-1 0,59-32 0 15,59-32 0-15,58-31 1 16,46-27-1-16,47-15 1 16,33-19 0-16,28-6 0 15,12-3 1-15,3 5-1 16,-17 14 1-16,-26 18 0 15,-30 23 0-15,-47 18 0 16,-42 24 1-16,-54 24-1 16,-51 25-1-16,-54 22 1 15,-46 18-1-15,-42 15 0 16,-38 16 1-16,-25 7-1 15,-24 5-1-15,-11 3 1 16,6-6 0-16,13-9-1 16,22-9 1-16,32-14 0 15,39-17-2-15,37-18 2 0,51-17 0 16,44-21 0-16,44-16-1 15,41-18 1-15,45-15 0 16,32-10 0-16,23-12 0 16,22-6 0-16,8 2 1 15,2 4-1-15,-15 11 1 16,-22 11 0-16,-29 14 0 16,-34 14-1-16,-39 14 1 15,-43 22-1-15,-45 13 1 16,-48 20-1-16,-35 15 0 15,-34 14 0-15,-33 14 0 16,-26 9 0-16,-14 8-1 16,-6 5 1-16,9-5 0 15,21-9 0-15,26-10-1 0,29-15 1 16,43-18-1-16,46-17 1 15,48-21-1-15,52-34 1 16,47-19-2-16,49-20 2 16,37-19 0-16,43-15-1 15,30-11 1-15,20-2 0 16,7 4 0-16,-9 10 1 15,-15 19 2-15,-40 19-2 16,-38 28 2-16,-58 25-2 16,-55 29-1-16,-70 26 1 15,-57 29 0-15,-53 21 0 16,-47 15-1-16,-31 8 0 15,-15-1-3-15,5-8 4 16,17-16-2-16,41-23 0 0,46-29-1 16,64-33-2-16,64-36-3 15,76-21-5-15,51-44-12 16,68-3-7-16,29-25-4 15,39-1-1-15,6-8 25 16,9 16 6-16,-23 12 4 16,-34 17 7-16,-36 31 12 15,-67 11 9-15,-37 29 4 16,-66 15-1-16,-46 22-19 15,-57 6-7-15,-28 14 1 16,-28 4-5-16,-10-1-3 16,-1 4 0-16,-1-14-4 15,19-1 3-15,15-15-2 16,25-4 2-16,18-17-2 15,25-12 5-15,16-7 4 0,12-8 1 16,16 0 4-16,-4-8 0 16,10 8 1-16,-16-4-2 15,-4 14 0-15,-25 3-2 16,-10 13 0-16,-27 8-2 15,-14 13-1-15,-21 6-1 16,-14 9 2-16,-9 4-3 16,-6 5 3-16,6 1-3 15,10-3 0-15,19-6 0 16,21-7-1-16,36-10 0 15,24-13-2-15,53-14 1 16,22-14-1-16,31-7 1 16,24-14 1-16,20-7 0 15,11-5 1-15,4-3-1 0,-1 5 2 16,-9 4 0-16,-14 11-1 15,-26 11 1-15,-32 19 0 16,-41 20 0-16,-38 22-1 16,-45 23 1-16,-41 23 1 15,-43 18-1-15,-29 20 0 16,-22 14 0-16,-12 8 0 15,2 3-1-15,13-7 0 16,21-10 0-16,33-15-3 16,43-17 2-16,40-23-1 15,44-22 1-15,40-23-1 16,43-23 1-16,33-19 0 15,30-11 0-15,18-13 1 0,15-5 0 16,5-2 1-16,-4 3-1 16,-17 11 1-16,-22 8-1 15,-34 21 1-15,-39 15 1 16,-44 23-1-16,-52 19 1 15,-42 18-2-15,-42 18 1 16,-35 15 0-16,-25 12 0 16,-13 5-1-16,-2-1 0 15,12-10-2-15,23-12 1 16,29-15 0-16,39-21 0 15,44-24-1-15,45-25 0 16,43-26 0-16,41-17 1 16,32-17 0-16,30-11 1 15,16-5 1-15,4-4 0 0,2 9 1 16,-21 9 1-16,-20 15-1 15,-36 17 0-15,-34 22 0 16,-45 24-1-16,-45 22 1 16,-44 18-2-16,-37 18 0 15,-31 14-1-15,-26 12 1 16,-12 8-1-16,1-1 1 15,5-9-1-15,23-9 0 16,29-16 0-16,34-18 1 16,41-22 0-16,46-23-1 15,43-22 0-15,32-19 0 16,35-16 1-16,24-9-1 15,20-5 2-15,4 0-1 16,0 8 1-16,-18 6 0 16,-25 15 1-16,-22 12 0 0,-40 20-1 15,-29 15 0-15,-42 18 0 16,-31 13 0-16,-29 11-1 15,-18 11 0-15,-13 8-1 16,-8 3 0-16,2-2 0 16,5-8 0-16,18-10 0 15,19-11-1-15,27-13 1 16,24-16-1-16,26-19 2 15,25-15 0-15,25-11 0 16,20-11 0-16,16-4 0 16,11-5 1-16,5-5 0 15,1 10 1-15,-7 4-1 16,-11 10 1-16,-24 12-2 15,-28 11 1-15,-27 18 0 0,-36 14-1 16,-29 14 0-16,-30 11-1 16,-23 16 0-16,-17 7 0 15,-8 4 0-15,0-2-2 16,7-4 0-16,18-12-3 15,25-4-4-15,17-29-14 16,45-4-8-16,12-32-6 16,35-1-4-16,15-20-1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30.61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17744 12476 4 0,'36'-10'24'0,"-14"-1"0"15,-10 5-15-15,-12 6-1 16,0 0 2-16,-18 15 3 15,-15-8-1-15,-6 9 1 16,-17-1-7-16,-9 7 1 16,-13-3-1-16,-2 6 0 15,-7-2-2-15,3 4-1 16,-1-2 0-16,11 3-2 15,9-6 0-15,19-2 0 16,15-1-1-16,13-5 0 16,18-14-1-16,19 10 0 15,13-13 1-15,16-7-1 0,10 0 1 16,10-4-1-16,5-3 1 15,5 1 0-15,-5 4 1 16,-7 2-1-16,-7 2 0 16,-12 4 1-16,-13 7 0 15,-12 2 0-15,-11 3-1 16,-9 6 1-16,-13 2 0 15,-7 6 1-15,-10 5-1 16,-8 3 0-16,-12 3-1 16,0 4 2-16,-4-1-1 15,4-3-1-15,8-1 1 16,14-7-1-16,17-5 0 15,17-8 1-15,23-9-2 0,14-10 1 16,17-4-1-16,6-4 1 16,6-2 0-16,-2-2-1 15,-7 6 2-15,-11 2-1 16,-18 9 0-16,-13 10 1 15,-23 10-1-15,-18 10 1 16,-18 6-1-16,-16 7 1 16,-15 3-1-16,-7 1 0 15,-1-2 1-15,5-7-1 16,12-3 0-16,15-10 0 15,21-6 0-15,22-17-1 16,18 10 1-16,18-14-1 16,17-4 0-16,10-5 0 15,8-2 1-15,2-2 0 0,4 1 0 16,-4-2 1-16,-3 3-1 15,-9 6 1-15,-5 3 0 16,-18 6 0-16,-15 8-1 16,-18 7 2-16,-19 12-2 15,-18 6 0-15,-19 8 1 16,-13 6 0-16,-14 10-1 15,-6 4 1-15,-7 3-1 16,5 1 0-16,2-7 1 16,10-5-1-16,17-8-1 15,16-9 0-15,19-8 0 16,18-15-2-16,25-10 2 15,14-11 0-15,18-5 0 16,8-6 0-16,12-5 1 0,6-2 0 16,2 1 0-16,0 2 0 15,-8 4 1-15,-8 4-1 16,-13 9 1-16,-11 7-1 15,-21 8 0-15,-16 7 1 16,-20 6-1-16,-14 7 1 16,-17 3-1-16,-7 6 0 15,-11-1 0-15,-4 2 0 16,-1-3 0-16,8-5 2 15,8-4-4-15,14-4 4 16,20-7-4-16,20-16 2 16,19 7-1-16,23-18 1 15,21-5 0-15,23-9-1 16,19-4 1-16,13-6 0 0,10 2 0 15,4-2 0-15,1 9 1 16,-7 4-1-16,-10 8 0 16,-16 10 0-16,-26 10 1 15,-23 12-1-15,-27 6 0 16,-24 11 2-16,-18 5-2 15,-18 5 0-15,-14-1 0 16,-1 0 0-16,1-6 0 16,10-5-2-16,12-8 2 15,19-5-1-15,9-20 1 16,35 8-1-16,19-18 0 15,16-8 1-15,20-4 0 16,14-5 1-16,5-4-1 16,3-2 1-16,-1 3-1 15,-12 5 1-15,-18 7-1 0,-21 8 0 16,-23 10 0-16,-26 8 0 15,-22 10 0-15,-27 7 2 16,-18 7-2-16,-11 4-2 16,-14 3 2-16,-8 2 0 15,2-3 0-15,5-4 0 16,11-4-1-16,17-9-1 15,17-5 1-15,19-10 0 16,18-6 0-16,40-16 0 16,13-4 0-16,14-4-1 15,13-7 2-15,7-1 1 16,0 2-1-16,-5 3 1 15,-16 7 0-15,-10 7 1 0,-26 11-1 16,-20 13 0-16,-21 7 0 16,-27 11-1-16,-21 8 1 15,-21 9-1-15,-16 6 0 16,-9 9 0-16,-4-3 0 15,4 2 1-15,2-4-1 16,16-5 0-16,18-7-1 16,23-10 1-16,26-13-1 15,20-21 0-15,38 9 0 16,15-21 0-16,25-4 1 15,12-5-1-15,7-2 1 16,1 1 0-16,-4 3 0 16,-8 6 0-16,-19 7 1 15,-19 9-1-15,-25 11 0 16,-23 10 1-16,-25 10 0 15,-19 10-1-15,-22 5 1 0,-12 7-2 16,-10 0 1-16,-3 2-1 16,4-5 1-16,7-3-1 15,13-7 1-15,13-8-2 16,23-9 1-16,15-6 0 15,16-20 0-15,27 9 1 16,15-17-1-16,15-9 0 16,14-4 0-16,8-7 1 15,7 1 0-15,0-2 0 16,-5 3 0-16,-12 5 0 15,-13 6 1-15,-18 9 0 16,-23 8-1-16,-15 11 1 0,-25 8 0 16,-16 6-1-16,-17 8 1 15,-10 6-1-15,-8 4 0 16,0 1 0-16,9-4 0 15,8-3 0-15,16-7-1 16,21-6 1-16,23-9-1 16,25-9 1-16,20-9-1 15,18-7 0-15,13-2 1 16,10-3 0-16,0 1 0 15,-1 4 0-15,-10 4 0 16,-14 6 0-16,-17 9 0 16,-19 8 0-16,-20 9 0 15,-19 6 1-15,-19 3-1 16,-13 7 1-16,-9 0 0 15,-3 1-1-15,0-4 1 0,5-4-2 16,15-6 2-16,11-4-2 16,21-10 1-16,16-8-3 15,23-5 3-15,16-10-1 16,18-3 0-16,13-7 0 15,13-5 0-15,5-3 2 16,4-2-1-16,4-3 1 16,-9 1-1-16,-3 2 1 15,-9 2-1-15,-15 6 1 16,-13 3 0-16,-18 7-1 15,-14 5 0-15,-26 3 0 16,-10 21 0-16,-21 0 1 16,-15 6 0-16,-14 3-1 15,-11 4 1-15,-4 2-1 0,-1-3 1 16,6-2-1-16,8-5 0 15,14-5-1-15,16-7 1 16,18-6 0-16,14-8-1 16,37-9 0-16,12-6 1 15,16-8-1-15,10-3 0 16,11-6 2-16,7-1-2 15,2-2 2-15,-7 0-2 16,-7 5 3-16,-14 1-2 16,-15 2 1-16,-18 5 0 15,-19 3 0-15,-23 4-1 16,-21 4 1-16,-20 8-1 15,-16 4 0-15,-12 7 0 16,-13 4 1-16,-6 3-1 0,-5 4 0 16,5 0 0-16,8-2 0 15,12-4 0-15,12-3-1 16,20-4 1-16,16-6 0 15,28 0-1-15,11-19 1 16,23 3 0-16,19-3-1 16,13-8 2-16,14-3-1 15,10-4 0-15,6-4 0 16,8 3 0-16,1 0 0 15,-7 3 1-15,-5 4-1 16,-18 6 0-16,-11 5 0 16,-20 9 1-16,-21 8-1 15,-23 0 0-15,-33 16 0 16,-16 3 1-16,-17 7-1 0,-14 4 0 15,-12 4 0-15,-4 4 0 16,-4-4 0-16,7 1 0 16,10-5 1-16,13-7-2 15,14-5 1-15,19-3 0 16,15-5-1-16,22-10 1 15,17 5-1-15,22-7 0 16,15-5 1-16,20-3-1 16,18-2 1-16,14 0 0 15,8-2 0-15,4 2 0 16,-2 3 0-16,-7 5 0 15,-16 7 1-15,-17 5-1 16,-23 8 0-16,-30 6 1 16,-22 6 0-16,-24 7 0 0,-21 6-2 15,-23 3 2-15,-15 6-1 16,-10 4 1-16,-6 4-1 15,-1-3 1-15,6 0-2 16,9-9 0-16,16-6 1 16,21-10 0-16,23-13-1 15,24-17 0-15,19-9 0 16,25-13 0-16,21-10 0 15,16-7 1-15,10-4-1 16,5 0 1-16,4 2 0 16,-5 5 1-16,-9 7-1 15,-13 9 0-15,-20 9 1 16,-21 12-1-16,-21 12 1 15,-23 9-1-15,-20 11 0 0,-26 9 1 16,-19 8-1-16,-14 7 0 16,-11 3 1-16,-5 0-1 15,4-3 1-15,8-6-2 16,11-3 2-16,20-15-2 15,22-9 1-15,24-11 0 16,18-13-1-16,31-13 1 16,18-8 0-16,19-9-1 15,17-10 1-15,10-2 1 16,9 1-2-16,4 3 2 15,-4 5-1-15,-9 9 0 16,-13 5 0-16,-19 13 1 16,-24 12-1-16,-23 13 0 15,-25 11 0-15,-26 5 1 0,-18 14-1 16,-24 4 0-16,-16 8-1 15,-7 0 2-15,-7 1-2 16,1-4 2-16,6-3-2 16,14-9 1-16,13-11-1 15,23-11 2-15,22-8-2 16,28-16 1-16,15-8-1 15,28-8 1-15,19-8 1 16,18-4-2-16,12-5 3 16,7 2-3-16,7 1 2 15,-4 2-1-15,-4 7 1 16,-12 7-1-16,-16 5 0 15,-19 8 0-15,-22 9 0 16,-24 7 1-16,-24 7-2 0,-23 9 2 16,-20 5-1-16,-21 4 1 15,-16 4-2-15,-7 3 2 16,-7 2-2-16,8-7 1 15,10-3 1-15,16-8-2 16,18-9 1-16,28-10 0 16,22-12 0-16,26-14 0 15,23-7-1-15,25-7 1 16,15-6-1-16,16 1 1 15,9-2 0-15,4 4-1 16,1 7 1-16,-4 7 0 16,-10 5 0-16,-18 6-1 15,-16 8 1-15,-25 6 0 16,-21 5 0-16,-20 5 1 15,-21 3-1-15,-21 0 1 0,-11 5 0 16,-15-2-1-16,-10 3 0 16,-5-2 1-16,3-4-1 15,4-2 1-15,10-5-2 16,12-1 1-16,15-6 0 15,18-4-1-15,27-3 1 16,0 0 0-16,42-19-1 16,11 7 1-16,12-1 0 15,14 0 0-15,10 2-1 16,5 2 1-16,4 2 0 15,3 6 0-15,-1 3 0 16,-11 6 0-16,-3 3 0 0,-16 2 0 16,-8 2 0-1,-16 2 0-15,-11-1 0 0,-15 0 0 16,-12-2 1-16,-12-3-1 15,-8 1 0-15,-10-5 0 16,-9-2 1-16,-4 0-1 16,-8 0 0-16,-5-2 0 15,-4-1 0-15,-5 4 0 16,0 0 0-16,-2 1 1 15,3 2-1-15,4-1 0 16,6 3 0-16,10-2 0 16,12 1 0-16,14-3 0 15,10-7 0-15,34 8-1 16,15-9 1-16,21-4-1 15,18-2 1-15,17-6-1 0,10-2 1 16,11-4-1-16,1 1 1 16,0-2 0-16,-13 4-1 15,-15 2 1-15,-18 3 0 16,-27 5 1-16,-19 5-1 15,-35 1 0-15,-11 9 0 16,-32-1 1-16,-19 4-1 16,-15 3 0-16,-22 3 1 15,-11 0-1-15,-8 2 0 16,1 2 0-16,2-1 1 15,11-1-1-15,14-2 0 16,20-2-1-16,20-7 1 16,30-4 0-16,20-5 0 15,31-5-1-15,17-2 1 0,15-1 0 16,12-3 0-16,11-1 0 15,10 1 1-15,6-1-1 16,5 2 0-16,0-1 0 16,0 6 0-16,-10 0 0 15,-10 0 0-15,-15 5 0 16,-18 5 0-16,-25 3 0 15,-24 5 0-15,-27 2 0 16,-23 3 0-16,-18 4 0 16,-15 7 0-16,-12 4 0 15,-7 0 1-15,-5 1-1 16,1 0 1-16,10-2-1 15,10-3 1-15,12-4-1 16,21-8 0-16,19-7 0 0,29-10 0 16,21 1-1-16,24-9 1 15,24-7-1-15,15-3 1 16,16 0 0-16,12-4-1 15,5 1 1-15,-4 6-1 16,-9-1 1-16,-11 9-1 16,-19 4 2-16,-19 5-1 15,-26 6 0-15,-28 5 1 16,-30 5-1-16,-20 5 1 15,-20 5-1-15,-12 0 1 16,-14 4 0-16,-10 1 0 16,-4 4 0-16,1-3 1 15,10-2-1-15,11-5 0 16,17-2 0-16,21-8-1 15,24-4 0-15,25-13 0 0,31-8-1 16,22-6 1-16,19-6-1 16,15 1 1-16,10-5-1 15,10 2-1-15,-2 0 1 16,-5 7 1-16,-11 6-1 15,-13 4 1-15,-16 8 1 16,-21 8-1-16,-22 5 3 16,-25 4-2-16,-24 7 0 15,-19 1 0-15,-16 1 0 16,-10 2 0-16,-6 0 0 15,-1-6 0-15,10-4 0 16,10-2 0-16,20-10-1 16,26-8 1-16,18-1-1 15,37-22-1-15,20-2 1 0,24-6-1 16,15-1 0-16,9-5 1 15,4 4 0-15,-11 5 0 16,-15 6 1-16,-25 12 0 16,-34 10 0-16,-34 12 1 15,-45 9 0-15,-29 8 1 16,-33 7-1-16,-16 2 1 15,-18-1-2-15,4-9-1 16,13-4-2-16,18-18-4 16,52-8-31-16,18-26 0 15,41-9-2-15,19-22-3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48.45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893 11300 42 0,'-13'-13'29'16,"-1"-3"2"-16,5 4-2 16,-8-3-19-16,17 15-2 15,-24-20-2-15,24 20 1 16,-21-13-2-16,21 13 1 0,-17-6-3 15,17 6 0-15,-11-2-1 16,11 2 0-16,0 0 0 16,0 0-1-16,0 0-1 15,0 0 1-15,0 0-1 16,11 2 1-16,2 3 0 15,7-1-1-15,4 2 1 16,8 0-1-16,10 0 1 16,6-2-1-16,1-1 0 15,5-3 1-15,4-3-1 16,-1 0-1-16,5-1 1 15,-4 0 0-15,0 0-1 16,1 1 1-16,0-1-1 0,1 2 1 16,3 0-1-16,3-1 1 15,0-1 1-15,0-3-1 16,1 1 0-16,0-1 0 15,-4 0 0-15,-2 3-1 16,-4 1 1-16,-4 2 0 16,-2 4-1-16,-2 1 1 15,-5 2 0-15,0 2 0 16,-5 2 0-16,3 0 0 15,-4 0 1-15,-3-2-1 16,1 0 0-16,-5-1 0 16,1-1 0-16,1-4 0 15,-2 2 0-15,-2-2 0 16,6-1 0-16,-3-1 0 15,0 1 0-15,0-1 0 0,-1 1 0 16,1-2 0-16,-1 1-1 16,-1 0 1-16,-1 0 0 15,1 0 1-15,2 0-1 16,0-1 0-16,0 0 0 15,1-1 0-15,-3 0 0 16,-2 0 0-16,-6 1 0 16,-5 0 1-16,-4-2-1 15,-13 3 1-15,0 0-1 16,0 0 1-16,0 0 0 15,-20 0-1-15,5 0 1 16,-4 2-1-16,-3-1 0 16,2 0 0-16,-2 0 0 15,-2 0 0-15,5 0 0 0,0 1 0 16,-1-2 0-16,0 0 0 15,-2-2 0-15,-2 1 0 16,-3 0 0-16,-5 0 0 16,-4 1 1-16,-8-1-1 15,-7 0 0-15,-8 2 0 16,-10 1 0-16,-8-1 0 15,-4 3 0-15,-7-1 0 16,-3 1 0-16,-5 1 0 16,-4 0 0-16,-3 1 0 15,-3 2 0-15,1 1 0 16,1 1 1-16,1 2-1 15,0 2 1-15,-2 1-1 16,3-1 0-16,5 1 0 16,7-4 0-16,4-2 1 0,10 1-2 15,5-6 1-15,12-3-1 16,10-3 1-16,10-3 0 15,13-3 0-15,9-2-1 16,11-3 1-16,5 1 0 16,7-2-1-16,3 2 1 15,3 0 0-15,7 1-1 16,-4 2 0-16,4 2 1 15,-1 0 0-15,0 3 0 16,-2-1 0-16,1 1 0 16,0 1 1-16,-5 0-1 15,-1 0 0-15,-11 3 0 16,17-4 0-16,-17 4 1 0,0 0-1 15,0 0 0-15,0 0 1 16,-2 15-1-16,2-15 0 16,-20 19 1-16,9-3-1 15,-8 7 0-15,-1 7 0 16,-3 7 0-16,0 8 1 15,1 4-2-15,-1 3 2 16,5-2-2-16,3 0 2 16,6-6-1-16,4-8 0 15,7-9 0-15,5-8 0 16,7-10 0-16,5-7 1 15,4-8-1-15,7-5-1 16,5-9 2-16,5-7-1 16,2-3 1-16,-3-6-2 0,-2 0 2 15,-7 0-1-15,-7 5 1 16,-10 6-1-16,-14 5 0 15,-12 9 0-15,-11 11 0 16,-10 10 0-16,-7 12 0 16,-5 9-1-16,0 7 1 15,1 11 1-15,4 0-1 16,4 4 0-16,10-3 1 15,13-3-2-15,10-7 1 16,10-4-1-16,10-10 1 16,10-11-2-16,13-8 1 15,8-10 0-15,11-8 0 16,-1-14 1-16,5-8 1 15,0-4 1-15,-1-6-2 0,-6 1 2 16,-10 0-2-16,-8 7 2 16,-17 1-2-16,-10 12 1 15,-12 7-1-15,-13 9 0 16,-11 11 0-16,-10 9 0 15,-9 10 0-15,-2 10 1 16,-6 6-2-16,2 6 1 16,6 2-1-16,11 0 0 15,9-3 1-15,15-6-1 16,18-9 1-16,17-11-2 15,17-10 2-15,13-12 0 16,14-11-1-16,9-13 0 16,9-11 1-16,5-10-1 15,4-7 0-15,-5-8 0 0,-4 0-2 16,-14-1 2-16,-12 6-1 15,-15 9 2-15,-20 12-1 16,-25 10 0-16,-22 16 2 16,-17 16 0-16,-15 17 0 15,-11 15 1-15,-13 10 1 16,2 16 0-16,-5 7-1 15,6 7 0-15,8 1-1 16,13-1 0-16,13-6 0 16,19-5-1-16,20-12 0 15,22-17-2-15,22-13 1 16,20-17 1-16,18-18-1 15,18-18 1-15,11-15-1 16,6-14 0-16,-1-11 1 16,-4-5 0-16,-7-2-1 0,-13 3 1 15,-18 10-1-15,-22 8 1 16,-24 13-1-16,-20 18 2 15,-20 17-1-15,-20 17 0 16,-17 15 0-16,-12 19 1 16,-16 12 0-16,-4 11-1 15,1 6 1-15,8 1-1 16,10-6 0-16,18-8 0 15,18-11 0-15,26-17-1 16,28-17 1-16,18-15 0 16,19-15 0-16,15-13 0 15,10-9 0-15,7-11-1 0,5-6 1 16,-6-1 1-16,-7 0-2 15,-11 1 1-15,-13 6 0 16,-21 5 0-16,-20 9 0 16,-24 11 1-16,-20 9-1 15,-19 12 0-15,-17 11 1 16,-9 12 1-16,-8 12 0 15,-1 12-2-15,1 7 1 16,12 6-1-16,8 3 1 16,15 1-1-16,15-7 1 15,20-5-3-15,22-16 2 16,15-12 0-16,24-17-1 15,18-17 1-15,19-18 0 16,10-17 0-16,11-15 0 16,2-10 0-16,1-8 1 0,-3-5-1 15,-12 7 0-15,-20 8 0 16,-21 9 0-16,-22 13 1 15,-22 15-2-15,-23 14 0 16,-17 21 1-16,-18 16 0 16,-15 15 0-16,-7 14 2 15,-3 13-2-15,0 9 0 16,5 5 0-16,13-3 0 15,11-4 1-15,19-8-2 16,15-13 1-16,16-14-2 16,20-17 1-16,14-16 1 15,12-16-1-15,12-14-1 16,5-12 1-16,3-9 0 15,-2-4 0-15,-6-1 1 0,-12 5 0 16,-15 6 1-16,-19 11-1 16,-23 18 2-16,-20 12 0 15,-21 19 0-15,-18 14 0 16,-15 16 1-16,-7 10-2 15,-7 11-1-15,3 1 0 16,3-1-1-16,14-4-1 16,13-16-9-16,23-1-22 15,9-26-4-15,20-18-2 16,11 0 1-16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54.617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1362 9989 54 0,'-17'-13'31'16,"2"6"0"-16,-11 0 0 15,-2 14-18-15,-12-6-7 16,6 9 0-16,-8-1-2 15,3 8-1-15,-7-1 0 16,3 7 0-16,-2 0-1 16,6 3-1-16,5-2 1 0,7 2-1 15,6 1-1-15,12-1 1 16,8-1-1-16,10-4-1 15,16 0 1-15,13-6-1 16,4 0 1-16,14-6-1 16,5-5 1-16,5-10-1 15,2-4 1-15,0-9 0 16,-7-5 0-16,-3-11 1 15,-7-5-1-15,-7-6 0 16,-10-2 0-16,-16 1 2 16,-9 2-2-16,-14 7 0 15,-15 7 1-15,-15 14 0 16,-13 11 0-16,-15 18 0 15,-14 12 0-15,-9 14 0 0,-7 10 1 16,3 12-1-16,2 5-1 16,11 3 1-16,14 0-2 15,15-5 2-15,25-5-2 16,23-8 1-16,24-13-1 15,25-12 2-15,22-12-1 16,12-13 1-16,12-12-2 16,8-14 0-16,8-14 2 15,1-9-1-15,-9-12 1 16,-11-6-1-16,-14 0 0 15,-19 1 0-15,-21 7 1 16,-19 6 0-16,-28 11-1 16,-20 12 0-16,-20 15 0 15,-19 12 0-15,-11 16 1 16,-9 12 0-16,-6 12-1 0,2 13 1 15,-1 10-1-15,8 8 1 16,9 5-2-16,18 0 1 16,16-1-1-16,21-6 1 15,28-12-1-15,27-12 1 16,21-13 1-16,17-13-1 15,16-18-1-15,13-13 2 16,7-15-1-16,4-14-2 16,-2-11 4-16,-12-11-2 15,-7-4 1-15,-16-4-1 16,-15-1 1-16,-19 2 0 15,-21 7 0-15,-24 7 0 0,-27 10-2 16,-17 12 1-16,-17 14 0 16,-11 14 0-16,-10 14 0 15,-8 16 1-15,-2 14-1 16,0 15 1-16,6 11 0 15,9 8-1-15,14 3 0 16,18-3 0-16,20-1-1 16,22-8 1-16,23-11-1 15,20-9 1-15,23-15-2 16,18-12 2-16,12-13 0 15,10-13 0-15,3-12 1 16,-3-13-3-16,-5-9 2 16,-12-6 0-16,-14-5 1 15,-17-6-2-15,-21-2 2 16,-25 0-1-16,-25 3-1 15,-23 7 2-15,-18 5-1 0,-14 7-1 16,-14 15 2-16,-10 12 0 16,-6 15-1-16,-3 15 1 15,3 13 0-15,8 14 0 16,7 10-1-16,14 8 1 15,14 5-2-15,18-1 1 16,23-2-2-16,27-4 1 16,25-9 0-16,20-10 1 15,20-14-1-15,15-9 1 16,12-18 0-16,12-11 0 15,1-12 2-15,-3-14-2 16,-12-5 1-16,-11-7-1 16,-18-3 1-16,-21-3-1 0,-21 3 0 15,-29 2-1-15,-24 3 1 16,-20 6-1-16,-16 10 1 15,-18 1 0-15,-8 11 0 16,-10 11 0-16,-4 7 1 16,4 11 0-16,3 9-1 15,11 8 1-15,11 7-1 16,13 7 1-16,19 6-1 15,18 5 0-15,20-1-1 16,19 3 1-16,21-5 1 16,15-4-1-16,11-5 1 15,13-11-1-15,9-9 0 16,2-12 0-16,3-12 0 15,-4-11 0-15,-9-10 1 16,-12-10-2-16,-12-6 1 0,-14-5 0 16,-20-3 0-16,-16-1 0 15,-21 5 0-15,-15 6-1 16,-19 7 2-16,-15 13-1 15,-11 11 1-15,-14 13-1 16,1 13 0-16,2 5-2 16,13 16-5-16,3-5-23 15,32 14-7-15,11-7-1 16,26 2-3-16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0.24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1155 12456 28 0,'-14'-7'29'0,"-11"0"1"0,-4 9-2 16,-15-5-13-16,6 16-5 15,-16-1-2-15,4 16-2 16,-7 0-2-16,8 8-2 15,7 0 1-15,7 2-2 16,7 0 1-16,14-1-1 16,11-5 0-16,10-6-2 15,10-5 1-15,10-2 1 16,9-10-1-16,6-3 2 15,7-9-1-15,3-7 0 16,-1-7 0-16,-1-5 0 16,-8-5 0-16,-9-2 0 15,-10-3 0-15,-9 4 1 0,-15 3-2 16,-8 5 1-16,-11 8 0 15,-9 9 0-15,-9 8-1 16,-5 9 0-16,0 10 0 16,-4 8-1-16,4 11 1 15,0 7 0-15,8 5 0 16,5 6-1-16,11 0 1 15,12-2 1-15,12-4-1 16,14-9 0-16,16-7 0 16,15-13 1-16,10-13-1 15,10-18 1-15,3-12-1 16,0-13 1-16,-3-12-1 15,-8-5 0-15,-13-5 1 16,-16-1-1-16,-16 4 0 0,-14 4 0 16,-17 10 1-1,-13 12-1-15,-16 14 0 0,-16 17 1 16,-10 19-1-16,-2 21 0 15,-7 17-1-15,5 17 2 16,0 9 0-16,15 11-1 16,12 4 0-16,18-3 0 15,15-4 0-15,18-12 0 16,13-12 0-16,16-14-1 15,20-12-1-15,7-16 2 16,8-18 0-16,3-17 0 16,3-20 0-16,-3-12 0 15,-6-13-1-15,-13-7 0 16,-11-3 2-16,-15-2-2 0,-20 5 2 15,-13 6-1-15,-17 15 0 16,-11 14 1-16,-17 15-1 16,-11 15 1-16,-9 16-1 15,-6 15 0-15,5 20 0 16,0 13 0-16,4 10 0 15,7 7 1-15,18 3 0 16,15-1-2-16,19-3 1 16,14-6-1-16,13-15 1 15,16-12-1-15,18-18 0 16,13-15-1-16,8-24 1 15,3-16 1-15,1-20 1 16,-1-15 0-16,-6-12-1 16,-11-7 1-16,-16-4 0 15,-17 1 0-15,-19 10 0 0,-12 10 0 16,-20 15-1-16,-13 20 0 15,-16 19 0-15,-9 20 1 16,-8 23-2-16,-1 20 0 16,2 18 0-16,6 15 0 15,5 13 1-15,15 5-1 16,15-1 0-16,14-4-1 15,17-9 1-15,18-11-1 16,18-15 1-16,13-20 0 16,14-19 1-16,7-18-2 15,7-19 2-15,-1-19 0 16,-1-13 0-16,-5-13 1 15,-16-7-1-15,-10-6 1 16,-19 3 0-16,-13 1 0 0,-15 7 0 16,-13 11 1-16,-15 13-1 15,-10 15-1-15,-10 13 1 16,-9 20 0-16,-5 14-1 15,-5 16-1-15,2 17 0 16,0 11 0-16,11 14 0 16,6 4-1-16,12 6 1 15,12 1 1-15,16-6 0 16,16-7 0-16,18-10 0 15,10-12 0-15,13-17 0 16,7-18 0-16,6-18 0 16,-1-22-1-16,-1-21 0 15,-2-20 1-15,-8-17-2 16,-10-13 1-16,-11-10 0 0,-12-4 0 15,-14 1 1-15,-12 6-2 16,-14 9 2-16,-11 17 0 16,-14 18 3-16,-7 24-2 15,-10 23-1-15,-3 25 1 16,3 25 0-16,5 28 0 15,6 18 0-15,9 18 0 16,10 12-1-16,13 2 0 16,14 3 0-16,11-6 0 15,13-14 0-15,16-13-2 16,10-19 3-16,12-20-2 15,6-21 2-15,4-23-2 16,2-25 1-16,-4-22 0 16,-3-20 0-16,-11-18-1 15,-10-10 1-15,-11-7 0 0,-14-4-1 16,-10 4 2-16,-14 7-1 15,-10 11-1-15,-14 19 1 16,-8 22 1-16,-12 24-1 16,-3 19 0-16,-4 25 0 15,2 23 0-15,4 24 1 16,5 17-1-16,10 15 0 15,13 0 0-15,15 4 0 16,13-3 0-16,18-10 0 16,18-16 0-16,15-18-1 15,12-20 1-15,8-19 0 16,3-18-1-16,6-27 0 0,-3-17 0 15,-8-20 0-15,-10-15-1 16,-15-6 1-16,-10-5 0 16,-18 0 0-16,-12 2 0 15,-18 8 2-15,-10 6 0 16,-12 13 0-16,-7 16 2 15,-9 11-2-15,0 13 1 16,-4 17 0-16,5 14 0 16,1 15-2-16,10 10 1 15,7 15-2-15,12-1 3 16,15 8-2-16,8-6 1 15,18-2 0-15,6-13 0 16,13-10-1-16,4-11 2 16,5-18-2-16,0-15-1 15,-2-17 0-15,-2-15 0 0,-9-16-1 16,-4-8-1-16,-8-3 2 15,-11-6-2-15,-8 3 3 16,-9 3-1-16,-11 7 2 16,-8 8-2-16,-8 8 3 15,-4 11-1-15,-5 9 0 16,-3 10 0-16,-2 9-1 15,3 11 1-15,5 9 0 16,5 5 1-16,11 1-2 16,10-2 0-16,17-3-3 15,6-14-17-15,29-6-15 16,1-24-2-16,21-10-3 15,1-16-2-15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3.19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1506 17377 28 0,'-19'2'29'16,"-4"-7"-8"-16,3 9-6 15,-12-10-2-15,11 8-2 16,-12-6-2-16,10 3-1 15,-6-5-2-15,10 4 1 16,-3-4-2-16,7 2 0 16,0 1-1-16,15 3-1 15,-18-6-2-15,18 6 0 16,0 0 0-16,14 0-2 15,6 1 0-15,9-2 0 16,11-3 1-16,10-2-1 16,13-1-1-16,11-1-1 15,7-3 1-15,7 1 0 16,5 1 0-16,0 1 0 0,1 3-1 15,0 2 2-15,1 0 0 16,-2 0 1-16,2 3 0 16,-1-1 0-16,3 0 0 15,0 1 0-15,4 0 1 16,3 1-1-16,2 0 0 15,0-2 0-15,7 1 1 16,1 0-1-16,2-1 0 16,7-4 1-16,4 0-1 15,3-2 1-15,3-2-1 16,4-1 1-16,1-1-1 15,7 0 1-15,-2 2-1 16,-3 0 0-16,-2 2 1 16,-1 3-1-16,-7 1 0 15,-2 2 1-15,-4 3-1 0,-2 0 0 16,-4-1 1-16,2 0 0 15,4-1 0-15,3-1-1 16,8-1 1-16,3-3 0 16,7 1 0-16,4-3 0 15,8 0 0-15,3 1 0 16,-2 2 0-16,2 0-1 15,0 1 1-15,-4 3-1 16,1-2 1-16,-6 5 0 16,-3-1 0-16,-4-1 0 15,-1 2-1-15,-2 1 3 16,-1-2-2-16,1 0 1 15,0-1-1-15,1-1 0 16,7 0 0-16,1-1 1 0,4-1 0 16,3-1-1-16,0 2-1 15,4 0 1-15,3 1 0 16,-1-1 0-16,0 1-1 15,1 1 0-15,-6 1 0 16,0 1 0-16,-1 0 0 16,-1-1 1-16,0 2-2 15,-4-2 0-15,3-1 1 16,1 1-1-16,5-1 1 15,-2-2-2-15,2 1 1 16,0 1 0-16,0-2 0 16,2 4 1-16,-3-1-1 15,0 1 0-15,-2 2 0 0,2-2 1 16,2 6 1-16,-1-1-2 15,-5 0 1-15,5-3 0 16,3 1 1-16,1 2-1 16,1-3 1-16,-2 2-2 15,3-3 2-15,3 0-1 16,2 0 0-16,-1-1 0 15,4 0 0-15,-1-2 1 16,-3-1-1-16,3 0 0 16,-5 2 0-16,0-2 0 15,-1 2 0-15,-2 0 0 16,-7 0 1-16,-2 2-1 15,0 2 0-15,-4 1 1 16,-5-2-1-16,-1 5 1 0,-5-2-1 16,1-1 0-16,-1 1 0 15,-3-1 1-15,-1-3 0 16,1-1-1-16,-2 0 0 15,-1-3 1-15,-3-1-1 16,-1-1 1-16,-7 0 0 16,-2 1-1-16,-5 1 0 15,-7-1 0-15,-3 0 1 16,-2 1-1-16,-1-1 0 15,-1 1 0-15,-3-4 0 16,2 2 0-16,-2-1 0 16,-2-2 0-16,-5-1 0 15,-1-2 0-15,-9 1 0 16,-6-3-1-16,-12 3 1 15,-11-5 0-15,-8 4 0 0,-10-1-1 16,-8 1 0-16,-8 2 1 16,0 2-2-16,-2 1 2 15,4 1-1-15,6 1 1 16,8 1-1-16,5 3 1 15,7 1 1-15,1-1-1 16,-1 3 0-16,-2-1 0 16,-9-1 0-16,-10 0-1 15,-10 0-1-15,-18-4 1 16,-9 0 0-16,-19-4 1 15,-10-1-1-15,-13-1 1 16,-8-2-1-16,-7 0 0 16,-2-2 0-16,-1 1 1 15,4-3-1-15,6 4 1 0,10-2-1 16,9 0 1-16,10 3-2 15,10 0 1-15,20 7-1 16,-7-15-2-16,19 11-4 16,-3-12-7-16,20 10-14 15,-11-15-9-15,4 4 3 16,-10-11-1-16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1.6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17266 13735 30 0,'-39'-4'30'0,"-6"-3"1"15,-9-5 0-15,-4 2-25 16,-10-9-1-16,2 9-1 15,-14-7 1-15,2 3-1 16,-11-2 0-16,1 3-1 16,-5 1 0-16,-2 7-1 15,-6-2 1-15,2 4-2 16,-4 2 0-16,0 4 0 15,-2 0 0-15,0 2 0 0,-1-3 0 16,3 1 0-16,1 1 1 16,4-2-1-16,-1-2 0 15,4 0 1-15,5-2-1 16,0 0 0-16,-1-1 1 15,2 1-1-15,0 1 0 16,-1 2 0-16,4 1 0 16,1 1-1-16,0 0 1 15,4 0-1-15,-2 0 1 16,6 0-1-16,4 0 0 15,1-2 1-15,2-1-1 16,0 0 1-16,-2-4 0 16,1 3-1-16,1-2 1 15,-3 0 0-15,-4 1 0 0,2 2-1 16,-3 0 1-16,1 1-1 15,-2 1 1-15,-1 2-1 16,-1-1 0-16,-1 2 0 16,-1 0 0-16,0-3 1 15,-3 0-1-15,-1 2 0 16,-2-3 0-16,0 2 0 15,-3 1 1-15,-1-2-1 16,0 0 0-16,-1 3 0 16,1-2 0-16,1 1 1 15,3-1-1-15,2 0 0 16,0-1 0-16,5-1 0 15,-2 0 1-15,2-1-1 16,2 0 0-16,4 1 1 0,-2-2-1 16,4 1 0-16,0 0 0 15,-2 0 0-15,2 1 0 16,-3 1 0-16,-2-1 0 15,-2 1 0-15,0 1 0 16,-4 1 0-16,1 1 0 16,-2-1 0-16,-1 1 0 15,0 1 0-15,1-3 0 16,-1 0 0-16,-1 1 0 15,-1 2 0-15,1-4 0 16,1 1 0-16,-1 0 0 16,-2 1 0-16,0-1 0 15,0 1 0-15,-1 0-1 16,2 2 1-16,-1-2 1 15,0 1-1-15,1 1-1 0,4-2 1 16,1 1 0-16,0-3 0 16,2 2 0-16,1-1 0 15,1-1 0-15,-3 1 1 16,0-1-1-16,2 0 0 16,-7 3 0-16,-1-3 0 15,-4 2 0-15,1 0 0 16,-7 1 0-16,4-2 1 15,-4 0-1-15,-1 0 0 16,2-1 0-16,-1-1 0 16,3 1 0-16,-1 0 0 15,2-3 0-15,0 0 1 0,1 1-1 16,0 0 0-16,-1-2 0 15,0 1 0-15,0 0 0 16,-2 1 0-16,-3 0 0 16,0-1 0-16,1 0 0 15,0-1 0-15,2-1 0 16,1-1 0-16,4-3 0 15,4 0 0-15,2-2 1 16,2 1-1-16,4-2 0 16,0-1 0-16,4 0 0 15,-1 3 0-15,1 0 0 16,1 1 0-16,-1 0 0 15,0 2 0-15,2 1 0 16,0-2 0-16,1 1 0 16,1 2-1-16,-2 1 1 0,-1-3 0 15,0 4 0-15,0-1-1 16,-2 1 1-16,3 0 0 15,1 2 1-15,0-1-2 16,4 0 1-16,-1 2 0 16,4 0 0-16,0 1 0 15,0-2 0-15,3 2 0 16,3 0 0-16,0-2 0 15,7 0 0-15,2-1 0 16,3-1-1-16,7 0 1 16,1-2 0-16,7-2 1 15,0 1-1-15,9-2 0 16,2 2 0-16,3 0-1 15,8 1 0-15,11 3 0 0,0 0 0 16,-5-14 0-16,17 8-1 16,5-2 1-16,6-1 0 15,3-4 0-15,4 2 0 16,1-3 0-16,3 1 1 15,-3 2 0-15,-2-2 0 16,-6 4 0-16,-2-1 1 16,-7 2-1-16,-14 8 0 15,13-15 1-15,-13 15-1 16,-10-13 0-16,0 7 0 15,-7-1 1-15,-3 0-1 16,-3 2 0-16,-3 1 0 16,-1-2 1-16,1-1-1 15,1 1 0-15,1 1 1 0,5-2-1 16,5 0-1-16,14 7 1 15,-11-19-1-15,14 7 0 16,5-2 1-16,6-2 0 16,10-3-1-16,4 0 1 15,5-3 1-15,7 1-1 16,-2 0 1-16,0 3 0 15,-6 0 0-15,-8 3-1 16,-10 0 0-16,-12 4 0 16,-13 0 0-16,-15 5 0 15,-10-1 0-15,-11 0 0 16,-4 1 0-16,-5 1 0 15,3-2 0-15,4 1 0 0,11-4 1 16,8 1-2-16,15-6 1 16,15-1 0-16,16-5 0 15,15-4-1-15,11 1 0 16,11-4 0-16,5 0 1 15,0 1-1-15,1-1 0 16,-9 4 1-16,-14 2 0 16,-10 3 0-16,-15 1 0 15,-16 2 1-15,-13 2 0 16,-10 1-1-16,-10 2 1 15,-9 0-1-15,-4 2 1 16,0 0 0-16,-1 0-1 16,9-1 1-16,4 1-1 15,11 0-1-15,11-4 1 0,10-3 0 16,17-1-1-16,9-5 1 15,9 1-1-15,10-2 0 16,0-2 1-16,4-2-1 16,-4 2 1-16,0 3 0 15,-8-2 0-15,-6 3 1 16,-8-1-1-16,-6 2 1 15,-7 3-1-15,-10 1 0 16,-8 3 1-16,-10 4-1 16,-13 3 0-16,-11 4 0 15,-7 3 1-15,-12 3-1 16,-2 3 0-16,-1-2 0 15,6 1 1-15,11-1-1 16,12-3-1-16,18-3 1 16,24 1 0-16,2-16 0 0,29 1-1 15,14-4 1-15,12-4-1 16,8-1 1-16,3-3 0 15,-3 2 0-15,-7 2 1 16,-10 0-1-16,-15 4 0 16,-14 3 0-16,-20 5 1 15,-20 3-1-15,-19 3 0 16,-15 5 1-16,-20 2-2 15,-12 8 1-15,-13 0 0 16,-11 5 0-16,-4 3 0 16,4 1 1-16,6-1-2 15,10-1 1-15,24-4 0 16,18-1-1-16,24-6 1 15,29-6-1-15,25-6 0 0,24-7-1 16,23-1 1-16,16-2-1 16,11-2 2-16,1 0-1 15,-3 5 0-15,-9 1 0 16,-21 6 0-16,-20 6 1 15,-29 6 0-15,-26 6 0 16,-31 7 0-16,-25 7 0 16,-25 5-1-16,-20 4 2 15,-23 4-1-15,-12 0 1 16,-5 2-1-16,2-2 2 15,8-5-1-15,15-5 0 16,20-4-1-16,27-5 2 16,30-4-1-16,32-5-1 15,28-3 0-15,31-5-1 16,28-4 0-16,22-3 1 0,20 0-1 15,10-6-1-15,8 2 1 16,1-2 0-16,-2 1 1 16,-12-1-1-16,-20 3 2 15,-21 4-1-15,-23 2 0 16,-26 3 1-16,-29-2 0 15,-22 19 0-15,-27-3 0 16,-23 6-1-16,-18 2 1 16,-17 6-1-16,-11 2 1 15,-7 3-1-15,6-1 0 16,5 1-1-16,12-2 1 15,18-1 0-15,27-2-1 16,23-7-1-16,30-3 0 16,22-7 1-16,29-1 0 0,20-7 0 15,23-4 0-15,17-3 0 16,13-4 1-16,10-1 0 15,2 3 0-15,-5-2 0 16,-11 3 1-16,-20 4-1 16,-20 2 0-16,-30 8 0 15,-30 4 0-15,-30 5 0 16,-30 7 0-16,-28 6 0 15,-20 2 0-15,-24 5 1 16,-13 2-1-16,-7 0 1 16,-2-1-1-16,7 2 1 15,12-5 0-15,16-5-1 16,25-3 0-16,26-7 0 15,33-2-1-15,32-9 1 0,37-6-1 16,32-9-1-16,34-4 1 16,23-7 1-16,23-1 0 15,14-2 0-15,7 1 0 16,-7 3 1-16,-17 4-1 15,-22 5 0-15,-33 7 0 16,-32 7 0-16,-43 5 0 16,-34 7 0-16,-39 3 1 15,-32 6-1-15,-34 3 1 16,-23 7 0-16,-17 2 0 15,-12 3 0-15,-7 4 0 16,10-3-1-16,11-1 1 16,23-4-2-16,26-8 0 0,30-3 0 15,35-8 0-15,34-9-1 16,37-8 1-16,31-8 0 15,30-6 0-15,24-5 1 16,20-6 0-16,13 1 0 16,1 0 0-16,-4 4 0 15,-15 3 0-15,-25 7 0 16,-28 5 0-16,-36 8 1 15,-40 6-1-15,-38 7 1 16,-36 7 0-16,-32 0-1 16,-31 6 1-16,-21 6 1 15,-20-1-2-15,-6 2 0 16,1-1 0-16,10-3 0 15,17-3 0-15,26-8-1 0,34-2 0 16,36-8-1-16,52-17 1 16,26 9-2-16,51-16 1 15,34-9-1-15,33-6 2 16,21-7 0-16,18-2 0 15,5-4 1-15,-4 0 0 16,-15 3 1-16,-24 5-1 16,-28 4 2-16,-35 7-1 15,-35 4-1-15,-47 12 2 16,-18 2-2-16,-44 6 0 15,-27 7 1-15,-24 5-2 16,-20 5 2-16,-14 3-1 16,-6 2-1-16,-3 0 1 15,7-1-2-15,17-5 2 16,23-3-2-16,28-6 1 0,33-10-2 15,48-5 2-15,23-18-2 16,47 0 1-16,32-8 1 16,35-3-1-16,22-5 1 15,18 4 0-15,7 1 2 16,-3 8-2-16,-10 4 2 15,-18 8-1-15,-20 7 1 16,-31 4 0-16,-31 7 1 16,-38 8-1-16,-35 3 1 15,-38 8-1-15,-33 5-1 16,-37 5 2-16,-26 9-1 15,-21 0 0-15,-14 5 0 16,-8 1 0-16,3 2 0 16,9-5 0-16,23-6-1 0,32-8-1 15,36-9 1-15,44-12-3 16,32-15 1-16,73-13-1 15,23-13 0-15,47-8 1 16,25-7 0-16,26-4 1 16,17-2 0-16,9-2 1 15,4 5 0-15,-5 4 3 16,-4 3-1-16,-17 4 0 15,-20 5 0-15,-31 6 0 16,-30 7 0-16,-40 5-2 16,-37 7 1-16,-40 3-1 15,-52 14-2-15,-33 1 2 16,-31 5-1-16,-29 3 2 0,-19 3-1 15,-10 3 1-15,-1 2-1 16,5-4 1-16,17-1 0 16,22-3-1-16,28-2-1 15,37-5 0-15,35-5 0 16,31-11-1-16,51-1 1 15,38-8-1-15,34-7 0 16,39-1 1-16,30-6 1 16,32-4 0-16,23 0 0 15,21 0 0-15,16 2 0 16,10 0 1-16,-1 3 1 15,-1 2-1-15,-13 7 1 16,-22 4-1-16,-28 7 0 16,-37 3-1-16,-39 7 0 0,-53 2-1 15,-49 3-1-15,-58 2 2 16,-48-1-1-16,-50 0 1 15,-45-4-1-15,-41 0 2 16,-38 3 0-16,-32-4 1 16,-23 8-1-16,-19-4 1 15,-10 7 0-15,-7 3-1 16,11 5 2-16,17-2-2 15,33 4 1-15,36-6-2 16,48-2-1-16,56-5 0 16,58-11-2-16,61-6 0 15,76-16-1-15,57 0 0 16,55-13 0-16,58 3 0 15,36-8 1-15,45 4 1 0,25-4 1 16,25 5 2-16,11 5 1 16,53 0 1-16,-34 9 0 15,-1-3 1-15,0 7-1 16,-21 0 0-16,-19 4-1 15,-40 2-1-15,-39 1 0 16,-100 3 0-16,-19-2-1 16,-70 1 0-16,-69 1 0 15,-66 1 0-15,-64 0 0 16,-59-1 0-16,-52 3 0 15,-44 1 1-15,-38 4 2 16,-32 2-2-16,-22 7 1 16,-20 1-1-16,4 9 1 15,8 1 0-15,30 4-1 16,41 2-1-16,45 1-1 0,63 1-1 15,70-6-1-15,94-6-3 16,79-15 1-16,97-5-1 16,68-12 0-16,125-4 1 15,13-11 2-15,73-6 2 16,65 0 1-16,53-1 3 15,-17 10 0-15,8 4 2 16,5 10-1-16,-60 1 0 16,31 5-2-16,-43 1 0 15,-68-1-2-15,-77-1-1 16,-27-6 0-16,-78-4 0 15,-77-11-1-15,-83-2 1 16,-80-5 2-16,-81-3 0 16,-69 5 1-16,-75 2 1 0,-55 4 2 15,-56 9-2-15,-39 10 2 16,-36 11-1-16,-21 12-1 15,-3 5 0-15,17 10-2 16,27 3 0-16,48 5-1 16,58-1 0-16,67 2-2 15,83-4 1-15,90-8-1 16,94-9 0-16,124-13 0 15,47-5 0-15,74-13 1 16,103-6 0-16,32-10 1 16,59-4 0-16,39-1 1 15,40 4 0-15,0 4 0 16,70 4 0-16,-29 6-1 15,-36 3 0-15,-1 5 0 0,-43-1-1 16,-55 5 0-16,-76-1-1 16,-100-2 1-16,-104-3 0 15,-53-5 0-15,-95-1 1 16,-79-8 1-16,-84-4 0 15,-69-2 1-15,-71-3 0 16,-56 1 0-16,-57 1 1 16,-49 6 0-16,-38 6-1 15,-30 10 1-15,-17 8-1 16,7 14-1-16,28 4 1 15,52 4-1-15,68 4-1 16,86-2-1-16,114-6-1 16,114-16-2-16,131-6-1 15,105-17 0-15,156-2 0 0,30-12 1 16,85-2 0-16,55-6 2 15,58 1 1-15,45 10 4 16,26 4-1-16,-41 8 0 16,-59 7 0-16,23 10 0 15,-48 2-1-15,-57 9 0 16,-94 3-1-16,-99 1 0 15,-106-2-1-15,-47-2 1 16,-98-6 0-16,-85-3 0 16,-81-3 0-16,-69-4 0 15,-60-4 1-15,-49 4 1 16,-43-4 0-16,-29 4 1 15,-20-2 0-15,-4 9 0 0,12 2 0 16,31 7 0-16,45 1-1 16,66 5-1-16,77 2 0 15,87-3-2-15,98-2-1 16,92-5-1-16,92-2 0 15,67-5 0-15,73 0 0 16,79-6 0-16,6 2 1 16,21-1 0-16,10 4 2 15,1 2 0-15,-20 3 1 16,-23 0-1-16,-40 1 1 15,-82 4 0-15,-29-6-1 16,-57 4 1-16,-76-7-1 16,-68-1 0-16,-68-3 0 15,-62-1 0-15,-60-4 1 16,-42 0 0-16,-42 2 0 0,-28 2 1 15,-15 4-1-15,-3 5 1 16,14 2-1-16,28 3-1 16,44 0 0-16,55 1-2 15,70 0 0-15,64-13-1 16,76 10 1-16,68-11-3 15,110-1 3-15,5-2 0 16,42 2 1-16,21 1 0 16,7 3 2-16,-3 5-1 15,-27 4 1-15,-30 3-1 16,-99 1 1-16,-10 1 0 15,-65 2-1-15,-63-2 0 16,-64-1 1-16,-59-3-1 16,-52-2 1-16,-43-1 1 0,-33-2-1 15,-19 1 0-15,-4-1 0 16,8 1 0-16,27-1-1 15,35 2 0-15,53 0-1 16,55 0-1-16,64-9-1 16,62 13 0-16,62-5 1 15,41-3-1-15,42 3 1 16,25-1 0-16,8 1 2 15,-3 2 0-15,-21 4 2 16,-30 2-1-16,-40 3 0 16,-43-2 0-16,-55 3 0 15,-51 2 0-15,-53-2 0 16,-43 1 0-16,-40-2 1 15,-23 2-1-15,-21 1 0 0,-7-1 0 16,7 1-1-16,17-1 0 16,28 1-1-16,31-2 0 15,46 0-1-15,42-3 0 16,48-1-1-16,40-2 2 15,46-3-1-15,27 0 2 16,34 2 0-16,16 1-2 16,8 0 2-16,-5 4 0 15,-16 0 0-15,-25 3 0 16,-37 0 2-16,-37 2-4 15,-52-3 4-15,-48-2-2 16,-45 1 1-16,-39-3 0 16,-42 1 0-16,-22 3 0 0,-18-4 0 15,-7 2-1-15,2-1 0 16,14 3 0-16,26 1-1 15,31-3-1-15,42 1-2 16,40-5 1-16,53-2-1 16,40-7 0-16,51-1 1 15,33-5 0-15,38 1 1 16,25-3 1-16,13 3 1 15,4 4 1-15,-12 1 0 16,-19 5 0-16,-34 3 0 16,-37 2 1-16,-51 4-2 15,-54-1 1-15,-51 1 0 16,-46-1 0-16,-45 0 1 15,-28 1 0-15,-30 0-1 16,-9 2 1-16,-4-2-1 0,13-2 0 16,20 1-1-16,30 0 0 15,40 0-2-15,40-2 0 16,52-1 0-16,45-4 0 15,52 1 1-15,38-2 0 16,38 2 1-16,28 0 0 16,21-1 1-16,7 4-1 15,-1 3 1-15,-14 2 0 16,-30 1 0-16,-30 3-1 15,-49-1 2-15,-46 4-1 16,-59-4 0-16,-51 1-1 16,-51-3 1-16,-43 0 1 15,-38-2-2-15,-29 2 1 16,-13-2 1-16,-6 0-1 0,11 1-1 15,25-2 0-15,34-2 0 16,40 3-1-16,51-3-1 16,58-3 1-16,61-3 0 15,55-5 0-15,64-1-1 16,42 0 2-16,45-1 0 15,26-1-1-15,16 5 1 16,-8-1 1-16,-16 3-1 16,-32 3 1-16,-50 1 0 15,-48 0-1-15,-64 2 1 16,-59 0 0-16,-62 0 0 15,-50-2-1-15,-51-1 2 16,-37-1-2-16,-34-2 1 16,-21-1-1-16,-7-2 0 0,3-3 1 15,18 0-1-15,27-2 0 16,42 0 0-16,48-1 0 15,59-2-1-15,60 0 0 16,71-2-1-16,54 0 0 16,57 2 1-16,38 1 0 15,35 4 1-15,18-2-1 16,1 3 1-16,-11 4 0 15,-30 3 0-15,-34 4 1 16,-51-1 0-16,-48 2 1 16,-61-2-1-16,-58 3 2 15,-55-1-1-15,-45 0-2 16,-46 0 3-16,-35-3-3 15,-25 1 2-15,-14 1-2 16,-2-1 2-16,10 2-3 0,24-2 2 16,31 1-1-16,43 1-1 15,47-2 0-15,59 1 0 16,53-3 0-16,63 2-1 15,47-2 1-15,53 2 0 16,33-1 0-16,35 2 0 16,19 4 1-16,5-1-2 15,-12 4 2-15,-26 1-1 16,-34 0 1-16,-52-1 0 15,-55 0 0-15,-65-1 0 16,-66-3 1-16,-60-2 1 16,-56-3-1-16,-46 1 0 0,-42-4 0 15,-28 3 0 1,-18 0 0-16,-7-5 1 0,8 3-2 15,17 1 1-15,32-3-1 16,37 1 0-16,49 1-1 16,60-4 0-16,55-4 1 15,66 1-1-15,56-3 0 16,58 1 0-16,40-1 1 15,41 2 0-15,21 1-1 16,11 1 1-16,-6 4-1 16,-25 1 1-16,-33 2 0 15,-49-2 0-15,-51 0 1 16,-66 0-1-16,-59 0 1 15,-66-4 0-15,-50-1 0 16,-51-2 0-16,-36-2 0 16,-31-1-1-16,-16 0 1 0,-10-3-1 15,11 1 0-15,19-3 0 16,30 0 0-16,43 3 0 15,47-3 0-15,59 1-1 16,66 4 1-16,52-15-1 16,59 8 1-16,59-1-1 15,43 2 1-15,36 1 0 16,19-1-1-16,4 2 1 15,-10 5 0-15,-28 0 0 16,-37 2 0-16,-51-1 1 16,-53 3-1-16,-69-1 1 15,-58 1-1-15,-57-2 1 16,-55 0 0-16,-47 0 0 0,-45-1-1 15,-32 2 1-15,-29-2-1 16,-11 2 0-16,-2-1 0 16,17-2-1-16,28 0 1 15,45-2-1-15,57-2 0 16,68-5 0-16,71-4 0 15,76-4-1-15,67-1 1 16,65-3 0-16,45 5 0 16,42 4 1-16,19 4 0 15,8 5 0-15,-11 5 0 16,-28 7 0-16,-35 1 1 15,-46 2-1-15,-52 0 1 16,-62-5 0-16,-62-8 0 16,-48 8-1-16,-56-11 1 0,-51-3 0 15,-40-6-1-15,-41-3 1 16,-32-2-1-16,-24 0 0 15,-19-3 0-15,-16-2 1 16,-9 3-1-16,-7-1 0 16,-7 4 1-16,-1 1 0 15,0 1-1-15,-1 3 1 16,8 3 0-16,8 1-1 15,11 6 1-15,15 3 0 16,16 1 0-16,25 4-1 16,24 2 1-16,26 3-1 15,27 1 1-15,20 2 0 16,23-3 0-16,16 2-1 15,16-2 0-15,9 2 0 16,1-1 1-16,-2-1 0 0,-8-1-1 16,-10 2 1-16,-14-3-1 15,-15 4 1-15,-20-2 0 16,-14 1 1-16,-15-2-2 15,-9-1 1-15,-1 0 0 16,3-1-1-16,5-3 1 16,12-2-1-16,19-4 0 15,16-2-1-15,18-1 1 16,15-3 0-16,12-1-1 15,6-4 0-15,4 0 0 16,-6 1 0-16,-7-2 0 16,-5 3 1-16,-14 1-1 15,-12 2 0-15,-8 2 0 16,-6 0 1-16,-6 3-1 0,-2-2 0 15,2 5 0-15,5-2 0 16,7 0 1-16,5 0-1 16,7 0 0-16,0 1 0 15,6 1 1-15,1 0-1 16,0 2 1-16,-2 0-1 15,0 3 0-15,-1-1 0 16,0 0 1-16,5 2-1 16,1-2 1-16,8-1-1 15,4-1 0-15,2 1 1 16,6-2 0-16,5-3-1 15,-3 1 1-15,3 0 0 16,-1-1-1-16,-4-1 1 0,-2 0-1 16,4 1 1-16,-5-1 0 15,3 0 0-15,0-2-1 16,4 2 1-16,0-1 0 15,6 1 0-15,3 0 0 16,1-2-1-16,2 3 1 16,-1-1 0-16,0 1 0 15,-4 0 0-15,0 2 0 16,-3 1-1-16,-2-1 1 15,-4 3 0-15,1-1 1 16,1 2-1-16,-1 0 0 16,3 0 0-16,3-1 0 15,6 0 1-15,6 1-1 16,6-2 0-16,7 0-1 0,4-1 2 15,8-2-1-15,4-1 0 16,3-2 0-16,2-1 0 16,-1-3 0-16,1-1 0 15,1-1 1-15,-3-4-1 16,0 1 0-16,0-2 0 15,0 0 1-15,0 2 0 16,3-1 0-16,2 1 0 16,6-1 0-16,9 1-1 15,8-2 1-15,12-2-1 16,14-1-1-16,18-4 0 15,16-5-1-15,18 0 0 16,19-8 0-16,20 0-1 16,14-4 0-16,17 2 1 0,5 1-1 15,11 3 1-15,2 5 1 16,2 4 0-16,-3 6 0 15,-7 7 0-15,-5 4 0 16,-11 8 1-16,-1 5-1 16,-11 1 1-16,-4 7 0 15,-2 5 0-15,-4 2-1 16,2 1 1-16,2 4 0 15,1 1 0-15,6-2 0 16,4 1 0-16,13-3 0 16,6 0 0-16,8-7 0 15,10-1 0-15,10-6 0 16,11-3 0-16,11-1 1 15,5-4-1-15,9 0 1 16,5-3-1-16,4-2 1 0,5 1-1 16,2-2 1-16,2 2 0 15,1-4 0-15,1 2 0 16,0-1-1-16,1 1 2 15,0 0-1-15,-1 2 0 16,1 0 0-16,-4 1 0 16,4-1 1-16,-1 1-1 15,2-2 0-15,2 0 2 16,-2 1-3-16,1-2 2 15,-1 0-2-15,2 1 1 16,3 0 0-16,4 0 0 16,3-2 0-16,4 2-1 0,7-1 1 15,6 2-1-15,3-3 0 16,3 3-1-16,-1-2 0 15,-1 4 1-15,-4 2-1 16,-3 0 0-16,-8 2 0 16,0 3-1-16,-4 0 1 15,-5 2-1-15,3 1 1 16,0 0-1-16,0 1 1 15,0-2 0-15,3-2 0 16,-2 0 0-16,-2-1 1 16,0-3 0-16,-3-1-1 15,-4-4 2-15,-1 0-1 16,-6-3 0-16,-1-1 0 15,-6-2 0-15,-3 0 0 16,-4-1 0-16,-4-2 1 0,-4 0-1 16,-7-4 0-16,-5-3 1 15,-7-3-1-15,-7-3 0 16,-5-4 0-16,-13-5 1 15,-7 1-1-15,-10-2 0 16,-11-1 0-16,-11 3 1 16,-10-1-1-16,-9 2 0 15,-10-1 1-15,-7-4-2 16,-9 2 2-16,-7-1-2 15,-3 2 2-15,-6 2-2 16,-9 1 1-16,-13 2 0 16,-7 1-1-16,-16 4 1 15,-16 3 0-15,-20-1 0 16,-26 1 0-16,-21-1 0 0,-25 2 0 15,-21 1 1-15,-21 2-1 16,-20 3 1-16,-13 4-1 16,-11 3 0-16,-8 4 1 15,-6 4-2-15,0 5 2 16,-2 4-2-16,-1 3 1 15,0 3 0-15,3-3 0 16,-1 1-1-16,4-3 2 16,-4 0-2-16,3-3 1 15,3-3 1-15,0-1 0 16,4 1-1-16,6-1 1 15,3 2 1-15,10-3-1 16,6 5-1-16,7 0 1 16,7-1-1-16,8 6 1 0,7-1-1 15,0 0 1-15,0 0-1 16,-2-3 0-16,1 0 1 15,-6-2 0-15,-8-3-1 16,-2-5 2-16,-9-1-2 16,-5-4 1-16,-6 3 0 15,-7-2 0-15,-3 0-1 16,-5 2 1-16,-4 1-1 15,0 1 0-15,-5 3-1 16,-1 1 1-16,2 0-1 16,-6 2 0-16,-6 0 0 15,-1 0-1-15,-2 2 0 16,-2-2 1-16,-1 2 0 15,2-2-3-15,0 0 2 16,12-1 0-16,9-1 1 0,8-2-1 16,8-2 1-16,6 3 0 15,10-4 0-15,7 1 1 16,5-1-1-16,1-1 1 15,2 3-1-15,4-2 2 16,2 1-2-16,-2 3 1 16,1-2-1-16,0 0 1 15,0 2 0-15,2-3-1 16,1 0 1-16,3 0 0 15,-2-2 0-15,6-1 0 16,2 1 0-16,3-3 0 16,1 2 0-16,3-1-1 15,5 3 1-15,4-2 0 16,1 1 0-16,4 0 0 0,5 1 0 15,0-2 0-15,5-7 1 16,4 5-1-16,4-7 0 16,2 0 0-16,5-2 0 15,2 2 1-15,1-2-1 16,3-1 0-16,2 5 0 15,1-5 0-15,0 6 0 16,0-2 1-16,1-2 0 16,6-1-1-16,7-3 2 15,10-1-1-15,13-4 0 16,18-4 0-16,18-6 1 15,27-8-3-15,23-1 0 16,26-6-1-16,30 0 0 16,20-3-1-16,22 4-1 15,14-2 0-15,15 9 0 0,6 6 0 16,8 8 1-16,-3 4 0 15,0 11 1-15,-3 8 1 16,-4 8 0-16,-6 6 0 16,-10 7 0-16,-5 13 1 15,-5 2 0-15,-4 8 0 16,-6 3 0-16,-1 4 1 15,-1 2-1-15,10-2 1 16,9-2 0-16,9-6 0 16,13-4 0-16,15-5 0 15,16-9 1-15,16-3-1 16,16-8 1-16,10-3 0 0,14-7-1 15,11-1 1-15,14-4 0 16,3-1 0-16,8-3 0 16,8-2-1-16,6-4 2 15,1 2-2-15,3-3 2 16,0-2-3-16,-3 0 2 15,1 0-1-15,-6-1 0 16,-3-1 0-16,-9 1 0 16,-7-1-1-16,-9 2 1 15,-6 2 0-15,-12 1-1 16,-6 3 1-16,-13 2-1 15,-4 4 0-15,-8-1 0 16,-1 4 0-16,-1-1-1 16,6 1 1-16,5-1-1 15,2 0 0-15,7-1 0 0,5 0 0 16,2-1 0-16,2-2 0 15,-4-1 0-15,-3 3 0 16,-9-3 0-16,-6 0 1 16,-10-1-1-16,-7 0 0 15,-10-1 1-15,-10-2 0 16,-10-4-1-16,-8 0 1 15,-9-5 1-15,-8-3-1 16,-9 0 0-16,-6-6 1 16,-7 1 0-16,-5-1-1 15,-7 0 2-15,-9-1-2 16,-10 3 1-16,-11 2 0 15,-17 2 0-15,-15 1-1 16,-25 1-1-16,-26 0 2 0,-26-2-3 16,-34 0 3-16,-31-2-3 15,-29-5 3-15,-32-1-2 16,-23-4 2-16,-24 0-1 15,-20 1 1-15,-11-1 0 16,-8 4 0-16,0 5 0 16,-3 7 1-16,2 6-1 15,3 8 0-15,7 8 0 16,7 5-1-16,1 7 0 15,2 5 0-15,3 2-1 16,-4 1 1-16,1 0-1 16,-4-1 1-16,-1 0 0 15,-3-3 0-15,3-1 0 16,-5-2 2-16,-1-5 0 0,6 2-1 15,1-2 1-15,4-1-2 16,4-4 1-16,7 0 0 16,0-1 1-16,11-3-2 15,1-2 1-15,6-2-1 16,5-3 0-16,-2-1 1 15,1-1-1-15,0-2-1 16,0 0 1-16,-7 0 0 16,2 2 0-16,-5 2-1 15,-3 3 1-15,-1-1 0 16,-1 6-1-16,0 0 1 15,1 5-1-15,-2-1 1 16,2 3-1-16,0 3 0 0,2 0 0 16,0 1-1-1,-3-1 0-15,1 1 0 0,0-2 0 16,-1 0 0-16,4 0 0 15,-2 0 0-15,4-2 1 16,6-2 0-16,1 2 0 16,7-3 1-16,3 0-1 15,2-1 1-15,9-3-1 16,4 0 0-16,0-2 0 15,2-3 0-15,3 0 1 16,1-3-1-16,-5 2 1 16,-2 0-1-16,0-1 1 15,-6 5 0-15,-3-1 0 16,-2 3 0-16,1 0 0 0,-2 2 1 15,7 2-1-15,5-1 0 16,7-3 1-16,6 0-1 16,9-1 0-16,9-2 0 15,10-3 1-15,4-3-1 16,6 1 0-16,3-6 0 15,1 4 0-15,4-3 0 16,0 0 0-16,3 1 0 16,-1 0 2-16,6 1-2 15,3 1 2-15,6 3-2 16,9-2 2-16,10 1-1 15,12-3 0-15,14-1 0 16,16 0-2-16,19-5 2 16,14-3-2-16,16-4 1 15,15-5-2-15,12-2 2 0,11-6-2 16,8-5 2-16,5-4 0 15,6 1-1-15,5-1 0 16,1 1 1-16,3 4 0 16,-2 2-1-16,-1 8 1 15,0 4-1-15,-1 5 0 16,-3 4 0-16,-3 6 0 15,-2 3 1-15,-3 0-1 16,-3 2 0-16,1 3 0 16,-9 1 0-16,-2 1 1 15,-8 1 0-15,-3 1-1 16,-8 2 1-16,-9-3 0 15,-10 3 1-15,-11 0-1 16,-21-6 1-16,6 22-1 0,-23-9 0 16,-15 2 1-16,-12 3-1 15,-17 6 1-15,-11-1-1 16,-18 2 0-16,-13 2 0 15,-13-3 0-15,-5 0 0 16,-8-2 0-16,0-3 1 16,2-5 0-16,7-5-1 15,11-3 1-15,17-6 0 16,15-6 0-16,18-3-1 15,20-5 1-15,18-8-2 16,26-4 1-16,19-6 0 16,25-6 0-16,14-2-1 15,18-8 0-15,15-1 0 16,11-2 1-16,7-2-1 0,-3 0 2 15,-3 3 0-15,-14 1 0 16,-11 4 1-16,-16 3-1 16,-18 3 1-16,-23 2-1 15,-20 4 1-15,-22 4-2 16,-25 7-1-16,-21 9 1 15,-23 4 0-15,-19 8 0 16,-17 7 0-16,-16 8 0 16,-12 8 0-16,2 1 2 15,5 2-1-15,11-1 0 16,16-3-1-16,24-1 0 15,25-7 0-15,28-3-1 16,38-10 1-16,16 0-2 16,36-11 1-16,25-4 0 15,22-7 1-15,24-3 0 0,11-4 0 16,13-5 0-16,8-3 0 15,4-1 1-15,-4 2-1 16,-9 2 1-16,-10 6-1 16,-17 3 0-16,-19 6 0 15,-24 6 0-15,-24 8-1 16,-24 11 1-16,-27 10 0 15,-26 10-1-15,-26 7 1 16,-26 10 0-16,-22 5 1 16,-22 11-2-16,-11 6 0 15,-12 2 2-15,1 2-2 16,5-4 1-16,14-1-2 15,29-3 1-15,32-10-2 16,37-10 1-16,35-14 0 0,40-12-1 16,36-21 0-16,38-10 1 15,23-15 1-15,28-12 0 16,23-11 0-16,17-10 2 15,12-1 2-15,16-6-1 16,3 0 0-16,-3 2-1 16,-11 3 0-16,-15 6-1 15,-37 10-2-15,-34 19-3 16,-50 9 0-16,-50 28 0 15,-56 14 1-15,-49 21 1 16,-53 18 4-16,-43 16-1 16,-39 21 4-16,-38 10 0 15,-13 22 2-15,-30 0 0 0,1 18-2 16,-7 5 2-16,10 8-5 15,18-6 1-15,34-12-1 16,40-16-2-16,48-26-1 16,60-25 0-16,49-34 0 15,60-33-2-15,52-38 0 16,49-31 1-16,35-23 0 15,37-27 2-15,21-15 1 16,23-17-1-16,13-10 1 16,14-1 2-16,3 1 1 15,-9 9-2-15,-8 5 2 16,-26 12-1-16,-32 21 0 15,-41 22 0-15,-44 18 0 16,-55 22-1-16,-50 22-1 0,-57 25 0 16,-44 27 2-16,-49 16-3 15,-37 17 3-15,-32 17-2 16,-25 19 0-16,-21 15 0 15,-5 10 1-15,0 2 0 16,11 4-2-16,15-6 2 16,32-6-3-16,35-15 1 15,42-17 0-15,49-29 0 16,46-28-2-16,50-27 1 15,44-29 0-15,53-27 0 16,37-28 1-16,84-20 0 16,-14-16 1-16,23-9 1 15,19-7 1-15,12-2-1 16,-1 2 2-16,-10 12-1 0,-21 17-1 15,-78 18 1-15,5 19-1 16,-49 25-1-16,-51 27 0 16,-60 28 0-16,-54 29 1 15,-53 22-2-15,-54 22 0 16,-40 19 0-16,-41 22 1 15,-32 13-1-15,-22 10 2 16,-15 3-1-16,1 11-1 16,-1-2 2-16,25-3 0 15,26-11-1-15,42-19 0 16,49-19-1-16,52-22-1 15,64-32 0-15,51-33 0 16,61-30-1-16,54-32 0 16,53-30 1-16,39-25 0 15,38-18 1-15,29-20 2 0,26-10-1 16,17-10 2-16,9-2-1 15,-5 7 3-15,-12 11-2 16,-23 10 2-16,-34 15-1 16,-46 24-1-16,-51 24 0 15,-58 20-1-15,-62 28 0 16,-65 22-2-16,-62 24 1 15,-57 20-2-15,-57 25 1 16,-42 22 1-16,-46 19-1 16,-28 20 2-16,-27 15 0 15,-6 19-2-15,-5 5 2 16,15 8 0-16,24-12 1 15,43-7-3-15,47-21 2 0,56-24-5 16,63-31 3-16,66-42-2 16,71-38 1-16,60-49-1 15,67-37 0-15,47-40 1 16,57-31 0-16,84-32 4 15,-4-18-2-15,25-11 3 16,14 3 1-16,7 5-1 16,-9 18-1-16,-22 17 1 15,-36 21 0-15,-88 30-2 16,-10 28-1-16,-62 25 0 15,-65 31-1-15,-67 24 1 16,-68 30-1-16,-58 24 2 16,-62 19-1-16,-46 24 3 15,-47 16-1-15,-27 20 0 0,-30 14-1 16,-9 12 1-16,-8 5-2 15,9 6-1-15,24-2 1 16,29-7-3-16,40-18 1 16,48-21-1-16,53-25 1 15,52-29-2-15,64-30 2 16,52-36 0-16,55-36 1 15,41-33 0-15,51-28 2 16,39-32 0-16,39-25 1 16,35-21 0-16,28-12 1 15,15-7 0-15,12 6 0 16,-1 13-1-16,-16 16 1 15,-27 30-1-15,-46 33 0 16,-52 28-1-16,-61 36-1 0,-68 33 0 16,-75 36-1-16,-70 31 2 15,-65 26-1-15,-61 19 0 16,-49 16-1-16,-41 19 1 15,-34 12-2-15,-20 8 4 16,-11-1-4-16,1 1 0 16,1 0 1-16,25-5-1 15,21-7 1-15,39-15-1 16,42-20 0-16,51-15-1 15,52-27 1-15,57-28 1 16,66-35-1-16,51-41 0 16,62-32 1-16,47-33 0 15,97-30 2-15,-5-31 1 16,40-15 0-16,31-14 1 15,16-4 0-15,8 6 1 0,-10 14-1 16,-21 16 0-16,-84 26 0 16,-4 28-3-16,-60 29 0 15,-71 32 0-15,-74 34-2 16,-70 30 1-16,-73 32 0 15,-58 20 1-15,-51 23 0 16,-41 20 0-16,-31 17-1 16,-22 11 2-16,-13 6-1 15,1 6-2-15,6 1 1 16,16-2 0-16,29-10-1 15,39-18 0-15,43-25 0 16,56-26-1-16,59-30 1 16,61-38 0-16,67-42 1 15,55-34-1-15,60-30 2 0,43-28 1 16,46-25 1-16,80-13-1 15,-10-14 2-15,13 3 1 16,14 2-2-16,-2 10 0 16,-13 9 0-16,-26 19-2 15,-38 26 1-15,-94 21-1 16,-24 28 0-16,-68 25-1 15,-71 33 0-15,-76 30 2 16,-70 27 0-16,-67 26 1 16,-53 20-1-16,-47 24 2 15,-36 15-2-15,-22 14 1 16,-6 4-2-16,3 10 0 15,14-5-1-15,36-8 0 16,40-17-2-16,55-24 1 0,64-34 0 16,68-37-1-16,72-41 1 15,74-42 0-15,74-40 1 16,59-37 1-16,64-27 1 15,46-22-1-15,41-11 2 16,20-2 0-16,12 4 1 16,-3 12-1-16,-23 12 0 15,-30 22 0-15,-51 25-1 16,-53 25 0-16,-67 26-1 15,-61 27 0-15,-72 30 0 16,-66 24 1-16,-63 25-1 16,-57 20 1-16,-52 17 0 15,-44 21-1-15,-39 19 1 16,-29 14-1-16,-27 10 1 15,-3 13-2-15,0 4 1 0,19-2-1 16,33-7-1-16,44-21 2 16,59-36-3-16,72-36 0 15,82-50 1-15,80-50 0 16,91-47 2-16,74-42-1 15,73-38 1-15,56-29 0 16,94-12 1-16,-14-7 1 16,17 7 0-16,1 12 2 15,-20 17-3-15,-27 23 0 16,-48 26-1-16,-57 27 1 15,-110 27-1-15,-26 29 0 16,-78 30 0-16,-75 26 0 0,-70 25 0 16,-64 17 1-16,-57 17-1 15,-42 17 1-15,-39 11 1 16,-32 17-1-16,-19 11 0 15,-12 11-1-15,-9 8 2 16,5 9-3-16,11 3 1 16,25-6 0-16,38-11-2 15,51-23 1-15,63-29-1 16,68-35 0-16,80-44 1 15,71-49-1-15,79-42 1 16,68-39-1-16,62-31 2 16,49-25 0-16,40-16 2 15,25-7-1-15,58 3 0 16,-34 10 1-16,-11 14-1 15,-20 20 0-15,-37 23 0 0,-46 23-1 16,-61 25 0-16,-61 26 0 16,-116 27-1-16,-35 27 1 15,-75 28 0-15,-68 20 1 16,-62 21-1-16,-53 18 1 15,-44 16 0-15,-39 19 1 16,-26 14-1-16,-12 12 0 16,-11 10 0-16,10 5-1 15,20-2 0-15,38-4 0 16,47-18-1-16,63-27 0 15,72-35-1-15,79-42 0 16,89-49 0-16,74-44 2 16,79-43-2-16,62-36 1 15,62-26 0-15,40-20 1 0,35-11 1 16,24-3 0-16,50 5-1 15,-41 12 1-15,-14 17-1 16,-27 21 0-16,-46 26 0 16,-54 25 0-16,-65 24-1 15,-73 32 1-15,-128 25-1 16,-38 28 1-16,-82 26 0 15,-68 18 1-15,-63 15 1 16,-48 17-1-16,-45 13 1 16,-28 17 0-16,-16 11 0 15,-4 7-2-15,8 4 2 16,17 5-2-16,29-3 2 15,38-9-4-15,58-14 2 16,64-28-2-16,72-30 0 0,72-42-1 16,81-42 1-16,69-47 0 15,82-39-1-15,57-33 2 16,61-26-2-16,41-17 3 15,33-11 0-15,17-3 3 16,44 13-5-16,-54 17 4 16,-34 16-2-16,-44 26 0 15,-67 26 0-15,-67 23 0 16,-85 31 0-16,-76 29-2 15,-133 29 2-15,-35 24 0 16,-69 19 2-16,-59 21 1 16,-53 16-1-16,-38 19 0 15,-27 15 0-15,-7 10 0 16,-3 5 1-16,22 6-2 0,30-5 1 15,47-11-3-15,61-22 1 16,71-31-1-16,82-39 0 16,77-40-2-16,90-42 0 15,78-42 2-15,82-35-1 16,98-29 1-16,15-18-1 15,35-8 3-15,28-3-1 16,1 6 1-16,-1 10-1 16,-28 16 0-16,-44 21-1 15,-93 23 0-15,-28 20 1 16,-73 23-1-16,-84 27 0 15,-78 23 1-15,-81 26 1 16,-75 19 0-16,-66 18 1 0,-56 18 1 16,-42 16-1-16,-37 16-1 15,-17 11 1-15,-13 11 0 16,3 0 1-16,24 3-3 15,27-7 1-15,52-13-3 16,58-18 2-16,69-28 0 16,82-36-1-16,84-34-2 15,85-36 0-15,73-35 3 16,123-34-2-16,10-25 1 15,49-19 0-15,33-9 2 16,24-3-1-16,0 6 1 16,-13 9 0-16,-28 16-1 15,-89 22 0-15,-12 19 0 16,-67 20 1-16,-70 21-2 15,-79 22 1-15,-76 20 0 0,-74 26 0 16,-64 19 1-16,-60 17-1 16,-44 16 2-16,-41 17-1 15,-28 14 0-15,-16 9-1 16,3 8 1-16,10-6 0 15,20-4-1-15,31-13 1 16,40-11-1-16,52-16 0 16,60-18-1-16,58-21 1 15,65-24-1-15,67-24 0 16,68-24 1-16,104-19-1 15,18-19-1-15,55-12 1 16,37-11 1-16,29-3-1 16,5 1 0-16,-7 12 0 15,-36 11 0-15,-84 18-1 0,-24 16 2 16,-71 20-1-16,-77 18 1 15,-80 19-1-15,-77 16 0 16,-70 15-1-16,-54 17 1 16,-52 12 2-16,-30 10-1 15,-31 8 0-15,-11 6 3 16,-12 4-2-16,9 4 0 15,15-4 0-15,25 0 0 16,40-12 0-16,44-10-1 16,56-16 0-16,59-19-3 15,73-26 2-15,71-28 0 16,70-23-2-16,60-26 1 15,59-13 0-15,40-13 1 16,35-6-1-16,10-1 2 0,-6 11-1 16,-27 15 1-16,-43 16 0 15,-54 16 1-15,-67 16-1 16,-71 17 0-16,-77 19 0 15,-68 12 1-15,-68 14-1 16,-54 12 0-16,-47 14 1 16,-36 11 0-16,-27 8 0 15,-9 10 0-15,-6 3 0 16,17 0-2-16,27-7 2 15,42-11-1-15,53-14 1 16,60-23-3-16,73-23 1 16,75-28 0-16,83-25 0 15,64-21 0-15,106-15-1 0,6-8 2 16,42-6-2-1,14 3 2-15,7 7 0 0,-23 19-1 16,-39 16 1-16,-46 11 0 16,-114 24 0-16,-28 15 0 15,-77 18 0-15,-73 11 1 16,-73 7-1-16,-58 12 0 15,-47 2 1-15,-36 4-1 16,-27-1 1-16,-4 2-1 16,-5-4 2-16,9 2-2 15,24-7 2-15,35-11-2 16,38-8 0-16,46-7 0 15,58-11 0-15,57-13-1 16,66-16 0-16,56-18 0 0,62-10 0 16,49-10 0-1,46-6 0-15,32-3 1 0,23-2-1 16,-1 3 2-16,-10 5-1 15,-25 10 3-15,-44 9-3 16,-50 8 0-16,-64 9 1 16,-65 7 0-16,-72 5 0 15,-61 8-2-15,-61 4 1 16,-49 5-2-16,-41 3 3 15,-34 0-2-15,-22 3 0 16,-16-2 1-16,-3-1 0 16,-4-2 0-16,3-1 0 15,11 1 0-15,11-1 1 16,24-3-1-16,30-2 0 15,36-2 1-15,47-6-1 0,51-8-1 16,65-10 0-16,60-13-1 16,70-8 0-16,52-14 0 15,59-2-1-15,38-9 2 16,34 0-1-16,11-5 2 15,-3 6-1-15,-17 8 2 16,-37 8-1-16,-46 8 1 16,-64 7 1-16,-61 9-2 15,-79 9 2-15,-70 14-1 16,-73 9 1-16,-62 6-1 15,-56 4 1-15,-42 6-1 16,-36 4 1-16,-22 2-1 16,-3 2 1-16,10-6-1 15,23-5 1-15,38-7 0 0,45-7-1 16,58-15-2-16,61-7-1 15,63-17 0-15,68-7 0 16,55-13 0-16,61-7-1 16,46-6 2-16,48-1-2 15,33-4 3-15,30 1-1 16,12 2 1-16,-5-2 1 15,-6 6-1-15,-33 7 2 16,-40 8 0-16,-57 3 0 16,-57 13 0-16,-68 7 1 15,-65 14-1-15,-63 14 1 16,-58 11-1-16,-51 12-1 15,-43 15 1-15,-33 13-1 16,-30 11-1-16,-14 13 1 0,-11 6-2 16,11 8 0-16,29-10-7 15,62 7-7-15,49-40-7 16,110-7-2-16,70-53-6 15,128-21-7-15,95-31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8:56.87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919 2566 42 0,'-10'2'31'0,"10"-2"1"15,0 0 0-15,12-16-24 16,11 10-2-16,8-15 4 15,19 9-6-15,9-10 1 16,12 3-3-16,7 0 0 16,10 5-1-16,-2-1-1 15,0 7 1-15,-9 3-1 0,-8 4 0 16,-11 1 0-16,-10 0 0 15,-11 0 2-15,-8 1-1 16,-11-4 1-16,-18 3 0 16,1-11 0-16,-11 7 0 15,-18-1 0-15,-9 5 0 16,-15 1 0-16,-10 7 0 15,-11 4 0-15,-6 9 1 16,-6 2-1-16,4 1 0 16,4-1 0-16,11 0-1 15,14-4 0-15,14-3-1 16,15-4-1-16,18-1 1 15,22-1-1-15,12-2 1 16,16 0-1-16,9 0 1 16,12-3-1-16,9-2 1 0,8-3 0 15,2-5-1-15,0-2 1 16,-2-1 0-16,-8 0 0 15,-9 0 0-15,-14 1 0 16,-11 4 0-16,-17 6 0 16,-24-3 0-16,-5 24-1 15,-28-2 1-15,-16 5 0 16,-13 3 1-16,-12 6 0 15,-11 0 1-15,-7 1 0 16,1 0 0-16,1-7 0 16,13-4 0-16,14-4-1 15,12-5-1-15,22-3 0 16,29-14-1-16,0 0 1 15,37-3-1-15,16-8 1 0,14-11-1 16,12-1 0-16,7-4 0 16,6-6 0-16,2 3-1 15,-3 4 1-15,-10 4 0 16,-15 4 0-16,-13 5 0 15,-11 5 1-15,-14 7 0 16,-28 1 0-16,-11 19 1 16,-21 1 0-16,-11 3 1 15,-14 6-1-15,-8 7 1 16,-7-1-1-16,-3 3 2 15,4-3-1-15,5-4-1 16,10-6 0-16,9-4 0 16,9-6-1-16,13-7 0 0,11-3 0 15,14-5-1-15,0 0 1 16,33-14-2-16,4-1 2 15,12-3-1-15,9-4 1 16,11 1-1-16,4-2 1 16,1 1 0-16,-4 5 0 15,-13 2 0-15,-9 7 0 16,-13 2 1-16,-17 3-1 15,-18 3 0-15,-19 9 0 16,-20 3 1-16,-17 7 0 16,-13 6 0-16,-13 3 0 15,-7 4 1-15,1 4-1 16,2 0 1-16,9-3-1 15,17-5 0-15,18-4 0 0,23-7-1 16,19-17 0 0,34 7-1-16,22-18 0 0,19-13 1 15,20-4 0-15,15-8-1 16,3-4 1-16,-3 0 0 15,-10 7 1-15,-16 5 0 16,-18 7-1-16,-26 18 1 16,-29 10-1-16,-30 18 1 15,-27 8 0-15,-19 7 0 16,-12 4 0-16,-5 1 0 15,-3-3 0-15,9-9-1 16,10-6-1-16,19-12-1 16,23-8-5-16,10-22-31 15,33-2-2-15,4-12 0 0,18 3-2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20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17721 17166 48 0,'-109'-7'35'0,"-4"0"3"16,-11-9-4-16,-14 2-35 16,1 1 1-16,-4-1-1 15,-8-2 2-15,-5-1-2 16,-8 0 1-16,-6 1 0 15,-8 4 1-15,-10 4-1 16,-4 8 0-16,-4 6 1 16,5 9-2-16,5 5 0 0,19 6-4 15,12-2-18-15,41 4-11 16,30-10-4-16,49-6 2 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5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17755 16997 15 0,'-130'14'29'0,"-24"-8"3"16,-18-1-1-16,-14-3-28 15,-19-11 0-15,-4 9 2 16,-20-12 2-16,1 11 0 16,-11-11-1-16,5 15-2 15,-6 0-1-15,12 10-3 16,9 11-5-16,1 3-30 15,33 5-1-15,17 1 0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01.9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2671 2723 59 0,'14'-10'34'16,"3"-1"-3"-16,5 0 0 15,1-4-29-15,6 4 0 16,3-2-2-16,-2 1-1 16,2 7-6-16,-7-7-10 15,0 12-13-15,-5 4-3 0,-5 4 1 16,-5 5 0-16</inkml:trace>
  <inkml:trace contextRef="#ctx0" brushRef="#br0" timeOffset="190.0189">2701 2959 82 0,'-14'20'36'0,"14"-20"0"16,-7 11 1-16,7-11-32 15,26-14-2-15,-1-3-2 16,11 0-1-16,9 1-6 15,-3-11-23-15,14 9-7 16,-3-2 0-16,4 5-3 0</inkml:trace>
  <inkml:trace contextRef="#ctx0" brushRef="#br0" timeOffset="1203.1199">3584 2694 40 0,'-7'17'30'16,"2"-1"2"-16,-4 10 0 15,-5 0-25-15,7 17 1 16,-8-5-1-16,6 10 0 16,-3-5-4-16,3 3 3 15,1-8-4-15,5-2-1 16,0-13 0-16,5-7 1 0,-2-16 0 15,0 0-1-15,15-20 1 16,-4-8-1-16,-2-12 1 16,1-3 0-16,1-7 0 15,-1-2-2-15,-3 0 1 16,1 1-1-16,-2 5 1 15,0 9-1-15,-3 7 0 16,2 6-1-16,-3 7 2 16,-2 17 0-16,7-12-1 15,-7 12 1-15,13 18 0 16,-5-1 0-16,4 4-1 15,3 3 2-15,0 3-1 16,6-2 0-16,1 0-1 16,2-4 2-16,3-5-2 15,1-5 2-15,1-9-1 0,3-7-1 16,-1-11 1-16,0-7-1 15,3-10 1-15,-1-3 0 16,-1-6 0-16,-3 1 0 16,-6 2 0-16,-1 4 0 15,-7 7 0-15,-2 10 0 16,-13 18 0-16,10 1 0 15,-11 21-1-15,-2 13 2 16,-3 12-1-16,0 10 1 16,0 9-3-16,4 1 1 15,4 1-2-15,2-10-1 16,9-3-3-16,-1-20-10 15,15-1-22-15,-3-22 0 16,9-1-1-16,-7-16 2 0</inkml:trace>
  <inkml:trace contextRef="#ctx0" brushRef="#br0" timeOffset="1624.1619">4329 2875 78 0,'-3'21'35'0,"0"-10"0"15,6 9-1-15,-3-10-30 16,11 0-1-16,6-10 1 16,7-2 1-16,2-9-2 15,9-6 1-15,1-3-2 16,5-3 1-16,-2-7-1 0,-1 0-1 15,-9-1 0-15,-4-3-1 16,-9 4 1-16,-7 1-1 16,-13 5 0-16,-9 8 0 15,-9 4 1-15,-7 10 0 16,-4 10-1-16,-4 9 2 15,-3 12-1-15,1 12 1 16,2 7-1-16,3 1 0 16,11 2-1-16,5-2 1 15,12-8-1-15,14-5-1 16,12-12 0-16,14-17-1 15,18-13 0-15,13-20-5 16,21-5-3-16,-1-25-28 0,19-1 2 16,-10-20-2-1,5 2 0-15</inkml:trace>
  <inkml:trace contextRef="#ctx0" brushRef="#br0" timeOffset="1825.1825">5179 2096 107 0,'-30'28'38'15,"7"22"-1"-15,-5 2-6 16,7 18-30-16,5 8 0 16,5 11 0-16,2 1 1 15,4 7-1-15,8-3-2 16,-1-5-2-16,11 6-10 0,-13-28-23 15,15-4-1-15,-11-19-1 16,7-4-1-16</inkml:trace>
  <inkml:trace contextRef="#ctx0" brushRef="#br0" timeOffset="2044.2044">4937 2776 92 0,'-14'-11'37'0,"14"11"-2"15,0 0 2-15,0 0-34 16,24-6-2-16,5 1-3 16,12-2 1-16,7-5-3 15,13 5-1-15,-1-15-9 0,20 17-18 16,-10-11-4-16,6 11 1 15,-11-4 1-15</inkml:trace>
  <inkml:trace contextRef="#ctx0" brushRef="#br0" timeOffset="2411.2411">5683 2665 91 0,'-19'8'38'0,"-13"-5"-2"16,3 14 4-16,-19-5-33 16,10 13-1-16,-5 1-2 15,5 12 0-15,0-1-2 16,7 3 0-16,7-3-1 15,7 0-1-15,10-5 1 16,8-5-1-16,12-12 0 0,7-9 0 16,10-11 0-16,6-5 1 15,7-13-1-15,-1-6 1 16,1-5 0-16,-2-1 0 15,-5-2-1-15,-4 2 0 16,-9 5 1-16,-6 6-1 16,-8 9 0-16,-9 15 0 15,0 0 0-15,0 0 0 16,-16 29 0-16,4 3 0 15,0 3-1-15,2 0-1 16,8 7-1-16,1-10-4 16,18 7-14-16,-2-28-17 15,22-2 0-15,2-27 0 16,14-5-1-16</inkml:trace>
  <inkml:trace contextRef="#ctx0" brushRef="#br0" timeOffset="2607.2607">6172 2118 112 0,'-21'0'39'16,"5"34"0"-16,-15 10 0 16,5 20-37-16,-1 12 0 15,7 13-1-15,2 6-2 16,6-1 0-16,9 5-9 15,-2-16-24-15,21 3-6 16,-2-23 2-16,15-3-2 16</inkml:trace>
  <inkml:trace contextRef="#ctx0" brushRef="#br0" timeOffset="2989.2987">6513 2602 95 0,'-17'-7'39'16,"-10"-3"1"-16,9 17-2 16,-10-1-28-16,9 8-8 15,-1 2 1-15,5 9 0 16,1 2-1-16,3 2 0 0,4 2-2 15,6 0 2-15,9-2-2 16,4-3 1-16,9-5-1 16,6-6 0-16,7-5 0 15,0 1 0-15,2-7 0 16,-4 0 0-16,-3 3 0 15,-5-1 0-15,-9 6 0 16,-5 4 1-16,-10 8-1 16,-7 1 0-16,-10 6 0 15,-1 1-1-15,-3 2-1 16,-2-8-6-16,10 7-28 15,-9-18-3-15,13 1-1 16,-2-19-2-16</inkml:trace>
  <inkml:trace contextRef="#ctx0" brushRef="#br0" timeOffset="18491.8489">2216 5245 94 0,'0'0'38'15,"0"0"-2"1,11-19-1-16,4 5-33 0,9-3-3 16,3 0-1-16,7 0-3 15,-7-2-26-15,5 10-5 16,-10 4 1-16,-2 10-3 15</inkml:trace>
  <inkml:trace contextRef="#ctx0" brushRef="#br0" timeOffset="18660.8659">2172 5457 91 0,'-4'11'36'0,"16"-20"-1"0,11-4 0 15,13-5-43-15,4-16-27 16,19 2 0-16,2-5-2 15,9 4 1-15</inkml:trace>
  <inkml:trace contextRef="#ctx0" brushRef="#br0" timeOffset="19224.9223">2932 5223 80 0,'0'0'36'0,"-2"-15"-1"16,2 15-2-16,0 0-29 15,0 0-1-15,-8 18 0 16,6-1 0-16,-7 6 0 15,2 7 0-15,-2 3-1 16,-1 6 0-16,1-2-1 16,0 0 1-16,3-4-1 15,-1-5 0-15,4-9 0 16,1-5 0-16,2-14-1 0,0 0 1 15,15-16 0-15,0-8-1 16,4-8 1-16,4-8-1 16,1-2 1-16,2-4 0 15,-1 2 0-15,0 6-1 16,-3 8 1-16,-7 8-1 15,-4 11 1-15,-11 11 0 16,17 11-1-16,-12 10 1 16,0 9-1-16,-1 2-1 15,5 6-1-15,0 1-2 16,11 5-4-16,-5-19-24 15,22 4-6-15,-5-21 0 16,15-3-2-16</inkml:trace>
  <inkml:trace contextRef="#ctx0" brushRef="#br0" timeOffset="19898.9897">3566 5135 81 0,'-26'3'39'16,"3"12"-2"-16,-5 2 1 15,8 9-29-15,-4 8-6 16,6 7 1-16,7 4-2 16,2 6 1-16,9-3-2 15,6 2 1-15,8-9-1 16,7-7 0-16,5-15-1 15,4-7 1-15,3-20 0 16,2-11-1-16,1-13 0 0,-2-11 0 16,-8-7 0-16,-4-3-1 15,-7-3 2-15,-5 2-2 16,-8 8-1-16,-8 9 3 15,-7 7-2-15,-2 13 1 16,-2 8 1-16,-2 6-1 16,6 8 1-16,13-5-1 15,-13 22 2-15,19-8-2 16,10-3 1-16,8-3-1 15,7-2 0-15,10-3 0 16,3 0 0-16,2-2 0 16,0 0 0-16,-4 4 0 15,-8 4 1-15,-4 7-1 16,-10 8 0-16,-11 8 1 0,-9 9-1 15,-7 5 1-15,-8-1-1 16,0 1 1-16,-4-6-1 16,1-6 0-16,9-12 1 15,9-22 0-15,0 0-1 16,15-27 1-16,10-13 0 15,5-6 0-15,5-6 0 16,3-5 0-16,-2 2-1 16,-3 8 1-16,-2 9-2 15,-11 12 2-15,-9 12-1 16,-11 14 1-16,8 13-1 15,-11 11 0-15,-1 11 1 16,2 4-3-16,2 7 0 0,4 3-2 16,8 4-3-16,1-15-13 15,15 8-19-15,-5-17-1 16,11 0 0-16,-7-14-1 15</inkml:trace>
  <inkml:trace contextRef="#ctx0" brushRef="#br0" timeOffset="20080.0078">4563 5279 104 0,'0'0'40'16,"-11"5"1"-16,12 7-2 15,-1-12-38-15,18 11-1 16,6-8-4-16,5-18-21 0,20 12-14 15,0-15 0-15,13 7-3 16,-4-11 1-16</inkml:trace>
  <inkml:trace contextRef="#ctx0" brushRef="#br0" timeOffset="20813.0811">4959 5181 70 0,'4'-14'37'0,"-4"14"-1"16,12-10 2-16,-12 10-31 15,9 13-1-15,-3 8 0 16,-11 6-1-16,5 10-1 16,-5 3-1-16,-1 9 0 15,-2 1-1-15,2 0 0 16,-2-5-2-16,3-5 1 0,3-10-1 15,0-5 0-15,4-14 0 16,-2-11 0-16,16-21 0 16,-5-6 1-16,1-10-1 15,2-9 1-15,0-6-1 16,-3-2 1-16,1-1 0 15,-4 5-1-15,-2 8-1 16,-1 9 1-16,-3 8-1 16,-1 7 1-16,-1 18 0 15,0 0 0-15,0 0 0 16,10 14 0-16,-2 0 1 15,6 2-1-15,3 0 1 16,1-1-1-16,8-5 0 16,2-4 1-16,1-6-1 15,1-5 0-15,0-5 1 0,-2-4-1 16,-4-2 0-16,0-1 0 15,-5-1 0-15,-1 1 0 16,-5 5 0-16,-2 1 0 16,-11 11-1-16,11-4 1 15,-6 14 1-15,-2 8-2 16,0 10 1-16,-2 8-1 15,1 8-1-15,2 2-2 16,6 9-3-16,-8-15-16 16,20 10-15-16,-4-19-1 15,10-3-1-15,-4-18 2 16</inkml:trace>
  <inkml:trace contextRef="#ctx0" brushRef="#br0" timeOffset="21205.1203">5635 5255 86 0,'-5'17'36'0,"-2"-6"1"16,11 7 0-16,2-5-33 15,8-1-1-15,2-6-1 16,6-1 1-16,0-9-1 15,4-3 0-15,-1-6 0 16,4-6-1-16,-7-4 1 16,-2 0-1-16,-7-2 1 15,-7-2-1-15,-1 4-2 16,-7 0 2-16,-9 8-2 0,-8 5 2 15,-3 7 0-15,-4 9 0 16,-3 7-1-16,-1 10 1 16,0 6 1-16,6 8-1 15,5 3 1-15,10-1-2 16,13-1 0-16,12-4-1 15,11-10 0-15,16-13-3 16,17-10-1-16,4-28-17 16,28-2-16-16,-3-24 0 15,10-5-3-15,-8-18 2 16</inkml:trace>
  <inkml:trace contextRef="#ctx0" brushRef="#br0" timeOffset="21399.1392">6579 4396 92 0,'-41'25'37'15,"5"33"0"-15,-16 11 1 16,15 19-35-16,-5 11 0 16,11 5-2-16,3 4 0 15,10-3-3-15,10-6 0 16,8-18-6-16,20-3-26 15,-11-25-4-15,11-8 0 16,-12-21 0-16</inkml:trace>
  <inkml:trace contextRef="#ctx0" brushRef="#br0" timeOffset="21963.1961">6136 5033 92 0,'-20'4'39'15,"-2"1"0"-15,15 16-3 16,5-1-31-16,16 0-3 15,16-8 0-15,13 0-2 16,9-5 0-16,8-8-2 16,11-3-3-16,3-11 2 15,2 1-3-15,-7-5 2 16,-7 3-2-16,-11-2 4 15,-11 3 1-15,-7 1 1 16,-14 4 3-16,-19 10 1 16,0 0 2-16,0 0 0 15,-34 9 0-15,5 11-1 16,-8 3 0-16,-1 10-2 0,-4 2 1 15,4 5-2-15,2-2 1 16,7 2-2-16,10-7 0 16,10-3 0-16,8-8-1 15,10-7 0-15,10-12 0 16,10-7 0-16,4-8 0 15,4-7 0-15,2-8 1 16,-3-6-1-16,-4-3-1 16,-2-2 2-16,-6-1-2 15,-6 4 2-15,-8 6-2 16,0 3 2-16,-6 8-2 15,-4 18 1-15,3-12 0 16,-3 12 0-16,-6 27 1 0,0-1-2 16,0 7 0-16,0 3-2 15,6 6 1-15,-1-10-5 16,19 4-3-16,-18-36-19 15,44 15-12-15,-13-32 2 16,20-8-2-16,-3-23 3 16</inkml:trace>
  <inkml:trace contextRef="#ctx0" brushRef="#br0" timeOffset="22152.215">7401 4379 100 0,'-27'31'41'0,"3"29"0"16,-19 12-1-16,7 23-36 0,-3 4 0 15,6 5-3-15,12-2 1 16,10-6-4-16,19-8-4 16,1-31-20-16,30-2-13 15,6-30-2-15,16-9-2 16,-3-23 2-16</inkml:trace>
  <inkml:trace contextRef="#ctx0" brushRef="#br0" timeOffset="22317.2314">7705 5117 115 0,'-29'4'43'16,"10"9"-1"-16,-7-14-2 16,9 1-41-16,17 0-8 15,-18-5-20-15,18 5-13 0,13-3 0 16,2 3-3-16,-3-3 2 15</inkml:trace>
  <inkml:trace contextRef="#ctx0" brushRef="#br0" timeOffset="158586.8571">22235 17808 42 0,'0'0'35'16,"0"0"-1"-16,13-5-4 16,-13 5-16-16,0 0-10 15,-12-17-2-15,8 4 0 16,-1-4 1-16,-3-1-3 15,3-1 2-15,7 1 2 0,-5 2-3 16,6 1 1-16,-1-6-1 16,0 2 0-16,1 1 1 15,0 0-1-15,3-7 0 16,0 2-1-16,4 0 1 15,-2-1 0-15,-2 2 0 16,3 0-1-16,-3 1 1 16,-1 1 0-16,-3 1 0 15,-1 3-1-15,-1-2 1 16,-1 3-1-16,-1-1 1 15,0-1-1-15,1-1 0 16,2-1 0-16,1 1-1 16,2-2 1-16,0 2 0 15,2-3 0-15,-2 3-1 16,1-3 1-16,-1 0 0 0,-1 2 0 15,-1 0 0-15,-1 2 1 16,-1-3-1-16,-1 4-1 16,1-3 1-16,-2 2 0 15,2-1 0-15,-1-1 0 16,2 1 0-16,-1 1-1 15,2-2 1-15,-1 0 0 16,0 0 0-16,-1 2 0 16,2-2 0-16,-4 2 0 15,1-1 0-15,-1 2 1 16,0-1-2-16,-1 2 1 15,1-1 0-15,1-1 0 16,1 0 0-16,2-3 0 16,0-1 0-16,1-1 0 0,0-1 0 15,0 1 0-15,-1-1 0 16,0 0 0-16,-2 4 0 15,0 1 0-15,-1 3 0 16,0 2 0-16,1 1 0 16,-1 1 0-16,1 0 0 15,0 11 0-15,3-19 0 16,-3 19 0-16,4-18 0 15,-4 18 0-15,2-15 0 16,-2 15 0-16,0 0 0 16,0 0 0-16,0 0 0 15,0 0 0-15,0 0 0 16,0 0 0-16,1-10 0 15,-1 10 0-15,0 0 0 16,0 0 0-16,0 0 0 0,0 0 0 16,0 0 0-16,0 0 0 15,-6 13 0-15,6-13 0 16,-5 11 0-16,5-11 1 15,-9 11-1-15,9-11 0 16,0 0 0-16,-16 6 1 16,16-6-1-16,-15 0 0 15,2 0 0-15,3-1 1 16,-6 1-1-16,-3 0 0 15,-2 1 0-15,1 1 0 16,-4-2 0-16,1 0 0 16,2-3 0-16,-5 2 0 15,0-2 0-15,3-2 0 0,-6 0 0 16,1 2 0-16,-1 1 0 15,2-2 0-15,-7 4 0 16,4 3 0-16,-1-1 0 16,-2 1 0-16,3 1 0 15,0-1 0-15,2 1 0 16,-1-1 0-16,6-2 0 15,0 0 0-15,0-1 1 16,1 0-1-16,1 0 0 16,0 0 0-16,1 2 0 15,2 1 0-15,-2 0 0 16,-1 3 0-16,1-1 0 15,3 2 0-15,0-1 1 16,2-2-1-16,-2 2 0 0,6-4 0 16,-1-1 0-16,2 2 0 15,10-3 0-15,-20-1 0 16,20 1 0-16,-18 1 0 15,7-1 0-15,11 0 0 16,-20-3 0-16,10 2 0 16,10 1 0-16,-20-2 0 15,20 2 0-15,-17-5 0 16,17 5 0-16,-20 3 0 15,9-1 0-15,-3 3 0 16,1-2 0-16,0 2 0 16,2-2 0-16,11-3 0 15,-19 8 0-15,19-8 0 16,0 0 0-16,-10 4 0 0,10-4 0 15,0 0 0-15,0 0 0 16,-12 5 0-16,12-5 0 16,-21 7 0-16,10-4 0 15,-1 0 0-15,-1-1 0 16,3-3 0-16,10 1 0 15,-16-8 0-15,16 8 0 16,-5-11 0-16,5 11 0 16,0-12 0-16,0 12 0 15,-2-10 0-15,2 10 0 16,0 0 0-16,-3-11 1 15,3 11-1-15,0 0 0 16,-3-10 0-16,3 10 0 16,0-12 0-16,0 12-1 0,7-21 1 15,-2 6 0-15,3-4 0 16,-3-2-1-16,2-1 3 15,-2-2-2-15,-1 1 1 16,-3-3-1-16,-1 4 1 16,-4-3-1-16,0 2 1 15,-1 0-1-15,-1 0 0 16,2 0 0-16,0-1-1 15,3 3 1-15,0-5 0 16,4 2 0-16,-2-2 0 16,4-2 0-16,1 2 0 15,-3-1 0-15,1 2 0 16,-2 0 0-16,0-3 0 15,1 1 0-15,-1 0 1 16,0-1-1-16,3-1-1 0,2-3 2 16,1-1-2-16,2-1 1 15,3-2 0-15,-1 2 0 16,-1-3 0-16,2 2 0 15,-4 1 0-15,-2 1 0 16,-2 3 1-16,-4 2-1 16,0 1 0-16,-2 5 0 15,-1-1 0-15,-3 5 0 16,4 2 0-16,-2 1 0 15,3 2 0-15,0 0 0 16,2 2 0-16,0-1 0 16,0 1 0-16,2-1 0 15,-2-1 0-15,1 2 0 16,-1-3 0-16,-1 2 0 0,-1 2 0 15,0 10 0-15,-1-20 0 16,1 20 0-16,-5-13 0 16,5 13 0-16,-8-15 0 15,8 15 0-15,-9-19 1 16,8 8-2-16,-3-1 1 15,1-1 0-15,2 2 0 16,-3-2 0-16,4 3 0 16,0 10 0-16,-1-14 0 15,1 14 0-15,0 0 0 16,0 0 0-16,-5-10 0 15,5 10 0-15,0 0 0 16,0 0 0-16,0 0 0 16,0 0 0-16,0 0 0 0,0 0 0 15,-14-12 0-15,14 12 1 16,-9-3-1-16,9 3 0 15,-15 0-1-15,2 2 2 16,3 1-1-16,-4 3 0 16,1 1 0-16,1-1 0 15,-2 1 0-15,1 0 0 16,0-2 0-16,3 0 0 15,-2-1 1-15,-1-3-1 16,1 1 0-16,0 0 0 16,-2 1 0-16,1-2 0 15,1-1 0-15,-1 0 0 16,1 0 0-16,1 0 0 0,0-3 0 15,11 3 0-15,-20-4 0 16,20 4 0-16,-19-6 0 16,19 6 1-16,-21-6-1 15,6 4 0-15,0 0 0 16,-5-1 0-16,0 2 0 15,-5 0 0-15,-3 1 0 16,-4 0 0-16,-2 2 0 16,0-2 0-16,-3 2 0 15,-6-1 0-15,-3 0 0 16,-1 1 0-16,1-1 0 15,-2 2 0-15,1-1 1 16,0-1-1-16,2 0 0 16,5-1 0-16,-1-1 0 0,3-1 0 15,2 1 0-15,0-4 0 16,5 0 0-16,-2 1 0 15,2-1 0-15,-3 2 0 16,5-1 0-16,1 3 0 16,0 1 0-16,-1 0 0 15,2 0 0-15,2 1 0 16,1 0 0-16,2 2 0 15,2-1 0-15,2-1 0 16,2 0 0-16,2 2 0 16,0-1 0-16,1 1 0 15,1 1 0-15,12-4-1 16,-17 6 1-16,17-6 0 15,-13 3 0-15,13-3 0 16,0 0 0-16,0 0 0 0,0 0-1 16,0 0 1-16,2-10 0 15,-2 10 0-15,0 0 0 16,13-14 0-16,-13 14 0 15,0 0 0-15,9-11 0 16,-9 11 0-16,0 0 0 16,0 0 0-16,0-11 0 15,0 11 0-15,2-13 0 16,-2 13 0-16,7-19 0 15,-3 7 0-15,1-3-1 16,0-1 1-16,2-2 0 16,-1-3 0-16,1-1 1 15,-3-1 0-15,3-3 0 0,-2 1 0 16,0-3 0-16,-1 1-1 15,0-3 2-15,0 2-2 16,-1-2 0-16,1 0 1 16,-3-1-2-16,4-2 2 15,-1 1-1-15,-3 0 0 16,3 0-1-16,0-3 2 15,-1 2-2-15,2-2 1 16,-2 2 0-16,2-2 0 16,-1 3 0-16,-2-5 0 15,1 2 1-15,-1 2 0 16,0 1 0-16,-2-1 0 15,0 2 0-15,0 1-1 16,0-2 1-16,0 3 0 0,0-2-1 16,0 2 0-16,1-4 0 15,-1-1 0-15,0 0 0 16,-2 1 0-16,-2 3 0 15,1 2 0-15,-3 2 0 16,-2 3 1-16,2 5-2 16,-3 4 2-16,3 0-2 15,6 14 2-15,-13-18-1 16,13 18 0-16,-10-14-1 15,10 14 1-15,-9-14 0 16,9 14 0-16,0 0 0 16,-9-13 0-16,9 13 0 15,0 0 1-15,0 0-1 16,0 0 0-16,0 0 0 0,0 0 0 15,0 0 0-15,0 0-1 16,0 0 1-16,0 0 0 16,0 0 0-16,0 0 0 15,0 0 0-15,0 0 0 16,0 0 0-16,0 0 1 15,0 0-1-15,0 0 0 16,0 0 0-16,0 0 0 16,0 0 0-16,-10 0 0 15,10 0 0-15,-9 9 0 16,9-9 0-16,-19 17 0 15,8-9 0-15,-1-1 0 16,-1-1 0-16,-3 1 0 16,2-2 0-16,-2-3 0 0,0 2 0 15,0-2 0-15,-4 0 0 16,1 1 0-16,-3 0 0 15,-1 1 0-15,-2 0 0 16,-2 0 0-16,-3-1 0 16,-1-1 0-16,-2 2 0 15,1-3 0-15,-2-1 0 16,-1 1 0-16,-5-1 0 15,2 0 0-15,-2 0 0 16,-3 1 0-16,-1 1 0 16,-1 0 0-16,-2 0 0 15,1 3 0-15,1-2 0 16,2 1 0-16,-1-2-1 15,4 1 1-15,-1-3 0 16,5-1 0-16,2-1 0 0,0-1 0 16,2-2-1-16,2-3 1 15,3 2 0-15,-2 1 0 16,2-1 0-16,-3 1 0 15,2 1 0-15,-1 1 0 16,0 0 0-16,4-1 0 16,-2 2 0-16,5-1 0 15,4 2 0-15,3-1 0 16,3 0 0-16,12 2 0 15,-14-3-1-15,14 3 1 16,0 0 0-16,0 0 0 16,0 0 0-16,0 0-1 0,0 0 1 15,16-10 0-15,-16 10 0 16,14-5 0-16,-14 5 0 15,12-1 0-15,-12 1 0 16,10 1 0-16,-10-1 0 16,0 0 0-16,0 0 0 15,0 0 0-15,0 0 0 16,0 0 0-16,0 0 0 15,0 0 0-15,0 0 0 16,0 0 0-16,0 0 0 16,0 0 0-16,0 0 0 15,0 0 0-15,0 0 0 16,0 0 1-16,1-10-2 15,-1 10 1-15,0 0 0 16,0 0 0-16,0 0 0 16,0 0-1-16,0 0 0 0,0 0-1 15,0 0 0-15,0 0-1 16,-5 15 0-16,5-15-1 15,-3 14 0-15,5-3 1 16,-2-11-1-16,1 18 2 16,-1-18 0-16,3 15 0 15,-3-15 2-15,4 14 0 16,-4-14 0-16,1 12 1 15,-1-12 0-15,-4 11-1 16,4-11 1-16,0 0 0 16,-7 10-1-16,7-10 1 15,0 0-1-15,0 0 0 16,0 0 0-16,0 0-1 0,3-10-1 15,-3 10-2-15,0 0 0 16,11-3-1-16,-11 3 1 16,0 0 0-16,13-7 0 15,-3 7 0-15,-10 0 3 16,21-7 0-16,-8 3 0 15,0-2 2-15,2 3 0 16,-6-3 0-16,3 2 1 16,-12 4 1-16,14-8 0 15,-14 8 1-15,0 0-1 16,3-12 1-16,-3 12 0 15,0 0-1-15,-5-11 0 16,5 11 0-16,0 0-1 16,-10-14 0-16,10 14 0 15,0 0 0-15,-5-16-1 0,5 16 0 16,-1-15 0-16,0 5 1 15,2 0-2-15,0-3 1 16,-1-2 0-16,3-2-1 16,-2-1 1-16,0-1-1 15,2-3 0-15,0-2 1 16,1-2-1-16,0-2 1 15,-1 0 0-15,3-4-1 16,0-1 1-16,2-4-1 16,-2-1 1-16,1-2 0 15,-1-1-1-15,-1-1 0 16,0-1 0-16,-3-1 0 15,1 0 0-15,-2 4 0 16,0 0 0-16,-2 3 0 0,1 1 0 16,-1 3 0-16,-3 0 1 15,3 6-1-15,1-3-1 16,0 0 1-16,0-1 1 15,5 1 0-15,-4-2 0 16,3 0-1-16,1 2 1 16,0-1-1-16,1 2 1 15,-3 4 0-15,0 2-1 16,-1 2 0-16,-2 4 0 15,-2 2 0-15,0 2 0 16,-1 1 0-16,3 12 0 16,-7-17 0-16,7 17 0 15,-4-17 0-15,4 17 0 16,-1-15 0-16,1 15 0 0,2-12 0 15,-2 12 0-15,0 0 0 16,0 0 0-16,0 0 0 16,0 0 0-16,0 0 0 15,0 0 0-15,0 0 0 16,0 0 1-16,0 0-2 15,0 0 2-15,0 0-1 16,0 0 0-16,0 0 0 16,0 0 1-16,0 0-1 15,0 0 1-15,0 0-1 16,0 0 1-16,0 0-1 15,0 0 0-15,0 0 1 16,-10-1-1-16,10 1 0 16,-10 6 0-16,10-6 1 0,-17 7-1 15,17-7 0-15,-20 8 0 16,9-5 0-16,-3 1 0 15,0 2 0-15,0-3 0 16,-3 2 1-16,1-1-1 16,-2 1 0-16,-2-2 0 15,0 2 0-15,-3-2 0 16,0 1 0-16,-2-1 0 15,-1 0 0-15,-3-2 0 16,0 1 0-16,0-1 0 16,-3 0 0-16,2 2 0 15,-4-3 0-15,1 0 0 16,-1 1 0-16,-1 1 0 0,-2 1 0 15,-1 0 0-15,-3 2 0 16,-2-1 0-16,-2 4 0 16,0-1 0-16,-1-1 0 15,1-1 0-15,1-3 0 16,2 0 0-16,2 1 0 15,3-2 0-15,4-2 0 16,2-2 0-16,0 1 0 16,4 1 0-16,2-2 0 15,4 0 0-15,1 0 0 16,5 0 0-16,0 0 0 15,6 0 0-15,9 3 0 16,-11-4 0-16,11 4 0 16,0 0 0-16,0 0 0 15,0 0 0-15,0 0 0 0,0 0 0 16,0 0 0-16,0 0-1 15,0 0 1-15,0 0 0 16,0 0 0-16,0 0 1 16,0 0-1-16,0 0 0 15,0 0 0-15,0 0 0 16,0 0 0-16,0 0 0 15,0 0 1-15,0 0-1 16,0 0 0-16,-11-7 0 16,11 7 0-16,0 0 1 15,0 0-1-15,-15-7 0 16,15 7 0-16,-11-5 0 15,11 5 0-15,0 0 0 16,-14-5 0-16,14 5 0 0,0 0 1 16,0 0-1-16,0 0-1 15,0 0 1-15,0 0 1 16,0 0-1-16,0 0 0 15,0 0 0-15,0 0 0 16,0 0 0-16,0 0 0 16,0 0 0-16,0 0 0 15,0 0 0-15,0 0 0 16,0 0 0-16,0 0 0 15,0 0 0-15,0 0 0 16,0 0 0-16,0 0 0 16,0 0 0-16,0 0 0 15,0 0 0-15,-10-4 0 16,10 4 0-16,0 0 0 0,0 0 0 15,0 0 0-15,-5-15 0 16,5 15 0-16,-2-16 0 16,1 5 0-16,0-4 0 15,1 0 0-15,0-3-1 16,0-1 1-16,1-3 0 15,-1 1 0-15,0-2 0 16,1 1 0-16,-1-3 0 16,1 3 0-16,-1-4 0 15,0 0 0-15,5 0 0 16,-4-4 0-16,2 2 2 15,2-5-2-15,2 1 2 16,0-1-2-16,-1 0 1 0,-2-1-1 16,3 0 1-1,-2 3-1-15,-2-2-2 0,-1 0 2 16,0 3-2-16,-3-2 2 15,0 1 0-15,-1 1 0 16,-1-2 0-16,1 1 0 16,1-2 0-16,-3 2 0 15,3-2-1-15,0 2 1 16,-2-2 0-16,1 1 0 15,0 1 0-15,-1 2 0 16,1-1-1-16,-1 1 2 16,0 2-1-16,-1-3 1 15,-1 1 1-15,2 0-1 16,-2-1 1-16,3 1 0 0,-1 1 0 15,1 0-2 1,0 3 3-16,1 2-3 0,1 4 0 16,-2 3 0-16,1 3 0 15,1 13-1-15,-1-19 0 16,1 19-1-16,0 0 0 15,0 0 0-15,1-12-1 16,-1 12-1-16,0 0-1 16,13 6-7-16,-13-6-7 15,0 0-10-15,-6 11-7 16,2 2-2-16,-12-6 0 15</inkml:trace>
  <inkml:trace contextRef="#ctx0" brushRef="#br0" timeOffset="208498.8478">612 6638 34 0,'0'0'32'0,"0"-12"0"15,0 12 0-15,0 0-12 16,-5 30-8-16,-3-7-2 15,5 17-4-15,-4 5-2 16,2 14-1-16,-4 6-2 16,4 7 1-16,-1 1-2 15,1-3 1-15,5 2-6 16,-2-19-16-16,9-2-12 15,-1-14 0-15,5-12-1 16,1-16 0-16</inkml:trace>
  <inkml:trace contextRef="#ctx0" brushRef="#br0" timeOffset="208693.8673">625 7115 98 0,'0'0'34'16,"-9"-5"0"-16,9 5-1 15,9 11-31-15,7-11-3 16,4-1-2-16,3-12-3 16,18 4-21-16,-3-17-6 15,6-3-2-15,1-9 0 16</inkml:trace>
  <inkml:trace contextRef="#ctx0" brushRef="#br0" timeOffset="208926.8903">1048 6601 79 0,'-14'8'33'16,"1"9"-1"-16,-2 3 1 16,8 11-29-16,-4 3-2 15,4 14 0-15,-1 3 0 16,1 12 0-16,-2 2-2 15,0 5-1-15,4 1-2 16,5-12-7-16,12 4-14 16,1-19-9-16,9-10 0 0,7-19-2 15,9-12 3-15</inkml:trace>
  <inkml:trace contextRef="#ctx0" brushRef="#br0" timeOffset="209362.9342">1318 7031 89 0,'-19'6'35'0,"4"10"-1"16,-3-4 0-16,4 9-30 16,2-2-1-16,9 2 0 15,1-2-1-15,8-1-1 16,7-6 0-16,2-5 0 15,7-6 0-15,4-7-1 16,5-6 0-16,-1-7 0 0,1-6 1 16,-2-2-1-16,-1-2 0 15,-5-2-1-15,2 6 1 16,-8 3 0-16,-5 5-1 15,-1 4 0-15,-11 13 1 16,7 10-1-16,-7 17 0 16,-7 11 1-16,-2 14-1 15,-3 12 0-15,-3 11 1 16,-4 11 0-16,-5 0 1 15,1 1 0-15,-4-6-1 16,1-6 2-16,-4-15-1 16,-1-9 1-16,-2-15-1 15,5-13-1-15,-2-16-2 0,0-19-4 16,13-3-18-16,-6-24-11 15,15-4 0-15,-1-13-3 16,13-1 3-16</inkml:trace>
  <inkml:trace contextRef="#ctx0" brushRef="#br0" timeOffset="209859.9839">2028 7023 93 0,'-37'4'34'15,"0"16"1"-15,-11-4-3 16,9 20-23-16,-4-6-3 16,11 10-1-16,3-4-1 15,15 0-2-15,12-10 0 16,17-6-2-16,15-14 1 15,13-12 0-15,4-13 0 16,12-12 0-16,5-15-1 16,-2-9 2-16,-1-11-1 15,-8-4 0-15,-8 0-1 16,-8 2-1-16,-12 6 2 0,-10 10-2 15,-11 13 2-15,-8 14 0 16,-10 17-1-16,-6 19 1 16,-7 20 0-16,1 12 1 15,-2 12-2-15,5 8 1 16,4 2-3-16,10-1-3 15,14-2-3-15,3-21-9 16,22 0-21-16,3-19 0 16,18-5 1-16,-3-17-1 15</inkml:trace>
  <inkml:trace contextRef="#ctx0" brushRef="#br0" timeOffset="210489.0468">2620 7037 92 0,'-13'10'34'0,"-9"3"1"16,3 11 1-16,-7 0-30 15,6 6-1-15,1 1-2 16,5 1 0-16,3-2-1 16,3-4-1-16,6-7 0 15,3-4-1-15,-1-15 1 16,14-1-1-16,-4-14 1 15,8-6 0-15,-3-7 0 16,3-7 0-16,0-4 0 16,0-3 0-16,1 3-1 15,-2 1 0-15,-1 7 0 16,-1 6 1-16,1 3-1 15,2 3 0-15,2 6 0 16,3 5 1-16,4 3-1 0,5 1 0 16,4-2 0-16,0 2 0 15,1 2 0-15,-1-1 0 16,-3 3-1-16,-5 1 1 15,-6 2 0-15,-8 1 0 16,-14-4 0-16,6 16 0 16,-13-3 1-16,-5 3-1 15,-6 8 1-15,-5 5 0 16,-2 6 0-16,0 4 1 15,-2 1-1-15,9 8 0 16,0-3 0-16,9-1-1 16,7-10 0-16,10-7 0 15,9-14 0-15,9-8-1 16,6-15 1-16,4-10 1 0,3-11-1 15,1-8 1-15,-4-9 0 16,-8 0 0-16,-8 0 0 16,-8 2-1-16,-9 2 1 15,-11 7-1-15,-4 8-1 16,-8 5 1-16,0 12-2 15,-2 8 0-15,6 8-2 16,0 1-3-16,15 17-8 16,-1-12-21-16,19 11-3 15,3-10 2-15,19 3-2 16</inkml:trace>
  <inkml:trace contextRef="#ctx0" brushRef="#br0" timeOffset="210977.0956">3608 6900 104 0,'-36'7'39'0,"4"14"1"16,-12-4-1-16,11 9-31 15,-5 6-2-15,6 5-2 16,4-1-1-16,12 4-2 15,8-6 0-15,13-5 0 16,9-7-1-16,13-9 0 16,5-11 0-16,4-9-1 15,2-6 1-15,2-8-1 16,-4-8 1-16,-5-2-1 0,-7-4 1 15,-4 0-1 1,-7 5 0-16,-4 1 0 0,-4 7 1 16,-6 6-1-16,1 16 0 15,0 0 0-15,-13 22 1 16,8 11-1-16,-1 12 0 15,3 16 0-15,-2 12 0 16,4 9 1-16,-2 6 0 16,1 2 0-16,-1-3 0 15,-5-4 0-15,-3-8 1 16,-6-11 1-16,-7-12-2 15,-9-9 1-15,-5-14-1 16,-5-11 1-16,-3-11-3 16,-2-11 0-16,9-10-2 0,1-19-4 15,26-2-22-15,-1-24-9 16,24-3 0-16,6-13-1 15</inkml:trace>
  <inkml:trace contextRef="#ctx0" brushRef="#br0" timeOffset="211360.1339">3876 7121 107 0,'-13'12'38'16,"13"-12"1"-16,0 0-1 15,23-4-35-15,4-4 0 16,10-4-1-16,9-3-1 0,3-4 1 16,4-2-2-16,-2-3 1 15,-5-1 0-15,-5 3-1 16,-9-1 0-16,-14 3 1 15,-10 0-1-15,-12 4 0 16,-8 3 1-16,-8 4 0 16,-6 9-1-16,-5 5 1 15,-6 5 0-15,-2 11-1 16,-3 6 1-16,4 7 0 15,4 3 0-15,10 0-1 16,5-4-1-16,15-3-1 16,12-11-3-16,23 0-12 15,3-23-20-15,20-5-3 16,2-15 0-16,11-1-1 0</inkml:trace>
  <inkml:trace contextRef="#ctx0" brushRef="#br0" timeOffset="211700.1679">4541 6948 121 0,'-32'33'40'0,"7"10"0"16,-5-13-8-16,8 7-28 15,4-2-2-15,9-3 0 16,8-11-1-16,6-7-1 15,7-9 1-15,7-11-1 16,5-9 0-16,0-7 0 0,4-9 1 16,-2-1-1-16,0-3 1 15,-1-2 0-15,-3 6-1 16,-4 5 1-16,-4 4 0 15,-2 7-1-15,-12 15 1 16,18 1 0-16,-13 14-1 16,0 10 0-16,-2 10-2 15,1 2-1-15,7 9-6 16,-2-11-11-16,17 11-20 15,-2-18-2-15,17 0 1 16,2-16-1-16</inkml:trace>
  <inkml:trace contextRef="#ctx0" brushRef="#br0" timeOffset="212112.2091">5850 6882 63 0,'0'0'37'16,"11"-3"-2"-16,-11 3 2 16,-13 33-13-16,-9-4-18 15,6 11-2-15,-2 3-1 16,0 6-1-16,4 0-2 15,4-3-3-15,10 2-5 16,-1-19-27-16,19-8 0 16,2-19-2-16,9-9-1 15</inkml:trace>
  <inkml:trace contextRef="#ctx0" brushRef="#br0" timeOffset="212254.2233">5835 6616 93 0,'-29'-18'15'15,"11"17"-14"-15,18 1-1 16,-2 12-35-16,20-8-1 16</inkml:trace>
  <inkml:trace contextRef="#ctx0" brushRef="#br0" timeOffset="212555.2533">6384 6804 103 0,'-36'25'39'0,"-8"-8"1"15,9 5-2-15,-2-9-32 16,13 2-2-16,10-4-2 16,14-11 0-16,18 15-2 15,10-9 1-15,6 2-1 16,5 1 0-16,2 4 0 15,1 6 0-15,-9 0 1 16,-9 7-1-16,-13 3 0 16,-16 4 0-16,-12-1-1 15,-15-2-1-15,-1 3-5 16,-16-15-22-16,11 5-10 15,-9-14 0-15,10 0-2 16,-1-11 1-16</inkml:trace>
  <inkml:trace contextRef="#ctx0" brushRef="#br0" timeOffset="213319.3293">1058 8296 63 0,'-5'-11'35'0,"5"11"-2"15,-17-13 1-15,17 13-23 16,-17-2-6-16,17 2 1 15,-25 18-2-15,14 1 1 16,-2 5-2-16,5 8 0 16,5 0 0-16,9 5-1 15,4-4 0-15,10 0 0 16,8-13 0-16,9-6-1 15,1-13 0-15,4-9 0 16,-4-11 0-16,0-13-1 0,-7-2 1 16,-8-8-1-16,-11 2 0 15,-12 0 0-15,-7 7-1 16,-11 3-1-16,-8 11 1 15,-4 6-1-15,-5 11 0 16,0 5-1-16,3 10-2 16,4 0-1-16,17 11-5 15,1-13-13-15,24 9-11 16,7-8 0-16,17-1 0 15,5-9 1-15</inkml:trace>
  <inkml:trace contextRef="#ctx0" brushRef="#br0" timeOffset="213742.3721">1781 8195 89 0,'-18'2'36'15,"-12"-4"0"-15,2 9 1 16,-14 3-32-16,7 5-1 15,-2 4 0-15,7 11-1 16,-6 2 0-16,11 9 0 16,4-2-2-16,7 1 1 15,8-4-1-15,11-8 1 16,10-12-1-16,10-14 0 15,10-16 0-15,9-14 0 16,7-14 0-16,4-12 1 16,1-11 0-16,-3-5 0 15,-7-5 0-15,-3 2 0 0,-13 3 0 16,-7 8 0-16,-11 8-1 15,-11 12 0-15,-7 18 0 16,-7 15-1-16,-6 19-1 16,-8 21 1-16,0 15-2 15,1 8-1-15,5 13 0 16,3 2-3-16,18 8-5 15,0-16-16-15,29 8-12 16,3-20-1-16,21 0 0 16,-1-15 2-16</inkml:trace>
  <inkml:trace contextRef="#ctx0" brushRef="#br0" timeOffset="214171.415">2392 8327 96 0,'-16'-13'38'16,"-11"-1"1"-16,4 13-1 15,-11 4-32-15,6 10-1 16,-1 6-2-16,2 10 0 15,2 3 0-15,4 4-1 16,6 1-1-16,8-3 0 16,7-6 0-16,9-7 0 15,9-13 0-15,9-16 0 16,9-14-1-16,5-13 1 15,6-12 0-15,1-9 0 16,-3-10 0-16,2-6 1 0,-8 1-1 16,-4 0 1-16,-10 7-1 15,-6 7 1-15,-10 10-1 16,-6 9 2-16,-9 17-3 15,6 21 0-15,-25 6 0 16,6 24 0-16,-3 15 0 16,2 9 0-16,5 9-2 15,2 4-1-15,13 5-2 16,7-6-3-16,22 3-9 15,-5-23-22-15,23 1-3 16,-4-12 1-16,12-6 0 16</inkml:trace>
  <inkml:trace contextRef="#ctx0" brushRef="#br0" timeOffset="214328.4307">2943 8534 106 0,'-17'-1'41'0,"5"7"2"15,-6-11-3-15,18 5-30 16,-22-12-12-16,11-8-16 15,11 20-20-15,6-26-4 16,3 14 0-16,-1-4-1 16</inkml:trace>
  <inkml:trace contextRef="#ctx0" brushRef="#br0" timeOffset="276525.6496">18933 10085 79 0,'0'0'37'15,"23"-31"-2"-15,20-9 2 16,16-29-26-16,33-12-7 16,27-27 0-16,27-17-1 15,20-18 2-15,24-7-2 16,6-4-2-16,6 1 1 0,-4 4-2 15,-11 7 2-15,-13 15-2 16,-15 16 1-16,-21 12-1 16,-20 17-1-16,-18 9 2 15,-18 14 0-15,-16 11-1 16,-18 7 2-16,-15 11-2 15,-17 2 1-15,-11 7-1 16,-15 5 1-16,-9 1-2 16,-10 4 1-16,-13 6 0 15,-9 4-1-15,-11 4 0 16,-10 11 1-16,-8 7 0 16,-8 4-2-16,-5 8 3 15,2-1-2-15,5 0 1 0,15-4-1 16,19-6 1-16,28-15-1 15,32-19 2-15,38-14 0 16,38-17 0-16,26-8 0 16,24-10 0-16,14-3 0 15,5-1 0-15,0 10 0 16,-16 14 0-16,-19 18-1 15,-32 22 0-15,-25 22 1 16,-35 25-2-16,-33 17 1 16,-29 24 0-16,-31 19-1 15,-24 13 0-15,-15 5 0 16,-10 1 2-16,3-6-3 15,9-11 0-15,15-23-13 16,29-5-21-16,13-32-3 0,32-17 2 16,15-31-4-16</inkml:trace>
  <inkml:trace contextRef="#ctx0" brushRef="#br0" timeOffset="277407.738">20130 6072 97 0,'0'-18'35'15,"0"18"0"-15,-10 5-6 16,-3 26-27-16,-4 8 0 0,-2 14 1 16,-5 5 0-16,1 12 1 15,-4-2-1-15,6 1 2 16,3-8-2-16,4-6 1 15,5-12-2-15,8-11 2 16,5-17-2-16,10-17-1 16,8-16 1-16,7-18-3 15,5-12 3-15,5-13-3 16,4-11 3-16,3-4-3 15,-2-2 3-15,-2 7-2 16,-4 8 1-16,-7 13-1 16,-5 16 1-16,-6 18-1 15,-9 18 0-15,-3 20 1 16,-7 16-2-16,-2 11 0 0,-1 10-1 15,3 3-1-15,8 6-3 16,2-11-3-16,25 2-29 16,-6-22 0-16,20-5-1 15,-1-20 0-15</inkml:trace>
  <inkml:trace contextRef="#ctx0" brushRef="#br0" timeOffset="278043.8016">20997 6091 112 0,'-28'-23'39'15,"-1"18"1"-15,-10 5-1 16,3 18-34-16,-6 10-3 16,7 10 1-16,2 9-2 0,6 6 0 15,8 1 0-15,12 1-1 16,9-4 0-16,14-10 1 15,12-12-1-15,10-11 0 16,10-16 0-16,5-11 0 16,5-14 0-16,-1-12-1 15,-5-11 1-15,-6-7-1 16,-12-4 1-16,-10-2-1 15,-15 3 1-15,-12 2 0 16,-9 9 1-16,-8 7 0 16,-6 8 0-16,-1 8 0 15,2 11 0-15,2 8 0 16,9 6 0-16,14-3 0 0,-2 21-1 15,16-8 0-15,13 2 0 16,8 1 0-16,4 0 0 16,6 1 0-16,-1 1 0 15,-2 3 0-15,-5 3 0 16,-9 5 1-16,-10 5-1 15,-8 5 0-15,-11 6 0 16,-8 0 0-16,-8 0 0 16,-1-3 1-16,-1-6-1 15,0-11 1-15,9-15-1 16,10-10 1-16,5-29 1 15,14-6-2-15,10-15 0 16,11-11 0-16,1-6 0 16,5 0 0-16,-1 4 0 0,-4 9 0 15,-7 12 0-15,-5 16 0 16,-8 18 0-16,-10 19 0 15,-8 23 0-15,-8 12 0 16,-4 16 0-16,-6 7-3 16,4 18-8-16,-11-10-15 15,18 15-14-15,-5-11 0 16,11 4 0-16,1-9-1 15</inkml:trace>
  <inkml:trace contextRef="#ctx0" brushRef="#br0" timeOffset="278742.8715">20595 7222 91 0,'0'0'40'0,"-12"-29"-3"15,18 19 3-15,-6-14-34 16,0 24 0-16,16-19-2 15,-6 19 0-15,-10 0-1 16,9 25 0-16,-14-1-1 16,-2 9-2-16,-9 8 1 15,0 3 0-15,-5-1-1 16,1 1 0-16,0-6 1 0,2-9-2 15,5-8 2-15,13-21-1 16,0 0 0-16,0 0 0 16,20-30 0-16,-3-1 0 15,4-6 1-15,2-5 0 16,3-4-1-16,-3 2 1 15,-1 3 0-15,-6 4 0 16,-1 7-1-16,-4 7 2 16,-3 9-1-16,-8 14-1 15,0 0 1-15,9 14-1 16,-11 4 1-16,2 8-1 15,2-1 1-15,3 4-2 16,4-5 2-16,5-4-2 16,5-10 1-16,5-4 1 0,7-10-1 15,3-10 1-15,4-5 0 16,-4-7 0-16,4 0 1 15,-3-4-2-15,-4 5 0 16,-6-1 0-16,-3 8 0 16,-7 6 0-16,-15 12 0 15,14 2 0-15,-15 16 0 16,-3 6 0-16,-6 13 0 15,-1 2-4-15,4 8 1 16,-1-2-3-16,11 5-3 16,-4-19-15-16,21 6-15 15,-3-21-1-15,18-1 0 16,-3-18 0-16</inkml:trace>
  <inkml:trace contextRef="#ctx0" brushRef="#br0" timeOffset="279094.9067">21347 7197 107 0,'0'0'40'16,"-11"12"-2"-16,16 2 0 16,-5-14-33-16,17 21-3 15,8-15 1-15,5 2-1 16,5-8 0-16,4-6-1 15,-1-4 0-15,0-5 1 16,-5-3-1-16,-4-6-1 16,-13 2 1-16,-7-8 0 15,-9 5-1-15,-9 2 1 0,-8 3-1 16,-8 6 1-16,-6 9-1 15,-4 6 0-15,-2 10 0 16,-1 11 1-16,2 7-1 16,6 9-2-16,7 1 2 15,9 1-1-15,15-5-1 16,15-8 0-16,20-8-3 15,11-24-12-15,27-4-20 16,7-23-1-16,17-5-1 16,-2-20 0-16</inkml:trace>
  <inkml:trace contextRef="#ctx0" brushRef="#br0" timeOffset="279302.9275">22454 6379 112 0,'-9'-14'39'15,"-18"17"1"-15,3 28-2 16,-18 17-30-16,4 13-5 15,1 18-1-15,3 10 0 16,2 9-2-16,4 2 1 16,7 1-3-16,4-7 0 15,12-4-6-15,-4-25-20 16,13-1-13-16,-4-23 1 15,5-9-2-15,-1-21 2 16</inkml:trace>
  <inkml:trace contextRef="#ctx0" brushRef="#br0" timeOffset="279815.9788">22082 6973 113 0,'-17'-9'38'16,"17"9"2"-16,0 0-3 15,3 11-34-15,22-4-1 16,11-1-3-16,11-1 1 15,12-3-1-15,10 0-1 16,5-4 0-16,5 0 0 16,-4-2 0-16,-4 4 1 15,-10-2 0-15,-12 1 1 16,-14 0 1-16,-13-1 1 15,-22 2 1-15,0 0 0 16,-35 12 1-16,-8-2 0 16,-5 8 0-16,-7 0 0 15,-3 7-1-15,1 3 1 0,7 0-2 16,8 0-2-16,13 0 0 15,14-8 0-15,18-6 0 16,13-8 0-16,14-8 0 16,13-6 0-16,11-6 0 15,4-6 0-15,1-6 0 16,-1 0 0-16,-7 0 0 15,-8 2 0-15,-8 2 0 16,-12 5 0-16,-10 4 0 16,-13 13 0-16,0 0 0 15,0 0 0-15,-14 22 0 16,0 4 0-16,-1 7 0 0,2 4 0 15,3-1-3 1,9-1-3-16,1-17-9 0,25-1-24 16,-2-20-1-16,20-7 1 15,5-22-3-15</inkml:trace>
  <inkml:trace contextRef="#ctx0" brushRef="#br0" timeOffset="280025.9998">23445 6226 116 0,'-26'34'40'0,"-13"13"1"16,3 21-1-16,-4 9-37 15,5 9 1-15,1 5-3 0,10 2 0 16,11-2-4-16,9-16-5 15,23-1-29-15,1-21-3 16,20-11 1-16,3-24-2 16</inkml:trace>
  <inkml:trace contextRef="#ctx0" brushRef="#br0" timeOffset="280311.0283">23774 6632 123 0,'-29'-12'40'0,"2"23"1"16,-12 2 0-16,2 13-36 15,3 3-3-15,11 2 1 16,12 0-3-16,15-3 0 0,12-4 0 16,12-5 0-16,9-2 0 15,5-2 0-15,-1-2 0 16,-2 8 0-16,-14 3 0 15,-11 9 0-15,-17 5 0 16,-18 10 0-16,-18 4 0 16,-14 2 0-16,-11 7-4 15,-17-15-15-15,4 10-22 16,-14-15-3-16,2 1 0 15,-6-12-1-15</inkml:trace>
  <inkml:trace contextRef="#ctx0" brushRef="#br0" timeOffset="281155.1126">6732 10208 94 0,'0'0'37'0,"-3"-11"0"15,3 11 1-15,-35 25-34 16,11-4-3-16,-13 14 1 15,-11 18 1-15,-26 16-1 16,-16 19 1-16,-21 18-3 16,-19 16 2-16,-24 18-2 15,-14 17 1-15,-14 7 0 0,-7 9-1 16,-1-3 0-16,11-1-2 15,7-8 2-15,17-12-4 16,23-18 0-16,18-26-3 16,31-14-8-16,13-37-25 15,36-12 2-15,12-35-1 16,26-22 1-16</inkml:trace>
  <inkml:trace contextRef="#ctx0" brushRef="#br0" timeOffset="281523.1495">5338 11088 85 0,'-33'9'38'16,"-2"16"-1"-16,-11-1-1 15,-5 17-32-15,-6 9-1 16,-1 14 0-16,-11 6 0 16,-4 9 1-16,-5 5-2 15,7 7 2-15,-1 3-2 16,10 2-1-16,11-6 0 15,14-6 0-15,19-8 0 16,20-5-2-16,21-14 1 16,22-13-1-16,21-15 1 15,18-20 0-15,15-15 0 16,16-13-1-16,13-12-1 0,5-10-1 15,5 2-5-15,-12-15-9 16,9 18-22-16,-18-1 0 16,3 18-2-16,-21-1 0 15</inkml:trace>
  <inkml:trace contextRef="#ctx0" brushRef="#br0" timeOffset="282409.2381">6489 11917 61 0,'0'0'36'0,"8"15"-2"16,-21 0 2-16,5 12-29 16,-10 3-3-16,0 11 0 15,-5 1 0-15,2 10 0 16,1-1-1-16,-2 1 0 15,3-6-2-15,6-7 1 16,2-8-1-16,6-7 0 16,5-24 0-16,0 0 0 15,20-16 0-15,-3-17 0 0,5-10-1 16,0-7 1-16,1-6-1 15,3-4 1-15,-3 5-1 16,-1 2 0-16,-2 11 0 16,-4 9 1-16,-7 12 0 15,0 11 0-15,-9 10-1 16,7 14 2-16,-10 7-2 15,2 13 2-15,-4 2-2 16,4 4 2-16,3-4-1 16,4-1 0-16,6-9-1 15,6-12 1-15,10-11 0 16,7-12-1-16,4-11 1 15,7-7-1-15,1-6 1 16,0-1-1-16,-4 1 0 0,-1 6 0 16,-12 6 0-16,-3 8 1 15,-11 13-1-15,-7 13 0 16,-9 12 1-16,-5 12-1 15,-3 9 0-15,-3 7 0 16,1 5-1-16,2-1-1 16,11-3-4-16,-1-16-4 15,25-1-30-15,-8-20 1 16,17-4 1-16,-4-22-2 15</inkml:trace>
  <inkml:trace contextRef="#ctx0" brushRef="#br0" timeOffset="282776.2748">7199 12090 70 0,'-17'13'39'0,"1"-2"-1"16,6 7 1-16,10-18-26 15,0 22-10-15,14-20 0 16,14-2-1-16,8-10 0 15,11-6-1-15,7-7 0 16,1-6 0-16,1-3-1 16,-6-2 1-16,-7 4-1 15,-14 2 0-15,-16 4 1 16,-11 8-1-16,-17 8 0 15,-12 8 1-15,-9 11-1 16,-12 7 1-16,-2 11 0 16,0 7 0-16,5 6 0 0,5 8 0 15,14-1-1-15,14-2 1 16,14-7-2-16,23-10 0 15,15-14-2-15,18-22-4 16,28-3-16-16,2-32-16 16,17-7 0-16,-6-19-2 15,8-2 1-15</inkml:trace>
  <inkml:trace contextRef="#ctx0" brushRef="#br0" timeOffset="282958.293">8172 11409 87 0,'-39'46'39'15,"-12"17"-2"-15,8 20 0 0,-2 9-33 16,8 9-2-16,8 8-2 16,9-5-1-16,14-3-5 15,-1-20-30-15,20-7-3 16,0-19 1-16,8-14-2 15</inkml:trace>
  <inkml:trace contextRef="#ctx0" brushRef="#br0" timeOffset="283461.3433">7844 11914 79 0,'0'0'40'0,"0"0"-1"15,9 18 0-15,10-14-33 0,22 4-3 16,11-3-1-16,13-4 0 15,5-6-1-15,11-1 0 16,-2-6-1-16,-5-1 0 16,-8 1 1-16,-12 1-1 15,-13 2 1-15,-14 3 0 16,-15 4-1-16,-12 2 1 15,-25 14 0-15,-6 4 1 16,-13 5-1-16,-5 11 1 16,-3 2 0-16,2 7 0 15,4 0-1-15,7 4 1 16,13-6-1-16,12-7 0 15,19-12 0-15,13-11-1 16,17-11 0-16,10-14-1 0,9-11 1 16,2-7-1-16,4-6 1 15,-7-3 0-15,-6 1 0 16,-8 3 0-16,-10 8 1 15,-12 7-1-15,-10 9 1 16,-7 13-1-16,0 0 1 16,-22 29-1-16,4 0 0 15,3 6-1-15,3 2-1 16,5 1-1-16,8-2-3 15,5-19-5-15,25 3-22 16,-3-29-7-16,15-10 0 16,-1-21-1-16</inkml:trace>
  <inkml:trace contextRef="#ctx0" brushRef="#br0" timeOffset="283649.3616">9082 11323 88 0,'-21'47'41'16,"-14"11"0"-16,3 26 1 15,-7 7-32-15,8 8-9 16,3 0-1-16,10-2-3 16,18 1-13-16,1-26-25 15,23-11 1-15,5-28-4 16,15-10 3-16</inkml:trace>
  <inkml:trace contextRef="#ctx0" brushRef="#br0" timeOffset="283942.3914">9390 11691 82 0,'-47'12'42'16,"6"21"2"-16,-9-5-2 16,10 14-22-16,7-10-17 15,17-4-2-15,15-9 1 16,17-6-4-16,16-9 2 15,10-9-2-15,8-2 2 16,3 0 0-16,-6 3 0 16,-7 6 1-16,-15 9-1 15,-10 12 1-15,-18 9 0 16,-12 11 0-16,-12 9-2 15,-11 1 0-15,1 11-8 16,-15-20-15-16,18 4-17 0,-5-17-2 16,16-10-1-16,3-21 0 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2:41:07.72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4563 8541 50 0,'4'-20'11'0,"-4"20"-8"15,0 0-10-15,-24-12-23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2:00:44.38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1550 995 54 0,'0'0'35'15,"-51"-52"0"-15,51 52 1 16,0 0-19-16,0 0-5 16,0 0-6-16,0 0 0 0,0 0-2 15,0 0-1-15,0 0 0 16,0 0-2-16,-24 71 0 15,21 7-2-15,1 19 3 16,-3 10-4-16,-17-3 4 16,7 10-3-16,1-2-4 15,8-14-2-15,-3-28-20 16,16-13-9-16,-1-19 0 15,10-16-1-15</inkml:trace>
  <inkml:trace contextRef="#ctx0" brushRef="#br0" timeOffset="260">1573 1146 91 0,'0'0'38'0,"1"-60"-2"16,-1 60 1-16,8-56-36 16,-8 56 1-16,0 0-1 15,54-65 0-15,-54 65 0 16,62-26-4-16,-62 26-6 15,69-16-25-15,-69 16-2 16,72-15 1-16,-72 15-3 16</inkml:trace>
  <inkml:trace contextRef="#ctx0" brushRef="#br0" timeOffset="477">1671 1421 92 0,'0'0'35'0,"0"0"0"16,50-10-1-16,-50 10-33 16,60-23-1-16,-60 23-3 15,71-30-11-15,-71 30-19 16,73-30-2-16,-73 30 0 15,66-19 0-15</inkml:trace>
  <inkml:trace contextRef="#ctx0" brushRef="#br0" timeOffset="648">1679 1708 97 0,'-15'16'35'0,"5"-9"1"16,20-3-2-16,10-6-31 15,17-5-1-15,15-9-1 16,10-7-3-16,18-13-5 15,-80 36-28-15,88-55 0 16,-37 22-2-16,6-8-1 16</inkml:trace>
  <inkml:trace contextRef="#ctx0" brushRef="#br0" timeOffset="861">2613 826 93 0,'0'0'36'16,"0"0"1"-16,0 0 1 15,0 0-37-15,-68 86 1 16,36 21-2-16,8 25 2 16,7 7-4-16,-2-26 0 15,21 6-22-15,1-17-13 16,12-19 2-16,3-35-3 15,10-13 2-15</inkml:trace>
  <inkml:trace contextRef="#ctx0" brushRef="#br0" timeOffset="1245">2727 1479 104 0,'3'21'36'16,"11"-2"1"-16,2-15-7 15,17 1-28-15,5-9 0 16,9-7 0-16,1-11 1 16,-48 22-1-16,51-29 1 15,-51 29-2-15,47-38 2 16,-47 38-2-16,0 0 1 15,44-60-1-15,-44 60 1 0,0 0-1 16,1-48 0-16,-9 37 1 16,-31 14-1-16,-5 19 0 15,-15 9 0-15,2 17 0 16,3 11-1-16,15 6 0 15,20-7 0-15,22-9-2 16,18-13 0-16,17-15-3 16,19-8-9-16,2-19-23 15,26-7-2-15,-4-11 0 16,8-8-1-16</inkml:trace>
  <inkml:trace contextRef="#ctx0" brushRef="#br0" timeOffset="1767">3525 1345 103 0,'-15'10'39'0,"-13"12"1"16,0 16-1-16,-4 10-37 16,4 7 2-16,1-4-2 15,10-1 1-15,2-6-2 16,5-7 0-16,6-7-1 15,5-11 0-15,5-8 0 16,-6-11 0-16,23-11 0 16,-7-9 0-16,2-13 1 15,-1-9 0-15,1-8 0 16,-2-5 0-16,-16 55 0 15,19-56-1-15,-19 56 2 0,15-53-1 16,-15 53 0-16,0 0-1 16,18-76 0-16,-6 62 0 15,-12 14 0-15,18 12 0 16,-12 9 0-16,5 10-1 15,0 3 0-15,6-1 1 16,3-14 0-16,6-8 1 16,3-14-1-16,5-13 1 15,-34 16 0-15,0 0 0 16,59-46 1-16,-59 46 0 15,0 0 0-15,66-67-1 16,-66 67 2-16,0 0-3 16,51-63 0-16,-51 63 0 15,20-29 0-15,-4 32 0 16,-15 14 0-16,5 17 0 0,-11 15-2 15,5 9-1-15,0 6-3 16,6-10-10-16,17-10-24 16,-2-13-1-16,17-8 0 15,-2-11-2-15</inkml:trace>
  <inkml:trace contextRef="#ctx0" brushRef="#br0" timeOffset="2156">4168 1445 102 0,'-6'14'38'16,"13"2"1"-16,-7-16-1 0,32 11-35 15,-4-12 1-15,8-3 0 16,0-7-1-16,3-5 0 15,-39 16-1-15,0 0 0 16,54-38 0-16,-54 38-2 16,0 0 2-16,37-50-2 15,-37 50 1-15,0 0-1 16,0 0 0-16,-11-54 0 15,-21 42 0-15,-7 17 0 16,-15 9 0-16,2 18 1 16,-7 10-2-16,10 12 2 15,11 7-1-15,24-4 0 16,22-13-1-16,15-13 1 15,18-14-2-15,14-15-2 16,20-10-3-16,-8-22-23 0,22-4-8 16,-13-11-1-16,-76 45 1 15,83-50-3-15</inkml:trace>
  <inkml:trace contextRef="#ctx0" brushRef="#br0" timeOffset="2516">4805 1330 124 0,'-14'8'39'15,"0"12"1"-15,-15 9-6 16,-5 14-31-16,-2 0-2 15,19 3 0-15,2-9-1 16,8-2 1-16,5-7-1 16,4-4-1-16,5-6 0 15,1-6 0-15,5-6 0 0,-3-7 1 16,1-6-1-16,3-8 0 15,0-8 1-15,-3-9 0 16,7-11 0-16,-18 43 0 16,24-51 1-16,-24 51-1 15,35-52 2-15,-35 52-2 16,34-50 2-16,-34 50 0 15,36-30 1-15,-6 8-1 16,0 17-1-16,-4 14 0 16,-7 19 0-16,-4 9-1 15,-14 10-1-15,3 4-1 16,6-12-3-16,4-14-7 15,18-6-25-15,0-15-4 16,17-6 1-16,-3-15-1 0</inkml:trace>
  <inkml:trace contextRef="#ctx0" brushRef="#br0" timeOffset="2757">5559 951 92 0,'0'0'40'0,"6"-68"2"15,-6 68-1-15,0 0-13 16,0 0-25-16,0 0 0 16,-5 38-2-16,-7 59 0 15,4 23-1-15,-3 2-3 16,-7-17 1-16,10-9-7 0,-1-22-20 15,12-17-12-15,-5-27 2 16,10-13 0-16,-8-17-2 16</inkml:trace>
  <inkml:trace contextRef="#ctx0" brushRef="#br0" timeOffset="2948">5376 1318 124 0,'0'0'42'16,"0"0"1"-16,0 0-2 15,-37-56-39-15,37 56-1 16,0 0-3-16,0 0-3 16,73-51-14-16,-73 51-20 0,79-24-2 15,-33 12 0-15,1 4-2 16</inkml:trace>
  <inkml:trace contextRef="#ctx0" brushRef="#br0" timeOffset="3349">6139 1109 122 0,'0'0'41'15,"0"0"0"-15,0 0-4 16,-13 60-31-16,13-60-1 0,-32 21-2 16,-17 10-3-16,2 7 0 15,-4-1 0-15,15 1 0 16,1-19 0-16,31 5 0 15,15-14 0-15,18-10 0 16,6-2 0-16,-1-2 0 16,-1-1 0-16,-3 0 0 15,-4 4 0-15,-14 9 0 16,-8 8 0-16,-10 8 0 15,-11 8 0-15,-4 3 0 16,-3 4 0-16,-5 0 0 16,2-1 0-16,3-10-11 15,18-5-28-15,-6-8-2 16,16-2-1-16,-4-13-1 0</inkml:trace>
  <inkml:trace contextRef="#ctx0" brushRef="#br0" timeOffset="3698">6501 1809 100 0,'-25'63'18'0,"-9"-5"-18"16,-9 3-1-16,-2-5-37 16,16-7 3-16</inkml:trace>
  <inkml:trace contextRef="#ctx0" brushRef="#br0" timeOffset="4621">7397 1119 100 0,'0'0'37'15,"0"0"3"-15,0 0-2 16,13-59-34-16,-13 59 0 15,-17 20-1-15,7 34-1 16,-12 22-1-16,-2 24 1 0,-19-15-2 16,15 19 1-16,8-11-1 15,10-5-1-15,14-36 1 16,2-13 0-16,-2-18 0 15,-4-21 0-15,15-12 1 16,-8-21-1-16,-1-15 2 16,0-18-1-16,-6 66 0 15,7-83 0-15,-6 33-1 16,3-3 0-16,0 1 2 15,2 2-2-15,-5 1 2 16,4 0-2-16,-5 49 2 16,5-93-2-16,-5 93 2 15,0-72-3-15,0 72 3 0,0 0-1 16,0 0-1-16,14-57 1 15,-14 57 0-15,0 0-1 16,0 0 0-16,63 50 2 16,-63-50-2-16,62 33 0 15,-62-33 0-15,80 21-1 16,-80-21 1-16,93 1 0 15,-44-10 1-15,-2-5-1 16,2-4 0-16,-1-4 0 16,-1-6 0-16,-47 28 1 15,82-47 0-15,-82 47 1 16,58-30-2-16,-58 30 0 15,0 0 0-15,20 24 0 16,-23 36 0-16,-6 31 0 16,-7 19 0-16,-7-2 0 0,9 0-3 15,10-5 0-15,17-27-4 16,17-46-4-16,22-17-23 15,-8-20-6-15,14-8 1 16,-7-17-2-16</inkml:trace>
  <inkml:trace contextRef="#ctx0" brushRef="#br0" timeOffset="4809">8422 1368 125 0,'20'-59'39'16,"-20"59"1"-16,0 0-9 15,0 0-27-15,-15 38-3 16,-3 10 0-16,-4 12-1 0,10 8 0 15,0-1-2-15,9-16-1 16,9-12-7-16,-5-23-27 16,22-10-2-16,-4-23-1 15,14-11 0-15</inkml:trace>
  <inkml:trace contextRef="#ctx0" brushRef="#br0" timeOffset="4952">8527 1158 116 0,'0'0'39'0,"-23"-88"0"15,23 88-7-15,-25-74-54 16,25 74-17-16,6-57-1 16,-6 57 0-16,0 0-1 0</inkml:trace>
  <inkml:trace contextRef="#ctx0" brushRef="#br0" timeOffset="5156">9139 1128 105 0,'32'72'40'16,"-31"10"2"-16,-40-14-3 15,-7 10-32-15,-9-9-6 16,17-10 1-16,3-13-3 16,7-8 1-16,6-11-3 15,3-13-3-15,19-14-8 16,-12-3-22-16,20-14-3 15,-7-16 1-15,9-6-2 16</inkml:trace>
  <inkml:trace contextRef="#ctx0" brushRef="#br0" timeOffset="5326">8905 1417 112 0,'-5'-49'39'0,"5"49"2"15,9-27-2-15,-3 8-32 16,7 10-3-16,6 12-2 16,14 13-2-16,11 13 0 15,3-2-1-15,17 0-2 16,0-10-2-16,-3-11-9 15,8 2-25-15,-13-3-1 16,1 3-1-16,-14-8 0 16</inkml:trace>
  <inkml:trace contextRef="#ctx0" brushRef="#br0" timeOffset="5589">9755 951 91 0,'0'0'41'0,"5"-68"2"16,-5 68-2-16,0 0-16 16,0 0-23-16,0 0 0 15,0 0-1-15,-11 5 1 16,3 76-1-16,-3 20-1 15,3 16 0-15,1 0-3 16,-8-21-1-16,14-3-12 16,-6-19-23-16,13-35-3 0,-7-14 2 15,9-8-2-15</inkml:trace>
  <inkml:trace contextRef="#ctx0" brushRef="#br0" timeOffset="5787">9641 1324 128 0,'-24'-51'43'16,"24"51"0"-16,0 0-2 16,-20-56-41-16,20 56 0 15,0 0 0-15,0 0-10 16,44-64-27-16,-44 64-4 0,60-7-2 15,-60 7 0-15</inkml:trace>
  <inkml:trace contextRef="#ctx0" brushRef="#br0" timeOffset="6371">10199 1332 75 0,'7'-40'38'0,"-7"40"1"16,-23 4 0-16,5 16-14 16,-4 10-20-16,0 11-1 15,-2 8-1-15,8 1 0 16,6-10-1-16,12-2 0 15,9-12-1-15,9-4 0 16,12-12-1-16,4-8 0 0,4-13 0 16,5-11 0-16,1-5 0 15,-5-13 0-15,-41 40 1 16,0 0-1-16,55-70 1 15,-55 70 0-15,27-48 0 16,-27 48 0-16,0 0 0 16,26-60-1-16,-26 45 0 15,0 15 0-15,-15 9-1 16,2 15 0-16,-1 12-2 15,5 11 0-15,3 5-2 16,7-5 0-16,13-13-7 16,-1-19-25-16,23-5-3 15,-4-16 2-15,16-5-1 16</inkml:trace>
  <inkml:trace contextRef="#ctx0" brushRef="#br0" timeOffset="6700">10811 1364 105 0,'0'0'37'16,"-16"31"2"-16,-3-1-1 15,0 4-36-15,2 6 1 16,1-1-1-16,3 1 0 16,4-8-1-16,2-2 1 15,7-13-1-15,3-7 1 16,-3-10 0-16,19-9-1 15,-7-13 1-15,6-9-1 16,0-9 1-16,-18 40-1 16,17-56 1-16,-17 56-1 15,24-64 1-15,-24 64-2 0,24-69 2 16,-24 69-2-16,25-64 0 15,-25 64-1-15,22-56 0 16,-22 56-1-16,0 0-3 16,49-66-4-16,-49 66-22 15,51-45-8-15,-51 45-1 16,56-23-2-16,-56 23 1 15</inkml:trace>
  <inkml:trace contextRef="#ctx0" brushRef="#br0" timeOffset="7054">11352 1319 108 0,'-34'20'39'0,"15"11"1"16,4-5-2-16,11-2-36 15,16-8 1-15,11-4-1 16,7-8 0-16,11-4 1 15,3-8-2-15,8-5 0 16,-4-8 1-16,-48 21-1 16,0 0 1-16,68-42-1 15,-68 42 0-15,0 0 0 16,45-53 0-16,-45 53 0 15,0 0 0-15,0 0-1 16,-12-47 0-16,12 47 0 16,-59 7 0-16,13 20 0 15,-16 5-1-15,10 15 0 0,4 8-2 16,20 1 0-16,27-9-4 15,25-25-14-15,30-5-18 16,6-19-2-16,19-3 0 16,7-16 0-16</inkml:trace>
  <inkml:trace contextRef="#ctx0" brushRef="#br0" timeOffset="7356">12099 1263 120 0,'0'0'43'16,"0"0"-1"-16,-50-42-1 15,16 48-39-15,-12 5-1 16,7 21-1-16,4 1 0 0,28 2 1 16,17-12-1-16,24-3 0 15,8-6-1-15,0 0 1 16,-4 0 1-16,-8 0-1 15,-9 5 0-15,-16 8 0 16,-17 4 0-16,-10 1 0 16,-15 1 0-16,-5 1-1 15,-2 0-1-15,-3-12-4 16,17-5-20-16,-10-16-13 15,24-7-3-15,-1-10 0 16,20-3-2-16</inkml:trace>
  <inkml:trace contextRef="#ctx0" brushRef="#br0" timeOffset="8287">13372 1771 83 0,'-18'-6'36'16,"-1"-12"-1"-16,1-4 2 16,-15-9-30-16,4-8-3 15,-10-11 0-15,1-9-2 16,38 59 2-16,-48-69-1 0,48 69 1 15,-52-77-2-15,52 77 0 16,-54-88-1-16,54 88 0 16,-49-91 0-16,30 45-1 15,4-22 0-15,5 13-1 16,5-2 1-16,5 57 0 15,5-102 1-15,-5 102-1 16,17-82-1-16,-17 82 2 16,0 0-1-16,47-59 0 15,-47 59 0-15,0 0 1 16,0 0 0-16,18 105 0 15,-27 5 1-15,-17 24-1 16,-14 14 0-16,-16-24-1 16,13-6 2-16,18-28-2 15,41-28 0-15,37-44-1 0,25-25-1 16,30-19-9-16,-55 2-25 15,13-4-2-15,0 0-1 16,5-4-1-16</inkml:trace>
  <inkml:trace contextRef="#ctx0" brushRef="#br0" timeOffset="8849">14352 929 67 0,'0'0'36'0,"0"0"0"16,0 0 2-16,54-36-29 16,-54 36-1-16,0 0 1 15,0 0-2-15,0 0-1 16,0 0 0-16,0 0-2 15,0 0 0-15,-65-22-1 16,65 22 0-16,-63 57 0 16,5 17-3-16,4 17 2 15,4 12-3-15,16 2 0 16,12-29-2-16,32-7-2 15,22-19-2-15,16-30-8 16,28-10-23-16,-2-17-1 0,12-14 1 16,-86 21-1-16</inkml:trace>
  <inkml:trace contextRef="#ctx0" brushRef="#br0" timeOffset="9706">14745 1243 105 0,'0'0'39'15,"0"0"1"-15,0 0 0 16,-21-35-33-16,-9 49-3 15,-7 20-1-15,-5 10-1 16,11 11 0-16,7 0-2 16,17 1 1-16,15-13-1 15,16-9 0-15,11-16 0 16,4-11 0-16,5-12 0 0,3-15 0 15,-1-12 0-15,-46 32-1 16,0 0 0-16,54-72 0 16,-54 72 1-16,22-61-1 15,-22 61 1-15,6-61-1 16,-6 61 2-16,-6-53-1 15,6 53 1-15,0 0 0 16,-29-60-1-16,29 60 1 16,0 0 0-16,0 0 0 15,0 0-1-15,0 0 1 16,0 0-1-16,0 0 1 15,0 0 0-15,0 0-1 16,0 0 1-16,0 0-1 16,67-1 1-16,-11 16-1 15,0 8 0-15,-2 7 1 0,-17 1-2 16,-15 9 2-16,-23-1-2 15,-11 6 2-15,-10 0-2 16,-1-7 1-16,4-6 0 16,4-12 0-16,4-6 0 15,11-14 1-15,0 0-1 16,15-15 0-16,4-9 1 15,4-8-1-15,-23 32 1 16,0 0 0-16,44-67 1 16,-44 67-2-16,35-49 0 15,-35 49 0-15,30-46 0 16,-30 46 0-16,0 0 0 0,41-57 0 15,-41 57 0-15,0 0 0 16,15-41 0-16,0 38 0 16,-3 10 0-16,3 12 0 15,-1 3 0-15,7 2 0 16,2-3 0-16,11-7 0 15,0-9 0-15,5-9 0 16,-39 4 0-16,49-11 0 16,-49 11 0-16,47-28 0 15,-47 28 0-15,55-29 0 16,-55 29 0-16,46-33 0 15,-46 33 0-15,0 0 0 16,60-37 0-16,-60 37 0 16,16-5 0-16,-9 21 0 15,-10 17 0-15,-6 15 0 0,-9 11-3 16,1 4-1-16,4 6-4 15,7-14-8-15,26-10-18 16,-3-17-7-16,20-7 2 16,-1-15-2-16</inkml:trace>
  <inkml:trace contextRef="#ctx0" brushRef="#br0" timeOffset="10278">16133 1376 110 0,'-5'-43'39'16,"1"30"1"-16,-15 10-1 15,10 20-35-15,-16 10-1 16,16 7 0-16,-12 10-3 0,9 8 1 16,-1 0 0-16,4 0 0 15,2-6-1-15,1-3 0 16,5-10 0-16,1-8-1 15,3-13 1-15,-3-12 0 16,19-10 0-16,-4-15 0 16,3-8 1-16,4-13 0 15,0-10 0-15,-22 56 0 16,26-72 1-16,-26 72-2 15,34-79 1-15,-34 79-1 16,35-77 1-16,-35 77-1 16,45-66 0-16,-45 66 0 15,42-58 0-15,-42 58 0 16,49-41 0-16,-49 41-1 15,0 0 0-15,94-30 1 0,-62 42-2 16,-8 20 2-16,-16 10-2 16,-9 6 2-16,-16 0-1 15,-6 0 1-15,-11-10-1 16,2-3 2-16,-2-10-1 15,2-1 0-15,0-4 1 16,1-1-1-16,5 2 0 16,0 5 0-16,2 8-1 15,-2 11 0-15,-2 14 1 16,-4 18-1-16,-5 8 1 15,-4 7-2-15,0 7 2 16,-2-3-2-16,2-3-2 16,2-13-5-16,17-1-22 15,-4-34-9-15,22-5 2 0,-1-30-3 16</inkml:trace>
  <inkml:trace contextRef="#ctx0" brushRef="#br0" timeOffset="11268">16895 1334 90 0,'13'-12'37'15,"1"6"1"-15,-14 6 1 16,0 0-33-16,4-13 0 15,-4 13 0-15,-22 4-2 16,6 13 0-16,-15 4-1 16,3 10-1-16,-9 4-1 15,2 6 1-15,6 4-1 16,4-3-1-16,6-2 0 15,11-5 0-15,15-8 0 0,9-7 1 16,13-14-1-16,8-4 0 16,6-12 0-16,3-8 1 15,2-9-1-15,-2-9 1 16,-7-7-1-16,-7-10 0 15,-32 53 0-15,23-52 0 16,-23 52 1-16,5-59-2 16,-5 59 2-16,-1-49-1 15,1 49 0-15,0 0-1 16,-25-55 2-16,25 55-2 15,-41-29 0-15,28 31 1 16,-5 3-2-16,21 13 2 0,8 5-1 16,18 1 1-16,13-8-1 15,11-4 2-15,2-15-1 16,-1-1 0-16,-54 4 1 15,56-11 0-15,-56 11 1 16,47-16 0-16,-47 16 0 16,0 0 0-16,55-22 1 15,-55 22-2-15,0 0 2 16,24-10-3-16,-24 10 0 15,4 20 0-15,-19 4-2 16,5 13 2-16,-5 4-1 16,6 6 0-16,0 3-1 15,7-7 2-15,12-12 0 16,5-5 0-16,9-15 0 15,9-9-1-15,0-14 2 0,5-7-1 16,1-10 1-16,1-6-1 16,-5-7 1-16,-35 42-1 15,0 0 2-15,46-66 0 16,-46 66-2-16,0 0 0 15,32-60 0-15,-4 37 0 16,-28 9 0-16,0 14 0 16,-3 15 0-16,1 13 0 15,-11 4-4-15,4 9 1 16,2 0-3-16,6-6-2 15,20-3-11-15,-12-17-10 16,23 0-12-16,-5-14 1 16,15-6 0-16,-4-11 1 15</inkml:trace>
  <inkml:trace contextRef="#ctx0" brushRef="#br0" timeOffset="11629">18028 1326 106 0,'0'0'40'15,"0"0"0"-15,20-48-1 16,-20 48-34-16,-14 7-2 15,-2 17 1-15,-2 12-3 16,-6 9 1-16,1 2-1 16,4 6 0-16,9-15-1 15,3-6 0-15,4-9 1 16,7-10-1-16,6-13 1 15,10-13-1-15,3-9 1 16,7-8-1-16,2-10 1 0,-32 40 0 16,35-50 1-16,-35 50-2 15,43-49 2-15,-43 49-2 16,35-50 1-16,-35 50-1 15,37-27-1-15,-12 10 1 16,-8 15-3-16,-3 13 0 16,-1 12-2-16,-7 8-1 15,1 17-7-15,-7-7-13 16,24-6-15-16,-9-6 1 15,18-4 0-15,-5-13 1 16</inkml:trace>
  <inkml:trace contextRef="#ctx0" brushRef="#br0" timeOffset="12032">18747 1316 123 0,'3'-53'42'15,"-3"53"0"-15,-34-14-12 16,-4 22-27-16,-9 16-1 15,-3 10-1-15,-5 14-1 16,16 4 2-16,9-3-3 16,28-13 3-16,12-13-2 15,12-12 0-15,9-17 1 16,8-13-1-16,8-14 1 15,-47 33 0-15,55-51 1 16,-55 51-2-16,69-67 1 0,-69 67-3 16,65-85 3-16,-65 85-2 15,66-83 2-15,-66 83-2 16,54-98 0-16,-54 98 0 15,35-59 3-15,-35 59 0 16,0 0-1-16,32-15-2 16,-46 45-1-16,-10 31-1 15,-6 29-3-15,-3-2-6 16,24 0-15-16,6-19-13 15,36-22-2-15,11-27 1 16,21-15 1-16</inkml:trace>
  <inkml:trace contextRef="#ctx0" brushRef="#br0" timeOffset="12351">19379 1250 89 0,'27'-53'43'16,"-27"53"0"-16,0 0-1 15,-1-69-16-15,1 69-23 16,0 0-1-16,-25-20 0 15,3 32-1-15,-9 14-2 16,11 19 1-16,1-1-1 16,18-1 1-16,6-20-1 15,27 1 1-15,2-14 0 16,-2 1 0-16,-6-3 1 15,-8 6-1-15,-10 2 0 16,-11 6 1-16,-8 2-1 16,-11 4 1-16,-4 2-2 15,-5 0 1-15,0-2-2 0,2-3-3 16,18-7-12-16,-2-16-14 15,28 5-11-15,5-10 0 16,29-1-1-16,2-5 0 16</inkml:trace>
  <inkml:trace contextRef="#ctx0" brushRef="#br0" timeOffset="12482">19812 1576 116 0,'-30'-1'26'0,"-15"-11"-22"16,16 2-4-16,4-2-41 15,17-1-4-15</inkml:trace>
  <inkml:trace contextRef="#ctx0" brushRef="#br1" timeOffset="17803">19118 1813 24 0,'0'0'28'0,"0"0"-1"16,-7-18-2-16,7 18-15 16,-14-1 2-16,14 1 0 15,-20 3 0-15,20-3-3 16,-25 1-2-16,13 0 0 15,-7-2-2-15,2 0-2 16,-7-2 0-16,2 2-1 16,-7 0 0-16,-1 0 0 15,-6 1 0-15,-2 2-1 0,-5-1 0 16,-3 3 1-16,-2-2-2 15,-4 3 1-15,-5-2 0 16,1 1-1-16,-5-1 1 16,-1 2-1-16,-5-1 1 15,-4 1-1-15,0 0 1 16,-1 1-1-16,-2 0 1 15,3 0 0-15,-1-1-1 16,0 0 1-16,0-1-1 16,0-2 1-16,2-1 0 15,-2-2-1-15,0 1 0 16,-1-1 1-16,1 1 0 15,0 0-1-15,0 2 0 0,1-1 1 16,-2 3-1-16,-4 2 0 16,1-3 1-16,-2 3-1 15,2-3 0-15,-2 1 0 16,-1-1 1-16,1 0-1 15,2 0 1-15,0-1-1 16,-4 1 1-16,-2 2-1 16,-1 2 1-16,-6 0-1 15,2 1 0-15,-3 3 0 16,-3-2 1-16,2 1-1 15,-2 1 0-15,-2-2 0 16,1-1 0-16,0-1 0 16,4 0 0-16,-3 1 0 15,1-4 1-15,1 1-1 0,3 0 0 16,0 0 1-16,0 0-1 15,0 2 0-15,-2-4 0 16,1 4 0-16,-4-4 0 16,-1 5 0-16,-2-6 0 15,1 2 1-15,0-1-1 16,-2-2 0-16,-1 1 0 15,0-2 0-15,-2 0 0 16,1 2 0-16,-4-4 0 16,1 4 0-16,1-2 0 15,-1 0 0-15,-3 4 0 16,3-3-1-16,-3 1 1 15,0-2 0-15,1 0 1 16,-1-2-1-16,2 2 0 16,-3-1 0-16,1-5 0 0,0 4 1 15,-3 0-1-15,-1-4 0 16,3 4 0-16,-2-3 0 15,-4 3 0-15,1-4 0 16,-5 4 0-16,-2-4 0 16,-3 4 0-16,1 2 1 15,-1-1-1-15,-3 1 0 16,-3 0 0-16,-4 1 0 15,3-1 0-15,1 1 0 16,2 0 0-16,-1-1 0 16,-3 2 0-16,-1-2 0 15,5 3 0-15,2-3 0 16,1 3 0-16,-1-2 0 15,-5 2 0-15,1-3 0 0,4 1 1 16,-2-1-1-16,0 0 0 16,-1-1 1-16,-4-1-1 15,-3 1 0-15,4 1 1 16,-3-1 0-16,-2 1-1 15,-3 0 0-15,-2 0 1 16,0 0-1-16,0 0 0 16,0 0 1-16,-2-1-1 15,1 1 0-15,-1-1 0 16,5 0 0-16,-1 1 0 15,1-2 1-15,-1 4-2 16,-1-2 1-16,1 1 0 16,4 0 0-16,2 0-1 15,-2-1 1-15,1 1 0 0,0-2-1 16,4 0 1-16,2-3 0 15,2 1 0-15,6 1 0 16,-6-2 0-16,1 4 0 16,3-2 0-16,0 2 0 15,4 1 0-15,2 1 1 16,-4 0-1-16,2 1 0 15,2-1 0-15,4 1 0 16,0 0 1-16,5-2 0 16,-2 2-1-16,3-2 1 15,5 0 0-15,1-1 0 16,4-2 0-16,4 3 0 15,4-4 0-15,5 1-1 0,3 2 0 16,5 0 0-16,3 1 0 16,3 0 0-16,2 4 0 15,2-4-1-15,11 0-2 16,1-10-5-16,20-2-29 15,-1-11-1-15,20-6-3 16,7-9 0-16</inkml:trace>
  <inkml:trace contextRef="#ctx0" brushRef="#br2" timeOffset="21843">1097 2956 97 0,'1'-11'35'16,"-6"-2"0"-16,5 13 0 15,-13 6-34-15,8 8-1 16,-1 11 0-16,-3 12 1 16,-3 9-1-16,-2 13 1 15,-2 12 0-15,-3 4 1 16,0 0-1-16,0 1-1 15,1-7 1-15,3-10-1 16,3-12 1-16,5-13-1 16,2-20 1-16,5-14 0 0,14-25 1 15,3-15 0-15,2-17 0 16,7-10 0-16,0-11 0 15,4-6 0-15,-1-7 0 16,2 3-2-16,-6 8 1 16,0 13 0-16,-5 13 0 15,-1 13-1-15,-5 10 0 16,1 13 0-16,-3 16 0 15,2 17 0-15,0 14 1 16,0 9-1-16,3 10 0 16,1 13 1-16,2 10-1 15,-4 7 0-15,-1 5-2 16,-2-3-2-16,-1 0-1 15,-8-11-4-15,5 4-13 16,-12-24-16-16,1-5 2 0,-8-21-2 16,4-10 2-16</inkml:trace>
  <inkml:trace contextRef="#ctx0" brushRef="#br2" timeOffset="22016">1158 3390 107 0,'-15'-15'36'15,"-7"-5"1"-15,22 20-2 16,-6-12-30-16,21 10-2 15,10 1-2-15,8-3-2 16,15 4-4-16,-5-15-30 16,26 6-2-16,-2-11 0 15,12 5-1-15</inkml:trace>
  <inkml:trace contextRef="#ctx0" brushRef="#br2" timeOffset="22401">1867 3255 103 0,'-10'8'36'15,"8"15"2"-15,-6-5-3 16,6 13-31-16,-4 5 0 15,2 7-3-15,-5 2 2 16,3 4-2-16,-4-6 1 16,1-7-1-16,2-6 0 15,2-9 0-15,5-21 0 0,0 0 2 16,18-22-2-16,0-9 1 15,1-12-1-15,5 2 1 16,-1-9-1-16,2 7 0 16,-2 3 0-16,-6 8-1 15,-3 10 0-15,-2 14 0 16,-1 12 0-16,0 9-1 15,0 13-2-15,1-1-1 16,8 17-7-16,-5-12-26 16,16 11-4-16,-2-11 2 15,9 7-3-15</inkml:trace>
  <inkml:trace contextRef="#ctx0" brushRef="#br2" timeOffset="22902">2966 3507 80 0,'0'0'36'16,"19"-16"-2"-16,4 5 1 15,3-8-33-15,7-3 0 16,4-8 1-16,5 1-1 16,-7-3 2-16,2 3 0 15,-13 1-1-15,-5 5 1 16,-12-1-1-16,-9 7 0 15,-10 2-1-15,-7 5 1 16,-9 5-1-16,-3 7-1 16,-4 4 1-16,-1 11-1 15,0 9 1-15,3 14-1 16,4 3 0-16,9 6-1 15,12 3 1-15,7 0-2 16,14-5 1-16,11-10-2 0,14-12-1 16,14-20-3-16,21-3-17 15,-3-31-14-15,12-5-1 16,-5-23 0-16,6-2 0 15</inkml:trace>
  <inkml:trace contextRef="#ctx0" brushRef="#br2" timeOffset="23077">3756 2814 95 0,'-26'19'38'16,"5"27"2"-16,-10 9-3 16,7 24-34-16,-3 3 0 15,6 10-3-15,3 2-1 16,8-9-6-16,13 4-7 0,-3-21-23 15,18-6 1-15,-1-25-2 16,14-9 1-16</inkml:trace>
  <inkml:trace contextRef="#ctx0" brushRef="#br2" timeOffset="23428">3922 3395 97 0,'-5'26'37'16,"-9"-8"1"-16,14 8-1 15,-9-7-35-15,22-6 0 16,8-9-1-16,15-8 1 16,5-10 0-16,8-8-1 15,3-6 0-15,-2-8 0 0,-5-1 1 16,-5-2-1-16,-15 2 1 15,-8 5-1-15,-17 8 0 16,-11 8 0-16,-9 9 0 16,-12 14-1-16,-6 9 1 15,-5 12-1-15,-1 12 1 16,2 7-1-16,7 1 0 15,10 1 0-15,10 0-1 16,16-8-1-16,20-10-2 16,9-21-6-16,23 0-25 15,0-23-4-15,16 0 1 16,-8-19-2-16</inkml:trace>
  <inkml:trace contextRef="#ctx0" brushRef="#br2" timeOffset="23931">4578 3222 103 0,'-28'21'38'0,"5"18"1"16,-11-6-2-16,11 8-33 16,-1 1-1-16,3 4-1 15,6-4 0-15,9-9-1 16,1-8-1-16,11-9 0 15,8-14-1-15,5-11 1 16,4-12-1-16,4-9 0 16,0-9 0-16,-3-6 1 15,1-5 0-15,-3 1-1 16,-7 3 2-16,-4 5-1 0,-2 9 0 15,-5 8 1-15,-4 12 0 16,0 12-1-16,0 0 1 16,-11 33-1-16,7-6 0 15,1 7 1-15,3 0-1 16,4-1 0-16,6-3 0 15,2-10 0-15,9-12 0 16,7-11 1-16,4-13 0 16,2-10-1-16,3-5 1 15,-2-2 0-15,-3-3 0 16,-2 4 0-16,-6 4 0 15,-7 11-1-15,-17 17 0 16,11 3 1-16,-14 17-1 0,-5 11 0 16,0 10-1-16,-3 6 0 15,7 6-2-15,-2-4-1 16,15 7-7-16,-5-21-27 15,21 0-1-15,-1-25 0 16,19-3 0-16</inkml:trace>
  <inkml:trace contextRef="#ctx0" brushRef="#br2" timeOffset="24608">5281 3223 105 0,'-12'29'37'0,"-3"-12"2"15,14 7-3-15,1-10-33 16,9-1 0-16,4-10-1 16,8-5 0-16,1-9-1 15,3-6 0-15,0-6 1 16,0-4-2-16,-6 0 1 15,-4 1 0-15,-8 1 0 16,-6 7-1-16,-8 5 1 16,-7 10-1-16,-7 7 0 15,-8 15 0-15,0 7 0 16,-3 10 1-16,-1 6-1 15,7 5 0-15,4 1 0 16,7-4 0-16,12-5 0 16,10-10 0-16,17-11-1 15,9-15-1-15,18-12 1 0,7-12-2 16,7-7 1-16,2-9-1 15,0 2 0-15,-5-6 1 16,-10 10 0-16,-9 3 2 16,-18 9 1-16,-9 13 0 15,-16 6 0-15,-3 23 2 16,-13 5-1-16,-1 8 1 15,-2 3-1-15,3 3-1 16,-2 1 0-16,8-6 0 16,7-9 0-16,5-12-1 15,10-12 1-15,5-10-1 16,6-14 0-16,1-9 1 15,4-11-1-15,2-4 1 0,-6 0 0 16,2 1 0-16,-9 9 0 16,-1 5-1-16,-8 12 1 15,-8 17 0-15,12-3-1 16,-10 17 0-16,3 2 0 15,0 4 0-15,9-5-1 16,1-7-1-16,11-8 0 16,4-15-4-16,18 0-6 15,-15-26-21-15,25 3-5 16,-6-24 1-16,9 7-2 15</inkml:trace>
  <inkml:trace contextRef="#ctx0" brushRef="#br2" timeOffset="24773">6533 2742 120 0,'-18'29'37'0,"4"26"4"15,-15-2-3-15,7 19-34 16,0 4-2-16,7 7-1 16,3 2-3-16,2-11-4 15,17 10-20-15,-11-26-13 16,13-3-1-16,-8-24 0 15,8-6 1-15</inkml:trace>
  <inkml:trace contextRef="#ctx0" brushRef="#br2" timeOffset="24955">6276 3052 110 0,'0'0'41'0,"-26"-13"0"16,24 24-1-16,2-11-24 15,12 7-16-15,22-1-3 16,7-17-19-16,28 13-17 15,3-16-2-15,23 4 0 16,4-14-1-16</inkml:trace>
  <inkml:trace contextRef="#ctx0" brushRef="#br2" timeOffset="25473">7280 3131 101 0,'19'-12'37'0,"-11"-4"0"15,2 17-2-15,-10-1-30 16,0 23-1-16,-7 5-2 15,0 14 0-15,-1 4-2 16,-1 6 1-16,4 3-3 16,-2-2-2-16,12 2-11 15,-3-21-23-15,16-9 3 16,-4-23-3-16,13-9 1 15</inkml:trace>
  <inkml:trace contextRef="#ctx0" brushRef="#br2" timeOffset="25659">7312 2792 110 0,'-18'3'36'16,"1"3"-1"-16,13 10-1 15,18 3-40-15,-14-19-4 16,42 30-5-16,-12-28-6 15,23 20-1-15,-6-19-6 16,15 12-5-16,-5-7 1 16,2 2 3-16</inkml:trace>
  <inkml:trace contextRef="#ctx0" brushRef="#br2" timeOffset="25922">7737 3028 91 0,'-41'21'36'16,"3"11"0"-16,-12-10 1 16,13 13-23-16,-6-13-6 15,12 6-2-15,9-7-2 16,16-3-2-16,15-7 0 15,18-3-2-15,11-6 0 16,15 1 1-16,4 1-1 16,2 1 0-16,-4 3 0 15,-8 5 0-15,-11 5 1 16,-18 6-1-16,-18 5 0 15,-18 5 0-15,-11-2 0 16,-8-3-1-16,-5 1-1 0,-4-15-6 16,18 3-27-16,-6-20-4 15,21 0 1-15,7-19-2 16</inkml:trace>
  <inkml:trace contextRef="#ctx0" brushRef="#br2" timeOffset="26501">8780 3051 101 0,'0'0'37'0,"-24"-4"1"15,4 15-3-15,-12-3-28 16,-2 10-2-16,-7 3-1 15,0 12-1-15,-2 5 0 16,5 6 0-16,4-2-1 16,12 4 0-16,11-6-2 15,9-2 1-15,12-8 0 0,10-13-1 16,10-10 1-16,4-12-1 15,6-10 1-15,-1-9 0 16,3-8-1-16,-3-7 1 16,-3-3 0-16,-4 0-1 15,-6 2 0-15,-3 6 0 16,-6 5 1-16,-5 10-1 15,-5 9 0-15,-7 10-1 16,0 14 1-16,-4 10 0 16,-1 12 0-16,-3 4-1 15,6 8-2-15,-1-3-1 16,17 12-17-16,-3-26-17 15,22 7-3-15,0-26-1 16,21-1 1-16</inkml:trace>
  <inkml:trace contextRef="#ctx0" brushRef="#br2" timeOffset="27004">9853 3021 87 0,'0'0'35'16,"-17"-12"1"-16,3 17 0 15,-12 1-31-15,2 11 1 16,-10 2-2-16,3 5 0 15,1 4 0-15,3 3-2 16,5-1 0-16,8 0 0 16,6-5-1-16,12-2-1 15,6-8 0-15,10-2 1 16,7-7-1-16,5-4 0 15,3-3 0-15,1 0 0 16,-3-3 0-16,-3 5 1 16,-8 5-1-16,-7 5 0 15,-11 7 0-15,-9 5 0 0,-9 5 0 16,-8-1 0-16,0 6-1 15,-2-7-1-15,6 2-3 16,-1-15-5-16,24 0-26 16,-5-13-2-16,27-9 0 15,0-15-1-15</inkml:trace>
  <inkml:trace contextRef="#ctx0" brushRef="#br2" timeOffset="27372">10303 3134 101 0,'-11'12'37'0,"-11"-8"2"0,7 17-2 16,-13 2-34-16,9 0 0 16,-1 4-1-16,4 3 0 15,3-1 0-15,7 3 1 16,7-4-2-16,9-7 1 15,8-6-1-15,10-6 0 16,5-14 1-16,7-5-2 16,0-10 1-16,2-4 0 15,-3-4 0-15,-5-5 0 16,-5 3-1-16,-6 4 1 15,-8 4-1-15,-4 5 0 16,-11 17 0-16,0 0 0 16,0 0-1-16,-17 35 1 15,7-4-2-15,-3 5 0 0,9 4-1 16,-1-2-3-16,18 5-9 15,-3-27-22-15,31 0-2 16,-2-29 0-16,23-3 0 16</inkml:trace>
  <inkml:trace contextRef="#ctx0" brushRef="#br2" timeOffset="27845">11051 2690 105 0,'-6'-15'37'0,"-16"6"3"16,10 24-1-16,-6 7-35 15,2 17-1-15,0 8-1 16,3 16 0-16,-1 8-1 0,5 12 1 16,2 4-1-16,-1 0 0 15,4-2-1-15,2-8 0 16,-1-10 1-16,3-13-2 15,-1-13 2-15,2-16-1 16,-1-25 0-16,14-3 0 16,-1-22 1-16,1-13-1 15,2-12 0-15,3-8 0 16,2-8 0-16,2-1 0 15,1 9 0-15,-3 5 0 16,-1 13 0-16,2 13-1 16,-3 13 2-16,2 17-1 15,0 11 0-15,-6 8 0 16,2 4 0-16,0 9 1 15,-5 2-1-15,-5 2 0 0,-8-1 0 16,-7-1 0-16,-10-3 0 16,-8 0-1-16,-6-4 1 15,-7-8-1-15,2-4-2 16,0-10-2-16,12 5-10 15,-3-26-14-15,28 13-10 16,1-30 1-16,23 14-1 16,5-15 0-16</inkml:trace>
  <inkml:trace contextRef="#ctx0" brushRef="#br2" timeOffset="28190">11530 3102 101 0,'12'-18'38'15,"-2"12"1"-15,-15-7-1 0,5 13-32 16,-19 1-2-16,1 8 0 15,-6 4-1-15,1 3-1 16,-1 3-1-16,1 5 1 16,4-1-2-16,5 1 1 15,13-3-1-15,10-5 0 16,11-9 0-16,9-1 0 15,8-6-1-15,3-3 1 16,2-3 0-16,-3 0 0 16,-6 1 0-16,-7 8 0 15,-12 6 0-15,-10 7 1 16,-10 8-1-16,-7 4 1 15,-9 3-1-15,1-1 0 0,1 3-2 16,3-8 0-16,10-2-4 16,7-23-8-16,18 12-19 15,1-29-6-15,21 0 0 16,1-23-1-16</inkml:trace>
  <inkml:trace contextRef="#ctx0" brushRef="#br2" timeOffset="28395">12159 2636 112 0,'-18'10'39'16,"-3"38"3"-16,-17 4-6 16,2 21-31-16,1 9-2 15,2 9 0-15,5 3-2 0,5-1-2 16,8-5-2-16,5-18-5 15,16 5-23-15,-9-30-9 16,11-6 0-16,-8-39-1 16</inkml:trace>
  <inkml:trace contextRef="#ctx0" brushRef="#br2" timeOffset="28582">11898 3057 116 0,'-29'-2'39'0,"11"19"1"16,-4-7-2-16,12 11-36 15,13-6-1-15,14-2-2 16,14-5-1-16,12-7-2 0,17 0-2 16,1-18-9-16,20 10-23 15,-8-11-1-15,7 6 1 16,-11-9-1-16</inkml:trace>
  <inkml:trace contextRef="#ctx0" brushRef="#br2" timeOffset="28942">12592 3059 108 0,'-44'12'40'16,"2"9"1"-16,-18-4-2 16,9 9-31-16,-6 4-4 15,8 6-1-15,2 2-1 16,11 0-1-16,11-1 0 15,15-2-1-15,15-9 1 0,14-12-1 16,14-12 0-16,5-11 0 16,8-12-1-16,3-10 1 15,0-7 0-15,-2-8 0 16,-3 0 1-16,-10 1-1 15,-6 6 0-15,-9 7 0 16,-9 11 0-16,-10 21 0 16,0 0 0-16,-16 6-1 15,3 15 0-15,-1 9 0 16,3 5-2-16,3-4-3 15,23 13-13-15,-7-30-11 16,24 5-10-16,-1-21 1 16,20 1-2-16,-4-21 2 15</inkml:trace>
  <inkml:trace contextRef="#ctx0" brushRef="#br2" timeOffset="29267">13003 3014 115 0,'-33'7'40'15,"4"21"0"-15,-9-7-1 16,3 12-36-16,5 2 0 15,6 5-1-15,9-2-1 16,8-3 0-16,10-9-1 16,8-5 1-16,6-15-1 15,11-12 1-15,4-10-1 16,3-11 1-16,2-5-1 15,-1-7 1-15,-1-2 0 16,-1 0-1-16,-7 9 1 0,-3 4-1 16,-9 12 0-16,-15 16 1 15,12-2-1-15,-12 18-1 16,-2 7 0-16,-4 8-2 15,6 7-2-15,-6-9-12 16,20 17-11-16,-13-23-13 16,19 3 1-16,-6-19-2 15,15 3 1-15</inkml:trace>
  <inkml:trace contextRef="#ctx0" brushRef="#br2" timeOffset="29731">13810 3059 98 0,'-10'-15'37'0,"-3"15"1"15,-15-4 0-15,9 7-33 16,-20 5-1-16,-1 10 1 16,-5 1-2-16,-2 9 1 15,3 1-1-15,6 4 0 16,10 2-1-16,9-1-2 15,14-3-1-15,13-6-2 16,23 2-10-16,2-21-25 16,25 6-2-16,-3-19 0 15,12 4-1-15</inkml:trace>
  <inkml:trace contextRef="#ctx0" brushRef="#br2" timeOffset="30076">13890 3142 104 0,'-21'10'38'15,"13"11"1"-15,-2-9-1 16,14 3-36-16,8-2 0 16,6-1-1-16,10-9 0 15,5-2 0-15,1-7 1 16,5-7-1-16,-2-9 0 15,-7-2 0-15,-5-2 0 16,-7-4 0-16,-8 3 0 16,-5 1-1-16,-8 6 1 0,-5 6 0 15,-9 10 0-15,-5 11-1 16,-7 9 1-16,1 10 0 15,0 8 0-15,4 6 0 16,6 4-1-16,8-1-1 16,17-4-1-16,8-13-4 15,28 7-21-15,4-25-13 16,20-3 0-16,7-22-2 15,17-1 2-15</inkml:trace>
  <inkml:trace contextRef="#ctx0" brushRef="#br2" timeOffset="30983">15086 3027 93 0,'0'0'36'0,"0"0"0"15,0 0-1-15,-20 25-32 16,5-5 0-16,-4 11 1 15,0 0 0-15,-1 8 0 16,0-4-1-16,4 1 0 16,3-7-1-16,4-6-1 0,4-8 0 15,5-15 0-15,0 0-1 16,17-12 1-16,-2-9-1 15,0-6 0-15,0-4 0 16,1-5 0-16,-1-1 0 16,0 0 0-16,-4 8 0 15,-3 2 0-15,-4 7 1 16,-3 5-1-16,-1 15 0 15,0 0 0-15,0 0 0 16,0 0 0-16,4 20-1 16,2-4 1-16,3 2 0 15,5 1 0-15,4-1 0 16,6-1 0-16,1 1 1 15,2-9-1-15,4-2 0 0,-1-6 2 16,0-6-1-16,-1-6-1 16,1-9 2-16,0-5-1 15,3-5 0-15,-3-2 0 16,0-3 0-16,-3 4-1 15,-3 3 1-15,-2 10-1 16,-8 7 1-16,-14 11-1 16,13 14 0-16,-16 12 0 15,-4 13-1-15,-6 3 0 16,2 13-1-16,-3-2-1 15,13 5-4-15,-4-15-9 16,25 10-16-16,-5-25-8 16,21 0 2-16,-1-24-2 15</inkml:trace>
  <inkml:trace contextRef="#ctx0" brushRef="#br2" timeOffset="31347">15949 3033 113 0,'-20'-20'39'16,"3"18"1"-16,-15-4-4 15,4 18-32-15,-3 4-1 16,1 10 0-16,-1 9-1 16,3 4 0-16,0 4-1 15,10 1 0-15,8-4-1 16,9-4 0-16,10-11 0 15,15-9 0-15,5-11 1 16,12-12-1-16,2-12 0 16,1-7 0-16,1-8 0 0,-2-4-1 15,-7-3 1-15,-6 2 0 16,-7 3 0-16,-6 4 0 15,-7 7 0-15,-6 10-1 16,-4 15 1-16,-12-1-1 16,2 17 0-16,-2 10-1 15,4 7-2-15,-3 5-2 16,16 10-4-16,-8-16-11 15,27 12-14-15,-8-17-3 16,21 1 1-16,-3-20-2 16</inkml:trace>
  <inkml:trace contextRef="#ctx0" brushRef="#br2" timeOffset="31734">16486 3002 113 0,'-22'-21'39'15,"-2"19"1"-15,-13 0-3 16,-2 15-32-16,1 9-1 15,1 8-1-15,4 5-1 16,5 4 0-16,7 0 0 16,13-1-1-16,10-8-1 15,14-8 0-15,9-15 0 16,8-11 0-16,9-11 0 15,4-13 0-15,2-10 0 16,2-11 0-16,-2-6 0 16,-5-9 0-16,-3 2-1 0,-5 1 0 15,-8 8 0-15,-7 7-1 16,-11 12 1-16,-9 15 2 15,-10 20-2-15,-10 20 1 16,-4 17 1-16,-5 10-1 16,2 12-1-16,3 6 0 15,10 6-5-15,4-12-9 16,28 14-10-16,-9-32-10 15,26 5-4-15,-3-22-2 16,16-5 2-16</inkml:trace>
  <inkml:trace contextRef="#ctx0" brushRef="#br2" timeOffset="32069">16897 3030 80 0,'-12'19'40'0,"-5"-6"-2"16,14 6 1-16,3-19-10 15,8 11-27-15,13-10 0 16,9-5-1-16,6-6-1 16,0-3 1-16,0-6-1 15,-4-2 0-15,-4 0 1 16,-12 0 0-16,-9 5-1 15,-15 5 1-15,-12 7 1 16,-9 9-1-16,-12 9 0 16,-3 9 1-16,-6 7-1 15,6 4 0-15,4 6 0 0,14 1-1 16,14-4-1-16,16-7-3 15,22 2-14-15,-3-30-10 16,30 5-13-16,-4-19 0 16,16-6-3-16,0-18 2 15</inkml:trace>
  <inkml:trace contextRef="#ctx0" brushRef="#br2" timeOffset="32632">18430 2377 81 0,'-21'-30'39'15,"-10"0"-1"-15,6 17 1 16,-12 8-36-16,8 13 0 16,-3 18 0-16,3 20-1 15,-2 15 1-15,2 16 1 16,2 12-2-16,1 10 1 15,5 5-2-15,6-2 0 16,8-6-3-16,4-14-3 16,18 1-20-16,-8-31-14 0,17-5 0 15,-6-27-1-15,6-6 1 16</inkml:trace>
  <inkml:trace contextRef="#ctx0" brushRef="#br2" timeOffset="33855">17948 2959 80 0,'-24'-8'42'16,"24"8"-3"-16,-13 1 2 16,28 4-13-16,10-9-27 15,14 1-1-15,11-4 1 16,10 1-1-16,2 1 1 15,4 0-1-15,-3 0 1 0,-4 5-1 16,-10 4 0-16,-11 5 0 16,-10 3 0-16,-13 6 1 15,-7 2-1-15,-7 8 0 16,-8 1 1-16,-5 1-1 15,2-2 0-15,-4-2 0 16,1-3 1-16,3-5-2 16,3-7 1-16,7-11 0 15,0 0 0-15,10-17 0 16,7-4 0-16,6-10 0 15,3-3 0-15,3-7 0 16,3-2 1-16,-1 1 0 16,-3 1-1-16,-4 8 1 15,-4 4 0-15,-6 6-1 0,-2 7 0 16,0 5 0-16,-2 8 0 15,4 6 0-15,3 1 0 16,1 4-1-16,4-1 1 16,5 4 0-16,1 1 0 15,2-2-1-15,-3 3 1 16,0-7 0-16,-7 3-1 15,-2-2 0-15,-8 4 1 16,-10-11-1-16,-8 21 1 16,-8-5 0-16,-8 4 0 15,-5 5 0-15,-4 5 1 16,-3 0 0-16,3 4-1 15,4 0 0-15,10 0 1 16,8-5-1-16,13-5 0 16,12-9 0-16,16-12-1 0,13-9 1 15,8-11-1-15,4-9 1 16,2-8-1-16,-2-7 0 15,-6-5 0-15,-11-2 0 16,-10 1 0-16,-13 3 1 16,-10 6 0-16,-10 5 1 15,-6 8 0-15,-2 9 0 16,-6 5 0-16,3 11 0 15,3 7 0-15,6 5-1 16,6 5 0-16,7 0 0 16,10 0 0-16,6 2-1 15,7-3 2-15,5-2-1 16,0 1 1-16,1-4 0 15,-4-1-1-15,-3 1 1 0,-5-2 0 16,-7 4 0-16,-5-1 0 16,-9 3-1-16,-4 5 1 15,-9 0-1-15,-2 2 0 16,-2-2 0-16,-2 2 0 15,0-6 0-15,2 0 0 16,15-16 0-16,0 0 0 16,0 0 0-16,20-18 0 15,4-6 0-15,8-8 0 16,5-5 0-16,6-7 1 15,-6 1-1-15,-2 5 1 16,-5 6-1-16,-10 8 1 16,-7 12 0-16,-13 12-1 0,0 0 0 15,-18 28 1-15,6-5-1 16,-4 1 0-16,6 3-1 15,5-6 1-15,10-7 0 16,11-9 0-16,13-7 1 16,11-13-1-16,6 0 1 15,4-12 0-15,-2-1 1 16,-1 1-2-16,-8 3 2 15,-5 4-2-15,-13 6 0 16,-10 14 0-16,-10 10 0 16,-6 12 0-16,-8 8 0 15,-1 7-3-15,-2 4-1 16,6 7-6-16,-7-10-6 15,19 16-6-15,-12-34-5 0,26 17-4 16,-14-27-8-16,19 3-3 16,1-14 2-16</inkml:trace>
  <inkml:trace contextRef="#ctx0" brushRef="#br2" timeOffset="34743">20626 2798 102 0,'-25'-9'39'0,"3"21"1"15,-13-6-4-15,3 18-30 16,1 2-2-16,4 8-1 15,1 5-1-15,9 5-1 16,8-1 0-16,9 0 0 16,13-8-1-16,7-4 1 0,10-7-1 15,5-9 0-15,4-11-1 16,1-8 0-16,-1-8 0 15,-3-11 0-15,-5-6-1 16,-6-6 1-16,-7-2 0 16,-4-1 0-16,-9-1 0 15,-3 8 2-15,-5 1 0 16,-7 10 0-16,1 5 0 15,-4 7 0-15,13 8 0 16,-15 0-1-16,15 0 1 16,11 16-1-16,7-8 0 15,5-2 0-15,10 3 0 16,3-4 0-16,3 1 1 0,0 0 0 15,-1-1 0-15,-11 2 0 16,-3 3-1-16,-9 2 1 16,-11 4 0-16,-7 6-1 15,-7 2 1-15,-5 4-1 16,-4 1 0-16,-3 1 1 15,4-2-2-15,-1 0 1 16,6-10 0-16,5-6 1 16,8-12-1-16,14-5 1 15,4-13-1-15,8-8 1 16,4-6 0-16,5-5 0 15,-2-3 0-15,0 0-1 16,-4 3 1-16,-5 10 0 16,-8 9-1-16,-5 8 0 0,-11 10 0 15,-3 13 0-15,-4 6-1 16,-3 7 0-16,2 6-2 15,3-2-1-15,12 4-4 16,0-19-9-16,28 11-7 16,-9-31-5-16,25 4-9 15,-4-21 0-15,16-4-2 16,-9-23 3-16</inkml:trace>
  <inkml:trace contextRef="#ctx0" brushRef="#br2" timeOffset="35416">21744 2276 111 0,'-15'23'40'0,"-17"12"0"0,3 30 1 16,-14 6-38-16,2 17 0 16,3 5-1-16,4 3 0 15,9-3-2-15,8-10 0 16,8-9-2-16,13-14-2 15,13-9-3-15,1-29-10 16,23 1-10-16,-5-30-12 16,12-1 1-16,-5-25-1 15,8 3 2-15,-17-16 30 16,2-2 10-16,-3 16 12 15,-24-17 12-15,5 27 12 16,-18 0 0-16,4 22 1 16,-20-1-1-16,9 21-28 15,-11 7-7-15,6 5-1 16,1 5-3-16,4-3 1 0,7 0-1 15,5-4 0-15,9-9 0 16,7-6 1-16,8-13-1 16,9-10 0-16,2-11 0 15,3-7 0-15,0-10 1 16,3-3-1-16,-3-8 0 15,-4 0 0-15,-4 9 0 16,-7 5 0-16,-8 12 0 16,-16 21 0-16,0 0-1 15,-5 46 0-15,-16 14 1 16,-10 24-1-16,-9 19 1 15,-9 14-1-15,-2 7 1 16,-1 0-1-16,3-1 1 16,3-9 0-16,3-14 0 0,8-17 0 15,7-17-1-15,6-18 2 16,7-18-1-16,4-16 0 15,11-14 0-15,-6-29 0 16,12-12 0-16,9-19 0 16,6-17 0-16,6-9 0 15,9-7 0-15,4-3-1 16,3 5-2-16,-4-4-9 15,17 29-8-15,-24-9-6 16,19 31-11-16,-12-2-2 16,15 17-2-16,-7 0 1 15</inkml:trace>
  <inkml:trace contextRef="#ctx0" brushRef="#br2" timeOffset="36293">22944 2838 104 0,'0'0'38'16,"-21"-13"2"-16,7 19-1 16,-18-16-32-16,8 14-2 15,-9 8-1-15,4 4-1 16,-9 8 0-16,7 1-1 15,0 10-1-15,7-3-1 16,7 5 0-16,11-6 0 16,10-1 0-16,7-5-1 15,11-7 1-15,6-6-1 16,7-9 0-16,1-9-1 15,-2-6 1-15,0-6-1 0,-5-6 1 16,-1-7 0-16,-4-3 1 16,-4-1-1-16,-3-1 2 15,-3 1-1-15,-3 5 1 16,-1 5 0-16,-2 3 0 15,1 8 1-15,-3 4-1 16,5 9 0-16,0 1 0 16,3 6 0-16,2-2 0 15,3 9 0-15,-1-2 0 16,2 3 0-16,-3 2 0 15,-3-1 0-15,-3 7 0 16,-5 0-1-16,-8 5 1 16,-2-1 1-16,-7 3-2 15,-5 0 0-15,0-1 0 16,-3-5 0-16,3-3 0 0,2-6 0 15,4-3 0-15,10-11 0 16,0 0 0-16,16-17 0 16,7-4 0-16,6-5 0 15,2-5 0-15,7 1 0 16,-1-2 0-16,-2 4 0 15,-8 5 0-15,-6 9 0 16,-9 8 0-16,-12 6 0 16,3 18 0-16,-12 2 0 15,-2 7 0-15,-1 2 0 16,3 4 0-16,1-4-2 15,14 2-6-15,0-17-9 16,26 15-5-16,-8-33-3 16,27 17-7-16,-13-27-7 0,16 5-2 15,-4-13 3-15</inkml:trace>
  <inkml:trace contextRef="#ctx0" brushRef="#br2" timeOffset="36660">23647 2891 123 0,'-34'2'41'16,"8"14"-1"-16,-4-6 0 15,17 5-37-15,5 3-2 16,12 1 1-16,7-2-2 16,12-3 1-16,8-4 0 15,6-4-1-15,2-7 0 16,2-5 0-16,-6-6 0 15,-3-4 1-15,-7-2-1 0,-7-4 0 16,-8-2 2-16,-11 5-2 16,-11 5 0-16,-11 6 0 15,-9 7 0-15,-5 9 0 16,-6 8 0-16,0 12 0 15,1 9 0-15,10 0 0 16,10 2 0-16,15 1 0 16,13-5 0-16,16-6-3 15,17-4-2-15,4-19-11 16,25 10-7-16,-15-29-6 15,22 9-12-15,-13-16-1 16,4-1-1-16,-10-9 1 16</inkml:trace>
  <inkml:trace contextRef="#ctx0" brushRef="#br2" timeOffset="37673">1020 4191 91 0,'-14'-12'36'0,"14"12"1"16,0 0 0-16,0 0-30 0,-16 21-2 15,14 3-1-15,-6 13-1 16,3 14-1-16,-4 9-1 16,-3 13-1-16,2 10 1 15,-1 3-2-15,3 0 0 16,1-10-3-16,7-4-3 15,-4-19-5-15,18-2-24 16,-13-21-1-16,11-7 0 16,-12-23-1-16</inkml:trace>
  <inkml:trace contextRef="#ctx0" brushRef="#br2" timeOffset="37893">834 4647 101 0,'-11'-15'37'0,"11"15"1"15,0 0-1-15,0 0-32 16,13-9-3-16,8 8 0 16,8-1-2-16,8-1 0 15,10 3-4-15,7-9-2 16,16 10-21-16,-7-12-10 15,11 7 0-15,-8-12-1 16,6 9 1-16</inkml:trace>
  <inkml:trace contextRef="#ctx0" brushRef="#br2" timeOffset="38351">1554 4494 97 0,'-23'1'38'16,"6"13"-1"-16,-8 0-1 15,11 12-30-15,-6 5-1 16,6 12-1-16,-1 1-1 15,5 2 0-15,6-2-1 16,5-5 0-16,5-9 0 16,10-8-1-16,5-16 0 15,7-14-1-15,6-14 1 16,9-13-1-16,2-8 0 15,2-9 0-15,-2-4 0 16,-1-4 0-16,-4 2 1 16,-1 10-1-16,-13 6 0 15,-5 14-1-15,-7 14 0 16,-14 14 1-16,8 30-1 0,-15 15 0 15,-4 24 0-15,-8 16 0 16,-1 16 1-16,-2 10-1 16,-1 7 2-16,-1-2-1 15,0-5 1-15,-2-9-1 16,2-14 1-16,-1-13-1 15,-1-18 0-15,-1-13 0 16,4-19-1-16,-5-15 0 16,4-15-1-16,1-21-2 15,15-9-5-15,-4-31-15 16,22 1-12-16,-1-19-2 15,20 0-2-15,2-9 3 16</inkml:trace>
  <inkml:trace contextRef="#ctx0" brushRef="#br2" timeOffset="38948">2255 4635 82 0,'0'0'40'16,"0"0"-2"-16,0 0 1 15,0 0-20-15,0 0-14 16,-14 26-2-16,5-3-1 16,1 9 0-16,-5 8-1 15,1 1 1-15,0 4-2 16,1-1 1-16,1-5 0 15,4-3 0-15,3-11-1 16,3-9-1-16,0-16 1 0,0 0-1 16,17-4 1-16,-9-16-1 15,4-8 1-15,-3-7-1 16,4-6 1-16,-4-6 0 15,5-5 0-15,-3-1 0 16,2 5 0-16,0 0-1 16,0 7 1-16,3 7 0 15,0 7 0-15,3 7-1 16,0 13 1-16,2 5 0 15,-2 8 0-15,2 5-1 16,-4 8 1-16,-2 5 0 16,-5 5-1-16,-7 5 1 0,-6 4 0 15,-6 7 0-15,-5 4-1 16,-5 0 2-16,-5 2-1 15,1 2 0-15,-3-1 1 16,0-1-1-16,1-3 1 16,0-3-1-16,1-1 1 15,0 4 0-15,-1 3 0 16,3 5-2-16,-2 5 1 15,2 6-2-15,2 9-3 16,-5-12-11-16,20 19-9 16,-13-19-12-16,18-5-1 15,-2-23-1-15,18-16 0 16</inkml:trace>
  <inkml:trace contextRef="#ctx0" brushRef="#br2" timeOffset="39351">2708 4765 74 0,'3'19'38'15,"-1"-7"0"-15,16 3-1 16,0-20-13-16,13 4-22 16,9-10-1-16,7-4 0 15,0-8 1-15,2-6-2 16,-6-2 1-16,0-3-1 0,-11 2 0 15,-10 0 1-15,-10 4 0 16,-12 6 0-16,-12 7 1 16,-8 13-1-16,-13 11 1 15,-8 15 1-15,-5 13-1 16,-2 14 1-16,2 5-1 15,8 10-1-15,7-3 0 16,12-4 0-16,18-8-3 16,15-18-4-16,26-4-15 15,-1-29-13-15,20-1-7 16,-1-20 0-16,14-2-1 15</inkml:trace>
  <inkml:trace contextRef="#ctx0" brushRef="#br2" timeOffset="40033">4380 4556 79 0,'0'0'37'0,"0"0"0"16,-13 8 0-16,-9 6-32 15,3 10 0-15,-7 3-1 0,3 8 0 16,-4 1-1-16,7 8 0 15,4 0-1-15,11-1 0 16,10-8 0-16,9-4-1 16,11-10-1-16,9-8 1 15,6-10 0-15,2-11-1 16,-2-8 1-16,-3-9-1 15,-5-10 0-15,-8-3 0 16,-10-6 0-16,-10-2 0 16,-10 2 0-16,-8 3-1 15,-6 5 0-15,-5 7 0 16,-1 10 0-16,-1 5-1 15,5 14-2-15,2 2-2 16,16 20-10-16,-1-12-19 0,23 11-2 16,5-9-2-16,19 3 1 15</inkml:trace>
  <inkml:trace contextRef="#ctx0" brushRef="#br2" timeOffset="40283">5180 4148 102 0,'-17'-42'38'16,"0"14"1"-16,-10-1-1 16,3 15-35-16,-6 12 0 15,1 14-1-15,-3 19-1 16,0 24 1-16,0 15-2 0,3 13-1 15,2 14 1-15,6 5-1 16,8 6-2-16,5-9-3 16,16 1-14-16,-2-27-18 15,13-7 0-15,-6-25-2 16,8-14 1-16</inkml:trace>
  <inkml:trace contextRef="#ctx0" brushRef="#br2" timeOffset="40452">4843 4706 103 0,'-20'-31'40'0,"12"11"1"16,0-4-1-16,22 13-36 16,6-2-2-16,10 0-3 0,17 2-4 15,4-12-14-15,26 11-21 16,-1-12 2-16,24 8-2 15,-2-9-1-15</inkml:trace>
  <inkml:trace contextRef="#ctx0" brushRef="#br2" timeOffset="41038">6094 4554 80 0,'9'-11'37'15,"-13"-2"-2"-15,4 13 2 16,-23-13-32-16,3 16 0 15,-6 0-2-15,-5 7 0 16,-4 6 0-16,-1 7 1 16,-2 8-1-16,2 9 0 15,2 1 0-15,7 2-1 16,6 1 0-16,12-3 0 0,10-6-1 15,13-8-1-15,9-11 1 16,11-12-1-16,7-13 1 16,7-11-1-16,2-8 1 15,-1-4 0-15,-1-6-1 16,-9 1 1-16,-5 0 0 15,-6 6-1-15,-10 6 0 16,-5 8 1-16,-13 17-1 16,8-11-1-16,-8 11 1 15,-9 28 0-15,4 1-1 16,-1 3 0-16,8 8-2 15,0-2 0-15,14 4-5 16,-1-24-13-16,28 9-12 0,-6-28-5 16,19-10-1-16,-5-24-2 15</inkml:trace>
  <inkml:trace contextRef="#ctx0" brushRef="#br2" timeOffset="41252">6818 3989 98 0,'-35'24'37'0,"7"31"2"16,-11 8-2-16,10 16-27 16,-2 10-9-16,7 5-2 15,5 1-1-15,6-8-4 16,21 0-11-16,-10-25-21 0,18-5 0 15,-2-22 0-15,8-11 0 16</inkml:trace>
  <inkml:trace contextRef="#ctx0" brushRef="#br2" timeOffset="42247">6571 4488 98 0,'-22'-5'38'15,"20"17"0"-15,2-12 0 16,20 15-33-16,7-9-3 15,12-1-1-15,13-6 0 16,7-3 0-16,7-7 0 16,3 0 0-16,-1-2 0 15,-9 0 1-15,-9 0-1 0,-9 1 1 16,-12 1 0-16,-9 1-1 15,-20 10 0-15,0 0 0 16,0 0 0-16,-16 0 0 16,-8 16-1-16,-1 11 0 15,-3 8 0-15,0 8 0 16,4 8 0-16,1 3 0 15,10 1 0-15,9-4 0 16,13-7 0-16,10-13 1 16,10-13-1-16,9-13 0 15,4-16 0-15,5-13 0 16,-2-14 1-16,-3-8-1 15,-4-10 1-15,-10-5-1 16,-8 1 1-16,-7 4-1 0,-12 5 0 16,-4 8 2-16,-9 11-2 15,-3 13 2-15,-4 13-3 16,-6 10 1-16,2 11 0 15,5 7 0-15,4 5-1 16,7 1-1-16,10 1 1 16,10-8 0-16,16-7 1 15,10-7 0-15,8-7 1 16,5-7-1-16,1-7 1 15,-1-1 0-15,-6-1 0 16,-4-1 0-16,-14 4-1 16,-5 5 1-16,-9 4-1 15,-14 4 1-15,-2 22-1 0,-9 4 0 16,0 5 0-16,-6 6 0 15,4 0 0-15,-2 5 0 16,3-5 0-16,3-5 0 16,6-9 0-16,7-11 0 15,6-15 0-15,9-9 1 16,0-11-1-16,6-12 1 15,1-6 0-15,2-5-1 16,1-3 0-16,-1 5 2 16,-8 5-1-16,-4 9 0 15,-8 11-1-15,-8 19-1 16,0 0 1-16,0 0 0 15,-10 27 0-15,-3 0-1 16,7 1-1-16,1-2 1 0,12-3 1 16,7-6 1-16,7-10-1 15,10-9 0-15,4-12 1 16,3-4-1-16,1-9 1 15,-2-3 1-15,-4-1 0 16,-4 3-2-16,-6 3 0 16,-5 9 0-16,-18 16 0 15,15-5 0-15,-16 23 0 16,-4 7 0-16,-1 11 0 15,-1 8-2-15,-1 3-2 16,2 1-2-16,11 9-5 16,0-22-3-16,17 12-6 15,-7-32-4-15,26 16-4 16,-12-34-1-16,24 12-6 0,-9-19-3 15,4-4 6-15</inkml:trace>
  <inkml:trace contextRef="#ctx0" brushRef="#br2" timeOffset="42377">8411 4739 116 0,'-31'6'38'0,"9"-2"-4"16,1-3-12-16,-2-16-50 16,23 15-12-16,-5-24-2 15,19 13-1-15,3-11 2 16</inkml:trace>
  <inkml:trace contextRef="#ctx0" brushRef="#br2" timeOffset="43022">9177 4601 83 0,'11'9'38'15,"9"-16"-1"-15,13 3 0 16,2-19-33-16,13 3-1 15,4-4-1-15,5-3 0 16,-4 0 0-16,-4-2 0 16,-10 1 0-16,-9 2 1 15,-14-1-1-15,-9 5 1 0,-14 3-1 16,-9 4 0-16,-13 3 0 15,-6 11 0-15,-9 8-1 16,-2 10-1-16,-6 12 1 16,2 10-1-16,1 8 0 15,10 8-1-15,10 0 1 16,15 2-2-16,16-3 1 15,18-9-1-15,23-8-2 16,13-17-1-16,19-5-3 16,0-23-7-16,27 6-14 15,-13-22-8-15,9 0 0 16,-13-15 0-16,0 4 1 15</inkml:trace>
  <inkml:trace contextRef="#ctx0" brushRef="#br2" timeOffset="43451">10128 4402 96 0,'-32'-21'38'0,"3"15"1"16,-12 0-1-16,8 13-32 15,-11 7-1-15,3 10-2 16,2 9-1-16,7 2-1 16,6 6 0-16,10 4 1 15,7-3-1-15,12-3 0 16,9-6-1-16,10-9 1 15,7-12-1-15,8-11 1 16,5-8-1-16,3-15 0 16,2-7 0-16,-1-10 0 15,-2-4 0-15,-4-3-1 16,-3-2 0-16,-6 6 1 0,-5 4-1 15,-6 10 1-15,-5 15-1 16,-5 14 0-16,-3 21 0 16,-5 19 0-16,-3 26 1 15,-3 15-2-15,-5 19 4 16,-4 10-3-16,-2 11 2 15,-6 0-1-15,-6 0 1 16,-5-11 0-16,-7-9 0 16,-7-18 0-16,0-15-1 15,-3-13 0-15,2-23-1 16,-4-17-2-16,8-12-6 15,0-32-11-15,24 1-6 16,-8-31-11-16,21-10-3 16,5-23-1-16,16-11 1 15</inkml:trace>
  <inkml:trace contextRef="#ctx0" brushRef="#br2" timeOffset="44283">11614 4408 80 0,'-12'-18'37'15,"2"8"-1"-15,-16-5 1 16,6 11-32-16,-16 1 0 0,2 11 0 15,-8 5-2-15,-1 10 1 16,-1 3 0-16,5 6-2 16,5 3 0-16,7 0 1 15,10-4-2-15,12 1 0 16,14-5-1-16,13-6 1 15,10-6-1-15,14-5 0 16,6-7 0-16,3-5 0 16,1-7-1-16,-1-10 1 15,-6-3 0-15,-5-8 0 16,-6-2 0-16,-8 0 0 15,-8-4 0-15,-4 2 0 16,-7 6 1-16,-1 6-1 16,-6 9 0-16,-4 13 1 15,0 0-2-15,-8 38 2 0,2 11-1 16,-2 13 0-16,0 20 0 15,2 11 0-15,-3 10 2 16,1 6-1-16,0-2 1 16,-2-5-2-16,-4-7 3 15,-4-15-3-15,-7-11 3 16,-7-14-3-16,-2-15 1 15,-8-11-1-15,0-16 0 16,1-13-1-16,2-11-1 16,3-14-1-16,12-11-1 15,6-17-4-15,21 2-10 16,-4-24-6-16,31 12-11 0,-2-13-3 15,21 8-2-15,3-7 2 16</inkml:trace>
  <inkml:trace contextRef="#ctx0" brushRef="#br2" timeOffset="44659">12214 4475 89 0,'0'0'39'15,"-24"-11"1"-15,5 17-1 16,-15-1-24-16,5 12-12 15,1 7 0-15,1 6-1 16,4 7-1-16,4 4 0 16,10 3 0-16,8-3 0 15,11-4 0-15,11-8 0 0,11-10-1 16,14-9 0-16,2-13 0 15,6-12 0-15,1-9 0 16,-4-4 0-16,-6-9 0 16,-9-1 0-16,-9-3 0 15,-12 1 0-15,-10 7-1 16,-10 3 1-16,-7 5-1 15,-5 7 0-15,-2 8-2 16,1 3 0-16,8 8-3 16,10-1-5-16,0 0-11 15,15-11-6-15,20 11-10 16,0-16 1-16,17 4-1 15,-1-16 2-15</inkml:trace>
  <inkml:trace contextRef="#ctx0" brushRef="#br2" timeOffset="44840">12899 4009 79 0,'2'-20'36'15,"-14"8"-1"-15,0 26 1 16,-14 13-20-16,3 20-14 16,-1 13-1-16,0 11-1 15,1 11 0-15,2 4-3 16,11 1-3-16,-3-18-15 15,19 5-15-15,3-19 0 16,16-4 0-16,2-23 0 16</inkml:trace>
  <inkml:trace contextRef="#ctx0" brushRef="#br2" timeOffset="45230">13212 4370 103 0,'-20'-1'39'0,"-23"2"1"16,7 21-1-16,-7 4-34 15,0 11-1-15,4 1-2 16,7 2 0-16,13-1 0 16,13-4 0-16,16-9-2 15,14-10 1-15,14-14-1 16,9-15 1-16,7-15-1 15,6-7 0-15,-1-15 1 16,-2-9 1-16,-4-12-1 0,-6-7 0 16,-5-2 0-16,-4-2 1 15,-9 5-1-15,-4 10 0 16,-10 10 0-16,-8 18-1 15,-7 20 0-15,-12 29 0 16,-6 24 0-16,-11 25-1 16,-6 18-1-16,-2 10-2 15,4 14-6-15,-1-11-6 16,21 12-7-16,-10-35-8 15,32-3-7-15,0-27-5 16,27-8 2-16,8-26 1 16</inkml:trace>
  <inkml:trace contextRef="#ctx0" brushRef="#br2" timeOffset="45817">14065 4349 78 0,'-14'10'37'15,"4"-2"0"-15,2 14 1 16,-7 4-25-16,2 4-10 15,-1 6 0-15,1 3-1 16,0 2 0-16,3 1 0 16,0-4-1-16,3-5 0 15,1-8 0-15,5-5 0 16,1-20 0-16,0 0 0 15,0 0 0-15,17-20 0 16,-9-5 1-16,1-8-1 0,3-2 0 16,-4-6-1-16,4-1 1 15,3 1-1-15,-3 2 0 16,1 6 0-16,1 4 0 15,5 8 0-15,-1 7-2 16,4 2-2-16,8 10-5 16,-8-9-15-16,25 12-15 15,-9-10 1-15,16 8-1 16,-5-14 1-16</inkml:trace>
  <inkml:trace contextRef="#ctx0" brushRef="#br2" timeOffset="46011">14598 4287 106 0,'-21'32'38'0,"-14"-6"1"0,9 17-1 16,-3-4-35-16,1 4-1 16,5-1 0-16,3-1-2 15,12-3-2-15,4-9-1 16,21 0-12-16,-5-26-17 15,21-1-7-15,0-18 0 16,11-5-2-16</inkml:trace>
  <inkml:trace contextRef="#ctx0" brushRef="#br2" timeOffset="46428">14673 4089 106 0,'-17'-2'38'0,"11"14"2"0,6-12-2 16,-6 27-35-16,12-10 0 15,8 7-1-15,-1 4 0 16,3 3 1-16,0 4-2 16,-1 2 0-16,-3 2 0 15,-4 3-1-15,-6 0 1 16,-2 2-1-16,-3-5 0 15,-4-4 0-15,1-4 0 16,0-8 0-16,5-6 0 16,1-17 0-16,13 6-1 15,2-19 1-15,8-7 0 16,1-7-1-16,4-8 1 15,2 0 0-15,0-7 0 16,-1 4 1-16,-2 2-1 0,-7 6 0 16,-1 7 0-16,-1 8-2 15,-4 11 0-15,-4 7 0 16,3 12-3-16,-6 3-3 15,7 15-3-15,-10-13-10 16,23 21-8-16,-12-16-7 16,13 7-1-16,-5-15 0 15,11-2 2-15</inkml:trace>
  <inkml:trace contextRef="#ctx0" brushRef="#br2" timeOffset="46896">15383 4279 91 0,'-4'-19'38'0,"-13"-3"0"16,4 20 1-16,-19 3-30 15,8 15-3-15,-8 6-1 16,3 10-2-16,-4 6-1 16,9 5 0-16,4-1-1 15,11 0 0-15,9-6-1 16,8-10 1-16,10-9-1 15,10-11 1-15,6-10-1 16,3-14 1-16,1-8-1 16,2-10 0-16,-6-7 1 15,3 0 0-15,-8-5 0 16,1 3-1-16,-6 8 0 15,-5 6 0-15,-5 11 0 16,-2 11 0-16,-12 9-1 0,9 30 0 16,-10 11 0-16,-7 14 1 15,0 15-1-15,-3 12 0 16,-1 8 1-16,-5 5-1 15,1-2 0-15,-6-2 1 16,-1-6 1-16,-4-12-2 16,-3-9 2-16,-2-13-2 15,-4-12 1-15,0-14-3 16,3-10 0-16,2-20-7 15,20 3-12-15,-9-36-3 16,30 1-16-16,4-24 2 16,20-3-2-16,9-13 3 15</inkml:trace>
  <inkml:trace contextRef="#ctx0" brushRef="#br2" timeOffset="47042">15864 4617 108 0,'-14'38'40'16,"-2"15"0"-16,-11-10-2 15,4 1-41-15,7 16-17 16,-14-18-18-16,12 7-1 16,-2-17-1-16,11-2-1 15</inkml:trace>
  <inkml:trace contextRef="#ctx0" brushRef="#br2" timeOffset="48198">16671 4293 83 0,'-19'-4'36'0,"-13"-3"0"16,7 11 0-16,-12 2-30 15,6 8-2-15,-5 4 0 16,3 12 0-16,-5 3 0 15,6 8-1-15,-2 4 1 0,7 0-1 16,5 0-1-16,12-3-1 16,5-9 0-16,13-7 0 15,11-12 0-15,9-11-1 16,10-18 0-16,10-10 0 15,6-13 1-15,3-7-1 16,-2-5 1-16,-1-3 0 16,-9 2 0-16,-5 0 1 15,-11 12-1-15,-9 7 1 16,-11 9-2-16,-9 10 1 15,0 13 0-15,-22 6-1 16,7 13 0-16,-3 12-1 16,-2 12 0-16,4 4-1 15,1 6 0-15,5-2-3 0,13 2-2 16,3-21-9-16,25 9-12 15,-8-31-11-15,20-4 0 16,-3-26-1-16,12-5 2 16</inkml:trace>
  <inkml:trace contextRef="#ctx0" brushRef="#br2" timeOffset="48407">17238 3782 107 0,'-24'29'38'15,"2"29"1"-15,-9 3-3 16,3 20-34-16,-1 10-1 0,3 10 0 16,5 1-2-16,2-5-4 15,13 3-8-15,-5-25-24 16,23-3 0-16,-2-22-2 15,15-10 0-15</inkml:trace>
  <inkml:trace contextRef="#ctx0" brushRef="#br2" timeOffset="48790">17406 4322 98 0,'-24'1'37'0,"13"19"1"0,-9 1 0 16,4 13-35-1,2 3-1-15,5 5 0 0,1-2 0 16,8 0 0-16,0-7 0 16,9-6-1-16,6-8 1 15,8-11-1-15,4-15-1 16,3-7 1-16,3-9-1 15,-2-8 1-15,-1-3-1 16,-1-5 1-16,-4 0-1 16,-3 0 0-16,-4 8 0 15,-8 6 1-15,-2 7-1 16,-8 18 0-16,0 0-1 15,-1 11 0-15,-7 16 0 16,-1 6-1-16,0 10-1 0,2-4-2 16,5 9-2-16,1-17-10 15,19 13-13-15,-6-26-8 16,21-2 0-16,-1-16 0 15</inkml:trace>
  <inkml:trace contextRef="#ctx0" brushRef="#br2" timeOffset="49354">17965 4385 100 0,'0'0'37'16,"-26"13"2"-16,14 11-3 15,-6-4-32-15,4 11-1 16,-4-2 0-16,4 7-1 15,2-4-1-15,1-2 1 0,5-4-2 16,3-6 1-16,4-6-1 16,-1-14 0-16,15-7 0 15,0-7 0-15,2-10 0 16,2-6 0-16,2-5 0 15,2-5 0-15,-1-2 0 16,-2 3 0-16,-2 2 0 16,-2 6 1-16,-3 7-1 15,-3 9 1-15,-10 15-1 16,0 0 1-16,9 17-1 15,-14 6 0-15,1 8 0 16,1 3 0-16,1 1 0 16,7-4 0-16,3-6-1 15,9-7 1-15,11-12 0 0,8-12 0 16,7-7-1-16,4-10 1 15,2-7-1-15,1-6 0 16,-6 0 1-16,-5 0 1 16,-9 6-1-16,-10 6 0 15,-8 9 1-15,-12 15 0 16,0 0-1-16,-11 23 1 15,-4 6 0-15,-2 10-2 16,0 6 1-16,0 1-1 16,8 4-1-16,4-7-3 15,13 2-4-15,-4-23-11 16,25 11-8-16,-6-26-10 15,10 0-1-15,0-15-1 16,7-3 2-16</inkml:trace>
  <inkml:trace contextRef="#ctx0" brushRef="#br2" timeOffset="49550">18764 4354 96 0,'-13'6'40'16,"4"22"0"-16,-12-3-1 15,2 17-34-15,-1-1-2 16,3 8-1-16,5-3-1 15,0-5-2-15,11-6-2 16,1-14-3-16,17 2-15 16,-17-23-15-16,32-8-3 15,-11-20-1-15,8-1 1 0</inkml:trace>
  <inkml:trace contextRef="#ctx0" brushRef="#br2" timeOffset="50007">18825 4136 90 0,'-12'-5'32'0,"12"5"-3"15,-4 16-6-15,4-16-36 16,26 30 2-16,-8-16 6 16,10 3 2-16,0 2 2 15,-1 0 5-15,3 6 4 16,-16-10 9-16,10 20 1 15,-25-17-4-15,8 16-4 16,-17-5-2-16,-1 4-3 16,-4-1-2-16,3 3 0 0,-6-2-2 15,8 1 0-15,-1-5 0 16,3-2-1-16,8-9 0 15,0-18 1-15,19 10-1 16,-3-18 0-16,6-11 1 16,1-8-1-16,2-7 1 15,1-5-1-15,0-1 1 16,-1-2-1-16,-5 4 1 15,0 5-1-15,-5 10 0 16,0 8 0-16,-4 11-1 16,0 11 1-16,-4 10-2 15,-3 10 1-15,2 5-1 16,-1-1-2-16,3 9 0 15,-2-14-4-15,14 9-8 0,-9-27-7 16,22 9-7-16,-11-23-7 16,19-1-3-16,-5-17 3 15</inkml:trace>
  <inkml:trace contextRef="#ctx0" brushRef="#br2" timeOffset="50189">19609 4290 104 0,'-1'-18'40'0,"1"18"1"15,-9 4-1-15,-1 15-35 16,-3 13-2-16,-2 7-2 15,-1 10 0-15,-1 3-2 16,6 4-1-16,2-8-2 16,9 2-3-16,-7-27-16 15,29 4-10-15,-8-29-7 0,16-7-2 16,-3-21 1-16</inkml:trace>
  <inkml:trace contextRef="#ctx0" brushRef="#br2" timeOffset="50317">19759 4030 107 0,'-22'-4'18'16,"-7"1"-17"-16,-1 2-2 16,-3-1-39-16,19 9-1 15</inkml:trace>
  <inkml:trace contextRef="#ctx0" brushRef="#br2" timeOffset="51045">19930 4287 93 0,'0'0'40'0,"-13"7"0"16,12 13-1-16,-5 2-35 15,-5 9-2-15,-2 7 1 0,0 5-2 16,1 3 0-16,5 1-1 15,7-3 0-15,7-6 1 16,10-13-2-16,11-9 1 16,10-11 0-16,5-12 0 15,3-11 1-15,5-9-1 16,-3-7 1-16,-4-3 0 15,-4-2 0-15,-9-1 0 16,-5 1 0-16,-8 7 1 16,-6 2-1-16,-6 10 0 15,-5 5-1-15,-1 15 1 16,-14 0-1-16,3 15 0 15,-2 12-1-15,-2 7-2 0,1 11 0 16,1-3-4-16,13 19-11 16,-8-24-11-16,22 10-10 15,-4-15-1-15,22-2-1 16,-2-19 2-16</inkml:trace>
  <inkml:trace contextRef="#ctx0" brushRef="#br2" timeOffset="51607">20652 4376 91 0,'-10'19'38'16,"-9"-4"0"-16,6 13 1 15,-4 2-34-15,-3 5-2 16,-3 1 1-16,4 2-1 16,0-4-2-16,6-4 1 15,2-4-2-15,6-9 1 16,5-17-1-16,0 0 0 15,19-9 0-15,-1-14 0 16,3-5 0-16,1-6 0 16,1-7 0-16,-2 0 0 15,-2 3 1-15,-4 2-1 16,-3 7 1-16,-4 7-1 15,-3 5 1-15,-5 17-1 16,0 0 1-16,0 0-1 16,0 0 0-16,12 26 0 0,-6-7 0 15,8-2 0-15,5-2 0 16,4-5 1-16,6-6-1 15,5-8 1-15,6-8 0 16,4-6 0-16,-2-3 0 16,-4 0 1-16,-6-3 0 15,-2 7 0-15,-10 2 0 16,-5 12 0-16,-15 3-2 15,7 27 1-15,-15 4-1 16,-2 6-2-16,-2 8-1 16,-4-3-3-16,10 16-7 15,-13-21-10-15,24 13-5 16,-15-24-11-16,17 0-2 0,-7-26-2 15,20 12 2-15</inkml:trace>
  <inkml:trace contextRef="#ctx0" brushRef="#br2" timeOffset="60476">22009 4344 68 0,'5'-14'37'15,"-5"14"-1"-15,7-24 1 16,-7 24-27-16,-3-23-3 15,3 23 1-15,-20-19-2 16,6 14 0-16,-12 2-3 16,-1 10-1-16,-10 6 1 15,-7 10-2-15,-6 8 2 16,-2 11-3-16,-2 5 1 15,3 2 0-15,10 1 0 16,12-3-1-16,14-4 0 16,16-7-1-16,22-9-1 15,19-12-1-15,24-3-4 16,2-19-9-16,24 6-23 0,-6-15 2 15,8 3-1-15,-13-12 0 16</inkml:trace>
  <inkml:trace contextRef="#ctx0" brushRef="#br2" timeOffset="60874">22371 4456 95 0,'-22'-23'37'0,"22"23"1"15,-26-22 0-15,26 22-32 16,-23-15-2-16,7 15-1 15,-7 4 0-15,1 11 0 16,-6 6-2-16,0 8 1 16,-3 2-1-16,5 6-1 15,4-2 1-15,7 0-1 0,8-7 0 16,9-7 1-16,13-10-1 15,12-12 0-15,10-13 1 16,6-10-1-16,7-8 1 16,1-7 0-16,0-5 0 15,-3 1-1-15,-9 0 2 16,-9 10-1-16,-11 5-1 15,-5 12 1-15,-14 16-1 16,0 0 0-16,-14 8 0 16,-4 18-1-16,1 8-1 15,-2 2-1-15,5 8-2 16,3-4-3-16,15 10-7 0,-4-19-21 15,27 1-4-15,-1-18 2 16,18-4-1-16</inkml:trace>
  <inkml:trace contextRef="#ctx0" brushRef="#br2" timeOffset="61233">22854 4419 81 0,'-6'-19'38'0,"6"19"-1"15,-23-3 1-15,12 21-19 16,-12 4-15-16,2 8-1 15,-5 4 0-15,4 5 0 16,1-3-1-16,5 1 0 16,6-10 0-16,8-6 0 15,2-21-1-15,22 7 1 16,2-23-1-16,5-10 0 0,5-7 0 15,2-9 0-15,-1-1-1 16,3 0 1-16,-4 3 1 16,-7 7-1-16,-7 8-1 15,-5 10 1-15,-3 8 0 16,-12 7 0-16,11 19-1 15,-8-1-1-15,-1 7 0 16,5 1-2-16,3 4 0 16,1-3-4-16,12 14-10 15,-9-18-20-15,15 7-3 16,-6-12 2-16,10 5-2 15</inkml:trace>
  <inkml:trace contextRef="#ctx0" brushRef="#br2" timeOffset="62911">1177 5920 45 0,'15'-4'32'16,"-15"4"3"-16,15-10-1 16,-16-1-9-16,1 11-14 15,-11-6-3-15,11 6-1 16,-21-4-3-16,9 6 0 15,-8 2-1-15,-1 9 0 16,-6 6 2-16,3 9-2 16,-5 8 0-16,2 11-1 15,2 5 1-15,2 6-2 0,10-3 0 16,7 0 1-16,16-8-2 15,13-11 1-15,15-13 0 16,9-16 0-16,11-19 0 16,5-15 0-16,3-12-1 15,-4-11 1-15,-7-9-1 16,-13-4 0-16,-13-1-1 15,-16 9 1-15,-9 1-1 16,-13 13 0-16,-16 10 0 16,-2 14 0-16,-7 10 1 15,-3 10-1-15,3 13 1 16,6 0-2-16,12 14-2 15,5-10-6-15,28 11-22 16,2-21-5-16,25 7 0 0,4-16-1 16</inkml:trace>
  <inkml:trace contextRef="#ctx0" brushRef="#br2" timeOffset="63292">2116 5851 96 0,'-27'22'37'0,"3"11"1"15,-16 5-1-15,-1 12-34 16,-6 2 1-16,1 7-2 16,-3-2-1-16,3 1 0 15,3-6-3-15,5-13-1 0,15-8-5 16,0-27-10-16,23-4-16 15,5-27-1-15,15-3-1 16,-2-20 11-16,15 8 13 16,-11-11 7-16,3 3 9 15,-1 17 11-15,-16-2 20 16,3 18 0-16,-13 2 0 15,2 15-7-15,-9 14-13 16,14 11-5-16,-6-2-4 16,13 5-3-16,8 2-2 15,9-5-1-15,10-3-3 16,9-11-5-16,14 4-9 15,-1-26-19-15,17 5 0 16,-9-15 0-16,6 1-2 0</inkml:trace>
  <inkml:trace contextRef="#ctx0" brushRef="#br2" timeOffset="63760">2544 5944 113 0,'-20'27'37'15,"-9"-3"1"-15,10 22-3 16,-4-12-31-16,9 6-1 15,8-3-1-15,8-2-1 16,7-7 0-16,13-8 0 16,6-13-1-16,11-8 0 15,7-12 0-15,0-9 1 16,0-7-1-16,0-6 0 15,-5-3 1-15,-8-5 0 0,-4-2-2 16,-4 3 0-16,-8 3 1 16,-1 6-1-16,-8 5 0 15,2 11 0-15,-10 17 2 16,0 0-1-16,7 34 2 15,-13 19 0-15,4 27-1 16,-8 16 1-16,3 14-1 16,-8 10 2-16,1 5-3 15,-1-2 1-15,-4-9-1 16,-6-12 2-16,-4-17-1 15,-4-18 2-15,-6-14-2 16,-6-16 1-16,-2-18-2 16,0-17 0-16,5-16-2 15,3-17 0-15,10-16-2 0,9-23-8 16,27 0-20-16,1-22-8 15,28 4 1-15,1-4-2 16,17 14 1-16</inkml:trace>
  <inkml:trace contextRef="#ctx0" brushRef="#br2" timeOffset="64315">3503 5954 105 0,'-27'-7'38'0,"-12"2"2"15,4 17-1-15,-11 2-30 16,7 12-3-16,1 4-2 15,9 7-1-15,6 3-1 16,9 2-1-16,14-4-1 16,13-8 0-16,10-6 0 15,7-9 0-15,7-10-1 16,1-12 1-16,4-9 0 15,-4-11-1-15,-3-6 1 16,-5-7 0-16,-4-1 0 16,-7-5 0-16,0 1-2 15,-4 6 1-15,-1 4-1 16,-1 10 0-16,-3 12 2 15,0 11 0-15,1 16-1 0,-4 18 1 16,-5 20 1-16,0 13 0 16,-5 18 0-16,-3 7 1 15,-4 8-2-15,-5 5 3 16,-7-1-2-16,-3-6 2 15,-4-8-2-15,-4-12 4 16,-2-15-5-16,-1-11 0 16,-3-17 0-16,-1-15 0 15,5-14 0-15,4-18 0 16,7-13 0-16,6-22-7 15,18-6-10-15,-7-27-20 16,29 1-3-16,0-14-1 16,17 10 2-16</inkml:trace>
  <inkml:trace contextRef="#ctx0" brushRef="#br2" timeOffset="64721">3831 6174 106 0,'0'0'38'16,"0"0"1"-16,10-5-1 15,17-6-35-15,5-3 0 16,10-2-2-16,5-5 1 15,7-2-1-15,-2-2 0 0,-4-2-1 16,-5 1 1-16,-9-3 0 16,-10 0-2-16,-11 6 0 15,-11-2 0-15,-9 10 1 16,-11 5-1-16,-7 7 2 15,-11 11-1-15,-6 8 1 16,-7 13 2-16,3 8-1 16,-3 9 2-16,8 2-3 15,8 3 2-15,13-2-3 16,14-8 0-16,16-10-2 15,17-9-1-15,13-21-4 16,16 0-9-16,-3-25-20 16,17-4-3-16,-4-16 0 15,8 1 0-15</inkml:trace>
  <inkml:trace contextRef="#ctx0" brushRef="#br2" timeOffset="65028">4531 5886 113 0,'0'0'39'16,"-12"8"0"-16,-13 10 0 15,2 13-35-15,-2 7 2 16,1 6-5-16,2 3 3 15,3 0-2-15,5-5 0 16,5-6-1-16,6-11 0 16,9-14 0-16,8-16-1 15,8-14 0-15,6-13 1 16,5-9-1-16,4-8-1 15,3-1 1-15,-1-2-1 16,-4 9 1-16,-3 6-1 0,-4 15 1 16,-7 13 1-16,-4 10 0 15,-5 13 2-15,-6 9-3 16,0 12 0-16,-3 1-4 15,6 15-10-15,-13-21-12 16,13 13-14-16,-7-12-4 16,12-2 0-16,1-19 1 15</inkml:trace>
  <inkml:trace contextRef="#ctx0" brushRef="#br2" timeOffset="65891">6196 5919 87 0,'-23'-7'38'0,"4"8"-2"16,-7-2 2-16,7 13-30 15,-9 2-3-15,4 11 0 0,-4 5-2 16,4 8 0-16,1 1-1 16,6 3 1-16,2-4-1 15,10-5 0-15,5-7 0 16,9-9-1-16,7-14 0 15,8-8-1-15,5-13 1 16,6-6 0-16,1-7-1 16,1-5 0-16,-1 0 0 15,-4-1-1-15,0 6 1 16,-8 4-1-16,-4 9 0 15,-4 10 0-15,-6 13 1 16,-6 15-1-16,-3 15 1 16,-3 14 0-16,-3 13 0 15,-1 14 1-15,1 7-1 0,-1 5 2 16,-1 1-1-16,0-3 1 15,-1-3-2-15,-5-9 3 16,-2-10-2-16,-5-8 1 16,-3-10-1-16,-4-9 0 15,-3-13 0-15,-3-11-1 16,3-12-1-16,-3-12-1 15,5-10-1-15,1-19-3 16,13 0-9-16,-5-27-17 16,17 5-7-16,3-8-1 15,19 7 0-15</inkml:trace>
  <inkml:trace contextRef="#ctx0" brushRef="#br2" timeOffset="66351">7058 5957 103 0,'-33'-19'36'16,"3"10"4"-16,-15-1-1 15,1 12-34-15,-3 6 0 16,5 14-1-16,-6 8 0 16,8 12 0-16,0 2 0 15,10 3-2-15,9-1-1 16,16-2 1-16,6-11-2 15,16-10 1-15,11-12-1 0,11-11 0 16,8-13 1-16,6-8-1 16,0-7 0-16,-3-8 1 15,-4-3-1-15,-6-1 0 16,-8 3 0-16,-6 3 0 15,-10 9 1-15,-7 3-1 16,-9 22-1-16,0 0 1 16,0 0-1-16,-18 32 0 15,3 5-2-15,1 7 0 16,5 4-1-16,3-1-3 15,17 8-6-15,-4-23-10 16,27 0-15-16,-2-24 0 16,24-4-1-16,2-23 1 15</inkml:trace>
  <inkml:trace contextRef="#ctx0" brushRef="#br2" timeOffset="66682">7636 5829 109 0,'-28'-7'37'16,"1"15"3"-16,-11 0 1 15,15 10-38-15,-12 1 2 16,12 6-3-16,6 0 1 16,11-1-2-16,8-2 2 15,13-2-2-15,12-8-1 16,9-1 0-16,9-4 1 15,-4-3-1-15,-1 1 0 0,-4 1 0 16,-8 2 1 0,-8 7 0-16,-13 2-1 0,-14 7 1 15,-13 5 0-15,-9 6 0 16,-8 0-1-16,-6 1 0 15,6 0-2-15,1-9-1 16,14 2-9-16,2-22-12 16,32 4-15-16,6-18-4 15,30 0 2-15,3-14-2 16</inkml:trace>
  <inkml:trace contextRef="#ctx0" brushRef="#br2" timeOffset="66849">8236 6230 127 0,'-23'3'41'16,"4"4"0"-16,-4-12-7 16,-17-10-63-16,40 15-10 15,-13-18-4-15,13 18 1 16,2-26-2-16</inkml:trace>
  <inkml:trace contextRef="#ctx0" brushRef="#br3" timeOffset="93013">2330 7584 87 0,'0'0'34'0,"5"-16"1"16,-5 16 0-16,0 0-29 15,0 0-2-15,-10-1 0 16,5 14 0-16,-4 5 0 16,1 12-2-16,-7 12 0 15,-1 8 0-15,-1 9-1 16,-3 9 0-16,-3 6 0 15,1-5-1-15,1-4 0 16,3-11 0-16,5-10 0 0,3-12-1 16,5-12 2-16,5-20-1 15,10-13 1-15,3-17 1 16,1-13 0-16,6-12 0 15,-1-13 0-15,2-12 1 16,0-10-2-16,-2 0 1 16,-2 5-1-16,0 7-1 15,-1 10 1-15,-4 12-1 16,2 14 0-16,1 15 0 15,1 16 0-15,3 13 1 16,3 12-1-16,3 12 1 16,4 11-1-16,5 10 1 15,0 12 0-15,2 8 0 16,-4 8-2-16,-3 8 1 0,-5 2-2 15,-6-2-1-15,-3 1-1 16,-10-13-3-16,5-3-4 16,-15-20-26-16,10-8-2 15,-9-26 1-15,4-14 0 16</inkml:trace>
  <inkml:trace contextRef="#ctx0" brushRef="#br3" timeOffset="93180">2479 7903 111 0,'-35'-15'37'15,"13"12"1"-15,1 1-2 16,21 2-34-16,0 0-1 16,20 11-3-16,23 0-17 15,4-15-18-15,20 4 1 0,3-9-2 16,18 2-1-16</inkml:trace>
  <inkml:trace contextRef="#ctx0" brushRef="#br3" timeOffset="93665">3809 7726 65 0,'13'-17'37'0,"-8"-2"-1"16,-5 19 1-16,-5-15-13 15,-5 25-15-15,-13 3-3 16,-3 10-2-16,-6 5-2 16,-2 8 0-16,1 0-1 15,3 1 0-15,6-5 0 16,7-3 0-16,10-6-1 15,9-6 0-15,8-7 0 16,8-4-1-16,5-2 1 16,4-1 0-16,-3 2 0 15,2-2 0-15,-4 4 0 16,-7 1 1-16,-6 4 0 0,-4 6-1 15,-6 2 0-15,-5 3 0 16,-7 0 0-16,2-1-1 16,-1 1-2-16,-3-9-3 15,15 6-7-15,0-20-25 16,14-4 2-16,4-19-1 15,21-3-1-15</inkml:trace>
  <inkml:trace contextRef="#ctx0" brushRef="#br3" timeOffset="94050">4210 7756 105 0,'0'0'37'16,"0"0"1"-16,-15 19 0 15,0-3-35-15,3 6 0 0,0 2-1 16,0 7 0-16,4 0 0 15,3 5-1-15,1-4 0 16,6 3 0-16,4-6 0 16,8-6 0-16,3-10 0 15,8-9-1-15,4-10 1 16,3-9-1-16,3-6 1 15,-4-7 0-15,0-7 0 16,-2-1 0-16,-5 2 0 16,-6 1 0-16,-3 3-1 15,-7 6 0-15,-3 8 0 16,-5 16 0-16,0 0-1 15,0 0 1-15,-2 25-2 16,-3 2 0-16,5 5-1 0,0 0-1 16,6 5-2-16,1-10-4 15,16 7-15-15,-7-20-14 16,17-2 2-16,-6-13-1 15,14-6 1-15</inkml:trace>
  <inkml:trace contextRef="#ctx0" brushRef="#br3" timeOffset="94630">4877 7747 103 0,'-7'-11'37'0,"-1"26"1"16,-12 4-2-16,1 14-32 15,-2 8-1-15,3 9-2 0,1 6 1 16,3 0-2-16,3-3 1 15,3-3 0-15,7-10-1 16,1-6 0-16,3-9 1 16,3-13-1-16,-6-12 1 15,15-13 0-15,-5-12 0 16,0-9 0-16,3-9 0 15,-3-10 0-15,4-7 0 16,-1-6 0-16,4-2-1 16,1 3 1-16,1 4-1 15,4 7 0-15,2 5 0 16,1 9 0-16,6 11 0 15,0 9-1-15,0 9 1 16,0 7 0-16,-1 9 0 0,-3 8-1 16,-4 7 1-16,-6 8 0 15,-8 7-1-15,-10 6 1 16,-10 4 0-16,-6 3 0 15,-10-2-1-15,-4 0 1 16,-4-6 0-16,-3-1 0 16,1-10 0-16,1-5 0 15,5-3 0-15,5-5 0 16,2 3 0-16,4-1-1 15,3 5 1-15,2 7-1 16,0 15 1-16,1 13 0 16,-8 12-1-16,-1 7 0 15,-2 9 1-15,-1 3 0 16,-3 2-1-16,0-8-2 0,5-6-3 15,-1-26-20-15,21-9-11 16,1-25-1-16,20-17-2 16,4-22 1-16</inkml:trace>
  <inkml:trace contextRef="#ctx0" brushRef="#br3" timeOffset="95284">5259 7919 105 0,'-2'16'40'0,"-8"-6"-1"0,9 6-1 15,1-16-34-15,7 14-2 16,9-13 0-16,10-4-1 15,6-6-1-15,8-4 1 16,1-4 0-16,2-6-1 16,0-3 1-16,-5-3-1 15,-5-4 0-15,-10 3 0 16,-6-1 1-16,-10 5 0 15,-10 6 0-15,-10 7-1 16,-9 11 1-16,-6 11 0 16,-7 12 0-16,-2 9 0 15,-2 5-1-15,5 6 1 16,8-1-1-16,8-1 1 0,17-6-1 15,12-10 1-15,18-9-1 16,11-13 0-16,11-7 1 16,7-8-1-16,5-7 1 15,-2-2-1-15,-3-1 1 16,-8 6-1-16,-9 5 0 15,-11 8 0-15,-11 10 0 16,-7 10 0-16,-14 7 0 16,-5 10-1-16,-4 5 1 15,-2 0-1-15,0 0 0 16,0-5 1-16,4-5 0 15,2-8-1-15,7-19 2 16,0 0-1-16,0 0 1 16,13-30 1-16,0 0 0 15,1-5 0-15,1-6-1 0,2-2 2 16,2-1-3-16,3 1 0 15,3 4-3-15,2 1-2 16,12 11-4-16,-3-11-14 16,26 20-13-16,-7-7-6 15,12 14 0-15,-2-2 0 16</inkml:trace>
  <inkml:trace contextRef="#ctx0" brushRef="#br3" timeOffset="95792">7217 7681 76 0,'-4'-23'38'0,"-1"12"0"15,-13-7 0-15,-1 14-21 16,-11-2-9-16,4 12-2 15,-10 7-3-15,4 13 1 16,1 7-2-16,6 10 0 16,1 3-1-16,13 4-1 15,10-2 0-15,11-4-2 16,14-8-1-16,10-14-2 15,18-4-9-15,3-23-23 16,21-4-2-16,-1-21 0 16,15-4 1-16</inkml:trace>
  <inkml:trace contextRef="#ctx0" brushRef="#br3" timeOffset="95997">7812 7269 105 0,'-24'4'37'0,"-12"7"1"16,2 29 0-16,-10 5-34 15,7 15-2-15,5 8 0 16,-1 5-3-16,12 4 1 16,5-8-2-16,14 0-4 15,3-18-9-15,23 1-23 16,4-21 0-16,16-7 1 15,1-18-2-15</inkml:trace>
  <inkml:trace contextRef="#ctx0" brushRef="#br3" timeOffset="96326">7978 7659 109 0,'-7'-10'39'16,"-12"-1"1"-16,8 20-2 16,-22 8-33-16,15 8-2 15,-1 6-1-15,3 6 0 16,4 4 0-16,5-2-1 15,8-1-1-15,6-6 1 16,8-8 0-16,9-9-1 16,6-9 0-16,7-11 0 15,1-8 0-15,-1-12 0 0,0-5 0 16,-6-6-1-16,-5-7 0 15,-11 0 0-15,-6 4 0 16,-11 6-1-16,-8 5 0 16,-6 11 0-16,-2 9-1 15,-1 5-1-15,9 14-2 16,-3-9-6-16,24 16-23 15,-11-18-3-15,39 17 1 16,-5-20-1-16</inkml:trace>
  <inkml:trace contextRef="#ctx0" brushRef="#br3" timeOffset="96634">8513 7628 81 0,'0'0'40'0,"-16"-7"-1"0,-10 19 1 16,-17-12-10-16,4 16-24 15,-3 2-2-15,4 4-1 16,7 2-2-16,5 2 1 15,12-1-2-15,14-3 1 16,11-1-1-16,15-6-1 16,8-1 1-16,4-5 0 15,4-1 0-15,-2 2-1 16,-5-2 1-16,-9 5 0 15,-14 3 0-15,-15 4-1 16,-12 5 1-16,-12 4-1 16,-3 2-1-16,-1-2 0 15,2 0-1-15,2-11-5 16,23 8-12-16,4-26-16 15,18-6-2-15,10-17-2 0,22-3 0 16</inkml:trace>
  <inkml:trace contextRef="#ctx0" brushRef="#br3" timeOffset="96950">8795 7800 97 0,'-13'11'40'16,"6"8"0"-16,7-19-1 15,1 11-23-15,12-13-13 16,13-5-1-16,7-9 0 15,6-5-1-15,2-3 1 16,-1-2-1-16,-5-6 0 16,-7 7 0-16,-12 1 0 15,-10 4 0-15,-6 20 0 0,-27-9 0 16,-3 18 0-16,-1 10 0 15,-6 8 0-15,3 8 0 16,0 5-1-16,13 4 0 16,10-2 0-16,9-3-3 15,18-5-2-15,2-15-11 16,32 10-15-16,0-22-11 15,22 0 2-15,0-16-3 16,14 0 2-16</inkml:trace>
  <inkml:trace contextRef="#ctx0" brushRef="#br3" timeOffset="97371">9413 7839 103 0,'-19'5'38'0,"19"-5"2"15,0 0-2-15,0 0-34 16,25-4-1-16,2 1-3 15,7-1-2-15,8-5-4 16,20 9-20-16,-1-15-12 16,15 8 0-16,-4-10-1 15,5 8 0-15</inkml:trace>
  <inkml:trace contextRef="#ctx0" brushRef="#br3" timeOffset="97776">10118 7658 97 0,'-15'1'38'16,"9"12"1"-16,-10-2-1 15,9 8-30-15,-10 3-2 16,5 8-2-16,1-1-1 15,3 3-1-15,3-3 0 16,10-6 0-16,7-9-1 16,13-9 0-16,7-9 0 15,9-10 0-15,5-8 0 16,2-2-1-16,-2-8 1 15,-2 0-1-15,-8 0 1 0,-7 6-1 16,-7 1 0-16,-9 9 0 16,-13 16 0-16,0 0 0 15,0 0 0-15,-7 26-1 16,-3 0 0-16,0 5-1 15,3 7-1-15,2 0-1 16,10 2-2-16,0-12-5 16,24 8-17-16,-7-19-11 15,16 0 1-15,-3-15-1 16,12-3 2-16</inkml:trace>
  <inkml:trace contextRef="#ctx0" brushRef="#br3" timeOffset="98295">10779 7755 100 0,'-14'-12'37'16,"3"16"2"-16,-11-1-1 15,7 19-32-15,-3 0-3 16,1 7 1-16,2 3-2 16,4 5-1-16,2 0 0 15,4 1 0-15,4-8-1 16,2-1 1-16,-1-8-1 15,7-7-1-15,-7-14 2 16,15-3 0-16,-6-9 0 16,2-15-1-16,0-4 1 15,2-8 0-15,4-7 0 16,-2-11-1-16,5 2 0 15,-1-1 0-15,-1 4 0 0,5 6 0 16,1 8-1-16,0 7 1 16,4 14 0-16,-4 11 0 15,-1 12 0-15,-2 8 0 16,-1 9 0-16,-4 4 0 15,-6 6-1-15,-5 5 1 16,-6 1-1-16,-6 2 1 16,-9 2 0-16,-5-4 0 15,-5 2 0-15,-4-7-1 16,-1 0 2-16,4-3-2 15,-2-3 1-15,8-3-1 16,1-1 1-16,3 4-1 16,7 3 0-16,-4 9 0 15,-1 12 0-15,-5 13 0 16,-6 13 0-16,-10 7-3 15,1 15-3-15,-10-17-17 0,15 9-13 16,-6-22-1-16,17-11-2 16,5-29 1-16</inkml:trace>
  <inkml:trace contextRef="#ctx0" brushRef="#br3" timeOffset="99135">12131 7664 88 0,'2'-14'37'15,"-2"14"-1"-15,0 0 1 16,0 0-32-16,-22 3-2 16,11 18 1-16,-7 1-1 15,3 9 0-15,-6 2 0 16,5 1 0-16,2 1 0 15,2-3-1-15,9-5-1 16,6-8 1-16,9-6-2 16,8-9 1-16,5-5-1 15,6-8 0-15,5-5-1 0,0-7 1 16,-1 0 0-16,-5-4 0 15,-2 0-1-15,-7 3 1 16,-5 5 0-16,-7 5 0 16,-9 12 0-16,0 0 0 15,0 0 0-15,0 27 0 16,-5-2 0-16,5 3 1 15,0 3-1-15,5 2 0 16,4-3 0-16,6-3 0 16,4-8 1-16,4-8-1 15,5-11 1-15,4-7 0 16,-3-13 0-16,0-6-1 15,0-9 1-15,-4-4-1 16,-7-7 0-16,-2-1-1 0,-3 2 0 16,-8-1-2-16,2 10-1 15,-4 3-1-15,3 13-3 16,-5-3-11-16,15 25-14 15,-16-2-4-15,29 10 0 16,-9 1 0-16</inkml:trace>
  <inkml:trace contextRef="#ctx0" brushRef="#br3" timeOffset="99878">13122 7640 100 0,'-36'-11'38'16,"8"15"1"-16,-14-5-2 0,0 13-33 15,-2 7 0-15,1 6 0 16,2 2-2-16,8 5 0 16,10 2 0-16,9 1-1 15,14-4 0-15,11-5-1 16,16-6 0-16,9-6 0 15,10-7-1-15,5-8 0 16,0-7 1-16,-1-8-1 16,-6-5 0-16,-6-6 0 15,-10-4 0-15,-9-2 1 16,-9-2 0-16,-5 1-1 15,-7 5 2-15,-2 0-1 16,-3 6 0-16,1 6 0 16,6 17 1-16,-7-13-1 0,7 13 0 15,0 0 0-15,11 16 0 16,-1-7 0-16,5 3 0 15,7-1 1-15,7-4 0 16,1-3-1-16,6-5 1 16,5-4 0-16,-1-4 0 15,2 1-1-15,-6-2 1 16,-6 1 0-16,-7 2 0 15,-4 5-1-15,-19 2 1 16,3 14 0-16,-12 3-1 16,-6 7 1-16,-2 4 0 15,-1 2-1-15,3 5 0 16,1-4 1-16,6 0-1 15,8-6 0-15,8-5 0 0,9-9 0 16,8-6 0-16,8-8 0 16,6-8 1-16,5-6-1 15,0-6 0-15,-2-5 0 16,0-2 1-16,-6 2-1 15,-5-2 0-15,-11 10 0 16,-5 0 0-16,-15 20 0 16,8-10 0-16,-8 10 0 15,-18 30 0-15,6-5-1 16,-2 10 0-16,1-2-1 15,6 6-2-15,6-10-1 16,15 3-7-16,-3-25-9 16,30 4-6-16,-9-27-8 15,23-5-4-15,0-22 0 0,13-6 1 16</inkml:trace>
  <inkml:trace contextRef="#ctx0" brushRef="#br3" timeOffset="100051">14435 7156 122 0,'-35'20'39'15,"-2"23"0"-15,-12 5-2 16,2 17-38-16,6 10 1 16,7 3-4-16,11 7-2 15,4-15-12-15,23 7-19 16,0-17-2-16,18 0 0 15,1-19-3-15</inkml:trace>
  <inkml:trace contextRef="#ctx0" brushRef="#br3" timeOffset="100427">14663 7628 97 0,'-22'6'39'15,"-13"3"1"-15,1 19-1 16,-12-8-32-16,10 17-3 15,-1-3 0-15,13 0-1 16,8-5-1-16,13-9 0 16,17-12 0-16,10-13-1 15,15-15 0-15,8-13-1 0,10-12 1 16,0-11-1-16,2-10 1 15,-4-9-1-15,0-6 2 16,-9 1 0-16,-6 7-1 16,-10 10 1-16,-13 12-1 15,-10 17 1-15,-13 22 0 16,-11 27-2-16,-13 23 0 15,-6 21-3-15,-7 16 0 16,0 4-4-16,15 19-10 16,-6-19-10-16,29 6-11 15,3-19-2-15,25-8-2 16,7-17 1-16</inkml:trace>
  <inkml:trace contextRef="#ctx0" brushRef="#br3" timeOffset="100995">15800 7623 89 0,'-15'-8'37'0,"-10"0"0"15,3 11 1-15,-11-6-32 16,4 15-3-16,-5 2 0 16,2 8 0-16,0 0-1 15,3 3-1-15,2-2 0 16,9-2 1-16,5-3-2 15,13-4 1-15,14-4 0 16,7-5-1-16,10-2 1 16,6-1-1-16,3 1 0 15,-1 1 1-15,-4 2-1 0,-6 2 0 16,-13 5 1-16,-8 2-1 15,-12 5 0-15,-9-1 0 16,-7 3 0-16,-6 0 0 16,2 2-2-16,-4-7-3 15,13 10-13-15,0-22-20 16,15-5 1-16,16-12-2 15,18-7 0-15</inkml:trace>
  <inkml:trace contextRef="#ctx0" brushRef="#br3" timeOffset="101389">16360 7053 109 0,'-6'-11'40'0,"-16"10"-1"15,2 20 0-15,-12 1-37 16,5 20-1-16,-2 7 0 15,4 9 0-15,-2 9 1 16,5 6-2-16,1 4 1 16,5 3 0-16,2-3-1 15,6-7 1-15,2-10 0 16,9-6 0-16,5-11-1 15,7-15 1-15,6-14 0 16,6-12-1-16,4-12 1 16,2-9-1-16,0-5 1 15,-2-5-1-15,-4-3 1 16,-4 3-1-16,-6 6 0 15,-7 5 0-15,-4 10 0 0,-6 10-1 16,-1 10-1-16,-6 9 0 16,5 8-2-16,-4 3-1 15,12 10-6-15,-5-16-11 16,26 11-13-16,-4-16-3 15,20-3 1-15,0-14-1 16</inkml:trace>
  <inkml:trace contextRef="#ctx0" brushRef="#br3" timeOffset="102215">16834 7640 90 0,'-3'-21'37'16,"-16"-2"1"-16,1 15 2 16,-15 0-22-16,-1 13-13 15,-5 9-1-15,2 9 0 0,0 6-2 16,3 9 1-16,6 3-1 15,10-1-1-15,11 0 0 16,15-5 0-16,10-6-1 16,12-10 0-16,13-8 0 15,7-10 0-15,7-9-1 16,0-8 1-16,-3-11 0 15,-1-6-1-15,-9-3 0 16,-8-6 1-16,-11 2 0 16,-7 1-1-16,-12 3 2 15,-4 6-1-15,-9 7 0 16,-3 9 1-16,-6 7-1 15,-1 10 1-15,2 6-1 0,0 10 1 16,6 2-1-16,6 3 0 16,5 2 1-16,8-3-1 15,11-6 0-15,7-3 0 16,9-11 0-16,6-5 0 15,4-8 1-15,6-6-1 16,-5-6 1-16,-1-4 0 16,-6 1-1-16,-7 2 1 15,-11 3 0-15,-11 5-1 16,-12 15 0-16,0 0 0 15,-25 7 0-15,3 15 0 16,-4 7-1-16,-2 7 2 16,3 4-2-16,5 3 1 15,6-2 0-15,4-2 1 0,13-6-1 16,7-8 0-16,10-9 0 15,8-10 0-15,6-9 1 16,5-8-1-16,0-11 2 16,3-3-2-16,-3-5 0 15,-3-2 0-15,-7 3 0 16,-6 3 0-16,-7 9 0 15,-16 17 0-15,0 0 0 16,3 12-2-16,-13 12 2 16,1 7 0-16,1 7-1 15,3 0 1-15,5 1 0 16,7-5 1-16,5-8-1 15,10-8 0-15,3-13 2 16,8-8-2-16,3-10 0 16,-1-12 0-16,-2-7 0 0,-3-10 0 15,-3-5 0-15,-5-5 0 16,-4 2 0-16,-8-2-6 15,0 15-6-15,-14-4-7 16,13 26-5-16,-18-12-6 16,9 27-6-16,0 0-5 15,13 22 0-15,-4-1 4 16</inkml:trace>
  <inkml:trace contextRef="#ctx0" brushRef="#br3" timeOffset="102818">18286 7459 114 0,'-12'-6'39'0,"-2"-5"1"16,14 11-4-16,-13-10-40 15,12-5-16-15,15 13-19 16,-4-3 1-16,7 10-1 16,-6 1 0-16</inkml:trace>
  <inkml:trace contextRef="#ctx0" brushRef="#br3" timeOffset="102965">18395 7815 119 0,'-11'22'40'15,"2"-1"2"-15,-6-16-4 0,15-5-41 16,0 0-26-16,-12-5-10 15,12 5-2-15,0-26 0 16,4 13-3-16</inkml:trace>
  <inkml:trace contextRef="#ctx0" brushRef="#br1" timeOffset="106874">3835 9455 74 0,'-20'-18'33'16,"-6"0"-1"-16,-2 6 2 16,-9-6-30-16,2 6 1 15,-8-1-1-15,4 8 1 16,-9 1-1-16,0 16 1 15,-9 5-2-15,0 16 0 16,-4 9-1-16,-2 16-1 16,0 9 0-16,5 9 0 15,2 7-1-15,11 2 1 16,9-1-1-16,13-2 0 0,12-6 0 15,14 1 0-15,9-6-1 16,15-5 1-16,9-2-1 16,15-4 1-16,10-2-1 15,5-4 1-15,11-10-1 16,5-6 2-16,6-11-1 15,7-12 1-15,5-13-1 16,2-13 0-16,1-12 0 16,-1-11 0-16,-4-13 2 15,-5-11-2-15,-10-8 2 16,-11-6-2-16,-15-8 2 15,-15-8-1-15,-18-5 1 16,-14-4 0-16,-14-1-1 16,-14 1-1-16,-13 6 1 0,-12 8 0 15,-17 14-1-15,-15 23-1 16,-17 24-1-16,-13 19-3 15,-5 33-5-15,-15 10-24 16,13 13-4-16,8-6 1 16,30-2-2-16</inkml:trace>
  <inkml:trace contextRef="#ctx0" brushRef="#br1" timeOffset="107677">4878 9418 81 0,'-22'-8'34'0,"-6"9"0"16,-9 2 0-16,-1 17-29 15,-12 3 0-15,1 15-2 16,-4 8 0-16,2 8 0 15,3 6 0-15,11 3 0 0,4-1 0 16,10 0-1-16,6-3-1 16,9-5 1-16,7-2-1 15,5-5 0-15,3-2-1 16,6-2 1-16,4-3-1 15,5-5 1-15,10-7 0 16,13-4 0-16,10-13-1 16,14-7 0-16,10-13 0 15,9-10 0-15,7-12-1 16,0-15 0-16,3-11 1 15,-10-12-1-15,-5-6 1 16,-14-6-1-16,-14-4 1 16,-17-4-1-16,-20 1 1 15,-15 2 0-15,-21 2 0 16,-15 8 0-16,-18 9 0 0,-13 16 0 15,-11 13 0-15,-14 22 0 16,-5 28-2-16,-7 13-2 16,13 30-26-16,-4 1-6 15,21 6 0-15,10-11-2 16</inkml:trace>
  <inkml:trace contextRef="#ctx0" brushRef="#br1" timeOffset="108617">8886 8897 93 0,'-8'-13'34'0,"-11"-3"-1"16,5 13-8-16,-15-5-21 15,-4 11 0-15,-7 9-2 16,-6 10 1-16,-7 8 1 15,1 16-2-15,-1 9 2 16,9 15-2-16,5 9-1 16,16 9 1-16,17 4-1 0,18 2 1 15,22-9-1-15,21-11 1 16,17-22-1-16,18-21 1 15,14-29-1-15,10-27 1 16,-1-32-1-16,-3-19 0 16,-11-18 1-16,-13-8-1 15,-20-5-2-15,-22 1 1 16,-25 8-2-16,-23 9 1 15,-23 15-2-15,-16 15 1 16,-11 21-4-16,-15 11-2 16,7 32-17-16,-12 6-12 15,17 25 0-15,-2 6-1 16,19 18 3-16</inkml:trace>
  <inkml:trace contextRef="#ctx0" brushRef="#br1" timeOffset="109176">8948 9808 87 0,'-9'-28'34'0,"0"14"1"16,-13 2 0-16,2 16-31 15,-9 7 0-15,0 17 0 16,-8 10-2-16,1 19 1 15,-3 11 0-15,2 12 0 16,2 10-2-16,11 11 2 16,4 0-2-16,15 1 1 15,13-10-2-15,17-11 1 16,13-20-1-16,19-19 2 15,10-24-2-15,13-27 1 16,7-27 0-16,2-22-1 0,-7-17 3 16,-6-14-2-16,-15-14 1 15,-15-4-1-15,-23-1 1 16,-18 2-2-16,-23 7 1 15,-18 12 0-15,-17 18-1 16,-8 18-2-16,-7 27 0 16,-8 18-3-16,10 40-14 15,-2 2-19-15,22 22-1 16,6-5 0-16,26 4-2 15</inkml:trace>
  <inkml:trace contextRef="#ctx0" brushRef="#br1" timeOffset="109982">12707 8764 53 0,'-8'-17'35'16,"-10"-1"0"-16,-5 9 0 15,-12-6-18-15,-2 17-11 16,-15 4-1-16,-4 17 0 15,-13 7 1-15,-3 15-2 16,-5 9 1-16,7 14-1 16,2 9 0-16,14 8-2 15,17 6 2-15,24 1-3 16,29-1 1-16,25-3 0 15,23-10-1-15,20-10 0 16,20-16 0-16,19-16 1 16,14-22-1-16,4-23 0 0,-3-20-1 15,-6-20 0-15,-11-21 0 16,-14-12 0-16,-19-10 0 15,-27-6-1-15,-29-2-1 16,-26 0 0-16,-24 7-1 16,-20 2 1-16,-22 16-2 15,-16 7 1-15,-8 16-2 16,-4 8-1-16,14 32-13 15,0 3-18-15,21 26 0 16,9 7 0-16,25 23 0 16</inkml:trace>
  <inkml:trace contextRef="#ctx0" brushRef="#br1" timeOffset="110596">12804 9692 95 0,'-18'-6'37'0,"-8"1"1"15,-1 10-2-15,-10 4-32 16,-1 10-2-16,-5 13 0 15,0 15 0-15,-8 14-1 16,-1 17 2-16,-3 12-2 16,6 13 1-16,4 6-1 15,12 8 2-15,17-8-3 16,15-5 1-16,19-15-1 15,25-20 1-15,22-24-1 16,23-22 0-16,20-31 1 16,7-24-1-16,4-25 1 0,-4-20-2 15,-8-18 3-15,-16-10-2 16,-16-9 2-16,-28-3-2 15,-26 1 1-15,-18 7-2 16,-19 8 1-16,-21 16-1 16,-18 19-1-16,-18 25-1 15,-9 27 0-15,-10 17-5 16,11 39-26-16,-11 5-5 15,20 17 0-15,10-8 0 16</inkml:trace>
  <inkml:trace contextRef="#ctx0" brushRef="#br1" timeOffset="112055">10326 11240 72 0,'-15'-14'35'0,"-4"9"-2"16,-10 0-7-16,0 15-20 16,-9 6-1-16,-4 11-1 15,-11 7 0-15,3 12-1 16,-4 5 0-16,3 12 1 15,4 5-1-15,10 14 2 16,11 4-2-16,18 6-2 16,17 0 1-16,19-1-1 0,17-10 0 15,20-15 0-15,15-24 0 16,13-21-3-16,16-29 3 15,7-27-1-15,1-26 1 16,-3-18 0-16,-11-15 0 16,-9-8 0-16,-23-1 0 15,-18 4 0-15,-28 4-1 16,-23 14 1-16,-25 9-1 15,-18 11 0-15,-17 16-1 16,-13 10 0-16,-4 16-1 16,-1 6-1-16,13 18-4 15,1-1-28-15,30 18-4 16,10 0 1-16,30 9-2 15</inkml:trace>
  <inkml:trace contextRef="#ctx0" brushRef="#br1" timeOffset="112552">11388 11438 80 0,'-46'-26'38'0,"-2"11"1"16,-10 2-1-16,6 21-32 0,-9 8-2 15,9 16 0-15,2 11-1 16,10 16 2-16,7 10-3 16,14 12-1-16,15 8 1 15,15 2-2-15,16-3 1 16,15-5-1-16,18-11 1 15,17-21-3-15,11-20 2 16,9-28 1-16,1-28 0 16,2-26-1-16,-9-21 1 15,-6-17 1-15,-16-16-1 16,-17-4 0-16,-22-1-1 15,-16 2 1-15,-22 9-1 16,-14 14 0-16,-18 16-1 16,-15 19 0-16,-19 27 0 15,-10 21 0-15,-6 26-2 0,-2 16-1 16,16 24-20-16,1-11-16 15,24 5 0-15,15-15-1 16,34-8-1-16</inkml:trace>
  <inkml:trace contextRef="#ctx0" brushRef="#br1" timeOffset="113384">5626 11526 63 0,'-3'-20'37'0,"1"10"0"16,-10-4 1-16,1 17-20 0,-19 2-12 16,2 8-3-16,-5 9-1 15,-5 11 0-15,-3 11-1 16,0 13 2-16,3 12-2 15,7 9 0-15,10 8 0 16,16 7 0-16,19 0 0 16,19-1-1-16,15-8 0 15,21-14-1-15,10-17 1 16,10-22 1-16,9-30 0 15,3-24 0-15,-5-29 1 16,-6-21-1-16,-11-19 1 16,-12-10 0-16,-14-8-1 15,-21 0-1-15,-22 6 1 16,-17 8-1-16,-21 10-1 0,-15 17 1 15,-13 17-1-15,-11 18-1 16,-5 18-1-16,-2 14-2 16,10 26-4-16,-6-3-28 15,30 20-1-15,8-8-1 16,26 4-1-16</inkml:trace>
  <inkml:trace contextRef="#ctx0" brushRef="#br1" timeOffset="113903">6923 11365 71 0,'-41'-5'37'0,"-11"-2"-1"15,-3 14 1-15,-15 0-30 16,3 16 0-16,-4 7-3 16,-3 12 1-16,-4 11-2 15,3 15 2-15,-1 6-2 16,14 10-1-16,6 4 0 15,19 2 0-15,17-2-1 16,23-4 0-16,22-12-1 0,25-14-1 16,22-15 2-16,18-23-1 15,19-21 1-15,15-21-1 16,8-23 1-16,-2-19-1 15,-6-12 0-15,-13-12 1 16,-18-4-1-16,-20 0 2 16,-29 3-2-16,-28 7 0 15,-27 10-1-15,-23 12 1 16,-24 14-2-16,-20 13-1 15,-9 17-1-15,-15 10-5 16,11 29-19-16,-9 0-11 16,18 13 0-16,11-5-3 15,32-1 3-15</inkml:trace>
  <inkml:trace contextRef="#ctx0" brushRef="#br1" timeOffset="115101">14000 11330 61 0,'2'-43'35'16,"-4"12"0"-16,-19-5-8 15,7 18-17-15,-20-2-1 0,-1 15-2 16,-14 8-2-1,-3 15-1-15,-12 10-1 0,0 17 1 16,-2 10-2-16,5 13 3 16,8 8-3-16,12 12 1 15,19 1-1-15,20 3-2 16,23-8 1-16,22-8-1 15,22-17 1-15,19-15-3 16,14-22 3-16,15-23-2 16,6-27 3-16,8-20 0 15,-3-22-1-15,-10-16 1 16,-11-11-2-16,-18-6 1 15,-19 2-1-15,-21-1 1 16,-26 10-2-16,-26 7 0 0,-21 11 1 16,-20 12 0-16,-16 18-1 15,-8 13 1-15,-4 18-4 16,0 9-4-16,19 24-17 15,2 2-13-15,25 13-2 16,9-4-1-16,31 7 1 16</inkml:trace>
  <inkml:trace contextRef="#ctx0" brushRef="#br1" timeOffset="115740">15059 11156 29 0,'-6'-11'33'16,"6"11"1"-16,-26-9 2 15,6 16-13-15,-20-4-13 16,8 19 1-16,-17 0-2 16,2 19-1-16,-10 6-2 15,8 15-1-15,-2 6 0 16,17 12 0-16,6 2-2 15,16 3-2-15,18-8 1 16,17-8-2-16,19-14 1 16,18-19-1-16,13-18 1 15,8-26-3-15,7-21 3 16,-1-18 0-16,-5-20 0 15,-10-11 0-15,-14-8-1 16,-17-3 1-16,-20 1-1 0,-18 4 0 16,-20 8-1-16,-15 9 0 15,-13 18-1-15,-8 12 0 16,-4 21 0-16,0 11-1 15,4 21-4-15,1 1-13 16,22 25-18-16,2-3 0 16,22 6-2-16,5-7 1 15</inkml:trace>
  <inkml:trace contextRef="#ctx0" brushRef="#br1" timeOffset="116965">14470 9667 60 0,'0'-20'36'16,"-9"1"0"-16,9 19-2 16,-28-23-19-16,16 24-5 0,-13-5-3 15,2 15-2-15,-7 4-2 16,-4 12 0-16,-3 11 0 15,3 13 0-15,0 11-1 16,9 14 0-16,4 9-1 16,13 8 1-16,11 4-2 15,14 1 2-15,15-4-3 16,15-9 2-16,15-18-1 15,9-19 1-15,13-25-1 16,2-28 1-16,3-26 1 16,1-24-1-16,-10-26 1 15,-9-14-1-15,-15-13 0 16,-16-5 0-16,-22 1 1 15,-14 2-3-15,-19 6 0 0,-18 9 0 16,-12 17 0-16,-10 18-1 16,-10 20 0-16,-1 18 0 15,2 24-1-15,0 15-1 16,17 33-11-16,0-2-21 15,30 13-1-15,10-9 0 16,27 0-3-16</inkml:trace>
  <inkml:trace contextRef="#ctx0" brushRef="#br1" timeOffset="117469">15444 8965 59 0,'-38'2'36'15,"-3"17"-1"-15,-17 7 2 16,0 23-12-16,-13 4-17 16,10 20 0-16,-3 6-1 15,13 14-1-15,11 6-2 16,14 7 0-16,19-2-2 15,19-5 0-15,18-11-1 0,16-12 1 16,13-15-2-16,9-18 0 16,6-23 1-16,3-21 0 15,0-24 0-15,-5-21-1 16,-8-18 1-16,-6-19-1 15,-10-12 0-15,-10-14-1 16,-11-6 0-16,-17-5-1 16,-10 6 1-16,-14 7-1 15,-12 15 0-15,-16 20 0 16,-9 26 0-16,-10 25 0 15,-9 30 1-15,-1 27-1 16,5 25-3-16,4 2-11 16,24 23-20-16,10-12-1 15,28-3 0-15,15-16-3 0</inkml:trace>
  <inkml:trace contextRef="#ctx0" brushRef="#br1" timeOffset="121308">16903 9044 38 0,'-2'-28'30'15,"-3"3"2"-15,-3 3-1 16,-9-4-11-16,2 15-12 15,-13-4 3-15,4 14-2 16,-15-1-1-16,5 13-2 16,-12 4 0-16,10 14-1 15,-3 8-1-15,5 14-2 16,7 10 0-16,10 8 0 15,10 7-1-15,12 6-1 16,11 1 1-16,11-3 0 16,10-11-1-16,11-11 1 15,6-20 0-15,11-16 0 16,4-24 0-16,7-21 1 0,4-24 0 15,3-19-2-15,0-14 2 16,-4-13-2-16,-9-4 1 16,-15-3-1-16,-14 2 0 15,-17 5 1-15,-20 9-2 16,-21 11 1-16,-18 14 0 15,-18 14 0-15,-8 17-2 16,-10 15 1-16,2 18 1 16,0 14-5-16,15 20-11 15,7-3-21-15,22 10 1 16,15-7-2-16,21 4-1 15</inkml:trace>
  <inkml:trace contextRef="#ctx0" brushRef="#br1" timeOffset="122027">18045 8847 59 0,'-9'-16'33'0,"9"16"-1"15,-22-15 1-15,4 0-15 16,-1 9-11-16,-9-8-2 15,2 8 2-15,-12-2-3 16,-1 7 1-16,-11 2 0 16,2 14-1-16,-9 5 0 0,-3 10-2 15,-3 9 1-15,2 10-1 16,4 5 0-16,6 5-1 15,6 3-1-15,10-2 1 16,13 0-1-16,15 0 1 16,21-7 0-16,18-4-1 15,16-1 1-15,19-7-1 16,18-10 0-16,10-8 0 15,12-8 0-15,9-13 0 16,1-16 0-16,-4-12 0 16,-7-17 0-16,-11-16 0 15,-13-10 0-15,-16-11 0 16,-19-9 1-16,-21 0-2 15,-22-2 0-15,-18 1 1 0,-21 7-2 16,-17 12 2-16,-19 14-1 16,-11 18 1-16,-6 21-3 15,-5 15 1-15,5 31-3 16,-4 5-29-16,23 24-2 15,10-7-2-15,30 0-1 16</inkml:trace>
  <inkml:trace contextRef="#ctx0" brushRef="#br1" timeOffset="123369">17642 10034 75 0,'9'-30'32'0,"-4"5"1"16,-11-3-9-16,2 13-15 15,-16-3-3-15,-2 18 0 16,-16 6 0-16,-5 17-1 15,-15 9 0-15,0 14-1 16,-11 9-2-16,5 13 1 16,0 3-1-16,10 11 0 15,11-6-1-15,22 5 1 16,12-5-3-16,23-3 2 0,19-11 0 15,22-10 0-15,12-13 0 16,15-15 0-16,7-18 0 16,6-19-1-16,1-24 1 15,-2-16-1-15,-7-20 2 16,-10-13-2-16,-15-7 1 15,-16-7-1-15,-22-1 1 16,-19 3-2-16,-21 11 2 16,-16 10-2-16,-18 20-1 15,-16 12 0-15,-6 25-2 16,-4 16-5-16,14 29-24 15,-10 14-4-15,18 23-2 16,5 6 0-16</inkml:trace>
  <inkml:trace contextRef="#ctx0" brushRef="#br1" timeOffset="123952">17635 10989 58 0,'-12'-16'38'0,"-13"0"-2"16,0 9 4-16,-17-2-24 15,-2 13-8-15,-8 5-5 16,0 9 0-16,-5 5-1 15,5 15 0-15,2 6 0 16,8 11-2-16,13 9 2 16,14 5-2-16,12-2 1 0,20-1 2 15,17-10-2-15,19-11 0 16,12-16 1-16,15-19-1 15,2-22 0-15,5-16-1 16,-4-19 1-16,-6-12 0 16,-13-10 1-16,-16-9-3 15,-14 0 3-15,-18 0 0 16,-16 4-1-16,-13 6 0 15,-12 10 0-15,-15 19-1 16,-8 15-2-16,-12 16-1 16,0 30-17-16,-8 2-21 15,7 18 1-15,-3 0-2 16,12 8 0-16</inkml:trace>
  <inkml:trace contextRef="#ctx0" brushRef="#br1" timeOffset="127777">6474 8998 38 0,'0'0'32'16,"-14"-16"2"-16,-1 7-2 16,3 5-15-16,-15-5-6 0,1 11-2 15,-12-2-3-15,1 13-2 16,-11 2-1-16,0 13-1 15,-6 6 0-15,2 11-1 16,-1 7 1-16,6 7-1 16,3 2 0-16,9 4 1 15,9-2 0-15,14 4 0 16,9 0 0-16,15 1 0 15,14-4-1-15,16-1 0 16,14-1 0-16,6-7 0 16,9-6-1-16,4-16 1 15,3-13-1-15,1-20 2 16,-3-28-1-16,3-17 1 15,-6-24-2-15,-1-16 1 16,-5-16 0-16,-7-4-1 0,-12-2 0 16,-15 2-1-16,-15 8 1 15,-18 13-1-15,-18 13 2 16,-20 14-1-16,-13 19 0 15,-12 18 0-15,-7 19-1 16,-1 12-1-16,5 16-3 16,1-2-22-16,26 14-11 15,8-9 1-15,27 1-2 16</inkml:trace>
  <inkml:trace contextRef="#ctx0" brushRef="#br1" timeOffset="128404">6863 9834 59 0,'-18'-1'32'16,"-5"14"1"-16,-11 0 1 16,1 20-18-16,-16-4-8 15,5 17 0-15,-6-3-1 16,6 13-1-16,0-3-2 15,13 5 0-15,5-4-2 16,14 2 0-16,11-2-1 16,16-1 0-16,13-5-1 15,13-10 1-15,11-7-2 16,9-11 2-16,10-18 0 0,2-11 0 15,1-21 1-15,-4-16-2 16,-6-18 2-16,-5-7-1 16,-16-9 1-16,-14-4-1 15,-14-1 1-15,-17 5-2 16,-16 7 0-16,-16 12 2 15,-19 16-2-15,-11 16-1 16,-7 20 1-16,-6 17-2 16,2 25-1-16,3 1-13 15,17 31-20-15,5-4-4 16,25 8 1-16,10-8-3 15</inkml:trace>
  <inkml:trace contextRef="#ctx0" brushRef="#br1" timeOffset="133278">1982 13272 31 0,'-11'-18'32'16,"11"18"1"-16,-12-18 0 16,12 18-22-16,-29-13 3 15,12 13-8-15,-12 0 0 16,-2 11 0-16,-8 2-2 15,3 13 0-15,-5 5-1 16,2 9-1-16,4 8 0 0,7 6-1 16,10 7 0-16,10 8 0 15,13 0 0-15,16-1 0 16,13-8 0-16,9-6 0 15,10-13 1-15,7-17-1 16,6-23 0-16,3-22 1 16,-3-21 0-16,-4-17-1 15,-8-15 0-15,-7-9 0 16,-15-5 0-16,-12-2 0 15,-15 4-1-15,-16 9 0 16,-14 11 0-16,-13 14 0 16,-14 19-1-16,-6 17 0 15,-4 18 0-15,0 14-1 16,7 20-2-16,10 5-1 15,23 19-10-15,7-10-20 0,30 4-1 16,11-16-1-16,26 1 0 16</inkml:trace>
  <inkml:trace contextRef="#ctx0" brushRef="#br1" timeOffset="133588">2685 13463 73 0,'0'0'38'0,"14"-3"-2"16,-14 3 1-16,25-22-32 15,-3 14-5-15,6-5-3 16,7 5-2-16,-4-8-29 15,12 9-2-15,-11-5 0 16,4 9-1-16</inkml:trace>
  <inkml:trace contextRef="#ctx0" brushRef="#br1" timeOffset="133736">2689 13673 81 0,'-5'17'37'0,"5"-17"-2"16,17 5-3-16,17-9-61 15,5-15-6-15,19 0 0 16,2-10-3-16</inkml:trace>
  <inkml:trace contextRef="#ctx0" brushRef="#br1" timeOffset="134357">3790 13442 64 0,'0'0'34'0,"-27"-16"-1"15,12 18-6-15,-9-4-21 16,4 8 1-16,-4 3-3 16,1 13 0-16,-3 5 0 15,3 11-1-15,1 5 0 16,8 9 0-16,1 0-1 15,12 0 1-15,6-5-1 16,12-7 0-16,5-13-1 16,12-12 1-16,5-18-1 15,4-16 0-15,5-13 0 16,-4-12-1-16,-5-5 1 15,-5-6-1-15,-15 2 0 0,-8 4-1 16,-15 6 0-16,-8 10-1 16,-10 11 0-16,-7 9-1 15,-3 11-1-15,2 3-3 16,13 16-10-16,-1-8-20 15,21 6 1-15,-3-15 0 16,43 14-1-16</inkml:trace>
  <inkml:trace contextRef="#ctx0" brushRef="#br1" timeOffset="134575">4455 13432 50 0,'-38'49'35'0,"-14"4"0"15,2 7-2-15,-6-2-18 16,6 1-12-16,7-5-4 16,9-12-2-16,9-5-2 15,5-26-8-15,20-11-19 16,-5-11-2-16,15-13 1 15,0-10 0-15</inkml:trace>
  <inkml:trace contextRef="#ctx0" brushRef="#br1" timeOffset="134727">4144 13575 45 0,'-3'-22'34'16,"3"22"2"-16,0-13-2 15,10 26-19-15,-10-13-3 16,17 26-6-16,-2-7-3 0,9 3-1 16,7 0-3-16,4-12-11 15,15 4-24-15,3-14 1 16,12 0-2-16,1-17 1 15</inkml:trace>
  <inkml:trace contextRef="#ctx0" brushRef="#br1" timeOffset="135155">4912 13377 73 0,'-28'8'38'0,"-1"12"-1"16,-10 2 1-16,9 2-34 15,0 8-1-15,9 5 0 16,6-4-1-16,11 0 0 0,8-5-1 15,11-7 1-15,8-8-2 16,9-10 1-16,1-9 0 16,6-10-1-16,-2-8 1 15,-2-5-1-15,-1-4 0 16,-6-1 0-16,-6 1 0 15,-4 3 0-15,-3 8 0 16,-6 8 1-16,-9 14-1 16,0 0 0-16,-3 37 0 15,-6 11 0-15,-3 17 0 16,-3 13 1-16,-1 13-2 15,0 7 0-15,-4 3 1 16,-1-2 0-16,1-7 0 0,-4-12 0 16,-1-17 1-16,1-13-1 15,-4-16 1-15,1-19-1 16,4-15-2-16,3-20-2 15,12-10-6-15,-3-26-27 16,24-6 0-16,-2-18-3 16,19 0 2-16</inkml:trace>
  <inkml:trace contextRef="#ctx0" brushRef="#br1" timeOffset="135712">5588 13508 69 0,'-21'-3'38'0,"-18"-7"0"15,2 14 0-15,-11-4-32 16,-2 10 0-16,-3 3-1 15,4 11 1-15,-1 5-2 16,10 9-1-16,7 2 0 16,9 2-1-16,15-2-1 15,9-5 0-15,15-9-1 16,8-6 0-16,15-16 0 15,8-10 0-15,7-13 0 16,2-6 0-16,1-10 0 16,-5-2-1-16,-5-4 0 15,-6-2 1-15,-9 3-1 0,-8 5 0 16,-9 7 1-16,-5 8 0 15,-4 8 0-15,-5 12-1 16,-5 19 1-16,1 14 0 16,-6 20 0-16,-1 15 0 15,-1 14 0-15,-3 10-1 16,-1 6 0-16,0 1 0 15,-2-2 1-15,2-11-1 16,1-9 0-16,-2-11 0 16,-4-14 2-16,0-13-1 15,-3-14 0-15,-6-11-1 16,-2-13 0-16,-1-11-1 15,0-15-1-15,0-15-3 0,10-5-3 16,-5-24-24-16,22 6-2 16,1-14-3-16,23 7 2 15</inkml:trace>
  <inkml:trace contextRef="#ctx0" brushRef="#br1" timeOffset="136115">5853 13620 82 0,'0'0'39'0,"0"0"-1"15,0 0 1-15,0 0-36 16,21-11 0-16,-1 0-2 15,6-3 0-15,7-3-1 0,1-2 0 16,2-1 0-16,-1-3 0 16,-4 2 0-16,-4 0 0 15,-10 3 1-15,-8 1-1 16,-11 6 1-16,2 11-1 15,-30-12 0-15,2 15 1 16,-5 7-1-16,-8 7 1 16,1 8-1-16,0 7 0 15,8 2 0-15,3 6 1 16,13-1-1-16,9-1 0 15,15-5 0-15,12-7-1 16,13-7-2-16,10-13-2 16,16 1-5-16,-8-24-24 0,17 3-4 15,-8-15-2-15,3 4 2 16</inkml:trace>
  <inkml:trace contextRef="#ctx0" brushRef="#br1" timeOffset="136402">6418 13530 72 0,'-15'29'39'0,"-11"-2"-1"16,6 16 2-16,-9-4-32 15,9 5-2-15,3-8-3 16,9-2 0-16,4-13 0 16,4-21-1-16,19 2-1 15,1-20 0-15,6-15 0 16,3-8 0-16,2-7 0 15,3-4-1-15,-3 2 1 0,-2 4 0 16,-6 9 0-16,-2 8-1 16,-7 16 1-16,-3 14 0 15,-6 11 0-15,-5 15-1 16,-1 9-1-16,0 6-3 15,6 15-12-15,-10-16-21 16,17 8-3-16,-1-17-1 16,18 0-2-16</inkml:trace>
  <inkml:trace contextRef="#ctx0" brushRef="#br1" timeOffset="137077">7671 13443 64 0,'-17'-22'37'0,"4"21"0"16,-14-2 1-16,-1 10-33 16,-7 3 0-16,1 11 0 15,-1 1-2-15,2 9 1 16,3-1 0-16,8 5-2 15,4-7 1-15,8 2-1 16,8-4-1-16,8-4-1 16,6-6 1-16,6-2-1 15,4-4 1-15,6-3-1 16,-4-5 0-16,4-3 1 15,-4-5-1-15,1-6 1 0,-6-5-1 16,0-4 1-16,-6-5-1 16,-2-1 1-16,-3-3 0 15,-1 2-1-15,0 2 0 16,-2 5 0-16,-1 6 0 15,-4 15 0-15,14-2 0 16,-4 19-1-16,5 10-1 16,1 8 0-16,6 10-2 15,1-3-2-15,13 9-8 16,-11-20-24-16,20-1-1 15,-5-27-1-15,9-13 1 16</inkml:trace>
  <inkml:trace contextRef="#ctx0" brushRef="#br1" timeOffset="137287">8371 12671 82 0,'-31'36'40'0,"13"28"0"16,-15 16 0-16,1 20-36 15,5 11-3-15,4 12 0 16,7-1-2-16,3-4-1 16,8-4-4-16,-4-25-28 15,21-7-4-15,-8-23-2 16,11-14 0-16</inkml:trace>
  <inkml:trace contextRef="#ctx0" brushRef="#br1" timeOffset="138308">8099 13449 83 0,'-11'7'41'16,"13"12"-1"-16,-2-19 1 15,21 23-38-15,10-20-1 16,17-4 0-16,12-7-1 15,13-6-1-15,7-3 1 16,7-3-1-16,-3-1 0 16,-4 3 0-16,-12 3 0 15,-14 2-1-15,-17 7 1 0,-15 5 0 16,-22 1 1-16,-5 15 0 15,-17 0 0-15,-9 8 1 16,-7 3-1-16,-2 8 1 16,-1 1-1-16,4 5 1 15,3 2-1-15,14-1 0 16,8-2-1-16,12-4 1 15,12-6-1-15,14-9 0 16,10-10 0-16,7-10-1 16,4-12 0-16,0-11 0 15,6-7 0-15,-9-11-1 16,-4-4 1-16,-6-7-1 15,-6 0 1-15,-9 1 0 16,-6 5 0-16,-7 5 0 16,-5 5 1-16,-5 12 1 0,-2 9-1 15,6 15 1-15,-19-4-1 16,19 4 0-16,-14 22 0 15,13-6 1-15,4 4-1 16,8-3 0-16,7-3 0 16,11-4 1-16,5-3-1 15,4-3 1-15,4-3 0 16,-2-2 0-16,-4-2 0 15,-3 1 0-15,-7 1 0 16,-8 6 0-16,-18-5 0 16,8 18-1-16,-17-1 1 15,-5 9 0-15,-6 7-1 0,-3 4 0 16,-1 3 0-16,-1 3 0 15,4-5 0-15,5-2 0 16,9-10 0-16,7-13 0 16,13-14 0-16,7-12 0 15,6-14 0-15,6-11 0 16,-1-7 0-16,1-8 0 15,1-3 1-15,-4 1-1 16,-6 5 1-16,-5 8 0 16,-4 8-1-16,-2 10 2 15,-5 5-2-15,-7 19 1 16,0 0 0-16,0 0-1 15,1 27 0-15,1-11-1 16,3 5 1-16,2-4 0 16,7 3 0-16,3-10-1 0,4-3 1 15,8-7 0-15,5-6 0 16,1-6 1-16,4-6-1 15,-1-2 1-15,4-6-1 16,-5 2 1-16,-5 1-1 16,-4 5 1-16,-11 5 0 15,-4 14 0-15,-8 9-1 16,-7 12 0-16,-8 11 0 15,-2 8 0-15,1 9-1 16,-1 0-1-16,5 5-3 16,0-16-8-16,20 13-11 15,-14-28-8-15,25 1-9 16,-3-17-3-16,16-5 1 15</inkml:trace>
  <inkml:trace contextRef="#ctx0" brushRef="#br1" timeOffset="138483">10136 13687 104 0,'-16'18'41'15,"-4"-11"0"-15,9-10-13 16,11 3-67-16,5-15-4 15,4 4 0-15,-1-5-2 16</inkml:trace>
  <inkml:trace contextRef="#ctx0" brushRef="#br1" timeOffset="162235">6321 3838 45 0,'-22'7'28'0,"-1"-5"2"16,-1 3-1-16,-8-11-20 15,7 8-2-15,-12-8-2 16,7 4-4-16,-7-1 3 15,-4 3-1-15,-5-4-1 16,-1 8 1-16,-5-6 1 16,-3 5-2-16,-6-3 0 15,-1 4 3-15,-9-5-2 16,3 1-1-16,-5-2 0 0,2 2 0 15,-4-1 0-15,2 1-1 16,-2 1 0-16,-1 2-1 16,-5 3 1-16,1 2-1 15,-4 4 0-15,-3 0 0 16,2 1 0-16,0 0 1 15,-1-2-1-15,5-3 1 16,1-3-1-16,5-2 2 16,2-3-1-16,1-1 1 15,-2-5 0-15,6 3-1 16,1-3 1-16,3 3-1 15,2-2 1-15,5 2-1 16,5-2 0-16,3 4-1 16,5 0-1-16,5-4-1 0,7 6-4 15,-3-13-6-15,13 9-23 16,-4-9-1-16,9 5-1 15,-3-8 0-15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2:03:35.25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1623 1174 63 0,'15'-66'32'0,"-15"66"1"15,0 0-1-15,0 0-27 16,0 0 0-16,-27-4 0 16,18 52-2-16,-7 20 2 15,-4 22-1-15,-13-9 0 16,6 11-1-16,0-1 0 15,5-9 0-15,7-15-2 0,1-15 1 16,8-13-2-16,4-16 2 16,2-23-1-16,11 0 1 15,5-27 0-15,2-18-1 16,4-13 2-16,-22 58-1 15,26-80 2-15,-15 34-1 16,7-5-3-16,-6-4 2 16,7-3 0-16,-4 2 0 15,5-4 0-15,-1 4-1 16,1-7 0-16,-4 3 1 15,4 4 0-15,-20 56-2 16,44-97 1-16,-44 97 0 16,52-67-1-16,-52 67 0 15,58-19 0-15,-58 19 1 0,39 44 0 16,20 39-2-16,-1 31 1 15,-13 19-2-15,-18-6 0 16,-11 3-3-16,-8-10-4 16,-1-13-29-16,-11-54-1 15,6-18 1-15,-4-22-2 16</inkml:trace>
  <inkml:trace contextRef="#ctx0" brushRef="#br0" timeOffset="161">1818 1535 117 0,'-40'-12'39'15,"2"4"1"-15,23 11-1 16,15-3-37-16,30-15-3 0,24 0-3 16,-54 15-32-16,89-36-1 15,-26 16-2-15,13-4-2 16</inkml:trace>
  <inkml:trace contextRef="#ctx0" brushRef="#br0" timeOffset="571">3386 1371 92 0,'0'0'39'0,"0"0"-2"16,-3-48 2-16,3 48-32 15,-20-12-2-15,-4 18-1 16,-12 11-3-16,3 15 2 15,-9 10-2-15,4 6 0 16,2 4-1-16,20 0-1 16,27-15 0-16,13-8-2 15,18-9-2-15,7-16-5 0,25-8-26 16,-7-14-3-16,14-4 2 15,-5-12-1-15</inkml:trace>
  <inkml:trace contextRef="#ctx0" brushRef="#br0" timeOffset="1428">3818 1383 108 0,'9'-56'38'0,"-27"57"1"16,-10 12-2-16,-7 12-33 15,1 15 0-15,1 8-3 16,10 3 0-16,5-3-1 15,14 1 2-15,11-11-2 0,6-5 0 16,11-13 0-16,7-6-1 16,7-15 1-16,6-13-1 15,5-11 1-15,-1-13-2 16,-1-8 2-16,-47 46-1 15,39-57 2-15,-39 57-2 16,30-59 2-16,-30 59 0 16,14-65 1-16,-14 65-1 15,-2-48 1-15,2 48-1 16,0 0 1-16,-28-50-2 15,28 50 1-15,-16-26-1 16,-3 25-1-16,7 6 2 16,8 9-2-16,20 6 1 15,-16-20-1-15,44 15 2 16,8-6-2-16,10-4 2 0,-9-3-1 15,3 4 1-15,-15 1-1 16,1 10 0-16,-21 1 0 16,-18 10 1-16,-6 4-1 15,-6 5 0-15,-6 1 0 16,-4 0 1-16,1-2-2 15,3-9 1-15,1-6 0 16,7-6 0-16,7-15 0 16,0 0 1-16,26-25-1 15,-4-5 0-15,4-8 1 16,3-6 0-16,-29 44 1 15,31-49-2-15,-31 49 2 16,28-53-1-16,-28 53 1 16,0 0-1-16,35-66 0 0,-35 66-1 15,0 0 2-15,19-35-2 16,-19 35-3-16,17 0 3 15,-12 15-1-15,8 11 1 16,-7 2-2-16,10 5 3 16,3-7-2-16,5-11 1 15,8-11 1-15,8-10 0 16,3-10-1-16,-43 16 1 15,47-23 2-15,-47 23-3 16,56-28 0-16,-56 28 0 16,47-36 0-16,-47 36 0 15,48-31 0-15,-48 31 0 16,0 0 0-16,67-21 0 15,-58 33 0-15,-4 18 0 0,-16 9-4 16,-6 17 1-16,-7 12-1 16,3 5-1-16,5 1-4 15,6-20-12-15,24-1-16 16,-6-15-2-16,20-8 2 15,-2-15-2-15</inkml:trace>
  <inkml:trace contextRef="#ctx0" brushRef="#br0" timeOffset="2029">5210 1476 108 0,'0'0'37'16,"-14"0"1"-16,-1 22-1 15,5 15-31-15,-6 4-2 0,3 12-3 16,1 3 0-16,0 6 0 15,3-3 0-15,4-2-1 16,1-8 1-16,3-6-1 16,1-13 1-16,2-10 0 15,-2-20-1-15,0 0 1 16,14-22-1-16,-5-10 2 15,1-11-2-15,1-13 2 16,0-9-1-16,6-13 0 16,-17 78 0-16,21-85 1 15,-21 85-1-15,24-89-1 16,-24 89 2-16,34-80-2 15,-34 80 1-15,33-71-1 0,-33 71 1 16,46-54-1-16,-46 54 1 16,29-28-2-16,20 14 1 15,-2 24-1-15,-8 18 0 16,-3 18 1-16,-16 6-2 15,-6 8 2-15,-19-2-2 16,-15-12 2-16,-5-2-1 16,-6-7 1-16,-4-10 0 15,0-4 0-15,-1-5 0 16,5-8 0-16,2-8 1 15,2-1-1-15,5-5 1 16,6 0 0-16,-2 3 0 16,4 8 0-16,-3 12 0 15,-1 11-1-15,-2 15 0 0,-3 18 0 16,-4 13 0-16,1 15-2 15,-1 10 1-15,-4 2-5 16,10 6-5-16,-9-19-15 16,19 8-14-16,-5-25 2 15,14 4-3-15,-3-24 0 16</inkml:trace>
  <inkml:trace contextRef="#ctx0" brushRef="#br0" timeOffset="2652">6037 1429 88 0,'23'-14'37'0,"-9"2"0"15,-2 8 0-15,-12 4-27 0,0 0-1 16,-20 17-2-16,5 4-2 16,-11 5-1-16,-1 8-2 15,-4 4-1-15,4 3 1 16,1 1-1-16,8 2 0 15,6-6-1-15,12-3 0 16,11-8 0-16,6-6-1 16,9-11 2-16,3-4 0 15,8-14-1-15,1-7 0 16,0-9 1-16,-2-10 0 15,-4-8-1-15,-3-6 0 16,-8-1 0-16,-7-3-1 16,-9 6 1-16,-9 2-1 15,-8 12 1-15,-6 6 0 0,-5 16 0 16,-2 9-1-16,-1 9 1 15,6 7-1-15,11 3-1 16,5-2-4-16,20 3-8 16,5-13-20-16,23-4-3 15,4-8 0-15,18-1-2 16</inkml:trace>
  <inkml:trace contextRef="#ctx0" brushRef="#br0" timeOffset="3020">6663 1381 116 0,'-14'25'39'0,"-7"2"0"0,6 6-1 16,-12 0-35 0,13 3 1-16,3 0-2 0,6 3 0 15,5-2 0-15,7-4 0 16,5-5-1-16,9-7 0 15,6-16-1-15,7-5 1 16,3-8 0-16,2-12-1 16,1-8 1-16,-1-9-1 15,-3-3 0-15,-6-3 1 16,-5 6-1-16,-7 1 0 15,-4 7 2-15,-6 9-4 16,-8 20 2-16,0 0-1 16,-6 16 1-16,-4 15-1 15,0 5 0-15,-1 6-1 0,2 2-1 16,4 1 0-1,12-4-4-15,4-21-7 0,23-4-17 16,-1-16-6-16,18-5-1 16,-4-15 0-16</inkml:trace>
  <inkml:trace contextRef="#ctx0" brushRef="#br0" timeOffset="3376">7353 1446 122 0,'0'0'38'0,"-16"7"1"15,6 15-1-15,-9 0-35 16,3 7 0-16,-2 3-1 15,2 5-1-15,4 2 0 16,-1-2 0-16,7-5 0 16,1-5 0-16,9-9 0 0,4-6-1 15,6-13 1-15,3-9 0 16,4-8-1-16,6-7 2 15,-3-8-2-15,7-5 0 16,-4-3 0-16,0-2 0 16,-3 10 0-16,-2 0 0 15,-2 8 0-15,-5 9 0 16,1 10-2-16,-6 15 1 15,0 11-1-15,-5 11 0 16,0 6-2-16,0 6 0 16,5 6-4-16,-2-12-7 15,25 7-13-15,-13-20-11 16,26-2 2-16,0-19-2 15,15-4 2-15</inkml:trace>
  <inkml:trace contextRef="#ctx0" brushRef="#br0" timeOffset="3757">8166 1466 112 0,'0'0'40'0,"-1"-60"3"16,-10 46-2-16,-18-5-29 16,-8 14-8-16,-7 15-1 15,1 14-3-15,-1 11 0 16,3 6 0-16,8 4 0 15,20-1 0-15,8-7 0 16,15-5 0-16,9-10 0 16,9-10 0-16,9-17 0 15,7-12 0-15,2-13 0 0,3-16 0 16,-49 46 0-16,52-61 0 15,-52 61 0-15,47-80 0 16,-47 80 0-16,46-81 0 16,-46 81 0-16,32-76 0 15,-32 76 0-15,25-47 0 16,-38 23 0-16,13 24 0 15,-20 31 0-15,5 17 0 16,-8 26-6-16,-6 9-10 16,15 13-10-16,-1-20-4 15,27-14-11-15,-4-18-1 16,22-9-1-16,3-16 2 15</inkml:trace>
  <inkml:trace contextRef="#ctx0" brushRef="#br0" timeOffset="4480">9589 1372 80 0,'37'-52'38'15,"-37"52"0"-15,0 0 1 16,0 0-24-16,16-23-11 15,-11 36 0-15,-14 11-2 0,6 10 0 16,-9 8-1-16,1 7-1 16,-3 7-1-16,7 5 0 15,3-6-3-15,-1-22-8 16,15-4-25-16,1-19 0 15,12-11 0-15,-1-16-2 16</inkml:trace>
  <inkml:trace contextRef="#ctx0" brushRef="#br0" timeOffset="4631">9771 1278 106 0,'-24'-57'39'0,"24"57"0"15,-32-59-4-15,32 59-41 16,0 0-29-16,-29-55-2 0,29 55-1 15,0 0 0-15</inkml:trace>
  <inkml:trace contextRef="#ctx0" brushRef="#br0" timeOffset="4989">10202 1296 81 0,'8'26'40'15,"-26"-16"0"-15,-9 8 0 16,0 0-12-16,-1-6-27 15,7 4 1-15,4 2-1 0,7 4 0 16,6-3-1-16,10 2 0 16,12-6 0-16,10-1 0 15,9-5 0-15,10-2-1 16,4-2 1-16,1-1 0 15,-2 0 0-15,-5 4 0 16,-11 4 0-16,-10 5 0 16,-17 4 0-16,-13 11 0 15,-14 6 0-15,-7 1 0 16,-10 1 0-16,-2-2 0 15,-2-4 0-15,3-2-2 16,7-10-1-16,5-14-6 16,26-8-26-16,-11-10-4 15,20-8 0-15,-2-14-2 16</inkml:trace>
  <inkml:trace contextRef="#ctx0" brushRef="#br0" timeOffset="5583">12183 1355 104 0,'0'0'39'0,"0"0"0"15,-32-57 0-15,32 57-36 16,-23-3 0-16,-17 9 0 16,-9 16-1-16,-3 11 0 15,-7 5-1-15,10 12 0 16,5 2 0-16,15 3 1 15,26-23-1-15,17-8 0 0,15-14 0 16,16-16-1-16,9-13 1 16,12-8 0-16,1-12 0 15,-67 39 0-15,68-50 1 16,-68 50-1-16,66-51 0 15,-66 51 0-15,49-50 0 16,-49 50 0-16,0 0-1 16,76-58 2-16,-66 54-5 15,-8 17 2-15,-4 16-2 16,-5 8-3-16,9 14-13 15,-2-3-13-15,23 4-9 16,7-16 0-16,26-8-1 16</inkml:trace>
  <inkml:trace contextRef="#ctx0" brushRef="#br0" timeOffset="6055">13663 1287 83 0,'0'0'41'0,"0"0"-2"0,0 0 3 15,-18-42-17-15,-18 46-23 16,1 17 0-16,-17 6-2 16,-2 16 1-16,-1-7-2 15,20 1 2-15,13-7-2 16,29-9 1-16,15-9 0 15,14-4 0-15,11-4-1 16,7-4 1-16,-2 1 1 16,-2 0-1-16,-11 5 0 15,-8 6 0-15,-17 8 0 16,-16 4 1-16,-14 4-1 15,-10 5 0-15,-3 0-1 16,-1-2-2-16,6-4-3 16,3-17-11-16,21-10-20 0,13 5-2 15,23-14 0-15,6-12-1 16</inkml:trace>
  <inkml:trace contextRef="#ctx0" brushRef="#br0" timeOffset="6445">14157 1332 111 0,'-28'1'39'0,"10"16"1"16,-12 2-3-16,5 6-34 16,0 5-1-16,7 5 0 15,-1 0-1-15,8 2 1 16,6-4-2-16,10 1 1 15,8-7 0-15,9-5-1 0,5-8 1 16,10-9-1-16,5-6 0 16,6-7 1-16,0-9-1 15,4-11 0-15,-4-5 0 16,-1-8 0-16,-5-1 1 15,-4-2-1-15,-38 44 1 16,34-37 0-16,-17-1 0 16,2 17 0-16,-19 7 0 15,0 14 0-15,-14 18-1 16,6 10 0-16,-11 6-2 15,9 6-1-15,5 2-2 16,5-7-3-16,23-1-10 16,-8-17-13-16,27 0-9 0,-5-13 1 15,17-8-1-15,-5-12 2 16</inkml:trace>
  <inkml:trace contextRef="#ctx0" brushRef="#br0" timeOffset="6896">14999 1142 111 0,'0'0'41'0,"2"-59"1"16,-2 59-4-16,-15 23-34 15,0 15-1-15,0 37 2 16,-14 10-4-16,5 4 1 15,-1 0-1-15,14-5 0 16,6-29-2-16,4-11 1 0,1-13 0 16,1-9 0-16,-1-22 0 15,0 0 0-15,20-8 0 16,-11-15 0-16,4-10 1 15,4-11-1-15,5-7 0 16,6-4 0-16,-28 55 0 16,34-50 0-16,-8 7 0 15,16 10-1-15,-7 8 1 16,7 17 0-16,-9 12 0 15,5 19 0-15,-14 5 0 16,3 8 0-16,-11 1 0 16,-11 1 1-16,-14-3-1 15,-11-2 0-15,-12-5 0 16,-11-3 0-16,-2-8-1 0,-8-4-2 15,9-4-11-15,-8-17-11 16,28 7-6-16,-7-13-11 16,20-1 1-16,8-8-2 15</inkml:trace>
  <inkml:trace contextRef="#ctx0" brushRef="#br0" timeOffset="7407">15722 1340 105 0,'-38'-46'40'16,"15"41"1"-16,-15 4-1 16,2 15-35-16,-11 3-1 15,2 13-2-15,2 0-2 16,13 2 1-16,12-4-1 0,11-4 0 15,16-4-1-15,16-7 1 16,14-4-1-16,10-2 1 16,9-1-1-16,1-4 1 15,0 1 0-15,-5 3 0 16,-10 6 0-16,-15 0 0 15,-15 6 0-15,-14 5 1 16,-14 1-1-16,-8 1 0 16,-4 1-2-16,-4-6-1 15,5 0-5-15,0-20-15 16,25 0-15-16,2-12-1 15,22-4-1-15,7-18 1 16</inkml:trace>
  <inkml:trace contextRef="#ctx0" brushRef="#br0" timeOffset="7625">16219 1051 108 0,'0'0'42'0,"25"-60"0"15,-25 60-1-15,0 0-39 16,16-24 0-16,-27 56-1 15,-11 40 1-15,-17 29-3 16,-7 16 0-16,16-19-4 16,7-6-4-16,19-7-20 15,0-36-10-15,12-6 0 16,-9-20-2-16,10-8 3 15</inkml:trace>
  <inkml:trace contextRef="#ctx0" brushRef="#br0" timeOffset="8158">16032 1336 109 0,'-8'-26'39'0,"17"14"1"16,2 9-2-16,20 9-34 15,1 1-2-15,23 0-1 16,6-6-1-16,10-1 0 15,-71 0-1-15,83-3 0 16,-83 3 1-16,87-5-2 16,-87 5 2-16,88-7 0 15,-88 7 1-15,58-5-1 16,-9 2 1-16,-18 6 1 0,-19 5-2 15,-17 6 4-15,-23 8-3 16,-18 10 2-16,-19 3-1 16,8 5 1-16,3 2-1 15,10-4 0-15,8 0-1 16,16-4 0-16,13-8-1 15,16-8 0-15,18-6-1 16,12-9 0-16,10-9 1 16,9-7-1-16,2-8 1 15,-1-9 0-15,-5-4 0 16,-3-6 0-16,-13-3 0 15,-9 3 0-15,-29 40 1 16,24-35-1-16,-24 4 0 16,1 17 0-16,-17 9 0 0,2 15 0 15,-10 9-1-15,6 17 0 16,-6-1-2-16,10 9-1 15,13-3-2-15,2-9-7 16,29-4-9-16,-10-16-5 16,31-2-10-16,-8-12-2 15,17-7 0-15,-4-14 2 16</inkml:trace>
  <inkml:trace contextRef="#ctx0" brushRef="#br0" timeOffset="8522">17238 1331 112 0,'-12'-3'39'16,"-7"13"1"-16,-9 15-1 15,-1 8-37-15,3 9 2 16,-4 2-2-16,5 2 0 0,4-5 0 16,7 0 0-16,6-10-1 15,8-8 0-15,8-13-1 16,7-10 1-16,8-9 0 15,6-12 0-15,0-9 0 16,4-8 0-16,1-4 1 16,-1-8-2-16,-33 50 2 15,33-48-2-15,-33 48 0 16,0 0 0-16,42-78 0 15,-23 58 0-15,-9 15 0 16,-10 5 0-16,13 29 0 16,-13 7 0-16,0 5-6 15,4 5 2-15,7-1-5 16,-2-11-6-16,28-2-7 0,-14-16-4 15,32-1-7-15,-10-16-6 16,20-3 0-16,-8-11 2 16</inkml:trace>
  <inkml:trace contextRef="#ctx0" brushRef="#br0" timeOffset="8739">17938 1372 109 0,'-7'-26'41'0,"0"13"0"16,-20 6 0-16,10 0-35 15,-22 18-3-15,-1 6 1 16,-2 9-3-16,3 4 1 15,2 4-2-15,9 2 1 16,12-2-2-16,12-3-1 0,18-5-1 16,14-7-3-16,16-3-6 15,-2-19-9-15,31 2-8 16,-13-15-11-16,18-2 0 15,-10-9-1-15,1-3 2 16</inkml:trace>
  <inkml:trace contextRef="#ctx0" brushRef="#br0" timeOffset="9060">18226 1366 101 0,'-30'20'40'0,"-11"0"0"16,15 7 0-16,-4 6-35 16,17-10-2-16,11-4-1 15,13-1-1-15,13-6 0 16,10-7 0-16,10-7 0 0,1-8-1 15,3-8 1-15,-4-7-1 16,-5-9 1-16,-39 34-1 16,0 0 2-16,41-61-1 15,-41 61 1-15,0 0 0 16,-1-55-1-16,-4 37 0 15,-37 10 1-15,1 20-1 16,-20 10-1-16,10 17 0 16,-7 6-1-16,13 15 1 15,16-5-3-15,27-9-1 16,31-8-12-16,0-20-6 15,40-4-9-15,-3-14-12 16,27-10 1-16,7-13-2 16</inkml:trace>
  <inkml:trace contextRef="#ctx0" brushRef="#br0" timeOffset="9992">19463 1274 75 0,'0'0'38'0,"-24"3"0"16,11 14 2-16,-8 9-22 15,5 12-16-15,-5 4 0 16,2 3 1-16,0-4-1 15,0-3-1-15,2-6 1 16,4-7-1-16,3-5-1 16,10-20 1-16,-11 15 0 15,11-15-1-15,9-14 2 16,3-7-1-16,-1-10 1 15,6-3-1-15,-2-9 1 16,-15 43-1-16,14-47 0 0,-14 47 0 16,20-49 1-16,-20 49-2 15,11-47 2-15,-11 47-2 16,0 0 2-16,19-50-2 15,-19 50 1-15,24-13-1 16,-24 13 0-16,28 25 0 16,-13-4 0-16,11 9 0 15,3-1 0-15,13-6 1 16,5-17 0-16,6-11 0 15,-53 5 0-15,61-16 1 16,-61 16-1-16,61-30 0 16,-61 30 1-16,59-33-1 15,-59 33 1-15,50-35-2 16,-50 35 0-16,0 0 0 0,48-39-2 15,-29 45 1-15,-19 9-2 16,0 18 1-16,-11 10-2 16,1 12-1-16,3 2-4 15,5-8-6-15,22-6-7 16,-6-23-8-16,29-4-6 15,-5-14-2-15,22-5-1 16,-8-15 3-16</inkml:trace>
  <inkml:trace contextRef="#ctx0" brushRef="#br0" timeOffset="10359">20412 1366 117 0,'0'0'40'0,"18"-63"2"16,-18 63-5-16,-1-29-34 15,-21 20 1-15,-9 12-3 0,-10 17 1 16,1 19-2-16,-2 6 1 15,-1 6-1-15,12 4 0 16,17-10 1-16,10-11-1 16,9-7 0-16,15-9 0 15,8-13 0-15,12-9 0 16,4-11 1-16,7-6-1 15,0-10 1-15,-2-5-1 16,-5-1 0-16,-7-1 1 16,-7 6-1-16,-9 3 0 15,-10 11 0-15,-8 7 0 16,-3 11-1-16,-13 14 0 0,3 6-1 15,-1 4-2 1,8 7-1-16,1-1-2 0,18 4-8 16,-5-15-5-16,32 5-9 15,-7-13-3-15,21-1-6 16,-3-9 0-16,14-6 1 15</inkml:trace>
  <inkml:trace contextRef="#ctx0" brushRef="#br0" timeOffset="10735">21134 1376 114 0,'0'0'41'15,"-27"-53"0"-15,-15 38 0 16,2 19-38-16,-15 10 0 16,1 8 0-16,6 11-1 15,6 9-1-15,4 4-1 16,26-6 1-16,8-4 0 0,13-8-1 15,11-14 1-15,11-13 0 16,11-13 1-16,6-15-2 16,4-15 0-16,-52 42 0 15,54-55 0-15,-54 55 0 16,67-76 0-16,-67 76 0 15,62-88 0-15,-62 88 0 16,61-82 0-16,-61 82 0 16,43-69 0-16,-43 69 0 15,0 0 0-15,49-73 0 16,-54 91-4-16,-10 27 2 15,-13 30-3-15,-2 17-2 16,10 6-9-16,0-8-5 0,32-9-6 16,7-35-3-16,25-7-7 15,-9-22-3-15,12-9 4 16</inkml:trace>
  <inkml:trace contextRef="#ctx0" brushRef="#br0" timeOffset="11093">21537 1426 109 0,'-16'22'39'16,"19"-3"1"-16,-2-7-1 16,19-1-37-16,7-3 0 15,7-3 0-15,3-7 1 16,6-6-1-16,-1-7-1 0,-2-4 1 15,-5-9 0-15,-7-5-1 16,-28 33 0-16,0 0 1 16,16-53 0-16,-16 53-1 15,0 0 2-15,-24-43-1 16,-22 28-2-16,2 21 0 15,-21 8 0-15,9 21 0 16,-8 8 0-16,17 15 0 16,14-1-3-16,35-1-1 15,25-8-3-15,20-27-10 16,43-2-7-16,-1-22-6 15,35-3-11-15,-2-9-1 16,13-6 0-16,-3-9 1 16</inkml:trace>
  <inkml:trace contextRef="#ctx0" brushRef="#br0" timeOffset="11931">2027 2751 74 0,'7'-17'36'0,"1"0"0"16,-14-15 1-16,6 4-29 0,-15-18-1 15,4 5-2-15,-14-7 1 16,2 8-1-16,-9 0-1 16,-3 12-1-16,-7 13 0 15,-4 23-1-15,-3 29-1 16,-3 24 2-16,-4 25-1 15,3 21 0-15,0 19-1 16,5 17 1-16,9 6-1 16,9-6-1-16,12-11-2 15,10-17-4-15,21-7-14 16,-4-31-17-16,20-12-2 15,-4-34 0-15,8-11-1 16</inkml:trace>
  <inkml:trace contextRef="#ctx0" brushRef="#br0" timeOffset="13170">1230 3365 118 0,'-24'-6'39'15,"6"-12"0"-15,27 7-1 16,16-13-35-16,26-2-1 15,16-6-2-15,14 0 1 16,13-1-1-16,8 4 1 16,-3 7-1-16,-5 10 0 15,-13 10-1-15,-10 10 2 16,-18 13-1-16,-12 12 0 15,-19 14 0-15,-12 9 0 16,-11 6 0-16,-10 9-1 0,-8 0 1 16,-2-1 0-16,-3-4 0 15,1-12-1-15,3-10 2 16,4-14-2-16,6-15 2 15,10-15 0-15,4-23-1 16,10-11 1-16,7-16 0 16,3-10 0-16,4-9 0 15,1-6 0-15,1 0 0 16,-1 3-1-16,-5 9 0 15,-2 11 0-15,-6 13 0 16,2 7-1-16,-3 13 0 16,0 8 0-16,5 8 1 15,2 4-1-15,8 4 0 0,7 0 1 16,5-1 0-16,5 2 0 15,1-1 0-15,0-2 0 16,-2 2 0-16,-6-2 0 16,-8 4 0-16,-10 3-1 15,-10 4 1-15,-12 5 0 16,-15 7-1-16,-6 8 1 15,-9 11 0-15,-7 7 0 16,-4 4 0-16,0 8 0 16,1 0 1-16,7 2-1 15,9-4 1-15,13-9-2 16,13-12 2-16,20-13 0 15,18-15-1-15,12-19 0 16,11-17-1-16,10-13 1 0,3-15-2 16,-6-12 2-16,-2-6-2 15,-18 0 2-15,-12 2-1 16,-19 5 0-16,-16 9 2 15,-12 7 0-15,-11 13 0 16,-8 8 1-16,-5 12-1 16,3 7 0-16,6 6 1 15,5 6-1-15,11 5 0 16,12 0-1-16,12 2 1 15,13 0-2-15,9-4 1 16,6-1 0-16,7-1-1 16,5-2 1-16,-1-5 0 15,0 2-1-15,-8-2 1 16,-7 2 0-16,-9 0 0 15,-8 9 0-15,-12 9 0 0,-11 8 0 16,-14 10 1-16,-7 6-1 16,-8 6 1-16,-2 3-1 15,0-5 1-15,6-8-1 16,5-7 1-16,12-13-1 15,8-20 0-15,22-4 1 16,5-18-2-16,8-12 1 16,4-7 0-16,1-6 0 15,2-8-1-15,-4 5 2 16,-7 8-1-16,-6 6 0 15,-8 11 1-15,-7 14-1 16,-10 11 0-16,-1 11 0 16,-6 10 0-16,2 1 0 15,3 0 0-15,6-2 0 0,6-5 0 16,9-11 0-16,10-13 1 15,7-6-1-15,3-10 1 16,3-1-1-16,-2-5 1 16,-5 3-1-16,-4 4 0 15,-6 9 2-15,-6 14-4 16,-10 17 4-16,-6 16-4 15,-6 11 2-15,-1 10-3 16,-5 0-2-16,8 14-8 16,-12-16-6-16,17 10-2 15,-14-34-7-15,22 7-2 16,-12-34-7-16,17 0-4 15,1-19 3-15</inkml:trace>
  <inkml:trace contextRef="#ctx0" brushRef="#br0" timeOffset="13703">5485 2522 103 0,'4'-13'37'15,"7"17"2"-15,-11-4-4 16,0 0-31-16,-1 9 0 0,-2 19-1 16,1 10 0-16,-3 17 1 15,-4 12-3-15,0 18 1 16,-5 12-2-16,-1 10 1 15,0 3-3-15,-1-7 0 16,6-5-3-16,1-21-4 16,17 0-14-16,-9-34-15 15,16-12 1-15,-5-31-2 16,12-9 3-16</inkml:trace>
  <inkml:trace contextRef="#ctx0" brushRef="#br0" timeOffset="13921">5327 3056 118 0,'-33'-19'39'0,"14"21"1"0,-2-7-1 16,21 5-35-16,0 0-1 16,37-4-2-16,8-4-1 15,15-3-1-15,13-1-1 16,6-6-2-16,14 4-1 15,-6-7-5-15,9 18-10 16,-21-14-11-16,2 19-6 16,-24-8 1-16,-4 13-1 15,-19-7 3-15</inkml:trace>
  <inkml:trace contextRef="#ctx0" brushRef="#br0" timeOffset="14410">6111 2961 113 0,'0'0'36'0,"-18"7"2"15,14 6-3-15,4-13-30 0,-16 22-1 16,7-5-1-16,2 13 1 15,-2 0-2-15,1 9 1 16,-3 4-1-16,4 2 0 16,3-2-1-16,1-4 0 15,7-6-1-15,5-10 0 16,7-8 1-16,7-15-2 15,8-14 1-15,6-10 0 16,2-8 0-16,3-8-1 16,-3-3 1-16,-2-2-1 15,-2 3 1-15,-8 8-1 16,-5 10 0-16,-9 4 0 15,-13 20 1-15,12-5-1 16,-12 20 1-16,-5 12-1 0,1 6 1 16,0 9 0-16,2 5 0 15,3 0 0-15,3 0 1 16,5-8 0-16,8-8 0 15,6-10 0-15,5-14 1 16,3-14 0-16,3-15 0 16,3-8-1-16,-3-11 1 15,-2-5-2-15,-4-4 0 16,-5-5 0-16,-3 7-4 15,-6 3 1-15,0 11-3 16,-11 2-5-16,10 23-6 16,-13-9-4-16,21 27-6 15,-21-9-4-15,28 17-5 0,-8-5-1 16,15 6 2-1</inkml:trace>
  <inkml:trace contextRef="#ctx0" brushRef="#br0" timeOffset="14727">7251 3035 116 0,'0'0'39'0,"-11"10"1"16,-21 1-1-16,9 12-32 16,-11 5-2-16,1 8-2 15,4 4-1-15,8 4 2 16,10-5-4-16,14-2 0 15,17-13 0-15,13-8 0 16,18-18 0-16,5-11 0 0,4-9 0 16,0-9 0-16,-6-8 0 15,-9-5 0-15,-14 1 0 16,-18-1-3-16,-20 10 1 15,-16-1-2-15,-15 13 0 16,-16 4-4-16,6 19-9 16,-19-8-3-16,20 26-7 15,-10-14-8-15,27 17-3 16,4-7-2-16,24 7 2 15</inkml:trace>
  <inkml:trace contextRef="#ctx0" brushRef="#br0" timeOffset="15596">8607 2960 104 0,'-25'-10'38'16,"6"12"0"-16,-14-1-1 16,8 12-34-16,-5 4 0 15,4 13 0-15,2 4-1 16,5 9 0-16,6 1 0 15,13 4 0-15,5-7-1 16,14-4 0-16,6-8 1 16,11-11-1-16,8-13 0 15,6-14-1-15,0-11 1 16,1-11-1-16,-5-7 1 15,-7-7-1-15,-7-2 0 16,-11-1-1-16,-13 2 0 0,-10 8 1 16,-10 2 0-16,-8 14 0 15,-8 7 0-15,-3 10 0 16,1 6 0-16,2 7 1 15,8 9-1-15,9 1 0 16,12 3 0-16,9-2 1 16,16-4-1-16,11 2-1 15,8-3 1-15,7-2 0 16,-1-3 0-16,-2 2-1 15,-2-3 1-15,-7 5 0 16,-9 4 0-16,-11 2 0 16,-9 8 0-16,-10 5 0 15,-5 3 0-15,-7 5 1 0,0-4-1 16,-2-2 0-1,1-5 0-15,2-7 1 0,2-12-1 16,8-10 1-16,5-18 0 16,4-7-1-16,1-8 1 15,8-9 0-15,1-4 0 16,4-2-1-16,1-2 1 15,2 2-1-15,0 5 0 16,-2 3-1-16,3 4-2 16,-3 1-2-16,14 17-11 15,-13-17-5-15,26 25-5 16,-12-21-10-16,32 12-4 15,5-9-2-15,27 7 3 16</inkml:trace>
  <inkml:trace contextRef="#ctx0" brushRef="#br0" timeOffset="16310">10122 2915 93 0,'36'-18'37'0,"-11"-8"0"16,4 16 0-16,-7-4-31 16,-7 20-1-16,-8 8-2 15,-7 11 0-15,-13 10 0 16,-2 10-1-16,-7 3 0 15,0 6 0-15,-2 0 0 16,4-4-1-16,2-8 0 16,6-7 0-16,8-12 0 15,6-9 0-15,11-15-1 16,5-12 1-16,3-10 0 15,6-9-1-15,-3-6 1 16,0-8 0-16,0 0 0 16,-5-4 0-16,-4 5-1 15,-4 5 1-15,-6 6-1 0,1 8 1 16,-3 7-1-16,-3 19 0 15,5-11 0-15,-5 11 0 16,17 18 1-16,-3-4-2 16,6 0 2-16,7-1-1 15,10-4 0-15,11-6 1 16,4-4-1-16,4-7 1 15,5-3-1-15,-5-3 1 16,-3-4-1-16,-11 5 1 16,-7 0-1-16,-8 4 1 15,-13 3-2-15,-14 6 1 16,0 0-1-16,-5 23 0 15,-4-2 0-15,-4 5-1 16,3 9 0-16,-4 3-1 16,8 7-2-16,1-9-4 0,18 16-6 15,-7-26-4-15,24 16-6 16,-9-32-2-16,29 6-6 15,-9-24-4-15,15 2 3 16,-6-16 4-16</inkml:trace>
  <inkml:trace contextRef="#ctx0" brushRef="#br0" timeOffset="17151">11293 2897 103 0,'6'-34'37'0,"-15"-3"2"16,3 19-1-16,-19 1-32 16,7 18-1-16,-8 11-1 15,-3 15-1-15,-3 9 0 16,2 9-1-16,1 4 0 15,9 3-1-15,6-1 0 0,13-7 0 16,12-9 0-16,12-10 0 16,13-14-1-16,10-12 0 15,6-13 1-15,6-11-1 16,-2-10 0-16,-4-5 0 15,-7-7 0-15,-7-2-1 16,-15 0 1-16,-9 6 0 16,-14 6 0-16,-9 8 0 15,-6 6-1-15,-7 9 2 16,-1 10-1-16,2 5 0 15,5 7 1-15,5 3-1 16,12 2 0-16,13 2 0 16,11-3 1-16,8 0-1 15,10-4 0-15,2 3 0 0,3-7 0 16,-2 6 0-16,-5-2 1 15,-9 1-1-15,-5 7 0 16,-15 3 0-16,-6 8 0 16,-10 4 0-16,-7 10 1 15,-3-1-1-15,-4 0 0 16,-1 2 0-16,0-6 0 15,5-4 0-15,7-11 0 16,4-11 0-16,3-10 0 16,19-10 0-16,-2-13 1 15,3-8-1-15,4-5 0 16,2-10 1-16,0-3-1 15,0 2 0-15,-4 4 2 0,-4 6-4 16,1 9 4-16,-4 6-4 16,2 9 4-16,0 11-2 15,2 3 0-15,6 10 0 16,6 1-2-16,11-1 4 15,10-1-2-15,8-2 0 16,5-7 0-16,1-3 0 16,0-7 0-16,-4-6 0 15,-9-2 0-15,-9-6 0 16,-18-2 0-16,-15-3 0 15,-16 2-2-15,-13-1 2 16,-17 7 0-16,-10 9 0 16,-8 7 2-16,-3 13-2 15,-1 11 0-15,6 14 0 0,10 10 0 16,12 5 0-16,20 2 0 15,16-4-3-15,28 3-7 16,8-21-5-16,33 9-3 16,3-34-2-16,36 15-4 15,-5-32-4-15,37 14-2 16,-10-25-3-16,18 2-1 15,10-2 5-15</inkml:trace>
  <inkml:trace contextRef="#ctx0" brushRef="#br0" timeOffset="17647">14043 2282 76 0,'0'0'34'16,"0"0"-1"-16,-17-8 1 15,5 18-31-15,-1 0 2 16,8 10 0-16,-8 6 0 15,8 16 1-15,-5 8 0 16,3 15 1-16,-2 4-2 16,-4 17-1-16,-1 3-2 15,0 3 1-15,-1-3-4 16,0-9 1-16,9-5-6 15,-2-24-6-15,21 5-18 16,-8-38-8-16,19-4 0 16,-6-23-1-16</inkml:trace>
  <inkml:trace contextRef="#ctx0" brushRef="#br0" timeOffset="17864">13792 2806 111 0,'-20'2'40'16,"3"-7"1"-16,17 5-2 15,15-4-36-15,14-3-1 16,18-2-2-16,10-2 1 16,9 1-3-16,6-1-1 15,9 2-2-15,-7-3-5 16,12 14-9-16,-21-14-17 15,3 16-2-15,-16-10-1 0,-1 11 1 16</inkml:trace>
  <inkml:trace contextRef="#ctx0" brushRef="#br0" timeOffset="18310">14542 2747 102 0,'-29'2'38'15,"6"12"2"-15,-6-5-2 16,7 15-32-16,1 1-1 16,3 5-2-16,3 3 0 15,5 2-1-15,7-1-1 16,8 0 1-16,6-7 0 15,14-9-1-15,5-11 0 16,8-9 0-16,6-6 0 16,1-9-1-16,0-13 1 15,-1-3 0-15,-4-7-2 0,-3 0 0 16,-5-3 0-16,-4 5-1 15,-8 4 1-15,-4 6-2 16,-3 14 2-16,-13 14 0 16,8 12 0-16,-18 22 2 15,-1 18-1-15,-6 19 2 16,-3 15-2-16,-4 13 2 15,-3 10-1-15,-2 2 0 16,2-2-1-16,-3-8 1 16,-1-8 0-16,-3-14-1 15,-3-15 1-15,1-17-2 16,3-18 1-16,1-21-2 15,7-13-2-15,3-19 0 16,13-11-4-16,2-26-6 16,29 1-5-16,-7-33-5 0,25 14-5 15,-7-19-5-15,19 13-4 16,0-5 2-16</inkml:trace>
  <inkml:trace contextRef="#ctx0" brushRef="#br0" timeOffset="18916">15179 2885 108 0,'0'0'39'16,"0"0"0"-16,-18 11-1 16,-2 2-33-16,2 5-2 15,-2 6 0-15,-4 6-1 16,2 2 0-16,3 4-1 15,-1 2 0-15,7-3 0 0,2-3 0 16,3-6-1-16,3-4 0 16,3-11 0-16,2-11 0 15,0 0-1-15,20-27 0 16,-8 4 1-16,5-13-1 15,2-3 0-15,5-14 0 16,2-1-1-16,5-6-1 16,3 5 2-16,2 0-2 15,0 6 2-15,0 8-1 16,1 7 1-16,-2 17 0 15,-4 7 1-15,-4 13 1 16,-4 7-1-16,-4 6 1 16,-1 8 0-16,-4 7 0 15,-7 6 0-15,-6 5 1 0,-10 2-1 16,-8 4-1-16,-9 1 1 15,-10 1 0-15,-8 1-1 16,-4-7 1-16,0-4-1 16,0-4 0-16,4-7 0 15,5-7 1-15,9-6-1 16,6-2 0-16,9 0 0 15,1 1-1-15,2 8 1 16,0 7 0-16,-3 15 1 16,-3 10-2-16,-6 12 2 15,-1 7-1-15,-5-1 1 16,3 1-2-16,4-3 0 15,6-16-4-15,17-9-8 16,1-33-5-16,27 1-6 0,-2-40-6 16,30 1-8-16,-3-26-2 15,20-4 1-15</inkml:trace>
  <inkml:trace contextRef="#ctx0" brushRef="#br0" timeOffset="19308">15647 2962 97 0,'-19'7'39'0,"12"11"0"15,7-18 0-15,-1 13-29 0,15-13-8 16,13-2 1-16,10-7-2 15,14-6 0-15,13-7 1 16,1-6-1-16,-1-3 0 16,-4-1 0-16,-9-1-2 15,-13 1 0-15,-14 4 0 16,-15 6 2-16,-19 9-2 15,-14 8 2-15,-11 11-1 16,-7 10 1-16,-6 13 1 16,-3 9 0-16,0 8 0 15,6 4-2-15,9 1 1 16,8-2-1-16,16-4-2 15,15-13-2-15,21-3-8 16,5-26-6-16,32 6-9 16,-6-32-7-16,21 4-5 0,1-19-1 15,6 0 0-15</inkml:trace>
  <inkml:trace contextRef="#ctx0" brushRef="#br0" timeOffset="19607">16462 2705 111 0,'-41'13'41'0,"9"10"2"15,-6-10-4-15,9 10-35 16,9-5-1-16,11 4-1 16,8-7 0-16,7 5-1 15,13-5-1-15,5 0-1 16,-1 0 2-16,5-3-2 15,-5 7 2-15,-4-4-1 0,-6 7 0 16,-6-2 0-16,-7 5 1 16,-7 0-1-16,-9 5 1 15,-8 0-2-15,-3-2-1 16,-7 1-2-16,7 4-10 15,-14-21-5-15,19 16-9 16,-13-26-8-16,22 2-4 16,-3-15-2-16,16-3 2 15</inkml:trace>
  <inkml:trace contextRef="#ctx0" brushRef="#br0" timeOffset="20164">17414 2741 96 0,'-25'-6'37'15,"4"15"5"-15,-14-4-4 16,1 16-34-16,4 3 0 15,4 7-2-15,2 6 1 16,6 5-1-16,12-1 1 16,12-1-3-16,12-4 1 15,16-12-1-15,12-6 1 16,9-12 0-16,4-13 0 15,0-10-1-15,-1-13 1 16,-7-5 0-16,-11-7 0 16,-12-2-1-16,-10-1-2 15,-15 4 0-15,-6 3-1 0,-9 7 0 16,-3 11-1-16,-5 7-2 15,4 15 0-15,-1-4-7 16,21 29-8-16,-4-27-8 16,23 28-7-16,9-20 0 15,20 4-1-15</inkml:trace>
  <inkml:trace contextRef="#ctx0" brushRef="#br0" timeOffset="20398">18437 2220 88 0,'-28'-35'40'16,"-19"6"-2"-16,1 24 2 16,-15 7-33-16,3 24-4 0,-1 25-1 15,5 15-1-15,4 16 0 16,7 4 1-16,13 9-1 15,7 1-1-15,16-3-4 16,1-19-13-16,24 3-13 16,-7-31-7-16,15-6-2 15,-8-22-2-15</inkml:trace>
  <inkml:trace contextRef="#ctx0" brushRef="#br0" timeOffset="20564">17883 2732 115 0,'-17'-13'40'15,"17"13"4"-15,15-7-6 0,16 4-41 16,22 4-4-16,8-17-17 16,24 19-12-16,-4-12-7 15,21 7 2-15,-1-9-3 16</inkml:trace>
  <inkml:trace contextRef="#ctx0" brushRef="#br0" timeOffset="21195">19409 2751 82 0,'-23'-24'38'16,"-1"14"-2"-16,-15-9 3 15,5 12-32-15,-14 1-1 0,1 9-1 16,-8 5 0 0,3 14 0-16,1 6-2 0,4 7 1 15,9 5-2-15,7 2 1 16,12-1 0-16,18-1-3 15,14-7 1-15,17-8 0 16,12-12-1-16,19-8 1 16,1-10 0-16,6-7 0 15,0-12 0-15,-5-3 0 16,-6-6 0-16,-8-2 0 15,-9 3-1-15,-11-1 1 16,-8 8-2-16,-7 3 1 16,-14 22-1-16,0 0 1 15,0 0-1-15,-16 31 0 16,3 2 0-16,-1 5-1 15,7 5 0-15,3-2-2 0,18 3-3 16,5-28-9-16,30 6-5 16,-6-34-7-16,31 5-5 15,-4-31-4-15,12-1-2 16,-9-18 0-16</inkml:trace>
  <inkml:trace contextRef="#ctx0" brushRef="#br0" timeOffset="21412">20222 2104 104 0,'-27'17'39'16,"4"33"1"-16,-14 11-2 16,-3 19-38-16,11 8 1 0,2 6 1 15,3 4-2-15,4-2 1 16,6-6-2-16,0-15-2 15,13-2-10-15,-13-33-14 16,20 3-11-16,-11-28-1 16,11-4-1-16,-6-11 2 15</inkml:trace>
  <inkml:trace contextRef="#ctx0" brushRef="#br0" timeOffset="21896">19839 2696 96 0,'-13'-1'39'16,"2"-4"1"-16,11 5 1 15,14 12-34-15,16-9-4 0,12-3-1 16,15 1 0-16,12-3 0 16,11-1-2-16,4-5 2 15,0 1-3-15,-4-1 3 16,-13 1-3-16,-11 2 3 15,-12 0-1-15,-13 1 0 16,-17 4-1-16,-14 0 1 16,-18 6 2-16,-11 5-2 15,-6 4 1-15,-7 6-1 16,-4 8 1-16,3 4-2 15,1 4 2-15,12 1-1 16,8 1-2-16,15-2 2 16,12-4-2-16,13-9 1 15,11-7 0-15,10-8 0 16,3-9 0-16,4-10 1 0,0-7-1 15,-4-12 0-15,-4-5 1 16,-7-4-2-16,-8-4 0 16,-6-1 0-16,-13 0-1 15,-4 5 0-15,-9 5-2 16,-5 12 1-16,-4 7-3 15,-1 14 0-15,-3-1-6 16,16 23-5-16,-9-14-5 16,26 24-5-16,-9-20-4 15,22 10-8-15,4-14 4 16,15 1-1-16</inkml:trace>
  <inkml:trace contextRef="#ctx0" brushRef="#br0" timeOffset="22419">20967 2682 89 0,'-2'-14'40'16,"2"14"1"-16,-19-5 0 15,6 17-20-15,-8-1-17 16,-3 12 0-16,-4 2 0 16,2 6-1-16,0 5-1 15,8 0 0-15,-2-1-1 16,11-2-1-16,4-8 0 15,5-10 0-15,10-6 0 16,3-9 0-16,6-8 0 16,0-8 0-16,2-9 0 15,0-5 1-15,-1-7-1 16,-4 1-1-16,1-2 1 15,-5 6-1-15,-3 3 1 0,-1 7-2 16,-4 12 2-16,-4 10 0 16,0 0 0-16,4 16 1 15,-1 1-1-15,1 3 1 16,3-2 0-16,8-2 0 15,0-3 1-15,7-10-2 16,5-5 0-16,4-7 0 16,4-6 0-16,1-2 0 15,1-5 0-15,-6 2 0 16,0 3 0-16,-7 3-2 15,-6 9 2-15,-7 9 0 16,-8 11 2-16,-5 14-2 16,-4 8 0-16,0 4 0 0,-1 5 0 15,3-1-3-15,5 6-6 16,-5-18-7-16,20 12-2 15,-16-32-3-15,23 12-7 16,-23-25-3-16,25 0-4 16,-13-12-5-16,3-3 4 15</inkml:trace>
  <inkml:trace contextRef="#ctx0" brushRef="#br0" timeOffset="23394">22380 2472 93 0,'-14'6'36'0,"1"17"1"15,-6-2-1-15,6 8-31 16,-8 10-2-16,0 13 1 15,-1 3-1-15,1 9 0 16,-1 3-1-16,2 1 0 16,1-5 0-16,5-4 0 15,3-12-1-15,2-15 0 16,6-16 0-16,3-16 1 0,17-23 0 15,5-18-1-15,6-14-1 16,9-12 0-16,6-15 1 16,6-8-2-16,2-10 2 15,3 3-2-15,-3 7 1 16,-5 11 0-16,-8 10 1 15,-4 13 0-15,-8 16 0 16,-7 17 0-16,-7 23 0 16,-4 20 0-16,-6 18 0 15,0 21 0-15,-2 12-1 16,0 15 2-16,4 7-1 15,2 5-1-15,3 0-1 16,-2-3 0-16,7-12-3 16,-6-16-1-16,10-2-8 0,-17-31-8 15,15 5-6 1,-16-39-5-16,-3 16-6 0,-11-30 1 15,3 3 1-15</inkml:trace>
  <inkml:trace contextRef="#ctx0" brushRef="#br0" timeOffset="24066">22423 2866 120 0,'-24'-20'38'15,"0"-9"3"-15,26 16-3 16,1 3-34-16,31-6-2 16,13 0-2-16,17-4-2 15,10 2 1-15,9-3-1 16,4 1 0-16,0 0-1 15,-6 0 0-15,-9 3-1 0,-13 2 2 16,-12 3 0-16,-13 3 1 16,-11 3 0-16,-10 2 1 15,-13 4 1-15,0 0 0 16,-8 18 0-16,-6 0 1 15,-3 6 2-15,-3 7-2 16,-1 7 1-16,0 4 0 16,2 3 0-16,0-1 0 15,5-1-1-15,0-9 0 16,9-1-1-16,2-12 0 15,3-21 0-15,19 1 0 16,3-17 0-16,4-14 0 16,3-10 1-16,2-8-2 15,-1-6-2-15,-1-12 2 16,-4 0-1-16,-6 2 1 0,-7 7 0 15,-6 11-1-15,-4 9 0 16,-3 16 1-16,1 21-1 16,-10 15 1-16,4 20 1 15,3 13-1-15,3 11 1 16,4 9-1-16,4 0 2 15,6 1-2-15,11-10 2 16,2-6-2-16,7-10 0 16,1-11 0-16,-1-14 0 15,2-17 0-15,0-12 0 16,-1-15 0-16,-4-10 0 15,-4-15 0-15,-5-4 0 16,-2-11 0-16,-5-2 0 16,-3-2 0-16,-3 3 0 0,-5 10-3 15,-6 7-4-15,5 17-5 16,-8 0-4-16,5 33-2 15,4-16-3-15,12 38-6 16,-16-22-1-16,35 25-5 16,-10-14-4-16,13 1 8 15</inkml:trace>
  <inkml:trace contextRef="#ctx0" brushRef="#br0" timeOffset="24265">24081 2334 113 0,'0'0'39'0,"-10"3"1"16,6 25-1-16,-18 4-34 15,10 17-1-15,-2 10-1 16,-2 12 0-16,-1 10-1 0,0 0-1 16,2-1-2-16,1-6-1 15,10-4-4-15,-3-23-11 16,23 6-8-16,-12-37-8 15,20 0-7-15,-7-22 0 16,16-4 0-16</inkml:trace>
  <inkml:trace contextRef="#ctx0" brushRef="#br0" timeOffset="24573">23979 2432 117 0,'2'-29'41'15,"-1"-1"0"-15,23 20-1 16,18 3-37-16,0 7-2 0,5 6 1 15,6 12-1-15,-1 6 0 16,0 9 0-16,-5 8-1 16,-9 9 2-16,-11 5-1 15,-14 6 0-15,-17 4 0 16,-11 0 1-16,-17 1-2 15,-19 0 0-15,-15-3 0 16,-15-2 0-16,-7-2 0 16,-7-10-2-16,7-4-4 15,-3-19-9-15,30 11-6 16,-2-36-6-16,41 13-8 15,7-29-6-15,28 1-1 16,7-16 1-16</inkml:trace>
  <inkml:trace contextRef="#ctx0" brushRef="#br0" timeOffset="24957">22417 3409 94 0,'0'0'43'15,"0"0"0"-15,58 3-1 16,21-19-16-16,36 7-24 0,26-4 1 15,29 3-1-15,18-1-2 16,11 4 0-16,5-3 0 16,-9 4 0-16,-16 1 0 15,-21 0 0-15,-27 1 0 16,-30 1 0-16,-25 0 0 15,-29-2 0-15,-29 1-4 16,-18 4 0-16,-25-15-1 16,-8-1-4-16,3 14-9 15,-20-23-4-15,19 21-7 16,-12-22-6-16,17 13-4 15,3-11-2-15,13 5 2 16</inkml:trace>
  <inkml:trace contextRef="#ctx0" brushRef="#br0" timeOffset="25890">1627 4472 87 0,'0'0'36'0,"8"-14"1"15,-7 27 0-15,-10 6-30 16,9 21-2-16,-7 10-3 15,5 14 0-15,-3 13-2 16,2 11 1-16,-2 3 0 16,3 0-1-16,0-2-1 15,-2-12-5-15,13 0-19 0,-11-23-12 16,9-4 1-16,-7-24-3 15,7-6 1-15</inkml:trace>
  <inkml:trace contextRef="#ctx0" brushRef="#br0" timeOffset="26100">1398 5058 107 0,'-24'-14'39'0,"24"14"0"15,-2-23-2-15,24 9-35 16,14-10 1-16,16-9-2 15,19-7-1-15,11-6-1 16,11-1-1-16,1-8-4 0,12 12-6 16,-16-12-23-16,6 13-3 15,-15-8 0-15,1 12 0 16</inkml:trace>
  <inkml:trace contextRef="#ctx0" brushRef="#br0" timeOffset="26507">2476 4302 108 0,'-27'-2'37'16,"7"17"2"-16,-13-5-3 15,14 14-33-15,-7 3 0 16,5 14-2-16,4 9 1 16,2 13-1-16,0 10 0 15,4 8 0-15,0 9 1 16,0 1-1-16,2 1 1 0,3-7-2 15,2-13 2-15,3-10-2 16,3-17 2-16,4-12-1 16,4-23 0-16,8-14 0 15,1-17-1-15,8-10 1 16,-2-11-1-16,5-4 2 15,-1-5-2-15,-4 5 0 16,-2 3 0-16,-5 12 0 16,-5 9 0-16,-13 22 0 15,16 2 0-15,-17 21 0 16,2 11 0-16,-2 8-1 15,2 6-1-15,8 2-2 16,6 0 0-16,5-13-7 16,20 4-5-16,-9-30-7 0,24 9-7 15,-11-29-2-15,13-1-6 16,-11-14 1-16,-1-3 0 15</inkml:trace>
  <inkml:trace contextRef="#ctx0" brushRef="#br0" timeOffset="26979">2962 5001 91 0,'0'0'36'0,"0"0"-1"16,21 22 2-16,-21-22-34 16,30 14 0-16,-5-13 0 15,6-1 0-15,-2-7 0 16,3 0 0-16,-5-3 0 15,-2 0 0-15,-10-5-1 16,-8 3 1-16,-9-1-1 0,-10 4 0 16,-9-1 0-16,-7 6-1 15,-5 7 0-15,-7 6 0 16,-1 7 0-16,-1 10 0 15,1 8 1-15,5 4-1 16,7 3 1-16,10 0-2 16,10-3 2-16,15-6-1 15,15-10 1-15,15-14-3 16,16-10 1-16,11-12 0 15,3-9-1-15,1-6 1 16,-5-4-1-16,-12-2 2 16,-15 0-2-16,-16 5 2 15,-26 5-2-15,-16 4 1 16,-19 6 1-16,-7 5-1 0,-4 3 0 15,-1 2-1-15,10 7-2 16,8 0-1-16,23 11-10 16,13-13-4-16,15 15-4 15,1-18-7-15,35 17-5 16,-5-13-8-16,17 4 2 15,3-6 0-15</inkml:trace>
  <inkml:trace contextRef="#ctx0" brushRef="#br0" timeOffset="27678">3958 4902 58 0,'7'-18'38'0,"-12"-8"-2"16,-1 12 2-16,-13-4-15 15,-4 10-18-15,-8 6-1 16,-4 7-1-16,-6 9 0 16,-2 7-1-16,0 8 0 0,6 0 0 15,7 3-1-15,7-2 0 16,11-2 0-16,10-4-1 15,14-8 0-15,8-5-1 16,12-4 1-16,6 0 0 16,-3-2 0-16,3 2 0 15,-6-1 0-15,-5 0 1 16,-11 9 1-16,-8 3-2 15,-12 6 2-15,-10 4-1 16,-6 2 0-16,-4-2-2 16,3 1 0-16,-6-7-5 15,20 4-12-15,-7-25-12 16,24 0-8-16,5-17 0 15,21-3-2-15</inkml:trace>
  <inkml:trace contextRef="#ctx0" brushRef="#br0" timeOffset="28026">4219 5090 92 0,'-7'25'37'0,"0"-13"1"15,15 3-1-15,13-14-35 16,6-7 1-16,12-8-2 15,8-5 1-15,1-9-1 16,4-2 2-16,-5-6-2 16,-5 3 1-16,-15-3 0 15,-11 4 0-15,-14 2 0 16,-15 6-1-16,-10 4 1 0,-9 10-1 15,-8 7 0-15,-6 13 0 16,0 8-1-16,2 11 1 16,2 9 0-16,11 7-1 15,11 2 2-15,14 1-4 16,16-1-1-16,13-17-11 15,28 9-8-15,1-29-11 16,29 0-7-16,5-20-1 16,21-5-1-16</inkml:trace>
  <inkml:trace contextRef="#ctx0" brushRef="#br0" timeOffset="28708">6013 4904 85 0,'-20'-10'36'0,"3"6"1"15,-9-9-2-15,3 12-29 16,-7-3 0-16,2 9-2 15,-4 5-1-15,1 7 0 16,-3 4-1-16,3 10 1 16,5 3-1-16,5 0-1 15,7 3 1-15,8 1-2 16,7-3 1-16,10-2-1 15,8-6 1-15,11-10-1 16,6-5 1-16,4-10-1 16,7-11 0-16,3-12 2 15,-2-6-2-15,-4-8 1 0,-1-3-1 16,-9-4 1-16,-9 2-1 15,-6 2 1-15,-9 3 0 16,-5 3-1-16,-6 5 1 16,-3 5-1-16,-1 7 0 15,5 15 0-15,-12-4 0 16,7 15 0-16,0 16-1 15,3 5 2-15,-1 12-1 16,-1 4-1-16,3 9-1 16,-1-4-2-16,8 1-3 15,-5-23-9-15,26 7-5 16,-8-34-8-16,24-2-7 15,-3-26-3-15,17-11 0 16,1-17 2-16</inkml:trace>
  <inkml:trace contextRef="#ctx0" brushRef="#br0" timeOffset="28992">6977 4147 83 0,'-5'22'39'16,"-9"2"-1"-16,7 19 0 16,-10 4-18-16,3 13-18 15,-2 12 0-15,0 13-1 16,-4 9-1-16,0 1 0 0,2-1 1 15,-3-4-4-15,7-6 1 16,0-14-4-16,12 0-11 16,-11-31-18-16,18-7-2 15,-5-32 0-15,7 12-2 16</inkml:trace>
  <inkml:trace contextRef="#ctx0" brushRef="#br0" timeOffset="29979">6665 4788 98 0,'0'0'37'0,"-6"-12"2"16,20 17-2-16,1 2-35 16,22-9 0-16,10-7-1 15,11 4 1-15,8-6-1 0,4 1 1 16,3-3-1-16,-1 2 1 15,-8 0-1-15,-10 4 0 16,-9 3 1-16,-11 3-1 16,-15 4 0-16,-14 8 0 15,-14 8 0-15,-11 6 0 16,-9 12 0-16,-4 6 1 15,-7 4-2-15,2 4 1 16,6-1 0-16,9-1 0 16,12-10 0-16,18-7-1 15,16-14 2-15,17-13-2 16,12-11 0-16,9-11 1 15,4-15-2-15,0-8 1 16,-5-7-1-16,-10-3 2 0,-9-4-2 16,-17 4 1-16,-13 5 0 15,-13 7-1-15,-11 11 1 16,-10 8 0-16,-2 11-1 15,-2 8 1-15,-2 9-1 16,11 8 1-16,4 0-1 16,14 1 0-16,10 0 1 15,12-3-1-15,8-2 1 16,9-3 0-16,8-5 0 15,2-2 0-15,-2-1 0 16,-2-2 0-16,-2-1 1 16,-7 0-1-16,-7-2 1 15,-6 2 0-15,-7 1 0 0,-16 0-1 16,10 16 1-16,-17 3 0 15,-7 5-1-15,-3 6 0 16,-4 5 0-16,2 0-1 16,-1 1 2-16,7-4-1 15,4-7-1-15,11-9 1 16,8-13 0-16,7-11 0 15,10-11 0-15,2-8 1 16,3-12-2-16,1-3 2 16,0-7 0-16,-7 0-1 15,-3 8 1-15,-7 3-1 16,-5 8 0-16,-3 9 0 15,-8 21 0-15,0 0 0 16,0 0 0-16,-6 22 0 0,5-2 0 16,3 3 0-16,4 2 0 15,8-7 0-15,7-3 0 16,4-8 0-16,7-9 1 15,5-7-1-15,3-10 1 16,5-6-1-16,2-6 1 16,-3-3-1-16,-1-1 1 15,-4 1-1-15,-4 5 0 16,-6 10 0-16,-7 13 0 15,-11 12 0-15,-8 16 0 16,-8 12 0-16,-9 14-1 16,0 6 0-16,-3 8-2 15,-2-3-3-15,12 5-5 16,-4-20-3-16,27 4-3 0,-2-32-3 15,25 8-4-15,-6-34-4 16,25 4-6-16,-8-20-4 16,12-7 7-16</inkml:trace>
  <inkml:trace contextRef="#ctx0" brushRef="#br0" timeOffset="30314">9057 4636 104 0,'-38'-1'41'0,"4"17"0"15,-10-11-2-15,0 15-34 16,10-2-1-16,6 4-2 16,7 0 0-16,12 0-1 15,12-5 0-15,12-2-1 0,7 3 0 16,6-3 0-16,2 0 0 15,0 3 0-15,-4 2 1 16,-5 1-1-16,-7 0 1 16,-10 6-1-16,-8-3 1 15,-6 0-1-15,-7 1 0 16,-3-5 0-16,-2 0 0 15,-2-4-4-15,4 1-2 16,-6-14-8-16,15 11-4 16,-13-25-4-16,24 11-8 15,-25-17-8-15,20-5-5 16,1-9 4-16</inkml:trace>
  <inkml:trace contextRef="#ctx0" brushRef="#br0" timeOffset="31030">10608 4636 91 0,'-32'-23'38'15,"4"15"0"-15,-11-1 0 16,2 12-33-16,-7 8-2 15,1 14 0-15,-2 7-1 16,-1 8 0-16,2 6 0 0,8 4-1 16,5-3 0-16,14 4 0 15,11-7 0-15,13-7 1 16,9-10-2-16,15-8 1 15,9-15-1-15,6-9 1 16,5-14-1-16,6-11 1 16,-4-10 0-16,-3-6-2 15,-5-5 2-15,-4-1-2 16,-9 2 2-16,-5 5 0 15,-9 7 0-15,-6 12-1 16,-7 11 1-16,-5 15-1 16,0 0 0-16,-18 28 0 15,5 7 0-15,3 7 0 16,2 5 0-16,7 0-1 0,8 0-1 15,15-9 0-15,11-7-2 16,10-19-2-16,17-2-7 16,-3-27-4-16,16 8-6 15,-17-25-6-15,11 7-6 16,-21-13-2-16,-3 7 3 15</inkml:trace>
  <inkml:trace contextRef="#ctx0" brushRef="#br0" timeOffset="31351">11198 4730 3 0,'15'-17'12'0,"-20"-7"6"16,5 24 8-16,-15 0 9 15,5 19 0-15,-13 1 1 16,9 14 2-16,-12-2-32 15,12 11-3-15,-1 1 0 16,6 1 0-16,-1-6-1 16,4-2-1-16,1-10 1 15,5-8 1-15,0-19-1 0,15 4-1 16,-1-19 1-16,0-12-1 15,5-8 0-15,0-7 1 16,1-9-1-16,-1-2-1 16,-3 3 1-16,-3 5 0 15,-3 3 0-15,-3 9-1 16,-2 4 0-16,3 10 0 15,2 10-1-15,4 3 0 16,6 8-3-16,6-1-1 16,13 8-3-16,-1-9-7 15,20 16-5-15,-12-18-6 16,22 17-4-16,-15-14-7 0,6 7-1 15,-12-7 3 1</inkml:trace>
  <inkml:trace contextRef="#ctx0" brushRef="#br0" timeOffset="31697">11719 4769 107 0,'-25'12'38'16,"11"8"1"-16,3-15-8 16,11-5-29-16,20 1 0 15,9-6 0-15,9-8-1 16,9-4 1-16,1-4-1 15,4-4 1-15,-5-4 0 16,-4-1-1-16,-13-1 1 16,-9-2-1-16,-12 5 0 15,-10 2 0-15,-13 9 0 16,-9 10 0-16,-12 10 0 0,-8 18-1 15,-4 14 1-15,-2 14 0 16,1 12-1-16,6 10 1 16,11-1-1-16,15-4-1 15,20-5-1-15,14-15-3 16,27-7-4-16,12-28-7 15,36 4-5-15,-6-35-7 16,33 9-8-16,0-23-5 16,20 1 1-16,7-10 3 15</inkml:trace>
  <inkml:trace contextRef="#ctx0" brushRef="#br0" timeOffset="32372">13984 4575 74 0,'6'-19'36'0,"-12"-5"1"15,-1 11 1-15,-24-3-30 16,4 10 0-16,-11 1-2 16,-4 10-1-16,-8 8-1 15,-3 11 0-15,-1 8-1 16,5 10-1-16,5 5 0 15,10 5-1-15,12-2-1 16,17-3 1-16,14-7-2 16,21-11 0-16,20-8-2 15,9-19-2-15,21-3-7 16,-3-32-11-16,26 6-11 15,-9-24-3-15,12 0-2 16,-12-16 2-16</inkml:trace>
  <inkml:trace contextRef="#ctx0" brushRef="#br0" timeOffset="32778">14663 3954 103 0,'-29'12'38'0,"6"27"1"15,-13 7-1-15,3 17-33 16,-5 5-2-16,3 13-1 15,1 5 0-15,0 2-1 16,2-1 1-16,5-3-1 16,5-8-1-16,3-8 1 15,8-11-1-15,4-10 0 0,7-15 1 16,7-15 0-1,7-18-1-15,7-14 1 0,4-11 0 16,5-9-1-16,3-4 1 16,0-5 0-16,-2 0 0 15,1 5-1-15,-7 7 0 16,-5 10 1-16,-3 13-1 15,-4 10-1-15,-3 13 1 16,-3 10 0-16,0 11-1 16,-1 4-1-16,7 7-1 15,1-2-2-15,10 3-3 16,-1-18-8-16,20 10-4 15,-10-31-6-15,23 8-6 16,-13-23-5-16,13-2 0 0,-12-19 0 16</inkml:trace>
  <inkml:trace contextRef="#ctx0" brushRef="#br0" timeOffset="33184">15016 4568 103 0,'-22'13'38'0,"20"8"1"16,-5-7-2-16,6 8-34 15,9 0-1-15,7 1 1 16,7-3-1-16,8-7 0 16,7-10-1-16,8-4 1 15,3-6-1-15,2-7 0 16,-3-7-1-16,-5-4 1 15,-6-4 0-15,-10-1-1 0,-12 2 0 16,-12 0 1-16,-8 4-1 16,-11 5 0-16,-12 5 1 15,-5 10-1-15,-12 11 0 16,-2 8 1-16,-6 14-1 15,4 10 1-15,4 6-1 16,8 6 1-16,13 1-1 16,14-4 0-16,20-3-2 15,16-9 0-15,21-7-2 16,13-18-1-16,14-3-3 15,4-21-6-15,15 5-6 16,-15-27-8-16,14 11-4 16,-20-18-5-16,-4 10 1 15,-16-11 1-15</inkml:trace>
  <inkml:trace contextRef="#ctx0" brushRef="#br0" timeOffset="33901">15812 4558 108 0,'-34'-7'38'0,"15"22"1"16,-13-2-1-16,13 15-34 15,-9 4-1-15,5 5-1 16,-2 5 0-16,10-2-1 15,-2-2 1-15,7-2-2 16,4-7 1-16,5-10-1 16,5-9 1-16,-4-10-1 15,23-9 0-15,-6-9 1 16,2-8-1-16,2-6 1 15,0-6-1-15,2-2 1 16,-4-1-1-16,-1 2 0 0,-3 7 0 16,-3 2 0-16,-2 10 0 15,-2 9 0-15,-8 11-1 16,14 1 1-16,-8 13 0 15,2 7 0-15,-2 3 0 16,2 3 0-16,3 0 0 16,1-1 1-16,3-4-1 15,8-5 0-15,5-13 1 16,2-8-1-16,7-9 1 15,3-6 0-15,2-7 0 16,-1-5 0-16,-5-2 0 16,-3 3 0-16,-6 4-1 15,-7 4 1-15,-6 4-1 0,-14 18 0 16,0 0 0-1,1 13 0-15,-12 14-1 0,-4 8 1 16,-1 8-1-16,-1 5 0 16,3 5-2-16,4-4 0 15,9-3-1-15,3-11-3 16,20-2-6-16,1-26-3 15,20 6-4-15,-11-33-4 16,23 11-3-16,-13-29-6 16,10 5-4-16,-9-13 4 15,-5-5 40-15,-2 14 6 16,-19-13 4-16,7 24 5 15,-25-12 5-15,9 25 7 16,-19 2 5-16,11 11-1 0,-26 26-34 16,10 4-1-1,-4 10-1-15,3 10-2 0,2 4-1 16,1 0 0-16,9 1-2 15,2-8 0-15,11-3-9 16,-3-28-6-16,18 2-10 16,-9-27-10-16,12-5 0 15,-5-20 0-15,8-7 1 16</inkml:trace>
  <inkml:trace contextRef="#ctx0" brushRef="#br0" timeOffset="34051">16644 4244 114 0,'-11'-23'40'0,"-11"3"-1"15,22 20-2-15,-18-1-39 0,18 1-14 16,18 21-16-16,1-10-8 16,18 14 0-16,1-4-1 15</inkml:trace>
  <inkml:trace contextRef="#ctx0" brushRef="#br0" timeOffset="34340">17309 4547 104 0,'-22'-5'40'16,"-13"-13"1"-16,2 11-2 15,-4-3-35-15,-6 7 0 0,-4 7-1 16,1 8 0-16,-3 10-2 15,6 11 1-15,4 8-1 16,5 5 0-16,12 4-1 16,11-2 0-16,14-5-2 15,14-6-1-15,20-8-1 16,13-18-4-16,21 3-10 15,-7-30-5-15,27 11-9 16,-9-24-7-16,11 4-2 16,-12-12 2-16</inkml:trace>
  <inkml:trace contextRef="#ctx0" brushRef="#br0" timeOffset="34731">17801 4569 78 0,'-34'-8'41'0,"12"12"-1"15,-14-6 0-15,4 14-16 16,-10-4-20-16,-1 12 0 15,-4 7-1-15,-1 4 0 16,2 4 0-16,4-1-2 16,8 1 1-16,10-2-1 15,11-6-1-15,15-8 0 16,14-9 0-16,14-8 0 15,8-6 0-15,3-8 0 16,6-9-1-16,1-6 1 16,-2 0 0-16,-3-3 0 15,-9 0 0-15,-6 3-1 16,-10 4 1-16,-4 7 0 15,-14 16 0-15,0 0-1 0,0 14 1 16,-13 12 0-16,-1 7-1 16,-1 4-1-16,5 4-1 15,-4 0-2-15,19 1-7 16,-2-25-4-16,23 9-4 15,-8-34-8-15,30 2-5 16,-6-22-8-16,15-10 3 16,-1-15 1-16</inkml:trace>
  <inkml:trace contextRef="#ctx0" brushRef="#br0" timeOffset="34957">18307 3915 110 0,'-29'-2'39'0,"3"39"3"16,-16 9-1-16,14 12-37 15,-8 21-2-15,5 9 0 16,4 7-1-16,6-1-1 16,11-3-2-16,6-11-1 15,9-6-2-15,3-23-8 16,21 0-7-16,-13-35-7 15,25-5-11-15,-9-24-1 16,15-9-2-16,-4-24 2 16</inkml:trace>
  <inkml:trace contextRef="#ctx0" brushRef="#br0" timeOffset="35174">18649 3827 108 0,'-34'56'41'0,"-16"5"1"16,6 25-2-16,-8 0-35 15,11 9-3-15,5-1 0 16,9 0-2-16,11-7-1 16,10-13-3-16,12-6-3 15,2-26-10-15,26 4-7 16,-12-31-11-16,17-4-6 15,-2-20-1-15,10-8 1 16</inkml:trace>
  <inkml:trace contextRef="#ctx0" brushRef="#br0" timeOffset="35973">18770 4482 90 0,'0'0'38'15,"0"0"0"-15,-20 7 0 16,0 17-33-16,-4 8-1 15,2 8 0-15,1 6-2 0,1 2 1 16,8-1-1-16,11-5-1 16,9-6 0-16,13-11 0 15,8-12 0-15,11-12-1 16,4-11 0-16,5-10 1 15,2-9-1-15,0-6-1 16,-4-6 1-16,-3-6-1 16,-5 0 0-16,-3-1-1 15,-2 5 1-15,-7 5 0 16,-6 9-1-16,-4 9 2 15,-7 18-1-15,-5 18 1 16,-9 17 0-16,-6 22 0 0,-10 16 0 16,-3 16 0-16,-5 12 1 15,-4 10 0-15,-3 3 0 16,1-3 0-16,-2-3 0 15,3-13 0-15,-1-11 0 16,3-15 0-16,1-14-1 16,-3-19-1-16,4-13 0 15,-3-20-3-15,3-6-3 16,-9-25-9-16,12 3-7 15,-15-31-11-15,14-3-5 16,-6-19 0-16,14-8 0 16</inkml:trace>
  <inkml:trace contextRef="#ctx0" brushRef="#br0" timeOffset="36496">20273 4408 89 0,'0'0'37'0,"0"0"1"16,3 12-1-16,-3 5-34 16,5 16 1-16,-3 6-1 15,3 15 0-15,0 7-1 16,-2 7 1-16,-5 4-1 15,-6-2 0-15,-9-2 1 16,-9-6-1-16,-10-8 0 16,-10-12-2-16,-5-9-1 0,-6-21-5 15,14-3-13-15,-9-32-11 16,24-5-12-16,6-22 1 15,26-13-2-15</inkml:trace>
  <inkml:trace contextRef="#ctx0" brushRef="#br0" timeOffset="36648">20222 4048 104 0,'-19'13'37'15,"0"1"-7"-15,0-6-27 16,15 4-41-16,4-12-1 15,26 4 0-15</inkml:trace>
  <inkml:trace contextRef="#ctx0" brushRef="#br0" timeOffset="37040">20682 4352 105 0,'-31'27'39'0,"-12"-10"2"15,13 16-5-15,-6-7-33 16,9 5 0-16,5-1-1 16,12 1 0-16,8-3-1 15,13-1 0-15,14-6-1 0,16-7 1 16,6-8-1-16,10-11 1 15,3-10 0-15,-1-6-1 16,-5-9 1-16,-6-7-1 16,-12-2 0-16,-15-2 0 15,-12-2-1-15,-13 3 0 16,-11 6 0-16,-10 8-1 15,-6 7 0-15,-4 8 0 16,3 11-3-16,0 2-2 16,18 14-3-16,-5-11-9 15,31 19-10-15,-12-24-8 16,46 21-1-16,-5-19 1 16,19 1 0-16</inkml:trace>
  <inkml:trace contextRef="#ctx0" brushRef="#br0" timeOffset="37247">21361 4302 107 0,'0'0'40'0,"0"0"1"15,-19 21-2-15,-5-1-35 16,5 4-2-16,0 8 0 15,-1 5-1-15,-1 7-1 16,4-4-1-16,4 2 0 16,5-9-3-16,11 2-4 15,-3-35-11-15,28 24-10 16,-12-37-11-16,18 2 0 15,-7-20 0-15,11-2 1 0</inkml:trace>
  <inkml:trace contextRef="#ctx0" brushRef="#br0" timeOffset="37691">21455 4128 112 0,'-12'-15'39'0,"12"15"3"16,0 12-4-16,0-12-35 15,12 22-1-15,3-2 1 16,-2 4-1-16,1 6 0 15,-3 4 0-15,-3 4-1 16,-6 5 0-16,-6 2-1 16,-3 1 0-16,-6-1 0 15,-2-4 0-15,2-3-1 16,2-6 1-16,6-7-1 0,8-9 1 15,8-11 0-15,8-11 1 16,8-10-1-16,6-10 1 16,1-6-1-16,5-5 1 15,-1-1-1-15,-6-6 1 16,-2 9 0-16,-7 4 0 15,-6 10-1-15,-6 7 0 16,-11 14 0-16,0 0 0 16,-4 28 0-16,-7 3-1 15,-5 4 0-15,4 9-1 16,1 1-2-16,6 6 0 15,3-8-3-15,20 6-9 16,-4-25-2-16,27 11-6 16,-11-36-6-16,26 11-6 0,-9-22-3 15,5-2 2-15</inkml:trace>
  <inkml:trace contextRef="#ctx0" brushRef="#br0" timeOffset="38051">22095 4413 75 0,'-18'1'39'0,"16"12"-2"15,2-13 3-15,12 25-14 16,5-14-23-16,11 0 0 16,6-5 0-16,4-1 0 15,4-7 0-15,3-1-1 16,-5-5 0-16,-5-4 0 15,-6-4-1-15,-8-2 1 0,-9-4-1 16,-5-1 0-16,-10-1 0 16,-7 4 0-16,-6 3-1 15,-8 6 1-15,-7 8-2 16,-6 10 1-16,-5 10 0 15,-1 7-1-15,3 12 0 16,6 6 0-16,8 3 0 16,11-3 0-16,17 0-1 15,18-8-2-15,23-4-2 16,9-17-7-16,30 5-7 15,-9-29-8-15,27 10-7 16,-11-22-4-16,9 2 0 16,-11-13 3-16</inkml:trace>
  <inkml:trace contextRef="#ctx0" brushRef="#br0" timeOffset="38412">22971 4338 94 0,'-48'-9'40'0,"1"17"1"16,-19 0-1-16,9 24-16 15,-4-1-22-15,10 5 0 16,8 5 0-16,14-3 0 15,18-6-1-15,20-2 0 16,15-8 0-16,15-12-1 16,13-16 1-16,10-9 0 15,4-12 0-15,0-10 1 16,0-10-2-16,-4-6 0 15,-6-11 0-15,-3-4 0 0,-6 0 0 16,-11 1 0-16,-7 7 0 16,-7 9 0-16,-10 15 0 15,-12 17 0-15,-10 23 0 16,-13 16 0-16,-4 24 0 15,-2 14 0-15,1 10 0 16,1 2-4-16,13 14-9 16,-3-23-4-16,27 10-4 15,-10-32-6-15,27 5-8 16,-8-27-7-16,11-5 0 15,-2-22 2-15</inkml:trace>
  <inkml:trace contextRef="#ctx0" brushRef="#br0" timeOffset="39291">23469 4688 112 0,'-20'2'41'15,"20"-2"-1"-15,-18-2-2 16,18 2-41-16,0 0-12 15,0 0-22-15,0 0-3 16,4-12 0-16,-4 12-2 16</inkml:trace>
  <inkml:trace contextRef="#ctx0" brushRef="#br0" timeOffset="40245">2071 6328 89 0,'0'0'35'16,"11"-1"0"-16,-11 1 1 15,12 12-31-15,-12-12-1 16,24 14-1-16,-3-12 1 16,9 0-1-16,5-11-1 15,9-6 0-15,6-11 0 16,6-4 0-16,-3-8 0 15,-2 2 0-15,-8 0 0 16,-11 4 0-16,-16 2 0 16,-15 8-1-16,-18 8 1 0,-18 7-1 15,-12 8 0 1,-15 11 0-16,-6 6 0 0,-7 15 0 15,4 6-1-15,6 9 1 16,10 3-1-16,13 4 0 16,18-3 0-16,20-6-1 15,24-5-1-15,19-16-1 16,23-8-2-16,14-17-2 15,25 0-4-15,-1-22-11 16,19 6-15-16,-11-15 0 16,4 6 0-16,-14-13 2 15</inkml:trace>
  <inkml:trace contextRef="#ctx0" brushRef="#br0" timeOffset="40697">3105 6134 101 0,'-25'-25'37'0,"2"15"1"0,-16-5 1 15,9 10-27-15,-10 7-7 16,2 10-1-16,-3 8-1 15,5 11 0-15,1 6-1 16,5 6 0-16,8-1-1 16,11 2 0-16,8-7-1 15,13-6 1-15,10-11-1 16,13-11 0-16,7-16 0 15,7-8 0-15,4-12 0 16,0-8 0-16,-1-6 0 16,-5-6-1-16,-2 0 1 15,-8 4 0-15,-7 5-1 16,-7 8 1-16,-7 15-1 0,-14 15 0 15,5 28 1-15,-11 18-1 16,-5 22 1-16,-1 18-1 16,-3 16 1-16,0 10 2 15,-3 5-2-15,3-4 3 16,-3-5-2-16,-1-14 1 15,-4-11-1-15,-3-15 2 16,-6-12-3-16,0-13 0 16,-7-13 0-16,0-15-3 15,3-12-2-15,-1-24-10 16,21 4-5-16,-10-32-7 15,29 4-7-15,-8-27-5 16,25-3-2-16,2-11 1 16</inkml:trace>
  <inkml:trace contextRef="#ctx0" brushRef="#br0" timeOffset="41484">4684 6119 78 0,'-7'-13'38'0,"7"13"0"16,-11 1 0-16,7 21-12 16,-7 3-23-16,-1 10-2 15,1 11 0-15,0 6 0 16,-2 7 0-16,2 0 0 0,6-3 0 15,3-6 1-15,5-12-1 16,11-14 2-16,9-15-2 16,11-13 0-16,6-16 0 15,13-12 0-15,-1-10 0 16,0-6-2-16,-1-4 2 15,-4 1-2-15,-8 4 1 16,-9 9 1-16,-8 8-1 16,-8 11 0-16,-14 19 0 15,0 0 0-15,8 27-1 16,-13 6 2-16,-2 10-2 15,1 5 1-15,1 2 0 16,1 3 1-16,4-6-1 16,5-5 2-16,3-13-1 0,8-12 1 15,7-15 0-15,5-12-1 16,2-16 0-16,7-9 0 15,0-14 0-15,0-6-2 16,-1-4 1-16,-7-3-3 16,-3 5 1-16,-8 3-2 15,2 15-2-15,-11 0-4 16,12 27-6-16,-15-9-7 15,20 30-6-15,-13-7-5 16,20 19-2-16,-2-5-1 16,11 13 2-16</inkml:trace>
  <inkml:trace contextRef="#ctx0" brushRef="#br0" timeOffset="41905">6012 6198 95 0,'-13'-11'37'0,"-16"-4"2"16,0 12-2-16,-17 1-31 15,6 12 1-15,-6 9-2 16,2 11-1-16,0 4 0 16,6 8-1-16,10 2-1 15,7 0 0-15,11-2-1 16,12-4 1-16,14-11-2 15,14-10 1-15,10-10-1 16,6-8 1-16,4-8-1 16,0-7 0-16,-2-6 1 0,-4-6-1 15,-8-2 1-15,-3-1-1 16,-15 1 1-16,-3 3-1 15,-8 2 0-15,-4 5 0 16,-6 9 0-16,3 11-1 16,-14 4 1-16,5 13-1 15,0 6-1-15,2 5-1 16,6 6-1-16,2-6 0 15,12-1-4-15,5-19-5 16,25 3-7-16,-8-30-2 16,27 3-7-16,-10-25-3 15,15-6-4-15,-10-15 1 16,1-4 2-16</inkml:trace>
  <inkml:trace contextRef="#ctx0" brushRef="#br0" timeOffset="42086">6606 5783 97 0,'-12'-13'35'15,"3"26"3"-15,-17 15 0 16,5 25-35-16,-7 14 3 15,5 13-3-15,1 9 0 16,6 2 0-16,5-4-1 16,6-7-3-16,10-6-3 15,1-21-4-15,12 0-14 16,-13-28-11-16,14-6-5 15,-19-19 1-15,24-7-2 16</inkml:trace>
  <inkml:trace contextRef="#ctx0" brushRef="#br0" timeOffset="42267">6424 6254 104 0,'-4'-13'40'16,"-5"-4"0"-16,22 11-1 16,2 0-29-16,18-3-8 15,10-2-2-15,9-2-2 16,15 4-2-16,-1-11-12 15,21 17-12-15,-17-12-10 16,7 12-1-16,-18-9-2 16,-2 11 2-16</inkml:trace>
  <inkml:trace contextRef="#ctx0" brushRef="#br0" timeOffset="42905">6984 6292 112 0,'-29'19'39'15,"15"9"1"-15,3-19-2 16,11-9-36-16,19 10-1 15,13-13 0-15,7-7-1 16,3-5 1-16,2-6-1 16,1-3 1-16,-5-4 0 15,-9 0-1-15,-9-3 0 16,-10 2 1-16,-9 3-1 15,-11 4 0-15,-8 6 0 16,-9 9 1-16,-10 10-1 16,-7 11 1-16,-2 13 0 15,-1 4-1-15,4 9 2 16,7 3-1-16,10 1-1 15,15-7 1-15,18-6 0 0,18-9-1 16,15-10 0-16,11-9 0 16,12-9 0-16,6-7 0 15,0-4 1-15,-1-2-2 16,-6 0 2-16,-9 4-1 15,-11 4 0-15,-12 9 0 16,-13 8-1-16,-11 9 1 16,-11 8 0-16,-5 3 0 15,-6 7 0-15,-3 1 1 16,-1 1-1-16,1-5 1 15,5-7 0-15,4-5 0 16,8-18-1-16,0 0 1 16,14-9-1-16,3-13 1 0,3-7 0 15,2-4-1-15,-1-5 1 16,6-1-1-16,-8 3 2 15,0 3-2-15,-4 5 0 16,-1 4 0-16,-2 5 0 16,5 7 0-16,6 3 0 15,5 4-2-15,6 7-4 16,3-3-4-16,17 16-7 15,-13-12-3-15,21 22-4 16,-19-15-6-16,11 15-4 16,-16-9-5-16,2 10 3 15,-14-4 5-15</inkml:trace>
  <inkml:trace contextRef="#ctx0" brushRef="#br0" timeOffset="43033">8206 6440 129 0,'-14'-2'42'0,"14"2"-1"16,-24-9-3-16,12-4-40 15,12 13-11-15,-20-34-8 16,20 34-10-16,-11-33-12 15,6 16 1-15,-10-10-3 16,-1 3 3-16</inkml:trace>
  <inkml:trace contextRef="#ctx0" brushRef="#br1" timeOffset="55334">3873 7931 57 0,'-14'-15'32'15,"-4"3"-2"-15,-1 0 1 16,-7-1-20-16,-1 7-6 16,-6 2 0-16,1 5 0 15,-7 4 0-15,1 9-1 16,-10 2 0-16,1 12 0 15,-8 7-1-15,0 13-1 16,-4 5 0-16,-1 7 0 16,4 6-1-16,2 7 0 15,10 3 0-15,10 0 0 0,14-5-1 16,20-1 1-16,20-4 0 15,20-4 0-15,20-2 0 16,13-6-1-16,14-3 0 16,8-8-1-16,11-10 1 15,4-15-1-15,-4-19 2 16,1-18-2-16,-5-33 1 15,0-27 1-15,-4-22 0 16,-3-21 1-16,-8-13-2 16,-15-8 0-16,-15-1 1 15,-20 1-1-15,-22 12-1 16,-24 19 1-16,-26 19 0 15,-27 26 0-15,-30 27 0 16,-22 27 1-16,-18 33-1 16,-7 24 0-16,-6 21-2 0,3 9-5 15,25 19-29-15,17-5 1 16,40-5-2-16,30-14-2 15</inkml:trace>
  <inkml:trace contextRef="#ctx0" brushRef="#br1" timeOffset="57016">5990 11088 71 0,'0'0'36'15,"-22"-18"-1"-15,7 15 0 16,-10 0-32-16,-2 9-1 0,-7 9-1 15,-4 13 1-15,-9 12 0 16,0 19 0-16,-5 14 0 16,2 12 1-16,5 8-1 15,15 9 0-15,13-4 1 16,20-2-2-16,18-13 0 15,22-13 0-15,19-18 0 16,20-15 0-16,17-21 0 16,7-15 1-16,8-16-1 15,3-21 1-15,-5-13-1 16,-6-18 0-16,-13-15-1 15,-13-14 1-15,-22-6-1 0,-21-7 0 16,-22 0 1-16,-24 0 0 16,-21 7 0-16,-21 7 1 15,-21 21-1-15,-17 22 1 16,-11 27-2-16,-14 27-1 15,-3 31-2-15,0 19-6 16,14 35-22-16,5 1-10 16,35 5 2-16,15-14-4 15</inkml:trace>
  <inkml:trace contextRef="#ctx0" brushRef="#br1" timeOffset="57751">10793 9248 82 0,'-6'-34'38'0,"-5"7"-2"15,-15-3 2-15,1 9-33 16,-16 2-2-16,-3 13 0 16,-11 7-1-16,-6 14 0 15,-6 20 0-15,-5 18 1 16,-2 19-1-16,-2 22 1 15,7 17 0-15,9 18 0 0,13 10-1 16,21 4 1-16,20-7-3 16,21-9 2-16,23-24-2 15,28-21 1-15,27-34-1 16,22-31-1-16,17-37 2 15,15-32 0-15,7-31 2 16,2-21-3-16,-9-16 1 16,-15-7-2-16,-27-3 1 15,-39 0 0-15,-35 8-1 16,-37 7-1-16,-37 15 1 15,-29 12-1-15,-26 17 2 16,-19 19-1-16,-8 28 1 16,-1 30-1-16,9 36-3 15,3 18-7-15,29 41-26 16,3 12-2-16,34 15-1 0,14-9 0 15</inkml:trace>
  <inkml:trace contextRef="#ctx0" brushRef="#br1" timeOffset="58473">15299 8631 94 0,'-30'-19'37'0,"-3"8"3"16,-17 0-4-16,-4 12-35 15,-3 9 0-15,-1 15 0 16,-2 15 1-16,3 20 0 15,4 19 0-15,3 24-1 16,5 19 1-16,9 21 0 16,12 15 0-16,16 12 1 15,15-1-2-15,18-5 1 16,25-15-2-16,24-28 3 15,26-33-1-15,20-37 0 16,18-43 0-16,14-39 0 16,11-42-1-16,4-30 1 15,-5-24 1-15,-19-21-4 0,-23-12 2 16,-27-6-1-16,-35-3-1 15,-35 4 0-15,-39 7-1 16,-39 17 1-16,-32 25-1 16,-19 30 1-16,-22 39-2 15,-11 30 1-15,-3 42-1 16,3 22-9-16,26 37-25 15,11 2-3-15,31 5 0 16,17-10-2-16</inkml:trace>
  <inkml:trace contextRef="#ctx0" brushRef="#br1" timeOffset="59179">12084 12433 73 0,'-8'-39'38'0,"-20"-4"0"16,-6 13 1-16,-17 3-35 15,-7 9-1-15,-8 10 0 16,-6 15 1-16,-8 13-1 15,-2 20 0-15,-1 16-1 16,6 22 1-16,6 22-2 16,12 23 1-16,11 15-1 0,22 15 0 15,25 1 0-15,25-2-1 16,30-11 0-16,28-22 1 15,28-27 0-15,24-34-1 16,20-41 2-16,15-38-1 16,3-33 0-16,1-33 0 15,-6-25 0-15,-17-18-1 16,-28-10 0-16,-35-5 0 15,-38 3 0-15,-42-1-1 16,-38 6 1-16,-42 9-1 16,-39 13 1-16,-24 17-1 15,-13 23 0-15,-1 22 1 16,12 34-3-16,11 23-5 0,37 45-23 15,17 14-9-15,42 25 0 16,22 1-2-16</inkml:trace>
  <inkml:trace contextRef="#ctx0" brushRef="#br1" timeOffset="60065">20227 6979 106 0,'-21'-35'37'0,"1"9"2"15,-17-3-7-15,-5 19-29 16,-12 12-1-16,-8 20 0 16,-14 17 0-16,-6 23 0 15,-6 20 0-15,2 25-1 16,7 18 0-16,14 16 1 15,21 3-1-15,26 1-1 16,32-9 0-16,36-16 1 16,29-24-1-16,31-29 0 15,27-36 0-15,27-39 0 16,17-34 1-16,8-29 1 15,1-29-1-15,-10-16 0 16,-20-17 0-16,-27-7 1 16,-35-10 0-16,-39 8-1 0,-39 5 0 15,-42 13-1-15,-37 22 1 16,-33 22-1-16,-26 32-1 15,-24 28-2-15,-9 41-3 16,-14 18-14-16,16 42-19 16,0 16-2-16,21 11 0 15,21-2-2-15</inkml:trace>
  <inkml:trace contextRef="#ctx0" brushRef="#br1" timeOffset="60767">20995 10558 97 0,'-41'-44'37'16,"-6"18"0"-16,-21 4-1 15,-5 23-34-15,-18 14 1 16,-5 23 0-16,-10 13 1 16,2 20 1-16,0 16-2 15,16 14-2-15,10 15 1 16,27 11-1-16,27 3-1 15,25 2 1-15,30-7-1 16,28-9-2-16,26-18 2 0,22-20 0 16,16-31 0-16,16-30 1 15,13-34 0-15,7-37-3 16,1-32 3-16,-7-21-1 15,-12-21 1-15,-19-14 2 16,-25-9-2-16,-34-2 0 16,-37 3 0-16,-36 15-3 15,-37 18 3-15,-38 22 0 16,-28 28-4-16,-21 27 0 15,-12 35-4-15,-13 19-14 16,17 39-18-16,-1 12 2 16,25 18-4-16,13-2 0 15</inkml:trace>
  <inkml:trace contextRef="#ctx0" brushRef="#br1" timeOffset="61462">18604 13664 51 0,'-34'-36'38'15,"-11"2"-1"-15,4 18 0 16,-11 2-15-16,1 20-18 0,-5 13 0 15,-6 21 0 1,-6 19-1-16,-2 19 0 0,0 18-1 16,-2 18 0-16,3 12-1 15,13 11 1-15,13 3-2 16,20-3-1-16,21-6 1 15,28-8-1-15,25-19 1 16,23-15-1-16,23-24 1 16,15-18-1-16,14-28 1 15,12-28 0-15,8-27 1 16,-3-31 0-16,-7-30 0 15,-10-24 0-15,-19-16 0 16,-22-17 1-16,-27-7 0 16,-36-2 0-16,-33 7-1 0,-43 16-1 15,-36 22 0-15,-30 22-1 16,-25 28 0-16,-20 26-2 15,-3 41-3-15,-1 19-10 16,31 47-22-16,7 11 1 16,32 29-4-16,18 7 0 15</inkml:trace>
  <inkml:trace contextRef="#ctx0" brushRef="#br2" timeOffset="67870">11709 13848 40 0,'0'0'32'15,"-5"-16"1"-15,5 16-9 16,-16-10-12-16,16 10-3 0,-13-6-1 16,13 6-1-16,-12-8-1 15,12 8-1-15,-13-9-1 16,13 9-1-16,-12-7 0 15,12 7-1-15,-13 0 1 16,13 0-2-16,-20 15 1 16,9-2-1-16,-5 6 0 15,0 3 0-15,-4 3 0 16,1 7 0-16,0 1-1 15,4 1 0-15,5 3 0 16,8 0-1-16,10 5 1 16,10-2-1-16,8 0 1 15,10-6-1-15,9-6 1 0,4-8 0 16,5-9 0-16,0-14 0 15,-2-10 0-15,-3-16 0 16,-10-12 0-16,-5-12 0 16,-9-6 1-16,-9-4-1 15,-13 0 1-15,-12-1 0 16,-9 7-1-16,-10 6 1 15,-1 13-2-15,-6 10-1 16,1 19-3-16,-6-3-11 16,15 31-22-16,0-2 1 15,20 11-2-15,3-4 1 16</inkml:trace>
  <inkml:trace contextRef="#ctx0" brushRef="#br2" timeOffset="68555">12856 13353 9 0,'-1'-16'24'16,"1"16"4"-16,1-11-14 15,-9-10 0-15,8 21 2 16,-6-29 0-16,6 29 0 16,-10-29-2-16,10 29-1 15,-26-30-4-15,14 25 0 16,-16-6-4-16,4 11 0 15,-4 1-1-15,1 11-1 0,0 6-1 16,4 11 0-16,3 10-1 16,6 9 0-16,8 7 0 15,6 6-1-15,6 3 1 16,12-2 0-16,5-9-1 15,11-8 1-15,12-16 0 16,6-18-1-16,4-19 1 16,4-17-1-16,-1-17 1 15,-6-12-1-15,-8-13 1 16,-11-2 0-16,-15-1-2 15,-15 2 1-15,-15 7-1 16,-11 5 0-16,-12 15-2 16,-8 6 0-16,1 21-4 15,-5 2-26-15,18 25-5 0,3 6 0 16,20 18-2-16</inkml:trace>
  <inkml:trace contextRef="#ctx0" brushRef="#br2" timeOffset="69780">17837 13765 31 0,'-11'-19'29'16,"7"5"2"-16,4 14-1 16,-14-29-19-16,14 29-3 15,-13-29 0-15,13 29-2 16,-18-20 1-16,6 20-2 15,-10-2 2-15,2 10-3 16,-6 4 0-16,-3 10-1 16,-1 3 0-16,3 5-1 15,0 5-1-15,10 1 0 0,3 7 0 16,7 1 0-16,8 1-1 15,7 0 0-15,6-2 0 16,5-1 0-16,0-6 0 16,9-9 0-16,-3-13 1 15,4-15-1-15,1-21 2 16,3-19-1-16,2-21 1 15,3-13 0-15,-3-9 0 16,-5-5-1-16,-2 0 0 16,-10 7 0-16,-7 15-1 15,-10 16-1-15,-13 23 1 16,-10 18-1-16,-7 24-1 15,-9 17 1-15,0 15-3 16,-4 8-1-16,13 16-24 0,-1-11-6 16,17 3-1-16,8-17-3 15</inkml:trace>
  <inkml:trace contextRef="#ctx0" brushRef="#br2" timeOffset="70456">17755 14954 31 0,'4'-21'32'15,"-5"-4"2"-15,3 8-1 16,-11-5-21-16,9 22-3 15,-15-22-2-15,3 19-1 16,-7 2-2-16,-1 8 1 16,-4 2-2-16,-1 9 0 15,0 6-1-15,1 9 0 16,5 7 0-16,5 9 0 15,4 3-1-15,7 2 0 16,10-2-1-16,8-2 1 16,7-10 0-16,9-10 0 15,1-14 0-15,2-13 0 16,-1-17 0-16,-5-13 0 15,-5-9 0-15,-9-10 0 0,-12-6 0 16,-7-4-1-16,-13-1-1 16,-5 0-1-16,-5 5 0 15,-3 2 1-15,8 15-4 16,-2-2-6-16,17 23-26 15,-2-1 0-15,23 17-2 16,1-1 2-16</inkml:trace>
  <inkml:trace contextRef="#ctx0" brushRef="#br2" timeOffset="71389">20648 11927 47 0,'-16'-7'33'0,"3"9"1"15,-9-2 0-15,1 11-17 16,-9-7-8-16,4 9-3 15,-7 0 0-15,7 4-2 16,-3 2-1-16,5 6 0 16,6-1-1-16,8 6 0 0,6 4 0 15,12 0 0-15,11 1-1 16,7-3 0-16,11-3-1 15,6-8 1-15,6-8 0 16,3-10 0-16,-2-14 0 16,-3-8-1-16,-4-15 1 15,-8-7 0-15,-7-10 0 16,-10-3-1-16,-11-4 1 15,-11 3 2-15,-8 4-4 16,-11 7 4-16,-8 11-3 16,-5 16 1-16,-5 12-2 15,-1 13-1-15,5 19-3 16,1-2-9-16,16 20-23 15,6-7-1-15,19 7 1 0,11-15-3 16</inkml:trace>
  <inkml:trace contextRef="#ctx0" brushRef="#br2" timeOffset="72348">21500 11548 48 0,'-4'-14'29'0,"2"2"2"16,2 12-3-16,-6-23-18 15,6 23-2-15,-5-19-1 16,5 19 0-16,-19-5 0 16,7 13-1-16,-10 0 0 15,0 12-1-15,-7 0 0 16,1 12 0-16,-4 2 0 15,8 10 1-15,-2 2-2 16,9 5-2-16,8-3 1 16,9 1-2-16,9-7 0 0,13-6-1 15,8-12 1-15,9-14-4 16,6-18 4-16,4-13 2 15,2-17-4-15,-2-11 2 16,-8-10-1-16,-7-4 1 16,-11-6-1-16,-11 1 0 15,-12 7-1-15,-13 5-3 16,-8 16 2-16,-11 8-2 15,-4 17-3-15,-5-1-15 16,10 25-15-16,-1-3-1 16,11 7-1-16,1-7 2 15</inkml:trace>
  <inkml:trace contextRef="#ctx0" brushRef="#br2" timeOffset="73496">20243 6631 18 0,'8'-12'28'0,"-8"12"-2"15,0 0 5-15,-10-2-11 16,-9-3-4-16,9 12 1 16,-22-10-3-16,11 10-3 0,-16-7-2 15,7 9 0-15,-10-7-2 16,6 10-1-16,-4-1-2 15,4 10-2-15,2 3-1 16,3 7 0-16,3 5 0 16,4 4-1-16,6 0 0 15,7-1 1-15,7-7-1 16,9-7 1-16,6-12 1 15,12-12-1-15,12-16 1 16,8-12 0-16,5-10 0 16,4-8 0-16,-2-6-1 15,-4-3-2-15,-8 2 2 16,-8 1-3-16,-14 6 2 15,-13 8-3-15,-13 10 2 0,-12 7-1 16,-8 11 1-16,-9 10-1 16,-2 14 2-16,-4 7 0 15,4 10-2-15,3 2 0 16,15 12-9-16,0-14-22 15,28 6-5-15,10-15 3 16,23-2-3-16</inkml:trace>
  <inkml:trace contextRef="#ctx0" brushRef="#br2" timeOffset="74158">21225 6591 78 0,'-30'-11'35'0,"10"13"0"15,-12-1 1-15,4 13-24 16,-12-3-4-16,4 10 0 15,-4 4-2-15,9 7-1 16,3 3-2-16,10 1 0 16,11-1-1-16,14-2-1 15,12-6 1-15,18-7-1 16,12-13 0-16,10-9 0 15,7-11-1-15,0-11 1 0,-4-8 0 16,-7-8 0-16,-10-3-1 16,-15-3-1-16,-17 0 0 15,-14 3-1-15,-15 5 1 16,-15 8-1-16,-12 9 0 15,-8 8-1-15,-1 11-1 16,-5 4-2-16,19 16-24 16,-3-6-7-16,23 6-1 15,6-8-1-15</inkml:trace>
  <inkml:trace contextRef="#ctx0" brushRef="#br2" timeOffset="75847">14669 8709 56 0,'-10'-14'33'0,"6"2"1"16,-9 1-1-16,13 11-24 15,-27-11-2-15,10 14-3 16,-11 2 0-16,-1 10-1 16,-7 4 1-16,-1 12-1 15,0 2 1-15,4 10-2 16,2 2 2-16,11 3-2 0,7 0 1 15,14-1-2-15,14-5 0 16,13-10 0-16,10-13 0 16,8-8 1-16,7-17-1 15,4-12 1-15,1-19 0 16,-2-13-1-16,-10-10-1 15,-10-3 1-15,-8-5-2 16,-14 1 1-16,-13 2-1 16,-13 9 1-16,-13 14-2 15,-11 13 1-15,-8 20-1 16,-7 15 1-16,1 18-2 15,-1 7-2-15,21 26-29 16,-5-2-2-16,18 13 0 16,8-3-2-16</inkml:trace>
  <inkml:trace contextRef="#ctx0" brushRef="#br2" timeOffset="76524">14669 9993 39 0,'0'-22'32'16,"1"-1"1"-16,-4-1 0 15,6 10-10-15,-14-10-11 16,9 14-4-16,-12-3-1 0,1 14-1 15,-10 1-1-15,0 16 0 16,-9 4-2-16,1 12 0 16,-4 8 0-16,3 10 0 15,2 3-2-15,9 1 1 16,10 3-2-16,14-3 2 15,11-10-2-15,15-7 1 16,9-14-2-16,13-16 2 16,6-13 0-16,2-16-1 15,-2-12 2-15,-6-11-2 16,-9-10 2-16,-12-4-2 15,-11-6 2-15,-16 3-3 16,-9 3 1-16,-15 7 0 0,-6 9-2 16,-9 7-1-16,2 20-1 15,-9 5-8-15,10 23-26 16,-6 7 1-16,12 14-1 15,2 2-1-15</inkml:trace>
  <inkml:trace contextRef="#ctx0" brushRef="#br2" timeOffset="77622">10190 9084 44 0,'0'0'32'0,"-22"-17"2"16,7 17-1-16,-10-9-16 15,6 17-4-15,-11-7-4 16,6 14-2-16,-8-2-2 15,6 12-1-15,-3 4-1 16,6 7 0-16,2 5 0 16,6 7-1-16,4 1 0 15,9-3 0-15,10-2-1 16,11-7 1-16,7-9-1 15,10-12 0-15,6-13 0 16,5-12-1-16,9-14 1 0,-2-13-1 16,1-5 1-16,-7-9-1 15,-6-3 0-15,-11-3-1 16,-7 0 1-16,-15 6 0 15,-14 3-1-15,-12 9 0 16,-11 11 1-16,-10 6-2 16,-8 14 0-16,-4 12 0 15,1 15-3-15,-3 5-4 16,19 14-27-16,0-1 0 15,20 8-1-15,11-7 0 16</inkml:trace>
  <inkml:trace contextRef="#ctx0" brushRef="#br2" timeOffset="78299">11236 8733 50 0,'-14'-5'33'15,"14"5"1"-15,-15-1 0 16,-2-2-22-16,11 13-2 15,-12-3-3-15,4 17-1 16,-11 4 1-16,6 11-2 0,-8 7 0 16,5 9-1-16,2 4 1 15,8 5-2-15,8-7 0 16,10-1-1-16,15-14-1 15,9-7 0-15,12-19 0 16,11-12 0-16,6-18 0 16,5-12 0-16,-4-12-1 15,-5-7 1-15,-6-8-1 16,-12-3 0-16,-16 2-2 15,-14 1 0-15,-15 6-1 16,-18 6-1-16,-4 13-2 16,-13 5-3-16,10 23-26 0,-16 2-2 15,11 17 1 1,-3-1-3-16</inkml:trace>
  <inkml:trace contextRef="#ctx0" brushRef="#br2" timeOffset="79198">6649 10836 67 0,'-1'-15'34'16,"1"5"0"-16,-5-8-8 15,5 18-13-15,-8-10-4 16,8 10-3-16,-20 9-1 16,9 7 0-16,-7 6-2 15,3 9 1-15,-1 4-2 16,3 8-2-16,4-1 2 15,8 3-2-15,7-1 2 16,8-2-3-16,10-7 2 16,6-7-2-16,8-13 2 15,9-10 0-15,-2-14 0 16,2-11-1-16,-4-16 1 15,-1-10 2-15,-13-10-1 16,-7-3 0-16,-14-6 0 0,-12 4-1 16,-13 3-1-16,-11 6 0 15,-4 11-2-15,-9 12-1 16,4 16-2-16,-4 7-3 15,12 24-25-15,-6-3-5 16,16 16 1-16,2-3-2 16</inkml:trace>
  <inkml:trace contextRef="#ctx0" brushRef="#br2" timeOffset="80379">5602 10986 60 0,'0'0'34'15,"-15"-6"-2"-15,15 6 2 16,-22-5-24-16,22 5-1 15,-20-4-3-15,20 4 0 16,-23 5 0-16,9 4-3 0,-5 1 0 16,3 10-1-16,-4 3 0 15,2 12-1-15,-3 1 1 16,7 8-2-16,3 1 1 15,6-1-1-15,8-2 2 16,12-9-1-16,9-9 0 16,8-11 0-16,9-15 0 15,10-13 0-15,2-13 0 16,1-10-1-16,-2-7 1 15,-9-5 0-15,-7 1 0 16,-11-2 1-16,-15 4-1 16,-15 7 1-16,-12 7-3 15,-11 8 3-15,-10 5-3 16,-5 9 1-16,-4 12-4 0,-4 1-2 15,16 20-22-15,-2-6-12 16,16 7 1-16,4-6-3 16,18 1 4-16</inkml:trace>
  <inkml:trace contextRef="#ctx0" brushRef="#br2" timeOffset="83201">3632 9067 54 0,'0'0'32'15,"-8"-18"0"-15,8 18 0 16,-16-18-21-16,16 18-2 16,-20-1-1-16,10 8-2 15,-7 2 0-15,2 11-1 16,-4 2-2-16,3 9 0 0,-3 0 0 15,7 11 0-15,0-3-1 16,7 5-1-16,6-5 1 16,8-2-1-16,6-6 0 15,10-6 0-15,8-11-1 16,4-9 1-16,4-11 0 15,2-10-1-15,-2-12 1 16,-3-3-1-16,-9-7 0 16,-9-5-1-16,-10 0 1 15,-11 1-1-15,-8 4 0 16,-13 6 0-16,-6 4 0 15,-3 4 0-15,0 8-2 16,0 2-2-16,13 16-8 0,-3-3-21 16,18 13-2-16,0-1 1 15,16 10-2-15</inkml:trace>
  <inkml:trace contextRef="#ctx0" brushRef="#br2" timeOffset="83984">4549 8376 64 0,'-22'0'35'0,"3"7"-1"15,-6-1 0-15,5 15-22 16,-9-6-4-16,8 13-2 15,-3 2-1-15,6 9-2 16,0 5 0-16,8 2 0 0,4 0 0 16,9-1 0-16,9-8 0 15,9-5 0-15,4-11 0 16,11-10-1-16,7-12-1 15,6-12 0-15,-4-10-1 16,3-9 0-16,-4-8 0 16,-7-6-1-16,-8-3 0 15,-13 0 1-15,-14 5 0 16,-15 3-1-16,-14 9 0 15,-11 8-1-15,-6 11 0 16,-8 7-2-16,2 23-6 16,-8-2-26-16,20 15-1 15,1 1-1-15,18 6-1 16</inkml:trace>
  <inkml:trace contextRef="#ctx0" brushRef="#br2" timeOffset="86101">707 13859 12 0,'-4'-21'28'15,"3"3"1"-15,-2 6 2 16,-4-10-16-16,7 22-1 16,-10-28-1-16,10 28-1 15,-28-4-2-15,12 17 0 16,-11 5-4-16,4 13 0 15,-9 6-2-15,3 8 0 16,0 3 0-16,7 5-3 16,2-1 1-16,11-3-1 15,12-8 1-15,9-8-1 16,16-9-1-16,12-13-2 15,10-17 2-15,10-10 1 16,2-14-2-16,1-8 2 0,-6-9-1 16,-7-5 0-16,-18-2 0 15,-12 3 1-15,-15 3-1 16,-18 7-1-16,-10 10 0 15,-15 7 0-15,-3 11-1 16,-8 7 0-16,7 12-2 16,1-9-17-16,24 17-16 15,6-11 1-15,23 4-2 16,10-12 1-16</inkml:trace>
  <inkml:trace contextRef="#ctx0" brushRef="#br2" timeOffset="86365">1279 13822 83 0,'0'0'40'16,"-16"-4"-2"-16,16 4 0 16,14-3-36-16,6-7-1 15,10 1-3-15,5-5-2 16,9 11-6-16,-9-12-27 15,8 13 1-15,-13-4-3 16,0 12 3-16</inkml:trace>
  <inkml:trace contextRef="#ctx0" brushRef="#br2" timeOffset="86514">1336 14027 83 0,'-26'34'40'0,"-1"-15"-2"16,18 4 2-16,0-13-37 15,19-3-3-15,16-3-6 16,0-17-32-16,25 8 0 15,0-14-1-15,23 6 1 16</inkml:trace>
  <inkml:trace contextRef="#ctx0" brushRef="#br2" timeOffset="87101">2162 13498 58 0,'0'0'34'0,"-5"-14"1"16,0 25-1-16,-10 5-27 0,6 18 0 16,-2 9-3-16,2 11-1 15,-3 5-1-15,4 9-1 16,-1 0 0-16,3-1 0 15,4-5-4-15,0-13-2 16,9 0-8-16,-9-25-14 16,17-1-8-16,-15-23-1 15,24 1 1-15</inkml:trace>
  <inkml:trace contextRef="#ctx0" brushRef="#br2" timeOffset="87266">2157 13918 41 0,'-11'-29'35'0,"8"14"2"15,-11-5-2-15,14 20-13 16,-13-10-10-16,13 10-4 15,0 0-3-15,26-4-3 0,-3-4-2 16,10-7-2-16,13 1-7 16,-4-16-27-16,19 0 0 15,-3-14-1-15,6 3 0 16</inkml:trace>
  <inkml:trace contextRef="#ctx0" brushRef="#br2" timeOffset="87467">2651 13335 76 0,'-30'20'39'15,"5"19"-1"-15,-9 6 0 16,10 12-33-16,-5 7-2 16,4 4-1-16,8 1-3 15,4-2 0-15,12-2-3 0,5-14-2 16,14 0-3-16,0-25-10 15,17 2-16-15,-1-21-1 16,11-3 0-16,-7-18 1 16</inkml:trace>
  <inkml:trace contextRef="#ctx0" brushRef="#br2" timeOffset="87887">2817 13687 83 0,'-11'19'38'15,"-7"0"-1"-15,8 22-3 16,-4-6-29-16,6 6-1 15,3-1-2-15,6-2 0 0,5-11 0 16,10-5 0-16,4-11-1 16,8-10 0-16,1-10 0 15,4-8 0-15,2-8 0 16,-3-4-1-16,0-4 0 15,-8-1 0-15,-6 0 0 16,0 5-1-16,-9 4 1 16,-3 7 0-16,-6 18-1 15,0 0 1-15,-11 26 0 16,-1 13 0-16,1 21-1 15,-5 10 0-15,-1 13 0 16,-5 8 1-16,2 1 0 16,-3-3 0-16,-2-6-1 15,-2-10 1-15,-2-14 1 16,0-12-1-16,-3-19 0 0,2-16-1 15,1-14-2-15,3-19-1 16,12-9-4-16,-1-25-10 16,24 1-20-16,-1-18 0 15,19 3-2-15,5-4 3 16</inkml:trace>
  <inkml:trace contextRef="#ctx0" brushRef="#br2" timeOffset="88338">3565 13878 62 0,'7'-19'37'0,"-15"-8"-1"15,-1 10 1-15,-18-3-27 16,5 17-3-16,-11 0-2 15,1 16 0-15,-9 7 0 16,6 11-1-16,-6 8-1 16,10 7 0-16,0 0-1 15,12-3-2-15,12-6 1 16,13-11-1-16,13-12-1 15,12-14 2-15,11-16 0 16,6-16-1-16,4-14 1 16,2-11 0-16,-8-9 0 15,-4-4 0-15,-8 1-1 16,-10 0 0-16,-8 8 0 15,-9 9 0-15,-7 14 0 0,-5 16 0 16,5 22 0-16,-21 14 0 16,7 24 1-16,-2 12-1 15,2 13-1-15,6 3 0 16,7 4-2-16,7-7-2 15,11-5-4-15,4-27-10 16,27 2-19-16,-8-27-1 16,16-1-1-16,-9-18 1 15</inkml:trace>
  <inkml:trace contextRef="#ctx0" brushRef="#br2" timeOffset="88933">4043 13779 88 0,'0'0'39'15,"-25"7"-1"-15,14 16 0 0,-11 0-33 16,7 6-2-16,-5 3-1 15,6 6 0-15,0-4-1 16,5-1 0-16,-2-6 0 16,7-6-2-16,3-7 1 15,1-14 1-15,0 0-1 16,16-10 2-16,-5-10-1 15,4-7-1-15,2-6 0 16,1 0 1-16,4-4 0 16,-3 4-2-16,3 3 1 15,-4 3-1-15,2 7 1 16,0 6 0-16,-1 3 0 15,1 4 0-15,3 4 0 16,2 0 0-16,-2 2 0 16,3 0 0-16,-1 0 0 0,-3-2 0 15,0-1 0-15,-5-1 0 16,-4 1 1-16,-13 4-1 15,14-5 0-15,-14 5 0 16,-12 15 1-16,-2 4-1 16,-5 8 1-16,-2 4 0 15,0 5-1-15,1 3 1 16,5-1-1-16,3-2 0 15,9-8 0-15,6-8 1 16,-3-20-1-16,28 8 1 16,-6-19-1-16,4-10 0 15,0-9 1-15,1-6-1 16,0-8 1-16,-4-4-2 15,-3 2 0-15,-10 4 0 0,-4 5-1 16,-6 8 0-16,-5 12-1 16,-6 6-1-16,0 18-4 15,-5-2-4-15,14 20-7 16,-10-12-15-16,21 13-4 15,2-11-2-15,19 4 2 16</inkml:trace>
  <inkml:trace contextRef="#ctx0" brushRef="#br2" timeOffset="89406">4998 13725 74 0,'-18'8'41'0,"-25"-6"-2"0,1 12 2 15,-15-7-25-15,6 8-11 16,0-2-1-16,5 6-2 15,3 5 0-15,7 3 0 16,8 1-1-16,11 0 0 16,14 0-1-16,5-7 1 15,14-3-1-15,8-7 0 16,10-12 0-16,5-8-1 15,3-9 1-15,1-7 0 16,-2-9 0-16,-4-6-1 16,-7-5 1-16,-7-2-1 15,-3 0 1-15,-6 7-1 16,-5 6 0-16,-3 10 0 15,-6 24 1-15,0 0-1 0,1 42 1 16,-8 16 0-16,-5 20-1 16,-3 14 0-16,-2 12 1 15,-2 7 0-15,-4 1 0 16,-4-6-1-16,0-13 2 15,-3-12-1-15,-3-15 1 16,-2-13 0-16,-1-20-1 16,-2-16-1-16,5-13-2 15,0-23-4-15,17-5-8 16,-7-35-8-16,27 2-12 15,-5-32-6-15,17-5 0 16,4-10 1-16</inkml:trace>
  <inkml:trace contextRef="#ctx0" brushRef="#br2" timeOffset="90195">5023 13758 77 0,'12'13'39'0,"-1"1"0"16,-11-14 0-16,29 11-33 0,-10-6-2 15,8-1-1-15,2-6 0 16,3-1-1-16,3-7-1 15,0 0 1-15,-5-6-1 16,-1 0-1-16,-8-3 1 16,-6-3-1-16,-9 3 1 15,-6 0-1-15,-10 3 0 16,-6 4 1-16,-7 7-1 15,-5 7 0-15,-2 10 1 16,-5 9 0-16,3 10-1 16,3 3 1-16,7 7-1 15,9-2 1-15,13-2-1 0,11-6-1 16,14-6-1-16,12-12-1 15,15-5-3-15,4-21-8 16,15 10-12-16,-15-25-13 16,10 6 1-16,-17-11-3 15,-3 7 4-15,-14-6 25 16,-12 6 13-16,-4 13 9 15,-22-8 13-15,6 21 12 16,-19 6 4-16,5 16 0 16,-11-1 1-16,6 18-25 15,-5-3-10-15,7 1-1 16,-2-2-2-16,10-1 1 15,3-8-1-15,8-6 0 16,-2-20-1-16,22 4 0 16,-2-17 1-16,3-12-1 0,5-7 0 15,1-6 0-15,-1-6-1 16,4-1 1-16,-6 5 0 15,-1 4-1-15,-5 12 1 16,-5 11-1-16,-15 13 1 16,13 14-1-16,-10 9-1 15,-5 7-2-15,3 8-5 16,-7-8-5-16,20 15-12 15,-14-23-12-15,17 6-4 16,0-19-2-16,19 1 2 16</inkml:trace>
  <inkml:trace contextRef="#ctx0" brushRef="#br2" timeOffset="90749">6713 13674 57 0,'0'-20'37'15,"-10"-1"0"-15,0 8-1 0,-13 0-23 16,-2 13-8-16,-8 4 0 15,2 11-1-15,-4 5 0 16,4 8 0-16,-1 2-1 16,9 6 1-16,5-4-2 15,9-1 0-15,12-3 0 16,11-6-1-16,8-7 0 15,5-9 0-15,7-6-1 16,5-9 0-16,0-7 1 16,0-6-1-16,-3-5 0 15,-5-4 0-15,-4-4 0 16,-6 0 0-16,-3 3 0 15,-4 4 0-15,-8 10 0 16,-6 18 0-16,0 0 0 16,1 16 0-16,-3 13-1 0,-4 8 0 15,5 4-1-15,1-3-2 16,11 3-3-16,5-26-9 15,25 3-11-15,-5-30-12 16,17-9-1-16,-4-23 0 16,12-6 2-16</inkml:trace>
  <inkml:trace contextRef="#ctx0" brushRef="#br2" timeOffset="90931">7293 13100 85 0,'-24'48'39'16,"-16"14"-1"-16,4 24 2 15,-4 1-38-15,11 3-1 0,9 0-2 16,6-10-3-16,13-5-5 16,-5-24-25-16,23-5-3 15,-4-20-3-15,7-10 1 16</inkml:trace>
  <inkml:trace contextRef="#ctx0" brushRef="#br2" timeOffset="91786">7042 13522 83 0,'-4'15'41'0,"4"-15"0"16,12 26 0-16,5-19-38 15,16 4 0-15,4-8 0 16,5-3-2-16,6-3 1 0,-1-3-2 15,1-3 0-15,-4-2 0 16,-6-1 1-16,-8-2-1 16,-5 0 0-16,-8 1 1 15,-8-1-1-15,-9 14 1 16,3-16 0-16,-14 16 0 15,-3 9-1-15,-8 9 1 16,0 7 0-16,-3 10 0 16,3 6-1-16,1 4 1 15,6 0-1-15,9-1 0 16,7-7 0-16,10-11 0 15,7-8 0-15,9-13-1 0,4-11-1 16,4-13 0-16,1-9 0 16,-1-10-1-16,-2-4 1 15,-4-7-1-15,-2 2 1 16,-6 1 1-16,-8 6 0 15,1 5 1-15,-8 10 1 16,-1 8 0-16,-5 17 1 16,0 0-1-16,-11 4 1 15,8 11 0-15,-1 2 0 16,4 3-1-16,3-3 0 15,5 2 1-15,8-6-1 16,3-2 0-16,7-4 1 16,2-3-1-16,1-3 0 15,0-2 0-15,-4 1 0 16,-1 1 0-16,-7 2 0 0,-7 5-1 15,-10-8 1-15,0 23-1 16,-10-9 0-16,-4 3 1 16,0 0-1-16,0-1 0 15,3-1 0-15,11-15 0 16,0 0 0-16,0 0 0 15,21-10 0-15,6-12 0 16,1-3 0-16,7-4 0 16,-1-3 0-16,-2 3 0 15,-5 1 0-15,-4 7 1 16,-7 8-1-16,-16 13 1 15,15-9-1-15,-15 9 1 16,-1 18-1-16,-4-1 0 16,2 4 0-16,0 4 0 0,2-1-1 15,5 3 1-15,5-5-1 16,6-3-1-16,7-4 0 15,6-10-3-15,12 3-6 16,-8-22-4-16,18 13-6 16,-20-25-6-16,18 16-7 15,-18-16-8-15,2 6 0 16</inkml:trace>
  <inkml:trace contextRef="#ctx0" brushRef="#br2" timeOffset="92961">8191 13676 48 0,'0'0'17'0,"0"0"3"16,-14-9-1-16,14 9-4 15,0 0-2-15,0 0-4 16,-15 7-2-16,15-7-1 16,-14 12 0-16,9 0-1 15,-9-5 1-15,5 7-1 16,-2-8 0-16,2 4 0 15,0-8 0-15,9-2-1 16,0 0-1-16,4-20 0 16,6-3-1-16,11-4-1 15,3-5 1-15,7-5-1 16,0 1-1-16,2-1 1 0,0 5-1 15,-2 0 1-15,-7 6-1 16,3 6 0-16,-11 3 1 16,-1 7-1-16,-3 5 1 15,-12 5 0-15,14 18 0 16,-13 6 0-16,-2 7 0 15,-3 5-1-15,3 3 0 16,-1-3-3-16,9 5-6 16,-6-25-13-16,22 2-17 15,-4-21-2-15,12-5-1 16,-1-15 1-16</inkml:trace>
  <inkml:trace contextRef="#ctx0" brushRef="#br1" timeOffset="97849">720 14864 4 0,'-11'-10'30'16,"11"10"-1"-16,-15-10 3 15,15 10-16-15,-20-3-3 16,20 3-4-16,-21-3-1 16,11 4 0-16,-7-4-2 15,7 6 0-15,-6-4-2 16,2 3 2-16,-2 0-3 15,1 3 1-15,-3 1-3 16,3 2-1-16,-5 1 2 0,4 2-1 16,-5 2 1-16,5 0-2 15,-5 1 2-15,3 2 0 16,-1 0-1-16,2 1 0 15,-1 0 0-15,2 3 0 16,2 0-1-16,2 2 0 16,-1-1 0-16,4 3 0 15,-2-3 0-15,7 4 1 16,-2 0-2-16,0 4 2 15,2-3-1-15,1 4 0 16,1-1-1-16,-1 2 2 16,2 0-2-16,1-2 2 15,-2 1-2-15,4-5 2 16,-2 0-1-16,5-2 0 0,-2-3 0 15,3 0 1-15,1-2 0 16,1-3-1-16,1-3 1 16,1-1-1-16,1-2 1 15,2-1-1-15,1 0 1 16,-1-2-2-16,1 1 1 15,-2-2 1-15,0 2-1 16,-2 1 0-16,1-1 0 16,-11-7 0-16,17 20 0 15,-17-20 1-15,15 17-1 16,-15-17 0-16,15 18 0 15,-15-18 1-15,20 15-1 16,-10-9 0-16,4 0 0 16,5-1-1-16,-4-1 1 0,8 0-1 15,-2-1 0-15,1-1-1 16,0-1 1-16,0-1 0 15,0-3-1-15,-2 0 3 16,3-3-3-16,-4-1 2 16,5-3 1-16,0-1-1 15,4-1 0-15,-2-3 0 16,2 0 0-16,1 0 0 15,1 1 1-15,0 1-1 16,-4 2 0-16,-2 2 1 16,1-1-1-16,-2 1 1 15,-5 0-1-15,1 0 0 16,-3-3 0-16,1-1 0 0,0-2 0 15,0-4-1-15,-1-2 2 16,-1-1-2-16,1-3 1 16,-4-1 0-16,-2-1 1 15,0-2-1-15,-4 1 0 16,-2-3 0-16,-3 3 1 15,3 0-1-15,-7-1 0 16,3 1 0-16,0 2 0 16,0 1 0-16,2 1 0 15,-2 3 0-15,0 1 1 16,1 4-1-16,1 1 0 15,-2 1 0-15,1 2 1 16,-1 1-1-16,-1 0 1 16,-1 0-1-16,-2-2 1 0,0-2-1 15,-2 0 0-15,-3-2 0 16,-1-1 0-16,-2 0 2 15,-1-2-1-15,-3 4 1 16,-2-2-1-16,-3 2 1 16,-3 1-1-16,-1 2 1 15,-7 4-1-15,0-2 0 16,-6 4-1-16,-1 4 0 15,-2 2 0-15,-3 3 0 16,-3 5 1-16,-2 5 1 16,0 5-2-16,-3 5-1 15,1 8 1-15,-1 0-1 16,3 3 0-16,3-5-4 15,11 4-3-15,-1-21-13 16,22 7-16-16,0-18-1 0,14 0-3 16,15-10 2-16</inkml:trace>
  <inkml:trace contextRef="#ctx0" brushRef="#br1" timeOffset="98405">1484 15180 71 0,'0'0'37'0,"0"-16"0"16,12 12-10-16,1-11-24 15,10 0-3-15,10-1-2 16,0-9-9-16,15 8-24 16,-10-8 0-16,8 12-2 15,-12-9 0-15</inkml:trace>
  <inkml:trace contextRef="#ctx0" brushRef="#br1" timeOffset="98573">1551 15275 62 0,'-30'35'36'15,"6"-15"-1"-15,23-5-1 16,1-15-35-16,39-27-9 16,13 4-24-16,2-14-1 15,17 2-2-15,-1-8 0 16</inkml:trace>
  <inkml:trace contextRef="#ctx0" brushRef="#br1" timeOffset="99165">2503 14780 38 0,'-20'-6'34'0,"1"12"2"16,-15 1-2-16,5 16-23 15,-9-5-6-15,2 13-1 16,-1 3 1-16,4 11-1 16,2 2-1-16,8 11-1 15,7 1 1-15,11 3-1 16,7-4 0-16,15-3 0 15,9-8-1-15,13-12 0 16,8-13-1-16,11-19 1 16,1-19 0-16,2-16 0 15,0-12 0-15,-12-14 0 16,-5-7-1-16,-11-7 0 0,-16 2 1 15,-12 0 0-15,-12 8 0 16,-12 8 0-16,-13 12 0 16,-6 13-1-16,-4 15-1 15,-1 8 0-15,6 15-3 16,0 3-5-16,19 18-7 15,4-11-22-15,26 8 0 16,7-15-1-16,24 2 2 16</inkml:trace>
  <inkml:trace contextRef="#ctx0" brushRef="#br1" timeOffset="99371">3118 14959 56 0,'-44'39'37'0,"6"12"-2"16,-7-5-3-16,4 3-32 16,6 1-3-16,2-12-6 15,13 2-24-15,-4-17-2 16,16-2 0-16,8-21 0 15</inkml:trace>
  <inkml:trace contextRef="#ctx0" brushRef="#br1" timeOffset="99538">2879 15096 59 0,'0'0'39'16,"0"0"-2"-16,0 0 1 15,4 18-32-15,5-7-4 16,10-3-1-16,11 0-4 15,7-13-3-15,21 9-24 16,-3-19-6-16,15-3-1 16,-3-10 0-16</inkml:trace>
  <inkml:trace contextRef="#ctx0" brushRef="#br1" timeOffset="99967">3496 14917 61 0,'-21'17'38'0,"-9"-3"-1"16,9 10-1-16,-2-4-32 15,8 7 0-15,3-3-2 0,7-2 0 16,8-2 0-16,5-3-1 16,9-7 0-16,5-5-1 15,6-11 0-15,5-7 0 16,0-8 0-16,0-1-1 15,1-5 1-15,-4-1-1 16,-2-3 1-16,-1 0-1 16,-7 4 1-16,-3 5-1 15,-4 3 1-15,-4 6 0 16,-9 13 0-16,0 0 0 15,9 16-1-15,-12 15 2 16,-4 13-1-16,-4 16 1 16,-1 11-1-16,-5 10 1 15,0 5-1-15,-2 0 0 0,-4-3 1 16,-2-5-2-16,-2-15 2 15,-2-10-1-15,-4-15 0 16,-1-15-1-16,-2-12-1 16,0-18-2-16,10-10-2 15,-6-24-16-15,22 5-14 16,1-20-2-16,17 0-1 15,3-12 2-15</inkml:trace>
  <inkml:trace contextRef="#ctx0" brushRef="#br1" timeOffset="100540">4166 15045 49 0,'-11'0'38'15,"-13"-9"-1"-15,4 8 0 16,-16-10-30-16,1 7-1 16,-8-2-1-16,2 8-2 15,-6 3 1-15,4 9-1 16,-1 3 0-16,4 7-1 15,6 3 0-15,9 2-1 16,10-2 0-16,8-1 0 16,13-8-1-16,11-8 0 15,11-8 1-15,12-12-2 0,8-7 1 16,5-11 0-1,4-6 0-15,0-5-1 0,-5-3 1 16,-6 1-1-16,-8 7 1 16,-11 2-1-16,-7 10 1 15,-10 10 0-15,-10 12 0 16,-1 11 1-16,-7 16-1 15,-3 15 0-15,-1 16 1 16,-3 14-1-16,1 10 0 16,-4 10 1-16,2 5-1 15,0-1-1-15,0-5 1 16,-3-6-1-16,-2-15 1 15,-2-8-1-15,-4-21 2 16,-2-12-3-16,-3-16 2 0,2-17 0 16,-3-14 0-16,2-14-3 15,7-14 0-15,0-18-1 16,15 2-8-16,-2-23-13 15,24 17-12-15,-1-11-1 16,21 18 0-16</inkml:trace>
  <inkml:trace contextRef="#ctx0" brushRef="#br1" timeOffset="100929">4361 15164 55 0,'-3'14'41'15,"3"-14"-1"-15,0 0 0 0,-14 10-26 16,14-10-12-16,19-7-1 16,5-2 0-16,8-7 0 15,9-1-1-15,5-4 1 16,3-2-1-16,-7 0 1 15,-1-2-1-15,-9 2 1 16,-11 1-1-16,-16 5 1 16,-13 2-1-16,-11 2 0 15,-11 3 0-15,-6 5 1 16,-7 9-1-16,-2 7 1 15,-1 11 0-15,3 6 0 16,2 10 0-16,9 7-1 16,9 1 1-16,10-1-1 15,14-4 0-15,17-10-2 0,14-16-2 16,19-6-3-16,5-28-9 15,26 7-17-15,-10-26-5 16,13 4-3-16,-10-15 2 16</inkml:trace>
  <inkml:trace contextRef="#ctx0" brushRef="#br1" timeOffset="101221">4984 15026 67 0,'-23'42'40'16,"-12"-3"-1"-16,13 9 1 15,-8-9-36-15,16-5 0 16,5-8-1-16,9-12-1 15,0-14-1-15,26-13 0 16,0-8 1-16,7-9-2 0,-1-4 1 16,3-6 0-16,2 2 0 15,-7 3-1-15,-2 9 1 16,-5 7 0-16,-7 8 0 15,-3 11 0-15,-4 13-1 16,-4 11 0-16,-2 8-1 16,-3 8-1-16,5 7-7 15,-9-8-5-15,17 15-8 16,-17-25-11-16,17 7-7 15,-1-21-4-15,18-2 3 16</inkml:trace>
  <inkml:trace contextRef="#ctx0" brushRef="#br1" timeOffset="101860">6239 14947 48 0,'-27'-9'39'15,"-1"13"-1"-15,-13 1 0 16,4 14-26-16,-9 5-8 15,5 13 1-15,-1 1-2 16,8 7 1-16,5-4-1 16,11 2-1-16,9-7 0 15,13-9-1-15,10-11 0 16,14-10 0-16,10-13-1 15,6-9 1-15,6-8-1 0,2-7 0 16,-3-5 1-16,-3-4-1 16,-4 0 0-16,-10 0 0 15,-7 6 0-15,-8 4 0 16,-4 8 1-16,-7 5-1 15,-6 17 0-15,0 0 1 16,-4 20-1-16,1 5 0 16,-2 11 0-16,2 5-1 15,6 4-1-15,4-5-1 16,10-1-4-16,5-24-7 15,22 4-17-15,-5-28-8 16,16-6-1-16,-4-25 0 16</inkml:trace>
  <inkml:trace contextRef="#ctx0" brushRef="#br1" timeOffset="102049">6822 14510 78 0,'-20'47'40'0,"-8"12"-3"16,7 18 1-16,-5 6-37 15,7 2-2-15,5-1-2 16,4-9-3-16,14 0-5 16,-4-23-28-16,20-4 2 15,-6-21-3-15,8-6 2 16</inkml:trace>
  <inkml:trace contextRef="#ctx0" brushRef="#br1" timeOffset="102987">6567 14924 72 0,'-14'-3'41'0,"14"3"-2"16,0 0 3-16,31 10-39 16,3-12-1-16,15-3 0 15,11-5-1-15,10-3 0 16,5-4 0-16,1-2 1 15,-6 1-1-15,-5 4 0 16,-14 2 0-16,-10 5 1 16,-18 5-2-16,-23 2 1 15,0 17 0-15,-20 2-2 16,-11 6 2-16,-7 9-1 15,-5 4 1-15,-1 2-1 0,5 2 1 16,8 1 0-16,9-4 0 16,17-3-1-16,15-10 1 15,13-10-2-15,18-13 1 16,7-8 0-16,6-11 0 15,1-13-1-15,0-5 1 16,-10-6 0-16,-8 0 0 16,-14-4-1-16,-9 2 1 15,-17 5 0-15,-7 6 0 16,-7 9 1-16,-4 3-1 15,-2 9 1-15,0 7-2 16,4 5 1-16,9 5 0 0,10-7-1 16,10 19 2-16,8-14-2 15,7 2 1-15,11-4-1 16,7-2 2-16,1 1-1 15,2-1 1-15,-8 4-1 16,-2 2 0-16,-8 4 1 16,-7 2-1-16,-11 4 1 15,-7 2-1-15,-7 5 0 16,-8 0 1-16,-2 4-1 15,-4 2 0-15,1 2 0 16,0-4 0-16,5-1 0 16,3-6 0-16,6-7 0 15,3-14 0-15,19-3 0 16,1-18 0-16,4-8 0 15,6-6 0-15,0-5 0 0,1 1 0 16,0 1 0-16,-8 4 1 16,-2 7-2-16,-4 11 2 15,-17 16-1-15,11-7 0 16,-11 7 0-16,-1 24 1 15,0-6-1-15,1 2 0 16,2-1 0-16,5-6 0 16,5-4 1-16,8-6-1 15,3-8 0-15,5-3 1 16,1-4-1-16,4-1 1 15,-1-1 0-15,-7 5-1 16,2 4 1-16,-12 8-1 16,0 9 0-16,-9 8 0 15,-2 3 1-15,-5 5-1 0,-5 2-1 16,2 2-1-16,-4-6-3 15,9 2-6-15,-12-14-2 16,23 5-2-16,-12-19-5 16,22 4-8-16,-14-17-10 15,20 4-4-15,0-9 4 16</inkml:trace>
  <inkml:trace contextRef="#ctx0" brushRef="#br1" timeOffset="103129">8549 15243 73 0,'0'0'24'16,"-17"12"-20"-16,1-21-4 16,-1 4-37-16,2-29-6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2:07:44.28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1564 1134 71 0,'0'0'35'0,"45"-59"-2"15,-45 59 1-15,0 0-31 16,0 0-1-16,0 0 1 15,32 56-2-15,-40 10 3 0,-6 18-2 16,-19-3 1-16,2 16-2 16,-1 5 1-16,3-1 1 15,4-11-2-15,5-29 2 16,8-13-1-16,2-17 1 15,11-15-2-15,5-26 2 16,8-18-1-16,5-18 0 16,8-15 0-16,-27 61 0 15,32-84 1-15,-15 32-2 16,2-6 1-16,0-2 0 15,4-2-1-15,-3-2 2 16,2-1-3-16,1 5 2 16,0-7-2-16,-9 3 1 0,6-2 0 15,-2 9 0 1,4 0 0-16,-22 57-1 0,41-90 2 15,-41 90-2-15,45-49 2 16,-45 49-2-16,50 7 0 16,-50-7 0-16,23 56 1 15,21 39-2-15,-2 26 1 16,-6 12-2-16,-7 7 1 15,-29-32-4-15,5 7 1 16,-5-19-5-16,-5-55-9 16,9-8-19-16,-8-23-1 15,4-10 1-15,0 0-2 16</inkml:trace>
  <inkml:trace contextRef="#ctx0" brushRef="#br0" timeOffset="142">1835 1493 111 0,'-25'-9'38'0,"2"0"1"16,23 9-2-16,0 0-34 15,30-9-2-15,19-2-5 16,-49 11-31-16,67-19-2 16,-21 8-1-16,10-3-1 15</inkml:trace>
  <inkml:trace contextRef="#ctx0" brushRef="#br0" timeOffset="1006">3179 1429 81 0,'-26'-7'38'0,"15"18"-2"16,-8 9 1-16,1 5-23 15,1 9-13-15,0 5 0 16,2 2-1-16,3 8 1 15,0-5 0-15,4 0 0 16,0-10 0-16,7-7 0 16,-4-9 1-16,9-7 0 0,-4-11 0 15,10-22-1-15,-5-1 1 16,2-9 0-16,0-4 0 15,2-7 0-15,-3-4-1 16,1-1 0-16,-1 4 0 16,-2 6 0-16,2 5 0 15,-5 6 0-15,4 7-1 16,-1 9 1-16,-4 11-1 15,14 1 0-15,-4 11 1 16,-1 4-1-16,6 5 0 16,7 2 1-16,2-1-1 15,9-3 0-15,0-5 1 16,9-3-1-16,1-11 1 15,1-11 0-15,2-7 0 0,-1-9 0 16,-45 27 1-16,0 0-1 16,63-50 1-16,-63 50-2 15,0 0 2-15,57-45-2 16,-45 24 2-16,9 17-2 15,-21 4 0-15,13 35 0 16,-20 3-1-16,6 10 1 16,-8 7-3-16,4 6 2 15,5-7-3-15,5-9 0 16,10-9-3-16,1-17-2 15,16-5-5-15,-6-16-6 16,23-2-2-16,-17-20 1 16,20-3 2-16,-16-15 4 15,7-3 7-15,-13-2 7 16,-7-4 8-16,-23 51 8 0,0 0 4 15,28-66 0-15,-28 66 1 16,15-49-2-16,-27 29-6 16,12 20-4-16,-18 14-2 15,9 15-2-15,-5 9-3 16,4 10 0-16,-3 6-1 15,3 4-1-15,8-1-3 16,0-12-5-16,13 2-28 16,-7-17-2-16,11-5 1 15,-5-16-2-15</inkml:trace>
  <inkml:trace contextRef="#ctx0" brushRef="#br0" timeOffset="1173">4182 1444 91 0,'6'-84'39'0,"-6"84"-3"15,5-73 1-15,-5 73-23 16,1-62-27-16,-1 62-26 16,10-57 1-16,-10 57 1 15,0 0-3-15</inkml:trace>
  <inkml:trace contextRef="#ctx0" brushRef="#br0" timeOffset="1368">4817 1348 94 0,'-17'32'36'0,"-15"20"0"16,-11 5 0-16,-2-4-32 16,2 0 1-16,3-6-2 15,6-7-2-15,6-7-2 16,4-15-6-16,18-7-28 15,6-11-2-15,2-12 1 16,6-14-1-16</inkml:trace>
  <inkml:trace contextRef="#ctx0" brushRef="#br0" timeOffset="1524">4640 1413 118 0,'8'17'40'16,"-4"11"0"-16,2 7-3 0,5-1-34 15,12-3-2-15,13-11-4 16,18-8-5-16,1-16-29 15,31-11-2-15,1-14 0 16,-35 10-1-16</inkml:trace>
  <inkml:trace contextRef="#ctx0" brushRef="#br0" timeOffset="1734">5618 1014 112 0,'0'0'42'16,"3"-63"-1"-16,-3 63 2 15,0 0-34-15,-27 21-7 0,-17 38-1 16,4 37-1-16,0 15-2 16,-2-8 0-16,22 6-13 15,9-15-25-15,14-9-2 16,-2-30 2-16,13-14-1 15</inkml:trace>
  <inkml:trace contextRef="#ctx0" brushRef="#br0" timeOffset="2225">5346 1413 125 0,'-17'11'40'16,"17"8"2"-16,10-7-9 0,18-13-30 15,14-9 0-15,15-4-1 16,-57 14 0-16,63-20 0 16,-63 20-1-16,69-24 1 15,-69 24-2-15,66-23 0 16,-66 23 0-16,54-18 0 15,-23 11 0-15,-5 11 0 16,-14 12 0-16,-14 12 0 16,-10 8 0-16,-4 10 0 15,-3 1 0-15,7 1 0 16,7-8 0-16,10-9 0 15,12-9 0-15,11-11 0 0,8-13 0 16,7-11 0-16,2-11 0 16,1-8 0-16,0-8 0 15,-2-4 0-15,-44 44 0 16,0 0 0-16,56-83 0 15,-35 53 0-15,-21 9 0 16,0 21 0-16,-13 6 0 16,4 17 0-16,-11 7 0 15,9 7 0-15,3 3-6 16,-2-8-15-16,23 1-18 15,-4-13-1-15,21-3 0 16,-2-14-1-16</inkml:trace>
  <inkml:trace contextRef="#ctx0" brushRef="#br0" timeOffset="2561">6415 1403 119 0,'1'-22'39'0,"-1"22"0"15,-14-8 0-15,6 29-35 16,-13 9-2-16,10 17 0 15,-7 5-1-15,9 8 0 16,3-7-1-16,3-4 0 16,0-9 1-16,5-10 1 15,0-13-1-15,-2-17 0 16,14-3 1-16,-4-18 0 15,3-11-2-15,2-13 0 16,2-6 0-16,2-11 0 16,-19 62 0-16,23-60 0 0,-23 60 0 15,16-58 0-15,-16 58 0 16,0 0 0-16,25-67 0 15,-25 67-4-15,0 0-16 16,37-51-20-16,-37 51-1 16,0 0 1-16,55-32-2 15</inkml:trace>
  <inkml:trace contextRef="#ctx0" brushRef="#br0" timeOffset="2891">6831 1393 97 0,'2'21'39'15,"24"-3"1"-15,-4-5-1 0,17 4-21 16,-5-15-10-16,8-6-2 16,-1-9-2-16,1-5 0 15,-42 18-4-15,0 0 0 16,47-43 0-16,-47 43 0 15,0 0 0-15,23-54 0 16,-23 54 0-16,0 0 0 16,0 0 0-16,-49-40 0 15,-5 42 0-15,3 17 0 16,-10 9 0-16,9 15 0 15,3 6 0-15,22 11 0 16,23-4 0-16,37-23 0 16,32-9-21-16,-2-17-19 15,31-9-2-15,-3-12 0 16,22-7-1-16</inkml:trace>
  <inkml:trace contextRef="#ctx0" brushRef="#br0" timeOffset="3462">8669 1343 108 0,'-31'-31'39'15,"-5"34"1"-15,-9 8-3 16,-4 11-31-16,-3 6-2 15,3 11-1-15,5 1-2 16,13 6 0-16,26-6-1 16,17-7-2-16,16-8-1 15,14-10-3-15,22-8-14 16,1-12-20-16,18-7 2 15,-6-11-1-15,8-6 0 16</inkml:trace>
  <inkml:trace contextRef="#ctx0" brushRef="#br0" timeOffset="4117">9057 1325 94 0,'-1'-22'38'16,"-21"17"2"-16,-1 18 0 16,-15 9-18-16,4 16-17 15,-5 8-3-15,6 6 0 16,8-2-1-16,12-5 0 15,11-8-1-15,12-7 1 16,12-7-2-16,11-12 1 16,7-11 0-16,6-8-1 15,5-10 0-15,0-9 0 16,-2-9 1-16,-7-5-1 15,-42 41 0-15,35-50 1 16,-35 50 0-16,17-55 0 0,-17 55 2 16,0 0-2-16,3-66 2 15,-3 66-1-15,0 0 0 16,-15-41 0-16,-4 20 0 15,6 20 0-15,-6 1-2 16,16 10 2-16,5 4-1 16,23 1 0-16,8-8 0 15,10-6 0-15,-43-1 1 16,58-1-1-16,-12-6 0 15,6 5 1-15,-13-3-1 16,0 10 1-16,-20 4-1 16,-2 12 0-16,-19 3 0 15,-8 8 1-15,-4 3-1 16,0 3-1-16,1-4 1 0,-1 1 0 15,2-10-1-15,7-2 1 16,9-10 0-16,-4-13 0 16,25 0 0-16,-3-13 0 15,4-10 1-15,6-4 0 16,-3-9 1-16,3-1-2 15,-32 37 0-15,0 0 0 16,41-58 0-16,-29 38 0 16,6-9 0-16,-3 9 0 15,-4 14 0-15,-11 6 0 16,15 19 0-16,-9 0-5 15,12 14-7-15,-8-9-11 16,30 5-15-16,-9-10-4 0,23 1 2 16,-6-10-2-16</inkml:trace>
  <inkml:trace contextRef="#ctx0" brushRef="#br0" timeOffset="4543">10433 854 111 0,'0'0'41'16,"0"0"0"-16,0 0-2 15,0 0-35-15,0 0-3 16,0 0 2-16,0 0-1 15,0 0-1-15,14 82 1 16,-22 14-2-16,4 10 1 16,-6 5-3-16,-2-13 0 0,6-7-10 15,-10-21-25-15,13-15-4 16,-4-27 1-16,14-6-1 15</inkml:trace>
  <inkml:trace contextRef="#ctx0" brushRef="#br0" timeOffset="4747">10362 1383 119 0,'0'0'40'0,"-26"-63"2"16,26 63-2-16,0 0-36 15,-3-50-2-15,3 50-3 16,0 0-2-16,0 0-2 15,54-40-4-15,-54 40-21 16,65-3-11-16,-65 3 1 0,75 9-1 16,-75-9 2-16</inkml:trace>
  <inkml:trace contextRef="#ctx0" brushRef="#br0" timeOffset="5100">10835 1244 79 0,'0'0'39'0,"0"0"-1"16,0 0 2-16,51 11-16 15,-78 4-17-15,-12 8 0 16,-17 6-3-16,2 6 1 15,-1 2-2-15,11 5 0 16,4-1-2-16,28-5 0 16,12-10 0-16,12-12 0 15,14-9-1-15,10-10 0 16,7-9 2-16,3-9-2 0,3-7 0 15,-4-6 0-15,-45 36 0 16,47-41 0-16,-47 41 0 16,0 0 0-16,48-58 0 15,-48 58 0-15,0 0 0 16,0 0 0-16,32-56 0 15,-32 56 0-15,-3 18 0 16,-3 12 0-16,-5 5-3 16,7 9 0-16,0 1-3 15,9-6-3-15,23-9-15 16,-10-18-15-16,24-6-2 15,-4-16 2-15,16-7-2 16</inkml:trace>
  <inkml:trace contextRef="#ctx0" brushRef="#br0" timeOffset="5297">11331 1316 98 0,'0'0'42'0,"20"-37"-1"16,-31 31 0-16,3 20-18 16,-16 11-21-16,9 18 0 15,-6 11-2-15,5 3 0 16,3-3-2-16,13-2-1 15,6-10-2-15,0-15-5 16,18-9-19-16,-12-13-12 16,11-8 1-16,-8-15-1 15,10-8 2-15</inkml:trace>
  <inkml:trace contextRef="#ctx0" brushRef="#br0" timeOffset="5715">11425 1232 117 0,'0'0'42'0,"6"-50"1"15,-6 50-1-15,0 0-39 16,14-62-1-16,-14 62-1 16,0 0 1-16,0 0-3 15,72 14 1-15,-49 32 0 16,8 7 0-16,-6 1-1 15,-7-9 2-15,-9 2-2 16,-7 0 2-16,-18-7-1 16,3-2 1-16,-2-9 0 0,4-5 1 15,3-10-2 1,8-14 0-16,12 1 0 0,9-17 0 15,7-7 0-15,5-12 0 16,-33 35 0-16,0 0 0 16,64-62 0-16,-64 62 0 15,0 0 0-15,72-66 0 16,-72 66 0-16,23-25 0 15,2 11 0-15,-9 14 0 16,-16 0 0-16,15 31-3 16,-13 2-5-16,-6 3-10 15,15 8-10-15,-7-13-14 16,24-4 2-16,1-14-2 15,21-1 1-15</inkml:trace>
  <inkml:trace contextRef="#ctx0" brushRef="#br0" timeOffset="6031">12393 1313 120 0,'0'0'43'0,"-10"-25"-1"15,-20 14-1-15,-11 2-38 16,9 21-1-16,-9 3-1 15,10 15-1-15,16-1 0 16,22-2 0-16,31-14 0 16,5 0 0-16,1-2 0 15,-2-5 0-15,-6-4 0 16,-6 3 0-16,-13 3 0 0,-14 5 0 15,-15 6 0-15,-10 6 0 16,-14 2-1-16,-5 4 0 16,2 1-2-16,-3-4-6 15,15 4-13-15,-12-15-16 16,25-2-3-16,1-9-1 15,13-6-1-15</inkml:trace>
  <inkml:trace contextRef="#ctx0" brushRef="#br0" timeOffset="6970">13465 1410 104 0,'5'-19'39'0,"-5"19"0"15,0 0-2-15,0 0-33 16,-10 8-1-16,1 10 1 0,-4 4-2 15,-1 7 0-15,-5 1 0 16,4 3-1-16,-3-1 0 16,6-6 0-16,1-3-1 15,7-6 1-15,4-17 0 16,6 13-1-16,5-16 1 15,0-7-1-15,6-7 1 16,-2-6 0-16,1-5 0 16,-2-6 0-16,0-2 0 15,-3-4-1-15,-11 40 1 16,0 0-1-16,14-72 1 15,-3 48-1-15,-9 2 1 16,7 12-1-16,-9 10 0 16,15 5 1-16,-9 8-1 15,16 7 0-15,-2-1-1 0,8 2 1 16,6-2 0-16,7-3 1 15,5-8-1-15,4-7 0 16,2-5 0-16,-4-8 0 16,1-8 1-16,-4-1-1 15,-45 21 1-15,0 0 1 16,56-35-2-16,-56 35 0 15,0 0 0-15,37-28 0 16,-37 28 0-16,20-6 0 16,-28 22 0-16,4 13 0 15,-13 7-2-15,7 8 0 16,-3 0-3-16,4 3 0 15,18-9-5-15,0-16-11 16,29-4-13-16,-5-14-6 0,24-7 1 16,-3-12 0-16</inkml:trace>
  <inkml:trace contextRef="#ctx0" brushRef="#br0" timeOffset="7618">14553 1336 116 0,'-11'-12'39'0,"-15"1"2"15,2 20-1-15,-6-1-36 16,1 9-1-16,-4 13-1 15,4 6 0-15,3 3 0 16,7 3-1-16,8 2-1 16,10-3 0-16,12-4 1 15,9-11-1-15,12-10 0 16,8-11 0-16,7-12-1 0,1-9 1 15,1-10 0-15,-6-10 0 16,-5-6 0-16,-9-8 0 16,-29 50 0-16,22-53 0 15,-22 53 1-15,7-53-1 16,-7 53 2-16,0 0-2 15,-11-60 2-15,11 60-2 16,-29-35 0-16,11 23 0 16,3 13 0-16,6 12 0 15,4 5 0-15,18 9 0 16,8-8-2-16,19 1 4 15,4-10-4-15,1 0 2 16,2-5 0-16,-4-1 2 0,-5 2-2 16,-7 1 0-1,-7 4 0-15,-10 5 0 0,-8 7 0 16,-8 4 0-16,-4 2 0 15,-6 1 0-15,2-5 0 16,-1 4 0-16,1-10-2 16,2 0 4-16,8-19-2 15,-5 13 0-15,5-13 0 16,17-14 0-16,-2-5 0 15,4-7 0-15,1-6 0 16,4-9 0-16,-24 41 0 16,0 0 0-16,42-69 0 15,-42 69 0-15,27-47 0 16,-27 47 0-16,0 0 0 15,54-67 0-15,-54 67-8 16,51-35-8-16,-51 35-8 0,57-31-7 16,-57 31-12-16,70-17 3 15,-70 17-1-15,53-4 2 16</inkml:trace>
  <inkml:trace contextRef="#ctx0" brushRef="#br0" timeOffset="7954">15543 1358 88 0,'-8'12'39'16,"-2"-7"1"-16,22 1 0 15,1-4-13-15,13-1-23 16,5 0-1-16,9 2 1 16,6-1-1-16,0-1-1 15,0-5 0-15,-5 1 1 0,-8-6-3 16,-2-9 0-1,-31 18 0-15,0 0 0 0,0 0 0 16,26-49 0-16,-26 49 0 16,0 0 0-16,0 0 0 15,-30-49 0-15,-10 45 0 16,-3 6 0-16,-5 18 0 15,-4 12 0-15,7 6 0 16,16 11 0-16,15 3 0 16,27-6 0-16,27-13-13 15,2-19-8-15,37-7-8 16,-10-16-13-16,18-9 0 15,-12-9-2-15,9-5 2 16</inkml:trace>
  <inkml:trace contextRef="#ctx0" brushRef="#br0" timeOffset="8428">17222 882 103 0,'0'0'39'16,"0"0"1"-16,0 0-3 15,0 0-35-15,0 0-1 16,17 29 0-16,-30 55 0 16,-8 26 0-16,-17 6-1 15,5-9-1-15,7-9-7 0,1-21-15 16,20-15-15-16,0-28 0 15,17-12-1-15,-12-22 0 16</inkml:trace>
  <inkml:trace contextRef="#ctx0" brushRef="#br0" timeOffset="8631">17046 1335 116 0,'-26'-4'41'0,"3"8"0"15,9 6-1-15,14-10-37 16,16 0-3-16,-16 0 0 15,0 0-2-15,70-23-3 16,-70 23-1-16,80-30-6 0,-32 9-15 16,1 0-15-16,7-2 3 15,-3-7-2-15,3-2 2 16</inkml:trace>
  <inkml:trace contextRef="#ctx0" brushRef="#br0" timeOffset="8990">17770 815 105 0,'39'-62'41'0,"-39"62"0"15,0 0 1-15,0 0-38 16,0 0-1-16,-46 58 1 16,12 28-1-16,-9 19-1 15,10 12 0-15,-6-7-2 16,8-15 1-16,8-18-2 0,14-12 2 15,13-38-3-15,9-12 3 16,7-14-1-16,4-11 0 16,5-12 1-16,3-4 0 15,-32 26 0-15,0 0-1 16,48-55 2-16,-48 55-1 15,0 0 1-15,42-47-2 16,-24 22 0-16,5 16-2 16,-23 9 1-16,25 15-2 15,-20 5-2-15,14 11 0 16,0 5-8-16,-6-13-8 15,30 4-8-15,-10-15-12 16,24-6 2-16,-5-12-1 0,15-6 2 16</inkml:trace>
  <inkml:trace contextRef="#ctx0" brushRef="#br0" timeOffset="9373">18394 1260 118 0,'0'0'41'0,"0"0"2"15,0 0-6-15,0 0-33 16,-44-47-2-16,-6 57 0 15,5 17 0-15,-8 13-2 16,6 6 0-16,3 3 0 16,19 1 1-16,10-10-3 15,29-10 3-15,12-14-1 16,13-11-1-16,9-12 1 15,4-12 0-15,4-12 0 0,-56 31 0 16,52-40 1-16,-52 40 0 16,55-49 0-16,-55 49 0 15,38-50 2-15,-38 50-3 16,0 0 0-16,32-57 0 15,-19 51-2-15,-13 6 2 16,-14-3-2-16,5 25 0 16,-12 4-3-16,5 16 0 15,5 6-3-15,8-7-6 16,35-11-8-16,-10-19-8 15,21-2-9-15,-7-12 0 16,13-8 0-16,-10-10 3 16</inkml:trace>
  <inkml:trace contextRef="#ctx0" brushRef="#br0" timeOffset="9719">18777 1319 114 0,'0'0'42'16,"19"-51"-1"-16,-29 41-5 16,10 10-32-16,-33 23-1 15,18 7-1-15,-12 2-1 16,12 9 0-16,0-4-1 15,14-4 1-15,7-12 0 16,7-10-1-16,4-11 1 16,10-9 0-16,2-12-1 15,4-9 1-15,-33 30 0 16,0 0 0-16,66-63 1 15,-66 63-2-15,52-52 2 0,-52 52-2 16,51-48 0-16,-51 48 0 16,0 0 0-16,68-44 0 15,-68 44 0-15,33 2 0 16,-22 20 0-16,1 14-5 15,-8 15-2-15,-8 2-6 16,8 4-7-16,-12-18-5 16,29-10-8-16,-13-13-8 15,12-4 0-15,-4-11 2 16</inkml:trace>
  <inkml:trace contextRef="#ctx0" brushRef="#br0" timeOffset="10778">20373 1222 75 0,'10'-58'40'0,"-10"58"-2"16,0 0 1-16,0 0-21 15,0 0-13-15,0 0 0 16,-57-51-1-16,20 85 1 15,-7 19-3-15,2 17 1 0,-2-13-2 16,18 9 0-16,7-4-1 16,25-6 1-16,22-34-1 15,14-16 0-15,10-12 0 16,9-15 0-16,-3-14 1 15,-58 35-1-15,56-45 1 16,-56 45 0-16,48-53 0 16,-48 53-1-16,32-62 1 15,-32 62-1-15,12-54 0 16,-12 54 0-16,-8-46-1 15,8 46 1-15,0 0 0 16,-29-47 0-16,29 47-1 16,0 0 1-16,0 0 0 15,0 0 0-15,0 0 1 0,0 0-1 16,0 0 1-16,0 0 0 15,56-25 1-15,-56 25-1 16,60 2 1-16,-60-2-1 16,68-2 0-16,-68 2 0 15,70-5-1-15,-70 5 0 16,58 2-1-16,-12 5 1 15,-35 11 0-15,-16 12-1 16,-21 6 0-16,0 10 1 16,-7 0-1-16,8 4 1 15,1-12 0-15,17-10 0 16,8-13 1-16,9-13 0 15,8-10 0-15,6-14 0 16,-24 22 0-16,0 0 0 0,52-53 1 16,-52 53-2-16,46-45 0 15,-46 45 0-15,48-45 0 16,-48 45 0-16,47-37 0 15,-47 37 0-15,34-22 0 16,-3 31 0-16,-17 9-2 16,2 19-1-16,-11 11-3 15,-4 7-4-15,10 3-8 16,-6-17-4-16,29-11-6 15,-13-18-7-15,25-5-4 16,-2-17-1-16,11-7 4 16</inkml:trace>
  <inkml:trace contextRef="#ctx0" brushRef="#br0" timeOffset="11124">21458 1300 108 0,'0'0'41'0,"5"-55"1"15,-5 55-2-15,4-11-33 16,-4 11-5-16,16 7 0 15,4 4 0-15,15-4-1 16,-35-7 0-16,0 0 0 16,67 1 0-16,-67-1 1 15,52-15 0-15,-52 15-2 16,0 0 3-16,65-40-3 15,-65 40 0-15,0 0 0 16,0 0 0-16,21-50 0 0,-21 50 0 16,-28 4 0-1,-11 6 0-15,1 16 0 0,-15 8 0 16,8 15 0-16,6 7-3 15,25 5-1-15,28-5-10 16,23-31-7-16,37-5-6 16,-7-19-14-16,25-5 0 15,3-12-1-15,11-5 0 16</inkml:trace>
  <inkml:trace contextRef="#ctx0" brushRef="#br0" timeOffset="11521">22622 940 97 0,'0'0'38'0,"22"-77"2"16,-22 77-3-16,23-62-35 16,-23 62 2-16,0 0 0 15,0 0 1-15,0 0-2 0,0 0 0 16,25 52-1-16,-44 36-1 15,-1 22 0-15,-3 5-2 16,4-2-2-16,7-17-6 16,3-25-12-16,20-14-17 15,-1-27-1-15,9-12 0 16,-4-16-1-16</inkml:trace>
  <inkml:trace contextRef="#ctx0" brushRef="#br0" timeOffset="12126">22607 1285 119 0,'0'0'41'16,"0"0"1"-16,-45-38-2 16,45 38-38-16,0 0-2 0,0 0 0 15,0 0-1-15,0 0 1 16,0 0 0-16,72-30 0 15,-72 30 0-15,74-6 0 16,-74 6-1-16,83-5 1 16,-83 5 2-16,85-4-2 15,-85 4 1-15,79-10-1 16,-79 10 1-16,61-1 0 15,-49 10 0-15,7 10 0 16,-23 4-1-16,-9 8 1 16,-8 5-1-16,10 5 0 15,1-3 0-15,17-3 1 0,12-15-2 16,9-13 2-16,7-10-1 15,8-8 1-15,2-10-1 16,-45 21 1-16,0 0 1 16,72-51-2-16,-72 51 0 15,0 0 0-15,63-62 0 16,-63 62 0-16,0 0 0 15,46-47 0-15,-33 47 0 16,-3 5 0-16,-20 13 0 16,0 22 0-16,-21 15-3 15,-3 26 3-15,-8 11-1 16,3 11 1-16,4-13 0 15,0-2 0-15,3-10 0 16,0-7 0-16,-1-13 1 16,-3-12-2-16,-2-15 0 0,-1-10-1 15,1-16 0-15,1-18-2 16,8-9-3-16,1-22-7 15,31-3-8-15,-6-29-5 16,31 0-14-16,5-14 4 16,21 6-4-16,5-4 3 15</inkml:trace>
  <inkml:trace contextRef="#ctx0" brushRef="#br0" timeOffset="12747">23538 1277 94 0,'16'1'40'0,"-16"-1"0"15,16 2-1-15,-16-2-20 0,0 12-16 16,-1 1 1-16,-6 9-1 16,-1 9-1-16,-4 5 0 15,-1 6-1-15,-2-1 0 16,0 5-1-16,1-2 1 15,1-4-1-15,1-8 0 16,5-7 0-16,2-8 0 16,5-17 0-16,0 0 0 15,12-3 0-15,2-19 0 16,4-10 0-16,4-9-1 15,4-12 1-15,-26 53 0 16,36-64 0-16,-36 64 1 16,35-70-1-16,-35 70 1 15,40-61-1-15,-40 61 2 0,33-54-2 16,-33 54 1-16,0 0 1 15,47-66-2-15,-14 56 0 16,-15 13 0-16,4 21 0 16,-15 10-2-16,-1 10 2 15,-10 1-1-15,-1 0 0 16,-10-7 0-16,1-2 0 15,-4-3 0-15,-2-3 1 16,-1-6-1-16,2-2 1 16,-1-3 0-16,0-3-1 15,3-1 1-15,-2-2 0 16,2-3 0-16,-3 6 0 15,-1 0 0-15,-2 4 0 16,-2 3 1-16,0 3-1 16,-1 6 1-16,0 2-1 0,1 4 1 15,3 1-2-15,3-1-2 16,3-2-4-16,18 5-8 15,-12-23-7-15,26 10-5 16,-16-28-13-16,33 16 1 16,-14-24-2-16,15-3 4 15</inkml:trace>
  <inkml:trace contextRef="#ctx0" brushRef="#br0" timeOffset="13129">23839 1455 86 0,'0'0'40'16,"0"0"-1"-16,12 7 2 16,3-11-12-16,18 0-28 15,10-3 1-15,10-1-1 16,6-5 1-16,5-3-1 15,-1-2-1-15,-6-4 0 16,-57 22 0-16,50-27 1 16,-50 27 0-16,0 0-1 15,43-49 2-15,-43 49-1 16,0 0 1-16,0 0 0 15,-38-44 0-15,-10 51 0 16,-9 16-2-16,-4 9 0 16,0 11 0-16,10 11 0 15,12 5 0-15,31-1-2 0,33-18-4 16,17-17-7-16,36-7-10 15,-5-20-5-15,26-3-14 16,-14-8 0-16,7-6-1 16,-20-7 1-16</inkml:trace>
  <inkml:trace contextRef="#ctx0" brushRef="#br0" timeOffset="14116">1715 2961 69 0,'10'-29'36'0,"3"8"0"16,-11-5 2-16,-2 26-16 15,-10-24-14-15,-1 20-2 16,-11 3-3-16,-3 12 0 15,-5 4-1-15,-2 8 0 16,-3 9 0-16,2 7 0 16,5 10 0-16,7 10 0 15,7 3-1-15,13 4 0 16,8-4 0-16,12-3 0 15,14-10-2-15,5-7 2 16,5-19-1-16,7-15 0 0,-2-22 1 16,0-17 0-16,-4-15 0 15,-6-10-1-15,-10-4 2 16,-11-2-2-16,-12-4 1 15,-10 4-1-15,-13 13 0 16,-9 9 0-16,-6 15-1 16,-7 10 0-16,4 14-2 15,0 5-2-15,19 21-11 16,0-11-20-16,34 9-4 15,11-14 1-15,29 2 0 16</inkml:trace>
  <inkml:trace contextRef="#ctx0" brushRef="#br0" timeOffset="14403">2854 2359 102 0,'-30'-42'39'0,"9"15"0"15,-13 1-1-15,4 15-35 16,-9 12 1-16,4 21-1 16,-8 22-1-16,2 25 2 15,-7 17-3-15,2 21 2 16,3 12-2-16,5 10 1 15,9 1-3-15,9-4 1 16,12-12-5-16,3-24-4 16,28-6-18-16,-7-37-12 0,12-13 1 15,-4-28-1-15,6-12 1 16</inkml:trace>
  <inkml:trace contextRef="#ctx0" brushRef="#br0" timeOffset="14564">2373 3122 121 0,'-33'-25'40'16,"14"18"0"-16,-2-9-3 15,21 16-32-15,0 0-3 16,30-2-2-16,20 1-8 16,2-14-21-16,26 11-11 15,2-7-1-15,15 5 0 16,3-7-2-16</inkml:trace>
  <inkml:trace contextRef="#ctx0" brushRef="#br0" timeOffset="15095">4046 2961 95 0,'-6'-23'38'0,"-14"-8"2"16,5 16-1-16,-16 1-32 15,3 18-1-15,-9 10-3 16,0 14-1-16,-4 14 0 16,0 12-1-16,2 8 0 15,8 4 0-15,9-1-1 16,13-8 0-16,13-9 1 15,13-11 0-15,15-20 0 16,12-17-1-16,12-17 0 16,5-13 1-16,3-11 0 15,0-10-1-15,-5 0 1 16,-9-3 0-16,-8 4 0 15,-12 8 0-15,-8 6-1 0,-10 11 1 16,-8 11 0 0,-4 14-1-16,-9 15 0 0,-1 13-1 15,1 11 1-15,2 5-1 16,5 9-1-16,3-5-2 15,14 2-2-15,7-25-6 16,24 3-15-16,-3-35-12 16,21-6 0-16,-3-29 0 15,17-5 1-15</inkml:trace>
  <inkml:trace contextRef="#ctx0" brushRef="#br0" timeOffset="15288">4889 2281 108 0,'-25'32'38'0,"-13"17"0"15,4 29 1-15,-3 11-36 16,4 11-1-16,7 9-2 16,7-1 0-16,14-3-3 15,3-13-2-15,15 2-11 16,-5-28-23-16,15-6 2 15,-10-23-1-15,10-6-1 16</inkml:trace>
  <inkml:trace contextRef="#ctx0" brushRef="#br0" timeOffset="16300">4577 2974 112 0,'-24'-22'39'0,"24"22"0"15,-4-15-1-15,14 14-36 16,21-6-1-16,15 2 0 15,14-3-1-15,11-1 1 16,14 4 0-16,6-4-1 16,4 5 0-16,0-1 1 15,-5 4-1-15,-12 2 0 16,-16 0 1-16,-9 3 0 15,-18-2 1-15,-14 4-1 16,-21-6 0-16,-8 11 0 16,-15 1 1-16,-9 0-1 15,-9 12 0-15,-6 3 0 16,-2 9 0-16,1 7 0 15,5 0 0-15,8 5-1 0,11-1 1 16,14-3-1-16,14-10 1 16,18-9-1-16,18-16-1 15,8-11 1-15,13-13 0 16,4-13 0-16,2-10 0 15,-6-11 0-15,-6 1-1 16,-13-6 1-16,-13 1 0 16,-16 5 0-16,-14 6 0 15,-15 8 0-15,-12 9 0 16,-6 13 2-16,-2 8-2 15,-1 10 1-15,5 6-1 16,6 7 0-16,13 3 0 16,14-4 0-16,16-2 0 15,17-9-1-15,14-1 1 16,9-7 0-16,8-6 0 0,4 2 1 15,0-5-1-15,-9 2 0 16,-10 1 2-16,-12 3-2 16,-10 1 0-16,-10 6 0 15,-13 8 0-15,-13 0 0 16,-6 11 0-16,-5 6 0 15,-4 4 0-15,4 3 0 16,-6 4 0-16,3-1 0 16,8-5 0-16,4-1 0 15,6-15 0-15,8-6 0 16,-4-11 0-16,25-11 0 15,-3-8 0-15,2-12 0 16,3-4 0-16,1-9 0 16,0-1 0-16,-4 4 0 0,-4 5 0 15,-8 9 0-15,-5 7 0 16,-7 20 0-16,0 0 0 15,-11 11 0-15,2 11 0 16,4 1 0-16,4 4 0 16,5-5 0-16,9-2 0 15,12-10 0-15,8-9 0 16,10-6 0-16,5-9 0 15,4-6 0-15,0-4 0 16,-3-1 0-16,-6-2 0 16,-5 4 0-16,-10 6 0 15,-10 8 0-15,-18 9 0 16,11 13 0-16,-17 10 0 0,-5 7 0 15,1 13 0-15,-3 0 0 16,7 12-4-16,-5-15-9 16,15 12-6-16,-9-31-4 15,24 11-8-15,-19-32-5 16,28-4-6-16,-4-20 2 15,24-11 4-15</inkml:trace>
  <inkml:trace contextRef="#ctx0" brushRef="#br0" timeOffset="16935">7928 2189 94 0,'-5'-22'36'0,"1"9"1"15,-21 2 0-15,-1 12-32 16,-15 7-1-16,-11 17 0 0,-6 16 0 15,-7 23-1-15,-8 19 0 16,4 17 1-16,8 10-2 16,14 6 2-16,14 3-4 15,23-1 1-15,25-9-6 16,18-31-13-16,41-3-19 15,9-33-3-15,20-6 0 16,-2-27 0-16</inkml:trace>
  <inkml:trace contextRef="#ctx0" brushRef="#br0" timeOffset="17617">8285 2763 96 0,'-19'-8'37'0,"6"14"2"16,-8-8-2-16,21 2-33 16,-31 17 0-16,11 6 1 15,-4 6-1-15,1 5 0 16,-1 6-1-16,5 3-1 15,5-1 0-15,10 0-1 16,9-7-1-16,13-10 0 16,7-9-1-16,9-10 1 15,8-12-1-15,4-9 0 16,5-9 0-16,-4-7-1 0,-3-8 1 15,-4-6-1-15,-8-1 0 16,-11-2-1-16,-6 1 1 16,-14 5 0-16,-7 4 1 15,-7 10 0-15,-7 13 1 16,-8 10 0-16,-1 10 1 15,1 8 1-15,6 6-1 16,7 2 1-16,14 0-1 16,9-1 1-16,13-6-1 15,13-1 0-15,9-7 0 16,7 1-1-16,1-3 0 15,-3 5 1-15,-5-2-1 16,-6 8 0-16,-9 4 0 16,-13 4 0-16,-9 6 0 0,-8 4 1 15,-7 2-1-15,-2-1 0 16,-2 2 0-16,-1-8 0 15,1-4 0-15,3-7 0 16,10-17 1-16,0 0-1 16,0 0 1-16,15-24-1 15,2-4 1-15,4-2 1 16,2-9-1-16,5 1 1 15,-5-1-1-15,6 3 1 16,-7 3-1-16,2 5-1 16,-3 5-4-16,-2-7-9 15,14 23-13-15,-8-13-15 16,13 12 1-16,-2-9-4 15,18 10 4-15</inkml:trace>
  <inkml:trace contextRef="#ctx0" brushRef="#br0" timeOffset="18076">10387 2584 94 0,'0'0'39'16,"-38"-1"0"-16,2 20-1 16,-23 0-33-16,2 12 1 15,-4 5-1-15,2 9-1 16,8 3-2-16,10 1 1 15,20-4-2-15,21-6 0 16,27-9-3-16,19-10-3 16,26-5-2-16,6-29-13 0,22 11-18 15,-5-22 1-15,12 3-1 16,-18-11-2-16</inkml:trace>
  <inkml:trace contextRef="#ctx0" brushRef="#br0" timeOffset="25165">11135 2671 87 0,'-8'-18'34'16,"8"18"3"-16,-25-15-4 16,10 14-27-16,-8-6-1 15,1 8-1-15,-6 1 0 16,1 6-1-16,-3 6 0 0,1 7 1 15,-2 6-2-15,2 12 1 16,2 6-2-16,6 0 1 16,6 1-1-16,8-2 0 15,11-6 0-15,13-9-1 16,11-12 0-16,14-14 0 15,8-16 0-15,6-11 0 16,6-10 0-16,-3-8-2 16,-6-7 2-16,-10 1-1 15,-12-3 0-15,-12 5 0 16,-16 9 0-16,-13 7 0 15,-13 13 0-15,-6 9 0 16,-8 12-2-16,1 3-2 16,10 14-6-16,-6-11-25 15,28 13 0-15,4-23-1 0,27 22 0 16</inkml:trace>
  <inkml:trace contextRef="#ctx0" brushRef="#br0" timeOffset="25684">11613 2628 92 0,'0'0'36'15,"0"0"0"-15,0-10 0 16,0 10-31-16,-18 18-1 16,9 2 0-16,-8 6-1 15,3 4 1-15,-5 2-2 16,5 5 2-16,-4-2-2 15,5-3 1-15,1-6-1 16,4-4 0-16,3-9-2 0,5-13 1 16,0 0-1-16,0 0 1 15,20-17-1-15,-3-5 0 16,2-7-1-16,3-2 0 15,2-6 1-15,-2 4-2 16,-3 4 2-16,-1 5-1 16,-7 4 1-16,-2 6-1 15,-9 14 1-15,0 0 0 16,11 2 0-16,-8 9 0 15,1 2 0-15,2-2 1 16,5 2-1-16,5-6 0 16,4 0 0-16,11-8 0 15,4-7 1-15,5-5-1 16,1-1 1-16,0-2-2 0,-2-3 1 15,-6 4 1-15,-9 6-1 16,-8 6 1-16,-16 3-1 16,12 16 0-16,-19 4 0 15,-4 3 1-15,1 4-1 16,-2 3-1-16,4 1-4 15,1-6-2-15,17 9-23 16,-8-21-8-16,16 2 0 16,0-15-2-16</inkml:trace>
  <inkml:trace contextRef="#ctx0" brushRef="#br0" timeOffset="26286">12393 2585 102 0,'0'0'38'0,"-12"26"1"15,-6-7-1-15,6 17-33 16,-7 2-3-16,-2 12 2 16,-1 0-2-16,4 2 1 15,4-3-2-15,0-2 1 16,6-9-1-16,3-7-1 15,4-8 0-15,4-13 0 16,-3-10 0-16,25-12 0 16,-9-12 0-16,3-10 0 15,0-4-1-15,1-9 0 16,1-7 1-16,0-5-1 0,-2-2 1 15,-1 6-1-15,-1 4 1 16,-2 9-2-16,1 8 3 16,3 9-1-16,2 12 0 15,3 11 0-15,2 14 0 16,-1 4 1-16,0 5-1 15,1 4 0-15,-5 4 0 16,-4 1 1-16,-5 2-1 16,-13 0 1-16,-7-1-1 15,-6-4 0-15,-7 0 0 16,-5-5 1-16,-2-4 0 15,1-3-1-15,-2-6 0 16,3 1 0-16,4-5 0 16,0 2 1-16,3 3-1 15,-1 5 1-15,-3 11 0 0,-5 10 0 16,-6 11-1-16,0 11 1 15,-5 11-1-15,2 1 1 16,5 5-1-16,1-3-1 16,7-4-1-16,7-12-2 15,12 1-7-15,-4-32-16 16,22 5-12-16,-13-30 0 15,26 13-2-15,-9-27 1 16</inkml:trace>
  <inkml:trace contextRef="#ctx0" brushRef="#br0" timeOffset="27104">12970 2670 91 0,'-2'-14'40'0,"-12"-9"1"16,14 23-1-16,-25-22-26 15,12 17-12-15,-2 7 1 16,-1 12 0-16,-3 10-1 15,-3 8 0-15,2 6-2 16,1 7 2-16,6 3-1 16,5-3 0-16,8-5-1 15,9-5 1-15,7-10-1 0,12-12 0 16,5-8 0-16,5-17 0 15,1-9 0-15,4-7 0 16,-2-8-1-16,-8-7-1 16,-5-5 1-16,-8-1-1 15,-8-1 1-15,-6 8-1 16,-7 4 1-16,-6 8 0 15,-2 7 1-15,-3 10 0 16,12 13 0-16,-15 6 0 16,15 7 0-16,6 4 0 15,6 1 0-15,7 1 0 16,6-2 0-16,7-1 0 15,4-6 0-15,2-5 0 16,-1-2 1-16,0-3-1 0,-2-7 1 16,-4-3-1-1,-4-2 1-15,-7-2 0 0,-5 1-1 16,-3 1 2-16,-12 12-1 15,7-13 0-15,-7 13 0 16,-17 21 0-16,1 2 0 16,-4 7 1-16,-1 3-1 15,5 9 0-15,3-7 0 16,4 5 0-16,9-13 0 15,8-1 0-15,12-15-1 16,8-9-1-16,10-7 1 16,4-14 0-16,3-3 0 15,2-10-2-15,-2-3 2 16,-2-4-1-16,-7 4 1 0,-5 2-1 15,-11 7 1-15,-8 7-1 16,-8 9 2-16,-4 10-2 16,-15 10 1-16,1 9 1 15,-1 7-2-15,0 2 0 16,6 5-1-16,0-2-2 15,12 6-2-15,3-17-6 16,24 12-10-16,-11-26-12 16,24 4-4-16,-8-18-1 15,19 0 0-15</inkml:trace>
  <inkml:trace contextRef="#ctx0" brushRef="#br0" timeOffset="27472">14181 2535 105 0,'0'0'39'0,"-27"4"0"16,10 19 0-16,-11 6-35 15,4 5 0-15,-2 2-1 16,3 4 0-16,3-2-1 16,6-1 0-16,5-9-1 15,9-3 1-15,6-14-1 16,7-7 0-16,9-10-1 15,2-9-1-15,4-7 2 16,3-11-2-16,2-4 2 16,-3-7-2-16,6 1 2 15,-7 4-2-15,-3 2 1 16,-4 12 0-16,-3 6 0 15,-5 15 0-15,-14 4 0 16,14 24 0-16,-13 5-1 0,-4 6 2 16,3 6-3-16,0-3 1 15,9 5-2-15,0-8-2 16,16 6-5-16,2-29-9 15,24 14-17-15,-6-27-2 16,16 3 0-16,-5-17-3 16</inkml:trace>
  <inkml:trace contextRef="#ctx0" brushRef="#br0" timeOffset="27832">14896 2582 95 0,'-14'-28'39'0,"1"21"2"16,-19-1-2-16,3 22-21 15,-14 2-14-15,-1 11 1 16,-1 3-3-16,5 7 1 15,8-2-2-15,10 2 2 0,15-4-2 16,10-3 1-16,16-13 0 16,12-9-2-16,11-10-2 15,6-10 1-15,7-10 1 16,-1-10-1-16,2-10 1 15,2-14-1-15,-4-5 1 16,-4-5-1-16,-4 0 1 16,-5 6 1-16,-9 8-1 15,-7 10 1-15,-16 16-1 16,-9 26 0-16,-28 22 0 15,-7 22 0-15,-6 16-1 16,-7 7 0-16,5 10-4 16,-4-6-5-16,20 14-10 15,-2-31-6-15,29 5-14 0,0-28 0 16,19-2-2-16,0-19 1 15</inkml:trace>
  <inkml:trace contextRef="#ctx0" brushRef="#br0" timeOffset="28328">15475 2054 90 0,'3'-13'38'16,"10"14"0"-16,-4 2 0 15,20 17-32-15,-3 7-3 0,10 7 0 16,3 10-1-16,3 16-1 15,-4 11 0-15,-2 8 0 16,-12 4 0-16,-12 7 2 16,-17 3-2-16,-17 0 1 15,-11-6-2-15,-11-11 0 16,0-5-5-16,-10-23-19 15,19 1-15-15,4-32 0 16,17-7-1-16,11-21 0 16</inkml:trace>
  <inkml:trace contextRef="#ctx0" brushRef="#br0" timeOffset="29042">16815 2587 79 0,'7'-18'38'16,"-15"-6"-2"-16,8 24-1 16,-27-23-25-16,3 24-4 15,-11 6-1-15,-2 11-1 16,-6 7-1-16,-2 9 2 15,2 4-1-15,3 6 0 16,7-2-2-16,9 0 1 0,10-1-1 16,9-8 0-16,11-5 0 15,13-7-2-15,4-9 0 16,9-9-1-16,7-9 1 15,5-13 0-15,4-10-1 16,1-7 0-16,-2-9 0 16,-1-4-1-16,-5-3 2 15,-5 3-2-15,-7 8 1 16,-8 7-1-16,-8 12 3 15,-13 22-1-15,0 0 0 16,-5 24 2-16,-10 12-1 16,-3 6 1-16,-1 6-1 15,2 6 1-15,10-3-3 16,7-10-1-16,15-5-1 15,13-19-6-15,22 1-9 0,-4-30-20 16,22 4 1-16,-7-24-3 16,11 6 2-16</inkml:trace>
  <inkml:trace contextRef="#ctx0" brushRef="#br0" timeOffset="29374">17411 2588 88 0,'-13'-21'36'0,"13"21"1"16,-33-2-1-16,22 20-27 15,-11 2-3-15,6 8 0 16,-5 6-3-16,2 5 1 15,5 1-1-15,3-1 0 16,4-6-1-16,3-5 0 16,5-6 0-16,6-10-2 15,7-11 1-15,8-12-1 0,4-11 0 16,6-6-1-16,3-4 0 15,3-5 0-15,-2-1 1 16,0 1-2-16,-6 9 1 16,-7 7-1-16,-4 10 2 15,-4 10 0-15,-7 13-1 16,-7 7 1-16,1 10-2 15,-3 6 1-15,8 8-5 16,-1-9-6-16,24 14-15 16,-4-21-10-16,16 5 1 15,1-17-4-15,16 0 2 16</inkml:trace>
  <inkml:trace contextRef="#ctx0" brushRef="#br0" timeOffset="29755">18137 2591 97 0,'-35'-15'38'0,"6"20"2"16,-13-2-3-16,4 21-31 16,0 6-2-16,6 10 1 15,6 5-2-15,8-2 0 16,8-1 0-16,10-7-1 15,13-11 1-15,12-10-4 16,11-17 2-16,14-14-1 16,7-16 0-16,8-10-1 15,2-19 0-15,1-8 0 16,-2-9 1-16,-1-5-1 15,-9 5 1-15,-13 5-1 0,-11 10 3 16,-8 11 0-16,-12 23-1 16,-12 19 0-16,-13 24-1 15,-11 27 1-15,-8 15-2 16,-1 13 1-16,2 11-2 15,2 2-1-15,14 8-8 16,-4-22-7-16,27 12-13 16,-5-30-8-16,20-2-2 15,-5-19-1-15</inkml:trace>
  <inkml:trace contextRef="#ctx0" brushRef="#br0" timeOffset="30363">19614 2152 91 0,'0'0'37'0,"-5"23"-1"15,-19 0-1-15,10 15-33 16,-5 7 0-16,1 15 1 16,-3 4-1-16,-1 9 1 15,1 1-1-15,1 4 0 16,3-3-2-16,3-9-1 15,6-3-6-15,-6-19-27 16,19-1-4-16,-5-22 1 16,11-4-3-16</inkml:trace>
  <inkml:trace contextRef="#ctx0" brushRef="#br0" timeOffset="30559">19296 2643 99 0,'0'0'40'0,"-20"8"0"15,20-8-1-15,29 2-36 16,4-14-4-16,20-9 0 16,11-9-3-16,17 8-12 15,-6-24-23-15,16 9 1 16,-10-11-1-16,4 8 0 15</inkml:trace>
  <inkml:trace contextRef="#ctx0" brushRef="#br0" timeOffset="30980">20207 2000 101 0,'0'0'41'15,"-14"1"-1"-15,9 15-1 16,-13 7-35-16,3 7-2 15,-3 4 1-15,-1 18-1 16,-9 7 0-16,0 12-2 16,-5 3 2-16,4 0-2 15,-2-6 0-15,6-5 2 16,6-7-2-16,8-12 2 15,6-12-2-15,10-11 2 16,6-13-2-16,10-8 0 16,5-10 1-16,3-9-2 15,0-5 1-15,1 0-1 0,-5-2 1 16,0 2-1-16,-7 7 2 15,-6 2-1-15,-12 15 0 16,11 2 0-16,-11 14-1 16,-4 5 2-16,1 8-2 15,0 0-1-15,4 12-5 16,-4-14-7-16,20 18-14 15,-9-22-11-15,18 6-1 16,-3-18-1-16,17 3 1 16</inkml:trace>
  <inkml:trace contextRef="#ctx0" brushRef="#br0" timeOffset="31581">20582 2562 94 0,'0'0'38'0,"-14"8"0"16,15 9-3-16,-2-8-31 15,6 6 0-15,2-4 0 16,7 3-2-16,3-5 1 15,10 1 0-15,2-12-1 16,3-1-1-16,3-9 1 16,0-1-1-16,-4-8 0 15,-3 1 0-15,-6-5-1 16,-8 1 1-16,-8 1-1 15,-8 1 0-15,-6 4 0 16,-8 8 0-16,-8 4 0 16,-6 11 0-16,-5 9 0 0,-5 8 1 15,1 6-1-15,3 5 1 16,3 4 0-16,7 1 1 15,12-3-2-15,10-2 0 16,13-7-1-16,14-9-1 16,16-3-4-16,4-15-6 15,27 7-14-15,-14-25-14 16,15 8 2-16,-9-19-3 15,2 9 4-15</inkml:trace>
  <inkml:trace contextRef="#ctx0" brushRef="#br0" timeOffset="31979">21151 2512 97 0,'0'0'38'16,"-13"-22"0"-16,13 22 1 15,-31 17-33-15,18 4-1 0,-3 5-2 16,2 7 1-16,0 2-2 16,4 1 1-16,2-3-1 15,9-3 1-15,6-11-2 16,4-8 2-16,10-11-3 15,8-10 0-15,6-11 0 16,6-9-1-16,3-9 2 16,0-4-2-16,-2-5 1 15,-2 4-1-15,-5 5 1 16,-9 10-1-16,-7 12 1 15,-8 18-1-15,-8 21 1 16,-8 18 1-16,-8 24-2 16,-4 11 2-16,-7 17-1 15,-4 2 1-15,-2 10 0 0,-4-3 0 16,-4-9-1-16,0-7 0 15,-2-17 0-15,0-14 0 16,3-13 0-16,-2-15-1 16,6-13-2-16,0-22-3 15,18-3-12-15,-8-32-9 16,18 4-14-16,1-22 0 15,17-2-2-15,3-20 2 16</inkml:trace>
  <inkml:trace contextRef="#ctx0" brushRef="#br0" timeOffset="32910">22600 2471 66 0,'13'3'36'0,"-13"-3"-1"0,-15 13 1 16,-15-13-11-16,0 20-19 16,-13-4 0-16,-2 13 1 15,-11 0 0-15,4 8 0 16,-4-2-2-16,10 3-1 15,8-4-1-15,10-1 0 16,13-7-1-16,15-6-2 16,14-11 1-16,16-9-1 15,10-9 0-15,10-10-2 16,5-5 2-16,0-11-1 15,-3-2 1-15,1-3-1 16,-14-1 1-16,-7 7-1 16,-8 2 1-16,-9 8 0 0,-11 7 1 15,-4 17-1-15,0 0-1 16,-19 30 3-16,5 4-2 15,-4 6 2-15,2 5-2 16,6 5 1-16,6 0-1 16,11-8-1-16,15-11-2 15,12-20-3-15,17-4-3 16,-4-22-3-16,20 7-5 15,-12-26-2-15,11 9 0 16,-25-19 1-16,8 12 2 16,-26-3 8-16,-1 1 9 15,-5 15 6-15,-19-9 5 16,2 28 2-16,-3-19 3 15,4 33 1-15,-18-8-1 0,13 24-5 16,-11 1-6-16,1 10-1 16,-2 2-1-16,2 3 0 15,-2-3-2-15,3-4 1 16,4-6-1-16,3-7-1 15,1-9 0-15,5-17 0 16,0 0-1-16,21-20 1 16,-7-5 0-16,2-6-1 15,3-6 0-15,0-4 0 16,1-4 0-16,4-2-1 15,-2 4 1-15,0 6-2 16,0 4 2-16,2 6-3 16,1 10 1-16,0 1-5 15,11 24-11-15,-19-14-7 0,21 23-14 16,-15-9 0-16,16 13-2 15,-9-12 2-15</inkml:trace>
  <inkml:trace contextRef="#ctx0" brushRef="#br0" timeOffset="33272">23490 2630 110 0,'-8'19'40'0,"8"-19"-1"16,6 22 1-16,12-17-37 15,12-1-1-15,7-6 0 16,5-4 0-16,2-6 0 16,-1-4-2-16,-5-6 1 0,-4-2-1 15,-11-4 1-15,-13-2-1 16,-6 0 0-16,-14 5 1 15,-13 8-1-15,-10 10 0 16,-11 11 1-16,-11 15 0 16,-5 13 0-16,2 10 1 15,4 5 0-15,11 8 0 16,20-7-2-16,18-3 1 15,26-10-3-15,21-19-3 16,30 6-11-16,-1-29-11 16,26 5-14-16,-8-20 0 15,1 5-3-15,-15-15 1 16</inkml:trace>
  <inkml:trace contextRef="#ctx0" brushRef="#br0" timeOffset="34310">1594 4570 78 0,'4'-12'39'15,"-4"12"-2"-15,0 0 1 16,12 4-26-16,-19 14-8 16,0 11-2-16,-5 7 0 15,1 10 0-15,-5 5 0 16,1 5-1-16,-4 0 2 15,4-3-1-15,1-14 0 16,5-3 0-16,1-16 0 16,6-6 0-16,2-14 0 15,11-14-1-15,3-9 0 16,4-12-1-16,6-8 1 15,4-9 0-15,6-3-1 16,0-1 1-16,-1 2-1 0,1 8 1 16,-4 10-1-16,-2 10 1 15,-7 14-1-15,-1 14 0 16,-8 16 0-16,-3 13 0 15,-4 10-1-15,-4 11 1 16,0 7-2-16,2 1 1 16,6-2-3-16,4-11 0 15,16-2-7-15,-3-29-20 16,31-3-7-16,-1-26 1 15,19-4-1-15</inkml:trace>
  <inkml:trace contextRef="#ctx0" brushRef="#br0" timeOffset="34640">2487 4593 92 0,'-28'-17'38'15,"-1"21"-1"-15,-20 4 3 16,5 22-22-16,-5 3-13 16,2 9-1-16,8 3-2 15,10 6 1-15,10-3-1 16,18-3-1-16,13-5 0 15,16-9 0-15,14-14-1 16,11-10 0-16,6-12 0 16,2-8 0-16,-2-15 0 15,-7-7 0-15,-7-6 0 16,-12-4 0-16,-17-1 0 15,-12 2-1-15,-13 3 0 16,-11 7-1-16,-6 10 0 16,-6 8 0-16,-1 7 0 0,3 6-2 15,12 10-1-15,4-7-5 16,24 15-12-16,0-21-15 15,28 6-1-15,0-15 1 16,20 1 0-16</inkml:trace>
  <inkml:trace contextRef="#ctx0" brushRef="#br0" timeOffset="34843">3179 4134 87 0,'4'-20'36'0,"-4"20"1"15,-7 13 1-15,2 30-18 16,-12 9-16-16,2 15-2 15,-4 13-1-15,3 13-1 0,-2 8-1 16,1-2 0-16,6-4-3 16,-3-18-5-16,17-4-27 15,-10-24-2-15,12-8 1 16,-6-23-3-16</inkml:trace>
  <inkml:trace contextRef="#ctx0" brushRef="#br0" timeOffset="35023">2942 4697 115 0,'-15'-20'41'0,"-7"-5"1"16,18 14-2-16,8-5-36 16,11 1-2-16,19-3-2 0,12-10-3 15,23 7-8 1,3-20-14-16,28 18-15 0,1-9 0 15,20 12-2-15,0-4 1 16</inkml:trace>
  <inkml:trace contextRef="#ctx0" brushRef="#br0" timeOffset="35512">4621 4551 81 0,'12'-3'38'0,"-12"3"-1"16,0 0 1-16,0 0-32 15,13 27 0-15,-13-1-2 16,4 9-2-16,-2 10 1 0,0 8-2 15,-3 5 0-15,-2 8 0 16,-8-1 1-16,-7 2-1 16,-4-4 0-16,-7-4 0 15,-4-7 0-15,-5-11-2 16,3-8 0-16,-5-21-5 15,10-1-15-15,-8-30-17 16,14-6 0-16,-4-22-1 16,14-10 0-16</inkml:trace>
  <inkml:trace contextRef="#ctx0" brushRef="#br0" timeOffset="35656">4256 4406 99 0,'7'-10'38'0,"-7"10"0"15,20-3-1-15,-9 7-34 16,10-8-9-16,24 7-29 15,-6-10-2-15,22 7-1 16,-5-6-1-16</inkml:trace>
  <inkml:trace contextRef="#ctx0" brushRef="#br0" timeOffset="36037">5246 4521 98 0,'0'0'39'0,"-11"-23"1"0,11 23-1 16,-36 9-36-16,10 5 0 16,-3 8 0-16,-2 11-1 15,-3 8 0-15,3 6 0 16,3 0-1-16,9 1 1 15,10-8-2-15,12-8 1 16,14-16 0-16,14-13-1 16,12-14 0-16,6-12-1 15,5-12 1-15,0-7 0 16,-8-4-1-16,-10-2 1 15,-8 3-1-15,-21 3 0 16,-10 12-1-16,-13 5 0 16,-9 12 0-16,-7 6-1 15,3 9-1-15,-3-2-4 16,16 15-10-16,-1-12-19 0,23 7 1 15,5-10-1-15,19 4-1 16</inkml:trace>
  <inkml:trace contextRef="#ctx0" brushRef="#br0" timeOffset="36257">5796 4421 100 0,'0'0'38'15,"0"0"1"-15,-10 22-1 16,10 8-33-16,-15 6-2 15,-1 10-1-15,2 5-2 16,1 3 1-16,3-2-1 16,4-5-2-16,10-10-3 0,3-27-13 15,14 3-21-15,-1-26 1 16,13-5 0-16,-5-20-2 15</inkml:trace>
  <inkml:trace contextRef="#ctx0" brushRef="#br0" timeOffset="36684">5917 4248 85 0,'0'0'40'16,"-23"-11"-2"-16,25 21 2 16,-2-10-14-16,10 9-23 15,8 2 0-15,4 2-1 16,2 4 0-16,3 3-1 0,-3 2 0 15,-3 5 0-15,-6 5 0 16,-6 6-1-16,-5 6 0 16,-5 1-1-16,-9 1 1 15,1 1 1-15,-1-3-1 16,-1-6 0-16,5-5 0 15,5-13 0-15,1-20 0 16,25 4 0-16,-1-19 0 16,5-9 0-16,4-8 1 15,6-5 0-15,0-2 0 16,-1-1-1-16,-4 6 1 15,-6 9 0-15,-9 7-1 16,0 7 0-16,-10 14 0 16,-3 8 0-16,-3 9-1 0,-3 9 0 15,0 4-2-15,0 4-1 16,12 3-3-16,-6-6-7 15,20 11-13-15,-8-22-12 16,18 3-1-16,-8-18 0 16,14 0 2-16</inkml:trace>
  <inkml:trace contextRef="#ctx0" brushRef="#br0" timeOffset="37044">6752 4534 105 0,'-23'16'39'0,"17"6"1"15,-1-9-2-15,15-2-35 0,5 1-2 16,14-5 0-16,7-7 0 16,17-5 0-16,5-10 0 15,6-5 0-15,-2-7-1 16,-3-5 1-16,-7-3 0 15,-9-1-1-15,-12 2 1 16,-15 3 1-16,-17 5-1 16,-14 14 0-16,-17 8 0 15,-11 15 0-15,-10 10 0 16,-6 13 0-16,1 9-1 15,5 5 0-15,7 3 1 16,14-3-2-16,22-6 0 16,21-10-2-16,28-11-1 15,15-19-6-15,32 5-10 16,-3-26-19-16,25 0 0 0,-8-20 0 15,12 2-2-15</inkml:trace>
  <inkml:trace contextRef="#ctx0" brushRef="#br0" timeOffset="37389">7690 4314 118 0,'-38'31'40'16,"-24"1"-1"-16,7 17 0 16,10-5-38-16,1 2 0 15,7-2 0-15,16-8-1 16,13-8 1-16,16-13 0 15,16-16-1-15,16-15 0 16,10-12 1-16,4-15-1 0,7-10 1 16,-2-10 0-16,3-12 0 15,-5-10 0-15,-4-2 0 16,-8 2 1-16,-6 5-1 15,-11 16 1-15,-10 12-1 16,-10 21 1-16,-8 31-2 16,-21 29 0-16,-6 27 0 15,-9 24 0-15,-8 10 0 16,-1 4-3-16,9 10-5 15,1-14-8-15,30 2-16 16,-6-32-11-16,25-3 1 16,6-29-2-16,17-3 1 15</inkml:trace>
  <inkml:trace contextRef="#ctx0" brushRef="#br0" timeOffset="37947">9262 3935 91 0,'0'-22'37'16,"0"22"0"-16,0 0 0 0,-3 25-31 15,-8 13-3-15,0 15 0 16,-4 8-2-16,2 8 0 15,-2 11-1-15,-1 8 0 16,2-5 0-16,3-5-1 16,7-5-3-16,-2-14-3 15,13-1-8-15,-7-24-22 16,12-4 0-16,-12-30 0 15,17 10 0-15</inkml:trace>
  <inkml:trace contextRef="#ctx0" brushRef="#br0" timeOffset="38441">9033 4350 99 0,'-26'-26'39'0,"13"18"1"0,-6-1-2 16,19 9-30-16,-1 10-5 15,11 1-1-15,12-2 0 16,12-1-3-16,9-2 2 15,12-2 0-15,7-6 0 16,5-2 0-16,-1-6 0 16,2-1-1-16,-9-4 0 15,-5 4 1-15,-16 0 0 16,-7 3-1-16,-12 3 1 15,-19 5-1-15,10 0 0 16,-19 11 1-16,-7 7-1 16,-10 7 0-16,-6 9 0 15,-3 5 0-15,-1 3 0 16,2 4-1-16,9 1 2 0,9-7-2 15,10-5 1-15,15-10 1 16,13-11-1-16,14-12 0 16,7-10 1-16,2-9-1 15,3-9 0-15,-3-9 0 16,-6-4 0-16,-11-4 0 15,-11-1-1-15,-11 4 2 16,-10 3-3-16,-6 5 2 16,-6 9-3-16,-4 5 2 15,1 11-3-15,1 4-1 16,13 16-7-16,5-13-17 15,11 18-10-15,5-12 1 16,23 7-1-16,0-11 1 16</inkml:trace>
  <inkml:trace contextRef="#ctx0" brushRef="#br0" timeOffset="39057">10391 4366 76 0,'1'-24'40'0,"-1"24"-1"16,-15-29 0-16,2 22-17 15,-13-4-17-15,-5 13 0 16,-13 6-2-16,-2 9-2 15,-11 11 1-15,-1 6-1 16,3 5 0-16,4 5 0 16,8-3 0-16,11-2-1 15,15-9 1-15,15-5 0 16,16-16-1-16,13-6 1 15,14-11-1-15,5-11 0 16,6-6 0-16,2-6 0 16,-2-5 0-16,-2-2-1 0,-9 1 1 15,-5 4 1-15,-9 5-1 16,-7 8 0-16,-6 8-1 15,-14 12 1-15,10 5-1 16,-12 20 1-16,-5 14-1 16,1 15 0-16,-7 12 0 15,-3 11 0-15,-3 11 1 16,-3 5-1-16,-7 0 2 15,2-4-1-15,-6-7 1 16,-4-7-1-16,1-13 2 16,-3-10-2-16,3-16 0 15,0-18-2-15,9-13-3 16,2-27-4-16,24 0-14 15,-5-31-14-15,27-4-3 16,-4-25 1-16,23 1-2 0</inkml:trace>
  <inkml:trace contextRef="#ctx0" brushRef="#br0" timeOffset="39443">10539 4531 100 0,'11'20'39'15,"-11"-20"0"-15,32 2-2 16,0-10-35-16,5-4 0 16,10-5-1-16,0-5 0 15,6-4-1-15,-2-1 1 16,-7-2-1-16,-3 4 2 0,-16-3-1 15,-7 5 1-15,-15 0-1 16,-10 7 1-16,-10 4-1 16,-9 11 2-16,-10 9-2 15,-6 8 0-15,-4 11 0 16,-1 10 0-16,4 5 0 15,6 6-1-15,9-1 1 16,12-5-2-16,17-2 1 16,19-16-1-16,19-8-1 15,13-15-2-15,17-9-3 16,1-21-8-16,24 3-19 15,-14-19-4-15,9 1-1 16,-16-14-1-16</inkml:trace>
  <inkml:trace contextRef="#ctx0" brushRef="#br0" timeOffset="39637">11546 3941 97 0,'-16'36'39'16,"-14"6"1"-16,7 25-1 15,-15-2-28-15,9 8-8 16,-3 2-2-16,6 1-1 15,5-4 0-15,2-6-3 16,8 0-2-16,-2-17-8 16,18 4-20-16,-10-23-6 15,13-2 0-15,-8-28-2 16</inkml:trace>
  <inkml:trace contextRef="#ctx0" brushRef="#br0" timeOffset="39810">11288 4405 87 0,'0'0'37'0,"-12"-20"2"15,12 20-1-15,0 0-24 16,24 10-12-16,1-9-3 16,14-6-2-16,14 2-5 15,-3-20-21-15,22 7-8 16,-2-16 0-16,8 0-1 15</inkml:trace>
  <inkml:trace contextRef="#ctx0" brushRef="#br0" timeOffset="40179">12063 3848 92 0,'-31'23'39'0,"0"27"2"16,-18 2-1-16,10 18-19 16,-5-1-18-16,7 7 0 15,2-1-1-15,6-4-1 16,7-9 0-16,9-8-1 15,9-11-1-15,5-10 1 16,7-14-1-16,8-11 1 16,4-11 0-16,1-9 0 15,4-9 0-15,-1-6 1 16,1-1-1-16,-2-2 1 15,-5 2-1-15,-4 8 2 16,-3 5-2-16,-11 15 0 0,15-3 0 16,-11 17 0-16,0 6-1 15,-3 8 0-15,4 8-1 16,-1-2-3-16,7 7 1 15,-3-10-4-15,8 5-5 16,-5-22-7-16,17 10-12 16,-7-27-5-16,11 3-3 15,-7-18 3-15</inkml:trace>
  <inkml:trace contextRef="#ctx0" brushRef="#br0" timeOffset="40867">12286 4362 107 0,'0'0'39'0,"-29"11"1"0,23 4-1 15,-8-3-36-15,19 0-2 16,4-2 1-16,7 0-1 16,10-4-1-16,3-3 1 15,4-4 0-15,1-6-1 16,-2-6 0-16,-3-5 1 15,-4-5-1-15,-6-5 1 16,-4-2 0-16,-8 0 0 16,-7-2 0-16,-6 6 0 15,-7 7-1-15,-8 8 1 16,-7 12 0-16,-5 12-1 15,-6 12 0-15,0 9 0 16,0 10 0-16,7 4 0 16,7-1 0-16,11 1 0 15,14-9 0-15,14-7 0 0,16-10-1 16,11-12 1-16,15-11 1 15,4-9-1-15,5-11 0 16,5-9 0-16,-2-6 1 16,-3 0 0-16,-6-1 0 15,-9 4 0-15,-11 7-1 16,-9 6 2-16,-14 9-2 15,-16 11 2-15,-5 20-3 16,-16 8 1-16,-6 12 0 16,-3 7-1-16,-1 3 1 15,-1 7-1-15,8-3 1 16,4-6-1-16,9-9 1 0,5-11 0 15,7-14 0 1,-1-14 1-16,16-16 0 0,-2-12-1 16,4-10 1-16,-3-9 0 15,3-5-1-15,2-7 1 16,-4 6 0-16,0 5 0 15,-3 9 1-15,-1 8-2 16,-2 9 0-16,1 11 0 16,5 8 0-16,1 10 0 15,10 7-4-15,1-4-4 16,17 8-5-16,-5-12-5 15,24 13-5-15,-14-24-7 16,19 17-9-16,-12-17-2 16,12 7 2-16,-15-4 5 15</inkml:trace>
  <inkml:trace contextRef="#ctx0" brushRef="#br0" timeOffset="41020">13560 4470 117 0,'-22'12'43'16,"10"8"-1"-16,-8-17-1 15,20-3-38-15,-17 7-5 16,7-15-8-16,10 8-17 15,-14-19-4-15,14 19-11 16,-22-22-1-16,7 10-1 16,-14-4 1-16</inkml:trace>
  <inkml:trace contextRef="#ctx0" brushRef="#br1" timeOffset="47919">2354 6648 43 0,'1'-15'30'0,"0"-1"2"15,-3 3 1-15,-9-5-11 16,11 18-9-16,-28-14-3 15,12 18-3-15,-14 0 0 16,5 13-2-16,-8 6 0 16,3 11 0-16,0 5-2 15,4 8 0-15,7 10-1 0,7 1 0 16,10 4-1-16,10-4 0 15,8-3-1-15,11-12 1 16,10-11 0-16,8-13 1 16,4-23 0-16,5-17-1 15,2-18 1-15,-3-16 0 16,-9-8-2-16,-9-6 0 15,-17 0-1-15,-17 1-1 16,-16 11 0-16,-19 9-3 16,-10 16 1-16,-17 8-5 15,10 23-25-15,-8 5-4 16,19 17 2-16,3 6 0 15</inkml:trace>
  <inkml:trace contextRef="#ctx0" brushRef="#br1" timeOffset="48692">2497 7200 73 0,'0'0'33'0,"-18"-9"-1"15,18 9 3-15,-29-6-23 16,18 13-4-16,-12-3-2 15,5 11-1-15,-3 5-1 16,1 13 0-16,-2 7-1 16,5 12 0-16,2 6-1 15,4 6 0-15,8-2 0 16,7-4 0-16,10-12-1 15,9-11 1-15,10-21 0 0,10-19-1 16,6-20 1-16,6-18-1 16,-5-15 1-16,-3-9-1 15,-9-3 0-15,-12 1 0 16,-18 7-1-16,-21 7 0 15,-18 15-1-15,-16 11 0 16,-8 19-2-16,-9 6-1 16,8 19-6-16,-3-3-27 15,25 14 0-15,10-1-2 16,26 5 1-16</inkml:trace>
  <inkml:trace contextRef="#ctx0" brushRef="#br1" timeOffset="52150">1719 9259 68 0,'-8'-17'34'0,"-3"11"-1"15,-6-1 0-15,1 14-20 16,-11-1-7-16,1 19-2 16,-4 2-1-16,4 16 0 15,0 10 0-15,3 9-1 16,8 6 1-16,8 4-1 15,9-4 0-15,15-5 0 16,13-13 1-16,14-13-1 16,8-23 0-16,9-17 0 0,5-20 0 15,0-18 0-15,-2-17-2 16,-10-12 1-16,-7-9-2 15,-21-5 0-15,-12 3-1 16,-16 3-2-16,-14 11 1 16,-15 10-2-16,-7 20 0 15,-9 11-4-15,2 31-4 16,-10 3-20-16,18 25-1 15,1 4 0-15,19 13 1 16</inkml:trace>
  <inkml:trace contextRef="#ctx0" brushRef="#br1" timeOffset="52567">2278 9397 76 0,'-32'-6'38'0,"5"13"-1"15,-11 0 0-15,3 23-13 16,-5 2-20-16,1 11-1 15,2 9 0-15,7 9-1 16,11 6 0-16,9 1-1 16,14-6 0-16,17-3 0 15,11-16 0-15,17-10-1 16,11-18 0-16,7-17 0 0,5-21 0 15,-4-13 0-15,-7-15-1 16,-14-12 1-16,-16-8-1 16,-16-1-1-16,-18-1 0 15,-17 2-1-15,-16 7 0 16,-11 11 0-16,-1 17-1 15,-7 10-4-15,19 25-27 16,-1 8 0-16,16 18-1 16,12 6-1-16</inkml:trace>
  <inkml:trace contextRef="#ctx0" brushRef="#br1" timeOffset="53252">4602 8464 89 0,'-29'7'36'0,"-16"7"1"0,4 16 0 15,-12 6-32-15,10 12-1 16,0 4 0-16,13 9 0 15,9 0 0-15,16-3-2 16,13-10 1-16,16-6-1 16,15-16 1-16,18-12-2 15,8-19 0-15,7-14-1 16,2-15 0-16,-3-11 1 15,-11-11-2-15,-7-7 2 16,-13-4-3-16,-17 0 1 16,-16 5-1-16,-15 3 0 15,-11 10 0-15,-12 11-2 16,-1 26 0-16,-10 7-4 15,14 33-26-15,-10 4-4 0,14 24 1 16,5 1-1-16</inkml:trace>
  <inkml:trace contextRef="#ctx0" brushRef="#br1" timeOffset="53718">4826 9005 72 0,'-17'-19'38'0,"8"7"-1"15,-11-10 2-15,10 15-16 16,-12-3-17-16,2 11-2 16,-8 6 0-16,2 13-1 15,-7 10 0-15,3 15-1 16,4 13-1-16,0 9 0 15,10 4 0-15,8 6 0 16,12-6 1-16,15-6-1 16,16-15 0-16,6-10 0 15,12-22 0-15,5-19-1 16,2-22 1-16,2-22 0 15,-6-15-1-15,-7-12 0 16,-14-6 0-16,-10-5-1 16,-16-1 0-16,-11 4-1 0,-11 16-2 15,-15 12 0-15,-5 27-6 16,-23 7-19-16,13 28-10 15,-9 8 1-15,20 17-1 16,0 3 0-16</inkml:trace>
  <inkml:trace contextRef="#ctx0" brushRef="#br1" timeOffset="54654">6856 7617 87 0,'-18'-15'35'0,"-1"12"1"16,-7 4 0-16,2 18-33 0,-6 11 0 15,2 15 1 1,0 10-2-16,3 12 1 0,3 2-1 15,11 4 0-15,8-7 0 16,15-9 1-16,10-18-1 16,15-13 0-16,10-23 0 15,16-19 1-15,3-17-1 16,5-11 0-16,-5-15-1 15,-6-5 0-15,-10-7-1 16,-15 1-1-16,-16 8-1 16,-14 6-1-16,-13 14-1 15,-15 10-1-15,-5 24-2 16,-14 0-11-16,11 30-20 15,-6 4 2-15,12 14-1 0,-1 0 0 16</inkml:trace>
  <inkml:trace contextRef="#ctx0" brushRef="#br1" timeOffset="55032">7167 7992 85 0,'-49'20'38'16,"-9"2"-2"-16,8 13 3 15,-5-5-29-15,19 10-5 16,5-2 0-16,19 1-3 0,19-3 0 15,20-8 0-15,15-10-1 16,16-8 0-16,11-10 0 16,4-9-1-16,1-8 2 15,-5-11-2-15,-10-10 1 16,-15-6 1-16,-16-2-2 15,-16-1 1-15,-20 3-1 16,-20 5 0-16,-10 8-2 16,-16 9 1-16,-6 18-2 15,-6 11-2-15,6 26-13 16,1-1-20-16,22 13-1 15,7 0 0-15,23 6-2 16</inkml:trace>
  <inkml:trace contextRef="#ctx0" brushRef="#br1" timeOffset="55723">5981 10405 71 0,'-2'-21'35'0,"-8"-2"3"0,2 10-3 15,-15 2-19-15,-1 18-12 16,-6 5 0-16,-2 20 1 16,-5 7-3-16,1 13 2 15,2 4-3-15,10 4 2 16,9-2-1-16,14-4 1 15,15-10-1-15,14-11-1 16,12-15 1-16,13-16-1 16,4-15 0-16,5-15 0 15,-5-13-1-15,-2-13 1 16,-15-7 0-16,-9-4-1 15,-16 3 0-15,-17 1-1 16,-11 9 1-16,-14 9-2 16,-3 19-1-16,-13 10-4 0,10 24-11 15,-5 0-19-15,22 15-2 16,1 2 2-16,21 9-3 15</inkml:trace>
  <inkml:trace contextRef="#ctx0" brushRef="#br1" timeOffset="56123">6552 10474 83 0,'-36'-7'38'0,"1"17"-1"16,-22 3 2-16,5 18-25 16,-16 3-8-16,4 14 0 15,-1 6-2-15,8 6 1 16,10 3-2-16,13 1-1 15,22-5-1-15,21-7-2 16,20-13 2-16,21-16-2 16,16-15 1-16,11-17 0 15,4-14 1-15,0-16 0 16,-9-12 1-16,-13-8 0 15,-16-5-1-15,-17-3 0 16,-17 6-2-16,-22 3-1 16,-11 11 0-16,-12 10-2 0,-3 18-1 15,-9 8-4-15,11 33-26 16,-4-5-4-16,17 18 1 15,3-1-2-15</inkml:trace>
  <inkml:trace contextRef="#ctx0" brushRef="#br1" timeOffset="57008">2926 11941 46 0,'7'-15'32'16,"-6"-7"4"-16,4 5 0 15,-15-6-24-15,7 11 1 16,-11-2-5-16,0 17 0 16,-7 2-3-16,-2 17-1 15,-7 8-1-15,3 12-2 16,-2 5 0-16,5 5 0 15,3 2 0-15,12-2-1 16,5-7 1-16,10-4 1 16,13-13-1-16,8-9 0 15,9-16 0-15,8-10 0 16,4-14 0-16,2-9 0 0,-3-9 0 15,-5-7-1-15,-12-1 0 16,-8-4-1-16,-13 1 0 16,-9 3 1-16,-10 9-2 15,-10 5 1-15,-1 11-2 16,-6 2 0-16,7 20-5 15,-4-7-11-15,15 26-18 16,2-7 0-16,17 11 0 16,0-8 0-16</inkml:trace>
  <inkml:trace contextRef="#ctx0" brushRef="#br1" timeOffset="57359">3502 11836 77 0,'-16'-22'38'0,"-2"22"1"15,-16-2-1-15,1 20-27 16,-15 6-6-16,4 17-2 16,-4 11 1-16,1 11-2 15,4 6 1-15,12 2-2 16,10-2 1-16,17-8-2 15,21-15 1-15,12-16 1 16,18-23 0-16,11-23-1 16,12-17 0-16,1-15 0 15,-5-12-1-15,-7-5 1 16,-14-6-1-16,-17 3 1 15,-18 8-2-15,-15 13 2 16,-14 13-3-16,-18 17 1 0,-3 16-4 16,-8 9-3-16,11 24-22 15,-11-5-11-15,24 13 3 16,3-11-5-16</inkml:trace>
  <inkml:trace contextRef="#ctx0" brushRef="#br2" timeOffset="61493">2923 10446 36 0,'0'0'27'15,"3"-12"1"-15,-3 12 1 16,0 0-16-16,-11-19-7 15,11 19 1-15,-10-10 1 16,10 10 1-16,-17-11 1 16,17 11-2-16,-21-12 0 15,21 12-2-15,-26-11 0 16,15 9-2-16,-7-1-2 15,2 3 0-15,-4 2-1 16,0 6 0-16,-4 0-1 16,-1 5 1-16,-4 1 0 15,-1 4 0-15,-3 3 0 16,4 4 0-16,0 2 0 0,3 6 0 15,1 5 0-15,3 6 0 16,5 7-1-16,2 4 1 16,5 3-1-16,3-1 0 15,7 1-1-15,7-5 2 16,5-3-2-16,13-11-1 15,6-9 2-15,11-9-2 16,6-10 1-16,11-8 2 16,6-8-1-16,5-10 1 15,4-4-1-15,0-5 2 16,-1-3-2-16,-3-7 2 15,-8 1-2-15,-6-10-1 16,-8-3 0-16,-11-11 1 0,-11-3-1 16,-10-3 0-1,-12-5 2-15,-11-5-3 0,-12 5 4 16,-8 3-2-16,-10 9 1 15,-7 15-1-15,-5 11 1 16,-6 16-1-16,1 14-1 16,2 11-1-16,11 17-8 15,-2-6-25-15,26 9-3 16,7-10 2-16,24-3-3 15</inkml:trace>
  <inkml:trace contextRef="#ctx0" brushRef="#br2" timeOffset="62169">3769 10413 53 0,'7'-16'33'0,"-7"16"-1"16,0-16 1-16,0 16-21 15,-9-14 2-15,9 14-6 0,-15-15 0 16,15 15-1-16,-25-14-1 15,12 9-1-15,-13-3-2 16,5 6 2-16,-9-1-2 16,-1 6 1-16,-3 5-3 15,-4 4 0-15,0 8-1 16,-2 7 1-16,6 5-1 15,1 10 1-15,4 3-2 16,6 8 2-16,8 2-1 16,9 5 1-16,9-2-1 15,10-1 1-15,12 0-1 16,6-8 0-16,12-1 0 15,7-7-1-15,3-5 1 16,5-10-3-16,2-2 2 0,2-13-1 16,-1-9 1-16,3-12 2 15,-2-15-1-15,0-15 0 16,-1-14 0-16,-3-12 2 15,-7-8-1-15,-9-7 1 16,-9-3-1-16,-17-4-2 16,-11 4 3-16,-15 5-2 15,-19 14 2-15,-18 13-2 16,-14 17 1-16,-7 17-1 15,-9 13-1-15,2 17 0 16,3 14-9-16,0-2-24 16,30 12-7-16,9-12 3 15,24 1-5-15</inkml:trace>
  <inkml:trace contextRef="#ctx0" brushRef="#br2" timeOffset="63688">3540 7355 71 0,'-3'-16'34'0,"3"2"1"15,-4-6-1-15,1 5-23 16,-8-4-2-16,11 19-2 16,-28-20-1-16,6 22 0 15,-11 8-1-15,-7 11-3 0,-5 8 1 16,-3 10-1-16,-1 9 0 15,3 9 0-15,4 6-1 16,9 5 0-16,13-1 0 16,17-2 0-16,12-1-1 15,19-5 0-15,15-6 0 16,9-5 0-16,11-13 0 15,8-15 0-15,5-15 1 16,1-14-1-16,1-22 1 16,-3-18 0-16,-1-18 0 15,-3-16 0-15,-10-9 0 16,-8-4-1-16,-18-2 1 15,-15 1-1-15,-19 10 1 0,-17 12-2 16,-20 20 0-16,-19 18 0 16,-11 23-1-16,-10 16-1 15,4 26-8-15,-3 5-25 16,20 19-3-16,8-2 2 15,23 8-3-15</inkml:trace>
  <inkml:trace contextRef="#ctx0" brushRef="#br2" timeOffset="64305">3575 8126 88 0,'-24'-19'37'16,"10"12"1"-16,-9-8 0 0,4 12-29 16,-17-6-1-16,7 11-2 15,-11 4-2-15,0 10-1 16,-3 14-1-16,-1 14-1 15,0 12 0-15,4 6-1 16,7 12 0-16,6-1 1 16,13 4-1-16,14-5 1 15,13-7-1-15,16-11 1 16,16-16-1-16,17-16 0 15,11-20 0-15,10-17 0 16,4-18 0-16,-1-16 0 16,-5-12 1-16,-12-8-1 15,-16-6 0-15,-17-4 0 16,-21-1 0-16,-17 0 0 15,-16 10-1-15,-23 10 0 0,-6 13-1 16,-14 11-1-16,2 20-5 16,-11 1-20-16,16 31-11 15,3 1 0-15,18 11-2 16,13-3 1-16</inkml:trace>
  <inkml:trace contextRef="#ctx0" brushRef="#br2" timeOffset="66543">5669 8139 62 0,'-9'-12'35'0,"-3"2"-2"16,-8-5-2-16,3 13-21 15,-14-5-3-15,6 9 0 16,-7 3-2-16,1 7-1 15,-6 5-1-15,1 8 0 0,-3 5-1 16,0 3 0-16,0 8 0 16,0 5 1-16,1 6 0 15,8 2-1-15,7 4 0 16,10 2 0-16,10-3-1 15,17-3 1-15,16-6-1 16,18-9 0-16,18-15-1 16,11-9 0-16,9-14 0 15,6-15 0-15,0-12 0 16,-4-14-1-16,-7-12 2 15,-10-8-2-15,-17-5 2 16,-12-3-1-16,-18 2 1 16,-18 1-1-16,-15 2 1 15,-19 7 0-15,-15 9 0 0,-13 7-1 16,-10 10 0-16,-6 11 0 15,2 8-2-15,3 14 0 16,11 19-8-16,-1-3-26 16,34 13-3-16,5-3 0 15,22 7-1-15</inkml:trace>
  <inkml:trace contextRef="#ctx0" brushRef="#br2" timeOffset="67277">5883 7447 59 0,'-17'-8'33'15,"-10"-1"1"-15,2 9 1 16,-14-6-20-16,11 15-4 16,-18-1-3-16,5 13-1 15,-10 4-2-15,1 13-1 16,-2 7-1-16,1 8-1 15,4 9 0-15,8 3-1 16,8 4 0-16,16 4 0 16,11-6-1-16,23-9 0 15,19-11 1-15,20-10-2 0,17-21 2 16,17-14-1-16,9-18 1 15,11-16 0-15,0-18 0 16,-8-9 1-16,-13-11-1 16,-16-4 1-16,-24-1-1 15,-22 0 0-15,-24 5-1 16,-25 2 0-16,-22 7 0 15,-14 10 0-15,-16 14 0 16,-11 15-1-16,-9 15 0 16,-3 16 1-16,1 8-1 15,9 7-4-15,22 19-18 16,11-12-14-16,27 3-1 15,19-15 0-15,32-2-4 0</inkml:trace>
  <inkml:trace contextRef="#ctx0" brushRef="#br3" timeOffset="71593">1321 5991 81 0,'0'0'36'16,"14"-17"-1"-16,-14 17 0 15,19-6-26-15,-5 3-10 16,7 0 1-16,4-1 0 16,8-1 0-16,5 2 0 15,7 0 1-15,9 2 0 16,12-2 0-16,6 0 0 15,8 1 0-15,9 2 0 16,11-2 0-16,8 2 0 16,11 0 0-16,6-2-1 0,10 0 0 15,8-3 0-15,14-1 1 16,9-4 0-16,7-4-3 15,9-1 1-15,5-1-2 16,3 1 2-16,4 2-2 16,1 4 2-16,0 6-2 15,-2 5 3-15,-2 5 2 16,-1 3-1-16,-1 3 1 15,-2 0-1-15,-1-1 1 16,4 0 0-16,-3-5 1 16,4-1-3-16,-3-3 0 15,2 0 1-15,-4 0 0 16,-1-1 0-16,-1 2 0 0,-9 0-1 15,-8 3 1 1,-4 0-1-16,-8 2 0 0,-8 0 1 16,-10 2-1-16,-7-1 1 15,-9-2-1-15,-4 0 0 16,-7-2 1-16,-7-2-1 15,-9-1 0-15,-8-2-1 16,-8 3-2-16,-15-7-2 16,-5 11-8-16,-23-11-21 15,-5 9-1-15,-15-6 0 16,-1 2-2-16</inkml:trace>
  <inkml:trace contextRef="#ctx0" brushRef="#br3" timeOffset="74023">8952 5956 62 0,'0'0'33'0,"0"0"0"15,13 0 0-15,-13 0-19 16,0 0-7-16,0 0-1 15,0 0-2-15,-2 16 0 16,4 4 0-16,-5 3-2 0,2 10 0 16,-4 9-1-16,2 9 1 15,-4 6-2-15,2 9 1 16,-4 7-1-16,0 4 1 15,1 5-1-15,1 3 2 16,0 6-3-16,3 3 3 16,0 4-3-16,4 4 1 15,2 1 0-15,2 4-1 16,2 1 1-16,1 4 0 15,-1 1-1-15,0 0 0 16,-2 6 0-16,-2-2 1 16,-2 1-1-16,-2 2 0 15,-4 0 0-15,0-5 0 16,1-3 2-16,2 3-1 0,-2-8 1 15,6-1-1-15,0-1 1 16,3-1 0-16,1-1 0 16,-1 5-1-16,-1 0 1 15,0 3 0-15,-4 1-1 16,0 3 1-16,-5 2 0 15,1 2 0-15,-3-6-1 16,4 3 2-16,-2-3-3 16,1-3 2-16,2 1-2 15,0-6 2-15,3 0-2 16,3-4 2-16,1 0-1 15,1-1-1-15,-2 0 0 16,3 2 0-16,-1-3 1 16,-2 5-1-16,0-2 1 0,-1 3-2 15,0 1 2-15,-2 0 0 16,-1 2 0-16,1 1 0 15,-1-4 0-15,1 4 1 16,2-6-1-16,-2-1 0 16,5-2 0-16,-2-4 0 15,2-4 0-15,0-4-1 16,-4-4 1-16,2-1 0 15,-3-2 0-15,-2-3-1 16,-2-3 1-16,2-5 0 16,-2-8 0-16,2-8-1 15,4-12 0-15,0-10-1 16,5-14 0-16,-7-18 0 15,18 5-2-15,-10-16-1 16,3 1 0-16,-7-9 0 0,-4 19-1 16,2-22 1-16,-2 22 0 15,-12-5 2-15,0 8 1 16,1 4 3-16,-5 1 1 15,5 3 1-15,-4-6 2 16,15-5-1-16,-18 10 0 16,18-10 0-16,-11 0-1 15,11 0 0-15,-9-12-1 16,9 12-1-16,-15-16 1 15,2 9-2-15,-8 0 1 16,-6 5 0-16,-12-1-1 16,-12 3 1-16,-11 3-1 15,-15 2 1-15,-12 2-1 16,-11 3 1-16,-10-2-1 0,-5 1 1 15,-13-1 0-15,-5-1-1 16,-5 0 0-16,-4 0 0 16,-7-1 0-16,-5-1 1 15,-6 0-1-15,-5-2 0 16,-6 1 0-16,-2 0 0 15,-3 2 1-15,-10 1-1 16,-1 1 0-16,-6 4 1 16,-2-1-1-16,-2 4 0 15,-6 1 0-15,2 2 0 16,3-3 0-16,3-1 0 15,4-2 0-15,2-3 1 16,10-3-1-16,8-1 0 0,5-5 0 16,7-1 0-16,4-3 0 15,4 1-1-15,9 2 1 16,8-3 0-16,-2 5 0 15,1-1-1-15,5 3 1 16,5 0 0-16,3 2 0 16,8-2 0-16,-1-1 0 15,3 2 1-15,7-4-1 16,8 1 0-16,8-2 0 15,4-1 0-15,8 0 0 16,6 0 0-16,8-1 0 16,8-2 1-16,7 2-1 15,8-1 0-15,5-2 1 16,6 1 0-16,1 0-1 0,7 2 1 15,4-1-1-15,2 2-1 16,3-1 1-16,12 3 0 16,-14-1 0-16,14 1 0 15,0 0 0-15,0 0 0 16,0 0 0-16,0 0 0 15,-11-2 0-15,11 2 0 16,0 0 1-16,0 0-1 16,-5-16-1-16,5 16 1 15,-6-20 1-15,-2 6-2 16,3-5 2-16,-6-4-2 15,-2-5 2-15,1-7-1 16,-2-6 1-16,-1-5-1 16,-4-8 0-16,2-7 1 0,-2-8-1 15,2-3 0-15,-2-8 1 16,0-4-2-16,-1-5 1 15,3-5 0-15,0-4 0 16,3-7 0-16,3-4-1 16,-1-4 1-16,0-4 0 15,1-2 1-15,3-3 0 16,-5-3 0-16,3-3 0 15,-4 0-1-15,1 0 1 16,0 3 1-16,0-5 0 16,0 2-1-16,1-2-1 15,-1 0 1-15,2 2 0 16,2-1 1-16,-2-4 0 15,7-3-3-15,-3-1 4 16,7-2-3-16,-2-1 1 0,1-2-1 16,2-1 0-16,-1 0-1 15,4 2-1-15,-3 4 2 16,3-1-1-16,-2-1 0 15,3 1 1-15,0 3 0 16,5 0 0-16,2-1 1 16,3 1 0-16,0 0 0 15,3 2 0-15,-2 5-1 16,3 4 1-16,-4 3 1 15,-6 7-2-15,0 3 0 16,-2 6 1-16,-5 6-1 16,1 4 0-16,-6 8 1 0,0 2-1 15,4 2 0-15,-4 5 0 16,0 4-1-16,3 7 1 15,-1 7-1-15,0 10 2 16,1 5-2-16,0 10 1 16,-3 10 0-16,1 4 0 15,2 8 0-15,-1 3 0 16,1 10 0-16,1-17 0 15,-1 17 0-15,10-18-1 16,-10 18 1-16,10-18 1 16,-10 18-1-16,15-16 0 15,-15 16 0-15,13-8 0 16,-13 8 1-16,13 2-1 15,-13-2 0-15,17 9 1 16,-4-5-1-16,4-3 0 0,10-2 0 16,5-6 1-16,8-5-1 15,8-1 1-15,4-2-1 16,4 2 0-16,1 1 0 15,-2 4 0-15,-3 7 0 16,-4 7 0-16,-5 1-2 16,0 6-2-16,-6-11-6 15,16 7-26-15,-14-20-1 16,12 6-1-16,-7-15-2 15</inkml:trace>
  <inkml:trace contextRef="#ctx0" brushRef="#br3" timeOffset="79960">716 14055 60 0,'0'0'36'16,"18"3"-1"-16,-18-3-1 15,1 30-31-15,0-7 0 16,1 12-2-16,-2 3 1 15,-2 8-1-15,0 8 0 16,-3 6 0-16,1 2 0 16,-1-1 0-16,4-1-2 15,-2-5-2-15,8-1-11 16,-6-19-20-16,14-2-2 15,-7-23 1-15,10-2 1 16</inkml:trace>
  <inkml:trace contextRef="#ctx0" brushRef="#br3" timeOffset="80141">792 14467 65 0,'-7'-10'36'16,"-8"-6"-1"-16,15 16 1 16,-15-5-30-16,15 5-1 15,0 0-3-15,25-11-1 16,0 3-2-16,8-12-3 15,15 5-13-15,-4-16-17 16,13 4-1-16,-9-11 0 16,6 7-1-16</inkml:trace>
  <inkml:trace contextRef="#ctx0" brushRef="#br3" timeOffset="80351">1172 14026 67 0,'-16'-1'36'15,"6"16"-1"-15,-3 1 1 16,10 14-31-16,-8 7-2 15,7 10-1-15,-4 6-1 16,2 9-2-16,1 4 1 16,2-2-1-16,3-1-2 15,0-11-1-15,14-4-5 16,-7-20-20-16,19-3-5 15,-4-24-1-15,12-3 1 16</inkml:trace>
  <inkml:trace contextRef="#ctx0" brushRef="#br3" timeOffset="80770">1386 14338 66 0,'-21'-6'37'0,"9"20"0"16,-5-3 0-16,6 16-30 15,-4 3-2-15,8 7 0 16,0 1-3-16,7 2 1 15,2-5-2-15,6 0 0 16,6-10 0-16,5-10-1 16,4-10 0-16,2-9 0 15,2-9 0-15,2-11-1 16,-3-6 1-16,-4-4 0 15,-2-5 0-15,-5-1-1 0,-4 1 1 16,-2 4 0-16,-4 7-1 16,-5 8 1-16,0 20-1 15,0 0 1-15,-15 22-1 16,4 19 1-16,2 12 0 15,-5 11 0-15,-3 9-1 16,-3 4 0-16,-2 1 1 16,-1 0 0-16,-3-10 0 15,-1-8 0-15,-1-14 1 16,-1-10-3-16,2-15 1 15,4-16-4-15,11-6-7 16,-6-26-23-16,25-6-2 16,-4-21-2-16,22 0 2 15</inkml:trace>
  <inkml:trace contextRef="#ctx0" brushRef="#br3" timeOffset="81253">1974 14435 66 0,'-7'-10'37'15,"-13"-8"-1"-15,1 10 1 16,-11-2-32-16,-1 8 0 15,-8 3 0-15,0 13-1 16,-1 8 0-16,3 10 0 0,2 6-2 16,7 5 1-16,7-3-2 15,12 0 0-15,14-9 0 16,11-9 0-16,12-15-1 15,9-13 0-15,11-17 0 16,2-11 0-16,5-11 0 16,-2-7-1-16,-5-5 0 15,-13-1 0-15,-7 2 1 16,-8 7 0-16,-10 11 0 15,-10 11 0-15,-8 16 0 16,-6 14 1-16,-2 13 0 16,1 12-1-16,0 4 0 15,2 9 1-15,9-3-2 16,4-2 1-16,12-7-3 15,7-9 0-15,12-9-3 0,2-13-4 16,15 6-13-16,-11-23-13 16,10 9-2-16,-15-11 0 15,5 11 2-15</inkml:trace>
  <inkml:trace contextRef="#ctx0" brushRef="#br3" timeOffset="81852">2274 14428 70 0,'-24'17'37'0,"9"16"-1"15,-3-11 0-15,5 8-30 16,2-2-2-16,5-2-1 15,0-3-2-15,6-6 1 16,0-17-1-16,8 12 1 16,-8-12-1-16,14-21 0 0,-5-3 1 15,2-4-1-15,-3-5 0 16,3-4 0-16,-3-1 0 15,2 3-1-15,-1 3 0 16,-2 6 0-16,3 6-1 16,2 5 1-16,1 7 0 15,2 4 0-15,2 5 0 16,4 6-1-16,1 0 1 15,1 4 1-15,3 0-1 16,-2-2 0-16,0 3 0 16,-2-4 0-16,1-2 0 15,-5-2 0-15,-4 0 0 16,-4-4 0-16,-10 0 0 15,0 0 0-15,0 0 1 16,-4 16-1-16,-12-3 1 0,0 6 1 16,-5 5-1-16,4 5 0 15,-3 2 0-15,6 4 0 16,5-2 0-16,9-1 0 15,7-11-1-15,5-2 1 16,10-10-1-16,3-9 0 16,5-11 0-16,2-11 0 15,1-9-1-15,0-9 1 16,-4-6 0-16,-4-3-1 15,-5-3 1-15,-9 4-2 16,-7 8 1-16,-8 4-2 16,-6 16 0-16,-7 8 0 15,-3 16 0-15,-3 5-2 0,6 11 0 16,-1 1-3-16,12 16-10 15,-7-14-7-15,20 12-10 16,-1-13-2-16,14 3 2 16</inkml:trace>
  <inkml:trace contextRef="#ctx0" brushRef="#br3" timeOffset="82341">3131 14417 63 0,'0'0'39'0,"-12"-3"-1"16,-5 10 1-16,-19-9-26 15,8 7-6-15,-4-3-2 16,3 6-1-16,-3 0 0 0,7 8-2 16,1 3 0-16,5 4 0 15,5 4-1-15,8 2 0 16,6-1-1-16,7-3 1 15,7-6-1-15,9-7 0 16,4-12 0-16,8-9 0 16,0-9 0-16,-1-7 0 15,0-7 0-15,-3-5 0 16,-4-1-1-16,-4 0 1 15,-7 6 0-15,-3 2-1 16,-6 10 0-16,-7 20 0 16,0 0 1-16,0 25-1 15,-7 18 0-15,-5 15 0 16,1 16-1-16,-3 8-1 15,0 9 1-15,-1 1 1 0,-1-3-1 16,-2-10 0-16,2-11 1 16,0-10 0-16,-1-13 1 15,-3-13 1-15,1-17-1 16,0-14-1-16,1-12-2 15,2-17-3-15,11-7-8 16,-7-29-9-16,22 10-3 16,-9-21-13-16,19 10 2 15,-1-5-1-15</inkml:trace>
  <inkml:trace contextRef="#ctx0" brushRef="#br3" timeOffset="82989">3279 14622 64 0,'0'0'39'0,"5"13"0"16,-5-13 1-16,19 8-22 16,-2-14-15-16,7 1 0 15,4-4-1-15,7-4-1 16,3-6 0-16,0-2 0 15,-6-6 0-15,0 0-1 16,-10-4 1-16,-5 0-1 16,-8-1 0-16,-7 0 0 15,-9 3 1-15,-5 5-2 16,-3 6 1-16,-4 5 0 15,-4 11 0-15,-1 12 0 16,0 10 1-16,0 10-1 16,1 7 1-16,8 3 0 0,1 1 0 15,12-1 0-15,7-9-1 16,10-11 1-16,10-9-1 15,8-11-1-15,5-13 0 16,4-6 0-16,0-6-1 16,1-5 1-16,-5 3 0 15,-3 2 0-15,-9 5 1 16,-10 8 0-16,-16 12 1 15,0 0 0-15,2 27 0 16,-15 2 1-16,-3 3-1 16,0 4 0-16,6-1 0 15,0-1-1-15,7-9 1 0,11-11-1 16,6-12 0-16,6-11 0 15,7-12 0-15,5-9 0 16,-1-5 0-16,3-3 0 16,-8 1 0-16,0 4 1 15,-8 7 0-15,-5 10 0 16,-13 16 0-16,0 0-1 15,8 16 0-15,-11 3-1 16,3 11-4-16,-7-9-8 16,18 18-8-16,-19-18-4 15,25 15-4-15,-15-21-9 16,18 4-4-16,-1-10 1 15</inkml:trace>
  <inkml:trace contextRef="#ctx0" brushRef="#br3" timeOffset="83607">4771 14374 65 0,'-17'-6'38'15,"-13"-2"0"-15,4 16-1 16,-7-4-31-16,4 12 0 16,-5 6-2-16,5 8 0 15,-1 8-1-15,7 1 0 16,4 0-1-16,10-1 0 15,5-2 0-15,9-9-1 16,10-10 0-16,13-13-1 16,9-11 1-16,2-7-1 15,8-11 0-15,-4-4 0 0,-4-6 0 16,-4 0 0-16,-7-1 0 15,-11 8 0-15,-9 2 0 16,-7 8 0-16,-1 18 0 16,-11-10 0-16,0 20-1 15,-2 8 1-15,3 9 0 16,2 2-1-16,2 4-1 15,6 0-1-15,12-1-1 16,2-9-3-16,15 2-9 16,-10-26-7-16,25 9-8 15,-8-21-8-15,8 2 2 16,-9-15 0-16</inkml:trace>
  <inkml:trace contextRef="#ctx0" brushRef="#br3" timeOffset="83943">5114 14443 72 0,'0'0'38'15,"-20"0"0"-15,11 16 1 16,-12-2-34-16,10 9 0 15,-4 0-2-15,5 7 0 16,-1-1-1-16,6 1 0 16,-2-6 0-16,8-3-1 15,4-7 1-15,-5-14-1 16,23 2 1-16,-4-14-2 15,6-10 1-15,-1-8-1 16,5-5 1-16,0-1-1 16,-2 1 0-16,-4 2 0 15,-4 7 0-15,-5 6-1 0,-14 20 1 16,11-8-1-16,-8 20 0 15,-6 6 0-15,2 10-2 16,0-1 1-16,3 6-2 16,3-3 0-16,10 1-3 15,0-16-5-15,20 7-9 16,-13-28-5-16,22 6-9 15,-11-16-4-15,9-2 4 16</inkml:trace>
  <inkml:trace contextRef="#ctx0" brushRef="#br3" timeOffset="84272">5597 14402 75 0,'-10'-21'39'15,"10"21"0"-15,-24-5-1 16,9 18-31-16,-5 5-2 16,0 8 0-16,-3 7-2 0,5 4 0 15,2 1-1-15,8-2 0 16,9-5-1-16,8-9 0 15,11-12 0-15,9-11 0 16,6-15-1-16,7-10 1 16,2-15 0-16,-2-7-1 15,-2-9 0-15,-8-5 0 16,-5-1 0-16,-5-2 1 15,-9 6 0-15,-9 13 0 16,-8 9-1-16,-3 14 1 16,-7 16-1-16,-4 15 0 15,-1 19-1-15,-1 10-2 16,2 17-5-16,-5-7-9 15,22 23-5-15,-13-22-5 0,31 17-4 16,-6-20-10-16,22 2 0 16</inkml:trace>
  <inkml:trace contextRef="#ctx0" brushRef="#br3" timeOffset="87947">6268 14290 35 0,'17'-24'35'0,"-10"-8"2"15,2 11-1-15,-17-8-23 16,13 14-2-16,-15-5-1 15,10 20-4-15,-27-17-1 16,9 18-2-16,-8 7 0 16,-2 9 0-16,-7 11-2 15,1 9 2-15,-5 13-2 16,5 12 2-16,1 4-2 15,9 5 1-15,6-2-1 16,14-4 1-16,14-12-1 16,16-13 0-16,14-20 0 0,16-20 0 15,10-23-1-15,8-14 0 16,1-16 1-16,-3-12-1 15,-8-7 1-15,-14-3-1 16,-16 1 0-16,-19 6 0 16,-19 9 0-16,-18 9 0 15,-12 18-1-15,-10 14 0 16,-6 16-2-16,-3 8-2 15,11 16-4-15,1-9-16 16,28 23-15-16,9-13 1 16,25 4-1-16,12-15 1 15</inkml:trace>
  <inkml:trace contextRef="#ctx0" brushRef="#br3" timeOffset="88324">7072 14202 70 0,'-23'22'38'0,"-11"-2"0"15,0 13 0-15,-13 9-33 16,-3 7-3-16,-3 7-1 16,-2 5 1-16,2 0-1 15,4-2 0-15,9-7-3 16,4-11-1-16,12-9-3 15,5-18-1-15,19-14-11 16,-5-11-5-16,26-2 2 16,-11-25 8-16,13 2 7 15,-5-10 2-15,2-5 6 16,-1 7 3-16,-15-7 11 0,14 23 8 15,-24-9-3-15,12 27-6 16,-13-2-5-16,7 12-2 16,1 19-3-16,5 2-1 15,5 4-3-15,6 0-3 16,12 3-3-16,7-12-5 15,19 8-28-15,-5-11 0 16,13 2-1-16,-6-13 0 16</inkml:trace>
  <inkml:trace contextRef="#ctx0" brushRef="#br3" timeOffset="88790">7291 14395 68 0,'-20'-5'39'0,"-8"-2"-1"15,6 16 1-15,-9 4-32 16,7 11-1-16,-2 2-1 15,8 4-2-15,6 1 0 16,10-2 0-16,6-7-1 16,11-5-1-16,9-10 1 15,7-12-1-15,5-11 0 16,1-8-1-16,-1-5 0 15,-2-4 0-15,-5-3 0 16,-4 0-1-16,-8 5 1 16,-4 3-1-16,-6 11 0 15,-7 17 0-15,0 0 0 16,-8 33 1-16,-3 13-1 15,-5 18 1-15,-1 11-1 0,-3 11 0 16,0 8 0-16,1 0 0 16,-2-3 0-16,2-6-1 15,1-15 1-15,-1-10 1 16,-1-15 0-16,2-14 0 15,-4-16 0-15,2-17 1 16,4-14-1-16,2-16 0 16,5-11-1-16,5-14-1 15,10-11 0-15,1-10-1 16,17 7-4-16,0-8-8 15,15 19-22-15,-9-1 0 16,12 18-2-16,-6 1 2 16</inkml:trace>
  <inkml:trace contextRef="#ctx0" brushRef="#br3" timeOffset="89284">7861 14430 77 0,'-11'-8'41'0,"-17"-7"0"15,4 11 0-15,-18-2-34 16,4 12-3-16,-4 5-1 16,2 12 0-16,-1 6-1 15,5 7 0-15,6 2 0 16,7 0 0-16,14-1-1 15,9-8 0-15,14-7-1 0,9-8 1 16,11-11-1-16,4-9 0 16,5-9 0-16,1-4-1 15,-1-10 1-15,-4-3-1 16,-7-5 1-16,-5-1-1 15,-6 1 1-15,-6 4-1 16,-6 8 1-16,-3 9-1 16,-6 16 1-16,0 10-1 15,-5 19 1-15,-4 14 0 16,-4 14-1-16,-4 9 1 15,-3 9-1-15,-2 4 0 16,-2-3 0-16,0-4 0 16,-2-6 1-16,-1-8-1 15,4-13 1-15,-3-12-1 16,5-12 1-16,-1-15-2 0,7-13 0 15,1-18-3-15,16-2-6 16,-7-30-12-16,25 8-16 16,-4-20 0-16,20 4-1 15,-1-8 1-15</inkml:trace>
  <inkml:trace contextRef="#ctx0" brushRef="#br3" timeOffset="89915">8001 14600 83 0,'1'18'42'0,"-1"-18"-2"0,5 15 2 16,13-17-38 0,1-2-1-16,8-7-2 0,7-2 0 15,7-7 1-15,-1-3-2 16,0-5 0-16,-3-3 0 15,-7-1 0-15,-6-2 0 16,-10 1 0-16,-9 5 0 16,-14 4 0-16,-6 9 1 15,-9 10-1-15,-5 12 1 16,-4 13-1-16,-5 13 1 15,3 9 0-15,0 7 0 16,6 3 0-16,9-2-1 16,13-5 1-16,11-8 0 15,14-13-1-15,13-13 1 16,12-12-1-16,12-12 0 0,4-13 0 15,3-7 0-15,-1-9 1 16,-6 0-1-16,-8 0 0 16,-13 5 0-16,-6 5 1 15,-14 11-1-15,-14 21 1 16,0 0 0-16,-25 21-1 15,3 9 0-15,0 5 1 16,1 5-1-16,1-1 0 16,6-2 0-16,5-10 0 15,12-9 0-15,10-14 0 16,9-11 0-16,9-11 0 15,3-7 1-15,3-10-1 16,2-2 1-16,0 1-1 16,-6 4 1-16,-4 7-1 0,-8 11 1 15,-4 13-1-15,-6 10 0 16,-4 10-1-16,-6 7-1 15,4 7-4-15,-10-5-6 16,13 13-5-16,-20-20-4 16,19 12-20-16,-16-14-2 15,3 3 0-15,-11-10 2 16</inkml:trace>
  <inkml:trace contextRef="#ctx0" brushRef="#br3" timeOffset="90758">3466 15461 54 0,'0'0'39'15,"0"0"-2"-15,14 4 1 16,-14-4-33-16,-2 26-1 16,-6 0-1-16,1 5-2 15,-7 5 0-15,3 2 0 16,-3 1 0-16,2-3-2 15,3-3 2-15,1-8-2 16,4-5 2-16,6-7 0 16,-2-13-1-16,15-8 1 0,-1-8 0 15,2-8-1-15,1-4 1 16,3-2-1-16,-3-5 0 15,2 2 3-15,-5 6-3 16,0 2 2-16,-9 7-1 16,5 7 1-16,-10 11-2 15,7-14 2-15,-7 14-2 16,10 4 0-16,-10-4 0 15,21 11 1-15,-5-6-1 16,1-1 0-16,5-1 1 16,6-2-1-16,0-4 1 15,3-1-1-15,-1-7 1 16,3 0-1-16,-8-1 1 15,2 0 0-15,-6 2-1 16,-4 6 0-16,-6 6 0 0,-6 9 1 16,-1 7-2-16,-9 5-1 15,1 6 0-15,1 2-1 16,2-1 0-16,4-2-2 15,9-3-1-15,-1-21-12 16,25 6-11-16,-7-27-8 16,16 2-2-16,-8-22 1 15</inkml:trace>
  <inkml:trace contextRef="#ctx0" brushRef="#br3" timeOffset="90931">4294 15433 73 0,'-19'21'38'0,"8"14"0"0,-9-5 0 16,3 6-37-16,6 1 0 15,4-3-3-15,8 1-1 16,3-11-4-16,11 4-8 16,-15-28-21-16,32 8-2 15,-12-24-1-15,13 1 1 16</inkml:trace>
  <inkml:trace contextRef="#ctx0" brushRef="#br3" timeOffset="91051">4389 15338 46 0,'-14'-31'37'0,"-9"1"-1"16,5 14-2-16,-1 8-33 15,4 5-32-15,15 3 0 16,14 15-5-16,11 0 0 0</inkml:trace>
  <inkml:trace contextRef="#ctx0" brushRef="#br3" timeOffset="91395">5016 15467 60 0,'-22'37'38'16,"-17"-6"-2"-16,0 6 1 15,-11-6-33-15,5 0-4 16,4-3 2-16,4-8-5 16,7-3 2-16,6-8-4 15,12-4 0-15,1-17-2 16,13 1 0-16,-2-13 1 0,10-3 1 15,-3-4 5-15,-2 0 2 16,1 3 3-16,-10 3 3 16,7 14 2-16,-15 1 1 15,11 24 0-15,-6 1-4 16,9 10-3-16,3 5-1 15,10 0-3-15,10-1-1 16,6-5-4-16,17 0-6 16,-6-24-22-16,23 8-6 15,-12-16-1-15,15 4-1 16</inkml:trace>
  <inkml:trace contextRef="#ctx0" brushRef="#br3" timeOffset="91779">5375 15023 64 0,'0'0'39'0,"-14"5"0"16,16 17 0-16,2 4-37 16,-4 12-1-16,0 8 1 15,2 11-1-15,-4 6 0 16,-3 11 1-16,-1 3-2 15,-1 3-2-15,1-3 0 16,-3-12-6-16,21 4-22 16,-12-31-9-16,16-2 0 15,-6-29-1-15</inkml:trace>
  <inkml:trace contextRef="#ctx0" brushRef="#br3" timeOffset="92557">5297 15429 69 0,'-15'9'40'15,"-4"-4"-1"-15,22 11-1 16,-3-16-35-16,31 14 0 16,4-13-2-16,9-3 1 15,8-3-1-15,4 1 0 16,-1-3 0-16,-3 0 0 15,-8 0 0-15,-5 4 0 16,-16 3 0-16,-8 4 0 16,-15-4 0-16,1 17 0 15,-11-3 0-15,-6 5 0 16,3 2-1-16,-6 4-1 15,3 0 1-15,3 4-1 16,6-5 1-16,7 1-1 0,8-5 1 16,7-6-1-16,10-8 2 15,6-7 0-15,5-10-1 16,2-5 1-16,0-9 0 15,0-2 1-15,-5-5-2 16,-4 1 2-16,-9 1-2 16,-5 2 2-16,-5 10-2 15,-5 1 1-15,-5 17-1 16,0 0 0-16,-13 13-1 15,6 6 1-15,-1 7-2 16,3 2-1-16,4 2-1 16,3-4-2-16,12 0-1 15,-2-17-7-15,20 8-9 16,-10-24-14-16,18 5-3 0,-10-17 3 15,12 11 10-15,-12-10 24 16,-5-1 4-16,-2 10 8 16,-18-11 8-16,8 20 16 15,-13 0 4-15,0 0 1 16,-26 13-11-16,16 6-23 15,-1 0-2-15,4 6-1 16,0 1 1-16,4 2-1 16,2-5 1-16,2-2 0 15,0-6 1-15,3-5 0 16,-4-10 1-16,15-12-2 15,-6-7 1-15,3-8-2 16,3-6 0-16,1-6 1 16,2-3-1-16,2 1 0 0,-1 1-1 15,-2 8 1-15,0 5-1 16,-2 5 0-16,0 9-4 15,-2 1-2-15,8 17-9 16,-21-5-13-16,23 0-11 16,-23 0-3-16,29 12 4 15</inkml:trace>
  <inkml:trace contextRef="#ctx0" brushRef="#br3" timeOffset="92912">6553 15490 71 0,'0'0'42'0,"0"0"-2"16,0 0 1-16,0 0-35 0,24 1-3 16,-5-5-1-16,4 0 0 15,3-1-1-15,3 0 0 16,-1-2-1-16,-2 2 1 15,-3-3-1-15,-6-2 1 16,-3-4-1-16,-3-2 0 16,-7-1 1-16,-4-1-1 15,-4 0 0-15,-6 5 0 16,-6 6-1-16,-4 8 1 15,-5 10 0-15,-3 8 0 16,4 8 0-16,-1 8 1 16,7 0-1-16,4 0-2 15,14 0 0-15,7-12-5 16,24 3-8-16,-5-27-13 0,21 9-14 15,0-16-1-15,10 4 0 16</inkml:trace>
  <inkml:trace contextRef="#ctx0" brushRef="#br0" timeOffset="109631">14567 5918 57 0,'0'0'33'16,"10"-17"0"-16,-10 17-2 15,0 0-15-15,0 0-14 16,0 0-2-16,0 0-2 16,0 0 2-16,-6 12-2 15,11 1 2-15,-3 7 0 16,-1 8 0-16,3 13 2 15,-5 8-1-15,-2 11 0 16,-1 7 0-16,-3 9 0 16,-4 5 0-16,1 6 1 15,-4 0-2-15,4 1 3 16,-2-1-3-16,3 2 3 15,-1-2-3-15,5-1 2 0,0 1-2 16,4-1-1-16,-3-3 1 16,3 3-1-16,-1-1 0 15,0 5 0-15,-3 1 1 16,-1 2-1-16,-3 3 3 15,4 0-2-15,-4 2 1 16,6-2 0-16,-1-1 0 16,6 0-1-16,3-2 0 15,0 1 0-15,4-2 2 16,0 1-2-16,-2 1 2 15,1 1-2-15,-3 0 1 16,-4 4 0-16,-2 1 1 16,-1 4-2-16,-4 1 0 15,-1 4 2-15,0 1-1 16,-2 1 1-16,2 2-1 0,3-5 1 15,3 0-2-15,-1-6 2 16,4 0-3-16,3-2 1 16,0-4-1-16,2-3 1 15,-1-2-1-15,1-2 2 16,0 0-2-16,-1-3-1 15,-5 0 1-15,3-3 0 16,-4 0 0-16,2-1 0 16,-3-2 0-16,0 0 0 15,1-4 1-15,0-2 2 16,0-3-1-16,1 1 1 15,-2-5-1-15,4-2-2 16,-3-4 2-16,0 2-1 0,0-3 0 16,0-1-1-16,-2-1 1 15,1-1-2-15,1-2 2 16,-3 1 0-16,3-7 0 15,0 1 1-15,-2-3-1 16,1-2 0-16,0 0 1 16,-3-2-2-16,2-2 1 15,-2-1 1-15,1 3-1 16,-2-3-1-16,3 1 1 15,0-1 0-15,-1-1 0 16,2-2 0-16,0 0 1 16,2-2-1-16,-1 2 0 15,0-3 0-15,0 2 0 16,0-2 0-16,-1-2 0 0,1 1 0 15,0-3 0 1,0-1 0-16,-1-1 0 0,1-5 0 16,1-2 0-16,1-1 0 15,1-4 0-15,-2 1 0 16,1 0 0-16,2-2-1 15,-2 2 1-15,0 0 0 16,0 0 0-16,-2 2 0 16,0 1 0-16,0-2-1 15,0-4 1-15,-2 1 0 16,2-3 0-16,0-12 1 15,-1 16-2-15,1-16 1 16,0 0 0-16,0 0 0 16,0 0 1-16,3 10-1 0,-3-10 0 15,0 0 0-15,0 0 0 16,0 11 0-16,0-11 0 15,0 0 0-15,0 0 0 16,-4 10 1-16,4-10-1 16,0 0 0-16,0 0 1 15,0 0-1-15,0 0 1 16,0 0-1-16,0 0 0 15,0 0 1-15,0 0-1 16,0 0 0-16,0 0 0 16,0 0 0-16,0 0 1 15,0 0-1-15,0 0 0 16,0 0 0-16,0 0 0 15,0 0 1-15,0 0-1 16,0 0 0-16,0 0 0 0,0 0 0 16,0 0 0-16,0 0 0 15,0 0 0-15,0 0 1 16,0 0-1-16,0 0 0 15,0 0 0-15,0 0 0 16,11 5 0-16,-11-5 0 16,20-5 0-16,-4 0-1 15,1 2 1-15,1-3 0 16,4 0 0-16,2 1 0 15,0-1 0-15,2 2-1 16,3 1 1-16,0 2 0 16,2-2-1-16,4 3 1 15,2-2 0-15,5 1-1 16,2 0 1-16,8-2 0 0,1 1 0 15,8 0 0-15,1-2 0 16,4 2 0-16,1 0 0 16,3 2-1-16,1 0 1 15,-2 0 0-15,5 2-1 16,4 0 1-16,3 0 0 15,5-2-1-15,4 0 1 16,5-4 0-16,1 2 0 16,7-2-1-16,3 0 1 15,3 1 0-15,2 1 0 16,0 2-1-16,2 1 1 15,4 4 0-15,5-1 0 16,2 1 0-16,1-1 0 16,5-1 0-16,2-3 1 0,9-1-1 15,10-3 0-15,2 0 0 16,1-5 1-16,3 3-1 15,8 0 0-15,-2 1 0 16,4 3 0-16,-7 1 1 16,-4 2-1-16,2 3 0 15,-1-1 0-15,-4 2 1 16,-4-2-1-16,1-1 0 15,3 0 0-15,1-4 0 16,5-2 1-16,-5-3-1 16,6 0 0-16,0-1 0 15,-1-1 0-15,-2-1 0 16,-7 5 0-16,1-1 0 15,-5 4 0-15,-4 2 0 16,-4-2 0-16,-7 4 0 0,-1-2 1 16,-5 2-1-16,-1-1 0 15,-5-2 0-15,-4-1 0 16,-3 0 1-16,-6 0-1 15,-3-1 0-15,-7 0 0 16,-4 1 0-16,-8 1 1 16,-5 1-1-16,-5 1 0 15,-9 0 0-15,-6 3 0 16,-5-1 0-16,-10 1 0 15,-2-1 0-15,-8 1 0 16,-1-1 0-16,-4-2 0 16,0 0 1-16,-1-2-1 0,1-1 0 15,2-2 0 1,-2 0 1-16,-1-3-1 0,-4 1 0 15,-3-1 0-15,-1 3 0 16,-5 0 0-16,-5 2 0 16,-10 2 0-16,12-4 0 15,-12 4 0-15,0 0 0 16,16 0 0-16,-16 0 0 15,20-4 0-15,-5 0 1 16,4-3-1-16,3-1 0 16,2-1 0-16,-1-3 1 15,-1 1-1-15,-1 1 1 16,-4 3-1-16,-2-3 0 15,-4 7 0-15,-11 3 0 16,0 0 0-16,10-5 0 0,-10 5 1 16,0 0-1-16,0 0 0 15,0 0 0-15,0 0 0 16,0 0 0-16,0 0 0 15,0 0 0-15,0 0 1 16,0 0-1-16,0 0 0 16,0 0 0-16,0 0 1 15,0 0-1-15,0 0 0 16,0 0 0-16,-10-3 1 15,10 3-1-15,-11-8 1 16,11 8-1-16,-14-19 0 16,5 8 0-16,0-4 1 15,0-4-1-15,-2-4 0 16,2-2 0-16,0-6 0 0,-1-5 0 15,1-3 0-15,4-4 0 16,0-2 0-16,0-3 0 16,2-5 0-16,-1 0 0 15,3-4 0-15,-1 0 0 16,3-3 0-16,-5-3 0 15,2-2 0-15,0-5 0 16,-2-1 0-16,1-3 0 16,-2 0 0-16,2-1 0 15,-3-3 0-15,5-2 1 16,-2 1-1-16,3-3 1 15,0-2-1-15,0-3 0 16,5 1 1-16,-5-2-1 16,5 3 1-16,-5-4-2 0,0 1 2 15,-4 3 1-15,1 0-1 16,0-3 0-16,-2 0 1 15,0-3-1-15,0-2 1 16,3-4-1-16,0-2 0 16,2-4-1-16,1-3 1 15,3-2-1-15,3 1 1 16,2-6-1-16,0 0-1 15,-1 2 1-15,1-3 0 16,-2 3-2-16,-2 1 2 16,1 5-2-16,-8 3 2 15,4 3-1-15,-1 1 0 16,-5 2 2-16,4 0-2 0,-1 1 1 15,2-1-1-15,0-2 1 16,3 2 0-16,0-7 0 16,-1 1 1-16,5 0 0 15,-3 0 0-15,0-2 0 16,0 2 0-16,-3 2 0 15,-2-4 0-15,0 7 1 16,-1 2-2-16,-2-1 1 16,-2 6 0-16,-1-1-1 15,3 1 1-15,-3 2 0 16,4 2-1-16,-2-1 0 15,3 2 0-15,-1 2-1 16,3 0 1-16,-1-1 0 16,1 4 0-16,1 1-1 0,-1-1 2 15,1-1-1-15,-4 1-1 16,6-2 0-16,-3 1 0 15,3 2 0-15,-3-2 1 16,3 2-1-16,1 1 0 16,3 1 0-16,-1 4 1 15,1 2 0-15,-2 4-1 16,-1 4 3-16,-1 8-3 15,-1 3 1-15,-5 7-1 16,1 6 1-16,-3 7-1 16,0 2 1-16,0 4 0 15,-2 3 0-15,-1 4 0 16,2 0 0-16,2 4 0 15,-1 1 0-15,2 3 0 16,2 11 0-16,-4-16 0 0,4 16 0 16,0 0 0-16,-1-11 0 15,1 11-1-15,0 0 1 16,0 0 0-16,0 0 0 15,0 0 0-15,0 0 0 16,0 0 0-16,0 0-1 16,0 0 1-16,0 0 0 15,0 0 0-15,0 0 0 16,0 0 0-16,0 0 0 15,0 0 0-15,0 0 0 16,0 0 0-16,-11 6 0 16,11-6 0-16,-24 6 0 15,7-3-1-15,-6 3 1 16,-6 0 0-16,-7 1 0 0,-6 0 0 15,-6 2 0-15,-6-2-1 16,-7 1 1-16,-7 1 0 16,-6-3 0-16,-9 1-1 15,-2 0 1-15,-9 1 0 16,-6 0 0-16,-8 4-1 15,-6-2 1-15,-8 1-1 16,-4 3 1-16,-6 0-1 16,-10 3-1-16,-7 1 2 15,-6-1 0-15,0-1-1 16,-4 0 0-16,-4-1 0 15,-5-1 0-15,-2-1 3 16,2-4-3-16,-2 0 2 16,-2-1-2-16,-2-1 3 0,-5 0-3 15,-4 2 3-15,-2 1-2 16,-6 0 0-16,-3 3 0 15,-5 0-1-15,0 2 1 16,-3-1 0-16,3-1 0 16,3-1 0-16,3-2 0 15,5-2 0-15,3 0 0 16,8-2 1-16,-1-4-1 15,6 2 0-15,2-1 0 16,5-3 1-16,2 0-1 16,1 0 0-16,4-2 1 15,9-3-1-15,1-2 0 16,4-1 1-16,5-2-1 15,7-3 0-15,9-2 0 16,7-2 1-16,7 1-1 0,8-3-1 16,7 3 1-16,13-2-1 15,5 1 3-15,6 2-4 16,9 2 3-16,9 0-2 15,4 0 1-15,7 3 0 16,7 0 0-16,6 0 0 16,7 3-2-16,4-1 2 15,3 3 0-15,5-1-1 16,9 6 1-16,-14-9 0 15,14 9-1-15,-14-7 1 16,14 7 0-16,-10-5 0 16,10 5 0-16,0 0 0 15,-14-2 0-15,14 2 0 16,0 0 0-16,0 0 0 0,0 0 0 15,0 0 0-15,0 0 0 16,-11-3 0-16,11 3 0 16,0 0 0-16,0 0 0 15,-14-2 0-15,14 2 0 16,-12-2 0-16,12 2 0 15,-12-1 0-15,12 1 0 16,-13-2 0-16,13 2 0 16,0 0 0-16,-9-1 0 15,9 1 0-15,0 0 0 16,0 0 0-16,0 0 0 15,0 0 0-15,0 0 0 16,0 0 0-16,0 0-1 0,-6 19 1 16,3-2 0-16,-2 10 1 15,2 11-1-15,-1 14 1 16,0 12-2-16,-2 17 2 15,0 11-1-15,-4 12 1 16,-1 4 0-16,-3 9 0 16,-2 2 0-16,-2-1 0 15,1 0 0-15,2-2 0 16,5-3-1-16,2 0 1 15,7-1 0-15,2 0-4 16,-1-10-1-16,10 4-9 16,-17-22-6-16,12 9-9 15,-18-27-8-15,8-12-1 16,-10-22 1-16,7-18 0 0</inkml:trace>
  <inkml:trace contextRef="#ctx0" brushRef="#br4" timeOffset="122655">16194 6066 44 0,'1'-13'33'16,"-2"-2"1"-16,-3 5 0 15,-10-8-20-15,14 18-3 16,-24-15-3-16,9 15-1 15,-11-8 2-15,0 12-5 16,-4-3-2-16,0 7 1 16,-7 5-1-16,2 6-1 15,-2 8 1-15,-2 7 0 16,-4 8-1-16,2 6 0 15,3 8-1-15,5 5 2 16,1 2-2-16,10 3 3 16,11-5-2-16,11-2 1 15,15-10-1-15,17-7 1 16,19-13-1-16,12-10 1 0,15-16-1 15,11-13-3-15,2-14 2 16,5-10-2-16,-3-15 2 16,-9-6-2-16,-12-5 2 15,-15-7-1-15,-21-3 1 16,-20 0-1-16,-22 2 2 15,-23 7-1-15,-22 6 0 16,-18 11 0-16,-18 15-1 16,-11 14-1-16,-1 22-5 15,-6 6-27-15,18 23-3 16,8 2 0-16,23 9-2 15</inkml:trace>
  <inkml:trace contextRef="#ctx0" brushRef="#br4" timeOffset="124916">19985 7430 55 0,'-9'-11'34'0,"-5"-5"0"15,4 5 0-15,-12-10-16 16,7 13-9-16,-9-4-4 15,1 9 0-15,-6 1-2 16,-3 8 0-16,-2 5-1 16,-5 8 1-16,-1 7-1 15,-1 10 0-15,-3 7 1 16,7 9-1-16,2 8-1 15,10 7 1-15,9 3-1 16,12 7 0-16,12 0 0 16,15-2-1-16,15-8 1 0,9-5-2 15,14-10 0-15,10-14 0 16,8-14 0-16,9-19 0 15,5-18 0-15,2-18 1 16,0-21 0-16,-6-14 1 16,-8-16 0-16,-12-10 0 15,-15-10 0-15,-21-2 0 16,-18-1 0-16,-25 13 0 15,-24 14-1-15,-21 15 0 16,-21 27-1-16,-17 18-1 16,-9 25-2-16,-14 8-9 15,14 27-24-15,1 0 0 16,27 3-1-16,22-8-1 15</inkml:trace>
  <inkml:trace contextRef="#ctx0" brushRef="#br4" timeOffset="125909">17020 9865 88 0,'0'-13'36'16,"-9"-3"0"-16,1 6 1 16,-7 1-33-16,-4 10 0 15,-9 7-1-15,-3 15 0 16,-12 9 0-16,-4 16-1 15,-4 10 0-15,1 16-1 16,4 8 0-16,6 11 1 16,14 2-2-16,16 1 1 0,16-7-1 15,20-9 1-15,16-15-2 16,18-17 3-16,11-22-2 15,12-25 0-15,3-22 1 16,0-23-1-16,-9-16 2 16,-10-15-3-16,-15-7 2 15,-23-4-1-15,-21 1 1 16,-23 2-2-16,-22 13 1 15,-15 14-3-15,-7 20-2 16,-14 11-2-16,15 28-28 16,-9 6-3-16,18 20 1 15,11 5-2-15</inkml:trace>
  <inkml:trace contextRef="#ctx0" brushRef="#br4" timeOffset="128439">16029 12077 54 0,'-5'-17'34'16,"-6"2"-1"-16,0 3 1 16,-11-2-29-16,1 8-1 15,-9 0 0-15,-5 9 1 0,-9 2-2 16,-5 12 1-16,-10 6 0 15,0 13 0-15,-6 8 0 16,8 12 1-16,1 6-2 16,14 12 1-16,14 5-2 15,19 4 0-15,17-3-2 16,24-4 1-16,20-12-1 15,20-12 0-15,17-21 1 16,11-21-2-16,8-21 1 16,1-25 0-16,-1-21 1 15,-9-14 0-15,-13-14 0 16,-20-6-1-16,-23-3 1 15,-20 3-1-15,-24 7 0 16,-22 10-1-16,-19 14 1 0,-16 16-2 16,-12 22 1-16,-11 18-2 15,4 22-3-15,-4 5-23 16,22 27-9-16,9-2 0 15,30 8-1-15</inkml:trace>
  <inkml:trace contextRef="#ctx0" brushRef="#br4" timeOffset="130026">22526 11951 1 0,'12'-4'21'16,"2"-1"-5"-16,-2 6 0 16,-12-1 3-16,13-4 2 15,-16-8 0-15,3 12 1 16,3-18-3-16,7 14-4 15,-13-11-5-15,3 15-3 16,3-26-1-16,-3 26 1 16,-9-20-4-16,9 20 3 15,-28-9-3-15,4 11-1 16,-14 6 0-16,-9 7 1 15,-9 8-2-15,-7 6-1 16,-4 13 1-16,-1 6-1 16,5 10 1-16,7 7 0 15,15 5 0-15,14 4 1 0,20 1-1 16,22-7 0-16,22-4 0 15,21-12-1-15,21-14 0 16,19-13 0-16,16-12 0 16,5-14-1-16,6-14 1 15,-4-9 0-15,-6-11 0 16,-13-4 0-16,-19-7 0 15,-22-4 1-15,-24-5-1 16,-22-3 0-16,-23-3 0 16,-21-1-1-16,-20 4 1 15,-19 3-2-15,-13 10 1 16,-8 10 0-16,-2 22-3 15,-4 11-5-15,18 30-25 16,0 2-5-16,24 15 1 0,19-4-3 16</inkml:trace>
  <inkml:trace contextRef="#ctx0" brushRef="#br2" timeOffset="137387">21590 11588 35 0,'0'0'31'15,"-16"-2"0"-15,5 1 0 16,-2-4-14-16,0 7-11 16,-5-6-1-16,2 5 0 15,-8-5-1-15,6 5 2 16,-6-5-1-16,3 3-1 15,-3-3 1-15,3 5-1 16,-6-4-1-16,5 5 0 16,-3-1-1-16,-1 5 0 15,-1 2-1-15,-2 3-1 0,-4 4 1 16,1 0-1-16,1 3 0 15,-2 2 3-15,1 0-2 16,3 2 2-16,1-1-1 16,2 7 1-16,1-4-2 15,4 5-1-15,-2-2 2 16,3 2-4-16,2 1 2 15,-1 1-2-15,4 1 2 16,2-5-2-16,2 1 2 16,4-2 1-16,-2 0-1 15,3-1 1-15,1 1-1 16,1 0 0-16,-1-2 1 15,0 3 0-15,1-4-1 16,0 3 1-16,2-1 0 16,-2-4-1-16,4 0 1 0,3-3 0 15,-1 1-1-15,4-3 0 16,1-1 0-16,2 1 1 15,-2-2-1-15,2 0 1 16,0 1-1-16,1-2 0 16,-1-1 0-16,-1 0 1 15,1 0-2-15,2 1 2 16,-1 0-2-16,4 0 2 15,0-2-1-15,6 2-1 16,2-2 1-16,2 1-1 16,4 0 1-16,2-3-1 15,2 2 1-15,-3-5-1 16,4 3 1-16,-5-2 0 15,1 1 0-15,-4-1 1 0,-2 1-1 16,-1-2 0-16,-1 1 0 16,-1-1 0-16,2-2 0 15,-1-1 0-15,2-2 0 16,1-1 0-16,3-3 0 15,1 0 0-15,2-4 0 16,-1 2 0-16,-2-1 0 16,0 1 0-16,-1 1 0 15,-6 0 0-15,1 2 0 16,-4 0 0-16,0 1 0 15,-2 0 0-15,4-1 1 16,-2-2-1-16,4-1 0 16,3-2 0-16,4-6 0 0,2-2 1 15,4-1-1-15,-2-3 2 16,-1 1-2-16,1-2 1 15,-2 0-1-15,-7 1 1 16,-5 4-1-16,-1-1 0 16,-3 0 0-16,-3 2-1 15,0 1 1-15,-3 1 0 16,2-1 0-16,0-2 0 15,2 1-1-15,0 0 1 16,0-2 0-16,2-1 0 16,-2-2 0-16,-1 0 0 15,1-2 0-15,-6-2 0 16,0 2 1-16,-3-1-1 15,-3 0 0-15,0-1 0 0,0 3 1 16,-1-2-1-16,-1 2 0 16,0-2 0-16,2 3 0 15,0 0 1-15,4 2-1 16,-3 0 0-16,-1 2 0 15,1 0 0-15,-1 1 0 16,-1 0 0-16,-1-3 1 16,-5-1 1-16,0 1-1 15,-1-1 2-15,-1 0-3 16,-4-1 3-16,2 1-3 15,-3 3 3-15,-1 3-4 16,1 1 0-16,-3 1 0 16,2 0 0-16,-6 1 0 15,4 1-1-15,-6-1 3 0,3 0-3 16,-4-1 2-16,-2-3 0 15,1 2 1-15,-3 2-1 16,-5 0 0-16,0 2 0 16,-1 2 0-16,-3 3 1 15,2 0-1-15,-2 1 0 16,4 0 0-16,1-4 0 15,2 0 0-15,6-3 0 16,0 0 0-16,1-1 0 16,3 1-1-16,1 1 0 15,1 8-2-15,-2 4-2 16,6 17-15-16,-16-8-12 15,14 13-7-15,-10-1 2 16,11 8-4-16</inkml:trace>
  <inkml:trace contextRef="#ctx0" brushRef="#br2" timeOffset="139433">16867 11920 50 0,'-14'-2'35'0,"4"3"-2"16,-4-6 1-16,14 5-27 15,-19-2-1-15,19 2 0 16,-18-2 0-16,18 2-2 15,-23 3 0-15,9 3 0 16,-8 0-1-16,1 3 0 16,-7 1-1-16,0 4 0 15,-1-2 0-15,-1 2 0 16,3-1-1-16,0 2 1 0,3-2-1 15,2 2 0-15,4-1 1 16,4 1-1-16,3 2 0 16,-2 0 0-16,3 3-1 15,1 2 1-15,2-1-1 16,-1 3 1-16,-1-2-1 15,-1 2 1-15,0-3-1 16,0 0 1-16,1-2 0 16,-1 1-1-16,1-4 1 15,3 0 0-15,3 0-1 16,1 0 1-16,2-1-1 15,2-1 1-15,0 1-1 16,2-1 1-16,-3 1-1 16,2-1 1-16,0-1-1 0,-1 2 1 15,-1-4-1-15,0 4 0 16,2-2 0-16,-1-2-1 15,3 2 1-15,0-2-1 16,2 2 1-16,-7-13-1 16,20 23 1-16,-7-12-1 15,-2-1 1-15,2 1 0 16,0 2 0-16,1-1 0 15,-2-2 0-15,3 0 1 16,2 1-1-16,1-2 0 16,1 0 0-16,2 2 0 15,-1-2 0-15,4 2 0 16,-4-1 1-16,4 0-1 15,-5 0 0-15,1 2 0 0,1-2 0 16,2 1 0-16,0-3 0 16,4-1 0-16,2-2 0 15,2 1 0-15,2-2 1 16,4-2-1-16,-4 0 0 15,3 2 0-15,-3-2 0 16,-2 2 0-16,-3-1 0 16,-1-1 0-16,-2 1 0 15,-1-5 0-15,4-1 0 16,2-6 0-16,6-4 1 15,3-4-1-15,9-5 0 16,3-6 0-16,3 2 1 16,-3-5-1-16,-1-1 0 15,-3 2 0-15,-4-1 1 16,-8 2 0-16,-7-1 0 0,-5 4 0 15,-4-1 0-15,-5 2 0 16,-3-1 0-16,-3 1-1 16,3 0 1-16,-3 1-2 15,-1-2 2-15,2 4-2 16,0-4 1-16,2-1 0 15,-3 2 0-15,-1-3 0 16,0 1 0-16,-5-1 0 16,1 1 0-16,-4-2 0 15,-1 1 0-15,-2 0 0 16,-1 4 0-16,-1 0 0 15,-2 2 0-15,0 3 0 0,1 2 0 16,-1 2 0-16,2 2 0 16,-3 2 0-16,0 0 0 15,3-2 0-15,-7-1 0 16,2-1 3-16,-1-2-3 15,-3-1 2-15,-3-1-2 16,-3 0 1-16,0 1-1 16,-1 2 1-16,-3 2-1 15,-2 2-1-15,0 4 0 16,-2 4-1-16,-4 1 2 15,1 2 0-15,-2 0 0 16,2 1 0-16,-2 0 0 16,5 0 0-16,-3 1 0 15,2 0 2-15,1 3-3 16,-2-1 3-16,0 5-2 0,0-1 1 15,-4 1 0-15,-1 1 0 16,-1 2 0-16,0-2-1 16,0 0 0-16,-1 2 0 15,1-4 0-15,2 3 0 16,0 1 0-16,-1 3-3 15,-3 6 3-15,-4 4-3 16,-1 7 3-16,-2 4-3 16,-3 5 3-16,-1 4-4 15,5 0 1-15,2-1-2 16,14-1-4-16,-1-19-12 15,23 10-8-15,-4-30-4 16,11-3-5-16,18-3-3 16,6-10 1-16</inkml:trace>
  <inkml:trace contextRef="#ctx0" brushRef="#br2" timeOffset="141504">17250 9468 39 0,'0'0'30'0,"0"0"4"16,0 0-2-16,0 0-11 0,-3-12-11 15,3 12-1-15,0 0 0 16,-2-11-3-16,2 11-2 16,-9-11 1-16,9 11-1 15,-12-12-1-15,2 8 0 16,10 4 0-16,-21-4 1 15,8 7-1-15,-4-1-1 16,-1 5 0-16,-4 1 0 16,1 2 0-16,-3 4-1 15,1 0-1-15,-1 0 1 16,2 2-1-16,1-1 0 15,2 2 0-15,2-1 1 16,2 3 0-16,4-2 0 16,1 2 0-16,-2 1 0 0,4 1 1 15,-1 2-2-15,1-2 2 16,3 1-2-16,-1 1 1 15,3-2-1-15,-2 1 0 16,2-2 1-16,0 1-1 16,2-1 0-16,0-3 1 15,2-2-1-15,0 1 1 16,2-1-1-16,1 0 1 15,2-1-1-15,1 0 1 16,0 0-1-16,0 1 0 16,1 3 1-16,-1-3-1 15,0 2 0-15,0-2 1 16,-1 0-1-16,0 0 0 15,1-2 1-15,1 0-1 0,1-3 0 16,4 2 0-16,3-2 1 16,2-1-1-16,2 2 0 15,2-2 0-15,0 0 0 16,1 0 0-16,0 0 0 15,-3 0 0-15,0 0 1 16,0-1-1-16,-3 1 0 16,4 0-2-16,-3 2 3 15,1-2-3-15,3-3 2 16,0 3-1-16,5-6 1 15,0-3 0-15,5-1 0 16,1-6 2-16,5-2-2 16,4-5 3-16,4-1-3 0,-2-1 2 15,-1 2-2 1,-1 0 0-16,-1 2 0 0,-3 1 0 15,-6 3 0-15,0 4 0 16,-5-1 0-16,-2-1 0 16,-3 2 0-16,1-4 0 15,-1-4 0-15,1-2 0 16,1-8 0-16,4-3 0 15,6-6 0-15,-1-6 1 16,3-5-1-16,1-1 0 16,-3-4 0-16,-2-2 0 15,-4 2 0-15,-8-2-1 16,-7 1 1-16,-5 3 0 15,-7 0 0-15,-5 1 0 0,-5 4 1 16,-2 2-1-16,-6 4 2 16,2 2-2-16,1 2 0 15,0 2 0-15,-1 2 0 16,4 1 0-16,-2 2 0 15,0 0 0-15,-2 0 0 16,-2 0 0-16,0 4 0 16,-7-2 0-16,-2 3 0 15,-3 1 0-15,-4 3 0 16,-5 6 0-16,-2-2 0 15,0 5 0-15,-2 2 0 16,4 1 0-16,1-1 0 16,2 2 0-16,3 0 0 15,3-1 0-15,1 0 0 16,3 2 0-16,-4 3 0 0,-3 0 0 15,-1 4 0-15,-5 2 0 16,-2 4 0-16,-4 1 0 16,1 4 0-16,-2 0 0 15,2-3 0-15,3 3 0 16,4-1 0-16,3 2 0 15,4-1 0-15,6 3 0 16,-1 6 0-16,4 4 0 16,-1 8 0-16,2 6 0 15,-1 9 0-15,2 1 0 16,-2 5 0-16,0-1 0 15,3-1 0-15,3-7 0 16,3-4-4-16,0-15-2 16,13 3-11-16,-2-35-7 0,5 19-5 15,-5-34-4-15,25 5-3 16,-3-20-6-16,12-5 2 15</inkml:trace>
  <inkml:trace contextRef="#ctx0" brushRef="#br2" timeOffset="143502">21261 7314 59 0,'6'-12'34'0,"-6"12"-1"16,1-12-1-16,-1 12-22 16,0 0-1-16,0 0-1 15,-16-12-2-15,16 12 1 16,-26-5-2-16,10 7 1 0,-8-5-2 15,1 6 1-15,-6-2-2 16,1 4 0-16,-5 1-1 16,4 0-1-16,-4 4 1 15,4-3-1-15,-1 3 1 16,3 1-1-16,2-1 0 15,3 1 1-15,0 2-1 16,4 3-1-16,0-1 1 16,1 3-1-16,-1 0 0 15,1 3 0-15,-3 1 0 16,0 1 0-16,-4 1 1 15,0-1-1-15,-2-1 0 16,-1 1 1-16,4-3 0 16,1-2-1-16,3-1 1 0,1-2 0 15,4 0-1-15,7-3 0 16,3 1 0-16,-1-1 0 15,5 1 0-15,-1 0 0 16,-1 0 0-16,0 1 0 16,1 0 0-16,-3 1 1 15,-3-1-1-15,1 0 0 16,-2 0 0-16,1-2 1 15,1 3-1-15,1-2 0 16,4 1 0-16,2 0 1 16,4 0-1-16,2 1 0 15,5-3 0-15,-1 2 1 16,2 0-1-16,0 3 0 15,-1 0 0-15,0 1-1 16,-2-2 1-16,0 1-1 0,-2 0 1 16,1-2-1-16,0 2 0 15,2-6 0-15,0 1 1 16,6 0 0-16,-2 0 0 15,1-1 0-15,2 1 0 16,1-2 1-16,-1 2-1 16,2-2 0-16,-1 2 0 15,-3-2 0-15,1-1 0 16,2 1 0-16,-1-2 0 15,2-1 0-15,3-2 0 16,5 2 1-16,0-3-1 16,2-2 0-16,2-3 0 15,5-1 1-15,2-3-1 16,1-1 0-16,2-3 0 0,-2 1 1 15,3-1-1-15,-3-2 0 16,0 6 0-16,-3-2 0 16,-1 2 0-16,-2-1 0 15,-3 3 1-15,-3 2-1 16,0-3 0-16,-2 2 0 15,1-3 0-15,0 0 0 16,0-4 1-16,6-2-2 16,2-3 2-16,2-4-1 15,1-7 0-15,5-1 1 16,-4-2-1-16,2-2 2 15,-5 0-2-15,1 0 1 16,-5 3 0-16,-5-1 1 0,-4 4-2 16,-3 1 0-16,-3 0 0 15,-2-1 0-15,-3-1 0 16,-3-1 0-16,-2-2 0 15,-1-2 0-15,-2 0 0 16,0-1 0-16,-3 0 0 16,-1 2 0-16,0 3 0 15,-1 1 0-15,0 3 0 16,-3 4 0-16,1 0 0 15,-2 0 0-15,-1 4 0 16,-1-2 0-16,-2 0 0 16,0 1 0-16,-3-2 0 15,-1 2 0-15,-2-3 0 16,-2 4 0-16,-2-2 0 0,-1 5 0 15,-2-3 0 1,-2 1 0-16,-1 1 0 0,-2 1 0 16,2 1 0-16,-1-2 0 15,-5 1 0-15,1-3 0 16,-6 2 0-16,-5 2 0 15,-8 3 0-15,-13 4 0 16,-14 8 0-16,-13 8 0 16,-10 8 0-16,-5 8 0 15,1 3 0-15,4 4 0 16,17 2-4-16,13-11-9 15,33 6-10-15,8-30-4 16,42 8-4-16,2-29-3 16,36 7-1-16,0-22-4 0,19-1 2 15</inkml:trace>
  <inkml:trace contextRef="#ctx0" brushRef="#br2" timeOffset="145479">16077 6829 19 0,'0'0'25'0,"14"-16"0"15,-14 16 4-15,20-12-11 16,-19-3-3-16,11 14-3 15,-16-12 0-15,4 13 0 16,0 0 0-16,0 0-2 0,0 0-2 16,-10-5-1-16,-3 5-2 15,13 0-1-15,-21 1-1 16,21-1 0-16,-21 1-1 15,11-2 0-15,-2-1 0 16,12 2 0-16,-23-3 0 16,9 3-1-16,-3 0 1 15,-2 1-1-15,-2 2 0 16,2 1 1-16,-7 1-1 15,1 2-1-15,2-1 1 16,-2 0 0-16,4-2 0 16,3 1 0-16,0-4 0 0,5 0-1 15,3-1 1-15,10 0 0 16,-17-1 0-16,17 1-1 15,-16 2 1-15,16-2-1 16,-18 14 0-16,6-6 0 16,-4 5 1-16,-1 0-1 15,-4 4 0-15,-1 3 0 16,-2 0 0-16,2 0 0 15,1-1 1-15,0 3-1 16,4-3 0-16,2-1 1 16,2 3-1-16,4-3 0 15,2 1 0-15,-1 1 0 16,3 2 0-16,0 0 0 15,0 0 0-15,0 5 0 16,-1-4 0-16,-2 2-2 0,-1 2 2 16,2-3-2-16,-1-1 2 15,2 1-2-15,0-2 2 16,4-1-1-16,0 2 0 15,3-6 1-15,2 2 0 16,3 0 0-16,1 0 0 16,2-2 0-16,2 0 0 15,-1 3 1-15,2-3-1 16,-2 2 0-16,2-2 0 15,-2 1 0-15,-1 0 0 16,2 0 0-16,-2-1 0 16,4 2 0-16,0-3 0 15,0 0 0-15,5-1 0 16,0 2 0-16,1-2 1 0,2-1-1 15,1 1 0-15,-1-1 0 16,1 0 0-16,1 0 0 16,-1-3 1-16,1 1-1 15,2-2 0-15,6 1 0 16,1-5 0-16,5 0 0 15,6-2 0-15,1-4 1 16,3-4-1-16,3-3 0 16,-1-3 0-16,0-3 1 15,-2-4-1-15,-3-4 0 16,-3-3 1-16,-2-1-1 15,-1-4 1-15,0-1-1 16,-3-1 0-16,-1-3 1 16,-1 2-1-16,1-4 0 0,-2 3 1 15,-1-3-1-15,-5 1 0 16,-2 0 0-16,-1-1 0 15,-4 0 1-15,-4 2 0 16,-4 1 0-16,-2 0-1 16,-4 1 2-16,-3 3-2 15,-4 1 0-15,-2 2 0 16,-4 4 0-16,-4-4 0 15,0 3 0-15,-5-1 0 16,0 0 0-16,-6 0 0 16,0-1 0-16,0 2 0 15,-2 0 0-15,2 1 0 16,1-1 0-16,1 4 0 0,0-1 0 15,3 4 0-15,-1 0 0 16,0 0 0-16,-2 3 0 16,-4 5 0-16,-4 3 0 15,-6 4 0-15,-6 3 0 16,-6 4 0-16,-6 2 0 15,2 1 0-15,3-1-5 16,6 5-3-16,0-15-9 16,31 17-7-16,-12-24-4 15,34 21-3-15,-11-12-2 16,22 4-5-16,-3 4-1 15</inkml:trace>
  <inkml:trace contextRef="#ctx0" brushRef="#br2" timeOffset="147054">14976 14247 35 0,'4'-17'33'16,"1"3"2"-16,-9-4-1 16,4 18-24-16,-9-28-1 15,9 28-1-15,-24-17 0 16,8 14-1-16,-11-1-2 15,1 4 0-15,-6 0 0 16,0 3-1-16,-6-1-1 16,6 3 0-16,-5-2-1 15,2 3 1-15,-1 2-1 16,4 3-1-16,-2 1 0 15,5 6 0-15,-3 0 0 16,2 8 0-16,-3 2 0 0,0 3-1 16,0 6 0-1,2 3 1-15,2 1-1 0,1 3 0 16,5-3 1-16,3 2-1 15,9-4 0-15,2 1 1 16,4-6-2-16,6 3 2 16,3-4-1-16,1-3-1 15,6 2 0-15,4-4 0 16,1 0 1-16,8 0-2 15,2-3 2-15,3-1-1 16,3-2 1-16,3 0 0 16,2-2 1-16,0-2-1 15,1-2 0-15,2-3-1 16,1-6 1-16,2-1 0 0,1-4-1 15,5-4 1-15,2-5 0 16,3-5 0-16,1-5 0 16,2-3 0-16,-3-2 0 15,-2-3 0-15,-3-3 0 16,-6-2 0-16,-3 0 0 15,-6 0 2-15,-6 0-1 16,-4 1 0-16,-4-1 0 16,-3 1 0-16,-2 0 0 15,-3 0 0-15,-3-1 0 16,-2-1-2-16,-4-5 1 15,-5-3 0-15,0-4 0 16,-6-2 0-16,-4-2 1 16,-3 1-1-16,-4 1 0 15,-4 5 0-15,-3 6 0 0,-9 8 0 16,-6 6 1-16,-6 8-1 15,-5 10 0-15,-4 2-1 16,-1 5 0-16,3-2-1 16,9 4-4-16,4-13-6 15,30 12-10-15,-4-22-5 16,39 13-4-16,-2-20-2 15,27 11-6-15,6-8-1 16</inkml:trace>
  <inkml:trace contextRef="#ctx0" brushRef="#br2" timeOffset="147543">16038 14531 74 0,'0'0'40'16,"0"0"-3"-16,24-11 1 16,-9-1-35-16,13-4-1 15,6-3-1-15,6-2-1 16,10 2-2-16,2-5-2 15,4 12-5-15,-15-8-25 16,6 15-2-16,-23 0-2 16,-5 13 0-16</inkml:trace>
  <inkml:trace contextRef="#ctx0" brushRef="#br2" timeOffset="147710">16030 14711 76 0,'-5'23'39'0,"5"-23"-2"16,24 19 0-16,16-23-34 15,13-8-5-15,19 5-17 16,9-16-18-16,14 2 1 16,-4-7-3-16,4 2 1 15</inkml:trace>
  <inkml:trace contextRef="#ctx0" brushRef="#br2" timeOffset="152728">13948 14332 61 0,'0'0'25'0,"-1"-23"0"15,1 23-2-15,-5-25-17 0,4 14-1 16,-7-8 0-16,5 8 1 16,-9-3-2-16,12 14 1 15,-24-20 1-15,7 17-1 16,-3-4-1-16,-2 6-1 15,-4-2 0-15,2 3-1 16,-4-1 1-16,0 1-1 16,-1-2 0-16,0 3-1 15,0-2 1-15,0 3-1 16,0 0 0-16,-2 3 0 15,1 2 0-15,1 4 0 16,2 1-1-16,-2 3 1 16,4 3-1-16,-2 3 1 15,4 3-1-15,2 1 0 0,-2 0 1 16,3 4-1-16,2 2 1 15,0 0 0-15,1 1 0 16,2 2 0-16,0 0-1 16,1 1 2-16,0 3-2 15,0-2 1-15,3 0-1 16,1-2-1-16,0 0 1 15,4-2-1-15,3-3 1 16,4-2 0-16,2 0-1 16,4-3 1-16,4-3 0 15,3 2 0-15,1-2 0 16,2 1 0-16,0-3 0 15,2 1 0-15,-2-1 0 16,0-5 0-16,-1 5 0 0,-1-7 0 16,3 2-1-16,-1-3 2 15,0-2-1-15,3 0 0 16,0 0 0-16,6 5 1 15,1-3-1-15,-1 1 0 16,6-1 0-16,-2-2 1 16,3 2-1-16,1-3 0 15,1-3 1-15,-1-4-1 16,5-2 0-16,-2-2 0 15,1-4 1-15,-2 1-1 16,2-3 0-16,0 2 0 16,-1-1 0-16,0-2-1 15,-4 5 1-15,-2-3-1 0,0 0 1 16,-2-3 0-16,-1-2-1 15,-2-3 1-15,-2-2 0 16,0-5 0-16,1-6 0 16,-1 1 0-16,-3-3 0 15,1-2 0-15,-3 0 1 16,-1 3 1-16,-5 2-2 15,-1 2 2-15,-4 3-1 16,-3 4 1-16,-3 0-2 16,-3 2 2-16,-2 1-1 15,-2 1-2-15,-1 0 1 16,-3-3 0-16,3 1 0 15,-2-4-1-15,0 3 1 16,0-5 0-16,1 0 0 0,2-1 0 16,-2-2 0-16,0 3 0 15,-2 0 0-15,1 1 0 16,-4 1 0-16,1 3 0 15,-5 3 0-15,-2 1 0 16,-1 3 0-16,-5 0 0 16,4 1 0-16,-6 1 0 15,-1-3 0-15,4 3 0 16,-6 0 0-16,5-3 1 15,-3 2-1-15,3-1 1 16,1 2-1-16,0-1 0 16,-2 1 0-16,2-1 0 15,-1 2 0-15,3 1 0 16,-4 5 0-16,0 4 0 15,-5 6-1-15,-5 6 0 0,1 5-1 16,-8-2-1-16,6 6-3 16,-8-14-14-16,23 15-11 15,-6-24-7-15,27 0-4 16,-3-24 2-16</inkml:trace>
  <inkml:trace contextRef="#ctx0" brushRef="#br2" timeOffset="153757">17409 14269 43 0,'0'-24'34'0,"-1"9"2"16,-12-5-2-16,0 18-17 0,-16-4-13 15,-2 11 0-15,-7 4-1 16,1 13 2-16,-6 6-1 15,3 11 0-15,0 2 0 16,8 8-1-16,3 1 0 16,14 4 0-16,6-1-1 15,13-5 0-15,14-3-1 16,9-8 0-16,18-9-1 15,8-11 1-15,7-14 0 16,3-10-1-16,-1-13 1 16,-2-15-1-16,-7-11 1 15,-8-11 0-15,-12-5-1 16,-14-5 0-16,-10 3 0 15,-11-3 0-15,-9 9 0 0,-6 9-1 16,-7 13-1-16,-5 12 0 16,-3 17-2-16,-2 7-4 15,10 25-12-15,-10-8-17 16,22 19-1-16,1-8-1 15,21 6 1-15</inkml:trace>
  <inkml:trace contextRef="#ctx0" brushRef="#br2" timeOffset="154035">18137 14276 72 0,'-9'-18'39'16,"9"18"-1"-16,-24-20 0 16,8 19-30-16,-9 13-8 15,-4 13 1-15,-5 15-1 16,-5 11 0-16,-3 9-1 15,-1 0 0-15,5 5-4 16,0-15-6-16,15 5-26 16,-1-21-1-16,15-7 1 15,9-27 0-15</inkml:trace>
  <inkml:trace contextRef="#ctx0" brushRef="#br2" timeOffset="154200">17817 14460 81 0,'-7'-11'39'0,"7"11"-1"16,-7 17 1-16,8 3-33 15,4 4-4-15,5-1-2 16,14 2-3-16,3-10-5 16,26 9-22-16,-6-19-7 15,17 2-1-15,-5-14-1 16</inkml:trace>
  <inkml:trace contextRef="#ctx0" brushRef="#br2" timeOffset="154619">18443 14413 85 0,'-22'-15'38'0,"2"18"0"15,-10-6 0-15,6 11-33 0,0 6-3 16,6 7 1-16,2-3-1 16,6 8-1-16,3-4 1 15,11-2-1-15,2-4 0 16,10-5 0-16,4-9 0 15,7-4-1-15,7-6 0 16,0-8 0-16,0-4-1 16,0-4 1-16,-2-3-1 15,-3 1 0-15,-1 2 1 16,-12 1-1-16,-3 6 1 15,-7 7-1-15,-6 10 1 16,-2 14 0-16,-7 17 0 16,-4 12 0-16,-8 15-1 0,-1 13 1 15,-5 7 0-15,-2 6-1 16,-3-1 0-16,-1-5 1 15,-3-10-1-15,0-7 0 16,0-14 2-16,-1-11-3 16,6-13 1-16,1-16-3 15,17-3-9-15,-8-30-12 16,31 5-9-16,-1-24-5 15,20-3-2-15,4-19 0 16</inkml:trace>
  <inkml:trace contextRef="#ctx0" brushRef="#br2" timeOffset="155205">19015 14534 60 0,'-22'-22'37'15,"10"10"-1"-15,-4-13 2 16,3 10-26-16,-5-5-8 16,-2 5 0-16,-3 2 1 15,-4 12 0-15,-7 3 0 16,0 11-1-16,-5 4 0 15,2 9-1-15,1 2-1 16,4 4 0-16,8 2 0 16,5-4-1-16,11 0 0 15,11-6-1-15,9-8 1 0,14-6-1 16,8-12 0-16,7-9 0 15,9-10 0-15,3-6 0 16,1-9 0-16,-5-1-1 16,-2-2 1-16,-9 4 0 15,-9 3 0-15,-6 9 0 16,-12 9 0-16,-11 14-1 15,-2 11 1-15,-9 16 0 16,-5 14-1-16,-6 14 1 16,-3 13-1-16,-5 8 0 15,0 8 1-15,-2-2-1 16,0 0 0-16,0-3 0 15,-3-6 1-15,1-14-1 16,1-10 1-16,-1-8 0 16,2-12 0-16,-5-11 0 0,3-10-1 15,-1-15-1-15,6-9 0 16,6-15-3-16,11-4-5 15,0-24-9-15,29 12-6 16,-4-22-4-16,31 10-10 16,-2-4 0-16,22 10 2 15</inkml:trace>
  <inkml:trace contextRef="#ctx0" brushRef="#br2" timeOffset="155923">19163 14645 88 0,'0'0'40'0,"14"22"-1"16,-14-22 1-16,2 16-37 16,-2-16-1-16,18 16 1 15,-3-11-1-15,0-4-1 16,7-7 1-16,0-3-2 15,3-7 1-15,0-5 0 16,-1-7-1-16,2 0 0 16,-3-7 0-16,-4-1 0 15,-2 4-1-15,-6 3 1 16,-6 4 0-16,-7 9 0 15,2 16 1-15,-25-5 0 16,3 20-1-16,-3 8 1 16,-2 8 0-16,0 6 0 0,3 3 0 15,6 1 0-15,4-2-1 16,7-3 0-16,7-7-1 15,5-6-1-15,12-8-1 16,4-8-1-16,9-7-2 16,0-14-4-16,15 4-6 15,-14-21-7-15,17 16-3 16,-17-19-9-16,8 10-2 15,-12-8 2-15,1 10 30 16,-10 5 7-16,-12-2 9 16,8 19 7-16,-22-13 6 15,8 13 10-15,-5 14 3 16,4 6 1-16,-14-6-29 15,6 9-4-15,-5 0-1 0,1 2-1 16,2-6-1-16,3 2 0 16,1-7 0-16,7-14-1 15,3 10 0-15,9-16 0 16,7-7 0-16,8-8 0 15,4-4 0-15,4-3 0 16,3-2 0-16,-2 2-1 16,-3 4 1-16,-4 7-1 15,-7 7 1-15,-6 10-1 16,-16 0 0-16,10 30-1 15,-13-1-2-15,-7 0-2 16,2 17-8-16,-15-17-8 16,19 19-6-16,-17-23-4 15,17 7-11-15,0-16 0 0,17-4 1 16</inkml:trace>
  <inkml:trace contextRef="#ctx0" brushRef="#br2" timeOffset="157558">20406 14548 28 0,'-9'5'34'16,"9"-5"1"-16,-17 12 0 16,1-6-16-16,8 14-6 0,-13-2-10 15,8 9 1-15,-5-2-2 16,4 6 1-16,2-2-2 15,3 2 0-15,5-8 0 16,4-3 0-16,2-9 0 16,-2-11-1-16,20-5 2 15,-4-10-1-15,0-10 1 16,0-3 0-16,2-5 0 15,-3 0-1-15,-1-1 0 16,-4 4 1-16,-3 5-2 16,-2 3 0-16,-3 8 0 15,-2 14 1-15,0 0 0 16,0 0 0-16,-16 11 0 15,14 3 0-15,-3-1 0 0,6 5 0 16,6-6 0-16,5-1 1 16,11-7-1-16,5-4 0 15,5-7-1-15,9-4 1 16,3-6 0-16,-1-4-1 15,0-2 1-15,-4-1-1 16,-7 3 0-16,-4 5 1 16,-8 5 0-16,-7 11-1 15,-14 0 1-15,3 29-1 16,-11 1 0-16,-5 6-1 15,1 4-2-15,-1 1-1 16,7 4-2-16,2-13-4 16,16 7-8-16,-2-25-15 15,24 4-5-15,-1-17 0 0,15-1 1 16</inkml:trace>
  <inkml:trace contextRef="#ctx0" brushRef="#br2" timeOffset="157874">21209 14597 59 0,'8'-19'37'0,"-18"-2"-1"16,10 21 0-16,-39-15-24 15,15 21-5-15,-5 2-1 16,2 9-2-16,-1 4 0 16,3 6-2-16,5-1 0 15,10 3 0-15,7-4-1 16,8-1 1-16,12-8-2 15,6-4 1-15,6-7-1 0,4-7 1 16,1-6-1-16,0-6 1 16,-3-5-1-16,-8-3 0 15,-6-2 0-15,-7-1-1 16,-8 2 0-16,-7 1-1 15,-4 7-1-15,-6 3-1 16,0 10-2-16,-6-6-5 16,16 19-13-16,-12-15-9 15,17 4-4-15,13 0-1 16,12-5 1-16</inkml:trace>
  <inkml:trace contextRef="#ctx0" brushRef="#br2" timeOffset="158090">21729 14043 79 0,'-22'10'38'0,"-13"10"-1"16,2 24 1-16,-14 8-34 15,9 16-3-15,1 7 1 16,7 4-2-16,2 3-1 15,8-3-1-15,11-2-6 16,0-21-15-16,18 3-14 16,-2-22-2-16,14-6-1 15,-2-18 2-15</inkml:trace>
  <inkml:trace contextRef="#ctx0" brushRef="#br2" timeOffset="158442">21665 14549 80 0,'0'0'38'15,"0"0"-2"-15,21 21 2 16,-9-13-35-16,12 0-2 16,7-4 0-16,10-4 0 15,3-5-1-15,2-3 1 16,2-5-1-16,-4-2 1 15,-5-3-1-15,-10 1 0 16,-11-2 0-16,-12 1 1 16,-6-1-1-16,-10 3 0 15,-10 3 1-15,-6 5 0 16,-7 5 1-16,-1 7-1 15,-4 9 1-15,0 7 0 0,2 10-1 16,9 3 1-16,7 5-1 16,11 0-1-16,13 1-3 15,8-9-4-15,21 8-11 16,-5-25-10-16,22 7-12 15,-4-16-1-15,15 0-1 16</inkml:trace>
  <inkml:trace contextRef="#ctx0" brushRef="#br2" timeOffset="158841">22626 14539 51 0,'-28'-8'37'0,"2"12"1"15,-11-4-1-15,5 19-11 16,-9-9-20-16,3 9-1 15,-1-1-1-15,3 8-1 16,6-3-1-16,7 2 0 16,7-2-2-16,12-1 1 0,7-4-3 15,14-5-3-15,15 1-2 16,0-19-12-16,26 13-9 15,-14-20-12-15,17 5 2 16,-13-15 0-16</inkml:trace>
  <inkml:trace contextRef="#ctx0" brushRef="#br2" timeOffset="159181">22791 14547 70 0,'-10'2'37'16,"3"14"0"-16,-9-3 0 15,6 16-27-15,-8-3-6 16,2 8 0-16,-3-1-2 0,5 0-1 15,3-5 0-15,6-3-1 16,9-12 1-16,9-7-2 16,11-10 2-16,7-11-1 15,9-8 2-15,2-7-1 16,3-4 1-16,-4-2 0 15,-6 3-1-15,-4 4 2 16,-9 7-3-16,-9 13 1 16,-13 9 0-16,0 0-1 15,-11 27 0-15,1 0 0 16,-4 2-3-16,3 2-1 15,7 1-4-15,-3-17-11 16,23 11-7-16,-16-26-12 16,34 1-1-16,-5-23-1 0,12 0 3 15</inkml:trace>
  <inkml:trace contextRef="#ctx0" brushRef="#br2" timeOffset="159374">23483 14064 88 0,'0'0'39'0,"-15"11"0"15,-1 31 1-15,-25 11-36 16,6 11-2-16,-2 9-2 16,-6 4-1-16,4 4-3 15,-3-11-7-15,17 10-10 16,-6-26-18-16,22 2-1 15,-1-25-1-15,19-6-1 0</inkml:trace>
  <inkml:trace contextRef="#ctx0" brushRef="#br2" timeOffset="159817">23396 14605 73 0,'-1'26'39'15,"1"-26"-2"-15,14 16 2 16,-14-16-34-16,24 11-3 0,0-10 0 15,5-2-1-15,4-5 0 16,-1-3-1-16,0-5 1 16,-2-6-1-16,-5-5 1 15,-4-4-1-15,-5-3 1 16,-4-2-1-16,-8 2 0 15,-2 4 1-15,-7 4-1 16,-2 8 1-16,-6 10 1 16,-3 14 0-16,-5 13 0 15,-1 10 0-15,-2 8 0 16,1 4 0-16,3 4-1 15,3 1-1-15,11-6-3 16,5-11-2-16,16 3-11 16,-6-28-7-16,29 5-17 0,-5-19 0 15,20 0-1-15,4-15 0 16</inkml:trace>
  <inkml:trace contextRef="#ctx0" brushRef="#br2" timeOffset="160269">24359 14317 56 0,'-35'10'38'15,"1"16"-1"-15,-18-4 0 16,8 18-11-16,-13-10-22 15,5 4-1-15,0-5 0 16,10 0-1-16,10-8 0 16,13-6 0-16,19-15 0 15,18 13-1-15,10-12 0 16,10-1 0-16,2 0 0 15,2 3 1-15,-5 1-1 16,-1 5 0-16,-14 5 0 16,-9 6 1-16,-12 3-2 0,-11 5 1 15,-11 2-1-15,-7 1-2 16,-6 1-1-16,-5-7-4 15,7 8-7-15,-16-23-7 16,21 14-7-16,-13-23-13 16,17-1-3-16,-3-12 2 15</inkml:trace>
  <inkml:trace contextRef="#ctx0" brushRef="#br2" timeOffset="163106">13859 16416 24 0,'0'0'33'0,"13"-12"1"16,-13 12 0-16,10-11-25 15,-10 11-3-15,2-11 1 16,-2 11-2-16,-12-10-2 15,12 10 0-15,-18-7 0 16,5 3-1-16,1 3 0 16,-6-2 0-16,1 3 1 15,-7 0-1-15,-4 3 0 16,-5 0 0-16,-1 5 0 15,-5 1 0-15,1 5-1 16,-2 4 1-16,-1 1-1 16,5-2 0-16,0 7 1 15,5-3-2-15,2 4 1 16,1-5 1-16,5 8-1 0,3-1 0 15,1 3 0-15,0 1 1 16,3 5-1-16,-1-1 0 16,3 2 1-16,0 2-2 15,-1-1 1-15,3-1-1 16,2 3 1-16,-1-5-1 15,4-1 0-15,2-4 0 16,1 0-1-16,2-4 1 16,2 1 0-16,3-1 1 15,0-4 0-15,1 0 0 16,4 3 1-16,-1-4-1 16,2 2 1-16,3 1-2 15,-1-3 2-15,5 0-1 0,1-3-2 16,2-1 1-16,4-4-1 15,3-1 0-15,0-5 0 16,5-3 1-16,2-1-1 16,3-3 1-16,1-1 1 15,3-2 0-15,5-2-1 16,1 0 1-16,1-1-1 15,2-2 0-15,2 0 0 16,-2-5 0-16,1 1 0 16,2-6-1-16,-6 1 0 15,-1-3 0-15,-4-1 0 16,-2 0 0-16,-6 1 0 15,0 1 0-15,-8 0 0 16,-3 2 1-16,0 4 0 0,-6-1 0 16,1 3 0-16,-2-4 0 15,-3 4 0-15,1-5 1 16,1 0-1-16,1-6 0 15,0 0 0-15,0-2 0 16,0-2 0-16,0 3 0 16,-1-5 0-16,-2 2 1 15,-5 3-1-15,1 1 0 16,-5 3 0-16,0 0 0 15,-4 1 0-15,-3 0 1 16,3-1-1-16,-3-5 0 16,1 2 0-16,2-5 0 15,1 0 0-15,0-2 0 16,0 1 0-16,-4 3 0 0,1-2 0 15,-2 7 0-15,-3 0 0 16,-5 3 1-16,-3 2-2 16,-1 0 1-16,-2-1 1 15,-4 2-2-15,-2-5 2 16,-2 2-2-16,-3-1 2 15,-3-6-2-15,-5 7 2 16,-8 1-1-16,-6 9 1 16,-10 7-1-16,-8 7-1 15,-2 6 0-15,-2 3-3 16,3 15-4-16,0-15-13 15,23 20-19-15,-3-19-2 16,26 9-1-16,7-11 1 16</inkml:trace>
  <inkml:trace contextRef="#ctx0" brushRef="#br4" timeOffset="168401">14754 16605 17 0,'0'0'32'15,"0"0"-1"-15,-12-12 0 16,12 12-22-16,-3-15-2 15,3 15-2-15,4-25 0 0,-2 14-2 16,-2-5 1-16,0 16 0 16,-1-21 0-16,1 21-1 15,-13-10 1-15,13 10 0 16,-22 1 0-16,9 2 0 15,-3 1-1-15,2 1-1 16,-2 1 0-16,2-1 0 16,3-1 0-16,11-4-1 15,-19 10 0-15,19-10 0 16,-12 8 0-16,12-8-1 15,-13 12 1-15,6 2-1 16,-3 1 1-16,-1 4-1 0,-2 3 1 16,-1-2 0-1,0 6-1-15,1-3 1 0,3 0-1 16,-2-5 0-16,4 2 1 15,0-5-1-15,4-1 0 16,-1-2 0-16,-1 0 0 16,0 1 1-16,-1 2-1 15,-2-2 0-15,-2 2 0 16,-2 2 1-16,1-2-1 15,-1 0 1-15,0-3-1 16,3 4 1-16,0-4-1 16,4 2 1-16,6-14-1 15,-6 23 0-15,6-9 0 16,1-2 0-16,2 2 0 15,-1-1 0-15,-1 4 0 0,2-8 1 16,-3 10-1-16,3-8 0 16,-3-11 0-16,5 22 1 15,-2-10-1-15,-3-12 0 16,11 16 0-16,-11-16 0 15,19 17 0-15,-7-6 1 16,5-3-1-16,-1-1 0 16,3 1 0-16,1-1 0 15,1 1 0-15,-1-1 1 16,2-3-1-16,0 2 0 15,0 0 0-15,-1-3 1 16,1 2-1-16,0-1 0 16,0-4 1-16,1 2-2 15,1-2 1-15,-1-2 0 0,0 1 0 16,1 0 0-16,-3-2 0 15,-2-1 0-15,0 3-1 16,-1 0 1-16,-3 2 0 16,0 0 0-16,-1 2 1 15,3-1-1-15,-2 2 1 16,1 0-1-16,5-1 0 15,0-4 1-15,3 0-1 16,3-4-1-16,-1-1 1 16,3-4 0-16,-3 1-1 15,2-6 1-15,-4 4-1 16,2-3 1-16,-7-2 1 15,0 3-1-15,0-2 0 16,-4 2 0-16,-1-1 0 0,-2 1 0 16,3-2 0-16,-3 0 0 15,1-6 1-15,1-3-2 16,-2 1 2-16,0-2-2 15,-3-3 1-15,2 1 0 16,-6-3 1-16,-2 5-2 16,-3 2 1-16,-1 0 1 15,-5 1-1-15,-2 2 0 16,-4-1 0-16,0 3 0 15,-1-4 0-15,-3 3 0 16,1-5 1-16,-1 1-2 16,0-2 1-16,-1-2 0 15,3 1 0-15,-1-1 0 0,0 5 0 16,1 2 0-16,-1 3 0 15,-3 6 1-15,-3 4-1 16,-4 6 0-16,-6 3 0 16,-5 4 0-16,-5 1 1 15,-5 1-1-15,-2-2 0 16,0 1 0-16,-1-4 1 15,2 0-1-15,1 3 1 16,2 2-1-16,2 8-1 16,-1 6 0-16,3 9-2 15,2-1-1-15,14 14-8 16,-5-17-6-16,25 15-5 15,-6-27-6-15,31 4-12 16,3-23 1-16</inkml:trace>
  <inkml:trace contextRef="#ctx0" brushRef="#br4" timeOffset="168792">15832 16744 61 0,'15'-3'41'0,"-4"-6"-3"16,16 7 1-16,-4-4-36 15,13-7-3-15,10 0-2 16,3-8-3-16,9 14-19 15,-12-16-12-15,3 15-3 16,-17-8 1-16</inkml:trace>
  <inkml:trace contextRef="#ctx0" brushRef="#br4" timeOffset="168965">15891 16901 58 0,'-29'30'39'15,"7"-20"-2"-15,23 3 2 16,9-12-33-16,23-9-8 15,26 1-19-15,3-21-15 16,17 6-3-16,-1-17 1 16,11 4-1-16</inkml:trace>
  <inkml:trace contextRef="#ctx0" brushRef="#br4" timeOffset="169683">17437 15992 30 0,'-2'-13'34'0,"-10"-2"2"16,-3 11-2-16,-11-6-21 16,-2 14-7-16,-12-2 1 15,0 14 0-15,-10 3-2 16,1 8 0-16,-6 7-1 15,0 13-1-15,-1 5 1 16,5 10-2-16,5 6 1 16,5 8-2-16,7 2 1 15,11 0-2-15,10-4 2 16,16-11-2-16,14-10-1 15,18-15 0-15,19-16-1 0,18-23-3 16,24 0-16-16,-2-29-17 16,17 5 0-16,-8-15-2 15,4 9 2-15</inkml:trace>
  <inkml:trace contextRef="#ctx0" brushRef="#br4" timeOffset="170422">17815 16451 60 0,'-12'-17'39'0,"-1"12"-3"0,-15-5 1 16,0 14-34-16,-8 7 0 15,-1 13 1-15,-4 8-2 16,1 7 1-16,0 4-1 16,7 4 0-16,10-1-1 15,7-5 0-15,12-3 0 16,12-13 0-16,13-8-1 15,10-10 0-15,8-11 0 16,9-10 1-16,2-15-1 16,1-7 0-16,0-8 0 15,-5-1 0-15,-7-2 0 16,-7 3 0-16,-9 7 0 15,-8 7 0-15,-7 17 1 16,-8 13-1-16,0 0 1 16,-21 33-1-16,8-1 0 0,-2 6 1 15,5 3-2-15,3-1 0 16,8-1-2-16,6-9 1 15,12-4-2-15,3-16-1 16,10-4 0-16,2-12 0 16,5-4 0-16,-3-5 2 15,-2-3 1-15,-7 0 1 16,-7-2 2-16,-3 4 1 15,-11 1 1-15,-6 15 1 16,0 0-1-16,-15-3-1 16,1 13 0-16,4 9-1 15,-3 5 0-15,3 5 0 16,2 1-1-16,4-2 1 15,5-3 0-15,5-7 0 0,2-6 1 16,4-7 0-16,-1-7 0 16,3-5 0-16,-1-8 0 15,-1-1 0-15,-3-7 0 16,-2-2-1-16,-3-4 0 15,4 1-1-15,1-1 1 16,0 5-1-16,4 0 0 16,1 3-2-16,9 6-1 15,-4 1-1-15,16 18-13 16,-7-19-21-16,14 16-1 15,-10-13-1-15,13 11-1 16</inkml:trace>
  <inkml:trace contextRef="#ctx0" brushRef="#br4" timeOffset="171030">18596 16050 61 0,'0'0'38'15,"-20"3"-1"-15,18 15 2 0,-11 12-35 16,9 8-1-16,0 6 1 16,1 12-2-16,-1 5 0 15,4 9 0-15,-5-1 0 16,3 0-1-16,-1-10 1 15,3-3-1-15,0-9-1 16,2-10 1-16,-2-8-1 16,1-9 0-16,1-8 1 15,-2-12-1-15,0 0 0 16,13-6 1-16,-7-11-1 15,3-3 0-15,5-6 1 16,6-2-1-16,4-2 0 16,8 1-1-16,3 5 1 15,4 6 0-15,1 7-1 0,-1 9 1 16,-2 9-2-16,-4 9 1 15,-7 5 0-15,-6 4 0 16,-7 2 0-16,-10 1 1 16,-9 0-1-16,-7-3 2 15,-11-1-1-15,-9-7 1 16,-7-1 0-16,-6-4 0 15,1-6-1-15,0-3-1 16,5-3-1-16,8-6-2 16,17 4-3-16,4-18-14 15,30 13-17-15,5-10 0 16,26 6-1-16,2-10 2 15</inkml:trace>
  <inkml:trace contextRef="#ctx0" brushRef="#br4" timeOffset="171667">19249 16530 66 0,'0'0'38'0,"-23"0"0"16,13 15 1-16,-10-5-34 15,5 11-2-15,-3 6 0 16,4 6 0-16,-3 4-1 15,4 1-1-15,5-1 1 16,3-2-1-16,5-5 0 16,11-9 0-16,4-11-1 15,5-8 0-15,6-7 0 16,2-10-1-16,1-7 1 15,0-6-1-15,-4-7 1 0,-4-2-1 16,-9 1 2-16,-4 0-1 16,-6 4 0-16,-6 8 0 15,-7 7 0-15,-1 10 1 16,-5 10-1-16,2 7 0 15,1 6 0-15,5 4 0 16,3 0 1-16,7-2-1 16,8-2-1-16,4-7 1 15,7-2 0-15,4-6 0 16,4-3 0-16,5-4 0 15,-9 0 0-15,0 3 1 16,-5-2-1-16,-4 5 0 16,-15 0 1-16,14 12-2 0,-18 4 1 15,-3 2 0-15,-1 5 0 16,-2 3 0-16,1 2-1 15,-1-4 1-15,5-3-1 16,5-5 1-16,0-16-1 16,17 2 1-16,1-16 0 15,8-7 0-15,-1-7 0 16,6-5 0-16,-1 0 1 15,-3 3-1-15,-2 3 1 16,-5 11-1-16,-7 13 0 16,-13 3-1-16,5 30-1 15,-14-3-2-15,6 17-12 16,-16-10-22-16,14 7-1 15,-3-14-3-15,14-4 2 16</inkml:trace>
  <inkml:trace contextRef="#ctx0" brushRef="#br4" timeOffset="172520">20243 16203 65 0,'-9'22'39'0,"-11"-7"-1"16,11 18-1-16,-6-3-32 0,1 11-2 15,2 2 0-15,-1 12-3 16,-1 2 2-16,2 4-2 15,0-2 0-15,1-6 1 16,1-6-1-16,4-8 1 16,5-14-1-16,2-12 1 15,-1-13-1-15,14-19 1 16,-2-13-1-16,4-10 1 15,3-10-1-15,0-8 1 16,2-5-2-16,-2-1 3 16,-3 3-2-16,3 8 1 15,-9 13-1-15,0 9 2 16,-4 14-2-16,-6 19 2 15,0 0-2-15,0 0-1 0,9 28 2 16,-6-8-1-16,-1 2 1 16,6 0-3-16,6-5 3 15,5-5-2-15,4-7 2 16,8-10-1-16,4-7 1 15,4-4 1-15,-1-5-2 16,-1 0 3-16,-3 2-3 16,-7 1 2-16,-4 6-2 15,-8 8 2-15,-3 7-1 16,-6 11-3-16,-8 9 2 15,-2 9-2-15,-5 10 2 16,-1 11-3-16,-4 4 2 16,0 1-5-16,7 3 0 15,-3-16-12-15,21 8-21 0,-5-23 0 16,20-2-2-16,-4-25 1 15</inkml:trace>
  <inkml:trace contextRef="#ctx0" brushRef="#br4" timeOffset="172832">20893 16558 64 0,'-25'5'39'0,"10"18"-2"15,-9-11 1-15,8 16-33 16,2 3-1-16,6 4-1 15,3 1-1-15,5-2 0 16,5-4-1-16,7-3 0 16,7-9-1-16,4-8 0 0,6-8 0 15,-2-9 0-15,1-7 0 16,-6-7 0-16,-4-4 0 15,-6-5-1-15,-10 0 0 16,-7-2-1-16,-5 0-1 16,-5 5 0-16,-2 8-2 15,-3 1-3-15,20 18-20 16,-33 2-9-16,25 14-1 15,-3-3 2-15</inkml:trace>
  <inkml:trace contextRef="#ctx0" brushRef="#br4" timeOffset="173884">21771 16654 62 0,'-21'6'40'16,"21"-6"-1"-16,-26 2 0 15,15 0-34-15,-2-1-3 16,3 5 0-16,-1 1 0 16,0 6-1-16,-1 5 0 15,-1 4 1-15,-1 7-1 16,5 1 1-16,0 0-1 15,1 0 1-15,7-3-1 0,5 0 0 16,6-15 0-16,9-8-1 16,9-11 0-16,8-5 0 15,0-14 0-15,0 0-1 16,-3-8 0-16,-6-4 0 15,-7 2 1-15,-10 2-1 16,-11 2 0-16,-11 5 1 16,-6 6-1-16,-6 9 0 15,-1 6 1-15,-1 6-1 16,2 9-2-16,4-1 0 15,14 12-4-15,6-20-13 16,16 23-17-16,5-17-1 16,19 5-2-16,0-14 1 15</inkml:trace>
  <inkml:trace contextRef="#ctx0" brushRef="#br4" timeOffset="174132">22308 16544 44 0,'-9'-11'34'15,"9"11"2"-15,-12 9-1 16,10 6-29-16,-6 1-2 16,1 12 1-16,-6-1 1 15,3 8-2-15,-8 0 1 16,0 4-1-16,-5-2-1 15,-2-3-1-15,2-1-3 16,0-8-2-16,10 4-9 16,-11-20-26-16,24-9 0 0,-12 0-1 15,22-10 0-15</inkml:trace>
  <inkml:trace contextRef="#ctx0" brushRef="#br4" timeOffset="174298">22135 16616 66 0,'0'0'40'15,"-9"-19"-1"-15,11 33 0 16,-13 2-33-16,15 6-3 15,0 4-2-15,8 1 0 16,5 1-3-16,3-6-1 16,9 3-5-16,-7-16-26 15,14 6-4-15,-8-15-2 16,10 6 0-16</inkml:trace>
  <inkml:trace contextRef="#ctx0" brushRef="#br4" timeOffset="174492">22503 16641 62 0,'-11'14'40'16,"6"17"-2"-16,-8-7 0 15,4 9-34-15,1 2-3 16,1-1-2-16,3 8-6 15,-6-16-29-15,17 0-1 16,-7-26-3-16,16 14 2 16</inkml:trace>
  <inkml:trace contextRef="#ctx0" brushRef="#br4" timeOffset="174644">22591 16377 67 0,'-23'-24'40'0,"8"16"-5"16,0 11-14-16,15-3-55 15,-2 19-4-15,4-9-1 16,17 13-1-16</inkml:trace>
  <inkml:trace contextRef="#ctx0" brushRef="#br4" timeOffset="175101">23096 16764 15 0,'-16'-4'32'15,"1"2"2"-15,-7-15 2 16,9 10-23-16,-18-14-1 16,10 12 0-16,-15-9-1 15,9 13-1-15,-7 0-3 16,2 9-2-16,-1 6-1 15,0 7-2-15,4 6 0 16,7 5 0-16,3-3-1 16,12 1 0-16,7-5 0 15,10-8 0-15,16-10-1 16,12-11 1-16,12-16-1 15,6-8 0-15,7-13 0 0,-1-5 0 16,-3-5 0-16,-5-3 0 16,-10-1 0-16,-13 4 1 15,-10 5-1-15,-11 8 2 16,-8 11-2-16,-7 8 0 15,-7 13 0-15,-3 16 0 16,-1 17 0-16,-3 14-2 16,6 16 0-16,-2 5-3 15,6 12-5-15,-4-15-13 16,19 14-16-16,-4-20 0 15,16 0-3-15,-9-22 2 16</inkml:trace>
  <inkml:trace contextRef="#ctx0" brushRef="#br4" timeOffset="175499">23314 16694 40 0,'-13'8'38'16,"8"14"0"-16,-4-12 0 15,15 11-18-15,0-10-17 16,9-3-1-16,7-5 1 16,9-4-2-16,4-7 1 15,2-2-1-15,2-8 0 16,-3 1 0-16,-5-2 0 15,-5 0-1-15,-8-1 1 0,-8 4-1 16,-11-1 0-16,-9 5 1 16,-7 5 0-16,-9 7 0 15,-5 5 1-15,-2 9 0 16,-4 7-1-16,3 4 1 15,5 6 0-15,10 1 0 16,10 3-1-16,10-4-1 16,17-1 0-16,12-7-1 15,14-2-2-15,7-12-6 16,18 12-15-16,-13-22-15 15,16 1-2-15,-12-14-2 16,7-2 1-16</inkml:trace>
  <inkml:trace contextRef="#ctx0" brushRef="#br4" timeOffset="176421">17645 17562 47 0,'-3'11'36'16,"-1"0"1"-16,-10 1-1 15,9 3-32-15,-9 4 0 16,3 6 2-16,-3-3-3 16,14-22 0-16,0 0 0 15,0 0-1-15,-14 45 0 16,16-29-1-16,4-6 0 15,5-9-1-15,5-8 1 16,7-12-1-16,1-5 1 16,0-6 0-16,-2-4-1 0,-3 4 1 15,-3-1 0 1,-2 7 0-16,-4 4 0 0,-4 7 0 15,-6 13 0-15,0 0 0 16,0 0 0-16,0 0 0 16,3 19 0-16,-3-19 0 15,2 20-1-15,-2-20 1 16,21 13 0-16,-3-14-1 15,5-2 1-15,8-6-1 16,2-2 1-16,2 1-1 16,-2-6 0-16,1 6 1 15,-7-2-1-15,-5 4 0 16,-6 2 0-16,-6 5 1 15,-10 1-1-15,0 0 0 0,3 24 0 16,-9-8 0-16,4 6-2 16,-3 3-1-16,7 6-4 15,-10-3-13-15,24 3-18 16,-9-10-2-16,20-5 0 15,-7-9 1-15</inkml:trace>
  <inkml:trace contextRef="#ctx0" brushRef="#br4" timeOffset="176769">18414 17552 58 0,'0'0'37'0,"-5"-20"1"16,5 20 0-16,-16-5-31 15,16 5-3-15,-16 10 0 16,8 4-1-16,-3 6 0 0,2 3 0 15,2 5-1-15,7-28 1 16,0 0-1-16,-4 48-1 16,4-48 0-16,14 38-1 15,4-20 1-15,3-5-1 16,3-11 1-16,4-8-1 15,-1-10 0-15,-1-7 1 16,-11-2-1-16,-8-2 0 16,-6 3 0-16,-6 3-1 15,-7 4 0-15,-4 4-1 16,-1 8-1-16,-1 2-2 15,7 13-5-15,-10-1-16 16,25 8-12-16,-4-4-3 16,21-1 3-16,4-4 0 0</inkml:trace>
  <inkml:trace contextRef="#ctx0" brushRef="#br4" timeOffset="177107">18991 17319 67 0,'-3'-16'40'0,"3"16"-1"15,0 0 1-15,-8 14-35 16,2 8-2-16,2 9 0 15,-6 12-2-15,1 5-1 16,-4 11-2-16,13-59-1 16,-13 63-4-16,13-63-27 15,-11 73-4-15,11-73-1 16,-9 61 1-16</inkml:trace>
  <inkml:trace contextRef="#ctx0" brushRef="#br4" timeOffset="177504">19098 17602 73 0,'-7'15'38'0,"7"-15"0"15,-5 28-12-15,9-16-22 16,17 0 0-16,3-9-1 15,9-3 0-15,3-7 0 16,4-2-2-16,-1-3 0 16,-2-2-1-16,-8-1 1 15,-5-4-2-15,-6 0 1 16,-6 0-1-16,-7 2 1 15,-8-3-1-15,-4 4 1 16,-3 1 0-16,-5 2 0 0,-4 8 1 16,-5 7 1-16,1 9-1 15,-5 9 1-15,3 7 0 16,0 6 0-16,25-33 0 15,0 0-1-15,-19 61 1 16,19-61-1-16,0 0-2 16,5 63-3-16,-5-63-16 15,0 0-17-15,48 58-2 16,-48-58-2-16,72 29-1 15</inkml:trace>
  <inkml:trace contextRef="#ctx0" brushRef="#br4" timeOffset="177864">19935 17515 58 0,'-25'7'40'0,"-7"-1"-1"16,6 7 1-16,-8 3-31 16,8 1-5-16,3 5-1 0,8-1 0 15,3 2 0-15,9 1-2 16,5-3 0-16,8-3-2 15,10-3-3-15,0-7-6 16,-20-8-28-16,35 12-1 16,8-12-1-16,-2-3 0 15</inkml:trace>
  <inkml:trace contextRef="#ctx0" brushRef="#br4" timeOffset="178232">20108 17547 71 0,'0'0'39'16,"-18"15"-1"-16,12 4 1 0,-1 4-35 16,3 1-2-16,0 4 1 15,4-28-1-15,0 0-1 16,0 0 0-16,12 53 3 15,4-37-3-15,5-7 0 16,5-10-1-16,6-13 0 16,2-2 0-16,1-9 1 15,-1-4-1-15,-12 0-2 16,-1 7 3-16,-11 1-2 15,2 9 1-15,-12 12 0 16,0 0 0-16,0 0-1 16,-3 17 0-16,2 3-1 15,-2 0 0-15,6 5-3 0,-3-2-1 16,0-23-7-16,0 0-21 15,0 0-3-15,22 53-1 16,8-46 1-16</inkml:trace>
  <inkml:trace contextRef="#ctx0" brushRef="#br4" timeOffset="178498">20809 17268 53 0,'0'0'37'15,"0"0"2"-15,0 0-2 16,-11 18-29-16,8 1-3 0,-2 1-1 16,0 10 1-16,-4 4-2 15,3 5 0-15,-5 5-2 16,1 0-1-16,2 7-1 15,8-51-2-15,-8 50-7 16,8-50-26-16,-7 56-1 16,7-56-1-16,0 0 0 15</inkml:trace>
  <inkml:trace contextRef="#ctx0" brushRef="#br4" timeOffset="178945">20932 17666 56 0,'-10'7'39'0,"10"4"-1"15,0-11 1-15,12 4-31 16,-1-2-4-16,12 1 0 15,-2-3-1-15,10-3 0 16,4-7-1-16,4-3 0 16,2-2-1-16,2-4 0 15,-2-1-1-15,-4-1 0 16,-2 0 0-16,-9 0-1 15,-8 2 1-15,-11 0-1 16,-8 4 1-16,-8 1-1 16,-10 2 1-16,-4 2 1 0,-4 3 1 15,-2 8-1-15,-2 6 0 16,1 5 1-16,2 10 0 15,5 6-1-15,2 13 1 16,21-41-1-16,0 0-1 16,-17 70 0-16,17-70 0 15,2 47-2-15,-2-47 2 16,0 0-3-16,37 57-3 15,-37-57-11-15,56 17-18 16,8-11-4-16,9-12-1 16,5-11 0-16</inkml:trace>
  <inkml:trace contextRef="#ctx0" brushRef="#br4" timeOffset="179337">21778 17475 52 0,'-3'-21'38'0,"9"3"1"16,-9 1-1-16,5 6-29 16,-12 10-4-16,-3 8-1 15,-9 5 0-15,-5 9 0 16,-4 2-1-16,1 5-1 15,0-5 0-15,7-1 0 16,7-1 0-16,11-6-1 16,9-5 0-16,13-7-1 15,7-3 0-15,7-2 0 16,-1 1 0-16,0 2 0 0,-5 1 1 15,-3 3-1-15,-13 8 0 16,-10 9 0-16,1-22 0 16,0 0 0-16,0 0 0 15,-41 61 0-15,41-61 2 16,0 0-5-16,-48 50 1 15,48-50-12-15,0 0-12 16,0 0-13-16,-54 54-1 16,54-54-2-16</inkml:trace>
  <inkml:trace contextRef="#ctx0" brushRef="#br2" timeOffset="190117">22799 5454 80 0,'-9'-10'33'0,"1"-2"-6"16,8 12-2-16,-1-18-15 15,1 18-4-15,0-20 1 16,0 20-2-16,-4-17-1 16,4 17 0-16,-15-10-1 15,4 7 0-15,-5-1-1 16,-4 4 1-16,-7-1 0 15,1 2-1-15,-1-1 0 16,-1 1 0-16,0-2 0 16,2 2 0-16,0 0-1 0,2 0 0 15,4 2 1-15,-2 0-1 16,1 3 0-16,-1 1-1 15,4 2 1-15,-4 2 0 16,1 2-1-16,2 2 1 16,0 0-1-16,-2 0 0 15,0 0 0-15,1 2 0 16,1-2 0-16,1 2 0 15,0-2 1-15,0-2-1 16,3 2 0-16,0 2 1 16,2-4-1-16,0 2 0 15,2 2 1-15,0 2-1 16,2 0 0-16,0 1 0 15,1 2 0-15,0 1 2 0,2-1-2 16,0 0 2-16,2-1-2 16,0-4 1-16,1 2 1 15,-1-2 0-15,4-2 0 16,-2 0-2-16,2 1 2 15,-1-3-2-15,3 3 2 16,-2-2-2-16,1 1 0 16,-1-1 0-16,1 2 0 15,2-4 0-15,-2 2 0 16,-1 0 0-16,3-1 0 15,-1-1 0-15,1 1 0 16,-2-1 0-16,4-1 0 16,-4 2 0-16,2 1 0 15,2-2 1-15,0 3-1 0,-1-1 0 16,1 1 0-16,1 1 0 15,3-1 0-15,0 3 0 16,2-3-1-16,2 0 1 16,4 0 0-16,-1-2 1 15,4 1-1-15,1-2 2 16,-2 2-2-16,1-5 0 15,-1 4 0-15,0-5 0 16,1 3 0-16,1 0 0 16,-2-1 0-16,1 0 0 15,3-2 0-15,2 2 0 16,2-3 0-16,2-3 0 15,3-3 0-15,2-1 0 16,4-3 0-16,0-2 0 16,3-2 0-16,-2-3 0 0,1 2 0 15,1-3 0-15,-4-1 0 16,-1 0 0-16,-4 2 0 15,-1-3 0-15,0 0 0 16,-5 0 0-16,1-2 0 16,-2-3 0-16,-1 0 0 15,-1-2 0-15,1-3 0 16,-3-2 0-16,0-2 0 15,3 1 0-15,-5-3 0 16,-1 2 0-16,-3 0 0 16,-1 0 0-16,-1 1 0 15,-4-1 0-15,0 2 0 0,-3-1 0 16,0 2 0-16,-1-3 0 15,-2-1 0-15,-1 0 0 16,2-1 0-16,-4 2 0 16,0 3 0-16,-2-3 0 15,-4 3 0-15,1 1 0 16,-3 1 0-16,0 2 0 15,-4-1 0-15,2 2 0 16,-3-2 0-16,-2 1 0 16,1 0 0-16,-3 1 0 15,-1 2 0-15,-4 2 0 16,-1 1 0-16,-6 5 0 15,-3 3 0-15,-3 2 0 16,-1-1 0-16,0 3 0 16,-1-3 0-16,-1 0 0 0,4 0 0 15,2-2-3-15,4-1 0 16,4-3-2-16,8 15-6 15,-5-5-4-15,11 24-5 16,-14-12-5-16,15 28-8 16,-14-5-8-16,7 14 0 15,-6 4 3-15</inkml:trace>
  <inkml:trace contextRef="#ctx0" brushRef="#br4" timeOffset="194729">23084 6418 35 0,'0'0'30'0,"6"-10"0"16,-6 10 1-16,-2-14-15 15,2 14-2-15,0 0-2 16,0 0-2-16,-18-7-4 0,18 7 0 15,-15-3-1-15,15 3 1 16,-17-6-2-16,17 6 0 16,-16-6-1-16,16 6 0 15,-16-4-1-15,16 4-1 16,-20-1 0-16,10 2 0 15,-4 2 0-15,-1 2-1 16,-2-1 1-16,0 3 0 16,0 0 0-16,-3 1 0 15,0 2 1-15,3-2-1 16,-2 0 0-16,3 0 0 16,2-3 0-16,3 4 0 0,0-5 0 15,11-4 0-15,-15 9-1 16,15-9 1-16,-13 13-1 15,8-3 1-15,0 1-1 16,-3 0 1-16,-1 2-1 16,-1 2 2-16,-1 0-2 15,-1-1 1-15,1 1 0 16,-3-2 0-16,1-2-1 15,1 3 2-15,3-3-2 16,1 1 0-16,2 0 0 16,3 2 1-16,0-1-1 15,0 1 0-15,2 1 0 16,-3 0 1-16,0 1-1 15,1 3 1-15,1-2-1 16,-5-1 0-16,4 2 0 0,-2 0 0 16,4-3 0-16,-3 0 0 15,3-1 0-15,1-2 0 16,0 2 0-16,4 0 0 15,-2-4 0-15,3 2 0 16,-1-2 0-16,-4-10 0 16,14 19 1-16,-14-19-1 15,15 17 0-15,-15-17 0 16,19 15 0-16,-19-15 0 15,16 13 0-15,-16-13 0 16,15 15 0-16,-15-15 0 16,14 11 0-16,-14-11 0 15,16 13 0-15,-16-13 1 16,20 11-1-16,-9-6 0 0,3-2-1 15,1 2 1-15,0-3 0 16,3 2 0-16,-2-2 0 16,2 0 0-16,0 1 0 15,-2 0 0-15,-2 1 0 16,0 0 0-16,-1 0 0 15,-2-1 1-15,0 1-1 16,1-2 0-16,-2-1 0 16,4-1 0-16,1-1 0 15,-1-2 0-15,4-1 0 16,2-1 0-16,-2 1 0 15,1-1 0-15,-1 1 0 16,-3 1 0-16,0 0 1 16,-2 1-1-16,-1-2 0 0,-1-1-1 15,0 0 2-15,-1-2-1 16,1-1 0-16,3-4 0 15,2 2 0-15,-5-3 0 16,7 0 0-16,-2 2 0 16,-3-1 0-16,1 0 0 15,-2 1 0-15,-1 2 0 16,-2-1 0-16,1 0 0 15,-3-1 1-15,2-1-1 16,-1 2 0-16,0-1 0 16,0-2 0-16,0-3 0 15,1 1 0-15,-2-1 0 16,-1-1 0-16,0 1 0 15,0-2 0-15,-4 1 0 0,0 0 0 16,-1 1 0-16,-2 2 0 16,0-2 1-16,-2 1-1 15,-2 0 0-15,-2 0 0 16,-2-1-1-16,-3-2 1 15,-2 0 0-15,0-2 0 16,-3 0-1-16,1-2 1 16,-3 4 0-16,1-1 0 15,-3 4 0-15,1 3 0 16,-2 2 1-16,-3 8-1 15,-3 2 0-15,-1 3 0 16,0 1 0-16,-1 1-1 16,2-2 0-16,4-1-2 0,0-9-4 15,24 7-5-15,-25-13-12 16,25 13-15-16,0-21-1 15,0 21-1-15,9-20 2 16</inkml:trace>
  <inkml:trace contextRef="#ctx0" brushRef="#br2" timeOffset="199368">15438 8702 65 0,'0'0'34'16,"1"-16"1"-16,-3 4-2 16,2 12-24-16,-5-20-3 15,5 10-1-15,-5-6 0 0,3 2-2 16,-3-2 1-16,3 0 0 15,-5-2-1-15,1 6 1 16,-3-4-1-16,-4 6 0 16,-3 1 0-16,-4 5-2 15,-6 1 1-15,-3 6-2 16,-7 2 1-16,0 2-1 15,-3 5 0-15,-1 0 1 16,1 3-1-16,-2 3 1 16,5 0 0-16,2 1-1 15,2 1 1-15,2 5 0 16,4-2-1-16,1 4 1 15,2 1 0-15,2 4 0 0,3 2 0 16,5-1-1-16,-1 3 2 16,2-1-2-16,3 0 1 15,0 1-1-15,3-3 0 16,2 0 0-16,0-3 0 15,-1 0 0-15,5-1 0 16,0-1 1-16,5 0-1 16,1 2 0-16,4-3 0 15,2-2 0-15,2 0 0 16,1 0 0-16,3-4 0 15,-1 0 1-15,3-1-1 16,-5-1 0-16,2 0 0 16,-1-2 0-16,-1 0 0 15,-1 2 1-15,-1-3-1 0,2 1 0 16,1 1 0-16,1-2 0 15,3-4 0-15,8 3 0 16,1-2 0-16,3-1 1 16,5-1 0-16,0-2 0 15,1 2 0-15,-2-2 0 16,0 1-1-16,-8-3 1 15,1 3-1-15,-6-2 0 16,0 0 1-16,-3-1-1 16,1-2 0-16,2-1 0 15,1-3 0-15,2-2 0 16,3-5 0-16,1-4 0 15,2-9-1-15,2 0 0 16,1-8 2-16,-3-3-2 0,1-4 1 16,-3-6 0-16,1 0 0 15,-3-3 0-15,-5-1 0 16,0 2 1-16,-4 0-1 15,0 2 0-15,-4 0 1 16,-3 2-1-16,-3 1 0 16,-2-4 0-16,-3 6 0 15,-2-5 0-15,-5-1 0 16,-2-2 1-16,-7 2-2 15,-4-2 2-15,-4 1-2 16,-8 4 1-16,-8 0-1 16,-7 5 1-16,-9 3-1 15,-6 3 0-15,-3 3 0 16,0 2-1-16,-1 5 0 0,5 1-3 15,12 10-5-15,5-7-5 16,26 24-11-16,-5-8-14 16,20 18 2-16,2-1-4 15,11 12 3-15</inkml:trace>
  <inkml:trace contextRef="#ctx0" brushRef="#br2" timeOffset="200672">15449 9759 80 0,'-1'-15'36'0,"1"15"-1"15,-7-14 1-15,7 14-29 16,-7-11-2-16,7 11 0 15,-8-11-1-15,8 11 0 16,-10-12-1-16,10 12 1 16,-11-19-1-16,11 19-1 15,-16-18 0-15,16 18 0 16,-21-15 0-16,7 10-1 0,-3 3 0 15,1 3 0-15,-6 2-1 16,1 4 1-16,-2 3-1 16,-2 1 0-16,-1 3 1 15,0 0-1-15,0 1 1 16,0 2-1-16,0 0 1 15,0 3-1-15,1 2 1 16,-1 0-1-16,4 0 0 16,0 4 1-16,0 3-1 15,2 0 0-15,3 2 0 16,0 0 1-16,-2 3-2 15,3 0 2-15,0 2-1 16,-2-4 0-16,2 2 0 0,3-2 1 16,-2-2-1-1,5 0-1-15,-2-2 1 0,8-2 0 16,-2 0-1-16,5-1 2 15,1 0-2-15,1-1 1 16,3 2-1-16,1-2 2 16,2 0-1-16,-2 2 0 15,4-3 0-15,0 2 0 16,2-3 0-16,-1 1 0 15,3-1 0-15,1-1 1 16,1-3-1-16,2 2 0 16,2-3 0-16,0-2 0 15,2 0 0-15,5-1 1 16,-2-4-1-16,8-2-1 0,4-3 2 15,4-4-1-15,1-1 0 16,2-6 0-16,4-1 0 16,-2-1 0-16,-1-4 0 15,0-2 0-15,-2 0 0 16,-3-1 0-16,-1-5 0 15,-1 2 0-15,-3-4 0 16,1-4 0-16,-3 0 0 16,-3-3 0-16,0-3 0 15,-2-3 0-15,-5-1 1 16,-3-3 0-16,-3-3 0 15,-4-2 0-15,-4-4 0 16,-3-4 0-16,-8-5 1 16,0 0-2-16,-4-5 0 15,-3 1 0-15,-4-1 0 0,-4 3 0 16,-5 6 0-16,-2 7-1 15,-10 14 1-15,-6 6 0 16,-7 16-1-16,-8 8 0 16,-3 11-2-16,-3 6-2 15,8 10-6-15,-3-7-6 16,30 14-9-16,-7-19-14 15,31-1 0-15,3-12-2 16,47-1 2-16</inkml:trace>
  <inkml:trace contextRef="#ctx0" brushRef="#br2" timeOffset="202812">18502 10874 79 0,'0'-11'36'15,"-6"-7"-3"-15,6 18 1 0,-16-23-29 16,16 23 0-16,-21-20-1 16,21 20 0-16,-27-11 0 15,11 12-1-15,-6 2 0 16,-3 4 0-16,-6 1-1 15,0 5 0-15,-8 0 0 16,-4 3 0-16,-2 4 0 16,0-1-1-16,-2 5 1 15,3 2-2-15,2 2 0 16,4 4-1-16,6 0 0 15,4 5-1-15,5 1 1 16,1 3-1-16,6-1 1 16,2 2 0-16,4 0 2 15,7 2-1-15,5-1 1 0,6 0 0 16,10-2-1-16,7-1 1 15,7-3 0-15,8-2-1 16,3-4 1-16,6-3-1 16,0-7 1-16,0 0-1 15,2-4 0-15,-7-2 0 16,2-4 0-16,-3-2 0 15,1-2 1-15,1-2-1 16,3-4 0-16,-1-1 0 16,2-5 0-16,2-3 0 15,0-3 0-15,2-7 0 16,-2-4 0-16,1-8 0 15,-1-8 0-15,-1-4 0 16,-2-8 0-16,-5-4 0 0,-4-3 1 16,-7-3-1-16,-7 2 0 15,-7-1-1-15,-10 2 2 16,-7 2 1-16,-10 3 0 15,-7 0 0-15,-9-1-1 16,-9 1 1-16,-11 1-1 16,-5 5 2-16,-10 8-3 15,-6 13 0-15,-10 12 0 16,0 16 0-16,-3 16-1 15,-1 13 0-15,11 17-3 16,5 0-6-16,28 15-6 16,0-20-11-16,37 5-15 15,13-14 1-15,31-5-3 16,18-9 2-16</inkml:trace>
  <inkml:trace contextRef="#ctx0" brushRef="#br2" timeOffset="203928">19679 11209 54 0,'-12'-8'36'0,"-6"-5"-1"16,1 6 0-16,-7-7-18 15,5 7-9-15,-8-4-1 0,4 6 0 16,-9-2-3-16,4 7 1 16,-3 1-2-16,0 5 0 15,-4 2-1-15,2 7-1 16,-3-1 0-16,2 6 0 15,0-2 0-15,3 3 0 16,-1-1 0-16,3 5 0 16,-3-5-1-16,5 4 2 15,5-1-1-15,1 1-1 16,-1 2 1-16,7 0 0 15,1 1-1-15,2 2 1 16,3 0-1-16,1 1 0 16,-1-2 0-16,4-3 1 15,-3 2-1-15,2-4 0 0,0-3 1 16,-1 1 1-16,0-2-1 15,-1-3 1-15,2 0-1 16,3 2 1-16,2-5-1 16,1 5 1-16,4-1-2 15,1-1-2-15,3 2 2 16,0 0-3-16,5 1 3 15,0-2-2-15,1 3 2 16,0-2-3-16,1 0 3 16,1 1 1-16,1-2-1 15,2-1 0-15,3-1 1 16,2 0-1-16,5-5 0 15,1-1 1-15,7-1-1 16,5-2 0-16,3-1 0 0,5-3 1 16,-1-2-1-16,3-3 0 15,0-3 0-15,0-3 0 16,0-3 0-16,0-8 0 15,-1-1 0-15,-3-7 0 16,2-4 0-16,-4-2 3 16,-2-3-3-16,-1-1 0 15,-8-1 0-15,-3-1 0 16,-5-4 0-16,-7-4 0 15,-4-1 0-15,-10-4-3 16,-4-3 4-16,-7-1-2 16,-7 1 2-16,-6 3-2 15,-8 4 1-15,-8 7 0 0,-9 11 0 16,-9 8-1-1,-11 9 0-15,-4 6-1 0,1 6-2 16,-1-4-6-16,18 7-3 16,-2-15-5-16,36 9-8 15,1-25-7-15,37-1-6 16,14-11 0-16,25-5 1 15</inkml:trace>
  <inkml:trace contextRef="#ctx0" brushRef="#br2" timeOffset="206680">19848 5644 23 0,'0'0'29'16,"11"-9"2"-1,-11 9 1-15,10-8-16 0,-15-7-2 16,5 15-1-16,0-20-3 16,0 20-1-16,-8-26-2 15,3 16-1-15,-9-4 0 16,2 6-2-16,-9-1 0 15,-1 4-1-15,-7 4-1 16,-5 3 0-16,-2 3 0 16,-2 4-1-16,-2 4 1 15,-2 1-1-15,0 2 0 16,2 1 0-16,3 0 0 15,2 3 0-15,-1 1 0 16,2 2-1-16,2 1 1 16,3 3 1-16,1-1-1 0,1 2 1 15,2 2 0-15,2 2 0 16,3 0 1-16,2 1-2 15,4 0 2-15,2 2-4 16,3-1 4-16,3 4-3 16,5-3 0-16,2 2 0 15,5-3 0-15,1-1 0 16,5 0 0-16,-1-2 0 15,3-2 0-15,1-2 0 16,-1-1 0-16,5-3 0 16,-3-2 0-16,4 1 0 15,0-5 0-15,-1 3 1 16,4-3-1-16,2 0 0 15,1-2 0-15,0 0 0 0,6-2 0 16,-1-1 0-16,4-4 1 16,5 0-1-16,5-7 0 15,5-1 0-15,2-4 0 16,2-4 1-16,1-1-1 15,1-4 0-15,-2 0 1 16,-4-6-1-16,-6 1 0 16,-1-4 0-16,-5-1 1 15,-2-3-1-15,-5-1 0 16,1-2 1-16,-6 0-1 15,1 0 0-15,-5-3 1 16,-2 2-1-16,-4-2 0 16,-1 2 0-16,-5-3 1 15,-2 1-1-15,-2 2 0 0,-2-3 0 16,-2 1-2-16,-1 0 3 15,0 2-3-15,-1-1 2 16,-2-1-2-16,-3 1 1 16,-2 1-1-16,-5 0 0 15,-2 0 2-15,-8 0-2 16,-4-3 3-16,-3 2-3 15,-8 4 2-15,-4 2-1 16,-7 5 1-16,-5 6-1 16,-5 9-1-16,-6 7 0 15,3 18-5-15,-8-1-4 16,18 21-5-16,-11-12-2 15,27 20-6-15,-9-17-7 16,24 11-7-16,3-10 1 16,17 1 3-16</inkml:trace>
  <inkml:trace contextRef="#ctx0" brushRef="#br2" timeOffset="208137">19219 6545 73 0,'9'-16'35'0,"4"2"0"16,-6-4-1-16,4 7-24 15,-6-7-5-15,4 4 0 16,-9-1-1-16,0 5 0 16,0 10 0-16,-17-16-1 15,2 11 1-15,0 4-1 0,-7-1 0 16,2 3-1-16,-4 0 0 15,2 0 0-15,-1 0-1 16,-1 0 1-16,0-2-1 16,3 1 1-16,-2-1-1 15,0 1 0-15,2 1 0 16,-1 0 0-16,-1 3-1 15,-3 0 1-15,0 4-1 16,-3 4 0-16,-4 2 1 16,2 4-1-16,-4 0 0 15,2 5 1-15,-4-1-1 16,4-1 3-16,1 1-3 15,2 1 3-15,3-2-2 16,3-2 1-16,3 0-1 0,3-1 1 16,3-1-2-16,3 1 2 15,2 2-2-15,0 2 0 16,2-1 0-16,-1-1 0 15,0 6 0-15,1-6 0 16,0 2-2-16,2-1 2 16,2-1 0-16,-1-2 0 15,4 1 0-15,-2-1 0 16,6-2 0-16,-2 2 0 15,1 1 0-15,3 0 2 16,1-1-2-16,0 0 0 16,-2 1 0-16,6 1 0 15,-5-3 0-15,5 0 0 0,-1-1-2 16,3 0 2-16,-3-2 0 15,2-1 0-15,3-2 0 16,-1 4-1-16,1-4 1 16,0 4 1-16,-1-6-1 15,-1 4 0-15,3-1 0 16,-1 0-1-16,1-3 1 15,2-3-1-15,3 1 1 16,1-5-1-16,1 2 1 16,5-6-2-16,-3 1 2 15,7 0 0-15,0-1 0 16,1 0 0-16,2-4 0 15,-4 5 1-15,1-4-1 16,-1 5 2-16,1-5-2 16,-5 4 1-16,1-2-1 0,2 1 1 15,-5-1-1-15,1-5 0 16,1 0 0-16,2-1 0 15,-4-2 0-15,3-1 0 16,-3-1 0-16,-1-3 0 16,0 1 2-16,-3 0-2 15,-2-2 0-15,-2-3 0 16,-3 0 0-16,2 0 0 15,-1-3 0-15,-1 0 0 16,0-2 0-16,0 1 0 16,1-1 0-16,-2 3 0 15,2 0 0-15,-2 1 0 16,0 3 0-16,-5 0 0 15,0 1 0-15,-5 2 0 0,-2 0 0 16,-5-3 0-16,-1-2 0 16,-4-3 0-16,-2-1 0 15,-2-5 0-15,4-1 0 16,-4 0 0-16,2 0 0 15,1 2 0-15,1 1 0 16,0 5-2-16,-2 2 2 16,-4 5-1-16,-7 3 1 15,-4 0 0-15,-6 5 0 16,-5 2-1-16,-4 0 1 15,-2-3-2-15,2 3 0 16,4-3-3-16,14 4-5 16,0-8-3-16,24 12-2 15,-5-13-4-15,28 20-7 0,-13-17-3 16,25 14-9-16,-3-1-1 15,6-1 7-15</inkml:trace>
  <inkml:trace contextRef="#ctx0" brushRef="#br4" timeOffset="415167.2594">21091 16758 2 0,'0'0'26'0,"0"0"1"15,0 0-12-15,0 0-4 16,0 0 2-16,0 0-3 15,0 0-2-15,0 0-1 0,0 0-1 16,0 0-1-16,0 0 0 16,1 13 0-16,-1-13-1 15,0 0-1-15,1 15 0 16,-1-4 0-16,-2-1-1 15,-3 3-1-15,1 1 1 16,-5-1-1-16,1 1 0 16,1-1 1-16,-2-1-2 15,4-1 1-15,5-11 0 16,-7 14-1-16,7-14 1 15,0 0-1-15,0 10 1 16,0-10-1-16,0 0 1 16,0 0 0-16,10 3-1 15,-10-3 2-15,0 0-1 0,0 0 0 16,0 0 0-16,0 0 0 15,0 0-1-15,0 0 1 16,0 0-1-16,-7-15 1 16,14 5-1-16,1-2 1 15,5-4-1-15,1-6 0 16,2 1 1-16,1-1-1 15,2 1 0-15,-4 3 0 16,-1 3 0-16,-4 3 0 16,-10 12 1-16,14-16-1 15,-14 16 0-15,0 0 0 16,0 0 0-16,0 0 0 15,12-9 1-15,-12 9-1 16,11-6 0-16,-11 6 0 16,16-9 0-16,-16 9 1 0,20-8-1 15,-10 2 0-15,1 4 1 16,-11 2-1-16,17-3 0 15,-17 3 0-15,12 2 1 16,-12-2-1-16,0 0 0 16,10 8 0-16,-10-8 1 15,0 0-1-15,0 0 0 16,10 9 0-16,-10-9 1 15,0 0-1-15,0 0 0 16,11 14 1-16,-11-14-1 16,9 10 0-16,-9-10 0 15,7 15 0-15,-7-15 0 16,6 19 1-16,-6-9-1 15,0 3 0-15,-1 0 1 0,-1 6-1 16,-1-3 0-16,2 2 1 16,-1-1-1-16,2 1 0 15,0-1 0-15,0-2 0 16,2 0 0-16,3-3 1 15,-3-1-1-15,-2-11 1 16,7 18-1-16,-7-18 1 16,5 14-1-16,-5-14 1 15,-5 13-1-15,5-13 0 16,-7 17 1-16,2-7-1 15,5-10 1-15,-11 18-1 16,11-18 0-16,-11 12 1 16,11-12-2-16,0 0 0 15,0 0-1-15,0 0-3 0,6-12-9 16,-10-7-21-16,15 11-1 15,-11-12-3-15,9 6 1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2:40:49.37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1540 1199 64 0,'0'0'36'16,"0"0"-1"-16,-4-76 1 16,4 76-31-16,0 0 0 15,-12-59-2-15,12 59 0 0,0 0 1 16,0 0-2-16,-39 31 0 15,29 31-1-15,2 17 2 16,4 17-1-16,-17-19 1 16,9 17-2-16,9-6 0 15,4-16 0-15,14-17-2 16,4-16 1-16,7-16 1 15,5-17 0-15,8-15-1 16,4-20 1-16,6-18 0 16,0-13 1-16,-49 60 0 15,51-73 0-15,-51 73-2 16,49-75 2-16,-49 75-2 15,41-69 1-15,-41 69-1 16,33-41-1-16,-10 20 1 0,-4 28-1 16,-8 23 1-16,-4 17-2 15,0 19 2-15,2 13-1 16,10 4 1-16,12-20 2 15,10-17-1-15,5-24 2 16,11-19-1-16,3-18 1 16,5-22 0-16,-1-18 0 15,-64 55 0-15,60-74-1 16,-60 74-3-16,57-90 2 15,-39 42-3-15,-1-3 1 16,-17 51-3-16,26-91 1 16,-26 91-6-16,15-82-11 15,-15 82-17-15,9-67-2 16,-9 67-2-16,0 0 2 15</inkml:trace>
  <inkml:trace contextRef="#ctx0" brushRef="#br0" timeOffset="399.0399">3021 1406 91 0,'-1'22'37'15,"-9"2"-1"-15,-5 3 1 16,1 9-35-16,1 0 1 15,-1 4-1-15,2 6 1 16,0 4 0-16,4 0-2 16,0-3 2-16,5-4-2 15,-1-10 1-15,3-5-1 0,3-14 0 16,-2-14 1-16,11-29-2 15,-1-5 2-15,1-13-1 16,3-12 1-16,-4-9-1 16,-10 68 1-16,10-76 1 15,-10 76-2-15,13-70 1 16,-13 70-1-16,9-64 1 15,-9 64-1-15,17-47 0 16,5 10-2-16,5 15-2 16,8 12-1-16,13 12-1 15,4 3-4-15,16 7-25 16,-2 0-5-16,7-4-1 15,-10-3 1-15</inkml:trace>
  <inkml:trace contextRef="#ctx0" brushRef="#br0" timeOffset="586.0586">3650 1448 100 0,'-16'29'38'0,"7"13"1"16,-6-1-2-16,5 8-34 15,-2 3-1-15,3-1-3 16,3 0 1-16,2-10-4 15,8-5-6-15,-5-21-27 16,19-9-1-16,-1-22 0 16,11-12-1-16</inkml:trace>
  <inkml:trace contextRef="#ctx0" brushRef="#br0" timeOffset="733.0733">3764 1244 95 0,'0'0'35'0,"-17"-83"-1"16,17 83-8-16,-11-71-62 15,11 71 0-15,-2-66-2 16,2 66 1-16</inkml:trace>
  <inkml:trace contextRef="#ctx0" brushRef="#br0" timeOffset="950.095">4200 841 102 0,'0'0'40'15,"57"3"1"-15,-57-3 0 16,0 0-38-16,43 79 0 15,-47 7-1-15,-5 27 0 16,-8 12-2-16,-10-4 2 16,1 3-4-16,6-6-3 15,9-12-7-15,-6-30-25 16,17-13-4-16,-6-20 2 15,12-15-2-15</inkml:trace>
  <inkml:trace contextRef="#ctx0" brushRef="#br0" timeOffset="1283.1283">4118 1392 102 0,'-18'-12'40'0,"7"16"1"15,7 11-2-15,4-15-27 16,32 17-10-16,9-12 0 15,17-5-1-15,9-10 1 16,11 1-1-16,-78 9 0 16,88-12 0-16,-88 12 1 15,92-19-2-15,-92 19 1 16,89-14 0-16,-89 14 0 15,76-16 0-15,-26 11-1 16,-5 10 0-16,-18 15 0 16,-13 10 0-16,-17 11-1 15,-12 10 0-15,-11 7-2 0,5 8 0 16,1 0-2-16,4-10-6 15,26-5-27-15,-7-17-2 16,19-9-1-16,-1-18 0 16</inkml:trace>
  <inkml:trace contextRef="#ctx0" brushRef="#br0" timeOffset="1450.145">4924 1266 118 0,'0'0'41'0,"-29"-86"-2"15,29 86-4-15,-29-78-48 16,29 78-25-16,-9-57-3 0,9 57 0 16,0 0-1-16</inkml:trace>
  <inkml:trace contextRef="#ctx0" brushRef="#br0" timeOffset="1816.1816">5261 1255 126 0,'53'62'41'0,"-39"-15"0"16,-11 10-7-16,-16-2-33 15,-3-3 1-15,1-7-1 16,-2 1 0-16,5-4-1 16,2-6 0-16,2-8 0 15,7-5 0-15,1-23-1 16,14 7 1-16,5-18 0 0,5-15 1 15,5-11-1-15,9-10 1 16,-38 47 0-16,48-60 1 16,-48 60 0-16,51-69 0 15,-51 69-2-15,56-60 0 16,-56 60 0-16,48-50 0 15,-23 23 0-15,7 13 0 16,-7 18 0-16,-4 18 0 16,-4 19-4-16,-4 13 1 15,2 6-3-15,5 0-2 16,19-9-6-16,-2-19-18 15,29 0-7-15,1-15 1 16,18-7 0-16</inkml:trace>
  <inkml:trace contextRef="#ctx0" brushRef="#br0" timeOffset="2302.2302">6490 1470 125 0,'-28'-23'41'0,"-23"5"0"16,4 19 0-16,-14 4-37 15,4 8-1-15,4 10-3 16,3 9 0-16,8 3 0 15,12 0 0-15,13-2 0 16,11 0 0-16,13-7 0 16,9-4 0-16,12-7 0 15,11-3 0-15,7-10 0 16,9-3 0-16,0-8 0 15,5-8 0-15,-3-6 0 0,-1-7 0 16,-5-2 0-16,-5-5 0 16,-11 1 0-16,-6 3 0 15,-10 6 0-15,-4 8 0 16,-15 19 0-16,0 10 0 15,-11 21 0-15,-7 25 0 16,-5 16 0-16,-6 14 0 16,0 17 0-16,-7 10-2 15,4 0 2-15,-1 5-1 16,-2-7 1-16,3-9-1 15,-1-14 1-15,0-7 1 16,-2-17-1-16,-2-11 1 16,-1-13-2-16,-6-17 1 15,2-15-2-15,-8-16 0 0,3-19-2 16,-4-27-9-16,12-4-10 15,-12-36-12-15,22-4-7 16,-1-14 3-16,22 8-3 16</inkml:trace>
  <inkml:trace contextRef="#ctx0" brushRef="#br0" timeOffset="2803.2803">7988 1037 100 0,'1'-63'40'0,"-1"63"0"16,0 0-2-16,13-63-34 16,-13 63 0-16,0 0-2 15,16 36-1-15,-15 38-1 16,-3 29 1-16,-8 22-2 15,-9-4 0-15,4 10-2 16,6-10-4-16,15-14-11 16,6-38-19-16,21-17-1 15,1-28 0-15,17-11 0 16</inkml:trace>
  <inkml:trace contextRef="#ctx0" brushRef="#br0" timeOffset="3137.3137">8516 1407 105 0,'0'0'40'0,"7"-53"0"15,-18 17-1-15,-9 25-33 16,-17 19-2-16,4 28 0 16,-13 12-2-16,16 17 0 15,10 5-1-15,21-2 0 16,17-20 0-16,18-7 0 15,14-18-1-15,10-14 0 16,7-12 1-16,6-9-1 16,-6-17 0-16,-4-13 0 15,-15-8 0-15,-48 50-1 16,28-64 0-16,-28 64-1 15,6-65 1-15,-6 65-1 0,-22-60 0 16,22 60-1-16,-38-48-1 16,38 48-2-16,-44-39-7 15,44 39-14-15,0 0-11 16,-61-43 0-16,61 43-1 15,0 0 1-15</inkml:trace>
  <inkml:trace contextRef="#ctx0" brushRef="#br0" timeOffset="3537.3537">9171 1295 107 0,'0'0'39'16,"63"-5"2"-16,-63 5-1 15,4 23-35-15,-21 7-1 0,-10 12-1 16,-2 3-2-16,-1 8 1 15,-3 2-1-15,11 2 1 16,6-8-2-16,6-5 1 16,3-13-1-16,6-6 1 15,1-25 0-15,17 4-1 16,4-19 1-16,7-11 0 15,3-15 0-15,7-14-1 16,-38 55 2-16,44-65 0 16,-44 65-2-16,47-69 0 15,-47 69 0-15,46-61 0 16,-46 61 0-16,28-46 0 15,3 22 0-15,-4 12 0 16,-7 23 0-16,-4 16 0 0,-5 19-2 16,0 11-1-16,-1 4-4 15,-1-11-1-15,18-3-11 16,-10-22-8-16,21-4-13 15,-9-15 0-15,13-7 0 16,-7-14 1-16</inkml:trace>
  <inkml:trace contextRef="#ctx0" brushRef="#br0" timeOffset="3741.3741">9924 1324 116 0,'21'-29'39'0,"-21"16"3"15,1 26-1-15,-19 16-38 16,7 19 0-16,-12 17-2 15,-2 5 0-15,4-4-3 0,13-10 0 16,12-12-2-16,5-15-3 16,19-15-16-16,-11-19-17 15,19-7 1-15,-6-21-1 16,10-6 0-16</inkml:trace>
  <inkml:trace contextRef="#ctx0" brushRef="#br0" timeOffset="3875.3875">10069 1280 81 0,'-4'-85'41'0,"4"85"-3"15,-20-98 0-15,20 98-16 16,-8-68-29-16,8 68-29 16,0 0-4-16,12-67 1 0,-12 67-1 15</inkml:trace>
  <inkml:trace contextRef="#ctx0" brushRef="#br0" timeOffset="4108.4108">10633 1140 95 0,'0'0'41'16,"83"30"1"-16,-83-30 0 15,38 44-24-15,-52-8-14 16,-25 9 0-16,-40-8-1 16,6 15 0-16,-3 3-2 15,14 5 1-15,22-7-2 16,36-9 0-16,26-12-3 15,20-12-3-15,43-11-15 0,-5-18-11 16,27-3-10-16,-1-8 0 16,4-6-3-16,-7-7 2 15</inkml:trace>
  <inkml:trace contextRef="#ctx0" brushRef="#br0" timeOffset="4740.474">12403 1006 98 0,'18'-67'41'16,"-18"67"1"-16,0 0-1 15,-54-23-36-15,54 23 0 16,-69 26-1-16,14 13 0 16,-31 34-1-16,6 24 0 15,4 9-2-15,14-8 0 0,25-1-1 16,32-4-1-16,24-20-2 15,34-25-1-15,25-11-4 16,8-28-10-16,32-5-21 16,-9-17-1-16,18-8 0 15,-11-14 0-15</inkml:trace>
  <inkml:trace contextRef="#ctx0" brushRef="#br0" timeOffset="5642.5642">13044 1368 109 0,'-32'-2'41'15,"7"9"1"-15,-13-2-1 16,18-3-37-16,-13 11 0 16,2 7-1-16,0 7-1 0,-3 8-1 15,-2 2 0-15,3 9 0 16,2 2-1-16,12 1 0 15,6-3 0-15,15-6-2 16,12-9 2-16,16-10 0 16,18-9 0-16,12-16-1 15,11-12 1-15,-2-9 1 16,1-10-1-16,-5-5 1 15,-11-6-1-15,-13-5-1 16,-17 1 2-16,-17 0-2 16,-7 50 1-16,0 0 0 15,-35-87 1-15,5 61-2 16,-14 6 1-16,6 16 0 15,-9 4 0-15,16 17 0 0,-1 3-1 16,25 9 1-16,15-8-1 16,19-3 1-16,14-5 0 15,17-8 0-15,9-5 0 16,7-6 0-16,4-6 0 15,-6 1 1-15,-10-1-1 16,-8 3 1-16,-13 1 0 16,-12 7-1-16,-12 4 1 15,-14 11-1-15,-11 8 1 16,-8 6-1-16,-5 3 0 15,-3 5 1-15,-2-1-2 16,3 1 1-16,1-2 0 16,6-7 0-16,8-8 0 15,5-10 1-15,3-9-1 0,23-5 0 16,-1-11 0-16,6-11 1 15,4-12 0-15,2-11-1 16,-34 50 2-16,40-59-2 16,-40 59 0-16,36-63 0 15,-36 63 0-15,34-55 0 16,-34 55 0-16,11-39 0 15,3 15 0-15,-5 9 0 16,-9 15 0-16,14 18 0 16,-4 7 0-16,9 9 0 15,4-4 0-15,11-13 0 16,8-11 0-16,9-12 0 15,3-9 0-15,0-4 0 16,-54 19 0-16,56-28 0 16,-56 28 0-16,0 0 0 0,63-39 0 15,-44 31 0-15,4-4 0 16,-2 20 0-16,-21 11 0 15,3 20 0-15,-18 4 0 16,6 13 0-16,-4 3 0 16,3 1-4-16,10-6-7 15,1-23-8-15,30-1-6 16,-7-26-3-16,29 2-3 15,-11-16-8-15,18-3-1 16,-5-11 1-16</inkml:trace>
  <inkml:trace contextRef="#ctx0" brushRef="#br0" timeOffset="6293.6293">14693 1324 113 0,'-27'8'41'0,"13"11"1"15,-8 9-1-15,10 4-39 16,-7 8 1-16,4 9-1 15,-4 8 0-15,1 2-2 16,-1 2 1-16,4-4-1 16,0-4 0-16,5-5 0 15,1-13-1-15,2-6 0 16,5-16 1-16,2-13 0 15,16-16 1-15,-3-14 0 16,5-9 0-16,0-14 0 16,8-14 0-16,0-12 1 15,-26 79-1-15,38-84 1 0,-38 84-2 16,37-89 0-16,-37 89 0 15,47-78 0-15,-47 78 0 16,48-73 0-16,-48 73 0 16,58-55 0-16,-58 55 0 15,55-38 0-15,-26 26 0 16,23 19 0-16,-9 17 0 15,-8 23 0-15,-20 8 0 16,-12 11 0-16,-17-2 0 16,-9 1 0-16,-14-6-3 15,-8-3 1-15,-5-4 1 16,0-11-2-16,-1-5 3 15,9-10-2-15,0-6 2 16,7-10-1-16,9-12 1 0,6-6 1 16,7-7-1-16,6-2 2 15,5-3-2-15,3 4 2 16,0 4-1-16,-1 12 0 15,-5 15 0-15,-5 16-1 16,-11 21 1-16,-8 13-2 16,-8 13 2-16,-8 13-3 15,-5 7 0-15,-3 1-2 16,8 2-8-16,-7-21-7 15,24 4-4-15,-9-31-5 16,31 8-5-16,-4-33-9 16,23-7 1-16,11-22 1 15</inkml:trace>
  <inkml:trace contextRef="#ctx0" brushRef="#br0" timeOffset="7315.7315">15594 1406 77 0,'24'-22'38'15,"-12"-4"0"-15,-5 14 0 16,-22-2-28-16,3 5 0 16,-20 5-1-16,-3 10-2 15,-13 4-2-15,-6 13 0 16,-4 9-2-16,4 6 0 15,1 7-1-15,6 4-1 0,9 2 0 16,14 2-1-16,14-2 0 16,19-8-1-16,14-8 1 15,14-13-1-15,11-10 1 16,11-15 0-16,8-14 1 15,0-11 0-15,-6-11 0 16,-5-9 0-16,-11-4 0 16,-9-6 0-16,-12 0-1 15,-24 58 0-15,12-53 2 16,-12 53-3-16,-3-39 2 15,-11 5-1-15,-5 10 0 16,-4 13 0-16,-1 9 0 16,4 9 0-16,5 9-1 15,8 0 1-15,21-3-1 0,10-1 1 16,15-5 0-16,16-7 0 15,10-6 0-15,6-3 0 16,5-2 0-16,-7-4 0 16,-5 3 0-16,-9 1 1 15,-12 4-1-15,-15 11 1 16,-17 8-1-16,-16 11 2 15,-9 7-2-15,-10 9 0 16,-4 5 0-16,-2 3 0 16,1 2 0-16,4-1 0 15,10-6 0-15,10-4 0 16,15-11 0-16,12-7 0 15,12-13 0-15,13-12 0 0,10-8 0 16,-1-10 0 0,1-9 0-16,-2-8 0 0,-4-9 0 15,-7-3 0-15,-7 1 0 16,-10 4 0-16,-9 7 0 15,-4 5 0-15,-6 10 0 16,-6 9 0-16,-2 16 0 16,-10 16 0-16,1 12 0 15,-3 4 0-15,4 5-5 16,-1 2-3-16,12 6-6 15,-4-10-5-15,25 2-3 16,-7-17-3-16,28 2-1 16,-15-16-1-16,24 0-3 15,-13-12-3-15,5-7 6 0</inkml:trace>
  <inkml:trace contextRef="#ctx0" brushRef="#br0" timeOffset="7696.7696">16949 1453 103 0,'0'-28'39'0,"7"14"1"15,-7 14-1-15,0 0-28 16,-20 4-7-16,6 20 1 15,-6 8-3-15,-2 4 0 16,-2 6-1-16,4 3 1 16,-3-5-2-16,9-2 0 15,5-9 1-15,7-8-2 16,8-10 1-16,9-9 0 15,10-10 0-15,4-8 0 16,4-9 1-16,5-6 0 16,2-6 0-16,-2-6 0 0,-1 1 0 15,-3-2-1-15,-7 8 0 16,-3 3 0-16,-5 8 2 15,-7 10-4-15,-12 15 2 16,13 12 0-16,-10 12-2 16,-5 10 0-16,4 2-2 15,0 8 0-15,10 2-4 16,-2-4-3-16,24-3-8 15,-8-22-3-15,28 4-4 16,-9-21-1-16,26-1-4 16,-12-14-7-16,16-8 4 15</inkml:trace>
  <inkml:trace contextRef="#ctx0" brushRef="#br0" timeOffset="8096.8096">17857 1421 110 0,'0'0'41'0,"0"0"2"16,-2-61 0-16,2 61-36 15,-49-38-2-15,-4 31-2 16,-6 16 0-16,-7 12-3 15,-8 9 0-15,10 17 0 16,3 5 0-16,26 7 0 16,20-10 0-16,16-5 0 15,21-14 0-15,12-10 0 16,14-16 0-16,13-14 0 15,7-12 0-15,3-15 0 16,0-17 0-16,-71 54 0 16,71-78 0-16,-71 78 0 15,78-89 0-15,-78 89 0 16,64-92 0-16,-64 92 0 0,51-76 0 15,-51 76 0-15,19-50 0 16,6 29 0-16,-45 23 0 16,0 29 0-16,-20 17 0 15,-2 32 0-15,-4 13-6 16,13 2 0-16,28-16-7 15,23-37-5-15,36-5-4 16,-3-25-3-16,33-6-1 16,-17-23-1-16,23-6-2 15,-18-21-3-15,6-11 2 16</inkml:trace>
  <inkml:trace contextRef="#ctx0" brushRef="#br0" timeOffset="8430.843">18539 1338 100 0,'2'-59'42'0,"-2"59"0"15,0 0 0-15,-24-69-19 16,-17 62-22-16,-9 12 1 15,-5 16-2-15,3 24 1 16,3-9-1-16,22 3 2 16,22-9-4-16,24-4 2 15,13-5 0-15,8 1-1 16,6-2 1-16,1-4 0 15,-1 0 0-15,-5-2 0 16,-7 2 0-16,-7-2 0 16,-11 3 0-16,-10 1 1 15,-14-2-1-15,-8 6 0 16,-10-4 0-16,-4 4-1 15,-2-2-2-15,0-9-2 0,14 3-8 16,-5-16-7-16,33 6-3 16,-8-16-4-16,38 8-1 15,-12-12-5-15,31 7-5 16,-5-3 0-16</inkml:trace>
  <inkml:trace contextRef="#ctx0" brushRef="#br0" timeOffset="8563.8563">18963 1687 121 0,'-16'8'42'0,"-6"-15"-2"15,5 5-8-15,14-7-50 16,-15-16-7-16,25 13-10 16,-16-3-8-16,9 15 0 0,-4-14-1 15</inkml:trace>
  <inkml:trace contextRef="#ctx0" brushRef="#br1" timeOffset="14197.4196">1740 2154 65 0,'11'-17'35'16,"-11"17"0"-16,15-12 0 0,-3 11-27 16,-12 1-1-16,14-9-2 15,-14 9 0-15,22-7-2 16,-11 3 0-16,8 1-1 15,-1-3-1-15,4 2 0 16,3-1 0-16,-1 0-1 16,0 2 0-16,0 0 1 15,-2 0-1-15,1 2 0 16,-1 1 0-16,4 1 1 15,2 0-1-15,6-1 0 16,4 3 0-16,8-2 0 16,6-1 0-16,8-1 0 15,8-2 0-15,8 0 0 16,5-1 0-16,4-1 0 0,3 1-1 15,4 0 1-15,0 0 0 16,2 2 0-16,2 0-1 16,2-1 1-16,-1 2 0 15,2-2 0-15,3 0 0 16,5 0 0-16,3-1 0 15,0 1 0-15,2 1 0 16,1-2 1-16,-1 3-2 16,1 1 2-16,-1 2-1 15,1 1 0-15,1-1 0 16,-3 1 0-16,3 1 1 15,1-2-1-15,7 0 1 16,6-2-1-16,2-1 1 16,4 0 0-16,0-1 0 0,5-3-1 15,4 2 1-15,2-1-1 16,-2 1 0-16,1 2 1 15,-3-2-1-15,4 3 0 16,2-2 0-16,3 1-1 16,-1-1 1-16,1-2 0 15,9 0 0-15,-1-3-1 16,4-1 1-16,-1-1 0 15,1 1 0-15,-3 0 0 16,-2-1 0-16,-2 1-1 16,-6 2 1-16,-1 2 0 15,-2-1-1-15,-2 0 1 16,-2 1-1-16,-2 2 1 15,3-3-1-15,4 1 1 16,3-1-1-16,1 0 1 0,0-2 0 16,0 3 1-16,2-1-1 15,-1 0 0-15,-4 3 0 16,-6 0 1-16,-1 2-1 15,-3-1 0-15,0 2 0 16,-7-2-1-16,-3 1 1 16,1 0 0-16,-3 0 0 15,4 1 0-15,-1 0 0 16,-5 2-1-16,0-2 1 15,0 2-1-15,0-1 1 16,4 3 0-16,-1-4 0 16,1 1-1-16,-6-1 1 15,5 0 1-15,-2 2 0 0,2-2-1 16,-1 0 1-16,-3-1-1 15,-2 1 1-15,-4 0-1 16,2-1 1-16,-1 0-1 16,3 0 0-16,-8-1 0 15,-2 0 0-15,-2 1 0 16,0-2 0-16,-1 2 1 15,0-3-1-15,-2 3 0 16,2-1 0-16,0 0 0 16,-3 0 0-16,4-1 0 15,0-1 0-15,4 0 0 16,-1-1-1-16,-2-2 1 15,0 1-1-15,-3 1 1 16,-2-1-1-16,-1 1 2 0,-1 2-2 16,-5 2 1-16,-3 0 0 15,-3 0 0-15,-4 3 0 16,-1 2 0-16,-4-2 0 15,2 3 0-15,-4-1 0 16,-1-1 0-16,0 1 1 16,1-1-1-16,0-2-1 15,1 0 1-15,-1 2 0 16,-1-4 0-16,-1 1 1 15,-1 0-2-15,-3 0 2 16,4 0-1-16,-4-2 0 16,-2 1 0-16,-2 0 0 15,-1-2 0-15,1 1 0 16,-4-1 0-16,-2 1 1 0,-4-1-1 15,-4 1 1-15,-4 0-1 16,0 0 0-16,-7 2 0 16,-7-1 1-16,-3 1-1 15,-10-1 0-15,-3 1 1 16,-9 0-1-16,-4 0 1 15,-10-1 0-15,0 0-1 16,0 0 1-16,0 0-2 16,0 0-1-16,0 0-5 15,6 12-29-15,-6-12-1 16,0 0-1-16,-12-2-2 15</inkml:trace>
  <inkml:trace contextRef="#ctx0" brushRef="#br2" timeOffset="122345.2333">2693 3554 73 0,'6'-38'35'0,"0"14"0"15,-6 2 1-15,0 22-30 16,-2-16-1-16,2 16-1 16,-3 15-1-16,2 8-1 15,-9 9 1-15,2 11-2 16,-7 10 0-16,-4 10 1 15,-8 16 0-15,-8 9 0 16,-8 7 0-16,-1 6 2 16,-3-5-2-16,4-5 0 15,7-5 0-15,15-12-1 16,17-12 1-16,22-17-1 15,24-17-1-15,19-15-1 16,21-12 0-16,8-10-1 0,8-6-1 16,-1-9-3-16,3 3-5 15,-25-12-26-15,2 12-1 16,-22-7-1-16,-6 7 2 15</inkml:trace>
  <inkml:trace contextRef="#ctx0" brushRef="#br2" timeOffset="122645.2633">3442 4136 94 0,'3'-13'37'0,"-3"13"2"16,0-11-2-16,0 11-34 15,-5 19 0-15,2 2-1 16,-3 15-1-16,1 8-1 15,-3 8 0-15,-1 8-1 16,2 7-1-16,-1-3-2 16,7 3-4-16,-10-18-26 15,17-1-2-15,-4-19-1 16,9-7-2-16</inkml:trace>
  <inkml:trace contextRef="#ctx0" brushRef="#br2" timeOffset="122835.2823">3467 3963 105 0,'-26'-20'38'16,"9"16"1"-16,-3-2-3 15,20 6-37-15,-10 2-8 16,10-2-27-16,13-10-3 15,-1 1 0-15,6 8-1 16</inkml:trace>
  <inkml:trace contextRef="#ctx0" brushRef="#br2" timeOffset="123186.3174">4165 3240 94 0,'7'-18'37'0,"-7"18"0"16,0 0 1-16,8 33-34 15,-17 9-2-15,-1 18 0 0,-7 15 0 16,-2 16-1-16,-4 10-1 15,-3 3-2-15,6 2-2 16,-2-20-9-16,20-7-23 16,-3-25-1-16,17-14 0 15,0-32-1-15</inkml:trace>
  <inkml:trace contextRef="#ctx0" brushRef="#br2" timeOffset="123338.3326">4089 3679 114 0,'-26'-27'41'16,"15"22"1"-16,-1-2-1 15,26 5-37-15,14-2-4 16,18-14-5-16,27 9-17 0,7-23-16 16,24 8-4-16,4-19 0 15,13 11-2-15</inkml:trace>
  <inkml:trace contextRef="#ctx0" brushRef="#br2" timeOffset="124238.4226">2663 6333 94 0,'7'10'36'15,"-15"8"0"-15,-3 14 1 16,-12 10-34-16,-1 15 0 16,-6 12-2-16,-3 13 2 15,-4 7-1-15,0 3 1 16,2-7-1-16,6-6 1 15,4-16-1-15,9-11 0 0,6-22 1 16,12-18-1-16,8-28 0 16,10-19 0-16,5-22-1 15,8-16 0-15,1-15 0 16,1-10-1-16,1-8 1 15,-7-1-2-15,-1 11 1 16,-7 12-1-16,-6 18 1 16,-8 20 0-16,-3 25 0 15,-4 21 0-15,0 44 0 16,1 18-1-16,1 21 1 15,5 15 1-15,5 12-1 16,8 0 2-16,10-5-2 16,12-12 2-16,5-20-1 15,9-22 3-15,4-26-2 0,4-28 0 16,-3-29 2-16,5-22-4 15,-9-25 0-15,-5-16 0 16,-10-19 0-16,-12-12 0 16,-8-3 0-16,-7 7-4 15,-7 17-1-15,-12 10-6 16,9 36-12-16,-21 8-15 15,17 40-4-15,-1 11 2 16,5 44-1-16</inkml:trace>
  <inkml:trace contextRef="#ctx0" brushRef="#br2" timeOffset="124788.4776">3975 6809 106 0,'-10'-1'37'0,"-18"0"2"0,-4 18-2 15,-12 2-32-15,-8 14 0 16,-4 8-1-16,1 8-1 16,2 3 0-16,7 3 0 15,10-4-1-15,13-1 0 16,12-12 0-16,23-13-1 15,15-17 0-15,17-12-1 16,16-18 1-16,10-12 0 16,5-8 0-16,-1-10 1 15,-6-2-2-15,-7 0 0 16,-12 6 0-16,-14 5 0 15,-14 12 0-15,-13 10 0 16,-8 21 0-16,-12-2 0 16,-4 21 0-16,0 11 0 0,2 11-3 15,2 2-1-15,12 6-5 16,0-15-13-16,27 5-16 15,-2-22-4-15,23-6 2 16,-3-25-2-16</inkml:trace>
  <inkml:trace contextRef="#ctx0" brushRef="#br2" timeOffset="125004.4992">4785 5943 92 0,'-15'12'40'15,"0"33"0"-15,-15 14-1 0,3 13-24 16,-2 14-12-16,3 4-4 16,11 2-1-16,3-8-2 15,17 1-12-15,-8-26-19 16,17-10-3-16,-3-24 2 15,5-8-3-15</inkml:trace>
  <inkml:trace contextRef="#ctx0" brushRef="#br2" timeOffset="125155.5143">4539 6438 118 0,'-23'-32'41'0,"15"13"0"16,6-1-1-16,32 1-35 16,7 10-4-16,16-6-7 15,25 17-24-15,-4-12-9 0,16 12-3 16,-4-1-1-16,2 15-2 15</inkml:trace>
  <inkml:trace contextRef="#ctx0" brushRef="#br2" timeOffset="127357.7345">2878 8828 79 0,'-7'-25'37'15,"2"15"-1"-15,5 10 0 16,-13 11-28-16,1 15 0 15,10 22-4-15,-6 19 0 16,4 22-2-16,-6 20-1 16,-4 20 0-16,-3 12 0 15,0 3-2-15,-2 0-3 16,-2-20-5-16,14-8-26 15,-2-30-1-15,13-22 0 16,3-33-2-16</inkml:trace>
  <inkml:trace contextRef="#ctx0" brushRef="#br2" timeOffset="127561.7549">2819 9546 111 0,'0'0'38'15,"-13"2"3"-15,24 18-3 16,-1-6-34-16,17-5-1 15,16-9-2-15,14-8-2 16,17-11-2-16,8-19-5 16,16 0-11-16,-7-29-19 15,10 1 0-15,-13-12 0 16,2 4-1-16</inkml:trace>
  <inkml:trace contextRef="#ctx0" brushRef="#br2" timeOffset="127731.7719">3729 8695 105 0,'-35'47'39'0,"-12"16"1"15,13 33-1-15,-8 11-33 16,10 18-3-16,1 6-2 16,9 2-2-16,12 0-5 15,3-24-14-15,26 5-16 16,-1-27-3-16,20-15 1 15,2-22-2-15</inkml:trace>
  <inkml:trace contextRef="#ctx0" brushRef="#br2" timeOffset="128341.8329">4422 8382 95 0,'0'-16'38'0,"0"16"1"15,0 0-1-15,4 19-36 16,-11 17-1-16,1 12 0 15,-4 9 0-15,-1 11 0 16,0 9-1-16,-5-5-3 16,7 8-9-16,-6-20-25 15,12-8 1-15,-3-22 0 16,13-9-2-16</inkml:trace>
  <inkml:trace contextRef="#ctx0" brushRef="#br2" timeOffset="128499.8487">4329 8709 108 0,'-3'-11'41'15,"1"-5"0"-15,21 10-1 0,14-6-35 16,13-5-4-16,20 0-4 16,2-14-19-16,17 15-15 15,-10-5-4-15,2 10-1 16,-13 0-2-16</inkml:trace>
  <inkml:trace contextRef="#ctx0" brushRef="#br3" timeOffset="148834.882">17673 2766 65 0,'-4'-34'34'16,"-2"8"-1"-16,-9-2-1 16,-5 13-30-16,-11 0 2 15,-7 13 1-15,-17 7 0 16,-10 15 2-16,-16 9-1 15,-9 15 0-15,-13 8-1 16,-4 14 1-16,-4 8-2 16,7 11 0-16,8 9-1 0,12 11-1 15,18 4-1-15,18 6-1 16,23 10 1-16,23 1 0 15,25-1-1-15,21-4 0 16,20-8 0-16,16-13-1 16,14-17 0-16,15-20 0 15,11-27 0-15,6-26 1 16,1-33 0-16,1-29 1 15,-2-31-1-15,2-23 1 16,-5-20-1-16,-11-14 2 16,-19-14-2-16,-19-4 0 15,-26-1 0-15,-22 7-1 16,-31 6 0-16,-25 6 0 15,-28 10 1-15,-17 18-1 0,-17 22 0 16,-11 22-1-16,-4 35-1 16,-3 29 1-16,5 40-3 15,-4 18-28-15,27 42-4 16,6 1 1-16,28 18-2 15</inkml:trace>
  <inkml:trace contextRef="#ctx0" brushRef="#br3" timeOffset="149653.9639">18604 2430 82 0,'15'-15'38'16,"1"-13"-1"-16,16 11 0 16,4-10-36-16,13 2 0 15,3 2 1-15,1 3-1 16,-1 4 0-16,-2 8 0 15,-11 6 1-15,-11 10-1 16,-15 8 1-16,-15 16 0 16,-18 7-1-16,-12 13 2 15,-12 4-1-15,-5 6 2 16,-4 2-2-16,1-1 2 15,5-6-2-15,11-4 0 16,14-6 0-16,17-12 0 16,16-4-1-16,21-11-2 0,12-7 1 15,15-9-1-15,8-5 0 16,0-12-2-16,4 3-3 15,-10-13-24-15,9 9-9 16,-21-9 1-16,2 12-2 16</inkml:trace>
  <inkml:trace contextRef="#ctx0" brushRef="#br3" timeOffset="150071.0056">19533 2638 101 0,'0'0'40'0,"11"6"1"16,9-19-6-16,19 7-32 15,14-6 0-15,8 3 0 16,10-4-1-16,3 3 0 16,-1-4-1-16,0 5 0 15,-10 1-1-15,-12 4 1 16,-12 0-1-16,-8 2 0 0,-13 4-1 15,-6-2-1-15,-12 0-3 16,0 0-6-16,-7 12-26 16,-8-14-4-16,15 2 2 15,-24 5-2-15</inkml:trace>
  <inkml:trace contextRef="#ctx0" brushRef="#br3" timeOffset="156611.6596">4318 15128 30 0,'14'-36'35'16,"1"13"2"-16,-9-1-2 15,-6 24-28-15,0 0 0 16,13 9-2-16,-19 14-1 16,-3 15-1-16,-9 10 0 15,2 8 1-15,-6 12-2 16,-3 10 0-16,-2 2 0 15,1 7-1-15,2-8 1 16,6-7-1-16,5-9 1 16,9-7-2-16,9-16 2 15,9-9-3-15,11-14 2 0,9-11-1 16,13-6-2-16,8-4 0 15,13-3-2-15,4-8-1 16,10 7-6-16,-8-20-15 16,13 14-11-16,-10-11-1 15,2 4 2-15</inkml:trace>
  <inkml:trace contextRef="#ctx0" brushRef="#br3" timeOffset="156807.6792">5221 15461 55 0,'0'14'37'15,"-14"12"0"-15,4 21-2 16,-1 7-31-16,-7 12-2 0,2 3-2 16,0 3-2-16,6-3 0 15,0-14-4-15,12-5-4 16,-4-30-25-16,23-15-2 15,0-30 0-15,11-15 0 16</inkml:trace>
  <inkml:trace contextRef="#ctx0" brushRef="#br3" timeOffset="156968.6953">5239 15065 57 0,'-36'-42'38'16,"12"19"-1"-16,-4 7-2 15,28 16-36-15,-13 0-8 16,13 0-23-16,19-6-5 0,9-4 0 15,22 2 0-15</inkml:trace>
  <inkml:trace contextRef="#ctx0" brushRef="#br3" timeOffset="157168.7153">5792 14904 52 0,'17'28'40'0,"-1"21"-2"16,-19 4 0-16,1 17-29 16,-12 13-5-16,0 15 0 15,-8 8-2-15,1 11-2 16,-1-2 0-16,0-1-2 15,4-8-2-15,2-16-1 16,14-13-3-16,-4-35-12 16,19-6-16-16,-13-36-2 15,27-9 1-15,-16-27 1 0</inkml:trace>
  <inkml:trace contextRef="#ctx0" brushRef="#br3" timeOffset="157317.7302">5652 15705 51 0,'-29'-21'37'15,"12"19"0"-15,-3-5 0 16,20 7-31-16,0 0-1 15,13 7-3-15,15-17-2 16,8-10-2-16,20-6-7 16,-2-20-25-16,30-1-3 15,-6-22 0-15,13 5 0 16</inkml:trace>
  <inkml:trace contextRef="#ctx0" brushRef="#br3" timeOffset="157652.7637">6396 14993 61 0,'-18'49'40'16,"-18"11"0"-16,4 19 1 15,-15 4-35-15,5 12-4 16,0 4 1-16,7-1-1 16,4-3-1-16,7-12 0 15,9-14-1-15,11-10-1 16,6-19 1-16,11-14 0 15,3-19 0-15,8-16 0 16,4-16 0-16,1-11 0 16,1-8 0-16,3-4 0 15,-3 0 1-15,-5 4-2 16,0 9 1-16,-7 11 0 15,-4 17 0-15,-14 7-1 0,15 26 0 16,-10 5-2-16,0 11-2 16,-2-7-1-16,10 11-4 15,-10-22-15-15,20 10-13 16,-8-21 0-16,15 0 1 15</inkml:trace>
  <inkml:trace contextRef="#ctx0" brushRef="#br3" timeOffset="157837.7822">6746 15636 47 0,'3'32'39'0,"-14"-6"-1"0,6 18 0 16,-15-3-28-16,10 7-3 15,1-5-4-15,3-5-1 16,5-6-3-16,1-18-5 15,19-6-31-15,-12-21-2 16,13-6-1-16,-2-24 2 16</inkml:trace>
  <inkml:trace contextRef="#ctx0" brushRef="#br3" timeOffset="157956.7941">6713 15245 48 0,'-24'-35'23'15,"4"21"-23"-15,7 13 0 16,-1 15-33-16,8-1-2 15</inkml:trace>
  <inkml:trace contextRef="#ctx0" brushRef="#br3" timeOffset="158384.8369">7067 15601 34 0,'-18'16'39'16,"12"19"1"-16,-10-5 0 15,11 18-17-15,-5-5-19 0,6 6 1 16,-1-4-2-16,9-1 0 15,1-10-1-15,12-13 0 16,3-16-1-16,10-12 1 16,4-17-1-16,5-13 0 15,4-7 1-15,-5-5-2 16,0-2 1-16,-6 7 0 15,-6 8 0-15,-8 9-1 16,-8 14 0-16,-10 13 0 16,-3 25 0-16,-6 6 0 15,0 9-1-15,-2 0 0 16,4 4-2-16,5-8-3 15,11 1-9-15,-9-37-25 16,35 16 1-16,-7-34-3 0,14-1 2 16</inkml:trace>
  <inkml:trace contextRef="#ctx0" brushRef="#br3" timeOffset="158858.8843">7705 15526 80 0,'-14'23'40'0,"-2"-5"0"16,9 22-11-16,-5-6-26 15,-1 8-1-15,2 3 0 16,1-1-2-16,1-3 2 16,3-2-1-16,1-8-1 15,4-6 0-15,2-8 0 16,-1-17 0-16,12-1 0 0,-3-18 0 15,5-7 0-15,2-9 0 16,2-3 0-16,0-4 0 16,1 2 0-16,-4 5 0 15,-1 8 1-15,-4 10-1 16,-10 17 1-16,0 0-1 15,7 12 1-15,-9 5 0 16,2 1-1-16,1 0 0 16,6-4 1-16,3-7-1 15,6-13 0-15,8-9 0 16,7-10 0-16,6-5 2 15,0-6-1-15,1-1 1 16,-3 4 0-16,-3 5 0 0,-4 10-1 16,-9 11 1-16,-5 15-1 15,-12 15-1-15,-3 7 0 16,-4 6-2-16,2 5-2 15,-4-7-8-15,16 10-29 16,-12-19 0-16,15 0-2 16,0-21 1-16</inkml:trace>
  <inkml:trace contextRef="#ctx0" brushRef="#br3" timeOffset="159589.9574">9691 15046 64 0,'1'-20'39'15,"-1"20"0"-15,-18-27-2 16,1 26-32-16,-12 1-1 16,-3 16 1-16,-13 8-2 15,-5 15 0-15,-3 12-1 16,1 15 1-16,1 9-1 15,8 9 0-15,10 2-1 16,18 4-1-16,19-2 1 0,17-8 0 16,20-13 0-16,19-14-2 15,20-21 2-15,14-21-1 16,12-21 1-16,-1-19 0 15,-3-19-1-15,-8-15 1 16,-18-9-1-16,-12-8 1 16,-25-4-1-16,-24 1 0 15,-22 3 0-15,-18 0 0 16,-14 3 0-16,-15 3 0 15,-2 10-1-15,-6 12 0 16,8 18-1-16,-3 15-3 16,14 37-11-16,-4 9-25 15,14 31 0-15,3 10-2 0,13 15 1 16</inkml:trace>
  <inkml:trace contextRef="#ctx0" brushRef="#br3" timeOffset="160037.0021">10984 15208 64 0,'-5'-18'40'0,"-8"18"-1"16,-18 10 0-16,-5 27-35 15,-14 6-2-15,-6 15-2 16,-7 14-1-16,-5 8-2 15,2 10-1-15,0-9-1 0,15 3-8 16,-5-23-23-16,24-8-2 16,5-24-1-16,18-16 2 15</inkml:trace>
  <inkml:trace contextRef="#ctx0" brushRef="#br3" timeOffset="160211.0195">10543 15464 60 0,'13'-30'39'15,"2"19"1"-15,-15 11-1 16,19 23-33-16,-15-1-1 15,10 11-3-15,4-2-1 16,6-2-3-16,13-1-2 16,3-18-8-16,26 5-26 15,-5-21 1-15,14-1-3 0,-1-16 2 16</inkml:trace>
  <inkml:trace contextRef="#ctx0" brushRef="#br3" timeOffset="160406.039">11360 15323 58 0,'-25'7'38'0,"-1"16"1"15,-7 6 1-15,6 20-31 16,-7 0-4-16,8 10-2 16,0-5-1-16,8 2-3 15,6-8 1-15,9-13-3 16,13-13-3-16,-10-22-15 15,39-24-18-15,-5-19 1 16,12-4-2-16,-5-21 2 0</inkml:trace>
  <inkml:trace contextRef="#ctx0" brushRef="#br3" timeOffset="160518.0502">11366 14936 52 0,'-24'-7'31'16,"-2"8"-19"-16,16 14-12 15,18 1-33-15,6 7-2 16</inkml:trace>
  <inkml:trace contextRef="#ctx0" brushRef="#br3" timeOffset="160939.0923">12067 15332 42 0,'1'19'35'16,"-14"-10"2"-16,-3 4-1 16,-22-13-28-16,5 7 0 15,-15-11 1-15,4 9-2 16,-10-3 0-16,6 10-1 15,-2 0-1-15,8 11-2 16,5 7 1-16,7 6-3 16,10 6 1-16,11 2-2 15,9-5 1-15,12-5-1 16,13-14 1-16,9-16-1 15,7-16 0-15,8-18 1 16,6-16-1-16,0-17 1 16,0-11-1-16,-3 0 1 15,-9-5-1-15,-4 2 1 0,-10 11-1 16,-8 10 0-16,-12 15 1 15,-9 24-1-15,0 17 0 16,-28 30 0-16,0 22 0 16,-3 18 0-16,1 14-2 15,1 4-3-15,16 13-8 16,-3-21-27-16,27 0-1 15,7-30-1-15,24-5 1 16</inkml:trace>
  <inkml:trace contextRef="#ctx0" brushRef="#br3" timeOffset="161309.1293">12465 15535 73 0,'-18'7'42'0,"8"12"-2"16,-5-13 2-16,8 6-39 15,7-12 0-15,19 9-2 16,0-12 0-16,8-4 1 16,5-7-2-16,4-3 2 15,1-6-3-15,-1-4 2 16,-8-4-1-16,-4-4 1 15,-9 0-1-15,-12-6-1 16,-6 3 1-16,-12 7 0 16,-10 7 0-16,-13 15 0 15,-7 16 1-15,-5 16-1 0,-1 20 1 16,-1 16-1-16,3 12 1 15,9 4-1-15,7-4 1 16,22-7-2-16,17-18-2 16,12-28-14-16,25-6-24 15,4-26 1-15,22-10-3 16,-2-25 1-16</inkml:trace>
  <inkml:trace contextRef="#ctx0" brushRef="#br3" timeOffset="163072.3056">4621 10784 72 0,'9'-8'34'0,"-9"8"0"16,0 0 0-16,14 4-29 15,-14-4-2-15,0 0 1 16,0 0 1-16,8 22 0 16,-15-3-1-16,1 15-1 15,-10 12 0-15,-2 18 0 16,-6 15 0-16,-2 16-2 15,-6 7 2-15,6 5-2 16,0-8 0-16,10-8 1 16,9-13 0-16,15-17 0 15,16-22-2-15,26-24 0 16,14-20-2-16,12-17-2 15,15-6-2-15,-3-20-7 0,14 8-24 16,-14-13-2-16,2 10 1 16,-24-4-1-16</inkml:trace>
  <inkml:trace contextRef="#ctx0" brushRef="#br3" timeOffset="163275.3259">5500 11218 87 0,'-1'14'36'15,"5"16"0"-15,-12 3 1 16,-5 20-35-16,-3 11 0 16,1 7 1-16,-5 7-2 15,2-4-4-15,5 1-13 0,-1-26-21 16,18-15 0-16,-4-34-2 15,34-17 2-15</inkml:trace>
  <inkml:trace contextRef="#ctx0" brushRef="#br3" timeOffset="163431.3415">5623 10844 109 0,'-39'-6'39'0,"10"16"0"15,0 8-10-15,2-13-64 16,22 13-4-16,5-18 0 15,17 17-2-15</inkml:trace>
  <inkml:trace contextRef="#ctx0" brushRef="#br3" timeOffset="163816.38">6424 10464 100 0,'0'0'38'16,"1"13"1"-16,-2 19-2 15,-8 7-37-15,1 9-1 16,-1 9 0-16,-4 5 0 16,0 6-2-16,-1-8-1 15,6 2-9-15,-4-16-25 16,11-6 2-16,-1-22-4 15,2-18 4-15</inkml:trace>
  <inkml:trace contextRef="#ctx0" brushRef="#br3" timeOffset="163967.3951">6315 10807 109 0,'-17'-18'40'15,"17"18"2"-15,0-22-2 16,17 13-34-16,24-7-3 16,17-7-4-16,19 11-20 15,2-20-17-15,15 11-4 16,-8-9 0-16,-2 11-3 15</inkml:trace>
  <inkml:trace contextRef="#ctx0" brushRef="#br3" timeOffset="166021.6005">5466 4746 41 0,'23'6'29'0,"12"6"-1"16,4 3 0-16,4 4-28 15,6 11 1-15,7 5 1 16,6 12 1-16,-4 4 2 15,5 11-2-15,-2 2 1 16,4 13-1-16,1 1 2 16,5 12-2-16,-7 4 0 0,4 8-2 15,-3 5 2-15,-2 9-2 16,1 7 1-16,-6 6 0 15,-5 4 1-15,-3 5 0 16,-8 9 0-16,-2 4 0 16,-4 9-2-16,-8 8 1 15,-7 9 0-15,-5 12 1 16,-13 9-2-16,1 13 1 15,-9 3 0-15,-4 1 0 16,-3-2 1-16,3-7-1 16,-1-15 0-16,2-12-1 15,5-22 1-15,2-20-2 16,6-20-2-16,-3-24-6 0,13-13-28 15,-10-22 2-15,1-11-3 16,-8-20 1-16</inkml:trace>
  <inkml:trace contextRef="#ctx0" brushRef="#br3" timeOffset="166369.6353">6533 9181 67 0,'-12'-23'34'0,"2"3"-1"16,10 20 1-16,-6-17-29 0,9 36-1 15,4 11 0-15,6 25 0 16,-1 14 1-16,4 18 2 16,0 2-2-16,9 1 1 15,-4-14-1-15,12-14 0 16,10-32 0-16,9-30 0 15,13-39-4-15,12-32-1 16,6-19-2-16,2-21-6 16,6 1-28-16,-16-9-4 15,-4 12 0-15,-21 7-3 16</inkml:trace>
  <inkml:trace contextRef="#ctx0" brushRef="#br3" timeOffset="167388.7372">16786 5037 58 0,'9'-15'31'0,"-9"15"0"16,14-7-1-16,-15 19-27 15,-3 3 2-15,-5 11-3 16,-4 3 3-16,1 10-2 15,-9 8 3-15,0 13-5 16,-8 10 1-16,3 15 2 16,-10 8-1-16,0 19 1 15,-12 10 0-15,-2 16 0 16,-12 7-2-16,-5 11 3 0,-17 7-2 15,-7 10 2-15,-12 11-4 16,-3 5 2-16,-6 8-2 16,-5 8 2-16,-2 9-3 15,-2 8 0-15,1 4 0 16,2 0-1-16,3-4 2 15,4-6 0-15,4-16 0 16,11-17-2-16,16-29-3 16,13-47-17-16,30-22-16 15,11-43-1-15,26-42-2 16,1-22 0-16</inkml:trace>
  <inkml:trace contextRef="#ctx0" brushRef="#br3" timeOffset="167771.7755">14655 8845 2 0,'-17'-4'25'16,"15"-7"3"-16,1-2 3 15,0-4-17-15,1 17 2 16,4-19 2-16,-4 19-1 0,0 0-2 15,14 19-4-15,-17 6-3 16,4 25-1-16,-10 11-1 16,1 19-1-16,-9 10 0 15,5 11-1-15,-2-7 0 16,10-10-1-16,11-19 0 15,20-29 0-15,22-39-2 16,27-37-1-16,33-27-5 16,3-32-30-16,28-6-4 15,-1-10-1-15,-6 8-1 16</inkml:trace>
  <inkml:trace contextRef="#ctx0" brushRef="#br3" timeOffset="168537.8521">14331 10516 78 0,'0'-26'38'0,"-11"-5"-1"0,-1 10 0 15,-10-5-32-15,3 8 0 16,-12 3-1-16,-3 14-1 15,-9 8-1-15,-3 17 0 16,-10 17-1-16,-4 18 2 16,-4 14-2-16,0 19 1 15,2 11 0-15,10 10-2 16,12 3 2-16,21 0-1 15,20-6-1-15,23-12 0 16,25-14 1-16,21-21-2 16,26-21 2-16,18-24 0 15,15-28-1-15,3-22 0 16,3-27 1-16,-2-17-2 15,-13-15 2-15,-15-13 1 0,-20-6-1 16,-31-4 0 0,-26 2 0-16,-27 3 0 0,-24 11 0 15,-22 15-1-15,-19 16-1 16,-15 22-1-16,-12 26-1 15,-9 24-2-15,6 32-4 16,-3 4-24-16,27 20-6 16,9-5 1-16,33-1-2 15</inkml:trace>
  <inkml:trace contextRef="#ctx0" brushRef="#br3" timeOffset="169040.9024">15212 10183 105 0,'4'-19'39'0,"24"4"1"16,6-12-2-16,11 2-37 0,10 1-1 15,0 3 1-15,0 7 0 16,-11 11 0-16,-13 10 0 15,-14 12 0-15,-14 15 0 16,-16 13-1-16,-17 9 0 16,-7 10 2-16,-11 1-2 15,-2 2 2-15,4-2-2 16,8-9 1-16,13-9-1 15,18-16 2-15,20-13-2 16,23-10 0-16,17-15-2 16,19-11-1-16,16-5-3 15,3-17-11-15,13 9-20 16,-10-11-3-16,4 8 0 15,-16-10-3-15</inkml:trace>
  <inkml:trace contextRef="#ctx0" brushRef="#br3" timeOffset="169303.9287">16069 10341 101 0,'0'0'41'0,"12"3"0"16,3-16 1-16,22 10-37 15,3-14-1-15,17-1-2 16,9-2 0-16,1-5-6 0,14 10-24 15,-12-10-11-15,3 10 0 16,-19-6-2-16,-1 8-1 16</inkml:trace>
  <inkml:trace contextRef="#ctx0" brushRef="#br1" timeOffset="192709.269">7614 11156 37 0,'1'-13'30'0,"-1"13"2"15,0 0-2-15,-1-13-24 16,1 13 1-16,0 0-2 15,15 1-1-15,-15-1 0 16,23-1 0-16,-7-2 0 16,7 2-1-16,4-4 1 15,6 4-1-15,0-2-1 16,8 3 0-16,2-2-1 15,6 4 0-15,8-3 0 16,8 1 0-16,11-1 0 16,10 0-1-16,11-4 1 15,8 1-1-15,9-4 0 0,8 1 3 16,8-2-3-16,4-1 2 15,2 1-2-15,3 0 2 16,7 0-2-16,5-2 2 16,9 1-1-16,1 0-1 15,1-4 1-15,9 1 0 16,3-2 0-16,0 1 0 15,-1 2 0-15,-4 2-1 16,-2 1 1-16,-6 4-1 16,-6 0 0-16,-15 2 0 15,-11 2 0-15,-9 0 0 16,-13 0 0-16,-7-1 0 0,-17-1 0 15,-10 0 0-15,-10-2 0 16,-9-2 0-16,-9 0 1 16,-11 2-1-16,-6-1 1 15,-10-1-1-15,-18 7 1 16,11-14 0-16,-11 14 0 15,-20-16 0-15,-2 8-1 16,-6-1 1-16,-10 1-1 16,-8 1 0-16,-7 1 0 15,-3-1 1-15,-6 1-1 16,1 2 1-16,-1-3-1 15,7 2 1-15,6-2 1 16,7-1-2-16,9-1 1 16,13 0-1-16,13-5 0 15,17 0 0-15,16 0 1 0,17 1-2 16,18 2 1-16,14-1 0 15,9 7 0-15,5 3 0 16,-2 11 0-16,-7 7 0 16,-13 6-1-16,-15 8 1 15,-20 9 0-15,-22 6 1 16,-23 5-1-16,-18 2 0 15,-18 1 0-15,-8-1-1 16,-13-2 1-16,-2-9-3 16,3 0-3-16,-7-18-31 15,24-5 0-15,7-14-1 16,17-10-2-16</inkml:trace>
  <inkml:trace contextRef="#ctx0" brushRef="#br1" timeOffset="193391.3372">7749 10927 20 0,'41'-27'28'15,"1"3"0"-15,-5 3 3 0,-13-6-15 16,10 17-1-16,-20-8-1 15,5 13-3-15,-15-7 1 16,-4 12-4-16,0 0 0 16,-18 15-2-16,-12-1-1 15,-7 12-2-15,-13 8 0 16,-9 10 0-16,-4 1-1 15,1 5-1-15,5-2 0 16,12-3 0-16,21-6 0 16,20-7-1-16,28-9 1 15,28-10-2-15,18-6 1 16,20-4 1-16,5-3-1 15,9 0-1-15,2 5-2 16,-5-2-3-16,3 10-30 0,-24-1-1 16,-4 8-2-16,-15-5-1 15</inkml:trace>
  <inkml:trace contextRef="#ctx0" brushRef="#br1" timeOffset="207374.7354">6584 4395 65 0,'0'0'34'15,"10"-5"-3"-15,-10 5 0 16,0 0-31-16,17 7 0 0,-17-7-1 16,19 22 0-16,-2-5 1 15,1 7 1-15,4 8 1 16,1 4 0-16,5 11 0 15,-2 6 0-15,7 12 2 16,1 9-3-16,3 10 1 16,1 9 0-16,4 7-2 15,1 12 1-15,0 6-1 16,-3 9 3-16,1 9-2 15,-4 7 3-15,-1 10-2 16,-6 8 1-16,2 3 1 16,1 1-1-16,1 9 1 15,2-2-3-15,2 4 1 16,6 2-1-16,2 2 0 0,2 1-1 15,0 4 0-15,-5 0 0 16,-6 2-1-16,-8-1 0 16,-11-3 1-16,-12-10 0 15,-7-17-2-15,-5-11-1 16,-11-35-15-16,7-12-17 15,-2-33-2-15,11-27 1 16,1-38-2-16</inkml:trace>
  <inkml:trace contextRef="#ctx0" brushRef="#br1" timeOffset="207683.7663">7374 8299 79 0,'0'0'37'16,"0"0"-1"-16,0 29 1 16,5 6-35-16,9 18 1 15,5 14 0-15,7 17 0 16,-1 10 0-16,4 4 0 15,3-7 0-15,5-9-1 16,7-28 2-16,11-28-2 16,7-39-1-16,12-35 2 15,9-35-2-15,9-23-1 16,0-13-3-16,-12-20-29 0,-2 13-6 15,-21-1-1-15,-8 24 0 16</inkml:trace>
  <inkml:trace contextRef="#ctx0" brushRef="#br1" timeOffset="208298.8278">7985 9467 81 0,'5'-10'38'15,"-5"-7"-3"-15,7 6 2 16,-4-4-32-16,4 4-2 0,-3-4 1 16,-4 15-1-16,15-16-1 15,-15 16 0-15,14 10 0 16,-8 10 0-16,-6 10-1 15,-1 12 1-15,-5 15-1 16,-6 12 1-16,-4 8 0 16,-2 11 1-16,-4-2-1 15,4-1 1-15,4-8-1 16,12-11 1-16,12-16-1 15,16-17-1-15,15-18 1 16,14-19-1-16,15-13-1 16,8-12-2-16,8-6 0 15,-2-4-1-15,2 3-5 0,-17-6-29 16,8 13-3-16,-19-6 0 15,-1 15-1-15</inkml:trace>
  <inkml:trace contextRef="#ctx0" brushRef="#br1" timeOffset="208533.8513">8950 9676 103 0,'0'0'39'0,"0"0"0"15,-9 17-1-15,9 14-35 16,-7 10-1-16,1 11 0 0,0 5-2 16,-2 2-1-16,5 0-3 15,-3-15-8-15,13-6-24 16,3-27-3-16,9-16 1 15,5-26-2-15</inkml:trace>
  <inkml:trace contextRef="#ctx0" brushRef="#br1" timeOffset="208674.8654">9025 9239 114 0,'-41'-18'41'0,"-6"7"-1"16,7 23-3-16,11 15-50 15,3-13-24-15,19 5-3 16,7-19-1-16,16 19-2 15</inkml:trace>
  <inkml:trace contextRef="#ctx0" brushRef="#br1" timeOffset="209215.9195">9609 8786 81 0,'0'0'37'16,"0"0"-1"-16,0 0 1 15,-12 2-29-15,7 22-6 16,3 9 1-16,2 10-1 15,-1 8 0-15,1 13-1 16,1 1 0-16,-1 2-4 16,6 4-7-16,-8-21-26 15,7-7 1-15,-3-21-2 16,2-12 0-16</inkml:trace>
  <inkml:trace contextRef="#ctx0" brushRef="#br1" timeOffset="209365.9345">9513 9004 115 0,'-16'-1'40'0,"18"13"1"0,-2-12-3 16,36 5-37-16,17 0-20 16,13-27-17-16,28 0-6 15,6-15 0-15,16-4-3 16</inkml:trace>
  <inkml:trace contextRef="#ctx0" brushRef="#br1" timeOffset="213310.3289">14027 13674 63 0,'0'0'37'0,"-5"-12"-1"16,19 2 2-16,1-15-31 15,27 2-3-15,9-11 0 16,14 2-1-16,8-1-2 15,2 0 1-15,-3 10-1 16,-11 10-1-16,-14 19 0 16,-23 20 0-16,-24 23-1 15,-26 20 1-15,-25 21 0 0,-15 18 0 16,-16 8 1-16,-1 10 0 15,-3-10 1-15,13-7 0 16,16-21-1-16,27-16 0 16,22-29 0-16,30-24 0 15,31-25-1-15,24-22-3 16,26-8-6-16,-1-22-27 15,25 3-1-15,-5-14-3 16,6 10 4-16</inkml:trace>
  <inkml:trace contextRef="#ctx0" brushRef="#br1" timeOffset="213611.359">15186 13503 73 0,'12'-22'38'0,"-10"1"-1"16,-2 21 1-16,0 0-33 15,-7 18-2-15,-4 15-1 16,-4 17 0-16,-5 10-1 16,-1 10 0-16,-4 12-1 15,0 0-1-15,6 3-5 16,-7-13-29-16,23 3-1 15,-3-19 0-15,15-4-3 0</inkml:trace>
  <inkml:trace contextRef="#ctx0" brushRef="#br1" timeOffset="213944.3923">15100 14222 54 0,'-10'12'37'0,"0"-10"0"16,10-2-2-16,-14 4-23 15,14-4-3-15,0 0 0 16,0 0-3-16,-5-11-1 16,19 6-2-16,0-3 0 15,7 1-1-15,6-2-1 16,3 4-1-16,6 3-1 15,-3-3-4-15,15 12-26 16,-19-11-7-16,12 7-1 16,-8-12-1-16</inkml:trace>
  <inkml:trace contextRef="#ctx0" brushRef="#br1" timeOffset="214167.4146">15732 13945 88 0,'-20'9'38'0,"4"12"3"16,-8-3-3-16,3 11-36 16,2 5-1-16,5 4 0 15,2 6 0-15,0-3-3 16,6 4-3-16,-1-22-11 15,16 8-22-15,-9-31 0 16,33 9-1-16,-12-27 0 16</inkml:trace>
  <inkml:trace contextRef="#ctx0" brushRef="#br1" timeOffset="214329.4308">15753 13652 86 0,'-29'-33'40'0,"-11"3"-1"15,13 19 1-15,-3 1-37 16,5 11-7-16,22 11-32 15,3-12-1-15,0 16-2 16,10-13-3-16</inkml:trace>
  <inkml:trace contextRef="#ctx0" brushRef="#br1" timeOffset="216022.6001">17107 14368 54 0,'-16'11'36'15,"-4"-14"0"-15,-2 4-2 16,-7-13-26-16,1-2-1 16,-5-13-2-16,-1-4-2 15,-5-15 0-15,-1-5-2 16,2-13 1-16,1-12-2 15,3-10 1-15,6-2-1 16,4-1 0-16,7 1 0 16,9 9 1-16,7 6-1 15,10 12 1-15,5 9-1 0,7 10 0 16,4 12 2-16,3 7-1 15,-1 12 1-15,-2 5-1 16,-3 14 0-16,-7 9 0 16,-9 18-1-16,-15 17 1 15,-7 18-2-15,-17 19 1 16,-12 14 1-16,-7 7-1 15,0 7 1-15,1-4-1 16,10-10 1-16,14-18-1 16,23-19 1-16,27-28-1 15,25-30-3-15,27-21-2 16,8-34-32-16,31-5 1 15,-1-21-4-15,12 3 2 0</inkml:trace>
  <inkml:trace contextRef="#ctx0" brushRef="#br1" timeOffset="216548.6527">18068 13387 71 0,'10'-16'38'15,"-10"16"-1"-15,0 0 0 16,-15 39-33-16,-3 20 0 15,-8 17-2-15,-4 18 1 16,-4 10-3-16,2 6-1 16,6 5-8-16,1-16-26 15,19-7-2-15,7-26-1 16,22-13 0-16</inkml:trace>
  <inkml:trace contextRef="#ctx0" brushRef="#br1" timeOffset="217089.7068">18878 13551 70 0,'-11'-15'36'0,"-13"-1"0"0,5 14 0 16,-10 4-33-16,1 9 0 15,-4 16 0-15,3 13 0 16,-3 14 0-16,5 15 0 16,3 6-1-16,12 5 1 15,9-3-2-15,20-7 1 16,13-11-1-16,17-18 0 15,15-22 0-15,9-19-1 16,9-22 2-16,0-16 0 16,-6-18 0-16,-9-12 0 15,-15-4-1-15,-22-3 0 16,-19 4 0-16,-17 5-2 15,-21 13 0-15,-15 10-1 0,-12 20-2 16,-8 9-1 0,6 27-16-16,-4-7-16 0,24 12 0 15,7-6-3-15,25 5 0 16</inkml:trace>
  <inkml:trace contextRef="#ctx0" brushRef="#br1" timeOffset="217653.7632">14674 15909 66 0,'22'-1'40'15,"20"-3"-2"-15,2-17 1 16,19 5-37-16,12-6-1 16,10-1-2-16,3 5-2 15,-10-5-8-15,6 24-26 16,-23-3 0-16,-4 21-2 15,-25-1 1-15</inkml:trace>
  <inkml:trace contextRef="#ctx0" brushRef="#br1" timeOffset="217852.7831">14903 16256 58 0,'-64'23'39'0,"22"2"-2"16,10-18 2-16,32-7-34 15,12-7-3-15,32-13 0 16,23-10-1-16,11-8-1 15,17-3-3-15,3-12-4 16,16 6-28-16,-15-13-3 16,2 15 0-16,-24-8-1 15</inkml:trace>
  <inkml:trace contextRef="#ctx0" brushRef="#br1" timeOffset="218135.8114">15387 15576 67 0,'10'-5'43'0,"16"-2"-3"16,24 12 0-16,9-3-36 16,8 7 0-16,2 4-1 15,2 13-1-15,-9 14 0 16,-13 10-3-16,-16 15 2 15,-21 18-1-15,-20 10 0 16,-21 10 0-16,-15 4 0 16,-11 0-1-16,-8-7 0 0,-1-13-3 15,12-7-7-15,0-43-28 16,29-10 0-16,8-38-2 15,22-13-1-15</inkml:trace>
  <inkml:trace contextRef="#ctx0" brushRef="#br1" timeOffset="219425.9404">17160 15332 52 0,'12'-22'36'0,"-3"-5"-2"16,5 13-9-16,-10-7-16 15,6 12-3-15,-10 9-2 16,0 0 1-16,9 18-3 15,-12 16 0-15,-7 11 1 16,-2 15-2-16,-9 12 2 16,-3 16-2-16,-9 8 2 15,1 9-2-15,-11 4 2 16,3 3-2-16,1-7 1 0,7-6 0 15,6-12 0-15,8-14-2 16,13-16 2-16,17-17-1 16,13-20 0-16,17-13 0 15,11-12 0-15,15-6-1 16,8-4 0-16,2-7 0 15,4 4-1-15,-8-1-3 16,1 10-1-16,-9-11-8 16,5 19-25-16,-22-13 2 15,6 13-5-15,-17-11 3 16</inkml:trace>
  <inkml:trace contextRef="#ctx0" brushRef="#br1" timeOffset="219688.9667">17975 15814 70 0,'2'-24'40'15,"-2"24"-1"-15,0 0 0 16,-10 20-35-16,-1 20-2 15,0 15 0-15,-3 17-1 16,-3 14-1-16,1 9 1 16,-1 3-1-16,6-2-2 15,4-10-1-15,12-10-4 16,-5-31-30-16,24-9 0 15,-4-36-3-15,18-13 1 0</inkml:trace>
  <inkml:trace contextRef="#ctx0" brushRef="#br1" timeOffset="219861.984">17932 15434 85 0,'-42'-5'42'0,"13"20"-2"16,0 1-3-16,8-5-48 15,19 9-27-15,2-20-2 16,24 19-1-16,0-16-1 16</inkml:trace>
  <inkml:trace contextRef="#ctx0" brushRef="#br1" timeOffset="220920.0898">18315 16665 45 0,'0'0'36'0,"-10"-3"2"16,10 3-1-16,0 0-27 15,0 0-3-15,-3-14-3 16,3 14 0-16,0 0-2 16,18-12 0-16,-8 7-1 0,3-1 0 15,1 0 0-15,4-1 0 16,-1 3-1-16,0-1 1 15,-3 4-1-15,1 3 1 16,-5 4 0-16,-10-6-1 16,13 22 1-16,-10-7-1 15,-5 2 1-15,0 0-1 16,-3 3 0-16,-3-3 0 15,-2 3 0-15,-4 0 0 16,1-1 1-16,-4 0-1 16,1 3 0-16,-4 4 1 15,3-5 0-15,2 3-1 16,1-6 1-16,3 2 1 15,5-4-1-15,8-2 0 16,-2-14 0-16,13 7 0 0,5-8 0 16,3 0 0-16,2-4 0 15,5 0-1-15,-1-3 1 16,-1 6-1-16,1 0 1 15,-5 3-1-15,0 1 1 16,-7 2-1-16,0 6 0 16,-15-10 0-16,17 16 0 15,-17-16 0-15,11 15 0 16,-11-15 0-16,0 0 0 15,0 0 0-15,0 0-1 16,12-3-2-16,-12 3 0 16,5-21-2-16,-5 21-14 15,2-15-19-15,-2 15 0 16,8-20-4-16,-8 20 3 0</inkml:trace>
  <inkml:trace contextRef="#ctx0" brushRef="#br1" timeOffset="222144.2122">19771 15283 51 0,'-11'-13'37'0,"-8"-7"-2"16,2 16 0-16,-11-5-30 15,3 11 0-15,-8 2 1 16,-2 15-2-16,-4 5-1 16,-6 11 1-16,0 7-1 15,-4 11-1-15,0 7 0 16,1 7 0-16,3 4 0 15,2 0-1-15,4-1 1 16,9 1-1-16,6-4 0 0,10 0 1 16,8-3-2-16,16-2 1 15,8-3 0-15,12-1-1 16,12-3 0-16,8-1 0 15,9-5 1-15,10-8-2 16,3-8 2-16,-1-8-1 16,1-12 0-16,-5-11 0 15,-3-14 0-15,-1-11 0 16,-6-11 0-16,-5-11 2 15,-6-10-2-15,-3-7 1 16,-4-1 0-16,-5 1-1 16,-5 2 0-16,-6 2 1 15,-4 0 0-15,-7 3-2 16,-7 4 1-16,-2-1-1 0,-7-1 1 15,-5 0 1-15,-2-2-1 16,-4 0 0-16,0 5-1 16,-3 5 2-16,-1 4-2 15,-2 6 2-15,2 5-1 16,-2 7-1-16,-1 4 1 15,0 6 0-15,-2 2 1 16,0 2-1-16,0 6 0 16,-1 3 0-16,-6 4 0 15,2 5 0-15,-1 2 0 16,1 0-1-16,0 3-1 15,2-3 0-15,8 0-4 16,-1-13-10-16,25 13-21 0,-5-11-1 16,0 0-2-16,19 11-2 15</inkml:trace>
  <inkml:trace contextRef="#ctx0" brushRef="#br1" timeOffset="275144.5117">18087 13413 34 0,'0'0'29'0,"0"0"4"0,0 0 0 15,0 0-15 1,-15-1-7-16,15 1-3 0,-22-1 1 15,10 5-3-15,-13-2 1 16,1 5-4-16,-3 5-3 16,-1-1-3-16,7 12-28 15,-2-15-3-15,23-8-2 16,-14 3-1-16</inkml:trace>
  <inkml:trace contextRef="#ctx0" brushRef="#br1" timeOffset="275844.5817">17781 14244 51 0,'-14'0'32'16,"14"0"3"-16,-10 1-2 16,10-1-24-16,0 0-1 15,-13 6-1-15,13-6-2 16,11 8-1-16,1-6-1 15,5-2-1-15,5-2 0 16,5-3-2-16,6-3-2 16,8 8-15-16,-5-14-17 15,13 10-2-15,-11-9-1 16,9 8 0-16</inkml:trace>
  <inkml:trace contextRef="#ctx0" brushRef="#br1" timeOffset="276873.6846">19580 13885 34 0,'0'0'31'0,"11"-11"0"15,-11 11 0-15,0 0-13 16,0 0-11-16,3-14-1 16,-3 14 0-16,0 0 0 15,-13 7-2-15,-2 3-1 16,-2 8-2-16,-9 11 0 15,-1 5-1-15,-7 7-1 16,-2 4 0-16,4 1-1 16,-3-4-1-16,11 0-6 15,-4-18-10-15,16-4-14 16,0-17 0-16,12-3 1 15,3-22 0-15</inkml:trace>
  <inkml:trace contextRef="#ctx0" brushRef="#br1" timeOffset="277038.7011">19355 14017 46 0,'4'-27'34'0,"5"13"1"16,-12-4-2-16,3 18-16 15,0 0-6-15,11 19-4 16,-10-4-3-16,9 5-2 16,1-1-1-16,7-1-3 15,6 1-2-15,3-16-6 16,18 6-24-16,-5-18 0 15,9 1-2-15,-3-14 2 16</inkml:trace>
  <inkml:trace contextRef="#ctx0" brushRef="#br1" timeOffset="277457.743">19886 13954 71 0,'-8'22'34'0,"-11"-5"-2"16,9 8 2-16,-5-8-29 15,6 5-2-15,-1-7 0 16,7 2 0-16,3-4-1 15,6-3 0-15,-6-10-1 16,22 9 1-16,-8-10-1 16,6-2-1-16,1-6 1 15,2-4-1-15,-2-6 1 16,2-6 0-16,1-4 0 15,-5 0 0-15,-2 3 0 16,-5 2 0-16,-1 4 0 0,-3 7 0 16,-8 13-2-16,4 22 0 15,-7 12 0-15,-3 13-1 16,-4 15 1-16,-1 11-1 15,-6 10 1-15,0 2 0 16,-4-2 1-16,1-5 0 16,-4-9 1-16,-2-9 1 15,1-16-1-15,-4-13 0 16,2-15-1-16,-2-17-1 15,6-11-4-15,-5-28-14 16,15 2-17-16,-3-21 0 16,19 1-1-16,-1-13 1 15</inkml:trace>
  <inkml:trace contextRef="#ctx0" brushRef="#br1" timeOffset="277992.7965">20534 13952 82 0,'-14'0'37'0,"-11"-8"1"15,6 9-1-15,-10-2-34 16,0 4 0-16,-1 5-1 16,1 10 1-16,0 6-2 15,4 5 0-15,5 2-1 0,6 0 0 16,6 0 0-16,6-2 0 15,7-9 1-15,10-7-2 16,7-13 1-16,2-10 1 16,7-12-1-16,1-9 1 15,3-8 0-15,-3-5 0 16,1 0 0-16,-8 0 0 15,-1 9-1-15,-5 7 1 16,-5 15-1-16,-14 13-1 16,10 20 0-16,-11 13 0 15,-4 16-1-15,-2 12 1 16,-4 9 1-16,-1 9-1 15,-4 4 1-15,0-5 0 16,-1-7 1-16,-2-4 0 0,-3-9 0 16,0-12 0-16,-2-10-1 15,2-13 0-15,-2-16-2 16,1-12-3-16,13-7-5 15,-10-26-27-15,21-1 0 16,-2-19-1-16,16 1 0 16</inkml:trace>
  <inkml:trace contextRef="#ctx0" brushRef="#br1" timeOffset="278669.8642">20724 14091 83 0,'9'21'38'15,"-9"-21"-1"-15,6 13 0 16,-6-13-35-16,17 3-1 16,-5-4 1-16,10-3-1 15,1-6-1-15,8-5 1 16,6-3 0-16,4-7 1 15,-2-5-1-15,2-3 0 16,-9-1 0-16,-4 0 1 16,-8 0 0-16,-12 6-1 15,-8 6 0-15,-13 6-1 16,-7 11 1-16,-8 9 0 15,-3 11-1-15,-4 10 0 16,1 11-1-16,0 5 1 16,6 4-1-16,5 0 0 0,10-1 0 15,10-8 0-15,11-8-1 16,10-13-1-16,13-10-1 15,10-12 1-15,8-4-1 16,3-13 1-16,3-1 0 16,-3-1 1-16,-5 2 1 15,-9 2 1-15,-6 7 2 16,-13 11 1-16,-19 4-1 15,7 17 1-15,-16 2 0 16,-4 9-1-16,-5 2-1 16,0 2 0-16,1-1 1 15,5-2-2-15,7-8 1 16,6-4 0-16,-1-17 0 0,26-2-1 15,-1-14 1-15,7-9-1 16,3-5 2-16,7-5 0 16,-3-2 0-16,-1 3 0 15,-3 4 1-15,-5 11-1 16,-6 7-1-16,-5 15 2 15,-9 9-3-15,-5 10-1 16,-3 7-1-16,-2 3-2 16,7 12-14-16,-10-14-20 15,19 10 1-15,6-25-4 31,21 2-5-31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17.2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1453 4613 67 0,'-12'-13'34'16,"-10"0"-1"-16,-1 4-1 15,-10 2-27-15,-3 6-2 16,-7 0 1-16,-5 9-1 15,-6 2 0-15,1 10 0 0,-4 2-1 16,4 7 0-16,4-1-1 16,9 4-1-16,10-2 0 15,14 1 0-15,13-5 0 16,12 0 0-16,18-5-1 15,16-3 1-15,11-2 0 16,7-3 0-16,8-7 0 16,4-3 1-16,0-6-2 15,-2-8 0-15,-9-6 1 16,-6-6-1-16,-11-6 0 15,-8-5 0-15,-12-3 1 16,-12-3 0-16,-11 2 0 16,-15 3 1-16,-11 8 1 15,-10 6-1-15,-15 7 0 16,-7 13 1-16,-14 10 0 0,-8 12 0 15,-2 8-1-15,2 10 0 16,4 5 0-16,6 7 0 16,9 2-2-16,14 3 1 15,16-1 1-15,15 2-3 16,18-6 2-16,15-5-1 15,21-10 2-15,11-11-2 16,12-11 2-16,10-14 0 16,6-14-2-16,6-13 2 15,-5-11-1-15,-7-5 1 16,-10-10-2-16,-12-3 3 15,-12-1-3-15,-14 0 1 16,-16 3 1-16,-11 3-1 16,-16 8 2-16,-11 11-2 0,-12 11 1 15,-11 17 0-15,-12 14-1 16,-11 20 1-16,-3 19-1 15,-3 16 0-15,4 15 1 16,2 9-2-16,11 4 1 16,10-2 0-16,21-4 0 15,16-7-1-15,26-12 2 16,18-10-2-16,22-14 2 15,15-18-1-15,13-11 0 16,11-15 0-16,4-17 1 16,3-19-1-16,-5-16 0 15,-6-13 2-15,-14-8-3 16,-13-4 2-16,-19-2-1 15,-13 8 1-15,-22 6-1 16,-17 15 0-16,-15 13 0 0,-18 16 0 16,-13 20 1-16,-12 17 0 15,-8 21 0-15,-4 16-1 16,3 17 1-16,4 14-1 15,11 10 0-15,11 1 0 16,17 0 0-16,23-10-1 16,25-12 1-16,24-18 0 15,23-23 0-15,13-20 1 16,11-27-1-16,10-18 1 15,0-20 0-15,-5-14 0 16,-12-6 1-16,-15 1-1 16,-22 0 0-16,-17 10 1 0,-26 11-2 15,-12 18 2 1,-25 14-1-16,-14 21 0 0,-11 15 0 15,-5 10-1-15,2 10-2 16,6 2-4-16,25 12-26 16,0-12-7-16,29 4 0 15,4-10-3-15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0.88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23935 9841 35 0,'-17'1'30'16,"0"1"0"-16,4 0 0 15,13-2-10-15,-10-3-6 16,10 3-9-16,18-4-1 0,7-3-1 15,8-1 0-15,10 0-1 16,7-7 1-16,7 4-1 16,1-3 0-16,5 5 1 15,2-2-1-15,0 4 0 16,-3 0 0-16,1 4-1 15,-1 0 0-15,0 5 0 16,1 1 0-16,-3 0-1 16,-7 4-1-16,-5 1 0 15,-10 2 0-15,-14 4 1 16,-12 0-1-16,-20 5 1 15,-15 0 0-15,-17 3 0 16,-12 2 1-16,-8 2 0 16,-8-1 0-16,-7 3 0 0,-3-3 0 15,-3 3 1-15,2-4 0 16,3-1-1-16,7-3 1 15,8-2-1-15,10-3 0 16,11-2 0-16,17-4 0 16,23-9-1-16,19 3 0 15,21-9 0-15,20-5 0 16,16-3 0-16,13-3 0 15,9-1 0-15,5-1 0 16,-4 4 0-16,-8 2 0 16,-12 7-1-16,-14 3 1 15,-14 6 0-15,-17 3 0 16,-17 5 0-16,-20 3 0 15,-17 4 0-15,-17 3 1 0,-15 1-1 16,-14 4 1-16,-13 4-2 16,-14 3 1-16,-8-1 0 15,-2 1 1-15,-2 1-1 16,8 0 0-16,7-1 1 15,12-7-2-15,19-2 3 16,18-2-2-16,20-6 0 16,26-4-1-16,23-7 0 15,21-7 1-15,17-2-1 16,17-3 1-16,9-5 0 15,8 1-1-15,-2-1 1 16,-1 3 0-16,-9 1-1 16,-15 6 1-16,-14 1 0 15,-14 4 0-15,-17 3-1 16,-19 4 1-16,-15 3 0 0,-16 2 0 15,-15 3 0-15,-14 3 0 16,-10 3 0-16,-13 3 0 16,-6 2 0-16,-6 1 1 15,-4-2 0-15,7 0-1 16,10-4 0-16,12-5 0 15,15-3 1-15,20-5-2 16,26-11 1-16,13 3-1 16,25-12 0-16,14-2 0 15,13-5 1-15,9 0-1 16,11 0 1-16,0-3 0 15,0 3-1-15,-9 5 2 0,-7 0-1 16,-14 4 0 0,-15 6 1-16,-19 2-1 0,-21-1 0 15,-21 11 1-15,-20 1 0 16,-17 4-1-16,-11 5 1 15,-8 0-1-15,0-8-2 16,13 12-12-16,12-21-22 16,23-4 0-16,15-17-2 15,31-2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5.54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18699 11126 2 0,'-13'0'13'0,"-2"0"0"16,-5 0 2-16,3 3-2 16,-8-3 1-16,1 8-2 15,-6-3 0-15,2 6-2 16,-10-3-1-16,6 8-2 0,-7-5 0 15,5 4-1-15,-2-6-1 16,13 3 0-16,5-9-2 16,18-3 0-16,0 0 0 15,30-9-2-15,5 0 0 16,12-2-1-16,10 0 0 15,3 3 1-15,-2 2-1 16,0 4 0-16,-6 3 0 16,-6 3 0-16,-12 6 1 15,-9 2-1-15,-13 8 0 16,-12 2 0-16,-10 8 0 15,-13 2 0-15,-11 7 0 16,-7 3 0-16,-5 2 1 0,-2-2 0 16,1 0-1-16,7-4 2 15,7-6-2-15,13-4 1 16,11-9-1-16,13-5 0 15,11-6 0-15,12-4 0 16,9-3-1-16,4-3 1 16,8-2-1-16,-3 1 1 15,0-1 0-15,-7 3 0 16,-7 3 0-16,-7 3 0 15,-14 6 0-15,-10 3 1 16,-13 5-1-16,-11 3 2 16,-11 5-1-16,-5 4-2 15,-8-1 2-15,-2 4-1 16,2-4 1-16,3-1-2 0,9-9 2 15,8-1-3-15,10-10 2 16,18-9 0-16,0 0 0 16,19-7 0-16,9-5-1 15,7-1 1-15,5-1 0 16,3-2-1-16,0 2 1 15,-3 1 0-15,-3 5 0 16,-5 3 0-16,-8 1 1 16,-10 5-1-16,-14-1 0 15,1 12 0-15,-15-3 0 16,-7 6 1-16,-8 1-1 15,-3 0 1-15,-2 2-1 16,3-2 1-16,2 0 0 16,6 0 0-16,8-4-1 0,9-2 1 15,6-10-1-15,9 13 0 16,8-12 0-16,5-2 0 15,7-4 0-15,3-2 0 16,6-4 0-16,4 0 0 16,4-5 0-16,2 0 0 15,-1 1 0-15,-4 1 0 16,-5 2 1-16,-5 3-1 15,-11 5 0-15,-8 2 0 16,-14 2 2-16,-7 13-2 16,-10-1 0-16,-9 4 0 15,-5 2 0-15,-4 4 0 16,-3 0 0-16,1 0 1 0,4 1-1 15,5-6 0-15,10-3 0 16,11-1 0-16,7-13 0 16,21 5 0-16,9-11 0 15,8-8 0-15,6-1 0 16,6-4 0-16,-2-1 0 15,1-1 0-15,-4 3 0 16,-4 1-1-16,-10 6 2 16,-8 3-1-16,-8 3 0 15,-15 5 0-15,0 0 0 16,0 0 0-16,-16 19 1 15,-5-8-1-15,-1 3 0 16,-1 0 1-16,0-1-1 16,3 1 0-16,3-2 0 0,5 0 1 15,12-12-1 1,-3 11 0-16,3-11 0 0,23-3 0 15,1-5 0-15,4-2 0 16,2-2 0-16,5-4 0 16,2-2 0-16,-1 2-1 15,2 2 1-15,-4 2 0 16,-6 0 1-16,-5 6-1 15,-9 3 0-15,-14 3 0 16,0 0 0-16,3 15 1 16,-14-4-1-16,-5 4 0 15,-1 1 0-15,1 1 0 16,2-1 0-16,4-2 0 15,6-4 0-15,4-10 0 16,0 0 0-16,23 1 0 0,-4-9-1 16,0-1 0-16,4-2 0 15,-4 0-1-15,2 3-2 16,-8-3-1-16,0 13-7 15,-13-2-15-15,0 0-5 16,0 0-1-16,-13 1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8.60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17942 11302 12 0,'-4'-10'26'0,"-6"-5"1"15,0-2 1-15,-2 4-17 16,-12-9-3-16,3 6-1 15,-12-4-2-15,-5 7-1 16,-7 1 0-16,-5 6-1 0,-10 2 0 16,-2 9 0-16,-11 2 0 15,0 6 0-15,-4 2 0 16,5 3 0-16,5-2-1 15,9 1 0-15,11-5-1 16,13 0 0-16,16-10 0 16,18-2-1-16,18-9 0 15,17-2 1-15,21-3-1 16,8-1 0-16,14 2 1 15,4 0-1-15,5 1 0 16,1 7 0-16,-8 2 0 16,-8 3-1-16,-14 6 1 15,-11 0 0-15,-9 5-1 16,-15 1 1-16,-13 3-1 0,-15 2 1 15,-10 3 1-15,-12 1-1 16,-14 0 1-16,-10 4-1 16,-11 2 1-16,-9 1 0 15,-8-1 0-15,3-1 1 16,2-2 0-16,9-2 0 15,11-8-1-15,16-1 0 16,18-11 0-16,20-2-1 16,26-10 0-16,17-5 0 15,14-5 0-15,9 0 0 16,8-1 0-16,4-1-1 15,0 2 1-15,-4 4-1 16,-10 6 0-16,-12 4-1 16,-10 7 1-16,-18 5 0 15,-16 9 0-15,-17 5 1 0,-18 6 0 16,-12 4 0-16,-17 3 0 15,-12 5 1-15,-14-1-1 16,-5 2 4-16,-7-2-3 16,2-1 1-16,0-4 0 15,8 1 0-15,11-8-1 16,14-7-1-16,19-4 1 15,21-9-1-15,19-5 0 16,26-11-1-16,22-6 0 16,23-5 0-16,17-4 1 15,11-3 1-15,9 0-2 16,0 3-1-16,-2 4 2 15,-7 4-1-15,-12 5 1 16,-17 6-1-16,-16 7 1 0,-20 5 0 16,-16 8-1-16,-18 7 1 15,-18 0 1-15,-11 6 0 16,-16 5 0-16,-10-1-1 15,-5 1 1-15,-2-2-1 16,3-5 1-16,10-1-1 16,5-7 1-16,11-3-3 15,16-8 3-15,17-5-1 16,11-5 0-16,18-5 0 15,11-4 0-15,11-4 2 16,7 2-2-16,5-1 1 16,3 1-2-16,-3 3 2 15,-4 4-2-15,-9 4 4 16,-12 5-4-16,-9 4 1 0,-15 10 0 15,-15 1-1-15,-16 7 1 16,-10 4-1-16,-14 3 2 16,-5 4-3-16,-5 1 3 15,0-1-2-15,6-6 1 16,8-5 1-16,11-6 0 15,13-10-1-15,13-6 1 16,22-17-1-16,11-2 0 16,13-5 0-16,12-8 0 15,6 0 2-15,2-1-2 16,-2 4 3-16,-7 2-3 15,-8 8 3-15,-12 3-3 16,-16 6 3-16,-21 10-2 16,0 0-1-16,-35 13 1 15,-2 2-2-15,-6-1 2 0,-5 3-3 16,1-4 3-16,9 0-4 15,10-4 1-15,12-10-6 16,29 5-21-16,2-13-4 16,20 3-4-16,2-6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1.02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18622 12358 26 0,'-21'-4'29'0,"4"-3"1"15,2 1-2-15,-1-6-19 16,16 12-2-16,-14-13-1 15,14 13-3-15,-3-18-2 16,3 18 0-16,4-11-1 16,-4 11 0-16,0 0 1 15,0 0-1-15,0 0 1 16,0 0-1-16,0 0 1 15,0 0 1-15,0 0-1 16,0 0 0-16,0 0 1 0,0 0 0 16,0 0 0-16,0 0-1 15,0 0 0-15,0 0 1 16,-4 15-1-16,4-15 0 15,4 22-1-15,-3-7 1 16,-2 5-1-16,1 5 1 16,-2-1-1-16,0 7 0 15,-1 2 0-15,1 5 0 16,-4 2 0-16,1 4-1 15,-4-1 1-15,-1 5-1 16,0-1 1-16,-1-1 0 16,-3-1 0-16,5-1 0 15,-3-3 0-15,3-5 0 16,5-6 0-16,2-3 0 0,4-8 0 15,3-4 0-15,-5-15 1 16,22 14-1-16,-8-14 0 16,2-1 0-16,-1-1 1 15,2-2-1-15,-3 1 0 16,-2 0 1-16,-12 3-1 15,14-2 0-15,-14 2 1 16,0 0-1-16,-1 10 0 16,1-10 1-16,-13 15-1 15,13-15 0-15,-15 19 0 16,15-19 0-16,-13 15 0 15,13-15 1-15,-9 11-1 16,9-11 0-16,-7 11 0 0,7-11 1 16,-9 10-1-1,9-10 0-15,-10 14 0 0,10-14 1 16,-14 20-1-16,9-9 0 15,-2-1-1-15,7-10 1 16,-10 19 0-16,10-19 0 16,-2 17 0-16,2-17-1 15,0 0 1-15,19 9 0 16,-7-10 1-16,3 1-1 15,2-2 0-15,1 1 0 16,1-1 1-16,4-2-1 16,-3 3 0-16,2 0 1 15,-2 0-1-15,4 1 0 16,-1 1 2-16,0 0-2 15,1 1 0-15,5-1 0 16,0 2 1-16,4-2-1 0,0-1 0 16,5 1 1-16,2-2-1 15,3-1 1-15,0-1 0 16,1 2 0-16,-2-1 0 15,1 2-1-15,-3-1 1 16,-1 1 0-16,-2 2-1 16,1 0 1-16,-3 2-1 15,-2-1 0-15,-1 3 0 16,-1 1 1-16,-1 0-1 15,2 1 0-15,-1-1 0 16,3-1 1-16,-2-3-1 16,2-1 1-16,-1-2-1 15,3-2 0-15,-2-1 1 0,-2-2-2 16,-4 1 0-16,-3-2-2 15,-1 6-3-15,-12-7-7 16,8 15-8-16,-20-8-12 16,17 5-2-16,-17-5 2 15,14 7-1-15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2.84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19968 13450 13 0,'0'0'26'0,"-8"12"-5"16,8-12-5-16,-13 13-1 15,3-11-2-15,8 11-2 16,2-13-3-16,-12 25-2 16,5-11-3-16,4 6 0 15,-1 2-1-15,3 3-1 16,-2 0 0-16,1 5 0 15,0-1 0-15,0 3 0 16,1-1 0-16,2 3 0 16,-2-2-1-16,-1 1 1 15,4-1-1-15,0 0 0 0,-4 0 0 16,2-1 0-16,-2-2 0 15,2-1 0-15,-1-1 0 16,-1 1 0-16,0-6 1 16,2 3 0-16,0-5 0 15,0 1 0-15,1-1-1 16,0 0 1-16,1 1-1 15,-1 1 1-15,2 2-1 16,-3-1 0-16,0 2 0 16,-1 1 1-16,-3-1-1 15,2 2 1-15,-5-3 0 16,5-3 0-16,-3-3 0 15,0-1 0-15,3-4-1 16,0-1 1-16,2-12-1 0,0 13 1 16,0-13-1-16,2 13 0 15,-2-13 0-15,3 10 1 16,-3-10-1-16,4 12 0 15,-4-12 0-15,1 13 1 16,-1-13-1-16,0 0 0 16,1 11 0-16,-1-11 1 15,0 0-1-15,0 0 0 16,0 0 1-16,0 0 0 15,0 0-1-15,0 0 1 16,0 0-1-16,0 0 1 16,11 3-1-16,-11-3 1 15,0 0-1-15,0 0 0 0,0 0 1 16,0 0-1-16,0 0 2 15,0 0-1-15,0 0-1 16,0 0 1-16,4 11 0 16,-4-11-1-16,-3 15 1 15,3-15-1-15,-4 17 0 16,4-17 0-16,-1 15 0 15,1-15 0-15,0 12 0 16,0-12 0-16,0 0 0 16,0 0 0-16,0 0 0 15,12 9 0-15,-12-9 0 16,0 0 0-16,0 0 0 15,0 0 0-15,0 0 0 16,0 0 0-16,0 0 0 0,0 0 1 16,0 0-1-16,0 0 0 15,0 0 0-15,0 0 0 16,11 0 0-16,-11 0 0 15,0 0 0-15,0 0 0 16,11-7 0-16,-11 7 0 16,0 0 0-16,0 0 0 15,10-3 1-15,-10 3-1 16,0 0 0-16,12-1 0 15,-12 1 0-15,0 0 0 16,14 2 0-16,-14-2 0 16,11 1 0-16,-11-1 0 15,14 0 0-15,-14 0 0 16,12 0 0-16,-12 0 0 15,16-1 0-15,-16 1 0 0,15 1 0 16,-15-1 0-16,17 4 0 16,-17-4 0-16,20 6 0 15,-11-1 0-15,4 0 0 16,1-2 0-16,2 1 0 15,2-1 0-15,0-3 0 16,3 1 0-16,1-1 0 16,2 0 0-16,3 0 0 15,-2 0 0-15,3 0 0 16,-3 2 0-16,2 1 0 15,-2 0 0-15,-1 2 0 16,-1-1-1-16,-1 2 1 16,-1 0 0-16,1 0-1 15,-2-2 2-15,1 0-2 0,2-1 1 16,0-2 0-16,2 1 1 15,3-2-1-15,0-2 0 16,3 0 0-16,-1 0 0 16,1 1 0-16,1 0 0 15,0-2 0-15,2 3 0 16,-3-1 1-16,-1 1-1 15,1 1 0-15,1-1 0 16,0 1 0-16,-1 1 0 16,1-2 0-16,0 0 0 15,1-3 0-15,-2 2 0 16,4 0 0-16,-4-1 0 15,0-1 1-15,-2 2-1 0,2 0 0 16,-5 0-1-16,1 2-1 16,-6-6-4-16,5 15-23 15,-11-15-7-15,2 8-1 16,-17-3 2-16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3.50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21397 14948 12 0,'2'-10'9'15,"-2"10"0"-15,0 0 1 16,0 0 0-16,0 0-1 15,0 0-1-15,0 0-1 16,-12-8-2-16,12 8-2 16,0 0 0-16,-12 0-1 15,12 0-2-15,0 0 0 16,0 0 1-16,0 0-1 15,-5 11 0-15,5-11 0 0,0 0 0 16,0 0 0-16,0 0 0 16,0 0 0-16,0 0 0 15,-2 12 0-15,2-12-1 16,0 0-3-16,0 0 0 15,0 0-4-15,0 0-4 16,0 0-6-16,10 6-3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8.emf"/><Relationship Id="rId18" Type="http://schemas.openxmlformats.org/officeDocument/2006/relationships/customXml" Target="../ink/ink9.xml"/><Relationship Id="rId26" Type="http://schemas.openxmlformats.org/officeDocument/2006/relationships/customXml" Target="../ink/ink13.xml"/><Relationship Id="rId39" Type="http://schemas.openxmlformats.org/officeDocument/2006/relationships/image" Target="../media/image21.emf"/><Relationship Id="rId3" Type="http://schemas.openxmlformats.org/officeDocument/2006/relationships/image" Target="../media/image4.png"/><Relationship Id="rId21" Type="http://schemas.openxmlformats.org/officeDocument/2006/relationships/image" Target="../media/image12.emf"/><Relationship Id="rId34" Type="http://schemas.openxmlformats.org/officeDocument/2006/relationships/customXml" Target="../ink/ink17.xml"/><Relationship Id="rId42" Type="http://schemas.openxmlformats.org/officeDocument/2006/relationships/customXml" Target="../ink/ink21.xml"/><Relationship Id="rId7" Type="http://schemas.openxmlformats.org/officeDocument/2006/relationships/image" Target="../media/image5.emf"/><Relationship Id="rId12" Type="http://schemas.openxmlformats.org/officeDocument/2006/relationships/customXml" Target="../ink/ink6.xml"/><Relationship Id="rId17" Type="http://schemas.openxmlformats.org/officeDocument/2006/relationships/image" Target="../media/image10.emf"/><Relationship Id="rId25" Type="http://schemas.openxmlformats.org/officeDocument/2006/relationships/image" Target="../media/image14.emf"/><Relationship Id="rId33" Type="http://schemas.openxmlformats.org/officeDocument/2006/relationships/image" Target="../media/image18.emf"/><Relationship Id="rId38" Type="http://schemas.openxmlformats.org/officeDocument/2006/relationships/customXml" Target="../ink/ink19.xml"/><Relationship Id="rId2" Type="http://schemas.openxmlformats.org/officeDocument/2006/relationships/image" Target="../media/image2.gif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29" Type="http://schemas.openxmlformats.org/officeDocument/2006/relationships/image" Target="../media/image16.emf"/><Relationship Id="rId41" Type="http://schemas.openxmlformats.org/officeDocument/2006/relationships/image" Target="../media/image22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7.emf"/><Relationship Id="rId24" Type="http://schemas.openxmlformats.org/officeDocument/2006/relationships/customXml" Target="../ink/ink12.xml"/><Relationship Id="rId32" Type="http://schemas.openxmlformats.org/officeDocument/2006/relationships/customXml" Target="../ink/ink16.xml"/><Relationship Id="rId37" Type="http://schemas.openxmlformats.org/officeDocument/2006/relationships/image" Target="../media/image20.emf"/><Relationship Id="rId40" Type="http://schemas.openxmlformats.org/officeDocument/2006/relationships/customXml" Target="../ink/ink20.xml"/><Relationship Id="rId45" Type="http://schemas.openxmlformats.org/officeDocument/2006/relationships/image" Target="../media/image24.emf"/><Relationship Id="rId5" Type="http://schemas.openxmlformats.org/officeDocument/2006/relationships/image" Target="../media/image41.emf"/><Relationship Id="rId15" Type="http://schemas.openxmlformats.org/officeDocument/2006/relationships/image" Target="../media/image9.emf"/><Relationship Id="rId23" Type="http://schemas.openxmlformats.org/officeDocument/2006/relationships/image" Target="../media/image13.emf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10" Type="http://schemas.openxmlformats.org/officeDocument/2006/relationships/customXml" Target="../ink/ink5.xml"/><Relationship Id="rId19" Type="http://schemas.openxmlformats.org/officeDocument/2006/relationships/image" Target="../media/image11.emf"/><Relationship Id="rId31" Type="http://schemas.openxmlformats.org/officeDocument/2006/relationships/image" Target="../media/image17.emf"/><Relationship Id="rId44" Type="http://schemas.openxmlformats.org/officeDocument/2006/relationships/customXml" Target="../ink/ink22.xml"/><Relationship Id="rId4" Type="http://schemas.openxmlformats.org/officeDocument/2006/relationships/customXml" Target="../ink/ink2.xml"/><Relationship Id="rId9" Type="http://schemas.openxmlformats.org/officeDocument/2006/relationships/image" Target="../media/image6.emf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image" Target="../media/image15.emf"/><Relationship Id="rId30" Type="http://schemas.openxmlformats.org/officeDocument/2006/relationships/customXml" Target="../ink/ink15.xml"/><Relationship Id="rId35" Type="http://schemas.openxmlformats.org/officeDocument/2006/relationships/image" Target="../media/image19.emf"/><Relationship Id="rId43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0579158"/>
              </p:ext>
            </p:extLst>
          </p:nvPr>
        </p:nvGraphicFramePr>
        <p:xfrm>
          <a:off x="214283" y="731526"/>
          <a:ext cx="8750332" cy="5242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97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elements, mixtures and compounds and do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qu’s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 18 and 19 of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three things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how Mother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Nature balances out the charge on ions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“free” charges are “snapped up” and how this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Note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down how ionic compounds form, the similarities and differences between atoms and ionic compounds AND how to predict the formula for an ionic compound.</a:t>
                      </a:r>
                    </a:p>
                    <a:p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the “bricks” to help us get there.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Plan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ahead for tomorrow’s lesson in room 23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opportunities for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27200" y="945720"/>
              <a:ext cx="758520" cy="1091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12800" y="939600"/>
                <a:ext cx="779040" cy="111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5625" t="13000" r="31250" b="15000"/>
          <a:stretch/>
        </p:blipFill>
        <p:spPr>
          <a:xfrm rot="16200000">
            <a:off x="1206500" y="-1206500"/>
            <a:ext cx="6731000" cy="9144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27240" y="859680"/>
              <a:ext cx="438840" cy="298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0320" y="772200"/>
                <a:ext cx="480960" cy="48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6640" y="1644840"/>
              <a:ext cx="312840" cy="39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3240" y="1559880"/>
                <a:ext cx="360000" cy="57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8596080" y="3504960"/>
              <a:ext cx="382320" cy="357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576640" y="3416760"/>
                <a:ext cx="425160" cy="53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6590520" y="4005360"/>
              <a:ext cx="417600" cy="344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72520" y="3947760"/>
                <a:ext cx="453600" cy="48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6111720" y="4015440"/>
              <a:ext cx="460440" cy="312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91200" y="3947040"/>
                <a:ext cx="502920" cy="46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6634800" y="4423320"/>
              <a:ext cx="527760" cy="3538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616080" y="4348800"/>
                <a:ext cx="552240" cy="51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7152840" y="4842000"/>
              <a:ext cx="568800" cy="4622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134120" y="4794480"/>
                <a:ext cx="597600" cy="59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7692480" y="5374800"/>
              <a:ext cx="11520" cy="108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680240" y="5326200"/>
                <a:ext cx="34560" cy="10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7661160" y="5384160"/>
              <a:ext cx="38880" cy="411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643880" y="5346720"/>
                <a:ext cx="65520" cy="52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7621920" y="5469120"/>
              <a:ext cx="403200" cy="274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603920" y="5406120"/>
                <a:ext cx="439560" cy="41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8082360" y="5881680"/>
              <a:ext cx="14400" cy="36576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066160" y="5864040"/>
                <a:ext cx="40680" cy="43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6642720" y="3932640"/>
              <a:ext cx="2398320" cy="23324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620040" y="3840480"/>
                <a:ext cx="2440440" cy="249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6103800" y="4481640"/>
              <a:ext cx="1869480" cy="18241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085440" y="4434840"/>
                <a:ext cx="1908720" cy="195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37240" y="4020480"/>
              <a:ext cx="948960" cy="37188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14560" y="3934440"/>
                <a:ext cx="993960" cy="54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269280" y="3507480"/>
              <a:ext cx="441720" cy="31320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46600" y="3413160"/>
                <a:ext cx="487800" cy="50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235440" y="4478760"/>
              <a:ext cx="282240" cy="18219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13840" y="4414320"/>
                <a:ext cx="323280" cy="19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438120" y="6134760"/>
              <a:ext cx="7219440" cy="122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18680" y="6086160"/>
                <a:ext cx="7259400" cy="23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93840" y="4361760"/>
              <a:ext cx="7173720" cy="17546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75120" y="4274280"/>
                <a:ext cx="7211880" cy="192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5278320" y="6123240"/>
              <a:ext cx="1101600" cy="5688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272920" y="6049800"/>
                <a:ext cx="1115280" cy="19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5223960" y="6116400"/>
              <a:ext cx="1168200" cy="4896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216760" y="6048360"/>
                <a:ext cx="1180800" cy="15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00520" y="754560"/>
              <a:ext cx="8375040" cy="56566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188280" y="746280"/>
                <a:ext cx="8403840" cy="567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034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2697422"/>
              </p:ext>
            </p:extLst>
          </p:nvPr>
        </p:nvGraphicFramePr>
        <p:xfrm>
          <a:off x="533400" y="152400"/>
          <a:ext cx="8094663" cy="459241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99 to 123 but not 108, 118, 121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Forces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8 –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changes, structure of atoms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35480" y="3063240"/>
              <a:ext cx="9000" cy="11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1520" y="3059280"/>
                <a:ext cx="19080" cy="2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280" y="270720"/>
              <a:ext cx="8357760" cy="4942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1520" y="255600"/>
                <a:ext cx="8375400" cy="497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169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0000" y="317880"/>
              <a:ext cx="8721720" cy="5396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680" y="302040"/>
                <a:ext cx="8751600" cy="542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5108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6240" y="271080"/>
              <a:ext cx="8586360" cy="6136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1120" y="255600"/>
                <a:ext cx="8604720" cy="615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766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3720" y="302760"/>
              <a:ext cx="7274520" cy="5813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9680" y="288720"/>
                <a:ext cx="7293240" cy="584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993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38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4234</TotalTime>
  <Words>223</Words>
  <Application>Microsoft Office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345</cp:revision>
  <dcterms:created xsi:type="dcterms:W3CDTF">2006-08-16T00:00:00Z</dcterms:created>
  <dcterms:modified xsi:type="dcterms:W3CDTF">2014-05-21T22:45:59Z</dcterms:modified>
</cp:coreProperties>
</file>