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57" r:id="rId3"/>
    <p:sldId id="260" r:id="rId4"/>
    <p:sldId id="320" r:id="rId5"/>
    <p:sldId id="326" r:id="rId6"/>
    <p:sldId id="327" r:id="rId7"/>
    <p:sldId id="32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2:40:46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11571 3779 86 0,'0'40'38'0,"-5"3"0"16,3 19 0-16,-11-3-35 16,8 6 0-16,1-10-1 15,11-10 2-15,16-35 0 16,28-35 0-16,26-52 0 15,43-47 0-15,41-42-1 16,34-28-1-16,28-25 0 16,15-15-2-16,0 12 0 0,-14 18-3 15,-20 26-1-15,-42 30-2 16,-31 38-6-16,-45 17-27 15,-19 36-3-15,-25 13 2 16,-14 24-2-16</inkml:trace>
  <inkml:trace contextRef="#ctx0" brushRef="#br0" timeOffset="112063.1074">11745 5153 82 0,'21'-15'39'0,"-10"2"-1"16,4 16 0-16,-17 15-35 15,2 11-1-15,-1 16 2 16,-3 7-2-16,2-6 3 15,11-5-1-15,11-30-1 16,24-33 2-16,32-49-3 16,38-45 2-16,33-41-2 15,31-31-1-15,22-7-15 16,-13-23-20-16,1 23-8 15,-33 16 1-15,-33 45-2 16</inkml:trace>
  <inkml:trace contextRef="#ctx0" brushRef="#br0" timeOffset="112894.1905">12629 5912 88 0,'0'0'37'15,"0"0"0"-15,-14 7 2 16,17 12-31-16,-10 5-2 16,7 18-1-16,-8 11 0 15,6 6 1-15,-3-1-2 16,16-8 1-16,18-29 0 15,35-40-1-15,44-55-2 16,52-59-1-16,57-51-7 16,33-49-12-16,37-8-16 15,-19-22-10-15,-16 16-1 16,-50 20-2-16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2:53:05.35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12338 7508 61 0,'1'-18'35'15,"-1"18"0"-15,1-14-1 16,-1 14-23-16,0 0-8 15,0 0 0-15,0 0 0 16,12 16 0-16,-6 11 0 16,4 13-1-16,-2 12 0 15,0 11 1-15,-4 5-1 16,1 11 0-16,-1-8 0 0,2-6 0 16,3-21 0-16,5-19 1 15,13-27 0-15,12-26-1 16,18-38 1-16,24-25-2 15,17-27 3-15,16-20 0 16,17-20-1-16,11-11-1 16,11-7 0-16,-1 3-2 15,1 8 2-15,-14 9-2 16,-8 11 0-16,-12 14-2 15,-10 21 1-15,-18 16-3 16,-13 24 1-16,-17 11-2 16,-11 26-4-16,-23 7-20 15,-1 27-10-15,-26-1 1 16,14 30-2-16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201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22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95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4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96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9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41:07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4563 8541 50 0,'4'-20'11'0,"-4"20"-8"15,0 0-10-15,-24-12-23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2:46:12.2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9376 7057 81 0,'0'0'36'0,"2"-15"0"16,-2 15 0-16,0 0-30 15,0 13-2-15,0 4 0 16,2 13-1-16,0 12 0 16,1 12-3-16,1 13 1 15,1 10-1-15,-3 10 0 16,1 6 0-16,0-2 0 15,0-6-1-15,1-11-2 16,0-15-2-16,6-6-11 16,-5-28-21-16,8-19 1 15,-8-23-2-15,6-17 2 16</inkml:trace>
  <inkml:trace contextRef="#ctx0" brushRef="#br0" timeOffset="199.0199">9100 7099 99 0,'-40'-14'38'15,"4"4"1"-15,15 12-2 16,9-4-32-16,12 2-1 16,29-3-2-16,13-3 0 15,16-2-1-15,14-2-1 16,15 3-2-16,4-3-3 15,18 14-9-15,-8-4-22 16,11 13-3-16,-12-1 1 16,-2 13-1-16</inkml:trace>
  <inkml:trace contextRef="#ctx0" brushRef="#br0" timeOffset="612.0612">10445 7316 87 0,'-25'4'36'0,"-18"2"2"16,0 9-1-16,-13 2-29 16,2 18-2-16,-12-2 0 15,4 15 0-15,1 0-3 16,9 5 1-16,10-2-3 15,13-3 1-15,16-6-1 16,20-9 0-16,20-12-1 0,15-15 1 16,13-16-1-16,11-11 0 15,5-14 0-15,3-5 0 16,-6-10 1-16,-5-2-1 15,-12 3 0-15,-9 1 0 16,-16 11 1-16,-8 9-1 16,-11 8 0-16,-7 20 0 15,0 0 0-15,-21 9 0 16,7 17-1-16,0 9 1 15,1 7-1-15,4 4-1 16,8 1-1-16,3-6-5 16,23-1-28-16,-3-22-3 15,19-4-1-15,1-24-1 0</inkml:trace>
  <inkml:trace contextRef="#ctx0" brushRef="#br0" timeOffset="1077.1077">10961 6774 112 0,'-32'-14'39'16,"7"30"2"-16,-10 16-2 16,11 24-35-16,-4 14-2 15,10 16-1-15,5 11 0 16,6 7-1-16,4 6 1 15,9-3-2-15,5-9 1 16,2-7-1-16,1-15 0 0,-1-14 3 16,-1-12-3-1,-2-17 1-15,-2-13 0 0,-8-20 0 16,14-8 0-16,-7-15 0 15,3-15 0-15,3-8 0 16,3-11 1-16,3-5-1 16,6-2 0-16,4 7 0 15,4 6 0-15,-2 8 0 16,2 15 0-16,-2 9 0 15,-1 13 0-15,-2 13 0 16,-6 11-1-16,-7 7 1 16,-9 9 0-16,-8 10 0 15,-9 7-1-15,-15 6 1 16,-8 3 0-16,-12-2 0 0,-6-3 0 15,-2-9-1 1,5-12-1-16,5-22-4 0,23-12-30 16,5-35-3-16,28-14 0 15,12-25-2-15</inkml:trace>
  <inkml:trace contextRef="#ctx0" brushRef="#br0" timeOffset="1295.1295">11731 6799 112 0,'-27'52'40'16,"-5"19"1"-16,-13 7-3 16,1 13-37-16,-2 9 0 15,6 8 0-15,2 5 0 0,6-5-2 16,11-5-1-16,10-14-2 15,19-8-6-15,-1-23-27 16,22-11-3-16,0-26 0 16,13-11-1-16</inkml:trace>
  <inkml:trace contextRef="#ctx0" brushRef="#br0" timeOffset="1641.1641">11708 7555 94 0,'5'15'39'15,"-5"-15"1"-15,32 23 0 16,-7-19-36-16,17 1 0 0,10-9 0 16,11-2-2-16,3-8 1 15,3-3-1-15,-3-4-1 16,-8 0-1-16,-8-6 1 15,-14 0-1-15,-16 3 1 16,-18-2-1-16,-15 2 1 16,-17 4-1-16,-14 6 1 15,-9 7 0-15,-6 8 0 16,-4 11 1-16,0 9-1 15,8 10 0-15,6 8-1 16,12 8 1-16,13 3-1 16,15-1-2-16,16 2-3 15,2-16-27-15,28 6-8 16,1-15-1-16,23-4-2 15</inkml:trace>
  <inkml:trace contextRef="#ctx0" brushRef="#br0" timeOffset="2091.2091">13281 7470 88 0,'-25'-9'38'0,"-9"3"1"16,2 14 0-16,-14 9-32 15,4 7-3-15,2 9-1 16,6 6 0-16,4 4-1 16,14 2 1-16,9-4-1 15,15-4 0-15,16-10 0 16,13-11-1-16,14-14 0 15,6-10-1-15,2-11 1 16,-2-10-1-16,-6-9 1 16,-7-4-1-16,-10-4 1 15,-16 1-2-15,-14 2 0 16,-12 5 0-16,-11 8-1 15,-8 5 0-15,0 11-1 16,-4 4-2-16,12 12-6 0,-6-3-26 16,25 1-3-16,0 0 2 15,36 11-3-15</inkml:trace>
  <inkml:trace contextRef="#ctx0" brushRef="#br0" timeOffset="2355.2355">14386 6624 72 0,'-53'-26'41'0,"1"27"-1"0,-13 19 1 16,11 37-11-16,-4 14-24 15,10 22 0-15,6 12-4 16,7 8-1-16,10 8-2 16,5-1-1-16,13-1-3 15,4-16-4-15,17-7-27 16,-10-25-6-16,12-10 2 15,-9-22-1-15</inkml:trace>
  <inkml:trace contextRef="#ctx0" brushRef="#br0" timeOffset="2521.2521">13819 7493 108 0,'-5'-26'42'0,"20"9"1"16,9-6-2-16,14 5-40 15,28 0-3-15,6-14-35 16,27 13-1-16,-4-10-3 15,3 7-1-15</inkml:trace>
  <inkml:trace contextRef="#ctx0" brushRef="#br0" timeOffset="3075.3075">10131 8860 71 0,'-5'-19'33'16,"-8"-5"-4"-16,-1 17-3 15,-26-10-12-15,3 25-3 16,-21-4-2-16,2 22-1 16,-19 5 0-16,5 21-2 15,-9 7 0-15,5 16-2 16,4 6 0-16,11 8-1 15,11 2-1-15,14 2 0 16,18-6-1-16,15-7 1 16,24-14-2-16,18-21-1 15,27-18-2-15,19-24-3 16,25-17-4-16,4-32-9 15,18-2-20-15,-2-22-1 0,4 0-1 16,-17-8 3-16</inkml:trace>
  <inkml:trace contextRef="#ctx0" brushRef="#br0" timeOffset="3451.3451">10494 9207 74 0,'-64'53'41'0,"-8"1"-1"16,11 16 2-16,-2-11-12 15,16 9-24-15,11-2-1 16,17-5-2-16,15-10-1 15,21-13 0-15,17-15-1 16,13-19 0-16,19-15-3 16,6-16 1-16,8-13 0 15,0-10 0-15,-4-9-1 0,-9-7 0 16,-12-1 1-1,-18 1-1-15,-16 5 1 0,-19 5 0 16,-18 4 0-16,-14 7 0 16,-8 10 1-16,-8 12 0 15,1 14 1-15,-3 10-1 16,2 7 1-16,9 12 0 15,8 7-1-15,7 6 1 16,12-2-1-16,10-1 0 16,16-6 0-16,12-9-3 15,18-5-1-15,9-14-5 16,20 3-24-16,-8-20-7 15,14 6 1-15,-5-14-2 16</inkml:trace>
  <inkml:trace contextRef="#ctx0" brushRef="#br0" timeOffset="4024.4024">11167 9111 97 0,'-17'15'39'16,"5"14"1"-16,-11-4-2 16,8 13-33-16,-6 4-1 15,2 10 0-15,-3 2-1 16,4 8 1-16,-2-2-1 15,3-2-1-15,1-4 1 16,4-11-2-16,5-11 1 16,6-14-1-16,1-18-1 15,25-18 0-15,-2-17-1 16,9-15-1-16,2-13 1 15,5-10 0-15,1-7 1 0,1-1-2 16,-3 6 3-16,-7 11-2 16,-5 9 1-16,-6 15 1 15,-7 16-1-15,-13 24 1 16,0 0-1-16,0 25 1 15,-13 13-1-15,-4 12 1 16,1 6-1-16,-2 4 0 16,5-1 0-16,3-6 0 15,6-10 0-15,7-12 0 16,11-17 1-16,7-16-1 15,8-19 0-15,7-14 0 16,3-10 1-16,4-8-1 16,-1-4 1-16,-2-2-1 15,-3 6 0-15,-7 8 0 0,-5 10 1 16,-8 14-1-16,-5 11 0 15,-12 10 0-15,11 22 1 16,-10 4-1-16,-2 10 1 16,-2 8-1-16,2 7 0 15,-4 3-1-15,0 2-1 16,-2-4-2-16,6 3-2 15,-10-19-13-15,18 8-21 16,-12-21-2-16,15-4 1 16,3-19-3-16</inkml:trace>
  <inkml:trace contextRef="#ctx0" brushRef="#br0" timeOffset="4792.4792">11846 9307 43 0,'18'-35'36'0,"5"3"1"15,-4-5 0-15,5 14-14 16,-15-10-5-16,6 14-11 15,-8 2 0-15,-7 17-2 0,0 0-1 16,8 10 0-16,-13 15 0 16,0 12-1-16,-7 7-1 15,3 11 0-15,-5 1-1 16,4 5 1-16,-2-3 0 15,4-6 0-15,2-8-1 16,2-12 1-16,5-10-1 16,-1-22 0-16,13 1-1 15,-1-19 0-15,2-11 0 16,4-10-1-16,-2-9 0 15,-1-6 0-15,1-2 1 16,-1-1-1-16,-3 5 2 0,-3 5-1 16,0 10 0-16,-2 9 0 15,1 8 0-15,-8 20 0 16,18-6 0-16,-8 14 1 15,2 8-1-15,2 4 0 16,2 2 0-16,4-1 1 16,3-1-2-16,3-3 1 15,3-10 1-15,4-6-1 16,4-8 0-16,-1-9 0 15,-1-7 0-15,-2-7 0 16,-3-2 1-16,-2-4-1 16,-5 6 1-16,-4 1-1 15,-6 5 1-15,-2 8-1 16,-11 16 1-16,0 0-1 15,1 14-1-15,-8 14 1 0,0 8-1 16,-4 11-2-16,3 5 0 16,-2 4-2-16,12 3-2 15,2-12-3-15,17 10-17 16,-1-24-13-16,16 0 1 15,1-19-2-15,14-4 3 16</inkml:trace>
  <inkml:trace contextRef="#ctx0" brushRef="#br0" timeOffset="5457.5457">13044 9138 92 0,'-31'2'40'0,"-10"-1"0"0,3 11-1 16,-7-1-33-16,9 9-3 15,2 4 0-15,6 9 0 16,5 8-1-16,6 5 1 16,7 3-2-16,5 2 1 15,10-2 0-15,8-7 0 16,8-8-1-16,10-11 1 15,8-15-2-15,8-13 0 16,0-13 0-16,2-12-1 16,-3-11-1-16,-5-6 0 15,-9-6 0-15,-10 1 0 16,-14 1 1-16,-8 5 1 15,-10 7-1-15,-10 10 1 16,-5 12 0-16,-3 9 1 0,-1 8 0 16,4 8 0-16,6 5 0 15,13 3 0-15,11-3 0 16,14-5 0-16,15-5 0 15,12-8-1-15,11-5 1 16,8-5-1-16,2-2 1 16,0-1-1-16,-8 5 1 15,-7 2 0-15,-10 8-1 16,-13 10 1-16,-12 11 0 15,-14 11 0-15,-12 10 0 16,-9 11-1-16,-6 3 0 16,-2 4 1-16,3-2-1 15,3-7 0-15,11-10 0 0,10-15 0 16,13-22 0-16,13-17 0 15,10-18 0-15,10-17 0 16,4-7 1-16,4-7-1 16,-3-1 1-16,-4 4-1 15,-10 12 1-15,-6 14-1 16,-14 25 1-16,-18 11-1 15,-9 38 0-15,-9 9-2 16,-6 23-2-16,-11 0-9 16,15 29-15-16,-16-14-13 15,20 10-1-15,0-14-1 16,16 1 0-16</inkml:trace>
  <inkml:trace contextRef="#ctx0" brushRef="#br0" timeOffset="5911.5911">9634 10587 97 0,'14'-16'39'0,"2"21"2"16,-13 6-4-16,8 22-33 16,-14 16-2-16,-4 14 0 15,-5 15 0-15,-3 15-3 16,-5 12 1-16,3 3-2 15,1 4 0-15,4-11-4 16,16-1-11-16,7-28-24 16,19-12 3-16,10-26-3 15,23-18 1-15</inkml:trace>
  <inkml:trace contextRef="#ctx0" brushRef="#br0" timeOffset="6621.6621">10329 11157 96 0,'-29'2'41'15,"0"16"-1"-15,-11-3-1 16,6 15-36-16,2 3 0 16,7 6 0-16,10 1-1 15,7 5 0-15,12-2 0 16,11-3-1-16,9-5 0 15,10-11-1-15,9-10 1 16,3-11-1-16,0-13-1 16,2-11 1-16,-5-16 0 0,-6-8-2 15,-4-7 2-15,-7-4-2 16,-12-1 2-16,-9 2-1 15,-8 3 0-15,-11 5 2 16,-5 12-1-16,-4 11 2 16,-5 11-2-16,0 12 1 15,3 9 0-15,4 11-1 16,9 4 1-16,7 3-2 15,14 1 1-15,11-5-1 16,14-7 1-16,14-7 0 16,11-9 0-16,8-6 1 15,4-7-1-15,1-1 0 16,-6-1 0-16,-6-1 0 15,-12 4 0-15,-11 5 1 0,-13 4 0 16,-10 9-1-16,-11 7 1 16,-6 6 0-16,-7 10-1 15,-5 4 1-15,-1 7-1 16,-1 1 0-16,0 0 0 15,3-2 0-15,5-9 0 16,7-9 0-16,2-20 0 16,15 4 0-16,3-23 0 15,6-11 1-15,0-9-1 16,7-9 1-16,-2-3 0 15,1-2 1-15,-4 1-1 16,1 7 1-16,-5 8-1 16,-7 11 1-16,-1 12-1 15,-14 14 1-15,12 24-3 0,-15 9 0 16,0 16 0-16,-2 5-2 15,5 11 0-15,4-1-2 16,14 4-7-16,2-26-15 16,27 6-14-16,9-24-1 15,21-6-1-15,7-22 1 16</inkml:trace>
  <inkml:trace contextRef="#ctx0" brushRef="#br0" timeOffset="6996.6996">12026 10933 111 0,'-36'12'42'0,"-4"-4"0"16,6 8-2-16,2-6-40 15,9 4 0-15,6 1 0 16,5 3-1-16,1 4 1 15,4 4-1-15,3-2 2 16,4-1-2-16,3 0 2 16,8-6-2-16,5-5 2 15,9-5-1-15,11-7 0 16,7-4 1-16,6 0-1 15,0 0 0-15,-1 4 0 16,-4 6 1-16,-9 9-1 16,-14 10 0-16,-20 8 1 15,-11 9-1-15,-13 6 0 0,-10 0 0 16,-6 0-1-16,-5-5-3 15,10 2-13-15,-8-20-22 16,19-3-3-16,-4-18 0 16,27-4-2-16</inkml:trace>
  <inkml:trace contextRef="#ctx0" brushRef="#br1" timeOffset="13943.3942">11029 6612 74 0,'-9'-15'32'16,"-2"6"0"-16,-5 2-2 0,-10 4-28 15,0 1-1-15,-4 2-1 16,-4 5 2-16,-8 1 0 16,3 4 2-16,-7-2-1 15,3 6 1-15,-2-4 0 16,5 5 1-16,2 2-1 15,8 6 0-15,3 0-1 16,6 6-1-16,5-1 0 16,7 0-1-16,4-3-1 15,5-4 1-15,0-6-1 16,0-15 0-16,14 1 0 15,-5-15 1-15,1-10-1 16,-3-8 0-16,-3-5 0 16,-3-3 0-16,-9-5 0 0,-7 2-1 15,-7 4 1-15,-12 7-1 16,-13 4 1-16,-10 11-1 15,-12 4 1-15,-9 8 0 16,-6 11 0-16,-5 7 1 16,-1 4 0-16,0 8 0 15,5 2-1-15,4 4 1 16,10 4 0-16,8-1 0 15,12-1-1-15,8-3 0 16,11-4 0-16,12-1 0 16,6-6 0-16,12-4 0 15,2-15 0-15,14 9-1 16,1-14 1-16,1-5 1 15,1-7-1-15,0-5 0 16,-6-2 0-16,-2-5 0 0,-7 5 1 16,-8-3-1-16,-9 8 1 15,-11 5-1-15,-13 9 0 16,-7 11 0-16,-10 11 0 15,-8 15 0-15,-3 11 0 16,-7 16 0-16,2 10-1 16,4 7 2-16,4 12-1 15,7 2-1-15,13 3 1 16,6-1 0-16,10 1 0 15,12-6-1-15,11-6 1 16,8-7-1-16,11-10 1 16,5-8 0-16,9-12-1 15,2-11 0-15,5-10 1 16,-1-9 0-16,-2-9-1 0,-3-7 1 15,-5-2 0-15,-8-2 0 16,-5-1 0-16,-11 7 0 16,0 0 0-16,-19 7 1 15,-1 11-1-15,-8 17-1 16,-4 10 0-16,-1 14 1 15,-3 11-1-15,-1 13 0 16,3 11 0-16,2 5 1 16,5 2 0-16,6 1 0 15,10-3 1-15,6-1 0 16,10-7 0-16,11-6-1 15,8-9 1-15,11-4-1 16,4-11 0-16,8-12 0 16,1-10 0-16,1-9 0 0,-4-8 0 15,-4-9-1-15,-10-4 1 16,-9-5-1-16,-8 2 1 15,-14-6-1-15,-1 17 1 16,-13-1 0-16,-7 9 1 16,-6 9-1-16,-3 12 1 15,-2 8 0-15,-2 15 0 16,2 8 0-16,2 10 0 15,1 5 0-15,7 8-2 16,3 0 2-16,8 4-3 16,7-5 3-16,10-3-3 15,8-7 3-15,4-10-2 16,13-6 1-16,4-16 0 0,11-6 0 15,1-13 0-15,5-10 0 16,-1-8 0-16,-2-8 0 16,-7-5 0-16,-8-3 0 15,-11-1-1-15,-11-1 1 16,-12-2 0-16,-12 15 0 15,-11 0-1-15,-9 6 2 16,-5 6-2-16,-5 6 2 16,0 9-1-16,2 7-2 15,3 7 2-15,3 5-1 16,9 1 1-16,8 5-1 15,13 0 1-15,5 0-1 16,12-5 1-16,13-2 0 16,8-7 0-16,15-9 2 0,6-6-3 15,11-12 3-15,5-6-2 16,5-12 0-16,0-8 0 15,-3-9 0-15,-4-4 0 16,-9-1-2-16,-13 0 2 16,-10 3-3-16,-12 4 3 15,-11 6 0-15,-14 1 0 16,-2 20 1-16,-11 1 0 15,-4 8 1-15,-3 9-2 16,-3 5-1-16,3 5 2 16,2 6-2-16,4 5 2 15,11 4-4-15,10-1 3 16,11-2-2-16,14-5 3 15,16-6-1-15,18-8 0 16,16-13 0-16,15-10 0 0,10-17 0 16,11-16 1-16,13-12-2 15,4-14 1-15,0-7 0 16,-3-9 0-16,-2 0 0 15,-10 0 0-15,-9 6-1 16,-13 11 1-16,-18 10 0 16,-19 12 0-16,-14 14 0 15,-14 15 0-15,-13 14 0 16,-11 11 0-16,-9 16 1 15,-1 4-1-15,-2 9 1 16,7 0-1-16,7-2 1 16,10-6-1-16,14-7 0 15,13-13 0-15,16-12 0 16,16-14 0-16,18-15 0 0,13-11 0 15,10-11-1-15,7-14 1 16,4-3-1-16,2-6 1 16,-3 0-1-16,-6-1 1 15,-10 8-1-15,-15 8 1 16,-10 11 0-16,-18 12-1 15,-13 11 1-15,-14 10 0 16,-10 12 0-16,-11 9 0 16,-5 6 1-16,-3 5-1 15,2 2 1-15,3 1-1 16,7-5 1-16,5-2-1 15,9-9 1-15,11-7-1 16,10-11 0-16,13-13 0 16,2-13 0-16,7-12 0 0,4-10-1 15,0-8 1-15,-1-6-1 16,-7 2 1-16,-10 0 0 15,-14 8 0-15,-10 8 0 16,-11 9 1-16,-15 11-1 16,-11 9 0-16,-10 4 0 15,2 16 1-15,-9 1-1 16,2 1 1-16,4 5-1 15,6 0 0-15,4-1 0 16,10-5 0-16,10-8 0 16,12-10 0-16,8-13 0 15,7-14 0-15,8-17 0 16,3-17-1-16,5-14 1 0,0-13 0 15,0-11 0 1,-4-6-1-16,-2-4 1 0,-8 4-1 16,-7 5 2-16,-7 12-1 15,-13 14-1-15,-11 19 2 16,-12 12-1-16,-11 18 0 15,-8 16 0-15,-7 11 1 16,-3 11-1-16,-1 3 1 16,2 3-1-16,3-3 0 15,9-1 0-15,8-14 0 16,0 0 0-16,26-19 1 15,6-17 0-15,8-18 0 16,11-20-1-16,6-19 0 16,3-16-1-16,3-13 1 0,-2-8 0 15,-5-3-1-15,-12 1-1 16,-12 8 2-16,-13 11-1 15,-18 13 3-15,-10 16-1 16,-16 14 1-16,-5 18-1 16,-9 10 2-16,0 17-2 15,1 9 1-15,5 8 0 16,5 6 0-16,9 3-1 15,9 0-1-15,10-1 1 16,0 0-1-16,20-21 0 16,4-2-1-16,4-10-1 15,6-15 2-15,5-12-2 16,0-15 1-16,-1-13 0 15,-1-14-1-15,-4-9 2 16,-5-10-1-16,-10-3 1 0,-11 2 0 16,-7 2 1-16,-13 2-2 15,-7 11 3-15,-13 10-2 16,-5 15 1-16,-5 16 0 15,-7 18 1-15,-2 11-2 16,2 14 2-16,2 14-2 16,6 9 1-16,6 4-1 15,8 1 1-15,14-3-1 16,14-2 0-16,14-30-1 15,13-8 1-15,15-18-1 16,5-18 0-16,12-17 1 16,-1-11 1-16,-1-7 0 15,-10-4 0-15,-11 2-1 16,-13 7 1-16,-18 7 0 0,-14 13 1 15,-20 14-1-15,-11 12-1 16,-13 17 2-16,-9 10-2 16,-8 12 2-16,-1 15-1 15,1 10 0-15,4 8 0 16,4 5 0-16,10 0-1 15,10-1 0-15,12-7 0 16,11-6 0-16,19-5-1 16,-8-27 0-16,17-5 0 15,9-10 0-15,1-9-2 16,2-8 3-16,-3-1-2 15,-5 3 2-15,-11 2-2 16,-9 4 2-16,-14 7 0 16,-16 11 0-16,-14 8 1 15,-11 5-1-15,-15 7 1 0,-8 9 0 16,-10 8-1-16,-1 8 0 15,-5 7 1-15,1 9 0 16,2 6 0-16,4 5-1 16,5 3 0-16,9 1 0 15,6-5 1-15,8-6-1 16,10-6 1-16,10-11-1 15,5-14 0-15,10-11-1 16,5-11 1-16,5-8 0 16,-4-7-2-16,0-1 1 15,-13 0-1-15,-7 6 2 16,-11 9-1-16,-15 6 1 15,-11 10 0-15,-12 12 1 16,-6 9-1-16,-8 7 1 0,3 13-1 16,0 3 1-16,3 9 1 15,8 2-1-15,10 4 1 16,11-2-2-16,13-1 2 15,12-7-3-15,10-8 2 16,14-9-1-16,9-10-1 16,15-16 0-16,0 0 0 15,-8-22 1-15,7-6-1 16,-4-3 1-16,-5-1-1 15,-12-1 2-15,-11 4-2 16,-6 7 2-16,-14 7 0 16,-11 7 0-16,-9 9-1 15,-10 7 2-15,-7 3-2 0,-1 6 0 16,-2 3 1-16,-2 2-1 15,6 4 0-15,8 0 0 16,2 1-1-16,15 4-1 16,3-5-5-16,20 14-22 15,-3-15-10-15,15 1-1 16,4-12-1-16,12-8 0 15</inkml:trace>
  <inkml:trace contextRef="#ctx0" brushRef="#br2" timeOffset="32296.2293">3789 4813 58 0,'0'0'36'16,"0"0"0"-16,0 0 0 15,2 16-28-15,-4 4-1 16,5 15 0-16,-4-7-1 15,6 7 0-15,-2-7-1 16,9-12 0-16,5-24-1 16,16-30 0-16,9-36-1 15,16-30 0-15,12-31-1 16,8-27-6-16,13-15-29 15,-10-27-8-15,1-1 1 16,-10-7-2-16</inkml:trace>
  <inkml:trace contextRef="#ctx0" brushRef="#br2" timeOffset="36009.6006">3627 7376 60 0,'2'-11'34'16,"-2"0"-2"-16,0 0 2 15,0 11-24-15,-2-11-1 16,2 11-1-16,0 0 0 16,14 35-1-16,-12 5-1 15,6 21-1-15,-6 5 0 16,4 5 0-16,-1-5-2 15,6-12 0-15,8-44 0 16,19-49-2-16,26-62 1 16,28-63-5-16,36-39-16 15,19-51-20-15,21-21-3 16,-2-14-1-16,-8 21-2 15</inkml:trace>
  <inkml:trace contextRef="#ctx0" brushRef="#br2" timeOffset="37412.7409">3624 12260 43 0,'5'-18'31'15,"-4"2"1"-15,1-2 0 16,2 3-29-16,-5-1 2 15,1 16 0-15,3-15 1 16,-3 15 1-16,5 18 0 16,-2 13 0-16,-5 2-1 15,4 12 1-15,-5-2-2 16,5 2-1-16,-2-6 0 15,11-13-1-15,8-38 1 16,23-42-2-16,26-53-1 16,27-54-2-16,44-38-14 15,24-62-21-15,28-30-1 0,-5-23-3 16,-13 0-2-16</inkml:trace>
  <inkml:trace contextRef="#ctx0" brushRef="#br2" timeOffset="52463.2458">7385 4997 62 0,'0'0'36'0,"2"12"1"16,-2-12 1-16,-9 33-29 15,-2-13-1-15,13 8-3 16,-7-10 1-16,15-8-2 16,6-26-1-16,21-34 0 15,22-39-2-15,26-41 1 16,24-26-8-16,8-33-26 15,17-4-6-15,-13-3-2 16,-8 22 1-16</inkml:trace>
  <inkml:trace contextRef="#ctx0" brushRef="#br2" timeOffset="53155.315">7526 2297 87 0,'-4'17'37'15,"7"16"1"-15,-9 8 0 16,6 21-30-16,-8 8-4 15,7 6 1-15,-3-11-1 16,12-7 0-16,14-41 0 16,23-49-2-16,32-54 1 15,39-57-3-15,41-48-3 16,-72 75-33-16,17-12-4 15,6-6-1-15,0-5-2 0</inkml:trace>
  <inkml:trace contextRef="#ctx0" brushRef="#br2" timeOffset="70071.0064">11088 2295 85 0,'0'0'38'0,"14"17"0"16,-16-3-3-16,2 22-30 15,-5 3-1-15,5 9 1 16,-4 2 0-16,7 2-1 0,0-5-1 16,4-7 1-16,12-20-3 15,10-28 1-15,17-38-1 16,23-36-2-16,24-33-2 15,15-42-35-15,-37 63-2 16,5-8-2-16,3-15-1 16</inkml:trace>
  <inkml:trace contextRef="#ctx0" brushRef="#br2" timeOffset="111434.1423">22466 4790 82 0,'2'-15'38'0,"-2"15"-1"15,0 0 0-15,0 0-34 16,-2-11-1-16,2 11 0 15,0 0 0-15,4 15 1 0,1 5-1 16,1 10 0-16,-1 11 2 16,0 15-2-16,-2 5 2 15,-2 7-1-15,2-6 1 16,2-14-1-16,15-32 2 15,19-37-1-15,34-52-1 16,43-52 0-16,47-54-1 16,49-40-2-16,49-30-5 15,17-32-13-15,33 18-14 16,-23 4-11-16,-23 39 0 15,-47 32-1-15</inkml:trace>
  <inkml:trace contextRef="#ctx0" brushRef="#br2" timeOffset="113996.3985">18638 2250 47 0,'0'0'32'0,"2"-11"2"15,-2 11-3-15,0 0-25 16,0 0-1-16,0 0-1 15,0 0 1-15,0 0 1 16,-3 23-2-16,1-3 0 16,1 16 0-16,-3 2 0 15,3 6 0-15,-2-5 0 16,5-7 0-16,-2-32 1 15,39-27-1-15,18-54 0 16,38-56 1-16,-28 41-3 16,25-16-3-16,18-21-19 0,13-17-20 15,10-6 1 1,-1-3 0-16,-5 2-3 0</inkml:trace>
  <inkml:trace contextRef="#ctx0" brushRef="#br2" timeOffset="115483.5472">18435 4602 79 0,'0'0'38'16,"0"0"-1"-16,0 0-1 15,-12 9-34-15,12-9-1 16,0 0-1-16,0 0 1 16,0 0-1-16,-5 12 0 15,5-12 1-15,0 0-1 16,0 0 1-16,0 0-1 0,0 0 1 15,0 0 0-15,0 0-1 16,0 0 1-16,0 0-1 16,0 0-4-16,0 0-21 15,0 0-12-15,3-15-1 16,-3 15-2-16,-12-15 1 15</inkml:trace>
  <inkml:trace contextRef="#ctx0" brushRef="#br2" timeOffset="129349.9337">18450 4602 21 0,'0'0'29'16,"0"0"2"-16,-5-10 1 15,5 10-15-15,0 0-8 16,0 0-1-16,0 0 0 16,0 0 0-16,0 0 0 15,0 0-3-15,0 0 0 16,0 0-1-16,0 0 0 15,0 0-1-15,0 0-1 16,0 0 0-16,0 0 0 16,-6 16 0-16,5-3-1 15,0 5 0-15,1 5 0 0,-1 7 0 16,3 7-1-16,0 3 1 15,2 5 0-15,0 4 1 16,1-3-1-16,1-5 1 16,3-11-1-16,10-17 3 15,7-31-2-15,17-31 0 16,17-35 0-16,22-36 0 15,16-29-1-15,17-24-2 16,9-12-4-16,-7-23-19 16,12 24-14-16,-17 5-1 15,-5 31-2-15,-18 17 1 16</inkml:trace>
  <inkml:trace contextRef="#ctx0" brushRef="#br2" timeOffset="160837.0821">8899 13554 45 0,'12'-16'35'16,"1"3"2"-16,-5-4-1 15,5 11-29-15,-13 6-1 16,17 4 2-16,-11 14-3 15,3 22 0-15,-4 10-1 16,2 18-1-16,-6 2 0 16,7 3 0-16,-2-9 0 15,8-20 0-15,14-29 0 16,13-35 0-16,21-44 0 15,21-38-1-15,19-31 0 0,15-18 0 16,11-13-3-16,-1-4-2 16,3 23-30-16,-20 3-8 15,-6 36 1-15,-24 19 0 16</inkml:trace>
  <inkml:trace contextRef="#ctx0" brushRef="#br2" timeOffset="161228.1212">10349 13448 72 0,'0'0'40'16,"20"-8"-3"-16,2-4 1 15,8-10-37-15,7 8-2 16,2-4-2-16,12 10-15 0,-7-7-18 16,-1 6-1-16,-12 3-1 15,-5 8 0-15</inkml:trace>
  <inkml:trace contextRef="#ctx0" brushRef="#br2" timeOffset="161395.1379">10365 13666 73 0,'0'0'39'0,"1"13"-2"16,19-25 1-16,17 1-37 16,14-7-12-16,8-15-26 15,11 1 0-15,-3-7-1 0,5 7 0 16</inkml:trace>
  <inkml:trace contextRef="#ctx0" brushRef="#br2" timeOffset="162046.203">11164 13313 55 0,'-11'-14'38'15,"11"14"-1"-15,0 0 0 0,-11 29-21 16,2-4-15-16,2 16 0 15,-3 0 1-15,2 10 0 16,-5 3 0-16,4 2 0 16,1-8-1-16,1-5 1 15,3-12 0-15,6-14-1 16,-2-17 1-16,14-11-1 15,-1-17 0-15,0-9 0 16,5-9 0-16,-3-5-1 16,3-4 1-16,-2-1-1 15,-3 7 1-15,-2 4 0 16,-1 10 1-16,-5 9-1 15,-1 11 0-15,-4 15 1 0,0 0-1 16,4 16-1-16,-2 5 1 16,3 3-1-16,4 1 0 15,3 0 0-15,3-4 0 16,11-7 0-16,5-8 1 15,5-8-1-15,6-10 1 16,1-6-1-16,-1-9 1 16,-1 1 0-16,-4-1 0 15,-6 2 0-15,-5 3-1 16,-9 12 1-16,-17 10-2 15,11 14 1-15,-13 15-1 16,-6 6-2-16,1 11 1 16,-2 1-2-16,9 5-1 15,-5-6-2-15,15 4-1 0,0-26-7 16,23 4-23-16,-4-19 0 15,11-3 0-15,2-15 1 16</inkml:trace>
  <inkml:trace contextRef="#ctx0" brushRef="#br2" timeOffset="162415.2399">12000 13412 76 0,'-26'-8'40'0,"3"12"-1"16,-11-2 2-16,7 12-35 15,-4 3-1-15,5 12-1 16,0 1-1-16,7 9-1 15,0 3 0-15,11 0 0 16,2 0-2-16,10-4 1 0,6-10 0 16,11-11-1-16,10-14 1 15,6-11-1-15,7-11 0 16,3-14 0-16,-3-8 0 15,2-6-1-15,-9-4 2 16,-5-2-1-16,-7 2 0 16,-8 5 0-16,-10 8 0 15,-5 9 1-15,-8 14-1 16,-6 12 1-16,-4 15-2 15,-1 14 2-15,2 13-2 16,2 7 0-16,4 7-1 16,6-6-2-16,18 3-1 15,-2-25-17-15,23 6-19 16,2-24 1-16,14-8-2 15,2-23 2-15</inkml:trace>
  <inkml:trace contextRef="#ctx0" brushRef="#br2" timeOffset="162617.2601">12612 12885 82 0,'-19'-27'41'0,"0"28"-1"16,-7 14 1-16,6 32-33 15,-4 13-5-15,6 18-1 16,1 12 0-16,5 10-3 15,10 1 0-15,6-5-3 16,15-1-7-16,-5-28-18 16,20-3-11-16,-6-27-1 15,14-11 0-15</inkml:trace>
  <inkml:trace contextRef="#ctx0" brushRef="#br2" timeOffset="162881.2865">12712 13285 93 0,'-34'22'40'0,"-6"-1"3"16,9 14-2-16,6-6-37 16,7 0-1-16,7-3-2 15,10-7 0-15,10-2 0 16,8-2 0-16,6-4 0 15,2 0-1-15,3-1 0 0,1-3-1 16,0 0-2-16,-1-6-2 16,3 7-8-16,-11-16-27 15,13 6-1-15,-5-13 0 16,6 4-2-16</inkml:trace>
  <inkml:trace contextRef="#ctx0" brushRef="#br2" timeOffset="163211.3195">12985 13433 85 0,'-11'23'39'16,"-3"-8"1"-16,14 4 0 15,0-19-36-15,14 11-1 0,10-19-2 16,9-7 1-16,5-5-1 15,6-10 0-15,-2-2 0 16,-4-4 0-16,-9 1-1 16,-12 2 1-16,-11 5-1 15,-13 7 1-15,-14 7 0 16,-13 13 0-16,-8 8 1 15,-5 12-1-15,-4 9 0 16,6 9-1-16,3 7 1 16,12 3 0-16,12 1-1 15,12 0-2-15,18-6-1 16,8-15-4-16,29 5-29 15,-3-25-5-15,20-1-1 16,-3-21 0-16</inkml:trace>
  <inkml:trace contextRef="#ctx0" brushRef="#br2" timeOffset="163599.3583">13626 13202 77 0,'-20'12'41'16,"-7"-6"-2"-16,3 14 2 15,-19-5-33-15,16 8-3 16,0-1 0-16,5 0-2 16,1-1-1-16,10 0-1 0,7-5 0 15,6-6-1-15,9 0 0 16,7-6 1-16,6 0-1 15,2-2 0-15,4-1 0 16,-1 1 0-16,-2 2 1 16,-4 5-1-16,-8 4 0 15,-9 3 1-15,-7 5-1 16,-8 5-1-16,-7 0 0 15,-6-3-1-15,3 3-3 16,-9-18-16-16,11 11-20 16,-3-18 0-16,20-1-1 15,-16-13 1-15</inkml:trace>
  <inkml:trace contextRef="#ctx0" brushRef="#br2" timeOffset="164194.4178">14505 13257 40 0,'-21'0'37'16,"2"12"0"-16,-13-3 1 15,3 15-13-15,-8-9-18 16,10 5 0-16,-2-5-3 15,9 4 0-15,5-7-2 0,11-1-1 16,4-11 0-16,15 10 0 16,9-9-1-16,2 0 0 15,4 1 0-15,2 0 1 16,-2 1-1-16,-5 2 1 15,-3 3 0-15,-7 2 0 16,-7 3 0-16,-11 4 0 16,-6 2-1-16,-5 3-1 15,-2 2-2-15,-3-6-2 16,13 14-19-16,-9-21-16 15,16 2 2-15,-1-13-2 16,25-9 1-16</inkml:trace>
  <inkml:trace contextRef="#ctx0" brushRef="#br2" timeOffset="164540.4524">14724 13432 78 0,'-10'15'38'0,"-2"-12"0"16,12-3 0-16,11 0-37 15,6-11 1-15,8-5-1 16,6-4-1-16,3-3 2 16,3-4-1-16,-2 1 0 15,-7 3 1-15,-10 2-2 16,-8 5 2-16,-13 6-1 15,-8 8 1-15,-12 5-1 16,-6 8 1-16,-10 9 0 16,2 4-1-16,-1 7 1 0,3 5-1 15,8 2 1-15,6 4-1 16,9-2 0-16,12-4-2 15,15-4-1-15,8-10-3 16,19 3-19-16,2-24-16 16,18-3 1-16,-3-18-2 15,11-1 0-15</inkml:trace>
  <inkml:trace contextRef="#ctx0" brushRef="#br2" timeOffset="164869.4853">15230 13278 57 0,'-26'9'41'0,"6"15"-3"15,-8-3 3-15,11 22-15 0,-3-10-22 16,7 6-1-16,1-6 0 16,8 1-2-16,7-10 1 15,4-3-1-15,6-13 0 16,6-11-1-16,1-9 1 15,5-10-1-15,3-7 1 16,-1-6-1-16,0-6 1 16,-1 1 0-16,-3 2 0 15,-4 6 0-15,-2 5 0 16,-3 8 0-16,-4 8-1 15,0 11 1-15,-2 12-2 16,-3 6 0-16,5 8-2 16,-6 3-2-16,11 14-6 15,-11-12-28-15,16 10-1 16,-7-15-1-16,15 0-1 0</inkml:trace>
  <inkml:trace contextRef="#ctx0" brushRef="#br2" timeOffset="165291.5275">15864 13186 80 0,'-5'11'40'0,"-17"6"-3"15,0 19-6-15,-14-6-24 16,3 10-2-16,-3-4-1 15,7 2-2-15,5-5 0 16,9-5-1-16,10-13 0 16,5-15-1-16,25 5 1 15,2-16-1-15,7-4 0 16,-2-2 0-16,-1-2 0 15,0 3 1-15,-7 5-1 16,-10 7 0-16,-14 4 1 16,0 19-1-16,-13 4 0 15,-8 4-1-15,3 6-2 16,-4-1-2-16,11 13-14 0,-4-18-20 15,15 0 0-15,4-15-1 16,16-4 1-16</inkml:trace>
  <inkml:trace contextRef="#ctx0" brushRef="#br2" timeOffset="165652.5636">16069 13356 76 0,'0'0'40'16,"0"0"-1"-16,0 11 0 15,0-11-32-15,6 18-5 16,4-11 0-16,10-3-1 16,2-3 0-16,7-4 0 0,3-9-1 15,3-3 2-15,-1-8-2 16,1 0 1-16,-9-2 0 15,-6-2 0-15,-7 3 0 16,-10 2 0-16,-10 5-1 16,-9 8 1-16,-11 6-1 15,-2 10 2-15,-11 12-1 16,-1 8-1-16,1 8 1 15,3 6-1-15,4 4 1 16,10 2 0-16,13-4-2 16,11-6-2-16,21-2-8 15,2-24-24-15,27 2-7 16,7-20 1-16,15-2-2 15</inkml:trace>
  <inkml:trace contextRef="#ctx0" brushRef="#br2" timeOffset="166207.6191">17445 12919 70 0,'-28'-37'38'0,"1"8"-1"16,-13 4 0-16,10 14-33 15,-15 9 0-15,3 13-1 16,-1 14-1-16,4 16 1 15,3 15-1-15,8 10 0 16,6 7-1-16,10 4-1 16,6 3-1-16,8-4-3 15,14 8-14-15,-3-23-20 16,10 2 0-16,-8-22-2 15,8-5 2-15</inkml:trace>
  <inkml:trace contextRef="#ctx0" brushRef="#br2" timeOffset="167395.7379">16923 13310 87 0,'0'0'41'0,"-13"-4"-2"16,25 8 2-16,-2-9-38 15,13-4-1-15,5 0 0 16,6-3-1-16,3 3 0 16,4 0 0-16,2 4 0 15,-6 4-1-15,-3 4 0 16,-5 8 0-16,-6 4 0 15,-6 3 0-15,-8 4 0 16,-7 5-1-16,-6-2 1 16,0-1 0-16,-4 0 0 0,0-6-1 15,-2-5 1-15,10-13 0 16,-9 13 0-16,9-13 0 15,6-14 0-15,3-2 0 16,2-6 0-16,2-2 1 16,4-5-1-16,0 0 1 15,2 3-1-15,-2 3 1 16,-2 1-1-16,-1 8 1 15,2 4-1-15,-2 2 0 16,2 5 0-16,-1 1 0 16,1 2 0-16,3 0 0 15,3 0 0-15,-1-1 0 16,1 0 0-16,0 0 0 15,-4-1 1-15,-1 2-1 0,-5 2 0 16,-12-2 0-16,12 12-1 16,-15 2 1-16,-4 5 0 15,-7 6-1-15,-5 3 1 16,-1 3 0-16,2 3 0 15,1 2 0-15,4-1 0 16,7-5 0-16,8-5 0 16,10-5 1-16,9-11-1 15,9-8 0-15,7-9 0 16,0-8 0-16,1-8-1 15,-3-9 1-15,-4-3 0 16,-9-4 0-16,-7 1 0 16,-11 3 0-16,-8 2 0 15,-6 6 0-15,-4 5 0 16,-2 6 1-16,-4 8-1 0,3 7 0 15,3 4 0-15,14-2 0 16,-7 14 0-16,7-14 0 16,23 18 1-16,-4-13-1 15,6 0 0-15,4-3 1 16,0-1-1-16,-2 1 1 15,-4-2 0-15,-2 0-1 16,-6 1 0-16,-1 1 1 16,-14-2-1-16,9 12 0 15,-10 0 1-15,-3 6-2 16,-2 2 1-16,-2 5 0 15,1 3 0-15,-2 1-1 16,4-1 1-16,1-4-1 16,2-7 1-16,2-17 0 0,11 6 0 15,4-17 0-15,5-11 0 16,1-8 1-16,0-5 0 15,4-5-1-15,-1 1 1 16,-2 1 0-16,-4 10-1 16,-4 5 1-16,-6 12 0 15,-8 11-1-15,0 0 0 16,-4 20 0-16,0 0 0 15,-1 0 0-15,4 1 0 16,4-1 0-16,10-10 0 16,6-6 0-16,7-10 1 15,8-7-1-15,4-3 1 16,1-6 0-16,1-2 0 0,-4 1 0 15,-6 5 0-15,-7 7 0 16,-7 9-1-16,-16 2 0 16,11 19-2-16,-16 2-1 15,-1 11-4-15,-6-6-8 16,12 19-9-16,-17-20-12 15,17 10-6-15,-2-15-1 16,11 5 1-16</inkml:trace>
  <inkml:trace contextRef="#ctx0" brushRef="#br2" timeOffset="167907.7891">19269 13195 77 0,'-11'-12'39'0,"11"12"-1"16,-24 1 0-16,6 9-33 16,-7 3-3-16,0 10 1 15,-4 4-2-15,-2 5 0 16,5 0 0-16,3 3-1 15,10-2-1-15,8-5-2 16,15-2-3-16,7-21-13 16,18 3-19-16,5-11 1 15,12-3-2-15,-3-14 2 0</inkml:trace>
  <inkml:trace contextRef="#ctx0" brushRef="#br2" timeOffset="168575.8559">19513 13225 76 0,'0'0'38'0,"-27"-10"0"16,12 16-1-16,-11-2-30 15,6 14-2-15,0-1-2 16,2 11 0-16,3 1-1 16,5 5 0-16,6-2 0 15,6 0-1-15,6-4-1 16,7-7 1-16,6-8-1 15,3-7 0-15,5-10 0 16,4-9-1-16,0-5 0 0,-4-9 0 16,0-6-1-16,-4-4 1 15,-8-2 0-15,-3 1 1 16,-7 2 0-16,-7 4 0 15,-4 4 0-15,-4 7 1 16,-3 8 0-16,11 13 0 16,-18-11 0-16,18 11 0 15,-3 13-1-15,8-3 1 16,5 3-1-16,7 0 0 15,2-2 1-15,4 1-1 16,3-3 1-16,-1-4-1 16,-1-1 1-16,0 0 0 15,-5-4 0-15,-1 0 0 16,-7 0 0-16,-11 0 0 0,13 1 0 15,-13-1-1-15,1 11 1 16,-6 3 0-16,-2 6-1 16,-1 2 0-16,-2 3 0 15,3 3 0-15,-1-1 0 16,6-1 0-16,4-6 1 15,-2-20-2-15,22 11 2 16,2-19-1-16,5-11 0 16,4-5 1-16,0-7-1 15,2-2 1-15,-5 0 0 16,-3 3-1-16,-4 6 1 15,-10 7-1-15,-13 17 1 16,0 0-1-16,0 0-1 16,-6 23 1-16,-2-1-1 0,-2 3-1 15,6 3-1-15,-1-5-2 16,11 6-5-16,-6-19-17 15,20 7-13-15,-8-14 0 16,14 5-1-16,-2-16 2 16</inkml:trace>
  <inkml:trace contextRef="#ctx0" brushRef="#br2" timeOffset="168942.8926">20309 13209 80 0,'0'0'38'15,"-14"-4"0"-15,14 4 0 16,-21 16-31-16,12 5-4 15,-4 3 0-15,4 7-1 16,-2 1 0-16,1 5-1 0,1-5 1 16,1 1-1-16,2-8 1 15,5-6-1-15,1-19 0 16,0 0-1-16,19-5 1 15,-4-14-1-15,9-9 1 16,-1-6 0-16,5-2 0 16,-2 0-1-16,1 1 1 15,-4 5 0-15,-6 8 0 16,1 7 0-16,-7 9-1 15,-11 6 1-15,18 12-2 16,-16 4 1-16,1 5-1 16,0 1-2-16,3 5-2 15,-5-7-3-15,14 12-15 16,-12-16-18-16,14 2 1 0,-6-16 0 15,13 0 0-15</inkml:trace>
  <inkml:trace contextRef="#ctx0" brushRef="#br2" timeOffset="169181.9165">20959 12708 75 0,'-20'27'39'0,"12"14"0"15,-11-1 1-15,12 18-23 16,-1-4-15-16,6 4 0 16,2-1-2-16,2 0 0 0,3-3-3 15,0-9-2-15,5 5-9 16,-15-17-25-16,13 2 0 15,-12-15 0-15,5 2 0 16</inkml:trace>
  <inkml:trace contextRef="#ctx0" brushRef="#br2" timeOffset="169520.9504">20790 13171 89 0,'-9'-12'41'0,"-6"-2"1"15,15 14-2-15,-18-6-32 16,18 6-4-16,0 0-2 15,9 13-2-15,9-13 1 16,9-4-1-16,7-2 0 0,5-3 0 16,4 0 0-16,5-1 0 15,-3-2 0-15,-2 5-1 16,-7-1 1-16,-7 3 0 15,-7 3 0-15,-7 6 1 16,-15-4-1-16,7 22-1 16,-14-3 1-16,-4 9 0 15,0 3-1-15,-2 4 0 16,1 0 0-16,3-1-3 15,6-2-1-15,-4-15-10 16,21 9-18-16,-14-26-6 16,23 4-1-16,-12-21-1 0</inkml:trace>
  <inkml:trace contextRef="#ctx0" brushRef="#br2" timeOffset="170001.9985">21190 12892 99 0,'-18'-4'38'15,"18"4"2"-15,-12 11-5 16,12-11-34-16,6 14-2 16,5-8-1-16,2 3 0 15,2-2 0-15,4 2 0 16,0 1 0-16,-2 3 1 15,-4 1 0-15,-5 3 0 16,1 4 2-16,-8 1 0 0,-2 3 1 16,-5 3 0-16,0 2 1 15,-3-1-1-15,1 2 1 16,1-6-1-16,2 3 0 15,3-8 0-15,3-4-1 16,-1-16-1-16,13 8 1 16,0-16-1-16,2-7 0 15,1-6 1-15,3-7 0 16,-1-2 0-16,2-3 0 15,-2-4 1-15,2 6-1 16,-3 2-1-16,-1 8 1 16,-4 7-1-16,-1 9 0 15,-11 5 0-15,11 17-1 16,-7 9 0-16,-4 2-1 0,3 6-1 15,-2-2-2-15,9 8-6 16,-7-17-17-16,17 10-13 16,-2-16 2-16,15 2-2 15,-4-12 2-15</inkml:trace>
  <inkml:trace contextRef="#ctx0" brushRef="#br2" timeOffset="170460.0443">21869 13138 86 0,'-22'-21'39'15,"7"11"0"-15,-7-3-1 16,11 13-33-16,-13 2-1 16,4 14-1-16,-4 4-1 0,1 11 0 15,2 1 0-15,2 3-1 16,2-1 0-16,6-3-1 15,6-6 1-15,9-7-2 16,8-6 1-16,7-12 0 16,6-9 0-16,7-6 0 15,2-6 0-15,1-3 0 16,-1-4 0-16,-5 2-1 15,-3 0 1-15,-7 3-1 16,-3 9 1-16,-16 14-1 16,0 0 0-16,0 0 0 15,-13 14 1-15,0 16 0 16,-4 8 0-16,-2 9-1 15,-1 10 1-15,0 8 0 16,-2 6 0-16,3 6-1 0,-5 1 0 16,0-6-1-16,3 0-1 15,-5-4 1-15,0-7 0 16,-2-13-1-16,4-8-1 15,-5-19-2-15,12 0-13 16,-15-24-18-16,17-5 1 16,-4-20-2-16,10-7 1 15</inkml:trace>
  <inkml:trace contextRef="#ctx0" brushRef="#br2" timeOffset="171068.1051">22367 13408 64 0,'0'0'36'0,"0"0"-1"16,14-3 1-16,-14 3-28 16,21-13-6-16,-5 4 0 15,6 0-1-15,-1 0 1 16,6-3 0-16,-3-6 0 15,3 1 0-15,-3-3-1 16,-4-1 1-16,-5-2-1 16,-6 3 0-16,-9 0-1 15,-7 3 2-15,-9 6-1 16,-8 4 0-16,-9 7 0 0,1 13 1 15,-8 7 0-15,1 7 0 16,1 6 1-16,8 7-1 16,4 1 0-16,10 1 0 15,10-4-1-15,11-9-2 16,18-6-2-16,7-15-4 15,26 0-21-15,-3-24-11 16,14-4-1-16,-2-17 0 16</inkml:trace>
  <inkml:trace contextRef="#ctx0" brushRef="#br2" timeOffset="171264.1247">22890 12914 94 0,'-26'52'37'0,"-7"2"0"15,8 21-2-15,-4-7-33 16,9 3-2-16,7-3-4 16,-1-13-8-16,16 1-25 15,-4-13-1-15,11-4 0 16,0-19 0-16</inkml:trace>
  <inkml:trace contextRef="#ctx0" brushRef="#br2" timeOffset="171609.1592">22972 13305 69 0,'8'20'34'15,"1"-9"0"-15,6 1-1 16,1-11-30-16,7-2-1 15,1-11 0-15,4-1 1 16,-4-4-1-16,-1 0 1 16,-6-5-1-16,-4 2 1 15,-6 0 0-15,-7 5 1 16,-9 1-1-16,-5 9 0 15,-7 4 0-15,-3 8 0 16,-4 8 0-16,-2 6-1 16,0 5 0-16,6 5-1 15,2 0 0-15,8 2-2 16,8-1-2-16,7-7-4 0,21 5-26 15,-7-19-6-15,20 5 0 16,-5-15 0-16</inkml:trace>
  <inkml:trace contextRef="#ctx0" brushRef="#br2" timeOffset="171895.1878">23457 13308 76 0,'-18'0'38'15,"7"9"-1"-15,-7-8 1 16,18-1-30-16,-29 17-2 0,15-3-1 16,-6 1-1-16,2 4 0 15,-2 3-1-15,2 5 0 16,1-4 0-16,5 2-2 15,2-2 0-15,9-6-2 16,13-5-1-16,6-11-2 16,14-4-3-16,4-19-8 15,23 4-25-15,-6-22 1 16,19 1-2-16,-6-12 2 15</inkml:trace>
  <inkml:trace contextRef="#ctx0" brushRef="#br2" timeOffset="172116.2099">23799 12893 87 0,'-17'41'38'0,"-4"-2"0"15,10 14 1-15,-8-1-34 16,11 6-2-16,-2 0-1 15,2 0-2-15,6 1-5 16,-11-12-11-16,12 5-22 16,-9-13-1-16,6 0 0 15,-5-18-1-15</inkml:trace>
  <inkml:trace contextRef="#ctx0" brushRef="#br2" timeOffset="173201.3184">23581 13281 86 0,'-16'6'38'0,"18"4"-1"16,-2-10 2-16,29 2-35 15,-3-4-1-15,4-5-1 16,6-2-1-16,1 0 2 15,-1-1-2-15,-1 3 2 16,-6 4-2-16,-6 2 0 16,-6 4 0-16,-17-3 0 15,14 20 0-15,-14-4-2 16,-5 1 2-16,-3 2-2 15,-2 3 1-15,-1 1-2 16,1 0 2-16,1-1-1 0,3-3 0 16,1-3 0-16,3-3 1 15,2-13-1-15,0 0 1 16,14 1 0-16,-5-16 0 15,3-4 0-15,-2-11 0 16,4-3 1-16,-2-3 0 16,0-1 0-16,-2-1 0 15,-2 5 0-15,0 3 0 16,-1 7 0-16,0 6 0 15,-1 7-1-15,-6 10 0 16,16-5 0-16,-2 10-1 16,-2 3 2-16,2 2-2 15,1 2 1-15,-1-1 0 0,1 2 0 16,-5-3 0-16,-1 2 0 15,-9-12-1-15,9 15 1 16,-9-15 0-16,-6 12 0 16,6-12 0-16,-19 12 0 15,7-5 0-15,-2 2-1 16,3 4 1-16,-2 1-1 15,0 3 1-15,4-1 0 16,1 7 0-16,4-2-1 16,2 0 1-16,3-1 0 15,3-1 0-15,6-5 0 16,3-5-1-16,5-6 1 15,5-6 0-15,1-8 0 16,5-2 0-16,-2-9 0 0,2-6 0 16,-4 0 0-16,-3-3 0 15,-7 4 1-15,-6 1 0 16,-8 4 0-16,-7 6-1 15,-4 7 1-15,-5 4 0 16,-1 5-1-16,-1 4 0 16,4 3 1-16,13-7-1 15,-13 16 0-15,13-16 0 16,18 7 0-16,0-6 1 15,3-2-1-15,5 0 0 16,2 1 0-16,-1 0 1 16,-3 4-1-16,-3 2 1 15,-6 4-2-15,-3 4 2 16,-6 2-2-16,-6 3 2 0,-3-1-2 15,-3 4 1-15,2-6-2 16,-1 0 2-16,0-5-1 16,5-11 1-16,0 0-1 15,11-1 0-15,1-12 1 16,2-8 0-16,1-4 2 15,4-6 0-15,-2 0-1 16,0-3 1-16,-2 6 0 16,-4 3 0-16,-4 9 0 15,-7 16-1-15,0 0 0 16,-4 15-3-16,-5 8 0 15,4 8-2-15,-2 0-3 16,9 11-8-16,-8-17-15 16,21 6-10-16,-1-11-1 15,19-3 1-15,-3-13 1 0</inkml:trace>
  <inkml:trace contextRef="#ctx0" brushRef="#br2" timeOffset="173547.353">24827 13119 89 0,'-19'4'41'0,"-8"-1"-1"16,8 13 0-16,-13-2-31 15,7 5-5-15,3 1-3 16,2 5 1-16,4-2-2 15,7-2 0-15,4-2 0 16,9-4 0-16,4-2 0 0,3-3-2 16,8-3 2-16,-1-3-1 15,2-1 1-15,1-1 0 16,-5 3 0-16,-5 1 0 15,-11-6 0-15,9 19 0 16,-14-5 0-16,-4 2 0 16,-6 3-1-16,-5 0 0 15,2 3-5-15,-10-11-8 16,19 15-17-16,-18-15-9 15,8 4 0-15,-7-12-1 16</inkml:trace>
  <inkml:trace contextRef="#ctx0" brushRef="#br1" timeOffset="180966.0948">3927 2298 61 0,'0'0'37'15,"0"0"0"-15,0 23 1 0,-8-2-24 16,11 25-5-16,-6 8-3 15,3 12 2-15,-4-1-3 16,3-2 0-16,2-10-1 16,10-19 0-16,12-47-2 15,18-41-1-15,28-48-3 16,20-50-4-16,41-29-30 15,-63 78-3-15,10-5-2 16,2 0-1-16</inkml:trace>
  <inkml:trace contextRef="#ctx0" brushRef="#br1" timeOffset="181695.1677">3595 9850 89 0,'0'0'36'15,"0"0"0"-15,0 0 0 16,0 24-32-16,5 10 1 15,-4 9-1-15,7 16 1 16,-9 5-2-16,3 7 1 16,-2-6-2-16,6-13 1 15,6-33 0-15,13-38 0 16,23-51 0-16,26-52-2 15,28-41-2-15,18-39-11 0,34-5-15 16,-8-16-13-16,7 15-2 16,-18 24-3-16,-16 37 1 15</inkml:trace>
  <inkml:trace contextRef="#ctx0" brushRef="#br1" timeOffset="182356.2338">3685 15058 48 0,'5'12'39'0,"-9"12"-1"0,4 21 1 16,-13-2-33-16,8 13-1 15,1-6-1-15,7-2 0 16,10-24 0-16,21-29-2 16,19-39-1-16,27-44-3 15,29-29-8-15,19-42-27 16,26-6-1-16,2-12-4 15,1 9 3-15</inkml:trace>
  <inkml:trace contextRef="#ctx0" brushRef="#br1" timeOffset="182919.2901">7269 17395 64 0,'4'12'42'0,"3"9"-3"15,-8 3 0-15,3 14-35 16,2-2-1-16,4-1 1 16,5-7-2-16,9-15 1 15,14-28-2-15,17-31-2 16,21-40-1-16,18-28-4 0,27-21-33 15,-7-22-1-15,13-6-1 16,-13-6-2-16</inkml:trace>
  <inkml:trace contextRef="#ctx0" brushRef="#br1" timeOffset="183353.3335">7681 15150 48 0,'-10'14'39'0,"5"17"-1"15,-9 4 0-15,9 13-30 16,-5-1-1-16,10 8 0 15,-1-12-1-15,14-7-1 0,7-30-1 16,15-29-2-16,22-37-1 16,11-42-7-16,26-16-32 15,-6-33-2-15,6-9-2 16,-13-11 1-16</inkml:trace>
  <inkml:trace contextRef="#ctx0" brushRef="#br1" timeOffset="183753.3735">7689 12913 81 0,'-9'48'42'0,"10"9"-1"15,-8-14-2-15,11-4-35 0,6-22-2 16,15-27 0-16,14-42-1 16,16-42-2-16,26-31-10 15,10-45-29-15,17-14 2 16,-9-22-3-16,-5 0 1 15</inkml:trace>
  <inkml:trace contextRef="#ctx0" brushRef="#br1" timeOffset="184144.4126">7595 10498 91 0,'-16'51'38'16,"-5"-5"3"-16,11 5-3 15,1-18-31-15,13-7-2 16,15-30-1-16,24-27 0 0,21-38-1 16,26-42-5-16,26-23-21 15,4-39-17-15,11-11 2 16,-15-17-4-16,-17 11 0 15</inkml:trace>
  <inkml:trace contextRef="#ctx0" brushRef="#br1" timeOffset="184564.4546">7525 7750 73 0,'4'-25'36'16,"-1"-2"-1"-16,2 9 2 15,-3-3-30-15,-2 21 0 16,0 0 0-16,9 14 0 15,-13 18 0-15,2 19-2 16,-10 11 0-16,3 8-1 16,-1-5-1-16,5-6-1 0,10-23 0 15,17-34-2-15,25-43-2 16,25-54-5-16,43-34-17 15,11-45-15-15,23-19-2 16,0-21-1-16,1-2 0 16</inkml:trace>
  <inkml:trace contextRef="#ctx0" brushRef="#br1" timeOffset="185436.5418">11476 4842 77 0,'-9'19'38'0,"11"9"0"0,-10 8 2 16,9 13-35-16,-9 10 1 16,5 11-2-16,-3-6 1 15,12 1-1-15,4-29 1 16,18-27-3-16,25-46-2 15,26-51-1-15,46-44-7 16,27-54-27-16,56-27-6 16,19-38 0-16,22-9-2 15</inkml:trace>
  <inkml:trace contextRef="#ctx0" brushRef="#br1" timeOffset="186460.6442">19004 7361 91 0,'-15'-9'37'15,"3"15"1"-15,1 14 0 16,-3 1-34-16,0 6 0 16,3 1-1-16,7 0 0 15,9-11 1-15,18-15-1 16,19-27-1-16,25-25 1 0,30-32-1 15,30-23-2-15,26-12-7 16,4-22-30-16,10 1-2 16,-15 2-2-16,-20 18 0 15</inkml:trace>
  <inkml:trace contextRef="#ctx0" brushRef="#br1" timeOffset="186895.6877">19004 9850 95 0,'0'0'39'15,"10"23"1"-15,-10 11 0 16,-13 6-32-16,11 3-3 0,-3-6-1 16,11-5 0-16,11-22-1 15,20-25 0-15,25-35-3 16,29-40-3-16,40-23-29 15,12-33-8-15,25-9-1 16,-2-15-2-16</inkml:trace>
  <inkml:trace contextRef="#ctx0" brushRef="#br1" timeOffset="187528.751">23014 9432 85 0,'0'0'38'0,"0"0"0"15,-13 38 2-15,-3-10-29 16,1 17-5-16,-3-3-1 0,8 2 1 16,5-14-2-16,13-14 0 15,17-31-3-15,25-31-2 16,35-33-1-16,23-34-8 15,31-11-29-15,3-23-4 16,15-3 1-16,-11-9-2 16</inkml:trace>
  <inkml:trace contextRef="#ctx0" brushRef="#br1" timeOffset="188007.7989">23272 7296 75 0,'0'0'38'16,"-13"-6"-1"-16,8 19 1 15,-14 2-28-15,10 14-2 16,-10 0-1-16,9 7 0 16,-4-3-2-16,10-1-1 15,8-14 0-15,16-12 0 16,17-22-2-16,15-25-1 15,21-24-3-15,11-25-3 16,26-15-31-16,-11-24-5 16,5-5 1-16,-11-16-2 15</inkml:trace>
  <inkml:trace contextRef="#ctx0" brushRef="#br1" timeOffset="188496.8478">23116 2390 94 0,'-19'34'38'0,"8"10"2"16,-6-10-4-16,15 7-29 15,9-17-2-15,24-16 0 0,27-35-1 16,31-27-3-16,39-30-6 16,24-32-32-16,36-16-4 15,0-15 0-15,-4-1-4 16</inkml:trace>
  <inkml:trace contextRef="#ctx0" brushRef="#br1" timeOffset="189412.9394">8977 14671 65 0,'7'-12'38'16,"-4"-2"-2"-16,-3 14-12 0,-4-10-16 16,4 10-2-16,0 0-1 15,-3 18-2-15,-5 7 1 16,6 8-2-16,-1 2 0 15,4 6 0-15,0-1 0 16,8-2 0-16,1-8 0 16,5-4 0-16,8-17 0 15,5-8-1-15,5-13 1 16,6-12-1-16,6-12-1 15,1-12-1-15,9-10-4 16,-8-19-30-16,17 3-5 16,-10-12 0-16,6 6-2 15</inkml:trace>
  <inkml:trace contextRef="#ctx0" brushRef="#br1" timeOffset="190246.0227">10189 14735 64 0,'0'0'39'0,"0"0"-2"15,8-15 0-15,12 5-38 16,5-7-4-16,16 9-24 15,-5-3-7-15,5 2-1 16,-3-2 0-16</inkml:trace>
  <inkml:trace contextRef="#ctx0" brushRef="#br1" timeOffset="190420.0401">10209 14924 59 0,'-17'10'38'0,"17"-10"-2"16,0 0-1-16,26-10-35 15,10-1-4-15,4-14-21 16,20 6-11-16,0-6-1 16,10 5 1-16</inkml:trace>
  <inkml:trace contextRef="#ctx0" brushRef="#br1" timeOffset="190871.0852">10992 14683 46 0,'-11'-3'39'0,"-6"0"-2"16,1 10 1-16,-10-5-19 0,2 17-17 16,-5 4 1-1,1 9-2-15,4 4 1 0,3 7-1 16,4-1 1-16,5 1-1 15,9-7 0-15,11-4 1 16,6-8-1-16,8-9-1 16,8-10 1-16,3-9-1 15,2-8 1-15,-1-10 0 16,-4-5-1-16,-5-4 0 15,-9-1-1-15,-3-2 1 16,-13 1-1-16,-8 3 1 16,-3 6-1-16,-7 2-1 15,3 8-1-15,-5 1 0 16,20 13-6-16,-26-1-29 0,26 1 1 15,15-4-3 1,7 0 2-16</inkml:trace>
  <inkml:trace contextRef="#ctx0" brushRef="#br1" timeOffset="191102.1083">11501 14232 67 0,'0'0'39'0,"-23"4"-2"15,9 20 0-15,-5 9-34 16,3 18-1-16,-4 14 0 16,1 14-1-16,1 9-2 15,0 4 0-15,7 4-2 0,-3-16-12 16,21 1-19-16,-12-17-4 15,13-12-1-15,-1-24 0 16</inkml:trace>
  <inkml:trace contextRef="#ctx0" brushRef="#br1" timeOffset="191319.13">11327 14791 65 0,'-31'4'41'0,"12"5"-2"16,0-5 1-16,19-4-34 15,0 0-4-15,27-15-1 16,10-10-3-16,10-14-1 0,15-1-5 16,-1-21-6-16,17 4-24 15,-10-10 1-15,7 8-3 16,-17-2 3-16</inkml:trace>
  <inkml:trace contextRef="#ctx0" brushRef="#br1" timeOffset="191651.1632">11906 14228 54 0,'-26'16'38'15,"5"10"0"-15,-8 3 2 16,3 22-27-16,-8-7-7 15,10 11-1-15,-4 0-1 16,7 5-1-16,0 0-1 16,6 1-1-16,4-6 1 15,5-6-2-15,2-6 1 16,7-7-1-16,0-10 0 0,8-10 0 15,0-11 1-15,9-12-1 16,1-7 0-16,3-8 0 16,-1-8 1-16,3 0 0 15,-5-1 0-15,1 2 0 16,-6 7-1-16,-6 10 2 15,-10 12-2-15,12 10 0 16,-11 11-1-16,-6 6-1 16,5 8-1-16,0-2-1 15,5 7-1-15,-1-11-4 16,12 7-8-16,-2-23-24 15,13-1 1-15,0-16-1 16,8-2 2-16</inkml:trace>
  <inkml:trace contextRef="#ctx0" brushRef="#br1" timeOffset="192538.2519">12062 14820 59 0,'-17'9'40'15,"12"3"-3"-15,5-12 3 16,0 0-37-16,19-6 0 15,8-4-1-15,1-9 1 16,8 0 0-16,-1-7-1 16,-1 0 0-16,-5-1-1 15,-7 1 1-15,-11 3 0 16,-7 3-1-16,-9 5 0 15,-9 7 0-15,-10 5-1 16,-4 7 0-16,-5 7 1 0,5 11-1 16,-5 3 0-16,5 5 0 15,9 3 1-15,6-1-2 16,12-5 2-16,13 0-1 15,9-11 0-15,13-9 0 16,11-7 0-16,5-9 0 16,4-5 1-16,5-4 0 15,-2 0-1-15,-7-2 2 16,-8 5-2-16,-9 4 1 15,-8 2-1-15,-8 10 1 16,-17-1-1-16,8 23-1 16,-16-2 1-16,-1 2-1 15,-5 5 1-15,6-1-1 0,-3 0 1 16,4-6-1-16,4-1 0 15,2-8 1-15,1-12 0 16,11 0 0-16,1-12-1 16,-1-8 1-16,3-6 0 15,-3-3 1-15,1-4 0 16,-1 0 0-16,-2 5 0 15,-3 2 0-15,-3 5-1 16,2 8 2-16,-5 13-2 16,8-14 0-16,-8 14 0 15,16 1 0-15,-2 0 0 16,3 0 0-16,5-1 0 15,2 0 0-15,4-2 0 16,-1-3 0-16,0 1 0 0,-1-1 0 16,-6-1 1-16,-3 4-1 15,-17 2 0-15,14-2 1 16,-14 2-1-16,-11 9 0 15,-4 0 1-15,-3 5-1 16,-1 0 0-16,2 3 1 16,3-2-2-16,7 0 2 15,7-3-1-15,13-4 0 16,9-5 0-16,8-3 0 15,6 0 0-15,-2 0 0 16,2 2 1-16,-4 2-2 16,-8 6 1-16,-9 6 0 15,-10 7 0-15,-14 6-1 16,-4 5 2-16,-9 3-3 0,-4-2 1 15,-2-2-4-15,10 1-11 16,-10-19-25-16,21-1 0 16,7-14-2-16,1-16 1 15</inkml:trace>
  <inkml:trace contextRef="#ctx0" brushRef="#br1" timeOffset="193240.3221">13492 14651 47 0,'0'0'38'0,"-14"10"-1"0,-2 3 0 15,2 19-14-15,-3-5-22 16,2 5-1-16,1 1 2 16,6 4-1-16,1-6 1 15,6 1-1-15,6-6 1 16,5-6-2-16,6-9 1 15,5-6 0-15,3-8 0 16,2-7-1-16,1-6 0 16,1-6 1-16,-2-3-1 15,-1-2 2-15,-6 1-1 16,-3 3 0-16,-5 3 0 15,-2 5 1-15,-9 15-2 16,0 0 2-16,0 0-2 16,4 17-2-16,-7 5 2 15,2 4-1-15,2 2 0 0,2 4 0 16,4-5 2-16,3-3-2 15,5-9 3-15,5-7-1 16,3-11 0-16,1-9 1 16,1-8-1-16,-2-9 0 15,-4-5 1-15,0-4-1 16,-5-2 0-16,-4-1-2 15,-3 5-3-15,-8-1-4 16,12 16-29-16,-16-5-1 16,5 26-2-16,7-20-1 15</inkml:trace>
  <inkml:trace contextRef="#ctx0" brushRef="#br1" timeOffset="193610.3591">14075 14818 65 0,'-1'15'36'0,"1"-15"3"16,0 0 0-16,0 0-36 16,10-2-1-16,10-12 1 15,9-1 2-15,2-7-3 16,9 0 2-16,-1-3-2 15,0-1 1-15,-5 1-1 16,-6 0 1-16,-9 3-2 16,-10 1-1-16,-11 5 1 15,-10 6-1-15,-10 5 0 16,-6 4 0-16,-3 6 1 0,-1 9-1 15,0 6 0-15,5 9 1 16,0 2-1-16,12 3 0 16,4 2 0-16,9-2-1 15,8-1 0-15,8-7-3 16,10-2-1-16,4-21-18 15,21 6-17-15,-2-15 0 16,16 0-2-16,-5-18 2 16</inkml:trace>
  <inkml:trace contextRef="#ctx0" brushRef="#br1" timeOffset="194176.4157">15153 14582 58 0,'0'0'38'0,"0"0"-2"15,-3 26 0-15,-15-10-29 16,4 14-4-16,-8 2-1 0,2 9-1 16,-4-4 1-16,2 3-1 15,1-6 1-15,5-4-1 16,3-10 1-16,9-8-2 15,4-12 1-15,10-9 0 16,7-12 0-16,7-8 1 16,4-6 0-16,4-3 0 15,1-3-1-15,0 3 1 16,-3 2-1-16,-5 8 2 15,-3 8-3-15,-7 9 1 16,-3 12-1-16,-5 12 1 16,-5 9-1-16,1 10 1 15,-3 5-2-15,1 6-1 16,3 4 0-16,1-4-2 0,5-1-1 15,-1-9-3-15,14 5-11 16,-12-24-20-16,17-2-1 16,-4-17 1-16,5-4 1 15</inkml:trace>
  <inkml:trace contextRef="#ctx0" brushRef="#br1" timeOffset="194526.4507">15450 14715 66 0,'-11'15'38'0,"-1"-3"-2"15,9 6 1-15,1-5-33 16,13 0-3-16,4-3 2 0,10-4-3 16,2-7 2-16,6-4 0 15,0-5 1-15,1-3 0 16,-3-4-1-16,-5-4 1 15,-7-1-1-15,-5-1 1 16,-9-1-2-16,-9 3-1 16,-6 1 0-16,-5 5 0 15,-7 7 0-15,-5 7 0 16,-5 8 0-16,-2 9 2 15,2 7-2-15,2 6 1 16,3 5-1-16,11-1 0 16,5 0 0-16,13-4-2 15,14-2-2-15,7-12-5 16,26 3-20-16,-4-19-12 0,22 1 0 16,-2-14 1-16</inkml:trace>
  <inkml:trace contextRef="#ctx0" brushRef="#br1" timeOffset="194956.4937">15950 14823 52 0,'0'0'37'16,"0"0"-1"-16,15 2 0 15,5-4-31-15,0-10-1 0,8 2 2 16,-2-5-3-16,5-1 2 16,-7-4-3-16,4-1 2 15,-9-1-3-15,-4-2 2 16,-6 2-2-16,-6 1-1 15,-7 3 0-15,-9 4 1 16,-4 4-1-16,-4 7 1 16,-7 8-1-16,-4 11 2 15,0 6-2-15,3 8 2 16,2 3-1-16,8 3-2 15,7-1 2-15,10-5-2 16,10-4 0-16,11-10-4 16,15-3-1-16,2-16-5 15,19 6-6-15,-8-19-20 0,16 4-2 16,-8-9-1-16,7 6 2 15</inkml:trace>
  <inkml:trace contextRef="#ctx0" brushRef="#br1" timeOffset="195309.529">16498 14675 63 0,'-30'-6'38'15,"3"13"-1"-15,-9-5 1 16,9 11-31-16,-4 1-2 16,7 8-2-16,-1 1 0 15,10 6-2-15,1-3 1 16,10 2-1-16,8-6 0 15,7-7-2-15,9-13 2 0,11-8 0 16,5-16 0-16,9-10 1 16,1-13-1-16,5-7 0 15,-2-9 0-15,-3-3 1 16,-6-2-2-16,-10 6 2 15,-7 5-2-15,-9 10 0 16,-10 13 1-16,-8 15-1 16,-9 23 0-16,-8 19 0 15,-3 18 0-15,-4 15 0 16,3 12 0-16,0 3-3 15,9 2-1-15,6-13-9 16,25 0-27-16,-4-23 0 16,22-5-2-16,1-24 1 15</inkml:trace>
  <inkml:trace contextRef="#ctx0" brushRef="#br1" timeOffset="195572.5553">17285 14249 75 0,'-16'26'39'15,"9"14"0"-15,-10 1-2 16,5 10-35-16,3 6 1 15,4 4-1-15,2 2-2 16,4 1-2-16,4-2 0 16,-2-10-3-16,11 2-7 0,-14-19-21 15,12 1-5-15,-9-17-2 16,6-6 2-16</inkml:trace>
  <inkml:trace contextRef="#ctx0" brushRef="#br1" timeOffset="196028.6009">17101 14659 79 0,'-18'-5'38'0,"18"5"1"16,0 0-1-16,4 12-34 15,18-15-2-15,13 0-1 16,7-4 0-16,8-1 0 15,-1-2 0-15,7 2 0 0,-7-1 0 16,-5 5-1-16,-10 2 1 16,-9 3 0-16,-10 2 0 15,-15-3 0-15,4 17-1 16,-14-3 1-16,-4 4-1 15,-3 5 1-15,-3 3-1 16,2 4-1-16,2 1 1 16,6 0-1-16,7 1 1 15,5-4-1-15,8-6 2 16,5-4-3-16,7-11 3 15,4-11-1-15,3-11 0 16,2-8 1-16,-4-7 0 16,-4-7 0-16,-6-1 0 15,-4-3 0-15,-9 1-1 0,-8 7 0 16,-8 10-1-16,-6 7-1 15,-2 11-1-15,-6 7-1 16,5 13-7-16,-11-9-18 16,22 18-12-16,-3-12 1 15,16 6-1-15</inkml:trace>
  <inkml:trace contextRef="#ctx0" brushRef="#br1" timeOffset="196405.6386">18173 14321 74 0,'0'0'39'0,"-19"31"-1"16,11 12 1-16,-6 2-36 15,1 10-2-15,2 8-1 16,2 2-1-16,3 4-1 15,1-3-1-15,10-1-3 0,-5-23-12 16,17 4-20-16,-3-19 0 16,10-10-1-16,-3-18 1 15</inkml:trace>
  <inkml:trace contextRef="#ctx0" brushRef="#br1" timeOffset="196663.6644">18299 14605 71 0,'-30'15'40'15,"-11"0"-2"-15,10 11 1 16,-7-7-33-16,9 4-3 16,3-5-2-16,15-2 1 0,11-16-1 15,-1 19 1-15,18-18-1 16,10-1 0-16,6-1 0 15,6 1 0-15,3 0-1 16,1 1-1-16,2 6-2 16,-6-4-4-16,3 16-21 15,-15-14-11-15,3 9-1 16,-10-8-1-16</inkml:trace>
  <inkml:trace contextRef="#ctx0" brushRef="#br1" timeOffset="197059.704">18638 14648 76 0,'-8'11'40'16,"-10"-3"-2"-16,7 15 3 15,-12 0-36-15,8 6-3 16,2 2 0-16,2 2-1 15,3 1 0-15,1-4-1 16,6-4 0-16,4-8-1 16,-3-18 2-16,19 7-1 15,-3-22 0-15,6-11 1 16,1-5 0-16,2-6 1 15,2-4-1-15,-1-2 0 16,-3 4 0-16,-2 5 1 16,-5 8-1-16,-3 9-1 15,-13 17 0-15,15-5 0 0,-13 16 1 16,-2 8-2-16,1 4 0 15,-1 7 0-15,5 0-2 16,3-1-1-16,7-2-2 16,3-10-2-16,14 1-4 15,-10-23-18-15,16 10-9 16,-6-21-2-16,7 6 5 15</inkml:trace>
  <inkml:trace contextRef="#ctx0" brushRef="#br1" timeOffset="197818.7799">19066 14673 53 0,'0'0'41'0,"-26"-16"-4"16,12 20 3-16,-10-8-15 15,6 16-20-15,-1 2-2 16,5 10 0-16,1 0-2 0,5 8 0 16,5-1-1-16,5-1 0 15,7-1 1-15,4-5-2 16,6-3 2-16,3-10-2 15,6-6 1-15,1-9-1 16,1-6 1-16,2-11 0 16,0-4 0-16,-3-9 1 15,2-3-1-15,-7-3 1 16,-2 2-1-16,-7 0 1 15,-6 7-1-15,-11 5 1 16,-4 8-1-16,-7 8 0 16,-6 8 1-16,-4 8 0 15,1 5-1-15,0 2 1 0,6 2-1 16,12 0 1-16,4-2-1 15,0-13 0-15,28 15 0 16,-4-14 0-16,7-2 0 16,2-2 0-16,1-3 0 15,-5 0 0-15,-1 1 0 16,-6 2 1-16,-4 2-1 15,-6 4 0-15,-12-3 0 16,11 19 0-16,-14 0 0 16,-1 4 0-16,-2 4-1 15,-1 3 0-15,0 0 1 16,2 0-2-16,4-5 2 15,5-3-2-15,2-7 2 16,6-11-2-16,7-9 2 16,3-9 0-16,6-7 0 0,-1-4 1 15,1-4-1-15,1 2 2 16,-6 0-2-16,-3 7 2 15,-7 7-2-15,-13 13 1 16,0 0-1-16,3 23-2 16,-11 2 2-16,0 4-1 15,0 4 0-15,3 0 0 16,3-3 0-16,7-5 0 15,6-8 1-15,5-8 0 16,6-9 0-16,4-8 0 16,1-8 0-16,0-5 0 15,-2-5 0-15,-6-2 2 16,-5-1-2-16,-4 1 1 15,-7-2-2-15,-8 1-1 0,1 8-3 16,-10-8-7-16,14 29-16 16,-15-19-11-16,15 19-2 15,0 0 0-15</inkml:trace>
  <inkml:trace contextRef="#ctx0" brushRef="#br1" timeOffset="198344.8325">20717 14361 55 0,'-5'-34'37'0,"-2"3"0"0,-8-5-1 15,6 10-26-15,-16 0-5 16,2 7-1-16,-8 10-1 15,-4 15-1-15,-4 11 0 16,-3 19 1-16,-3 15-1 16,3 13 1-16,-1 8-2 15,9 10 1-15,5 1-2 16,5-3-3-16,15-1-1 15,6-17-7-15,22-3-25 16,-6-20-4-16,13-2 1 16,-8-20-1-16</inkml:trace>
  <inkml:trace contextRef="#ctx0" brushRef="#br1" timeOffset="199088.9069">20190 14765 56 0,'-28'-23'38'0,"13"9"0"16,1-1 2-16,14 15-27 15,13-6-8-15,9 5-2 16,9-4-1-16,13 1 0 16,8-3 0-16,8 0-1 15,5-2 1-15,3-3-1 16,-2 2 0-16,-3 1-1 15,-11-1 1-15,-8 5-1 16,-13 1 1-16,-11 4-1 16,-20 0 1-16,6 15-1 0,-21-2 0 15,-5 10 1-15,-5 5-1 16,-3 2 0-16,1 5 0 15,2 0-1-15,9 0 1 16,4-4 0-16,14-4 0 16,10-8-1-16,11-9 1 15,9-10 0-15,7-4-1 16,4-10 1-16,1-7-1 15,-3-4 2-15,-3-4-1 16,-10-2 1-16,-9 0-1 16,-8-1 1-16,-8 5 0 15,-8 5 1-15,-7 2-1 16,-1 6-1-16,-4 6 1 15,1 4-1-15,3 4 0 0,13 0 0 16,-10 4 0-16,10-4 0 16,17 3 0-16,3-5 0 15,7 1 1-15,4-1-1 16,4 4 0-16,-4 3 1 15,0 5-2-15,-8 11 2 16,-10 4-2-16,-5 5 0 16,-12 8 1-16,-6 2-1 15,-1 1 0-15,-7-3 0 16,3-2 1-16,1-8-1 15,4-9 1-15,2-6 0 16,8-13 0-16,0 0 0 16,18-22 1-16,-4-5-1 15,8-4 1-15,-1-6 2 16,4-2-1-16,1-3 0 0,-4 1 0 15,0 3 0-15,1 2-2 16,-6 5 0-16,1 8-4 16,-5-6-8-16,11 22-10 15,-16-10-20-15,18 9 2 16,-4-7-3-16,20 10 2 15</inkml:trace>
  <inkml:trace contextRef="#ctx0" brushRef="#br1" timeOffset="199952.9933">21819 14389 72 0,'-12'1'36'15,"5"14"0"-15,-11-1-4 16,1 15-30-16,-2 5 0 15,0 8 0-15,-1 5-1 16,0 3 0-16,2-2 1 16,2-3-2-16,2-9 1 0,4-6-1 15,3-8 0-15,5-7 0 16,2-15 1-16,0 0-2 15,11-15 2-15,-3-6 1 16,2-7-1-16,2-7 1 16,-1-3-1-16,-1-4 1 15,-1-2-1-15,-3 3 1 16,-2 3-1-16,0 8-1 15,-3 4 0-15,1 11 0 16,-2 15 0-16,0 0 0 16,18 7 0-16,-6 14 0 15,6 7 0-15,5 5 1 16,5 4-2-16,3 3 0 15,6 0 0-15,1-4 0 0,2-3 0 16,-3-7 0-16,-5-6 0 16,-3-6 0-16,-7-12 3 15,-5-9-1-15,-5-9 1 16,-3-9 1-16,-4-8-1 15,-3-5 1-15,2-4-1 16,-1-6-1-16,2 3-2 16,-3 0-3-16,6 11-3 15,-8-7-13-15,14 25-19 16,-10 0 0-16,10 21 0 15,-14-5 0-15</inkml:trace>
  <inkml:trace contextRef="#ctx0" brushRef="#br1" timeOffset="200253.0233">22577 14489 52 0,'-28'-16'38'0,"2"14"-1"15,-14-2 1-15,5 18-17 16,-7-1-14-16,3 10-1 16,-2 8-2-16,8 8-1 15,2 4-1-15,8 3-1 16,9-2-1-16,9-3 0 15,12-5-1-15,13-6-1 16,12-9 0-16,9-14-4 16,16-5-1-16,-4-20-13 0,16 5-20 15,-7-18 2-15,4 3 0 16,-12-13 0-16</inkml:trace>
  <inkml:trace contextRef="#ctx0" brushRef="#br1" timeOffset="200449.0429">22836 14466 78 0,'0'0'39'0,"-24"14"-1"15,17 10 1-15,-7 1-33 16,5 7-3-16,4 4-3 16,0 6 0-16,1 2 0 15,0 0-1-15,2 1-2 16,-2-7-1-16,6 2-5 0,-10-21-17 15,13 6-11-15,-5-25-3 16,0 0 1-16,10-8 1 16</inkml:trace>
  <inkml:trace contextRef="#ctx0" brushRef="#br1" timeOffset="200629.0609">22853 14571 74 0,'-10'-21'39'0,"10"21"0"15,-3-23 0-15,13 20-30 16,3-7-6-16,7-2-2 15,8 0-3-15,1-4-2 16,10 7-3-16,-12-14-18 16,9 18-12-16,-13-4 0 0,-1 14-2 15,-22-5 1 1</inkml:trace>
  <inkml:trace contextRef="#ctx0" brushRef="#br1" timeOffset="200824.0804">22867 14700 48 0,'0'0'35'15,"4"20"3"-15,7-22 0 16,15 6-19-16,-1-12-14 16,8-2-2-16,0-3-2 15,-3 2-1-15,-1 2-2 16,-10-4-6-16,8 14-28 15,-27-1 0-15,11 7-3 0,-11-7 3 16</inkml:trace>
  <inkml:trace contextRef="#ctx0" brushRef="#br1" timeOffset="201012.0992">22848 14922 57 0,'-24'17'40'0,"18"7"-1"16,6-24 1-16,5 21-25 15,11-23-11-15,10-5-2 16,7-4-2-16,6-6-1 15,8 0-2-15,-2-6-3 16,12 5-4-16,-16-10-25 16,13 10-4-16,-14-8 0 15,6 8 1-15</inkml:trace>
  <inkml:trace contextRef="#ctx0" brushRef="#br1" timeOffset="201472.1452">23355 14670 60 0,'-8'-19'38'15,"8"19"-1"-15,4-15 0 16,-4 15-30-16,0 0-2 16,10 7 0-16,-14 5-1 15,-1 14-1-15,-9 4-1 16,-1 7 0-16,-4 2-2 15,1 5 0-15,-3-2 0 16,3-1-1-16,1-8 1 16,7-6-1-16,3-8 1 0,7-19 0 15,0 0 0-15,13-7 0 16,1-15 1-16,3-6-1 15,2-9 3-15,-1-7-1 16,1-7 1-16,0-3 0 16,-2-3-1-16,0 3 1 15,-2 0-1-15,-5 10 1 16,3 6-2-16,-4 12-1 15,1 13 1-15,-10 13-1 16,12 15 0-16,-9 10 0 16,-1 11 0-16,-3 4 0 15,1 9-2-15,0-2-1 16,0 2-1-16,0-4-1 15,3-1-3-15,-4-15-7 0,13 12-17 16,-13-22-8-16,6 2-1 16,-5-21 2-16</inkml:trace>
  <inkml:trace contextRef="#ctx0" brushRef="#br1" timeOffset="201673.1653">23320 14803 64 0,'-16'-1'41'16,"14"11"-2"-16,2-10 2 15,0 0-28-15,20 13-10 16,3-13-2-16,8-4-2 16,5-6-2-16,9-2-2 15,-4-12-6-15,13 12-28 16,-12-13 1-16,6 10 0 0,-11-7 0 15</inkml:trace>
  <inkml:trace contextRef="#ctx0" brushRef="#br1" timeOffset="201905.1885">23962 14450 78 0,'0'0'40'0,"0"38"0"16,-10-9 0-16,11 23-30 15,-15-4-7-15,4 8-2 16,2-1-1-16,1-1-2 0,3-2-1 16,2-7-2-16,11-1-2 15,-3-21-9-15,18 9-23 16,-13-16 0-16,14 4-2 15,-4-15 2-15</inkml:trace>
  <inkml:trace contextRef="#ctx0" brushRef="#br1" timeOffset="202063.2043">24257 15009 93 0,'-26'5'41'16,"13"0"-1"-16,-14-18-6 15,2-3-43-15,15 11-14 16,-13-18-18-16,8 5-1 0,0-10-2 15,11 4 0-15</inkml:trace>
  <inkml:trace contextRef="#ctx0" brushRef="#br3" timeOffset="306090.606">1647 4335 41 0,'3'-14'32'0,"3"3"2"15,-7-1-3-15,1 12-16 16,1-12-4-16,-1 12-2 16,0 0-4-16,0 0-1 15,0 0-1-15,0 0-2 16,12 1 0-16,-12-1 0 0,14 20 0 15,-6 1 0-15,2 2 0 16,3 11-1-16,0 7 1 16,-4 7-1-16,-1 2 1 15,-1 4-2-15,0-2 1 16,1 0 1-16,-1-6-1 15,0-3 1-15,1-9-2 16,1-5 2-16,2-8-1 16,-3-5 0-16,-2-5 1 15,-6-11 0-15,0 0 0 16,0 0-1-16,-19-6 1 15,1-6 0-15,-3-1 0 16,-7-1-1-16,-3-1 1 16,-4 0-1-16,-2 2 0 0,-1 0 1 15,-3 3 0-15,2 1 0 16,0 3 0-16,-1 2 0 15,1 0 0-15,-4 1 1 16,1 1-1-16,7 1 1 16,3-2-1-16,5 0 0 15,6 2-1-15,7 2 1 16,14-1-1-16,0 0 0 15,14 15 0-15,7-8 0 16,9-3 0-16,8-1 0 16,10-6 0-16,10-7 0 15,4-8 0-15,10-8 0 16,8-8 1-16,2-4-1 15,2-5 0-15,-2-2 0 0,-9 0 1 16,-2 4-1-16,-9 2 0 16,-12 7 1-16,-10 8-1 15,-13 6 1-15,-7 4-1 16,-8 3 0-16,-12 11 1 15,0 0-1-15,0 0 0 16,0 0 1-16,0 0-2 16,-17 8 1-16,6 2 0 15,-4 5-1-15,-4 7 0 16,-6 7-1-16,-8 10 1 15,-6 12-1-15,-10 16 1 16,-12 7-1-16,-5 11 0 16,-6 7 2-16,-3 1 0 15,3-2-1-15,4-6 2 0,10-10-1 16,8-14 1-16,13-13-1 15,8-15 2-15,10-10-2 16,9-9 1-16,10-14-1 16,0 0 1-16,-3-11 0 15,7-8 0-15,2-5-1 16,0-10 0-16,2-11 2 15,1-11-2-15,6-13 1 16,0-13-2-16,4-5 2 16,4-7-1-16,0-3 1 15,4 4 0-15,-1 1 0 16,2 9-1-16,-5 14 2 15,-2 14-1-15,-4 15 1 0,-4 10-1 16,-2 8 0-16,-7 10-1 16,-4 12 0-16,0 0 0 15,0 0-1-15,0 0 0 16,8 11 1-16,-8-11-1 15,7 18 0-15,-1-5 0 16,1 0 0-16,1 2-1 16,-2 3-1-16,3 7-11 15,-12-12-22-15,8 4-2 16,-5-17 0-16,-1 11-1 15</inkml:trace>
  <inkml:trace contextRef="#ctx0" brushRef="#br3" timeOffset="307248.7218">1911 4840 52 0,'0'0'31'16,"0"0"2"-16,-8-11-3 15,8 11-21-15,0 0-3 0,0 0-1 16,0 0-1 0,0 0-2-16,-1 12-1 0,1-12 0 15,10 22-1-15,-3-7 1 16,1 2-1-16,3 5 1 15,-2-2 0-15,-1 5 0 16,-1-2 1-16,1 1-1 16,-3-1 0-16,-1 2 0 15,-1-8 1-15,-2 1 0 16,-1-6 0-16,1-2-1 15,-1-10 1-15,0 0 1 16,-10 1 0-16,10-1 0 16,-14-17-3-16,4 7 3 15,-2-5-2-15,-3 0 0 16,-3-3 0-16,2 2-1 0,1-2 0 15,-2 2-1-15,3 1-1 16,0-4-1-16,10 8-5 16,-10-11-20-16,19 11-7 15,-5-4-1-15,0 15-1 16</inkml:trace>
  <inkml:trace contextRef="#ctx0" brushRef="#br3" timeOffset="311115.1084">5446 6647 62 0,'10'-13'33'16,"-8"-1"0"-16,-2 14 1 15,0-18-25-15,0 18-3 16,0 0 0-16,0 0-2 15,0 0 0-15,-10 23-2 16,6-6 0-16,2 8-1 16,2 7 0-16,0 5 0 0,3 3 0 15,5 5 0-15,2 0-1 16,4 3 0-16,0 0 0 15,1-3 0-15,1-3 0 16,-1-3 0-16,-2-2 0 16,-3-4 1-16,-5-3-1 15,-1-5 0-15,-4-4 0 16,-2-4 1-16,-5-3-1 15,7-14 1-15,-15 16-1 16,2-14 1-16,-1-7-1 16,-1-7 1-16,-3-5 0 15,-2-6-1-15,-4-7 1 16,-4-3-1-16,-5-5 1 15,1 1-1-15,-4 0 1 16,-3 4 0-16,1 5 0 0,-1 5 0 16,2 6 1-16,5 4-1 15,4 4 0-15,7 4 0 16,3 1-1-16,5 2 1 15,13 2-1-15,1-13 1 16,15 5-1-16,10-1 0 16,10-3 0-16,10-2 1 15,11-1-1-15,9 0 0 16,4-1 1-16,5 2-1 15,-4 2 0-15,-3 1-1 16,-7 3 2-16,-8 0-1 16,-6 1 0-16,-13 1 0 15,-6 2 0-15,-5 1 0 16,-9 1 0-16,-5 0 1 0,-9 2-1 15,0 0 0-15,0 0 0 16,-13 17 0-16,-7-4 0 16,-8 5-1-16,-10 4 1 15,-8 6-1-15,-12 5 1 16,-8 8 0-16,-6 4-1 15,-2 3 1-15,-2 5-1 16,1 4 1-16,7-3 0 16,4 1 0-16,9-6 0 15,11-7 0-15,10-7-1 16,11-9 1-16,8-6 0 15,15-20 1-15,0 0-1 16,10 0 0-16,8-22 1 16,10-9 0-16,6-12 0 0,5-9 0 15,4-10 0-15,2-7 0 16,3-6 0-16,-1-1 0 15,-5 2-1-15,-4 3-1 16,-4 6 1-16,-5 5-2 16,-5 10 1-16,-5 9-2 15,-7 12 1-15,-4 6-3 16,3 13 0-16,-10-2-9 15,12 22-21-15,-13-10-1 16,7 25-1-16,-5-14 0 16</inkml:trace>
  <inkml:trace contextRef="#ctx0" brushRef="#br3" timeOffset="314183.4152">5357 11625 50 0,'0'0'31'15,"0"0"2"-15,0 0-2 16,14-10-27-16,-14 10-1 16,0 0 0-16,0 0 0 15,0 0 0-15,4 20-1 16,-3 1 1-16,-1 6-1 15,0 9 1-15,-1 11-1 16,-2 8 0-16,2 9 0 16,-5 10-1-16,1 5 0 15,-2 3 0-15,1-7 0 16,-2-3 0-16,0-7 0 0,4-11 0 15,-2-11-1-15,4-13 1 16,0-13 0-16,2-17-1 16,0 0 1-16,-8-13-1 15,0-11 0-15,-6-4 1 16,-4-9-1-16,-6-5 0 15,-5-3 0-15,-5-4 0 16,-3-1 0-16,-2-1-1 16,1 1 2-16,1 2-1 15,5 2 0-15,2 3 3 16,7 6-3-16,7 5 3 15,3 7-2-15,5 5 1 16,3 5-1-16,5 15 2 16,5-14-2-16,-5 14-1 15,23-1 1-15,-4 4 0 0,5 4-1 16,8 1-1-16,7 2 2 15,4 0-2-15,4-1 1 16,9-1-1-16,2 0 2 16,5-1-2-16,-2 0 1 15,0 0 0-15,-4 0 1 16,-3 1-1-16,-5 2 0 15,-6 2 0-15,-7-2 0 16,-5 0 1-16,-6-1-1 16,-5-1 1-16,-5-5-1 15,-5 1 1-15,-10-4-1 16,0 0 0-16,0 0 0 0,-25-4-1 15,0 4 0 1,-11 4 0-16,-12 2 0 0,-11 5 0 16,-9 4 0-16,-9 8 1 15,-7 8 0-15,-6 7 1 16,-5 7-1-16,5 5 1 15,1 0-1-15,10-3 1 16,13-5-1-16,11-5 1 16,19-11-1-16,14-12 0 15,22-14 0-15,22-19 0 16,12-14 1-16,18-13-1 15,12-13 0-15,8-10 1 16,6-10-1-16,2-6 1 16,-3 1-1-16,-5-1 0 15,-5 7 0-15,-11 5 0 0,-10 9-2 16,-8 8 1-16,-13 11-1 15,-10 11-2-15,-5 14-4 16,-16-3-11-16,6 23-18 16,0 0 0-16,-15 15-1 15,15-15 1-15</inkml:trace>
  <inkml:trace contextRef="#ctx0" brushRef="#br3" timeOffset="317502.7471">5493 4155 36 0,'1'-15'29'16,"0"1"2"-16,-2-2-1 15,1 16-20-15,-2-21 0 16,2 21 0-16,-4-11-1 15,4 11-1-15,0 0-4 0,0 0 0 16,0 0-1-16,1 23-1 16,-2 0-1-16,4 5 0 15,-3 12 0-15,3 7-1 16,-3 9 0-16,5 7 0 15,-7 5-1-15,5 1 1 16,-2 0-1-16,1-4 0 16,-2-5 1-16,5-8 0 15,-3-7-1-15,1-10 2 16,1-12-1-16,0-4 1 15,-4-19-1-15,0 0 1 16,0 0-1-16,-3-31 0 16,-7 1 1-16,-1-7-1 15,-2-5 0-15,-8-3 0 0,-4-2 1 16,-2-1-1-16,-4 4 1 15,-1 5 0-15,0-2 1 16,-4 3 1-16,0 5-1 16,4 3 1-16,1 2-1 15,7 5 0-15,1 3 0 16,5 5 0-16,6 7-1 15,12 8-1-15,0 0 1 16,0 0-1-16,16-3 0 16,6 10 1-16,9 0-1 15,7 1 0-15,12-1 0 16,7 0 1-16,9-2-1 15,1 0 1-15,5-2 0 16,-1 3-1-16,-3 0 0 0,-8 2 1 16,-4 0-1-16,-12 1-1 15,-7 1 1-15,-10-1-1 16,-8-1 1-16,-5-1-1 15,-14-7 2-15,12 6-2 16,-12-6 1-16,-17 1 1 16,-1-1-1-16,-6 3 0 15,-11 5 0-15,-10 3-1 16,-14 9 0-16,-9 7 0 15,-7 9 1-15,-2 5-1 16,-7 8 0-16,3 4 1 16,6 2 0-16,9-2 0 15,10-5-1-15,13-6 1 16,14-6-1-16,10-10 1 15,10-11 0-15,9-15 0 0,19-6 1 16,5-15 0-16,9-16 0 16,6-9 0-16,6-13 1 15,6-7-1-15,-3-5 1 16,3-1 0-16,-8 1-1 15,-3 5 1-15,-5 5-1 16,-6 5-1-16,-8 8 0 16,-4 6 0-16,-2 9-2 15,-7 4-2-15,4 13-3 16,-13-6-15-16,11 23-15 15,-10-1-1-15,0 0-1 16,0 15 1-16</inkml:trace>
  <inkml:trace contextRef="#ctx0" brushRef="#br3" timeOffset="320254.0222">5346 16558 19 0,'0'0'32'0,"2"-16"0"16,-2 16 0-16,0 0-29 16,0 0 0-16,0 0 1 15,0 0 0-15,-12 1-1 0,12 11-1 16,0 1 1-16,-1 13 0 15,1 8-1-15,0 10 0 16,-1 13-1-16,1 12 1 16,-5 8-1-16,1 8 1 15,-2 4 0-15,0-1 0 16,-2-6 0-16,6-8 0 15,-2-12 0-15,1-13 0 16,2-13 0-16,4-13-1 16,-3-11 0-16,0-12 0 15,0-14 0-15,-6-8-1 16,-1-8 0-16,-4-8-1 15,-5-3 1-15,-4-8-1 16,-3-1 0-16,-4 0 0 16,-3-3 0-16,-1 1 0 0,-2 0 2 15,1 5-2-15,2 1 1 16,1 4 0-16,3 4 1 15,7 7 0-15,0 7 0 16,6 9 1-16,5 3-1 16,8 12 1-16,0 0-1 15,0 0 0-15,23 8 0 16,2 3-1-16,4-2 1 15,7-1-1-15,6 0 1 16,8-2 0-16,5-4-1 16,3 0 1-16,3-1-1 15,-3 2 0-15,0 0 0 0,-5 3 1 16,-5 2-1-16,-5 2 0 15,-8 3 0-15,-8-1 0 16,-6-1 0-16,-7-2 0 16,-3-2 0-16,-11-7 0 15,0 0 0-15,0 0 1 16,0 0-1-16,-19 7 0 15,0-8 0-15,-6 1 0 16,-8 2-1-16,-8 8 1 16,-7 5 0-16,-9 5 0 15,-2 9-1-15,-4 5 1 16,-5 8-1-16,0 3 2 15,5 3 0-15,4-2 0 16,6-4 1-16,9-5-1 16,7-8 0-16,8-4 0 0,8-10 0 15,10-9-1-15,11-6-1 16,4-17 1-16,11-10-1 15,8-5 0-15,10-14 0 16,6-8 0-16,6-11 1 16,6-5-1-16,0-5 2 15,4-4-2-15,-8 0 2 16,0 6-1-16,-11 9 0 15,-5 6-1-15,-9 10 1 16,-7 10-1-16,-7 11-1 16,-7 9-1-16,-1 18-4 15,-8-21-14-15,8 21-16 16,0 0-1-16,0 0-1 15</inkml:trace>
  <inkml:trace contextRef="#ctx0" brushRef="#br3" timeOffset="322960.2928">9238 1556 50 0,'9'-14'30'16,"-9"14"1"-16,0 0-4 16,0 0-21-16,0 0 0 0,0 0 1 15,-7 12 0-15,7-12 0 16,0 0-3-16,-8 14-1 15,8-3 0-15,-3 1-1 16,-1 7 0-16,-2 6-1 16,2 12 0-16,-5 6 0 15,0 9-1-15,-1 4 1 16,0 12-2-16,-3 0 2 15,2 5-2-15,1-4 1 16,1-2-1-16,3-7 1 16,0-5 0-16,3-9 0 15,0-8-1-15,1-11 2 16,3-6 1-16,-1-21-1 15,0 11 0-15,-3-22 1 0,3-7-1 16,-5-8 0-16,3-6 0 16,-4-11 0-16,0-3 0 15,0-5-1-15,-1 1 2 16,-2 1-1-16,-1-1 0 15,-4 4-1-15,0 2 3 16,-2 4-2-16,-3 3 1 16,-5 6 0-16,4 2 0 15,-2 6-1-15,4 5 1 16,3 1 0-16,2 7-1 15,13 10-1-15,-15-14 1 16,15 14-1-16,0 0 1 16,8-12-1-16,-8 12 0 15,22 3 0-15,-5 2 0 16,6 5 0-16,4 4-1 0,5 4 1 15,7 4-1-15,5 2 2 16,8 2-2-16,5-3 1 16,3 1 0-16,0-4 1 15,0-3-2-15,1-7 2 16,-6 1-1-16,-6-5 0 15,-10-3 1-15,-6 0-1 16,-7-1 0-16,-7-1 0 16,-9 0 0-16,-10-1-1 15,0 0 1-15,-10 8-1 16,-11-3 1-16,-7 0-1 15,-8 5 1-15,-15 0 0 0,-7 5-1 16,-12 2 2-16,-4 7-1 16,-4 2 0-16,-4 1 0 15,4 0 1-15,3 0-2 16,11-6 2-16,11 1-2 15,10-7 2-15,11-5-2 16,8-5 1-16,12-6 0 16,12 1 0-16,-2-24 1 15,13 0-1-15,10-9 1 16,5-8-1-16,9-7 1 15,6-7-2-15,3-5 3 16,1 0-3-16,1 5 3 16,-1 5-3-16,-4 8 2 15,-5 6-2-15,-4 6 0 16,-3 7 0-16,-6 6-2 0,1 6-1 15,-12 2-3-15,8 4-9 16,-20 5-22-16,15-5 2 16,-15 5-3-16,0 0 3 15</inkml:trace>
  <inkml:trace contextRef="#ctx0" brushRef="#br3" timeOffset="325548.5516">16865 1624 41 0,'5'-14'29'15,"-5"14"3"-15,3-15-2 16,-3 15-22-16,1-13 1 15,-1 13 0-15,0 0-1 16,0 0 0-16,4-15-2 16,-4 15-1-16,0 0-2 15,0 0 0-15,0 0-2 16,0 0 1-16,0 0-2 15,-4 20 1-15,1-1-1 16,-3 11 0-16,0 12 0 16,-4 6-1-16,-5 13 2 15,-4 9-2-15,-1 5 1 16,-3 5-1-16,0-1 1 15,2-2-1-15,0-7 1 16,4-4-1-16,5-11 1 0,4-11-1 16,5-10 1-16,2-9 1 15,1-13-1-15,0-12 1 16,8-20 0-16,-4-8-1 15,1-9 1-15,0-8-1 16,-4-10 1-16,-1-8 0 16,-4-2 0-16,0 0 0 15,-6 0 0-15,-3 1 1 16,-4 1-1-16,-1 5 3 15,-4 7-3-15,-1 5 2 16,1 6-1-16,-2 5 1 16,2 7-1-16,2 7 0 15,2 5 0-15,3 4-2 16,5 4 1-16,10 8-1 0,-12 1 0 15,12-1 1-15,11 28-2 16,2-5 1-16,8 7 0 16,6 1-1-16,9 6 1 15,10-1-1-15,9-4 2 16,7-1-2-16,5-7 1 15,6-2 0-15,-1-9 0 16,2-2 0-16,-4-1 0 16,-9-2 0-16,-6-1-1 15,-9 1 1-15,-9 0 0 16,-10-1 0-16,-10 2-1 15,-17-9 1-15,0 16 0 16,-20-6 0-16,-9-1 0 16,-11 1-1-16,-12 4 1 0,-14 3 0 15,-15 2 0-15,-10 2-1 16,-3 1 2-16,-1 1-2 15,2 2 1-15,3-1 0 16,13-3 0-16,8-5 0 16,21-5 0-16,12-2 0 15,13-4 0-15,12-5 0 16,15-10 0-16,14-13 0 15,16-8 0-15,9-12 1 16,11-9 0-16,10-9 1 16,5-9-2-16,4-2 2 15,-5 2-2-15,-6 6 2 16,-9 8-1-16,-11 6-1 15,-8 11 0-15,-15 9-2 16,-1 12-1-16,-10-2-3 0,6 11-7 16,-18-3-20-16,15 11-4 15,-11 1-1-15,0 0-1 16</inkml:trace>
  <inkml:trace contextRef="#ctx0" brushRef="#br3" timeOffset="327989.7957">16812 4039 37 0,'9'-10'30'0,"-9"10"1"15,14-21 0-15,-14 21-14 16,6-15-9-16,-6 15 0 16,0 0 1-16,11-7-3 15,-11 7-2-15,0 0 0 16,-3 12-2-16,2 5 0 15,-5 5-1-15,-1 10 0 16,-2 10 0-16,-3 11-1 16,-3 13 1-16,-2 12-1 15,-4 10 0-15,-1 6-1 16,-3 8 1-16,1 0-1 0,1-4 2 15,4-1-1-15,0-10 2 16,5-11-2-16,0-14 2 16,7-11-1-16,3-16 1 15,4-11-1-15,0-24-1 16,0 0 1-16,0-13-2 15,0-16 3-15,-3-10-2 16,-2-8 1-16,-2-11-2 16,-7-6 1-16,-3-5 0 15,-6 1 0-15,-6 3 2 16,-1 4-3-16,-7 1 2 15,2 7 0-15,-1 5 1 16,2 9-1-16,6 9 0 16,3 5 0-16,4 6 0 0,5 5 0 15,16 14 0-15,-14-12-1 16,14 12 0-16,12 8 1 15,4 5-1-15,7 4 0 16,7 5 0-16,7 5 0 16,9 3-1-16,10-1 1 15,7-3 0-15,8-1 0 16,3-5 0-16,3-7 1 15,2-3-1-15,0-7 0 16,-3-3 0-16,-10-3 0 16,-7 0 0-16,-11-1 0 15,-13 1 0-15,-8 1 0 16,-10-2 0-16,-17 4 0 0,0 0-1 15,-21-3 1-15,-5 7-2 16,-14 4 2-16,-10 7-2 16,-15 4 1-16,-13 11 0 15,-8 7 1-15,-8 7-1 16,-6 8 1-16,2 3 2 15,-2 2-2-15,9-5 2 16,6-2-2-16,13-7 2 16,13-6-1-16,10-13 1 15,19-8-2-15,12-15 1 16,14-16 2-16,17-13-3 15,14-16 1-15,14-18-1 16,8-9 1-16,9-14-1 16,7-6 0-16,1-7 0 0,1 2-1 15,3 2 2-15,0 7 0 16,-7 6-1-16,-2 11 1 15,-5 9-2-15,-8 11 1 16,-7 12-3-16,-10 7 0 16,-6 14-1-16,-15-2-6 15,3 26-14-15,-13-7-13 16,-14 18 1-16,-1-6-2 15,2 8 2-15</inkml:trace>
  <inkml:trace contextRef="#ctx0" brushRef="#br3" timeOffset="330809.0776">16436 9253 10 0,'6'-20'23'16,"10"6"0"-16,-5-1-8 15,1-4-1-15,4 8-1 16,-7-4 0-16,6 9-2 15,-11-8 0-15,8 13-2 16,-12 1 0-16,12-9-2 0,-12 9 0 16,0 0-1-1,0 0-1-15,0 11-1 0,0-11-1 16,-8 26-1-16,2-4-1 15,1 9 1-15,-1 7-1 16,2 7 0-16,-4 7 0 16,3 9-1-16,0 4 1 15,2 5 0-15,-2 2-1 16,2-1 1-16,-1-1-1 15,2-5 1-15,0-5 0 16,0-7 0-16,0-9 0 16,1-9 0-16,0-12 0 15,1-8-1-15,0-15 1 16,0 0 0-16,-8-27-1 0,3 0 1 15,-3-8-1-15,-2-8 0 16,-5-3 0-16,-4-5 0 16,-4-3 0-16,-6 5-1 15,-6-3 2-15,-1 3-1 16,-4 1 0-16,-2 4 0 15,1 3 1-15,3 3-1 16,2 5 1-16,8 6 0 16,6 2 0-16,9 6 0 15,7 5 0-15,6 14 0 16,18-12 0-16,7 12 0 15,9 2 0-15,13 1 0 16,5 2 0-16,8 0 0 16,5 1 0-16,8 1 0 15,1 2-1-15,-1 2 1 0,-2 1-1 16,-8 2 0-16,-4 2 1 15,-4-1-1-15,-9-1 0 16,-9-1 1-16,-4-3-1 16,-11-2 0-16,-4-2 0 15,-6-4 0-15,-12-2 0 16,0 0 0-16,0 0-1 15,-16 6 0-15,-6 0 0 16,-12 0-1-16,-8 5 1 16,-11 4-1-16,-7 7 1 15,-8 2 1-15,-5 7 0 16,-4 4 1-16,-3 5-1 15,3 4 2-15,2 1-1 16,6 0 1-16,6-1-1 0,10-4 0 16,10-6-1-16,11-4 0 15,12-12 0-15,11-6 1 16,9-12-1-16,15-10 0 15,8-11 0-15,6-13 1 16,9-11 0-16,5-9-1 16,6-9 1-16,2-9-1 15,1-4 1-15,-2-2-2 16,-4-1 2-16,-2 3-1 15,-12 9 0-15,-4 9 0 16,-7 8 0-16,-6 7 0 16,-3 13 0-16,-8 8-2 15,3 9-1-15,-7 13-2 16,0 0-13-16,0 0-18 0,0 0-1 15,-8 18-1-15,8-18-1 16</inkml:trace>
  <inkml:trace contextRef="#ctx0" brushRef="#br3" timeOffset="333703.367">20516 4012 56 0,'0'0'33'0,"14"-14"-1"16,-14 14 0-16,0 0-26 15,13 20-2-15,-15 0-1 16,2 11 2-16,-7 6-3 16,1 12 1-16,-6 5-1 15,2 8-1-15,-4 4 1 16,0 2-1-16,1 1 0 15,2 0-1-15,1-2 1 16,3-2-1-16,0-4 0 16,3-8 0-16,2-6 0 15,-1-5 0-15,3-12 0 0,0-7 1 16,-1-10-1-16,1-13-1 15,0 0 1-15,-10-29-1 16,2-1 1-16,-5-11 0 16,-1-4-1-16,-6-9 1 15,-4-1 0-15,-2-3 1 16,-5 2 1-16,-1 5-1 15,-2 1 1-15,-2 12 0 16,1 0 0-16,2 9 1 16,3 5-1-16,5 8 0 15,6 5-2-15,8 5 2 16,11 6-1-16,0 0-1 15,14 8 1-15,13 0-1 16,12 1 1-16,13 0-1 0,12-4 2 16,8 0-2-16,8-5 1 15,7-3-1-15,-2-5 1 16,-1-2 1-16,-8-2-2 15,-10 3 1-15,-14-1 0 16,-9 3 0-16,-15 2-1 16,-11 2 0-16,-17 3 0 15,-1 12-1-15,-17 2 1 16,-12 4-1-16,-10 3 0 15,-12 9 0-15,-12 6 0 16,-11 9 1-16,-11 10-1 16,-4 3 0-16,1 9 1 15,3-2 0-15,4 0-1 16,9-4 1-16,15-6-1 15,13-10 1-15,16-14-1 0,10-9 1 16,19-22 0-16,0 0 0 16,12-6 1-16,11-23 0 15,9-17 1-15,11-13-1 16,5-12 1-16,11-12-1 15,2-10 1-15,5-5-1 16,-3 1 1-16,-2 4-1 16,-9 8-1-16,-8 7 1 15,-9 13-2-15,-13 9-1 16,-6 18-2-16,-16 1-9 15,9 27-24-15,-18-1-1 16,9 11 0-16,-10 10-2 16</inkml:trace>
  <inkml:trace contextRef="#ctx0" brushRef="#br3" timeOffset="337285.7252">20576 1610 35 0,'0'0'30'15,"13"-15"1"-15,-13 15 0 16,0 0-24-16,12-3 0 16,-12 3-1-16,0 12 1 15,-3 0-3-15,6 7 1 16,-6 7-2-16,6 7 1 15,-9 8 1-15,3 7-3 16,-3 5 1-16,1 11-1 16,-5 0 0-16,-1 0-2 0,-2 1 2 15,0-4-2-15,-1-4 0 16,1-2 0-16,1-9 0 15,3-6-1-15,1-10 1 16,3-5 1-16,2-10-1 16,3-15 1-16,0 0-1 15,1-19 0-15,0-6 0 16,0-6 1-16,-5-9-1 15,-2-7 0-15,-7-5 1 16,-2 2-1-16,-9-4 1 16,-2 5 1-16,-5-2-1 15,-1 3 1-15,-4 4-1 0,3 8 2 16,2 3-2-16,3 7 2 15,6 6-2-15,5 6 1 16,4 3-3-16,13 11 3 16,-10 0-2-16,10 0-1 15,15 20 3-15,8-4-3 16,10-1 3-16,17 1-1 15,9-1 1-15,13-4-2 16,12-4 3-16,4-5-2 16,3-6-1-16,-2-1 1 15,-5-5-2-15,-11 3 2 16,-12 2-2-16,-13-2 1 15,-11 5-2-15,-13 2 1 16,-15 2 2-16,-9-2-2 16,-17 15 2-16,-9-5-2 0,-10 3 1 15,-10 2 0-15,-8 3 0 16,-13 3 0-16,-10 4 0 15,-6 5 0-15,-7 6-1 16,0 1 1-16,1 2-1 16,7 4 0-16,3-2 1 15,12 0-1-15,13-4 0 16,17-8 0-16,12-4 0 15,10-7 0-15,10-5 1 16,5-13 0-16,22-2 1 16,4-14 0-16,12-11 0 15,12-13 0-15,11-10 1 16,7-9 0-16,3-6-2 15,0-8 2-15,-4-3-2 0,-7 1 2 16,-8 6-2-16,-12 8 1 16,-11 5-2-16,-11 9 1 15,-5 11-2-15,-8 7-3 16,0 17-6-16,-5 12-27 15,0 0 1-15,-15 0-2 16,15 0 0-16</inkml:trace>
  <inkml:trace contextRef="#ctx0" brushRef="#br3" timeOffset="339245.9212">9324 15694 3 0,'0'0'16'0,"14"-20"-2"16,-14 20 2-16,10-14 0 15,0 15 1-15,-11-15 1 16,1 14-2-16,5-10-2 16,-5 10-3-16,0 0-3 15,0 0-2-15,0 0-2 16,0 0-2-16,5 16 0 15,-10 8 0-15,-1 7-1 16,-3 14 0-16,-2 11-1 16,-2 9 1-16,-4 9-1 0,2 6 2 15,-1-1-1-15,0-3-1 16,1-4 1-16,1-9-1 15,0-10 1-15,4-9 0 16,-1-16 0-16,3-10-2 16,8-18 2-16,-14 2 0 15,8-19-1-15,3-12 2 16,-2-12-3-16,2-8 2 15,-4-6-1-15,-1-6 0 16,-4-5 0-16,-1 4 0 16,-6-1 1-16,-2 6-2 15,-7 6 3-15,1 11-2 16,-2 4 1-16,2 11 0 15,3 6 1-15,0 8-1 0,6 5 0 16,8 5 0 0,10 1 0-16,0 0 0 0,20 14-1 15,7-6 1-15,7 0-1 16,12 2 1-16,2 3 0 15,7 3-1-15,-1 4 0 16,3 0 1-16,-6 4-1 16,1-3 1-16,-5 4-1 15,-6-2 0-15,-4 0 1 16,-3-6-1-16,-7-2 0 15,-3-3 1-15,-6-3-1 16,-5-2 0-16,-13-7 0 16,0 0 0-16,0 0-1 15,-9 10 1-15,-15-5-1 0,-4-1 0 16,-8 4 0-16,-8 2 0 15,-9 3 0-15,-9 7 0 16,-6 5 0-16,-5 3 1 16,0 6 0-16,-3 1-1 15,3 5 2-15,6-2-1 16,3-2 0-16,13-8-1 15,12-6 2-15,15-8-2 16,14-13 2-16,15-12 1 16,14-22-3-16,17-11 2 15,13-14 0-15,13-7 0 16,7-11 0-16,2-5 0 15,1-1-1-15,-5 4-1 16,-7 11 2-16,-8 11-1 16,-12 9 0-16,-14 10-1 0,-7 14 0 15,-10 8-1-15,-9 15-1 16,0 0-2-16,-3 18-11 15,-9-10-22-15,11 9-1 16,-6-7-1-16,12 3 1 16</inkml:trace>
  <inkml:trace contextRef="#ctx0" brushRef="#br3" timeOffset="339772.9739">10192 15894 33 0,'-13'0'36'15,"13"0"2"-15,-17 0-2 16,17 0-20-16,0 0-12 15,25-4-2-15,-4-1 0 16,6-2 1-16,6 1-3 16,5-3-2-16,5 6-3 15,-13-14-11-15,8 17-19 16,-9 0-3-16,-3 7 2 15,-14-1-1-15</inkml:trace>
  <inkml:trace contextRef="#ctx0" brushRef="#br3" timeOffset="339939.9906">10198 16078 52 0,'0'0'38'16,"0"0"-2"-16,0 0-2 15,32-9-32-15,6-9-5 16,23-2-31-16,2-5-1 15,12-3-2-15,-1-4 1 16</inkml:trace>
  <inkml:trace contextRef="#ctx0" brushRef="#br3" timeOffset="341076.1042">11208 15890 38 0,'-10'-12'34'0,"0"6"2"16,-1 12-12-16,-11-11-13 16,9 14-4-16,-9-3-1 15,6 11-1-15,-7 4-2 16,7 6 1-16,-2 3 0 15,4 5-1-15,3 1-1 16,6 3 0-16,5-2 0 16,7-6 0-16,7-11-1 15,9-3 0-15,5-11 0 16,6-12 0-16,-1-8-1 0,2-11 1 15,-1-6 0-15,-3-5-2 16,-6-1 1-16,-7-2 0 16,-10 3 0-16,-8 6 0 15,-7 6 0-15,-9 6 0 16,-5 4 0-16,-6 8-1 15,3 4 1-15,-2 4 0 16,7 2 0-16,5 1 0 16,14-5 0-16,0 0 0 15,13 5 0-15,11-9 0 16,8-2 1-16,9 0-1 15,1 1 1-15,3 1-1 0,0 2 0 16,-5 7 0-16,-5 7 1 16,-7 5-1-16,-6 7 1 15,-12 5-1-15,-5 4 0 16,-6 2 1-16,-6 2-1 15,-1 1 0-15,-1-5 1 16,-1-4 0-16,2-13-1 16,8-16 1-16,0 0-1 15,11-10 1-15,4-14 0 16,3-12-1-16,4-7 1 15,4-4-2-15,-3 4 2 16,1 5-1-16,-4 4 0 16,-4 9 1-16,-4 13-1 15,-12 12 1-15,11 11-1 16,-11 14 1-16,-1 7-2 0,0 4 1 15,0 7-2-15,3 5 0 16,6 0-5-16,-1-19-7 16,16 9-25-16,-4-16 0 15,10-1-2-15,-1-21 2 16</inkml:trace>
  <inkml:trace contextRef="#ctx0" brushRef="#br3" timeOffset="341443.1409">11873 15970 58 0,'0'10'39'16,"0"-10"-1"-16,19 12 1 0,3-16-35 15,10 2 0-15,9-11-1 16,6 0 0-16,5-8-1 15,1-1 0-15,-5-2 0 16,-4 1-1-16,-10 1 0 16,-10 1-1-16,-15 6 0 15,-9 15 1-15,-15-13-1 16,-11 14 0-16,-10 10 0 15,-8 7 0-15,-7 9 0 16,-2 5 0-16,2 7 1 16,5 0-1-16,9 2 1 15,11-2-1-15,14-3 0 16,14-7 0-16,19-3-4 15,12-17-3-15,24 6-28 0,-4-17-4 16,17 2-1-16,-2-15 1 16</inkml:trace>
  <inkml:trace contextRef="#ctx0" brushRef="#br3" timeOffset="341777.1743">12697 15832 62 0,'-22'1'39'16,"-9"-6"-1"-16,3 14-1 15,-7-5-32-15,4 8 0 16,1 1-2-16,5 4 0 16,5 2-1-16,7-1 0 15,6 2 0-15,10-4-2 16,8-4 0-16,7-1 0 0,7-5-1 15,2 0 1-15,5-4 0 16,-3 1-1-16,-2 2 1 16,-6 2 0-16,-3 5 0 15,-9 1 0-15,-8 7 0 16,-6 3 1-16,-8 1-1 15,-1 5 0-15,-4 3-2 16,-1-5 0-16,5 1-5 16,-7-23-27-16,19 11-4 15,2-16-3-15,0 0 1 16</inkml:trace>
  <inkml:trace contextRef="#ctx0" brushRef="#br3" timeOffset="342356.2322">13390 15908 42 0,'12'-22'35'0,"-3"0"1"15,1 13 0-15,-10 9-31 16,0 0-1-16,-6 11-1 15,-1 17 1-15,-6 6-1 16,1 9 2-16,-3 1-3 16,5 7 1-16,3-8-1 15,7 0 1-15,6-14-2 16,12-4 1-16,5-18-1 15,10-10 1-15,10-16-1 16,5-8-1-16,4-9 1 16,-1-7 0-16,-1 1 0 0,-10-2-1 15,-2 5 1-15,-13 7-1 16,-9 8 1-16,-9 10-1 15,-7 14 0-15,-12 7 0 16,0 15-1-16,-2 7 1 16,0 7-2-16,2 10 0 15,4 6-1-15,2-5-2 16,14 7-4-16,-4-21-18 15,20 3-10-15,-3-16-3 16,17-4 3-16</inkml:trace>
  <inkml:trace contextRef="#ctx0" brushRef="#br3" timeOffset="342680.2646">14159 15882 57 0,'-19'11'38'0,"-10"-7"0"16,10 12 1-16,-11-6-35 15,12 3-1-15,5-2 0 16,8-1-1-16,5 2-1 16,0-12 0-16,18 18-1 15,-2-10 1-15,4 3-1 16,2 1 0-16,0 3 0 15,-1 2 0-15,-4 4 0 16,-4 0 0-16,-7 5 0 16,-6 4 1-16,-7 0-1 15,-6-3 0-15,-3-1-1 16,-3-3 0-16,1-3-2 0,-1-10-4 15,15 5-19-15,-7-28-12 16,16 3-1-16,-4-16 0 16</inkml:trace>
  <inkml:trace contextRef="#ctx0" brushRef="#br3" timeOffset="343055.3021">14277 16089 60 0,'-5'22'40'16,"5"-22"-2"-16,3 16 1 15,-3-16-35-15,16 3-1 16,2-6 0-16,7-4-1 16,6-4-1-16,4-1 1 0,5-6-2 15,1-1 1-15,-4-3 0 16,-3 2 0-16,-9 0-1 15,-8 0 1-15,-10 2-1 16,-8 5 0-16,-12 1 1 16,-10 7-1-16,-8 0 1 15,-7 8-1-15,-4 5 1 16,0 9 0-16,0 8 0 15,2 4 0-15,9 9-1 16,8 5 1-16,9 4 0 16,11-1-2-16,13-2 0 15,11-7-2-15,15-2-2 16,1-20-15-16,22 6-19 15,-7-22-1-15,16 2-2 0,-5-24 1 16</inkml:trace>
  <inkml:trace contextRef="#ctx0" brushRef="#br3" timeOffset="343671.3637">15055 16055 24 0,'0'0'35'15,"0"0"1"-15,-22-1 0 16,12 14-17-16,-15-11-13 16,3 10-1-16,-11-3 0 15,3 8 0-15,-7 5-1 16,3 6-1-16,-2-2 0 15,9 7-1-15,2-5 0 0,9 4-1 16,9-8 1-16,11-4-2 16,8-11 1-16,10-8 0 15,11-14 0-15,6-11 1 16,8-13-2-16,3-9 2 15,3-13-2-15,-1-4 2 16,-5-5-1-16,-5 1-1 16,-10 6 1-16,-7 5 0 15,-10 11-1-15,-8 8 1 16,-11 18 0-16,4 19-1 15,-18 3 0-15,4 21 0 16,-4 16 0-16,5 7 0 16,2 9-2-16,3 2-1 15,11 3-4-15,1-19-13 16,25 11-18-16,-6-26 0 0,15 7-2 15,-3-23 0-15</inkml:trace>
  <inkml:trace contextRef="#ctx0" brushRef="#br3" timeOffset="343931.3897">15895 15964 63 0,'-14'11'39'16,"9"16"-2"-16,-13-8-1 16,6 19-34-16,-1 1 0 0,5 4 0 15,0-1-2-15,3-3-2 16,7-4 0-16,2-11-3 15,15-1-22-15,-5-31-9 16,13 3-2-16,-5-25 0 16</inkml:trace>
  <inkml:trace contextRef="#ctx0" brushRef="#br3" timeOffset="344348.4314">15973 15844 49 0,'-22'-24'36'0,"7"17"-1"15,-1-1-2-15,16 8-28 16,-7 14-4-16,7-14 0 15,22 22-2-15,-1-8 2 0,5 2-1 16,3 3 2-16,-1 1 1 16,1 5 2-16,-6-2-1 15,-4 9 0-15,-9-4 1 16,-2 5-1-16,-9-7 0 15,-2 5-1-15,-7-8-1 16,4-1-1-16,-2-8 0 16,8-14 0-16,0 0-1 15,0 0 1-15,7-24-1 16,10-1 0-16,2-2 0 15,4-5 0-15,2 2 0 16,-2 4 0-16,-1 4 0 16,-5 10 0-16,-3 7 1 15,-14 5-1-15,12 16 0 16,-11 4 0-16,-3 6-1 0,-1 3 0 15,1 4-3-15,0-3-3 16,11 11-13-16,-13-25-17 16,21 11-2-16,-17-27-1 15,32 17 1-15</inkml:trace>
  <inkml:trace contextRef="#ctx0" brushRef="#br3" timeOffset="344865.4831">17032 15723 26 0,'2'-15'36'0,"-2"15"-1"15,0 0 1-15,-3 12-18 16,-7 0-11-16,6 14 0 16,-6 0-2-16,9 7-1 15,-3-1 0-15,7 1-1 16,3-6 0-16,9-3 0 15,7-14-1-15,8-7 0 16,6-11 0-16,3-10-2 16,7-7 1-16,0-8-2 15,-1-3 0-15,-4-5-1 16,-3 5-2-16,-10-3-2 15,-3 15-4-15,-21-8-22 16,-4 32-6-16,-2-21 1 16,2 21 0-16</inkml:trace>
  <inkml:trace contextRef="#ctx0" brushRef="#br3" timeOffset="345085.5051">17158 15984 58 0,'-7'15'37'15,"5"10"0"-15,-8-8-1 16,5 11-31-16,-6 4-3 16,2 4 1-16,1-1-3 15,1 2-1-15,2-4-1 16,4-8-3-16,15 3-25 15,-14-28-7-15,35 13 0 16,-11-29-1-16</inkml:trace>
  <inkml:trace contextRef="#ctx0" brushRef="#br3" timeOffset="345399.5365">17474 15958 58 0,'0'0'30'0,"0"0"-5"0,0 0 0 16,0 0-11-16,0 0-3 15,7 12-3-15,-7-12-2 16,-8 25-3-16,1-5 0 16,1 6-2-16,-1 12-1 15,-2 3-1-15,3 4-2 16,-1-5-5-16,12 10-16 15,-8-20-13-15,15 4-1 16,-5-18 1-16</inkml:trace>
  <inkml:trace contextRef="#ctx0" brushRef="#br3" timeOffset="345768.5734">17858 15864 57 0,'-14'10'38'15,"-11"-1"-1"-15,7 19-1 16,-11-3-31-16,9 11 0 16,-1 2-2-16,10 10 0 15,-1-2-1-15,9 2 0 16,5-5 0-16,6-6-1 15,10-8 0-15,2-9 1 16,9-8-1-16,6-14 0 16,2-16-1-16,-1-6 1 15,-2-9-1-15,-1-5 1 16,-5-6-1-16,-8-2-1 0,-5-3 0 15,-13 0-2-15,-5 4 0 16,-11 0-2-16,-4 8 1 16,-6 1-1-16,3 18-4 15,-11-6-16-15,11 30-12 16,-5 2 0-16,11 23 1 15</inkml:trace>
  <inkml:trace contextRef="#ctx0" brushRef="#br3" timeOffset="347087.7053">18744 15805 37 0,'0'0'34'16,"0"0"0"-16,-9 10 0 15,10 13-27-15,-8 1-2 16,3 15-1-16,-3 3-1 15,2 16-1-15,-1 2-1 16,1 3-1-16,4 2 0 16,1-10-4-16,9 5-10 15,-4-23-20-15,5-3-1 16,-4-22 0-16,6-2 0 15</inkml:trace>
  <inkml:trace contextRef="#ctx0" brushRef="#br3" timeOffset="347284.725">18622 16183 49 0,'-23'-17'36'0,"10"12"-1"16,-1-11 1-16,14 16-31 16,0-11 0-16,17 7 1 15,6-4-3-15,8-1-1 16,8 0-3-16,8-5-2 15,7 7-8-15,-7-12-24 16,9 11-1-16,-8-7-2 16,-1 13 2-16</inkml:trace>
  <inkml:trace contextRef="#ctx0" brushRef="#br3" timeOffset="347654.762">19087 16118 48 0,'16'9'34'15,"2"-2"0"-15,0-20-4 16,10 14-26-16,-2-7-1 16,6 2 0-16,-3-7 0 15,2 2-2-15,-6-5 1 16,-5 0-1-16,-6-2 0 15,-5 3-1-15,-9-2 1 16,-4 2 0-16,-8 5-1 16,-9 3 1-16,-6 6 0 0,-4 7-1 15,-7 7 2-15,-3 12 0 16,-1 7-1-16,0 7 1 15,2 3 0-15,8 3-1 16,11-4 0-16,11-2-1 16,14-9 0-16,18-12-4 15,19-5-6-15,6-22-26 16,25 1 0-16,2-20 0 15,16 0-1-15</inkml:trace>
  <inkml:trace contextRef="#ctx0" brushRef="#br3" timeOffset="347955.7921">19696 16064 54 0,'-40'2'37'16,"6"9"0"-16,-10-7 0 16,14 5-30-16,0-2-3 15,11 5 0-15,9-5-1 16,10-7 0-16,16 17-2 15,12-9 1-15,5-1-2 16,4 4 1-16,6 2-1 16,-3 3 2-16,-4 2-2 15,-7 5-1-15,-12 2 2 16,-10 5-1-16,-13 3 1 15,-10 0-2-15,-11 1 2 16,-5-1-2-16,-2-5 1 16,2-6-2-16,7-8-2 0,7-22-8 15,18 8-27-15,14-42 2 16,21 2-2-16,0-21 1 15</inkml:trace>
  <inkml:trace contextRef="#ctx0" brushRef="#br3" timeOffset="348141.8107">20096 15772 65 0,'-10'30'38'16,"-6"-3"0"-16,8 17-1 15,-2 0-33-15,3 9-3 16,1 6-1-16,0 0-4 15,4 5-1-15,-12-7-32 16,12 6 0-16,-8-18-2 0,8 2 2 16</inkml:trace>
  <inkml:trace contextRef="#ctx0" brushRef="#br3" timeOffset="348336.8302">19947 16151 73 0,'-16'-25'40'16,"16"25"-1"-16,-17-21 1 15,17 21-34-15,15-5-3 16,5 4-1-16,12-1-3 16,10-4-1-16,17 3-5 15,3-16-28-15,22 11-4 16,-4-9-2-16,11 9 1 0</inkml:trace>
  <inkml:trace contextRef="#ctx0" brushRef="#br3" timeOffset="349101.9067">20969 16092 31 0,'-24'6'35'15,"8"10"2"-15,-11-1-1 16,5 16-16-16,-7-5-13 16,7 6-2-16,1-1 0 15,7 5-2-15,4-4 0 16,6-1-2-16,11-8 0 15,9-3-2-15,5-6 2 16,9-7-1-16,2-10 0 16,4-8-1-16,-3-4 1 15,1-9 1-15,-3-2-2 16,-4-4 1-16,-8-4-1 15,-3-2 2-15,-7 4-2 16,-3 0 2-16,-5 7-1 0,-5 4 0 16,0 5 1-16,-2 6-1 15,6 10 1-15,0 0-1 16,0 0 1-16,0 0 0 15,15-1 0-15,2 3-1 16,3 0 1-16,4 2 1 16,-3 0-1-16,2 7 0 15,-4 3 0-15,-5 4 0 16,-4 4 0-16,-5 3-2 15,-4 3 2-15,-3 4-2 16,-6-1 1-16,1-2-1 16,-3-2 1-16,3-5-2 15,2-6 2-15,5-16 0 0,0 0 0 16,13-4 2-16,5-16-2 15,2-9 2-15,4-9-2 16,5-2 1-16,-5 0 0 16,4 6 0-16,-7 4 0 15,-2 11-1-15,-7 11 1 16,-1 15-1-16,-8 14-1 15,-6 8-1-15,1 9 0 16,-2-3-5-16,11 20-17 16,-10-20-14-16,15 9-2 15,-4-17-2-15,20-1 2 16</inkml:trace>
  <inkml:trace contextRef="#ctx0" brushRef="#br3" timeOffset="349748.9714">22334 16281 23 0,'-16'-4'36'16,"5"5"1"-16,-12-7-1 15,3 15-15-15,-12-11-12 16,1 10-4-16,-9 0 1 16,3 9-2-16,-6 1-1 15,5 7-1-15,1 2 1 16,9 3-2-16,5 0 2 15,9-2-2-15,13-3 0 16,10-2 0-16,10-9 0 16,6-8-1-16,9-9 1 15,7-6-1-15,2-9 0 0,0-8 0 16,-2-8 1-16,0-5 1 15,-6-7-1-15,-5-3 0 16,-3 2 0-16,-9 1 0 16,-5 5 0-16,-2 7 1 15,-8 9-2-15,-1 9 0 16,-2 16 1-16,-4 15-1 15,-1 10 0-15,1 11-1 16,1 9 0-16,1 7-1 16,7 2 0-16,-1-4-5 15,16 7-10-15,-7-31-23 16,19-1-1-16,-3-24 1 15,13-7 0-15</inkml:trace>
  <inkml:trace contextRef="#ctx0" brushRef="#br3" timeOffset="349944.991">22824 15729 54 0,'-8'10'36'0,"-6"13"0"15,3 28-2-15,-7 9-29 16,2 13-2-16,-2 9-3 15,3 3-1-15,5 5-5 16,-9-17-27-16,18 4-3 16,-6-18-1-16,9-5 0 15</inkml:trace>
  <inkml:trace contextRef="#ctx0" brushRef="#br3" timeOffset="350184.0149">22568 16249 70 0,'-22'-13'40'0,"22"13"-1"16,-14-4-2-16,14 4-34 16,29 3-2-16,3-3-1 15,12-1-1-15,8-4-2 16,12 2 0-16,1-6-2 15,8 8-3-15,-8-14-7 16,12 19-2-16,-16-19-1 0,9 23-4 16,-23-14-12-16,2 15 1 15</inkml:trace>
  <inkml:trace contextRef="#ctx0" brushRef="#br3" timeOffset="351086.1051">23352 16241 39 0,'-12'2'35'0,"-10"-11"2"15,5 10-2-15,-17-14-18 16,14 15-7-16,-9-5-4 15,1 10-2-15,-2 1 0 16,-2 12-3-16,0 4 1 16,1 8-1-16,-2 5 1 15,10 5-2-15,5-4 1 16,6 1-1-16,10-8 1 0,9-7 0 15,10-11-1-15,10-13 0 16,9-10 1-16,3-10-1 16,-1-5 0-16,4-10 0 15,-5-2 0-15,-7-2 2 16,-9 3-2-16,-8 1 2 15,-11 1-2-15,-7 5 1 16,-11 6 0-16,-4 11 0 16,-3 6-1-16,-1 6 0 15,3 7 0-15,4 3 0 16,9 7-2-16,6-4 0 16,14 3-3-16,9-11-2 15,18 5-7-15,-3-17 1 16,23 8 0-16,-9-18 1 15,15 14 2-15,-12-9 2 0,5 5 4 16,-10 1 5-16,-11-2 7 16,-5 14 1-16,-18-5 0 15,-1 20-1-15,-19-7 2 16,1 11-3-16,-14 0 0 15,1 10-3-15,-8-1-1 16,2 8-1-16,0-4 0 16,3 5 0-16,2-7-1 15,7-4 0-15,5-7-1 16,7-6 1-16,0-19-1 15,20-2 0-15,-3-19 0 16,5-11-1-16,1-6 2 0,0-9 1 16,-3-2-1-16,0-5 1 15,-10-3-1-15,3 6 2 16,-7 6-2-16,-2 9 2 15,-2 7-2-15,-2 14 0 16,0 15-1-16,0 0 1 16,-2 15-1-16,2 10 0 15,3 3 0-15,0 1-1 16,5-1 1-16,2-6-1 15,5-4 1-15,2-9-1 16,6-9 2-16,4-6 1 16,3-11-1-16,5-3 0 15,-3-6-1-15,5-4 2 16,0 0-2-16,-2 2 1 15,-3 4 0-15,-4 6-2 0,-8 13 2 16,-5 7-1-16,-7 14 0 16,-7 12-2-16,-5 10 2 15,-6 8-1-15,-3 4 0 16,-3 3-1-16,6 0-1 15,-2-12-3-15,11 3-7 16,-9-28-15-16,25 6-12 16,-15-22-1-16,36-3 1 15</inkml:trace>
  <inkml:trace contextRef="#ctx0" brushRef="#br3" timeOffset="351529.1494">24515 16133 59 0,'-14'-19'38'0,"4"14"0"16,-9-10 0-16,19 15-31 16,-24-4-3-16,13 8 0 15,-4 2-1-15,4 10 0 16,-4 3-1-16,2 6 0 15,-3 3 0-15,2 4-1 16,-2 0 1-16,2 3-2 16,4-4 1-16,5-3-1 15,5-7 0-15,8-4-1 16,7-8 1-16,5-4 1 15,8-6 0-15,7-4-1 16,3-2 1-16,1 0-1 0,-3 0 1 16,-6 6 0-16,-7 6-1 15,-6 7 0-15,-11 7 1 16,-11 10-1-16,-8 5 0 15,-8 4 1-15,-7 6-2 16,-6-2 1-16,1 0-1 16,-1-6 1-16,5-3-2 15,2-12-2-15,15-3-4 16,-6-25-19-16,18 7-11 15,7-25-2-15,11 2-3 16,-4-19 2-16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2:57:47.9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1598 1085 91 0,'0'0'38'0,"0"0"1"16,-18-58-2-16,18 58-34 15,0 0-3-15,0 0 1 16,-13 35-2-16,8 19 3 15,4 20-1-15,-7 17 1 16,-2-9-2-16,9 5 1 16,2-11 0-16,8-13 1 15,9-24-1-15,7-13 1 0,4-19 0 16,7-16-1-16,7-19 1 15,-43 28-1-15,52-49 1 16,-52 49-1-16,58-66 0 16,-58 66-3-16,55-71 2 15,-55 71-2-15,51-69 2 16,-51 69-1-16,43-54 0 15,-43 54 0-15,35-20 1 16,-9 19 2-16,-7 20-2 16,-5 21 2-16,-11 15-1 15,5 14 0-15,2-4 1 16,14-12 0-16,8-38 1 0,9-20-1 15,3-22 1 1,-44 27 0-16,51-50 0 0,-51 50-2 16,56-69 0-16,-56 69-3 15,45-87 0-15,-45 87-5 16,41-89-6-16,-41 89-27 15,19-89-2-15,-19 89 1 16,14-75-2-16</inkml:trace>
  <inkml:trace contextRef="#ctx0" brushRef="#br0" timeOffset="382.0382">2771 1218 83 0,'70'53'38'0,"-14"-1"0"15,-27-15 0-15,-13 10-26 16,-13 2-9-16,-8 1-1 16,-5 1 1-16,1-10-1 15,1-5 1-15,5-8-2 16,-1-6 1-16,5-7 0 15,-1-15 0-15,0 0 0 16,16-7-1-16,-5-14 0 16,0-8 0-16,1-8 0 15,-1-9 0-15,-11 46 1 16,13-54-2-16,-13 54 2 15,12-61-1-15,-12 61 0 16,17-56 0-16,-17 56 0 0,15-52-2 16,-15 52 0-16,0 0-3 15,54-61-7-15,-54 61-27 16,55-39-3-16,-55 39 1 15,73-33-2-15</inkml:trace>
  <inkml:trace contextRef="#ctx0" brushRef="#br0" timeOffset="565.0565">3695 1295 98 0,'-2'59'40'16,"-28"-18"0"-16,6 19-1 15,-1 0-33-15,5-7-3 16,10-7-3-16,3-3 0 0,8-8-4 15,0-18-5-15,18-9-28 16,-4-18-1-16,11-12 0 16,-2-16-2-16</inkml:trace>
  <inkml:trace contextRef="#ctx0" brushRef="#br0" timeOffset="715.0715">3703 1189 93 0,'0'0'36'0,"-28"-80"1"16,28 80-1-16,-18-69-38 15,18 69-22-15,-11-70-13 16,11 70 0-16,17-59-2 16,-17 59 3-16</inkml:trace>
  <inkml:trace contextRef="#ctx0" brushRef="#br0" timeOffset="918.0918">4103 739 111 0,'0'0'42'15,"54"23"-1"-15,-54-23 0 16,31 52-38-16,-31-52-1 15,17 77-1-15,-13 39 1 16,-13 11-3-16,1 7 1 16,-13-19-3-16,10 1-1 15,8-8-11-15,-6-22-23 16,12-34-3-16,-7-21 0 15,8-14 0-15</inkml:trace>
  <inkml:trace contextRef="#ctx0" brushRef="#br0" timeOffset="1210.121">4110 1431 116 0,'-23'-48'42'16,"23"48"-1"-16,0 0 1 15,-14-61-39-15,14 61-1 16,0 0 0-16,33-57-1 15,-33 57 1-15,50-31-1 16,-50 31 0-16,67-12 1 16,-67 12-2-16,85-5 0 15,-85 5 0-15,76 6 0 0,10 13 0 16,-12 5 0-16,-15 15 0 15,-28 10 0-15,-15 7 0 16,-21 1-4-16,-6-5-2 16,11-18-27-16,-4-18-7 15,18-9-1-15,-4-20 1 16</inkml:trace>
  <inkml:trace contextRef="#ctx0" brushRef="#br0" timeOffset="1684.1684">4739 1154 108 0,'-27'-84'39'0,"27"84"0"16,-21-69-2-16,21 69-39 0,-18-55-1 16,18 55-2-16,0 0 0 15,0 0 0-15,0 0 0 16,0 0 2-16,56-28 1 15,-56 28 2-15,57 33 4 16,-57-33 2-16,59 46 0 16,-59-46 2-16,39 49 0 15,15 22 0-15,-12 4-3 16,-15 7 1-16,-36-8-4 15,-1 6 1-15,-12-7-2 16,7-9 0-16,10-23-2 16,7-11 2-16,8-12-1 15,5-15 0-15,7-17 0 16,4-15 1-16,2-12 0 0,-28 41-1 15,33-57 2-15,-33 57-2 16,41-66 0-16,-41 66 0 16,36-74 0-16,-36 74 0 15,37-61 0-15,-37 61 0 16,0 0 0-16,44-57 0 15,-21 52-4-15,8 5 2 16,4 20-2-16,-2 12 1 16,9 21-10-16,-1 5-24 15,22 1-4-15,5-14 4 16,13-20-2-16</inkml:trace>
  <inkml:trace contextRef="#ctx0" brushRef="#br0" timeOffset="2136.2136">5991 1418 124 0,'-43'-19'41'0,"-13"6"2"15,-4 6-2-15,-2 13-35 16,8 9-6-16,6 8 0 16,11 6 0-16,8 5 0 15,15 4 0-15,13-3 0 16,15-2 0-16,10-5 0 15,9-8 0-15,9-11 0 16,5-7 0-16,-2-9 0 16,1-11 0-16,-3-13 0 15,-5-11 0-15,-38 42 0 16,42-48 0-16,-42 48 0 15,31-55 0-15,-31 55 0 16,31-48 0-16,-31 48 0 0,12-27 0 16,4 20 0-16,-9 26 0 15,-7 31 0-15,-7 28 0 16,-14 23 0-16,0 30 0 15,-13 7 0-15,-6-2 0 16,-1-10 0-16,-5-9 0 16,-6-19 0-16,0-14 0 15,-3-23 0-15,-6-23 0 16,3-25 0-16,1-23-2 15,7-13-7-15,-7-41-22 16,23-7-10-16,1-30-1 16,20-15-1-16,1-21 1 15</inkml:trace>
  <inkml:trace contextRef="#ctx0" brushRef="#br0" timeOffset="2757.2757">7345 1053 92 0,'0'0'39'15,"0"0"1"-15,-7-64-3 16,7 64-30-16,0 0-1 15,-64-18 1-15,64 18-1 16,-49 28-2-16,-34 28-1 16,0 23 1-16,4 14-2 15,21 7 0-15,7-21-2 16,48 1-1-16,36-16-2 15,35-36 0-15,25-23-4 16,11-28-6-16,-43 6-25 16,5-6-2-16,1-8 2 15,3-5-3-15</inkml:trace>
  <inkml:trace contextRef="#ctx0" brushRef="#br0" timeOffset="3149.3149">7880 835 117 0,'0'0'40'15,"-23"-59"1"-15,23 59-4 16,0 0-33-16,-47 36-2 16,14 16 1-16,5 50-1 15,3 22 0-15,14 5 1 16,-7-18-2-16,12-9 0 15,-4-18-1-15,7-17 0 16,6-25 0-16,0-16 0 0,10-16 0 16,8-16 0-16,10-13 0 15,0-10 2-15,8-11-2 16,-39 40 0-16,37-51 0 15,-37 51 0-15,45-52 0 16,-45 52 0-16,39-50 0 16,5 15 0-16,-19 12 0 15,2 23 0-15,-14 12 0 16,3 16 0-16,-11 13-4 15,0 8 0-15,-2 6-3 16,2-12-7-16,18-1-25 16,-8-18-2-16,15-5 2 15,-4-14-1-15</inkml:trace>
  <inkml:trace contextRef="#ctx0" brushRef="#br0" timeOffset="3510.351">8366 1338 107 0,'-13'-15'39'0,"13"15"1"16,0 0-1-16,0 0-36 16,0 0-1-16,0 0-1 15,0 0 0-15,59-16 0 16,-59 16 1-16,58-15-1 15,-58 15 0-15,61-22 1 16,-61 22-1-16,51-29 0 0,-51 29 1 16,0 0 0-16,50-41 0 15,-50 41-1-15,0 0 1 16,0 0-1-16,-36-23 0 15,-8 51 2-15,-15 16-3 16,2 17 0-16,-6-6 0 16,26 18-2-16,15-5 0 15,31-8-1-15,26-21-2 16,11-18-7-16,28-13-27 15,-4-18-1-15,19-10 0 16,-7-16-1-16</inkml:trace>
  <inkml:trace contextRef="#ctx0" brushRef="#br0" timeOffset="4027.4027">9073 1302 116 0,'25'-46'42'0,"-25"46"0"15,-36 22-1-15,10 12-38 16,-13 16-1-16,7 10 0 15,-16-1-1-15,30-1 0 16,8-18-1-16,8-8 0 16,7-11 0-16,-5-21-1 15,20 5 1-15,-2-20 0 16,3-11 0-16,-3-7 0 15,5-10 1-15,-23 43-1 16,15-49 2-16,-15 49-2 16,24-47 3-16,-24 47-5 15,0 0 4-15,23-62-2 0,-12 51 0 16,3-6 0-16,-1 11-2 15,2 12 1-15,1 9 0 16,4 5 1-16,1 3-1 16,11 1 1-16,6-16 0 15,5-11 0-15,-43 3 1 16,51-13-1-16,-51 13 2 15,50-24 0-15,-50 24-2 16,56-28 0-16,-56 28 0 16,0 0 0-16,59-40 0 15,-59 40 0-15,17-4 0 16,-5 19 0-16,-18 6 0 15,3 15 0-15,-10 11 0 0,2 10-2 16,7-2-4-16,7-16-1 16,27-10-18-16,-2-20-15 15,24-8-1-15,-1-17 1 16,20-10-1-16</inkml:trace>
  <inkml:trace contextRef="#ctx0" brushRef="#br0" timeOffset="4193.4193">9961 1373 119 0,'42'-64'43'0,"-42"64"0"15,-19 4-2-15,-1 29-37 16,-11 8-3-16,-1 19-2 16,11 2-2-16,15-2-3 15,22-13-25-15,-8-20-9 16,22-6-2-16,-2-21 2 15,13-9-3-15</inkml:trace>
  <inkml:trace contextRef="#ctx0" brushRef="#br0" timeOffset="4328.4328">10113 1199 94 0,'-16'-63'41'16,"-7"9"0"-16,23 54-5 16,-53-102-45-16,53 102-32 15,-45-86 0-15,45 86-3 16</inkml:trace>
  <inkml:trace contextRef="#ctx0" brushRef="#br0" timeOffset="4846.4846">10855 1273 98 0,'0'0'40'0,"0"0"2"15,0 0-2-15,-66-35-33 16,66 35-1-16,-58 3-1 15,-13 13-1-15,-10 8-1 16,4 13 0-16,1 7-2 16,21 5-1-16,17 3-1 15,33-1-1-15,44-19-2 0,22-12-1 16,21-6-1-16,9-14-7 15,26-4-25-15,-11-9-2 16,7-2 2-16,-17-11-1 16</inkml:trace>
  <inkml:trace contextRef="#ctx0" brushRef="#br0" timeOffset="5241.5241">11321 1332 113 0,'0'0'41'15,"0"0"2"-15,-57-47-3 16,12 43-36-16,-6 16-1 15,-8 11-1-15,7 15 1 16,-6 2-2-16,9 7 0 0,3 1-1 16,19-2 1-16,12-7 0 15,13-9 1-15,16-12-2 16,12-8 0-16,16-9 0 15,7-10 0-15,5-11 0 16,3-6 0-16,0-6 0 16,-6-5 0-16,-6-2 0 15,-45 39 0-15,0 0 0 16,52-59 0-16,-52 59 0 15,39-46 0-15,-26 34 0 16,-13 12 0-16,0 0 0 16,-1 30 0-16,-7 5-4 15,-2 6 2-15,0 3-2 16,8-1-1-16,13-6-4 15,-1-23-16-15,25-2-15 0,-3-24 0 16,20-10 1-16,-2-18 0 16</inkml:trace>
  <inkml:trace contextRef="#ctx0" brushRef="#br0" timeOffset="5424.5424">11836 997 119 0,'0'0'43'0,"0"0"2"16,13-57-2-16,-8 72-38 15,-23 12-5-15,4 43 0 16,-10 33 0-16,3 29-6 0,4-16-22 16,3-3-13-1,15-16-2-15,7-47 0 0,17-16-1 16</inkml:trace>
  <inkml:trace contextRef="#ctx0" brushRef="#br0" timeOffset="6409.6409">13019 1010 89 0,'0'0'41'0,"0"0"-1"16,0 0 0-16,24-59-36 15,-24 59-1-15,0 0 1 16,0 0 1-16,-1 37-3 16,-6 27 1-16,-9 15-2 15,-4 15 1-15,-6-8-1 16,5 4 1-16,1-6-2 15,9-10 1-15,8-37-2 16,4-16 2-16,-1-21 0 0,8-11-1 16,-2-19 1-16,2-13 0 15,-8 43 0-15,12-60-1 16,-12 60 1-16,10-83-2 15,1 33 2-15,3-4-2 16,0-2 2-16,4-13-1 16,2 5 0-16,2-1-1 15,0 6 1-15,5 2 1 16,-27 57-1-16,66-95 1 15,-66 95-1-15,61-67-1 16,-61 67 1-16,65-34 0 16,-65 34-1-16,50 6 1 15,-50-6 0-15,0 0 0 0,36 79 0 16,-36-79 0-16,-9 83 0 15,9-83 2-15,-26 86-1 16,26-86-1-16,-40 83-1 16,40-83 2-16,-41 72-1 15,41-72 0-15,-35 58 0 16,25-40-1-16,-8 30 1 15,25-5 1-15,8-20-1 16,25 12 1-16,4 2-2 16,4 7 2-16,-8 3-1 15,-15-2 0-15,2 1-2 16,-4-8-2-16,9-5-4 15,-6-19-19-15,22-2-13 16,-4-18 0-16,14-6 0 16,-4-14-1-16</inkml:trace>
  <inkml:trace contextRef="#ctx0" brushRef="#br0" timeOffset="6794.6794">13967 1324 114 0,'-39'-49'41'0,"35"39"0"15,-9 4-6-15,13 6-32 16,0 0-1-16,0 0 1 16,51 15-1-16,-51-15 0 15,49 3 0-15,-49-3-1 16,60-6 1-16,-60 6-2 15,61-15 2-15,-61 15-1 0,49-26 0 16,-49 26-1-16,0 0 0 16,46-41 1-16,-46 41-1 15,0 0 2-15,0 0-2 16,0 0 0-16,-75-37 0 15,20 59 0-15,-15 16 0 16,10 18 0-16,-3-1 0 16,21 10 0-16,18-3-3 15,31-11-1-15,28-19-3 16,13-17-5-16,36-9-17 15,-2-15-12-15,22-8 1 16,-3-11 0-16,9-5 1 16</inkml:trace>
  <inkml:trace contextRef="#ctx0" brushRef="#br0" timeOffset="7182.7182">14728 1264 115 0,'0'0'41'0,"0"0"2"16,0-49-1-16,0 49-36 15,-32-11-1-15,-27 18-2 16,-16 16-3-16,-1 15 0 15,-6 23 0-15,9-6 0 16,10 5 0-16,20 0 0 16,38-15 0-16,17-12 0 15,23-17 0-15,14-12 0 16,16-14 0-16,6-12 0 15,4-14 0-15,2-10 0 16,-77 46 0-16,75-53 0 16,-75 53 0-16,57-56 0 0,-57 56 0 15,41-48 0-15,-41 48 0 16,0 0 0-16,10-53 0 15,-10 53 0-15,-29 15 0 16,7 16 0-16,0 10 0 16,8 7 0-16,7 3-3 15,14-5-4-15,24-12-9 16,-3-25-7-16,26 1-6 15,-8-18-7-15,15-2-3 16,-4-17-1-16,9-4 3 16</inkml:trace>
  <inkml:trace contextRef="#ctx0" brushRef="#br0" timeOffset="7395.7395">15206 1334 102 0,'0'0'41'0,"0"0"0"16,12-57 2-16,-12 57-22 16,-13-19-16-16,-10 16-3 15,-19 10-2-15,5 18 0 16,-4 13 0-16,10 7 0 15,11 5 0-15,24-3 0 16,28-21-2-16,18-8-2 16,15-15-2-16,7-25-10 15,-22 8-13-15,-2-5-13 16,6-8 2-16,0-3-1 15,6-6 2-15</inkml:trace>
  <inkml:trace contextRef="#ctx0" brushRef="#br0" timeOffset="7581.7581">15914 951 93 0,'0'0'42'15,"0"0"3"-15,0 0-2 16,0 0-18-16,0 0-22 16,17-22-1-16,-55 84-2 15,-5 30 0-15,-3 16-2 16,10-7-2-16,16-13-5 15,4-18-15-15,21-12-15 16,-9-29-2-16,9-9 1 16,-5-20-1-16</inkml:trace>
  <inkml:trace contextRef="#ctx0" brushRef="#br0" timeOffset="7902.7902">15645 1304 118 0,'0'0'42'0,"-23"-46"2"15,23 46-1-15,0 0-39 16,0 0 0-16,0 0-4 16,44-51 0-16,-44 51 0 15,47-5 0-15,-47 5 0 16,64 0 0-16,-64 0 0 15,80-6 0-15,-80 6 0 16,90-8 0-16,-90 8 0 16,91-7 0-16,-91 7 0 15,77-5 0-15,-77 5 0 0,63-1 0 16,-63 1 0-16,49 6-8 15,-49-6-16-15,0 0-8 16,0 0-10-16,52 13 1 16,-52-13-3-16,0 0 3 15</inkml:trace>
  <inkml:trace contextRef="#ctx0" brushRef="#br0" timeOffset="8512.8512">16444 1277 76 0,'0'0'40'15,"2"-14"0"-15,-2 14 0 16,-5 19-19-16,-1 4-18 16,2 11 0-16,-2 10-1 0,-2 1 0 15,-2 2-2-15,6-2 0 16,4-6-4-16,1-12-5 15,16-2-27-15,-6-15-4 16,13-6 2-16,-2-12-3 16</inkml:trace>
  <inkml:trace contextRef="#ctx0" brushRef="#br0" timeOffset="8677.8677">16638 1204 110 0,'-19'-76'40'0,"19"76"1"15,-18-60-4-15,18 60-43 16,0 0-26-16,-15-67-8 0,15 67 0 16,0 0-2-16</inkml:trace>
  <inkml:trace contextRef="#ctx0" brushRef="#br0" timeOffset="9361.9361">16989 1116 109 0,'27'52'42'15,"-17"-13"1"-15,-30 2-2 16,-19-4-37-16,-9 3-3 16,8 7 2-16,6-9-3 15,10 11 1-15,20-8-2 0,14-2 1 16,13-9-2-16,10-9 1 15,14-8-2-15,0-14 0 16,5-12 0-16,-3-10 1 16,-3-5 0-16,-7-12 0 15,-39 40 0-15,0 0 1 16,33-72 2-16,-33 72 0 15,9-49 1-15,-9 49-1 16,0-46 2-16,0 46-1 16,0 0 0-16,-4-58 0 15,4 58 0-15,0 0-1 16,0 0 1-16,0 0-1 15,1-48 0-15,-1 48 1 16,0 0-2-16,0 0 2 16,41 7-1-16,1 8 0 0,-2-2-1 15,6 4 1-15,-9-2-2 16,-2 4 1-16,-20 3 1 15,-2 6-1-15,-18-1-1 16,-2 5 1-16,-2-1 0 16,0-1 0-16,1-6 0 15,4-5 0-15,8-7 0 16,8-13 0-16,11-12 1 15,6-9-1-15,7-11 1 16,-36 33 0-16,0 0 2 16,64-66-3-16,-64 66 0 15,43-47 0-15,-43 47 0 16,0 0 0-16,59-50 0 15,-37 33 0-15,-12 16 0 0,-4 12 0 16,-6 20 0-16,-3 6 0 16,-5 14-3-16,9 4-3 15,20-10-8-15,3-20-9 16,35-5-6-16,-8-17-10 15,28-8-2-15,-4-16-1 16,12-10 3-16</inkml:trace>
  <inkml:trace contextRef="#ctx0" brushRef="#br0" timeOffset="9716.9716">18421 1210 112 0,'0'0'44'16,"-8"-48"1"-16,8 48-1 15,0 0-40-15,-47-58 0 0,47 58-2 16,-48-9-2-16,-9 33 0 15,8 21 0-15,6-1 0 16,24 6 0-16,14-21 0 16,36-1 0-16,11-13-3 15,10-4 3-15,0-7 0 16,-1-1 0-16,-8-4 0 15,-9 3 1-15,-14 4-1 16,-20-6 2-16,5 23-2 16,-19-6 0-16,-12 6 0 15,-6 2 0-15,0 3 0 16,-3 2 0-16,6 0-3 15,2-5-2-15,24-2-13 0,3-23-7 16,16 17-6 0,2-21-10-16,29 2-1 0,1-9-2 15,15 0 4-15</inkml:trace>
  <inkml:trace contextRef="#ctx0" brushRef="#br0" timeOffset="9857.9857">18864 1546 94 0,'-21'14'45'16,"-10"-6"0"-16,12 3-2 15,-5-11-22-15,9-8-28 16,15 8-19-16,3-19-14 16,-3 19-4-16,13-15-1 15,-13 15-1-15</inkml:trace>
  <inkml:trace contextRef="#ctx0" brushRef="#br1" timeOffset="14128.4127">18140 1847 44 0,'0'0'30'0,"0"0"3"16,-16-9-4-16,-1 8-24 15,2 3-1-15,-12-1 0 16,2 5 0-16,-11-2-1 15,-3 3 0-15,-8-3 0 16,-2 3 1-16,-9-3 0 16,-3 4 0-16,-12-4-1 15,-2 2 0-15,-10-1-1 16,-5 0 0-16,-8 0 0 15,-5 2-1-15,-8 0 0 0,-7-3 0 16,-3 1 0-16,-4 1 0 16,-6-2 0-16,-5 0 0 15,-8 1-1-15,-5-1 1 16,-1 0 0-16,-4 0 0 15,-13 2 1-15,-1 1-1 16,-6-1 0-16,0 3 1 16,-6-2-1-16,-3 2 0 15,-2-1 0-15,-1 2 0 16,-2-4 0-16,-1 0-1 15,-3 0 1-15,-3-2-1 16,-4-1 0-16,-1 1 1 16,-2 1-1-16,-2 1 0 15,0-3 0-15,2 4 0 16,2-3 1-16,1-3-1 0,1 0 0 15,3-1 1-15,-2-2 0 16,3-4 0-16,-2 2-1 16,0 0 1-16,-8 0-1 15,4 2 0-15,-1 1 1 16,2 1-1-16,-3 0 0 15,3 0 0-15,2 2 1 16,3-3-1-16,1 2 1 16,3-1-1-16,0 0 1 15,-1-2 0-15,4 1 0 16,0-1-1-16,-3 0 1 15,0-1 0-15,-2 0 0 16,1 1 0-16,0 1-1 16,-3 0 1-16,-3 2-1 0,3 0 0 15,0 0 0-15,1 3 0 16,0-2 0-16,3 3 0 15,2-2-1-15,1 1 1 16,4-2-1-16,4 1 1 16,1 1-1-16,7-2 1 15,-1 2-1-15,2 0 1 16,4 1 0-16,2 6-1 15,5-4 2-15,3 5-2 16,-2-1 1-16,5 2-1 16,7 0 2-16,5 0-1 15,3-2 1-15,9-4-2 16,2 1 2-16,13-2-1 0,9-4 1 15,10-1 0-15,12 0 0 16,11-1 0-16,15-1-1 16,11 1 0-16,12 4-2 15,8-3-1-15,11 6-3 16,0-5-3-16,19 15-15 15,-4-17-16-15,5 16 1 16,-5-16-1-16,13 15 2 16</inkml:trace>
  <inkml:trace contextRef="#ctx0" brushRef="#br2" timeOffset="23802.38">1169 2914 48 0,'4'-12'34'0,"-4"12"0"16,0 0 0-16,0 0-13 15,0 0-9-15,5 32-4 16,-10-6-2-16,4 19 0 15,-7 12-2-15,6 15 0 16,-5 12-2-16,-3 13-1 16,-1 0 0-16,-3 3 0 15,-2-3-1-15,5-6-1 16,3-11-2-16,1-20-4 15,18-6-6-15,-8-30-21 0,23-10-2 16,1-25 0-16,14-10-1 16</inkml:trace>
  <inkml:trace contextRef="#ctx0" brushRef="#br2" timeOffset="24212.421">1513 3471 80 0,'-9'-10'36'16,"9"10"1"-16,0 0 0 15,0 0-21-15,-10-5-12 16,10 5-1-16,3 13 0 0,0 5-2 16,0 3 1-1,1 9-1-15,-5 4 1 0,-1 5 0 16,-1 0 0-16,-2-1-1 15,1-7 1-15,0-6 0 16,1-7-1-16,3-18 1 16,10 1-2-16,4-17 0 15,5-11 0-15,5-6 1 16,6-10-1-16,5-3 1 15,-2 0-1-15,1 3 1 16,-3 6-1-16,-3 14 1 16,-5 15 0-16,-5 15-1 15,-6 14 0-15,-6 14-1 16,-2 7 0-16,0 2-2 15,8 4-2-15,-2-18-12 16,23 4-21-16,-2-23-1 0,21-5-2 16,6-23 0-16</inkml:trace>
  <inkml:trace contextRef="#ctx0" brushRef="#br2" timeOffset="25264.5262">2866 2909 73 0,'7'-12'35'15,"-7"12"0"-15,0 0-1 16,-4 14-30-16,4 13 1 16,-7 1 0-16,5 18 0 15,-4 2-2-15,3 17 0 16,-3 0 0-16,3 8-1 15,1-1 1-15,1 3-2 16,1-6 0-16,2-8 0 16,-1-7 1-16,2-11-2 15,-2-12 2-15,2-5-1 0,-1-13 0 16,-2-13 1-16,0 0-1 15,3-18 0-15,-2-7 0 16,4-7 0-16,-1-9 0 16,3-8-1-16,6-4-1 15,4 0 1-15,3 3-1 16,2 6 0-16,4 8 1 15,1 13-1-15,2 16 0 16,-2 13 0-16,-3 13-1 16,0 13 1-16,-5 6 0 15,-3 8-1-15,-5 6 2 16,-6-4-1-16,-9 2 2 15,-8-6-2-15,-4-4 2 16,-7-6 0-16,-5-6 0 0,-2-8-1 16,1-8-2-16,-4-13-5 15,18 4-27-15,-7-22-1 16,16 6-3-16,2-14-1 15</inkml:trace>
  <inkml:trace contextRef="#ctx0" brushRef="#br2" timeOffset="25688.5686">3568 3412 81 0,'0'0'38'0,"-19"-10"-1"15,4 18 1-15,-14-5-31 16,1 15 0-16,-11-2-2 16,1 8-1-16,-6 4 1 15,2 6-2-15,2 2 0 16,8 0-1-16,7-3 0 15,10-3-1-15,15-6 1 16,9-10-1-16,16-13-1 16,11-12 0-16,9-13 0 15,4-6 0-15,3-12 0 16,-2-1 1-16,-4-4-1 15,-7 5 0-15,-11 6 0 16,-9 9 0-16,-9 11 0 0,-10 16 0 16,0 0 0-16,-18 30-1 15,4 1 1-15,-1 8-1 16,1 3 0-16,4-1-2 15,6 1-1-15,4-14-7 16,21-5-26-16,-2-23-2 16,16-4 0-16,0-21-2 15</inkml:trace>
  <inkml:trace contextRef="#ctx0" brushRef="#br2" timeOffset="25913.5911">3942 2896 105 0,'-13'-4'38'0,"8"25"1"0,-6 2-3 16,-1 20-33-16,6 12-2 16,1 14 0-16,-1 12-1 15,-1 6-1-15,0 1 1 16,-1-1-2-16,7-2-2 15,-5-20-13-15,14-1-20 16,-5-26-1-16,16-9 1 16,-3-26-2-16</inkml:trace>
  <inkml:trace contextRef="#ctx0" brushRef="#br2" timeOffset="26232.623">4197 3200 97 0,'-25'0'39'0,"1"16"1"15,-9-1-1-15,7 8-30 16,-5 5-6-16,2 3 0 16,4 1-1-16,6 1 0 15,4-2-1-15,5-4 0 16,6-4 0-16,2-2 0 15,9-6-1-15,6-3 1 16,2-4-1-16,7-2 0 16,3-3 0-16,2-1 0 15,2-2 0-15,4 1-1 16,-4 1-1-16,0-4-2 15,7 14-22-15,-17-18-13 16,7 12 0-16,-12-12-2 0,4 3-2 16</inkml:trace>
  <inkml:trace contextRef="#ctx0" brushRef="#br2" timeOffset="27022.702">4507 3361 82 0,'0'0'38'0,"-10"15"-3"15,7 10 1-15,-4-3-32 16,2 10-1-16,-7 4 0 15,2 2-2-15,-2 1 0 0,0-7-5 16,11 5-16-16,-5-22-16 16,6-15 0-16,13-5-2 15,7-15 0-15</inkml:trace>
  <inkml:trace contextRef="#ctx0" brushRef="#br2" timeOffset="27189.7187">4603 3118 68 0,'-20'15'34'0,"5"-3"-4"16,11 5-14-16,4-17-34 15,8 11-16-15,6-11-1 0,9 4 1 16</inkml:trace>
  <inkml:trace contextRef="#ctx0" brushRef="#br2" timeOffset="27551.7549">4880 3393 80 0,'-6'31'36'15,"3"4"0"-15,-12-6 0 16,9 6-30-16,-8-9 0 16,6 3-3-16,-5-6 2 15,7 0-3-15,-2-5 0 16,7-5-1-16,1-13 0 15,0 0 0-15,15-9-1 16,-1-10 1-16,5-10 0 16,-1-5 0-16,5-7-1 0,-1-2 2 15,-1-2-2-15,-1 5 1 16,-2 5 0-16,0 8-1 15,-4 6 0-15,-2 9 0 16,1 12-1-16,0 11 0 16,-2 12-1-16,2 6 0 15,-2 10-1-15,1 2-1 16,6 9-3-16,-7-16-11 15,14 15-18-15,-6-18 0 16,10 1 0-16,-2-18 0 16</inkml:trace>
  <inkml:trace contextRef="#ctx0" brushRef="#br2" timeOffset="27999.7997">5452 3380 97 0,'-28'-20'37'15,"4"18"1"-15,-18 0-1 16,13 10-31-16,-10 6-2 15,6 7 0-15,1 7-2 16,8-1 0-16,5 2 0 16,10-3-2-16,7-4 1 15,6-4-1-15,11-7 1 16,4-8-2-16,8-4 1 15,-1-7-1-15,7-2 0 16,-5-4 0-16,-1-4 0 16,-5 1 0-16,-3 0-1 0,-5-2 1 15,-5 4 0-15,-5 2 1 16,-3 2-1-16,-1 11 1 15,-5-10 0-15,5 10-1 16,-3 16 1-16,5 2 0 16,-1 14 0-16,4 7 0 15,-3 10 0-15,1 9 0 16,-4 7 0-16,-2 3 1 15,-6 2 0-15,-6-1 1 16,-10-2 0-16,-4-2 0 16,-9-11 0-16,-4-7-1 15,1-11 0-15,-5-17-4 16,11-7-4-16,-3-34-27 15,29-4-5-15,6-29 0 0,22-2-2 16</inkml:trace>
  <inkml:trace contextRef="#ctx0" brushRef="#br2" timeOffset="28173.8171">5810 3608 108 0,'-6'57'39'0,"-12"-4"1"16,2 8-4-16,-10 0-38 15,3-17-12-15,9 11-22 16,-1-18-3-16,14-1 0 16,-3-20-2-16</inkml:trace>
  <inkml:trace contextRef="#ctx0" brushRef="#br2" timeOffset="28967.8965">6642 3261 91 0,'0'0'37'0,"0"0"0"16,9 12 0-16,-18 11-29 15,2 17-6-15,-5 7 0 16,2 11-2-16,-4 3 1 15,1 3-2-15,3-3-2 16,1-19-5-16,18-4-27 16,-4-27-1-16,18-14-2 15,5-24-1-15</inkml:trace>
  <inkml:trace contextRef="#ctx0" brushRef="#br2" timeOffset="29126.9124">6703 2947 104 0,'-19'6'32'16,"13"8"-18"-16,6 2-16 16,11-5-34-16,11-7 0 15,14 7-1-15</inkml:trace>
  <inkml:trace contextRef="#ctx0" brushRef="#br2" timeOffset="29471.9469">7110 3327 102 0,'-21'40'37'15,"4"10"0"-15,-6-11-3 16,5 7-30-16,0-6-1 16,6-3-1-16,3-7 0 15,3-1-1-15,4-9 0 16,6-8-1-16,-4-12 1 16,27-5-1-16,-6-15 1 15,7-6 0-15,1-9 0 16,4-8 0-16,2-6 0 15,0-1 1-15,-1-1-2 16,-3 8 2-16,-2 5-2 16,-3 11 0-16,0 10-1 0,-3 11 0 15,0 16-2 1,-3 4-2-16,4 17-3 0,-10-6-10 15,13 17-19-15,-10-8-1 16,10 8-1-16,-4-13 1 16</inkml:trace>
  <inkml:trace contextRef="#ctx0" brushRef="#br2" timeOffset="29960.9958">7847 3291 107 0,'-44'-8'38'0,"2"18"2"16,-12-4-3-16,6 16-31 16,-2 6-1-16,6 4-2 0,8 3-1 15,10 0-1-15,14-1 0 16,12-7-1-16,11-5 0 15,15-8-1-15,9-8 1 16,7-9-1-16,5-9 1 16,1-6 0-16,0-7 0 15,-4-3 0-15,-4-5 0 16,-10 1 0-16,-5-2 0 15,-6 1 0-15,-9 3 0 16,-2 6 0-16,-4 5-1 16,-4 19 1-16,0 0 0 15,-7 13 0-15,0 19-1 16,-2 17 0-16,-4 15 0 0,-4 15 0 15,-5 13 0-15,-4 10 0 16,-3 1 0-16,-3 2 0 16,-2-6 0-16,-1-7 0 15,-4-12 1-15,2-15-2 16,2-18 2-16,1-16-2 15,4-18 0-15,1-18 0 16,11-13-5-16,-3-31-19 16,20-1-10-16,-4-26-1 15,17-7-2-15,1-25 0 16</inkml:trace>
  <inkml:trace contextRef="#ctx0" brushRef="#br2" timeOffset="30607.0604">8250 3403 61 0,'0'0'36'16,"10"-17"-1"-16,-10 17 1 16,0 0-19-16,8 18-8 15,-12-3-2-15,3 12-2 16,-6 1-1-16,2 9-1 15,-2 4-1-15,1 0 0 16,-2 0 0-16,2-1-1 16,1-4 0-16,0-5 0 15,4-7 0-15,0-6-1 16,1-18 1-16,0 0-1 0,0 0 1 15,16-20-1-15,-7-10 1 16,0-5 1-16,-3-8-1 16,3-3 0-16,0-6 0 15,-3 6 0-15,0 1 0 16,1 8 0-16,-2 7-2 15,1 9 1-15,3 6 0 16,4 5 0-16,4 7 0 16,3 3-2-16,8 5-1 15,2-7-4-15,17 13-24 16,-9-16-6-16,13 12 0 15,-12-13-3-15</inkml:trace>
  <inkml:trace contextRef="#ctx0" brushRef="#br2" timeOffset="30953.095">8607 3516 96 0,'-4'18'37'15,"4"-18"0"-15,12 12 0 16,10-17-35-16,6-5 0 15,4-6 0-15,9-3 1 16,-3-8-2-16,2 0 1 16,-5-2-1-16,-7 2 1 15,-8 1-1-15,-9 4 1 16,-11 7-1-16,-10 8 0 15,-10 9 0-15,-7 6 0 16,-7 10 0-16,-5 6-1 0,-2 7 1 16,2 4-2-16,5 4 2 15,8 2-2-15,11-2 1 16,12-6-3-16,17 0-1 15,6-20-9-15,24 8-23 16,-1-19-2-16,15 3 0 16,-1-18-1-16</inkml:trace>
  <inkml:trace contextRef="#ctx0" brushRef="#br2" timeOffset="31344.1341">9167 3399 99 0,'-28'-6'37'0,"5"15"2"16,-10-2-3-16,6 13-31 15,-3 2 1-15,7 8-4 16,0 1 1-16,8 1-2 16,5-2 1-16,10-7-1 15,11-9 1-15,11-11-1 16,9-13-1-16,13-13 1 15,7-14-1-15,8-11 1 16,0-12 0-16,1-4-1 16,-3-7 0-16,-6 2 1 15,-11 5 0-15,-10 7-1 16,-12 10 1-16,-9 12-1 15,-12 17 0-15,-6 14 1 16,-11 19-1-16,-2 17 0 0,-3 14 0 16,-3 10 0-16,3 9-1 15,5 4-1-15,7 1 0 16,6-6-3-16,15-4-3 15,-2-23-14-15,26 3-17 16,-9-25 1-16,19-2 0 16,-8-21-1-16</inkml:trace>
  <inkml:trace contextRef="#ctx0" brushRef="#br2" timeOffset="31693.169">9818 3179 96 0,'0'0'38'16,"-3"28"1"-16,-11 3-1 0,6 22-31 15,-6-3-4-15,0 5-1 16,2-1 0-16,4-1-1 16,4-7-1-16,1-13-1 15,8-9 0-15,-5-24-5 16,21 6-1-16,-8-28-3 15,11 0-4-15,-12-23 1 16,14 5-3-16,-19-26-4 16,16 10-4-16,-22-16 14 15,1 4 11-15,-2 11 6 16,-14-5 5-16,6 23 1 15,-13-7 1-15,14 27 9 16,-14-6 1-16,21 25-13 0,0 0-18 16,0 0-25-16,13 11-6 15,3-10 1-15,16 8-3 16</inkml:trace>
  <inkml:trace contextRef="#ctx0" brushRef="#br2" timeOffset="32448.2445">10198 3393 87 0,'-11'5'38'16,"8"7"1"-16,3-12 0 15,0 0-23-15,14-2-14 16,4-2-2-16,3-1 1 0,5 0-1 16,2-3 1-16,1-2 0 15,-1-1-1-15,-2-1 1 16,0-5 0-16,-6 2 0 15,-3-9 0-15,-7 2-1 16,-5-1 1-16,-3 2-1 16,-8 4 0-16,-4 3 0 15,-11 8-1-15,-5 9 1 16,-7 13 1-16,-6 10-1 15,-5 5 1-15,4 7 0 16,1 3 0-16,7 3 1 16,11-4-1-16,11-7 0 0,15-7-1 15,12-12 0-15,17-11-1 16,8-9 0-16,11-9-1 15,4-9 1-15,5-5-1 16,-3-7 0-16,-2 1 1 16,-5-2-1-16,-5 3 2 15,-9 6-1-15,-9 3 2 16,-6 9 0-16,-9 7 0 15,-14 9 0-15,2 17 1 16,-11 9-1-16,-6 6 1 16,-5 11-1-16,-1 4 1 15,-1 4-1-15,5-1 0 16,3-7-1-16,8-7 1 15,7-11-1-15,10-14 1 16,10-13 0-16,6-13-1 0,9-11 1 16,1-11 0-16,3-3 0 15,-1-9-1-15,-1 3 2 16,-4 3-2-16,-6 9 1 15,-8 5 0-15,-8 14-1 16,-12 15 0-16,0 0 0 16,0 32 0-16,-9-1 0 15,3 7-1-15,2 2 0 16,7-2-2-16,6-9-1 15,17-5-3-15,2-25-9 16,28 6-14-16,-8-28-9 16,24-2 1-16,-7-22-2 15,10-1 2-15</inkml:trace>
  <inkml:trace contextRef="#ctx0" brushRef="#br2" timeOffset="32611.2608">11574 2853 105 0,'-22'33'39'0,"-15"8"2"16,4 23-2-16,-15 8-37 15,15 3 0-15,1 1-2 16,8-5-1-16,15 2-10 16,-10-23-21-16,20-1-6 15,-3-22-2-15,8-7 1 16</inkml:trace>
  <inkml:trace contextRef="#ctx0" brushRef="#br2" timeOffset="32785.2782">11227 3123 120 0,'5'-13'42'0,"11"15"0"16,0-9 0-16,18 5-41 16,8 0-4-16,1-12-16 15,25 14-19-15,-7-12-3 16,18 8-1-16,1-9-2 15</inkml:trace>
  <inkml:trace contextRef="#ctx0" brushRef="#br2" timeOffset="33479.3476">11958 3236 90 0,'-24'-7'37'0,"2"11"1"16,-6-7-1-16,2 11-32 0,0-2-1 16,6 8-1-16,1 2-2 15,8 2 0-15,3 3 0 16,14-1-1-16,5 2 0 15,6-4 1-15,5 0-1 16,2 0 0-16,-2-3 1 16,-3-1 0-16,-5 1 0 15,-8 0-1-15,-8-2 1 16,-8 2-1-16,-6 0 1 15,-3-1-2-15,-2 0 0 16,-1-5-5-16,9 9-20 16,-6-17-10-16,19-1-3 15,-12 1-1-15,22-3 2 16</inkml:trace>
  <inkml:trace contextRef="#ctx0" brushRef="#br2" timeOffset="34064.4061">12983 3192 86 0,'0'0'37'16,"-17"-16"0"-16,0 18 1 15,-14-7-31-15,3 17-2 16,-6 4-1-16,2 12 0 15,-1 3-1-15,4 7 0 16,1 0-1-16,8 6-1 16,8-4 1-16,10-4-3 15,13-6 1-15,11-12-1 16,13-8-3-16,7-20-5 15,25-3-27-15,-6-23-3 16,13-6 0-16,-2-16 0 16</inkml:trace>
  <inkml:trace contextRef="#ctx0" brushRef="#br2" timeOffset="34452.4449">13537 2742 107 0,'-30'41'39'15,"5"13"2"-15,-7-4-11 16,4 17-26-16,0 7-2 16,1 8 1-16,-2 0-1 15,2-1-1-15,4-9 0 16,3-4-1-16,5-12 1 15,5-10-1-15,5-14 0 16,6-16 0-16,-1-16 0 0,23-6 1 16,-4-12-1-16,-1-9 2 15,6-4-2-15,-2-7 2 16,2-1-1-16,-1 6 0 15,-1 4 0-15,-6 7-1 16,-2 9 0-16,-1 12-1 16,0 11 0-16,-3 8 0 15,3 7-2-15,0 2-2 16,10 7-2-16,-4-15-6 15,28 11-24-15,-9-21-2 16,16 4 2-16,1-19-2 16</inkml:trace>
  <inkml:trace contextRef="#ctx0" brushRef="#br2" timeOffset="34843.484">14107 3237 91 0,'-16'-27'38'16,"-1"18"1"-16,-15-6 1 15,4 15-29-15,-11 4-6 16,2 15-1-16,-7 4-1 15,2 6 0-15,0 7-1 16,9 3-1-16,2-1 0 16,13-1-1-16,9-5 1 15,12-5-1-15,12-9-1 16,12-9 1-16,10-9 0 15,5-8 0-15,4-9-1 16,3-5 2-16,-4-7-1 16,-6 1 0-16,-5-1 0 15,-6 0 0-15,-10 6 1 0,-6 6-1 16,-8 6 0-16,-4 11 0 15,0 0 0-15,-16 15 0 16,7 6 0-16,0 2 0 16,2 5-2-16,2-3 0 15,7 5-1-15,5-8-3 16,13 2-6-16,-5-22-16 15,21 11-10-15,-5-21-1 16,16 3 1-16,-5-14 0 16</inkml:trace>
  <inkml:trace contextRef="#ctx0" brushRef="#br2" timeOffset="35216.5213">14608 3163 92 0,'-2'-14'37'16,"2"14"0"-16,-20 6 0 15,6 16-30-15,-11 4-1 16,1 11-2-16,-4 3-1 15,3 3 0-15,1 1-1 16,3 0 0-16,9-8-1 16,3-6 0-16,7-11 0 15,2-19 0-15,22 7-1 16,1-18 1-16,5-13-1 15,5-4 1-15,0-9 0 16,1-1 0-16,-1-4-1 16,-3 3 1-16,-3 6-1 15,-8 6 0-15,-3 9 0 16,-5 9 0-16,-11 9 0 0,17 10-1 15,-10 8 0-15,-2 8-1 16,6 5-2-16,3-1-1 16,10 8-6-16,-7-20-14 15,23 13-13-15,-5-18 0 16,13 2-1-16,-6-17 1 15</inkml:trace>
  <inkml:trace contextRef="#ctx0" brushRef="#br2" timeOffset="35650.5647">15198 3246 91 0,'-16'-13'40'15,"-17"-4"0"-15,2 19 0 16,-13-6-20-16,3 17-16 0,3 5-1 16,2 8-1-16,2 3 0 15,8 4-1-15,9-1 0 16,10-3 0-16,9-4-1 15,12-6 0-15,9-8-1 16,7-6 1-16,7-10 0 16,2-4-1-16,0-10 1 15,-2-4 0-15,-3-3-1 16,-3-5 1-16,-8 1 0 15,-3-1 0-15,-8 6 1 16,0 1-1-16,-5 8 0 16,-7 16 0-16,0 0-1 15,-6 23 1-15,-3 15-1 16,-7 14 0-16,-2 11 1 0,-2 14-1 15,-5 9 1-15,-3 2-1 16,-1-2 1-16,-3-2-1 16,0-8 1-16,-2-9 1 15,-7-8-1-15,1-13 0 16,-2-15 0-16,-1-11-3 15,10-11-4-15,-10-31-13 16,24 10-10-16,-3-31-10 16,21-4 0-16,3-24-2 15</inkml:trace>
  <inkml:trace contextRef="#ctx0" brushRef="#br2" timeOffset="36195.6192">15497 3366 94 0,'0'0'37'15,"0"0"-1"-15,21-7 1 16,0-1-37-16,5-2 0 15,9-5 1-15,5 0 0 16,4-4 0-16,4 0 1 16,-6-2-1-16,-3 1 1 15,-8-4 0-15,-6 1 0 16,-11 1-1-16,-13 1 0 15,-11 3 1-15,-8 5-1 16,-12 2 1-16,-5 7-1 16,-9 8 2-16,-2 12 0 15,-4 7-1-15,5 10 1 0,5 8-1 16,10 4-1-16,11 2 0 15,12-2-1-15,18-1-5 16,10-20-14-16,31 6-18 16,0-21-3-16,25 2 0 15,-2-18-3-15</inkml:trace>
  <inkml:trace contextRef="#ctx0" brushRef="#br2" timeOffset="36585.6582">16751 3125 86 0,'21'-6'38'16,"-21"6"-1"-16,0 0 0 16,-13 7-28-16,-6 14-6 15,-7 4 0-15,-3 10-2 16,-3 2 1-16,1 5-1 0,3-1-1 15,6-2 0-15,10-2-6 16,2-19-26-16,20 0-6 16,3-22 1-16,17-4-2 15</inkml:trace>
  <inkml:trace contextRef="#ctx0" brushRef="#br2" timeOffset="37029.7026">16794 2861 101 0,'-16'1'39'0,"-1"-1"0"16,12 17-2-16,5-17-35 16,9 23-2-16,10-2 0 15,5-2 0-15,5 5 0 0,4 1 1 16,-4 4 0-16,-3 1 1 15,-6 4-1-15,-5 1 1 16,-7 4 0-16,-7 5 0 16,-9-5 0-16,-1 3 0 15,-5-6-1-15,0-3 0 16,1-6 0-16,5-7-1 15,8-20 1-15,0 11-1 16,12-22 0-16,10-6 0 16,8-10 0-16,2-9 0 15,4-3 0-15,5-4 0 16,-3-1 0-16,-1 4 0 15,-7 7 0-15,-6 7 0 16,-5 11 0-16,-9 9 0 0,-10 6 0 16,9 22-1-16,-13 6 0 15,1 4-1-15,5 5-3 16,0-4-5-16,20 11-14 15,-8-23-14-15,23-1-1 16,1-24-1-16,18-3 1 16</inkml:trace>
  <inkml:trace contextRef="#ctx0" brushRef="#br2" timeOffset="37247.7244">17828 2622 89 0,'0'0'42'0,"-27"27"-3"0,12 18 2 15,-12 7-37-15,4 12-1 16,0 8-1-16,0 4 1 16,3-1-2-16,4-3-3 15,4-1-2-15,-1-17-6 16,17 2-24-16,-12-22-4 15,10-3 0-15,-2-31-2 16</inkml:trace>
  <inkml:trace contextRef="#ctx0" brushRef="#br2" timeOffset="37667.7664">17539 2991 110 0,'-17'-6'39'0,"17"6"0"0,15 7-5 16,10-2-33-16,15-3 0 15,8 2 0-15,8-3-1 16,3-1 1-16,1-1 0 16,-4 2-1-16,-10 0 1 15,-9 3 0-15,-14 1 1 16,-9 6-1-16,-11 4 1 15,-10 5-1-15,-12 8 1 16,-3 6-1-16,-5 6 1 16,2 3-1-16,3-1-1 15,6 2 1-15,7-7-1 16,13-6 0-16,10-14-1 0,15-9 1 15,7-13 0-15,3-11-1 16,5-12 1-16,-1-7 0 16,-6-9 0-16,-4-3 0 15,-17-1-1-15,-9 2 0 16,-12 6-1-16,-11 4-2 15,-5 16-4-15,-17-4-12 16,15 29-12-16,-17-7-8 16,14 18 0-16,-3-3-2 15</inkml:trace>
  <inkml:trace contextRef="#ctx0" brushRef="#br2" timeOffset="38272.8269">19051 3089 65 0,'-5'-16'39'15,"-13"-7"0"-15,-1 9 0 0,-10-7-16 16,0 12-19-16,-9 3 0 15,2 12-1-15,-6 5 0 16,4 6-1-16,3 9-1 16,3 2 1-16,9 4-2 15,10 1-1-15,17 1-3 16,9-11-3-16,33 10-26 15,0-22-7-15,23 5 2 16,2-18-3-16</inkml:trace>
  <inkml:trace contextRef="#ctx0" brushRef="#br2" timeOffset="38652.8649">19483 3011 97 0,'-37'-2'39'0,"-13"-3"1"0,7 14-2 16,-9-2-34-16,10 9-1 15,4 2-1-15,7 3 0 16,7 1-1-16,7 4-1 16,9-1 1-16,8 0 0 15,9-4-1-15,9-1 1 16,4-9 0-16,4-4-1 15,3-4 1-15,0-8 0 16,2-3 0-16,-5-7-1 16,1-4 1-16,-8 2-1 15,0 0 0-15,-5 3 1 16,-4 1-1-16,-10 13 0 15,10-10 0-15,-10 10 0 0,-6 18-1 16,0-1 0-16,-1 6 0 16,2-1-2-16,9 4-2 15,1-9-4-15,19 9-13 16,-4-26-16-16,24 1 0 15,-4-23-2-15,18 1 2 16</inkml:trace>
  <inkml:trace contextRef="#ctx0" brushRef="#br2" timeOffset="38854.8851">19950 2550 102 0,'-11'-15'37'15,"3"27"2"-15,-11 6-9 0,3 29-26 16,-4 13-2-16,1 11 1 15,-2 11-3-15,5 5 2 16,6 3-4-16,-1-12-4 16,20 3-29-16,-6-24-4 15,12-1 1-15,-1-24-2 16</inkml:trace>
  <inkml:trace contextRef="#ctx0" brushRef="#br2" timeOffset="39109.9106">19988 2964 104 0,'-24'-15'40'0,"5"17"1"0,-10-2-2 16,13 10-35-16,-7 4-1 15,5 3-1-15,3 1-1 16,6 2 0-16,4 1 0 15,8-1 0-15,5-2-1 16,7 0-1-16,7-1 0 16,7-6-1-16,7 1-2 15,1-11-6-15,20 11-20 16,-13-17-9-16,11 4-1 15,-6-12-1-15</inkml:trace>
  <inkml:trace contextRef="#ctx0" brushRef="#br2" timeOffset="39507.9504">20294 3040 94 0,'-15'7'38'0,"15"9"1"16,0-16-1-16,3 14-35 15,11-10 0-15,7 1 0 16,2-6 1-16,5-3-2 16,1-4 0-16,0-7 0 15,-1-2-1-15,-3-3 0 16,-2-2 0-16,-5-2-1 15,-4 1 1-15,-9 2-1 16,-6 2 1-16,-8 6-1 16,-10 4 1-16,-8 8 0 15,-10 10 0-15,-7 7 0 0,-5 9 0 16,-1 8 1-16,3 5-1 15,4 6 0-15,11-1 0 16,13 1-1-16,16-6-1 16,16-4-1-16,21-7-3 15,9-16-10-15,24 13-13 16,-9-25-12-16,15 5-1 15,-7-14-1-15,7 2 1 16</inkml:trace>
  <inkml:trace contextRef="#ctx0" brushRef="#br2" timeOffset="41077.1073">479 5218 68 0,'14'-21'38'15,"-14"21"-3"-15,15-7 2 0,1 11-31 16,-4-5 0-16,11 3-2 15,4-8-1-15,10 0-1 16,1-7-1-16,8-8 2 16,-2-6-2-16,3-2 1 15,-7-3-1-15,0 1 1 16,-14-2 0-16,-2 4 0 15,-13-1 0-15,-7 7 0 16,-14 1-1-16,-6 6 1 16,-8 3 0-16,-10 8 0 15,-5 9 0-15,-4 11 0 16,-5 9-1-16,2 13 1 15,1 7-1-15,4 4 0 16,9 5 0-16,12 0-1 0,12-3 0 16,12-5 0-16,15-9-1 15,18-11-2-15,16-4-3 16,4-17-4-16,30 8-20 15,-6-23-9-15,14 6 1 16,-10-16-2-16</inkml:trace>
  <inkml:trace contextRef="#ctx0" brushRef="#br2" timeOffset="41567.1563">1504 5039 77 0,'0'-22'38'0,"-17"-3"-2"16,3 10 2-16,-16-7-27 15,7 17-4-15,-11 1-1 16,3 11-1-16,-8 4-1 15,2 14-2-15,-4 4 2 0,5 7-3 16,-2 6 2-16,12 2-3 16,6-1 2-16,11-3-2 15,15-5 1-15,12-10-2 16,12-8 1-16,7-11 0 15,8-9 0-15,5-11 0 16,0-5 0-16,-4-8 0 16,-3-5-1-16,-10 1 1 15,-4-4-1-15,-9 4 2 16,-6 2-2-16,-6 4 2 15,-4 7-3-15,-3 6 2 16,-1 12 0-16,0 10-1 16,1 17 1-16,-1 16-2 15,2 17 2-15,3 16-1 0,-3 15 1 16,-2 13-1-16,-2 3 3 15,-3 2-2-15,-9-1 2 16,-4-7 0-16,-11-11 0 16,-3-13 0-16,-9-14 1 15,-4-17-1-15,-5-18-2 16,-1-16-1-16,1-17-2 15,3-19-3-15,18-5-13 16,-13-32-12-16,24-1-9 16,1-20-1-16,17-3-2 15</inkml:trace>
  <inkml:trace contextRef="#ctx0" brushRef="#br2" timeOffset="42183.2179">2001 5014 100 0,'-29'4'39'16,"0"-4"-2"-16,9 3-3 15,20-3-45-15,0 0-26 16,10-16-1-16,9 1-1 16,10 7 0-16</inkml:trace>
  <inkml:trace contextRef="#ctx0" brushRef="#br2" timeOffset="42347.2343">2077 5321 100 0,'-21'26'39'0,"-7"-14"1"16,14-3-4-16,14-9-35 15,-14-20-4-15,14 20-21 16,18-29-13-16,-2 14-2 16,-3-6 0-16,4 8-1 15</inkml:trace>
  <inkml:trace contextRef="#ctx0" brushRef="#br2" timeOffset="45038.5034">3543 4418 60 0,'-16'-41'36'16,"-5"10"0"-1,-10 1 2-15,0 15-23 0,-12 0-8 16,1 19-1-16,-4 10-2 16,1 16-1-16,-5 13 1 15,5 17-2-15,1 13 0 16,3 12-1-16,4 9 1 15,8 5-2-15,5 3 2 16,4 2-3-16,5-3 1 16,4-9-2-16,7-6-2 15,1-18-5-15,17-4-26 16,-7-28-3-16,10-13 0 15,-4-23-1-15</inkml:trace>
  <inkml:trace contextRef="#ctx0" brushRef="#br2" timeOffset="45235.5231">2970 5005 92 0,'-29'-11'38'0,"10"12"2"16,2-5-4-16,17 4-31 15,0 0-2-15,37-2-1 16,9-9-3-16,16-8-2 15,19 1-8-15,0-16-27 16,16-1 0-16,-6-12 0 16,4 3-2-16</inkml:trace>
  <inkml:trace contextRef="#ctx0" brushRef="#br2" timeOffset="45435.5431">3866 4418 77 0,'-22'45'38'0,"-5"2"0"15,3 20 0-15,-11 12-27 16,4 7-9-16,-3 5 1 16,2 3-2-16,2-1-1 15,2-8-3-15,15 0-6 16,-4-24-26-16,27-11-1 15,8-23-2-15,15-14-1 16</inkml:trace>
  <inkml:trace contextRef="#ctx0" brushRef="#br2" timeOffset="46421.6417">4026 5000 81 0,'-25'4'39'16,"-12"0"-2"-16,4 17 3 15,-5-5-31-15,9 13-5 16,4 0 1-16,8 6-2 15,7 0 1-15,10-3-2 16,10-4 1-16,10-7-2 16,10-10-1-16,8-10 0 15,8-10 0-15,3-12-1 16,2-7-1-16,-2-10 1 15,-5-5-1-15,-6-1 1 16,-10-1-1-16,-9 1 2 16,-11 6-1-16,-8 6 2 0,-8 7 0 15,-5 8 0-15,-3 7 1 16,-3 7-1-16,5 4 0 15,4 5 0-15,10-6 0 16,-4 19-1-16,14-9 1 16,5-1-1-16,8-4 0 15,2 0 0-15,4-5 0 16,3 0 1-16,-2-4-1 15,-4 0 0-15,-4-1 1 16,-3 4 0-16,-6 0-1 16,-13 1 1-16,14 9 0 15,-16 5-1-15,-2 8 1 16,-4 4 0-16,-2 8 1 15,2 3-2-15,-1 3 1 0,0 1-1 16,3-5 2-16,5-2-2 16,3-8 1-16,7-8-1 15,6-13-1-15,9-10 1 16,5-11-1-16,8-11 2 15,1-6-2-15,1-7 1 16,2-1-1-16,-5 0 1 16,-5 7 0-16,-9 6 0 15,-8 12 0-15,-14 16-1 16,0 0 1-16,-16 24 0 15,-4 6 1-15,-1 4-2 16,0 4 2-16,6-1-3 16,8-2 0-16,8-9-1 0,12-4-1 15,11-14-2-15,15-6-1 16,2-10 0-16,12-4 1 15,-6-7-1-15,4 2 1 16,-9-5 3-16,-3 3 0 16,-11 4 4-16,-11 0 0 15,-6 9 2-15,-11 6 1 16,0 0 0-16,-15 11 2 15,4 5-3-15,-4 4 2 16,1 5-2-16,-2 1 0 16,6 3-1-16,-2-4 0 15,4-1 0-15,2-6 0 16,5-4 0-16,1-14 0 15,0 0 0-15,0 0 0 0,20-28-1 16,-10 4 0-16,2-5 0 16,0-4-2-16,1-4 2 15,-1-1-2-15,0 1 1 16,1 4-1-16,-4 4 1 15,4 5-1-15,-4 2-3 16,7 11-5-16,-10-7-12 16,16 18-17-16,-6-6-2 15,7 12-1-15,-2-5 0 16</inkml:trace>
  <inkml:trace contextRef="#ctx0" brushRef="#br2" timeOffset="49712.9708">5562 4957 72 0,'11'-8'38'0,"-11"8"-2"15,0 0 2-15,0 0-33 16,-8 11-1-16,2 6-2 15,2 11 1-15,2 5-1 0,1 6-1 16,1 6 1-16,2 5-3 16,-1 3 0-16,-1-10-8 15,13 5-25-15,-12-15-3 16,10 0-1-16,-11-17 1 15</inkml:trace>
  <inkml:trace contextRef="#ctx0" brushRef="#br2" timeOffset="49880.9876">5451 5203 85 0,'-20'-8'37'16,"-5"-2"1"-16,15 10 0 16,10 0-33-16,0 0-2 0,27-13-3 15,13-2-2-15,15 3-28 16,2-13-6-16,14 3-2 15,-5-9-1-15</inkml:trace>
  <inkml:trace contextRef="#ctx0" brushRef="#br2" timeOffset="50262.0257">6138 4937 81 0,'0'0'40'0,"-12"-10"-3"15,12 10 3-15,-13 0-36 0,2 5 1 16,-7 2-2-16,-1 6 1 16,-1 3-2-16,0 3 0 15,-2 2-1-15,5 2 0 16,6-3-1-16,4-3 0 15,10-3 0-15,9-5-1 16,8-2 1-16,5-3-1 16,3-1 1-16,1-1-1 15,-3 2 3-15,-1 3-2 16,-10 4 1-16,-8 5 0 15,-10 3 0-15,-6 4-1 16,-6 0 0-16,-3 0-1 16,4 0-3-16,-6-11-2 15,17 6-9-15,3-18-22 16,9-12-2-16,6-8 0 0,18-3 0 15</inkml:trace>
  <inkml:trace contextRef="#ctx0" brushRef="#br2" timeOffset="50629.0624">6453 4857 90 0,'0'0'38'0,"-22"2"-1"16,15 20 1-16,-4 1-35 15,-1 11-1-15,3 0 2 16,-1 8-2-16,0-1 2 15,7 3-2-15,0-7 1 16,8-3-1-16,2-9 0 16,9-9-1-16,5-10-1 0,8-13 1 15,3-10-2-15,8-9 2 16,-1-8-1-16,0-6 1 15,0-2-1-15,-6 1 1 16,-4 5-1-16,-7 7 1 16,-3 7-1-16,-11 10 0 15,-8 12 0-15,1 13 0 16,-6 11-1-16,-3 5-1 15,3 9 1-15,-1-1-3 16,6 8-1-16,-4-13-9 16,23 6-23-16,-8-17-1 15,15 0 0-15,1-18-1 16</inkml:trace>
  <inkml:trace contextRef="#ctx0" brushRef="#br2" timeOffset="51103.1098">7035 4978 94 0,'-5'-16'38'0,"-15"-5"1"15,6 17-3-15,-9-4-30 16,1 9-2-16,-3 3 0 16,2 11-1-16,1 4-1 15,3 5 0-15,4 0-1 16,8 3-1-16,5-3 2 15,8-1-2-15,5-6 2 16,6-4-2-16,8-8 0 16,-1-7-1-16,4-6 1 0,1-4 1 15,-1-8-2-15,0-3 1 16,-3-2-1-16,-2-3 1 15,-1 4 0-15,-6 3-1 16,-2 5 1-16,-3 7-1 16,-11 9 1-16,11 16-1 15,-12 11 2-15,-5 16-2 16,-4 15 1-16,-5 13-1 15,-5 15 2-15,-5 2-2 16,-2 6 1-16,-2 2-1 16,-3-9 1-16,0-7 1 15,1-15 1-15,0-13-1 16,2-16-1-16,1-13 1 15,1-15-2-15,2-18 1 16,6-10-4-16,1-12-3 0,9-5-5 16,-4-25-20-16,21 5-6 15,0-18-2-15,19 7 1 16</inkml:trace>
  <inkml:trace contextRef="#ctx0" brushRef="#br2" timeOffset="51515.151">7527 4978 89 0,'0'0'37'0,"-25"-8"1"16,5 16 0-16,-8-1-32 0,-1 13-1 15,-3-1 0-15,2 8-2 16,-2 2 1-16,9 2-2 16,3-1 1-16,8-3-2 15,9-2 1-15,8-7-2 16,10-6 1-16,9-9-1 15,6-9 0-15,5-9 0 16,1-4-1-16,1-8 2 16,-3-4-2-16,1 0 1 15,-8-1-1-15,-7 4 1 16,-3 7-2-16,-7 5 2 15,-10 16 0-15,0 0-2 16,0 13 1-16,-10 5-2 16,3 9 1-16,-2-2-4 0,9 9-3 15,-9-18-17-15,23 10-11 16,-4-17-2-16,23-2 0 15,-2-15 2-15</inkml:trace>
  <inkml:trace contextRef="#ctx0" brushRef="#br2" timeOffset="51832.1827">7961 4992 87 0,'-25'25'39'16,"5"16"0"-16,-9-4 1 15,11 13-34-15,-3-10 0 16,7 1-3-16,2-9 1 15,9-2-1-15,3-12-1 16,0-18-1-16,10 4 1 0,-2-18 0 16,-1-9-1-16,-1-4 1 15,0-9-2-15,1-2 1 16,-1-2-1-16,1 1 1 15,1 3-2-15,1 9 1 16,1 2-1-16,8 5 0 16,3 5-3-16,1 1-3 15,17 14-14-15,-8-14-18 16,17 12 0-16,-5-13-2 15,13 7-1-15</inkml:trace>
  <inkml:trace contextRef="#ctx0" brushRef="#br2" timeOffset="52065.206">8580 4796 96 0,'-16'2'39'16,"11"11"2"-16,-11-2-2 15,2 16-35-15,-1 10-1 16,-1 6-1-16,-3 8 1 16,1 4-3-16,1 3 0 15,0-5-5-15,12 5-7 16,-6-24-25-16,12-2-3 15,1-21 1-15,11-3-3 16</inkml:trace>
  <inkml:trace contextRef="#ctx0" brushRef="#br2" timeOffset="52200.2195">8389 5060 113 0,'0'0'40'16,"-6"-12"0"-16,21 16-9 16,9-6-35-16,-3-15-31 15,24 11-5-15,-6-14 0 16,9 4-1-16</inkml:trace>
  <inkml:trace contextRef="#ctx0" brushRef="#br2" timeOffset="52717.2712">8903 5095 75 0,'37'-11'36'0,"5"3"-2"15,-6-10 1-15,3 3-29 16,-6-5-3-16,-2 2-1 16,-8-5 0-16,-8 4-1 15,-10 0 1-15,-6-1 0 16,-9 1 1-16,-5 8-1 15,-7 1 0-15,-5 7 0 16,-5 7 0-16,-3 10 1 16,1 5-1-16,0 13 0 15,5 3 1-15,6 7-2 16,10-2 1-16,12-2-3 15,15-3 0-15,16-16-8 0,32 2-26 16,-1-20-3-16,19-1-1 16,-3-16 0-16</inkml:trace>
  <inkml:trace contextRef="#ctx0" brushRef="#br2" timeOffset="53235.323">9581 4920 65 0,'-15'-11'37'16,"15"11"0"-16,-18-8-1 16,18 8-26-16,-29 7 0 0,9 9-2 15,-17-1 0-15,-1 10-3 16,-6 4 1-16,6 5-3 15,-3-2 1-15,9 4-2 16,7-6 1-16,15-4-2 16,13-4 1-16,13-10-2 15,10-7 0-15,7-6 0 16,9-7-2-16,1-8 3 15,3-7-3-15,-5-4 1 16,-3-4-1-16,-5-2 1 16,-4 0-2-16,-6 0 2 15,-4 5-1-15,-7 5-1 16,-3 9 2-16,-9 14 0 15,0 0-1-15,6 21 1 16,-7 14 3-16,-4 13-3 0,-6 13 2 16,3 12-1-16,-7 8 2 15,-2 1-2-15,-6-1 2 16,0 1-2-16,-9-7 0 15,2-11 3-15,-2-12-3 16,-2-15 2-16,4-18-3 16,0-13 0-16,7-12-3 15,2-20-4-15,21-3-13 16,-2-24-19-16,18-7 2 15,3-16-4-15,20 6 4 16</inkml:trace>
  <inkml:trace contextRef="#ctx0" brushRef="#br2" timeOffset="53718.3713">10034 4961 88 0,'7'-16'37'16,"-13"-9"1"-16,0 15-2 15,-12-6-29-15,-1 12-3 16,-9 8 0-16,-4 14 0 16,-4 8-1-16,1 6-1 15,2 3 2-15,6 5-3 16,5-3 3-16,10-2-3 15,9-10 2-15,11-7-3 16,9-12 2-16,8-7-2 16,4-9-2-16,5-8 4 0,5-7-4 15,-2-3 2-15,1-2-3 16,-3 3 2-16,-5 0-1 15,-2 9 2-15,-6 6-1 16,-7 9-1-16,-7 14 1 16,-6 12 0-16,-4 15 3 15,-9 16-2-15,-5 11 2 16,-7 7-1-16,-7 6 1 15,-1 0-2-15,-8-4 2 16,-1-8-1-16,-2-8-1 16,2-17 0-16,-1-11-2 15,3-18-2-15,9-4-6 16,-11-28-14-16,22 5-14 15,-6-24-1-15,12-3-3 16,2-18 2-16</inkml:trace>
  <inkml:trace contextRef="#ctx0" brushRef="#br2" timeOffset="54153.4148">10552 4826 86 0,'0'0'37'15,"4"22"2"-15,-13 6-1 16,5 8-35-16,-8 11 1 15,-3 10-3-15,0 2 0 16,1-1-3-16,4 3-2 0,0-20-15 16,15 2-16-16,-4-18-2 15,13-5-2-15,-2-20 2 16</inkml:trace>
  <inkml:trace contextRef="#ctx0" brushRef="#br2" timeOffset="54296.4291">10538 5136 83 0,'-26'-28'40'0,"9"17"0"16,-6-9 0-16,12 11-20 15,4-4-17-15,13 2-2 16,14 2-4-16,4-10-15 16,26 13-21-16,1-12-1 15,17 11 0-15,3-9-2 16</inkml:trace>
  <inkml:trace contextRef="#ctx0" brushRef="#br2" timeOffset="55154.5149">11162 4393 72 0,'-14'14'38'16,"5"17"-2"-16,-12 3 0 16,7 20-28-16,-7 4-2 15,7 13 0-15,-4 1-1 16,6 6-1-16,-2-4 0 15,6-7-2-15,2-8 1 16,5-11-2-16,4-11 1 16,-1-13-2-16,5-8 2 15,-7-16-1-15,16-2-3 0,-3-11 4 16,-3-5-3-16,2-5 1 15,1-6-1-15,1 0 2 16,1-1-3-16,2 1 3 16,3 6-1-16,1 4-2 15,3 8 2-15,2 9 0 16,0 9-1-16,3 8 1 15,-5 9 0-15,-2 4 0 16,-6 4 2-16,-9 3-2 16,-8 2 2-16,-10-3-2 15,-11-2 2-15,-8-5-2 16,-8-6 2-16,1-6-3 15,2-6 0-15,-1-10-3 16,16-6-2-16,3-14-4 0,25 6-22 16,-3-17-5-16,24 9-1 15,-2-11-1-15</inkml:trace>
  <inkml:trace contextRef="#ctx0" brushRef="#br2" timeOffset="55513.5508">11520 4934 80 0,'17'4'38'0,"-17"-4"-1"16,0 0 1-16,2 15-31 15,-5 1-1-15,-7 1-2 16,4 9-1-16,-2-1 2 16,1 6-3-16,3-1 2 15,8 1-3-15,4-5 2 16,7-8-2-16,9-8 2 0,5-7-3 15,7-9-1-15,4-8 2 16,-1-9-2-16,2-3 1 16,-5-6-1-16,-5-1 2 15,-6 2-2-15,-5 3 1 16,-5 5 1-16,-6 7-2 15,-9 16 1-15,0 0 0 16,0 0 0-16,-9 17 0 16,4 5 0-16,2 3-2 15,2 2 2-15,5-5-4 16,11 1-2-16,3-24-13 15,20 4-19-15,0-21 0 16,17-2 0-16,-3-16-2 16</inkml:trace>
  <inkml:trace contextRef="#ctx0" brushRef="#br2" timeOffset="55715.571">12418 4470 91 0,'-23'4'38'15,"8"30"0"-15,-14 6 1 16,8 23-33-16,-11 4-4 15,5 12 1-15,0-1 0 16,5 2-3-16,5-5 0 16,6-11-3-16,10 3-8 15,-7-24-25-15,18-3-1 16,-11-20-1-16,9-6-2 15</inkml:trace>
  <inkml:trace contextRef="#ctx0" brushRef="#br2" timeOffset="55888.5883">12120 4934 95 0,'0'0'37'16,"0"-15"2"-16,14 19-1 16,-5-7-35-16,18 1-2 15,8-4-2-15,5-7-5 16,16 6-21-16,-9-19-10 15,15 6 0-15,-8-15-2 16</inkml:trace>
  <inkml:trace contextRef="#ctx0" brushRef="#br2" timeOffset="56106.6101">12776 4396 90 0,'0'0'38'16,"-15"30"0"-16,-7 3 1 15,12 21-34-15,-14 11-1 16,0 12-1-16,-4 6 0 15,4 3-2-15,-2-2 1 16,5-6-2-16,3-5-2 16,0-15-4-16,15-2-11 15,-10-27-21-15,20-4 1 16,-7-25-3-16,0 0 2 15</inkml:trace>
  <inkml:trace contextRef="#ctx0" brushRef="#br2" timeOffset="56273.6268">12506 4901 86 0,'0'0'39'15,"-22"-19"0"-15,22 19 2 16,-12 7-28-16,12-7-10 16,20 7-3-16,2-10-3 15,12 3-6-15,-8-16-23 16,18 12-6-16,-7-11 0 15,7 8-2-15</inkml:trace>
  <inkml:trace contextRef="#ctx0" brushRef="#br2" timeOffset="56887.6882">12744 4999 88 0,'9'16'39'0,"-9"-16"-1"16,29 2 2-16,-12-19-33 15,12 2-5-15,3-5 1 16,5-1-2-16,-5-3 0 16,-1 0 0-16,-8 0 0 15,-3 2-1-15,-9 4 1 16,-8 5-1-16,-3 13 1 15,-23-10 0-15,2 13 0 16,-7 9 0-16,-7 8 0 16,-1 6 1-16,3 1-1 15,0 7 0-15,10-3 1 0,7-1-1 16,11-5-1-16,13-6 3 15,11-4-3-15,13-9 1 16,9-6-1-16,5-4 0 16,5-4 1-16,0-2-1 15,-2-2 0-15,-8 1-2 16,-4 1 2-16,-10 3-1 15,-8 4 1-15,-9 4 0 16,-10-1 0-16,-2 22 0 16,-8-1 2-16,0 4-3 15,-2 7 2-15,1 2-1 16,0-1 1-16,2-2-2 15,5-3 2-15,0-8-1 16,4-6 0-16,0-14 1 0,0 0-1 16,13-22 1-16,-9-1-1 15,1-6 2-15,2-5-3 16,1-4 2-16,4-2-2 15,2 3 1-15,3 0-2 16,5 3-1-16,5 7-4 16,-6-9-12-16,17 22-6 15,-15-16-14-15,15 15-2 16,-9-9-2-16,9 6 1 15</inkml:trace>
  <inkml:trace contextRef="#ctx0" brushRef="#br2" timeOffset="57459.7454">13845 4759 100 0,'0'0'39'15,"0"0"1"-15,-9 17-6 16,-3 13-31-16,-6 11-2 16,-2 6 0-16,-3 8 1 15,-5 8-3-15,4 1 1 16,3-5-4-16,7 1-1 15,1-16-4-15,17-3 1 16,-7-19-2-16,18 1 1 16,-15-23 0-16,22-4 4 15,-11-9 5-15,-5-12 4 16,-2 0 5-16,-13-10-1 0,5 3 2 15,-13-9 0-15,8 13 1 16,-6-5-4-16,5 7-1 16,3 1-3-16,13 5 0 15,11 4-3-15,11-1-3 16,20 15-13-16,-6-19-19 15,28 14-5-15,1-8-1 16,22 5-1-16</inkml:trace>
  <inkml:trace contextRef="#ctx0" brushRef="#br2" timeOffset="58164.8159">14512 4849 78 0,'-20'-3'37'0,"-2"5"-1"15,-2 13 2-15,-18 2-34 16,5 8-1-16,-2 8 1 16,0 4-1-16,4 2 0 15,8 0-1-15,16-3 0 16,12-8-4-16,22-4-3 15,7-15-30-15,29-6-2 16,0-12 0-16,14-2-3 0</inkml:trace>
  <inkml:trace contextRef="#ctx0" brushRef="#br2" timeOffset="58613.8608">14883 4926 83 0,'-26'-6'37'0,"8"10"0"0,-10-9-7 16,4 17-22-16,-6-3-2 16,2 12 0-16,-6 1 0 15,8 5-3-15,2 2 1 16,6 2-2-16,6-1 0 15,9-3-1-15,7-4 1 16,12-10-1-16,6-9-1 16,9-6 1-16,5-8-2 15,3-9 3-15,-2-4-3 16,-3-2 2-16,-5-4-2 15,-10 2 1-15,-7 3-2 16,-12 3 1-16,-9 8-1 16,-9 2-1-16,0 8-1 15,-3-4-4-15,12 21-16 0,-3-16-13 16,12 2-1-16,9 11-2 15,15-5 2-15</inkml:trace>
  <inkml:trace contextRef="#ctx0" brushRef="#br2" timeOffset="59020.9015">15394 4901 65 0,'-20'-16'39'16,"10"13"0"-16,-12-3 0 15,2 17-15-15,-14-6-18 16,1 11-1-16,-10 5-1 15,-1 6-1-15,-1 3 0 16,5 5-1-16,7-1 0 16,11-4-2-16,11-3 1 15,16-6-3-15,20-6 0 16,10-12-5-16,20 11-15 15,-6-20-16-15,14 5-2 0,-10-9 0 16,5 4 1-16</inkml:trace>
  <inkml:trace contextRef="#ctx0" brushRef="#br2" timeOffset="62966.296">15764 5005 47 0,'14'-7'21'0,"-14"7"3"16,0 0-3-16,0 0-9 15,0 0-1-15,-11-14-1 16,11 14-3-16,0 0 0 15,-13-10-3-15,13 10 0 16,-8-13 1-16,8 13-2 16,-11-15 0-16,11 15 0 15,-10-9-1-15,10 9 1 16,-18 0-1-16,2 3 0 0,-1 7 1 15,-8 2 0-15,-3 6 0 16,-3 0-1-16,-2 4 1 16,1 0 1-16,3 3-2 15,2 1 2-15,11 6-3 16,7 0 1-16,10 1-1 15,10 1 0-15,12-2-1 16,8-2 0-16,4-6 0 16,8-9 0-16,5-9-1 15,-1-12 1-15,2-13 0 16,-2-10 0-16,-2-10 1 15,-7-6-3-15,-6-2 2 16,-12 0-2-16,-11 1 1 16,-9 7-2-16,-14 7 1 0,-5 12-2 15,-14 5-1-15,1 18-1 16,-11-7-13-16,15 21-17 15,-3-4 0-15,16 9 0 16,7-8 0-16</inkml:trace>
  <inkml:trace contextRef="#ctx0" brushRef="#br2" timeOffset="63777.3771">16371 5021 66 0,'0'0'35'0,"-11"-17"-1"16,0 10 1-16,-9-10-25 15,6 9-5-15,-7-3 1 0,2 6-2 16,-6 3 0-16,-2 9 0 16,-2 3-1-16,3 9 0 15,-3 5 0-15,1 9-1 16,0 2 2-16,4 5-3 15,4-2 2-15,8 3-1 16,8-9 0-16,11-3-1 16,11-12 0-16,8-10 0 15,12-13-1-15,8-9 1 16,4-10-2-16,3-11 3 15,-2-3-3-15,-4-5 2 16,-8 1-1-16,-8 5 1 16,-9 5-2-16,-9 9 2 15,-8 9-1-15,-5 15-1 16,-18 2 1-16,4 17 0 0,1 7 1 15,-4 7-2-15,10 9-2 16,-2-7-7-16,20 11-25 16,-6-16-5-16,16 1 2 15,-3-16-4-15</inkml:trace>
  <inkml:trace contextRef="#ctx0" brushRef="#br2" timeOffset="68457.8451">16889 4832 76 0,'0'14'36'16,"1"11"-1"-16,-10 3 0 0,0 13-35 15,-3 4 2-15,1 8-2 16,-1 2 2-16,2 2-3 15,2-3 0-15,-1-10-7 16,16 4-8-16,-9-20-17 16,11-6-1-16,-9-22-1 15,18 1 1-15</inkml:trace>
  <inkml:trace contextRef="#ctx0" brushRef="#br2" timeOffset="68616.861">16808 5077 86 0,'-26'-18'36'0,"6"11"2"16,-1-3-2-16,21 10-31 15,-14-4-1-15,26 2-3 16,14-1-4-16,10-10-14 0,19 8-19 16,-1-9-3-16,14 4 2 15,-6-6-3-15</inkml:trace>
  <inkml:trace contextRef="#ctx0" brushRef="#br2" timeOffset="69284.9278">17259 4276 72 0,'0'0'35'16,"0"0"0"-16,-6 17 1 15,-3-3-30-15,4 15-2 16,-4 7-1-16,2 13 0 15,-4 8 0-15,3 13-2 16,-1 4 1-16,0 3 0 16,0-1-1-16,2-1 0 0,-2-9 1 15,3-7-1-15,0-11 2 16,1-10-3-16,0-9 2 15,5-8-2-15,0-9 1 16,0-12-1-16,0 0 0 16,0 0 0-16,11-3-1 15,-3-10 2-15,1-4-2 16,2-3 2-16,4-4-3 15,3 0 2-15,4 0-1 16,4 2 0-16,4 5 1 16,1 3-2-16,0 9 0 15,1 4 1-15,-3 9-1 16,-7 4 1-16,-5 5-1 15,-7 4 1-15,-7 2 1 16,-11 2-1-16,-10 0 3 0,-8 4-2 16,-6-3 1-16,-4-1-1 15,2-3 0-15,-3-11-7 16,16 8-14-16,-2-23-15 15,23 4 0-15,-5-19 0 16,24-1-1-16</inkml:trace>
  <inkml:trace contextRef="#ctx0" brushRef="#br2" timeOffset="69699.9693">17728 4965 69 0,'1'-11'38'0,"-11"3"-2"16,10 8 2-16,-37-1-30 16,17 8-3-16,-13 2 0 15,5 10-1-15,-8 3 0 16,3 5-1-16,2 1 1 15,7 2-2-15,7-5 1 16,12-1-2-16,9-5 2 16,10-8-2-16,9-9-1 15,7-5 1-15,5-7-3 16,1-7 2-16,-2-3-1 15,-2-3 1-15,-5-3-1 16,-6 2 1-16,-5 3-2 16,-5 5 2-16,-6 5 0 0,-5 11 0 15,0 0-1-15,-9 16 0 16,3 3-1-16,-3 1-3 15,9 12-6-15,-11-14-24 16,23 5-2-16,-2-16-1 16,15-4-1-16</inkml:trace>
  <inkml:trace contextRef="#ctx0" brushRef="#br2" timeOffset="69922.9916">18030 4471 86 0,'-12'2'37'16,"8"28"1"-16,-8 9 0 16,8 13-33-16,-8 15-3 15,5 10-1-15,-2 5 1 16,0 0-3-16,3 3-6 15,-3-20-18-15,13 1-12 16,-3-18-1-16,13-10 0 16,-1-18 0-16</inkml:trace>
  <inkml:trace contextRef="#ctx0" brushRef="#br2" timeOffset="70179.0172">18173 4843 90 0,'-21'11'39'15,"-12"-2"0"-15,7 15 2 16,-10-2-37-16,12 1-1 16,4 1 0-16,5-1 0 15,9-2-2-15,7 0 1 16,10-5-2-16,7-1 0 15,9-2 1-15,3-5-4 16,12 2-2-16,-9-11-7 16,16 8-24-16,-13-12-4 15,7 5 1-15,-10-10-1 16</inkml:trace>
  <inkml:trace contextRef="#ctx0" brushRef="#br2" timeOffset="70382.0375">18475 4910 89 0,'-22'8'39'16,"7"16"1"-16,-14-1 1 16,13 10-37-16,-6 1 1 15,3 6-3-15,2 0 0 16,3-6-5-16,13 6-4 15,-6-20-29-15,22 1-4 16,-1-18 1-16,11-5-3 16</inkml:trace>
  <inkml:trace contextRef="#ctx0" brushRef="#br2" timeOffset="70818.0811">18554 4705 83 0,'-11'-2'38'0,"13"15"-1"15,-2-13 1-15,1 29-34 16,6-12 0-16,3 7-1 16,2-3 0-16,-3 6 0 15,-2-2 0-15,-1 3-1 16,-7 2-1-16,-2 1 1 15,-7 0 1-15,1 3-2 16,-6-4 1-16,2-3-1 0,-1-1 1 16,6-8-1-16,2-4 0 15,6-14-1-15,14 4 0 16,0-15 0-16,5-4-2 15,6-7 2-15,1-5-2 16,-1-2 2-16,0-2-1 16,-3 2 1-16,-1 3-2 15,-7 3 1-15,-2 8 1 16,-12 15-1-16,16-9 0 15,-16 9-1-15,17 20-2 16,-8-5 0-16,9 11-3 16,-2-6-1-16,19 13-16 15,-11-15-14-15,15 3 1 16,-3-10-1-16,10-2 2 0</inkml:trace>
  <inkml:trace contextRef="#ctx0" brushRef="#br2" timeOffset="71237.123">19222 4824 73 0,'-26'-5'40'16,"-13"-1"-1"-16,7 15 1 16,-10 4-25-16,9 9-11 15,-2 7 0-15,9 9-2 16,2 3 1-16,11 2-1 15,11 0 0-15,10-5-1 16,11-6 0-16,6-11-1 16,9-11 2-16,4-10-2 15,1-14-2-15,2-7 3 0,-6-9-3 16,-3-7 2-16,-5-4-1 15,-6-3 0-15,-3 1-1 16,-4 6 2-16,-4 4-1 16,-5 13-1-16,-5 20 1 15,0 0 0-15,-5 27 0 16,-7 18 0-16,-8 19 2 15,-4 15-1-15,-5 12 1 16,-6 7-1-16,-6 4 1 16,-6-3-1-16,-5-7 1 15,-4-6 1-15,-3-15-2 16,-5-14-1-16,5-7-10 15,-14-27-21-15,12-3-7 16,-5-18 2-16,7-4-3 0</inkml:trace>
  <inkml:trace contextRef="#ctx0" brushRef="#br2" timeOffset="72109.2102">17146 5909 75 0,'13'-13'38'0,"-13"13"-2"16,11-3 2-1,-11 3-28-15,2 19-4 0,-2 2-1 16,-7 4-1-16,0 10 0 15,-1 3-1-15,1 6-1 16,-3-2 0-16,4-1-1 16,-1-4 0-16,6-6 0 15,-3-8 0-15,4-8 0 16,0-15 0-16,0 0-1 15,7-10 1-15,-5-10 0 16,2-7-1-16,-1-5 1 16,1-7-1-16,4-4 0 15,2-4 0-15,3 0 0 16,4 2-2-16,5 3 3 15,4 4-2-15,1 6 2 0,3 5-2 16,2 9 2-16,1 6-3 16,-3 8 4-16,0 5-3 15,-5 5-1-15,-2 5 2 16,-3 4-2-16,-6 6 2 15,-9 4-2-15,-9 6 2 16,-8 3-2-16,-9 3 3 16,-11 2-1-16,-5-2-1 15,-6-1 2-15,-2-5-1 16,1-4 1-16,1-5-1 15,9-2 1-15,2-5 0 16,8 1 0-16,8 4-1 16,2 5 1-16,2 7-1 15,0 13 1-15,-3 6-1 0,1 7 1 16,0 4-3-16,-1-6-2 15,16 8-21-15,-8-24-10 16,17-5-3-16,3-25 1 16,19-10-4-16</inkml:trace>
  <inkml:trace contextRef="#ctx0" brushRef="#br2" timeOffset="72956.2949">17819 5865 86 0,'0'0'39'0,"-19"-5"1"16,5 13 0-16,-10 6-18 15,0 4-20-15,-1 5 0 16,2 8 1-16,-3 4 0 15,5 2-2-15,7 0 0 16,8-2 0-16,8-7 0 16,9-8-1-16,11-10 0 15,9-12 1-15,6-10-2 16,2-10 1-16,2-5 0 15,-6-7 0-15,-4-3-1 16,-9-1 0-16,-7 0-2 16,-12 3 2-16,-4 7-2 15,-9 2 2-15,-1 12-4 16,-5 1 1-16,3 10 0 0,-1 3 0 15,14 0-1-15,-9 16-6 16,21 0 0-16,-12-16-6 16,33 17 4-16,-14-13 3 15,11 3 5-15,-1-4 4 16,-4-3 4-16,2 4 5 15,-13-10 5-15,10 13 5 16,-24-7-1-16,19-6-4 16,-19 6-3-16,0 0-3 15,3-14-2-15,-3 14-1 16,0 0-2-16,0 0 0 15,0 0-1-15,-7 23 0 16,0-3-1-16,0 5 0 16,0 1 0-16,0 4 0 15,4-3 0-15,-1-1 1 0,8-8-1 16,4-4 0-16,6-11 0 15,6-9 0-15,5-6 0 16,3-6 0-16,1-7 0 16,3 1 0-16,-2-1 0 15,1-1 0-15,-7 8-1 16,-4 3 1-16,-5 7 0 15,-15 8-1-15,15 3 1 16,-13 10 0-16,-4 4 0 16,1 5 0-16,1 4 0 15,0 0 0-15,3-3 0 16,3-3 0-16,7-8 0 15,2-6 0-15,4-12 0 0,8-6 0 16,-2-9 1-16,3-8-1 16,-2 0-3-16,-4-10 2 15,-4 7-6-15,-7-13-7 16,8 24-13-16,-23-9-11 15,8 14-4-15,-7 0 2 16,3 16 0-16</inkml:trace>
  <inkml:trace contextRef="#ctx0" brushRef="#br2" timeOffset="73409.3402">18896 5896 112 0,'-40'-8'39'16,"8"6"2"-16,-11-6 1 15,15 5-39-15,-7 6 0 16,6 7-1-16,2 7 0 15,1 11-1-15,3 3 2 16,3 8-2-16,6-2 0 16,7 2 0-16,6-7-1 15,14-12 0-15,6-12 1 16,14-16-1-16,9-15 1 15,11-15 1-15,9-13-5 16,2-6 4-16,0-14-2 0,-1 1 0 16,-7 0-1-16,-8 4 1 15,-9 10-1-15,-13 12 1 16,-12 11 1-16,-11 18-2 15,-3 15 2-15,-29 33 0 16,0 9 0-16,-8 14 1 16,0 8-2-16,-1 2-3 15,17 12-11-15,-9-25-10 16,30 7-13-16,1-19-2 15,23-4-1-15,10-17-1 16</inkml:trace>
  <inkml:trace contextRef="#ctx0" brushRef="#br2" timeOffset="74309.4302">19147 5981 91 0,'0'0'36'16,"0"0"1"-16,16 7 0 15,5-14-34-15,11 0 0 16,7-4 0-16,8-2-1 16,1-2-1-16,2-2 0 15,-6 1-2-15,-7 0 3 16,-8 1-4-16,-11 3 3 15,-13 2-3-15,-5 10 3 16,-32-13-3-16,2 11 4 0,-11 3-2 16,-6 5 1-16,-6 2 3 15,4 9-3-15,1 2 3 16,8 7-3-16,7 2 3 15,13 5-3-15,13 1 3 16,16-2-3-16,15-2-1 16,10-5 1-16,13-7-1 15,8-8 0-15,5-8 1 16,4-9-1-16,-5-4 0 15,-2-7 1-15,-10-3-1 16,-8-1 1-16,-9-1 0 16,-12 2-1-16,-8 4 1 15,-9 4-1-15,-1 13 0 16,-22-5 1-16,3 14-1 15,-5 11-1-15,-4 7 1 0,1 5 0 16,2 4 0-16,2-1 0 16,8-1 0-16,5-5 0 15,9-10 1-15,7-7 0 16,8-13 0-16,5-10 0 15,3-8 0-15,4-9 0 16,-3-7 0-16,5-4 0 16,-2-1 0-16,4-3-1 15,0 4-2-15,4 2 3 16,1 5-3-16,4 5 2 15,5 9-6-15,-5-5-7 16,14 22-15-16,-19-11-8 0,9 12-4 16,-10-6-2-16,6 6 1 15</inkml:trace>
  <inkml:trace contextRef="#ctx0" brushRef="#br2" timeOffset="75477.547">19452 5145 71 0,'0'0'40'16,"-13"4"-1"-16,24-1 1 15,6-17-17-15,16 11-19 16,17-4-2-16,13 0-1 16,15-4-1-16,15-3 2 15,11-2-3-15,13-2 1 16,4-2 0-16,2-4 0 15,-6 0 0-15,-5 2 1 16,-11-1 1-16,-9 3-2 16,-15 1 1-16,-12 2 0 15,-17 4 0-15,-8 4-1 16,-12 1 1-16,-10 2-1 0,-5 1 0 15,-13 5-1-15,0 0 1 16,-1-10 0-16,-13 7 0 16,-8-3-1-16,-7-1 1 15,-7-5 0-15,-7 1 0 16,-7-2 0-16,-5-2 0 15,-3 1 0-15,-2-2 1 16,3 1-1-16,6 1 1 16,6 3-1-16,8 2 0 15,5 4 0-15,16 3 0 16,16 2-1-16,0 0 1 15,24 18 0-15,9-5 0 16,11 4 0-16,6 2 1 0,9-1-1 16,1 4 1-16,-2-1-1 15,-6-1 0-15,-9 4 1 16,-12 0-1-16,-12 5 1 15,-12 2 1-15,-19 6-2 16,-12-1 2-16,-13 6-1 16,-17 5 0-16,-7 1 0 15,-11-3 0-15,4-3-1 16,2-4-2-16,4-9-2 15,22 8-15-15,-2-31-9 16,42-6-13-16,-10-3 0 16,33-12-3-16,7-16 2 15</inkml:trace>
  <inkml:trace contextRef="#ctx0" brushRef="#br2" timeOffset="76375.6368">21786 4842 75 0,'-11'-8'38'16,"-11"-6"-2"-16,4 12-2 16,-23-7-24-16,5 14-3 15,-11 1-1-15,2 14-1 16,-7 5-1-16,6 12 0 15,2 3 0-15,11 5-2 16,11 3 1-16,13-1-2 0,14-4 1 16,17-9-3-1,19-6 1-15,10-13-5 0,20 2-11 16,-3-25-19-16,21 3-4 15,-8-14 0-15,6-1-2 16</inkml:trace>
  <inkml:trace contextRef="#ctx0" brushRef="#br2" timeOffset="76804.6797">22300 4945 99 0,'-10'-8'38'0,"-16"-9"2"15,7 11-2-15,-14-4-34 0,0 7-1 16,-10 3 0-16,0 9-1 16,-9 6 1-16,0 8 0 15,3 6 0-15,5 4-2 16,8 2 2-16,8 0-2 15,17-2 1-15,15-8-2 16,21-5 2-16,14-10-2 16,13-10 0-16,9-9 1 15,5-9-2-15,4-5 2 16,-7-4-2-16,-7-2 2 15,-13 4-2-15,-9 2 1 16,-11 4-1-16,-14 7 1 16,-9 12 0-16,0 0-1 15,-23 6 2-15,7 9-2 0,-2 6 2 16,1 4-3-16,5 5 0 15,4-5-2-15,13 3-3 16,-5-28-15-16,43 18-11 16,-11-27-7-16,20-7-1 15,-3-18 1-15</inkml:trace>
  <inkml:trace contextRef="#ctx0" brushRef="#br2" timeOffset="77030.7023">22847 4322 103 0,'0'0'38'0,"-17"-1"2"16,6 34-1-16,-11 17-35 0,5 14-2 16,-5 16-1-16,3 12 1 15,-3 10 0-15,5-2-2 16,3 0 0-16,3-10-3 15,13-4-2-15,-6-31-15 16,23-1-17-16,-8-26-2 16,17-10-1-16,-4-23 1 15</inkml:trace>
  <inkml:trace contextRef="#ctx0" brushRef="#br2" timeOffset="77283.7276">22970 4803 103 0,'-30'-11'40'0,"2"22"1"15,-10-1-1-15,5 18-31 0,-5-2-5 16,10 3-2-16,4-2 0 16,8-1 0-16,7-4 0 15,12-1-1-15,7-4 0 16,10-3 0-16,9 1 0 15,3-6-2-15,9 3 1 16,-1-4-5-16,9 2 0 16,-10-13-16-16,19 16-13 15,-17-17-7-15,8 8 0 16,-14-11-1-16</inkml:trace>
  <inkml:trace contextRef="#ctx0" brushRef="#br2" timeOffset="77681.7674">23192 5023 109 0,'-20'8'41'0,"13"7"-1"16,7-15 1-16,11 17-38 15,6-11 1-15,16-1-2 16,8-6 0-16,9-4 0 15,4-3-2-15,1-6 1 16,0-3-2-16,-8-4 2 16,-4-5-2-16,-11 0 1 15,-11-1 0-15,-13-2 0 16,-13-1 1-16,-14 7-1 15,-13 3 1-15,-11 11 0 0,-13 9 1 16,-6 13 0-16,-4 11 0 16,-1 14 0-16,10 10-2 15,9 4 0-15,17 6 0 16,22-2 0-16,21-5 0 15,23-9 0-15,22-7 0 16,12-14 0-16,18 2-19 16,-13-31-7-16,16 10-10 15,-19-21-8-15,5 3 0 16,-15-13 0-16</inkml:trace>
  <inkml:trace contextRef="#ctx0" brushRef="#br1" timeOffset="86399.6391">734 6920 91 0,'0'-11'37'16,"0"11"-1"-16,0 26 1 15,-5 5-33-15,-5 8-2 16,1 11 0-16,-4 6-2 15,5 8 0-15,-1-1-2 16,-3-10-7-16,13 0-26 16,-2-17 0-16,11-12-1 0,-10-24-3 15</inkml:trace>
  <inkml:trace contextRef="#ctx0" brushRef="#br1" timeOffset="86573.6565">665 6789 66 0,'-31'-35'38'0,"8"13"-2"15,-1 4 1-15,10 19-12 16,1-7-24-16,13 6-4 16,0 0-5-16,0 0-10 15,19-2-16-15,-6 2 2 16,11 12-5-16,-2-2 4 0</inkml:trace>
  <inkml:trace contextRef="#ctx0" brushRef="#br1" timeOffset="86883.6875">926 6962 38 0,'24'17'30'15,"-5"11"2"-15,-11-4-2 16,5 14-4-16,-19-12-5 16,6 22-7-16,-14-14-5 15,5 11-2-15,-6-11-2 16,4-4-1-16,2-11-1 15,9-19 0-15,0 0-1 16,17-18 0-16,9-17 0 16,9-9 0-16,6-5-1 0,6-4 0 15,-2 3 0-15,4 6-1 16,-5 11 1-16,-6 13-1 15,-8 17-1-15,-8 18 0 16,-3 19-2-16,-10 10-2 16,3 21-8-16,-10-5-25 15,13 10-1-15,-6-10 0 16,11-2-1-16</inkml:trace>
  <inkml:trace contextRef="#ctx0" brushRef="#br1" timeOffset="87717.7709">2151 7106 95 0,'-19'-19'36'0,"0"12"1"16,-13-2-1-16,-1 16-30 16,-5 3-1-16,2 13-1 0,-3 10 0 15,8 5-2-15,2 2 0 16,12 1-1-16,7-6 2 15,13-5-2-15,11-11 1 16,12-12-2-16,7-15 1 16,8-12 1-16,4-10-1 15,-1-7 1-15,-4-6-2 16,-2 0 1-16,-8-1 0 15,-4 5-1-15,-6 9 0 16,-10 8 0-16,-10 22-1 16,0 0 1-16,6 22-1 15,-11 16 1-15,-1 14-1 16,-2 10 1-16,-1 8-1 15,2 7 1-15,-2 1 0 16,4-2-1-16,-2-6 1 0,-1-8 1 16,-2-7-1-16,-2-10 1 15,-2-9-2-15,-2-11 0 16,-3-12-1-16,-5-16-3 15,6-5-5-15,-10-27-16 16,15 2-12-16,-4-19 0 16,14 1-1-16,0-11 0 15</inkml:trace>
  <inkml:trace contextRef="#ctx0" brushRef="#br1" timeOffset="88435.8427">2406 7317 83 0,'17'3'37'15,"2"9"-1"-15,-19-12 1 16,18 14-26-16,-18-14-4 16,14 3-2-16,0-4-2 15,7-1 0-15,3-9 0 16,9-3 0-16,2-3-2 15,6-7 2-15,2-5-2 16,-6-1 1-16,-2-1-1 16,-9-3 1-16,-5 7-2 15,-12 0 1-15,-9 8 0 16,-8 5-1-16,-13 9 1 15,-3 9-1-15,-11 9 1 16,-1 11-1-16,-4 9 0 0,2 8 0 16,3 4 1-16,11 2-1 15,10-2 0-15,11-6 0 16,15-9 0-16,13-11-2 15,14-11 0-15,6-13-1 16,15-9-3-16,-1-14 0 16,7 3-4-16,-10-11 1 15,5 6-1-15,-17-6 1 16,0 10 3-16,-14 2 4 15,-11 7 2-15,-6 9 4 16,-13 8 2-16,0 0 2 16,-14-5 0-16,6 17 1 15,-7 0-2-15,3 12-3 16,-2 1 0-16,5 3-2 0,-2 0 1 15,6 1-1-15,0-5 0 16,5-1-1-16,1-10 1 16,-1-13-1-16,19-4 0 15,-3-11 1-15,1-8 0 16,6-5-1-16,-1-4 0 15,2-1 0-15,-1 0-1 16,-2 4 1-16,-5 9-1 16,-1 6 0-16,-5 9-1 15,1 9 0-15,-2 10 0 16,-1 9-1-16,-2 7 0 15,1 3-2-15,1 6 0 16,0-4-1-16,7 8-5 16,-7-20-13-16,17 5-15 0,-7-16 0 15,12-4-1-15,-3-15 1 16</inkml:trace>
  <inkml:trace contextRef="#ctx0" brushRef="#br1" timeOffset="89578.957">3563 7209 108 0,'-8'28'39'16,"-1"-15"0"-16,16 4-1 15,5-13-35-15,9-6 0 16,8-8-2-16,5-7 1 15,4-4-1-15,0-7 0 16,-3 1 0-16,-4-4-1 0,-8 1 1 16,-8 3 0-16,-8 3-1 15,-9 5 0-15,-10 9 1 16,-6 8-1-16,-6 6 0 15,-7 8 0-15,0 9 0 16,3 4 1-16,4 6 0 16,5 0-1-16,10-1 1 15,9-3 0-15,14-8-1 16,10-5 0-16,11-8 0 15,7-7 0-15,5-7 0 16,4-6 0-16,3-2 0 16,-3-2 0-16,-7-1 0 15,-6 4 0-15,-9 2 0 0,-7 5 0 16,-9 8 0-16,-13 0-1 15,0 25 1-15,-12 1-1 16,-4 6 0-16,0 3 1 16,-2 3-1-16,3-1 1 15,1-5-1-15,8-6 1 16,3-11 1-16,3-15-2 15,18-8 2-15,-2-14-1 16,7-9 0-16,-1-7 1 16,3-4 0-16,-2-5-1 15,2 5 0-15,-2 1 0 16,-3 10 1-16,-2 7-1 15,1 6 0-15,-1 7-1 16,1 8 1-16,3 3 0 0,3 2-1 16,4 3 1-16,4-1 0 15,0 0-1-15,7-3 1 16,-1-2 0-16,0-5 0 15,-3 0 0-15,-2-2 1 16,-5 0-1-16,-4-2 0 16,-8 1 0-16,-17 9 1 15,8-13-1-15,-19 14 0 16,-8 9 1-16,-10 5 0 15,-4 8 0-15,-5 7 1 16,1 5-1-16,2 5 0 16,6 1 0-16,6-2 0 15,10-6 0-15,12-5-1 16,10-10 0-16,10-11 0 0,9-11 0 15,6-11 1-15,0-11-1 16,7-6 0-16,-7-2 1 16,-1-6 1-16,-9 7-2 15,-4 4 0-15,-11 7 0 16,-9 22 0-16,0 0 0 15,-12 1 0-15,2 20 0 16,-2 6 0-16,4 5 0 16,1 0 0-16,9 2-3 15,7-8 1-15,9-11-1 16,16-9-2-16,3-18-2 15,20-4-6-15,-10-33-9 16,30 5-7-16,-16-27-9 16,12 1 0-16,-14-16-1 0,4-2 4 15,-16 2 33-15,-9-1 10 16,2 25 11-16,-33-3 8 15,5 29 9-15,-21 16 2 16,-1 34 2-16,-17 18 1 16,4 28-32-16,-12 14-4 15,5 13-2-15,0 9-2 16,2 0-3-16,18 7-16 15,-10-22-12-15,17 1-12 16,-6-21 1-16,16-7-3 16,-7-18 2-16</inkml:trace>
  <inkml:trace contextRef="#ctx0" brushRef="#br1" timeOffset="92668.2659">1677 8499 80 0,'0'0'38'16,"0"0"-2"-16,0 0 2 16,0 0-28-16,-13 26-7 15,5 1-2-15,0 4-1 16,1 7-2-16,-2 0-1 15,5 8-6-15,-5-12-27 16,16-1 1-16,-3-16-1 16,7-7 0-16</inkml:trace>
  <inkml:trace contextRef="#ctx0" brushRef="#br1" timeOffset="92855.2846">1582 8221 91 0,'-24'-12'38'0,"-1"-2"-1"15,11 13 0-15,-1 0-32 16,15 1-5-16,0 0-4 16,0 0-10-16,20 4-23 15,-2-1 2-15,12 10-3 16,-3-4 1-16</inkml:trace>
  <inkml:trace contextRef="#ctx0" brushRef="#br1" timeOffset="93214.3205">2040 8469 75 0,'7'17'35'16,"-7"-3"0"-16,1 9 1 15,-9-5-30-15,6 12 0 16,-3-3-2-16,0 6 1 15,-2-4-1-15,2 2-1 16,0-8-1-16,2-3 0 16,2-9-1-16,1-11 1 15,12-3-1-15,-2-15 0 16,5-10 0-16,6-4-1 15,-1-8 1-15,3-3 0 0,-3-1 0 16,-1 6-1-16,0 3 1 16,-4 11-1-16,-1 9 0 15,-14 15 0-15,21 6-1 16,-12 11-1-16,6 11-2 15,-2 0-4-15,18 11-25 16,-4-8-5-16,13 3 1 16,-4-8-1-16</inkml:trace>
  <inkml:trace contextRef="#ctx0" brushRef="#br1" timeOffset="93696.3687">2779 8395 89 0,'-33'-1'37'0,"1"18"0"16,-11 3 1-16,9 12-30 16,-9 1-3-16,10 7-1 15,0-4-1-15,15 0 0 16,6-5 0-16,16-9-2 15,11-8 1-15,10-10-1 16,10-11 0-16,5-7 0 16,2-9-1-16,1-6 0 15,-2-3 0-15,-5-3 0 16,-7 2-1-16,-6 3 1 15,-8 4-1-15,-2 7 1 16,-8 6-1-16,-5 13 1 16,0 0-1-16,2 26 1 0,-4 7-1 15,-2 9 1-15,1 11 0 16,-2 9 0-16,-1 6 1 15,1 1-1-15,-1-1 1 16,-4-6 0-16,-2-4 0 16,-4-3-1-16,-2-9 1 15,-4-9-1-15,-3-8-1 16,-2-11-1-16,1-9-2 15,-2-19-4-15,16 1-14 16,-5-27-15-16,18-3-1 16,-1-21-2-16,17-3 1 15</inkml:trace>
  <inkml:trace contextRef="#ctx0" brushRef="#br1" timeOffset="94041.4032">3132 8378 98 0,'19'11'38'15,"-19"-11"1"-15,-3 29-2 16,-10-6-34-16,7 7 0 16,-6 7-2-16,0 1 1 15,2 3-1-15,1-1 0 16,1-8 0-16,2-2 0 15,3-10 0-15,2-7 0 16,1-13 0-16,0 0 1 16,8-12-1-16,1-8-1 15,-3-6 1-15,3-3 0 0,1-8 0 16,-1-1-1-16,3-1 0 15,-1 4-1-15,3 4 1 16,-1 6-2-16,4 7-1 16,0 2-2-16,7 15-2 15,-9-9-16-15,16 14-15 16,-2-5 1-16,8 4-3 15,-2-5 3-15</inkml:trace>
  <inkml:trace contextRef="#ctx0" brushRef="#br1" timeOffset="94394.4385">3522 8560 99 0,'-14'23'39'0,"12"1"1"15,2-24-2-15,12 9-33 16,6-16-2-16,12-6-1 15,5-9 0-15,5-3-1 16,0-7 0-16,1 1-1 16,-7-2 1-16,-8 4 0 15,-8 3-1-15,-9 4 0 16,-14 10 0-16,-11 8 0 15,-6 8 0-15,-11 8 0 16,-2 9 0-16,-5 10 0 16,2 6 0-16,2 4 1 15,5 4-1-15,11-2 0 0,8-1 0 16,16-12-2-16,14-1-2 15,10-15-4-15,25 3-13 16,-5-21-17-16,19 1 0 16,0-16-2-16,7 1 2 15</inkml:trace>
  <inkml:trace contextRef="#ctx0" brushRef="#br1" timeOffset="94770.4761">4182 8364 94 0,'-19'-4'38'0,"-16"2"2"16,0 18-1-16,-10 1-32 15,6 18-1-15,-3 4-2 16,7 6-1-16,5 3 0 16,13-5-1-16,11-3 1 0,15-14-2 15,13-12 1-15,13-14-1 16,13-17-1-16,4-13 0 15,6-17 1-15,2-8-2 16,-4-7 1-16,-7-4 0 16,-6 2 0-16,-10 4-1 15,-9 3 1-15,-8 16 0 16,-8 9 0-16,-10 17-1 15,2 15 1-15,-23 13 0 16,4 17-1-16,0 12 1 16,-1 14-2-16,0 5 0 15,6 3-2-15,5-1 0 16,14-2-2-16,1-15-5 0,20 5-11 15,-10-29-9-15,19-4-6 16,-5-18-2-16,10-10 2 16</inkml:trace>
  <inkml:trace contextRef="#ctx0" brushRef="#br1" timeOffset="94958.4949">4652 8331 104 0,'-13'4'39'0,"-5"14"2"15,4 20-3-15,-10-1-34 16,9 6-1-16,3 0-1 15,2 1-1-15,8-6-2 16,7-12-1-16,10-5-6 16,-5-27-13-16,21 0-17 0,-13-18-1 15,11-4-1-15,-9-15 1 16</inkml:trace>
  <inkml:trace contextRef="#ctx0" brushRef="#br1" timeOffset="95086.5077">4667 8162 107 0,'0'0'38'16,"-24"-7"2"-16,24 7-5 15,-4 27-43-15,4-27-27 16,11 25-5-16,2-16 1 16,12 4-2-16</inkml:trace>
  <inkml:trace contextRef="#ctx0" brushRef="#br1" timeOffset="95769.576">4961 8453 102 0,'-8'13'40'15,"10"6"0"-15,-2-19 0 16,0 0-37-16,20 3 0 16,3-12-1-16,2-5-1 15,1-5 0-15,2-3 0 16,-1-4-1-16,-5 0 0 15,-5 2 0-15,-5 1 0 16,-12 4 0-16,-7 6-1 16,-7 4 1-16,-8 7 0 15,-5 7 0-15,-3 5 0 0,0 8 0 16,0 5 1-16,3 7-1 15,9 0 1-15,5 3-1 16,13-3 0-16,7-6 1 16,11-7-1-16,14-8 0 15,2-6 0-15,6-9 0 16,5-4 0-16,1-4 0 15,-4-4 0-15,-2 1 0 16,-6 1 0-16,-6 2-1 16,-7 3 1-16,-6 1 0 15,-15 10 0-15,11-7 0 16,-11 7 0-16,-9 18 0 15,-1 0 0-15,0 4 0 16,0 5 0-16,3 0 1 16,4 1-1-16,4-6 0 0,7-7 0 15,5-11 1-15,6-7-1 16,6-11 0-16,1-9 1 15,2-6-1-15,1-5 1 16,-4-1-1-16,0 1 0 16,-3 5 1-16,-7 4-1 15,-5 9 1-15,-10 16-1 16,0 0 0-16,0 0 0 15,5 30 0-15,-6-3 0 16,-2 5-1-16,6 0-1 16,1-3-1-16,14-2-3 15,-2-21-7-15,21 4-9 0,-10-31-8 16,21-1-8-1,-6-18 0-15,9-3-2 0,-6-14 3 16</inkml:trace>
  <inkml:trace contextRef="#ctx0" brushRef="#br1" timeOffset="95933.5924">6036 7971 98 0,'0'0'39'15,"0"0"0"-15,-20 34 0 16,-6 10-32-16,7 16-2 16,-3 6-3-16,5 5-2 15,3 4-1-15,4-6-2 16,7-3-6-16,-5-23-14 15,20 1-16-15,-12-23 0 16,7-9-2-16,-7-12 2 16</inkml:trace>
  <inkml:trace contextRef="#ctx0" brushRef="#br1" timeOffset="96077.6068">5766 8248 113 0,'-13'-17'41'0,"4"0"2"16,9 17-3-16,22-14-39 15,3 5-4-15,19 11-15 16,-4-13-13-16,27 9-10 15,5-6-1-15,17 6-1 16</inkml:trace>
  <inkml:trace contextRef="#ctx0" brushRef="#br1" timeOffset="96534.6525">6822 8135 86 0,'0'0'36'0,"-16"14"1"16,12 8-1-16,-7 2-33 15,1 11 0-15,-2 3-2 16,1 4 0-16,0 0-1 16,4-3-2-16,4 3-5 15,-3-16-28-15,14 0-1 16,-2-17 0-16,4-2-2 15</inkml:trace>
  <inkml:trace contextRef="#ctx0" brushRef="#br1" timeOffset="96687.6678">6665 8356 104 0,'-16'2'40'15,"0"-7"1"-15,16 5-3 16,0 0-34-16,24 0-2 16,10-3-4-16,11-12-8 15,23 9-25-15,-2-11-4 16,11 5-1-16,-6-7-2 15</inkml:trace>
  <inkml:trace contextRef="#ctx0" brushRef="#br1" timeOffset="97084.7075">7438 8178 88 0,'7'-17'39'0,"-7"17"-2"16,0 0 1-16,-11 17-34 15,4 4-1-15,0 11-1 16,-2 5 0-16,0 8-1 16,1 0-2-16,2 1 0 15,8-1-4-15,-5-21-22 16,17 1-11-16,-2-21 0 15,14-11-1-15</inkml:trace>
  <inkml:trace contextRef="#ctx0" brushRef="#br1" timeOffset="97534.7525">7515 7975 78 0,'-24'-17'40'16,"9"13"-2"-16,1 1 0 15,11 13-17-15,3-10-21 16,18 18-1-16,2-6 0 15,8 8-1-15,3 4 1 16,4 2-1-16,3 5 2 16,1 1-1-16,-7 1 2 15,-5 4-1-15,-7 1 2 16,-7-2 0-16,-13-1 0 15,-4-1 1-15,-8-3-1 16,0 1 1-16,-1-9-1 16,4-2 0-16,3-9 0 15,6-12-1-15,9 1 1 0,8-12-2 16,7-10 1-16,6-6-1 15,4-5 1-15,2-6-1 16,0 0 1-16,-3 0-1 16,-3 1 0-16,-5 8 1 15,-9 8-1-15,-2 9 0 16,-14 12 0-16,12 2-2 15,-8 13 0-15,-6 9-1 16,3 12-2-16,0-7-4 16,14 20-13-16,-10-16-14 15,17 7-1-15,-3-11-2 16,15-1 1-16</inkml:trace>
  <inkml:trace contextRef="#ctx0" brushRef="#br1" timeOffset="98023.8014">8466 8212 95 0,'-13'-25'39'16,"0"13"1"-16,-14-4-2 16,9 14-32-16,-12 4 0 15,1 8-2-15,-2 8-1 16,2 8 0-16,5 3-1 15,4 5 0-15,7 1-1 16,8 0 1-16,10-5-2 16,6-6 1-16,11-8-1 15,6-9 0-15,6-10 0 16,1-6 0-16,1-9 0 15,1-5-1-15,-4-4 1 0,-4-1-1 16,-8 4 0-16,-3 0 0 16,-6 7 0-16,-6 4 0 15,-6 13 0-15,0 0 0 16,-3 26 0-16,-5 10 1 15,0 14 0-15,-2 14 0 16,-2 11 1-16,-3 11 0 16,0 1 0-16,-4 3 0 15,0-4 0-15,-1-10 0 16,-3-13 0-16,-5-12-1 15,-2-15 0-15,0-19 0 16,-4-15-2-16,1-14 0 16,4-9-1-16,-1-23-3 0,14-1-11 15,-4-28-7 1,24 6-8-16,-4-17-6 0,23 6-3 15,3-3 3-15</inkml:trace>
  <inkml:trace contextRef="#ctx0" brushRef="#br1" timeOffset="98420.8411">8848 8195 98 0,'0'0'39'0,"-6"-13"1"16,6 13-2-16,-15 4-34 15,4 8-1-15,-4 8-1 16,3 12 1-16,-2 6-1 16,-1 10 0-16,1 3 0 0,2 2 0 15,0-4-1-15,4-5 1 16,3-7-1-16,1-11 0 15,6-15 0-15,-2-11-1 16,18-18 1-16,-3-9-1 16,2-9 0-16,2-6 1 15,-2-8-1-15,3-3 0 16,-5 6 1-16,-1 4 0 15,-5 9 0-15,-1 4-1 16,-1 10 1-16,2 7-1 16,1 9-1-16,4 1-3 15,8 13-10-15,-6-16-7 16,22 15-7-16,-10-16-7 0,19 8-7 15,-4-6-1-15,17 1 1 16</inkml:trace>
  <inkml:trace contextRef="#ctx0" brushRef="#br1" timeOffset="98999.899">9240 8499 72 0,'15'-1'37'0,"12"1"0"15,1-14 0-15,18 3-29 0,-9-12-1 16,11 3-3-16,-9-8-1 16,3 2-1-16,-13 0 0 15,-5 1-1-15,-15 3 0 16,-11 4-1-16,-17 6 1 15,-11 7-1-15,-9 6 1 16,-9 10-1-16,-8 6 1 16,-1 8-1-16,5 5 1 15,5 6 0-15,14-1 0 16,16 0-1-16,18-2-1 15,17-9-1-15,23 0-5 16,7-20-15-16,25 6-15 16,4-16-1-16,12 3-1 15,-3-13 1-15</inkml:trace>
  <inkml:trace contextRef="#ctx0" brushRef="#br1" timeOffset="99373.9364">9918 8291 81 0,'-37'-4'38'16,"-11"1"0"-16,7 15 1 15,-6-2-31-15,10 18-3 16,4 3 0-16,8 9-1 16,8-1-1-16,11 2 1 15,11-11-2-15,16-7 1 16,9-14-2-16,10-13 0 15,9-16 0-15,8-14-1 16,2-8 1-16,0-12-1 16,-3-4 0-16,-6-9 1 0,-4-2 0 15,-10 2 0-15,-10 5 0 16,-4 6 0-16,-8 11 0 15,-6 12-1-15,-9 15 0 16,1 18-1-16,-22 33 0 16,2 8-1-16,0 19-1 15,-2 7-1-15,5 12-1 16,1-5-4-16,23 9-10 15,-7-29-9-15,29 0-10 16,-2-21 0-16,15-8-1 16,-1-22 1-16</inkml:trace>
  <inkml:trace contextRef="#ctx0" brushRef="#br1" timeOffset="99563.9554">10479 8182 94 0,'0'0'39'15,"-26"7"1"-15,11 16-1 16,-6 8-35-16,5 4-1 15,2 5-1-15,5 2-2 16,7 2-2-16,3-9-2 16,11 3-9-16,-6-24-18 15,19 2-8-15,-8-21 1 16,8-3-2-16</inkml:trace>
  <inkml:trace contextRef="#ctx0" brushRef="#br1" timeOffset="99698.9689">10443 8056 83 0,'-15'-27'37'15,"7"10"-3"-15,8 17-14 16,0 0-47-16,9 9-8 16,2-2-3-16,11 11 0 15</inkml:trace>
  <inkml:trace contextRef="#ctx0" brushRef="#br1" timeOffset="100359.0349">10753 8326 96 0,'-14'4'39'0,"14"-4"1"16,0 0-1-16,13 6-36 16,2-14-1-16,6 1 0 15,2-2-1-15,3-4 0 16,-1-2 0-16,-4-2-1 15,-3-2 0-15,-8 0 0 16,-6-1 0-16,-5 2-1 16,-7 3 1-16,-6 4-1 15,-2 6 1-15,-6 6-1 16,-2 9 1-16,0 8 0 15,-1 3 1-15,3 8 0 16,5-2 0-16,7 4 0 16,9-5 0-16,9-5 0 15,12-8 0-15,9-9 0 16,9-8 0-16,2-8-1 0,2-5 1 15,2-4-1-15,-5-1 0 16,-5 0 0-16,-6 5 0 16,-7 4 0-16,-7 5 0 15,-14 8 0-15,7 12 0 16,-12 4 0-16,-4 6 0 15,-3 5 0-15,0 2 1 16,2 3-1-16,1-4 0 16,7-2 1-16,6-10-1 15,7-9 1-15,7-9-1 16,8-11 0-16,5-8 0 15,4-7 0-15,2-2 0 0,0-2 0 16,-7 3 0-16,0 5 0 16,-9 8 1-16,-6 8-1 15,-15 8 1-15,0 0-1 16,5 16 0-16,-10-1 0 15,2 2-1-15,2 2-1 16,5-3-2-16,-4-16-4 16,29 20-11-16,-13-29-6 15,25 9-7-15,-10-20-7 16,13 0-2-16,-3-14 3 15</inkml:trace>
  <inkml:trace contextRef="#ctx0" brushRef="#br1" timeOffset="100540.053">11873 7700 107 0,'-7'12'39'0,"-16"15"2"16,1 21-4-16,-8 9-35 16,5 11-1-16,-4 7-1 15,3 2-1-15,4 3-1 16,5-12-5-16,12 9-9 15,-10-28-15-15,17 0-9 16,-4-20 1-16,9-12-2 16</inkml:trace>
  <inkml:trace contextRef="#ctx0" brushRef="#br1" timeOffset="100698.0688">11627 8071 102 0,'-12'-24'42'0,"12"24"2"15,3-21-2-15,11 14-32 16,11 8-14-16,-1-10-16 15,27 15-15-15,-3-11-7 16,18 6 1-16,1-7-3 16</inkml:trace>
  <inkml:trace contextRef="#ctx0" brushRef="#br1" timeOffset="101147.1137">12414 7987 91 0,'3'12'38'0,"-8"6"-1"0,8 15-2 15,-8 2-32-15,2 7 0 16,-4 5-1-16,0 3-1 16,-1 2-1-16,3-3-2 15,3-3-5-15,-7-20-16 16,14 8-15-16,-5-17 0 15,9-4-2-15,-9-13 2 16</inkml:trace>
  <inkml:trace contextRef="#ctx0" brushRef="#br1" timeOffset="101314.1304">12285 8302 101 0,'-36'-11'41'0,"14"10"0"16,0-7-3-16,22 8-33 0,0 0-3 15,27-20-3-15,16 15-4 16,4-13-11-16,24 15-19 15,-8-9-6-15,13 11 1 16,-10-2-2-16</inkml:trace>
  <inkml:trace contextRef="#ctx0" brushRef="#br1" timeOffset="101494.1484">12886 8365 93 0,'-13'8'39'0,"13"-8"1"15,0 0-3-15,-5-16-37 16,15 2-5-16,15 6-29 0,-6-7-4 16,8 6-1-16,-2-6 0 15</inkml:trace>
  <inkml:trace contextRef="#ctx0" brushRef="#br1" timeOffset="101652.1642">13192 8299 79 0,'-5'16'41'16,"-5"-12"-1"-16,10-4 1 15,-16 4-24-15,16-4-17 16,0 0-8-16,0 0-26 16,11-10-5-16,2 1-1 0,13 7-1 15</inkml:trace>
  <inkml:trace contextRef="#ctx0" brushRef="#br1" timeOffset="101817.1807">13548 8306 101 0,'0'0'41'16,"12"-1"2"-16,-12 1-3 15,-5-12-36-15,5 12-5 16,-2-16-6-16,15 22-21 16,-13-6-12-16,0 0-1 15,0 0-2-15,0 0 1 16</inkml:trace>
  <inkml:trace contextRef="#ctx0" brushRef="#br1" timeOffset="102630.262">14274 8142 87 0,'-14'2'38'16,"14"-2"-1"-16,0 0 1 15,19 4-35-15,16-6-2 16,16 0 0-16,12-8 1 16,14 3 0-16,11-4-1 0,7-1 1 15,1 2-1-15,-2 0 1 16,-8 1-1-16,-12 3 2 15,-17 3-2-15,-13 0 0 16,-19 2 0-16,-25 1-1 16,0 0 0-16,-29-16-1 15,-9 6 1-15,-12-2 0 16,-9-5-1-16,-4-1 1 15,-2 0 0-15,4-1 0 16,7 2 1-16,8 1-1 16,13 2 1-16,15 6-1 15,18 8 0-15,17-5 1 16,16 12-1-16,16 5 1 0,13 4 0 15,11 4 0-15,4 2 0 16,3 8 2-16,-3 0-1 16,-10-2-2-16,-14 1 2 15,-15 0-1-15,-21-2 0 16,-23-1-1-16,-23-2 1 15,-17-3-3-15,-16 3 1 16,-7-1-1-16,-7 1 0 16,2 0-2-16,13 2-2 15,2-11-12-15,33 15-12 16,3-18-9-16,24 2 0 15,11-13-2-15,19-3 0 16</inkml:trace>
  <inkml:trace contextRef="#ctx0" brushRef="#br1" timeOffset="105871.5861">15638 7967 58 0,'0'0'34'16,"4"-10"0"-16,-4 10 0 15,0 0-22-15,-13 8-8 16,8 6 1-16,-6 5 1 0,5 9-1 16,-7-2 1-16,5 9-2 15,0-5 1-15,6 2-2 16,2-7 1-16,7-5-2 15,5-13 0-15,9-6-1 16,5-9 0-16,7-8 0 16,4-7-1-16,0-5 0 15,2-2 0-15,-5 0 0 16,-1-1 0-16,-5 6 0 15,-6 3-1-15,-6 6 1 16,-16 16 0-16,15-14 0 16,-15 14 0-16,3 13 0 15,-5 7 1-15,0 9-2 16,-3 7 2-16,2 10 0 0,-3 11 0 15,-1 6-1-15,-5 6 1 16,-3 4-1-16,1-5 0 16,-7-1 1-16,-3-8-1 15,-5-9 1-15,-1-9-1 16,-2-12 1-16,3-16-1 15,-1-8-1-15,3-14-1 16,4-13-2-16,13-3-6 16,-3-23-21-16,21 3-8 15,2-10 0-15,14 2-1 16</inkml:trace>
  <inkml:trace contextRef="#ctx0" brushRef="#br1" timeOffset="106287.6277">16165 8055 91 0,'0'0'38'15,"6"-14"-1"-15,-6 14 2 16,-6 18-35-16,0 1-1 15,-2-1 0-15,0 6 0 16,-2 5 0-16,2 0-1 16,-3 0 1-16,10-6-1 15,2-7-1-15,7-4 1 16,5-10-1-16,14-8 0 0,3-10-1 15,10-9 0-15,6-10-1 16,-1-3 2-16,-1-1-2 16,-4 0 1-16,-7 4-1 15,-9 6 1-15,-10 8-1 16,-14 21 1-16,0 0 0 15,-19 14 1-15,-1 14-1 16,-4 2 0-16,5 6-1 16,-1-3-2-16,13 3-1 15,4-18-11-15,23 3-20 16,2-19-5-16,16-3 1 15,1-13-1-15</inkml:trace>
  <inkml:trace contextRef="#ctx0" brushRef="#br1" timeOffset="106821.6811">16728 7973 86 0,'-19'17'36'0,"9"2"2"15,-7-3 0-15,6 8-31 16,-2-3-2-16,2 8-1 15,-3-5 0-15,4 0-2 16,1-2 1-16,2-7-2 16,4-5 0-16,3-10 0 15,0 0-1-15,19-7 0 16,-4-10 0-16,5-8 0 15,0-5-1-15,1-1 2 16,0-5-2-16,-2 1 1 0,-1 3-1 16,-4 8 2-16,-2 3-1 15,-4 9 1-15,-8 12-1 16,0 0 0-16,10 9 1 15,-10 7-1-15,3 2 1 16,-3 4 0-16,3-2 0 16,4-4-1-16,6-8 1 15,6-5-1-15,5-8 1 16,2-8 0-16,5-6 0 15,2-6-1-15,-2 1 2 16,-2 0-2-16,-6 3 1 16,-4 5 0-16,-5 8 0 15,-14 8-1-15,4 9 0 16,-8 8 0-16,-7 9-1 0,1 6 2 15,-3 5-2-15,-1-3-3 16,10 4-3-16,-8-17-15 16,22 6-11-16,-4-17-6 15,15 0-1-15,-2-15-1 16</inkml:trace>
  <inkml:trace contextRef="#ctx0" brushRef="#br1" timeOffset="107355.7345">17313 7996 90 0,'-14'18'38'0,"-5"-4"0"16,4 8 1-16,-3-3-28 15,5 1-7-15,2-2-1 16,5 2-1-16,1-3 1 15,4-7-3-15,1-10 1 16,0 0 0-16,20-2 0 16,-7-11-1-16,4-8 0 15,2-2 1-15,3-6-2 16,-3-1 2-16,0 1-2 15,-2 1 2-15,-3 5-2 16,-1 3 2-16,-7 8-1 16,-6 12 0-16,0 0 0 15,0 0 0-15,0 12 0 16,-1 3 1-16,-1-1-1 0,4 2 0 15,2-2 0-15,7-4 1 16,4-5-1-16,7-5 0 16,2-7 1-16,3-5 0 15,0-2 0-15,1-2-1 16,-1 0 1-16,-5 1 0 15,-6 1-1-15,-3 7 1 16,-13 7-1-16,0 0 0 16,2 28 0-16,-10-3 1 15,-7 7 0-15,1 1-1 16,2 2-1-16,2-4-1 15,10-2-2-15,4-17-8 16,20 8-10-16,-9-28-12 16,22 4-4-16,-3-16-1 15,10 0-1-15</inkml:trace>
  <inkml:trace contextRef="#ctx0" brushRef="#br1" timeOffset="107743.7733">17927 7900 90 0,'0'0'39'0,"-20"5"0"16,12 6 1-16,-8 2-24 15,7 4-12-15,-2 2-1 16,5 7 1-16,-1 2-2 16,4-3 0-16,3 0-1 15,5-6 0-15,1-6 0 16,6-7-1-16,6-11 1 15,4-10-2-15,2-9 0 16,4-5 2-16,2-7-2 0,5-2 1 16,-3 2-1-16,-2 4 1 15,-3 10-1-15,-4 11 0 16,-10 14 0-16,-11 18 1 15,-10 17 1-15,-8 17-2 16,-10 16 2-16,-7 12-1 16,-3 7 1-16,-6 1-1 15,4-4 1-15,0-9-2 16,2-10 0-16,0-14-1 15,3-13-1-15,2-21-4 16,13-3-11-16,-16-27-7 16,16 3-10-16,-9-21-3 15,11-6-2-15,-7-18 1 16</inkml:trace>
  <inkml:trace contextRef="#ctx0" brushRef="#br1" timeOffset="108321.8311">18744 7479 94 0,'3'22'36'0,"-11"7"1"16,4 21-9-16,-14 0-21 15,8 15-2-15,-9 8-1 16,0 7-2-16,0 1 0 16,-1-1-1-16,1-5-1 15,1-11-2-15,9-5-5 16,-5-21-22-16,18-7-9 15,-3-19 1-15,10-9-2 16</inkml:trace>
  <inkml:trace contextRef="#ctx0" brushRef="#br1" timeOffset="108495.8485">18559 8011 91 0,'-24'-13'39'0,"12"12"1"16,2-4-1-16,10 5-24 15,14-6-12-15,13-4-3 16,16-4-3-16,4-11-6 15,25 7-22-15,-11-16-7 16,12 4 0-16,-5-8-2 16</inkml:trace>
  <inkml:trace contextRef="#ctx0" brushRef="#br1" timeOffset="108885.8875">19118 7540 104 0,'-16'28'38'0,"-7"2"2"16,5 13-2-16,-3 2-33 15,3 10-1-15,-5 4-1 16,2 9 1-16,-3-1-1 16,4-1-1-16,0-5-1 15,6-7 0-15,5-8 0 16,7-10-1-16,6-13 1 15,10-15-2-15,9-13 0 16,7-10 1-16,5-11 0 16,2-5 0-16,-1-4 0 15,0-1 1-15,-3 4-2 16,-6 4 2-16,-6 9-2 0,-5 6 2 15,-16 13-1-15,10 16 0 16,-14 4 0-16,-3 6-2 16,1 7 1-16,-2-2-3 15,7 3 0-15,-2-8-4 16,19 5-10-16,-16-31-10 15,36 14-9-15,-13-20 0 16,13-2-3-16,-4-13 2 16</inkml:trace>
  <inkml:trace contextRef="#ctx0" brushRef="#br1" timeOffset="109081.9071">19470 7920 105 0,'0'0'39'16,"-22"-13"0"-16,22 13 0 15,-28 31-34-15,18-3-3 0,-4 7-1 16,1 5 0-16,3 5-1 15,-1 1-1-15,6-2 0 16,1-6-4-16,10-5-5 16,-7-21-16-16,18 1-12 15,-2-19-1-15,11-6-1 16,-2-10 1-16</inkml:trace>
  <inkml:trace contextRef="#ctx0" brushRef="#br1" timeOffset="109239.9229">19545 7604 109 0,'-12'-19'38'0,"-3"4"0"0,15 15-5 16,0 0-42-16,-15 7-26 15,22 8-4-15,0-5 1 16,9 10-1-16</inkml:trace>
  <inkml:trace contextRef="#ctx0" brushRef="#br1" timeOffset="109606.9596">19651 7909 96 0,'0'26'39'16,"-8"-4"1"-16,7 7-2 16,-5-5-31-16,2 6-1 15,-1-3-2-15,1 2-1 0,-2-3 0 16,3-3-1-16,0-6-1 15,2-7 1-15,1-10-2 16,13 5 0-16,1-13 1 16,7-6-1-16,3-10 0 15,3-3 1-15,5-4-1 16,-3-2 1-16,1-2-1 15,-3 4 1-15,-5 3-1 16,-6 6 1-16,-3 11 0 16,-13 11-1-16,0 0-1 15,1 21 0-15,-6 2-2 16,-4 4-3-16,6 7 0 15,-4-6-5-15,14 10-5 16,-11-20-9-16,24 11-9 0,-6-20-4 16,12 1 1-16,-4-10 2 15</inkml:trace>
  <inkml:trace contextRef="#ctx0" brushRef="#br1" timeOffset="110029.0018">20107 7973 85 0,'0'-19'38'15,"-12"1"2"-15,0 13 1 16,-17 0-27-16,9 14-5 15,-9 7-3-15,3 8-3 16,0 4 1-16,3 4-3 16,6 0 2-16,7-2-3 15,9-2 2-15,11-5-2 16,3-10 0-16,8-9 1 15,5-7-1-15,3-6 0 0,1-12 0 16,1-3 1-16,-1-5-1 16,-4-2 1-16,-2 2-2 15,-2 0 2-15,-2 7-2 16,-8 6 1-16,-1 14-1 15,-9 14 0-15,-4 15-1 16,-9 12 0-16,-5 20 1 16,-7 11 0-16,-8 12 0 15,-5 6 0-15,-1 3 0 16,-6-7 1-16,-1-5 1 15,-2-7 0-15,2-18 0 16,3-13-1-16,5-18-2 16,3-21-8-16,15 0-8 15,-12-28-6-15,24 4-9 0,-10-28-6 16,18-1-2-16,-3-24 1 15</inkml:trace>
  <inkml:trace contextRef="#ctx0" brushRef="#br1" timeOffset="110533.0522">20667 7853 87 0,'13'-8'37'15,"2"7"2"-15,-15 1-1 0,16 15-30 16,-18 2-3-16,-2 15 0 16,-6 6-3-16,0 6-1 15,-4 5 0-15,1 1-2 16,2-1-1-16,2-8-3 15,12 3-6-15,-7-22-25 16,16-1-2-16,-12-21 1 16,25 11-2-16</inkml:trace>
  <inkml:trace contextRef="#ctx0" brushRef="#br1" timeOffset="110689.0678">20576 8142 95 0,'-32'-12'40'16,"16"9"0"-16,2-6 0 15,14 9-31-15,32-22-4 16,12 5-3-16,18-3-6 15,4-11-19-15,19 10-15 16,-5-7-1-16,5 6-1 16,-14 0-1-16</inkml:trace>
  <inkml:trace contextRef="#ctx0" brushRef="#br1" timeOffset="111564.1553">20779 7282 90 0,'-50'53'36'16,"4"23"0"-16,-3 13-1 15,12 19-30-15,6 5-1 16,18 4-3-16,10-4-1 15,14-3-2-15,17-8-4 16,0-20-30-16,17-8 0 16,-2-21-2-16,6-6 0 15</inkml:trace>
  <inkml:trace contextRef="#ctx0" brushRef="#br1" timeOffset="112167.2156">21470 7937 72 0,'-25'1'36'15,"1"7"1"-15,-9 5 0 16,10 10-27-16,-10-4-2 15,13 8-1-15,-1-3-2 16,11 5-2-16,7-3-1 16,12-2-1-16,9-8 0 15,13-7 1-15,6-5-2 0,6-4 1 16,0-5 0-16,-1-6-1 15,-9-4 0-15,-6-3 0 16,-12 1 0-16,-14-4-1 16,-5 0 1-16,-15 2 0 15,-3 2-2-15,-3-2 1 16,1 5-3-16,2-4-2 15,22 18-6-15,-16-21-24 16,28 14-1-16,4-7 0 16,13 3-1-16</inkml:trace>
  <inkml:trace contextRef="#ctx0" brushRef="#br1" timeOffset="112402.2391">21907 7566 96 0,'0'0'38'0,"-26"-11"0"15,11 32-1-15,-12 15-33 16,6 11-1-16,-5 10-1 16,5 13 1-16,-2 8-2 15,4 3 0-15,1-1-1 16,6-9-1-16,8-6-2 15,0-17-7-15,20-3-26 16,-6-23-4-16,11-7 2 16,-7-19-1-16</inkml:trace>
  <inkml:trace contextRef="#ctx0" brushRef="#br1" timeOffset="112582.2571">21683 8019 102 0,'-20'-3'40'0,"20"3"0"16,0 0-1-16,0 0-36 15,36-6-3-15,7-12-3 16,16 5-7-16,-4-16-25 16,16 2-4-16,-7-8 2 15,4 2-2-15</inkml:trace>
  <inkml:trace contextRef="#ctx0" brushRef="#br1" timeOffset="112928.2917">22292 7442 107 0,'-9'19'39'0,"-12"10"1"15,6 19-1-15,-4 5-35 16,-4 11 1-16,-2 2-2 16,0 11 0-16,-1-4-1 15,0-2-1-15,8-8 1 16,4-10-2-16,3-8 1 15,9-9-2-15,6-12 0 16,8-15 0-16,8-7 0 16,7-12 0-16,3-2 1 15,0-9-1-15,2-3 1 16,-4 3 1-16,-4-1-1 15,-4 6 1-15,-7 10-1 0,-13 6 0 16,0 0-1-16,4 21 0 16,-7 3-1-16,-2-2-4 15,7 11-2-15,-7-18-14 16,20 14-12-16,-8-17-4 15,14 0-2-15,-3-12 0 16</inkml:trace>
  <inkml:trace contextRef="#ctx0" brushRef="#br1" timeOffset="113506.3495">22494 8043 96 0,'-20'12'38'0,"19"2"1"0,1-14-2 16,0 0-33-16,16 9-1 15,9-10 0-15,2-10-1 16,7-1 1-16,-2-5-1 16,-4-1 0-16,-3-3-1 15,-6 0 0-15,-7 2 0 16,-10 0 0-16,-8 9 0 15,-8 0-1-15,-8 6 0 16,-3 4 0-16,0 4 0 16,-2 10 0-16,0-2 0 15,3 10 0-15,6 0 0 16,7 2-1-16,11 0 2 15,7 1-2-15,6-5 1 16,9-5-1-16,6 0 1 16,6-7-1-16,-1-2 1 0,1-2 0 15,-3-3 0-15,-6 0 0 16,-2-1 0-16,-9 2 0 15,-4 2 0-15,-10-4-1 16,5 14 1-16,-10-5 0 16,-2 4-1-16,-1 2 1 15,2-3-1-15,-2 0 1 16,8-12 0-16,-4 14 0 15,4-14 0-15,13-6 1 16,0-6 0-16,2-6 0 16,4-5 0-16,0-4-1 15,-2-7 1-15,1 0 1 16,-3-2-2-16,2 4 0 15,-2 3-3-15,-5-1-5 0,13 18-14 16,-15-13-9-16,12 20-8 16,-7-3-1-16,11 8 0 15</inkml:trace>
  <inkml:trace contextRef="#ctx0" brushRef="#br1" timeOffset="114068.4057">23401 7967 102 0,'0'0'39'16,"-25"-10"0"-16,25 10 1 16,-27-7-35-16,16 6-2 15,-3 4-2-15,0 7 0 16,0 4 0-16,4 7 0 15,1 1 0-15,4 3-1 0,4 2 0 16,6-2 0-16,4-2 0 16,7-4 0-16,3-7 0 15,0 1 0-15,3-5 0 16,1 0 0-16,-3-1 0 15,-5 0 1-15,-15-7-1 16,14 23 0-16,-16-9 1 16,-6 3-1-16,-5 3 1 15,-6 2-1-15,-1 0 1 16,-1-4-2-16,2 3 0 15,5-11-2-15,14-10-2 16,0 0-7-16,20 0-12 16,-3-26-11-16,23 3-5 15,-1-15 1-15,14-4 0 0</inkml:trace>
  <inkml:trace contextRef="#ctx0" brushRef="#br1" timeOffset="114269.4258">23874 7608 108 0,'-13'5'39'0,"-5"27"2"15,-13 8-2-15,2 11-36 16,-2 11-1-16,3 6-2 16,0 1-1-16,5-2 0 15,5-3-1-15,3-8-5 16,6 5-2-16,-7-23-19 15,17 2-11-15,-4-16 0 16,7-5-1-16,-4-19 2 16</inkml:trace>
  <inkml:trace contextRef="#ctx0" brushRef="#br1" timeOffset="114739.4728">23544 8097 97 0,'-12'-1'41'15,"12"1"-1"-15,-6 13 1 16,6-13-33-16,21 11-5 15,6-8-1-15,2-4 0 16,10-3-1-16,1-2 0 16,1-1 0-16,0 1 0 15,-4-1-1-15,-8 2 0 16,-5 3 1-16,-13 3-1 15,-11-1 1-15,2 15 0 0,-8-2 0 16,-6 3 0-16,-4 4 0 16,2 2 0-16,0 3 0 15,5 0 0-15,4-1 0 16,3-1-1-16,10-2 0 15,5-6 0-15,5-7 0 16,6-4 0-16,2-10-1 16,5-6 1-16,-1-4 0 15,-2-6-1-15,-2-4 1 16,-4-2 0-16,-4-1-1 15,-5 4 1-15,-4 4 0 16,-8 5 0-16,-1 16 0 16,0 0-1-16,-10-1 0 0,5 17-2 15,-5 1-1-15,9 13-7 16,-7-11-8-16,24 15-6 15,-16-20-7-15,23 7-8 16,-3-11-1-16,14-2 1 16</inkml:trace>
  <inkml:trace contextRef="#ctx0" brushRef="#br1" timeOffset="115083.5072">24775 7755 90 0,'-5'-21'39'0,"6"7"0"16,-10-12 2-16,8 3-29 15,-13-10-6-15,2 6-1 16,-5-4-1-16,-1 4-2 15,-2 8 0-15,-2 8 0 16,-5 13-1-16,-4 18 0 16,-6 16 0-16,-2 13 0 15,-7 12 0-15,0 12-1 16,-1 6-1-16,2-1 0 15,7-1-2-15,8-9-1 16,15-2-6-16,-4-21-11 16,30 8-9-16,-15-26-9 15,24-1-1-15,-11-19-2 0,10-2 2 16</inkml:trace>
  <inkml:trace contextRef="#ctx0" brushRef="#br1" timeOffset="115249.5238">24227 8129 104 0,'0'0'40'0,"-19"-2"2"15,19 2-2-15,14 8-37 16,10-8-2-16,13 2-2 16,6-8-4-16,15 12-13 15,-13-16-14-15,20 9-8 16,-12-7 1-16,9 5-3 15</inkml:trace>
  <inkml:trace contextRef="#ctx0" brushRef="#br1" timeOffset="115588.5577">25051 7702 97 0,'-3'-20'40'16,"-12"-3"0"-16,2 13 0 16,-20-1-32-16,9 14-3 15,-8 5-1-15,-1 11-1 0,-9 11 0 16,-2 10 0-1,-3 14-2-15,4 7 0 0,1 5-1 16,6 1 1-16,9-1-2 16,4-2-1-16,10-3-2 15,7-11-2-15,12-3-6 16,-6-24-11-16,21 9-10 15,-16-21-7-15,11-3 0 16,-16-8 0-16</inkml:trace>
  <inkml:trace contextRef="#ctx0" brushRef="#br1" timeOffset="115752.5741">24595 8133 95 0,'-5'-14'41'16,"18"10"0"-16,-13 4-1 15,30-10-29-15,-7 7-9 0,6-2-4 16,8 5-4-16,-6-17-17 15,15 11-16-15,-11-13-1 16,6 3 1-16,-8-11-1 16</inkml:trace>
  <inkml:trace contextRef="#ctx0" brushRef="#br1" timeOffset="116097.6086">25012 7334 108 0,'0'0'42'0,"7"21"1"16,-6-9-2-16,13 15-36 0,-5 5-1 16,10 11 1-16,-1 5-2 15,4 10 1-15,4 4-4 16,0 10 0-16,2 0 0 15,2 2 0-15,-3 1 0 16,-6-2 0-16,-6 1 0 16,-9-3 0-16,-12-2 0 15,-10-4-2-15,-13-4 1 16,-9-4 1-16,-9-6-2 15,-3-6-1-15,3-5-4 16,-9-20-11-16,24 9-5 16,-12-29-9-16,31 8-5 15,-4-17-6-15,14-4 0 0,3-11 1 16</inkml:trace>
  <inkml:trace contextRef="#ctx0" brushRef="#br1" timeOffset="133699.3686">21598 5565 80 0,'7'-10'38'16,"-6"-2"-2"-16,-1 12 2 16,-3-10-33-16,3 10-2 0,0 0 0 15,2 25-1-15,-5 2 1 16,3 11 1-16,-3 9-1 15,0 10 0-15,-3 6 0 16,-2 4-2-16,2 1-3 16,-5-14-10-16,12 0-22 15,-5-19-4-15,9-6 1 16,-5-29-2-16</inkml:trace>
  <inkml:trace contextRef="#ctx0" brushRef="#br1" timeOffset="133865.3852">21453 5874 82 0,'-19'-7'38'0,"0"-3"-2"0,19 10 2 16,-7-15-17-16,21 7-18 16,14-1-3-16,9-8-5 15,20 10-22-15,-5-6-11 16,14 5 2-16,-4-2-3 15</inkml:trace>
  <inkml:trace contextRef="#ctx0" brushRef="#br1" timeOffset="134608.4595">22403 5669 86 0,'-4'-22'36'0,"0"8"-1"16,-12-5 3-16,3 12-31 15,-16-3-1-15,3 12-1 16,-9 2 0-16,2 10-2 15,-3 8 0-15,4 3 1 16,3 4-2-16,7 0 1 16,7 1-1-16,8-2 1 15,8-5-3-15,10-7 2 16,7-9-2-16,9-7 1 15,4-8-1-15,5-6 1 16,3-8-1-16,1-6-1 16,-3-2 1-16,-2-3-1 15,-6-1 2-15,-7 1-3 16,-4 6 2-16,-5 3-2 15,-6 9 2-15,-7 15 0 0,0 0 0 16,-4 14 0-16,-3 19 0 16,-2 12 1-16,-1 17 1 15,-3 12-1-15,-1 12 1 16,-3 5-1-16,-1 1 1 15,-1-5-1-15,-3-5 0 16,-4-8-1-16,-2-11 0 16,-3-12 0-16,1-18 0 15,-1-10 0-15,-1-13-2 16,5-15-1-16,6-10-3 15,3-25-7-15,22 6-10 16,-5-27-16-16,20 2 0 16,5-15-1-16,15 7 2 0</inkml:trace>
  <inkml:trace contextRef="#ctx0" brushRef="#br1" timeOffset="135059.5046">22973 5655 106 0,'0'0'38'16,"-22"-18"0"-16,8 12 0 15,-8-5-35-15,3 6 0 16,-5 0 0-16,4 7 1 15,-5 4-2-15,2 13 1 0,-1 1-1 16,2 8 2-16,3 4-3 16,9 3 2-16,2 1-1 15,5-2-1-15,8-5 1 16,4-7 0-16,9-6-2 15,4-8 0-15,2-8 0 16,4-7 0-16,1-7 0 16,4-7 0-16,-1-6-2 15,-3-3 1-15,-4 1 0 16,-1 3-1-16,-6 3 2 15,-4 6-2-15,-14 17 2 16,14-5-3-16,-17 17 2 16,1 6-1-16,-2 5 0 15,0-1-3-15,10 5-4 16,-4-12-6-16,26 6-13 0,-9-19-10 15,20 0 1-15,0-14-2 16,14-1 1-16</inkml:trace>
  <inkml:trace contextRef="#ctx0" brushRef="#br1" timeOffset="135381.5368">23526 5522 109 0,'-22'11'38'15,"-15"3"2"-15,3 17-3 16,-5 0-33-16,3 5 1 15,3-1-3-15,7 3 1 0,7-6-2 16,12-5 1 0,10-6-2-16,12-9 1 0,7-10-1 15,5-2-1-15,5-6 1 16,-1-1 0-16,-2-2 0 15,-4 0 0-15,-5 4 0 16,-9 5 0-16,-11 0 2 16,-13 21-2-16,-7-6 2 15,-5 4-2-15,-1 5 0 16,-2-4-3-16,10 6-3 15,-5-18-11-15,28 8-18 16,-5-16-5-16,32-1 0 16,-3-10-1-16</inkml:trace>
  <inkml:trace contextRef="#ctx0" brushRef="#br1" timeOffset="135667.5654">24108 5586 114 0,'-9'13'40'16,"-9"4"0"-16,4 21-6 15,-11-5-29-15,2 7-2 16,-1 1 0-16,1 4-1 16,5-2-2-16,3-10-4 0,14 3-10 15,1-36-16-15,4 18-9 16,-4-18-1-16,33-22-1 15,-11-6 1-15</inkml:trace>
  <inkml:trace contextRef="#ctx0" brushRef="#br1" timeOffset="135827.5814">24088 5384 108 0,'0'0'35'0,"-12"20"-1"15,19-7-12-15,14 9-56 16,-3-5-2-16,11 6 0 15,-8-1-1-15</inkml:trace>
  <inkml:trace contextRef="#ctx0" brushRef="#br1" timeOffset="136096.6083">24240 5723 106 0,'-16'22'39'0,"6"5"2"15,-5-14-1-15,9 6-34 16,0-9 0-16,6-10-3 16,12 12-1-16,2-16 0 15,9-5-2-15,6-6 1 16,3-7-2-16,2-4 0 15,1-2 1-15,-3-1-1 16,-4 4 2-16,-3 3-2 16,-8 7 2-16,-6 7-1 15,-11 8 1-15,2 19-1 16,-6 6-1-16,-2-2-1 0,4 11-3 15,-12-8-11-15,22 13-13 16,-8-17-11-16,9-3-1 16,2-15 0-16,8-4 0 15</inkml:trace>
  <inkml:trace contextRef="#ctx0" brushRef="#br1" timeOffset="137146.7133">22074 6006 101 0,'-1'-14'37'0,"1"14"0"16,-9-14-1-16,9 14-33 16,-15 10-1-16,7 6 0 15,-2 8 1-15,1 10-1 16,-1 11 0-16,0 7 0 15,-2 9-1-15,4 6 1 16,-3 1-1-16,4-2 2 0,4-7-3 16,2-6 2-16,1-11-1 15,4-11 0-15,3-11-1 16,-7-20 1-16,22 5-1 15,-9-17 0-15,1-10 0 16,0-7-1-16,-2-3 2 16,0-5-2-16,0-1 1 15,0 2-1-15,3 4 1 16,-1 8 0-16,5 7 0 15,1 7 0-15,2 11 0 16,1 8 0-16,0 8 0 16,0 9 0-16,-2 5 0 15,-5 3 2-15,-5 3-2 16,-9 0 1-16,-9 1-1 0,-8-4 1 15,-11 0-1-15,-4-9 1 16,-7-4-2-16,-1-6 0 16,2-6-4-16,0-15-6 15,21 6-19-15,-2-17-8 16,19 0-1-16,5-10-2 15,21 3 3-15</inkml:trace>
  <inkml:trace contextRef="#ctx0" brushRef="#br1" timeOffset="137545.7532">22598 6422 105 0,'-19'4'37'15,"19"-4"2"-15,-27 10-1 16,13 0-33-16,-1 2-1 15,8 6 2-15,-3 1-3 16,6 2 1-16,-3 0-1 16,7 2 0-16,3-5-2 15,3-5 1-15,7-5-1 16,5-4 0-16,7-9-1 15,6-4 0-15,1-9 0 16,4-3-1-16,-2-6 1 16,3 0-1-16,-5 0 1 15,-5-1-1-15,-6 7 1 16,-6 2-1-16,-15 19 1 0,14-13 0 15,-14 13-1 1,-7 22 1-16,0-1-1 0,-2 3 0 16,3 5-2-16,1 0-1 15,10 2-6-15,-5-18-12 16,25 5-16-16,-5-18-1 15,12-2 1-15,0-17-2 16</inkml:trace>
  <inkml:trace contextRef="#ctx0" brushRef="#br1" timeOffset="138026.8013">23117 6048 104 0,'-5'-35'38'16,"-9"1"1"-16,9 21-1 0,-13 3-30 15,9 26-3 1,-2 8-1-16,4 13 0 0,-1 9-2 15,4 10 0-15,0 1 0 16,2 6 0-16,-2-2-1 16,3 0 2-16,0-7-2 15,-2-7 1-15,2-6-2 16,-1-10 0-16,2-9 0 15,2-11 0-15,-2-11 0 16,15-7 0-16,-3-10-2 16,6-8 1-16,0-5 1 15,1-6-2-15,0-1 2 16,3 0-1-16,-3 4 1 15,0 5 0-15,-4 8 0 16,0 10-1-16,-4 10 1 0,2 10 0 16,-1 10 0-16,-3 9 0 15,1 3 0-15,-3 6 0 16,0 0 0-16,-7 0 1 15,-2-4-1-15,-5-3 1 16,-7-6-1-16,-5-4 1 16,-5-7-1-16,-3-7-1 15,2-6-2-15,1-13-2 16,9 2-8-16,-5-26-9 15,28 5-11-15,-2-17-8 16,18-1 1-16,4-11-1 16</inkml:trace>
  <inkml:trace contextRef="#ctx0" brushRef="#br1" timeOffset="138537.8524">23561 5948 112 0,'0'0'40'15,"-13"2"0"-15,-5 7 0 16,10 9-34-16,-10 13-1 15,4 13-1-15,-4 4-1 16,3 8 0-16,-3 3-1 16,4 5-2-16,-2 0 0 15,3-1 0-15,-2-8 0 16,6-4 0-16,-1-9 0 15,6-6 0-15,3-9 0 16,1-11 0-16,0-16 0 16,19 2 0-16,-1-13 0 0,3-9 0 15,2-6 0-15,1-7 0 16,4-1 0-16,1-3 0 15,-1 4 0-15,-4 5 0 16,-4 6 0-16,-3 8 0 16,2 9 0-16,-4 10 0 15,-2 6 0-15,-2 13 0 16,-2 2 0-16,3 3 0 15,-6 4 0-15,-1-2 0 16,-5 2 0-16,-5-6 0 16,-8 0 0-16,-6-6 0 15,-2-4 0-15,-8-4 0 16,-2-5 0-16,-5-7 0 15,6-6-4-15,0-7-1 16,13-1-7-16,-1-24-8 0,28 14-3 16,-8-26-8-16,27 11-7 15,0-11-3-15,14 4 3 16,3-5 1-16</inkml:trace>
  <inkml:trace contextRef="#ctx0" brushRef="#br1" timeOffset="138754.8741">23934 6057 115 0,'0'0'39'15,"-13"9"1"-15,-7 6-2 16,4 16-34-16,-3 9 0 16,2 10 0-16,-2 5-2 15,0 7 0-15,3-1 0 16,4-2 0-16,3-3-3 0,3-12-1 15,8 0-6-15,-3-23-10 16,24 3-14-16,-12-21-7 16,15-3-3-16,-4-15-1 15,10-2 3-15</inkml:trace>
  <inkml:trace contextRef="#ctx0" brushRef="#br1" timeOffset="139133.912">23946 6447 101 0,'0'0'37'0,"-2"20"3"16,2-20-2-16,20 4-31 0,-2-7-3 16,10-4 0-16,0-3 0 15,3-2-2-15,3-4 0 16,-3-2 0-16,-2-3-1 15,-4 1 0-15,-4 1 1 16,-7-1-1-16,-6 5 0 16,-8 2 0-16,0 13 1 15,-23-9-1-15,-2 18-1 16,-7 6 1-16,-4 10 0 15,2 5 1-15,-6 4-2 16,7 2 0-16,5 1 0 16,9-5 0-16,14-3 0 15,8-8 0-15,19-5-7 16,5-20-8-16,26 9-8 0,-11-27-8 15,26 4-10-15,-5-12-1 16,12 1 1-16,-7-9 0 16</inkml:trace>
  <inkml:trace contextRef="#ctx0" brushRef="#br1" timeOffset="139438.9425">24595 6254 119 0,'-49'16'40'0,"8"11"2"15,-10-9-2-15,8 8-37 16,10-4-1-16,8 0 0 15,11-2 0-15,13-7 0 16,11-5-1-16,10-1 1 16,7-4-2-16,3-2 0 0,0-1 0 15,-4 1 0-15,0 4 0 16,-9 3 0-16,-9 6 0 15,-8 5 0-15,-12 4 0 16,-2 6 0-16,-11 0 0 16,-1 2 0-16,-3 1 0 15,0-5 0-15,9-1-2 16,2-16-14-16,25 9-5 15,-7-19-6-15,26-8-9 16,1-9-6-16,17 1-2 16,2-7 2-16</inkml:trace>
  <inkml:trace contextRef="#ctx0" brushRef="#br1" timeOffset="139620.9607">24849 6699 135 0,'-14'13'45'16,"-6"-14"-2"-16,7 1-11 15,-4 0-32-15,7-17-8 16,10 17-12-16,-4-29-8 16,16 20-16-16,-11-5 0 15,-1 14-2-15,8-10 3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3:02:57.5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4977 10198 82 0,'18'-4'35'0,"-18"4"-2"16,14 17-6-16,-16 0-22 15,1 10-2-15,-8 3-1 16,3 13 1-16,-8 5-1 15,3 11 0-15,-7 3-1 16,2 8 1-16,-2-2-1 16,1-1 1-16,1-4-2 0,5-8 1 15,3-9-2-15,4-12 1 16,8-16 0-16,-4-18 0 15,16-12 0-15,0-14 0 16,4-16 0-16,0-7 1 16,-1-12 1-16,2-7-1 15,-6-7 2-15,2 0-2 16,-4 0 2-16,2 6-2 15,-1 3 1-15,2 7-1 16,5 4 0-16,2 7 0 16,5 8-1-16,6 8 1 15,0 6 0-15,6 7-1 0,0 7 1 16,0 10-1-16,-7 9 1 15,1 11-1-15,-13 10 0 16,-10 10 0-16,-10 9 0 16,-12 6 0-16,-13 4-1 15,-11-1 0-15,-9-3-1 16,-8-5 0-16,4-3-2 15,-6-14-4-15,18 2-23 16,-6-18-5-16,19-4-1 16,4-12-2-16</inkml:trace>
  <inkml:trace contextRef="#ctx0" brushRef="#br0" timeOffset="464.0464">5764 10518 80 0,'-19'-17'38'0,"4"13"-1"16,-16-4 2-16,-4 11-35 15,-9 2 1-15,1 12 0 16,-8 2 0-16,5 9-1 16,3-1-1-16,8 4-1 15,10 0 0-15,10-2-1 16,15-6 0-16,12-4-1 15,14-9 0-15,8-9-1 0,9-2 1 16,5-9-1-16,4-9 1 16,-2-5-2-16,0-5 1 15,-7-4 1-15,-5 1-1 16,-10-1 0-16,-8 6 1 15,-6 2 0-15,-9 8 0 16,-5 17 0-16,0 0 0 16,-23 17 0-16,8 10-1 15,-1 3 0-15,2 9-1 16,1 0-3-16,13 7-3 15,-1-14-20-15,21 3-9 16,3-14 0-16,20-4-1 16,5-14 1-16</inkml:trace>
  <inkml:trace contextRef="#ctx0" brushRef="#br0" timeOffset="962.0962">6344 10467 94 0,'-33'2'39'16,"-15"3"1"-16,4 16-2 16,-8 1-32-16,7 7 0 15,0 5-2-15,10 4-1 16,8 0-1-16,15-3 0 15,8-3-1-15,17-9-1 16,9-8 0-16,13-9 0 16,5-12 0-16,8-9 0 15,3-8-1-15,1-8 1 16,-4-5 0-16,-6-4-1 0,-4-2 1 15,-9 3-1-15,-7 5 1 16,-7 5 0-16,-7 13 0 16,-8 16-1-16,0 0 1 15,-5 20 0-15,-9 20 0 16,-2 10 1-16,-3 13-1 15,-3 5 1-15,-2 7-1 16,0 0 0-16,-3-4 0 16,2-6 0-16,0-10 0 15,-1-8-1-15,2-11 1 16,-1-8-1-16,0-12 1 15,4-13-1-15,-2-9 1 16,6-10-1-16,8-11 0 16,7-8 0-16,7-8-3 0,4-5 0 15,18 3-5-15,-6-12-11 16,18 22-18-16,-6-6 2 15,8 19-3-15,-6-1 1 16</inkml:trace>
  <inkml:trace contextRef="#ctx0" brushRef="#br0" timeOffset="1351.1351">6742 10664 92 0,'0'0'39'16,"0"0"2"-16,2 18-2 0,-2-18-30 16,25 2-6-16,-1-7 0 15,14-2-1-15,3-5 0 16,5-6-1-16,0-5 0 15,-2-1-1-15,0-5 0 16,-7 0 0-16,-13 3 0 16,-6-1 0-16,-16 7 0 15,-6 4 0-15,-17 9 1 16,-6 11 0-16,-11 10 0 15,-4 14 1-15,-5 9-1 16,0 8 1-16,6 2 0 16,9 2-1-16,9-5-1 0,17-6-1 15,21-10-4-15,10-20-10 16,36 4-16-16,3-25-10 15,25-1 0-15,7-16-3 16</inkml:trace>
  <inkml:trace contextRef="#ctx0" brushRef="#br0" timeOffset="1819.1819">8223 10246 59 0,'-1'-15'39'15,"1"15"1"-15,0 0-2 16,-15 16-15-16,-2 5-18 0,4 16 1 15,-3 6-3-15,-1 14 1 16,1 5-3-16,2 6 1 16,4 0-3-16,5-2 1 15,8-5-4-15,4-17-5 16,23-3-27-16,0-18-3 15,16-9 0-15,5-17-1 16</inkml:trace>
  <inkml:trace contextRef="#ctx0" brushRef="#br0" timeOffset="2168.2168">8789 10376 93 0,'-35'12'40'15,"0"21"0"-15,-16 3 1 16,6 9-33-16,-7 2-4 15,13 6 0-15,6-2-1 16,13-2-1-16,13-3-1 16,13-6 0-16,16-9 0 15,8-6-1-15,13-9-1 16,5-8 1-16,4-9-1 15,-6-7 1-15,-3-8-1 16,-10-7 0-16,-8-2 0 16,-12-4-1-16,-15 2 1 15,-12 2-1-15,-9 2 0 16,-7 4 0-16,-5 11 0 0,-3 1-1 15,3 12-2-15,-3-6-9 16,22 15-23-16,-3-7 0 16,18 6-2-16,1-13-1 15</inkml:trace>
  <inkml:trace contextRef="#ctx0" brushRef="#br0" timeOffset="2719.2719">9960 10507 75 0,'-11'6'38'0,"-14"0"0"16,2 9 1-16,-12-3-31 15,4 13-1-15,-5-1-2 16,6 10 0-16,3 0-1 15,7 2-1-15,7-2 0 16,15 0-1-16,8-4 0 0,13-7-1 16,8-5 0-16,13-5 0 15,4-11-1-15,2-6 1 16,0-8-1-16,-4-7 1 15,-8-4-1-15,-9-7 0 16,-10-4 0-16,-10-3 0 16,-10 2 0-16,-7-2-1 15,-9 4 0-15,0 6-1 16,-4 4 0-16,0 6 0 15,6 13-2-15,1-2-3 16,17 20-11-16,-3-14-19 16,17 18-1-16,3-12-2 15,13 6 1-15</inkml:trace>
  <inkml:trace contextRef="#ctx0" brushRef="#br0" timeOffset="3006.3006">10918 10121 89 0,'-19'-22'37'15,"-1"17"2"-15,-13 3 0 16,2 16-31-16,-13 13-2 15,4 17 0-15,-5 11-2 16,0 15 0-16,2 7-2 16,6 5 0-16,4 4-2 0,11-3 1 15,7-6-5-15,5-11 0 16,15-4-5-16,-8-25-11 15,22 0-19-15,-10-21 0 16,11-6-2-16,-20-10 1 16</inkml:trace>
  <inkml:trace contextRef="#ctx0" brushRef="#br0" timeOffset="3172.3172">10447 10660 98 0,'-19'-21'41'16,"-3"-6"1"-16,14 16-1 15,1-6-32-15,22 5-4 16,12-1-3-16,16-2-3 0,19 5-6 15,-1-15-18 1,24 11-15-16,-2-9 0 0,16 8-4 16,-2-4 3-16</inkml:trace>
  <inkml:trace contextRef="#ctx0" brushRef="#br0" timeOffset="3771.3771">12513 10240 62 0,'0'0'39'16,"-7"-20"-2"-16,-12 17 3 15,-18-6-23-15,-2 13-11 16,-17 0 0-16,4 10-1 0,-6-1-1 16,4 6-1-16,4 0 0 15,8 5 0-15,10-4-2 16,13 3 0-16,16-1 0 15,11-2-1-15,13-1 0 16,10 2 0-16,3-2 0 16,7 0 0-16,-2 4 0 15,-7 0 1-15,-8 3-1 16,-5 0 1-16,-16 2-1 15,-10 3 1-15,-12 0 0 16,-8 0-1-16,-9-2 0 16,-2-3 0-16,0-5-2 15,1-3-1-15,11-2-3 16,2-20-14-16,24 4-17 0,0 0-2 15,32-13-1-15,-1-9-1 16</inkml:trace>
  <inkml:trace contextRef="#ctx0" brushRef="#br0" timeOffset="4214.4214">12742 10451 85 0,'0'0'38'16,"-23"-5"1"-16,4 15 1 15,-16 0-32-15,4 12-3 16,-7 2 1-16,6 8-1 16,-4 2-2-16,9 3 1 0,3 0-2 15,11-4 0-15,12-4-2 16,10-10 0-16,17-6-3 15,12-14-1-15,18-4-2 16,1-13-3-16,20 2-2 16,-8-18 0-16,8 10-2 15,-15-16-3-15,6 13 3 16,-21-5 7-16,-4 4 5 15,-14 10 4-15,-15-3 4 16,-14 21 1-16,1-11 4 16,-6 24 2-16,-19-1-1 15,9 16-4-15,-12 3-3 16,6 8-2-16,-2 2-1 15,5 2-1-15,3-2-1 16,7-7-1-16,8-4-3 0,4-15-5 16,19 2-18-16,-8-22-12 15,17-5-1-15,-6-15-2 16,9-2 1-16</inkml:trace>
  <inkml:trace contextRef="#ctx0" brushRef="#br0" timeOffset="4343.4343">13107 10261 98 0,'-28'-13'38'0,"9"13"-2"16,19 0-31-16,-22 14-44 16,31-4 1-16,4-4-4 15</inkml:trace>
  <inkml:trace contextRef="#ctx0" brushRef="#br0" timeOffset="5009.5009">13421 10519 88 0,'0'0'38'0,"0"-9"1"16,0 9-1-16,-2 15-33 0,-1 1 1 16,-6 2-2-16,1 9 0 15,-4 3-1-15,1 4-1 16,-2 0 0-16,3-2 0 15,2-4-1-15,4-4 0 16,1-7 0-16,6-6-1 16,-3-11 1-16,16-3-1 15,-2-10 0-15,5-9 0 16,-3-6 0-16,4-4 0 15,-1-7 0-15,0-4 0 16,1-1 0-16,-1 0-1 16,0 5 2-16,-3 7-2 15,0 6 1-15,0 6 1 16,2 9-1-16,-3 10 0 0,2 6 0 15,-3 6 0-15,0 5 0 16,1 4 0-16,-4 2-1 16,-2 6 1-16,-5-2 0 15,-4 2-1-15,-7-1 1 16,-5 3 0-16,-7-2 0 15,-4-3-1-15,-6 0 1 16,-5-3 0-16,0-4 0 16,-2-1 0-16,0-2 0 15,2-2 0-15,4 2 0 16,1 0 1-16,1 3-1 15,2 4 0-15,1 7 0 16,2 6 0-16,2 5-1 16,1 4-1-16,2 1-1 15,1-2-4-15,13 7-13 0,-15-20-15 16,19 4-4-16,-4-18-2 15,12-6-1-15</inkml:trace>
  <inkml:trace contextRef="#ctx0" brushRef="#br0" timeOffset="5649.5649">14197 10533 76 0,'1'-11'39'0,"-12"-4"-1"16,-1 7 1-16,-19-8-29 15,6 14-4-15,-8 2-2 0,-2 10 1 16,-5 5-2-16,-1 10 0 15,-1 2 0-15,-1 8 0 16,6 2 0-16,8 1 0 16,7-2-2-16,12-4 1 15,12-7-1-15,13-5 0 16,13-12 0-16,15-8-1 15,8-11 1-15,7-7-1 16,2-7 0-16,-2-4 0 16,4-6 0-16,-10 2 0 15,-11 2-1-15,-8 4 1 16,-10 9 0-16,-13 7 0 15,-10 11-1-15,-14 14 1 16,-10 7 0-16,-3 8-1 16,2 6 0-16,-2 1-1 15,10 5-1-15,7-9-3 0,19 5-7 16,2-25-14-16,33 8-11 15,-1-19-1-15,19 0-2 16,0-14 2-16</inkml:trace>
  <inkml:trace contextRef="#ctx0" brushRef="#br0" timeOffset="6055.6055">14813 10512 96 0,'-16'-24'39'16,"-6"17"2"-16,-13 0-1 15,1 14-33-15,-13 9-3 16,1 12-1-16,-2 5 0 0,6 8 0 15,6 2-1-15,11-2 0 16,15-2-1-16,16-9 0 16,15-9 0-16,17-12-1 15,12-16 0-15,9-10 1 16,8-17-1-16,4-10 0 15,0-11 0-15,-2-11-1 16,-9-6 3-16,-7-7-2 16,-9 1 2-16,-8 3-1 15,-14 10 1-15,-14 15-1 16,-13 21 3-16,-16 24-4 15,-9 28 0-15,-13 23 0 16,-5 21 0-16,0 13 0 16,5 9 0-16,7 1 0 15,17-7-3-15,10-12-2 0,29-6-8 16,9-26-2-16,31 1-6 15,-3-28-10-15,19-1-11 16,2-16-1-16,13 0 3 16,-2-10 1-16</inkml:trace>
  <inkml:trace contextRef="#ctx0" brushRef="#br0" timeOffset="6228.6228">15741 10812 90 0,'6'21'44'0,"-18"-9"-3"16,-3 1-5-16,-1-12-22 15,1-7-36-15,34 14-7 16,-9-11-11-16,27 6-3 15,6-3-2-15,14 3 3 16</inkml:trace>
  <inkml:trace contextRef="#ctx0" brushRef="#br0" timeOffset="35003.5">15734 10133 46 0,'7'-16'33'15,"-2"2"2"-15,0 2-1 16,-7-5-16-16,2 17-7 15,2-15-4-15,-2 15 0 16,0 0-1-16,0 15-2 16,-5 6-1-16,4 16-2 15,-7 12 0-15,0 13 0 16,-3 12 0-16,-2 9 0 0,-3 0-1 15,2-1 1-15,1-8-1 16,5-11 2-16,5-14-1 16,3-13 0-16,8-21 0 15,6-17 0-15,3-15 0 16,11-12 0-16,0-10 0 15,4-8-1-15,1-4 1 16,2 0-2-16,-1 6 1 16,-4 6 0-16,-3 14 0 15,-6 11 1-15,-3 16-1 16,-7 18 0-16,-7 9 0 15,-1 9 0-15,-3 7 0 16,1 0-1-16,4 2-2 16,-1-8-1-16,11-1-5 0,-4-23-12 15,14 5-17-15,-2-17 1 16,12-2-2-16,-5-13 3 15</inkml:trace>
  <inkml:trace contextRef="#ctx0" brushRef="#br0" timeOffset="35364.5361">16352 10465 75 0,'-5'-30'36'0,"-1"14"-1"16,-11 1 3-16,1 19-30 16,-7 1-3-16,-2 16 0 15,-3 4-1-15,1 12 1 16,-2 4-2-16,5 7 1 15,4-4-1-15,7-1-1 0,6-7 0 16,12-9-1-16,6-15 0 16,13-9-1-16,8-13 1 15,5-9-1-15,2-7 0 16,4-7 0-16,-1-3 0 15,-4 1 0-15,-8 3-1 16,-7 5 1-16,-9 6 0 16,-5 11 0-16,-9 10 0 15,-10 10-1-15,-2 10 0 16,-3 7 0-16,4 7-2 15,-3 1-1-15,10 6-4 16,2-16-7-16,22 9-22 16,-2-18 0-16,16 2-1 15,3-17 1-15</inkml:trace>
  <inkml:trace contextRef="#ctx0" brushRef="#br0" timeOffset="35666.5663">16850 10507 89 0,'-34'5'37'0,"1"14"0"15,-14-2 2-15,9 12-32 16,-1-10-3-16,13 2-1 16,12-7-1-16,14-14 0 15,21 13-2-15,12-13 1 16,11-4-1-16,4 2 0 15,1 3 0-15,-9 4 1 0,-7 10-1 16,-16 5 1-16,-19 9-1 16,-14 5 1-16,-19 5-1 15,-11 1 1-15,-4-2 0 16,-1-6-1-16,8-11-3 15,7-15-5-15,36-6-20 16,-1-22-11-16,33-9 1 16,9-17-3-16</inkml:trace>
  <inkml:trace contextRef="#ctx0" brushRef="#br0" timeOffset="35933.593">17704 10042 106 0,'0'0'38'16,"-12"12"1"-16,9 17-1 15,-11 9-35-15,2 16 0 16,-3 10-1-16,1 14 0 15,-4 6-2-15,0 4 1 16,3-3-3-16,4-4 1 16,5-9-3-16,-2-18-6 15,19-6-26-15,-8-21-3 16,10-11 0-16,-1-20-2 15</inkml:trace>
  <inkml:trace contextRef="#ctx0" brushRef="#br0" timeOffset="36116.6113">17486 10524 107 0,'-13'19'39'0,"1"-8"1"16,17 7-4-16,8-12-35 15,12-8-3-15,19-2-7 16,0-21-17-16,19 5-11 15,-2-17-1-15,13 0-2 16,-5-10-1-16</inkml:trace>
  <inkml:trace contextRef="#ctx0" brushRef="#br0" timeOffset="36484.6481">18234 10119 112 0,'-32'34'37'0,"-1"16"4"15,-11-2-3-15,6 17-34 16,-3 0-1-16,8 6 0 15,-1-3-1-15,10-4 0 16,4-8-1-16,11-7 0 16,7-14 0-16,10-12 0 15,7-16-1-15,8-13 0 16,5-13 0-16,5-6 0 15,0-9 0-15,-1 1 0 16,-3-2 0-16,-4 5 0 16,-5 8 0-16,-5 11 1 15,-15 11-1-15,13 12 0 16,-14 10 0-16,-1 8 0 0,-1 8 0 15,1 0-1-15,6 4-1 16,4-11-2-16,10-1-3 16,1-22-9-16,24 8-10 15,-13-27-13-15,17 1-1 16,-5-17 0-16,4 2 1 15</inkml:trace>
  <inkml:trace contextRef="#ctx0" brushRef="#br0" timeOffset="36664.6661">18577 10549 105 0,'0'0'40'0,"-12"-16"1"16,7 26 0-16,-16 4-32 15,10 8-4-15,-3 7-2 16,6 7 0-16,-2 3-2 16,5 2-2-16,5 0-1 0,4-7-2 15,9-3-3-15,-7-19-9 16,23 7-11-16,-15-25-13 15,14-5-1-15,-7-16 0 16,4-3 3-16</inkml:trace>
  <inkml:trace contextRef="#ctx0" brushRef="#br0" timeOffset="36807.6804">18651 10362 100 0,'-17'-19'38'0,"17"19"0"16,-20-5-2-16,20 5-35 15,6 17-6-15,-6-17-13 16,35 13-20-16,-5-8 2 15,14 3-3-15,2-10 3 16</inkml:trace>
  <inkml:trace contextRef="#ctx0" brushRef="#br0" timeOffset="37114.7111">19088 10389 102 0,'0'0'39'15,"-13"20"1"-15,-12-10-2 16,-3 13-31-16,-12 1-2 16,1 7-1-16,-6 1 0 15,4 4-1-15,5-1-1 16,11-3-1-16,11-7 0 15,16-5 0-15,16-7-1 16,14-5 0-16,10-7 0 16,3 0 0-16,5-1 0 0,-6 2 0 15,-6 4 1-15,-11 6-1 16,-18 5 0-16,-11 3 1 15,-14 4-1-15,-10 1 0 16,-6 3-1-16,-5-5-2 16,4 5-7-16,-6-19-6 15,25 12-8-15,-13-21-14 16,27 0-3-16,0 0-2 15,19-20 1-15</inkml:trace>
  <inkml:trace contextRef="#ctx0" brushRef="#br0" timeOffset="40368.0364">19769 10162 73 0,'0'0'34'0,"0"0"-1"15,0 0 1-15,4 13-30 16,-13 5-2-16,5 12 2 16,-8 3 0-16,5 14 1 15,-6 3-1-15,5 11 0 0,-3-2-1 16,5 3 0-16,3-5 0 15,1-5-1-15,6-7 0 16,0-10-1-16,3-9 0 16,3-10 0-16,2-12 0 15,-1-8-1-15,-1-10 1 16,1-6 0-16,-4-5-1 15,0-4 1-15,-3-5-1 16,2 0 0-16,1 0 0 16,2 1 0-16,5 8 0 15,2 3-1-15,4 7 1 16,4 10 0-16,3 9 0 15,-1 7 0-15,-1 11 0 16,-4 6 1-16,-6 3-1 0,-7 5 0 16,-11 2 0-16,-11-1 1 15,-10 0-1-15,-8-4 1 16,-6-2 0-16,-6-5-1 15,-1-6 0-15,3-9-2 16,12-4-4-16,2-22-14 16,28 15-17-16,0-37 0 15,21 10-2-15,7-12 1 16</inkml:trace>
  <inkml:trace contextRef="#ctx0" brushRef="#br0" timeOffset="40571.0567">20217 10487 106 0,'0'0'38'15,"-14"32"1"-15,1-19-3 16,3 12-34-16,6 2-1 16,0 5 1-16,5 0-1 15,2 2-2-15,5-2-2 16,0-10-3-16,13 7-15 15,-10-24-17-15,11-2 0 16,-4-18-1-16,6-7 0 16</inkml:trace>
  <inkml:trace contextRef="#ctx0" brushRef="#br0" timeOffset="40721.0717">20269 10132 99 0,'-15'-12'38'0,"-4"7"-2"0,19 5-3 16,-14 12-48-16,14-12-21 15,22-7 1-15,2-3-2 16,12-1 1-16</inkml:trace>
  <inkml:trace contextRef="#ctx0" brushRef="#br0" timeOffset="40953.0949">20712 10051 107 0,'-13'48'38'15,"-6"0"1"-15,6 17 0 16,2 3-37-16,-3 10 2 0,4 1-3 16,0 3 0-16,0-4-2 15,3-8 1-15,5-7-4 16,0-19-4-16,16-4-23 15,-12-24-8-15,14-10 0 16,-4-20-1-16</inkml:trace>
  <inkml:trace contextRef="#ctx0" brushRef="#br0" timeOffset="41127.1123">20532 10313 105 0,'-20'10'41'0,"1"2"-4"0,16 4 3 16,7-5-40-16,14-5-2 15,19 1-6-15,1-15-23 16,19 4-8-16,-2-10-1 16,11 5 3-16</inkml:trace>
  <inkml:trace contextRef="#ctx0" brushRef="#br0" timeOffset="41461.1457">21057 9964 111 0,'12'28'40'0,"7"12"1"0,-5-4-1 16,8 15-35-16,2 1-3 15,1 2 2-15,-1 1-3 16,1 4 1-16,-3 1-2 16,-4-1 1-16,-5-1-2 15,-5-4 2-15,-8-1-1 16,-10-7-1-16,-7-1-2 15,-9-8-1-15,-1 1-7 16,-16-19-12-16,14 7-16 16,-11-15-2-16,11 0-1 15,-5-11 1-15</inkml:trace>
  <inkml:trace contextRef="#ctx0" brushRef="#br0" timeOffset="42290.2286">4804 9810 78 0,'-28'15'37'0,"-9"4"0"15,-6 24 1-15,-15 16-27 16,2 22-5-16,-5 12-1 16,11 22 0-16,10 6-1 15,15 5-1-15,17-4-2 16,23-13-1-16,26-16-7 15,13-34-17-15,34-15-13 16,5-25-3-16,13-17-2 16,7-20 1-16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3:13:04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16242 13311 35 0,'-4'-16'35'0,"-2"-2"0"16,-4 6 0-16,-14-3-28 16,3 12 1-16,-10-1-2 15,-1 12 0-15,-9 2-1 16,1 12-3-16,-5 2 1 15,7 9-1-15,1-2 1 16,8 0-2-16,8-1 1 0,12-5-1 16,10-9 0-16,13-4 0 15,10-10 0-15,8-8-1 16,10-6 1-16,3-7 0 15,4-6-1-15,0-5 1 16,-7 0-1-16,0 1 1 16,-12 4-1-16,-4 4 1 15,-9 6-1-15,-5 8 1 16,-12 7-1-16,-5 23-1 15,-6 1 1-15,-2 9 0 16,0 6 0-16,-1 1-3 16,7 5-2-16,1-14-7 15,18 3-24-15,-2-17 0 16,18-7-3-16,1-18 2 15</inkml:trace>
  <inkml:trace contextRef="#ctx0" brushRef="#br0" timeOffset="351.0351">16640 13282 62 0,'-23'33'36'0,"-7"-1"0"15,6 7 1-15,-12-7-34 16,17 4-1-16,-1-10 1 15,12 1 1-15,1-10-2 16,7-4 0-16,0-13 0 16,19 0 0-16,-3-13-1 15,8-5 1-15,3-9-1 0,2 1 0 16,1-4-1-1,-2 2 2-15,-3 4-2 0,-1 8 1 16,-8 6-1-16,-16 10 0 16,13 11 0-16,-13 5 0 15,-4 7-2-15,1 0-1 16,5 8-2-16,-1-12-5 15,18 13-15-15,-5-21-10 16,17 3-1-16,-1-14-1 16,16 0 2-16</inkml:trace>
  <inkml:trace contextRef="#ctx0" brushRef="#br0" timeOffset="711.0711">17201 13307 64 0,'-19'-14'37'15,"-2"11"0"-15,-10-2 0 16,7 13-28-16,-11 2-4 15,7 8-1-15,-2 5-1 16,9 11-1-16,2 0 0 16,11 7-1-16,5-3 0 15,10-5-1-15,11-8 1 16,7-11-1-16,7-15 1 15,11-16-1-15,4-15 0 16,6-20 2-16,3-15-2 16,3-8 1-16,-5-10 0 15,-2-3 0-15,-4 4-1 16,-10 8 1-16,-7 13 0 15,-11 17-1-15,-14 22 0 0,-6 24 0 16,-25 31 1-16,-1 18-1 16,-9 17 0-16,-3 12-1 15,5 9-5-15,-1-11-26 16,28 7-6-16,7-21 0 15,27-6-3-15</inkml:trace>
  <inkml:trace contextRef="#ctx0" brushRef="#br0" timeOffset="1436.1436">18063 13344 62 0,'0'0'38'15,"16"-7"-2"-15,-16 7 1 16,-6 15-31-16,-9-2-2 15,1 8-1-15,-7 1 0 16,3 4-1-16,-3-2 0 16,4 4 0-16,0-7-1 0,3 1 1 15,6-10-2-15,8-12 1 16,-2 13 0-16,2-13-1 15,21-18 0-15,-7 0 0 16,5-6 1-16,3-6-1 16,2-1 0-16,0-5 1 15,0 4-1-15,-5 3 1 16,-1 8-1-16,-4 3 0 15,-4 6 0-15,-10 12 1 16,0 0 0-16,3 18-2 16,-8-1 2-16,2 4-1 15,-1 1 0-15,7-2 0 0,0-1 0 16,6-5 0-16,8-5 1 15,2-6 0-15,9-6-1 16,1-6 1-16,2-6-1 16,0 0 2-16,-2-5-2 15,-2 1 1-15,-7 0 0 16,0 3 0-16,-8 4-1 15,-12 12 1-15,12-1-1 16,-12 1-1-16,-6 27 1 16,-3-4-1-16,0 7-1 15,-2 1 0-15,3 5-2 16,1-9-3-16,12 13-10 15,-9-22-20-15,23 5 1 16,-5-15-3-16,14 0 2 16</inkml:trace>
  <inkml:trace contextRef="#ctx0" brushRef="#br0" timeOffset="1808.1808">18620 13409 71 0,'-9'14'37'16,"-3"-7"0"-16,11 6 0 15,1-13-31-15,13 12-4 16,10-10 1-16,10-2-1 16,9-7 0-16,9-2 0 15,0-6-1-15,0-5 0 16,-2-1 1-16,-8-1-1 15,-11-4-1-15,-8 3 1 0,-15 0 0 16,-9 4-1-16,-16 0 1 16,-9 10 1-16,-9 7-1 15,-6 9 0-15,-10 11 0 16,1 8 0-16,0 7 0 15,6 6 0-15,7 1-1 16,11 2 0-16,14-5 0 16,15-6-1-16,17-8-2 15,13-12-2-15,19 2-6 16,-4-17-25-16,19 1-1 15,-7-13 0-15,8 5-2 16</inkml:trace>
  <inkml:trace contextRef="#ctx0" brushRef="#br0" timeOffset="2191.2191">19216 13341 77 0,'-3'-12'38'16,"-12"-5"0"-16,5 10 1 16,-10-1-33-16,1 13 0 15,-6 5-3-15,0 10 0 16,-1 6-1-16,-1 5-1 15,4 4 0-15,4-1 0 16,9 1-1-16,2-6 1 16,10-5-1-16,5-6 0 15,7-11 1-15,7-8-1 16,6-9 0-16,3-9 0 15,2-5 0-15,1-6-1 16,0-2 2-16,-2 0-1 16,-4 1 0-16,-5 9 0 0,-6 0 0 15,-6 11 1-15,-10 11-1 16,0 0 0-16,-4 15 0 15,-5 7 0-15,0 8 0 16,-2 1-2-16,3 6 0 16,-1-2-2-16,9 1-2 15,-3-18-11-15,20 7-21 16,-5-20 2-16,19-2-4 15,-1-18 2-15</inkml:trace>
  <inkml:trace contextRef="#ctx0" brushRef="#br0" timeOffset="2555.2555">19651 13299 82 0,'-28'13'40'0,"13"10"-2"16,-8-3 2-16,8 14-33 15,-4-5-4-15,5 2-1 16,0-3-1-16,8 3 0 15,-1-8-1-15,4 1 0 16,4-8 0-16,-1-16 0 16,9 12 0-16,2-18-1 15,3-9 2-15,5-6-2 16,0-4 2-16,4-6-1 15,2-3 0-15,0 2 0 16,2 0 1-16,-4 8-1 16,-2 2 0-16,-4 10 1 0,-5 8-1 15,-12 4 1-15,11 13-2 16,-11 4 0-16,-2 7-3 15,0-6-3-15,6 17-7 16,-8-19-24-16,19 7 1 16,-4-14-3-16,20 4 2 15</inkml:trace>
  <inkml:trace contextRef="#ctx0" brushRef="#br0" timeOffset="2875.2875">20176 13258 91 0,'-26'1'40'0,"3"15"0"16,-9-4 0-16,7 6-36 16,-3-1-1-16,9 4-2 15,1 0 0-15,7-4-1 16,5-1 0-16,9-5-1 15,-3-11 1-15,24 12 0 16,-6-7-1-16,1-4 1 16,-1 0 0-16,2 2 0 15,-6-1 0-15,1 5 1 16,-15-7-1-16,5 22 0 15,-10-6 1-15,-6 3-1 16,-4 6-2-16,-4-7-2 16,4 14-14-16,-14-18-19 15,15 6-3-15,-4-13-1 0,18-7 1 16</inkml:trace>
  <inkml:trace contextRef="#ctx0" brushRef="#br0" timeOffset="3468.3468">20495 13011 77 0,'-10'18'37'0,"10"-18"-2"15,-15 27 0-15,7-9-34 16,0 0-2-16,6 5-5 15,-6-11-18-15,13 9-9 16,-5-21-2-16,19 15 0 16,-2-21 0-16</inkml:trace>
  <inkml:trace contextRef="#ctx0" brushRef="#br0" timeOffset="3617.3617">20718 12986 72 0,'-9'10'36'0,"-4"11"-1"15,-7-3 1-15,5 13-30 16,-4-3-4-16,6-8-17 15,11 5-18-15,2-8-2 16,15-4-2-16,7-10 0 16</inkml:trace>
  <inkml:trace contextRef="#ctx0" brushRef="#br0" timeOffset="4375.4375">20815 13061 72 0,'0'0'35'0,"-16"9"0"15,2 1 0-15,8 12-33 16,-3 6 1-16,1 11 0 16,1 7 0-16,1 9 0 15,-1 8-1-15,5 9 0 16,-2 2 0-16,3 5 0 15,0-3-1-15,0-5 0 16,1-5-1-16,0-10 0 16,0-9 1-16,0-12-1 0,0-11 0 15,0-13 1-15,0-11-1 16,6-9 1-16,-2-12-1 15,2-9 1-15,1-7 0 16,1-7 0-16,3-4-1 16,0 0 0-16,3 3 0 15,0 6 0-15,1 8 0 16,1 7 0-16,4 10 0 15,-2 11 0-15,4 7 0 16,-1 11-1-16,0 6 1 16,-1 7 0-16,-4 6 0 15,-2 4 0-15,-7 5 0 16,-9 4 0-16,-11 1-1 0,-8 3 1 15,-11-1-1-15,-8-4 0 16,-4-5-1-16,-5-10-1 16,4-6-2-16,0-22-6 15,21-1-25-15,-3-24-1 16,21-3 0-16,4-13 0 15</inkml:trace>
  <inkml:trace contextRef="#ctx0" brushRef="#br0" timeOffset="4745.4745">21105 13829 83 0,'0'0'39'0,"10"21"-2"0,3-27-1 15,11-4-33-15,10-8-2 16,4-6 1-16,5-7-1 16,3-3 0-16,-4-4 0 15,-4 1-1-15,-7 0 1 16,-10 5 0-16,-13 3 0 15,-11 9 0-15,-10 7 0 16,-14 12 1-16,-11 6 0 16,-5 11 0-16,-11 10 1 15,3 7-1-15,0 8 0 16,7 1 0-16,7 4-1 15,16-3 0-15,13-3-1 0,16-4 0 16,20-6-4-16,8-15-6 16,29 4-27-16,-4-19-2 15,25 0-1-15,-5-17-2 16</inkml:trace>
  <inkml:trace contextRef="#ctx0" brushRef="#br0" timeOffset="5143.5143">21983 13600 75 0,'-36'1'38'16,"2"13"0"-16,-13-3-1 16,3 15-30-16,-4 1-1 15,3 7-1-15,7-1-2 16,5 3-1-16,13-1 0 15,10-3-2-15,16-5-1 16,10-9-2-16,21-2-4 16,5-21-14-16,22 7-16 0,-5-15-1 15,17 3-1-15,-6-14 1 16</inkml:trace>
  <inkml:trace contextRef="#ctx0" brushRef="#br0" timeOffset="5961.5961">22262 13622 83 0,'-30'9'39'15,"-11"-3"-1"-15,9 16 1 16,-12-1-34-16,13 9-1 16,0 3-1-16,9 8-1 15,6-1 0-15,8 3-1 16,9-6-1-16,11-3 0 15,6-9-1-15,12-8 1 0,6-12 0 16,5-9-1-16,3-10 1 16,1-10 0-16,-1-6 0 15,-3-11-1-15,-4-1 1 16,-12-2-1-16,-2 1 0 15,-9 3 0-15,-7 4 0 16,-7 10 0-16,-7 6 1 16,-4 7 0-16,-4 10 1 15,-2 10-1-15,4 2 1 16,-1 3-1-16,8 1 1 15,4-1 0-15,2-12-1 16,23 13 1-16,3-12-1 16,4-7 1-16,5 0 0 15,5-2 0-15,-6 0 0 16,-1 1 0-16,-8 4 0 0,-6 6 0 15,-10 9-1-15,-8 8 1 16,-9 9-1-16,-8 7 1 16,-4 7-1-16,1 0 0 15,-1 4-1-15,1-7 1 16,9-8-1-16,5-10 1 15,5-22 0-15,20 6-1 16,3-22 1-16,7-10 0 16,6-8 1-16,-1-7 0 15,1-4 0-15,-1 2 0 16,-6 3 0-16,-6 5 0 15,-6 7 0-15,-8 11 1 0,-9 17-1 16,0 0 0-16,0 0-1 16,0 0 1-16,-2 19-1 15,2-6 1-15,0-13-1 16,12 15 0-16,1-16 0 15,8-4 0-15,5-3 1 16,-2-3-1-16,4-1 1 16,-4-1 0-16,-4 3-1 15,-1 0 1-15,-9 6 0 16,-10 4-1-16,0 0 0 15,8 19 0-15,-13-1 0 16,-4 7 1-16,-1 9-2 16,-3 4 0-16,-1 7-2 15,-2-1-1-15,4 0-5 16,-4-18-10-16,24 13-8 0,-12-25-10 15,24 0-3-15,-1-20-2 16,28-2 4-16</inkml:trace>
  <inkml:trace contextRef="#ctx0" brushRef="#br0" timeOffset="6419.6419">23273 13784 56 0,'-19'-10'36'15,"9"9"0"-15,-4-3 0 16,14 4-23-16,-12 8-5 15,12-8-2-15,3 11-2 16,8-6-1-16,6-6 0 16,5-2-1-16,8-7 0 15,5-4-1-15,0-7 1 16,0-1-1-16,0-4 0 15,-5 1 0-15,-8-1 1 16,-8 0-2-16,-9 4 1 16,-10 2 0-16,-9 6 0 15,-8 6 0-15,-11 8 0 16,-4 11 0-16,-4 5 0 15,-1 10 1-15,2 9-1 0,4 5 0 16,8 2-1-16,12 0 1 16,10-1-1-16,12-5-2 15,12-6-1-15,8-13-4 16,19 5-13-16,-9-29-13 15,23 7-5-15,-8-20-3 16,15 2 2-16</inkml:trace>
  <inkml:trace contextRef="#ctx0" brushRef="#br0" timeOffset="6779.6779">23931 13562 91 0,'-26'2'39'16,"2"12"1"-16,-5-11-3 15,3 9-32-15,-4 1-2 16,3 4 0-16,3 3-2 16,5 2 0-16,1 0 0 15,10 1 0-15,8-6-1 16,9-2 0-16,9-6 0 15,7-4 0-15,6-4 0 16,3-2 0-16,-4-3 0 16,-3 1 0-16,-3 2 1 15,-9 1-1-15,-15 0 0 16,2 15 0-16,-16-1 0 15,-9 4 0-15,-6 5 0 0,-5 5-1 16,-2 1-2-16,2-5-3 16,12 12-14-16,-7-24-17 15,23 4-3-15,6-16-1 16,10-2 2-16</inkml:trace>
  <inkml:trace contextRef="#ctx0" brushRef="#br0" timeOffset="7097.7097">24217 13819 93 0,'-1'12'41'0,"1"-12"-1"16,0 0-3-16,0 0-42 15,9-21-28-15,17 6-5 16,-5-9-2-16,14 3 0 15</inkml:trace>
  <inkml:trace contextRef="#ctx0" brushRef="#br0" timeOffset="7264.7264">24437 13741 98 0,'-8'20'40'16,"-6"-16"0"-16,14 8-3 16,0-12-36-16,14-14-5 15,18 10-25-15,-9-18-11 16,20 10 1-16,-4-9-2 15</inkml:trace>
  <inkml:trace contextRef="#ctx0" brushRef="#br0" timeOffset="7404.7404">24787 13752 79 0,'-23'11'42'0,"7"3"-2"0,-7-17 2 16,11 1-26-16,5-12-16 16,1-12-7-16,21 8-30 15,-11-15-3-15,12 8 0 16,-8-9-2-16</inkml:trace>
  <inkml:trace contextRef="#ctx0" brushRef="#br0" timeOffset="7871.7871">24733 12717 64 0,'-13'10'41'0,"4"13"-2"0,-12-4 2 15,7 15-13-15,-6-8-23 16,5 3-1-16,1-3-2 15,4-2-2-15,3-5-2 16,7-19-1-16,17 11-6 16,-2-28-17-16,23 8-14 15,-6-19 1-15,13 4 0 16,-4-13 0-16</inkml:trace>
  <inkml:trace contextRef="#ctx0" brushRef="#br0" timeOffset="7997.7997">24946 12704 88 0,'0'0'37'15,"-14"26"1"-15,-10-7-2 16,3 22-27-16,-6 0-5 0,4 4-2 15,8 5-6-15,-8-15-26 16,23 10-8-16,-4-15 0 16,17 6-2-16</inkml:trace>
  <inkml:trace contextRef="#ctx0" brushRef="#br1" timeOffset="12777.2776">20845 14323 37 0,'0'0'31'0,"0"0"2"15,0 0-15-15,0 0-8 16,0-12-3-16,0 12-1 16,0 0-2-16,0 0-1 15,0 0-1-15,0 0 1 16,15-10-1-16,-2 9 1 0,0-3 0 15,9 2 0-15,6 0 0 16,7 2 0-16,6-1-1 16,7 2 0-16,6-1-1 15,3 0 0-15,6-3-1 16,6 0 1-16,5-1-1 15,4-3 0-15,7-4 1 16,7 2-1-16,6-1 0 16,4 1 1-16,1 2-1 15,2 2 0-15,-4 5 0 16,3 5 1-16,-5 2-1 15,-3 5 0-15,-4 3 0 16,-3 1 0-16,1-1 0 16,0 2 1-16,-2-1-1 15,2-5 0-15,0 0 0 0,3-4 1 16,-1-3-1-16,-2-3 0 15,-6-1 1-15,-2-2-2 16,-6 3-2-16,-13-9-4 16,1 12-27-16,-24-11-1 15,-5 9-1-15,-19-7-1 16</inkml:trace>
  <inkml:trace contextRef="#ctx0" brushRef="#br1" timeOffset="13326.3325">21417 14569 4 0,'-39'-6'26'0,"10"1"0"15,5 3-5-15,4-9-9 16,20 11-1-16,-16-15 1 16,16 15-2-16,3-13-1 15,8 12-1-15,-11 1 0 0,23-9-1 16,-5 4-2-16,14 5 0 15,5-5-1-15,14 2 1 16,16-2-2-16,14 2-1 16,16-3 1-16,16-1-2 15,10 1 1-15,11-1-2 16,12 4 1-16,0 2-1 15,-1 3 1-15,-4 3-1 16,-2 3 1-16,-5 2-1 16,-3-1 0-16,-7 3 0 15,-8-3 1-15,-7 0-1 16,-5-2 0-16,-9-1 1 15,-9-1-1-15,-11-2 0 16,-11 3-1-16,-15-6-4 0,-4 15-12 16,-20-14-19-16,-5 7 0 15,-20-8-2-15,0 0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3:20:59.4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1561 10374 8 0,'-10'2'13'0,"10"-2"1"16,0 0-1-16,0 0 0 15,0 0 2-15,0 0 1 16,-1 17-3-16,1-17-6 16,0 0 0-16,12 7-2 15,1-1 0-15,1-6-1 16,7 3 0-16,2-3-2 15,6 3 1-15,3-2-1 16,7 1-1-16,1-1-1 16,7 2 1-16,1-1-1 15,4-2 1-15,5-1-1 16,3-4-2-16,6 1 2 15,5-2-1-15,8-2 0 0,3 0 0 16,4-2 1 0,2 0-1-16,1 3 2 0,1-1-1 15,1 2 1-15,-1-1-1 16,2 2 1-16,3-1 2 15,-2-1-2-15,6 1 1 16,-2-3 0-16,6 3 0 16,0-4 0-16,3 3 0 15,-2 2-1-15,1 2-1 16,-5-2 1-16,2 5-1 15,-2 0 1-15,-2 0-1 16,4-1 0-16,0 1 1 16,1-2-1-16,1-3 0 15,4-1 1-15,1-1-1 0,4 1 1 16,2-3-1-16,2 3 0 15,-3 1 0-15,-5 2 1 16,-2 3-1-16,-4 1 0 16,-2 1 1-16,-4 3-1 15,-4 0 1-15,-5 1-1 16,3 1 1-16,-7-5 1 15,3 3-1-15,-1-2 0 16,1 0 0-16,1-2 0 16,0 1 0-16,0-2 0 15,2 4-1-15,-1-2 1 16,2 1 0-16,-2 0-1 15,2-1 0-15,2 0 1 16,3 1-1-16,1-2 1 16,7-4-1-16,1 1 1 0,4 0-1 15,3-4 0-15,5 0 1 16,1 1-1-16,-1 0 1 15,-7 1-1-15,0 1 1 16,-3 2-1-16,-4 2 1 16,-3 1-1-16,-2 1 0 15,-4 1 1-15,-1 0-1 16,1-1 0-16,-2-1 1 15,1 1-1-15,1-1 0 16,3-2 1-16,2 0-1 16,0-1 1-16,1 1-1 15,2 0 1-15,0 0-1 16,-2 1 0-16,2 1 0 15,-1 1 0-15,0-3 0 0,-1 2 0 16,1 0 0-16,1-3 0 16,4 2 0-16,3-3 0 15,4 0 0-15,5-1 1 16,-3 1-1-16,3-1 0 15,0 1 0-15,1 1 1 16,1 0-1-16,-2 3 0 16,-8 0 0-16,3 0 0 15,-3 1 0-15,-3 1 1 16,3-2-1-16,2-1 0 15,1 0 0-15,0-2 0 16,0 0 1-16,1 0-1 16,4-2 1-16,2 1-1 15,2 1 1-15,-4 0-1 0,0-1 1 16,0 2-1-16,0 0 1 15,2 0-1-15,-1 1 0 16,0-1 0-16,3-1 1 16,-4 0-1-16,2-2 1 15,2 1-1-15,3-1 1 16,-2 0-1-16,-3 2 1 15,-2-1-1-15,-1 3 1 16,0 0-1-16,-1 1 1 16,-1 1-1-16,-5 0 0 15,4 1 1-15,1-2-1 16,0 3 0-16,5-2 0 15,0-1 1-15,2 4-1 16,0 0 0-16,-1 1-2 16,0 0 1-16,5 2 1 0,-1 0-1 15,-1-1 1-15,-1-1-2 16,0 0 2-16,-2-1-1 15,5-3 2-15,2-2-1 16,-2 1 1-16,2-2-1 16,1 0 0-16,1-2 1 15,7 1-1-15,2-1 1 16,0 2 0-16,-3-1 0 15,6 0-1-15,-3-3 1 16,2 4-1-16,-3-2 1 16,-3 1 0-16,-2 0-1 15,-1-1-2-15,5 0 2 16,0 0-1-16,0 0 1 15,0 0-2-15,3-1 3 0,2 1-3 16,1-3 2-16,0 3 1 16,-1-2-1-16,0 1 0 15,-1 0 1-15,3 0-1 16,-1 2 0-16,-2-1 1 15,1 2-1-15,0-2 0 16,4 0 0-16,-2 1 0 16,0-5 1-16,-3 3 1 15,5-4-2-15,0-1 3 16,0 0-3-16,-2 0 3 15,-2-3-3-15,0 3 2 16,0 1-1-16,0 0-1 16,-7 0 0-16,1 2 0 0,-5 0 1 15,1 2-2-15,-5-2 1 16,-4 0-1-16,-5 3-1 15,-14-6-4-15,-2 8-29 16,-27-10-2-16,-11 1 0 16,-34-8-2-16</inkml:trace>
  <inkml:trace contextRef="#ctx0" brushRef="#br0" timeOffset="947.0947">20388 10491 50 0,'63'-15'32'16,"-12"4"1"-16,-17-2 0 15,-11 3-28-15,-16-2-2 16,-7 12 0-16,0 0 0 15,-21-3 0-15,-3 5-2 16,-7 8 0-16,-10 2 2 16,-10 6-2-16,-10 8 1 15,-5 5 0-15,-13 5 1 16,-9 9-1-16,-9 4 1 15,-8 9 0-15,-14 0-1 16,-10 8 0-16,-15 1-1 0,-19 7-1 16,-15 1 0-16,-12 6 0 15,-20 4 0-15,-9 4-1 16,-13 2 1-16,-12 2 1 15,-8 2 0-15,-5 3-1 16,-5 0 0-16,-6 3 0 16,-4 2 1-16,-4 3-1 15,-5 3 1-15,-4 4-3 16,-6 1 3-16,-3 10 0 15,-6 4 0-15,-5 0-1 16,-2 4 1-16,-4 5-2 16,-7 3 1-16,7 6 1 15,-6 2-2-15,3 0 1 16,4 2-1-16,-1 1 1 0,7-1 0 15,3-3-1-15,9-3 1 16,1-5-1-16,4-3 1 16,4 3-1-16,1-4 1 15,0-2-1-15,-2 1 0 16,-3 2 0-16,1 4 0 15,-5-2-1-15,2 2 1 16,0-2-1-16,-2-4 1 16,7 2-1-16,5-1 1 15,2-5-1-15,4-6 1 16,9-4-1-16,-2-9 1 15,12-7 0-15,10-8 0 16,15-13-1-16,13-5-2 16,18-19-18-16,40-6-14 0,21-31-4 15,52-17 2-15</inkml:trace>
  <inkml:trace contextRef="#ctx0" brushRef="#br0" timeOffset="1826.1826">10786 13365 62 0,'10'-21'39'0,"-10"21"-1"15,2-10 2-15,-2 10-37 0,-1 30-2 16,-2 11 1 0,-2 15 0-16,-3 16 0 0,-4 9-1 15,0 10 1-15,0-2-1 16,2-6-1-16,3-15 0 15,6-20 0-15,7-22 1 16,10-23 0-16,7-26-1 16,7-24 1-16,10-21 0 15,0-14 0-15,0-17 0 16,1-10 1-16,-5-1-1 15,-6 5 0-15,-3 8-1 16,-5 16 2-16,-10 20-2 16,-2 17 2-16,-4 29-2 15,-6 15 1-15,6 43 0 16,-5 10-1-16,-1 17 1 15,2 11-1-15,2 9 0 0,4 2 0 16,5-5-1-16,6-11-1 16,8-13-4-16,7-21-2 15,20-11-31-15,-4-26 0 16,14-15-2-16,-4-22 0 15</inkml:trace>
  <inkml:trace contextRef="#ctx0" brushRef="#br0" timeOffset="2232.2232">11650 13201 61 0,'-20'16'37'0,"5"-4"-2"15,10-2 2 1,5-10-34-16,21 5-2 0,5-12 1 15,12-3 0-15,7-9 0 16,10 2 0-16,1-6 0 16,7-3-1-16,-5-2 1 15,-6-1-1-15,-9-2 0 16,-10 1 0-16,-13-3 0 15,-15 7 0-15,-13-2 1 16,-14 5 0-16,-13 7 0 16,-7 6 0-16,-5 4 1 15,-3 13-1-15,-3 8 0 16,4 11 0-16,5 12 0 15,9 11-1-15,8 8 0 0,12 5-1 16,13 2 0-16,13-5 0 16,17-10-1-16,17-13-3 15,22-9 0-15,11-30-6 16,30-7-26-16,1-26-2 15,15-8-2-15,2-20 0 16</inkml:trace>
  <inkml:trace contextRef="#ctx0" brushRef="#br0" timeOffset="2592.2592">13082 12651 71 0,'-44'66'38'15,"-11"10"-1"-15,-2 15 1 16,1 3-36-16,0-2-2 0,5-1 0 15,10-13-2-15,11-10-3 16,7-27-6-16,24-11-24 16,-1-30 0-16,11-14-2 15,4-24 1-15,13-6 26 16,-10-17 9-16,-3-10 5 15,-1 9 6-15,-19-6 25 16,10 20 2-16,-15 5 1 16,3 21 1-16,-14 8-27 15,10 26-6-15,0 10-2 16,7 12-1-16,7 3-1 15,11 1-1-15,12-7-1 16,16-11-2-16,21-15-1 16,8-36-11-16,32-9-24 0,9-29 0 15,20-15-2-15,-1-21 0 16</inkml:trace>
  <inkml:trace contextRef="#ctx0" brushRef="#br0" timeOffset="2780.278">14060 11744 73 0,'-27'37'39'0,"-5"31"-1"16,-8 18 0-16,4 20-35 16,1 11-2-16,7 6-3 15,9 2-1-15,5-9-2 16,14 5-14-16,-6-24-18 15,12-13 0-15,-6-19-2 0,6-17 3 16</inkml:trace>
  <inkml:trace contextRef="#ctx0" brushRef="#br0" timeOffset="2972.2972">13526 12558 86 0,'-18'-8'41'15,"18"8"-1"-15,16 14 2 16,7 1-39-16,22-5-1 15,16-8-1-15,19-5-1 16,16-17-3-16,21-8-3 16,4-25-22-16,23 0-11 0,-3-18-1 15,16-2-1-15</inkml:trace>
  <inkml:trace contextRef="#ctx0" brushRef="#br0" timeOffset="3253.3253">15771 11317 81 0,'5'-18'41'16,"-10"3"0"-16,5 15 0 15,0 24-38-15,-10 12-2 0,-3 13 1 16,-3 16 1-16,-6 15-2 16,-1 14-2-16,-3 8-1 15,-1 5-1-15,5 1-3 16,-4-15-18-16,16 4-13 15,-1-20-5-15,9-11 1 16,-2-21 2-16</inkml:trace>
  <inkml:trace contextRef="#ctx0" brushRef="#br0" timeOffset="3473.3473">15382 11871 87 0,'0'0'40'0,"-11"0"1"0,22 5-1 15,4-5-39-15,14-4-1 16,12-8 0-16,12-3 2 16,10-3-4-16,4-7-1 15,9 4-6-15,-9-14-24 16,9 13-4-16,-11-4-2 15,-1 7 0-15</inkml:trace>
  <inkml:trace contextRef="#ctx0" brushRef="#br0" timeOffset="3640.364">16249 11585 66 0,'15'3'39'15,"-15"-3"-1"-15,-8 28 1 16,-9-12-30-16,6 11-2 16,-7 2-3-16,5 6 1 0,-4 1-2 15,5-3-5-15,5 2-3 16,-11-12-33-16,22-2 0 15,-4-21-3-15,10 9 1 16</inkml:trace>
  <inkml:trace contextRef="#ctx0" brushRef="#br0" timeOffset="4291.4291">16326 11165 76 0,'-14'-12'39'16,"3"10"-5"-16,11 2-3 15,0 0-45-15,0 0-6 0,0 0-4 16,23 7-2-16,-10-13 2 16,18 14 12-16,-9-3 8 15,5 3 6-15,0 14 8 16,-12-4 7-16,9 21 3 15,-21-4 5-15,8 20-3 16,-21-9-9-16,6 16-5 16,-11-8-3-16,1 3 1 15,-5-8-2-15,5 0 0 16,-1-10-1-16,5-7 0 15,4-13-2-15,6-6 2 16,0-13-3-16,22-11-1 16,0-11 2-16,7-13-2 0,5-9 1 15,4-9-1-15,3-7 2 16,2-4-2-16,-2 0 2 15,-4 3-1-15,-6 9 0 16,-4 11 0-16,-10 13 1 16,-6 12-1-16,-11 16-1 15,1 16 2-15,-9 8-1 16,-3 9 0-16,1 2 0 15,-1 2 0-15,7-1 0 16,4-7 1-16,11-8-1 16,9-11 0-16,9-11 1 15,13-10-1-15,4-12 1 16,6-10-1-16,0-6 1 15,0-5-1-15,-4 1 1 0,-6 5-1 16,-10 5 1 0,-9 7-1-16,-7 15 0 0,-16 11 0 15,3 14 1-15,-12 12-1 16,-3 11 0-16,-3 7-1 15,2 5-1-15,2-2-3 16,16 7-21-16,-2-18-13 16,21-3 1-16,1-20-2 15</inkml:trace>
  <inkml:trace contextRef="#ctx0" brushRef="#br0" timeOffset="4709.4709">17529 11204 75 0,'0'0'37'0,"16"2"0"16,6-6 0-16,13-14-37 15,-2-2-1-15,8-6 1 16,4-4 1-16,1-5 0 16,1 0 3-16,-8 0-1 15,-7 4 1-15,-11 2 0 16,-10 7 1-16,-16 4-1 15,-12 9 2-15,-18 4-3 16,-4 11 0-16,-11 7 0 16,0 6-2-16,-6 9-1 0,9 8 0 15,3 3 1-15,11 5-2 16,14-1 0-16,15 0 0 15,18-7 0-15,21-10 1 16,22-6-2-16,14-10 0 16,24-6-4-16,0-17-14 15,20 11-19-15,-11-13 0 16,5 7-3-16,-22-7 1 15</inkml:trace>
  <inkml:trace contextRef="#ctx0" brushRef="#br0" timeOffset="4876.4876">18619 11098 99 0,'-15'13'43'16,"5"3"0"-16,-7-13-5 15,17-3-49-15,-12-11-28 16,11-14-4-16,13 0 3 15,2-14-2-15</inkml:trace>
  <inkml:trace contextRef="#ctx0" brushRef="#br0" timeOffset="52393.2388">12492 9283 66 0,'0'0'39'16,"15"4"-2"-16,-3 6 1 16,-12-10-24-16,7 26-12 15,-1 5-2-15,3 13 1 16,-4 14 0-16,-2 16 2 15,-13 6-1-15,0 9 2 0,0-8-1 16,1-12 2-16,12-30-1 16,16-28 1-16,27-44-2 15,34-42 0-15,38-46 0 16,30-36-1-16,32-33-1 15,28-30 0-15,25-15-2 16,15-7 1-16,12-4-2 16,5 7-1-16,3 22-6 15,-11 5-14-15,11 36-15 16,-21 10 0-16,-10 32-3 15,-21 14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8.emf"/><Relationship Id="rId18" Type="http://schemas.openxmlformats.org/officeDocument/2006/relationships/customXml" Target="../ink/ink11.xml"/><Relationship Id="rId26" Type="http://schemas.openxmlformats.org/officeDocument/2006/relationships/customXml" Target="../ink/ink15.xml"/><Relationship Id="rId39" Type="http://schemas.openxmlformats.org/officeDocument/2006/relationships/image" Target="../media/image21.emf"/><Relationship Id="rId3" Type="http://schemas.openxmlformats.org/officeDocument/2006/relationships/image" Target="../media/image6.png"/><Relationship Id="rId21" Type="http://schemas.openxmlformats.org/officeDocument/2006/relationships/image" Target="../media/image12.emf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7" Type="http://schemas.openxmlformats.org/officeDocument/2006/relationships/image" Target="../media/image5.emf"/><Relationship Id="rId12" Type="http://schemas.openxmlformats.org/officeDocument/2006/relationships/customXml" Target="../ink/ink8.xml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33" Type="http://schemas.openxmlformats.org/officeDocument/2006/relationships/image" Target="../media/image18.emf"/><Relationship Id="rId38" Type="http://schemas.openxmlformats.org/officeDocument/2006/relationships/customXml" Target="../ink/ink21.xml"/><Relationship Id="rId2" Type="http://schemas.openxmlformats.org/officeDocument/2006/relationships/image" Target="../media/image5.gif"/><Relationship Id="rId16" Type="http://schemas.openxmlformats.org/officeDocument/2006/relationships/customXml" Target="../ink/ink10.xml"/><Relationship Id="rId20" Type="http://schemas.openxmlformats.org/officeDocument/2006/relationships/customXml" Target="../ink/ink12.xml"/><Relationship Id="rId29" Type="http://schemas.openxmlformats.org/officeDocument/2006/relationships/image" Target="../media/image16.emf"/><Relationship Id="rId41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7.emf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20.emf"/><Relationship Id="rId40" Type="http://schemas.openxmlformats.org/officeDocument/2006/relationships/customXml" Target="../ink/ink22.xml"/><Relationship Id="rId45" Type="http://schemas.openxmlformats.org/officeDocument/2006/relationships/image" Target="../media/image24.emf"/><Relationship Id="rId5" Type="http://schemas.openxmlformats.org/officeDocument/2006/relationships/image" Target="../media/image41.emf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10" Type="http://schemas.openxmlformats.org/officeDocument/2006/relationships/customXml" Target="../ink/ink7.xml"/><Relationship Id="rId19" Type="http://schemas.openxmlformats.org/officeDocument/2006/relationships/image" Target="../media/image11.emf"/><Relationship Id="rId31" Type="http://schemas.openxmlformats.org/officeDocument/2006/relationships/image" Target="../media/image17.emf"/><Relationship Id="rId44" Type="http://schemas.openxmlformats.org/officeDocument/2006/relationships/customXml" Target="../ink/ink24.xml"/><Relationship Id="rId4" Type="http://schemas.openxmlformats.org/officeDocument/2006/relationships/customXml" Target="../ink/ink4.xml"/><Relationship Id="rId9" Type="http://schemas.openxmlformats.org/officeDocument/2006/relationships/image" Target="../media/image6.emf"/><Relationship Id="rId14" Type="http://schemas.openxmlformats.org/officeDocument/2006/relationships/customXml" Target="../ink/ink9.xml"/><Relationship Id="rId22" Type="http://schemas.openxmlformats.org/officeDocument/2006/relationships/customXml" Target="../ink/ink13.xml"/><Relationship Id="rId27" Type="http://schemas.openxmlformats.org/officeDocument/2006/relationships/image" Target="../media/image15.emf"/><Relationship Id="rId30" Type="http://schemas.openxmlformats.org/officeDocument/2006/relationships/customXml" Target="../ink/ink17.xml"/><Relationship Id="rId35" Type="http://schemas.openxmlformats.org/officeDocument/2006/relationships/image" Target="../media/image19.emf"/><Relationship Id="rId43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customXml" Target="../ink/ink2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customXml" Target="../ink/ink29.xml"/><Relationship Id="rId2" Type="http://schemas.openxmlformats.org/officeDocument/2006/relationships/customXml" Target="../ink/ink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customXml" Target="../ink/ink28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985803"/>
              </p:ext>
            </p:extLst>
          </p:nvPr>
        </p:nvGraphicFramePr>
        <p:xfrm>
          <a:off x="214283" y="731526"/>
          <a:ext cx="8750332" cy="5738227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why atoms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“like” to become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symmetry is used in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26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how to find the charge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an ion including the ion table in the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periodic table to find the charge on the ion (it will become)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to write chemical reactions in chemical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number of words we need to use.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78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elements, mixtures and compounds and do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 18 and 19 of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three things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Mother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down how ionic compounds form, the similarities and differences between atoms and ionic compounds AND how to predict the formula for an ionic compound.</a:t>
                      </a:r>
                    </a:p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there.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55120" y="735480"/>
              <a:ext cx="1045080" cy="151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41080" y="730440"/>
                <a:ext cx="1064880" cy="153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441680" y="2130480"/>
              <a:ext cx="749160" cy="759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29800" y="2117880"/>
                <a:ext cx="767160" cy="78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58000" y="2561760"/>
              <a:ext cx="8481600" cy="366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9000" y="2557080"/>
                <a:ext cx="8496360" cy="367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96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240" y="1559880"/>
                <a:ext cx="3600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600" cy="4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4120" y="4794480"/>
                <a:ext cx="597600" cy="59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6200"/>
                <a:ext cx="3456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52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3840" y="4414320"/>
                <a:ext cx="32328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6160"/>
                <a:ext cx="725940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920" y="6049800"/>
                <a:ext cx="111528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80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03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36387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8 –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changes, structure of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5480" y="3063240"/>
              <a:ext cx="9000" cy="1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520" y="3059280"/>
                <a:ext cx="19080" cy="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9375" t="13999" r="15625" b="14001"/>
          <a:stretch/>
        </p:blipFill>
        <p:spPr>
          <a:xfrm rot="16200000">
            <a:off x="1028700" y="-876300"/>
            <a:ext cx="6781800" cy="853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34200" y="4724400"/>
            <a:ext cx="1981200" cy="205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25520" y="454680"/>
              <a:ext cx="8512560" cy="5882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1120" y="450360"/>
                <a:ext cx="8534160" cy="590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96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2440" y="259200"/>
              <a:ext cx="8929080" cy="303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6320" y="243360"/>
                <a:ext cx="8951760" cy="30672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5000" t="26000" r="13750" b="41000"/>
          <a:stretch/>
        </p:blipFill>
        <p:spPr>
          <a:xfrm>
            <a:off x="-1" y="3295440"/>
            <a:ext cx="9148189" cy="35625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83280" y="3531600"/>
              <a:ext cx="6078960" cy="508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8160" y="3524760"/>
                <a:ext cx="6110280" cy="51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707440" y="4573440"/>
              <a:ext cx="3273480" cy="672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94480" y="4564080"/>
                <a:ext cx="3295800" cy="6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7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749" t="14001" r="11250" b="25999"/>
          <a:stretch/>
        </p:blipFill>
        <p:spPr>
          <a:xfrm>
            <a:off x="19878" y="304799"/>
            <a:ext cx="914400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4172</TotalTime>
  <Words>255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338</cp:revision>
  <dcterms:created xsi:type="dcterms:W3CDTF">2006-08-16T00:00:00Z</dcterms:created>
  <dcterms:modified xsi:type="dcterms:W3CDTF">2014-05-19T03:25:52Z</dcterms:modified>
</cp:coreProperties>
</file>